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charts/chart36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charts/chart34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3" r:id="rId16"/>
    <p:sldId id="274" r:id="rId17"/>
    <p:sldId id="278" r:id="rId18"/>
    <p:sldId id="279" r:id="rId19"/>
    <p:sldId id="280" r:id="rId20"/>
    <p:sldId id="281" r:id="rId21"/>
    <p:sldId id="331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332" r:id="rId31"/>
    <p:sldId id="291" r:id="rId32"/>
    <p:sldId id="292" r:id="rId33"/>
    <p:sldId id="293" r:id="rId34"/>
    <p:sldId id="294" r:id="rId35"/>
    <p:sldId id="295" r:id="rId36"/>
    <p:sldId id="296" r:id="rId37"/>
    <p:sldId id="298" r:id="rId38"/>
    <p:sldId id="299" r:id="rId39"/>
    <p:sldId id="300" r:id="rId40"/>
    <p:sldId id="302" r:id="rId41"/>
    <p:sldId id="301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28" r:id="rId58"/>
    <p:sldId id="318" r:id="rId59"/>
    <p:sldId id="330" r:id="rId60"/>
    <p:sldId id="319" r:id="rId61"/>
    <p:sldId id="320" r:id="rId62"/>
    <p:sldId id="321" r:id="rId6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\Desktop\Inicia&#231;&#227;o%20Cient&#237;fica%20-%20Estrelas%20de%20N&#234;utrons\Tarefas\Tarefa%203\Tarefa%203%20-%20Resolu&#231;&#227;o%20da%20Estrela%20de%20Neutrons%20I%20-%20Modificada%20por%20Prof.%20Cecilia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\Desktop\Inicia&#231;&#227;o%20Cient&#237;fica%20-%20Estrelas%20de%20N&#234;utrons\Tarefas\Tarefa%203\Tarefa%203%20-%20Resolu&#231;&#227;o%20da%20Estrela%20de%20Neutrons%20II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\Desktop\Inicia&#231;&#227;o%20Cient&#237;fica%20-%20Estrelas%20de%20N&#234;utrons\Tarefas\Tarefa%203\Tarefa%203%20-%20Resolu&#231;&#227;o%20da%20Estrela%20de%20Neutrons%20II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\Desktop\Inicia&#231;&#227;o%20Cient&#237;fica%20-%20Estrelas%20de%20N&#234;utrons\Tarefas\Tarefa%204\Tarefa%204%20-%20Coment&#225;rios%20Prof&#170;%20Cecilia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\Desktop\Inicia&#231;&#227;o%20Cient&#237;fica%20-%20Estrelas%20de%20N&#234;utrons\Tarefas\Tarefa%204\Tarefa%204%20-%20Coment&#225;rios%20Prof&#170;%20Cecilia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\Desktop\Inicia&#231;&#227;o%20Cient&#237;fica%20-%20Estrelas%20de%20N&#234;utrons\Tarefas\Tarefa%204\Tarefa%204%20-%20Coment&#225;rios%20Prof&#170;%20Cecilia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\Desktop\Inicia&#231;&#227;o%20Cient&#237;fica%20-%20Estrelas%20de%20N&#234;utrons\Tarefas\Tarefa%204\Tarefa%204%20-%20Coment&#225;rios%20Prof&#170;%20Cecilia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\Desktop\Inicia&#231;&#227;o%20Cient&#237;fica%20-%20Estrelas%20de%20N&#234;utrons\Tarefas\Tarefa%205\Tarefa%205%20-%20Corre&#231;&#227;o%20Prof&#170;%20Cecilia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\Desktop\Inicia&#231;&#227;o%20Cient&#237;fica%20-%20Estrelas%20de%20N&#234;utrons\Tarefas\Tarefa%205\Tarefa%205%20-%20Corre&#231;&#227;o%20Prof&#170;%20Cecilia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\Desktop\Inicia&#231;&#227;o%20Cient&#237;fica%20-%20Estrelas%20de%20N&#234;utrons\Tarefas\Tarefa%205\Tarefa%205%20-%20Corre&#231;&#227;o%20Prof&#170;%20Cecilia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\Desktop\Inicia&#231;&#227;o%20Cient&#237;fica%20-%20Estrelas%20de%20N&#234;utrons\Tarefas\Tarefa%205\Tarefa%205%20-%20Continua&#231;&#227;o%20(Extens&#227;o%20do%20estudo%20da%20varia&#231;&#227;o%20de%20Massa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\Desktop\Inicia&#231;&#227;o%20Cient&#237;fica%20-%20Estrelas%20de%20N&#234;utrons\Tarefas\Tarefa%203\Tarefa%203%20-%20Resolu&#231;&#227;o%20da%20Estrela%20de%20Neutrons%20I%20-%20Modificada%20por%20Prof.%20Cecilia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\Desktop\Inicia&#231;&#227;o%20Cient&#237;fica%20-%20Estrelas%20de%20N&#234;utrons\Tarefas\Tarefa%205\Tarefa%205%20-%20Continua&#231;&#227;o%20(Extens&#227;o%20do%20estudo%20da%20varia&#231;&#227;o%20de%20Massa)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\Desktop\Inicia&#231;&#227;o%20Cient&#237;fica%20-%20Estrelas%20de%20N&#234;utrons\Tarefas\Tarefa%205\Tarefa%205%20-%20Continua&#231;&#227;o%20(Extens&#227;o%20do%20estudo%20da%20varia&#231;&#227;o%20de%20Massa)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\Desktop\Inicia&#231;&#227;o%20Cient&#237;fica%20-%20Estrelas%20de%20N&#234;utrons\Tarefas\Tarefa%205\Tarefa%205%20-%20Continua&#231;&#227;o%20(Extens&#227;o%20do%20estudo%20da%20varia&#231;&#227;o%20de%20Massa)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\Desktop\Inicia&#231;&#227;o%20Cient&#237;fica%20-%20Estrelas%20de%20N&#234;utrons\Tarefas\Tarefa%206\Tarefa%206%20-%20Resolu&#231;&#227;o%20de%20Lane-Emden%20para%20n%20=%20-1,%20n%20=%202%20e%20n=5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\Desktop\Inicia&#231;&#227;o%20Cient&#237;fica%20-%20Estrelas%20de%20N&#234;utrons\Tarefas\Tarefa%206\Tarefa%206%20-%20Resolu&#231;&#227;o%20de%20Lane-Emden%20para%20n%20=%20-1,%20n%20=%202%20e%20n=5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\Desktop\Inicia&#231;&#227;o%20Cient&#237;fica%20-%20Estrelas%20de%20N&#234;utrons\Tarefas\Tarefa%206\Tarefa%206%20-%20Resolu&#231;&#227;o%20de%20Lane-Emden%20para%20n%20=%20-1,%20n%20=%202%20e%20n=5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\Desktop\Inicia&#231;&#227;o%20Cient&#237;fica%20-%20Estrelas%20de%20N&#234;utrons\Tarefas\Tarefa%206\Tarefa%206%20-%20Resolu&#231;&#227;o%20de%20Lane-Emden%20para%20n%20=%20-1,%20n%20=%202%20e%20n=5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\Desktop\Inicia&#231;&#227;o%20Cient&#237;fica%20-%20Estrelas%20de%20N&#234;utrons\Tarefas\Tarefa%206\Tarefa%206%20-%20Resolu&#231;&#227;o%20de%20Lane-Emden%20para%20n%20=%20-1,%20n%20=%202%20e%20n=5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\Desktop\Inicia&#231;&#227;o%20Cient&#237;fica%20-%20Estrelas%20de%20N&#234;utrons\Tarefas\Tarefa%206\Tarefa%206%20-%20Resolu&#231;&#227;o%20de%20Lane-Emden%20para%20n%20=%20-1,%20n%20=%202%20e%20n=5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\Desktop\Inicia&#231;&#227;o%20Cient&#237;fica%20-%20Estrelas%20de%20N&#234;utrons\Tarefas\Tarefa%206\Tarefa%206%20-%20Resolu&#231;&#227;o%20de%20Lane-Emden%20para%20n%20=%20-1,%20n%20=%202%20e%20n=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\Desktop\Inicia&#231;&#227;o%20Cient&#237;fica%20-%20Estrelas%20de%20N&#234;utrons\Tarefas\Tarefa%203\Tarefa%203%20-%20Resolu&#231;&#227;o%20da%20Estrela%20de%20Neutrons%20I%20-%20Modificada%20por%20Prof.%20Cecilia.xls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\Desktop\Inicia&#231;&#227;o%20Cient&#237;fica%20-%20Estrelas%20de%20N&#234;utrons\Tarefas\Tarefa%206\Tarefa%206%20-%20Resolu&#231;&#227;o%20de%20Lane-Emden%20para%20n%20=%20-1,%20n%20=%202%20e%20n=5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\Desktop\Inicia&#231;&#227;o%20Cient&#237;fica%20-%20Estrelas%20de%20N&#234;utrons\Tarefas\Tarefa%206\Tarefa%206%20-%20Resolu&#231;&#227;o%20de%20Lane-Emden%20para%20n%20=%20-1,%20n%20=%202%20e%20n=5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\Desktop\Inicia&#231;&#227;o%20Cient&#237;fica%20-%20Estrelas%20de%20N&#234;utrons\Tarefas\Tarefa%206\Tarefa%206%20-%20Resolu&#231;&#227;o%20de%20Lane-Emden%20para%20n%20=%20-1,%20n%20=%202%20e%20n=5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\Desktop\Inicia&#231;&#227;o%20Cient&#237;fica%20-%20Estrelas%20de%20N&#234;utrons\Tarefas\Tarefa%206\Tarefa%206%20-%20Resolu&#231;&#227;o%20de%20Lane-Emden%20para%20n%20=%20-1,%20n%20=%202%20e%20n=5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\Desktop\Inicia&#231;&#227;o%20Cient&#237;fica%20-%20Estrelas%20de%20N&#234;utrons\Tarefas\Tarefa%206\Tarefa%206%20-%20Resolu&#231;&#227;o%20de%20Lane-Emden%20para%20n%20=%20-1,%20n%20=%202%20e%20n=5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\Desktop\Inicia&#231;&#227;o%20Cient&#237;fica%20-%20Estrelas%20de%20N&#234;utrons\Tarefas\Tarefa%206\Tarefa%206%20-%20Resolu&#231;&#227;o%20de%20Lane-Emden%20para%20n%20=%20-1,%20n%20=%202%20e%20n=5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\Desktop\Inicia&#231;&#227;o%20Cient&#237;fica%20-%20Estrelas%20de%20N&#234;utrons\Tarefas\Tarefa%206\Tarefa%206%20-%20Resolu&#231;&#227;o%20de%20Lane-Emden%20para%20n%20=%20-1,%20n%20=%202%20e%20n=5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\Desktop\Inicia&#231;&#227;o%20Cient&#237;fica%20-%20Estrelas%20de%20N&#234;utrons\Tarefas\Tarefa%206\Tarefa%206%20-%20Resolu&#231;&#227;o%20de%20Lane-Emden%20para%20n%20=%20-1,%20n%20=%202%20e%20n=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\Desktop\Inicia&#231;&#227;o%20Cient&#237;fica%20-%20Estrelas%20de%20N&#234;utrons\Tarefas\Tarefa%203\Tarefa%203%20-%20Resolu&#231;&#227;o%20da%20Estrela%20de%20Neutrons%20II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\Desktop\Inicia&#231;&#227;o%20Cient&#237;fica%20-%20Estrelas%20de%20N&#234;utrons\Tarefas\Tarefa%203\Tarefa%203%20-%20Resolu&#231;&#227;o%20da%20Estrela%20de%20Neutrons%20II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\Desktop\Inicia&#231;&#227;o%20Cient&#237;fica%20-%20Estrelas%20de%20N&#234;utrons\Tarefas\Tarefa%203\Tarefa%203%20-%20Resolu&#231;&#227;o%20da%20Estrela%20de%20Neutrons%20II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\Desktop\Inicia&#231;&#227;o%20Cient&#237;fica%20-%20Estrelas%20de%20N&#234;utrons\Tarefas\Tarefa%203\Tarefa%203%20-%20Resolu&#231;&#227;o%20da%20Estrela%20de%20Neutrons%20II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\Desktop\Inicia&#231;&#227;o%20Cient&#237;fica%20-%20Estrelas%20de%20N&#234;utrons\Tarefas\Tarefa%203\Tarefa%203%20-%20Resolu&#231;&#227;o%20da%20Estrela%20de%20Neutrons%20II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\Desktop\Inicia&#231;&#227;o%20Cient&#237;fica%20-%20Estrelas%20de%20N&#234;utrons\Tarefas\Tarefa%203\Tarefa%203%20-%20Resolu&#231;&#227;o%20da%20Estrela%20de%20Neutrons%20I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/>
            </a:pPr>
            <a:r>
              <a:rPr lang="pt-BR"/>
              <a:t>Densidade de Energia E(r) em função do raio. 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Densidade de Energia E(r) </c:v>
          </c:tx>
          <c:xVal>
            <c:numRef>
              <c:f>Plan3!$A$73:$A$101</c:f>
              <c:numCache>
                <c:formatCode>General</c:formatCode>
                <c:ptCount val="2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xVal>
          <c:yVal>
            <c:numRef>
              <c:f>Plan3!$B$73:$B$101</c:f>
              <c:numCache>
                <c:formatCode>0.00E+00</c:formatCode>
                <c:ptCount val="29"/>
                <c:pt idx="0">
                  <c:v>6.0000000000000147E-4</c:v>
                </c:pt>
                <c:pt idx="1">
                  <c:v>6.0000000000000147E-4</c:v>
                </c:pt>
                <c:pt idx="2">
                  <c:v>6.0000000000000147E-4</c:v>
                </c:pt>
                <c:pt idx="3">
                  <c:v>6.0000000000000147E-4</c:v>
                </c:pt>
                <c:pt idx="4">
                  <c:v>6.0000000000000147E-4</c:v>
                </c:pt>
                <c:pt idx="5">
                  <c:v>6.0000000000000147E-4</c:v>
                </c:pt>
                <c:pt idx="6">
                  <c:v>6.0000000000000147E-4</c:v>
                </c:pt>
                <c:pt idx="7">
                  <c:v>6.0000000000000147E-4</c:v>
                </c:pt>
                <c:pt idx="8">
                  <c:v>6.0000000000000147E-4</c:v>
                </c:pt>
                <c:pt idx="9">
                  <c:v>6.0000000000000147E-4</c:v>
                </c:pt>
                <c:pt idx="10">
                  <c:v>6.0000000000000147E-4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yVal>
        </c:ser>
        <c:axId val="64914560"/>
        <c:axId val="64916480"/>
      </c:scatterChart>
      <c:valAx>
        <c:axId val="64914560"/>
        <c:scaling>
          <c:orientation val="minMax"/>
        </c:scaling>
        <c:axPos val="b"/>
        <c:title>
          <c:layout/>
        </c:title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4916480"/>
        <c:crosses val="autoZero"/>
        <c:crossBetween val="midCat"/>
      </c:valAx>
      <c:valAx>
        <c:axId val="6491648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Valores de E(r) (Msol c</a:t>
                </a:r>
                <a:r>
                  <a:rPr lang="en-US" baseline="30000"/>
                  <a:t>2</a:t>
                </a:r>
                <a:r>
                  <a:rPr lang="en-US"/>
                  <a:t>/km</a:t>
                </a:r>
                <a:r>
                  <a:rPr lang="en-US" baseline="30000"/>
                  <a:t>3</a:t>
                </a:r>
                <a:r>
                  <a:rPr lang="en-US"/>
                  <a:t>)</a:t>
                </a:r>
              </a:p>
            </c:rich>
          </c:tx>
          <c:layout/>
        </c:title>
        <c:numFmt formatCode="0.00E+00" sourceLinked="1"/>
        <c:majorTickMark val="none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64914560"/>
        <c:crosses val="autoZero"/>
        <c:crossBetween val="midCat"/>
      </c:valAx>
    </c:plotArea>
    <c:legend>
      <c:legendPos val="r"/>
      <c:layout/>
      <c:txPr>
        <a:bodyPr/>
        <a:lstStyle/>
        <a:p>
          <a:pPr>
            <a:defRPr lang="pt-BR"/>
          </a:pPr>
          <a:endParaRPr lang="pt-BR"/>
        </a:p>
      </c:txPr>
    </c:legend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/>
            </a:pPr>
            <a:r>
              <a:rPr lang="en-US"/>
              <a:t>Comportamento da Pressão p(r) em função do Raio</a:t>
            </a:r>
          </a:p>
        </c:rich>
      </c:tx>
      <c:layout/>
    </c:title>
    <c:plotArea>
      <c:layout/>
      <c:scatterChart>
        <c:scatterStyle val="lineMarker"/>
        <c:ser>
          <c:idx val="1"/>
          <c:order val="0"/>
          <c:tx>
            <c:strRef>
              <c:f>Plan2!$D$46</c:f>
              <c:strCache>
                <c:ptCount val="1"/>
                <c:pt idx="0">
                  <c:v>P(r) </c:v>
                </c:pt>
              </c:strCache>
            </c:strRef>
          </c:tx>
          <c:spPr>
            <a:ln>
              <a:solidFill>
                <a:srgbClr val="FF6699"/>
              </a:solidFill>
            </a:ln>
          </c:spPr>
          <c:marker>
            <c:spPr>
              <a:solidFill>
                <a:srgbClr val="FF6699"/>
              </a:solidFill>
              <a:ln>
                <a:solidFill>
                  <a:srgbClr val="FF6699"/>
                </a:solidFill>
              </a:ln>
            </c:spPr>
          </c:marker>
          <c:xVal>
            <c:numRef>
              <c:f>Plan2!$B$47:$B$57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Plan2!$D$47:$D$57</c:f>
              <c:numCache>
                <c:formatCode>0.00E+00</c:formatCode>
                <c:ptCount val="11"/>
                <c:pt idx="0">
                  <c:v>2.6907000000000005E-4</c:v>
                </c:pt>
                <c:pt idx="1">
                  <c:v>2.6907000000000005E-4</c:v>
                </c:pt>
                <c:pt idx="2">
                  <c:v>2.6907000000000005E-4</c:v>
                </c:pt>
                <c:pt idx="3">
                  <c:v>2.6773002494232011E-4</c:v>
                </c:pt>
                <c:pt idx="4">
                  <c:v>2.6398011320869505E-4</c:v>
                </c:pt>
                <c:pt idx="5">
                  <c:v>2.5737560349683796E-4</c:v>
                </c:pt>
                <c:pt idx="6">
                  <c:v>2.4787392465507654E-4</c:v>
                </c:pt>
                <c:pt idx="7">
                  <c:v>2.3572892298576786E-4</c:v>
                </c:pt>
                <c:pt idx="8">
                  <c:v>2.214111187976562E-4</c:v>
                </c:pt>
                <c:pt idx="9">
                  <c:v>2.0552606011883857E-4</c:v>
                </c:pt>
                <c:pt idx="10">
                  <c:v>1.887310287723669E-4</c:v>
                </c:pt>
              </c:numCache>
            </c:numRef>
          </c:yVal>
        </c:ser>
        <c:axId val="68989312"/>
        <c:axId val="68991616"/>
      </c:scatterChart>
      <c:valAx>
        <c:axId val="689893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Raio (km)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8991616"/>
        <c:crosses val="autoZero"/>
        <c:crossBetween val="midCat"/>
      </c:valAx>
      <c:valAx>
        <c:axId val="6899161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Valores de p(r) </a:t>
                </a:r>
              </a:p>
            </c:rich>
          </c:tx>
          <c:layout/>
        </c:title>
        <c:numFmt formatCode="0.00E+00" sourceLinked="1"/>
        <c:majorTickMark val="none"/>
        <c:tickLblPos val="nextTo"/>
        <c:crossAx val="68989312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/>
            </a:pPr>
            <a:r>
              <a:rPr lang="en-US"/>
              <a:t>Comportamento de p(r) e z</a:t>
            </a:r>
            <a:r>
              <a:rPr lang="en-US" baseline="-25000"/>
              <a:t>n</a:t>
            </a:r>
            <a:r>
              <a:rPr lang="en-US"/>
              <a:t> em função do raio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P(r)</c:v>
          </c:tx>
          <c:spPr>
            <a:ln>
              <a:solidFill>
                <a:srgbClr val="FF3399"/>
              </a:solidFill>
            </a:ln>
          </c:spPr>
          <c:marker>
            <c:spPr>
              <a:solidFill>
                <a:srgbClr val="FF3399"/>
              </a:solidFill>
              <a:ln>
                <a:solidFill>
                  <a:srgbClr val="FF3399"/>
                </a:solidFill>
              </a:ln>
            </c:spPr>
          </c:marker>
          <c:xVal>
            <c:numRef>
              <c:f>Plan2!$B$47:$B$57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Plan2!$D$47:$D$57</c:f>
              <c:numCache>
                <c:formatCode>0.00E+00</c:formatCode>
                <c:ptCount val="11"/>
                <c:pt idx="0">
                  <c:v>2.6907000000000016E-4</c:v>
                </c:pt>
                <c:pt idx="1">
                  <c:v>2.6907000000000016E-4</c:v>
                </c:pt>
                <c:pt idx="2">
                  <c:v>2.6907000000000016E-4</c:v>
                </c:pt>
                <c:pt idx="3">
                  <c:v>2.6773002494232022E-4</c:v>
                </c:pt>
                <c:pt idx="4">
                  <c:v>2.6398011320869516E-4</c:v>
                </c:pt>
                <c:pt idx="5">
                  <c:v>2.5737560349683796E-4</c:v>
                </c:pt>
                <c:pt idx="6">
                  <c:v>2.4787392465507664E-4</c:v>
                </c:pt>
                <c:pt idx="7">
                  <c:v>2.3572892298576794E-4</c:v>
                </c:pt>
                <c:pt idx="8">
                  <c:v>2.2141111879765642E-4</c:v>
                </c:pt>
                <c:pt idx="9">
                  <c:v>2.0552606011883857E-4</c:v>
                </c:pt>
                <c:pt idx="10">
                  <c:v>1.8873102877236696E-4</c:v>
                </c:pt>
              </c:numCache>
            </c:numRef>
          </c:yVal>
        </c:ser>
        <c:ser>
          <c:idx val="1"/>
          <c:order val="1"/>
          <c:tx>
            <c:v>Zn adimensional</c:v>
          </c:tx>
          <c:spPr>
            <a:ln>
              <a:solidFill>
                <a:srgbClr val="800080"/>
              </a:solidFill>
            </a:ln>
          </c:spPr>
          <c:marker>
            <c:spPr>
              <a:solidFill>
                <a:srgbClr val="800080"/>
              </a:solidFill>
              <a:ln>
                <a:solidFill>
                  <a:srgbClr val="800080"/>
                </a:solidFill>
              </a:ln>
            </c:spPr>
          </c:marker>
          <c:xVal>
            <c:numRef>
              <c:f>Plan2!$B$47:$B$57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Plan2!$D$32:$D$42</c:f>
              <c:numCache>
                <c:formatCode>0.00E+00</c:formatCode>
                <c:ptCount val="11"/>
                <c:pt idx="0">
                  <c:v>3.0000000000000014E-3</c:v>
                </c:pt>
                <c:pt idx="1">
                  <c:v>3.0000000000000014E-3</c:v>
                </c:pt>
                <c:pt idx="2">
                  <c:v>3.0000000000000014E-3</c:v>
                </c:pt>
                <c:pt idx="3">
                  <c:v>2.9850599280000002E-3</c:v>
                </c:pt>
                <c:pt idx="4">
                  <c:v>2.9432502308919068E-3</c:v>
                </c:pt>
                <c:pt idx="5">
                  <c:v>2.8696131508176835E-3</c:v>
                </c:pt>
                <c:pt idx="6">
                  <c:v>2.7636740400833614E-3</c:v>
                </c:pt>
                <c:pt idx="7">
                  <c:v>2.6282631618437702E-3</c:v>
                </c:pt>
                <c:pt idx="8">
                  <c:v>2.4686265893372294E-3</c:v>
                </c:pt>
                <c:pt idx="9">
                  <c:v>2.2915158893838617E-3</c:v>
                </c:pt>
                <c:pt idx="10">
                  <c:v>2.104259435526445E-3</c:v>
                </c:pt>
              </c:numCache>
            </c:numRef>
          </c:yVal>
        </c:ser>
        <c:axId val="69182976"/>
        <c:axId val="69201920"/>
      </c:scatterChart>
      <c:valAx>
        <c:axId val="691829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Raio (km)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9201920"/>
        <c:crossesAt val="1.0000000000000013E-4"/>
        <c:crossBetween val="midCat"/>
      </c:valAx>
      <c:valAx>
        <c:axId val="69201920"/>
        <c:scaling>
          <c:logBase val="10"/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Valores de p(r) e z</a:t>
                </a:r>
                <a:r>
                  <a:rPr lang="en-US" baseline="-25000"/>
                  <a:t>n</a:t>
                </a:r>
              </a:p>
            </c:rich>
          </c:tx>
          <c:layout/>
        </c:title>
        <c:numFmt formatCode="0.00E+00" sourceLinked="1"/>
        <c:majorTickMark val="none"/>
        <c:tickLblPos val="nextTo"/>
        <c:crossAx val="69182976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lang="pt-BR"/>
            </a:pPr>
            <a:r>
              <a:rPr lang="en-US"/>
              <a:t>Comportamento da função raio da estrela </a:t>
            </a:r>
          </a:p>
        </c:rich>
      </c:tx>
      <c:layout>
        <c:manualLayout>
          <c:xMode val="edge"/>
          <c:yMode val="edge"/>
          <c:x val="0.22334004024144871"/>
          <c:y val="1.9298245614035127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6.1368209255533386E-2"/>
          <c:y val="0.11403508771929824"/>
          <c:w val="0.85814889336016298"/>
          <c:h val="0.75789473684210695"/>
        </c:manualLayout>
      </c:layout>
      <c:scatterChart>
        <c:scatterStyle val="lineMarker"/>
        <c:ser>
          <c:idx val="0"/>
          <c:order val="0"/>
          <c:tx>
            <c:strRef>
              <c:f>Plan5!$B$26</c:f>
              <c:strCache>
                <c:ptCount val="1"/>
                <c:pt idx="0">
                  <c:v>r</c:v>
                </c:pt>
              </c:strCache>
            </c:strRef>
          </c:tx>
          <c:xVal>
            <c:numRef>
              <c:f>Plan5!$A$27:$A$715</c:f>
              <c:numCache>
                <c:formatCode>General</c:formatCode>
                <c:ptCount val="689"/>
                <c:pt idx="0">
                  <c:v>0</c:v>
                </c:pt>
                <c:pt idx="1">
                  <c:v>1.0000000000000005E-2</c:v>
                </c:pt>
                <c:pt idx="2">
                  <c:v>2.0000000000000011E-2</c:v>
                </c:pt>
                <c:pt idx="3">
                  <c:v>3.0000000000000002E-2</c:v>
                </c:pt>
                <c:pt idx="4">
                  <c:v>4.0000000000000022E-2</c:v>
                </c:pt>
                <c:pt idx="5">
                  <c:v>0.05</c:v>
                </c:pt>
                <c:pt idx="6">
                  <c:v>6.0000000000000032E-2</c:v>
                </c:pt>
                <c:pt idx="7">
                  <c:v>7.0000000000000021E-2</c:v>
                </c:pt>
                <c:pt idx="8">
                  <c:v>8.0000000000000043E-2</c:v>
                </c:pt>
                <c:pt idx="9">
                  <c:v>9.0000000000000024E-2</c:v>
                </c:pt>
                <c:pt idx="10">
                  <c:v>0.10000000000000003</c:v>
                </c:pt>
                <c:pt idx="11">
                  <c:v>0.10999999999999999</c:v>
                </c:pt>
                <c:pt idx="12">
                  <c:v>0.11999999999999998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0.15000000000000022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0.18000000000000024</c:v>
                </c:pt>
                <c:pt idx="19">
                  <c:v>0.19000000000000003</c:v>
                </c:pt>
                <c:pt idx="20">
                  <c:v>0.20000000000000004</c:v>
                </c:pt>
                <c:pt idx="21">
                  <c:v>0.21000000000000021</c:v>
                </c:pt>
                <c:pt idx="22">
                  <c:v>0.22000000000000006</c:v>
                </c:pt>
                <c:pt idx="23">
                  <c:v>0.23000000000000009</c:v>
                </c:pt>
                <c:pt idx="24">
                  <c:v>0.24000000000000021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0.29000000000000031</c:v>
                </c:pt>
                <c:pt idx="30">
                  <c:v>0.30000000000000032</c:v>
                </c:pt>
                <c:pt idx="31">
                  <c:v>0.31000000000000055</c:v>
                </c:pt>
                <c:pt idx="32">
                  <c:v>0.32000000000000062</c:v>
                </c:pt>
                <c:pt idx="33">
                  <c:v>0.33000000000000074</c:v>
                </c:pt>
                <c:pt idx="34">
                  <c:v>0.3400000000000003</c:v>
                </c:pt>
                <c:pt idx="35">
                  <c:v>0.35000000000000031</c:v>
                </c:pt>
                <c:pt idx="36">
                  <c:v>0.36000000000000032</c:v>
                </c:pt>
                <c:pt idx="37">
                  <c:v>0.37000000000000038</c:v>
                </c:pt>
                <c:pt idx="38">
                  <c:v>0.38000000000000067</c:v>
                </c:pt>
                <c:pt idx="39">
                  <c:v>0.39000000000000068</c:v>
                </c:pt>
                <c:pt idx="40">
                  <c:v>0.4000000000000003</c:v>
                </c:pt>
                <c:pt idx="41">
                  <c:v>0.41000000000000031</c:v>
                </c:pt>
                <c:pt idx="42">
                  <c:v>0.42000000000000032</c:v>
                </c:pt>
                <c:pt idx="43">
                  <c:v>0.43000000000000038</c:v>
                </c:pt>
                <c:pt idx="44">
                  <c:v>0.44000000000000022</c:v>
                </c:pt>
                <c:pt idx="45">
                  <c:v>0.45000000000000034</c:v>
                </c:pt>
                <c:pt idx="46">
                  <c:v>0.4600000000000003</c:v>
                </c:pt>
                <c:pt idx="47">
                  <c:v>0.47000000000000031</c:v>
                </c:pt>
                <c:pt idx="48">
                  <c:v>0.48000000000000032</c:v>
                </c:pt>
                <c:pt idx="49">
                  <c:v>0.49000000000000032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0.5400000000000007</c:v>
                </c:pt>
                <c:pt idx="55">
                  <c:v>0.5500000000000006</c:v>
                </c:pt>
                <c:pt idx="56">
                  <c:v>0.56000000000000061</c:v>
                </c:pt>
                <c:pt idx="57">
                  <c:v>0.57000000000000062</c:v>
                </c:pt>
                <c:pt idx="58">
                  <c:v>0.58000000000000029</c:v>
                </c:pt>
                <c:pt idx="59">
                  <c:v>0.5900000000000003</c:v>
                </c:pt>
                <c:pt idx="60">
                  <c:v>0.60000000000000064</c:v>
                </c:pt>
                <c:pt idx="61">
                  <c:v>0.61000000000000065</c:v>
                </c:pt>
                <c:pt idx="62">
                  <c:v>0.62000000000000122</c:v>
                </c:pt>
                <c:pt idx="63">
                  <c:v>0.63000000000000134</c:v>
                </c:pt>
                <c:pt idx="64">
                  <c:v>0.64000000000000135</c:v>
                </c:pt>
                <c:pt idx="65">
                  <c:v>0.65000000000000147</c:v>
                </c:pt>
                <c:pt idx="66">
                  <c:v>0.66000000000000159</c:v>
                </c:pt>
                <c:pt idx="67">
                  <c:v>0.67000000000000148</c:v>
                </c:pt>
                <c:pt idx="68">
                  <c:v>0.6800000000000006</c:v>
                </c:pt>
                <c:pt idx="69">
                  <c:v>0.69000000000000061</c:v>
                </c:pt>
                <c:pt idx="70">
                  <c:v>0.70000000000000062</c:v>
                </c:pt>
                <c:pt idx="71">
                  <c:v>0.71000000000000063</c:v>
                </c:pt>
                <c:pt idx="72">
                  <c:v>0.72000000000000064</c:v>
                </c:pt>
                <c:pt idx="73">
                  <c:v>0.73000000000000065</c:v>
                </c:pt>
                <c:pt idx="74">
                  <c:v>0.74000000000000132</c:v>
                </c:pt>
                <c:pt idx="75">
                  <c:v>0.75000000000000144</c:v>
                </c:pt>
                <c:pt idx="76">
                  <c:v>0.76000000000000145</c:v>
                </c:pt>
                <c:pt idx="77">
                  <c:v>0.77000000000000146</c:v>
                </c:pt>
                <c:pt idx="78">
                  <c:v>0.78000000000000069</c:v>
                </c:pt>
                <c:pt idx="79">
                  <c:v>0.7900000000000007</c:v>
                </c:pt>
                <c:pt idx="80">
                  <c:v>0.8000000000000006</c:v>
                </c:pt>
                <c:pt idx="81">
                  <c:v>0.81000000000000061</c:v>
                </c:pt>
                <c:pt idx="82">
                  <c:v>0.82000000000000062</c:v>
                </c:pt>
                <c:pt idx="83">
                  <c:v>0.83000000000000063</c:v>
                </c:pt>
                <c:pt idx="84">
                  <c:v>0.84000000000000064</c:v>
                </c:pt>
                <c:pt idx="85">
                  <c:v>0.85000000000000064</c:v>
                </c:pt>
                <c:pt idx="86">
                  <c:v>0.86000000000000065</c:v>
                </c:pt>
                <c:pt idx="87">
                  <c:v>0.87000000000000144</c:v>
                </c:pt>
                <c:pt idx="88">
                  <c:v>0.88000000000000067</c:v>
                </c:pt>
                <c:pt idx="89">
                  <c:v>0.89000000000000068</c:v>
                </c:pt>
                <c:pt idx="90">
                  <c:v>0.90000000000000069</c:v>
                </c:pt>
                <c:pt idx="91">
                  <c:v>0.9100000000000007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0.98000000000000054</c:v>
                </c:pt>
                <c:pt idx="99">
                  <c:v>0.99000000000000066</c:v>
                </c:pt>
                <c:pt idx="100">
                  <c:v>1.0000000000000007</c:v>
                </c:pt>
                <c:pt idx="101">
                  <c:v>1.0100000000000007</c:v>
                </c:pt>
                <c:pt idx="102">
                  <c:v>1.0200000000000007</c:v>
                </c:pt>
                <c:pt idx="103">
                  <c:v>1.0300000000000007</c:v>
                </c:pt>
                <c:pt idx="104">
                  <c:v>1.0400000000000007</c:v>
                </c:pt>
                <c:pt idx="105">
                  <c:v>1.0500000000000007</c:v>
                </c:pt>
                <c:pt idx="106">
                  <c:v>1.0600000000000007</c:v>
                </c:pt>
                <c:pt idx="107">
                  <c:v>1.0700000000000007</c:v>
                </c:pt>
                <c:pt idx="108">
                  <c:v>1.0800000000000007</c:v>
                </c:pt>
                <c:pt idx="109">
                  <c:v>1.0900000000000007</c:v>
                </c:pt>
                <c:pt idx="110">
                  <c:v>1.1000000000000021</c:v>
                </c:pt>
                <c:pt idx="111">
                  <c:v>1.1100000000000021</c:v>
                </c:pt>
                <c:pt idx="112">
                  <c:v>1.1200000000000021</c:v>
                </c:pt>
                <c:pt idx="113">
                  <c:v>1.1300000000000021</c:v>
                </c:pt>
                <c:pt idx="114">
                  <c:v>1.1400000000000021</c:v>
                </c:pt>
                <c:pt idx="115">
                  <c:v>1.1500000000000021</c:v>
                </c:pt>
                <c:pt idx="116">
                  <c:v>1.1600000000000021</c:v>
                </c:pt>
                <c:pt idx="117">
                  <c:v>1.1700000000000021</c:v>
                </c:pt>
                <c:pt idx="118">
                  <c:v>1.1800000000000026</c:v>
                </c:pt>
                <c:pt idx="119">
                  <c:v>1.1900000000000026</c:v>
                </c:pt>
                <c:pt idx="120">
                  <c:v>1.2000000000000008</c:v>
                </c:pt>
                <c:pt idx="121">
                  <c:v>1.2100000000000009</c:v>
                </c:pt>
                <c:pt idx="122">
                  <c:v>1.2200000000000009</c:v>
                </c:pt>
                <c:pt idx="123">
                  <c:v>1.2300000000000009</c:v>
                </c:pt>
                <c:pt idx="124">
                  <c:v>1.2400000000000009</c:v>
                </c:pt>
                <c:pt idx="125">
                  <c:v>1.2500000000000009</c:v>
                </c:pt>
                <c:pt idx="126">
                  <c:v>1.2600000000000009</c:v>
                </c:pt>
                <c:pt idx="127">
                  <c:v>1.2700000000000009</c:v>
                </c:pt>
                <c:pt idx="128">
                  <c:v>1.2800000000000009</c:v>
                </c:pt>
                <c:pt idx="129">
                  <c:v>1.2900000000000009</c:v>
                </c:pt>
                <c:pt idx="130">
                  <c:v>1.3000000000000009</c:v>
                </c:pt>
                <c:pt idx="131">
                  <c:v>1.3100000000000009</c:v>
                </c:pt>
                <c:pt idx="132">
                  <c:v>1.3200000000000021</c:v>
                </c:pt>
                <c:pt idx="133">
                  <c:v>1.3300000000000021</c:v>
                </c:pt>
                <c:pt idx="134">
                  <c:v>1.3400000000000021</c:v>
                </c:pt>
                <c:pt idx="135">
                  <c:v>1.3500000000000021</c:v>
                </c:pt>
                <c:pt idx="136">
                  <c:v>1.3600000000000021</c:v>
                </c:pt>
                <c:pt idx="137">
                  <c:v>1.3700000000000021</c:v>
                </c:pt>
                <c:pt idx="138">
                  <c:v>1.3800000000000021</c:v>
                </c:pt>
                <c:pt idx="139">
                  <c:v>1.3900000000000021</c:v>
                </c:pt>
                <c:pt idx="140">
                  <c:v>1.400000000000001</c:v>
                </c:pt>
                <c:pt idx="141">
                  <c:v>1.410000000000001</c:v>
                </c:pt>
                <c:pt idx="142">
                  <c:v>1.420000000000001</c:v>
                </c:pt>
                <c:pt idx="143">
                  <c:v>1.430000000000001</c:v>
                </c:pt>
                <c:pt idx="144">
                  <c:v>1.4400000000000011</c:v>
                </c:pt>
                <c:pt idx="145">
                  <c:v>1.4500000000000011</c:v>
                </c:pt>
                <c:pt idx="146">
                  <c:v>1.4600000000000011</c:v>
                </c:pt>
                <c:pt idx="147">
                  <c:v>1.4700000000000011</c:v>
                </c:pt>
                <c:pt idx="148">
                  <c:v>1.4800000000000011</c:v>
                </c:pt>
                <c:pt idx="149">
                  <c:v>1.4900000000000011</c:v>
                </c:pt>
                <c:pt idx="150">
                  <c:v>1.5000000000000011</c:v>
                </c:pt>
                <c:pt idx="151">
                  <c:v>1.5100000000000011</c:v>
                </c:pt>
                <c:pt idx="152">
                  <c:v>1.5200000000000011</c:v>
                </c:pt>
                <c:pt idx="153">
                  <c:v>1.5300000000000011</c:v>
                </c:pt>
                <c:pt idx="154">
                  <c:v>1.5400000000000011</c:v>
                </c:pt>
                <c:pt idx="155">
                  <c:v>1.550000000000002</c:v>
                </c:pt>
                <c:pt idx="156">
                  <c:v>1.5600000000000021</c:v>
                </c:pt>
                <c:pt idx="157">
                  <c:v>1.5700000000000021</c:v>
                </c:pt>
                <c:pt idx="158">
                  <c:v>1.5800000000000021</c:v>
                </c:pt>
                <c:pt idx="159">
                  <c:v>1.5900000000000021</c:v>
                </c:pt>
                <c:pt idx="160">
                  <c:v>1.6000000000000021</c:v>
                </c:pt>
                <c:pt idx="161">
                  <c:v>1.6100000000000021</c:v>
                </c:pt>
                <c:pt idx="162">
                  <c:v>1.6200000000000021</c:v>
                </c:pt>
                <c:pt idx="163">
                  <c:v>1.6300000000000021</c:v>
                </c:pt>
                <c:pt idx="164">
                  <c:v>1.6400000000000021</c:v>
                </c:pt>
                <c:pt idx="165">
                  <c:v>1.6500000000000021</c:v>
                </c:pt>
                <c:pt idx="166">
                  <c:v>1.6600000000000021</c:v>
                </c:pt>
                <c:pt idx="167">
                  <c:v>1.6700000000000021</c:v>
                </c:pt>
                <c:pt idx="168">
                  <c:v>1.680000000000003</c:v>
                </c:pt>
                <c:pt idx="169">
                  <c:v>1.6900000000000031</c:v>
                </c:pt>
                <c:pt idx="170">
                  <c:v>1.7000000000000013</c:v>
                </c:pt>
                <c:pt idx="171">
                  <c:v>1.7100000000000013</c:v>
                </c:pt>
                <c:pt idx="172">
                  <c:v>1.7200000000000013</c:v>
                </c:pt>
                <c:pt idx="173">
                  <c:v>1.7300000000000013</c:v>
                </c:pt>
                <c:pt idx="174">
                  <c:v>1.7400000000000013</c:v>
                </c:pt>
                <c:pt idx="175">
                  <c:v>1.7500000000000013</c:v>
                </c:pt>
                <c:pt idx="176">
                  <c:v>1.7600000000000013</c:v>
                </c:pt>
                <c:pt idx="177">
                  <c:v>1.770000000000002</c:v>
                </c:pt>
                <c:pt idx="178">
                  <c:v>1.780000000000002</c:v>
                </c:pt>
                <c:pt idx="179">
                  <c:v>1.790000000000002</c:v>
                </c:pt>
                <c:pt idx="180">
                  <c:v>1.800000000000002</c:v>
                </c:pt>
                <c:pt idx="181">
                  <c:v>1.8100000000000021</c:v>
                </c:pt>
                <c:pt idx="182">
                  <c:v>1.8200000000000021</c:v>
                </c:pt>
                <c:pt idx="183">
                  <c:v>1.8300000000000021</c:v>
                </c:pt>
                <c:pt idx="184">
                  <c:v>1.8400000000000021</c:v>
                </c:pt>
                <c:pt idx="185">
                  <c:v>1.8500000000000021</c:v>
                </c:pt>
                <c:pt idx="186">
                  <c:v>1.8600000000000021</c:v>
                </c:pt>
                <c:pt idx="187">
                  <c:v>1.8700000000000021</c:v>
                </c:pt>
                <c:pt idx="188">
                  <c:v>1.8800000000000021</c:v>
                </c:pt>
                <c:pt idx="189">
                  <c:v>1.8900000000000021</c:v>
                </c:pt>
                <c:pt idx="190">
                  <c:v>1.9000000000000021</c:v>
                </c:pt>
                <c:pt idx="191">
                  <c:v>1.9100000000000021</c:v>
                </c:pt>
                <c:pt idx="192">
                  <c:v>1.9200000000000021</c:v>
                </c:pt>
                <c:pt idx="193">
                  <c:v>1.9300000000000033</c:v>
                </c:pt>
                <c:pt idx="194">
                  <c:v>1.9400000000000033</c:v>
                </c:pt>
                <c:pt idx="195">
                  <c:v>1.9500000000000033</c:v>
                </c:pt>
                <c:pt idx="196">
                  <c:v>1.9600000000000033</c:v>
                </c:pt>
                <c:pt idx="197">
                  <c:v>1.9700000000000033</c:v>
                </c:pt>
                <c:pt idx="198">
                  <c:v>1.9800000000000035</c:v>
                </c:pt>
                <c:pt idx="199">
                  <c:v>1.9900000000000035</c:v>
                </c:pt>
                <c:pt idx="200">
                  <c:v>2.0000000000000013</c:v>
                </c:pt>
                <c:pt idx="201">
                  <c:v>2.0100000000000007</c:v>
                </c:pt>
                <c:pt idx="202">
                  <c:v>2.0200000000000009</c:v>
                </c:pt>
                <c:pt idx="203">
                  <c:v>2.0300000000000007</c:v>
                </c:pt>
                <c:pt idx="204">
                  <c:v>2.0400000000000005</c:v>
                </c:pt>
                <c:pt idx="205">
                  <c:v>2.0500000000000003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2.0799999999999987</c:v>
                </c:pt>
                <c:pt idx="209">
                  <c:v>2.0899999999999994</c:v>
                </c:pt>
                <c:pt idx="210">
                  <c:v>2.0999999999999988</c:v>
                </c:pt>
                <c:pt idx="211">
                  <c:v>2.109999999999999</c:v>
                </c:pt>
                <c:pt idx="212">
                  <c:v>2.1199999999999988</c:v>
                </c:pt>
                <c:pt idx="213">
                  <c:v>2.1299999999999986</c:v>
                </c:pt>
                <c:pt idx="214">
                  <c:v>2.1399999999999983</c:v>
                </c:pt>
                <c:pt idx="215">
                  <c:v>2.1499999999999981</c:v>
                </c:pt>
                <c:pt idx="216">
                  <c:v>2.1599999999999979</c:v>
                </c:pt>
                <c:pt idx="217">
                  <c:v>2.1699999999999982</c:v>
                </c:pt>
                <c:pt idx="218">
                  <c:v>2.1799999999999975</c:v>
                </c:pt>
                <c:pt idx="219">
                  <c:v>2.1899999999999982</c:v>
                </c:pt>
                <c:pt idx="220">
                  <c:v>2.1999999999999971</c:v>
                </c:pt>
                <c:pt idx="221">
                  <c:v>2.2099999999999982</c:v>
                </c:pt>
                <c:pt idx="222">
                  <c:v>2.2199999999999966</c:v>
                </c:pt>
                <c:pt idx="223">
                  <c:v>2.2299999999999982</c:v>
                </c:pt>
                <c:pt idx="224">
                  <c:v>2.2399999999999962</c:v>
                </c:pt>
                <c:pt idx="225">
                  <c:v>2.2499999999999982</c:v>
                </c:pt>
                <c:pt idx="226">
                  <c:v>2.2599999999999958</c:v>
                </c:pt>
                <c:pt idx="227">
                  <c:v>2.2699999999999956</c:v>
                </c:pt>
                <c:pt idx="228">
                  <c:v>2.2799999999999954</c:v>
                </c:pt>
                <c:pt idx="229">
                  <c:v>2.2899999999999952</c:v>
                </c:pt>
                <c:pt idx="230">
                  <c:v>2.2999999999999949</c:v>
                </c:pt>
                <c:pt idx="231">
                  <c:v>2.3099999999999947</c:v>
                </c:pt>
                <c:pt idx="232">
                  <c:v>2.3199999999999927</c:v>
                </c:pt>
                <c:pt idx="233">
                  <c:v>2.3299999999999943</c:v>
                </c:pt>
                <c:pt idx="234">
                  <c:v>2.3399999999999928</c:v>
                </c:pt>
                <c:pt idx="235">
                  <c:v>2.3499999999999939</c:v>
                </c:pt>
                <c:pt idx="236">
                  <c:v>2.3599999999999937</c:v>
                </c:pt>
                <c:pt idx="237">
                  <c:v>2.3699999999999934</c:v>
                </c:pt>
                <c:pt idx="238">
                  <c:v>2.3799999999999928</c:v>
                </c:pt>
                <c:pt idx="239">
                  <c:v>2.389999999999993</c:v>
                </c:pt>
                <c:pt idx="240">
                  <c:v>2.3999999999999928</c:v>
                </c:pt>
                <c:pt idx="241">
                  <c:v>2.4099999999999926</c:v>
                </c:pt>
                <c:pt idx="242">
                  <c:v>2.4199999999999924</c:v>
                </c:pt>
                <c:pt idx="243">
                  <c:v>2.4299999999999922</c:v>
                </c:pt>
                <c:pt idx="244">
                  <c:v>2.439999999999992</c:v>
                </c:pt>
                <c:pt idx="245">
                  <c:v>2.4499999999999917</c:v>
                </c:pt>
                <c:pt idx="246">
                  <c:v>2.459999999999988</c:v>
                </c:pt>
                <c:pt idx="247">
                  <c:v>2.4699999999999913</c:v>
                </c:pt>
                <c:pt idx="248">
                  <c:v>2.4799999999999907</c:v>
                </c:pt>
                <c:pt idx="249">
                  <c:v>2.4899999999999909</c:v>
                </c:pt>
                <c:pt idx="250">
                  <c:v>2.4999999999999907</c:v>
                </c:pt>
                <c:pt idx="251">
                  <c:v>2.5099999999999905</c:v>
                </c:pt>
                <c:pt idx="252">
                  <c:v>2.5199999999999867</c:v>
                </c:pt>
                <c:pt idx="253">
                  <c:v>2.52999999999999</c:v>
                </c:pt>
                <c:pt idx="254">
                  <c:v>2.5399999999999867</c:v>
                </c:pt>
                <c:pt idx="255">
                  <c:v>2.5499999999999887</c:v>
                </c:pt>
                <c:pt idx="256">
                  <c:v>2.5599999999999867</c:v>
                </c:pt>
                <c:pt idx="257">
                  <c:v>2.5699999999999887</c:v>
                </c:pt>
                <c:pt idx="258">
                  <c:v>2.5799999999999867</c:v>
                </c:pt>
                <c:pt idx="259">
                  <c:v>2.5899999999999888</c:v>
                </c:pt>
                <c:pt idx="260">
                  <c:v>2.5999999999999877</c:v>
                </c:pt>
                <c:pt idx="261">
                  <c:v>2.6099999999999883</c:v>
                </c:pt>
                <c:pt idx="262">
                  <c:v>2.6199999999999877</c:v>
                </c:pt>
                <c:pt idx="263">
                  <c:v>2.6299999999999879</c:v>
                </c:pt>
                <c:pt idx="264">
                  <c:v>2.6399999999999877</c:v>
                </c:pt>
                <c:pt idx="265">
                  <c:v>2.6499999999999875</c:v>
                </c:pt>
                <c:pt idx="266">
                  <c:v>2.6599999999999873</c:v>
                </c:pt>
                <c:pt idx="267">
                  <c:v>2.6699999999999871</c:v>
                </c:pt>
                <c:pt idx="268">
                  <c:v>2.6799999999999868</c:v>
                </c:pt>
                <c:pt idx="269">
                  <c:v>2.6899999999999866</c:v>
                </c:pt>
                <c:pt idx="270">
                  <c:v>2.6999999999999864</c:v>
                </c:pt>
                <c:pt idx="271">
                  <c:v>2.7099999999999862</c:v>
                </c:pt>
                <c:pt idx="272">
                  <c:v>2.719999999999986</c:v>
                </c:pt>
                <c:pt idx="273">
                  <c:v>2.7299999999999858</c:v>
                </c:pt>
                <c:pt idx="274">
                  <c:v>2.7399999999999847</c:v>
                </c:pt>
                <c:pt idx="275">
                  <c:v>2.7499999999999853</c:v>
                </c:pt>
                <c:pt idx="276">
                  <c:v>2.7599999999999847</c:v>
                </c:pt>
                <c:pt idx="277">
                  <c:v>2.7699999999999849</c:v>
                </c:pt>
                <c:pt idx="278">
                  <c:v>2.7799999999999847</c:v>
                </c:pt>
                <c:pt idx="279">
                  <c:v>2.7899999999999845</c:v>
                </c:pt>
                <c:pt idx="280">
                  <c:v>2.7999999999999843</c:v>
                </c:pt>
                <c:pt idx="281">
                  <c:v>2.8099999999999827</c:v>
                </c:pt>
                <c:pt idx="282">
                  <c:v>2.8199999999999799</c:v>
                </c:pt>
                <c:pt idx="283">
                  <c:v>2.8299999999999828</c:v>
                </c:pt>
                <c:pt idx="284">
                  <c:v>2.8399999999999794</c:v>
                </c:pt>
                <c:pt idx="285">
                  <c:v>2.8499999999999828</c:v>
                </c:pt>
                <c:pt idx="286">
                  <c:v>2.859999999999979</c:v>
                </c:pt>
                <c:pt idx="287">
                  <c:v>2.8699999999999828</c:v>
                </c:pt>
                <c:pt idx="288">
                  <c:v>2.8799999999999786</c:v>
                </c:pt>
                <c:pt idx="289">
                  <c:v>2.8899999999999824</c:v>
                </c:pt>
                <c:pt idx="290">
                  <c:v>2.8999999999999786</c:v>
                </c:pt>
                <c:pt idx="291">
                  <c:v>2.9099999999999797</c:v>
                </c:pt>
                <c:pt idx="292">
                  <c:v>2.9199999999999782</c:v>
                </c:pt>
                <c:pt idx="293">
                  <c:v>2.9299999999999797</c:v>
                </c:pt>
                <c:pt idx="294">
                  <c:v>2.9399999999999777</c:v>
                </c:pt>
                <c:pt idx="295">
                  <c:v>2.9499999999999797</c:v>
                </c:pt>
                <c:pt idx="296">
                  <c:v>2.9599999999999778</c:v>
                </c:pt>
                <c:pt idx="297">
                  <c:v>2.9699999999999807</c:v>
                </c:pt>
                <c:pt idx="298">
                  <c:v>2.9799999999999787</c:v>
                </c:pt>
                <c:pt idx="299">
                  <c:v>2.9899999999999798</c:v>
                </c:pt>
                <c:pt idx="300">
                  <c:v>2.9999999999999787</c:v>
                </c:pt>
                <c:pt idx="301">
                  <c:v>3.0099999999999798</c:v>
                </c:pt>
                <c:pt idx="302">
                  <c:v>3.0199999999999787</c:v>
                </c:pt>
                <c:pt idx="303">
                  <c:v>3.0299999999999794</c:v>
                </c:pt>
                <c:pt idx="304">
                  <c:v>3.0399999999999787</c:v>
                </c:pt>
                <c:pt idx="305">
                  <c:v>3.049999999999979</c:v>
                </c:pt>
                <c:pt idx="306">
                  <c:v>3.0599999999999787</c:v>
                </c:pt>
                <c:pt idx="307">
                  <c:v>3.0699999999999785</c:v>
                </c:pt>
                <c:pt idx="308">
                  <c:v>3.0799999999999783</c:v>
                </c:pt>
                <c:pt idx="309">
                  <c:v>3.0899999999999781</c:v>
                </c:pt>
                <c:pt idx="310">
                  <c:v>3.0999999999999779</c:v>
                </c:pt>
                <c:pt idx="311">
                  <c:v>3.1099999999999781</c:v>
                </c:pt>
                <c:pt idx="312">
                  <c:v>3.1199999999999775</c:v>
                </c:pt>
                <c:pt idx="313">
                  <c:v>3.1299999999999772</c:v>
                </c:pt>
                <c:pt idx="314">
                  <c:v>3.139999999999977</c:v>
                </c:pt>
                <c:pt idx="315">
                  <c:v>3.1499999999999782</c:v>
                </c:pt>
                <c:pt idx="316">
                  <c:v>3.1599999999999766</c:v>
                </c:pt>
                <c:pt idx="317">
                  <c:v>3.1699999999999782</c:v>
                </c:pt>
                <c:pt idx="318">
                  <c:v>3.1799999999999762</c:v>
                </c:pt>
                <c:pt idx="319">
                  <c:v>3.1899999999999782</c:v>
                </c:pt>
                <c:pt idx="320">
                  <c:v>3.1999999999999758</c:v>
                </c:pt>
                <c:pt idx="321">
                  <c:v>3.2099999999999755</c:v>
                </c:pt>
                <c:pt idx="322">
                  <c:v>3.2199999999999753</c:v>
                </c:pt>
                <c:pt idx="323">
                  <c:v>3.2299999999999751</c:v>
                </c:pt>
                <c:pt idx="324">
                  <c:v>3.2399999999999749</c:v>
                </c:pt>
                <c:pt idx="325">
                  <c:v>3.2499999999999751</c:v>
                </c:pt>
                <c:pt idx="326">
                  <c:v>3.2599999999999745</c:v>
                </c:pt>
                <c:pt idx="327">
                  <c:v>3.2699999999999751</c:v>
                </c:pt>
                <c:pt idx="328">
                  <c:v>3.279999999999974</c:v>
                </c:pt>
                <c:pt idx="329">
                  <c:v>3.2899999999999752</c:v>
                </c:pt>
                <c:pt idx="330">
                  <c:v>3.2999999999999736</c:v>
                </c:pt>
                <c:pt idx="331">
                  <c:v>3.3099999999999734</c:v>
                </c:pt>
                <c:pt idx="332">
                  <c:v>3.3199999999999728</c:v>
                </c:pt>
                <c:pt idx="333">
                  <c:v>3.329999999999973</c:v>
                </c:pt>
                <c:pt idx="334">
                  <c:v>3.3399999999999728</c:v>
                </c:pt>
                <c:pt idx="335">
                  <c:v>3.3499999999999726</c:v>
                </c:pt>
                <c:pt idx="336">
                  <c:v>3.3599999999999723</c:v>
                </c:pt>
                <c:pt idx="337">
                  <c:v>3.3699999999999721</c:v>
                </c:pt>
                <c:pt idx="338">
                  <c:v>3.3799999999999684</c:v>
                </c:pt>
                <c:pt idx="339">
                  <c:v>3.3899999999999717</c:v>
                </c:pt>
                <c:pt idx="340">
                  <c:v>3.3999999999999679</c:v>
                </c:pt>
                <c:pt idx="341">
                  <c:v>3.4099999999999713</c:v>
                </c:pt>
                <c:pt idx="342">
                  <c:v>3.4199999999999675</c:v>
                </c:pt>
                <c:pt idx="343">
                  <c:v>3.4299999999999708</c:v>
                </c:pt>
                <c:pt idx="344">
                  <c:v>3.4399999999999671</c:v>
                </c:pt>
                <c:pt idx="345">
                  <c:v>3.4499999999999704</c:v>
                </c:pt>
                <c:pt idx="346">
                  <c:v>3.4599999999999667</c:v>
                </c:pt>
                <c:pt idx="347">
                  <c:v>3.46999999999997</c:v>
                </c:pt>
                <c:pt idx="348">
                  <c:v>3.4799999999999667</c:v>
                </c:pt>
                <c:pt idx="349">
                  <c:v>3.4899999999999687</c:v>
                </c:pt>
                <c:pt idx="350">
                  <c:v>3.4999999999999667</c:v>
                </c:pt>
                <c:pt idx="351">
                  <c:v>3.5099999999999687</c:v>
                </c:pt>
                <c:pt idx="352">
                  <c:v>3.5199999999999667</c:v>
                </c:pt>
                <c:pt idx="353">
                  <c:v>3.5299999999999687</c:v>
                </c:pt>
                <c:pt idx="354">
                  <c:v>3.5399999999999667</c:v>
                </c:pt>
                <c:pt idx="355">
                  <c:v>3.5499999999999683</c:v>
                </c:pt>
                <c:pt idx="356">
                  <c:v>3.5599999999999667</c:v>
                </c:pt>
                <c:pt idx="357">
                  <c:v>3.5699999999999679</c:v>
                </c:pt>
                <c:pt idx="358">
                  <c:v>3.5799999999999677</c:v>
                </c:pt>
                <c:pt idx="359">
                  <c:v>3.5899999999999674</c:v>
                </c:pt>
                <c:pt idx="360">
                  <c:v>3.5999999999999668</c:v>
                </c:pt>
                <c:pt idx="361">
                  <c:v>3.609999999999967</c:v>
                </c:pt>
                <c:pt idx="362">
                  <c:v>3.6199999999999668</c:v>
                </c:pt>
                <c:pt idx="363">
                  <c:v>3.6299999999999666</c:v>
                </c:pt>
                <c:pt idx="364">
                  <c:v>3.6399999999999664</c:v>
                </c:pt>
                <c:pt idx="365">
                  <c:v>3.6499999999999662</c:v>
                </c:pt>
                <c:pt idx="366">
                  <c:v>3.6599999999999637</c:v>
                </c:pt>
                <c:pt idx="367">
                  <c:v>3.6699999999999657</c:v>
                </c:pt>
                <c:pt idx="368">
                  <c:v>3.6799999999999637</c:v>
                </c:pt>
                <c:pt idx="369">
                  <c:v>3.6899999999999653</c:v>
                </c:pt>
                <c:pt idx="370">
                  <c:v>3.6999999999999647</c:v>
                </c:pt>
                <c:pt idx="371">
                  <c:v>3.7099999999999649</c:v>
                </c:pt>
                <c:pt idx="372">
                  <c:v>3.7199999999999647</c:v>
                </c:pt>
                <c:pt idx="373">
                  <c:v>3.7299999999999645</c:v>
                </c:pt>
                <c:pt idx="374">
                  <c:v>3.7399999999999638</c:v>
                </c:pt>
                <c:pt idx="375">
                  <c:v>3.749999999999964</c:v>
                </c:pt>
                <c:pt idx="376">
                  <c:v>3.7599999999999638</c:v>
                </c:pt>
                <c:pt idx="377">
                  <c:v>3.7699999999999636</c:v>
                </c:pt>
                <c:pt idx="378">
                  <c:v>3.7799999999999634</c:v>
                </c:pt>
                <c:pt idx="379">
                  <c:v>3.7899999999999632</c:v>
                </c:pt>
                <c:pt idx="380">
                  <c:v>3.799999999999963</c:v>
                </c:pt>
                <c:pt idx="381">
                  <c:v>3.8099999999999627</c:v>
                </c:pt>
                <c:pt idx="382">
                  <c:v>3.8199999999999585</c:v>
                </c:pt>
                <c:pt idx="383">
                  <c:v>3.8299999999999623</c:v>
                </c:pt>
                <c:pt idx="384">
                  <c:v>3.8399999999999581</c:v>
                </c:pt>
                <c:pt idx="385">
                  <c:v>3.8499999999999597</c:v>
                </c:pt>
                <c:pt idx="386">
                  <c:v>3.8599999999999577</c:v>
                </c:pt>
                <c:pt idx="387">
                  <c:v>3.8699999999999597</c:v>
                </c:pt>
                <c:pt idx="388">
                  <c:v>3.8799999999999577</c:v>
                </c:pt>
                <c:pt idx="389">
                  <c:v>3.8899999999999597</c:v>
                </c:pt>
                <c:pt idx="390">
                  <c:v>3.8999999999999577</c:v>
                </c:pt>
                <c:pt idx="391">
                  <c:v>3.9099999999999597</c:v>
                </c:pt>
                <c:pt idx="392">
                  <c:v>3.9199999999999577</c:v>
                </c:pt>
                <c:pt idx="393">
                  <c:v>3.9299999999999597</c:v>
                </c:pt>
                <c:pt idx="394">
                  <c:v>3.9399999999999578</c:v>
                </c:pt>
                <c:pt idx="395">
                  <c:v>3.9499999999999598</c:v>
                </c:pt>
                <c:pt idx="396">
                  <c:v>3.9599999999999587</c:v>
                </c:pt>
                <c:pt idx="397">
                  <c:v>3.9699999999999593</c:v>
                </c:pt>
                <c:pt idx="398">
                  <c:v>3.9799999999999587</c:v>
                </c:pt>
                <c:pt idx="399">
                  <c:v>3.9899999999999589</c:v>
                </c:pt>
                <c:pt idx="400">
                  <c:v>3.9999999999999587</c:v>
                </c:pt>
                <c:pt idx="401">
                  <c:v>4.0099999999999589</c:v>
                </c:pt>
                <c:pt idx="402">
                  <c:v>4.0199999999999587</c:v>
                </c:pt>
                <c:pt idx="403">
                  <c:v>4.0299999999999585</c:v>
                </c:pt>
                <c:pt idx="404">
                  <c:v>4.0399999999999583</c:v>
                </c:pt>
                <c:pt idx="405">
                  <c:v>4.0499999999999581</c:v>
                </c:pt>
                <c:pt idx="406">
                  <c:v>4.0599999999999579</c:v>
                </c:pt>
                <c:pt idx="407">
                  <c:v>4.0699999999999577</c:v>
                </c:pt>
                <c:pt idx="408">
                  <c:v>4.0799999999999574</c:v>
                </c:pt>
                <c:pt idx="409">
                  <c:v>4.0899999999999572</c:v>
                </c:pt>
                <c:pt idx="410">
                  <c:v>4.099999999999957</c:v>
                </c:pt>
                <c:pt idx="411">
                  <c:v>4.1099999999999568</c:v>
                </c:pt>
                <c:pt idx="412">
                  <c:v>4.1199999999999566</c:v>
                </c:pt>
                <c:pt idx="413">
                  <c:v>4.1299999999999555</c:v>
                </c:pt>
                <c:pt idx="414">
                  <c:v>4.1399999999999562</c:v>
                </c:pt>
                <c:pt idx="415">
                  <c:v>4.1499999999999559</c:v>
                </c:pt>
                <c:pt idx="416">
                  <c:v>4.1599999999999557</c:v>
                </c:pt>
                <c:pt idx="417">
                  <c:v>4.1699999999999555</c:v>
                </c:pt>
                <c:pt idx="418">
                  <c:v>4.1799999999999553</c:v>
                </c:pt>
                <c:pt idx="419">
                  <c:v>4.1899999999999551</c:v>
                </c:pt>
                <c:pt idx="420">
                  <c:v>4.1999999999999549</c:v>
                </c:pt>
                <c:pt idx="421">
                  <c:v>4.2099999999999564</c:v>
                </c:pt>
                <c:pt idx="422">
                  <c:v>4.2199999999999553</c:v>
                </c:pt>
                <c:pt idx="423">
                  <c:v>4.2299999999999542</c:v>
                </c:pt>
                <c:pt idx="424">
                  <c:v>4.2399999999999594</c:v>
                </c:pt>
                <c:pt idx="425">
                  <c:v>4.2499999999999538</c:v>
                </c:pt>
                <c:pt idx="426">
                  <c:v>4.2599999999999536</c:v>
                </c:pt>
                <c:pt idx="427">
                  <c:v>4.2699999999999525</c:v>
                </c:pt>
                <c:pt idx="428">
                  <c:v>4.2799999999999532</c:v>
                </c:pt>
                <c:pt idx="429">
                  <c:v>4.289999999999953</c:v>
                </c:pt>
                <c:pt idx="430">
                  <c:v>4.2999999999999527</c:v>
                </c:pt>
                <c:pt idx="431">
                  <c:v>4.3099999999999525</c:v>
                </c:pt>
                <c:pt idx="432">
                  <c:v>4.3199999999999505</c:v>
                </c:pt>
                <c:pt idx="433">
                  <c:v>4.3299999999999486</c:v>
                </c:pt>
                <c:pt idx="434">
                  <c:v>4.3399999999999519</c:v>
                </c:pt>
                <c:pt idx="435">
                  <c:v>4.3499999999999517</c:v>
                </c:pt>
                <c:pt idx="436">
                  <c:v>4.3599999999999515</c:v>
                </c:pt>
                <c:pt idx="437">
                  <c:v>4.3699999999999495</c:v>
                </c:pt>
                <c:pt idx="438">
                  <c:v>4.379999999999951</c:v>
                </c:pt>
                <c:pt idx="439">
                  <c:v>4.3899999999999508</c:v>
                </c:pt>
                <c:pt idx="440">
                  <c:v>4.3999999999999506</c:v>
                </c:pt>
                <c:pt idx="441">
                  <c:v>4.4099999999999504</c:v>
                </c:pt>
                <c:pt idx="442">
                  <c:v>4.4199999999999502</c:v>
                </c:pt>
                <c:pt idx="443">
                  <c:v>4.42999999999995</c:v>
                </c:pt>
                <c:pt idx="444">
                  <c:v>4.4399999999999524</c:v>
                </c:pt>
                <c:pt idx="445">
                  <c:v>4.4499999999999504</c:v>
                </c:pt>
                <c:pt idx="446">
                  <c:v>4.4599999999999493</c:v>
                </c:pt>
                <c:pt idx="447">
                  <c:v>4.4699999999999491</c:v>
                </c:pt>
                <c:pt idx="448">
                  <c:v>4.4799999999999534</c:v>
                </c:pt>
                <c:pt idx="449">
                  <c:v>4.4899999999999514</c:v>
                </c:pt>
                <c:pt idx="450">
                  <c:v>4.4999999999999494</c:v>
                </c:pt>
                <c:pt idx="451">
                  <c:v>4.5099999999999483</c:v>
                </c:pt>
                <c:pt idx="452">
                  <c:v>4.5199999999999481</c:v>
                </c:pt>
                <c:pt idx="453">
                  <c:v>4.5299999999999478</c:v>
                </c:pt>
                <c:pt idx="454">
                  <c:v>4.5399999999999494</c:v>
                </c:pt>
                <c:pt idx="455">
                  <c:v>4.5499999999999474</c:v>
                </c:pt>
                <c:pt idx="456">
                  <c:v>4.5599999999999472</c:v>
                </c:pt>
                <c:pt idx="457">
                  <c:v>4.569999999999947</c:v>
                </c:pt>
                <c:pt idx="458">
                  <c:v>4.5799999999999494</c:v>
                </c:pt>
                <c:pt idx="459">
                  <c:v>4.5899999999999483</c:v>
                </c:pt>
                <c:pt idx="460">
                  <c:v>4.5999999999999464</c:v>
                </c:pt>
                <c:pt idx="461">
                  <c:v>4.6099999999999461</c:v>
                </c:pt>
                <c:pt idx="462">
                  <c:v>4.6199999999999459</c:v>
                </c:pt>
                <c:pt idx="463">
                  <c:v>4.6299999999999457</c:v>
                </c:pt>
                <c:pt idx="464">
                  <c:v>4.6399999999999464</c:v>
                </c:pt>
                <c:pt idx="465">
                  <c:v>4.6499999999999453</c:v>
                </c:pt>
                <c:pt idx="466">
                  <c:v>4.6599999999999451</c:v>
                </c:pt>
                <c:pt idx="467">
                  <c:v>4.6699999999999449</c:v>
                </c:pt>
                <c:pt idx="468">
                  <c:v>4.6799999999999464</c:v>
                </c:pt>
                <c:pt idx="469">
                  <c:v>4.6899999999999444</c:v>
                </c:pt>
                <c:pt idx="470">
                  <c:v>4.6999999999999442</c:v>
                </c:pt>
                <c:pt idx="471">
                  <c:v>4.7099999999999493</c:v>
                </c:pt>
                <c:pt idx="472">
                  <c:v>4.7199999999999438</c:v>
                </c:pt>
                <c:pt idx="473">
                  <c:v>4.7299999999999436</c:v>
                </c:pt>
                <c:pt idx="474">
                  <c:v>4.7399999999999434</c:v>
                </c:pt>
                <c:pt idx="475">
                  <c:v>4.7499999999999432</c:v>
                </c:pt>
                <c:pt idx="476">
                  <c:v>4.7599999999999429</c:v>
                </c:pt>
                <c:pt idx="477">
                  <c:v>4.7699999999999427</c:v>
                </c:pt>
                <c:pt idx="478">
                  <c:v>4.7799999999999434</c:v>
                </c:pt>
                <c:pt idx="479">
                  <c:v>4.7899999999999423</c:v>
                </c:pt>
                <c:pt idx="480">
                  <c:v>4.7999999999999421</c:v>
                </c:pt>
                <c:pt idx="481">
                  <c:v>4.8099999999999419</c:v>
                </c:pt>
                <c:pt idx="482">
                  <c:v>4.8199999999999417</c:v>
                </c:pt>
                <c:pt idx="483">
                  <c:v>4.8299999999999415</c:v>
                </c:pt>
                <c:pt idx="484">
                  <c:v>4.8399999999999412</c:v>
                </c:pt>
                <c:pt idx="485">
                  <c:v>4.849999999999941</c:v>
                </c:pt>
                <c:pt idx="486">
                  <c:v>4.8599999999999408</c:v>
                </c:pt>
                <c:pt idx="487">
                  <c:v>4.8699999999999406</c:v>
                </c:pt>
                <c:pt idx="488">
                  <c:v>4.8799999999999404</c:v>
                </c:pt>
                <c:pt idx="489">
                  <c:v>4.8899999999999402</c:v>
                </c:pt>
                <c:pt idx="490">
                  <c:v>4.89999999999994</c:v>
                </c:pt>
                <c:pt idx="491">
                  <c:v>4.9099999999999424</c:v>
                </c:pt>
                <c:pt idx="492">
                  <c:v>4.9199999999999404</c:v>
                </c:pt>
                <c:pt idx="493">
                  <c:v>4.9299999999999393</c:v>
                </c:pt>
                <c:pt idx="494">
                  <c:v>4.9399999999999462</c:v>
                </c:pt>
                <c:pt idx="495">
                  <c:v>4.9499999999999424</c:v>
                </c:pt>
                <c:pt idx="496">
                  <c:v>4.9599999999999413</c:v>
                </c:pt>
                <c:pt idx="497">
                  <c:v>4.9699999999999394</c:v>
                </c:pt>
                <c:pt idx="498">
                  <c:v>4.9799999999999462</c:v>
                </c:pt>
                <c:pt idx="499">
                  <c:v>4.9899999999999434</c:v>
                </c:pt>
                <c:pt idx="500">
                  <c:v>4.9999999999999414</c:v>
                </c:pt>
                <c:pt idx="501">
                  <c:v>5.0099999999999394</c:v>
                </c:pt>
                <c:pt idx="502">
                  <c:v>5.0199999999999374</c:v>
                </c:pt>
                <c:pt idx="503">
                  <c:v>5.0299999999999372</c:v>
                </c:pt>
                <c:pt idx="504">
                  <c:v>5.0399999999999414</c:v>
                </c:pt>
                <c:pt idx="505">
                  <c:v>5.0499999999999394</c:v>
                </c:pt>
                <c:pt idx="506">
                  <c:v>5.0599999999999374</c:v>
                </c:pt>
                <c:pt idx="507">
                  <c:v>5.0699999999999363</c:v>
                </c:pt>
                <c:pt idx="508">
                  <c:v>5.0799999999999423</c:v>
                </c:pt>
                <c:pt idx="509">
                  <c:v>5.0899999999999403</c:v>
                </c:pt>
                <c:pt idx="510">
                  <c:v>5.0999999999999384</c:v>
                </c:pt>
                <c:pt idx="511">
                  <c:v>5.1099999999999364</c:v>
                </c:pt>
                <c:pt idx="512">
                  <c:v>5.1199999999999353</c:v>
                </c:pt>
                <c:pt idx="513">
                  <c:v>5.1299999999999351</c:v>
                </c:pt>
                <c:pt idx="514">
                  <c:v>5.1399999999999384</c:v>
                </c:pt>
                <c:pt idx="515">
                  <c:v>5.1499999999999364</c:v>
                </c:pt>
                <c:pt idx="516">
                  <c:v>5.1599999999999344</c:v>
                </c:pt>
                <c:pt idx="517">
                  <c:v>5.1699999999999342</c:v>
                </c:pt>
                <c:pt idx="518">
                  <c:v>5.1799999999999384</c:v>
                </c:pt>
                <c:pt idx="519">
                  <c:v>5.1899999999999338</c:v>
                </c:pt>
                <c:pt idx="520">
                  <c:v>5.1999999999999336</c:v>
                </c:pt>
                <c:pt idx="521">
                  <c:v>5.2099999999999334</c:v>
                </c:pt>
                <c:pt idx="522">
                  <c:v>5.2199999999999331</c:v>
                </c:pt>
                <c:pt idx="523">
                  <c:v>5.2299999999999329</c:v>
                </c:pt>
                <c:pt idx="524">
                  <c:v>5.2399999999999407</c:v>
                </c:pt>
                <c:pt idx="525">
                  <c:v>5.2499999999999334</c:v>
                </c:pt>
                <c:pt idx="526">
                  <c:v>5.2599999999999323</c:v>
                </c:pt>
                <c:pt idx="527">
                  <c:v>5.2699999999999321</c:v>
                </c:pt>
                <c:pt idx="528">
                  <c:v>5.2799999999999399</c:v>
                </c:pt>
                <c:pt idx="529">
                  <c:v>5.2899999999999334</c:v>
                </c:pt>
                <c:pt idx="530">
                  <c:v>5.2999999999999314</c:v>
                </c:pt>
                <c:pt idx="531">
                  <c:v>5.3099999999999312</c:v>
                </c:pt>
                <c:pt idx="532">
                  <c:v>5.319999999999931</c:v>
                </c:pt>
                <c:pt idx="533">
                  <c:v>5.3299999999999308</c:v>
                </c:pt>
                <c:pt idx="534">
                  <c:v>5.3399999999999324</c:v>
                </c:pt>
                <c:pt idx="535">
                  <c:v>5.3499999999999304</c:v>
                </c:pt>
                <c:pt idx="536">
                  <c:v>5.3599999999999302</c:v>
                </c:pt>
                <c:pt idx="537">
                  <c:v>5.3699999999999299</c:v>
                </c:pt>
                <c:pt idx="538">
                  <c:v>5.3799999999999324</c:v>
                </c:pt>
                <c:pt idx="539">
                  <c:v>5.3899999999999304</c:v>
                </c:pt>
                <c:pt idx="540">
                  <c:v>5.3999999999999293</c:v>
                </c:pt>
                <c:pt idx="541">
                  <c:v>5.4099999999999362</c:v>
                </c:pt>
                <c:pt idx="542">
                  <c:v>5.4199999999999324</c:v>
                </c:pt>
                <c:pt idx="543">
                  <c:v>5.4299999999999304</c:v>
                </c:pt>
                <c:pt idx="544">
                  <c:v>5.4399999999999364</c:v>
                </c:pt>
                <c:pt idx="545">
                  <c:v>5.4499999999999362</c:v>
                </c:pt>
                <c:pt idx="546">
                  <c:v>5.4599999999999334</c:v>
                </c:pt>
                <c:pt idx="547">
                  <c:v>5.4699999999999314</c:v>
                </c:pt>
                <c:pt idx="548">
                  <c:v>5.4799999999999365</c:v>
                </c:pt>
                <c:pt idx="549">
                  <c:v>5.4899999999999345</c:v>
                </c:pt>
                <c:pt idx="550">
                  <c:v>5.4999999999999334</c:v>
                </c:pt>
                <c:pt idx="551">
                  <c:v>5.5099999999999314</c:v>
                </c:pt>
                <c:pt idx="552">
                  <c:v>5.5199999999999294</c:v>
                </c:pt>
                <c:pt idx="553">
                  <c:v>5.5299999999999274</c:v>
                </c:pt>
                <c:pt idx="554">
                  <c:v>5.5399999999999334</c:v>
                </c:pt>
                <c:pt idx="555">
                  <c:v>5.5499999999999314</c:v>
                </c:pt>
                <c:pt idx="556">
                  <c:v>5.5599999999999294</c:v>
                </c:pt>
                <c:pt idx="557">
                  <c:v>5.5699999999999283</c:v>
                </c:pt>
                <c:pt idx="558">
                  <c:v>5.5799999999999335</c:v>
                </c:pt>
                <c:pt idx="559">
                  <c:v>5.5899999999999324</c:v>
                </c:pt>
                <c:pt idx="560">
                  <c:v>5.5999999999999304</c:v>
                </c:pt>
                <c:pt idx="561">
                  <c:v>5.6099999999999284</c:v>
                </c:pt>
                <c:pt idx="562">
                  <c:v>5.6199999999999264</c:v>
                </c:pt>
                <c:pt idx="563">
                  <c:v>5.6299999999999244</c:v>
                </c:pt>
                <c:pt idx="564">
                  <c:v>5.6399999999999304</c:v>
                </c:pt>
                <c:pt idx="565">
                  <c:v>5.6499999999999284</c:v>
                </c:pt>
                <c:pt idx="566">
                  <c:v>5.6599999999999238</c:v>
                </c:pt>
                <c:pt idx="567">
                  <c:v>5.6699999999999235</c:v>
                </c:pt>
                <c:pt idx="568">
                  <c:v>5.6799999999999233</c:v>
                </c:pt>
                <c:pt idx="569">
                  <c:v>5.6899999999999231</c:v>
                </c:pt>
                <c:pt idx="570">
                  <c:v>5.6999999999999229</c:v>
                </c:pt>
                <c:pt idx="571">
                  <c:v>5.7099999999999307</c:v>
                </c:pt>
                <c:pt idx="572">
                  <c:v>5.7199999999999234</c:v>
                </c:pt>
                <c:pt idx="573">
                  <c:v>5.7299999999999223</c:v>
                </c:pt>
                <c:pt idx="574">
                  <c:v>5.7399999999999309</c:v>
                </c:pt>
                <c:pt idx="575">
                  <c:v>5.7499999999999298</c:v>
                </c:pt>
                <c:pt idx="576">
                  <c:v>5.7599999999999234</c:v>
                </c:pt>
                <c:pt idx="577">
                  <c:v>5.7699999999999214</c:v>
                </c:pt>
                <c:pt idx="578">
                  <c:v>5.7799999999999301</c:v>
                </c:pt>
                <c:pt idx="579">
                  <c:v>5.789999999999929</c:v>
                </c:pt>
                <c:pt idx="580">
                  <c:v>5.7999999999999234</c:v>
                </c:pt>
                <c:pt idx="581">
                  <c:v>5.8099999999999214</c:v>
                </c:pt>
                <c:pt idx="582">
                  <c:v>5.8199999999999203</c:v>
                </c:pt>
                <c:pt idx="583">
                  <c:v>5.8299999999999201</c:v>
                </c:pt>
                <c:pt idx="584">
                  <c:v>5.8399999999999199</c:v>
                </c:pt>
                <c:pt idx="585">
                  <c:v>5.8499999999999197</c:v>
                </c:pt>
                <c:pt idx="586">
                  <c:v>5.8599999999999195</c:v>
                </c:pt>
                <c:pt idx="587">
                  <c:v>5.8699999999999175</c:v>
                </c:pt>
                <c:pt idx="588">
                  <c:v>5.8799999999999191</c:v>
                </c:pt>
                <c:pt idx="589">
                  <c:v>5.8899999999999189</c:v>
                </c:pt>
                <c:pt idx="590">
                  <c:v>5.8999999999999186</c:v>
                </c:pt>
                <c:pt idx="591">
                  <c:v>5.9099999999999184</c:v>
                </c:pt>
                <c:pt idx="592">
                  <c:v>5.9199999999999182</c:v>
                </c:pt>
                <c:pt idx="593">
                  <c:v>5.929999999999918</c:v>
                </c:pt>
                <c:pt idx="594">
                  <c:v>5.9399999999999276</c:v>
                </c:pt>
                <c:pt idx="595">
                  <c:v>5.9499999999999194</c:v>
                </c:pt>
                <c:pt idx="596">
                  <c:v>5.9599999999999174</c:v>
                </c:pt>
                <c:pt idx="597">
                  <c:v>5.9699999999999172</c:v>
                </c:pt>
                <c:pt idx="598">
                  <c:v>5.9799999999999258</c:v>
                </c:pt>
                <c:pt idx="599">
                  <c:v>5.9899999999999194</c:v>
                </c:pt>
                <c:pt idx="600">
                  <c:v>5.9999999999999174</c:v>
                </c:pt>
                <c:pt idx="601">
                  <c:v>6.0099999999999163</c:v>
                </c:pt>
                <c:pt idx="602">
                  <c:v>6.0199999999999161</c:v>
                </c:pt>
                <c:pt idx="603">
                  <c:v>6.0299999999999159</c:v>
                </c:pt>
                <c:pt idx="604">
                  <c:v>6.0399999999999174</c:v>
                </c:pt>
                <c:pt idx="605">
                  <c:v>6.0499999999999154</c:v>
                </c:pt>
                <c:pt idx="606">
                  <c:v>6.0599999999999152</c:v>
                </c:pt>
                <c:pt idx="607">
                  <c:v>6.069999999999915</c:v>
                </c:pt>
                <c:pt idx="608">
                  <c:v>6.0799999999999184</c:v>
                </c:pt>
                <c:pt idx="609">
                  <c:v>6.0899999999999164</c:v>
                </c:pt>
                <c:pt idx="610">
                  <c:v>6.0999999999999144</c:v>
                </c:pt>
                <c:pt idx="611">
                  <c:v>6.1099999999999142</c:v>
                </c:pt>
                <c:pt idx="612">
                  <c:v>6.119999999999914</c:v>
                </c:pt>
                <c:pt idx="613">
                  <c:v>6.1299999999999075</c:v>
                </c:pt>
                <c:pt idx="614">
                  <c:v>6.1399999999999135</c:v>
                </c:pt>
                <c:pt idx="615">
                  <c:v>6.1499999999999115</c:v>
                </c:pt>
                <c:pt idx="616">
                  <c:v>6.1599999999999095</c:v>
                </c:pt>
                <c:pt idx="617">
                  <c:v>6.1699999999999076</c:v>
                </c:pt>
                <c:pt idx="618">
                  <c:v>6.1799999999999127</c:v>
                </c:pt>
                <c:pt idx="619">
                  <c:v>6.1899999999999125</c:v>
                </c:pt>
                <c:pt idx="620">
                  <c:v>6.1999999999999105</c:v>
                </c:pt>
                <c:pt idx="621">
                  <c:v>6.209999999999912</c:v>
                </c:pt>
                <c:pt idx="622">
                  <c:v>6.2199999999999118</c:v>
                </c:pt>
                <c:pt idx="623">
                  <c:v>6.2299999999999116</c:v>
                </c:pt>
                <c:pt idx="624">
                  <c:v>6.2399999999999114</c:v>
                </c:pt>
                <c:pt idx="625">
                  <c:v>6.2499999999999112</c:v>
                </c:pt>
                <c:pt idx="626">
                  <c:v>6.259999999999911</c:v>
                </c:pt>
                <c:pt idx="627">
                  <c:v>6.2699999999999108</c:v>
                </c:pt>
                <c:pt idx="628">
                  <c:v>6.2799999999999114</c:v>
                </c:pt>
                <c:pt idx="629">
                  <c:v>6.2899999999999103</c:v>
                </c:pt>
                <c:pt idx="630">
                  <c:v>6.2999999999999101</c:v>
                </c:pt>
                <c:pt idx="631">
                  <c:v>6.3099999999999099</c:v>
                </c:pt>
                <c:pt idx="632">
                  <c:v>6.3199999999999097</c:v>
                </c:pt>
                <c:pt idx="633">
                  <c:v>6.3299999999999095</c:v>
                </c:pt>
                <c:pt idx="634">
                  <c:v>6.3399999999999093</c:v>
                </c:pt>
                <c:pt idx="635">
                  <c:v>6.3499999999999091</c:v>
                </c:pt>
                <c:pt idx="636">
                  <c:v>6.3599999999999088</c:v>
                </c:pt>
                <c:pt idx="637">
                  <c:v>6.3699999999999086</c:v>
                </c:pt>
                <c:pt idx="638">
                  <c:v>6.3799999999999084</c:v>
                </c:pt>
                <c:pt idx="639">
                  <c:v>6.3899999999999082</c:v>
                </c:pt>
                <c:pt idx="640">
                  <c:v>6.399999999999908</c:v>
                </c:pt>
                <c:pt idx="641">
                  <c:v>6.4099999999999104</c:v>
                </c:pt>
                <c:pt idx="642">
                  <c:v>6.4199999999999084</c:v>
                </c:pt>
                <c:pt idx="643">
                  <c:v>6.4299999999999073</c:v>
                </c:pt>
                <c:pt idx="644">
                  <c:v>6.4399999999999133</c:v>
                </c:pt>
                <c:pt idx="645">
                  <c:v>6.4499999999999114</c:v>
                </c:pt>
                <c:pt idx="646">
                  <c:v>6.4599999999999094</c:v>
                </c:pt>
                <c:pt idx="647">
                  <c:v>6.4699999999999074</c:v>
                </c:pt>
                <c:pt idx="648">
                  <c:v>6.4799999999999134</c:v>
                </c:pt>
                <c:pt idx="649">
                  <c:v>6.4899999999999114</c:v>
                </c:pt>
                <c:pt idx="650">
                  <c:v>6.4999999999999094</c:v>
                </c:pt>
                <c:pt idx="651">
                  <c:v>6.5099999999999074</c:v>
                </c:pt>
                <c:pt idx="652">
                  <c:v>6.5199999999999054</c:v>
                </c:pt>
                <c:pt idx="653">
                  <c:v>6.5299999999999052</c:v>
                </c:pt>
                <c:pt idx="654">
                  <c:v>6.5399999999999094</c:v>
                </c:pt>
                <c:pt idx="655">
                  <c:v>6.5499999999999083</c:v>
                </c:pt>
                <c:pt idx="656">
                  <c:v>6.5599999999999064</c:v>
                </c:pt>
                <c:pt idx="657">
                  <c:v>6.5699999999999044</c:v>
                </c:pt>
                <c:pt idx="658">
                  <c:v>6.5799999999999104</c:v>
                </c:pt>
                <c:pt idx="659">
                  <c:v>6.5899999999999039</c:v>
                </c:pt>
                <c:pt idx="660">
                  <c:v>6.5999999999999037</c:v>
                </c:pt>
                <c:pt idx="661">
                  <c:v>6.6099999999999035</c:v>
                </c:pt>
                <c:pt idx="662">
                  <c:v>6.6199999999999015</c:v>
                </c:pt>
                <c:pt idx="663">
                  <c:v>6.6299999999998995</c:v>
                </c:pt>
                <c:pt idx="664">
                  <c:v>6.6399999999999029</c:v>
                </c:pt>
                <c:pt idx="665">
                  <c:v>6.6499999999999027</c:v>
                </c:pt>
                <c:pt idx="666">
                  <c:v>6.6599999999999016</c:v>
                </c:pt>
                <c:pt idx="667">
                  <c:v>6.6699999999999005</c:v>
                </c:pt>
                <c:pt idx="668">
                  <c:v>6.679999999999902</c:v>
                </c:pt>
                <c:pt idx="669">
                  <c:v>6.6899999999999018</c:v>
                </c:pt>
                <c:pt idx="670">
                  <c:v>6.6999999999999016</c:v>
                </c:pt>
                <c:pt idx="671">
                  <c:v>6.7099999999999014</c:v>
                </c:pt>
                <c:pt idx="672">
                  <c:v>6.7199999999999012</c:v>
                </c:pt>
                <c:pt idx="673">
                  <c:v>6.729999999999901</c:v>
                </c:pt>
                <c:pt idx="674">
                  <c:v>6.7399999999999034</c:v>
                </c:pt>
                <c:pt idx="675">
                  <c:v>6.7499999999999014</c:v>
                </c:pt>
                <c:pt idx="676">
                  <c:v>6.7599999999999003</c:v>
                </c:pt>
                <c:pt idx="677">
                  <c:v>6.7699999999999001</c:v>
                </c:pt>
                <c:pt idx="678">
                  <c:v>6.7799999999999034</c:v>
                </c:pt>
                <c:pt idx="679">
                  <c:v>6.7899999999999014</c:v>
                </c:pt>
                <c:pt idx="680">
                  <c:v>6.7999999999999003</c:v>
                </c:pt>
                <c:pt idx="681">
                  <c:v>6.8099999999998992</c:v>
                </c:pt>
                <c:pt idx="682">
                  <c:v>6.819999999999899</c:v>
                </c:pt>
                <c:pt idx="683">
                  <c:v>6.8299999999998988</c:v>
                </c:pt>
                <c:pt idx="684">
                  <c:v>6.8399999999999004</c:v>
                </c:pt>
                <c:pt idx="685">
                  <c:v>6.8499999999998984</c:v>
                </c:pt>
                <c:pt idx="686">
                  <c:v>6.8599999999998982</c:v>
                </c:pt>
                <c:pt idx="687">
                  <c:v>6.869999999999898</c:v>
                </c:pt>
                <c:pt idx="688">
                  <c:v>6.8765035000000001</c:v>
                </c:pt>
              </c:numCache>
            </c:numRef>
          </c:xVal>
          <c:yVal>
            <c:numRef>
              <c:f>Plan5!$B$27:$B$715</c:f>
              <c:numCache>
                <c:formatCode>General</c:formatCode>
                <c:ptCount val="689"/>
                <c:pt idx="0">
                  <c:v>0</c:v>
                </c:pt>
                <c:pt idx="1">
                  <c:v>1.4542274282271507E-2</c:v>
                </c:pt>
                <c:pt idx="2">
                  <c:v>2.9084548564543053E-2</c:v>
                </c:pt>
                <c:pt idx="3">
                  <c:v>4.3626822846814517E-2</c:v>
                </c:pt>
                <c:pt idx="4">
                  <c:v>5.8169097129086106E-2</c:v>
                </c:pt>
                <c:pt idx="5">
                  <c:v>7.2711371411357528E-2</c:v>
                </c:pt>
                <c:pt idx="6">
                  <c:v>8.7253645693629048E-2</c:v>
                </c:pt>
                <c:pt idx="7">
                  <c:v>0.10179591997590075</c:v>
                </c:pt>
                <c:pt idx="8">
                  <c:v>0.11633819425817206</c:v>
                </c:pt>
                <c:pt idx="9">
                  <c:v>0.13088046854044377</c:v>
                </c:pt>
                <c:pt idx="10">
                  <c:v>0.14542274282271531</c:v>
                </c:pt>
                <c:pt idx="11">
                  <c:v>0.15996501710498681</c:v>
                </c:pt>
                <c:pt idx="12">
                  <c:v>0.17450729138725837</c:v>
                </c:pt>
                <c:pt idx="13">
                  <c:v>0.18904956566952971</c:v>
                </c:pt>
                <c:pt idx="14">
                  <c:v>0.20359183995180127</c:v>
                </c:pt>
                <c:pt idx="15">
                  <c:v>0.21813411423407258</c:v>
                </c:pt>
                <c:pt idx="16">
                  <c:v>0.23267638851634437</c:v>
                </c:pt>
                <c:pt idx="17">
                  <c:v>0.24721866279861571</c:v>
                </c:pt>
                <c:pt idx="18">
                  <c:v>0.26176093708088732</c:v>
                </c:pt>
                <c:pt idx="19">
                  <c:v>0.27630321136315888</c:v>
                </c:pt>
                <c:pt idx="20">
                  <c:v>0.29084548564543061</c:v>
                </c:pt>
                <c:pt idx="21">
                  <c:v>0.30538775992770262</c:v>
                </c:pt>
                <c:pt idx="22">
                  <c:v>0.31993003420997368</c:v>
                </c:pt>
                <c:pt idx="23">
                  <c:v>0.3344723084922458</c:v>
                </c:pt>
                <c:pt idx="24">
                  <c:v>0.34901458277451686</c:v>
                </c:pt>
                <c:pt idx="25">
                  <c:v>0.36355685705678781</c:v>
                </c:pt>
                <c:pt idx="26">
                  <c:v>0.37809913133905992</c:v>
                </c:pt>
                <c:pt idx="27">
                  <c:v>0.39264140562133076</c:v>
                </c:pt>
                <c:pt idx="28">
                  <c:v>0.40718367990360305</c:v>
                </c:pt>
                <c:pt idx="29">
                  <c:v>0.42172595418587422</c:v>
                </c:pt>
                <c:pt idx="30">
                  <c:v>0.43626822846814534</c:v>
                </c:pt>
                <c:pt idx="31">
                  <c:v>0.45081050275041734</c:v>
                </c:pt>
                <c:pt idx="32">
                  <c:v>0.46535277703268929</c:v>
                </c:pt>
                <c:pt idx="33">
                  <c:v>0.47989505131496041</c:v>
                </c:pt>
                <c:pt idx="34">
                  <c:v>0.49443732559723141</c:v>
                </c:pt>
                <c:pt idx="35">
                  <c:v>0.50897959987950292</c:v>
                </c:pt>
                <c:pt idx="36">
                  <c:v>0.52352187416177465</c:v>
                </c:pt>
                <c:pt idx="37">
                  <c:v>0.53806414844404549</c:v>
                </c:pt>
                <c:pt idx="38">
                  <c:v>0.55260642272631744</c:v>
                </c:pt>
                <c:pt idx="39">
                  <c:v>0.56714869700859105</c:v>
                </c:pt>
                <c:pt idx="40">
                  <c:v>0.58169097129086045</c:v>
                </c:pt>
                <c:pt idx="41">
                  <c:v>0.59623324557313206</c:v>
                </c:pt>
                <c:pt idx="42">
                  <c:v>0.61077551985540468</c:v>
                </c:pt>
                <c:pt idx="43">
                  <c:v>0.62531779413767508</c:v>
                </c:pt>
                <c:pt idx="44">
                  <c:v>0.63986006841994669</c:v>
                </c:pt>
                <c:pt idx="45">
                  <c:v>0.65440234270221709</c:v>
                </c:pt>
                <c:pt idx="46">
                  <c:v>0.6689446169844927</c:v>
                </c:pt>
                <c:pt idx="47">
                  <c:v>0.6834868912667601</c:v>
                </c:pt>
                <c:pt idx="48">
                  <c:v>0.6980291655490326</c:v>
                </c:pt>
                <c:pt idx="49">
                  <c:v>0.71257143983130422</c:v>
                </c:pt>
                <c:pt idx="50">
                  <c:v>0.72711371411357684</c:v>
                </c:pt>
                <c:pt idx="51">
                  <c:v>0.74165598839584812</c:v>
                </c:pt>
                <c:pt idx="52">
                  <c:v>0.75619826267812085</c:v>
                </c:pt>
                <c:pt idx="53">
                  <c:v>0.77074053696039213</c:v>
                </c:pt>
                <c:pt idx="54">
                  <c:v>0.78528281124266053</c:v>
                </c:pt>
                <c:pt idx="55">
                  <c:v>0.79982508552493314</c:v>
                </c:pt>
                <c:pt idx="56">
                  <c:v>0.81436735980720287</c:v>
                </c:pt>
                <c:pt idx="57">
                  <c:v>0.82890963408947826</c:v>
                </c:pt>
                <c:pt idx="58">
                  <c:v>0.84345190837174777</c:v>
                </c:pt>
                <c:pt idx="59">
                  <c:v>0.85799418265402061</c:v>
                </c:pt>
                <c:pt idx="60">
                  <c:v>0.87253645693629078</c:v>
                </c:pt>
                <c:pt idx="61">
                  <c:v>0.88707873121856262</c:v>
                </c:pt>
                <c:pt idx="62">
                  <c:v>0.90162100550083479</c:v>
                </c:pt>
                <c:pt idx="63">
                  <c:v>0.9161632797831053</c:v>
                </c:pt>
                <c:pt idx="64">
                  <c:v>0.93070555406537803</c:v>
                </c:pt>
                <c:pt idx="65">
                  <c:v>0.94524782834764842</c:v>
                </c:pt>
                <c:pt idx="66">
                  <c:v>0.95979010262992104</c:v>
                </c:pt>
                <c:pt idx="67">
                  <c:v>0.97433237691219143</c:v>
                </c:pt>
                <c:pt idx="68">
                  <c:v>0.98887465119446294</c:v>
                </c:pt>
                <c:pt idx="69">
                  <c:v>1.0034169254767364</c:v>
                </c:pt>
                <c:pt idx="70">
                  <c:v>1.0179591997590058</c:v>
                </c:pt>
                <c:pt idx="71">
                  <c:v>1.0325014740412781</c:v>
                </c:pt>
                <c:pt idx="72">
                  <c:v>1.0470437483235491</c:v>
                </c:pt>
                <c:pt idx="73">
                  <c:v>1.0615860226058205</c:v>
                </c:pt>
                <c:pt idx="74">
                  <c:v>1.0761282968880919</c:v>
                </c:pt>
                <c:pt idx="75">
                  <c:v>1.0906705711703641</c:v>
                </c:pt>
                <c:pt idx="76">
                  <c:v>1.1052128454526351</c:v>
                </c:pt>
                <c:pt idx="77">
                  <c:v>1.1197551197349067</c:v>
                </c:pt>
                <c:pt idx="78">
                  <c:v>1.1342973940171779</c:v>
                </c:pt>
                <c:pt idx="79">
                  <c:v>1.1488396682994479</c:v>
                </c:pt>
                <c:pt idx="80">
                  <c:v>1.1633819425817231</c:v>
                </c:pt>
                <c:pt idx="81">
                  <c:v>1.1779242168639903</c:v>
                </c:pt>
                <c:pt idx="82">
                  <c:v>1.1924664911462641</c:v>
                </c:pt>
                <c:pt idx="83">
                  <c:v>1.2070087654285357</c:v>
                </c:pt>
                <c:pt idx="84">
                  <c:v>1.2215510397108071</c:v>
                </c:pt>
                <c:pt idx="85">
                  <c:v>1.2360933139930788</c:v>
                </c:pt>
                <c:pt idx="86">
                  <c:v>1.2506355882753504</c:v>
                </c:pt>
                <c:pt idx="87">
                  <c:v>1.265177862557622</c:v>
                </c:pt>
                <c:pt idx="88">
                  <c:v>1.2797201368398934</c:v>
                </c:pt>
                <c:pt idx="89">
                  <c:v>1.2942624111221648</c:v>
                </c:pt>
                <c:pt idx="90">
                  <c:v>1.3088046854044328</c:v>
                </c:pt>
                <c:pt idx="91">
                  <c:v>1.32334695968671</c:v>
                </c:pt>
                <c:pt idx="92">
                  <c:v>1.3378892339689794</c:v>
                </c:pt>
                <c:pt idx="93">
                  <c:v>1.3524315082512521</c:v>
                </c:pt>
                <c:pt idx="94">
                  <c:v>1.3669737825335224</c:v>
                </c:pt>
                <c:pt idx="95">
                  <c:v>1.381516056815794</c:v>
                </c:pt>
                <c:pt idx="96">
                  <c:v>1.3960583310980683</c:v>
                </c:pt>
                <c:pt idx="97">
                  <c:v>1.4106006053803353</c:v>
                </c:pt>
                <c:pt idx="98">
                  <c:v>1.4251428796626084</c:v>
                </c:pt>
                <c:pt idx="99">
                  <c:v>1.4396851539448798</c:v>
                </c:pt>
                <c:pt idx="100">
                  <c:v>1.4542274282271515</c:v>
                </c:pt>
                <c:pt idx="101">
                  <c:v>1.4687697025094195</c:v>
                </c:pt>
                <c:pt idx="102">
                  <c:v>1.4833119767916945</c:v>
                </c:pt>
                <c:pt idx="103">
                  <c:v>1.4978542510739636</c:v>
                </c:pt>
                <c:pt idx="104">
                  <c:v>1.5123965253562381</c:v>
                </c:pt>
                <c:pt idx="105">
                  <c:v>1.5269387996385091</c:v>
                </c:pt>
                <c:pt idx="106">
                  <c:v>1.5414810739207807</c:v>
                </c:pt>
                <c:pt idx="107">
                  <c:v>1.5560233482030519</c:v>
                </c:pt>
                <c:pt idx="108">
                  <c:v>1.5705656224853237</c:v>
                </c:pt>
                <c:pt idx="109">
                  <c:v>1.5851078967675951</c:v>
                </c:pt>
                <c:pt idx="110">
                  <c:v>1.5996501710498667</c:v>
                </c:pt>
                <c:pt idx="111">
                  <c:v>1.6141924453321379</c:v>
                </c:pt>
                <c:pt idx="112">
                  <c:v>1.628734719614408</c:v>
                </c:pt>
                <c:pt idx="113">
                  <c:v>1.643276993896682</c:v>
                </c:pt>
                <c:pt idx="114">
                  <c:v>1.6578192681789528</c:v>
                </c:pt>
                <c:pt idx="115">
                  <c:v>1.6723615424612261</c:v>
                </c:pt>
                <c:pt idx="116">
                  <c:v>1.686903816743496</c:v>
                </c:pt>
                <c:pt idx="117">
                  <c:v>1.7014460910257674</c:v>
                </c:pt>
                <c:pt idx="118">
                  <c:v>1.7159883653080388</c:v>
                </c:pt>
                <c:pt idx="119">
                  <c:v>1.7305306395903104</c:v>
                </c:pt>
                <c:pt idx="120">
                  <c:v>1.745072913872582</c:v>
                </c:pt>
                <c:pt idx="121">
                  <c:v>1.7596151881548534</c:v>
                </c:pt>
                <c:pt idx="122">
                  <c:v>1.7741574624371261</c:v>
                </c:pt>
                <c:pt idx="123">
                  <c:v>1.7886997367193946</c:v>
                </c:pt>
                <c:pt idx="124">
                  <c:v>1.803242011001668</c:v>
                </c:pt>
                <c:pt idx="125">
                  <c:v>1.8177842852839372</c:v>
                </c:pt>
                <c:pt idx="126">
                  <c:v>1.8323265595662128</c:v>
                </c:pt>
                <c:pt idx="127">
                  <c:v>1.8468688338484824</c:v>
                </c:pt>
                <c:pt idx="128">
                  <c:v>1.8614111081307541</c:v>
                </c:pt>
                <c:pt idx="129">
                  <c:v>1.8759533824130257</c:v>
                </c:pt>
                <c:pt idx="130">
                  <c:v>1.8904956566952971</c:v>
                </c:pt>
                <c:pt idx="131">
                  <c:v>1.9050379309775707</c:v>
                </c:pt>
                <c:pt idx="132">
                  <c:v>1.9195802052598399</c:v>
                </c:pt>
                <c:pt idx="133">
                  <c:v>1.9341224795421121</c:v>
                </c:pt>
                <c:pt idx="134">
                  <c:v>1.9486647538243818</c:v>
                </c:pt>
                <c:pt idx="135">
                  <c:v>1.9632070281066569</c:v>
                </c:pt>
                <c:pt idx="136">
                  <c:v>1.9777493023889259</c:v>
                </c:pt>
                <c:pt idx="137">
                  <c:v>1.9922915766711995</c:v>
                </c:pt>
                <c:pt idx="138">
                  <c:v>2.0068338509534693</c:v>
                </c:pt>
                <c:pt idx="139">
                  <c:v>2.0213761252357387</c:v>
                </c:pt>
                <c:pt idx="140">
                  <c:v>2.0359183995180063</c:v>
                </c:pt>
                <c:pt idx="141">
                  <c:v>2.0504606738002793</c:v>
                </c:pt>
                <c:pt idx="142">
                  <c:v>2.0650029480825594</c:v>
                </c:pt>
                <c:pt idx="143">
                  <c:v>2.079545222364823</c:v>
                </c:pt>
                <c:pt idx="144">
                  <c:v>2.0940874966470981</c:v>
                </c:pt>
                <c:pt idx="145">
                  <c:v>2.1086297709293751</c:v>
                </c:pt>
                <c:pt idx="146">
                  <c:v>2.1231720452116454</c:v>
                </c:pt>
                <c:pt idx="147">
                  <c:v>2.1377143194939152</c:v>
                </c:pt>
                <c:pt idx="148">
                  <c:v>2.1522565937761793</c:v>
                </c:pt>
                <c:pt idx="149">
                  <c:v>2.1667988680584598</c:v>
                </c:pt>
                <c:pt idx="150">
                  <c:v>2.1813411423407292</c:v>
                </c:pt>
                <c:pt idx="151">
                  <c:v>2.195883416622999</c:v>
                </c:pt>
                <c:pt idx="152">
                  <c:v>2.2104256909052671</c:v>
                </c:pt>
                <c:pt idx="153">
                  <c:v>2.2249679651875458</c:v>
                </c:pt>
                <c:pt idx="154">
                  <c:v>2.2395102394698134</c:v>
                </c:pt>
                <c:pt idx="155">
                  <c:v>2.2540525137520837</c:v>
                </c:pt>
                <c:pt idx="156">
                  <c:v>2.2685947880343673</c:v>
                </c:pt>
                <c:pt idx="157">
                  <c:v>2.2831370623166385</c:v>
                </c:pt>
                <c:pt idx="158">
                  <c:v>2.2976793365988977</c:v>
                </c:pt>
                <c:pt idx="159">
                  <c:v>2.3122216108811675</c:v>
                </c:pt>
                <c:pt idx="160">
                  <c:v>2.3267638851634427</c:v>
                </c:pt>
                <c:pt idx="161">
                  <c:v>2.3413061594457143</c:v>
                </c:pt>
                <c:pt idx="162">
                  <c:v>2.3558484337279766</c:v>
                </c:pt>
                <c:pt idx="163">
                  <c:v>2.3703907080102602</c:v>
                </c:pt>
                <c:pt idx="164">
                  <c:v>2.3849329822925291</c:v>
                </c:pt>
                <c:pt idx="165">
                  <c:v>2.3994752565747977</c:v>
                </c:pt>
                <c:pt idx="166">
                  <c:v>2.4140175308570719</c:v>
                </c:pt>
                <c:pt idx="167">
                  <c:v>2.4285598051393431</c:v>
                </c:pt>
                <c:pt idx="168">
                  <c:v>2.4431020794216152</c:v>
                </c:pt>
                <c:pt idx="169">
                  <c:v>2.4576443537038801</c:v>
                </c:pt>
                <c:pt idx="170">
                  <c:v>2.472186627986158</c:v>
                </c:pt>
                <c:pt idx="171">
                  <c:v>2.4867289022684287</c:v>
                </c:pt>
                <c:pt idx="172">
                  <c:v>2.5012711765507007</c:v>
                </c:pt>
                <c:pt idx="173">
                  <c:v>2.5158134508329741</c:v>
                </c:pt>
                <c:pt idx="174">
                  <c:v>2.5303557251152404</c:v>
                </c:pt>
                <c:pt idx="175">
                  <c:v>2.5448979993975156</c:v>
                </c:pt>
                <c:pt idx="176">
                  <c:v>2.559440273679781</c:v>
                </c:pt>
                <c:pt idx="177">
                  <c:v>2.5739825479620633</c:v>
                </c:pt>
                <c:pt idx="178">
                  <c:v>2.588524822244338</c:v>
                </c:pt>
                <c:pt idx="179">
                  <c:v>2.6030670965266016</c:v>
                </c:pt>
                <c:pt idx="180">
                  <c:v>2.6176093708088728</c:v>
                </c:pt>
                <c:pt idx="181">
                  <c:v>2.6321516450911444</c:v>
                </c:pt>
                <c:pt idx="182">
                  <c:v>2.646693919373416</c:v>
                </c:pt>
                <c:pt idx="183">
                  <c:v>2.6612361936556868</c:v>
                </c:pt>
                <c:pt idx="184">
                  <c:v>2.6757784679379601</c:v>
                </c:pt>
                <c:pt idx="185">
                  <c:v>2.6903207422202375</c:v>
                </c:pt>
                <c:pt idx="186">
                  <c:v>2.7048630165025052</c:v>
                </c:pt>
                <c:pt idx="187">
                  <c:v>2.7194052907847737</c:v>
                </c:pt>
                <c:pt idx="188">
                  <c:v>2.7339475650670488</c:v>
                </c:pt>
                <c:pt idx="189">
                  <c:v>2.7484898393493182</c:v>
                </c:pt>
                <c:pt idx="190">
                  <c:v>2.7630321136315881</c:v>
                </c:pt>
                <c:pt idx="191">
                  <c:v>2.7775743879138601</c:v>
                </c:pt>
                <c:pt idx="192">
                  <c:v>2.7921166621961349</c:v>
                </c:pt>
                <c:pt idx="193">
                  <c:v>2.8066589364783958</c:v>
                </c:pt>
                <c:pt idx="194">
                  <c:v>2.8212012107606741</c:v>
                </c:pt>
                <c:pt idx="195">
                  <c:v>2.8357434850429422</c:v>
                </c:pt>
                <c:pt idx="196">
                  <c:v>2.8502857593252173</c:v>
                </c:pt>
                <c:pt idx="197">
                  <c:v>2.8648280336074867</c:v>
                </c:pt>
                <c:pt idx="198">
                  <c:v>2.8793703078897597</c:v>
                </c:pt>
                <c:pt idx="199">
                  <c:v>2.8939125821720353</c:v>
                </c:pt>
                <c:pt idx="200">
                  <c:v>2.9084548564543042</c:v>
                </c:pt>
                <c:pt idx="201">
                  <c:v>2.9229971307365741</c:v>
                </c:pt>
                <c:pt idx="202">
                  <c:v>2.9375394050188417</c:v>
                </c:pt>
                <c:pt idx="203">
                  <c:v>2.9520816793011169</c:v>
                </c:pt>
                <c:pt idx="204">
                  <c:v>2.9666239535833867</c:v>
                </c:pt>
                <c:pt idx="205">
                  <c:v>2.9811662278656592</c:v>
                </c:pt>
                <c:pt idx="206">
                  <c:v>2.9957085021479339</c:v>
                </c:pt>
                <c:pt idx="207">
                  <c:v>3.0102507764302007</c:v>
                </c:pt>
                <c:pt idx="208">
                  <c:v>3.0247930507124807</c:v>
                </c:pt>
                <c:pt idx="209">
                  <c:v>3.0393353249947399</c:v>
                </c:pt>
                <c:pt idx="210">
                  <c:v>3.0538775992770151</c:v>
                </c:pt>
                <c:pt idx="211">
                  <c:v>3.0684198735592827</c:v>
                </c:pt>
                <c:pt idx="212">
                  <c:v>3.0829621478415592</c:v>
                </c:pt>
                <c:pt idx="213">
                  <c:v>3.0975044221238277</c:v>
                </c:pt>
                <c:pt idx="214">
                  <c:v>3.1120466964060967</c:v>
                </c:pt>
                <c:pt idx="215">
                  <c:v>3.1265889706883709</c:v>
                </c:pt>
                <c:pt idx="216">
                  <c:v>3.1411312449706492</c:v>
                </c:pt>
                <c:pt idx="217">
                  <c:v>3.1556735192529142</c:v>
                </c:pt>
                <c:pt idx="218">
                  <c:v>3.1702157935351827</c:v>
                </c:pt>
                <c:pt idx="219">
                  <c:v>3.184758067817461</c:v>
                </c:pt>
                <c:pt idx="220">
                  <c:v>3.1993003420997272</c:v>
                </c:pt>
                <c:pt idx="221">
                  <c:v>3.213842616381998</c:v>
                </c:pt>
                <c:pt idx="222">
                  <c:v>3.2283848906642696</c:v>
                </c:pt>
                <c:pt idx="223">
                  <c:v>3.2429271649465412</c:v>
                </c:pt>
                <c:pt idx="224">
                  <c:v>3.2574694392288048</c:v>
                </c:pt>
                <c:pt idx="225">
                  <c:v>3.2720117135110831</c:v>
                </c:pt>
                <c:pt idx="226">
                  <c:v>3.2865539877933552</c:v>
                </c:pt>
                <c:pt idx="227">
                  <c:v>3.3010962620756255</c:v>
                </c:pt>
                <c:pt idx="228">
                  <c:v>3.3156385363578931</c:v>
                </c:pt>
                <c:pt idx="229">
                  <c:v>3.3301808106401678</c:v>
                </c:pt>
                <c:pt idx="230">
                  <c:v>3.3447230849224412</c:v>
                </c:pt>
                <c:pt idx="231">
                  <c:v>3.359265359204703</c:v>
                </c:pt>
                <c:pt idx="232">
                  <c:v>3.3738076334869787</c:v>
                </c:pt>
                <c:pt idx="233">
                  <c:v>3.3883499077692525</c:v>
                </c:pt>
                <c:pt idx="234">
                  <c:v>3.4028921820515237</c:v>
                </c:pt>
                <c:pt idx="235">
                  <c:v>3.4174344563337948</c:v>
                </c:pt>
                <c:pt idx="236">
                  <c:v>3.431976730616066</c:v>
                </c:pt>
                <c:pt idx="237">
                  <c:v>3.4465190048983372</c:v>
                </c:pt>
                <c:pt idx="238">
                  <c:v>3.4610612791806084</c:v>
                </c:pt>
                <c:pt idx="239">
                  <c:v>3.4756035534628777</c:v>
                </c:pt>
                <c:pt idx="240">
                  <c:v>3.4901458277451507</c:v>
                </c:pt>
                <c:pt idx="241">
                  <c:v>3.5046881020274219</c:v>
                </c:pt>
                <c:pt idx="242">
                  <c:v>3.5192303763096935</c:v>
                </c:pt>
                <c:pt idx="243">
                  <c:v>3.5337726505919651</c:v>
                </c:pt>
                <c:pt idx="244">
                  <c:v>3.5483149248742358</c:v>
                </c:pt>
                <c:pt idx="245">
                  <c:v>3.562857199156503</c:v>
                </c:pt>
                <c:pt idx="246">
                  <c:v>3.5773994734387777</c:v>
                </c:pt>
                <c:pt idx="247">
                  <c:v>3.5919417477210547</c:v>
                </c:pt>
                <c:pt idx="248">
                  <c:v>3.6064840220033205</c:v>
                </c:pt>
                <c:pt idx="249">
                  <c:v>3.6210262962855952</c:v>
                </c:pt>
                <c:pt idx="250">
                  <c:v>3.6355685705678629</c:v>
                </c:pt>
                <c:pt idx="251">
                  <c:v>3.650110844850138</c:v>
                </c:pt>
                <c:pt idx="252">
                  <c:v>3.6646531191324048</c:v>
                </c:pt>
                <c:pt idx="253">
                  <c:v>3.6791953934146764</c:v>
                </c:pt>
                <c:pt idx="254">
                  <c:v>3.693737667696956</c:v>
                </c:pt>
                <c:pt idx="255">
                  <c:v>3.7082799419792192</c:v>
                </c:pt>
                <c:pt idx="256">
                  <c:v>3.7228222162614899</c:v>
                </c:pt>
                <c:pt idx="257">
                  <c:v>3.7373644905437597</c:v>
                </c:pt>
                <c:pt idx="258">
                  <c:v>3.7519067648260362</c:v>
                </c:pt>
                <c:pt idx="259">
                  <c:v>3.766449039108299</c:v>
                </c:pt>
                <c:pt idx="260">
                  <c:v>3.780991313390579</c:v>
                </c:pt>
                <c:pt idx="261">
                  <c:v>3.7955335876728502</c:v>
                </c:pt>
                <c:pt idx="262">
                  <c:v>3.8100758619551174</c:v>
                </c:pt>
                <c:pt idx="263">
                  <c:v>3.8246181362373877</c:v>
                </c:pt>
                <c:pt idx="264">
                  <c:v>3.8391604105196562</c:v>
                </c:pt>
                <c:pt idx="265">
                  <c:v>3.8537026848019309</c:v>
                </c:pt>
                <c:pt idx="266">
                  <c:v>3.8682449590841981</c:v>
                </c:pt>
                <c:pt idx="267">
                  <c:v>3.8827872333664732</c:v>
                </c:pt>
                <c:pt idx="268">
                  <c:v>3.8973295076487444</c:v>
                </c:pt>
                <c:pt idx="269">
                  <c:v>3.9118717819310156</c:v>
                </c:pt>
                <c:pt idx="270">
                  <c:v>3.9264140562132868</c:v>
                </c:pt>
                <c:pt idx="271">
                  <c:v>3.9409563304955579</c:v>
                </c:pt>
                <c:pt idx="272">
                  <c:v>3.9554986047778242</c:v>
                </c:pt>
                <c:pt idx="273">
                  <c:v>3.9700408790600967</c:v>
                </c:pt>
                <c:pt idx="274">
                  <c:v>3.9845831533423759</c:v>
                </c:pt>
                <c:pt idx="275">
                  <c:v>3.9991254276246391</c:v>
                </c:pt>
                <c:pt idx="276">
                  <c:v>4.0136677019069138</c:v>
                </c:pt>
                <c:pt idx="277">
                  <c:v>4.028209976189185</c:v>
                </c:pt>
                <c:pt idx="278">
                  <c:v>4.042752250471449</c:v>
                </c:pt>
                <c:pt idx="279">
                  <c:v>4.0572945247537273</c:v>
                </c:pt>
                <c:pt idx="280">
                  <c:v>4.0718367990359985</c:v>
                </c:pt>
                <c:pt idx="281">
                  <c:v>4.0863790733182714</c:v>
                </c:pt>
                <c:pt idx="282">
                  <c:v>4.1009213476005355</c:v>
                </c:pt>
                <c:pt idx="283">
                  <c:v>4.115463621882812</c:v>
                </c:pt>
                <c:pt idx="284">
                  <c:v>4.1300058961650743</c:v>
                </c:pt>
                <c:pt idx="285">
                  <c:v>4.1445481704473472</c:v>
                </c:pt>
                <c:pt idx="286">
                  <c:v>4.1590904447296335</c:v>
                </c:pt>
                <c:pt idx="287">
                  <c:v>4.1736327190118994</c:v>
                </c:pt>
                <c:pt idx="288">
                  <c:v>4.1881749932941714</c:v>
                </c:pt>
                <c:pt idx="289">
                  <c:v>4.2027172675764266</c:v>
                </c:pt>
                <c:pt idx="290">
                  <c:v>4.2172595418587075</c:v>
                </c:pt>
                <c:pt idx="291">
                  <c:v>4.2318018161409805</c:v>
                </c:pt>
                <c:pt idx="292">
                  <c:v>4.2463440904232534</c:v>
                </c:pt>
                <c:pt idx="293">
                  <c:v>4.2608863647055246</c:v>
                </c:pt>
                <c:pt idx="294">
                  <c:v>4.2754286389877958</c:v>
                </c:pt>
                <c:pt idx="295">
                  <c:v>4.2899709132700714</c:v>
                </c:pt>
                <c:pt idx="296">
                  <c:v>4.3045131875523381</c:v>
                </c:pt>
                <c:pt idx="297">
                  <c:v>4.3190554618346093</c:v>
                </c:pt>
                <c:pt idx="298">
                  <c:v>4.3335977361168805</c:v>
                </c:pt>
                <c:pt idx="299">
                  <c:v>4.3481400103991517</c:v>
                </c:pt>
                <c:pt idx="300">
                  <c:v>4.3626822846814228</c:v>
                </c:pt>
                <c:pt idx="301">
                  <c:v>4.377224558963694</c:v>
                </c:pt>
                <c:pt idx="302">
                  <c:v>4.3917668332459652</c:v>
                </c:pt>
                <c:pt idx="303">
                  <c:v>4.4063091075282435</c:v>
                </c:pt>
                <c:pt idx="304">
                  <c:v>4.4208513818105084</c:v>
                </c:pt>
                <c:pt idx="305">
                  <c:v>4.4353936560927814</c:v>
                </c:pt>
                <c:pt idx="306">
                  <c:v>4.4499359303750445</c:v>
                </c:pt>
                <c:pt idx="307">
                  <c:v>4.464478204657321</c:v>
                </c:pt>
                <c:pt idx="308">
                  <c:v>4.4790204789395922</c:v>
                </c:pt>
                <c:pt idx="309">
                  <c:v>4.493562753221874</c:v>
                </c:pt>
                <c:pt idx="310">
                  <c:v>4.5081050275041354</c:v>
                </c:pt>
                <c:pt idx="311">
                  <c:v>4.5226473017864057</c:v>
                </c:pt>
                <c:pt idx="312">
                  <c:v>4.5371895760686689</c:v>
                </c:pt>
                <c:pt idx="313">
                  <c:v>4.5517318503509445</c:v>
                </c:pt>
                <c:pt idx="314">
                  <c:v>4.5662741246332192</c:v>
                </c:pt>
                <c:pt idx="315">
                  <c:v>4.5808163989154815</c:v>
                </c:pt>
                <c:pt idx="316">
                  <c:v>4.5953586731977616</c:v>
                </c:pt>
                <c:pt idx="317">
                  <c:v>4.6099009474800265</c:v>
                </c:pt>
                <c:pt idx="318">
                  <c:v>4.6244432217622968</c:v>
                </c:pt>
                <c:pt idx="319">
                  <c:v>4.6389854960445751</c:v>
                </c:pt>
                <c:pt idx="320">
                  <c:v>4.6535277703268445</c:v>
                </c:pt>
                <c:pt idx="321">
                  <c:v>4.6680700446091175</c:v>
                </c:pt>
                <c:pt idx="322">
                  <c:v>4.6826123188913886</c:v>
                </c:pt>
                <c:pt idx="323">
                  <c:v>4.6971545931736545</c:v>
                </c:pt>
                <c:pt idx="324">
                  <c:v>4.7116968674559265</c:v>
                </c:pt>
                <c:pt idx="325">
                  <c:v>4.7262391417382021</c:v>
                </c:pt>
                <c:pt idx="326">
                  <c:v>4.7407814160204715</c:v>
                </c:pt>
                <c:pt idx="327">
                  <c:v>4.7553236903027525</c:v>
                </c:pt>
                <c:pt idx="328">
                  <c:v>4.7698659645850165</c:v>
                </c:pt>
                <c:pt idx="329">
                  <c:v>4.7844082388672797</c:v>
                </c:pt>
                <c:pt idx="330">
                  <c:v>4.7989505131495545</c:v>
                </c:pt>
                <c:pt idx="331">
                  <c:v>4.8134927874318381</c:v>
                </c:pt>
                <c:pt idx="332">
                  <c:v>4.8280350617140941</c:v>
                </c:pt>
                <c:pt idx="333">
                  <c:v>4.8425773359963715</c:v>
                </c:pt>
                <c:pt idx="334">
                  <c:v>4.8571196102786365</c:v>
                </c:pt>
                <c:pt idx="335">
                  <c:v>4.8716618845609272</c:v>
                </c:pt>
                <c:pt idx="336">
                  <c:v>4.8862041588431904</c:v>
                </c:pt>
                <c:pt idx="337">
                  <c:v>4.9007464331254571</c:v>
                </c:pt>
                <c:pt idx="338">
                  <c:v>4.9152887074077283</c:v>
                </c:pt>
                <c:pt idx="339">
                  <c:v>4.9298309816899986</c:v>
                </c:pt>
                <c:pt idx="340">
                  <c:v>4.9443732559722724</c:v>
                </c:pt>
                <c:pt idx="341">
                  <c:v>4.9589155302545365</c:v>
                </c:pt>
                <c:pt idx="342">
                  <c:v>4.973457804536813</c:v>
                </c:pt>
                <c:pt idx="343">
                  <c:v>4.9880000788190841</c:v>
                </c:pt>
                <c:pt idx="344">
                  <c:v>5.0025423531013553</c:v>
                </c:pt>
                <c:pt idx="345">
                  <c:v>5.0170846273836265</c:v>
                </c:pt>
                <c:pt idx="346">
                  <c:v>5.0316269016658994</c:v>
                </c:pt>
                <c:pt idx="347">
                  <c:v>5.0461691759481813</c:v>
                </c:pt>
                <c:pt idx="348">
                  <c:v>5.0607114502304356</c:v>
                </c:pt>
                <c:pt idx="349">
                  <c:v>5.0752537245127201</c:v>
                </c:pt>
                <c:pt idx="350">
                  <c:v>5.0897959987949823</c:v>
                </c:pt>
                <c:pt idx="351">
                  <c:v>5.1043382730772402</c:v>
                </c:pt>
                <c:pt idx="352">
                  <c:v>5.1188805473595105</c:v>
                </c:pt>
                <c:pt idx="353">
                  <c:v>5.1334228216417959</c:v>
                </c:pt>
                <c:pt idx="354">
                  <c:v>5.1479650959240724</c:v>
                </c:pt>
                <c:pt idx="355">
                  <c:v>5.1625073702063258</c:v>
                </c:pt>
                <c:pt idx="356">
                  <c:v>5.1770496444886094</c:v>
                </c:pt>
                <c:pt idx="357">
                  <c:v>5.1915919187708806</c:v>
                </c:pt>
                <c:pt idx="358">
                  <c:v>5.2061341930531588</c:v>
                </c:pt>
                <c:pt idx="359">
                  <c:v>5.2206764673354149</c:v>
                </c:pt>
                <c:pt idx="360">
                  <c:v>5.2352187416176994</c:v>
                </c:pt>
                <c:pt idx="361">
                  <c:v>5.2497610158999777</c:v>
                </c:pt>
                <c:pt idx="362">
                  <c:v>5.2643032901822364</c:v>
                </c:pt>
                <c:pt idx="363">
                  <c:v>5.2788455644645094</c:v>
                </c:pt>
                <c:pt idx="364">
                  <c:v>5.2933878387467708</c:v>
                </c:pt>
                <c:pt idx="365">
                  <c:v>5.3079301130290455</c:v>
                </c:pt>
                <c:pt idx="366">
                  <c:v>5.3224723873113211</c:v>
                </c:pt>
                <c:pt idx="367">
                  <c:v>5.3370146615935843</c:v>
                </c:pt>
                <c:pt idx="368">
                  <c:v>5.3515569358758643</c:v>
                </c:pt>
                <c:pt idx="369">
                  <c:v>5.3660992101581364</c:v>
                </c:pt>
                <c:pt idx="370">
                  <c:v>5.3806414844404165</c:v>
                </c:pt>
                <c:pt idx="371">
                  <c:v>5.3951837587226779</c:v>
                </c:pt>
                <c:pt idx="372">
                  <c:v>5.4097260330049561</c:v>
                </c:pt>
                <c:pt idx="373">
                  <c:v>5.4242683072872202</c:v>
                </c:pt>
                <c:pt idx="374">
                  <c:v>5.4388105815694905</c:v>
                </c:pt>
                <c:pt idx="375">
                  <c:v>5.4533528558517634</c:v>
                </c:pt>
                <c:pt idx="376">
                  <c:v>5.4678951301340337</c:v>
                </c:pt>
                <c:pt idx="377">
                  <c:v>5.4824374044163084</c:v>
                </c:pt>
                <c:pt idx="378">
                  <c:v>5.4969796786985761</c:v>
                </c:pt>
                <c:pt idx="379">
                  <c:v>5.5115219529808472</c:v>
                </c:pt>
                <c:pt idx="380">
                  <c:v>5.5260642272631175</c:v>
                </c:pt>
                <c:pt idx="381">
                  <c:v>5.5406065015453896</c:v>
                </c:pt>
                <c:pt idx="382">
                  <c:v>5.5551487758276634</c:v>
                </c:pt>
                <c:pt idx="383">
                  <c:v>5.5696910501099319</c:v>
                </c:pt>
                <c:pt idx="384">
                  <c:v>5.5842333243922031</c:v>
                </c:pt>
                <c:pt idx="385">
                  <c:v>5.5987755986744743</c:v>
                </c:pt>
                <c:pt idx="386">
                  <c:v>5.6133178729567339</c:v>
                </c:pt>
                <c:pt idx="387">
                  <c:v>5.6278601472390077</c:v>
                </c:pt>
                <c:pt idx="388">
                  <c:v>5.6424024215212878</c:v>
                </c:pt>
                <c:pt idx="389">
                  <c:v>5.656944695803559</c:v>
                </c:pt>
                <c:pt idx="390">
                  <c:v>5.6714869700858275</c:v>
                </c:pt>
                <c:pt idx="391">
                  <c:v>5.6860292443681013</c:v>
                </c:pt>
                <c:pt idx="392">
                  <c:v>5.7005715186503725</c:v>
                </c:pt>
                <c:pt idx="393">
                  <c:v>5.7151137929326516</c:v>
                </c:pt>
                <c:pt idx="394">
                  <c:v>5.7296560672149148</c:v>
                </c:pt>
                <c:pt idx="395">
                  <c:v>5.744198341497186</c:v>
                </c:pt>
                <c:pt idx="396">
                  <c:v>5.7587406157794572</c:v>
                </c:pt>
                <c:pt idx="397">
                  <c:v>5.7732828900617363</c:v>
                </c:pt>
                <c:pt idx="398">
                  <c:v>5.7878251643439995</c:v>
                </c:pt>
                <c:pt idx="399">
                  <c:v>5.8023674386262707</c:v>
                </c:pt>
                <c:pt idx="400">
                  <c:v>5.8169097129085419</c:v>
                </c:pt>
                <c:pt idx="401">
                  <c:v>5.8314519871908139</c:v>
                </c:pt>
                <c:pt idx="402">
                  <c:v>5.8459942614730771</c:v>
                </c:pt>
                <c:pt idx="403">
                  <c:v>5.8605365357553447</c:v>
                </c:pt>
                <c:pt idx="404">
                  <c:v>5.8750788100376274</c:v>
                </c:pt>
                <c:pt idx="405">
                  <c:v>5.8896210843199084</c:v>
                </c:pt>
                <c:pt idx="406">
                  <c:v>5.9041633586021733</c:v>
                </c:pt>
                <c:pt idx="407">
                  <c:v>5.918705632884441</c:v>
                </c:pt>
                <c:pt idx="408">
                  <c:v>5.9332479071667121</c:v>
                </c:pt>
                <c:pt idx="409">
                  <c:v>5.9477901814489833</c:v>
                </c:pt>
                <c:pt idx="410">
                  <c:v>5.9623324557312554</c:v>
                </c:pt>
                <c:pt idx="411">
                  <c:v>5.9768747300135336</c:v>
                </c:pt>
                <c:pt idx="412">
                  <c:v>5.9914170042957968</c:v>
                </c:pt>
                <c:pt idx="413">
                  <c:v>6.0059592785780609</c:v>
                </c:pt>
                <c:pt idx="414">
                  <c:v>6.0205015528603365</c:v>
                </c:pt>
                <c:pt idx="415">
                  <c:v>6.0350438271426103</c:v>
                </c:pt>
                <c:pt idx="416">
                  <c:v>6.0495861014248824</c:v>
                </c:pt>
                <c:pt idx="417">
                  <c:v>6.0641283757071465</c:v>
                </c:pt>
                <c:pt idx="418">
                  <c:v>6.0786706499894274</c:v>
                </c:pt>
                <c:pt idx="419">
                  <c:v>6.0932129242717004</c:v>
                </c:pt>
                <c:pt idx="420">
                  <c:v>6.1077551985539671</c:v>
                </c:pt>
                <c:pt idx="421">
                  <c:v>6.1222974728362365</c:v>
                </c:pt>
                <c:pt idx="422">
                  <c:v>6.1368397471185085</c:v>
                </c:pt>
                <c:pt idx="423">
                  <c:v>6.1513820214007806</c:v>
                </c:pt>
                <c:pt idx="424">
                  <c:v>6.1659242956830465</c:v>
                </c:pt>
                <c:pt idx="425">
                  <c:v>6.180466569965315</c:v>
                </c:pt>
                <c:pt idx="426">
                  <c:v>6.1950088442475861</c:v>
                </c:pt>
                <c:pt idx="427">
                  <c:v>6.2095511185298724</c:v>
                </c:pt>
                <c:pt idx="428">
                  <c:v>6.2240933928121445</c:v>
                </c:pt>
                <c:pt idx="429">
                  <c:v>6.2386356670944076</c:v>
                </c:pt>
                <c:pt idx="430">
                  <c:v>6.2531779413766788</c:v>
                </c:pt>
                <c:pt idx="431">
                  <c:v>6.2677202156589455</c:v>
                </c:pt>
                <c:pt idx="432">
                  <c:v>6.2822624899412371</c:v>
                </c:pt>
                <c:pt idx="433">
                  <c:v>6.2968047642234906</c:v>
                </c:pt>
                <c:pt idx="434">
                  <c:v>6.3113470385057635</c:v>
                </c:pt>
                <c:pt idx="435">
                  <c:v>6.3258893127880347</c:v>
                </c:pt>
                <c:pt idx="436">
                  <c:v>6.3404315870703059</c:v>
                </c:pt>
                <c:pt idx="437">
                  <c:v>6.3549738613525699</c:v>
                </c:pt>
                <c:pt idx="438">
                  <c:v>6.3695161356348482</c:v>
                </c:pt>
                <c:pt idx="439">
                  <c:v>6.3840584099171185</c:v>
                </c:pt>
                <c:pt idx="440">
                  <c:v>6.3986006841993914</c:v>
                </c:pt>
                <c:pt idx="441">
                  <c:v>6.4131429584816688</c:v>
                </c:pt>
                <c:pt idx="442">
                  <c:v>6.4276852327639276</c:v>
                </c:pt>
                <c:pt idx="443">
                  <c:v>6.4422275070462041</c:v>
                </c:pt>
                <c:pt idx="444">
                  <c:v>6.4567697813284877</c:v>
                </c:pt>
                <c:pt idx="445">
                  <c:v>6.4713120556107535</c:v>
                </c:pt>
                <c:pt idx="446">
                  <c:v>6.4858543298930176</c:v>
                </c:pt>
                <c:pt idx="447">
                  <c:v>6.5003966041752888</c:v>
                </c:pt>
                <c:pt idx="448">
                  <c:v>6.5149388784575413</c:v>
                </c:pt>
                <c:pt idx="449">
                  <c:v>6.5294811527398311</c:v>
                </c:pt>
                <c:pt idx="450">
                  <c:v>6.5440234270221023</c:v>
                </c:pt>
                <c:pt idx="451">
                  <c:v>6.5585657013043734</c:v>
                </c:pt>
                <c:pt idx="452">
                  <c:v>6.5731079755866464</c:v>
                </c:pt>
                <c:pt idx="453">
                  <c:v>6.5876502498689069</c:v>
                </c:pt>
                <c:pt idx="454">
                  <c:v>6.6021925241511878</c:v>
                </c:pt>
                <c:pt idx="455">
                  <c:v>6.6167347984334555</c:v>
                </c:pt>
                <c:pt idx="456">
                  <c:v>6.6312770727157302</c:v>
                </c:pt>
                <c:pt idx="457">
                  <c:v>6.6458193469979872</c:v>
                </c:pt>
                <c:pt idx="458">
                  <c:v>6.6603616212802725</c:v>
                </c:pt>
                <c:pt idx="459">
                  <c:v>6.6749038955625437</c:v>
                </c:pt>
                <c:pt idx="460">
                  <c:v>6.6894461698448184</c:v>
                </c:pt>
                <c:pt idx="461">
                  <c:v>6.7039884441270861</c:v>
                </c:pt>
                <c:pt idx="462">
                  <c:v>6.7185307184093555</c:v>
                </c:pt>
                <c:pt idx="463">
                  <c:v>6.7330729926916435</c:v>
                </c:pt>
                <c:pt idx="464">
                  <c:v>6.7476152669738916</c:v>
                </c:pt>
                <c:pt idx="465">
                  <c:v>6.7621575412561645</c:v>
                </c:pt>
                <c:pt idx="466">
                  <c:v>6.7766998155384499</c:v>
                </c:pt>
                <c:pt idx="467">
                  <c:v>6.7912420898207255</c:v>
                </c:pt>
                <c:pt idx="468">
                  <c:v>6.8057843641029763</c:v>
                </c:pt>
                <c:pt idx="469">
                  <c:v>6.8203266383852439</c:v>
                </c:pt>
                <c:pt idx="470">
                  <c:v>6.8348689126675284</c:v>
                </c:pt>
                <c:pt idx="471">
                  <c:v>6.8494111869497978</c:v>
                </c:pt>
                <c:pt idx="472">
                  <c:v>6.863953461232069</c:v>
                </c:pt>
                <c:pt idx="473">
                  <c:v>6.8784957355143481</c:v>
                </c:pt>
                <c:pt idx="474">
                  <c:v>6.8930380097966095</c:v>
                </c:pt>
                <c:pt idx="475">
                  <c:v>6.9075802840788825</c:v>
                </c:pt>
                <c:pt idx="476">
                  <c:v>6.9221225583611465</c:v>
                </c:pt>
                <c:pt idx="477">
                  <c:v>6.9366648326434337</c:v>
                </c:pt>
                <c:pt idx="478">
                  <c:v>6.9512071069257004</c:v>
                </c:pt>
                <c:pt idx="479">
                  <c:v>6.9657493812079734</c:v>
                </c:pt>
                <c:pt idx="480">
                  <c:v>6.9802916554902463</c:v>
                </c:pt>
                <c:pt idx="481">
                  <c:v>6.9948339297725095</c:v>
                </c:pt>
                <c:pt idx="482">
                  <c:v>7.0093762040547833</c:v>
                </c:pt>
                <c:pt idx="483">
                  <c:v>7.0239184783370403</c:v>
                </c:pt>
                <c:pt idx="484">
                  <c:v>7.0384607526193319</c:v>
                </c:pt>
                <c:pt idx="485">
                  <c:v>7.0530030269015942</c:v>
                </c:pt>
                <c:pt idx="486">
                  <c:v>7.0675453011838654</c:v>
                </c:pt>
                <c:pt idx="487">
                  <c:v>7.0820875754661365</c:v>
                </c:pt>
                <c:pt idx="488">
                  <c:v>7.0966298497484077</c:v>
                </c:pt>
                <c:pt idx="489">
                  <c:v>7.1111721240306824</c:v>
                </c:pt>
                <c:pt idx="490">
                  <c:v>7.1257143983129385</c:v>
                </c:pt>
                <c:pt idx="491">
                  <c:v>7.1402566725952141</c:v>
                </c:pt>
                <c:pt idx="492">
                  <c:v>7.1547989468774773</c:v>
                </c:pt>
                <c:pt idx="493">
                  <c:v>7.1693412211597654</c:v>
                </c:pt>
                <c:pt idx="494">
                  <c:v>7.1838834954420436</c:v>
                </c:pt>
                <c:pt idx="495">
                  <c:v>7.1984257697243068</c:v>
                </c:pt>
                <c:pt idx="496">
                  <c:v>7.212968044006578</c:v>
                </c:pt>
                <c:pt idx="497">
                  <c:v>7.2275103182888376</c:v>
                </c:pt>
                <c:pt idx="498">
                  <c:v>7.2420525925711292</c:v>
                </c:pt>
                <c:pt idx="499">
                  <c:v>7.2565948668533844</c:v>
                </c:pt>
                <c:pt idx="500">
                  <c:v>7.2711371411356707</c:v>
                </c:pt>
                <c:pt idx="501">
                  <c:v>7.2856794154179427</c:v>
                </c:pt>
                <c:pt idx="502">
                  <c:v>7.3002216897002103</c:v>
                </c:pt>
                <c:pt idx="503">
                  <c:v>7.3147639639824762</c:v>
                </c:pt>
                <c:pt idx="504">
                  <c:v>7.3293062382647465</c:v>
                </c:pt>
                <c:pt idx="505">
                  <c:v>7.3438485125470185</c:v>
                </c:pt>
                <c:pt idx="506">
                  <c:v>7.3583907868292897</c:v>
                </c:pt>
                <c:pt idx="507">
                  <c:v>7.3729330611115609</c:v>
                </c:pt>
                <c:pt idx="508">
                  <c:v>7.3874753353938321</c:v>
                </c:pt>
                <c:pt idx="509">
                  <c:v>7.4020176096761015</c:v>
                </c:pt>
                <c:pt idx="510">
                  <c:v>7.4165598839583815</c:v>
                </c:pt>
                <c:pt idx="511">
                  <c:v>7.4311021582406536</c:v>
                </c:pt>
                <c:pt idx="512">
                  <c:v>7.4456444325229194</c:v>
                </c:pt>
                <c:pt idx="513">
                  <c:v>7.4601867068051808</c:v>
                </c:pt>
                <c:pt idx="514">
                  <c:v>7.4747289810874591</c:v>
                </c:pt>
                <c:pt idx="515">
                  <c:v>7.4892712553697391</c:v>
                </c:pt>
                <c:pt idx="516">
                  <c:v>7.5038135296520005</c:v>
                </c:pt>
                <c:pt idx="517">
                  <c:v>7.5183558039342726</c:v>
                </c:pt>
                <c:pt idx="518">
                  <c:v>7.5328980782165385</c:v>
                </c:pt>
                <c:pt idx="519">
                  <c:v>7.547440352498815</c:v>
                </c:pt>
                <c:pt idx="520">
                  <c:v>7.561982626781079</c:v>
                </c:pt>
                <c:pt idx="521">
                  <c:v>7.5765249010633573</c:v>
                </c:pt>
                <c:pt idx="522">
                  <c:v>7.5910671753456382</c:v>
                </c:pt>
                <c:pt idx="523">
                  <c:v>7.6056094496278996</c:v>
                </c:pt>
                <c:pt idx="524">
                  <c:v>7.6201517239101708</c:v>
                </c:pt>
                <c:pt idx="525">
                  <c:v>7.634693998192442</c:v>
                </c:pt>
                <c:pt idx="526">
                  <c:v>7.6492362724747105</c:v>
                </c:pt>
                <c:pt idx="527">
                  <c:v>7.6637785467569719</c:v>
                </c:pt>
                <c:pt idx="528">
                  <c:v>7.6783208210392555</c:v>
                </c:pt>
                <c:pt idx="529">
                  <c:v>7.6928630953215364</c:v>
                </c:pt>
                <c:pt idx="530">
                  <c:v>7.7074053696037899</c:v>
                </c:pt>
                <c:pt idx="531">
                  <c:v>7.7219476438860699</c:v>
                </c:pt>
                <c:pt idx="532">
                  <c:v>7.7364899181683411</c:v>
                </c:pt>
                <c:pt idx="533">
                  <c:v>7.7510321924506238</c:v>
                </c:pt>
                <c:pt idx="534">
                  <c:v>7.7655744667328754</c:v>
                </c:pt>
                <c:pt idx="535">
                  <c:v>7.7801167410151546</c:v>
                </c:pt>
                <c:pt idx="536">
                  <c:v>7.7946590152974284</c:v>
                </c:pt>
                <c:pt idx="537">
                  <c:v>7.8092012895797014</c:v>
                </c:pt>
                <c:pt idx="538">
                  <c:v>7.8237435638619681</c:v>
                </c:pt>
                <c:pt idx="539">
                  <c:v>7.8382858381442375</c:v>
                </c:pt>
                <c:pt idx="540">
                  <c:v>7.8528281124265105</c:v>
                </c:pt>
                <c:pt idx="541">
                  <c:v>7.8673703867087745</c:v>
                </c:pt>
                <c:pt idx="542">
                  <c:v>7.8819126609910475</c:v>
                </c:pt>
                <c:pt idx="543">
                  <c:v>7.8964549352733284</c:v>
                </c:pt>
                <c:pt idx="544">
                  <c:v>7.9109972095555872</c:v>
                </c:pt>
                <c:pt idx="545">
                  <c:v>7.9255394838378734</c:v>
                </c:pt>
                <c:pt idx="546">
                  <c:v>7.9400817581201384</c:v>
                </c:pt>
                <c:pt idx="547">
                  <c:v>7.9546240324024087</c:v>
                </c:pt>
                <c:pt idx="548">
                  <c:v>7.9691663066846834</c:v>
                </c:pt>
                <c:pt idx="549">
                  <c:v>7.983708580966951</c:v>
                </c:pt>
                <c:pt idx="550">
                  <c:v>7.9982508552492222</c:v>
                </c:pt>
                <c:pt idx="551">
                  <c:v>8.0127931295314934</c:v>
                </c:pt>
                <c:pt idx="552">
                  <c:v>8.0273354038137619</c:v>
                </c:pt>
                <c:pt idx="553">
                  <c:v>8.0418776780960339</c:v>
                </c:pt>
                <c:pt idx="554">
                  <c:v>8.0564199523783273</c:v>
                </c:pt>
                <c:pt idx="555">
                  <c:v>8.0709622266605781</c:v>
                </c:pt>
                <c:pt idx="556">
                  <c:v>8.0855045009428661</c:v>
                </c:pt>
                <c:pt idx="557">
                  <c:v>8.1000467752251204</c:v>
                </c:pt>
                <c:pt idx="558">
                  <c:v>8.1145890495074067</c:v>
                </c:pt>
                <c:pt idx="559">
                  <c:v>8.1291313237896627</c:v>
                </c:pt>
                <c:pt idx="560">
                  <c:v>8.143673598071933</c:v>
                </c:pt>
                <c:pt idx="561">
                  <c:v>8.1582158723542051</c:v>
                </c:pt>
                <c:pt idx="562">
                  <c:v>8.1727581466364683</c:v>
                </c:pt>
                <c:pt idx="563">
                  <c:v>8.1873004209187439</c:v>
                </c:pt>
                <c:pt idx="564">
                  <c:v>8.2018426952010195</c:v>
                </c:pt>
                <c:pt idx="565">
                  <c:v>8.2163849694832898</c:v>
                </c:pt>
                <c:pt idx="566">
                  <c:v>8.2309272437655459</c:v>
                </c:pt>
                <c:pt idx="567">
                  <c:v>8.2454695180478517</c:v>
                </c:pt>
                <c:pt idx="568">
                  <c:v>8.2600117923300864</c:v>
                </c:pt>
                <c:pt idx="569">
                  <c:v>8.2745540666123709</c:v>
                </c:pt>
                <c:pt idx="570">
                  <c:v>8.2890963408946465</c:v>
                </c:pt>
                <c:pt idx="571">
                  <c:v>8.3036386151769364</c:v>
                </c:pt>
                <c:pt idx="572">
                  <c:v>8.3181808894591907</c:v>
                </c:pt>
                <c:pt idx="573">
                  <c:v>8.3327231637414485</c:v>
                </c:pt>
                <c:pt idx="574">
                  <c:v>8.3472654380237312</c:v>
                </c:pt>
                <c:pt idx="575">
                  <c:v>8.3618077123060068</c:v>
                </c:pt>
                <c:pt idx="576">
                  <c:v>8.3763499865882896</c:v>
                </c:pt>
                <c:pt idx="577">
                  <c:v>8.3908922608705456</c:v>
                </c:pt>
                <c:pt idx="578">
                  <c:v>8.4054345351528443</c:v>
                </c:pt>
                <c:pt idx="579">
                  <c:v>8.4199768094350862</c:v>
                </c:pt>
                <c:pt idx="580">
                  <c:v>8.4345190837173583</c:v>
                </c:pt>
                <c:pt idx="581">
                  <c:v>8.4490613579996285</c:v>
                </c:pt>
                <c:pt idx="582">
                  <c:v>8.4636036322819184</c:v>
                </c:pt>
                <c:pt idx="583">
                  <c:v>8.4781459065641709</c:v>
                </c:pt>
                <c:pt idx="584">
                  <c:v>8.4926881808464447</c:v>
                </c:pt>
                <c:pt idx="585">
                  <c:v>8.5072304551287168</c:v>
                </c:pt>
                <c:pt idx="586">
                  <c:v>8.5217727294109693</c:v>
                </c:pt>
                <c:pt idx="587">
                  <c:v>8.5363150036932485</c:v>
                </c:pt>
                <c:pt idx="588">
                  <c:v>8.5508572779755276</c:v>
                </c:pt>
                <c:pt idx="589">
                  <c:v>8.5653995522578068</c:v>
                </c:pt>
                <c:pt idx="590">
                  <c:v>8.57994182654007</c:v>
                </c:pt>
                <c:pt idx="591">
                  <c:v>8.5944841008223527</c:v>
                </c:pt>
                <c:pt idx="592">
                  <c:v>8.6090263751046248</c:v>
                </c:pt>
                <c:pt idx="593">
                  <c:v>8.6235686493868702</c:v>
                </c:pt>
                <c:pt idx="594">
                  <c:v>8.6381109236691387</c:v>
                </c:pt>
                <c:pt idx="595">
                  <c:v>8.652653197951425</c:v>
                </c:pt>
                <c:pt idx="596">
                  <c:v>8.667195472233697</c:v>
                </c:pt>
                <c:pt idx="597">
                  <c:v>8.6817377465159691</c:v>
                </c:pt>
                <c:pt idx="598">
                  <c:v>8.6962800207982394</c:v>
                </c:pt>
                <c:pt idx="599">
                  <c:v>8.7108222950805114</c:v>
                </c:pt>
                <c:pt idx="600">
                  <c:v>8.7253645693627817</c:v>
                </c:pt>
                <c:pt idx="601">
                  <c:v>8.7399068436450538</c:v>
                </c:pt>
                <c:pt idx="602">
                  <c:v>8.7544491179273418</c:v>
                </c:pt>
                <c:pt idx="603">
                  <c:v>8.7689913922095819</c:v>
                </c:pt>
                <c:pt idx="604">
                  <c:v>8.7835336664918611</c:v>
                </c:pt>
                <c:pt idx="605">
                  <c:v>8.7980759407741065</c:v>
                </c:pt>
                <c:pt idx="606">
                  <c:v>8.812618215056423</c:v>
                </c:pt>
                <c:pt idx="607">
                  <c:v>8.8271604893386719</c:v>
                </c:pt>
                <c:pt idx="608">
                  <c:v>8.8417027636209511</c:v>
                </c:pt>
                <c:pt idx="609">
                  <c:v>8.8562450379032498</c:v>
                </c:pt>
                <c:pt idx="610">
                  <c:v>8.8707873121855148</c:v>
                </c:pt>
                <c:pt idx="611">
                  <c:v>8.8853295864677708</c:v>
                </c:pt>
                <c:pt idx="612">
                  <c:v>8.8998718607500216</c:v>
                </c:pt>
                <c:pt idx="613">
                  <c:v>8.9144141350323078</c:v>
                </c:pt>
                <c:pt idx="614">
                  <c:v>8.9289564093145639</c:v>
                </c:pt>
                <c:pt idx="615">
                  <c:v>8.9434986835968484</c:v>
                </c:pt>
                <c:pt idx="616">
                  <c:v>8.9580409578791205</c:v>
                </c:pt>
                <c:pt idx="617">
                  <c:v>8.9725832321614192</c:v>
                </c:pt>
                <c:pt idx="618">
                  <c:v>8.9871255064436628</c:v>
                </c:pt>
                <c:pt idx="619">
                  <c:v>9.0016677807259349</c:v>
                </c:pt>
                <c:pt idx="620">
                  <c:v>9.0162100550082194</c:v>
                </c:pt>
                <c:pt idx="621">
                  <c:v>9.0307523292904719</c:v>
                </c:pt>
                <c:pt idx="622">
                  <c:v>9.0452946035727475</c:v>
                </c:pt>
                <c:pt idx="623">
                  <c:v>9.0598368778550462</c:v>
                </c:pt>
                <c:pt idx="624">
                  <c:v>9.0743791521372899</c:v>
                </c:pt>
                <c:pt idx="625">
                  <c:v>9.0889214264195335</c:v>
                </c:pt>
                <c:pt idx="626">
                  <c:v>9.103463700701818</c:v>
                </c:pt>
                <c:pt idx="627">
                  <c:v>9.1180059749841007</c:v>
                </c:pt>
                <c:pt idx="628">
                  <c:v>9.1325482492663763</c:v>
                </c:pt>
                <c:pt idx="629">
                  <c:v>9.1470905235486466</c:v>
                </c:pt>
                <c:pt idx="630">
                  <c:v>9.1616327978309204</c:v>
                </c:pt>
                <c:pt idx="631">
                  <c:v>9.1761750721131889</c:v>
                </c:pt>
                <c:pt idx="632">
                  <c:v>9.190717346395461</c:v>
                </c:pt>
                <c:pt idx="633">
                  <c:v>9.2052596206777313</c:v>
                </c:pt>
                <c:pt idx="634">
                  <c:v>9.2198018949600034</c:v>
                </c:pt>
                <c:pt idx="635">
                  <c:v>9.2343441692422719</c:v>
                </c:pt>
                <c:pt idx="636">
                  <c:v>9.2488864435245439</c:v>
                </c:pt>
                <c:pt idx="637">
                  <c:v>9.263428717806816</c:v>
                </c:pt>
                <c:pt idx="638">
                  <c:v>9.277970992089088</c:v>
                </c:pt>
                <c:pt idx="639">
                  <c:v>9.2925132663713583</c:v>
                </c:pt>
                <c:pt idx="640">
                  <c:v>9.3070555406536304</c:v>
                </c:pt>
                <c:pt idx="641">
                  <c:v>9.3215978149359184</c:v>
                </c:pt>
                <c:pt idx="642">
                  <c:v>9.336140089218171</c:v>
                </c:pt>
                <c:pt idx="643">
                  <c:v>9.3506823635004626</c:v>
                </c:pt>
                <c:pt idx="644">
                  <c:v>9.3652246377827346</c:v>
                </c:pt>
                <c:pt idx="645">
                  <c:v>9.3797669120650156</c:v>
                </c:pt>
                <c:pt idx="646">
                  <c:v>9.3943091863472574</c:v>
                </c:pt>
                <c:pt idx="647">
                  <c:v>9.4088514606295082</c:v>
                </c:pt>
                <c:pt idx="648">
                  <c:v>9.423393734911798</c:v>
                </c:pt>
                <c:pt idx="649">
                  <c:v>9.4379360091940701</c:v>
                </c:pt>
                <c:pt idx="650">
                  <c:v>9.4524782834763528</c:v>
                </c:pt>
                <c:pt idx="651">
                  <c:v>9.4670205577586248</c:v>
                </c:pt>
                <c:pt idx="652">
                  <c:v>9.4815628320408845</c:v>
                </c:pt>
                <c:pt idx="653">
                  <c:v>9.496105106323153</c:v>
                </c:pt>
                <c:pt idx="654">
                  <c:v>9.510647380605425</c:v>
                </c:pt>
                <c:pt idx="655">
                  <c:v>9.5251896548877149</c:v>
                </c:pt>
                <c:pt idx="656">
                  <c:v>9.5397319291699727</c:v>
                </c:pt>
                <c:pt idx="657">
                  <c:v>9.5542742034522394</c:v>
                </c:pt>
                <c:pt idx="658">
                  <c:v>9.5688164777345115</c:v>
                </c:pt>
                <c:pt idx="659">
                  <c:v>9.5833587520167658</c:v>
                </c:pt>
                <c:pt idx="660">
                  <c:v>9.5979010262990485</c:v>
                </c:pt>
                <c:pt idx="661">
                  <c:v>9.6124433005813241</c:v>
                </c:pt>
                <c:pt idx="662">
                  <c:v>9.6269855748635962</c:v>
                </c:pt>
                <c:pt idx="663">
                  <c:v>9.6415278491458629</c:v>
                </c:pt>
                <c:pt idx="664">
                  <c:v>9.6560701234281385</c:v>
                </c:pt>
                <c:pt idx="665">
                  <c:v>9.6706123977104088</c:v>
                </c:pt>
                <c:pt idx="666">
                  <c:v>9.6851546719926827</c:v>
                </c:pt>
                <c:pt idx="667">
                  <c:v>9.6996969462749547</c:v>
                </c:pt>
                <c:pt idx="668">
                  <c:v>9.7142392205572232</c:v>
                </c:pt>
                <c:pt idx="669">
                  <c:v>9.7287814948394757</c:v>
                </c:pt>
                <c:pt idx="670">
                  <c:v>9.7433237691217371</c:v>
                </c:pt>
                <c:pt idx="671">
                  <c:v>9.7578660434040376</c:v>
                </c:pt>
                <c:pt idx="672">
                  <c:v>9.772408317686331</c:v>
                </c:pt>
                <c:pt idx="673">
                  <c:v>9.78695059196858</c:v>
                </c:pt>
                <c:pt idx="674">
                  <c:v>9.8014928662508503</c:v>
                </c:pt>
                <c:pt idx="675">
                  <c:v>9.8160351405331188</c:v>
                </c:pt>
                <c:pt idx="676">
                  <c:v>9.8305774148153926</c:v>
                </c:pt>
                <c:pt idx="677">
                  <c:v>9.8451196890976647</c:v>
                </c:pt>
                <c:pt idx="678">
                  <c:v>9.8596619633799367</c:v>
                </c:pt>
                <c:pt idx="679">
                  <c:v>9.8742042376622319</c:v>
                </c:pt>
                <c:pt idx="680">
                  <c:v>9.8887465119444951</c:v>
                </c:pt>
                <c:pt idx="681">
                  <c:v>9.9032887862267494</c:v>
                </c:pt>
                <c:pt idx="682">
                  <c:v>9.9178310605090196</c:v>
                </c:pt>
                <c:pt idx="683">
                  <c:v>9.9323733347912917</c:v>
                </c:pt>
                <c:pt idx="684">
                  <c:v>9.946915609073546</c:v>
                </c:pt>
                <c:pt idx="685">
                  <c:v>9.961457883355834</c:v>
                </c:pt>
                <c:pt idx="686">
                  <c:v>9.9760001576381043</c:v>
                </c:pt>
                <c:pt idx="687">
                  <c:v>9.9905424319203764</c:v>
                </c:pt>
                <c:pt idx="688">
                  <c:v>10</c:v>
                </c:pt>
              </c:numCache>
            </c:numRef>
          </c:yVal>
        </c:ser>
        <c:axId val="69052672"/>
        <c:axId val="69054848"/>
      </c:scatterChart>
      <c:valAx>
        <c:axId val="690526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00" b="1" i="0" u="sng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 u="none"/>
                  <a:t>x(r) 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054848"/>
        <c:crosses val="autoZero"/>
        <c:crossBetween val="midCat"/>
      </c:valAx>
      <c:valAx>
        <c:axId val="6905484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Valores de R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690526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9476861167002012"/>
          <c:y val="0.50877192982456143"/>
          <c:w val="4.4265593561368166E-2"/>
          <c:h val="4.2105263157894764E-2"/>
        </c:manualLayout>
      </c:layout>
      <c:txPr>
        <a:bodyPr/>
        <a:lstStyle/>
        <a:p>
          <a:pPr>
            <a:defRPr lang="pt-BR"/>
          </a:pPr>
          <a:endParaRPr lang="pt-BR"/>
        </a:p>
      </c:txPr>
    </c:legend>
    <c:plotVisOnly val="1"/>
    <c:dispBlanksAs val="gap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4"/>
  <c:chart>
    <c:title>
      <c:tx>
        <c:rich>
          <a:bodyPr/>
          <a:lstStyle/>
          <a:p>
            <a:pPr>
              <a:defRPr lang="pt-BR"/>
            </a:pPr>
            <a:r>
              <a:rPr lang="en-US"/>
              <a:t> Comportamento da densidade (</a:t>
            </a:r>
            <a:r>
              <a:rPr lang="el-GR" sz="1800" b="1" i="0" u="none" strike="noStrike" baseline="0"/>
              <a:t>ρ</a:t>
            </a:r>
            <a:r>
              <a:rPr lang="en-US"/>
              <a:t>) da estrela</a:t>
            </a:r>
          </a:p>
        </c:rich>
      </c:tx>
      <c:layout/>
      <c:spPr>
        <a:noFill/>
        <a:ln w="25400">
          <a:noFill/>
        </a:ln>
      </c:spPr>
    </c:title>
    <c:plotArea>
      <c:layout/>
      <c:scatterChart>
        <c:scatterStyle val="lineMarker"/>
        <c:ser>
          <c:idx val="0"/>
          <c:order val="0"/>
          <c:tx>
            <c:strRef>
              <c:f>Plan5!$C$720</c:f>
              <c:strCache>
                <c:ptCount val="1"/>
                <c:pt idx="0">
                  <c:v>ρ</c:v>
                </c:pt>
              </c:strCache>
            </c:strRef>
          </c:tx>
          <c:xVal>
            <c:numRef>
              <c:f>Plan5!$A$721:$A$1409</c:f>
              <c:numCache>
                <c:formatCode>General</c:formatCode>
                <c:ptCount val="689"/>
                <c:pt idx="0">
                  <c:v>0</c:v>
                </c:pt>
                <c:pt idx="1">
                  <c:v>1.4542274282271507E-2</c:v>
                </c:pt>
                <c:pt idx="2">
                  <c:v>2.9084548564543053E-2</c:v>
                </c:pt>
                <c:pt idx="3">
                  <c:v>4.3626822846814517E-2</c:v>
                </c:pt>
                <c:pt idx="4">
                  <c:v>5.8169097129086106E-2</c:v>
                </c:pt>
                <c:pt idx="5">
                  <c:v>7.2711371411357528E-2</c:v>
                </c:pt>
                <c:pt idx="6">
                  <c:v>8.7253645693629048E-2</c:v>
                </c:pt>
                <c:pt idx="7">
                  <c:v>0.10179591997590075</c:v>
                </c:pt>
                <c:pt idx="8">
                  <c:v>0.11633819425817206</c:v>
                </c:pt>
                <c:pt idx="9">
                  <c:v>0.13088046854044377</c:v>
                </c:pt>
                <c:pt idx="10">
                  <c:v>0.14542274282271531</c:v>
                </c:pt>
                <c:pt idx="11">
                  <c:v>0.15996501710498681</c:v>
                </c:pt>
                <c:pt idx="12">
                  <c:v>0.17450729138725837</c:v>
                </c:pt>
                <c:pt idx="13">
                  <c:v>0.18904956566952971</c:v>
                </c:pt>
                <c:pt idx="14">
                  <c:v>0.20359183995180127</c:v>
                </c:pt>
                <c:pt idx="15">
                  <c:v>0.21813411423407258</c:v>
                </c:pt>
                <c:pt idx="16">
                  <c:v>0.23267638851634437</c:v>
                </c:pt>
                <c:pt idx="17">
                  <c:v>0.24721866279861571</c:v>
                </c:pt>
                <c:pt idx="18">
                  <c:v>0.26176093708088732</c:v>
                </c:pt>
                <c:pt idx="19">
                  <c:v>0.27630321136315888</c:v>
                </c:pt>
                <c:pt idx="20">
                  <c:v>0.29084548564543061</c:v>
                </c:pt>
                <c:pt idx="21">
                  <c:v>0.30538775992770262</c:v>
                </c:pt>
                <c:pt idx="22">
                  <c:v>0.31993003420997368</c:v>
                </c:pt>
                <c:pt idx="23">
                  <c:v>0.3344723084922458</c:v>
                </c:pt>
                <c:pt idx="24">
                  <c:v>0.34901458277451686</c:v>
                </c:pt>
                <c:pt idx="25">
                  <c:v>0.36355685705678781</c:v>
                </c:pt>
                <c:pt idx="26">
                  <c:v>0.37809913133905992</c:v>
                </c:pt>
                <c:pt idx="27">
                  <c:v>0.39264140562133076</c:v>
                </c:pt>
                <c:pt idx="28">
                  <c:v>0.40718367990360305</c:v>
                </c:pt>
                <c:pt idx="29">
                  <c:v>0.42172595418587422</c:v>
                </c:pt>
                <c:pt idx="30">
                  <c:v>0.43626822846814534</c:v>
                </c:pt>
                <c:pt idx="31">
                  <c:v>0.45081050275041734</c:v>
                </c:pt>
                <c:pt idx="32">
                  <c:v>0.46535277703268929</c:v>
                </c:pt>
                <c:pt idx="33">
                  <c:v>0.47989505131496041</c:v>
                </c:pt>
                <c:pt idx="34">
                  <c:v>0.49443732559723141</c:v>
                </c:pt>
                <c:pt idx="35">
                  <c:v>0.50897959987950292</c:v>
                </c:pt>
                <c:pt idx="36">
                  <c:v>0.52352187416177465</c:v>
                </c:pt>
                <c:pt idx="37">
                  <c:v>0.53806414844404549</c:v>
                </c:pt>
                <c:pt idx="38">
                  <c:v>0.55260642272631744</c:v>
                </c:pt>
                <c:pt idx="39">
                  <c:v>0.56714869700859105</c:v>
                </c:pt>
                <c:pt idx="40">
                  <c:v>0.58169097129086045</c:v>
                </c:pt>
                <c:pt idx="41">
                  <c:v>0.59623324557313206</c:v>
                </c:pt>
                <c:pt idx="42">
                  <c:v>0.61077551985540468</c:v>
                </c:pt>
                <c:pt idx="43">
                  <c:v>0.62531779413767508</c:v>
                </c:pt>
                <c:pt idx="44">
                  <c:v>0.63986006841994669</c:v>
                </c:pt>
                <c:pt idx="45">
                  <c:v>0.65440234270221709</c:v>
                </c:pt>
                <c:pt idx="46">
                  <c:v>0.6689446169844927</c:v>
                </c:pt>
                <c:pt idx="47">
                  <c:v>0.6834868912667601</c:v>
                </c:pt>
                <c:pt idx="48">
                  <c:v>0.6980291655490326</c:v>
                </c:pt>
                <c:pt idx="49">
                  <c:v>0.71257143983130422</c:v>
                </c:pt>
                <c:pt idx="50">
                  <c:v>0.72711371411357684</c:v>
                </c:pt>
                <c:pt idx="51">
                  <c:v>0.74165598839584812</c:v>
                </c:pt>
                <c:pt idx="52">
                  <c:v>0.75619826267812085</c:v>
                </c:pt>
                <c:pt idx="53">
                  <c:v>0.77074053696039213</c:v>
                </c:pt>
                <c:pt idx="54">
                  <c:v>0.78528281124266053</c:v>
                </c:pt>
                <c:pt idx="55">
                  <c:v>0.79982508552493314</c:v>
                </c:pt>
                <c:pt idx="56">
                  <c:v>0.81436735980720287</c:v>
                </c:pt>
                <c:pt idx="57">
                  <c:v>0.82890963408947826</c:v>
                </c:pt>
                <c:pt idx="58">
                  <c:v>0.84345190837174777</c:v>
                </c:pt>
                <c:pt idx="59">
                  <c:v>0.85799418265402061</c:v>
                </c:pt>
                <c:pt idx="60">
                  <c:v>0.87253645693629078</c:v>
                </c:pt>
                <c:pt idx="61">
                  <c:v>0.88707873121856262</c:v>
                </c:pt>
                <c:pt idx="62">
                  <c:v>0.90162100550083479</c:v>
                </c:pt>
                <c:pt idx="63">
                  <c:v>0.9161632797831053</c:v>
                </c:pt>
                <c:pt idx="64">
                  <c:v>0.93070555406537803</c:v>
                </c:pt>
                <c:pt idx="65">
                  <c:v>0.94524782834764842</c:v>
                </c:pt>
                <c:pt idx="66">
                  <c:v>0.95979010262992104</c:v>
                </c:pt>
                <c:pt idx="67">
                  <c:v>0.97433237691219143</c:v>
                </c:pt>
                <c:pt idx="68">
                  <c:v>0.98887465119446294</c:v>
                </c:pt>
                <c:pt idx="69">
                  <c:v>1.0034169254767364</c:v>
                </c:pt>
                <c:pt idx="70">
                  <c:v>1.0179591997590058</c:v>
                </c:pt>
                <c:pt idx="71">
                  <c:v>1.0325014740412781</c:v>
                </c:pt>
                <c:pt idx="72">
                  <c:v>1.0470437483235491</c:v>
                </c:pt>
                <c:pt idx="73">
                  <c:v>1.0615860226058205</c:v>
                </c:pt>
                <c:pt idx="74">
                  <c:v>1.0761282968880919</c:v>
                </c:pt>
                <c:pt idx="75">
                  <c:v>1.0906705711703641</c:v>
                </c:pt>
                <c:pt idx="76">
                  <c:v>1.1052128454526351</c:v>
                </c:pt>
                <c:pt idx="77">
                  <c:v>1.1197551197349067</c:v>
                </c:pt>
                <c:pt idx="78">
                  <c:v>1.1342973940171779</c:v>
                </c:pt>
                <c:pt idx="79">
                  <c:v>1.1488396682994479</c:v>
                </c:pt>
                <c:pt idx="80">
                  <c:v>1.1633819425817231</c:v>
                </c:pt>
                <c:pt idx="81">
                  <c:v>1.1779242168639903</c:v>
                </c:pt>
                <c:pt idx="82">
                  <c:v>1.1924664911462641</c:v>
                </c:pt>
                <c:pt idx="83">
                  <c:v>1.2070087654285357</c:v>
                </c:pt>
                <c:pt idx="84">
                  <c:v>1.2215510397108071</c:v>
                </c:pt>
                <c:pt idx="85">
                  <c:v>1.2360933139930788</c:v>
                </c:pt>
                <c:pt idx="86">
                  <c:v>1.2506355882753504</c:v>
                </c:pt>
                <c:pt idx="87">
                  <c:v>1.265177862557622</c:v>
                </c:pt>
                <c:pt idx="88">
                  <c:v>1.2797201368398934</c:v>
                </c:pt>
                <c:pt idx="89">
                  <c:v>1.2942624111221648</c:v>
                </c:pt>
                <c:pt idx="90">
                  <c:v>1.3088046854044328</c:v>
                </c:pt>
                <c:pt idx="91">
                  <c:v>1.32334695968671</c:v>
                </c:pt>
                <c:pt idx="92">
                  <c:v>1.3378892339689794</c:v>
                </c:pt>
                <c:pt idx="93">
                  <c:v>1.3524315082512521</c:v>
                </c:pt>
                <c:pt idx="94">
                  <c:v>1.3669737825335224</c:v>
                </c:pt>
                <c:pt idx="95">
                  <c:v>1.381516056815794</c:v>
                </c:pt>
                <c:pt idx="96">
                  <c:v>1.3960583310980683</c:v>
                </c:pt>
                <c:pt idx="97">
                  <c:v>1.4106006053803353</c:v>
                </c:pt>
                <c:pt idx="98">
                  <c:v>1.4251428796626084</c:v>
                </c:pt>
                <c:pt idx="99">
                  <c:v>1.4396851539448798</c:v>
                </c:pt>
                <c:pt idx="100">
                  <c:v>1.4542274282271515</c:v>
                </c:pt>
                <c:pt idx="101">
                  <c:v>1.4687697025094195</c:v>
                </c:pt>
                <c:pt idx="102">
                  <c:v>1.4833119767916945</c:v>
                </c:pt>
                <c:pt idx="103">
                  <c:v>1.4978542510739636</c:v>
                </c:pt>
                <c:pt idx="104">
                  <c:v>1.5123965253562381</c:v>
                </c:pt>
                <c:pt idx="105">
                  <c:v>1.5269387996385091</c:v>
                </c:pt>
                <c:pt idx="106">
                  <c:v>1.5414810739207807</c:v>
                </c:pt>
                <c:pt idx="107">
                  <c:v>1.5560233482030519</c:v>
                </c:pt>
                <c:pt idx="108">
                  <c:v>1.5705656224853237</c:v>
                </c:pt>
                <c:pt idx="109">
                  <c:v>1.5851078967675951</c:v>
                </c:pt>
                <c:pt idx="110">
                  <c:v>1.5996501710498667</c:v>
                </c:pt>
                <c:pt idx="111">
                  <c:v>1.6141924453321379</c:v>
                </c:pt>
                <c:pt idx="112">
                  <c:v>1.628734719614408</c:v>
                </c:pt>
                <c:pt idx="113">
                  <c:v>1.643276993896682</c:v>
                </c:pt>
                <c:pt idx="114">
                  <c:v>1.6578192681789528</c:v>
                </c:pt>
                <c:pt idx="115">
                  <c:v>1.6723615424612261</c:v>
                </c:pt>
                <c:pt idx="116">
                  <c:v>1.686903816743496</c:v>
                </c:pt>
                <c:pt idx="117">
                  <c:v>1.7014460910257674</c:v>
                </c:pt>
                <c:pt idx="118">
                  <c:v>1.7159883653080388</c:v>
                </c:pt>
                <c:pt idx="119">
                  <c:v>1.7305306395903104</c:v>
                </c:pt>
                <c:pt idx="120">
                  <c:v>1.745072913872582</c:v>
                </c:pt>
                <c:pt idx="121">
                  <c:v>1.7596151881548534</c:v>
                </c:pt>
                <c:pt idx="122">
                  <c:v>1.7741574624371261</c:v>
                </c:pt>
                <c:pt idx="123">
                  <c:v>1.7886997367193946</c:v>
                </c:pt>
                <c:pt idx="124">
                  <c:v>1.803242011001668</c:v>
                </c:pt>
                <c:pt idx="125">
                  <c:v>1.8177842852839372</c:v>
                </c:pt>
                <c:pt idx="126">
                  <c:v>1.8323265595662128</c:v>
                </c:pt>
                <c:pt idx="127">
                  <c:v>1.8468688338484824</c:v>
                </c:pt>
                <c:pt idx="128">
                  <c:v>1.8614111081307541</c:v>
                </c:pt>
                <c:pt idx="129">
                  <c:v>1.8759533824130257</c:v>
                </c:pt>
                <c:pt idx="130">
                  <c:v>1.8904956566952971</c:v>
                </c:pt>
                <c:pt idx="131">
                  <c:v>1.9050379309775707</c:v>
                </c:pt>
                <c:pt idx="132">
                  <c:v>1.9195802052598399</c:v>
                </c:pt>
                <c:pt idx="133">
                  <c:v>1.9341224795421121</c:v>
                </c:pt>
                <c:pt idx="134">
                  <c:v>1.9486647538243818</c:v>
                </c:pt>
                <c:pt idx="135">
                  <c:v>1.9632070281066569</c:v>
                </c:pt>
                <c:pt idx="136">
                  <c:v>1.9777493023889259</c:v>
                </c:pt>
                <c:pt idx="137">
                  <c:v>1.9922915766711995</c:v>
                </c:pt>
                <c:pt idx="138">
                  <c:v>2.0068338509534693</c:v>
                </c:pt>
                <c:pt idx="139">
                  <c:v>2.0213761252357387</c:v>
                </c:pt>
                <c:pt idx="140">
                  <c:v>2.0359183995180063</c:v>
                </c:pt>
                <c:pt idx="141">
                  <c:v>2.0504606738002793</c:v>
                </c:pt>
                <c:pt idx="142">
                  <c:v>2.0650029480825594</c:v>
                </c:pt>
                <c:pt idx="143">
                  <c:v>2.079545222364823</c:v>
                </c:pt>
                <c:pt idx="144">
                  <c:v>2.0940874966470981</c:v>
                </c:pt>
                <c:pt idx="145">
                  <c:v>2.1086297709293751</c:v>
                </c:pt>
                <c:pt idx="146">
                  <c:v>2.1231720452116454</c:v>
                </c:pt>
                <c:pt idx="147">
                  <c:v>2.1377143194939152</c:v>
                </c:pt>
                <c:pt idx="148">
                  <c:v>2.1522565937761793</c:v>
                </c:pt>
                <c:pt idx="149">
                  <c:v>2.1667988680584598</c:v>
                </c:pt>
                <c:pt idx="150">
                  <c:v>2.1813411423407292</c:v>
                </c:pt>
                <c:pt idx="151">
                  <c:v>2.195883416622999</c:v>
                </c:pt>
                <c:pt idx="152">
                  <c:v>2.2104256909052671</c:v>
                </c:pt>
                <c:pt idx="153">
                  <c:v>2.2249679651875458</c:v>
                </c:pt>
                <c:pt idx="154">
                  <c:v>2.2395102394698134</c:v>
                </c:pt>
                <c:pt idx="155">
                  <c:v>2.2540525137520837</c:v>
                </c:pt>
                <c:pt idx="156">
                  <c:v>2.2685947880343673</c:v>
                </c:pt>
                <c:pt idx="157">
                  <c:v>2.2831370623166385</c:v>
                </c:pt>
                <c:pt idx="158">
                  <c:v>2.2976793365988977</c:v>
                </c:pt>
                <c:pt idx="159">
                  <c:v>2.3122216108811675</c:v>
                </c:pt>
                <c:pt idx="160">
                  <c:v>2.3267638851634427</c:v>
                </c:pt>
                <c:pt idx="161">
                  <c:v>2.3413061594457143</c:v>
                </c:pt>
                <c:pt idx="162">
                  <c:v>2.3558484337279766</c:v>
                </c:pt>
                <c:pt idx="163">
                  <c:v>2.3703907080102602</c:v>
                </c:pt>
                <c:pt idx="164">
                  <c:v>2.3849329822925291</c:v>
                </c:pt>
                <c:pt idx="165">
                  <c:v>2.3994752565747977</c:v>
                </c:pt>
                <c:pt idx="166">
                  <c:v>2.4140175308570719</c:v>
                </c:pt>
                <c:pt idx="167">
                  <c:v>2.4285598051393431</c:v>
                </c:pt>
                <c:pt idx="168">
                  <c:v>2.4431020794216152</c:v>
                </c:pt>
                <c:pt idx="169">
                  <c:v>2.4576443537038801</c:v>
                </c:pt>
                <c:pt idx="170">
                  <c:v>2.472186627986158</c:v>
                </c:pt>
                <c:pt idx="171">
                  <c:v>2.4867289022684287</c:v>
                </c:pt>
                <c:pt idx="172">
                  <c:v>2.5012711765507007</c:v>
                </c:pt>
                <c:pt idx="173">
                  <c:v>2.5158134508329741</c:v>
                </c:pt>
                <c:pt idx="174">
                  <c:v>2.5303557251152404</c:v>
                </c:pt>
                <c:pt idx="175">
                  <c:v>2.5448979993975156</c:v>
                </c:pt>
                <c:pt idx="176">
                  <c:v>2.559440273679781</c:v>
                </c:pt>
                <c:pt idx="177">
                  <c:v>2.5739825479620633</c:v>
                </c:pt>
                <c:pt idx="178">
                  <c:v>2.588524822244338</c:v>
                </c:pt>
                <c:pt idx="179">
                  <c:v>2.6030670965266016</c:v>
                </c:pt>
                <c:pt idx="180">
                  <c:v>2.6176093708088728</c:v>
                </c:pt>
                <c:pt idx="181">
                  <c:v>2.6321516450911444</c:v>
                </c:pt>
                <c:pt idx="182">
                  <c:v>2.646693919373416</c:v>
                </c:pt>
                <c:pt idx="183">
                  <c:v>2.6612361936556868</c:v>
                </c:pt>
                <c:pt idx="184">
                  <c:v>2.6757784679379601</c:v>
                </c:pt>
                <c:pt idx="185">
                  <c:v>2.6903207422202375</c:v>
                </c:pt>
                <c:pt idx="186">
                  <c:v>2.7048630165025052</c:v>
                </c:pt>
                <c:pt idx="187">
                  <c:v>2.7194052907847737</c:v>
                </c:pt>
                <c:pt idx="188">
                  <c:v>2.7339475650670488</c:v>
                </c:pt>
                <c:pt idx="189">
                  <c:v>2.7484898393493182</c:v>
                </c:pt>
                <c:pt idx="190">
                  <c:v>2.7630321136315881</c:v>
                </c:pt>
                <c:pt idx="191">
                  <c:v>2.7775743879138601</c:v>
                </c:pt>
                <c:pt idx="192">
                  <c:v>2.7921166621961349</c:v>
                </c:pt>
                <c:pt idx="193">
                  <c:v>2.8066589364783958</c:v>
                </c:pt>
                <c:pt idx="194">
                  <c:v>2.8212012107606741</c:v>
                </c:pt>
                <c:pt idx="195">
                  <c:v>2.8357434850429422</c:v>
                </c:pt>
                <c:pt idx="196">
                  <c:v>2.8502857593252173</c:v>
                </c:pt>
                <c:pt idx="197">
                  <c:v>2.8648280336074867</c:v>
                </c:pt>
                <c:pt idx="198">
                  <c:v>2.8793703078897597</c:v>
                </c:pt>
                <c:pt idx="199">
                  <c:v>2.8939125821720353</c:v>
                </c:pt>
                <c:pt idx="200">
                  <c:v>2.9084548564543042</c:v>
                </c:pt>
                <c:pt idx="201">
                  <c:v>2.9229971307365741</c:v>
                </c:pt>
                <c:pt idx="202">
                  <c:v>2.9375394050188417</c:v>
                </c:pt>
                <c:pt idx="203">
                  <c:v>2.9520816793011169</c:v>
                </c:pt>
                <c:pt idx="204">
                  <c:v>2.9666239535833867</c:v>
                </c:pt>
                <c:pt idx="205">
                  <c:v>2.9811662278656592</c:v>
                </c:pt>
                <c:pt idx="206">
                  <c:v>2.9957085021479339</c:v>
                </c:pt>
                <c:pt idx="207">
                  <c:v>3.0102507764302007</c:v>
                </c:pt>
                <c:pt idx="208">
                  <c:v>3.0247930507124807</c:v>
                </c:pt>
                <c:pt idx="209">
                  <c:v>3.0393353249947399</c:v>
                </c:pt>
                <c:pt idx="210">
                  <c:v>3.0538775992770151</c:v>
                </c:pt>
                <c:pt idx="211">
                  <c:v>3.0684198735592827</c:v>
                </c:pt>
                <c:pt idx="212">
                  <c:v>3.0829621478415592</c:v>
                </c:pt>
                <c:pt idx="213">
                  <c:v>3.0975044221238277</c:v>
                </c:pt>
                <c:pt idx="214">
                  <c:v>3.1120466964060967</c:v>
                </c:pt>
                <c:pt idx="215">
                  <c:v>3.1265889706883709</c:v>
                </c:pt>
                <c:pt idx="216">
                  <c:v>3.1411312449706492</c:v>
                </c:pt>
                <c:pt idx="217">
                  <c:v>3.1556735192529142</c:v>
                </c:pt>
                <c:pt idx="218">
                  <c:v>3.1702157935351827</c:v>
                </c:pt>
                <c:pt idx="219">
                  <c:v>3.184758067817461</c:v>
                </c:pt>
                <c:pt idx="220">
                  <c:v>3.1993003420997272</c:v>
                </c:pt>
                <c:pt idx="221">
                  <c:v>3.213842616381998</c:v>
                </c:pt>
                <c:pt idx="222">
                  <c:v>3.2283848906642696</c:v>
                </c:pt>
                <c:pt idx="223">
                  <c:v>3.2429271649465412</c:v>
                </c:pt>
                <c:pt idx="224">
                  <c:v>3.2574694392288048</c:v>
                </c:pt>
                <c:pt idx="225">
                  <c:v>3.2720117135110831</c:v>
                </c:pt>
                <c:pt idx="226">
                  <c:v>3.2865539877933552</c:v>
                </c:pt>
                <c:pt idx="227">
                  <c:v>3.3010962620756255</c:v>
                </c:pt>
                <c:pt idx="228">
                  <c:v>3.3156385363578931</c:v>
                </c:pt>
                <c:pt idx="229">
                  <c:v>3.3301808106401678</c:v>
                </c:pt>
                <c:pt idx="230">
                  <c:v>3.3447230849224412</c:v>
                </c:pt>
                <c:pt idx="231">
                  <c:v>3.359265359204703</c:v>
                </c:pt>
                <c:pt idx="232">
                  <c:v>3.3738076334869787</c:v>
                </c:pt>
                <c:pt idx="233">
                  <c:v>3.3883499077692525</c:v>
                </c:pt>
                <c:pt idx="234">
                  <c:v>3.4028921820515237</c:v>
                </c:pt>
                <c:pt idx="235">
                  <c:v>3.4174344563337948</c:v>
                </c:pt>
                <c:pt idx="236">
                  <c:v>3.431976730616066</c:v>
                </c:pt>
                <c:pt idx="237">
                  <c:v>3.4465190048983372</c:v>
                </c:pt>
                <c:pt idx="238">
                  <c:v>3.4610612791806084</c:v>
                </c:pt>
                <c:pt idx="239">
                  <c:v>3.4756035534628777</c:v>
                </c:pt>
                <c:pt idx="240">
                  <c:v>3.4901458277451507</c:v>
                </c:pt>
                <c:pt idx="241">
                  <c:v>3.5046881020274219</c:v>
                </c:pt>
                <c:pt idx="242">
                  <c:v>3.5192303763096935</c:v>
                </c:pt>
                <c:pt idx="243">
                  <c:v>3.5337726505919651</c:v>
                </c:pt>
                <c:pt idx="244">
                  <c:v>3.5483149248742358</c:v>
                </c:pt>
                <c:pt idx="245">
                  <c:v>3.562857199156503</c:v>
                </c:pt>
                <c:pt idx="246">
                  <c:v>3.5773994734387777</c:v>
                </c:pt>
                <c:pt idx="247">
                  <c:v>3.5919417477210547</c:v>
                </c:pt>
                <c:pt idx="248">
                  <c:v>3.6064840220033205</c:v>
                </c:pt>
                <c:pt idx="249">
                  <c:v>3.6210262962855952</c:v>
                </c:pt>
                <c:pt idx="250">
                  <c:v>3.6355685705678629</c:v>
                </c:pt>
                <c:pt idx="251">
                  <c:v>3.650110844850138</c:v>
                </c:pt>
                <c:pt idx="252">
                  <c:v>3.6646531191324048</c:v>
                </c:pt>
                <c:pt idx="253">
                  <c:v>3.6791953934146764</c:v>
                </c:pt>
                <c:pt idx="254">
                  <c:v>3.693737667696956</c:v>
                </c:pt>
                <c:pt idx="255">
                  <c:v>3.7082799419792192</c:v>
                </c:pt>
                <c:pt idx="256">
                  <c:v>3.7228222162614899</c:v>
                </c:pt>
                <c:pt idx="257">
                  <c:v>3.7373644905437597</c:v>
                </c:pt>
                <c:pt idx="258">
                  <c:v>3.7519067648260362</c:v>
                </c:pt>
                <c:pt idx="259">
                  <c:v>3.766449039108299</c:v>
                </c:pt>
                <c:pt idx="260">
                  <c:v>3.780991313390579</c:v>
                </c:pt>
                <c:pt idx="261">
                  <c:v>3.7955335876728502</c:v>
                </c:pt>
                <c:pt idx="262">
                  <c:v>3.8100758619551174</c:v>
                </c:pt>
                <c:pt idx="263">
                  <c:v>3.8246181362373877</c:v>
                </c:pt>
                <c:pt idx="264">
                  <c:v>3.8391604105196562</c:v>
                </c:pt>
                <c:pt idx="265">
                  <c:v>3.8537026848019309</c:v>
                </c:pt>
                <c:pt idx="266">
                  <c:v>3.8682449590841981</c:v>
                </c:pt>
                <c:pt idx="267">
                  <c:v>3.8827872333664732</c:v>
                </c:pt>
                <c:pt idx="268">
                  <c:v>3.8973295076487444</c:v>
                </c:pt>
                <c:pt idx="269">
                  <c:v>3.9118717819310156</c:v>
                </c:pt>
                <c:pt idx="270">
                  <c:v>3.9264140562132868</c:v>
                </c:pt>
                <c:pt idx="271">
                  <c:v>3.9409563304955579</c:v>
                </c:pt>
                <c:pt idx="272">
                  <c:v>3.9554986047778242</c:v>
                </c:pt>
                <c:pt idx="273">
                  <c:v>3.9700408790600967</c:v>
                </c:pt>
                <c:pt idx="274">
                  <c:v>3.9845831533423759</c:v>
                </c:pt>
                <c:pt idx="275">
                  <c:v>3.9991254276246391</c:v>
                </c:pt>
                <c:pt idx="276">
                  <c:v>4.0136677019069138</c:v>
                </c:pt>
                <c:pt idx="277">
                  <c:v>4.028209976189185</c:v>
                </c:pt>
                <c:pt idx="278">
                  <c:v>4.042752250471449</c:v>
                </c:pt>
                <c:pt idx="279">
                  <c:v>4.0572945247537273</c:v>
                </c:pt>
                <c:pt idx="280">
                  <c:v>4.0718367990359985</c:v>
                </c:pt>
                <c:pt idx="281">
                  <c:v>4.0863790733182714</c:v>
                </c:pt>
                <c:pt idx="282">
                  <c:v>4.1009213476005355</c:v>
                </c:pt>
                <c:pt idx="283">
                  <c:v>4.115463621882812</c:v>
                </c:pt>
                <c:pt idx="284">
                  <c:v>4.1300058961650743</c:v>
                </c:pt>
                <c:pt idx="285">
                  <c:v>4.1445481704473472</c:v>
                </c:pt>
                <c:pt idx="286">
                  <c:v>4.1590904447296335</c:v>
                </c:pt>
                <c:pt idx="287">
                  <c:v>4.1736327190118994</c:v>
                </c:pt>
                <c:pt idx="288">
                  <c:v>4.1881749932941714</c:v>
                </c:pt>
                <c:pt idx="289">
                  <c:v>4.2027172675764266</c:v>
                </c:pt>
                <c:pt idx="290">
                  <c:v>4.2172595418587075</c:v>
                </c:pt>
                <c:pt idx="291">
                  <c:v>4.2318018161409805</c:v>
                </c:pt>
                <c:pt idx="292">
                  <c:v>4.2463440904232534</c:v>
                </c:pt>
                <c:pt idx="293">
                  <c:v>4.2608863647055246</c:v>
                </c:pt>
                <c:pt idx="294">
                  <c:v>4.2754286389877958</c:v>
                </c:pt>
                <c:pt idx="295">
                  <c:v>4.2899709132700714</c:v>
                </c:pt>
                <c:pt idx="296">
                  <c:v>4.3045131875523381</c:v>
                </c:pt>
                <c:pt idx="297">
                  <c:v>4.3190554618346093</c:v>
                </c:pt>
                <c:pt idx="298">
                  <c:v>4.3335977361168805</c:v>
                </c:pt>
                <c:pt idx="299">
                  <c:v>4.3481400103991517</c:v>
                </c:pt>
                <c:pt idx="300">
                  <c:v>4.3626822846814228</c:v>
                </c:pt>
                <c:pt idx="301">
                  <c:v>4.377224558963694</c:v>
                </c:pt>
                <c:pt idx="302">
                  <c:v>4.3917668332459652</c:v>
                </c:pt>
                <c:pt idx="303">
                  <c:v>4.4063091075282435</c:v>
                </c:pt>
                <c:pt idx="304">
                  <c:v>4.4208513818105084</c:v>
                </c:pt>
                <c:pt idx="305">
                  <c:v>4.4353936560927814</c:v>
                </c:pt>
                <c:pt idx="306">
                  <c:v>4.4499359303750445</c:v>
                </c:pt>
                <c:pt idx="307">
                  <c:v>4.464478204657321</c:v>
                </c:pt>
                <c:pt idx="308">
                  <c:v>4.4790204789395922</c:v>
                </c:pt>
                <c:pt idx="309">
                  <c:v>4.493562753221874</c:v>
                </c:pt>
                <c:pt idx="310">
                  <c:v>4.5081050275041354</c:v>
                </c:pt>
                <c:pt idx="311">
                  <c:v>4.5226473017864057</c:v>
                </c:pt>
                <c:pt idx="312">
                  <c:v>4.5371895760686689</c:v>
                </c:pt>
                <c:pt idx="313">
                  <c:v>4.5517318503509445</c:v>
                </c:pt>
                <c:pt idx="314">
                  <c:v>4.5662741246332192</c:v>
                </c:pt>
                <c:pt idx="315">
                  <c:v>4.5808163989154815</c:v>
                </c:pt>
                <c:pt idx="316">
                  <c:v>4.5953586731977616</c:v>
                </c:pt>
                <c:pt idx="317">
                  <c:v>4.6099009474800265</c:v>
                </c:pt>
                <c:pt idx="318">
                  <c:v>4.6244432217622968</c:v>
                </c:pt>
                <c:pt idx="319">
                  <c:v>4.6389854960445751</c:v>
                </c:pt>
                <c:pt idx="320">
                  <c:v>4.6535277703268445</c:v>
                </c:pt>
                <c:pt idx="321">
                  <c:v>4.6680700446091175</c:v>
                </c:pt>
                <c:pt idx="322">
                  <c:v>4.6826123188913886</c:v>
                </c:pt>
                <c:pt idx="323">
                  <c:v>4.6971545931736545</c:v>
                </c:pt>
                <c:pt idx="324">
                  <c:v>4.7116968674559265</c:v>
                </c:pt>
                <c:pt idx="325">
                  <c:v>4.7262391417382021</c:v>
                </c:pt>
                <c:pt idx="326">
                  <c:v>4.7407814160204715</c:v>
                </c:pt>
                <c:pt idx="327">
                  <c:v>4.7553236903027525</c:v>
                </c:pt>
                <c:pt idx="328">
                  <c:v>4.7698659645850165</c:v>
                </c:pt>
                <c:pt idx="329">
                  <c:v>4.7844082388672797</c:v>
                </c:pt>
                <c:pt idx="330">
                  <c:v>4.7989505131495545</c:v>
                </c:pt>
                <c:pt idx="331">
                  <c:v>4.8134927874318381</c:v>
                </c:pt>
                <c:pt idx="332">
                  <c:v>4.8280350617140941</c:v>
                </c:pt>
                <c:pt idx="333">
                  <c:v>4.8425773359963715</c:v>
                </c:pt>
                <c:pt idx="334">
                  <c:v>4.8571196102786365</c:v>
                </c:pt>
                <c:pt idx="335">
                  <c:v>4.8716618845609272</c:v>
                </c:pt>
                <c:pt idx="336">
                  <c:v>4.8862041588431904</c:v>
                </c:pt>
                <c:pt idx="337">
                  <c:v>4.9007464331254571</c:v>
                </c:pt>
                <c:pt idx="338">
                  <c:v>4.9152887074077283</c:v>
                </c:pt>
                <c:pt idx="339">
                  <c:v>4.9298309816899986</c:v>
                </c:pt>
                <c:pt idx="340">
                  <c:v>4.9443732559722724</c:v>
                </c:pt>
                <c:pt idx="341">
                  <c:v>4.9589155302545365</c:v>
                </c:pt>
                <c:pt idx="342">
                  <c:v>4.973457804536813</c:v>
                </c:pt>
                <c:pt idx="343">
                  <c:v>4.9880000788190841</c:v>
                </c:pt>
                <c:pt idx="344">
                  <c:v>5.0025423531013553</c:v>
                </c:pt>
                <c:pt idx="345">
                  <c:v>5.0170846273836265</c:v>
                </c:pt>
                <c:pt idx="346">
                  <c:v>5.0316269016658994</c:v>
                </c:pt>
                <c:pt idx="347">
                  <c:v>5.0461691759481813</c:v>
                </c:pt>
                <c:pt idx="348">
                  <c:v>5.0607114502304356</c:v>
                </c:pt>
                <c:pt idx="349">
                  <c:v>5.0752537245127201</c:v>
                </c:pt>
                <c:pt idx="350">
                  <c:v>5.0897959987949823</c:v>
                </c:pt>
                <c:pt idx="351">
                  <c:v>5.1043382730772402</c:v>
                </c:pt>
                <c:pt idx="352">
                  <c:v>5.1188805473595105</c:v>
                </c:pt>
                <c:pt idx="353">
                  <c:v>5.1334228216417959</c:v>
                </c:pt>
                <c:pt idx="354">
                  <c:v>5.1479650959240724</c:v>
                </c:pt>
                <c:pt idx="355">
                  <c:v>5.1625073702063258</c:v>
                </c:pt>
                <c:pt idx="356">
                  <c:v>5.1770496444886094</c:v>
                </c:pt>
                <c:pt idx="357">
                  <c:v>5.1915919187708806</c:v>
                </c:pt>
                <c:pt idx="358">
                  <c:v>5.2061341930531588</c:v>
                </c:pt>
                <c:pt idx="359">
                  <c:v>5.2206764673354149</c:v>
                </c:pt>
                <c:pt idx="360">
                  <c:v>5.2352187416176994</c:v>
                </c:pt>
                <c:pt idx="361">
                  <c:v>5.2497610158999777</c:v>
                </c:pt>
                <c:pt idx="362">
                  <c:v>5.2643032901822364</c:v>
                </c:pt>
                <c:pt idx="363">
                  <c:v>5.2788455644645094</c:v>
                </c:pt>
                <c:pt idx="364">
                  <c:v>5.2933878387467708</c:v>
                </c:pt>
                <c:pt idx="365">
                  <c:v>5.3079301130290455</c:v>
                </c:pt>
                <c:pt idx="366">
                  <c:v>5.3224723873113211</c:v>
                </c:pt>
                <c:pt idx="367">
                  <c:v>5.3370146615935843</c:v>
                </c:pt>
                <c:pt idx="368">
                  <c:v>5.3515569358758643</c:v>
                </c:pt>
                <c:pt idx="369">
                  <c:v>5.3660992101581364</c:v>
                </c:pt>
                <c:pt idx="370">
                  <c:v>5.3806414844404165</c:v>
                </c:pt>
                <c:pt idx="371">
                  <c:v>5.3951837587226779</c:v>
                </c:pt>
                <c:pt idx="372">
                  <c:v>5.4097260330049561</c:v>
                </c:pt>
                <c:pt idx="373">
                  <c:v>5.4242683072872202</c:v>
                </c:pt>
                <c:pt idx="374">
                  <c:v>5.4388105815694905</c:v>
                </c:pt>
                <c:pt idx="375">
                  <c:v>5.4533528558517634</c:v>
                </c:pt>
                <c:pt idx="376">
                  <c:v>5.4678951301340337</c:v>
                </c:pt>
                <c:pt idx="377">
                  <c:v>5.4824374044163084</c:v>
                </c:pt>
                <c:pt idx="378">
                  <c:v>5.4969796786985761</c:v>
                </c:pt>
                <c:pt idx="379">
                  <c:v>5.5115219529808472</c:v>
                </c:pt>
                <c:pt idx="380">
                  <c:v>5.5260642272631175</c:v>
                </c:pt>
                <c:pt idx="381">
                  <c:v>5.5406065015453896</c:v>
                </c:pt>
                <c:pt idx="382">
                  <c:v>5.5551487758276634</c:v>
                </c:pt>
                <c:pt idx="383">
                  <c:v>5.5696910501099319</c:v>
                </c:pt>
                <c:pt idx="384">
                  <c:v>5.5842333243922031</c:v>
                </c:pt>
                <c:pt idx="385">
                  <c:v>5.5987755986744743</c:v>
                </c:pt>
                <c:pt idx="386">
                  <c:v>5.6133178729567339</c:v>
                </c:pt>
                <c:pt idx="387">
                  <c:v>5.6278601472390077</c:v>
                </c:pt>
                <c:pt idx="388">
                  <c:v>5.6424024215212878</c:v>
                </c:pt>
                <c:pt idx="389">
                  <c:v>5.656944695803559</c:v>
                </c:pt>
                <c:pt idx="390">
                  <c:v>5.6714869700858275</c:v>
                </c:pt>
                <c:pt idx="391">
                  <c:v>5.6860292443681013</c:v>
                </c:pt>
                <c:pt idx="392">
                  <c:v>5.7005715186503725</c:v>
                </c:pt>
                <c:pt idx="393">
                  <c:v>5.7151137929326516</c:v>
                </c:pt>
                <c:pt idx="394">
                  <c:v>5.7296560672149148</c:v>
                </c:pt>
                <c:pt idx="395">
                  <c:v>5.744198341497186</c:v>
                </c:pt>
                <c:pt idx="396">
                  <c:v>5.7587406157794572</c:v>
                </c:pt>
                <c:pt idx="397">
                  <c:v>5.7732828900617363</c:v>
                </c:pt>
                <c:pt idx="398">
                  <c:v>5.7878251643439995</c:v>
                </c:pt>
                <c:pt idx="399">
                  <c:v>5.8023674386262707</c:v>
                </c:pt>
                <c:pt idx="400">
                  <c:v>5.8169097129085419</c:v>
                </c:pt>
                <c:pt idx="401">
                  <c:v>5.8314519871908139</c:v>
                </c:pt>
                <c:pt idx="402">
                  <c:v>5.8459942614730771</c:v>
                </c:pt>
                <c:pt idx="403">
                  <c:v>5.8605365357553447</c:v>
                </c:pt>
                <c:pt idx="404">
                  <c:v>5.8750788100376274</c:v>
                </c:pt>
                <c:pt idx="405">
                  <c:v>5.8896210843199084</c:v>
                </c:pt>
                <c:pt idx="406">
                  <c:v>5.9041633586021733</c:v>
                </c:pt>
                <c:pt idx="407">
                  <c:v>5.918705632884441</c:v>
                </c:pt>
                <c:pt idx="408">
                  <c:v>5.9332479071667121</c:v>
                </c:pt>
                <c:pt idx="409">
                  <c:v>5.9477901814489833</c:v>
                </c:pt>
                <c:pt idx="410">
                  <c:v>5.9623324557312554</c:v>
                </c:pt>
                <c:pt idx="411">
                  <c:v>5.9768747300135336</c:v>
                </c:pt>
                <c:pt idx="412">
                  <c:v>5.9914170042957968</c:v>
                </c:pt>
                <c:pt idx="413">
                  <c:v>6.0059592785780609</c:v>
                </c:pt>
                <c:pt idx="414">
                  <c:v>6.0205015528603365</c:v>
                </c:pt>
                <c:pt idx="415">
                  <c:v>6.0350438271426103</c:v>
                </c:pt>
                <c:pt idx="416">
                  <c:v>6.0495861014248824</c:v>
                </c:pt>
                <c:pt idx="417">
                  <c:v>6.0641283757071465</c:v>
                </c:pt>
                <c:pt idx="418">
                  <c:v>6.0786706499894274</c:v>
                </c:pt>
                <c:pt idx="419">
                  <c:v>6.0932129242717004</c:v>
                </c:pt>
                <c:pt idx="420">
                  <c:v>6.1077551985539671</c:v>
                </c:pt>
                <c:pt idx="421">
                  <c:v>6.1222974728362365</c:v>
                </c:pt>
                <c:pt idx="422">
                  <c:v>6.1368397471185085</c:v>
                </c:pt>
                <c:pt idx="423">
                  <c:v>6.1513820214007806</c:v>
                </c:pt>
                <c:pt idx="424">
                  <c:v>6.1659242956830465</c:v>
                </c:pt>
                <c:pt idx="425">
                  <c:v>6.180466569965315</c:v>
                </c:pt>
                <c:pt idx="426">
                  <c:v>6.1950088442475861</c:v>
                </c:pt>
                <c:pt idx="427">
                  <c:v>6.2095511185298724</c:v>
                </c:pt>
                <c:pt idx="428">
                  <c:v>6.2240933928121445</c:v>
                </c:pt>
                <c:pt idx="429">
                  <c:v>6.2386356670944076</c:v>
                </c:pt>
                <c:pt idx="430">
                  <c:v>6.2531779413766788</c:v>
                </c:pt>
                <c:pt idx="431">
                  <c:v>6.2677202156589455</c:v>
                </c:pt>
                <c:pt idx="432">
                  <c:v>6.2822624899412371</c:v>
                </c:pt>
                <c:pt idx="433">
                  <c:v>6.2968047642234906</c:v>
                </c:pt>
                <c:pt idx="434">
                  <c:v>6.3113470385057635</c:v>
                </c:pt>
                <c:pt idx="435">
                  <c:v>6.3258893127880347</c:v>
                </c:pt>
                <c:pt idx="436">
                  <c:v>6.3404315870703059</c:v>
                </c:pt>
                <c:pt idx="437">
                  <c:v>6.3549738613525699</c:v>
                </c:pt>
                <c:pt idx="438">
                  <c:v>6.3695161356348482</c:v>
                </c:pt>
                <c:pt idx="439">
                  <c:v>6.3840584099171185</c:v>
                </c:pt>
                <c:pt idx="440">
                  <c:v>6.3986006841993914</c:v>
                </c:pt>
                <c:pt idx="441">
                  <c:v>6.4131429584816688</c:v>
                </c:pt>
                <c:pt idx="442">
                  <c:v>6.4276852327639276</c:v>
                </c:pt>
                <c:pt idx="443">
                  <c:v>6.4422275070462041</c:v>
                </c:pt>
                <c:pt idx="444">
                  <c:v>6.4567697813284877</c:v>
                </c:pt>
                <c:pt idx="445">
                  <c:v>6.4713120556107535</c:v>
                </c:pt>
                <c:pt idx="446">
                  <c:v>6.4858543298930176</c:v>
                </c:pt>
                <c:pt idx="447">
                  <c:v>6.5003966041752888</c:v>
                </c:pt>
                <c:pt idx="448">
                  <c:v>6.5149388784575413</c:v>
                </c:pt>
                <c:pt idx="449">
                  <c:v>6.5294811527398311</c:v>
                </c:pt>
                <c:pt idx="450">
                  <c:v>6.5440234270221023</c:v>
                </c:pt>
                <c:pt idx="451">
                  <c:v>6.5585657013043734</c:v>
                </c:pt>
                <c:pt idx="452">
                  <c:v>6.5731079755866464</c:v>
                </c:pt>
                <c:pt idx="453">
                  <c:v>6.5876502498689069</c:v>
                </c:pt>
                <c:pt idx="454">
                  <c:v>6.6021925241511878</c:v>
                </c:pt>
                <c:pt idx="455">
                  <c:v>6.6167347984334555</c:v>
                </c:pt>
                <c:pt idx="456">
                  <c:v>6.6312770727157302</c:v>
                </c:pt>
                <c:pt idx="457">
                  <c:v>6.6458193469979872</c:v>
                </c:pt>
                <c:pt idx="458">
                  <c:v>6.6603616212802725</c:v>
                </c:pt>
                <c:pt idx="459">
                  <c:v>6.6749038955625437</c:v>
                </c:pt>
                <c:pt idx="460">
                  <c:v>6.6894461698448184</c:v>
                </c:pt>
                <c:pt idx="461">
                  <c:v>6.7039884441270861</c:v>
                </c:pt>
                <c:pt idx="462">
                  <c:v>6.7185307184093555</c:v>
                </c:pt>
                <c:pt idx="463">
                  <c:v>6.7330729926916435</c:v>
                </c:pt>
                <c:pt idx="464">
                  <c:v>6.7476152669738916</c:v>
                </c:pt>
                <c:pt idx="465">
                  <c:v>6.7621575412561645</c:v>
                </c:pt>
                <c:pt idx="466">
                  <c:v>6.7766998155384499</c:v>
                </c:pt>
                <c:pt idx="467">
                  <c:v>6.7912420898207255</c:v>
                </c:pt>
                <c:pt idx="468">
                  <c:v>6.8057843641029763</c:v>
                </c:pt>
                <c:pt idx="469">
                  <c:v>6.8203266383852439</c:v>
                </c:pt>
                <c:pt idx="470">
                  <c:v>6.8348689126675284</c:v>
                </c:pt>
                <c:pt idx="471">
                  <c:v>6.8494111869497978</c:v>
                </c:pt>
                <c:pt idx="472">
                  <c:v>6.863953461232069</c:v>
                </c:pt>
                <c:pt idx="473">
                  <c:v>6.8784957355143481</c:v>
                </c:pt>
                <c:pt idx="474">
                  <c:v>6.8930380097966095</c:v>
                </c:pt>
                <c:pt idx="475">
                  <c:v>6.9075802840788825</c:v>
                </c:pt>
                <c:pt idx="476">
                  <c:v>6.9221225583611465</c:v>
                </c:pt>
                <c:pt idx="477">
                  <c:v>6.9366648326434337</c:v>
                </c:pt>
                <c:pt idx="478">
                  <c:v>6.9512071069257004</c:v>
                </c:pt>
                <c:pt idx="479">
                  <c:v>6.9657493812079734</c:v>
                </c:pt>
                <c:pt idx="480">
                  <c:v>6.9802916554902463</c:v>
                </c:pt>
                <c:pt idx="481">
                  <c:v>6.9948339297725095</c:v>
                </c:pt>
                <c:pt idx="482">
                  <c:v>7.0093762040547833</c:v>
                </c:pt>
                <c:pt idx="483">
                  <c:v>7.0239184783370403</c:v>
                </c:pt>
                <c:pt idx="484">
                  <c:v>7.0384607526193319</c:v>
                </c:pt>
                <c:pt idx="485">
                  <c:v>7.0530030269015942</c:v>
                </c:pt>
                <c:pt idx="486">
                  <c:v>7.0675453011838654</c:v>
                </c:pt>
                <c:pt idx="487">
                  <c:v>7.0820875754661365</c:v>
                </c:pt>
                <c:pt idx="488">
                  <c:v>7.0966298497484077</c:v>
                </c:pt>
                <c:pt idx="489">
                  <c:v>7.1111721240306824</c:v>
                </c:pt>
                <c:pt idx="490">
                  <c:v>7.1257143983129385</c:v>
                </c:pt>
                <c:pt idx="491">
                  <c:v>7.1402566725952141</c:v>
                </c:pt>
                <c:pt idx="492">
                  <c:v>7.1547989468774773</c:v>
                </c:pt>
                <c:pt idx="493">
                  <c:v>7.1693412211597654</c:v>
                </c:pt>
                <c:pt idx="494">
                  <c:v>7.1838834954420436</c:v>
                </c:pt>
                <c:pt idx="495">
                  <c:v>7.1984257697243068</c:v>
                </c:pt>
                <c:pt idx="496">
                  <c:v>7.212968044006578</c:v>
                </c:pt>
                <c:pt idx="497">
                  <c:v>7.2275103182888376</c:v>
                </c:pt>
                <c:pt idx="498">
                  <c:v>7.2420525925711292</c:v>
                </c:pt>
                <c:pt idx="499">
                  <c:v>7.2565948668533844</c:v>
                </c:pt>
                <c:pt idx="500">
                  <c:v>7.2711371411356707</c:v>
                </c:pt>
                <c:pt idx="501">
                  <c:v>7.2856794154179427</c:v>
                </c:pt>
                <c:pt idx="502">
                  <c:v>7.3002216897002103</c:v>
                </c:pt>
                <c:pt idx="503">
                  <c:v>7.3147639639824762</c:v>
                </c:pt>
                <c:pt idx="504">
                  <c:v>7.3293062382647465</c:v>
                </c:pt>
                <c:pt idx="505">
                  <c:v>7.3438485125470185</c:v>
                </c:pt>
                <c:pt idx="506">
                  <c:v>7.3583907868292897</c:v>
                </c:pt>
                <c:pt idx="507">
                  <c:v>7.3729330611115609</c:v>
                </c:pt>
                <c:pt idx="508">
                  <c:v>7.3874753353938321</c:v>
                </c:pt>
                <c:pt idx="509">
                  <c:v>7.4020176096761015</c:v>
                </c:pt>
                <c:pt idx="510">
                  <c:v>7.4165598839583815</c:v>
                </c:pt>
                <c:pt idx="511">
                  <c:v>7.4311021582406536</c:v>
                </c:pt>
                <c:pt idx="512">
                  <c:v>7.4456444325229194</c:v>
                </c:pt>
                <c:pt idx="513">
                  <c:v>7.4601867068051808</c:v>
                </c:pt>
                <c:pt idx="514">
                  <c:v>7.4747289810874591</c:v>
                </c:pt>
                <c:pt idx="515">
                  <c:v>7.4892712553697391</c:v>
                </c:pt>
                <c:pt idx="516">
                  <c:v>7.5038135296520005</c:v>
                </c:pt>
                <c:pt idx="517">
                  <c:v>7.5183558039342726</c:v>
                </c:pt>
                <c:pt idx="518">
                  <c:v>7.5328980782165385</c:v>
                </c:pt>
                <c:pt idx="519">
                  <c:v>7.547440352498815</c:v>
                </c:pt>
                <c:pt idx="520">
                  <c:v>7.561982626781079</c:v>
                </c:pt>
                <c:pt idx="521">
                  <c:v>7.5765249010633573</c:v>
                </c:pt>
                <c:pt idx="522">
                  <c:v>7.5910671753456382</c:v>
                </c:pt>
                <c:pt idx="523">
                  <c:v>7.6056094496278996</c:v>
                </c:pt>
                <c:pt idx="524">
                  <c:v>7.6201517239101708</c:v>
                </c:pt>
                <c:pt idx="525">
                  <c:v>7.634693998192442</c:v>
                </c:pt>
                <c:pt idx="526">
                  <c:v>7.6492362724747105</c:v>
                </c:pt>
                <c:pt idx="527">
                  <c:v>7.6637785467569719</c:v>
                </c:pt>
                <c:pt idx="528">
                  <c:v>7.6783208210392555</c:v>
                </c:pt>
                <c:pt idx="529">
                  <c:v>7.6928630953215364</c:v>
                </c:pt>
                <c:pt idx="530">
                  <c:v>7.7074053696037899</c:v>
                </c:pt>
                <c:pt idx="531">
                  <c:v>7.7219476438860699</c:v>
                </c:pt>
                <c:pt idx="532">
                  <c:v>7.7364899181683411</c:v>
                </c:pt>
                <c:pt idx="533">
                  <c:v>7.7510321924506238</c:v>
                </c:pt>
                <c:pt idx="534">
                  <c:v>7.7655744667328754</c:v>
                </c:pt>
                <c:pt idx="535">
                  <c:v>7.7801167410151546</c:v>
                </c:pt>
                <c:pt idx="536">
                  <c:v>7.7946590152974284</c:v>
                </c:pt>
                <c:pt idx="537">
                  <c:v>7.8092012895797014</c:v>
                </c:pt>
                <c:pt idx="538">
                  <c:v>7.8237435638619681</c:v>
                </c:pt>
                <c:pt idx="539">
                  <c:v>7.8382858381442375</c:v>
                </c:pt>
                <c:pt idx="540">
                  <c:v>7.8528281124265105</c:v>
                </c:pt>
                <c:pt idx="541">
                  <c:v>7.8673703867087745</c:v>
                </c:pt>
                <c:pt idx="542">
                  <c:v>7.8819126609910475</c:v>
                </c:pt>
                <c:pt idx="543">
                  <c:v>7.8964549352733284</c:v>
                </c:pt>
                <c:pt idx="544">
                  <c:v>7.9109972095555872</c:v>
                </c:pt>
                <c:pt idx="545">
                  <c:v>7.9255394838378734</c:v>
                </c:pt>
                <c:pt idx="546">
                  <c:v>7.9400817581201384</c:v>
                </c:pt>
                <c:pt idx="547">
                  <c:v>7.9546240324024087</c:v>
                </c:pt>
                <c:pt idx="548">
                  <c:v>7.9691663066846834</c:v>
                </c:pt>
                <c:pt idx="549">
                  <c:v>7.983708580966951</c:v>
                </c:pt>
                <c:pt idx="550">
                  <c:v>7.9982508552492222</c:v>
                </c:pt>
                <c:pt idx="551">
                  <c:v>8.0127931295314934</c:v>
                </c:pt>
                <c:pt idx="552">
                  <c:v>8.0273354038137619</c:v>
                </c:pt>
                <c:pt idx="553">
                  <c:v>8.0418776780960339</c:v>
                </c:pt>
                <c:pt idx="554">
                  <c:v>8.0564199523783273</c:v>
                </c:pt>
                <c:pt idx="555">
                  <c:v>8.0709622266605781</c:v>
                </c:pt>
                <c:pt idx="556">
                  <c:v>8.0855045009428661</c:v>
                </c:pt>
                <c:pt idx="557">
                  <c:v>8.1000467752251204</c:v>
                </c:pt>
                <c:pt idx="558">
                  <c:v>8.1145890495074067</c:v>
                </c:pt>
                <c:pt idx="559">
                  <c:v>8.1291313237896627</c:v>
                </c:pt>
                <c:pt idx="560">
                  <c:v>8.143673598071933</c:v>
                </c:pt>
                <c:pt idx="561">
                  <c:v>8.1582158723542051</c:v>
                </c:pt>
                <c:pt idx="562">
                  <c:v>8.1727581466364683</c:v>
                </c:pt>
                <c:pt idx="563">
                  <c:v>8.1873004209187439</c:v>
                </c:pt>
                <c:pt idx="564">
                  <c:v>8.2018426952010195</c:v>
                </c:pt>
                <c:pt idx="565">
                  <c:v>8.2163849694832898</c:v>
                </c:pt>
                <c:pt idx="566">
                  <c:v>8.2309272437655459</c:v>
                </c:pt>
                <c:pt idx="567">
                  <c:v>8.2454695180478517</c:v>
                </c:pt>
                <c:pt idx="568">
                  <c:v>8.2600117923300864</c:v>
                </c:pt>
                <c:pt idx="569">
                  <c:v>8.2745540666123709</c:v>
                </c:pt>
                <c:pt idx="570">
                  <c:v>8.2890963408946465</c:v>
                </c:pt>
                <c:pt idx="571">
                  <c:v>8.3036386151769364</c:v>
                </c:pt>
                <c:pt idx="572">
                  <c:v>8.3181808894591907</c:v>
                </c:pt>
                <c:pt idx="573">
                  <c:v>8.3327231637414485</c:v>
                </c:pt>
                <c:pt idx="574">
                  <c:v>8.3472654380237312</c:v>
                </c:pt>
                <c:pt idx="575">
                  <c:v>8.3618077123060068</c:v>
                </c:pt>
                <c:pt idx="576">
                  <c:v>8.3763499865882896</c:v>
                </c:pt>
                <c:pt idx="577">
                  <c:v>8.3908922608705456</c:v>
                </c:pt>
                <c:pt idx="578">
                  <c:v>8.4054345351528443</c:v>
                </c:pt>
                <c:pt idx="579">
                  <c:v>8.4199768094350862</c:v>
                </c:pt>
                <c:pt idx="580">
                  <c:v>8.4345190837173583</c:v>
                </c:pt>
                <c:pt idx="581">
                  <c:v>8.4490613579996285</c:v>
                </c:pt>
                <c:pt idx="582">
                  <c:v>8.4636036322819184</c:v>
                </c:pt>
                <c:pt idx="583">
                  <c:v>8.4781459065641709</c:v>
                </c:pt>
                <c:pt idx="584">
                  <c:v>8.4926881808464447</c:v>
                </c:pt>
                <c:pt idx="585">
                  <c:v>8.5072304551287168</c:v>
                </c:pt>
                <c:pt idx="586">
                  <c:v>8.5217727294109693</c:v>
                </c:pt>
                <c:pt idx="587">
                  <c:v>8.5363150036932485</c:v>
                </c:pt>
                <c:pt idx="588">
                  <c:v>8.5508572779755276</c:v>
                </c:pt>
                <c:pt idx="589">
                  <c:v>8.5653995522578068</c:v>
                </c:pt>
                <c:pt idx="590">
                  <c:v>8.57994182654007</c:v>
                </c:pt>
                <c:pt idx="591">
                  <c:v>8.5944841008223527</c:v>
                </c:pt>
                <c:pt idx="592">
                  <c:v>8.6090263751046248</c:v>
                </c:pt>
                <c:pt idx="593">
                  <c:v>8.6235686493868702</c:v>
                </c:pt>
                <c:pt idx="594">
                  <c:v>8.6381109236691387</c:v>
                </c:pt>
                <c:pt idx="595">
                  <c:v>8.652653197951425</c:v>
                </c:pt>
                <c:pt idx="596">
                  <c:v>8.667195472233697</c:v>
                </c:pt>
                <c:pt idx="597">
                  <c:v>8.6817377465159691</c:v>
                </c:pt>
                <c:pt idx="598">
                  <c:v>8.6962800207982394</c:v>
                </c:pt>
                <c:pt idx="599">
                  <c:v>8.7108222950805114</c:v>
                </c:pt>
                <c:pt idx="600">
                  <c:v>8.7253645693627817</c:v>
                </c:pt>
                <c:pt idx="601">
                  <c:v>8.7399068436450538</c:v>
                </c:pt>
                <c:pt idx="602">
                  <c:v>8.7544491179273418</c:v>
                </c:pt>
                <c:pt idx="603">
                  <c:v>8.7689913922095819</c:v>
                </c:pt>
                <c:pt idx="604">
                  <c:v>8.7835336664918611</c:v>
                </c:pt>
                <c:pt idx="605">
                  <c:v>8.7980759407741065</c:v>
                </c:pt>
                <c:pt idx="606">
                  <c:v>8.812618215056423</c:v>
                </c:pt>
                <c:pt idx="607">
                  <c:v>8.8271604893386719</c:v>
                </c:pt>
                <c:pt idx="608">
                  <c:v>8.8417027636209511</c:v>
                </c:pt>
                <c:pt idx="609">
                  <c:v>8.8562450379032498</c:v>
                </c:pt>
                <c:pt idx="610">
                  <c:v>8.8707873121855148</c:v>
                </c:pt>
                <c:pt idx="611">
                  <c:v>8.8853295864677708</c:v>
                </c:pt>
                <c:pt idx="612">
                  <c:v>8.8998718607500216</c:v>
                </c:pt>
                <c:pt idx="613">
                  <c:v>8.9144141350323078</c:v>
                </c:pt>
                <c:pt idx="614">
                  <c:v>8.9289564093145639</c:v>
                </c:pt>
                <c:pt idx="615">
                  <c:v>8.9434986835968484</c:v>
                </c:pt>
                <c:pt idx="616">
                  <c:v>8.9580409578791205</c:v>
                </c:pt>
                <c:pt idx="617">
                  <c:v>8.9725832321614192</c:v>
                </c:pt>
                <c:pt idx="618">
                  <c:v>8.9871255064436628</c:v>
                </c:pt>
                <c:pt idx="619">
                  <c:v>9.0016677807259349</c:v>
                </c:pt>
                <c:pt idx="620">
                  <c:v>9.0162100550082194</c:v>
                </c:pt>
                <c:pt idx="621">
                  <c:v>9.0307523292904719</c:v>
                </c:pt>
                <c:pt idx="622">
                  <c:v>9.0452946035727475</c:v>
                </c:pt>
                <c:pt idx="623">
                  <c:v>9.0598368778550462</c:v>
                </c:pt>
                <c:pt idx="624">
                  <c:v>9.0743791521372899</c:v>
                </c:pt>
                <c:pt idx="625">
                  <c:v>9.0889214264195335</c:v>
                </c:pt>
                <c:pt idx="626">
                  <c:v>9.103463700701818</c:v>
                </c:pt>
                <c:pt idx="627">
                  <c:v>9.1180059749841007</c:v>
                </c:pt>
                <c:pt idx="628">
                  <c:v>9.1325482492663763</c:v>
                </c:pt>
                <c:pt idx="629">
                  <c:v>9.1470905235486466</c:v>
                </c:pt>
                <c:pt idx="630">
                  <c:v>9.1616327978309204</c:v>
                </c:pt>
                <c:pt idx="631">
                  <c:v>9.1761750721131889</c:v>
                </c:pt>
                <c:pt idx="632">
                  <c:v>9.190717346395461</c:v>
                </c:pt>
                <c:pt idx="633">
                  <c:v>9.2052596206777313</c:v>
                </c:pt>
                <c:pt idx="634">
                  <c:v>9.2198018949600034</c:v>
                </c:pt>
                <c:pt idx="635">
                  <c:v>9.2343441692422719</c:v>
                </c:pt>
                <c:pt idx="636">
                  <c:v>9.2488864435245439</c:v>
                </c:pt>
                <c:pt idx="637">
                  <c:v>9.263428717806816</c:v>
                </c:pt>
                <c:pt idx="638">
                  <c:v>9.277970992089088</c:v>
                </c:pt>
                <c:pt idx="639">
                  <c:v>9.2925132663713583</c:v>
                </c:pt>
                <c:pt idx="640">
                  <c:v>9.3070555406536304</c:v>
                </c:pt>
                <c:pt idx="641">
                  <c:v>9.3215978149359184</c:v>
                </c:pt>
                <c:pt idx="642">
                  <c:v>9.336140089218171</c:v>
                </c:pt>
                <c:pt idx="643">
                  <c:v>9.3506823635004626</c:v>
                </c:pt>
                <c:pt idx="644">
                  <c:v>9.3652246377827346</c:v>
                </c:pt>
                <c:pt idx="645">
                  <c:v>9.3797669120650156</c:v>
                </c:pt>
                <c:pt idx="646">
                  <c:v>9.3943091863472574</c:v>
                </c:pt>
                <c:pt idx="647">
                  <c:v>9.4088514606295082</c:v>
                </c:pt>
                <c:pt idx="648">
                  <c:v>9.423393734911798</c:v>
                </c:pt>
                <c:pt idx="649">
                  <c:v>9.4379360091940701</c:v>
                </c:pt>
                <c:pt idx="650">
                  <c:v>9.4524782834763528</c:v>
                </c:pt>
                <c:pt idx="651">
                  <c:v>9.4670205577586248</c:v>
                </c:pt>
                <c:pt idx="652">
                  <c:v>9.4815628320408845</c:v>
                </c:pt>
                <c:pt idx="653">
                  <c:v>9.496105106323153</c:v>
                </c:pt>
                <c:pt idx="654">
                  <c:v>9.510647380605425</c:v>
                </c:pt>
                <c:pt idx="655">
                  <c:v>9.5251896548877149</c:v>
                </c:pt>
                <c:pt idx="656">
                  <c:v>9.5397319291699727</c:v>
                </c:pt>
                <c:pt idx="657">
                  <c:v>9.5542742034522394</c:v>
                </c:pt>
                <c:pt idx="658">
                  <c:v>9.5688164777345115</c:v>
                </c:pt>
                <c:pt idx="659">
                  <c:v>9.5833587520167658</c:v>
                </c:pt>
                <c:pt idx="660">
                  <c:v>9.5979010262990485</c:v>
                </c:pt>
                <c:pt idx="661">
                  <c:v>9.6124433005813241</c:v>
                </c:pt>
                <c:pt idx="662">
                  <c:v>9.6269855748635962</c:v>
                </c:pt>
                <c:pt idx="663">
                  <c:v>9.6415278491458629</c:v>
                </c:pt>
                <c:pt idx="664">
                  <c:v>9.6560701234281385</c:v>
                </c:pt>
                <c:pt idx="665">
                  <c:v>9.6706123977104088</c:v>
                </c:pt>
                <c:pt idx="666">
                  <c:v>9.6851546719926827</c:v>
                </c:pt>
                <c:pt idx="667">
                  <c:v>9.6996969462749547</c:v>
                </c:pt>
                <c:pt idx="668">
                  <c:v>9.7142392205572232</c:v>
                </c:pt>
                <c:pt idx="669">
                  <c:v>9.7287814948394757</c:v>
                </c:pt>
                <c:pt idx="670">
                  <c:v>9.7433237691217371</c:v>
                </c:pt>
                <c:pt idx="671">
                  <c:v>9.7578660434040376</c:v>
                </c:pt>
                <c:pt idx="672">
                  <c:v>9.772408317686331</c:v>
                </c:pt>
                <c:pt idx="673">
                  <c:v>9.78695059196858</c:v>
                </c:pt>
                <c:pt idx="674">
                  <c:v>9.8014928662508503</c:v>
                </c:pt>
                <c:pt idx="675">
                  <c:v>9.8160351405331188</c:v>
                </c:pt>
                <c:pt idx="676">
                  <c:v>9.8305774148153926</c:v>
                </c:pt>
                <c:pt idx="677">
                  <c:v>9.8451196890976647</c:v>
                </c:pt>
                <c:pt idx="678">
                  <c:v>9.8596619633799367</c:v>
                </c:pt>
                <c:pt idx="679">
                  <c:v>9.8742042376622319</c:v>
                </c:pt>
                <c:pt idx="680">
                  <c:v>9.8887465119444951</c:v>
                </c:pt>
                <c:pt idx="681">
                  <c:v>9.9032887862267494</c:v>
                </c:pt>
                <c:pt idx="682">
                  <c:v>9.9178310605090196</c:v>
                </c:pt>
                <c:pt idx="683">
                  <c:v>9.9323733347912917</c:v>
                </c:pt>
                <c:pt idx="684">
                  <c:v>9.946915609073546</c:v>
                </c:pt>
                <c:pt idx="685">
                  <c:v>9.961457883355834</c:v>
                </c:pt>
                <c:pt idx="686">
                  <c:v>9.9760001576381043</c:v>
                </c:pt>
                <c:pt idx="687">
                  <c:v>9.9905424319203764</c:v>
                </c:pt>
                <c:pt idx="688">
                  <c:v>10</c:v>
                </c:pt>
              </c:numCache>
            </c:numRef>
          </c:xVal>
          <c:yVal>
            <c:numRef>
              <c:f>Plan5!$C$721:$C$1409</c:f>
              <c:numCache>
                <c:formatCode>0.00E+00</c:formatCode>
                <c:ptCount val="689"/>
                <c:pt idx="0">
                  <c:v>6.41E+16</c:v>
                </c:pt>
                <c:pt idx="1">
                  <c:v>6.41E+16</c:v>
                </c:pt>
                <c:pt idx="2">
                  <c:v>6.41E+16</c:v>
                </c:pt>
                <c:pt idx="3">
                  <c:v>6.4080771922935992E+16</c:v>
                </c:pt>
                <c:pt idx="4">
                  <c:v>6.4061547691487208E+16</c:v>
                </c:pt>
                <c:pt idx="5">
                  <c:v>6.403592712887092E+16</c:v>
                </c:pt>
                <c:pt idx="6">
                  <c:v>6.4003918235133584E+16</c:v>
                </c:pt>
                <c:pt idx="7">
                  <c:v>6.3965532199893296E+16</c:v>
                </c:pt>
                <c:pt idx="8">
                  <c:v>6.3920782753668696E+16</c:v>
                </c:pt>
                <c:pt idx="9">
                  <c:v>6.3869686066142864E+16</c:v>
                </c:pt>
                <c:pt idx="10">
                  <c:v>6.3812260711225504E+16</c:v>
                </c:pt>
                <c:pt idx="11">
                  <c:v>6.3748527645542224E+16</c:v>
                </c:pt>
                <c:pt idx="12">
                  <c:v>6.367851018968584E+16</c:v>
                </c:pt>
                <c:pt idx="13">
                  <c:v>6.3602234009336912E+16</c:v>
                </c:pt>
                <c:pt idx="14">
                  <c:v>6.3519727095300624E+16</c:v>
                </c:pt>
                <c:pt idx="15">
                  <c:v>6.3431019742116304E+16</c:v>
                </c:pt>
                <c:pt idx="16">
                  <c:v>6.3336144525098384E+16</c:v>
                </c:pt>
                <c:pt idx="17">
                  <c:v>6.323513627576804E+16</c:v>
                </c:pt>
                <c:pt idx="18">
                  <c:v>6.3128032055666608E+16</c:v>
                </c:pt>
                <c:pt idx="19">
                  <c:v>6.3014871128561928E+16</c:v>
                </c:pt>
                <c:pt idx="20">
                  <c:v>6.2895694931075136E+16</c:v>
                </c:pt>
                <c:pt idx="21">
                  <c:v>6.2770547041753008E+16</c:v>
                </c:pt>
                <c:pt idx="22">
                  <c:v>6.2639473148625304E+16</c:v>
                </c:pt>
                <c:pt idx="23">
                  <c:v>6.2502521015279432E+16</c:v>
                </c:pt>
                <c:pt idx="24">
                  <c:v>6.2359740445497744E+16</c:v>
                </c:pt>
                <c:pt idx="25">
                  <c:v>6.221118324649576E+16</c:v>
                </c:pt>
                <c:pt idx="26">
                  <c:v>6.2056903190807992E+16</c:v>
                </c:pt>
                <c:pt idx="27">
                  <c:v>6.1896955976865896E+16</c:v>
                </c:pt>
                <c:pt idx="28">
                  <c:v>6.173139918831588E+16</c:v>
                </c:pt>
                <c:pt idx="29">
                  <c:v>6.15602922521258E+16</c:v>
                </c:pt>
                <c:pt idx="30">
                  <c:v>6.1383696395530192E+16</c:v>
                </c:pt>
                <c:pt idx="31">
                  <c:v>6.1201674601864832E+16</c:v>
                </c:pt>
                <c:pt idx="32">
                  <c:v>6.1014291565344176E+16</c:v>
                </c:pt>
                <c:pt idx="33">
                  <c:v>6.0821613644831984E+16</c:v>
                </c:pt>
                <c:pt idx="34">
                  <c:v>6.0623708816662856E+16</c:v>
                </c:pt>
                <c:pt idx="35">
                  <c:v>6.0420646626567056E+16</c:v>
                </c:pt>
                <c:pt idx="36">
                  <c:v>6.0212498140753136E+16</c:v>
                </c:pt>
                <c:pt idx="37">
                  <c:v>5.9999335896207576E+16</c:v>
                </c:pt>
                <c:pt idx="38">
                  <c:v>5.9781233850264824E+16</c:v>
                </c:pt>
                <c:pt idx="39">
                  <c:v>5.9558267329505952E+16</c:v>
                </c:pt>
                <c:pt idx="40">
                  <c:v>5.9330512978043256E+16</c:v>
                </c:pt>
                <c:pt idx="41">
                  <c:v>5.909804870524648E+16</c:v>
                </c:pt>
                <c:pt idx="42">
                  <c:v>5.8860953632970896E+16</c:v>
                </c:pt>
                <c:pt idx="43">
                  <c:v>5.8619308042341368E+16</c:v>
                </c:pt>
                <c:pt idx="44">
                  <c:v>5.8373193320151856E+16</c:v>
                </c:pt>
                <c:pt idx="45">
                  <c:v>5.8122691904937488E+16</c:v>
                </c:pt>
                <c:pt idx="46">
                  <c:v>5.7867887232774184E+16</c:v>
                </c:pt>
                <c:pt idx="47">
                  <c:v>5.7608863682865664E+16</c:v>
                </c:pt>
                <c:pt idx="48">
                  <c:v>5.7345706522970376E+16</c:v>
                </c:pt>
                <c:pt idx="49">
                  <c:v>5.707850185472572E+16</c:v>
                </c:pt>
                <c:pt idx="50">
                  <c:v>5.6807336558925384E+16</c:v>
                </c:pt>
                <c:pt idx="51">
                  <c:v>5.6532298240803464E+16</c:v>
                </c:pt>
                <c:pt idx="52">
                  <c:v>5.625347517537708E+16</c:v>
                </c:pt>
                <c:pt idx="53">
                  <c:v>5.5970956252904296E+16</c:v>
                </c:pt>
                <c:pt idx="54">
                  <c:v>5.5684830924504848E+16</c:v>
                </c:pt>
                <c:pt idx="55">
                  <c:v>5.5395189147999128E+16</c:v>
                </c:pt>
                <c:pt idx="56">
                  <c:v>5.5102121334011808E+16</c:v>
                </c:pt>
                <c:pt idx="57">
                  <c:v>5.4805718292390576E+16</c:v>
                </c:pt>
                <c:pt idx="58">
                  <c:v>5.4506071178988984E+16</c:v>
                </c:pt>
                <c:pt idx="59">
                  <c:v>5.4203271442856928E+16</c:v>
                </c:pt>
                <c:pt idx="60">
                  <c:v>5.3897410773887696E+16</c:v>
                </c:pt>
                <c:pt idx="61">
                  <c:v>5.3588581050963304E+16</c:v>
                </c:pt>
                <c:pt idx="62">
                  <c:v>5.327687429064196E+16</c:v>
                </c:pt>
                <c:pt idx="63">
                  <c:v>5.296238259642928E+16</c:v>
                </c:pt>
                <c:pt idx="64">
                  <c:v>5.2645198108672336E+16</c:v>
                </c:pt>
                <c:pt idx="65">
                  <c:v>5.2325412955117032E+16</c:v>
                </c:pt>
                <c:pt idx="66">
                  <c:v>5.2003119202162856E+16</c:v>
                </c:pt>
                <c:pt idx="67">
                  <c:v>5.1678408806855008E+16</c:v>
                </c:pt>
                <c:pt idx="68">
                  <c:v>5.1351373569644384E+16</c:v>
                </c:pt>
                <c:pt idx="69">
                  <c:v>5.1022105087949304E+16</c:v>
                </c:pt>
                <c:pt idx="70">
                  <c:v>5.0690694710550784E+16</c:v>
                </c:pt>
                <c:pt idx="71">
                  <c:v>5.0357233492849784E+16</c:v>
                </c:pt>
                <c:pt idx="72">
                  <c:v>5.0021812153015264E+16</c:v>
                </c:pt>
                <c:pt idx="73">
                  <c:v>4.9684521029048536E+16</c:v>
                </c:pt>
                <c:pt idx="74">
                  <c:v>4.9345450036788784E+16</c:v>
                </c:pt>
                <c:pt idx="75">
                  <c:v>4.9004688628884072E+16</c:v>
                </c:pt>
                <c:pt idx="76">
                  <c:v>4.8662325754747168E+16</c:v>
                </c:pt>
                <c:pt idx="77">
                  <c:v>4.8318449821518336E+16</c:v>
                </c:pt>
                <c:pt idx="78">
                  <c:v>4.7973148656051304E+16</c:v>
                </c:pt>
                <c:pt idx="79">
                  <c:v>4.7626509467942456E+16</c:v>
                </c:pt>
                <c:pt idx="80">
                  <c:v>4.7278618813612968E+16</c:v>
                </c:pt>
                <c:pt idx="81">
                  <c:v>4.6929562561463392E+16</c:v>
                </c:pt>
                <c:pt idx="82">
                  <c:v>4.6579425858110016E+16</c:v>
                </c:pt>
                <c:pt idx="83">
                  <c:v>4.6228293095710848E+16</c:v>
                </c:pt>
                <c:pt idx="84">
                  <c:v>4.5876247880396904E+16</c:v>
                </c:pt>
                <c:pt idx="85">
                  <c:v>4.5523373001809496E+16</c:v>
                </c:pt>
                <c:pt idx="86">
                  <c:v>4.5169750403754408E+16</c:v>
                </c:pt>
                <c:pt idx="87">
                  <c:v>4.481546115597452E+16</c:v>
                </c:pt>
                <c:pt idx="88">
                  <c:v>4.4460585427045512E+16</c:v>
                </c:pt>
                <c:pt idx="89">
                  <c:v>4.4105202458397608E+16</c:v>
                </c:pt>
                <c:pt idx="90">
                  <c:v>4.3749390539461176E+16</c:v>
                </c:pt>
                <c:pt idx="91">
                  <c:v>4.3393226983937728E+16</c:v>
                </c:pt>
                <c:pt idx="92">
                  <c:v>4.3036788107192496E+16</c:v>
                </c:pt>
                <c:pt idx="93">
                  <c:v>4.2680149204767904E+16</c:v>
                </c:pt>
                <c:pt idx="94">
                  <c:v>4.2323384532009904E+16</c:v>
                </c:pt>
                <c:pt idx="95">
                  <c:v>4.1966567284803472E+16</c:v>
                </c:pt>
                <c:pt idx="96">
                  <c:v>4.1609769581411752E+16</c:v>
                </c:pt>
                <c:pt idx="97">
                  <c:v>4.1253062445408296E+16</c:v>
                </c:pt>
                <c:pt idx="98">
                  <c:v>4.0896515789694096E+16</c:v>
                </c:pt>
                <c:pt idx="99">
                  <c:v>4.0540198401591672E+16</c:v>
                </c:pt>
                <c:pt idx="100">
                  <c:v>4.0184177929002224E+16</c:v>
                </c:pt>
                <c:pt idx="101">
                  <c:v>3.9828520867615664E+16</c:v>
                </c:pt>
                <c:pt idx="102">
                  <c:v>3.9473292549161184E+16</c:v>
                </c:pt>
                <c:pt idx="103">
                  <c:v>3.9118557130683128E+16</c:v>
                </c:pt>
                <c:pt idx="104">
                  <c:v>3.876437758483E+16</c:v>
                </c:pt>
                <c:pt idx="105">
                  <c:v>3.8410815691138808E+16</c:v>
                </c:pt>
                <c:pt idx="106">
                  <c:v>3.805793202830184E+16</c:v>
                </c:pt>
                <c:pt idx="107">
                  <c:v>3.770578596739684E+16</c:v>
                </c:pt>
                <c:pt idx="108">
                  <c:v>3.7354435666065064E+16</c:v>
                </c:pt>
                <c:pt idx="109">
                  <c:v>3.7003938063618656E+16</c:v>
                </c:pt>
                <c:pt idx="110">
                  <c:v>3.6654348877059416E+16</c:v>
                </c:pt>
                <c:pt idx="111">
                  <c:v>3.6305722597989984E+16</c:v>
                </c:pt>
                <c:pt idx="112">
                  <c:v>3.59581124903985E+16</c:v>
                </c:pt>
                <c:pt idx="113">
                  <c:v>3.5611570589296452E+16</c:v>
                </c:pt>
                <c:pt idx="114">
                  <c:v>3.5266147700190312E+16</c:v>
                </c:pt>
                <c:pt idx="115">
                  <c:v>3.4921893399366228E+16</c:v>
                </c:pt>
                <c:pt idx="116">
                  <c:v>3.4578856034966972E+16</c:v>
                </c:pt>
                <c:pt idx="117">
                  <c:v>3.4237082728840292E+16</c:v>
                </c:pt>
                <c:pt idx="118">
                  <c:v>3.3896619379137128E+16</c:v>
                </c:pt>
                <c:pt idx="119">
                  <c:v>3.3557510663639188E+16</c:v>
                </c:pt>
                <c:pt idx="120">
                  <c:v>3.3219800043792588E+16</c:v>
                </c:pt>
                <c:pt idx="121">
                  <c:v>3.2883529769427672E+16</c:v>
                </c:pt>
                <c:pt idx="122">
                  <c:v>3.2548740884141772E+16</c:v>
                </c:pt>
                <c:pt idx="123">
                  <c:v>3.2215473231323712E+16</c:v>
                </c:pt>
                <c:pt idx="124">
                  <c:v>3.1883765460797976E+16</c:v>
                </c:pt>
                <c:pt idx="125">
                  <c:v>3.1553655036066132E+16</c:v>
                </c:pt>
                <c:pt idx="126">
                  <c:v>3.1225178242124692E+16</c:v>
                </c:pt>
                <c:pt idx="127">
                  <c:v>3.0898370193835828E+16</c:v>
                </c:pt>
                <c:pt idx="128">
                  <c:v>3.0573264844830868E+16</c:v>
                </c:pt>
                <c:pt idx="129">
                  <c:v>3.0249894996923592E+16</c:v>
                </c:pt>
                <c:pt idx="130">
                  <c:v>2.9928292310012196E+16</c:v>
                </c:pt>
                <c:pt idx="131">
                  <c:v>2.9608487312448908E+16</c:v>
                </c:pt>
                <c:pt idx="132">
                  <c:v>2.9290509411854936E+16</c:v>
                </c:pt>
                <c:pt idx="133">
                  <c:v>2.8974386906360508E+16</c:v>
                </c:pt>
                <c:pt idx="134">
                  <c:v>2.8660146996249144E+16</c:v>
                </c:pt>
                <c:pt idx="135">
                  <c:v>2.8347815795984868E+16</c:v>
                </c:pt>
                <c:pt idx="136">
                  <c:v>2.8037418346602508E+16</c:v>
                </c:pt>
                <c:pt idx="137">
                  <c:v>2.7728978628440852E+16</c:v>
                </c:pt>
                <c:pt idx="138">
                  <c:v>2.7422519574198548E+16</c:v>
                </c:pt>
                <c:pt idx="139">
                  <c:v>2.7118063082293776E+16</c:v>
                </c:pt>
                <c:pt idx="140">
                  <c:v>2.6815630030507648E+16</c:v>
                </c:pt>
                <c:pt idx="141">
                  <c:v>2.6515240289893212E+16</c:v>
                </c:pt>
                <c:pt idx="142">
                  <c:v>2.6216912738930808E+16</c:v>
                </c:pt>
                <c:pt idx="143">
                  <c:v>2.5920665277912328E+16</c:v>
                </c:pt>
                <c:pt idx="144">
                  <c:v>2.5626514843535368E+16</c:v>
                </c:pt>
                <c:pt idx="145">
                  <c:v>2.5334477423691192E+16</c:v>
                </c:pt>
                <c:pt idx="146">
                  <c:v>2.5044568072427772E+16</c:v>
                </c:pt>
                <c:pt idx="147">
                  <c:v>2.475680092507298E+16</c:v>
                </c:pt>
                <c:pt idx="148">
                  <c:v>2.4471189213499712E+16</c:v>
                </c:pt>
                <c:pt idx="149">
                  <c:v>2.4187745281518272E+16</c:v>
                </c:pt>
                <c:pt idx="150">
                  <c:v>2.3906480600379992E+16</c:v>
                </c:pt>
                <c:pt idx="151">
                  <c:v>2.3627405784377208E+16</c:v>
                </c:pt>
                <c:pt idx="152">
                  <c:v>2.3350530606523648E+16</c:v>
                </c:pt>
                <c:pt idx="153">
                  <c:v>2.3075864014303216E+16</c:v>
                </c:pt>
                <c:pt idx="154">
                  <c:v>2.2803414145470792E+16</c:v>
                </c:pt>
                <c:pt idx="155">
                  <c:v>2.2533188343892908E+16</c:v>
                </c:pt>
                <c:pt idx="156">
                  <c:v>2.2265193175415208E+16</c:v>
                </c:pt>
                <c:pt idx="157">
                  <c:v>2.1999434443742808E+16</c:v>
                </c:pt>
                <c:pt idx="158">
                  <c:v>2.173591720632368E+16</c:v>
                </c:pt>
                <c:pt idx="159">
                  <c:v>2.1474645790219292E+16</c:v>
                </c:pt>
                <c:pt idx="160">
                  <c:v>2.1215623807956228E+16</c:v>
                </c:pt>
                <c:pt idx="161">
                  <c:v>2.0958854173342632E+16</c:v>
                </c:pt>
                <c:pt idx="162">
                  <c:v>2.0704339117242524E+16</c:v>
                </c:pt>
                <c:pt idx="163">
                  <c:v>2.0452080203295348E+16</c:v>
                </c:pt>
                <c:pt idx="164">
                  <c:v>2.0202078343573152E+16</c:v>
                </c:pt>
                <c:pt idx="165">
                  <c:v>1.995433381416358E+16</c:v>
                </c:pt>
                <c:pt idx="166">
                  <c:v>1.9708846270671812E+16</c:v>
                </c:pt>
                <c:pt idx="167">
                  <c:v>1.9465614763631004E+16</c:v>
                </c:pt>
                <c:pt idx="168">
                  <c:v>1.9224637753814276E+16</c:v>
                </c:pt>
                <c:pt idx="169">
                  <c:v>1.8985913127439632E+16</c:v>
                </c:pt>
                <c:pt idx="170">
                  <c:v>1.8749438211260588E+16</c:v>
                </c:pt>
                <c:pt idx="171">
                  <c:v>1.851520978753502E+16</c:v>
                </c:pt>
                <c:pt idx="172">
                  <c:v>1.8283224108866172E+16</c:v>
                </c:pt>
                <c:pt idx="173">
                  <c:v>1.8053476912908316E+16</c:v>
                </c:pt>
                <c:pt idx="174">
                  <c:v>1.7825963436931858E+16</c:v>
                </c:pt>
                <c:pt idx="175">
                  <c:v>1.7600678432241838E+16</c:v>
                </c:pt>
                <c:pt idx="176">
                  <c:v>1.737761617844412E+16</c:v>
                </c:pt>
                <c:pt idx="177">
                  <c:v>1.7156770497554958E+16</c:v>
                </c:pt>
                <c:pt idx="178">
                  <c:v>1.6938134767947758E+16</c:v>
                </c:pt>
                <c:pt idx="179">
                  <c:v>1.6721701938134446E+16</c:v>
                </c:pt>
                <c:pt idx="180">
                  <c:v>1.650746454037568E+16</c:v>
                </c:pt>
                <c:pt idx="181">
                  <c:v>1.629541470411686E+16</c:v>
                </c:pt>
                <c:pt idx="182">
                  <c:v>1.608554416924606E+16</c:v>
                </c:pt>
                <c:pt idx="183">
                  <c:v>1.587784429917082E+16</c:v>
                </c:pt>
                <c:pt idx="184">
                  <c:v>1.5672306093710624E+16</c:v>
                </c:pt>
                <c:pt idx="185">
                  <c:v>1.546892020180232E+16</c:v>
                </c:pt>
                <c:pt idx="186">
                  <c:v>1.5267676934015986E+16</c:v>
                </c:pt>
                <c:pt idx="187">
                  <c:v>1.5068566274879258E+16</c:v>
                </c:pt>
                <c:pt idx="188">
                  <c:v>1.4871577895007688E+16</c:v>
                </c:pt>
                <c:pt idx="189">
                  <c:v>1.4676701163039578E+16</c:v>
                </c:pt>
                <c:pt idx="190">
                  <c:v>1.4483925157374198E+16</c:v>
                </c:pt>
                <c:pt idx="191">
                  <c:v>1.4293238677711098E+16</c:v>
                </c:pt>
                <c:pt idx="192">
                  <c:v>1.4104630256390474E+16</c:v>
                </c:pt>
                <c:pt idx="193">
                  <c:v>1.39180881695329E+16</c:v>
                </c:pt>
                <c:pt idx="194">
                  <c:v>1.3733600447978326E+16</c:v>
                </c:pt>
                <c:pt idx="195">
                  <c:v>1.355115488802346E+16</c:v>
                </c:pt>
                <c:pt idx="196">
                  <c:v>1.3370739061957302E+16</c:v>
                </c:pt>
                <c:pt idx="197">
                  <c:v>1.3192340328394814E+16</c:v>
                </c:pt>
                <c:pt idx="198">
                  <c:v>1.3015945842408918E+16</c:v>
                </c:pt>
                <c:pt idx="199">
                  <c:v>1.284154256546022E+16</c:v>
                </c:pt>
                <c:pt idx="200">
                  <c:v>1.2669117275126008E+16</c:v>
                </c:pt>
                <c:pt idx="201">
                  <c:v>1.2498656574628114E+16</c:v>
                </c:pt>
                <c:pt idx="202">
                  <c:v>1.2330146902160746E+16</c:v>
                </c:pt>
                <c:pt idx="203">
                  <c:v>1.2163574540018702E+16</c:v>
                </c:pt>
                <c:pt idx="204">
                  <c:v>1.1998925623527254E+16</c:v>
                </c:pt>
                <c:pt idx="205">
                  <c:v>1.1836186149774788E+16</c:v>
                </c:pt>
                <c:pt idx="206">
                  <c:v>1.1675341986148878E+16</c:v>
                </c:pt>
                <c:pt idx="207">
                  <c:v>1.151637887867752E+16</c:v>
                </c:pt>
                <c:pt idx="208">
                  <c:v>1.1359282460176558E+16</c:v>
                </c:pt>
                <c:pt idx="209">
                  <c:v>1.1204038258205466E+16</c:v>
                </c:pt>
                <c:pt idx="210">
                  <c:v>1.105063170283176E+16</c:v>
                </c:pt>
                <c:pt idx="211">
                  <c:v>1.0899048134207458E+16</c:v>
                </c:pt>
                <c:pt idx="212">
                  <c:v>1.07492728099576E+16</c:v>
                </c:pt>
                <c:pt idx="213">
                  <c:v>1.0601290912383876E+16</c:v>
                </c:pt>
                <c:pt idx="214">
                  <c:v>1.0455087555484686E+16</c:v>
                </c:pt>
                <c:pt idx="215">
                  <c:v>1.0310647791793858E+16</c:v>
                </c:pt>
                <c:pt idx="216">
                  <c:v>1.0167956619039812E+16</c:v>
                </c:pt>
                <c:pt idx="217">
                  <c:v>1.0026998986627498E+16</c:v>
                </c:pt>
                <c:pt idx="218">
                  <c:v>9887759801945244</c:v>
                </c:pt>
                <c:pt idx="219">
                  <c:v>9750223936498480</c:v>
                </c:pt>
                <c:pt idx="220">
                  <c:v>9614376231872920</c:v>
                </c:pt>
                <c:pt idx="221">
                  <c:v>9480201505529218</c:v>
                </c:pt>
                <c:pt idx="222">
                  <c:v>9347684556431616</c:v>
                </c:pt>
                <c:pt idx="223">
                  <c:v>9216810170512860</c:v>
                </c:pt>
                <c:pt idx="224">
                  <c:v>9087563125977796</c:v>
                </c:pt>
                <c:pt idx="225">
                  <c:v>8959928198448115</c:v>
                </c:pt>
                <c:pt idx="226">
                  <c:v>8833890165950657</c:v>
                </c:pt>
                <c:pt idx="227">
                  <c:v>8709433813751768</c:v>
                </c:pt>
                <c:pt idx="228">
                  <c:v>8586543939040221</c:v>
                </c:pt>
                <c:pt idx="229">
                  <c:v>8465205355461144</c:v>
                </c:pt>
                <c:pt idx="230">
                  <c:v>8345402897503584</c:v>
                </c:pt>
                <c:pt idx="231">
                  <c:v>8227121424744143</c:v>
                </c:pt>
                <c:pt idx="232">
                  <c:v>8110345825949269</c:v>
                </c:pt>
                <c:pt idx="233">
                  <c:v>7995061023038750</c:v>
                </c:pt>
                <c:pt idx="234">
                  <c:v>7881251974912936</c:v>
                </c:pt>
                <c:pt idx="235">
                  <c:v>7768903681146245</c:v>
                </c:pt>
                <c:pt idx="236">
                  <c:v>7658001185549505</c:v>
                </c:pt>
                <c:pt idx="237">
                  <c:v>7548529579603650</c:v>
                </c:pt>
                <c:pt idx="238">
                  <c:v>7440474005767334</c:v>
                </c:pt>
                <c:pt idx="239">
                  <c:v>7333819660660946</c:v>
                </c:pt>
                <c:pt idx="240">
                  <c:v>7228551798129579</c:v>
                </c:pt>
                <c:pt idx="241">
                  <c:v>7124655732187437</c:v>
                </c:pt>
                <c:pt idx="242">
                  <c:v>7022116839846155</c:v>
                </c:pt>
                <c:pt idx="243">
                  <c:v>6920920563829540</c:v>
                </c:pt>
                <c:pt idx="244">
                  <c:v>6821052415177154</c:v>
                </c:pt>
                <c:pt idx="245">
                  <c:v>6722497975739202</c:v>
                </c:pt>
                <c:pt idx="246">
                  <c:v>6625242900565133</c:v>
                </c:pt>
                <c:pt idx="247">
                  <c:v>6529272920188357</c:v>
                </c:pt>
                <c:pt idx="248">
                  <c:v>6434573842809439</c:v>
                </c:pt>
                <c:pt idx="249">
                  <c:v>6341131556380171</c:v>
                </c:pt>
                <c:pt idx="250">
                  <c:v>6248932030590785</c:v>
                </c:pt>
                <c:pt idx="251">
                  <c:v>6157961318762674</c:v>
                </c:pt>
                <c:pt idx="252">
                  <c:v>6068205559648864</c:v>
                </c:pt>
                <c:pt idx="253">
                  <c:v>5979650979144511</c:v>
                </c:pt>
                <c:pt idx="254">
                  <c:v>5892283891909636</c:v>
                </c:pt>
                <c:pt idx="255">
                  <c:v>5806090702906309</c:v>
                </c:pt>
                <c:pt idx="256">
                  <c:v>5721057908852452</c:v>
                </c:pt>
                <c:pt idx="257">
                  <c:v>5637172099594402</c:v>
                </c:pt>
                <c:pt idx="258">
                  <c:v>5554419959400331</c:v>
                </c:pt>
                <c:pt idx="259">
                  <c:v>5472788268176641</c:v>
                </c:pt>
                <c:pt idx="260">
                  <c:v>5392263902609355</c:v>
                </c:pt>
                <c:pt idx="261">
                  <c:v>5312833837232544</c:v>
                </c:pt>
                <c:pt idx="262">
                  <c:v>5234485145425770</c:v>
                </c:pt>
                <c:pt idx="263">
                  <c:v>5157205000342523</c:v>
                </c:pt>
                <c:pt idx="264">
                  <c:v>5080980675771557</c:v>
                </c:pt>
                <c:pt idx="265">
                  <c:v>5005799546933038</c:v>
                </c:pt>
                <c:pt idx="266">
                  <c:v>4931649091211372</c:v>
                </c:pt>
                <c:pt idx="267">
                  <c:v>4858516888826544</c:v>
                </c:pt>
                <c:pt idx="268">
                  <c:v>4786390623445754</c:v>
                </c:pt>
                <c:pt idx="269">
                  <c:v>4715258082737141</c:v>
                </c:pt>
                <c:pt idx="270">
                  <c:v>4645107158867332</c:v>
                </c:pt>
                <c:pt idx="271">
                  <c:v>4575925848944505</c:v>
                </c:pt>
                <c:pt idx="272">
                  <c:v>4507702255408652</c:v>
                </c:pt>
                <c:pt idx="273">
                  <c:v>4440424586370690.5</c:v>
                </c:pt>
                <c:pt idx="274">
                  <c:v>4374081155902018</c:v>
                </c:pt>
                <c:pt idx="275">
                  <c:v>4308660384276104</c:v>
                </c:pt>
                <c:pt idx="276">
                  <c:v>4244150798163652.5</c:v>
                </c:pt>
                <c:pt idx="277">
                  <c:v>4180541030782860.5</c:v>
                </c:pt>
                <c:pt idx="278">
                  <c:v>4117819822006263.5</c:v>
                </c:pt>
                <c:pt idx="279">
                  <c:v>4055976018425607.5</c:v>
                </c:pt>
                <c:pt idx="280">
                  <c:v>3994998573376172.5</c:v>
                </c:pt>
                <c:pt idx="281">
                  <c:v>3934876546921960.5</c:v>
                </c:pt>
                <c:pt idx="282">
                  <c:v>3875599105803085</c:v>
                </c:pt>
                <c:pt idx="283">
                  <c:v>3817155523346712.5</c:v>
                </c:pt>
                <c:pt idx="284">
                  <c:v>3759535179342851.5</c:v>
                </c:pt>
                <c:pt idx="285">
                  <c:v>3702727559886265</c:v>
                </c:pt>
                <c:pt idx="286">
                  <c:v>3646722257185756</c:v>
                </c:pt>
                <c:pt idx="287">
                  <c:v>3591508969342030</c:v>
                </c:pt>
                <c:pt idx="288">
                  <c:v>3537077500095341</c:v>
                </c:pt>
                <c:pt idx="289">
                  <c:v>3483417758544069.5</c:v>
                </c:pt>
                <c:pt idx="290">
                  <c:v>3430519758835355</c:v>
                </c:pt>
                <c:pt idx="291">
                  <c:v>3378373619828924</c:v>
                </c:pt>
                <c:pt idx="292">
                  <c:v>3326969564735141</c:v>
                </c:pt>
                <c:pt idx="293">
                  <c:v>3276297920728380.5</c:v>
                </c:pt>
                <c:pt idx="294">
                  <c:v>3226349118536723.5</c:v>
                </c:pt>
                <c:pt idx="295">
                  <c:v>3177113692008970.5</c:v>
                </c:pt>
                <c:pt idx="296">
                  <c:v>3128582277659967.5</c:v>
                </c:pt>
                <c:pt idx="297">
                  <c:v>3080745614195182.5</c:v>
                </c:pt>
                <c:pt idx="298">
                  <c:v>3033594542015451</c:v>
                </c:pt>
                <c:pt idx="299">
                  <c:v>2987120002702800.5</c:v>
                </c:pt>
                <c:pt idx="300">
                  <c:v>2941313038488233.5</c:v>
                </c:pt>
                <c:pt idx="301">
                  <c:v>2896164791702311</c:v>
                </c:pt>
                <c:pt idx="302">
                  <c:v>2851666504209371.5</c:v>
                </c:pt>
                <c:pt idx="303">
                  <c:v>2807809516826204</c:v>
                </c:pt>
                <c:pt idx="304">
                  <c:v>2764585268725934</c:v>
                </c:pt>
                <c:pt idx="305">
                  <c:v>2721985296827924</c:v>
                </c:pt>
                <c:pt idx="306">
                  <c:v>2680001235174390.5</c:v>
                </c:pt>
                <c:pt idx="307">
                  <c:v>2638624814294485.5</c:v>
                </c:pt>
                <c:pt idx="308">
                  <c:v>2597847860556539</c:v>
                </c:pt>
                <c:pt idx="309">
                  <c:v>2557662295509125.5</c:v>
                </c:pt>
                <c:pt idx="310">
                  <c:v>2518060135211648</c:v>
                </c:pt>
                <c:pt idx="311">
                  <c:v>2479033489555038.5</c:v>
                </c:pt>
                <c:pt idx="312">
                  <c:v>2440574561573234</c:v>
                </c:pt>
                <c:pt idx="313">
                  <c:v>2402675646746014</c:v>
                </c:pt>
                <c:pt idx="314">
                  <c:v>2365329132293775.5</c:v>
                </c:pt>
                <c:pt idx="315">
                  <c:v>2328527496464842</c:v>
                </c:pt>
                <c:pt idx="316">
                  <c:v>2292263307815818.5</c:v>
                </c:pt>
                <c:pt idx="317">
                  <c:v>2256529224485555.5</c:v>
                </c:pt>
                <c:pt idx="318">
                  <c:v>2221317993463222.5</c:v>
                </c:pt>
                <c:pt idx="319">
                  <c:v>2186622449850992.5</c:v>
                </c:pt>
                <c:pt idx="320">
                  <c:v>2152435516121819.7</c:v>
                </c:pt>
                <c:pt idx="321">
                  <c:v>2118750201372785.7</c:v>
                </c:pt>
                <c:pt idx="322">
                  <c:v>2085559600574452.7</c:v>
                </c:pt>
                <c:pt idx="323">
                  <c:v>2052856893816668.7</c:v>
                </c:pt>
                <c:pt idx="324">
                  <c:v>2020635345551255.5</c:v>
                </c:pt>
                <c:pt idx="325">
                  <c:v>1988888303831963.5</c:v>
                </c:pt>
                <c:pt idx="326">
                  <c:v>1957609199552112</c:v>
                </c:pt>
                <c:pt idx="327">
                  <c:v>1926791545680285.2</c:v>
                </c:pt>
                <c:pt idx="328">
                  <c:v>1896428936494449</c:v>
                </c:pt>
                <c:pt idx="329">
                  <c:v>1866515046814843.2</c:v>
                </c:pt>
                <c:pt idx="330">
                  <c:v>1837043631236000</c:v>
                </c:pt>
                <c:pt idx="331">
                  <c:v>1808008523358200</c:v>
                </c:pt>
                <c:pt idx="332">
                  <c:v>1779403635018705.7</c:v>
                </c:pt>
                <c:pt idx="333">
                  <c:v>1751222955523055.2</c:v>
                </c:pt>
                <c:pt idx="334">
                  <c:v>1723460550876723.2</c:v>
                </c:pt>
                <c:pt idx="335">
                  <c:v>1696110563017433.2</c:v>
                </c:pt>
                <c:pt idx="336">
                  <c:v>1669167209048384</c:v>
                </c:pt>
                <c:pt idx="337">
                  <c:v>1642624780472660</c:v>
                </c:pt>
                <c:pt idx="338">
                  <c:v>1616477642429068</c:v>
                </c:pt>
                <c:pt idx="339">
                  <c:v>1590720232929651.5</c:v>
                </c:pt>
                <c:pt idx="340">
                  <c:v>1565347062099108</c:v>
                </c:pt>
                <c:pt idx="341">
                  <c:v>1540352711416326.2</c:v>
                </c:pt>
                <c:pt idx="342">
                  <c:v>1515731832958266.2</c:v>
                </c:pt>
                <c:pt idx="343">
                  <c:v>1491479148646381.5</c:v>
                </c:pt>
                <c:pt idx="344">
                  <c:v>1467589449495771.2</c:v>
                </c:pt>
                <c:pt idx="345">
                  <c:v>1444057594867258.7</c:v>
                </c:pt>
                <c:pt idx="346">
                  <c:v>1420878511722570.2</c:v>
                </c:pt>
                <c:pt idx="347">
                  <c:v>1398047193882782</c:v>
                </c:pt>
                <c:pt idx="348">
                  <c:v>1375558701290199.5</c:v>
                </c:pt>
                <c:pt idx="349">
                  <c:v>1353408159273823.5</c:v>
                </c:pt>
                <c:pt idx="350">
                  <c:v>1331590757818551.5</c:v>
                </c:pt>
                <c:pt idx="351">
                  <c:v>1310101750838250.5</c:v>
                </c:pt>
                <c:pt idx="352">
                  <c:v>1288936455452839.2</c:v>
                </c:pt>
                <c:pt idx="353">
                  <c:v>1268090251269500.8</c:v>
                </c:pt>
                <c:pt idx="354">
                  <c:v>1247558579668153</c:v>
                </c:pt>
                <c:pt idx="355">
                  <c:v>1227336943091282</c:v>
                </c:pt>
                <c:pt idx="356">
                  <c:v>1207420904338251.2</c:v>
                </c:pt>
                <c:pt idx="357">
                  <c:v>1187806085864185.7</c:v>
                </c:pt>
                <c:pt idx="358">
                  <c:v>1168488169083529.5</c:v>
                </c:pt>
                <c:pt idx="359">
                  <c:v>1149462893678364.2</c:v>
                </c:pt>
                <c:pt idx="360">
                  <c:v>1130726056911570.5</c:v>
                </c:pt>
                <c:pt idx="361">
                  <c:v>1112273512944920.5</c:v>
                </c:pt>
                <c:pt idx="362">
                  <c:v>1094101172162167.1</c:v>
                </c:pt>
                <c:pt idx="363">
                  <c:v>1076205000497203.9</c:v>
                </c:pt>
                <c:pt idx="364">
                  <c:v>1058581018767359.6</c:v>
                </c:pt>
                <c:pt idx="365">
                  <c:v>1041225302011886.1</c:v>
                </c:pt>
                <c:pt idx="366">
                  <c:v>1024133978835699.1</c:v>
                </c:pt>
                <c:pt idx="367">
                  <c:v>1007303230758416.7</c:v>
                </c:pt>
                <c:pt idx="368">
                  <c:v>990729291568750.62</c:v>
                </c:pt>
                <c:pt idx="369">
                  <c:v>974408446684287.75</c:v>
                </c:pt>
                <c:pt idx="370">
                  <c:v>958337032516703.25</c:v>
                </c:pt>
                <c:pt idx="371">
                  <c:v>942511435842441.25</c:v>
                </c:pt>
                <c:pt idx="372">
                  <c:v>926928093178894.87</c:v>
                </c:pt>
                <c:pt idx="373">
                  <c:v>911583490166113.12</c:v>
                </c:pt>
                <c:pt idx="374">
                  <c:v>896474160954062.62</c:v>
                </c:pt>
                <c:pt idx="375">
                  <c:v>881596687595461</c:v>
                </c:pt>
                <c:pt idx="376">
                  <c:v>866947699444208.62</c:v>
                </c:pt>
                <c:pt idx="377">
                  <c:v>852523872559424.37</c:v>
                </c:pt>
                <c:pt idx="378">
                  <c:v>838321929115108.62</c:v>
                </c:pt>
                <c:pt idx="379">
                  <c:v>824338636815436.12</c:v>
                </c:pt>
                <c:pt idx="380">
                  <c:v>810570808315689</c:v>
                </c:pt>
                <c:pt idx="381">
                  <c:v>797015300648836.12</c:v>
                </c:pt>
                <c:pt idx="382">
                  <c:v>783669014657758.12</c:v>
                </c:pt>
                <c:pt idx="383">
                  <c:v>770528894433120.25</c:v>
                </c:pt>
                <c:pt idx="384">
                  <c:v>757591926756889.87</c:v>
                </c:pt>
                <c:pt idx="385">
                  <c:v>744855140551495.25</c:v>
                </c:pt>
                <c:pt idx="386">
                  <c:v>732315606334616</c:v>
                </c:pt>
                <c:pt idx="387">
                  <c:v>719970435679601.5</c:v>
                </c:pt>
                <c:pt idx="388">
                  <c:v>707816780681501.5</c:v>
                </c:pt>
                <c:pt idx="389">
                  <c:v>695851833428700.12</c:v>
                </c:pt>
                <c:pt idx="390">
                  <c:v>684072825480136</c:v>
                </c:pt>
                <c:pt idx="391">
                  <c:v>672477027348097.12</c:v>
                </c:pt>
                <c:pt idx="392">
                  <c:v>661061747986567.25</c:v>
                </c:pt>
                <c:pt idx="393">
                  <c:v>649824334285108.87</c:v>
                </c:pt>
                <c:pt idx="394">
                  <c:v>638762170568260.5</c:v>
                </c:pt>
                <c:pt idx="395">
                  <c:v>627872678100426.25</c:v>
                </c:pt>
                <c:pt idx="396">
                  <c:v>617153314596234.5</c:v>
                </c:pt>
                <c:pt idx="397">
                  <c:v>606601573736340.87</c:v>
                </c:pt>
                <c:pt idx="398">
                  <c:v>596214984688650.37</c:v>
                </c:pt>
                <c:pt idx="399">
                  <c:v>585991111634930</c:v>
                </c:pt>
                <c:pt idx="400">
                  <c:v>575927553302784</c:v>
                </c:pt>
                <c:pt idx="401">
                  <c:v>566021942502965.37</c:v>
                </c:pt>
                <c:pt idx="402">
                  <c:v>556271945671987.87</c:v>
                </c:pt>
                <c:pt idx="403">
                  <c:v>546675262420013.06</c:v>
                </c:pt>
                <c:pt idx="404">
                  <c:v>537229625083975.19</c:v>
                </c:pt>
                <c:pt idx="405">
                  <c:v>527932798285916.06</c:v>
                </c:pt>
                <c:pt idx="406">
                  <c:v>518782578496490.44</c:v>
                </c:pt>
                <c:pt idx="407">
                  <c:v>509776793603613.06</c:v>
                </c:pt>
                <c:pt idx="408">
                  <c:v>500913302486208.56</c:v>
                </c:pt>
                <c:pt idx="409">
                  <c:v>492189994593027.5</c:v>
                </c:pt>
                <c:pt idx="410">
                  <c:v>483604789526497.25</c:v>
                </c:pt>
                <c:pt idx="411">
                  <c:v>475155636631563.94</c:v>
                </c:pt>
                <c:pt idx="412">
                  <c:v>466840514589492.69</c:v>
                </c:pt>
                <c:pt idx="413">
                  <c:v>458657431016585.87</c:v>
                </c:pt>
                <c:pt idx="414">
                  <c:v>450604422067781.31</c:v>
                </c:pt>
                <c:pt idx="415">
                  <c:v>442679552045091.37</c:v>
                </c:pt>
                <c:pt idx="416">
                  <c:v>434880913010842.56</c:v>
                </c:pt>
                <c:pt idx="417">
                  <c:v>427206624405678</c:v>
                </c:pt>
                <c:pt idx="418">
                  <c:v>419654832671280</c:v>
                </c:pt>
                <c:pt idx="419">
                  <c:v>412223710877774.56</c:v>
                </c:pt>
                <c:pt idx="420">
                  <c:v>404911458355774.5</c:v>
                </c:pt>
                <c:pt idx="421">
                  <c:v>397716300333023.94</c:v>
                </c:pt>
                <c:pt idx="422">
                  <c:v>390636487575598.44</c:v>
                </c:pt>
                <c:pt idx="423">
                  <c:v>383670296033622.87</c:v>
                </c:pt>
                <c:pt idx="424">
                  <c:v>376816026491464.94</c:v>
                </c:pt>
                <c:pt idx="425">
                  <c:v>370072004222359.37</c:v>
                </c:pt>
                <c:pt idx="426">
                  <c:v>363436578647426.69</c:v>
                </c:pt>
                <c:pt idx="427">
                  <c:v>356908122999039.19</c:v>
                </c:pt>
                <c:pt idx="428">
                  <c:v>350485033988495.12</c:v>
                </c:pt>
                <c:pt idx="429">
                  <c:v>344165731477958.19</c:v>
                </c:pt>
                <c:pt idx="430">
                  <c:v>337948658156620.69</c:v>
                </c:pt>
                <c:pt idx="431">
                  <c:v>331832279221046.75</c:v>
                </c:pt>
                <c:pt idx="432">
                  <c:v>325815082059655.81</c:v>
                </c:pt>
                <c:pt idx="433">
                  <c:v>319895575941302.37</c:v>
                </c:pt>
                <c:pt idx="434">
                  <c:v>314072291707910.37</c:v>
                </c:pt>
                <c:pt idx="435">
                  <c:v>308343781471121.44</c:v>
                </c:pt>
                <c:pt idx="436">
                  <c:v>302708618312912.44</c:v>
                </c:pt>
                <c:pt idx="437">
                  <c:v>297165395990143.56</c:v>
                </c:pt>
                <c:pt idx="438">
                  <c:v>291712728642993</c:v>
                </c:pt>
                <c:pt idx="439">
                  <c:v>286349250507237.25</c:v>
                </c:pt>
                <c:pt idx="440">
                  <c:v>281073615630335.84</c:v>
                </c:pt>
                <c:pt idx="441">
                  <c:v>275884497591277.87</c:v>
                </c:pt>
                <c:pt idx="442">
                  <c:v>270780589224151.84</c:v>
                </c:pt>
                <c:pt idx="443">
                  <c:v>265760602345393.78</c:v>
                </c:pt>
                <c:pt idx="444">
                  <c:v>260823267484676.06</c:v>
                </c:pt>
                <c:pt idx="445">
                  <c:v>255967333619394.94</c:v>
                </c:pt>
                <c:pt idx="446">
                  <c:v>251191567912715.66</c:v>
                </c:pt>
                <c:pt idx="447">
                  <c:v>246494755455136.28</c:v>
                </c:pt>
                <c:pt idx="448">
                  <c:v>241875699009528.66</c:v>
                </c:pt>
                <c:pt idx="449">
                  <c:v>237333218759617.25</c:v>
                </c:pt>
                <c:pt idx="450">
                  <c:v>232866152061856.34</c:v>
                </c:pt>
                <c:pt idx="451">
                  <c:v>228473353200665.75</c:v>
                </c:pt>
                <c:pt idx="452">
                  <c:v>224153693146986.37</c:v>
                </c:pt>
                <c:pt idx="453">
                  <c:v>219906059320115.44</c:v>
                </c:pt>
                <c:pt idx="454">
                  <c:v>215729355352784.56</c:v>
                </c:pt>
                <c:pt idx="455">
                  <c:v>211622500859440.19</c:v>
                </c:pt>
                <c:pt idx="456">
                  <c:v>207584431207689.91</c:v>
                </c:pt>
                <c:pt idx="457">
                  <c:v>203614097292875.62</c:v>
                </c:pt>
                <c:pt idx="458">
                  <c:v>199710465315736.03</c:v>
                </c:pt>
                <c:pt idx="459">
                  <c:v>195872516563121.84</c:v>
                </c:pt>
                <c:pt idx="460">
                  <c:v>192099247191725.91</c:v>
                </c:pt>
                <c:pt idx="461">
                  <c:v>188389668014791.12</c:v>
                </c:pt>
                <c:pt idx="462">
                  <c:v>184742804291761.09</c:v>
                </c:pt>
                <c:pt idx="463">
                  <c:v>181157695520835.44</c:v>
                </c:pt>
                <c:pt idx="464">
                  <c:v>177633395234395.47</c:v>
                </c:pt>
                <c:pt idx="465">
                  <c:v>174168970797263.41</c:v>
                </c:pt>
                <c:pt idx="466">
                  <c:v>170763503207760.5</c:v>
                </c:pt>
                <c:pt idx="467">
                  <c:v>167416086901528.78</c:v>
                </c:pt>
                <c:pt idx="468">
                  <c:v>164125829558082.16</c:v>
                </c:pt>
                <c:pt idx="469">
                  <c:v>160891851910051.72</c:v>
                </c:pt>
                <c:pt idx="470">
                  <c:v>157713287555091.69</c:v>
                </c:pt>
                <c:pt idx="471">
                  <c:v>154589282770412.31</c:v>
                </c:pt>
                <c:pt idx="472">
                  <c:v>151518996329905.72</c:v>
                </c:pt>
                <c:pt idx="473">
                  <c:v>148501599323832.25</c:v>
                </c:pt>
                <c:pt idx="474">
                  <c:v>145536274981034.09</c:v>
                </c:pt>
                <c:pt idx="475">
                  <c:v>142622218493643.62</c:v>
                </c:pt>
                <c:pt idx="476">
                  <c:v>139758636844254.47</c:v>
                </c:pt>
                <c:pt idx="477">
                  <c:v>136944748635523.28</c:v>
                </c:pt>
                <c:pt idx="478">
                  <c:v>134179783922170.81</c:v>
                </c:pt>
                <c:pt idx="479">
                  <c:v>131462984045350.95</c:v>
                </c:pt>
                <c:pt idx="480">
                  <c:v>128793601469356.75</c:v>
                </c:pt>
                <c:pt idx="481">
                  <c:v>126170899620632.86</c:v>
                </c:pt>
                <c:pt idx="482">
                  <c:v>123594152729064.45</c:v>
                </c:pt>
                <c:pt idx="483">
                  <c:v>121062645671511.86</c:v>
                </c:pt>
                <c:pt idx="484">
                  <c:v>118575673817562.36</c:v>
                </c:pt>
                <c:pt idx="485">
                  <c:v>116132542877468.42</c:v>
                </c:pt>
                <c:pt idx="486">
                  <c:v>113732568752244.97</c:v>
                </c:pt>
                <c:pt idx="487">
                  <c:v>111375077385895.52</c:v>
                </c:pt>
                <c:pt idx="488">
                  <c:v>109059404619739.75</c:v>
                </c:pt>
                <c:pt idx="489">
                  <c:v>106784896048814.11</c:v>
                </c:pt>
                <c:pt idx="490">
                  <c:v>104550906880317.42</c:v>
                </c:pt>
                <c:pt idx="491">
                  <c:v>102356801794074.61</c:v>
                </c:pt>
                <c:pt idx="492">
                  <c:v>100201954804990.69</c:v>
                </c:pt>
                <c:pt idx="493">
                  <c:v>98085749127469.234</c:v>
                </c:pt>
                <c:pt idx="494">
                  <c:v>96007577041767.141</c:v>
                </c:pt>
                <c:pt idx="495">
                  <c:v>93966839762261.547</c:v>
                </c:pt>
                <c:pt idx="496">
                  <c:v>91962947307600.812</c:v>
                </c:pt>
                <c:pt idx="497">
                  <c:v>89995318372715.766</c:v>
                </c:pt>
                <c:pt idx="498">
                  <c:v>88063380202664.766</c:v>
                </c:pt>
                <c:pt idx="499">
                  <c:v>86166568468287.891</c:v>
                </c:pt>
                <c:pt idx="500">
                  <c:v>84304327143645.547</c:v>
                </c:pt>
                <c:pt idx="501">
                  <c:v>82476108385217.031</c:v>
                </c:pt>
                <c:pt idx="502">
                  <c:v>80681372412834.859</c:v>
                </c:pt>
                <c:pt idx="503">
                  <c:v>78919587392331.234</c:v>
                </c:pt>
                <c:pt idx="504">
                  <c:v>77190229319872.234</c:v>
                </c:pt>
                <c:pt idx="505">
                  <c:v>75492781907958</c:v>
                </c:pt>
                <c:pt idx="506">
                  <c:v>73826736473064.234</c:v>
                </c:pt>
                <c:pt idx="507">
                  <c:v>72191591824903.141</c:v>
                </c:pt>
                <c:pt idx="508">
                  <c:v>70586854157281.953</c:v>
                </c:pt>
                <c:pt idx="509">
                  <c:v>69012036940534.875</c:v>
                </c:pt>
                <c:pt idx="510">
                  <c:v>67466660815509.211</c:v>
                </c:pt>
                <c:pt idx="511">
                  <c:v>65950253489081.82</c:v>
                </c:pt>
                <c:pt idx="512">
                  <c:v>64462349631185.805</c:v>
                </c:pt>
                <c:pt idx="513">
                  <c:v>63002490773325.742</c:v>
                </c:pt>
                <c:pt idx="514">
                  <c:v>61570225208561.203</c:v>
                </c:pt>
                <c:pt idx="515">
                  <c:v>60165107892937.273</c:v>
                </c:pt>
                <c:pt idx="516">
                  <c:v>58786700348342.531</c:v>
                </c:pt>
                <c:pt idx="517">
                  <c:v>57434570566773.805</c:v>
                </c:pt>
                <c:pt idx="518">
                  <c:v>56108292915988.422</c:v>
                </c:pt>
                <c:pt idx="519">
                  <c:v>54807448046524.187</c:v>
                </c:pt>
                <c:pt idx="520">
                  <c:v>53531622800067.742</c:v>
                </c:pt>
                <c:pt idx="521">
                  <c:v>52280410119152.547</c:v>
                </c:pt>
                <c:pt idx="522">
                  <c:v>51053408958167.445</c:v>
                </c:pt>
                <c:pt idx="523">
                  <c:v>49850224195657.414</c:v>
                </c:pt>
                <c:pt idx="524">
                  <c:v>48670466547898.055</c:v>
                </c:pt>
                <c:pt idx="525">
                  <c:v>47513752483726.242</c:v>
                </c:pt>
                <c:pt idx="526">
                  <c:v>46379704140608.273</c:v>
                </c:pt>
                <c:pt idx="527">
                  <c:v>45267949241928.805</c:v>
                </c:pt>
                <c:pt idx="528">
                  <c:v>44178121015482.602</c:v>
                </c:pt>
                <c:pt idx="529">
                  <c:v>43109858113152.406</c:v>
                </c:pt>
                <c:pt idx="530">
                  <c:v>42062804531755.703</c:v>
                </c:pt>
                <c:pt idx="531">
                  <c:v>41036609535043.781</c:v>
                </c:pt>
                <c:pt idx="532">
                  <c:v>40030927576837.047</c:v>
                </c:pt>
                <c:pt idx="533">
                  <c:v>39045418225279.609</c:v>
                </c:pt>
                <c:pt idx="534">
                  <c:v>38079746088197.844</c:v>
                </c:pt>
                <c:pt idx="535">
                  <c:v>37133580739546.609</c:v>
                </c:pt>
                <c:pt idx="536">
                  <c:v>36206596646928.008</c:v>
                </c:pt>
                <c:pt idx="537">
                  <c:v>35298473100166.844</c:v>
                </c:pt>
                <c:pt idx="538">
                  <c:v>34408894140928.059</c:v>
                </c:pt>
                <c:pt idx="539">
                  <c:v>33537548493360.68</c:v>
                </c:pt>
                <c:pt idx="540">
                  <c:v>32684129495754.121</c:v>
                </c:pt>
                <c:pt idx="541">
                  <c:v>31848335033191.797</c:v>
                </c:pt>
                <c:pt idx="542">
                  <c:v>31029867471187.895</c:v>
                </c:pt>
                <c:pt idx="543">
                  <c:v>30228433590293.164</c:v>
                </c:pt>
                <c:pt idx="544">
                  <c:v>29443744521655.629</c:v>
                </c:pt>
                <c:pt idx="545">
                  <c:v>28675515683522.641</c:v>
                </c:pt>
                <c:pt idx="546">
                  <c:v>27923466718670.504</c:v>
                </c:pt>
                <c:pt idx="547">
                  <c:v>27187321432748.348</c:v>
                </c:pt>
                <c:pt idx="548">
                  <c:v>26466807733523.059</c:v>
                </c:pt>
                <c:pt idx="549">
                  <c:v>25761657571012.23</c:v>
                </c:pt>
                <c:pt idx="550">
                  <c:v>25071606878492.223</c:v>
                </c:pt>
                <c:pt idx="551">
                  <c:v>24396395514368.715</c:v>
                </c:pt>
                <c:pt idx="552">
                  <c:v>23735767204897.301</c:v>
                </c:pt>
                <c:pt idx="553">
                  <c:v>23089469487741.648</c:v>
                </c:pt>
                <c:pt idx="554">
                  <c:v>22457253656357.25</c:v>
                </c:pt>
                <c:pt idx="555">
                  <c:v>21838874705188.687</c:v>
                </c:pt>
                <c:pt idx="556">
                  <c:v>21234091275668.641</c:v>
                </c:pt>
                <c:pt idx="557">
                  <c:v>20642665603006.82</c:v>
                </c:pt>
                <c:pt idx="558">
                  <c:v>20064363463757.777</c:v>
                </c:pt>
                <c:pt idx="559">
                  <c:v>19498954124155.742</c:v>
                </c:pt>
                <c:pt idx="560">
                  <c:v>18946210289205.566</c:v>
                </c:pt>
                <c:pt idx="561">
                  <c:v>18405908052518.973</c:v>
                </c:pt>
                <c:pt idx="562">
                  <c:v>17877826846884.777</c:v>
                </c:pt>
                <c:pt idx="563">
                  <c:v>17361749395562.967</c:v>
                </c:pt>
                <c:pt idx="564">
                  <c:v>16857461664291.346</c:v>
                </c:pt>
                <c:pt idx="565">
                  <c:v>16364752813995.396</c:v>
                </c:pt>
                <c:pt idx="566">
                  <c:v>15883415154189.834</c:v>
                </c:pt>
                <c:pt idx="567">
                  <c:v>15413244097062.98</c:v>
                </c:pt>
                <c:pt idx="568">
                  <c:v>14954038112233.018</c:v>
                </c:pt>
                <c:pt idx="569">
                  <c:v>14505598682166.982</c:v>
                </c:pt>
                <c:pt idx="570">
                  <c:v>14067730258252.414</c:v>
                </c:pt>
                <c:pt idx="571">
                  <c:v>13640240217512.332</c:v>
                </c:pt>
                <c:pt idx="572">
                  <c:v>13222938819954.021</c:v>
                </c:pt>
                <c:pt idx="573">
                  <c:v>12815639166542.418</c:v>
                </c:pt>
                <c:pt idx="574">
                  <c:v>12418157157788.936</c:v>
                </c:pt>
                <c:pt idx="575">
                  <c:v>12030311452946.729</c:v>
                </c:pt>
                <c:pt idx="576">
                  <c:v>11651923429803.576</c:v>
                </c:pt>
                <c:pt idx="577">
                  <c:v>11282817145063.396</c:v>
                </c:pt>
                <c:pt idx="578">
                  <c:v>10922819295308.205</c:v>
                </c:pt>
                <c:pt idx="579">
                  <c:v>10571759178531.549</c:v>
                </c:pt>
                <c:pt idx="580">
                  <c:v>10229468656235.389</c:v>
                </c:pt>
                <c:pt idx="581">
                  <c:v>9895782116081.8789</c:v>
                </c:pt>
                <c:pt idx="582">
                  <c:v>9570536435092.3164</c:v>
                </c:pt>
                <c:pt idx="583">
                  <c:v>9253570943384.6875</c:v>
                </c:pt>
                <c:pt idx="584">
                  <c:v>8944727388442.4102</c:v>
                </c:pt>
                <c:pt idx="585">
                  <c:v>8643849899906.207</c:v>
                </c:pt>
                <c:pt idx="586">
                  <c:v>8350784954881.498</c:v>
                </c:pt>
                <c:pt idx="587">
                  <c:v>8065381343753.7676</c:v>
                </c:pt>
                <c:pt idx="588">
                  <c:v>7787490136504.4141</c:v>
                </c:pt>
                <c:pt idx="589">
                  <c:v>7516964649519.7578</c:v>
                </c:pt>
                <c:pt idx="590">
                  <c:v>7253660412885.957</c:v>
                </c:pt>
                <c:pt idx="591">
                  <c:v>6997435138162.6875</c:v>
                </c:pt>
                <c:pt idx="592">
                  <c:v>6748148686628.582</c:v>
                </c:pt>
                <c:pt idx="593">
                  <c:v>6505663037991.4473</c:v>
                </c:pt>
                <c:pt idx="594">
                  <c:v>6269842259556.4873</c:v>
                </c:pt>
                <c:pt idx="595">
                  <c:v>6040552475845.7471</c:v>
                </c:pt>
                <c:pt idx="596">
                  <c:v>5817661838662.1895</c:v>
                </c:pt>
                <c:pt idx="597">
                  <c:v>5601040497591.8555</c:v>
                </c:pt>
                <c:pt idx="598">
                  <c:v>5390560570937.6094</c:v>
                </c:pt>
                <c:pt idx="599">
                  <c:v>5186096117078.292</c:v>
                </c:pt>
                <c:pt idx="600">
                  <c:v>4987523106246.7461</c:v>
                </c:pt>
                <c:pt idx="601">
                  <c:v>4794719392720.875</c:v>
                </c:pt>
                <c:pt idx="602">
                  <c:v>4607564687421.4131</c:v>
                </c:pt>
                <c:pt idx="603">
                  <c:v>4425940530910.5225</c:v>
                </c:pt>
                <c:pt idx="604">
                  <c:v>4249730266785.376</c:v>
                </c:pt>
                <c:pt idx="605">
                  <c:v>4078819015460.7432</c:v>
                </c:pt>
                <c:pt idx="606">
                  <c:v>3913093648335.0654</c:v>
                </c:pt>
                <c:pt idx="607">
                  <c:v>3752442762334.248</c:v>
                </c:pt>
                <c:pt idx="608">
                  <c:v>3596756654827.6221</c:v>
                </c:pt>
                <c:pt idx="609">
                  <c:v>3445927298910.6353</c:v>
                </c:pt>
                <c:pt idx="610">
                  <c:v>3299848319048.875</c:v>
                </c:pt>
                <c:pt idx="611">
                  <c:v>3158414967078.0684</c:v>
                </c:pt>
                <c:pt idx="612">
                  <c:v>3021524098554.8457</c:v>
                </c:pt>
                <c:pt idx="613">
                  <c:v>2889074149453.1475</c:v>
                </c:pt>
                <c:pt idx="614">
                  <c:v>2760965113201.0728</c:v>
                </c:pt>
                <c:pt idx="615">
                  <c:v>2637098518053.3101</c:v>
                </c:pt>
                <c:pt idx="616">
                  <c:v>2517377404794.0728</c:v>
                </c:pt>
                <c:pt idx="617">
                  <c:v>2401706304765.7744</c:v>
                </c:pt>
                <c:pt idx="618">
                  <c:v>2289991218218.582</c:v>
                </c:pt>
                <c:pt idx="619">
                  <c:v>2182139592976.2002</c:v>
                </c:pt>
                <c:pt idx="620">
                  <c:v>2078060303413.1438</c:v>
                </c:pt>
                <c:pt idx="621">
                  <c:v>1977663629738.9871</c:v>
                </c:pt>
                <c:pt idx="622">
                  <c:v>1880861237585.0286</c:v>
                </c:pt>
                <c:pt idx="623">
                  <c:v>1787566157888.9539</c:v>
                </c:pt>
                <c:pt idx="624">
                  <c:v>1697692767073.0852</c:v>
                </c:pt>
                <c:pt idx="625">
                  <c:v>1611156767511.9109</c:v>
                </c:pt>
                <c:pt idx="626">
                  <c:v>1527875168284.6416</c:v>
                </c:pt>
                <c:pt idx="627">
                  <c:v>1447766266208.585</c:v>
                </c:pt>
                <c:pt idx="628">
                  <c:v>1370749627149.2285</c:v>
                </c:pt>
                <c:pt idx="629">
                  <c:v>1296746067602.9395</c:v>
                </c:pt>
                <c:pt idx="630">
                  <c:v>1225677636548.2871</c:v>
                </c:pt>
                <c:pt idx="631">
                  <c:v>1157467597562.0271</c:v>
                </c:pt>
                <c:pt idx="632">
                  <c:v>1092040411195.8563</c:v>
                </c:pt>
                <c:pt idx="633">
                  <c:v>1029321717610.1108</c:v>
                </c:pt>
                <c:pt idx="634">
                  <c:v>969238319460.61707</c:v>
                </c:pt>
                <c:pt idx="635">
                  <c:v>911718165034.98181</c:v>
                </c:pt>
                <c:pt idx="636">
                  <c:v>856690331634.6499</c:v>
                </c:pt>
                <c:pt idx="637">
                  <c:v>804085009199.11499</c:v>
                </c:pt>
                <c:pt idx="638">
                  <c:v>753833484168.73218</c:v>
                </c:pt>
                <c:pt idx="639">
                  <c:v>705868123582.61023</c:v>
                </c:pt>
                <c:pt idx="640">
                  <c:v>660122359408.14331</c:v>
                </c:pt>
                <c:pt idx="641">
                  <c:v>616530673098.76526</c:v>
                </c:pt>
                <c:pt idx="642">
                  <c:v>575028580376.58569</c:v>
                </c:pt>
                <c:pt idx="643">
                  <c:v>535552616236.58942</c:v>
                </c:pt>
                <c:pt idx="644">
                  <c:v>498040320169.15497</c:v>
                </c:pt>
                <c:pt idx="645">
                  <c:v>462430221597.68054</c:v>
                </c:pt>
                <c:pt idx="646">
                  <c:v>428661825528.15717</c:v>
                </c:pt>
                <c:pt idx="647">
                  <c:v>396675598407.57947</c:v>
                </c:pt>
                <c:pt idx="648">
                  <c:v>366412954188.1225</c:v>
                </c:pt>
                <c:pt idx="649">
                  <c:v>337816240594.06787</c:v>
                </c:pt>
                <c:pt idx="650">
                  <c:v>310828725588.50024</c:v>
                </c:pt>
                <c:pt idx="651">
                  <c:v>285394584036.84143</c:v>
                </c:pt>
                <c:pt idx="652">
                  <c:v>261458884564.33667</c:v>
                </c:pt>
                <c:pt idx="653">
                  <c:v>238967576604.63586</c:v>
                </c:pt>
                <c:pt idx="654">
                  <c:v>217867477636.68408</c:v>
                </c:pt>
                <c:pt idx="655">
                  <c:v>198106260607.14087</c:v>
                </c:pt>
                <c:pt idx="656">
                  <c:v>179632441535.61551</c:v>
                </c:pt>
                <c:pt idx="657">
                  <c:v>162395367300.0361</c:v>
                </c:pt>
                <c:pt idx="658">
                  <c:v>146345203599.51007</c:v>
                </c:pt>
                <c:pt idx="659">
                  <c:v>131432923092.0722</c:v>
                </c:pt>
                <c:pt idx="660">
                  <c:v>117610293704.758</c:v>
                </c:pt>
                <c:pt idx="661">
                  <c:v>104829867113.47681</c:v>
                </c:pt>
                <c:pt idx="662">
                  <c:v>93044967390.193756</c:v>
                </c:pt>
                <c:pt idx="663">
                  <c:v>82209679814.970367</c:v>
                </c:pt>
                <c:pt idx="664">
                  <c:v>72278839850.448959</c:v>
                </c:pt>
                <c:pt idx="665">
                  <c:v>63208022276.400131</c:v>
                </c:pt>
                <c:pt idx="666">
                  <c:v>54953530481.987984</c:v>
                </c:pt>
                <c:pt idx="667">
                  <c:v>47472385913.446632</c:v>
                </c:pt>
                <c:pt idx="668">
                  <c:v>40722317674.889389</c:v>
                </c:pt>
                <c:pt idx="669">
                  <c:v>34661752280.009911</c:v>
                </c:pt>
                <c:pt idx="670">
                  <c:v>29249803552.467148</c:v>
                </c:pt>
                <c:pt idx="671">
                  <c:v>24446262672.777771</c:v>
                </c:pt>
                <c:pt idx="672">
                  <c:v>20211588369.572369</c:v>
                </c:pt>
                <c:pt idx="673">
                  <c:v>16506897253.103882</c:v>
                </c:pt>
                <c:pt idx="674">
                  <c:v>13293954288.926992</c:v>
                </c:pt>
                <c:pt idx="675">
                  <c:v>10535163409.699152</c:v>
                </c:pt>
                <c:pt idx="676">
                  <c:v>8193558263.0835085</c:v>
                </c:pt>
                <c:pt idx="677">
                  <c:v>6232793093.7640028</c:v>
                </c:pt>
                <c:pt idx="678">
                  <c:v>4617133757.6125536</c:v>
                </c:pt>
                <c:pt idx="679">
                  <c:v>3311448866.0771708</c:v>
                </c:pt>
                <c:pt idx="680">
                  <c:v>2281201058.888227</c:v>
                </c:pt>
                <c:pt idx="681">
                  <c:v>1492438403.2086065</c:v>
                </c:pt>
                <c:pt idx="682">
                  <c:v>911785917.38078988</c:v>
                </c:pt>
                <c:pt idx="683">
                  <c:v>506437217.45160341</c:v>
                </c:pt>
                <c:pt idx="684">
                  <c:v>244146284.68202394</c:v>
                </c:pt>
                <c:pt idx="685">
                  <c:v>93219352.276033983</c:v>
                </c:pt>
                <c:pt idx="686">
                  <c:v>22506909.588636518</c:v>
                </c:pt>
                <c:pt idx="687">
                  <c:v>1395822.0988177913</c:v>
                </c:pt>
                <c:pt idx="688">
                  <c:v>0</c:v>
                </c:pt>
              </c:numCache>
            </c:numRef>
          </c:yVal>
        </c:ser>
        <c:axId val="69167744"/>
        <c:axId val="69403392"/>
      </c:scatterChart>
      <c:valAx>
        <c:axId val="691677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Raio (km)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403392"/>
        <c:crosses val="autoZero"/>
        <c:crossBetween val="midCat"/>
      </c:valAx>
      <c:valAx>
        <c:axId val="6940339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 sz="1000" b="1" i="0" u="none" strike="noStrike" baseline="0">
                    <a:solidFill>
                      <a:srgbClr val="000000"/>
                    </a:solidFill>
                    <a:latin typeface="Calibri"/>
                  </a:rPr>
                  <a:t>Valores de </a:t>
                </a:r>
                <a:r>
                  <a:rPr lang="el-GR" sz="1000" b="1" i="0" u="none" strike="noStrike" baseline="0">
                    <a:solidFill>
                      <a:srgbClr val="000000"/>
                    </a:solidFill>
                    <a:latin typeface="Calibri"/>
                  </a:rPr>
                  <a:t>ρ (</a:t>
                </a:r>
                <a:r>
                  <a:rPr lang="pt-BR" sz="1000" b="1" i="0" u="none" strike="noStrike" baseline="0">
                    <a:solidFill>
                      <a:srgbClr val="000000"/>
                    </a:solidFill>
                    <a:latin typeface="Calibri"/>
                  </a:rPr>
                  <a:t>g/cm3)</a:t>
                </a:r>
              </a:p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 sz="1000" b="1" i="0" u="none" strike="noStrike" baseline="0">
                  <a:solidFill>
                    <a:srgbClr val="000000"/>
                  </a:solidFill>
                  <a:latin typeface="Calibri"/>
                </a:endParaRPr>
              </a:p>
            </c:rich>
          </c:tx>
          <c:layout/>
          <c:spPr>
            <a:noFill/>
            <a:ln w="25400">
              <a:noFill/>
            </a:ln>
          </c:spPr>
        </c:title>
        <c:numFmt formatCode="0.00E+00" sourceLinked="1"/>
        <c:majorTickMark val="none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69167744"/>
        <c:crosses val="autoZero"/>
        <c:crossBetween val="midCat"/>
      </c:valAx>
    </c:plotArea>
    <c:legend>
      <c:legendPos val="r"/>
      <c:layout/>
      <c:txPr>
        <a:bodyPr/>
        <a:lstStyle/>
        <a:p>
          <a:pPr>
            <a:defRPr lang="pt-BR"/>
          </a:pPr>
          <a:endParaRPr lang="pt-BR"/>
        </a:p>
      </c:txPr>
    </c:legend>
    <c:plotVisOnly val="1"/>
    <c:dispBlanksAs val="gap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5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/>
              <a:t> Comportamento da pressão (P) da estrela</a:t>
            </a:r>
            <a:endParaRPr lang="pt-BR"/>
          </a:p>
        </c:rich>
      </c:tx>
      <c:spPr>
        <a:noFill/>
        <a:ln w="25400">
          <a:noFill/>
        </a:ln>
      </c:spPr>
    </c:title>
    <c:plotArea>
      <c:layout/>
      <c:scatterChart>
        <c:scatterStyle val="lineMarker"/>
        <c:ser>
          <c:idx val="0"/>
          <c:order val="0"/>
          <c:tx>
            <c:strRef>
              <c:f>Plan5!$C$1414</c:f>
              <c:strCache>
                <c:ptCount val="1"/>
                <c:pt idx="0">
                  <c:v>P</c:v>
                </c:pt>
              </c:strCache>
            </c:strRef>
          </c:tx>
          <c:xVal>
            <c:numRef>
              <c:f>Plan5!$A$1415:$A$2103</c:f>
              <c:numCache>
                <c:formatCode>General</c:formatCode>
                <c:ptCount val="689"/>
                <c:pt idx="0">
                  <c:v>0</c:v>
                </c:pt>
                <c:pt idx="1">
                  <c:v>1.4542274282271507E-2</c:v>
                </c:pt>
                <c:pt idx="2">
                  <c:v>2.9084548564543053E-2</c:v>
                </c:pt>
                <c:pt idx="3">
                  <c:v>4.3626822846814517E-2</c:v>
                </c:pt>
                <c:pt idx="4">
                  <c:v>5.8169097129086106E-2</c:v>
                </c:pt>
                <c:pt idx="5">
                  <c:v>7.2711371411357528E-2</c:v>
                </c:pt>
                <c:pt idx="6">
                  <c:v>8.7253645693629048E-2</c:v>
                </c:pt>
                <c:pt idx="7">
                  <c:v>0.10179591997590075</c:v>
                </c:pt>
                <c:pt idx="8">
                  <c:v>0.11633819425817206</c:v>
                </c:pt>
                <c:pt idx="9">
                  <c:v>0.13088046854044377</c:v>
                </c:pt>
                <c:pt idx="10">
                  <c:v>0.14542274282271531</c:v>
                </c:pt>
                <c:pt idx="11">
                  <c:v>0.15996501710498681</c:v>
                </c:pt>
                <c:pt idx="12">
                  <c:v>0.17450729138725837</c:v>
                </c:pt>
                <c:pt idx="13">
                  <c:v>0.18904956566952971</c:v>
                </c:pt>
                <c:pt idx="14">
                  <c:v>0.20359183995180127</c:v>
                </c:pt>
                <c:pt idx="15">
                  <c:v>0.21813411423407258</c:v>
                </c:pt>
                <c:pt idx="16">
                  <c:v>0.23267638851634437</c:v>
                </c:pt>
                <c:pt idx="17">
                  <c:v>0.24721866279861571</c:v>
                </c:pt>
                <c:pt idx="18">
                  <c:v>0.26176093708088732</c:v>
                </c:pt>
                <c:pt idx="19">
                  <c:v>0.27630321136315888</c:v>
                </c:pt>
                <c:pt idx="20">
                  <c:v>0.29084548564543061</c:v>
                </c:pt>
                <c:pt idx="21">
                  <c:v>0.30538775992770262</c:v>
                </c:pt>
                <c:pt idx="22">
                  <c:v>0.31993003420997368</c:v>
                </c:pt>
                <c:pt idx="23">
                  <c:v>0.3344723084922458</c:v>
                </c:pt>
                <c:pt idx="24">
                  <c:v>0.34901458277451686</c:v>
                </c:pt>
                <c:pt idx="25">
                  <c:v>0.36355685705678781</c:v>
                </c:pt>
                <c:pt idx="26">
                  <c:v>0.37809913133905992</c:v>
                </c:pt>
                <c:pt idx="27">
                  <c:v>0.39264140562133076</c:v>
                </c:pt>
                <c:pt idx="28">
                  <c:v>0.40718367990360305</c:v>
                </c:pt>
                <c:pt idx="29">
                  <c:v>0.42172595418587422</c:v>
                </c:pt>
                <c:pt idx="30">
                  <c:v>0.43626822846814534</c:v>
                </c:pt>
                <c:pt idx="31">
                  <c:v>0.45081050275041734</c:v>
                </c:pt>
                <c:pt idx="32">
                  <c:v>0.46535277703268929</c:v>
                </c:pt>
                <c:pt idx="33">
                  <c:v>0.47989505131496041</c:v>
                </c:pt>
                <c:pt idx="34">
                  <c:v>0.49443732559723141</c:v>
                </c:pt>
                <c:pt idx="35">
                  <c:v>0.50897959987950292</c:v>
                </c:pt>
                <c:pt idx="36">
                  <c:v>0.52352187416177465</c:v>
                </c:pt>
                <c:pt idx="37">
                  <c:v>0.53806414844404549</c:v>
                </c:pt>
                <c:pt idx="38">
                  <c:v>0.55260642272631744</c:v>
                </c:pt>
                <c:pt idx="39">
                  <c:v>0.56714869700859105</c:v>
                </c:pt>
                <c:pt idx="40">
                  <c:v>0.58169097129086045</c:v>
                </c:pt>
                <c:pt idx="41">
                  <c:v>0.59623324557313206</c:v>
                </c:pt>
                <c:pt idx="42">
                  <c:v>0.61077551985540468</c:v>
                </c:pt>
                <c:pt idx="43">
                  <c:v>0.62531779413767508</c:v>
                </c:pt>
                <c:pt idx="44">
                  <c:v>0.63986006841994669</c:v>
                </c:pt>
                <c:pt idx="45">
                  <c:v>0.65440234270221709</c:v>
                </c:pt>
                <c:pt idx="46">
                  <c:v>0.6689446169844927</c:v>
                </c:pt>
                <c:pt idx="47">
                  <c:v>0.6834868912667601</c:v>
                </c:pt>
                <c:pt idx="48">
                  <c:v>0.6980291655490326</c:v>
                </c:pt>
                <c:pt idx="49">
                  <c:v>0.71257143983130422</c:v>
                </c:pt>
                <c:pt idx="50">
                  <c:v>0.72711371411357684</c:v>
                </c:pt>
                <c:pt idx="51">
                  <c:v>0.74165598839584812</c:v>
                </c:pt>
                <c:pt idx="52">
                  <c:v>0.75619826267812085</c:v>
                </c:pt>
                <c:pt idx="53">
                  <c:v>0.77074053696039213</c:v>
                </c:pt>
                <c:pt idx="54">
                  <c:v>0.78528281124266053</c:v>
                </c:pt>
                <c:pt idx="55">
                  <c:v>0.79982508552493314</c:v>
                </c:pt>
                <c:pt idx="56">
                  <c:v>0.81436735980720287</c:v>
                </c:pt>
                <c:pt idx="57">
                  <c:v>0.82890963408947826</c:v>
                </c:pt>
                <c:pt idx="58">
                  <c:v>0.84345190837174777</c:v>
                </c:pt>
                <c:pt idx="59">
                  <c:v>0.85799418265402061</c:v>
                </c:pt>
                <c:pt idx="60">
                  <c:v>0.87253645693629078</c:v>
                </c:pt>
                <c:pt idx="61">
                  <c:v>0.88707873121856262</c:v>
                </c:pt>
                <c:pt idx="62">
                  <c:v>0.90162100550083479</c:v>
                </c:pt>
                <c:pt idx="63">
                  <c:v>0.9161632797831053</c:v>
                </c:pt>
                <c:pt idx="64">
                  <c:v>0.93070555406537803</c:v>
                </c:pt>
                <c:pt idx="65">
                  <c:v>0.94524782834764842</c:v>
                </c:pt>
                <c:pt idx="66">
                  <c:v>0.95979010262992104</c:v>
                </c:pt>
                <c:pt idx="67">
                  <c:v>0.97433237691219143</c:v>
                </c:pt>
                <c:pt idx="68">
                  <c:v>0.98887465119446294</c:v>
                </c:pt>
                <c:pt idx="69">
                  <c:v>1.0034169254767364</c:v>
                </c:pt>
                <c:pt idx="70">
                  <c:v>1.0179591997590058</c:v>
                </c:pt>
                <c:pt idx="71">
                  <c:v>1.0325014740412781</c:v>
                </c:pt>
                <c:pt idx="72">
                  <c:v>1.0470437483235491</c:v>
                </c:pt>
                <c:pt idx="73">
                  <c:v>1.0615860226058205</c:v>
                </c:pt>
                <c:pt idx="74">
                  <c:v>1.0761282968880919</c:v>
                </c:pt>
                <c:pt idx="75">
                  <c:v>1.0906705711703641</c:v>
                </c:pt>
                <c:pt idx="76">
                  <c:v>1.1052128454526351</c:v>
                </c:pt>
                <c:pt idx="77">
                  <c:v>1.1197551197349067</c:v>
                </c:pt>
                <c:pt idx="78">
                  <c:v>1.1342973940171779</c:v>
                </c:pt>
                <c:pt idx="79">
                  <c:v>1.1488396682994479</c:v>
                </c:pt>
                <c:pt idx="80">
                  <c:v>1.1633819425817231</c:v>
                </c:pt>
                <c:pt idx="81">
                  <c:v>1.1779242168639903</c:v>
                </c:pt>
                <c:pt idx="82">
                  <c:v>1.1924664911462641</c:v>
                </c:pt>
                <c:pt idx="83">
                  <c:v>1.2070087654285357</c:v>
                </c:pt>
                <c:pt idx="84">
                  <c:v>1.2215510397108071</c:v>
                </c:pt>
                <c:pt idx="85">
                  <c:v>1.2360933139930788</c:v>
                </c:pt>
                <c:pt idx="86">
                  <c:v>1.2506355882753504</c:v>
                </c:pt>
                <c:pt idx="87">
                  <c:v>1.265177862557622</c:v>
                </c:pt>
                <c:pt idx="88">
                  <c:v>1.2797201368398934</c:v>
                </c:pt>
                <c:pt idx="89">
                  <c:v>1.2942624111221648</c:v>
                </c:pt>
                <c:pt idx="90">
                  <c:v>1.3088046854044328</c:v>
                </c:pt>
                <c:pt idx="91">
                  <c:v>1.32334695968671</c:v>
                </c:pt>
                <c:pt idx="92">
                  <c:v>1.3378892339689794</c:v>
                </c:pt>
                <c:pt idx="93">
                  <c:v>1.3524315082512521</c:v>
                </c:pt>
                <c:pt idx="94">
                  <c:v>1.3669737825335224</c:v>
                </c:pt>
                <c:pt idx="95">
                  <c:v>1.381516056815794</c:v>
                </c:pt>
                <c:pt idx="96">
                  <c:v>1.3960583310980683</c:v>
                </c:pt>
                <c:pt idx="97">
                  <c:v>1.4106006053803353</c:v>
                </c:pt>
                <c:pt idx="98">
                  <c:v>1.4251428796626084</c:v>
                </c:pt>
                <c:pt idx="99">
                  <c:v>1.4396851539448798</c:v>
                </c:pt>
                <c:pt idx="100">
                  <c:v>1.4542274282271515</c:v>
                </c:pt>
                <c:pt idx="101">
                  <c:v>1.4687697025094195</c:v>
                </c:pt>
                <c:pt idx="102">
                  <c:v>1.4833119767916945</c:v>
                </c:pt>
                <c:pt idx="103">
                  <c:v>1.4978542510739636</c:v>
                </c:pt>
                <c:pt idx="104">
                  <c:v>1.5123965253562381</c:v>
                </c:pt>
                <c:pt idx="105">
                  <c:v>1.5269387996385091</c:v>
                </c:pt>
                <c:pt idx="106">
                  <c:v>1.5414810739207807</c:v>
                </c:pt>
                <c:pt idx="107">
                  <c:v>1.5560233482030519</c:v>
                </c:pt>
                <c:pt idx="108">
                  <c:v>1.5705656224853237</c:v>
                </c:pt>
                <c:pt idx="109">
                  <c:v>1.5851078967675951</c:v>
                </c:pt>
                <c:pt idx="110">
                  <c:v>1.5996501710498667</c:v>
                </c:pt>
                <c:pt idx="111">
                  <c:v>1.6141924453321379</c:v>
                </c:pt>
                <c:pt idx="112">
                  <c:v>1.628734719614408</c:v>
                </c:pt>
                <c:pt idx="113">
                  <c:v>1.643276993896682</c:v>
                </c:pt>
                <c:pt idx="114">
                  <c:v>1.6578192681789528</c:v>
                </c:pt>
                <c:pt idx="115">
                  <c:v>1.6723615424612261</c:v>
                </c:pt>
                <c:pt idx="116">
                  <c:v>1.686903816743496</c:v>
                </c:pt>
                <c:pt idx="117">
                  <c:v>1.7014460910257674</c:v>
                </c:pt>
                <c:pt idx="118">
                  <c:v>1.7159883653080388</c:v>
                </c:pt>
                <c:pt idx="119">
                  <c:v>1.7305306395903104</c:v>
                </c:pt>
                <c:pt idx="120">
                  <c:v>1.745072913872582</c:v>
                </c:pt>
                <c:pt idx="121">
                  <c:v>1.7596151881548534</c:v>
                </c:pt>
                <c:pt idx="122">
                  <c:v>1.7741574624371261</c:v>
                </c:pt>
                <c:pt idx="123">
                  <c:v>1.7886997367193946</c:v>
                </c:pt>
                <c:pt idx="124">
                  <c:v>1.803242011001668</c:v>
                </c:pt>
                <c:pt idx="125">
                  <c:v>1.8177842852839372</c:v>
                </c:pt>
                <c:pt idx="126">
                  <c:v>1.8323265595662128</c:v>
                </c:pt>
                <c:pt idx="127">
                  <c:v>1.8468688338484824</c:v>
                </c:pt>
                <c:pt idx="128">
                  <c:v>1.8614111081307541</c:v>
                </c:pt>
                <c:pt idx="129">
                  <c:v>1.8759533824130257</c:v>
                </c:pt>
                <c:pt idx="130">
                  <c:v>1.8904956566952971</c:v>
                </c:pt>
                <c:pt idx="131">
                  <c:v>1.9050379309775707</c:v>
                </c:pt>
                <c:pt idx="132">
                  <c:v>1.9195802052598399</c:v>
                </c:pt>
                <c:pt idx="133">
                  <c:v>1.9341224795421121</c:v>
                </c:pt>
                <c:pt idx="134">
                  <c:v>1.9486647538243818</c:v>
                </c:pt>
                <c:pt idx="135">
                  <c:v>1.9632070281066569</c:v>
                </c:pt>
                <c:pt idx="136">
                  <c:v>1.9777493023889259</c:v>
                </c:pt>
                <c:pt idx="137">
                  <c:v>1.9922915766711995</c:v>
                </c:pt>
                <c:pt idx="138">
                  <c:v>2.0068338509534693</c:v>
                </c:pt>
                <c:pt idx="139">
                  <c:v>2.0213761252357387</c:v>
                </c:pt>
                <c:pt idx="140">
                  <c:v>2.0359183995180063</c:v>
                </c:pt>
                <c:pt idx="141">
                  <c:v>2.0504606738002793</c:v>
                </c:pt>
                <c:pt idx="142">
                  <c:v>2.0650029480825594</c:v>
                </c:pt>
                <c:pt idx="143">
                  <c:v>2.079545222364823</c:v>
                </c:pt>
                <c:pt idx="144">
                  <c:v>2.0940874966470981</c:v>
                </c:pt>
                <c:pt idx="145">
                  <c:v>2.1086297709293751</c:v>
                </c:pt>
                <c:pt idx="146">
                  <c:v>2.1231720452116454</c:v>
                </c:pt>
                <c:pt idx="147">
                  <c:v>2.1377143194939152</c:v>
                </c:pt>
                <c:pt idx="148">
                  <c:v>2.1522565937761793</c:v>
                </c:pt>
                <c:pt idx="149">
                  <c:v>2.1667988680584598</c:v>
                </c:pt>
                <c:pt idx="150">
                  <c:v>2.1813411423407292</c:v>
                </c:pt>
                <c:pt idx="151">
                  <c:v>2.195883416622999</c:v>
                </c:pt>
                <c:pt idx="152">
                  <c:v>2.2104256909052671</c:v>
                </c:pt>
                <c:pt idx="153">
                  <c:v>2.2249679651875458</c:v>
                </c:pt>
                <c:pt idx="154">
                  <c:v>2.2395102394698134</c:v>
                </c:pt>
                <c:pt idx="155">
                  <c:v>2.2540525137520837</c:v>
                </c:pt>
                <c:pt idx="156">
                  <c:v>2.2685947880343673</c:v>
                </c:pt>
                <c:pt idx="157">
                  <c:v>2.2831370623166385</c:v>
                </c:pt>
                <c:pt idx="158">
                  <c:v>2.2976793365988977</c:v>
                </c:pt>
                <c:pt idx="159">
                  <c:v>2.3122216108811675</c:v>
                </c:pt>
                <c:pt idx="160">
                  <c:v>2.3267638851634427</c:v>
                </c:pt>
                <c:pt idx="161">
                  <c:v>2.3413061594457143</c:v>
                </c:pt>
                <c:pt idx="162">
                  <c:v>2.3558484337279766</c:v>
                </c:pt>
                <c:pt idx="163">
                  <c:v>2.3703907080102602</c:v>
                </c:pt>
                <c:pt idx="164">
                  <c:v>2.3849329822925291</c:v>
                </c:pt>
                <c:pt idx="165">
                  <c:v>2.3994752565747977</c:v>
                </c:pt>
                <c:pt idx="166">
                  <c:v>2.4140175308570719</c:v>
                </c:pt>
                <c:pt idx="167">
                  <c:v>2.4285598051393431</c:v>
                </c:pt>
                <c:pt idx="168">
                  <c:v>2.4431020794216152</c:v>
                </c:pt>
                <c:pt idx="169">
                  <c:v>2.4576443537038801</c:v>
                </c:pt>
                <c:pt idx="170">
                  <c:v>2.472186627986158</c:v>
                </c:pt>
                <c:pt idx="171">
                  <c:v>2.4867289022684287</c:v>
                </c:pt>
                <c:pt idx="172">
                  <c:v>2.5012711765507007</c:v>
                </c:pt>
                <c:pt idx="173">
                  <c:v>2.5158134508329741</c:v>
                </c:pt>
                <c:pt idx="174">
                  <c:v>2.5303557251152404</c:v>
                </c:pt>
                <c:pt idx="175">
                  <c:v>2.5448979993975156</c:v>
                </c:pt>
                <c:pt idx="176">
                  <c:v>2.559440273679781</c:v>
                </c:pt>
                <c:pt idx="177">
                  <c:v>2.5739825479620633</c:v>
                </c:pt>
                <c:pt idx="178">
                  <c:v>2.588524822244338</c:v>
                </c:pt>
                <c:pt idx="179">
                  <c:v>2.6030670965266016</c:v>
                </c:pt>
                <c:pt idx="180">
                  <c:v>2.6176093708088728</c:v>
                </c:pt>
                <c:pt idx="181">
                  <c:v>2.6321516450911444</c:v>
                </c:pt>
                <c:pt idx="182">
                  <c:v>2.646693919373416</c:v>
                </c:pt>
                <c:pt idx="183">
                  <c:v>2.6612361936556868</c:v>
                </c:pt>
                <c:pt idx="184">
                  <c:v>2.6757784679379601</c:v>
                </c:pt>
                <c:pt idx="185">
                  <c:v>2.6903207422202375</c:v>
                </c:pt>
                <c:pt idx="186">
                  <c:v>2.7048630165025052</c:v>
                </c:pt>
                <c:pt idx="187">
                  <c:v>2.7194052907847737</c:v>
                </c:pt>
                <c:pt idx="188">
                  <c:v>2.7339475650670488</c:v>
                </c:pt>
                <c:pt idx="189">
                  <c:v>2.7484898393493182</c:v>
                </c:pt>
                <c:pt idx="190">
                  <c:v>2.7630321136315881</c:v>
                </c:pt>
                <c:pt idx="191">
                  <c:v>2.7775743879138601</c:v>
                </c:pt>
                <c:pt idx="192">
                  <c:v>2.7921166621961349</c:v>
                </c:pt>
                <c:pt idx="193">
                  <c:v>2.8066589364783958</c:v>
                </c:pt>
                <c:pt idx="194">
                  <c:v>2.8212012107606741</c:v>
                </c:pt>
                <c:pt idx="195">
                  <c:v>2.8357434850429422</c:v>
                </c:pt>
                <c:pt idx="196">
                  <c:v>2.8502857593252173</c:v>
                </c:pt>
                <c:pt idx="197">
                  <c:v>2.8648280336074867</c:v>
                </c:pt>
                <c:pt idx="198">
                  <c:v>2.8793703078897597</c:v>
                </c:pt>
                <c:pt idx="199">
                  <c:v>2.8939125821720353</c:v>
                </c:pt>
                <c:pt idx="200">
                  <c:v>2.9084548564543042</c:v>
                </c:pt>
                <c:pt idx="201">
                  <c:v>2.9229971307365741</c:v>
                </c:pt>
                <c:pt idx="202">
                  <c:v>2.9375394050188417</c:v>
                </c:pt>
                <c:pt idx="203">
                  <c:v>2.9520816793011169</c:v>
                </c:pt>
                <c:pt idx="204">
                  <c:v>2.9666239535833867</c:v>
                </c:pt>
                <c:pt idx="205">
                  <c:v>2.9811662278656592</c:v>
                </c:pt>
                <c:pt idx="206">
                  <c:v>2.9957085021479339</c:v>
                </c:pt>
                <c:pt idx="207">
                  <c:v>3.0102507764302007</c:v>
                </c:pt>
                <c:pt idx="208">
                  <c:v>3.0247930507124807</c:v>
                </c:pt>
                <c:pt idx="209">
                  <c:v>3.0393353249947399</c:v>
                </c:pt>
                <c:pt idx="210">
                  <c:v>3.0538775992770151</c:v>
                </c:pt>
                <c:pt idx="211">
                  <c:v>3.0684198735592827</c:v>
                </c:pt>
                <c:pt idx="212">
                  <c:v>3.0829621478415592</c:v>
                </c:pt>
                <c:pt idx="213">
                  <c:v>3.0975044221238277</c:v>
                </c:pt>
                <c:pt idx="214">
                  <c:v>3.1120466964060967</c:v>
                </c:pt>
                <c:pt idx="215">
                  <c:v>3.1265889706883709</c:v>
                </c:pt>
                <c:pt idx="216">
                  <c:v>3.1411312449706492</c:v>
                </c:pt>
                <c:pt idx="217">
                  <c:v>3.1556735192529142</c:v>
                </c:pt>
                <c:pt idx="218">
                  <c:v>3.1702157935351827</c:v>
                </c:pt>
                <c:pt idx="219">
                  <c:v>3.184758067817461</c:v>
                </c:pt>
                <c:pt idx="220">
                  <c:v>3.1993003420997272</c:v>
                </c:pt>
                <c:pt idx="221">
                  <c:v>3.213842616381998</c:v>
                </c:pt>
                <c:pt idx="222">
                  <c:v>3.2283848906642696</c:v>
                </c:pt>
                <c:pt idx="223">
                  <c:v>3.2429271649465412</c:v>
                </c:pt>
                <c:pt idx="224">
                  <c:v>3.2574694392288048</c:v>
                </c:pt>
                <c:pt idx="225">
                  <c:v>3.2720117135110831</c:v>
                </c:pt>
                <c:pt idx="226">
                  <c:v>3.2865539877933552</c:v>
                </c:pt>
                <c:pt idx="227">
                  <c:v>3.3010962620756255</c:v>
                </c:pt>
                <c:pt idx="228">
                  <c:v>3.3156385363578931</c:v>
                </c:pt>
                <c:pt idx="229">
                  <c:v>3.3301808106401678</c:v>
                </c:pt>
                <c:pt idx="230">
                  <c:v>3.3447230849224412</c:v>
                </c:pt>
                <c:pt idx="231">
                  <c:v>3.359265359204703</c:v>
                </c:pt>
                <c:pt idx="232">
                  <c:v>3.3738076334869787</c:v>
                </c:pt>
                <c:pt idx="233">
                  <c:v>3.3883499077692525</c:v>
                </c:pt>
                <c:pt idx="234">
                  <c:v>3.4028921820515237</c:v>
                </c:pt>
                <c:pt idx="235">
                  <c:v>3.4174344563337948</c:v>
                </c:pt>
                <c:pt idx="236">
                  <c:v>3.431976730616066</c:v>
                </c:pt>
                <c:pt idx="237">
                  <c:v>3.4465190048983372</c:v>
                </c:pt>
                <c:pt idx="238">
                  <c:v>3.4610612791806084</c:v>
                </c:pt>
                <c:pt idx="239">
                  <c:v>3.4756035534628777</c:v>
                </c:pt>
                <c:pt idx="240">
                  <c:v>3.4901458277451507</c:v>
                </c:pt>
                <c:pt idx="241">
                  <c:v>3.5046881020274219</c:v>
                </c:pt>
                <c:pt idx="242">
                  <c:v>3.5192303763096935</c:v>
                </c:pt>
                <c:pt idx="243">
                  <c:v>3.5337726505919651</c:v>
                </c:pt>
                <c:pt idx="244">
                  <c:v>3.5483149248742358</c:v>
                </c:pt>
                <c:pt idx="245">
                  <c:v>3.562857199156503</c:v>
                </c:pt>
                <c:pt idx="246">
                  <c:v>3.5773994734387777</c:v>
                </c:pt>
                <c:pt idx="247">
                  <c:v>3.5919417477210547</c:v>
                </c:pt>
                <c:pt idx="248">
                  <c:v>3.6064840220033205</c:v>
                </c:pt>
                <c:pt idx="249">
                  <c:v>3.6210262962855952</c:v>
                </c:pt>
                <c:pt idx="250">
                  <c:v>3.6355685705678629</c:v>
                </c:pt>
                <c:pt idx="251">
                  <c:v>3.650110844850138</c:v>
                </c:pt>
                <c:pt idx="252">
                  <c:v>3.6646531191324048</c:v>
                </c:pt>
                <c:pt idx="253">
                  <c:v>3.6791953934146764</c:v>
                </c:pt>
                <c:pt idx="254">
                  <c:v>3.693737667696956</c:v>
                </c:pt>
                <c:pt idx="255">
                  <c:v>3.7082799419792192</c:v>
                </c:pt>
                <c:pt idx="256">
                  <c:v>3.7228222162614899</c:v>
                </c:pt>
                <c:pt idx="257">
                  <c:v>3.7373644905437597</c:v>
                </c:pt>
                <c:pt idx="258">
                  <c:v>3.7519067648260362</c:v>
                </c:pt>
                <c:pt idx="259">
                  <c:v>3.766449039108299</c:v>
                </c:pt>
                <c:pt idx="260">
                  <c:v>3.780991313390579</c:v>
                </c:pt>
                <c:pt idx="261">
                  <c:v>3.7955335876728502</c:v>
                </c:pt>
                <c:pt idx="262">
                  <c:v>3.8100758619551174</c:v>
                </c:pt>
                <c:pt idx="263">
                  <c:v>3.8246181362373877</c:v>
                </c:pt>
                <c:pt idx="264">
                  <c:v>3.8391604105196562</c:v>
                </c:pt>
                <c:pt idx="265">
                  <c:v>3.8537026848019309</c:v>
                </c:pt>
                <c:pt idx="266">
                  <c:v>3.8682449590841981</c:v>
                </c:pt>
                <c:pt idx="267">
                  <c:v>3.8827872333664732</c:v>
                </c:pt>
                <c:pt idx="268">
                  <c:v>3.8973295076487444</c:v>
                </c:pt>
                <c:pt idx="269">
                  <c:v>3.9118717819310156</c:v>
                </c:pt>
                <c:pt idx="270">
                  <c:v>3.9264140562132868</c:v>
                </c:pt>
                <c:pt idx="271">
                  <c:v>3.9409563304955579</c:v>
                </c:pt>
                <c:pt idx="272">
                  <c:v>3.9554986047778242</c:v>
                </c:pt>
                <c:pt idx="273">
                  <c:v>3.9700408790600967</c:v>
                </c:pt>
                <c:pt idx="274">
                  <c:v>3.9845831533423759</c:v>
                </c:pt>
                <c:pt idx="275">
                  <c:v>3.9991254276246391</c:v>
                </c:pt>
                <c:pt idx="276">
                  <c:v>4.0136677019069138</c:v>
                </c:pt>
                <c:pt idx="277">
                  <c:v>4.028209976189185</c:v>
                </c:pt>
                <c:pt idx="278">
                  <c:v>4.042752250471449</c:v>
                </c:pt>
                <c:pt idx="279">
                  <c:v>4.0572945247537273</c:v>
                </c:pt>
                <c:pt idx="280">
                  <c:v>4.0718367990359985</c:v>
                </c:pt>
                <c:pt idx="281">
                  <c:v>4.0863790733182714</c:v>
                </c:pt>
                <c:pt idx="282">
                  <c:v>4.1009213476005355</c:v>
                </c:pt>
                <c:pt idx="283">
                  <c:v>4.115463621882812</c:v>
                </c:pt>
                <c:pt idx="284">
                  <c:v>4.1300058961650743</c:v>
                </c:pt>
                <c:pt idx="285">
                  <c:v>4.1445481704473472</c:v>
                </c:pt>
                <c:pt idx="286">
                  <c:v>4.1590904447296335</c:v>
                </c:pt>
                <c:pt idx="287">
                  <c:v>4.1736327190118994</c:v>
                </c:pt>
                <c:pt idx="288">
                  <c:v>4.1881749932941714</c:v>
                </c:pt>
                <c:pt idx="289">
                  <c:v>4.2027172675764266</c:v>
                </c:pt>
                <c:pt idx="290">
                  <c:v>4.2172595418587075</c:v>
                </c:pt>
                <c:pt idx="291">
                  <c:v>4.2318018161409805</c:v>
                </c:pt>
                <c:pt idx="292">
                  <c:v>4.2463440904232534</c:v>
                </c:pt>
                <c:pt idx="293">
                  <c:v>4.2608863647055246</c:v>
                </c:pt>
                <c:pt idx="294">
                  <c:v>4.2754286389877958</c:v>
                </c:pt>
                <c:pt idx="295">
                  <c:v>4.2899709132700714</c:v>
                </c:pt>
                <c:pt idx="296">
                  <c:v>4.3045131875523381</c:v>
                </c:pt>
                <c:pt idx="297">
                  <c:v>4.3190554618346093</c:v>
                </c:pt>
                <c:pt idx="298">
                  <c:v>4.3335977361168805</c:v>
                </c:pt>
                <c:pt idx="299">
                  <c:v>4.3481400103991517</c:v>
                </c:pt>
                <c:pt idx="300">
                  <c:v>4.3626822846814228</c:v>
                </c:pt>
                <c:pt idx="301">
                  <c:v>4.377224558963694</c:v>
                </c:pt>
                <c:pt idx="302">
                  <c:v>4.3917668332459652</c:v>
                </c:pt>
                <c:pt idx="303">
                  <c:v>4.4063091075282435</c:v>
                </c:pt>
                <c:pt idx="304">
                  <c:v>4.4208513818105084</c:v>
                </c:pt>
                <c:pt idx="305">
                  <c:v>4.4353936560927814</c:v>
                </c:pt>
                <c:pt idx="306">
                  <c:v>4.4499359303750445</c:v>
                </c:pt>
                <c:pt idx="307">
                  <c:v>4.464478204657321</c:v>
                </c:pt>
                <c:pt idx="308">
                  <c:v>4.4790204789395922</c:v>
                </c:pt>
                <c:pt idx="309">
                  <c:v>4.493562753221874</c:v>
                </c:pt>
                <c:pt idx="310">
                  <c:v>4.5081050275041354</c:v>
                </c:pt>
                <c:pt idx="311">
                  <c:v>4.5226473017864057</c:v>
                </c:pt>
                <c:pt idx="312">
                  <c:v>4.5371895760686689</c:v>
                </c:pt>
                <c:pt idx="313">
                  <c:v>4.5517318503509445</c:v>
                </c:pt>
                <c:pt idx="314">
                  <c:v>4.5662741246332192</c:v>
                </c:pt>
                <c:pt idx="315">
                  <c:v>4.5808163989154815</c:v>
                </c:pt>
                <c:pt idx="316">
                  <c:v>4.5953586731977616</c:v>
                </c:pt>
                <c:pt idx="317">
                  <c:v>4.6099009474800265</c:v>
                </c:pt>
                <c:pt idx="318">
                  <c:v>4.6244432217622968</c:v>
                </c:pt>
                <c:pt idx="319">
                  <c:v>4.6389854960445751</c:v>
                </c:pt>
                <c:pt idx="320">
                  <c:v>4.6535277703268445</c:v>
                </c:pt>
                <c:pt idx="321">
                  <c:v>4.6680700446091175</c:v>
                </c:pt>
                <c:pt idx="322">
                  <c:v>4.6826123188913886</c:v>
                </c:pt>
                <c:pt idx="323">
                  <c:v>4.6971545931736545</c:v>
                </c:pt>
                <c:pt idx="324">
                  <c:v>4.7116968674559265</c:v>
                </c:pt>
                <c:pt idx="325">
                  <c:v>4.7262391417382021</c:v>
                </c:pt>
                <c:pt idx="326">
                  <c:v>4.7407814160204715</c:v>
                </c:pt>
                <c:pt idx="327">
                  <c:v>4.7553236903027525</c:v>
                </c:pt>
                <c:pt idx="328">
                  <c:v>4.7698659645850165</c:v>
                </c:pt>
                <c:pt idx="329">
                  <c:v>4.7844082388672797</c:v>
                </c:pt>
                <c:pt idx="330">
                  <c:v>4.7989505131495545</c:v>
                </c:pt>
                <c:pt idx="331">
                  <c:v>4.8134927874318381</c:v>
                </c:pt>
                <c:pt idx="332">
                  <c:v>4.8280350617140941</c:v>
                </c:pt>
                <c:pt idx="333">
                  <c:v>4.8425773359963715</c:v>
                </c:pt>
                <c:pt idx="334">
                  <c:v>4.8571196102786365</c:v>
                </c:pt>
                <c:pt idx="335">
                  <c:v>4.8716618845609272</c:v>
                </c:pt>
                <c:pt idx="336">
                  <c:v>4.8862041588431904</c:v>
                </c:pt>
                <c:pt idx="337">
                  <c:v>4.9007464331254571</c:v>
                </c:pt>
                <c:pt idx="338">
                  <c:v>4.9152887074077283</c:v>
                </c:pt>
                <c:pt idx="339">
                  <c:v>4.9298309816899986</c:v>
                </c:pt>
                <c:pt idx="340">
                  <c:v>4.9443732559722724</c:v>
                </c:pt>
                <c:pt idx="341">
                  <c:v>4.9589155302545365</c:v>
                </c:pt>
                <c:pt idx="342">
                  <c:v>4.973457804536813</c:v>
                </c:pt>
                <c:pt idx="343">
                  <c:v>4.9880000788190841</c:v>
                </c:pt>
                <c:pt idx="344">
                  <c:v>5.0025423531013553</c:v>
                </c:pt>
                <c:pt idx="345">
                  <c:v>5.0170846273836265</c:v>
                </c:pt>
                <c:pt idx="346">
                  <c:v>5.0316269016658994</c:v>
                </c:pt>
                <c:pt idx="347">
                  <c:v>5.0461691759481813</c:v>
                </c:pt>
                <c:pt idx="348">
                  <c:v>5.0607114502304356</c:v>
                </c:pt>
                <c:pt idx="349">
                  <c:v>5.0752537245127201</c:v>
                </c:pt>
                <c:pt idx="350">
                  <c:v>5.0897959987949823</c:v>
                </c:pt>
                <c:pt idx="351">
                  <c:v>5.1043382730772402</c:v>
                </c:pt>
                <c:pt idx="352">
                  <c:v>5.1188805473595105</c:v>
                </c:pt>
                <c:pt idx="353">
                  <c:v>5.1334228216417959</c:v>
                </c:pt>
                <c:pt idx="354">
                  <c:v>5.1479650959240724</c:v>
                </c:pt>
                <c:pt idx="355">
                  <c:v>5.1625073702063258</c:v>
                </c:pt>
                <c:pt idx="356">
                  <c:v>5.1770496444886094</c:v>
                </c:pt>
                <c:pt idx="357">
                  <c:v>5.1915919187708806</c:v>
                </c:pt>
                <c:pt idx="358">
                  <c:v>5.2061341930531588</c:v>
                </c:pt>
                <c:pt idx="359">
                  <c:v>5.2206764673354149</c:v>
                </c:pt>
                <c:pt idx="360">
                  <c:v>5.2352187416176994</c:v>
                </c:pt>
                <c:pt idx="361">
                  <c:v>5.2497610158999777</c:v>
                </c:pt>
                <c:pt idx="362">
                  <c:v>5.2643032901822364</c:v>
                </c:pt>
                <c:pt idx="363">
                  <c:v>5.2788455644645094</c:v>
                </c:pt>
                <c:pt idx="364">
                  <c:v>5.2933878387467708</c:v>
                </c:pt>
                <c:pt idx="365">
                  <c:v>5.3079301130290455</c:v>
                </c:pt>
                <c:pt idx="366">
                  <c:v>5.3224723873113211</c:v>
                </c:pt>
                <c:pt idx="367">
                  <c:v>5.3370146615935843</c:v>
                </c:pt>
                <c:pt idx="368">
                  <c:v>5.3515569358758643</c:v>
                </c:pt>
                <c:pt idx="369">
                  <c:v>5.3660992101581364</c:v>
                </c:pt>
                <c:pt idx="370">
                  <c:v>5.3806414844404165</c:v>
                </c:pt>
                <c:pt idx="371">
                  <c:v>5.3951837587226779</c:v>
                </c:pt>
                <c:pt idx="372">
                  <c:v>5.4097260330049561</c:v>
                </c:pt>
                <c:pt idx="373">
                  <c:v>5.4242683072872202</c:v>
                </c:pt>
                <c:pt idx="374">
                  <c:v>5.4388105815694905</c:v>
                </c:pt>
                <c:pt idx="375">
                  <c:v>5.4533528558517634</c:v>
                </c:pt>
                <c:pt idx="376">
                  <c:v>5.4678951301340337</c:v>
                </c:pt>
                <c:pt idx="377">
                  <c:v>5.4824374044163084</c:v>
                </c:pt>
                <c:pt idx="378">
                  <c:v>5.4969796786985761</c:v>
                </c:pt>
                <c:pt idx="379">
                  <c:v>5.5115219529808472</c:v>
                </c:pt>
                <c:pt idx="380">
                  <c:v>5.5260642272631175</c:v>
                </c:pt>
                <c:pt idx="381">
                  <c:v>5.5406065015453896</c:v>
                </c:pt>
                <c:pt idx="382">
                  <c:v>5.5551487758276634</c:v>
                </c:pt>
                <c:pt idx="383">
                  <c:v>5.5696910501099319</c:v>
                </c:pt>
                <c:pt idx="384">
                  <c:v>5.5842333243922031</c:v>
                </c:pt>
                <c:pt idx="385">
                  <c:v>5.5987755986744743</c:v>
                </c:pt>
                <c:pt idx="386">
                  <c:v>5.6133178729567339</c:v>
                </c:pt>
                <c:pt idx="387">
                  <c:v>5.6278601472390077</c:v>
                </c:pt>
                <c:pt idx="388">
                  <c:v>5.6424024215212878</c:v>
                </c:pt>
                <c:pt idx="389">
                  <c:v>5.656944695803559</c:v>
                </c:pt>
                <c:pt idx="390">
                  <c:v>5.6714869700858275</c:v>
                </c:pt>
                <c:pt idx="391">
                  <c:v>5.6860292443681013</c:v>
                </c:pt>
                <c:pt idx="392">
                  <c:v>5.7005715186503725</c:v>
                </c:pt>
                <c:pt idx="393">
                  <c:v>5.7151137929326516</c:v>
                </c:pt>
                <c:pt idx="394">
                  <c:v>5.7296560672149148</c:v>
                </c:pt>
                <c:pt idx="395">
                  <c:v>5.744198341497186</c:v>
                </c:pt>
                <c:pt idx="396">
                  <c:v>5.7587406157794572</c:v>
                </c:pt>
                <c:pt idx="397">
                  <c:v>5.7732828900617363</c:v>
                </c:pt>
                <c:pt idx="398">
                  <c:v>5.7878251643439995</c:v>
                </c:pt>
                <c:pt idx="399">
                  <c:v>5.8023674386262707</c:v>
                </c:pt>
                <c:pt idx="400">
                  <c:v>5.8169097129085419</c:v>
                </c:pt>
                <c:pt idx="401">
                  <c:v>5.8314519871908139</c:v>
                </c:pt>
                <c:pt idx="402">
                  <c:v>5.8459942614730771</c:v>
                </c:pt>
                <c:pt idx="403">
                  <c:v>5.8605365357553447</c:v>
                </c:pt>
                <c:pt idx="404">
                  <c:v>5.8750788100376274</c:v>
                </c:pt>
                <c:pt idx="405">
                  <c:v>5.8896210843199084</c:v>
                </c:pt>
                <c:pt idx="406">
                  <c:v>5.9041633586021733</c:v>
                </c:pt>
                <c:pt idx="407">
                  <c:v>5.918705632884441</c:v>
                </c:pt>
                <c:pt idx="408">
                  <c:v>5.9332479071667121</c:v>
                </c:pt>
                <c:pt idx="409">
                  <c:v>5.9477901814489833</c:v>
                </c:pt>
                <c:pt idx="410">
                  <c:v>5.9623324557312554</c:v>
                </c:pt>
                <c:pt idx="411">
                  <c:v>5.9768747300135336</c:v>
                </c:pt>
                <c:pt idx="412">
                  <c:v>5.9914170042957968</c:v>
                </c:pt>
                <c:pt idx="413">
                  <c:v>6.0059592785780609</c:v>
                </c:pt>
                <c:pt idx="414">
                  <c:v>6.0205015528603365</c:v>
                </c:pt>
                <c:pt idx="415">
                  <c:v>6.0350438271426103</c:v>
                </c:pt>
                <c:pt idx="416">
                  <c:v>6.0495861014248824</c:v>
                </c:pt>
                <c:pt idx="417">
                  <c:v>6.0641283757071465</c:v>
                </c:pt>
                <c:pt idx="418">
                  <c:v>6.0786706499894274</c:v>
                </c:pt>
                <c:pt idx="419">
                  <c:v>6.0932129242717004</c:v>
                </c:pt>
                <c:pt idx="420">
                  <c:v>6.1077551985539671</c:v>
                </c:pt>
                <c:pt idx="421">
                  <c:v>6.1222974728362365</c:v>
                </c:pt>
                <c:pt idx="422">
                  <c:v>6.1368397471185085</c:v>
                </c:pt>
                <c:pt idx="423">
                  <c:v>6.1513820214007806</c:v>
                </c:pt>
                <c:pt idx="424">
                  <c:v>6.1659242956830465</c:v>
                </c:pt>
                <c:pt idx="425">
                  <c:v>6.180466569965315</c:v>
                </c:pt>
                <c:pt idx="426">
                  <c:v>6.1950088442475861</c:v>
                </c:pt>
                <c:pt idx="427">
                  <c:v>6.2095511185298724</c:v>
                </c:pt>
                <c:pt idx="428">
                  <c:v>6.2240933928121445</c:v>
                </c:pt>
                <c:pt idx="429">
                  <c:v>6.2386356670944076</c:v>
                </c:pt>
                <c:pt idx="430">
                  <c:v>6.2531779413766788</c:v>
                </c:pt>
                <c:pt idx="431">
                  <c:v>6.2677202156589455</c:v>
                </c:pt>
                <c:pt idx="432">
                  <c:v>6.2822624899412371</c:v>
                </c:pt>
                <c:pt idx="433">
                  <c:v>6.2968047642234906</c:v>
                </c:pt>
                <c:pt idx="434">
                  <c:v>6.3113470385057635</c:v>
                </c:pt>
                <c:pt idx="435">
                  <c:v>6.3258893127880347</c:v>
                </c:pt>
                <c:pt idx="436">
                  <c:v>6.3404315870703059</c:v>
                </c:pt>
                <c:pt idx="437">
                  <c:v>6.3549738613525699</c:v>
                </c:pt>
                <c:pt idx="438">
                  <c:v>6.3695161356348482</c:v>
                </c:pt>
                <c:pt idx="439">
                  <c:v>6.3840584099171185</c:v>
                </c:pt>
                <c:pt idx="440">
                  <c:v>6.3986006841993914</c:v>
                </c:pt>
                <c:pt idx="441">
                  <c:v>6.4131429584816688</c:v>
                </c:pt>
                <c:pt idx="442">
                  <c:v>6.4276852327639276</c:v>
                </c:pt>
                <c:pt idx="443">
                  <c:v>6.4422275070462041</c:v>
                </c:pt>
                <c:pt idx="444">
                  <c:v>6.4567697813284877</c:v>
                </c:pt>
                <c:pt idx="445">
                  <c:v>6.4713120556107535</c:v>
                </c:pt>
                <c:pt idx="446">
                  <c:v>6.4858543298930176</c:v>
                </c:pt>
                <c:pt idx="447">
                  <c:v>6.5003966041752888</c:v>
                </c:pt>
                <c:pt idx="448">
                  <c:v>6.5149388784575413</c:v>
                </c:pt>
                <c:pt idx="449">
                  <c:v>6.5294811527398311</c:v>
                </c:pt>
                <c:pt idx="450">
                  <c:v>6.5440234270221023</c:v>
                </c:pt>
                <c:pt idx="451">
                  <c:v>6.5585657013043734</c:v>
                </c:pt>
                <c:pt idx="452">
                  <c:v>6.5731079755866464</c:v>
                </c:pt>
                <c:pt idx="453">
                  <c:v>6.5876502498689069</c:v>
                </c:pt>
                <c:pt idx="454">
                  <c:v>6.6021925241511878</c:v>
                </c:pt>
                <c:pt idx="455">
                  <c:v>6.6167347984334555</c:v>
                </c:pt>
                <c:pt idx="456">
                  <c:v>6.6312770727157302</c:v>
                </c:pt>
                <c:pt idx="457">
                  <c:v>6.6458193469979872</c:v>
                </c:pt>
                <c:pt idx="458">
                  <c:v>6.6603616212802725</c:v>
                </c:pt>
                <c:pt idx="459">
                  <c:v>6.6749038955625437</c:v>
                </c:pt>
                <c:pt idx="460">
                  <c:v>6.6894461698448184</c:v>
                </c:pt>
                <c:pt idx="461">
                  <c:v>6.7039884441270861</c:v>
                </c:pt>
                <c:pt idx="462">
                  <c:v>6.7185307184093555</c:v>
                </c:pt>
                <c:pt idx="463">
                  <c:v>6.7330729926916435</c:v>
                </c:pt>
                <c:pt idx="464">
                  <c:v>6.7476152669738916</c:v>
                </c:pt>
                <c:pt idx="465">
                  <c:v>6.7621575412561645</c:v>
                </c:pt>
                <c:pt idx="466">
                  <c:v>6.7766998155384499</c:v>
                </c:pt>
                <c:pt idx="467">
                  <c:v>6.7912420898207255</c:v>
                </c:pt>
                <c:pt idx="468">
                  <c:v>6.8057843641029763</c:v>
                </c:pt>
                <c:pt idx="469">
                  <c:v>6.8203266383852439</c:v>
                </c:pt>
                <c:pt idx="470">
                  <c:v>6.8348689126675284</c:v>
                </c:pt>
                <c:pt idx="471">
                  <c:v>6.8494111869497978</c:v>
                </c:pt>
                <c:pt idx="472">
                  <c:v>6.863953461232069</c:v>
                </c:pt>
                <c:pt idx="473">
                  <c:v>6.8784957355143481</c:v>
                </c:pt>
                <c:pt idx="474">
                  <c:v>6.8930380097966095</c:v>
                </c:pt>
                <c:pt idx="475">
                  <c:v>6.9075802840788825</c:v>
                </c:pt>
                <c:pt idx="476">
                  <c:v>6.9221225583611465</c:v>
                </c:pt>
                <c:pt idx="477">
                  <c:v>6.9366648326434337</c:v>
                </c:pt>
                <c:pt idx="478">
                  <c:v>6.9512071069257004</c:v>
                </c:pt>
                <c:pt idx="479">
                  <c:v>6.9657493812079734</c:v>
                </c:pt>
                <c:pt idx="480">
                  <c:v>6.9802916554902463</c:v>
                </c:pt>
                <c:pt idx="481">
                  <c:v>6.9948339297725095</c:v>
                </c:pt>
                <c:pt idx="482">
                  <c:v>7.0093762040547833</c:v>
                </c:pt>
                <c:pt idx="483">
                  <c:v>7.0239184783370403</c:v>
                </c:pt>
                <c:pt idx="484">
                  <c:v>7.0384607526193319</c:v>
                </c:pt>
                <c:pt idx="485">
                  <c:v>7.0530030269015942</c:v>
                </c:pt>
                <c:pt idx="486">
                  <c:v>7.0675453011838654</c:v>
                </c:pt>
                <c:pt idx="487">
                  <c:v>7.0820875754661365</c:v>
                </c:pt>
                <c:pt idx="488">
                  <c:v>7.0966298497484077</c:v>
                </c:pt>
                <c:pt idx="489">
                  <c:v>7.1111721240306824</c:v>
                </c:pt>
                <c:pt idx="490">
                  <c:v>7.1257143983129385</c:v>
                </c:pt>
                <c:pt idx="491">
                  <c:v>7.1402566725952141</c:v>
                </c:pt>
                <c:pt idx="492">
                  <c:v>7.1547989468774773</c:v>
                </c:pt>
                <c:pt idx="493">
                  <c:v>7.1693412211597654</c:v>
                </c:pt>
                <c:pt idx="494">
                  <c:v>7.1838834954420436</c:v>
                </c:pt>
                <c:pt idx="495">
                  <c:v>7.1984257697243068</c:v>
                </c:pt>
                <c:pt idx="496">
                  <c:v>7.212968044006578</c:v>
                </c:pt>
                <c:pt idx="497">
                  <c:v>7.2275103182888376</c:v>
                </c:pt>
                <c:pt idx="498">
                  <c:v>7.2420525925711292</c:v>
                </c:pt>
                <c:pt idx="499">
                  <c:v>7.2565948668533844</c:v>
                </c:pt>
                <c:pt idx="500">
                  <c:v>7.2711371411356707</c:v>
                </c:pt>
                <c:pt idx="501">
                  <c:v>7.2856794154179427</c:v>
                </c:pt>
                <c:pt idx="502">
                  <c:v>7.3002216897002103</c:v>
                </c:pt>
                <c:pt idx="503">
                  <c:v>7.3147639639824762</c:v>
                </c:pt>
                <c:pt idx="504">
                  <c:v>7.3293062382647465</c:v>
                </c:pt>
                <c:pt idx="505">
                  <c:v>7.3438485125470185</c:v>
                </c:pt>
                <c:pt idx="506">
                  <c:v>7.3583907868292897</c:v>
                </c:pt>
                <c:pt idx="507">
                  <c:v>7.3729330611115609</c:v>
                </c:pt>
                <c:pt idx="508">
                  <c:v>7.3874753353938321</c:v>
                </c:pt>
                <c:pt idx="509">
                  <c:v>7.4020176096761015</c:v>
                </c:pt>
                <c:pt idx="510">
                  <c:v>7.4165598839583815</c:v>
                </c:pt>
                <c:pt idx="511">
                  <c:v>7.4311021582406536</c:v>
                </c:pt>
                <c:pt idx="512">
                  <c:v>7.4456444325229194</c:v>
                </c:pt>
                <c:pt idx="513">
                  <c:v>7.4601867068051808</c:v>
                </c:pt>
                <c:pt idx="514">
                  <c:v>7.4747289810874591</c:v>
                </c:pt>
                <c:pt idx="515">
                  <c:v>7.4892712553697391</c:v>
                </c:pt>
                <c:pt idx="516">
                  <c:v>7.5038135296520005</c:v>
                </c:pt>
                <c:pt idx="517">
                  <c:v>7.5183558039342726</c:v>
                </c:pt>
                <c:pt idx="518">
                  <c:v>7.5328980782165385</c:v>
                </c:pt>
                <c:pt idx="519">
                  <c:v>7.547440352498815</c:v>
                </c:pt>
                <c:pt idx="520">
                  <c:v>7.561982626781079</c:v>
                </c:pt>
                <c:pt idx="521">
                  <c:v>7.5765249010633573</c:v>
                </c:pt>
                <c:pt idx="522">
                  <c:v>7.5910671753456382</c:v>
                </c:pt>
                <c:pt idx="523">
                  <c:v>7.6056094496278996</c:v>
                </c:pt>
                <c:pt idx="524">
                  <c:v>7.6201517239101708</c:v>
                </c:pt>
                <c:pt idx="525">
                  <c:v>7.634693998192442</c:v>
                </c:pt>
                <c:pt idx="526">
                  <c:v>7.6492362724747105</c:v>
                </c:pt>
                <c:pt idx="527">
                  <c:v>7.6637785467569719</c:v>
                </c:pt>
                <c:pt idx="528">
                  <c:v>7.6783208210392555</c:v>
                </c:pt>
                <c:pt idx="529">
                  <c:v>7.6928630953215364</c:v>
                </c:pt>
                <c:pt idx="530">
                  <c:v>7.7074053696037899</c:v>
                </c:pt>
                <c:pt idx="531">
                  <c:v>7.7219476438860699</c:v>
                </c:pt>
                <c:pt idx="532">
                  <c:v>7.7364899181683411</c:v>
                </c:pt>
                <c:pt idx="533">
                  <c:v>7.7510321924506238</c:v>
                </c:pt>
                <c:pt idx="534">
                  <c:v>7.7655744667328754</c:v>
                </c:pt>
                <c:pt idx="535">
                  <c:v>7.7801167410151546</c:v>
                </c:pt>
                <c:pt idx="536">
                  <c:v>7.7946590152974284</c:v>
                </c:pt>
                <c:pt idx="537">
                  <c:v>7.8092012895797014</c:v>
                </c:pt>
                <c:pt idx="538">
                  <c:v>7.8237435638619681</c:v>
                </c:pt>
                <c:pt idx="539">
                  <c:v>7.8382858381442375</c:v>
                </c:pt>
                <c:pt idx="540">
                  <c:v>7.8528281124265105</c:v>
                </c:pt>
                <c:pt idx="541">
                  <c:v>7.8673703867087745</c:v>
                </c:pt>
                <c:pt idx="542">
                  <c:v>7.8819126609910475</c:v>
                </c:pt>
                <c:pt idx="543">
                  <c:v>7.8964549352733284</c:v>
                </c:pt>
                <c:pt idx="544">
                  <c:v>7.9109972095555872</c:v>
                </c:pt>
                <c:pt idx="545">
                  <c:v>7.9255394838378734</c:v>
                </c:pt>
                <c:pt idx="546">
                  <c:v>7.9400817581201384</c:v>
                </c:pt>
                <c:pt idx="547">
                  <c:v>7.9546240324024087</c:v>
                </c:pt>
                <c:pt idx="548">
                  <c:v>7.9691663066846834</c:v>
                </c:pt>
                <c:pt idx="549">
                  <c:v>7.983708580966951</c:v>
                </c:pt>
                <c:pt idx="550">
                  <c:v>7.9982508552492222</c:v>
                </c:pt>
                <c:pt idx="551">
                  <c:v>8.0127931295314934</c:v>
                </c:pt>
                <c:pt idx="552">
                  <c:v>8.0273354038137619</c:v>
                </c:pt>
                <c:pt idx="553">
                  <c:v>8.0418776780960339</c:v>
                </c:pt>
                <c:pt idx="554">
                  <c:v>8.0564199523783273</c:v>
                </c:pt>
                <c:pt idx="555">
                  <c:v>8.0709622266605781</c:v>
                </c:pt>
                <c:pt idx="556">
                  <c:v>8.0855045009428661</c:v>
                </c:pt>
                <c:pt idx="557">
                  <c:v>8.1000467752251204</c:v>
                </c:pt>
                <c:pt idx="558">
                  <c:v>8.1145890495074067</c:v>
                </c:pt>
                <c:pt idx="559">
                  <c:v>8.1291313237896627</c:v>
                </c:pt>
                <c:pt idx="560">
                  <c:v>8.143673598071933</c:v>
                </c:pt>
                <c:pt idx="561">
                  <c:v>8.1582158723542051</c:v>
                </c:pt>
                <c:pt idx="562">
                  <c:v>8.1727581466364683</c:v>
                </c:pt>
                <c:pt idx="563">
                  <c:v>8.1873004209187439</c:v>
                </c:pt>
                <c:pt idx="564">
                  <c:v>8.2018426952010195</c:v>
                </c:pt>
                <c:pt idx="565">
                  <c:v>8.2163849694832898</c:v>
                </c:pt>
                <c:pt idx="566">
                  <c:v>8.2309272437655459</c:v>
                </c:pt>
                <c:pt idx="567">
                  <c:v>8.2454695180478517</c:v>
                </c:pt>
                <c:pt idx="568">
                  <c:v>8.2600117923300864</c:v>
                </c:pt>
                <c:pt idx="569">
                  <c:v>8.2745540666123709</c:v>
                </c:pt>
                <c:pt idx="570">
                  <c:v>8.2890963408946465</c:v>
                </c:pt>
                <c:pt idx="571">
                  <c:v>8.3036386151769364</c:v>
                </c:pt>
                <c:pt idx="572">
                  <c:v>8.3181808894591907</c:v>
                </c:pt>
                <c:pt idx="573">
                  <c:v>8.3327231637414485</c:v>
                </c:pt>
                <c:pt idx="574">
                  <c:v>8.3472654380237312</c:v>
                </c:pt>
                <c:pt idx="575">
                  <c:v>8.3618077123060068</c:v>
                </c:pt>
                <c:pt idx="576">
                  <c:v>8.3763499865882896</c:v>
                </c:pt>
                <c:pt idx="577">
                  <c:v>8.3908922608705456</c:v>
                </c:pt>
                <c:pt idx="578">
                  <c:v>8.4054345351528443</c:v>
                </c:pt>
                <c:pt idx="579">
                  <c:v>8.4199768094350862</c:v>
                </c:pt>
                <c:pt idx="580">
                  <c:v>8.4345190837173583</c:v>
                </c:pt>
                <c:pt idx="581">
                  <c:v>8.4490613579996285</c:v>
                </c:pt>
                <c:pt idx="582">
                  <c:v>8.4636036322819184</c:v>
                </c:pt>
                <c:pt idx="583">
                  <c:v>8.4781459065641709</c:v>
                </c:pt>
                <c:pt idx="584">
                  <c:v>8.4926881808464447</c:v>
                </c:pt>
                <c:pt idx="585">
                  <c:v>8.5072304551287168</c:v>
                </c:pt>
                <c:pt idx="586">
                  <c:v>8.5217727294109693</c:v>
                </c:pt>
                <c:pt idx="587">
                  <c:v>8.5363150036932485</c:v>
                </c:pt>
                <c:pt idx="588">
                  <c:v>8.5508572779755276</c:v>
                </c:pt>
                <c:pt idx="589">
                  <c:v>8.5653995522578068</c:v>
                </c:pt>
                <c:pt idx="590">
                  <c:v>8.57994182654007</c:v>
                </c:pt>
                <c:pt idx="591">
                  <c:v>8.5944841008223527</c:v>
                </c:pt>
                <c:pt idx="592">
                  <c:v>8.6090263751046248</c:v>
                </c:pt>
                <c:pt idx="593">
                  <c:v>8.6235686493868702</c:v>
                </c:pt>
                <c:pt idx="594">
                  <c:v>8.6381109236691387</c:v>
                </c:pt>
                <c:pt idx="595">
                  <c:v>8.652653197951425</c:v>
                </c:pt>
                <c:pt idx="596">
                  <c:v>8.667195472233697</c:v>
                </c:pt>
                <c:pt idx="597">
                  <c:v>8.6817377465159691</c:v>
                </c:pt>
                <c:pt idx="598">
                  <c:v>8.6962800207982394</c:v>
                </c:pt>
                <c:pt idx="599">
                  <c:v>8.7108222950805114</c:v>
                </c:pt>
                <c:pt idx="600">
                  <c:v>8.7253645693627817</c:v>
                </c:pt>
                <c:pt idx="601">
                  <c:v>8.7399068436450538</c:v>
                </c:pt>
                <c:pt idx="602">
                  <c:v>8.7544491179273418</c:v>
                </c:pt>
                <c:pt idx="603">
                  <c:v>8.7689913922095819</c:v>
                </c:pt>
                <c:pt idx="604">
                  <c:v>8.7835336664918611</c:v>
                </c:pt>
                <c:pt idx="605">
                  <c:v>8.7980759407741065</c:v>
                </c:pt>
                <c:pt idx="606">
                  <c:v>8.812618215056423</c:v>
                </c:pt>
                <c:pt idx="607">
                  <c:v>8.8271604893386719</c:v>
                </c:pt>
                <c:pt idx="608">
                  <c:v>8.8417027636209511</c:v>
                </c:pt>
                <c:pt idx="609">
                  <c:v>8.8562450379032498</c:v>
                </c:pt>
                <c:pt idx="610">
                  <c:v>8.8707873121855148</c:v>
                </c:pt>
                <c:pt idx="611">
                  <c:v>8.8853295864677708</c:v>
                </c:pt>
                <c:pt idx="612">
                  <c:v>8.8998718607500216</c:v>
                </c:pt>
                <c:pt idx="613">
                  <c:v>8.9144141350323078</c:v>
                </c:pt>
                <c:pt idx="614">
                  <c:v>8.9289564093145639</c:v>
                </c:pt>
                <c:pt idx="615">
                  <c:v>8.9434986835968484</c:v>
                </c:pt>
                <c:pt idx="616">
                  <c:v>8.9580409578791205</c:v>
                </c:pt>
                <c:pt idx="617">
                  <c:v>8.9725832321614192</c:v>
                </c:pt>
                <c:pt idx="618">
                  <c:v>8.9871255064436628</c:v>
                </c:pt>
                <c:pt idx="619">
                  <c:v>9.0016677807259349</c:v>
                </c:pt>
                <c:pt idx="620">
                  <c:v>9.0162100550082194</c:v>
                </c:pt>
                <c:pt idx="621">
                  <c:v>9.0307523292904719</c:v>
                </c:pt>
                <c:pt idx="622">
                  <c:v>9.0452946035727475</c:v>
                </c:pt>
                <c:pt idx="623">
                  <c:v>9.0598368778550462</c:v>
                </c:pt>
                <c:pt idx="624">
                  <c:v>9.0743791521372899</c:v>
                </c:pt>
                <c:pt idx="625">
                  <c:v>9.0889214264195335</c:v>
                </c:pt>
                <c:pt idx="626">
                  <c:v>9.103463700701818</c:v>
                </c:pt>
                <c:pt idx="627">
                  <c:v>9.1180059749841007</c:v>
                </c:pt>
                <c:pt idx="628">
                  <c:v>9.1325482492663763</c:v>
                </c:pt>
                <c:pt idx="629">
                  <c:v>9.1470905235486466</c:v>
                </c:pt>
                <c:pt idx="630">
                  <c:v>9.1616327978309204</c:v>
                </c:pt>
                <c:pt idx="631">
                  <c:v>9.1761750721131889</c:v>
                </c:pt>
                <c:pt idx="632">
                  <c:v>9.190717346395461</c:v>
                </c:pt>
                <c:pt idx="633">
                  <c:v>9.2052596206777313</c:v>
                </c:pt>
                <c:pt idx="634">
                  <c:v>9.2198018949600034</c:v>
                </c:pt>
                <c:pt idx="635">
                  <c:v>9.2343441692422719</c:v>
                </c:pt>
                <c:pt idx="636">
                  <c:v>9.2488864435245439</c:v>
                </c:pt>
                <c:pt idx="637">
                  <c:v>9.263428717806816</c:v>
                </c:pt>
                <c:pt idx="638">
                  <c:v>9.277970992089088</c:v>
                </c:pt>
                <c:pt idx="639">
                  <c:v>9.2925132663713583</c:v>
                </c:pt>
                <c:pt idx="640">
                  <c:v>9.3070555406536304</c:v>
                </c:pt>
                <c:pt idx="641">
                  <c:v>9.3215978149359184</c:v>
                </c:pt>
                <c:pt idx="642">
                  <c:v>9.336140089218171</c:v>
                </c:pt>
                <c:pt idx="643">
                  <c:v>9.3506823635004626</c:v>
                </c:pt>
                <c:pt idx="644">
                  <c:v>9.3652246377827346</c:v>
                </c:pt>
                <c:pt idx="645">
                  <c:v>9.3797669120650156</c:v>
                </c:pt>
                <c:pt idx="646">
                  <c:v>9.3943091863472574</c:v>
                </c:pt>
                <c:pt idx="647">
                  <c:v>9.4088514606295082</c:v>
                </c:pt>
                <c:pt idx="648">
                  <c:v>9.423393734911798</c:v>
                </c:pt>
                <c:pt idx="649">
                  <c:v>9.4379360091940701</c:v>
                </c:pt>
                <c:pt idx="650">
                  <c:v>9.4524782834763528</c:v>
                </c:pt>
                <c:pt idx="651">
                  <c:v>9.4670205577586248</c:v>
                </c:pt>
                <c:pt idx="652">
                  <c:v>9.4815628320408845</c:v>
                </c:pt>
                <c:pt idx="653">
                  <c:v>9.496105106323153</c:v>
                </c:pt>
                <c:pt idx="654">
                  <c:v>9.510647380605425</c:v>
                </c:pt>
                <c:pt idx="655">
                  <c:v>9.5251896548877149</c:v>
                </c:pt>
                <c:pt idx="656">
                  <c:v>9.5397319291699727</c:v>
                </c:pt>
                <c:pt idx="657">
                  <c:v>9.5542742034522394</c:v>
                </c:pt>
                <c:pt idx="658">
                  <c:v>9.5688164777345115</c:v>
                </c:pt>
                <c:pt idx="659">
                  <c:v>9.5833587520167658</c:v>
                </c:pt>
                <c:pt idx="660">
                  <c:v>9.5979010262990485</c:v>
                </c:pt>
                <c:pt idx="661">
                  <c:v>9.6124433005813241</c:v>
                </c:pt>
                <c:pt idx="662">
                  <c:v>9.6269855748635962</c:v>
                </c:pt>
                <c:pt idx="663">
                  <c:v>9.6415278491458629</c:v>
                </c:pt>
                <c:pt idx="664">
                  <c:v>9.6560701234281385</c:v>
                </c:pt>
                <c:pt idx="665">
                  <c:v>9.6706123977104088</c:v>
                </c:pt>
                <c:pt idx="666">
                  <c:v>9.6851546719926827</c:v>
                </c:pt>
                <c:pt idx="667">
                  <c:v>9.6996969462749547</c:v>
                </c:pt>
                <c:pt idx="668">
                  <c:v>9.7142392205572232</c:v>
                </c:pt>
                <c:pt idx="669">
                  <c:v>9.7287814948394757</c:v>
                </c:pt>
                <c:pt idx="670">
                  <c:v>9.7433237691217371</c:v>
                </c:pt>
                <c:pt idx="671">
                  <c:v>9.7578660434040376</c:v>
                </c:pt>
                <c:pt idx="672">
                  <c:v>9.772408317686331</c:v>
                </c:pt>
                <c:pt idx="673">
                  <c:v>9.78695059196858</c:v>
                </c:pt>
                <c:pt idx="674">
                  <c:v>9.8014928662508503</c:v>
                </c:pt>
                <c:pt idx="675">
                  <c:v>9.8160351405331188</c:v>
                </c:pt>
                <c:pt idx="676">
                  <c:v>9.8305774148153926</c:v>
                </c:pt>
                <c:pt idx="677">
                  <c:v>9.8451196890976647</c:v>
                </c:pt>
                <c:pt idx="678">
                  <c:v>9.8596619633799367</c:v>
                </c:pt>
                <c:pt idx="679">
                  <c:v>9.8742042376622319</c:v>
                </c:pt>
                <c:pt idx="680">
                  <c:v>9.8887465119444951</c:v>
                </c:pt>
                <c:pt idx="681">
                  <c:v>9.9032887862267494</c:v>
                </c:pt>
                <c:pt idx="682">
                  <c:v>9.9178310605090196</c:v>
                </c:pt>
                <c:pt idx="683">
                  <c:v>9.9323733347912917</c:v>
                </c:pt>
                <c:pt idx="684">
                  <c:v>9.946915609073546</c:v>
                </c:pt>
                <c:pt idx="685">
                  <c:v>9.961457883355834</c:v>
                </c:pt>
                <c:pt idx="686">
                  <c:v>9.9760001576381043</c:v>
                </c:pt>
                <c:pt idx="687">
                  <c:v>9.9905424319203764</c:v>
                </c:pt>
                <c:pt idx="688">
                  <c:v>10</c:v>
                </c:pt>
              </c:numCache>
            </c:numRef>
          </c:xVal>
          <c:yVal>
            <c:numRef>
              <c:f>Plan5!$C$1415:$C$2103</c:f>
              <c:numCache>
                <c:formatCode>0.00E+00</c:formatCode>
                <c:ptCount val="689"/>
                <c:pt idx="0">
                  <c:v>1.8188223177138524E+22</c:v>
                </c:pt>
                <c:pt idx="1">
                  <c:v>1.8188223177138524E+22</c:v>
                </c:pt>
                <c:pt idx="2">
                  <c:v>1.8188223177138524E+22</c:v>
                </c:pt>
                <c:pt idx="3">
                  <c:v>1.8180948979088378E+22</c:v>
                </c:pt>
                <c:pt idx="4">
                  <c:v>1.8173676963188479E+22</c:v>
                </c:pt>
                <c:pt idx="5">
                  <c:v>1.8163986515877186E+22</c:v>
                </c:pt>
                <c:pt idx="6">
                  <c:v>1.8151881630429701E+22</c:v>
                </c:pt>
                <c:pt idx="7">
                  <c:v>1.8137367745871726E+22</c:v>
                </c:pt>
                <c:pt idx="8">
                  <c:v>1.8120451499786202E+22</c:v>
                </c:pt>
                <c:pt idx="9">
                  <c:v>1.8101140687661969E+22</c:v>
                </c:pt>
                <c:pt idx="10">
                  <c:v>1.8079444247150009E+22</c:v>
                </c:pt>
                <c:pt idx="11">
                  <c:v>1.8055372247034682E+22</c:v>
                </c:pt>
                <c:pt idx="12">
                  <c:v>1.8028935876895998E+22</c:v>
                </c:pt>
                <c:pt idx="13">
                  <c:v>1.8000147436371215E+22</c:v>
                </c:pt>
                <c:pt idx="14">
                  <c:v>1.7969020323663362E+22</c:v>
                </c:pt>
                <c:pt idx="15">
                  <c:v>1.7935569023172874E+22</c:v>
                </c:pt>
                <c:pt idx="16">
                  <c:v>1.7899809092210281E+22</c:v>
                </c:pt>
                <c:pt idx="17">
                  <c:v>1.786175714677864E+22</c:v>
                </c:pt>
                <c:pt idx="18">
                  <c:v>1.7821430846434761E+22</c:v>
                </c:pt>
                <c:pt idx="19">
                  <c:v>1.7778848878242342E+22</c:v>
                </c:pt>
                <c:pt idx="20">
                  <c:v>1.7734030939838879E+22</c:v>
                </c:pt>
                <c:pt idx="21">
                  <c:v>1.7686997721633782E+22</c:v>
                </c:pt>
                <c:pt idx="22">
                  <c:v>1.7637770888167029E+22</c:v>
                </c:pt>
                <c:pt idx="23">
                  <c:v>1.7586373058651759E+22</c:v>
                </c:pt>
                <c:pt idx="24">
                  <c:v>1.7532827786729375E+22</c:v>
                </c:pt>
                <c:pt idx="25">
                  <c:v>1.747715953946408E+22</c:v>
                </c:pt>
                <c:pt idx="26">
                  <c:v>1.7419393675609994E+22</c:v>
                </c:pt>
                <c:pt idx="27">
                  <c:v>1.7359556423177558E+22</c:v>
                </c:pt>
                <c:pt idx="28">
                  <c:v>1.7297674856333159E+22</c:v>
                </c:pt>
                <c:pt idx="29">
                  <c:v>1.7233776871665838E+22</c:v>
                </c:pt>
                <c:pt idx="30">
                  <c:v>1.7167891163849618E+22</c:v>
                </c:pt>
                <c:pt idx="31">
                  <c:v>1.710004720073892E+22</c:v>
                </c:pt>
                <c:pt idx="32">
                  <c:v>1.703027519793274E+22</c:v>
                </c:pt>
                <c:pt idx="33">
                  <c:v>1.6958606092836228E+22</c:v>
                </c:pt>
                <c:pt idx="34">
                  <c:v>1.6885071518261427E+22</c:v>
                </c:pt>
                <c:pt idx="35">
                  <c:v>1.6809703775600304E+22</c:v>
                </c:pt>
                <c:pt idx="36">
                  <c:v>1.6732535807604261E+22</c:v>
                </c:pt>
                <c:pt idx="37">
                  <c:v>1.6653601170809718E+22</c:v>
                </c:pt>
                <c:pt idx="38">
                  <c:v>1.6572934007643638E+22</c:v>
                </c:pt>
                <c:pt idx="39">
                  <c:v>1.6490569018245135E+22</c:v>
                </c:pt>
                <c:pt idx="40">
                  <c:v>1.6406541432042019E+22</c:v>
                </c:pt>
                <c:pt idx="41">
                  <c:v>1.6320886979116382E+22</c:v>
                </c:pt>
                <c:pt idx="42">
                  <c:v>1.6233641861395924E+22</c:v>
                </c:pt>
                <c:pt idx="43">
                  <c:v>1.6144842723708071E+22</c:v>
                </c:pt>
                <c:pt idx="44">
                  <c:v>1.6054526624731113E+22</c:v>
                </c:pt>
                <c:pt idx="45">
                  <c:v>1.59627310078789E+22</c:v>
                </c:pt>
                <c:pt idx="46">
                  <c:v>1.5869493672155149E+22</c:v>
                </c:pt>
                <c:pt idx="47">
                  <c:v>1.5774852743009839E+22</c:v>
                </c:pt>
                <c:pt idx="48">
                  <c:v>1.567884664323392E+22</c:v>
                </c:pt>
                <c:pt idx="49">
                  <c:v>1.5581514063924081E+22</c:v>
                </c:pt>
                <c:pt idx="50">
                  <c:v>1.5482893935553978E+22</c:v>
                </c:pt>
                <c:pt idx="51">
                  <c:v>1.5383025399180963E+22</c:v>
                </c:pt>
                <c:pt idx="52">
                  <c:v>1.5281947777821191E+22</c:v>
                </c:pt>
                <c:pt idx="53">
                  <c:v>1.517970054802708E+22</c:v>
                </c:pt>
                <c:pt idx="54">
                  <c:v>1.5076323311691258E+22</c:v>
                </c:pt>
                <c:pt idx="55">
                  <c:v>1.4971855768114661E+22</c:v>
                </c:pt>
                <c:pt idx="56">
                  <c:v>1.4866337686357973E+22</c:v>
                </c:pt>
                <c:pt idx="57">
                  <c:v>1.4759808877914791E+22</c:v>
                </c:pt>
                <c:pt idx="58">
                  <c:v>1.4652309169723276E+22</c:v>
                </c:pt>
                <c:pt idx="59">
                  <c:v>1.4543878377549559E+22</c:v>
                </c:pt>
                <c:pt idx="60">
                  <c:v>1.4434556279763933E+22</c:v>
                </c:pt>
                <c:pt idx="61">
                  <c:v>1.4324382591535421E+22</c:v>
                </c:pt>
                <c:pt idx="62">
                  <c:v>1.4213396939467018E+22</c:v>
                </c:pt>
                <c:pt idx="63">
                  <c:v>1.4101638836693125E+22</c:v>
                </c:pt>
                <c:pt idx="64">
                  <c:v>1.3989147658461861E+22</c:v>
                </c:pt>
                <c:pt idx="65">
                  <c:v>1.387596261821853E+22</c:v>
                </c:pt>
                <c:pt idx="66">
                  <c:v>1.3762122744213268E+22</c:v>
                </c:pt>
                <c:pt idx="67">
                  <c:v>1.3647666856645647E+22</c:v>
                </c:pt>
                <c:pt idx="68">
                  <c:v>1.35326335453675E+22</c:v>
                </c:pt>
                <c:pt idx="69">
                  <c:v>1.3417061148154179E+22</c:v>
                </c:pt>
                <c:pt idx="70">
                  <c:v>1.3300987729564121E+22</c:v>
                </c:pt>
                <c:pt idx="71">
                  <c:v>1.318445106039422E+22</c:v>
                </c:pt>
                <c:pt idx="72">
                  <c:v>1.3067488597746416E+22</c:v>
                </c:pt>
                <c:pt idx="73">
                  <c:v>1.2950137465716381E+22</c:v>
                </c:pt>
                <c:pt idx="74">
                  <c:v>1.2832434436711509E+22</c:v>
                </c:pt>
                <c:pt idx="75">
                  <c:v>1.2714415913409578E+22</c:v>
                </c:pt>
                <c:pt idx="76">
                  <c:v>1.2596117911364662E+22</c:v>
                </c:pt>
                <c:pt idx="77">
                  <c:v>1.2477576042265209E+22</c:v>
                </c:pt>
                <c:pt idx="78">
                  <c:v>1.2358825497853359E+22</c:v>
                </c:pt>
                <c:pt idx="79">
                  <c:v>1.2239901034505988E+22</c:v>
                </c:pt>
                <c:pt idx="80">
                  <c:v>1.2120836958483458E+22</c:v>
                </c:pt>
                <c:pt idx="81">
                  <c:v>1.2001667111847419E+22</c:v>
                </c:pt>
                <c:pt idx="82">
                  <c:v>1.1882424859048981E+22</c:v>
                </c:pt>
                <c:pt idx="83">
                  <c:v>1.176314307418846E+22</c:v>
                </c:pt>
                <c:pt idx="84">
                  <c:v>1.1643854128944939E+22</c:v>
                </c:pt>
                <c:pt idx="85">
                  <c:v>1.1524589881175721E+22</c:v>
                </c:pt>
                <c:pt idx="86">
                  <c:v>1.1405381664181997E+22</c:v>
                </c:pt>
                <c:pt idx="87">
                  <c:v>1.1286260276638501E+22</c:v>
                </c:pt>
                <c:pt idx="88">
                  <c:v>1.116725597318282E+22</c:v>
                </c:pt>
                <c:pt idx="89">
                  <c:v>1.1048398455659519E+22</c:v>
                </c:pt>
                <c:pt idx="90">
                  <c:v>1.0929716865013675E+22</c:v>
                </c:pt>
                <c:pt idx="91">
                  <c:v>1.0811239773827559E+22</c:v>
                </c:pt>
                <c:pt idx="92">
                  <c:v>1.0692995179492678E+22</c:v>
                </c:pt>
                <c:pt idx="93">
                  <c:v>1.0575010498011139E+22</c:v>
                </c:pt>
                <c:pt idx="94">
                  <c:v>1.0457312558416694E+22</c:v>
                </c:pt>
                <c:pt idx="95">
                  <c:v>1.033992759780656E+22</c:v>
                </c:pt>
                <c:pt idx="96">
                  <c:v>1.0222881256974729E+22</c:v>
                </c:pt>
                <c:pt idx="97">
                  <c:v>1.0106198576637267E+22</c:v>
                </c:pt>
                <c:pt idx="98">
                  <c:v>9.9899039942381331E+21</c:v>
                </c:pt>
                <c:pt idx="99">
                  <c:v>9.8740213413248185E+21</c:v>
                </c:pt>
                <c:pt idx="100">
                  <c:v>9.7585738414823152E+21</c:v>
                </c:pt>
                <c:pt idx="101">
                  <c:v>9.6435841088132586E+21</c:v>
                </c:pt>
                <c:pt idx="102">
                  <c:v>9.5290741469518485E+21</c:v>
                </c:pt>
                <c:pt idx="103">
                  <c:v>9.4150653485998785E+21</c:v>
                </c:pt>
                <c:pt idx="104">
                  <c:v>9.3015784955700199E+21</c:v>
                </c:pt>
                <c:pt idx="105">
                  <c:v>9.1886337593242508E+21</c:v>
                </c:pt>
                <c:pt idx="106">
                  <c:v>9.0762507019939993E+21</c:v>
                </c:pt>
                <c:pt idx="107">
                  <c:v>8.9644482778677725E+21</c:v>
                </c:pt>
                <c:pt idx="108">
                  <c:v>8.8532448353316671E+21</c:v>
                </c:pt>
                <c:pt idx="109">
                  <c:v>8.74265811924985E+21</c:v>
                </c:pt>
                <c:pt idx="110">
                  <c:v>8.6327052737695753E+21</c:v>
                </c:pt>
                <c:pt idx="111">
                  <c:v>8.5234028455372427E+21</c:v>
                </c:pt>
                <c:pt idx="112">
                  <c:v>8.4147667873092505E+21</c:v>
                </c:pt>
                <c:pt idx="113">
                  <c:v>8.3068124619456024E+21</c:v>
                </c:pt>
                <c:pt idx="114">
                  <c:v>8.1995546467688063E+21</c:v>
                </c:pt>
                <c:pt idx="115">
                  <c:v>8.0930075382755256E+21</c:v>
                </c:pt>
                <c:pt idx="116">
                  <c:v>7.9871847571853012E+21</c:v>
                </c:pt>
                <c:pt idx="117">
                  <c:v>7.882099353811157E+21</c:v>
                </c:pt>
                <c:pt idx="118">
                  <c:v>7.7777638137393903E+21</c:v>
                </c:pt>
                <c:pt idx="119">
                  <c:v>7.6741900638015896E+21</c:v>
                </c:pt>
                <c:pt idx="120">
                  <c:v>7.5713894783261879E+21</c:v>
                </c:pt>
                <c:pt idx="121">
                  <c:v>7.4693728856546602E+21</c:v>
                </c:pt>
                <c:pt idx="122">
                  <c:v>7.368150574907521E+21</c:v>
                </c:pt>
                <c:pt idx="123">
                  <c:v>7.2677323029876111E+21</c:v>
                </c:pt>
                <c:pt idx="124">
                  <c:v>7.1681273018044771E+21</c:v>
                </c:pt>
                <c:pt idx="125">
                  <c:v>7.0693442857083769E+21</c:v>
                </c:pt>
                <c:pt idx="126">
                  <c:v>6.971391459119087E+21</c:v>
                </c:pt>
                <c:pt idx="127">
                  <c:v>6.8742765243359748E+21</c:v>
                </c:pt>
                <c:pt idx="128">
                  <c:v>6.7780066895174639E+21</c:v>
                </c:pt>
                <c:pt idx="129">
                  <c:v>6.6825886768153892E+21</c:v>
                </c:pt>
                <c:pt idx="130">
                  <c:v>6.588028730652971E+21</c:v>
                </c:pt>
                <c:pt idx="131">
                  <c:v>6.4943326261326392E+21</c:v>
                </c:pt>
                <c:pt idx="132">
                  <c:v>6.4015056775633825E+21</c:v>
                </c:pt>
                <c:pt idx="133">
                  <c:v>6.3095527470931798E+21</c:v>
                </c:pt>
                <c:pt idx="134">
                  <c:v>6.218478253437786E+21</c:v>
                </c:pt>
                <c:pt idx="135">
                  <c:v>6.1282861806920369E+21</c:v>
                </c:pt>
                <c:pt idx="136">
                  <c:v>6.0389800872141799E+21</c:v>
                </c:pt>
                <c:pt idx="137">
                  <c:v>5.9505631145716802E+21</c:v>
                </c:pt>
                <c:pt idx="138">
                  <c:v>5.8630379965387406E+21</c:v>
                </c:pt>
                <c:pt idx="139">
                  <c:v>5.7764070681343961E+21</c:v>
                </c:pt>
                <c:pt idx="140">
                  <c:v>5.6906722746921302E+21</c:v>
                </c:pt>
                <c:pt idx="141">
                  <c:v>5.605835180951447E+21</c:v>
                </c:pt>
                <c:pt idx="142">
                  <c:v>5.5218969801615789E+21</c:v>
                </c:pt>
                <c:pt idx="143">
                  <c:v>5.4388585031891084E+21</c:v>
                </c:pt>
                <c:pt idx="144">
                  <c:v>5.3567202276198916E+21</c:v>
                </c:pt>
                <c:pt idx="145">
                  <c:v>5.2754822868485485E+21</c:v>
                </c:pt>
                <c:pt idx="146">
                  <c:v>5.1951444791458341E+21</c:v>
                </c:pt>
                <c:pt idx="147">
                  <c:v>5.1157062766972298E+21</c:v>
                </c:pt>
                <c:pt idx="148">
                  <c:v>5.037166834605314E+21</c:v>
                </c:pt>
                <c:pt idx="149">
                  <c:v>4.9595249998482448E+21</c:v>
                </c:pt>
                <c:pt idx="150">
                  <c:v>4.8827793201884415E+21</c:v>
                </c:pt>
                <c:pt idx="151">
                  <c:v>4.806928053024118E+21</c:v>
                </c:pt>
                <c:pt idx="152">
                  <c:v>4.731969174178507E+21</c:v>
                </c:pt>
                <c:pt idx="153">
                  <c:v>4.65790038661971E+21</c:v>
                </c:pt>
                <c:pt idx="154">
                  <c:v>4.5847191291070068E+21</c:v>
                </c:pt>
                <c:pt idx="155">
                  <c:v>4.512422584756723E+21</c:v>
                </c:pt>
                <c:pt idx="156">
                  <c:v>4.4410076895242743E+21</c:v>
                </c:pt>
                <c:pt idx="157">
                  <c:v>4.3704711405966401E+21</c:v>
                </c:pt>
                <c:pt idx="158">
                  <c:v>4.3008094046909571E+21</c:v>
                </c:pt>
                <c:pt idx="159">
                  <c:v>4.2320187262554467E+21</c:v>
                </c:pt>
                <c:pt idx="160">
                  <c:v>4.1640951355684878E+21</c:v>
                </c:pt>
                <c:pt idx="161">
                  <c:v>4.0970344567320289E+21</c:v>
                </c:pt>
                <c:pt idx="162">
                  <c:v>4.0308323155563313E+21</c:v>
                </c:pt>
                <c:pt idx="163">
                  <c:v>3.9654841473326498E+21</c:v>
                </c:pt>
                <c:pt idx="164">
                  <c:v>3.9009852044910091E+21</c:v>
                </c:pt>
                <c:pt idx="165">
                  <c:v>3.8373305641402808E+21</c:v>
                </c:pt>
                <c:pt idx="166">
                  <c:v>3.7745151354883303E+21</c:v>
                </c:pt>
                <c:pt idx="167">
                  <c:v>3.7125336671398925E+21</c:v>
                </c:pt>
                <c:pt idx="168">
                  <c:v>3.6513807542700689E+21</c:v>
                </c:pt>
                <c:pt idx="169">
                  <c:v>3.5910508456718484E+21</c:v>
                </c:pt>
                <c:pt idx="170">
                  <c:v>3.5315382506759992E+21</c:v>
                </c:pt>
                <c:pt idx="171">
                  <c:v>3.4728371459417514E+21</c:v>
                </c:pt>
                <c:pt idx="172">
                  <c:v>3.4149415821175648E+21</c:v>
                </c:pt>
                <c:pt idx="173">
                  <c:v>3.3578454903700078E+21</c:v>
                </c:pt>
                <c:pt idx="174">
                  <c:v>3.3015426887813232E+21</c:v>
                </c:pt>
                <c:pt idx="175">
                  <c:v>3.2460268886133645E+21</c:v>
                </c:pt>
                <c:pt idx="176">
                  <c:v>3.1912917004389811E+21</c:v>
                </c:pt>
                <c:pt idx="177">
                  <c:v>3.1373306401391955E+21</c:v>
                </c:pt>
                <c:pt idx="178">
                  <c:v>3.0841371347669206E+21</c:v>
                </c:pt>
                <c:pt idx="179">
                  <c:v>3.0317045282764698E+21</c:v>
                </c:pt>
                <c:pt idx="180">
                  <c:v>2.980026087119698E+21</c:v>
                </c:pt>
                <c:pt idx="181">
                  <c:v>2.9290950057079808E+21</c:v>
                </c:pt>
                <c:pt idx="182">
                  <c:v>2.8789044117415857E+21</c:v>
                </c:pt>
                <c:pt idx="183">
                  <c:v>2.8294473714059156E+21</c:v>
                </c:pt>
                <c:pt idx="184">
                  <c:v>2.7807168944356396E+21</c:v>
                </c:pt>
                <c:pt idx="185">
                  <c:v>2.7327059390475943E+21</c:v>
                </c:pt>
                <c:pt idx="186">
                  <c:v>2.6854074167426972E+21</c:v>
                </c:pt>
                <c:pt idx="187">
                  <c:v>2.6388141969783783E+21</c:v>
                </c:pt>
                <c:pt idx="188">
                  <c:v>2.592919111712207E+21</c:v>
                </c:pt>
                <c:pt idx="189">
                  <c:v>2.5477149598177695E+21</c:v>
                </c:pt>
                <c:pt idx="190">
                  <c:v>2.5031945113741951E+21</c:v>
                </c:pt>
                <c:pt idx="191">
                  <c:v>2.4593505118302807E+21</c:v>
                </c:pt>
                <c:pt idx="192">
                  <c:v>2.4161756860448532E+21</c:v>
                </c:pt>
                <c:pt idx="193">
                  <c:v>2.3736627422045122E+21</c:v>
                </c:pt>
                <c:pt idx="194">
                  <c:v>2.3318043756202568E+21</c:v>
                </c:pt>
                <c:pt idx="195">
                  <c:v>2.2905932724046822E+21</c:v>
                </c:pt>
                <c:pt idx="196">
                  <c:v>2.2500221130310067E+21</c:v>
                </c:pt>
                <c:pt idx="197">
                  <c:v>2.210083575775939E+21</c:v>
                </c:pt>
                <c:pt idx="198">
                  <c:v>2.1707703400476194E+21</c:v>
                </c:pt>
                <c:pt idx="199">
                  <c:v>2.1320750896005967E+21</c:v>
                </c:pt>
                <c:pt idx="200">
                  <c:v>2.0939905156397426E+21</c:v>
                </c:pt>
                <c:pt idx="201">
                  <c:v>2.0565093198144023E+21</c:v>
                </c:pt>
                <c:pt idx="202">
                  <c:v>2.0196242171050506E+21</c:v>
                </c:pt>
                <c:pt idx="203">
                  <c:v>1.9833279386041301E+21</c:v>
                </c:pt>
                <c:pt idx="204">
                  <c:v>1.9476132341927541E+21</c:v>
                </c:pt>
                <c:pt idx="205">
                  <c:v>1.9124728751156182E+21</c:v>
                </c:pt>
                <c:pt idx="206">
                  <c:v>1.8778996564554775E+21</c:v>
                </c:pt>
                <c:pt idx="207">
                  <c:v>1.8438863995094544E+21</c:v>
                </c:pt>
                <c:pt idx="208">
                  <c:v>1.8104259540691059E+21</c:v>
                </c:pt>
                <c:pt idx="209">
                  <c:v>1.7775112006060178E+21</c:v>
                </c:pt>
                <c:pt idx="210">
                  <c:v>1.7451350523649558E+21</c:v>
                </c:pt>
                <c:pt idx="211">
                  <c:v>1.7132904573665676E+21</c:v>
                </c:pt>
                <c:pt idx="212">
                  <c:v>1.6819704003216306E+21</c:v>
                </c:pt>
                <c:pt idx="213">
                  <c:v>1.6511679044585346E+21</c:v>
                </c:pt>
                <c:pt idx="214">
                  <c:v>1.6208760332663241E+21</c:v>
                </c:pt>
                <c:pt idx="215">
                  <c:v>1.5910878921549438E+21</c:v>
                </c:pt>
                <c:pt idx="216">
                  <c:v>1.5617966300349292E+21</c:v>
                </c:pt>
                <c:pt idx="217">
                  <c:v>1.532995440817995E+21</c:v>
                </c:pt>
                <c:pt idx="218">
                  <c:v>1.5046775648409745E+21</c:v>
                </c:pt>
                <c:pt idx="219">
                  <c:v>1.4768362902148148E+21</c:v>
                </c:pt>
                <c:pt idx="220">
                  <c:v>1.4494649541003258E+21</c:v>
                </c:pt>
                <c:pt idx="221">
                  <c:v>1.4225569439128504E+21</c:v>
                </c:pt>
                <c:pt idx="222">
                  <c:v>1.3961056984576353E+21</c:v>
                </c:pt>
                <c:pt idx="223">
                  <c:v>1.3701047089976702E+21</c:v>
                </c:pt>
                <c:pt idx="224">
                  <c:v>1.3445475202559393E+21</c:v>
                </c:pt>
                <c:pt idx="225">
                  <c:v>1.3194277313538181E+21</c:v>
                </c:pt>
                <c:pt idx="226">
                  <c:v>1.2947389966874677E+21</c:v>
                </c:pt>
                <c:pt idx="227">
                  <c:v>1.2704750267439603E+21</c:v>
                </c:pt>
                <c:pt idx="228">
                  <c:v>1.2466295888588327E+21</c:v>
                </c:pt>
                <c:pt idx="229">
                  <c:v>1.2231965079170038E+21</c:v>
                </c:pt>
                <c:pt idx="230">
                  <c:v>1.2001696669983989E+21</c:v>
                </c:pt>
                <c:pt idx="231">
                  <c:v>1.177543007970381E+21</c:v>
                </c:pt>
                <c:pt idx="232">
                  <c:v>1.1553105320282358E+21</c:v>
                </c:pt>
                <c:pt idx="233">
                  <c:v>1.1334663001856298E+21</c:v>
                </c:pt>
                <c:pt idx="234">
                  <c:v>1.1120044337165924E+21</c:v>
                </c:pt>
                <c:pt idx="235">
                  <c:v>1.090919114550328E+21</c:v>
                </c:pt>
                <c:pt idx="236">
                  <c:v>1.0702045856208282E+21</c:v>
                </c:pt>
                <c:pt idx="237">
                  <c:v>1.0498551511725193E+21</c:v>
                </c:pt>
                <c:pt idx="238">
                  <c:v>1.029865177023456E+21</c:v>
                </c:pt>
                <c:pt idx="239">
                  <c:v>1.0102290907876317E+21</c:v>
                </c:pt>
                <c:pt idx="240">
                  <c:v>9.9094138205772775E+20</c:v>
                </c:pt>
                <c:pt idx="241">
                  <c:v>9.7199660254983553E+20</c:v>
                </c:pt>
                <c:pt idx="242">
                  <c:v>9.5338936621142429E+20</c:v>
                </c:pt>
                <c:pt idx="243">
                  <c:v>9.3511434929388729E+20</c:v>
                </c:pt>
                <c:pt idx="244">
                  <c:v>9.1716629039110239E+20</c:v>
                </c:pt>
                <c:pt idx="245">
                  <c:v>8.9953999044519225E+20</c:v>
                </c:pt>
                <c:pt idx="246">
                  <c:v>8.8223031272085193E+20</c:v>
                </c:pt>
                <c:pt idx="247">
                  <c:v>8.6523218274933172E+20</c:v>
                </c:pt>
                <c:pt idx="248">
                  <c:v>8.4854058824344168E+20</c:v>
                </c:pt>
                <c:pt idx="249">
                  <c:v>8.3215057898463966E+20</c:v>
                </c:pt>
                <c:pt idx="250">
                  <c:v>8.1605726668346714E+20</c:v>
                </c:pt>
                <c:pt idx="251">
                  <c:v>8.0025582481430217E+20</c:v>
                </c:pt>
                <c:pt idx="252">
                  <c:v>7.8474148842567146E+20</c:v>
                </c:pt>
                <c:pt idx="253">
                  <c:v>7.6950955392718288E+20</c:v>
                </c:pt>
                <c:pt idx="254">
                  <c:v>7.5455537885394462E+20</c:v>
                </c:pt>
                <c:pt idx="255">
                  <c:v>7.3987438160972848E+20</c:v>
                </c:pt>
                <c:pt idx="256">
                  <c:v>7.254620411897356E+20</c:v>
                </c:pt>
                <c:pt idx="257">
                  <c:v>7.1131389688388098E+20</c:v>
                </c:pt>
                <c:pt idx="258">
                  <c:v>6.9742554796168354E+20</c:v>
                </c:pt>
                <c:pt idx="259">
                  <c:v>6.8379265333953875E+20</c:v>
                </c:pt>
                <c:pt idx="260">
                  <c:v>6.7041093123128309E+20</c:v>
                </c:pt>
                <c:pt idx="261">
                  <c:v>6.5727615878303724E+20</c:v>
                </c:pt>
                <c:pt idx="262">
                  <c:v>6.4438417169293535E+20</c:v>
                </c:pt>
                <c:pt idx="263">
                  <c:v>6.3173086381678697E+20</c:v>
                </c:pt>
                <c:pt idx="264">
                  <c:v>6.1931218676030348E+20</c:v>
                </c:pt>
                <c:pt idx="265">
                  <c:v>6.0712414945868133E+20</c:v>
                </c:pt>
                <c:pt idx="266">
                  <c:v>5.9516281774437735E+20</c:v>
                </c:pt>
                <c:pt idx="267">
                  <c:v>5.8342431390367862E+20</c:v>
                </c:pt>
                <c:pt idx="268">
                  <c:v>5.7190481622281132E+20</c:v>
                </c:pt>
                <c:pt idx="269">
                  <c:v>5.6060055852426022E+20</c:v>
                </c:pt>
                <c:pt idx="270">
                  <c:v>5.4950782969398283E+20</c:v>
                </c:pt>
                <c:pt idx="271">
                  <c:v>5.3862297320010855E+20</c:v>
                </c:pt>
                <c:pt idx="272">
                  <c:v>5.2794238660369855E+20</c:v>
                </c:pt>
                <c:pt idx="273">
                  <c:v>5.1746252106231054E+20</c:v>
                </c:pt>
                <c:pt idx="274">
                  <c:v>5.0717988082674683E+20</c:v>
                </c:pt>
                <c:pt idx="275">
                  <c:v>4.9709102273166777E+20</c:v>
                </c:pt>
                <c:pt idx="276">
                  <c:v>4.8719255568055429E+20</c:v>
                </c:pt>
                <c:pt idx="277">
                  <c:v>4.7748114012554946E+20</c:v>
                </c:pt>
                <c:pt idx="278">
                  <c:v>4.6795348754266758E+20</c:v>
                </c:pt>
                <c:pt idx="279">
                  <c:v>4.5860635990287404E+20</c:v>
                </c:pt>
                <c:pt idx="280">
                  <c:v>4.494365691394164E+20</c:v>
                </c:pt>
                <c:pt idx="281">
                  <c:v>4.4044097661197654E+20</c:v>
                </c:pt>
                <c:pt idx="282">
                  <c:v>4.3161649256797222E+20</c:v>
                </c:pt>
                <c:pt idx="283">
                  <c:v>4.2296007560146531E+20</c:v>
                </c:pt>
                <c:pt idx="284">
                  <c:v>4.1446873211003856E+20</c:v>
                </c:pt>
                <c:pt idx="285">
                  <c:v>4.0613951575006491E+20</c:v>
                </c:pt>
                <c:pt idx="286">
                  <c:v>3.9796952689071482E+20</c:v>
                </c:pt>
                <c:pt idx="287">
                  <c:v>3.8995591206702691E+20</c:v>
                </c:pt>
                <c:pt idx="288">
                  <c:v>3.8209586343243383E+20</c:v>
                </c:pt>
                <c:pt idx="289">
                  <c:v>3.7438661821100058E+20</c:v>
                </c:pt>
                <c:pt idx="290">
                  <c:v>3.6682545814975447E+20</c:v>
                </c:pt>
                <c:pt idx="291">
                  <c:v>3.594097089713212E+20</c:v>
                </c:pt>
                <c:pt idx="292">
                  <c:v>3.5213673982726282E+20</c:v>
                </c:pt>
                <c:pt idx="293">
                  <c:v>3.4500396275224386E+20</c:v>
                </c:pt>
                <c:pt idx="294">
                  <c:v>3.3800883211942868E+20</c:v>
                </c:pt>
                <c:pt idx="295">
                  <c:v>3.3114884409725203E+20</c:v>
                </c:pt>
                <c:pt idx="296">
                  <c:v>3.244215361078562E+20</c:v>
                </c:pt>
                <c:pt idx="297">
                  <c:v>3.1782448628738949E+20</c:v>
                </c:pt>
                <c:pt idx="298">
                  <c:v>3.1135531294840927E+20</c:v>
                </c:pt>
                <c:pt idx="299">
                  <c:v>3.0501167404454602E+20</c:v>
                </c:pt>
                <c:pt idx="300">
                  <c:v>2.987912666376926E+20</c:v>
                </c:pt>
                <c:pt idx="301">
                  <c:v>2.9269182636782659E+20</c:v>
                </c:pt>
                <c:pt idx="302">
                  <c:v>2.8671112692570017E+20</c:v>
                </c:pt>
                <c:pt idx="303">
                  <c:v>2.8084697952850067E+20</c:v>
                </c:pt>
                <c:pt idx="304">
                  <c:v>2.7509723239874213E+20</c:v>
                </c:pt>
                <c:pt idx="305">
                  <c:v>2.6945977024638412E+20</c:v>
                </c:pt>
                <c:pt idx="306">
                  <c:v>2.6393251375447586E+20</c:v>
                </c:pt>
                <c:pt idx="307">
                  <c:v>2.5851341906834201E+20</c:v>
                </c:pt>
                <c:pt idx="308">
                  <c:v>2.532004772884751E+20</c:v>
                </c:pt>
                <c:pt idx="309">
                  <c:v>2.4799171396727023E+20</c:v>
                </c:pt>
                <c:pt idx="310">
                  <c:v>2.4288518860966576E+20</c:v>
                </c:pt>
                <c:pt idx="311">
                  <c:v>2.3787899417783494E+20</c:v>
                </c:pt>
                <c:pt idx="312">
                  <c:v>2.3297125659999794E+20</c:v>
                </c:pt>
                <c:pt idx="313">
                  <c:v>2.2816013428344098E+20</c:v>
                </c:pt>
                <c:pt idx="314">
                  <c:v>2.2344381763184106E+20</c:v>
                </c:pt>
                <c:pt idx="315">
                  <c:v>2.1882052856696111E+20</c:v>
                </c:pt>
                <c:pt idx="316">
                  <c:v>2.1428852005478593E+20</c:v>
                </c:pt>
                <c:pt idx="317">
                  <c:v>2.098460756361681E+20</c:v>
                </c:pt>
                <c:pt idx="318">
                  <c:v>2.0549150896203209E+20</c:v>
                </c:pt>
                <c:pt idx="319">
                  <c:v>2.0122316333320978E+20</c:v>
                </c:pt>
                <c:pt idx="320">
                  <c:v>1.9703941124493142E+20</c:v>
                </c:pt>
                <c:pt idx="321">
                  <c:v>1.9293865393603825E+20</c:v>
                </c:pt>
                <c:pt idx="322">
                  <c:v>1.8891932094293298E+20</c:v>
                </c:pt>
                <c:pt idx="323">
                  <c:v>1.8497986965833076E+20</c:v>
                </c:pt>
                <c:pt idx="324">
                  <c:v>1.8111878489481491E+20</c:v>
                </c:pt>
                <c:pt idx="325">
                  <c:v>1.773345784532411E+20</c:v>
                </c:pt>
                <c:pt idx="326">
                  <c:v>1.7362578869598585E+20</c:v>
                </c:pt>
                <c:pt idx="327">
                  <c:v>1.6999098012511227E+20</c:v>
                </c:pt>
                <c:pt idx="328">
                  <c:v>1.6642874296540076E+20</c:v>
                </c:pt>
                <c:pt idx="329">
                  <c:v>1.6293769275229048E+20</c:v>
                </c:pt>
                <c:pt idx="330">
                  <c:v>1.5951646992476439E+20</c:v>
                </c:pt>
                <c:pt idx="331">
                  <c:v>1.5616373942311531E+20</c:v>
                </c:pt>
                <c:pt idx="332">
                  <c:v>1.5287819029165762E+20</c:v>
                </c:pt>
                <c:pt idx="333">
                  <c:v>1.4965853528636195E+20</c:v>
                </c:pt>
                <c:pt idx="334">
                  <c:v>1.4650351048739081E+20</c:v>
                </c:pt>
                <c:pt idx="335">
                  <c:v>1.434118749165481E+20</c:v>
                </c:pt>
                <c:pt idx="336">
                  <c:v>1.4038241015964077E+20</c:v>
                </c:pt>
                <c:pt idx="337">
                  <c:v>1.37413919993714E+20</c:v>
                </c:pt>
                <c:pt idx="338">
                  <c:v>1.3450523001916909E+20</c:v>
                </c:pt>
                <c:pt idx="339">
                  <c:v>1.3165518729673233E+20</c:v>
                </c:pt>
                <c:pt idx="340">
                  <c:v>1.2886265998927626E+20</c:v>
                </c:pt>
                <c:pt idx="341">
                  <c:v>1.2612653700844462E+20</c:v>
                </c:pt>
                <c:pt idx="342">
                  <c:v>1.2344572766609041E+20</c:v>
                </c:pt>
                <c:pt idx="343">
                  <c:v>1.2081916133046906E+20</c:v>
                </c:pt>
                <c:pt idx="344">
                  <c:v>1.1824578708720324E+20</c:v>
                </c:pt>
                <c:pt idx="345">
                  <c:v>1.157245734049418E+20</c:v>
                </c:pt>
                <c:pt idx="346">
                  <c:v>1.1325450780573689E+20</c:v>
                </c:pt>
                <c:pt idx="347">
                  <c:v>1.1083459654005935E+20</c:v>
                </c:pt>
                <c:pt idx="348">
                  <c:v>1.0846386426646204E+20</c:v>
                </c:pt>
                <c:pt idx="349">
                  <c:v>1.0614135373583365E+20</c:v>
                </c:pt>
                <c:pt idx="350">
                  <c:v>1.0386612548021277E+20</c:v>
                </c:pt>
                <c:pt idx="351">
                  <c:v>1.016372575061456E+20</c:v>
                </c:pt>
                <c:pt idx="352">
                  <c:v>9.9453844992513753E+19</c:v>
                </c:pt>
                <c:pt idx="353">
                  <c:v>9.7314999992843502E+19</c:v>
                </c:pt>
                <c:pt idx="354">
                  <c:v>9.5219851142012551E+19</c:v>
                </c:pt>
                <c:pt idx="355">
                  <c:v>9.3167543367353549E+19</c:v>
                </c:pt>
                <c:pt idx="356">
                  <c:v>9.1157237604082811E+19</c:v>
                </c:pt>
                <c:pt idx="357">
                  <c:v>8.9188110515039371E+19</c:v>
                </c:pt>
                <c:pt idx="358">
                  <c:v>8.7259354214684131E+19</c:v>
                </c:pt>
                <c:pt idx="359">
                  <c:v>8.5370175997308699E+19</c:v>
                </c:pt>
                <c:pt idx="360">
                  <c:v>8.3519798069429567E+19</c:v>
                </c:pt>
                <c:pt idx="361">
                  <c:v>8.1707457286312591E+19</c:v>
                </c:pt>
                <c:pt idx="362">
                  <c:v>7.9932404892586181E+19</c:v>
                </c:pt>
                <c:pt idx="363">
                  <c:v>7.8193906266909704E+19</c:v>
                </c:pt>
                <c:pt idx="364">
                  <c:v>7.6491240670639227E+19</c:v>
                </c:pt>
                <c:pt idx="365">
                  <c:v>7.4823701000458125E+19</c:v>
                </c:pt>
                <c:pt idx="366">
                  <c:v>7.3190593544920883E+19</c:v>
                </c:pt>
                <c:pt idx="367">
                  <c:v>7.1591237744875151E+19</c:v>
                </c:pt>
                <c:pt idx="368">
                  <c:v>7.0024965957704598E+19</c:v>
                </c:pt>
                <c:pt idx="369">
                  <c:v>6.8491123225355715E+19</c:v>
                </c:pt>
                <c:pt idx="370">
                  <c:v>6.6989067046110167E+19</c:v>
                </c:pt>
                <c:pt idx="371">
                  <c:v>6.5518167150041924E+19</c:v>
                </c:pt>
                <c:pt idx="372">
                  <c:v>6.4077805278124745E+19</c:v>
                </c:pt>
                <c:pt idx="373">
                  <c:v>6.2667374964946731E+19</c:v>
                </c:pt>
                <c:pt idx="374">
                  <c:v>6.1286281324977717E+19</c:v>
                </c:pt>
                <c:pt idx="375">
                  <c:v>5.9933940842356924E+19</c:v>
                </c:pt>
                <c:pt idx="376">
                  <c:v>5.8609781164141396E+19</c:v>
                </c:pt>
                <c:pt idx="377">
                  <c:v>5.7313240896984334E+19</c:v>
                </c:pt>
                <c:pt idx="378">
                  <c:v>5.6043769407187362E+19</c:v>
                </c:pt>
                <c:pt idx="379">
                  <c:v>5.4800826624093889E+19</c:v>
                </c:pt>
                <c:pt idx="380">
                  <c:v>5.3583882846766186E+19</c:v>
                </c:pt>
                <c:pt idx="381">
                  <c:v>5.2392418553909903E+19</c:v>
                </c:pt>
                <c:pt idx="382">
                  <c:v>5.1225924217002795E+19</c:v>
                </c:pt>
                <c:pt idx="383">
                  <c:v>5.0083900116578116E+19</c:v>
                </c:pt>
                <c:pt idx="384">
                  <c:v>4.8965856161622434E+19</c:v>
                </c:pt>
                <c:pt idx="385">
                  <c:v>4.7871311712047391E+19</c:v>
                </c:pt>
                <c:pt idx="386">
                  <c:v>4.6799795404184355E+19</c:v>
                </c:pt>
                <c:pt idx="387">
                  <c:v>4.5750844979267346E+19</c:v>
                </c:pt>
                <c:pt idx="388">
                  <c:v>4.4724007114855293E+19</c:v>
                </c:pt>
                <c:pt idx="389">
                  <c:v>4.3718837259155292E+19</c:v>
                </c:pt>
                <c:pt idx="390">
                  <c:v>4.2734899468205064E+19</c:v>
                </c:pt>
                <c:pt idx="391">
                  <c:v>4.1771766245867356E+19</c:v>
                </c:pt>
                <c:pt idx="392">
                  <c:v>4.082901838660164E+19</c:v>
                </c:pt>
                <c:pt idx="393">
                  <c:v>3.9906244820970242E+19</c:v>
                </c:pt>
                <c:pt idx="394">
                  <c:v>3.9003042463833735E+19</c:v>
                </c:pt>
                <c:pt idx="395">
                  <c:v>3.811901606520057E+19</c:v>
                </c:pt>
                <c:pt idx="396">
                  <c:v>3.7253778063691211E+19</c:v>
                </c:pt>
                <c:pt idx="397">
                  <c:v>3.6406948442571239E+19</c:v>
                </c:pt>
                <c:pt idx="398">
                  <c:v>3.5578154588319609E+19</c:v>
                </c:pt>
                <c:pt idx="399">
                  <c:v>3.4767031151693328E+19</c:v>
                </c:pt>
                <c:pt idx="400">
                  <c:v>3.3973219911243751E+19</c:v>
                </c:pt>
                <c:pt idx="401">
                  <c:v>3.3196369639256297E+19</c:v>
                </c:pt>
                <c:pt idx="402">
                  <c:v>3.2436135970066334E+19</c:v>
                </c:pt>
                <c:pt idx="403">
                  <c:v>3.1692181270718628E+19</c:v>
                </c:pt>
                <c:pt idx="404">
                  <c:v>3.0964174513936237E+19</c:v>
                </c:pt>
                <c:pt idx="405">
                  <c:v>3.0251791153353671E+19</c:v>
                </c:pt>
                <c:pt idx="406">
                  <c:v>2.9554713000987546E+19</c:v>
                </c:pt>
                <c:pt idx="407">
                  <c:v>2.8872628106904322E+19</c:v>
                </c:pt>
                <c:pt idx="408">
                  <c:v>2.8205230641047179E+19</c:v>
                </c:pt>
                <c:pt idx="409">
                  <c:v>2.7552220777195741E+19</c:v>
                </c:pt>
                <c:pt idx="410">
                  <c:v>2.6913304579015852E+19</c:v>
                </c:pt>
                <c:pt idx="411">
                  <c:v>2.6288193888167551E+19</c:v>
                </c:pt>
                <c:pt idx="412">
                  <c:v>2.5676606214440948E+19</c:v>
                </c:pt>
                <c:pt idx="413">
                  <c:v>2.5078264627883356E+19</c:v>
                </c:pt>
                <c:pt idx="414">
                  <c:v>2.4492897652884795E+19</c:v>
                </c:pt>
                <c:pt idx="415">
                  <c:v>2.3920239164193628E+19</c:v>
                </c:pt>
                <c:pt idx="416">
                  <c:v>2.3360028284823437E+19</c:v>
                </c:pt>
                <c:pt idx="417">
                  <c:v>2.281200928582595E+19</c:v>
                </c:pt>
                <c:pt idx="418">
                  <c:v>2.2275931487897367E+19</c:v>
                </c:pt>
                <c:pt idx="419">
                  <c:v>2.1751549164782977E+19</c:v>
                </c:pt>
                <c:pt idx="420">
                  <c:v>2.1238621448456643E+19</c:v>
                </c:pt>
                <c:pt idx="421">
                  <c:v>2.073691223604043E+19</c:v>
                </c:pt>
                <c:pt idx="422">
                  <c:v>2.0246190098436207E+19</c:v>
                </c:pt>
                <c:pt idx="423">
                  <c:v>1.9766228190640517E+19</c:v>
                </c:pt>
                <c:pt idx="424">
                  <c:v>1.9296804163714404E+19</c:v>
                </c:pt>
                <c:pt idx="425">
                  <c:v>1.8837700078377611E+19</c:v>
                </c:pt>
                <c:pt idx="426">
                  <c:v>1.8388702320203428E+19</c:v>
                </c:pt>
                <c:pt idx="427">
                  <c:v>1.794960151638187E+19</c:v>
                </c:pt>
                <c:pt idx="428">
                  <c:v>1.7520192454028972E+19</c:v>
                </c:pt>
                <c:pt idx="429">
                  <c:v>1.7100274000010027E+19</c:v>
                </c:pt>
                <c:pt idx="430">
                  <c:v>1.668964902225706E+19</c:v>
                </c:pt>
                <c:pt idx="431">
                  <c:v>1.6288124312547715E+19</c:v>
                </c:pt>
                <c:pt idx="432">
                  <c:v>1.5895510510726318E+19</c:v>
                </c:pt>
                <c:pt idx="433">
                  <c:v>1.5511622030337004E+19</c:v>
                </c:pt>
                <c:pt idx="434">
                  <c:v>1.5136276985647006E+19</c:v>
                </c:pt>
                <c:pt idx="435">
                  <c:v>1.4769297120035281E+19</c:v>
                </c:pt>
                <c:pt idx="436">
                  <c:v>1.4410507735721298E+19</c:v>
                </c:pt>
                <c:pt idx="437">
                  <c:v>1.4059737624811502E+19</c:v>
                </c:pt>
                <c:pt idx="438">
                  <c:v>1.3716819001640552E+19</c:v>
                </c:pt>
                <c:pt idx="439">
                  <c:v>1.3381587436381428E+19</c:v>
                </c:pt>
                <c:pt idx="440">
                  <c:v>1.3053881789907413E+19</c:v>
                </c:pt>
                <c:pt idx="441">
                  <c:v>1.2733544149877205E+19</c:v>
                </c:pt>
                <c:pt idx="442">
                  <c:v>1.242041976802596E+19</c:v>
                </c:pt>
                <c:pt idx="443">
                  <c:v>1.2114356998639542E+19</c:v>
                </c:pt>
                <c:pt idx="444">
                  <c:v>1.1815207238189603E+19</c:v>
                </c:pt>
                <c:pt idx="445">
                  <c:v>1.1522824866109657E+19</c:v>
                </c:pt>
                <c:pt idx="446">
                  <c:v>1.1237067186692758E+19</c:v>
                </c:pt>
                <c:pt idx="447">
                  <c:v>1.0957794372087386E+19</c:v>
                </c:pt>
                <c:pt idx="448">
                  <c:v>1.0684869406374959E+19</c:v>
                </c:pt>
                <c:pt idx="449">
                  <c:v>1.0418158030708531E+19</c:v>
                </c:pt>
                <c:pt idx="450">
                  <c:v>1.01575286894912E+19</c:v>
                </c:pt>
                <c:pt idx="451">
                  <c:v>9.9028524775795364E+18</c:v>
                </c:pt>
                <c:pt idx="452">
                  <c:v>9.6540030884895683E+18</c:v>
                </c:pt>
                <c:pt idx="453">
                  <c:v>9.4108567635886961E+18</c:v>
                </c:pt>
                <c:pt idx="454">
                  <c:v>9.1732922422563676E+18</c:v>
                </c:pt>
                <c:pt idx="455">
                  <c:v>8.9411907129937183E+18</c:v>
                </c:pt>
                <c:pt idx="456">
                  <c:v>8.7144357654671636E+18</c:v>
                </c:pt>
                <c:pt idx="457">
                  <c:v>8.4929133434666721E+18</c:v>
                </c:pt>
                <c:pt idx="458">
                  <c:v>8.276511698763606E+18</c:v>
                </c:pt>
                <c:pt idx="459">
                  <c:v>8.0651213458506138E+18</c:v>
                </c:pt>
                <c:pt idx="460">
                  <c:v>7.8586350175475261E+18</c:v>
                </c:pt>
                <c:pt idx="461">
                  <c:v>7.6569476214580449E+18</c:v>
                </c:pt>
                <c:pt idx="462">
                  <c:v>7.4599561972600433E+18</c:v>
                </c:pt>
                <c:pt idx="463">
                  <c:v>7.2675598748155249E+18</c:v>
                </c:pt>
                <c:pt idx="464">
                  <c:v>7.0796598330840596E+18</c:v>
                </c:pt>
                <c:pt idx="465">
                  <c:v>6.89615925982558E+18</c:v>
                </c:pt>
                <c:pt idx="466">
                  <c:v>6.7169633120774308E+18</c:v>
                </c:pt>
                <c:pt idx="467">
                  <c:v>6.5419790773909443E+18</c:v>
                </c:pt>
                <c:pt idx="468">
                  <c:v>6.3711155358143396E+18</c:v>
                </c:pt>
                <c:pt idx="469">
                  <c:v>6.2042835226074665E+18</c:v>
                </c:pt>
                <c:pt idx="470">
                  <c:v>6.0413956916744335E+18</c:v>
                </c:pt>
                <c:pt idx="471">
                  <c:v>5.8823664797014415E+18</c:v>
                </c:pt>
                <c:pt idx="472">
                  <c:v>5.7271120709865124E+18</c:v>
                </c:pt>
                <c:pt idx="473">
                  <c:v>5.5755503629471171E+18</c:v>
                </c:pt>
                <c:pt idx="474">
                  <c:v>5.4276009322948321E+18</c:v>
                </c:pt>
                <c:pt idx="475">
                  <c:v>5.2831850018625587E+18</c:v>
                </c:pt>
                <c:pt idx="476">
                  <c:v>5.1422254080738888E+18</c:v>
                </c:pt>
                <c:pt idx="477">
                  <c:v>5.0046465690410445E+18</c:v>
                </c:pt>
                <c:pt idx="478">
                  <c:v>4.8703744532802386E+18</c:v>
                </c:pt>
                <c:pt idx="479">
                  <c:v>4.7393365490330214E+18</c:v>
                </c:pt>
                <c:pt idx="480">
                  <c:v>4.6114618341818998E+18</c:v>
                </c:pt>
                <c:pt idx="481">
                  <c:v>4.4866807467487498E+18</c:v>
                </c:pt>
                <c:pt idx="482">
                  <c:v>4.3649251559654784E+18</c:v>
                </c:pt>
                <c:pt idx="483">
                  <c:v>4.2461283339060792E+18</c:v>
                </c:pt>
                <c:pt idx="484">
                  <c:v>4.1302249276691062E+18</c:v>
                </c:pt>
                <c:pt idx="485">
                  <c:v>4.0171509321005445E+18</c:v>
                </c:pt>
                <c:pt idx="486">
                  <c:v>3.9068436630464138E+18</c:v>
                </c:pt>
                <c:pt idx="487">
                  <c:v>3.799241731125419E+18</c:v>
                </c:pt>
                <c:pt idx="488">
                  <c:v>3.6942850160114944E+18</c:v>
                </c:pt>
                <c:pt idx="489">
                  <c:v>3.5919146412171238E+18</c:v>
                </c:pt>
                <c:pt idx="490">
                  <c:v>3.492072949366782E+18</c:v>
                </c:pt>
                <c:pt idx="491">
                  <c:v>3.3947034779523845E+18</c:v>
                </c:pt>
                <c:pt idx="492">
                  <c:v>3.2997509355608028E+18</c:v>
                </c:pt>
                <c:pt idx="493">
                  <c:v>3.2071611785647012E+18</c:v>
                </c:pt>
                <c:pt idx="494">
                  <c:v>3.1168811882679004E+18</c:v>
                </c:pt>
                <c:pt idx="495">
                  <c:v>3.0288590484963686E+18</c:v>
                </c:pt>
                <c:pt idx="496">
                  <c:v>2.9430439236266117E+18</c:v>
                </c:pt>
                <c:pt idx="497">
                  <c:v>2.8593860370427663E+18</c:v>
                </c:pt>
                <c:pt idx="498">
                  <c:v>2.7778366500147011E+18</c:v>
                </c:pt>
                <c:pt idx="499">
                  <c:v>2.6983480409882747E+18</c:v>
                </c:pt>
                <c:pt idx="500">
                  <c:v>2.620873485280703E+18</c:v>
                </c:pt>
                <c:pt idx="501">
                  <c:v>2.5453672351727421E+18</c:v>
                </c:pt>
                <c:pt idx="502">
                  <c:v>2.4717845003901046E+18</c:v>
                </c:pt>
                <c:pt idx="503">
                  <c:v>2.4000814289669852E+18</c:v>
                </c:pt>
                <c:pt idx="504">
                  <c:v>2.3302150884837187E+18</c:v>
                </c:pt>
                <c:pt idx="505">
                  <c:v>2.2621434476722632E+18</c:v>
                </c:pt>
                <c:pt idx="506">
                  <c:v>2.1958253583815055E+18</c:v>
                </c:pt>
                <c:pt idx="507">
                  <c:v>2.1312205378960986E+18</c:v>
                </c:pt>
                <c:pt idx="508">
                  <c:v>2.0682895516017772E+18</c:v>
                </c:pt>
                <c:pt idx="509">
                  <c:v>2.0069937959905272E+18</c:v>
                </c:pt>
                <c:pt idx="510">
                  <c:v>1.9472954819990295E+18</c:v>
                </c:pt>
                <c:pt idx="511">
                  <c:v>1.8891576186739607E+18</c:v>
                </c:pt>
                <c:pt idx="512">
                  <c:v>1.8325439971578214E+18</c:v>
                </c:pt>
                <c:pt idx="513">
                  <c:v>1.7774191749891699E+18</c:v>
                </c:pt>
                <c:pt idx="514">
                  <c:v>1.7237484607110999E+18</c:v>
                </c:pt>
                <c:pt idx="515">
                  <c:v>1.6714978987821117E+18</c:v>
                </c:pt>
                <c:pt idx="516">
                  <c:v>1.6206342547833917E+18</c:v>
                </c:pt>
                <c:pt idx="517">
                  <c:v>1.5711250009168233E+18</c:v>
                </c:pt>
                <c:pt idx="518">
                  <c:v>1.5229383017882161E+18</c:v>
                </c:pt>
                <c:pt idx="519">
                  <c:v>1.4760430004700088E+18</c:v>
                </c:pt>
                <c:pt idx="520">
                  <c:v>1.4304086048382433E+18</c:v>
                </c:pt>
                <c:pt idx="521">
                  <c:v>1.3860052741783101E+18</c:v>
                </c:pt>
                <c:pt idx="522">
                  <c:v>1.3428038060544064E+18</c:v>
                </c:pt>
                <c:pt idx="523">
                  <c:v>1.3007756234375342E+18</c:v>
                </c:pt>
                <c:pt idx="524">
                  <c:v>1.2598927620869258E+18</c:v>
                </c:pt>
                <c:pt idx="525">
                  <c:v>1.2201278581801677E+18</c:v>
                </c:pt>
                <c:pt idx="526">
                  <c:v>1.181454136186988E+18</c:v>
                </c:pt>
                <c:pt idx="527">
                  <c:v>1.1438453969821578E+18</c:v>
                </c:pt>
                <c:pt idx="528">
                  <c:v>1.10727600619272E+18</c:v>
                </c:pt>
                <c:pt idx="529">
                  <c:v>1.0717208827750038E+18</c:v>
                </c:pt>
                <c:pt idx="530">
                  <c:v>1.0371554878171084E+18</c:v>
                </c:pt>
                <c:pt idx="531">
                  <c:v>1.0035558135621756E+18</c:v>
                </c:pt>
                <c:pt idx="532">
                  <c:v>9.7089837264850982E+17</c:v>
                </c:pt>
                <c:pt idx="533">
                  <c:v>9.3916018756198592E+17</c:v>
                </c:pt>
                <c:pt idx="534">
                  <c:v>9.0831878029685645E+17</c:v>
                </c:pt>
                <c:pt idx="535">
                  <c:v>8.783521622207401E+17</c:v>
                </c:pt>
                <c:pt idx="536">
                  <c:v>8.4923882413993523E+17</c:v>
                </c:pt>
                <c:pt idx="537">
                  <c:v>8.2095772656101683E+17</c:v>
                </c:pt>
                <c:pt idx="538">
                  <c:v>7.9348829014500237E+17</c:v>
                </c:pt>
                <c:pt idx="539">
                  <c:v>7.6681038635028877E+17</c:v>
                </c:pt>
                <c:pt idx="540">
                  <c:v>7.4090432826064832E+17</c:v>
                </c:pt>
                <c:pt idx="541">
                  <c:v>7.1575086159472307E+17</c:v>
                </c:pt>
                <c:pt idx="542">
                  <c:v>6.9133115589339699E+17</c:v>
                </c:pt>
                <c:pt idx="543">
                  <c:v>6.6762679588169101E+17</c:v>
                </c:pt>
                <c:pt idx="544">
                  <c:v>6.446197730016041E+17</c:v>
                </c:pt>
                <c:pt idx="545">
                  <c:v>6.2229247711274253E+17</c:v>
                </c:pt>
                <c:pt idx="546">
                  <c:v>6.006276883573065E+17</c:v>
                </c:pt>
                <c:pt idx="547">
                  <c:v>5.7960856918628314E+17</c:v>
                </c:pt>
                <c:pt idx="548">
                  <c:v>5.5921865654372634E+17</c:v>
                </c:pt>
                <c:pt idx="549">
                  <c:v>5.3944185420595635E+17</c:v>
                </c:pt>
                <c:pt idx="550">
                  <c:v>5.2026242527266707E+17</c:v>
                </c:pt>
                <c:pt idx="551">
                  <c:v>5.0166498480703072E+17</c:v>
                </c:pt>
                <c:pt idx="552">
                  <c:v>4.8363449262179706E+17</c:v>
                </c:pt>
                <c:pt idx="553">
                  <c:v>4.6615624620856211E+17</c:v>
                </c:pt>
                <c:pt idx="554">
                  <c:v>4.4921587380741971E+17</c:v>
                </c:pt>
                <c:pt idx="555">
                  <c:v>4.327993276142103E+17</c:v>
                </c:pt>
                <c:pt idx="556">
                  <c:v>4.1689287712270822E+17</c:v>
                </c:pt>
                <c:pt idx="557">
                  <c:v>4.0148310259904205E+17</c:v>
                </c:pt>
                <c:pt idx="558">
                  <c:v>3.8655688868583757E+17</c:v>
                </c:pt>
                <c:pt idx="559">
                  <c:v>3.7210141813346496E+17</c:v>
                </c:pt>
                <c:pt idx="560">
                  <c:v>3.5810416565593146E+17</c:v>
                </c:pt>
                <c:pt idx="561">
                  <c:v>3.4455289190898067E+17</c:v>
                </c:pt>
                <c:pt idx="562">
                  <c:v>3.3143563758796787E+17</c:v>
                </c:pt>
                <c:pt idx="563">
                  <c:v>3.1874071764319802E+17</c:v>
                </c:pt>
                <c:pt idx="564">
                  <c:v>3.064567156103847E+17</c:v>
                </c:pt>
                <c:pt idx="565">
                  <c:v>2.9457247805401152E+17</c:v>
                </c:pt>
                <c:pt idx="566">
                  <c:v>2.8307710912130864E+17</c:v>
                </c:pt>
                <c:pt idx="567">
                  <c:v>2.7195996520477686E+17</c:v>
                </c:pt>
                <c:pt idx="568">
                  <c:v>2.6121064971100557E+17</c:v>
                </c:pt>
                <c:pt idx="569">
                  <c:v>2.5081900793379635E+17</c:v>
                </c:pt>
                <c:pt idx="570">
                  <c:v>2.407751220294799E+17</c:v>
                </c:pt>
                <c:pt idx="571">
                  <c:v>2.3106930609244726E+17</c:v>
                </c:pt>
                <c:pt idx="572">
                  <c:v>2.2169210132891366E+17</c:v>
                </c:pt>
                <c:pt idx="573">
                  <c:v>2.1263427132697853E+17</c:v>
                </c:pt>
                <c:pt idx="574">
                  <c:v>2.0388679742110797E+17</c:v>
                </c:pt>
                <c:pt idx="575">
                  <c:v>1.9544087414914669E+17</c:v>
                </c:pt>
                <c:pt idx="576">
                  <c:v>1.872879048000864E+17</c:v>
                </c:pt>
                <c:pt idx="577">
                  <c:v>1.7941949705075312E+17</c:v>
                </c:pt>
                <c:pt idx="578">
                  <c:v>1.718274586897071E+17</c:v>
                </c:pt>
                <c:pt idx="579">
                  <c:v>1.645037934266081E+17</c:v>
                </c:pt>
                <c:pt idx="580">
                  <c:v>1.5744069678537603E+17</c:v>
                </c:pt>
                <c:pt idx="581">
                  <c:v>1.5063055207950301E+17</c:v>
                </c:pt>
                <c:pt idx="582">
                  <c:v>1.4406592646787941E+17</c:v>
                </c:pt>
                <c:pt idx="583">
                  <c:v>1.377395670895712E+17</c:v>
                </c:pt>
                <c:pt idx="584">
                  <c:v>1.3164439727597203E+17</c:v>
                </c:pt>
                <c:pt idx="585">
                  <c:v>1.2577351283882181E+17</c:v>
                </c:pt>
                <c:pt idx="586">
                  <c:v>1.2012017843258418E+17</c:v>
                </c:pt>
                <c:pt idx="587">
                  <c:v>1.1467782398972741E+17</c:v>
                </c:pt>
                <c:pt idx="588">
                  <c:v>1.0944004122745958E+17</c:v>
                </c:pt>
                <c:pt idx="589">
                  <c:v>1.0440058022452781E+17</c:v>
                </c:pt>
                <c:pt idx="590">
                  <c:v>9.9553346066674336E+16</c:v>
                </c:pt>
                <c:pt idx="591">
                  <c:v>9.4892395559420992E+16</c:v>
                </c:pt>
                <c:pt idx="592">
                  <c:v>9.0411934006836496E+16</c:v>
                </c:pt>
                <c:pt idx="593">
                  <c:v>8.6106312054992208E+16</c:v>
                </c:pt>
                <c:pt idx="594">
                  <c:v>8.1970022598827648E+16</c:v>
                </c:pt>
                <c:pt idx="595">
                  <c:v>7.7997697751174592E+16</c:v>
                </c:pt>
                <c:pt idx="596">
                  <c:v>7.418410587271856E+16</c:v>
                </c:pt>
                <c:pt idx="597">
                  <c:v>7.0524148661681024E+16</c:v>
                </c:pt>
                <c:pt idx="598">
                  <c:v>6.7012858302061416E+16</c:v>
                </c:pt>
                <c:pt idx="599">
                  <c:v>6.3645394669263256E+16</c:v>
                </c:pt>
                <c:pt idx="600">
                  <c:v>6.0417042591992376E+16</c:v>
                </c:pt>
                <c:pt idx="601">
                  <c:v>5.7323209169295472E+16</c:v>
                </c:pt>
                <c:pt idx="602">
                  <c:v>5.4359421141662384E+16</c:v>
                </c:pt>
                <c:pt idx="603">
                  <c:v>5.1521322315120344E+16</c:v>
                </c:pt>
                <c:pt idx="604">
                  <c:v>4.8804671037274464E+16</c:v>
                </c:pt>
                <c:pt idx="605">
                  <c:v>4.6205337724262848E+16</c:v>
                </c:pt>
                <c:pt idx="606">
                  <c:v>4.3719302437626872E+16</c:v>
                </c:pt>
                <c:pt idx="607">
                  <c:v>4.1342652510105896E+16</c:v>
                </c:pt>
                <c:pt idx="608">
                  <c:v>3.9071580219390448E+16</c:v>
                </c:pt>
                <c:pt idx="609">
                  <c:v>3.690238050888284E+16</c:v>
                </c:pt>
                <c:pt idx="610">
                  <c:v>3.4831448754540076E+16</c:v>
                </c:pt>
                <c:pt idx="611">
                  <c:v>3.285527857688446E+16</c:v>
                </c:pt>
                <c:pt idx="612">
                  <c:v>3.0970459697288728E+16</c:v>
                </c:pt>
                <c:pt idx="613">
                  <c:v>2.9173675837660848E+16</c:v>
                </c:pt>
                <c:pt idx="614">
                  <c:v>2.7461702662667296E+16</c:v>
                </c:pt>
                <c:pt idx="615">
                  <c:v>2.5831405763656212E+16</c:v>
                </c:pt>
                <c:pt idx="616">
                  <c:v>2.4279738683452612E+16</c:v>
                </c:pt>
                <c:pt idx="617">
                  <c:v>2.2803740981216496E+16</c:v>
                </c:pt>
                <c:pt idx="618">
                  <c:v>2.1400536336571588E+16</c:v>
                </c:pt>
                <c:pt idx="619">
                  <c:v>2.0067330692227232E+16</c:v>
                </c:pt>
                <c:pt idx="620">
                  <c:v>1.8801410434329228E+16</c:v>
                </c:pt>
                <c:pt idx="621">
                  <c:v>1.760014060979314E+16</c:v>
                </c:pt>
                <c:pt idx="622">
                  <c:v>1.6460963179889478E+16</c:v>
                </c:pt>
                <c:pt idx="623">
                  <c:v>1.5381395309357432E+16</c:v>
                </c:pt>
                <c:pt idx="624">
                  <c:v>1.4359027690347738E+16</c:v>
                </c:pt>
                <c:pt idx="625">
                  <c:v>1.3391522900502306E+16</c:v>
                </c:pt>
                <c:pt idx="626">
                  <c:v>1.2476613794492824E+16</c:v>
                </c:pt>
                <c:pt idx="627">
                  <c:v>1.161210192835659E+16</c:v>
                </c:pt>
                <c:pt idx="628">
                  <c:v>1.079585601597846E+16</c:v>
                </c:pt>
                <c:pt idx="629">
                  <c:v>1.00258104170804E+16</c:v>
                </c:pt>
                <c:pt idx="630">
                  <c:v>9299963656094744</c:v>
                </c:pt>
                <c:pt idx="631">
                  <c:v>8616376971307819</c:v>
                </c:pt>
                <c:pt idx="632">
                  <c:v>7973172893672495</c:v>
                </c:pt>
                <c:pt idx="633">
                  <c:v>7368533854701922</c:v>
                </c:pt>
                <c:pt idx="634">
                  <c:v>6800700822865911</c:v>
                </c:pt>
                <c:pt idx="635">
                  <c:v>6267971967924535</c:v>
                </c:pt>
                <c:pt idx="636">
                  <c:v>5768701352643825</c:v>
                </c:pt>
                <c:pt idx="637">
                  <c:v>5301297651349795</c:v>
                </c:pt>
                <c:pt idx="638">
                  <c:v>4864222894787090</c:v>
                </c:pt>
                <c:pt idx="639">
                  <c:v>4455991240759818.5</c:v>
                </c:pt>
                <c:pt idx="640">
                  <c:v>4075167770041934.5</c:v>
                </c:pt>
                <c:pt idx="641">
                  <c:v>3720367307054569.5</c:v>
                </c:pt>
                <c:pt idx="642">
                  <c:v>3390253264818230.5</c:v>
                </c:pt>
                <c:pt idx="643">
                  <c:v>3083536513696370.5</c:v>
                </c:pt>
                <c:pt idx="644">
                  <c:v>2798974273457631</c:v>
                </c:pt>
                <c:pt idx="645">
                  <c:v>2535369028192087</c:v>
                </c:pt>
                <c:pt idx="646">
                  <c:v>2291567463627199</c:v>
                </c:pt>
                <c:pt idx="647">
                  <c:v>2066459426397055.7</c:v>
                </c:pt>
                <c:pt idx="648">
                  <c:v>1858976904828036.7</c:v>
                </c:pt>
                <c:pt idx="649">
                  <c:v>1668093030812011.5</c:v>
                </c:pt>
                <c:pt idx="650">
                  <c:v>1492821102347463.7</c:v>
                </c:pt>
                <c:pt idx="651">
                  <c:v>1332213626335966.5</c:v>
                </c:pt>
                <c:pt idx="652">
                  <c:v>1185361381230995.2</c:v>
                </c:pt>
                <c:pt idx="653">
                  <c:v>1051392499142695.9</c:v>
                </c:pt>
                <c:pt idx="654">
                  <c:v>929471567010957.5</c:v>
                </c:pt>
                <c:pt idx="655">
                  <c:v>818798746466211</c:v>
                </c:pt>
                <c:pt idx="656">
                  <c:v>718608912005238</c:v>
                </c:pt>
                <c:pt idx="657">
                  <c:v>628170807116317.62</c:v>
                </c:pt>
                <c:pt idx="658">
                  <c:v>546786217995420.5</c:v>
                </c:pt>
                <c:pt idx="659">
                  <c:v>473789164502221.81</c:v>
                </c:pt>
                <c:pt idx="660">
                  <c:v>408545108011479.06</c:v>
                </c:pt>
                <c:pt idx="661">
                  <c:v>350450175822266.25</c:v>
                </c:pt>
                <c:pt idx="662">
                  <c:v>298930401794101.31</c:v>
                </c:pt>
                <c:pt idx="663">
                  <c:v>253440982885549.53</c:v>
                </c:pt>
                <c:pt idx="664">
                  <c:v>213465551277304.94</c:v>
                </c:pt>
                <c:pt idx="665">
                  <c:v>178515461767978.66</c:v>
                </c:pt>
                <c:pt idx="666">
                  <c:v>148129094136970.12</c:v>
                </c:pt>
                <c:pt idx="667">
                  <c:v>121871170174866.31</c:v>
                </c:pt>
                <c:pt idx="668">
                  <c:v>99332085087625.734</c:v>
                </c:pt>
                <c:pt idx="669">
                  <c:v>80127252986692.437</c:v>
                </c:pt>
                <c:pt idx="670">
                  <c:v>63896466182786.242</c:v>
                </c:pt>
                <c:pt idx="671">
                  <c:v>50303268006706.805</c:v>
                </c:pt>
                <c:pt idx="672">
                  <c:v>39034338885940.062</c:v>
                </c:pt>
                <c:pt idx="673">
                  <c:v>29798895411199.898</c:v>
                </c:pt>
                <c:pt idx="674">
                  <c:v>22328102132270.934</c:v>
                </c:pt>
                <c:pt idx="675">
                  <c:v>16374495827670.896</c:v>
                </c:pt>
                <c:pt idx="676">
                  <c:v>11711421997672.217</c:v>
                </c:pt>
                <c:pt idx="677">
                  <c:v>8132483335171.96</c:v>
                </c:pt>
                <c:pt idx="678">
                  <c:v>5450999933733.3721</c:v>
                </c:pt>
                <c:pt idx="679">
                  <c:v>3499480996871.1709</c:v>
                </c:pt>
                <c:pt idx="680">
                  <c:v>2129107817303.937</c:v>
                </c:pt>
                <c:pt idx="681">
                  <c:v>1209227799458.4478</c:v>
                </c:pt>
                <c:pt idx="682">
                  <c:v>626859302982.75354</c:v>
                </c:pt>
                <c:pt idx="683">
                  <c:v>286207089407.70117</c:v>
                </c:pt>
                <c:pt idx="684">
                  <c:v>108188158394.84036</c:v>
                </c:pt>
                <c:pt idx="685">
                  <c:v>29967764221.662472</c:v>
                </c:pt>
                <c:pt idx="686">
                  <c:v>4505407285.528758</c:v>
                </c:pt>
                <c:pt idx="687">
                  <c:v>110599457.05559811</c:v>
                </c:pt>
                <c:pt idx="688">
                  <c:v>0</c:v>
                </c:pt>
              </c:numCache>
            </c:numRef>
          </c:yVal>
        </c:ser>
        <c:axId val="69044864"/>
        <c:axId val="69448448"/>
      </c:scatterChart>
      <c:valAx>
        <c:axId val="690448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Raio (km)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448448"/>
        <c:crosses val="autoZero"/>
        <c:crossBetween val="midCat"/>
      </c:valAx>
      <c:valAx>
        <c:axId val="6944844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Pressão (N/cm2)
</a:t>
                </a:r>
              </a:p>
            </c:rich>
          </c:tx>
          <c:spPr>
            <a:noFill/>
            <a:ln w="25400">
              <a:noFill/>
            </a:ln>
          </c:spPr>
        </c:title>
        <c:numFmt formatCode="0.00E+00" sourceLinked="1"/>
        <c:majorTickMark val="none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69044864"/>
        <c:crosses val="autoZero"/>
        <c:crossBetween val="midCat"/>
      </c:valAx>
    </c:plotArea>
    <c:legend>
      <c:legendPos val="r"/>
      <c:txPr>
        <a:bodyPr/>
        <a:lstStyle/>
        <a:p>
          <a:pPr>
            <a:defRPr lang="pt-BR"/>
          </a:pPr>
          <a:endParaRPr lang="pt-BR"/>
        </a:p>
      </c:txPr>
    </c:legend>
    <c:plotVisOnly val="1"/>
    <c:dispBlanksAs val="gap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6"/>
  <c:chart>
    <c:title>
      <c:tx>
        <c:rich>
          <a:bodyPr/>
          <a:lstStyle/>
          <a:p>
            <a:pPr>
              <a:defRPr/>
            </a:pPr>
            <a:r>
              <a:rPr lang="en-US"/>
              <a:t>Comportamento da Temperatura (T) no interior da estrela</a:t>
            </a:r>
            <a:endParaRPr lang="pt-BR"/>
          </a:p>
          <a:p>
            <a:pPr>
              <a:defRPr/>
            </a:pPr>
            <a:endParaRPr lang="en-US"/>
          </a:p>
        </c:rich>
      </c:tx>
      <c:layout>
        <c:manualLayout>
          <c:xMode val="edge"/>
          <c:yMode val="edge"/>
          <c:x val="0.20623742454728425"/>
          <c:y val="1.9298245614035127E-2"/>
        </c:manualLayout>
      </c:layout>
    </c:title>
    <c:plotArea>
      <c:layout>
        <c:manualLayout>
          <c:layoutTarget val="inner"/>
          <c:xMode val="edge"/>
          <c:yMode val="edge"/>
          <c:x val="0.11267605633802817"/>
          <c:y val="0.16315789473684211"/>
          <c:w val="0.80181086519114686"/>
          <c:h val="0.70877192982456161"/>
        </c:manualLayout>
      </c:layout>
      <c:scatterChart>
        <c:scatterStyle val="lineMarker"/>
        <c:ser>
          <c:idx val="0"/>
          <c:order val="0"/>
          <c:tx>
            <c:strRef>
              <c:f>Plan5!$B$2115</c:f>
              <c:strCache>
                <c:ptCount val="1"/>
                <c:pt idx="0">
                  <c:v>T</c:v>
                </c:pt>
              </c:strCache>
            </c:strRef>
          </c:tx>
          <c:xVal>
            <c:numRef>
              <c:f>Plan5!$A$2116:$A$2804</c:f>
              <c:numCache>
                <c:formatCode>General</c:formatCode>
                <c:ptCount val="689"/>
                <c:pt idx="0">
                  <c:v>0</c:v>
                </c:pt>
                <c:pt idx="1">
                  <c:v>1.4542274282271507E-2</c:v>
                </c:pt>
                <c:pt idx="2">
                  <c:v>2.9084548564543053E-2</c:v>
                </c:pt>
                <c:pt idx="3">
                  <c:v>4.3626822846814517E-2</c:v>
                </c:pt>
                <c:pt idx="4">
                  <c:v>5.8169097129086106E-2</c:v>
                </c:pt>
                <c:pt idx="5">
                  <c:v>7.2711371411357528E-2</c:v>
                </c:pt>
                <c:pt idx="6">
                  <c:v>8.7253645693629048E-2</c:v>
                </c:pt>
                <c:pt idx="7">
                  <c:v>0.10179591997590075</c:v>
                </c:pt>
                <c:pt idx="8">
                  <c:v>0.11633819425817206</c:v>
                </c:pt>
                <c:pt idx="9">
                  <c:v>0.13088046854044377</c:v>
                </c:pt>
                <c:pt idx="10">
                  <c:v>0.14542274282271531</c:v>
                </c:pt>
                <c:pt idx="11">
                  <c:v>0.15996501710498681</c:v>
                </c:pt>
                <c:pt idx="12">
                  <c:v>0.17450729138725837</c:v>
                </c:pt>
                <c:pt idx="13">
                  <c:v>0.18904956566952971</c:v>
                </c:pt>
                <c:pt idx="14">
                  <c:v>0.20359183995180127</c:v>
                </c:pt>
                <c:pt idx="15">
                  <c:v>0.21813411423407258</c:v>
                </c:pt>
                <c:pt idx="16">
                  <c:v>0.23267638851634437</c:v>
                </c:pt>
                <c:pt idx="17">
                  <c:v>0.24721866279861571</c:v>
                </c:pt>
                <c:pt idx="18">
                  <c:v>0.26176093708088732</c:v>
                </c:pt>
                <c:pt idx="19">
                  <c:v>0.27630321136315888</c:v>
                </c:pt>
                <c:pt idx="20">
                  <c:v>0.29084548564543061</c:v>
                </c:pt>
                <c:pt idx="21">
                  <c:v>0.30538775992770262</c:v>
                </c:pt>
                <c:pt idx="22">
                  <c:v>0.31993003420997368</c:v>
                </c:pt>
                <c:pt idx="23">
                  <c:v>0.3344723084922458</c:v>
                </c:pt>
                <c:pt idx="24">
                  <c:v>0.34901458277451686</c:v>
                </c:pt>
                <c:pt idx="25">
                  <c:v>0.36355685705678781</c:v>
                </c:pt>
                <c:pt idx="26">
                  <c:v>0.37809913133905992</c:v>
                </c:pt>
                <c:pt idx="27">
                  <c:v>0.39264140562133076</c:v>
                </c:pt>
                <c:pt idx="28">
                  <c:v>0.40718367990360305</c:v>
                </c:pt>
                <c:pt idx="29">
                  <c:v>0.42172595418587422</c:v>
                </c:pt>
                <c:pt idx="30">
                  <c:v>0.43626822846814534</c:v>
                </c:pt>
                <c:pt idx="31">
                  <c:v>0.45081050275041734</c:v>
                </c:pt>
                <c:pt idx="32">
                  <c:v>0.46535277703268929</c:v>
                </c:pt>
                <c:pt idx="33">
                  <c:v>0.47989505131496041</c:v>
                </c:pt>
                <c:pt idx="34">
                  <c:v>0.49443732559723141</c:v>
                </c:pt>
                <c:pt idx="35">
                  <c:v>0.50897959987950292</c:v>
                </c:pt>
                <c:pt idx="36">
                  <c:v>0.52352187416177465</c:v>
                </c:pt>
                <c:pt idx="37">
                  <c:v>0.53806414844404549</c:v>
                </c:pt>
                <c:pt idx="38">
                  <c:v>0.55260642272631744</c:v>
                </c:pt>
                <c:pt idx="39">
                  <c:v>0.56714869700859105</c:v>
                </c:pt>
                <c:pt idx="40">
                  <c:v>0.58169097129086045</c:v>
                </c:pt>
                <c:pt idx="41">
                  <c:v>0.59623324557313206</c:v>
                </c:pt>
                <c:pt idx="42">
                  <c:v>0.61077551985540468</c:v>
                </c:pt>
                <c:pt idx="43">
                  <c:v>0.62531779413767508</c:v>
                </c:pt>
                <c:pt idx="44">
                  <c:v>0.63986006841994669</c:v>
                </c:pt>
                <c:pt idx="45">
                  <c:v>0.65440234270221709</c:v>
                </c:pt>
                <c:pt idx="46">
                  <c:v>0.6689446169844927</c:v>
                </c:pt>
                <c:pt idx="47">
                  <c:v>0.6834868912667601</c:v>
                </c:pt>
                <c:pt idx="48">
                  <c:v>0.6980291655490326</c:v>
                </c:pt>
                <c:pt idx="49">
                  <c:v>0.71257143983130422</c:v>
                </c:pt>
                <c:pt idx="50">
                  <c:v>0.72711371411357684</c:v>
                </c:pt>
                <c:pt idx="51">
                  <c:v>0.74165598839584812</c:v>
                </c:pt>
                <c:pt idx="52">
                  <c:v>0.75619826267812085</c:v>
                </c:pt>
                <c:pt idx="53">
                  <c:v>0.77074053696039213</c:v>
                </c:pt>
                <c:pt idx="54">
                  <c:v>0.78528281124266053</c:v>
                </c:pt>
                <c:pt idx="55">
                  <c:v>0.79982508552493314</c:v>
                </c:pt>
                <c:pt idx="56">
                  <c:v>0.81436735980720287</c:v>
                </c:pt>
                <c:pt idx="57">
                  <c:v>0.82890963408947826</c:v>
                </c:pt>
                <c:pt idx="58">
                  <c:v>0.84345190837174777</c:v>
                </c:pt>
                <c:pt idx="59">
                  <c:v>0.85799418265402061</c:v>
                </c:pt>
                <c:pt idx="60">
                  <c:v>0.87253645693629078</c:v>
                </c:pt>
                <c:pt idx="61">
                  <c:v>0.88707873121856262</c:v>
                </c:pt>
                <c:pt idx="62">
                  <c:v>0.90162100550083479</c:v>
                </c:pt>
                <c:pt idx="63">
                  <c:v>0.9161632797831053</c:v>
                </c:pt>
                <c:pt idx="64">
                  <c:v>0.93070555406537803</c:v>
                </c:pt>
                <c:pt idx="65">
                  <c:v>0.94524782834764842</c:v>
                </c:pt>
                <c:pt idx="66">
                  <c:v>0.95979010262992104</c:v>
                </c:pt>
                <c:pt idx="67">
                  <c:v>0.97433237691219143</c:v>
                </c:pt>
                <c:pt idx="68">
                  <c:v>0.98887465119446294</c:v>
                </c:pt>
                <c:pt idx="69">
                  <c:v>1.0034169254767364</c:v>
                </c:pt>
                <c:pt idx="70">
                  <c:v>1.0179591997590058</c:v>
                </c:pt>
                <c:pt idx="71">
                  <c:v>1.0325014740412781</c:v>
                </c:pt>
                <c:pt idx="72">
                  <c:v>1.0470437483235491</c:v>
                </c:pt>
                <c:pt idx="73">
                  <c:v>1.0615860226058205</c:v>
                </c:pt>
                <c:pt idx="74">
                  <c:v>1.0761282968880919</c:v>
                </c:pt>
                <c:pt idx="75">
                  <c:v>1.0906705711703641</c:v>
                </c:pt>
                <c:pt idx="76">
                  <c:v>1.1052128454526351</c:v>
                </c:pt>
                <c:pt idx="77">
                  <c:v>1.1197551197349067</c:v>
                </c:pt>
                <c:pt idx="78">
                  <c:v>1.1342973940171779</c:v>
                </c:pt>
                <c:pt idx="79">
                  <c:v>1.1488396682994479</c:v>
                </c:pt>
                <c:pt idx="80">
                  <c:v>1.1633819425817231</c:v>
                </c:pt>
                <c:pt idx="81">
                  <c:v>1.1779242168639903</c:v>
                </c:pt>
                <c:pt idx="82">
                  <c:v>1.1924664911462641</c:v>
                </c:pt>
                <c:pt idx="83">
                  <c:v>1.2070087654285357</c:v>
                </c:pt>
                <c:pt idx="84">
                  <c:v>1.2215510397108071</c:v>
                </c:pt>
                <c:pt idx="85">
                  <c:v>1.2360933139930788</c:v>
                </c:pt>
                <c:pt idx="86">
                  <c:v>1.2506355882753504</c:v>
                </c:pt>
                <c:pt idx="87">
                  <c:v>1.265177862557622</c:v>
                </c:pt>
                <c:pt idx="88">
                  <c:v>1.2797201368398934</c:v>
                </c:pt>
                <c:pt idx="89">
                  <c:v>1.2942624111221648</c:v>
                </c:pt>
                <c:pt idx="90">
                  <c:v>1.3088046854044328</c:v>
                </c:pt>
                <c:pt idx="91">
                  <c:v>1.32334695968671</c:v>
                </c:pt>
                <c:pt idx="92">
                  <c:v>1.3378892339689794</c:v>
                </c:pt>
                <c:pt idx="93">
                  <c:v>1.3524315082512521</c:v>
                </c:pt>
                <c:pt idx="94">
                  <c:v>1.3669737825335224</c:v>
                </c:pt>
                <c:pt idx="95">
                  <c:v>1.381516056815794</c:v>
                </c:pt>
                <c:pt idx="96">
                  <c:v>1.3960583310980683</c:v>
                </c:pt>
                <c:pt idx="97">
                  <c:v>1.4106006053803353</c:v>
                </c:pt>
                <c:pt idx="98">
                  <c:v>1.4251428796626084</c:v>
                </c:pt>
                <c:pt idx="99">
                  <c:v>1.4396851539448798</c:v>
                </c:pt>
                <c:pt idx="100">
                  <c:v>1.4542274282271515</c:v>
                </c:pt>
                <c:pt idx="101">
                  <c:v>1.4687697025094195</c:v>
                </c:pt>
                <c:pt idx="102">
                  <c:v>1.4833119767916945</c:v>
                </c:pt>
                <c:pt idx="103">
                  <c:v>1.4978542510739636</c:v>
                </c:pt>
                <c:pt idx="104">
                  <c:v>1.5123965253562381</c:v>
                </c:pt>
                <c:pt idx="105">
                  <c:v>1.5269387996385091</c:v>
                </c:pt>
                <c:pt idx="106">
                  <c:v>1.5414810739207807</c:v>
                </c:pt>
                <c:pt idx="107">
                  <c:v>1.5560233482030519</c:v>
                </c:pt>
                <c:pt idx="108">
                  <c:v>1.5705656224853237</c:v>
                </c:pt>
                <c:pt idx="109">
                  <c:v>1.5851078967675951</c:v>
                </c:pt>
                <c:pt idx="110">
                  <c:v>1.5996501710498667</c:v>
                </c:pt>
                <c:pt idx="111">
                  <c:v>1.6141924453321379</c:v>
                </c:pt>
                <c:pt idx="112">
                  <c:v>1.628734719614408</c:v>
                </c:pt>
                <c:pt idx="113">
                  <c:v>1.643276993896682</c:v>
                </c:pt>
                <c:pt idx="114">
                  <c:v>1.6578192681789528</c:v>
                </c:pt>
                <c:pt idx="115">
                  <c:v>1.6723615424612261</c:v>
                </c:pt>
                <c:pt idx="116">
                  <c:v>1.686903816743496</c:v>
                </c:pt>
                <c:pt idx="117">
                  <c:v>1.7014460910257674</c:v>
                </c:pt>
                <c:pt idx="118">
                  <c:v>1.7159883653080388</c:v>
                </c:pt>
                <c:pt idx="119">
                  <c:v>1.7305306395903104</c:v>
                </c:pt>
                <c:pt idx="120">
                  <c:v>1.745072913872582</c:v>
                </c:pt>
                <c:pt idx="121">
                  <c:v>1.7596151881548534</c:v>
                </c:pt>
                <c:pt idx="122">
                  <c:v>1.7741574624371261</c:v>
                </c:pt>
                <c:pt idx="123">
                  <c:v>1.7886997367193946</c:v>
                </c:pt>
                <c:pt idx="124">
                  <c:v>1.803242011001668</c:v>
                </c:pt>
                <c:pt idx="125">
                  <c:v>1.8177842852839372</c:v>
                </c:pt>
                <c:pt idx="126">
                  <c:v>1.8323265595662128</c:v>
                </c:pt>
                <c:pt idx="127">
                  <c:v>1.8468688338484824</c:v>
                </c:pt>
                <c:pt idx="128">
                  <c:v>1.8614111081307541</c:v>
                </c:pt>
                <c:pt idx="129">
                  <c:v>1.8759533824130257</c:v>
                </c:pt>
                <c:pt idx="130">
                  <c:v>1.8904956566952971</c:v>
                </c:pt>
                <c:pt idx="131">
                  <c:v>1.9050379309775707</c:v>
                </c:pt>
                <c:pt idx="132">
                  <c:v>1.9195802052598399</c:v>
                </c:pt>
                <c:pt idx="133">
                  <c:v>1.9341224795421121</c:v>
                </c:pt>
                <c:pt idx="134">
                  <c:v>1.9486647538243818</c:v>
                </c:pt>
                <c:pt idx="135">
                  <c:v>1.9632070281066569</c:v>
                </c:pt>
                <c:pt idx="136">
                  <c:v>1.9777493023889259</c:v>
                </c:pt>
                <c:pt idx="137">
                  <c:v>1.9922915766711995</c:v>
                </c:pt>
                <c:pt idx="138">
                  <c:v>2.0068338509534693</c:v>
                </c:pt>
                <c:pt idx="139">
                  <c:v>2.0213761252357387</c:v>
                </c:pt>
                <c:pt idx="140">
                  <c:v>2.0359183995180063</c:v>
                </c:pt>
                <c:pt idx="141">
                  <c:v>2.0504606738002793</c:v>
                </c:pt>
                <c:pt idx="142">
                  <c:v>2.0650029480825594</c:v>
                </c:pt>
                <c:pt idx="143">
                  <c:v>2.079545222364823</c:v>
                </c:pt>
                <c:pt idx="144">
                  <c:v>2.0940874966470981</c:v>
                </c:pt>
                <c:pt idx="145">
                  <c:v>2.1086297709293751</c:v>
                </c:pt>
                <c:pt idx="146">
                  <c:v>2.1231720452116454</c:v>
                </c:pt>
                <c:pt idx="147">
                  <c:v>2.1377143194939152</c:v>
                </c:pt>
                <c:pt idx="148">
                  <c:v>2.1522565937761793</c:v>
                </c:pt>
                <c:pt idx="149">
                  <c:v>2.1667988680584598</c:v>
                </c:pt>
                <c:pt idx="150">
                  <c:v>2.1813411423407292</c:v>
                </c:pt>
                <c:pt idx="151">
                  <c:v>2.195883416622999</c:v>
                </c:pt>
                <c:pt idx="152">
                  <c:v>2.2104256909052671</c:v>
                </c:pt>
                <c:pt idx="153">
                  <c:v>2.2249679651875458</c:v>
                </c:pt>
                <c:pt idx="154">
                  <c:v>2.2395102394698134</c:v>
                </c:pt>
                <c:pt idx="155">
                  <c:v>2.2540525137520837</c:v>
                </c:pt>
                <c:pt idx="156">
                  <c:v>2.2685947880343673</c:v>
                </c:pt>
                <c:pt idx="157">
                  <c:v>2.2831370623166385</c:v>
                </c:pt>
                <c:pt idx="158">
                  <c:v>2.2976793365988977</c:v>
                </c:pt>
                <c:pt idx="159">
                  <c:v>2.3122216108811675</c:v>
                </c:pt>
                <c:pt idx="160">
                  <c:v>2.3267638851634427</c:v>
                </c:pt>
                <c:pt idx="161">
                  <c:v>2.3413061594457143</c:v>
                </c:pt>
                <c:pt idx="162">
                  <c:v>2.3558484337279766</c:v>
                </c:pt>
                <c:pt idx="163">
                  <c:v>2.3703907080102602</c:v>
                </c:pt>
                <c:pt idx="164">
                  <c:v>2.3849329822925291</c:v>
                </c:pt>
                <c:pt idx="165">
                  <c:v>2.3994752565747977</c:v>
                </c:pt>
                <c:pt idx="166">
                  <c:v>2.4140175308570719</c:v>
                </c:pt>
                <c:pt idx="167">
                  <c:v>2.4285598051393431</c:v>
                </c:pt>
                <c:pt idx="168">
                  <c:v>2.4431020794216152</c:v>
                </c:pt>
                <c:pt idx="169">
                  <c:v>2.4576443537038801</c:v>
                </c:pt>
                <c:pt idx="170">
                  <c:v>2.472186627986158</c:v>
                </c:pt>
                <c:pt idx="171">
                  <c:v>2.4867289022684287</c:v>
                </c:pt>
                <c:pt idx="172">
                  <c:v>2.5012711765507007</c:v>
                </c:pt>
                <c:pt idx="173">
                  <c:v>2.5158134508329741</c:v>
                </c:pt>
                <c:pt idx="174">
                  <c:v>2.5303557251152404</c:v>
                </c:pt>
                <c:pt idx="175">
                  <c:v>2.5448979993975156</c:v>
                </c:pt>
                <c:pt idx="176">
                  <c:v>2.559440273679781</c:v>
                </c:pt>
                <c:pt idx="177">
                  <c:v>2.5739825479620633</c:v>
                </c:pt>
                <c:pt idx="178">
                  <c:v>2.588524822244338</c:v>
                </c:pt>
                <c:pt idx="179">
                  <c:v>2.6030670965266016</c:v>
                </c:pt>
                <c:pt idx="180">
                  <c:v>2.6176093708088728</c:v>
                </c:pt>
                <c:pt idx="181">
                  <c:v>2.6321516450911444</c:v>
                </c:pt>
                <c:pt idx="182">
                  <c:v>2.646693919373416</c:v>
                </c:pt>
                <c:pt idx="183">
                  <c:v>2.6612361936556868</c:v>
                </c:pt>
                <c:pt idx="184">
                  <c:v>2.6757784679379601</c:v>
                </c:pt>
                <c:pt idx="185">
                  <c:v>2.6903207422202375</c:v>
                </c:pt>
                <c:pt idx="186">
                  <c:v>2.7048630165025052</c:v>
                </c:pt>
                <c:pt idx="187">
                  <c:v>2.7194052907847737</c:v>
                </c:pt>
                <c:pt idx="188">
                  <c:v>2.7339475650670488</c:v>
                </c:pt>
                <c:pt idx="189">
                  <c:v>2.7484898393493182</c:v>
                </c:pt>
                <c:pt idx="190">
                  <c:v>2.7630321136315881</c:v>
                </c:pt>
                <c:pt idx="191">
                  <c:v>2.7775743879138601</c:v>
                </c:pt>
                <c:pt idx="192">
                  <c:v>2.7921166621961349</c:v>
                </c:pt>
                <c:pt idx="193">
                  <c:v>2.8066589364783958</c:v>
                </c:pt>
                <c:pt idx="194">
                  <c:v>2.8212012107606741</c:v>
                </c:pt>
                <c:pt idx="195">
                  <c:v>2.8357434850429422</c:v>
                </c:pt>
                <c:pt idx="196">
                  <c:v>2.8502857593252173</c:v>
                </c:pt>
                <c:pt idx="197">
                  <c:v>2.8648280336074867</c:v>
                </c:pt>
                <c:pt idx="198">
                  <c:v>2.8793703078897597</c:v>
                </c:pt>
                <c:pt idx="199">
                  <c:v>2.8939125821720353</c:v>
                </c:pt>
                <c:pt idx="200">
                  <c:v>2.9084548564543042</c:v>
                </c:pt>
                <c:pt idx="201">
                  <c:v>2.9229971307365741</c:v>
                </c:pt>
                <c:pt idx="202">
                  <c:v>2.9375394050188417</c:v>
                </c:pt>
                <c:pt idx="203">
                  <c:v>2.9520816793011169</c:v>
                </c:pt>
                <c:pt idx="204">
                  <c:v>2.9666239535833867</c:v>
                </c:pt>
                <c:pt idx="205">
                  <c:v>2.9811662278656592</c:v>
                </c:pt>
                <c:pt idx="206">
                  <c:v>2.9957085021479339</c:v>
                </c:pt>
                <c:pt idx="207">
                  <c:v>3.0102507764302007</c:v>
                </c:pt>
                <c:pt idx="208">
                  <c:v>3.0247930507124807</c:v>
                </c:pt>
                <c:pt idx="209">
                  <c:v>3.0393353249947399</c:v>
                </c:pt>
                <c:pt idx="210">
                  <c:v>3.0538775992770151</c:v>
                </c:pt>
                <c:pt idx="211">
                  <c:v>3.0684198735592827</c:v>
                </c:pt>
                <c:pt idx="212">
                  <c:v>3.0829621478415592</c:v>
                </c:pt>
                <c:pt idx="213">
                  <c:v>3.0975044221238277</c:v>
                </c:pt>
                <c:pt idx="214">
                  <c:v>3.1120466964060967</c:v>
                </c:pt>
                <c:pt idx="215">
                  <c:v>3.1265889706883709</c:v>
                </c:pt>
                <c:pt idx="216">
                  <c:v>3.1411312449706492</c:v>
                </c:pt>
                <c:pt idx="217">
                  <c:v>3.1556735192529142</c:v>
                </c:pt>
                <c:pt idx="218">
                  <c:v>3.1702157935351827</c:v>
                </c:pt>
                <c:pt idx="219">
                  <c:v>3.184758067817461</c:v>
                </c:pt>
                <c:pt idx="220">
                  <c:v>3.1993003420997272</c:v>
                </c:pt>
                <c:pt idx="221">
                  <c:v>3.213842616381998</c:v>
                </c:pt>
                <c:pt idx="222">
                  <c:v>3.2283848906642696</c:v>
                </c:pt>
                <c:pt idx="223">
                  <c:v>3.2429271649465412</c:v>
                </c:pt>
                <c:pt idx="224">
                  <c:v>3.2574694392288048</c:v>
                </c:pt>
                <c:pt idx="225">
                  <c:v>3.2720117135110831</c:v>
                </c:pt>
                <c:pt idx="226">
                  <c:v>3.2865539877933552</c:v>
                </c:pt>
                <c:pt idx="227">
                  <c:v>3.3010962620756255</c:v>
                </c:pt>
                <c:pt idx="228">
                  <c:v>3.3156385363578931</c:v>
                </c:pt>
                <c:pt idx="229">
                  <c:v>3.3301808106401678</c:v>
                </c:pt>
                <c:pt idx="230">
                  <c:v>3.3447230849224412</c:v>
                </c:pt>
                <c:pt idx="231">
                  <c:v>3.359265359204703</c:v>
                </c:pt>
                <c:pt idx="232">
                  <c:v>3.3738076334869787</c:v>
                </c:pt>
                <c:pt idx="233">
                  <c:v>3.3883499077692525</c:v>
                </c:pt>
                <c:pt idx="234">
                  <c:v>3.4028921820515237</c:v>
                </c:pt>
                <c:pt idx="235">
                  <c:v>3.4174344563337948</c:v>
                </c:pt>
                <c:pt idx="236">
                  <c:v>3.431976730616066</c:v>
                </c:pt>
                <c:pt idx="237">
                  <c:v>3.4465190048983372</c:v>
                </c:pt>
                <c:pt idx="238">
                  <c:v>3.4610612791806084</c:v>
                </c:pt>
                <c:pt idx="239">
                  <c:v>3.4756035534628777</c:v>
                </c:pt>
                <c:pt idx="240">
                  <c:v>3.4901458277451507</c:v>
                </c:pt>
                <c:pt idx="241">
                  <c:v>3.5046881020274219</c:v>
                </c:pt>
                <c:pt idx="242">
                  <c:v>3.5192303763096935</c:v>
                </c:pt>
                <c:pt idx="243">
                  <c:v>3.5337726505919651</c:v>
                </c:pt>
                <c:pt idx="244">
                  <c:v>3.5483149248742358</c:v>
                </c:pt>
                <c:pt idx="245">
                  <c:v>3.562857199156503</c:v>
                </c:pt>
                <c:pt idx="246">
                  <c:v>3.5773994734387777</c:v>
                </c:pt>
                <c:pt idx="247">
                  <c:v>3.5919417477210547</c:v>
                </c:pt>
                <c:pt idx="248">
                  <c:v>3.6064840220033205</c:v>
                </c:pt>
                <c:pt idx="249">
                  <c:v>3.6210262962855952</c:v>
                </c:pt>
                <c:pt idx="250">
                  <c:v>3.6355685705678629</c:v>
                </c:pt>
                <c:pt idx="251">
                  <c:v>3.650110844850138</c:v>
                </c:pt>
                <c:pt idx="252">
                  <c:v>3.6646531191324048</c:v>
                </c:pt>
                <c:pt idx="253">
                  <c:v>3.6791953934146764</c:v>
                </c:pt>
                <c:pt idx="254">
                  <c:v>3.693737667696956</c:v>
                </c:pt>
                <c:pt idx="255">
                  <c:v>3.7082799419792192</c:v>
                </c:pt>
                <c:pt idx="256">
                  <c:v>3.7228222162614899</c:v>
                </c:pt>
                <c:pt idx="257">
                  <c:v>3.7373644905437597</c:v>
                </c:pt>
                <c:pt idx="258">
                  <c:v>3.7519067648260362</c:v>
                </c:pt>
                <c:pt idx="259">
                  <c:v>3.766449039108299</c:v>
                </c:pt>
                <c:pt idx="260">
                  <c:v>3.780991313390579</c:v>
                </c:pt>
                <c:pt idx="261">
                  <c:v>3.7955335876728502</c:v>
                </c:pt>
                <c:pt idx="262">
                  <c:v>3.8100758619551174</c:v>
                </c:pt>
                <c:pt idx="263">
                  <c:v>3.8246181362373877</c:v>
                </c:pt>
                <c:pt idx="264">
                  <c:v>3.8391604105196562</c:v>
                </c:pt>
                <c:pt idx="265">
                  <c:v>3.8537026848019309</c:v>
                </c:pt>
                <c:pt idx="266">
                  <c:v>3.8682449590841981</c:v>
                </c:pt>
                <c:pt idx="267">
                  <c:v>3.8827872333664732</c:v>
                </c:pt>
                <c:pt idx="268">
                  <c:v>3.8973295076487444</c:v>
                </c:pt>
                <c:pt idx="269">
                  <c:v>3.9118717819310156</c:v>
                </c:pt>
                <c:pt idx="270">
                  <c:v>3.9264140562132868</c:v>
                </c:pt>
                <c:pt idx="271">
                  <c:v>3.9409563304955579</c:v>
                </c:pt>
                <c:pt idx="272">
                  <c:v>3.9554986047778242</c:v>
                </c:pt>
                <c:pt idx="273">
                  <c:v>3.9700408790600967</c:v>
                </c:pt>
                <c:pt idx="274">
                  <c:v>3.9845831533423759</c:v>
                </c:pt>
                <c:pt idx="275">
                  <c:v>3.9991254276246391</c:v>
                </c:pt>
                <c:pt idx="276">
                  <c:v>4.0136677019069138</c:v>
                </c:pt>
                <c:pt idx="277">
                  <c:v>4.028209976189185</c:v>
                </c:pt>
                <c:pt idx="278">
                  <c:v>4.042752250471449</c:v>
                </c:pt>
                <c:pt idx="279">
                  <c:v>4.0572945247537273</c:v>
                </c:pt>
                <c:pt idx="280">
                  <c:v>4.0718367990359985</c:v>
                </c:pt>
                <c:pt idx="281">
                  <c:v>4.0863790733182714</c:v>
                </c:pt>
                <c:pt idx="282">
                  <c:v>4.1009213476005355</c:v>
                </c:pt>
                <c:pt idx="283">
                  <c:v>4.115463621882812</c:v>
                </c:pt>
                <c:pt idx="284">
                  <c:v>4.1300058961650743</c:v>
                </c:pt>
                <c:pt idx="285">
                  <c:v>4.1445481704473472</c:v>
                </c:pt>
                <c:pt idx="286">
                  <c:v>4.1590904447296335</c:v>
                </c:pt>
                <c:pt idx="287">
                  <c:v>4.1736327190118994</c:v>
                </c:pt>
                <c:pt idx="288">
                  <c:v>4.1881749932941714</c:v>
                </c:pt>
                <c:pt idx="289">
                  <c:v>4.2027172675764266</c:v>
                </c:pt>
                <c:pt idx="290">
                  <c:v>4.2172595418587075</c:v>
                </c:pt>
                <c:pt idx="291">
                  <c:v>4.2318018161409805</c:v>
                </c:pt>
                <c:pt idx="292">
                  <c:v>4.2463440904232534</c:v>
                </c:pt>
                <c:pt idx="293">
                  <c:v>4.2608863647055246</c:v>
                </c:pt>
                <c:pt idx="294">
                  <c:v>4.2754286389877958</c:v>
                </c:pt>
                <c:pt idx="295">
                  <c:v>4.2899709132700714</c:v>
                </c:pt>
                <c:pt idx="296">
                  <c:v>4.3045131875523381</c:v>
                </c:pt>
                <c:pt idx="297">
                  <c:v>4.3190554618346093</c:v>
                </c:pt>
                <c:pt idx="298">
                  <c:v>4.3335977361168805</c:v>
                </c:pt>
                <c:pt idx="299">
                  <c:v>4.3481400103991517</c:v>
                </c:pt>
                <c:pt idx="300">
                  <c:v>4.3626822846814228</c:v>
                </c:pt>
                <c:pt idx="301">
                  <c:v>4.377224558963694</c:v>
                </c:pt>
                <c:pt idx="302">
                  <c:v>4.3917668332459652</c:v>
                </c:pt>
                <c:pt idx="303">
                  <c:v>4.4063091075282435</c:v>
                </c:pt>
                <c:pt idx="304">
                  <c:v>4.4208513818105084</c:v>
                </c:pt>
                <c:pt idx="305">
                  <c:v>4.4353936560927814</c:v>
                </c:pt>
                <c:pt idx="306">
                  <c:v>4.4499359303750445</c:v>
                </c:pt>
                <c:pt idx="307">
                  <c:v>4.464478204657321</c:v>
                </c:pt>
                <c:pt idx="308">
                  <c:v>4.4790204789395922</c:v>
                </c:pt>
                <c:pt idx="309">
                  <c:v>4.493562753221874</c:v>
                </c:pt>
                <c:pt idx="310">
                  <c:v>4.5081050275041354</c:v>
                </c:pt>
                <c:pt idx="311">
                  <c:v>4.5226473017864057</c:v>
                </c:pt>
                <c:pt idx="312">
                  <c:v>4.5371895760686689</c:v>
                </c:pt>
                <c:pt idx="313">
                  <c:v>4.5517318503509445</c:v>
                </c:pt>
                <c:pt idx="314">
                  <c:v>4.5662741246332192</c:v>
                </c:pt>
                <c:pt idx="315">
                  <c:v>4.5808163989154815</c:v>
                </c:pt>
                <c:pt idx="316">
                  <c:v>4.5953586731977616</c:v>
                </c:pt>
                <c:pt idx="317">
                  <c:v>4.6099009474800265</c:v>
                </c:pt>
                <c:pt idx="318">
                  <c:v>4.6244432217622968</c:v>
                </c:pt>
                <c:pt idx="319">
                  <c:v>4.6389854960445751</c:v>
                </c:pt>
                <c:pt idx="320">
                  <c:v>4.6535277703268445</c:v>
                </c:pt>
                <c:pt idx="321">
                  <c:v>4.6680700446091175</c:v>
                </c:pt>
                <c:pt idx="322">
                  <c:v>4.6826123188913886</c:v>
                </c:pt>
                <c:pt idx="323">
                  <c:v>4.6971545931736545</c:v>
                </c:pt>
                <c:pt idx="324">
                  <c:v>4.7116968674559265</c:v>
                </c:pt>
                <c:pt idx="325">
                  <c:v>4.7262391417382021</c:v>
                </c:pt>
                <c:pt idx="326">
                  <c:v>4.7407814160204715</c:v>
                </c:pt>
                <c:pt idx="327">
                  <c:v>4.7553236903027525</c:v>
                </c:pt>
                <c:pt idx="328">
                  <c:v>4.7698659645850165</c:v>
                </c:pt>
                <c:pt idx="329">
                  <c:v>4.7844082388672797</c:v>
                </c:pt>
                <c:pt idx="330">
                  <c:v>4.7989505131495545</c:v>
                </c:pt>
                <c:pt idx="331">
                  <c:v>4.8134927874318381</c:v>
                </c:pt>
                <c:pt idx="332">
                  <c:v>4.8280350617140941</c:v>
                </c:pt>
                <c:pt idx="333">
                  <c:v>4.8425773359963715</c:v>
                </c:pt>
                <c:pt idx="334">
                  <c:v>4.8571196102786365</c:v>
                </c:pt>
                <c:pt idx="335">
                  <c:v>4.8716618845609272</c:v>
                </c:pt>
                <c:pt idx="336">
                  <c:v>4.8862041588431904</c:v>
                </c:pt>
                <c:pt idx="337">
                  <c:v>4.9007464331254571</c:v>
                </c:pt>
                <c:pt idx="338">
                  <c:v>4.9152887074077283</c:v>
                </c:pt>
                <c:pt idx="339">
                  <c:v>4.9298309816899986</c:v>
                </c:pt>
                <c:pt idx="340">
                  <c:v>4.9443732559722724</c:v>
                </c:pt>
                <c:pt idx="341">
                  <c:v>4.9589155302545365</c:v>
                </c:pt>
                <c:pt idx="342">
                  <c:v>4.973457804536813</c:v>
                </c:pt>
                <c:pt idx="343">
                  <c:v>4.9880000788190841</c:v>
                </c:pt>
                <c:pt idx="344">
                  <c:v>5.0025423531013553</c:v>
                </c:pt>
                <c:pt idx="345">
                  <c:v>5.0170846273836265</c:v>
                </c:pt>
                <c:pt idx="346">
                  <c:v>5.0316269016658994</c:v>
                </c:pt>
                <c:pt idx="347">
                  <c:v>5.0461691759481813</c:v>
                </c:pt>
                <c:pt idx="348">
                  <c:v>5.0607114502304356</c:v>
                </c:pt>
                <c:pt idx="349">
                  <c:v>5.0752537245127201</c:v>
                </c:pt>
                <c:pt idx="350">
                  <c:v>5.0897959987949823</c:v>
                </c:pt>
                <c:pt idx="351">
                  <c:v>5.1043382730772402</c:v>
                </c:pt>
                <c:pt idx="352">
                  <c:v>5.1188805473595105</c:v>
                </c:pt>
                <c:pt idx="353">
                  <c:v>5.1334228216417959</c:v>
                </c:pt>
                <c:pt idx="354">
                  <c:v>5.1479650959240724</c:v>
                </c:pt>
                <c:pt idx="355">
                  <c:v>5.1625073702063258</c:v>
                </c:pt>
                <c:pt idx="356">
                  <c:v>5.1770496444886094</c:v>
                </c:pt>
                <c:pt idx="357">
                  <c:v>5.1915919187708806</c:v>
                </c:pt>
                <c:pt idx="358">
                  <c:v>5.2061341930531588</c:v>
                </c:pt>
                <c:pt idx="359">
                  <c:v>5.2206764673354149</c:v>
                </c:pt>
                <c:pt idx="360">
                  <c:v>5.2352187416176994</c:v>
                </c:pt>
                <c:pt idx="361">
                  <c:v>5.2497610158999777</c:v>
                </c:pt>
                <c:pt idx="362">
                  <c:v>5.2643032901822364</c:v>
                </c:pt>
                <c:pt idx="363">
                  <c:v>5.2788455644645094</c:v>
                </c:pt>
                <c:pt idx="364">
                  <c:v>5.2933878387467708</c:v>
                </c:pt>
                <c:pt idx="365">
                  <c:v>5.3079301130290455</c:v>
                </c:pt>
                <c:pt idx="366">
                  <c:v>5.3224723873113211</c:v>
                </c:pt>
                <c:pt idx="367">
                  <c:v>5.3370146615935843</c:v>
                </c:pt>
                <c:pt idx="368">
                  <c:v>5.3515569358758643</c:v>
                </c:pt>
                <c:pt idx="369">
                  <c:v>5.3660992101581364</c:v>
                </c:pt>
                <c:pt idx="370">
                  <c:v>5.3806414844404165</c:v>
                </c:pt>
                <c:pt idx="371">
                  <c:v>5.3951837587226779</c:v>
                </c:pt>
                <c:pt idx="372">
                  <c:v>5.4097260330049561</c:v>
                </c:pt>
                <c:pt idx="373">
                  <c:v>5.4242683072872202</c:v>
                </c:pt>
                <c:pt idx="374">
                  <c:v>5.4388105815694905</c:v>
                </c:pt>
                <c:pt idx="375">
                  <c:v>5.4533528558517634</c:v>
                </c:pt>
                <c:pt idx="376">
                  <c:v>5.4678951301340337</c:v>
                </c:pt>
                <c:pt idx="377">
                  <c:v>5.4824374044163084</c:v>
                </c:pt>
                <c:pt idx="378">
                  <c:v>5.4969796786985761</c:v>
                </c:pt>
                <c:pt idx="379">
                  <c:v>5.5115219529808472</c:v>
                </c:pt>
                <c:pt idx="380">
                  <c:v>5.5260642272631175</c:v>
                </c:pt>
                <c:pt idx="381">
                  <c:v>5.5406065015453896</c:v>
                </c:pt>
                <c:pt idx="382">
                  <c:v>5.5551487758276634</c:v>
                </c:pt>
                <c:pt idx="383">
                  <c:v>5.5696910501099319</c:v>
                </c:pt>
                <c:pt idx="384">
                  <c:v>5.5842333243922031</c:v>
                </c:pt>
                <c:pt idx="385">
                  <c:v>5.5987755986744743</c:v>
                </c:pt>
                <c:pt idx="386">
                  <c:v>5.6133178729567339</c:v>
                </c:pt>
                <c:pt idx="387">
                  <c:v>5.6278601472390077</c:v>
                </c:pt>
                <c:pt idx="388">
                  <c:v>5.6424024215212878</c:v>
                </c:pt>
                <c:pt idx="389">
                  <c:v>5.656944695803559</c:v>
                </c:pt>
                <c:pt idx="390">
                  <c:v>5.6714869700858275</c:v>
                </c:pt>
                <c:pt idx="391">
                  <c:v>5.6860292443681013</c:v>
                </c:pt>
                <c:pt idx="392">
                  <c:v>5.7005715186503725</c:v>
                </c:pt>
                <c:pt idx="393">
                  <c:v>5.7151137929326516</c:v>
                </c:pt>
                <c:pt idx="394">
                  <c:v>5.7296560672149148</c:v>
                </c:pt>
                <c:pt idx="395">
                  <c:v>5.744198341497186</c:v>
                </c:pt>
                <c:pt idx="396">
                  <c:v>5.7587406157794572</c:v>
                </c:pt>
                <c:pt idx="397">
                  <c:v>5.7732828900617363</c:v>
                </c:pt>
                <c:pt idx="398">
                  <c:v>5.7878251643439995</c:v>
                </c:pt>
                <c:pt idx="399">
                  <c:v>5.8023674386262707</c:v>
                </c:pt>
                <c:pt idx="400">
                  <c:v>5.8169097129085419</c:v>
                </c:pt>
                <c:pt idx="401">
                  <c:v>5.8314519871908139</c:v>
                </c:pt>
                <c:pt idx="402">
                  <c:v>5.8459942614730771</c:v>
                </c:pt>
                <c:pt idx="403">
                  <c:v>5.8605365357553447</c:v>
                </c:pt>
                <c:pt idx="404">
                  <c:v>5.8750788100376274</c:v>
                </c:pt>
                <c:pt idx="405">
                  <c:v>5.8896210843199084</c:v>
                </c:pt>
                <c:pt idx="406">
                  <c:v>5.9041633586021733</c:v>
                </c:pt>
                <c:pt idx="407">
                  <c:v>5.918705632884441</c:v>
                </c:pt>
                <c:pt idx="408">
                  <c:v>5.9332479071667121</c:v>
                </c:pt>
                <c:pt idx="409">
                  <c:v>5.9477901814489833</c:v>
                </c:pt>
                <c:pt idx="410">
                  <c:v>5.9623324557312554</c:v>
                </c:pt>
                <c:pt idx="411">
                  <c:v>5.9768747300135336</c:v>
                </c:pt>
                <c:pt idx="412">
                  <c:v>5.9914170042957968</c:v>
                </c:pt>
                <c:pt idx="413">
                  <c:v>6.0059592785780609</c:v>
                </c:pt>
                <c:pt idx="414">
                  <c:v>6.0205015528603365</c:v>
                </c:pt>
                <c:pt idx="415">
                  <c:v>6.0350438271426103</c:v>
                </c:pt>
                <c:pt idx="416">
                  <c:v>6.0495861014248824</c:v>
                </c:pt>
                <c:pt idx="417">
                  <c:v>6.0641283757071465</c:v>
                </c:pt>
                <c:pt idx="418">
                  <c:v>6.0786706499894274</c:v>
                </c:pt>
                <c:pt idx="419">
                  <c:v>6.0932129242717004</c:v>
                </c:pt>
                <c:pt idx="420">
                  <c:v>6.1077551985539671</c:v>
                </c:pt>
                <c:pt idx="421">
                  <c:v>6.1222974728362365</c:v>
                </c:pt>
                <c:pt idx="422">
                  <c:v>6.1368397471185085</c:v>
                </c:pt>
                <c:pt idx="423">
                  <c:v>6.1513820214007806</c:v>
                </c:pt>
                <c:pt idx="424">
                  <c:v>6.1659242956830465</c:v>
                </c:pt>
                <c:pt idx="425">
                  <c:v>6.180466569965315</c:v>
                </c:pt>
                <c:pt idx="426">
                  <c:v>6.1950088442475861</c:v>
                </c:pt>
                <c:pt idx="427">
                  <c:v>6.2095511185298724</c:v>
                </c:pt>
                <c:pt idx="428">
                  <c:v>6.2240933928121445</c:v>
                </c:pt>
                <c:pt idx="429">
                  <c:v>6.2386356670944076</c:v>
                </c:pt>
                <c:pt idx="430">
                  <c:v>6.2531779413766788</c:v>
                </c:pt>
                <c:pt idx="431">
                  <c:v>6.2677202156589455</c:v>
                </c:pt>
                <c:pt idx="432">
                  <c:v>6.2822624899412371</c:v>
                </c:pt>
                <c:pt idx="433">
                  <c:v>6.2968047642234906</c:v>
                </c:pt>
                <c:pt idx="434">
                  <c:v>6.3113470385057635</c:v>
                </c:pt>
                <c:pt idx="435">
                  <c:v>6.3258893127880347</c:v>
                </c:pt>
                <c:pt idx="436">
                  <c:v>6.3404315870703059</c:v>
                </c:pt>
                <c:pt idx="437">
                  <c:v>6.3549738613525699</c:v>
                </c:pt>
                <c:pt idx="438">
                  <c:v>6.3695161356348482</c:v>
                </c:pt>
                <c:pt idx="439">
                  <c:v>6.3840584099171185</c:v>
                </c:pt>
                <c:pt idx="440">
                  <c:v>6.3986006841993914</c:v>
                </c:pt>
                <c:pt idx="441">
                  <c:v>6.4131429584816688</c:v>
                </c:pt>
                <c:pt idx="442">
                  <c:v>6.4276852327639276</c:v>
                </c:pt>
                <c:pt idx="443">
                  <c:v>6.4422275070462041</c:v>
                </c:pt>
                <c:pt idx="444">
                  <c:v>6.4567697813284877</c:v>
                </c:pt>
                <c:pt idx="445">
                  <c:v>6.4713120556107535</c:v>
                </c:pt>
                <c:pt idx="446">
                  <c:v>6.4858543298930176</c:v>
                </c:pt>
                <c:pt idx="447">
                  <c:v>6.5003966041752888</c:v>
                </c:pt>
                <c:pt idx="448">
                  <c:v>6.5149388784575413</c:v>
                </c:pt>
                <c:pt idx="449">
                  <c:v>6.5294811527398311</c:v>
                </c:pt>
                <c:pt idx="450">
                  <c:v>6.5440234270221023</c:v>
                </c:pt>
                <c:pt idx="451">
                  <c:v>6.5585657013043734</c:v>
                </c:pt>
                <c:pt idx="452">
                  <c:v>6.5731079755866464</c:v>
                </c:pt>
                <c:pt idx="453">
                  <c:v>6.5876502498689069</c:v>
                </c:pt>
                <c:pt idx="454">
                  <c:v>6.6021925241511878</c:v>
                </c:pt>
                <c:pt idx="455">
                  <c:v>6.6167347984334555</c:v>
                </c:pt>
                <c:pt idx="456">
                  <c:v>6.6312770727157302</c:v>
                </c:pt>
                <c:pt idx="457">
                  <c:v>6.6458193469979872</c:v>
                </c:pt>
                <c:pt idx="458">
                  <c:v>6.6603616212802725</c:v>
                </c:pt>
                <c:pt idx="459">
                  <c:v>6.6749038955625437</c:v>
                </c:pt>
                <c:pt idx="460">
                  <c:v>6.6894461698448184</c:v>
                </c:pt>
                <c:pt idx="461">
                  <c:v>6.7039884441270861</c:v>
                </c:pt>
                <c:pt idx="462">
                  <c:v>6.7185307184093555</c:v>
                </c:pt>
                <c:pt idx="463">
                  <c:v>6.7330729926916435</c:v>
                </c:pt>
                <c:pt idx="464">
                  <c:v>6.7476152669738916</c:v>
                </c:pt>
                <c:pt idx="465">
                  <c:v>6.7621575412561645</c:v>
                </c:pt>
                <c:pt idx="466">
                  <c:v>6.7766998155384499</c:v>
                </c:pt>
                <c:pt idx="467">
                  <c:v>6.7912420898207255</c:v>
                </c:pt>
                <c:pt idx="468">
                  <c:v>6.8057843641029763</c:v>
                </c:pt>
                <c:pt idx="469">
                  <c:v>6.8203266383852439</c:v>
                </c:pt>
                <c:pt idx="470">
                  <c:v>6.8348689126675284</c:v>
                </c:pt>
                <c:pt idx="471">
                  <c:v>6.8494111869497978</c:v>
                </c:pt>
                <c:pt idx="472">
                  <c:v>6.863953461232069</c:v>
                </c:pt>
                <c:pt idx="473">
                  <c:v>6.8784957355143481</c:v>
                </c:pt>
                <c:pt idx="474">
                  <c:v>6.8930380097966095</c:v>
                </c:pt>
                <c:pt idx="475">
                  <c:v>6.9075802840788825</c:v>
                </c:pt>
                <c:pt idx="476">
                  <c:v>6.9221225583611465</c:v>
                </c:pt>
                <c:pt idx="477">
                  <c:v>6.9366648326434337</c:v>
                </c:pt>
                <c:pt idx="478">
                  <c:v>6.9512071069257004</c:v>
                </c:pt>
                <c:pt idx="479">
                  <c:v>6.9657493812079734</c:v>
                </c:pt>
                <c:pt idx="480">
                  <c:v>6.9802916554902463</c:v>
                </c:pt>
                <c:pt idx="481">
                  <c:v>6.9948339297725095</c:v>
                </c:pt>
                <c:pt idx="482">
                  <c:v>7.0093762040547833</c:v>
                </c:pt>
                <c:pt idx="483">
                  <c:v>7.0239184783370403</c:v>
                </c:pt>
                <c:pt idx="484">
                  <c:v>7.0384607526193319</c:v>
                </c:pt>
                <c:pt idx="485">
                  <c:v>7.0530030269015942</c:v>
                </c:pt>
                <c:pt idx="486">
                  <c:v>7.0675453011838654</c:v>
                </c:pt>
                <c:pt idx="487">
                  <c:v>7.0820875754661365</c:v>
                </c:pt>
                <c:pt idx="488">
                  <c:v>7.0966298497484077</c:v>
                </c:pt>
                <c:pt idx="489">
                  <c:v>7.1111721240306824</c:v>
                </c:pt>
                <c:pt idx="490">
                  <c:v>7.1257143983129385</c:v>
                </c:pt>
                <c:pt idx="491">
                  <c:v>7.1402566725952141</c:v>
                </c:pt>
                <c:pt idx="492">
                  <c:v>7.1547989468774773</c:v>
                </c:pt>
                <c:pt idx="493">
                  <c:v>7.1693412211597654</c:v>
                </c:pt>
                <c:pt idx="494">
                  <c:v>7.1838834954420436</c:v>
                </c:pt>
                <c:pt idx="495">
                  <c:v>7.1984257697243068</c:v>
                </c:pt>
                <c:pt idx="496">
                  <c:v>7.212968044006578</c:v>
                </c:pt>
                <c:pt idx="497">
                  <c:v>7.2275103182888376</c:v>
                </c:pt>
                <c:pt idx="498">
                  <c:v>7.2420525925711292</c:v>
                </c:pt>
                <c:pt idx="499">
                  <c:v>7.2565948668533844</c:v>
                </c:pt>
                <c:pt idx="500">
                  <c:v>7.2711371411356707</c:v>
                </c:pt>
                <c:pt idx="501">
                  <c:v>7.2856794154179427</c:v>
                </c:pt>
                <c:pt idx="502">
                  <c:v>7.3002216897002103</c:v>
                </c:pt>
                <c:pt idx="503">
                  <c:v>7.3147639639824762</c:v>
                </c:pt>
                <c:pt idx="504">
                  <c:v>7.3293062382647465</c:v>
                </c:pt>
                <c:pt idx="505">
                  <c:v>7.3438485125470185</c:v>
                </c:pt>
                <c:pt idx="506">
                  <c:v>7.3583907868292897</c:v>
                </c:pt>
                <c:pt idx="507">
                  <c:v>7.3729330611115609</c:v>
                </c:pt>
                <c:pt idx="508">
                  <c:v>7.3874753353938321</c:v>
                </c:pt>
                <c:pt idx="509">
                  <c:v>7.4020176096761015</c:v>
                </c:pt>
                <c:pt idx="510">
                  <c:v>7.4165598839583815</c:v>
                </c:pt>
                <c:pt idx="511">
                  <c:v>7.4311021582406536</c:v>
                </c:pt>
                <c:pt idx="512">
                  <c:v>7.4456444325229194</c:v>
                </c:pt>
                <c:pt idx="513">
                  <c:v>7.4601867068051808</c:v>
                </c:pt>
                <c:pt idx="514">
                  <c:v>7.4747289810874591</c:v>
                </c:pt>
                <c:pt idx="515">
                  <c:v>7.4892712553697391</c:v>
                </c:pt>
                <c:pt idx="516">
                  <c:v>7.5038135296520005</c:v>
                </c:pt>
                <c:pt idx="517">
                  <c:v>7.5183558039342726</c:v>
                </c:pt>
                <c:pt idx="518">
                  <c:v>7.5328980782165385</c:v>
                </c:pt>
                <c:pt idx="519">
                  <c:v>7.547440352498815</c:v>
                </c:pt>
                <c:pt idx="520">
                  <c:v>7.561982626781079</c:v>
                </c:pt>
                <c:pt idx="521">
                  <c:v>7.5765249010633573</c:v>
                </c:pt>
                <c:pt idx="522">
                  <c:v>7.5910671753456382</c:v>
                </c:pt>
                <c:pt idx="523">
                  <c:v>7.6056094496278996</c:v>
                </c:pt>
                <c:pt idx="524">
                  <c:v>7.6201517239101708</c:v>
                </c:pt>
                <c:pt idx="525">
                  <c:v>7.634693998192442</c:v>
                </c:pt>
                <c:pt idx="526">
                  <c:v>7.6492362724747105</c:v>
                </c:pt>
                <c:pt idx="527">
                  <c:v>7.6637785467569719</c:v>
                </c:pt>
                <c:pt idx="528">
                  <c:v>7.6783208210392555</c:v>
                </c:pt>
                <c:pt idx="529">
                  <c:v>7.6928630953215364</c:v>
                </c:pt>
                <c:pt idx="530">
                  <c:v>7.7074053696037899</c:v>
                </c:pt>
                <c:pt idx="531">
                  <c:v>7.7219476438860699</c:v>
                </c:pt>
                <c:pt idx="532">
                  <c:v>7.7364899181683411</c:v>
                </c:pt>
                <c:pt idx="533">
                  <c:v>7.7510321924506238</c:v>
                </c:pt>
                <c:pt idx="534">
                  <c:v>7.7655744667328754</c:v>
                </c:pt>
                <c:pt idx="535">
                  <c:v>7.7801167410151546</c:v>
                </c:pt>
                <c:pt idx="536">
                  <c:v>7.7946590152974284</c:v>
                </c:pt>
                <c:pt idx="537">
                  <c:v>7.8092012895797014</c:v>
                </c:pt>
                <c:pt idx="538">
                  <c:v>7.8237435638619681</c:v>
                </c:pt>
                <c:pt idx="539">
                  <c:v>7.8382858381442375</c:v>
                </c:pt>
                <c:pt idx="540">
                  <c:v>7.8528281124265105</c:v>
                </c:pt>
                <c:pt idx="541">
                  <c:v>7.8673703867087745</c:v>
                </c:pt>
                <c:pt idx="542">
                  <c:v>7.8819126609910475</c:v>
                </c:pt>
                <c:pt idx="543">
                  <c:v>7.8964549352733284</c:v>
                </c:pt>
                <c:pt idx="544">
                  <c:v>7.9109972095555872</c:v>
                </c:pt>
                <c:pt idx="545">
                  <c:v>7.9255394838378734</c:v>
                </c:pt>
                <c:pt idx="546">
                  <c:v>7.9400817581201384</c:v>
                </c:pt>
                <c:pt idx="547">
                  <c:v>7.9546240324024087</c:v>
                </c:pt>
                <c:pt idx="548">
                  <c:v>7.9691663066846834</c:v>
                </c:pt>
                <c:pt idx="549">
                  <c:v>7.983708580966951</c:v>
                </c:pt>
                <c:pt idx="550">
                  <c:v>7.9982508552492222</c:v>
                </c:pt>
                <c:pt idx="551">
                  <c:v>8.0127931295314934</c:v>
                </c:pt>
                <c:pt idx="552">
                  <c:v>8.0273354038137619</c:v>
                </c:pt>
                <c:pt idx="553">
                  <c:v>8.0418776780960339</c:v>
                </c:pt>
                <c:pt idx="554">
                  <c:v>8.0564199523783273</c:v>
                </c:pt>
                <c:pt idx="555">
                  <c:v>8.0709622266605781</c:v>
                </c:pt>
                <c:pt idx="556">
                  <c:v>8.0855045009428661</c:v>
                </c:pt>
                <c:pt idx="557">
                  <c:v>8.1000467752251204</c:v>
                </c:pt>
                <c:pt idx="558">
                  <c:v>8.1145890495074067</c:v>
                </c:pt>
                <c:pt idx="559">
                  <c:v>8.1291313237896627</c:v>
                </c:pt>
                <c:pt idx="560">
                  <c:v>8.143673598071933</c:v>
                </c:pt>
                <c:pt idx="561">
                  <c:v>8.1582158723542051</c:v>
                </c:pt>
                <c:pt idx="562">
                  <c:v>8.1727581466364683</c:v>
                </c:pt>
                <c:pt idx="563">
                  <c:v>8.1873004209187439</c:v>
                </c:pt>
                <c:pt idx="564">
                  <c:v>8.2018426952010195</c:v>
                </c:pt>
                <c:pt idx="565">
                  <c:v>8.2163849694832898</c:v>
                </c:pt>
                <c:pt idx="566">
                  <c:v>8.2309272437655459</c:v>
                </c:pt>
                <c:pt idx="567">
                  <c:v>8.2454695180478517</c:v>
                </c:pt>
                <c:pt idx="568">
                  <c:v>8.2600117923300864</c:v>
                </c:pt>
                <c:pt idx="569">
                  <c:v>8.2745540666123709</c:v>
                </c:pt>
                <c:pt idx="570">
                  <c:v>8.2890963408946465</c:v>
                </c:pt>
                <c:pt idx="571">
                  <c:v>8.3036386151769364</c:v>
                </c:pt>
                <c:pt idx="572">
                  <c:v>8.3181808894591907</c:v>
                </c:pt>
                <c:pt idx="573">
                  <c:v>8.3327231637414485</c:v>
                </c:pt>
                <c:pt idx="574">
                  <c:v>8.3472654380237312</c:v>
                </c:pt>
                <c:pt idx="575">
                  <c:v>8.3618077123060068</c:v>
                </c:pt>
                <c:pt idx="576">
                  <c:v>8.3763499865882896</c:v>
                </c:pt>
                <c:pt idx="577">
                  <c:v>8.3908922608705456</c:v>
                </c:pt>
                <c:pt idx="578">
                  <c:v>8.4054345351528443</c:v>
                </c:pt>
                <c:pt idx="579">
                  <c:v>8.4199768094350862</c:v>
                </c:pt>
                <c:pt idx="580">
                  <c:v>8.4345190837173583</c:v>
                </c:pt>
                <c:pt idx="581">
                  <c:v>8.4490613579996285</c:v>
                </c:pt>
                <c:pt idx="582">
                  <c:v>8.4636036322819184</c:v>
                </c:pt>
                <c:pt idx="583">
                  <c:v>8.4781459065641709</c:v>
                </c:pt>
                <c:pt idx="584">
                  <c:v>8.4926881808464447</c:v>
                </c:pt>
                <c:pt idx="585">
                  <c:v>8.5072304551287168</c:v>
                </c:pt>
                <c:pt idx="586">
                  <c:v>8.5217727294109693</c:v>
                </c:pt>
                <c:pt idx="587">
                  <c:v>8.5363150036932485</c:v>
                </c:pt>
                <c:pt idx="588">
                  <c:v>8.5508572779755276</c:v>
                </c:pt>
                <c:pt idx="589">
                  <c:v>8.5653995522578068</c:v>
                </c:pt>
                <c:pt idx="590">
                  <c:v>8.57994182654007</c:v>
                </c:pt>
                <c:pt idx="591">
                  <c:v>8.5944841008223527</c:v>
                </c:pt>
                <c:pt idx="592">
                  <c:v>8.6090263751046248</c:v>
                </c:pt>
                <c:pt idx="593">
                  <c:v>8.6235686493868702</c:v>
                </c:pt>
                <c:pt idx="594">
                  <c:v>8.6381109236691387</c:v>
                </c:pt>
                <c:pt idx="595">
                  <c:v>8.652653197951425</c:v>
                </c:pt>
                <c:pt idx="596">
                  <c:v>8.667195472233697</c:v>
                </c:pt>
                <c:pt idx="597">
                  <c:v>8.6817377465159691</c:v>
                </c:pt>
                <c:pt idx="598">
                  <c:v>8.6962800207982394</c:v>
                </c:pt>
                <c:pt idx="599">
                  <c:v>8.7108222950805114</c:v>
                </c:pt>
                <c:pt idx="600">
                  <c:v>8.7253645693627817</c:v>
                </c:pt>
                <c:pt idx="601">
                  <c:v>8.7399068436450538</c:v>
                </c:pt>
                <c:pt idx="602">
                  <c:v>8.7544491179273418</c:v>
                </c:pt>
                <c:pt idx="603">
                  <c:v>8.7689913922095819</c:v>
                </c:pt>
                <c:pt idx="604">
                  <c:v>8.7835336664918611</c:v>
                </c:pt>
                <c:pt idx="605">
                  <c:v>8.7980759407741065</c:v>
                </c:pt>
                <c:pt idx="606">
                  <c:v>8.812618215056423</c:v>
                </c:pt>
                <c:pt idx="607">
                  <c:v>8.8271604893386719</c:v>
                </c:pt>
                <c:pt idx="608">
                  <c:v>8.8417027636209511</c:v>
                </c:pt>
                <c:pt idx="609">
                  <c:v>8.8562450379032498</c:v>
                </c:pt>
                <c:pt idx="610">
                  <c:v>8.8707873121855148</c:v>
                </c:pt>
                <c:pt idx="611">
                  <c:v>8.8853295864677708</c:v>
                </c:pt>
                <c:pt idx="612">
                  <c:v>8.8998718607500216</c:v>
                </c:pt>
                <c:pt idx="613">
                  <c:v>8.9144141350323078</c:v>
                </c:pt>
                <c:pt idx="614">
                  <c:v>8.9289564093145639</c:v>
                </c:pt>
                <c:pt idx="615">
                  <c:v>8.9434986835968484</c:v>
                </c:pt>
                <c:pt idx="616">
                  <c:v>8.9580409578791205</c:v>
                </c:pt>
                <c:pt idx="617">
                  <c:v>8.9725832321614192</c:v>
                </c:pt>
                <c:pt idx="618">
                  <c:v>8.9871255064436628</c:v>
                </c:pt>
                <c:pt idx="619">
                  <c:v>9.0016677807259349</c:v>
                </c:pt>
                <c:pt idx="620">
                  <c:v>9.0162100550082194</c:v>
                </c:pt>
                <c:pt idx="621">
                  <c:v>9.0307523292904719</c:v>
                </c:pt>
                <c:pt idx="622">
                  <c:v>9.0452946035727475</c:v>
                </c:pt>
                <c:pt idx="623">
                  <c:v>9.0598368778550462</c:v>
                </c:pt>
                <c:pt idx="624">
                  <c:v>9.0743791521372899</c:v>
                </c:pt>
                <c:pt idx="625">
                  <c:v>9.0889214264195335</c:v>
                </c:pt>
                <c:pt idx="626">
                  <c:v>9.103463700701818</c:v>
                </c:pt>
                <c:pt idx="627">
                  <c:v>9.1180059749841007</c:v>
                </c:pt>
                <c:pt idx="628">
                  <c:v>9.1325482492663763</c:v>
                </c:pt>
                <c:pt idx="629">
                  <c:v>9.1470905235486466</c:v>
                </c:pt>
                <c:pt idx="630">
                  <c:v>9.1616327978309204</c:v>
                </c:pt>
                <c:pt idx="631">
                  <c:v>9.1761750721131889</c:v>
                </c:pt>
                <c:pt idx="632">
                  <c:v>9.190717346395461</c:v>
                </c:pt>
                <c:pt idx="633">
                  <c:v>9.2052596206777313</c:v>
                </c:pt>
                <c:pt idx="634">
                  <c:v>9.2198018949600034</c:v>
                </c:pt>
                <c:pt idx="635">
                  <c:v>9.2343441692422719</c:v>
                </c:pt>
                <c:pt idx="636">
                  <c:v>9.2488864435245439</c:v>
                </c:pt>
                <c:pt idx="637">
                  <c:v>9.263428717806816</c:v>
                </c:pt>
                <c:pt idx="638">
                  <c:v>9.277970992089088</c:v>
                </c:pt>
                <c:pt idx="639">
                  <c:v>9.2925132663713583</c:v>
                </c:pt>
                <c:pt idx="640">
                  <c:v>9.3070555406536304</c:v>
                </c:pt>
                <c:pt idx="641">
                  <c:v>9.3215978149359184</c:v>
                </c:pt>
                <c:pt idx="642">
                  <c:v>9.336140089218171</c:v>
                </c:pt>
                <c:pt idx="643">
                  <c:v>9.3506823635004626</c:v>
                </c:pt>
                <c:pt idx="644">
                  <c:v>9.3652246377827346</c:v>
                </c:pt>
                <c:pt idx="645">
                  <c:v>9.3797669120650156</c:v>
                </c:pt>
                <c:pt idx="646">
                  <c:v>9.3943091863472574</c:v>
                </c:pt>
                <c:pt idx="647">
                  <c:v>9.4088514606295082</c:v>
                </c:pt>
                <c:pt idx="648">
                  <c:v>9.423393734911798</c:v>
                </c:pt>
                <c:pt idx="649">
                  <c:v>9.4379360091940701</c:v>
                </c:pt>
                <c:pt idx="650">
                  <c:v>9.4524782834763528</c:v>
                </c:pt>
                <c:pt idx="651">
                  <c:v>9.4670205577586248</c:v>
                </c:pt>
                <c:pt idx="652">
                  <c:v>9.4815628320408845</c:v>
                </c:pt>
                <c:pt idx="653">
                  <c:v>9.496105106323153</c:v>
                </c:pt>
                <c:pt idx="654">
                  <c:v>9.510647380605425</c:v>
                </c:pt>
                <c:pt idx="655">
                  <c:v>9.5251896548877149</c:v>
                </c:pt>
                <c:pt idx="656">
                  <c:v>9.5397319291699727</c:v>
                </c:pt>
                <c:pt idx="657">
                  <c:v>9.5542742034522394</c:v>
                </c:pt>
                <c:pt idx="658">
                  <c:v>9.5688164777345115</c:v>
                </c:pt>
                <c:pt idx="659">
                  <c:v>9.5833587520167658</c:v>
                </c:pt>
                <c:pt idx="660">
                  <c:v>9.5979010262990485</c:v>
                </c:pt>
                <c:pt idx="661">
                  <c:v>9.6124433005813241</c:v>
                </c:pt>
                <c:pt idx="662">
                  <c:v>9.6269855748635962</c:v>
                </c:pt>
                <c:pt idx="663">
                  <c:v>9.6415278491458629</c:v>
                </c:pt>
                <c:pt idx="664">
                  <c:v>9.6560701234281385</c:v>
                </c:pt>
                <c:pt idx="665">
                  <c:v>9.6706123977104088</c:v>
                </c:pt>
                <c:pt idx="666">
                  <c:v>9.6851546719926827</c:v>
                </c:pt>
                <c:pt idx="667">
                  <c:v>9.6996969462749547</c:v>
                </c:pt>
                <c:pt idx="668">
                  <c:v>9.7142392205572232</c:v>
                </c:pt>
                <c:pt idx="669">
                  <c:v>9.7287814948394757</c:v>
                </c:pt>
                <c:pt idx="670">
                  <c:v>9.7433237691217371</c:v>
                </c:pt>
                <c:pt idx="671">
                  <c:v>9.7578660434040376</c:v>
                </c:pt>
                <c:pt idx="672">
                  <c:v>9.772408317686331</c:v>
                </c:pt>
                <c:pt idx="673">
                  <c:v>9.78695059196858</c:v>
                </c:pt>
                <c:pt idx="674">
                  <c:v>9.8014928662508503</c:v>
                </c:pt>
                <c:pt idx="675">
                  <c:v>9.8160351405331188</c:v>
                </c:pt>
                <c:pt idx="676">
                  <c:v>9.8305774148153926</c:v>
                </c:pt>
                <c:pt idx="677">
                  <c:v>9.8451196890976647</c:v>
                </c:pt>
                <c:pt idx="678">
                  <c:v>9.8596619633799367</c:v>
                </c:pt>
                <c:pt idx="679">
                  <c:v>9.8742042376622319</c:v>
                </c:pt>
                <c:pt idx="680">
                  <c:v>9.8887465119444951</c:v>
                </c:pt>
                <c:pt idx="681">
                  <c:v>9.9032887862267494</c:v>
                </c:pt>
                <c:pt idx="682">
                  <c:v>9.9178310605090196</c:v>
                </c:pt>
                <c:pt idx="683">
                  <c:v>9.9323733347912917</c:v>
                </c:pt>
                <c:pt idx="684">
                  <c:v>9.946915609073546</c:v>
                </c:pt>
                <c:pt idx="685">
                  <c:v>9.961457883355834</c:v>
                </c:pt>
                <c:pt idx="686">
                  <c:v>9.9760001576381043</c:v>
                </c:pt>
                <c:pt idx="687">
                  <c:v>9.9905424319203764</c:v>
                </c:pt>
                <c:pt idx="688">
                  <c:v>10</c:v>
                </c:pt>
              </c:numCache>
            </c:numRef>
          </c:xVal>
          <c:yVal>
            <c:numRef>
              <c:f>Plan5!$B$2116:$B$2804</c:f>
              <c:numCache>
                <c:formatCode>0.00E+00</c:formatCode>
                <c:ptCount val="689"/>
                <c:pt idx="0">
                  <c:v>2.0575573722801452E+31</c:v>
                </c:pt>
                <c:pt idx="1">
                  <c:v>2.0575573722801452E+31</c:v>
                </c:pt>
                <c:pt idx="2">
                  <c:v>2.0575573722801452E+31</c:v>
                </c:pt>
                <c:pt idx="3">
                  <c:v>2.0569401667931194E+31</c:v>
                </c:pt>
                <c:pt idx="4">
                  <c:v>2.0563230847472005E+31</c:v>
                </c:pt>
                <c:pt idx="5">
                  <c:v>2.0555006857223471E+31</c:v>
                </c:pt>
                <c:pt idx="6">
                  <c:v>2.0544732265134848E+31</c:v>
                </c:pt>
                <c:pt idx="7">
                  <c:v>2.0532410662981787E+31</c:v>
                </c:pt>
                <c:pt idx="8">
                  <c:v>2.0518046458147979E+31</c:v>
                </c:pt>
                <c:pt idx="9">
                  <c:v>2.0501644840968847E+31</c:v>
                </c:pt>
                <c:pt idx="10">
                  <c:v>2.0483211773517157E+31</c:v>
                </c:pt>
                <c:pt idx="11">
                  <c:v>2.0462753982697327E+31</c:v>
                </c:pt>
                <c:pt idx="12">
                  <c:v>2.0440278954228485E+31</c:v>
                </c:pt>
                <c:pt idx="13">
                  <c:v>2.0415794926583132E+31</c:v>
                </c:pt>
                <c:pt idx="14">
                  <c:v>2.0389310884580163E+31</c:v>
                </c:pt>
                <c:pt idx="15">
                  <c:v>2.036083655251774E+31</c:v>
                </c:pt>
                <c:pt idx="16">
                  <c:v>2.0330382386804499E+31</c:v>
                </c:pt>
                <c:pt idx="17">
                  <c:v>2.029795956807275E+31</c:v>
                </c:pt>
                <c:pt idx="18">
                  <c:v>2.0263579992772867E+31</c:v>
                </c:pt>
                <c:pt idx="19">
                  <c:v>2.0227256264252067E+31</c:v>
                </c:pt>
                <c:pt idx="20">
                  <c:v>2.0189001683325492E+31</c:v>
                </c:pt>
                <c:pt idx="21">
                  <c:v>2.0148830238348835E+31</c:v>
                </c:pt>
                <c:pt idx="22">
                  <c:v>2.0106756594804667E+31</c:v>
                </c:pt>
                <c:pt idx="23">
                  <c:v>2.0062796084412283E+31</c:v>
                </c:pt>
                <c:pt idx="24">
                  <c:v>2.0016964693776936E+31</c:v>
                </c:pt>
                <c:pt idx="25">
                  <c:v>1.9969279052589462E+31</c:v>
                </c:pt>
                <c:pt idx="26">
                  <c:v>1.9919756421391887E+31</c:v>
                </c:pt>
                <c:pt idx="27">
                  <c:v>1.9868414678923564E+31</c:v>
                </c:pt>
                <c:pt idx="28">
                  <c:v>1.9815272309062085E+31</c:v>
                </c:pt>
                <c:pt idx="29">
                  <c:v>1.9760348387376241E+31</c:v>
                </c:pt>
                <c:pt idx="30">
                  <c:v>1.9703662567305661E+31</c:v>
                </c:pt>
                <c:pt idx="31">
                  <c:v>1.9645235065984056E+31</c:v>
                </c:pt>
                <c:pt idx="32">
                  <c:v>1.9585086649722961E+31</c:v>
                </c:pt>
                <c:pt idx="33">
                  <c:v>1.9523238619172943E+31</c:v>
                </c:pt>
                <c:pt idx="34">
                  <c:v>1.9459712794179321E+31</c:v>
                </c:pt>
                <c:pt idx="35">
                  <c:v>1.9394531498350488E+31</c:v>
                </c:pt>
                <c:pt idx="36">
                  <c:v>1.9327717543355862E+31</c:v>
                </c:pt>
                <c:pt idx="37">
                  <c:v>1.925929421297263E+31</c:v>
                </c:pt>
                <c:pt idx="38">
                  <c:v>1.9189285246897927E+31</c:v>
                </c:pt>
                <c:pt idx="39">
                  <c:v>1.9117714824345798E+31</c:v>
                </c:pt>
                <c:pt idx="40">
                  <c:v>1.9044607547447029E+31</c:v>
                </c:pt>
                <c:pt idx="41">
                  <c:v>1.896998842446972E+31</c:v>
                </c:pt>
                <c:pt idx="42">
                  <c:v>1.8893882852879732E+31</c:v>
                </c:pt>
                <c:pt idx="43">
                  <c:v>1.8816316602258984E+31</c:v>
                </c:pt>
                <c:pt idx="44">
                  <c:v>1.8737315797100241E+31</c:v>
                </c:pt>
                <c:pt idx="45">
                  <c:v>1.8656906899496292E+31</c:v>
                </c:pt>
                <c:pt idx="46">
                  <c:v>1.8575116691742676E+31</c:v>
                </c:pt>
                <c:pt idx="47">
                  <c:v>1.8491972258870874E+31</c:v>
                </c:pt>
                <c:pt idx="48">
                  <c:v>1.8407500971131239E+31</c:v>
                </c:pt>
                <c:pt idx="49">
                  <c:v>1.832173046644252E+31</c:v>
                </c:pt>
                <c:pt idx="50">
                  <c:v>1.8234688632826248E+31</c:v>
                </c:pt>
                <c:pt idx="51">
                  <c:v>1.814640359084321E+31</c:v>
                </c:pt>
                <c:pt idx="52">
                  <c:v>1.805690367604919E+31</c:v>
                </c:pt>
                <c:pt idx="53">
                  <c:v>1.7966217421487159E+31</c:v>
                </c:pt>
                <c:pt idx="54">
                  <c:v>1.7874373540232184E+31</c:v>
                </c:pt>
                <c:pt idx="55">
                  <c:v>1.7781400908006026E+31</c:v>
                </c:pt>
                <c:pt idx="56">
                  <c:v>1.7687328545876879E+31</c:v>
                </c:pt>
                <c:pt idx="57">
                  <c:v>1.7592185603060381E+31</c:v>
                </c:pt>
                <c:pt idx="58">
                  <c:v>1.7496001339836982E+31</c:v>
                </c:pt>
                <c:pt idx="59">
                  <c:v>1.7398805110600938E+31</c:v>
                </c:pt>
                <c:pt idx="60">
                  <c:v>1.7300626347055209E+31</c:v>
                </c:pt>
                <c:pt idx="61">
                  <c:v>1.720149454156654E+31</c:v>
                </c:pt>
                <c:pt idx="62">
                  <c:v>1.7101439230694668E+31</c:v>
                </c:pt>
                <c:pt idx="63">
                  <c:v>1.7000489978908684E+31</c:v>
                </c:pt>
                <c:pt idx="64">
                  <c:v>1.6898676362503544E+31</c:v>
                </c:pt>
                <c:pt idx="65">
                  <c:v>1.6796027953729174E+31</c:v>
                </c:pt>
                <c:pt idx="66">
                  <c:v>1.6692574305144041E+31</c:v>
                </c:pt>
                <c:pt idx="67">
                  <c:v>1.6588344934204632E+31</c:v>
                </c:pt>
                <c:pt idx="68">
                  <c:v>1.6483369308101985E+31</c:v>
                </c:pt>
                <c:pt idx="69">
                  <c:v>1.6377676828855297E+31</c:v>
                </c:pt>
                <c:pt idx="70">
                  <c:v>1.6271296818673279E+31</c:v>
                </c:pt>
                <c:pt idx="71">
                  <c:v>1.6164258505592139E+31</c:v>
                </c:pt>
                <c:pt idx="72">
                  <c:v>1.6056591009399227E+31</c:v>
                </c:pt>
                <c:pt idx="73">
                  <c:v>1.5948323327851248E+31</c:v>
                </c:pt>
                <c:pt idx="74">
                  <c:v>1.5839484323194418E+31</c:v>
                </c:pt>
                <c:pt idx="75">
                  <c:v>1.5730102708994266E+31</c:v>
                </c:pt>
                <c:pt idx="76">
                  <c:v>1.5620207037282061E+31</c:v>
                </c:pt>
                <c:pt idx="77">
                  <c:v>1.5509825686023893E+31</c:v>
                </c:pt>
                <c:pt idx="78">
                  <c:v>1.5398986846918838E+31</c:v>
                </c:pt>
                <c:pt idx="79">
                  <c:v>1.5287718513531222E+31</c:v>
                </c:pt>
                <c:pt idx="80">
                  <c:v>1.5176048469761634E+31</c:v>
                </c:pt>
                <c:pt idx="81">
                  <c:v>1.5064004278661723E+31</c:v>
                </c:pt>
                <c:pt idx="82">
                  <c:v>1.4951613271596013E+31</c:v>
                </c:pt>
                <c:pt idx="83">
                  <c:v>1.4838902537754586E+31</c:v>
                </c:pt>
                <c:pt idx="84">
                  <c:v>1.4725898914019021E+31</c:v>
                </c:pt>
                <c:pt idx="85">
                  <c:v>1.4612628975184406E+31</c:v>
                </c:pt>
                <c:pt idx="86">
                  <c:v>1.449911902453963E+31</c:v>
                </c:pt>
                <c:pt idx="87">
                  <c:v>1.4385395084806518E+31</c:v>
                </c:pt>
                <c:pt idx="88">
                  <c:v>1.4271482889439718E+31</c:v>
                </c:pt>
                <c:pt idx="89">
                  <c:v>1.4157407874287708E+31</c:v>
                </c:pt>
                <c:pt idx="90">
                  <c:v>1.4043195169614907E+31</c:v>
                </c:pt>
                <c:pt idx="91">
                  <c:v>1.3928869592484641E+31</c:v>
                </c:pt>
                <c:pt idx="92">
                  <c:v>1.3814455639502751E+31</c:v>
                </c:pt>
                <c:pt idx="93">
                  <c:v>1.3699977479919948E+31</c:v>
                </c:pt>
                <c:pt idx="94">
                  <c:v>1.3585458949092747E+31</c:v>
                </c:pt>
                <c:pt idx="95">
                  <c:v>1.3470923542299217E+31</c:v>
                </c:pt>
                <c:pt idx="96">
                  <c:v>1.3356394408909818E+31</c:v>
                </c:pt>
                <c:pt idx="97">
                  <c:v>1.3241894346908444E+31</c:v>
                </c:pt>
                <c:pt idx="98">
                  <c:v>1.3127445797762346E+31</c:v>
                </c:pt>
                <c:pt idx="99">
                  <c:v>1.3013070841637276E+31</c:v>
                </c:pt>
                <c:pt idx="100">
                  <c:v>1.2898791192954058E+31</c:v>
                </c:pt>
                <c:pt idx="101">
                  <c:v>1.2784628196283341E+31</c:v>
                </c:pt>
                <c:pt idx="102">
                  <c:v>1.267060282257366E+31</c:v>
                </c:pt>
                <c:pt idx="103">
                  <c:v>1.2556735665709685E+31</c:v>
                </c:pt>
                <c:pt idx="104">
                  <c:v>1.2443046939394357E+31</c:v>
                </c:pt>
                <c:pt idx="105">
                  <c:v>1.2329556474352026E+31</c:v>
                </c:pt>
                <c:pt idx="106">
                  <c:v>1.2216283715845388E+31</c:v>
                </c:pt>
                <c:pt idx="107">
                  <c:v>1.2103247721503029E+31</c:v>
                </c:pt>
                <c:pt idx="108">
                  <c:v>1.1990467159450315E+31</c:v>
                </c:pt>
                <c:pt idx="109">
                  <c:v>1.1877960306738908E+31</c:v>
                </c:pt>
                <c:pt idx="110">
                  <c:v>1.1765745048068986E+31</c:v>
                </c:pt>
                <c:pt idx="111">
                  <c:v>1.1653838874797519E+31</c:v>
                </c:pt>
                <c:pt idx="112">
                  <c:v>1.1542258884227482E+31</c:v>
                </c:pt>
                <c:pt idx="113">
                  <c:v>1.1431021779170303E+31</c:v>
                </c:pt>
                <c:pt idx="114">
                  <c:v>1.1320143867776447E+31</c:v>
                </c:pt>
                <c:pt idx="115">
                  <c:v>1.120964106362673E+31</c:v>
                </c:pt>
                <c:pt idx="116">
                  <c:v>1.1099528886078023E+31</c:v>
                </c:pt>
                <c:pt idx="117">
                  <c:v>1.0989822460856555E+31</c:v>
                </c:pt>
                <c:pt idx="118">
                  <c:v>1.088053652089196E+31</c:v>
                </c:pt>
                <c:pt idx="119">
                  <c:v>1.0771685407385393E+31</c:v>
                </c:pt>
                <c:pt idx="120">
                  <c:v>1.0663283071104145E+31</c:v>
                </c:pt>
                <c:pt idx="121">
                  <c:v>1.0555343073896919E+31</c:v>
                </c:pt>
                <c:pt idx="122">
                  <c:v>1.0447878590421529E+31</c:v>
                </c:pt>
                <c:pt idx="123">
                  <c:v>1.0340902410078578E+31</c:v>
                </c:pt>
                <c:pt idx="124">
                  <c:v>1.0234426939144412E+31</c:v>
                </c:pt>
                <c:pt idx="125">
                  <c:v>1.0128464203095531E+31</c:v>
                </c:pt>
                <c:pt idx="126">
                  <c:v>1.0023025849117843E+31</c:v>
                </c:pt>
                <c:pt idx="127">
                  <c:v>9.9181231487937377E+30</c:v>
                </c:pt>
                <c:pt idx="128">
                  <c:v>9.8137670009602542E+30</c:v>
                </c:pt>
                <c:pt idx="129">
                  <c:v>9.7099679347301518E+30</c:v>
                </c:pt>
                <c:pt idx="130">
                  <c:v>9.6067361126709673E+30</c:v>
                </c:pt>
                <c:pt idx="131">
                  <c:v>9.5040813341329833E+30</c:v>
                </c:pt>
                <c:pt idx="132">
                  <c:v>9.4020130387212464E+30</c:v>
                </c:pt>
                <c:pt idx="133">
                  <c:v>9.3005403099031728E+30</c:v>
                </c:pt>
                <c:pt idx="134">
                  <c:v>9.1996718787464995E+30</c:v>
                </c:pt>
                <c:pt idx="135">
                  <c:v>9.0994161277797543E+30</c:v>
                </c:pt>
                <c:pt idx="136">
                  <c:v>8.9997810949695167E+30</c:v>
                </c:pt>
                <c:pt idx="137">
                  <c:v>8.9007744778076545E+30</c:v>
                </c:pt>
                <c:pt idx="138">
                  <c:v>8.8024036375021685E+30</c:v>
                </c:pt>
                <c:pt idx="139">
                  <c:v>8.7046756032654481E+30</c:v>
                </c:pt>
                <c:pt idx="140">
                  <c:v>8.6075970766938901E+30</c:v>
                </c:pt>
                <c:pt idx="141">
                  <c:v>8.5111744362323219E+30</c:v>
                </c:pt>
                <c:pt idx="142">
                  <c:v>8.4154137417179943E+30</c:v>
                </c:pt>
                <c:pt idx="143">
                  <c:v>8.3203207389975679E+30</c:v>
                </c:pt>
                <c:pt idx="144">
                  <c:v>8.2259008646119719E+30</c:v>
                </c:pt>
                <c:pt idx="145">
                  <c:v>8.1321592505430028E+30</c:v>
                </c:pt>
                <c:pt idx="146">
                  <c:v>8.0391007290164677E+30</c:v>
                </c:pt>
                <c:pt idx="147">
                  <c:v>7.9467298373565986E+30</c:v>
                </c:pt>
                <c:pt idx="148">
                  <c:v>7.8550508228858944E+30</c:v>
                </c:pt>
                <c:pt idx="149">
                  <c:v>7.7640676478661708E+30</c:v>
                </c:pt>
                <c:pt idx="150">
                  <c:v>7.6737839944749302E+30</c:v>
                </c:pt>
                <c:pt idx="151">
                  <c:v>7.5842032698127682E+30</c:v>
                </c:pt>
                <c:pt idx="152">
                  <c:v>7.4953286109369556E+30</c:v>
                </c:pt>
                <c:pt idx="153">
                  <c:v>7.4071628899163281E+30</c:v>
                </c:pt>
                <c:pt idx="154">
                  <c:v>7.319708718903391E+30</c:v>
                </c:pt>
                <c:pt idx="155">
                  <c:v>7.232968455219013E+30</c:v>
                </c:pt>
                <c:pt idx="156">
                  <c:v>7.1469442064457007E+30</c:v>
                </c:pt>
                <c:pt idx="157">
                  <c:v>7.0616378355252462E+30</c:v>
                </c:pt>
                <c:pt idx="158">
                  <c:v>6.9770509658567797E+30</c:v>
                </c:pt>
                <c:pt idx="159">
                  <c:v>6.8931849863916388E+30</c:v>
                </c:pt>
                <c:pt idx="160">
                  <c:v>6.8100410567211366E+30</c:v>
                </c:pt>
                <c:pt idx="161">
                  <c:v>6.7276201121537793E+30</c:v>
                </c:pt>
                <c:pt idx="162">
                  <c:v>6.6459228687785407E+30</c:v>
                </c:pt>
                <c:pt idx="163">
                  <c:v>6.5649498285109346E+30</c:v>
                </c:pt>
                <c:pt idx="164">
                  <c:v>6.4847012841185516E+30</c:v>
                </c:pt>
                <c:pt idx="165">
                  <c:v>6.4051773242232817E+30</c:v>
                </c:pt>
                <c:pt idx="166">
                  <c:v>6.3263778382771877E+30</c:v>
                </c:pt>
                <c:pt idx="167">
                  <c:v>6.2483025215092326E+30</c:v>
                </c:pt>
                <c:pt idx="168">
                  <c:v>6.1709508798401997E+30</c:v>
                </c:pt>
                <c:pt idx="169">
                  <c:v>6.0943222347634572E+30</c:v>
                </c:pt>
                <c:pt idx="170">
                  <c:v>6.0184157281887856E+30</c:v>
                </c:pt>
                <c:pt idx="171">
                  <c:v>5.9432303272474486E+30</c:v>
                </c:pt>
                <c:pt idx="172">
                  <c:v>5.8687648290557831E+30</c:v>
                </c:pt>
                <c:pt idx="173">
                  <c:v>5.7950178654358565E+30</c:v>
                </c:pt>
                <c:pt idx="174">
                  <c:v>5.7219879075905467E+30</c:v>
                </c:pt>
                <c:pt idx="175">
                  <c:v>5.64967327073188E+30</c:v>
                </c:pt>
                <c:pt idx="176">
                  <c:v>5.5780721186602981E+30</c:v>
                </c:pt>
                <c:pt idx="177">
                  <c:v>5.5071824682937006E+30</c:v>
                </c:pt>
                <c:pt idx="178">
                  <c:v>5.4370021941443992E+30</c:v>
                </c:pt>
                <c:pt idx="179">
                  <c:v>5.3675290327425378E+30</c:v>
                </c:pt>
                <c:pt idx="180">
                  <c:v>5.2987605870051511E+30</c:v>
                </c:pt>
                <c:pt idx="181">
                  <c:v>5.2306943305488128E+30</c:v>
                </c:pt>
                <c:pt idx="182">
                  <c:v>5.1633276119454047E+30</c:v>
                </c:pt>
                <c:pt idx="183">
                  <c:v>5.0966576589196831E+30</c:v>
                </c:pt>
                <c:pt idx="184">
                  <c:v>5.0306815824875704E+30</c:v>
                </c:pt>
                <c:pt idx="185">
                  <c:v>4.9653963810345781E+30</c:v>
                </c:pt>
                <c:pt idx="186">
                  <c:v>4.9007989443332523E+30</c:v>
                </c:pt>
                <c:pt idx="187">
                  <c:v>4.8368860574991848E+30</c:v>
                </c:pt>
                <c:pt idx="188">
                  <c:v>4.7736544048847911E+30</c:v>
                </c:pt>
                <c:pt idx="189">
                  <c:v>4.7111005739102378E+30</c:v>
                </c:pt>
                <c:pt idx="190">
                  <c:v>4.6492210588313822E+30</c:v>
                </c:pt>
                <c:pt idx="191">
                  <c:v>4.5880122644437107E+30</c:v>
                </c:pt>
                <c:pt idx="192">
                  <c:v>4.5274705097225816E+30</c:v>
                </c:pt>
                <c:pt idx="193">
                  <c:v>4.4675920313989785E+30</c:v>
                </c:pt>
                <c:pt idx="194">
                  <c:v>4.4083729874707813E+30</c:v>
                </c:pt>
                <c:pt idx="195">
                  <c:v>4.3498094606494161E+30</c:v>
                </c:pt>
                <c:pt idx="196">
                  <c:v>4.2918974617417002E+30</c:v>
                </c:pt>
                <c:pt idx="197">
                  <c:v>4.2346329329668408E+30</c:v>
                </c:pt>
                <c:pt idx="198">
                  <c:v>4.1780117512086702E+30</c:v>
                </c:pt>
                <c:pt idx="199">
                  <c:v>4.1220297312031097E+30</c:v>
                </c:pt>
                <c:pt idx="200">
                  <c:v>4.0666826286610369E+30</c:v>
                </c:pt>
                <c:pt idx="201">
                  <c:v>4.0119661433266493E+30</c:v>
                </c:pt>
                <c:pt idx="202">
                  <c:v>3.9578759219716148E+30</c:v>
                </c:pt>
                <c:pt idx="203">
                  <c:v>3.904407561325195E+30</c:v>
                </c:pt>
                <c:pt idx="204">
                  <c:v>3.8515566109406527E+30</c:v>
                </c:pt>
                <c:pt idx="205">
                  <c:v>3.7993185759983222E+30</c:v>
                </c:pt>
                <c:pt idx="206">
                  <c:v>3.74768892004564E+30</c:v>
                </c:pt>
                <c:pt idx="207">
                  <c:v>3.6966630676746098E+30</c:v>
                </c:pt>
                <c:pt idx="208">
                  <c:v>3.6462364071371074E+30</c:v>
                </c:pt>
                <c:pt idx="209">
                  <c:v>3.5964042928985005E+30</c:v>
                </c:pt>
                <c:pt idx="210">
                  <c:v>3.5471620481301402E+30</c:v>
                </c:pt>
                <c:pt idx="211">
                  <c:v>3.4985049671411402E+30</c:v>
                </c:pt>
                <c:pt idx="212">
                  <c:v>3.4504283177501953E+30</c:v>
                </c:pt>
                <c:pt idx="213">
                  <c:v>3.4029273435978061E+30</c:v>
                </c:pt>
                <c:pt idx="214">
                  <c:v>3.3559972663996789E+30</c:v>
                </c:pt>
                <c:pt idx="215">
                  <c:v>3.3096332881418837E+30</c:v>
                </c:pt>
                <c:pt idx="216">
                  <c:v>3.2638305932184199E+30</c:v>
                </c:pt>
                <c:pt idx="217">
                  <c:v>3.218584350511849E+30</c:v>
                </c:pt>
                <c:pt idx="218">
                  <c:v>3.1738897154177394E+30</c:v>
                </c:pt>
                <c:pt idx="219">
                  <c:v>3.1297418318135371E+30</c:v>
                </c:pt>
                <c:pt idx="220">
                  <c:v>3.0861358339727172E+30</c:v>
                </c:pt>
                <c:pt idx="221">
                  <c:v>3.0430668484247996E+30</c:v>
                </c:pt>
                <c:pt idx="222">
                  <c:v>3.0005299957621091E+30</c:v>
                </c:pt>
                <c:pt idx="223">
                  <c:v>2.9585203923939687E+30</c:v>
                </c:pt>
                <c:pt idx="224">
                  <c:v>2.9170331522491113E+30</c:v>
                </c:pt>
                <c:pt idx="225">
                  <c:v>2.8760633884270931E+30</c:v>
                </c:pt>
                <c:pt idx="226">
                  <c:v>2.8356062147995025E+30</c:v>
                </c:pt>
                <c:pt idx="227">
                  <c:v>2.7956567475617657E+30</c:v>
                </c:pt>
                <c:pt idx="228">
                  <c:v>2.756210106736286E+30</c:v>
                </c:pt>
                <c:pt idx="229">
                  <c:v>2.7172614176278372E+30</c:v>
                </c:pt>
                <c:pt idx="230">
                  <c:v>2.6788058122319154E+30</c:v>
                </c:pt>
                <c:pt idx="231">
                  <c:v>2.6408384305969175E+30</c:v>
                </c:pt>
                <c:pt idx="232">
                  <c:v>2.6033544221409402E+30</c:v>
                </c:pt>
                <c:pt idx="233">
                  <c:v>2.5663489469240266E+30</c:v>
                </c:pt>
                <c:pt idx="234">
                  <c:v>2.529817176876685E+30</c:v>
                </c:pt>
                <c:pt idx="235">
                  <c:v>2.4937542969854615E+30</c:v>
                </c:pt>
                <c:pt idx="236">
                  <c:v>2.4581555064364222E+30</c:v>
                </c:pt>
                <c:pt idx="237">
                  <c:v>2.4230160197173557E+30</c:v>
                </c:pt>
                <c:pt idx="238">
                  <c:v>2.3883310676794677E+30</c:v>
                </c:pt>
                <c:pt idx="239">
                  <c:v>2.3540958985594375E+30</c:v>
                </c:pt>
                <c:pt idx="240">
                  <c:v>2.3203057789626257E+30</c:v>
                </c:pt>
                <c:pt idx="241">
                  <c:v>2.2869559948081458E+30</c:v>
                </c:pt>
                <c:pt idx="242">
                  <c:v>2.2540418522368192E+30</c:v>
                </c:pt>
                <c:pt idx="243">
                  <c:v>2.2215586784824851E+30</c:v>
                </c:pt>
                <c:pt idx="244">
                  <c:v>2.1895018227078095E+30</c:v>
                </c:pt>
                <c:pt idx="245">
                  <c:v>2.1578666568050781E+30</c:v>
                </c:pt>
                <c:pt idx="246">
                  <c:v>2.1266485761629443E+30</c:v>
                </c:pt>
                <c:pt idx="247">
                  <c:v>2.095843000399785E+30</c:v>
                </c:pt>
                <c:pt idx="248">
                  <c:v>2.0654453740645128E+30</c:v>
                </c:pt>
                <c:pt idx="249">
                  <c:v>2.0354511673055043E+30</c:v>
                </c:pt>
                <c:pt idx="250">
                  <c:v>2.0058558765085174E+30</c:v>
                </c:pt>
                <c:pt idx="251">
                  <c:v>1.9766550249042318E+30</c:v>
                </c:pt>
                <c:pt idx="252">
                  <c:v>1.9478441631461588E+30</c:v>
                </c:pt>
                <c:pt idx="253">
                  <c:v>1.9194188698597482E+30</c:v>
                </c:pt>
                <c:pt idx="254">
                  <c:v>1.8913747521632152E+30</c:v>
                </c:pt>
                <c:pt idx="255">
                  <c:v>1.8637074461610107E+30</c:v>
                </c:pt>
                <c:pt idx="256">
                  <c:v>1.8364126174104504E+30</c:v>
                </c:pt>
                <c:pt idx="257">
                  <c:v>1.8094859613623087E+30</c:v>
                </c:pt>
                <c:pt idx="258">
                  <c:v>1.7829232037759938E+30</c:v>
                </c:pt>
                <c:pt idx="259">
                  <c:v>1.7567201011100045E+30</c:v>
                </c:pt>
                <c:pt idx="260">
                  <c:v>1.7308724408882961E+30</c:v>
                </c:pt>
                <c:pt idx="261">
                  <c:v>1.7053760420432479E+30</c:v>
                </c:pt>
                <c:pt idx="262">
                  <c:v>1.6802267552358335E+30</c:v>
                </c:pt>
                <c:pt idx="263">
                  <c:v>1.655420463153632E+30</c:v>
                </c:pt>
                <c:pt idx="264">
                  <c:v>1.6309530807873191E+30</c:v>
                </c:pt>
                <c:pt idx="265">
                  <c:v>1.6068205556862209E+30</c:v>
                </c:pt>
                <c:pt idx="266">
                  <c:v>1.5830188681935465E+30</c:v>
                </c:pt>
                <c:pt idx="267">
                  <c:v>1.5595440316618793E+30</c:v>
                </c:pt>
                <c:pt idx="268">
                  <c:v>1.5363920926495104E+30</c:v>
                </c:pt>
                <c:pt idx="269">
                  <c:v>1.5135591310981812E+30</c:v>
                </c:pt>
                <c:pt idx="270">
                  <c:v>1.4910412604927852E+30</c:v>
                </c:pt>
                <c:pt idx="271">
                  <c:v>1.4688346280035938E+30</c:v>
                </c:pt>
                <c:pt idx="272">
                  <c:v>1.44693541461153E+30</c:v>
                </c:pt>
                <c:pt idx="273">
                  <c:v>1.4253398352170074E+30</c:v>
                </c:pt>
                <c:pt idx="274">
                  <c:v>1.4040441387328938E+30</c:v>
                </c:pt>
                <c:pt idx="275">
                  <c:v>1.383044608162043E+30</c:v>
                </c:pt>
                <c:pt idx="276">
                  <c:v>1.3623375606599501E+30</c:v>
                </c:pt>
                <c:pt idx="277">
                  <c:v>1.3419193475829783E+30</c:v>
                </c:pt>
                <c:pt idx="278">
                  <c:v>1.3217863545226674E+30</c:v>
                </c:pt>
                <c:pt idx="279">
                  <c:v>1.3019350013265324E+30</c:v>
                </c:pt>
                <c:pt idx="280">
                  <c:v>1.2823617421058952E+30</c:v>
                </c:pt>
                <c:pt idx="281">
                  <c:v>1.2630630652311257E+30</c:v>
                </c:pt>
                <c:pt idx="282">
                  <c:v>1.2440354933147379E+30</c:v>
                </c:pt>
                <c:pt idx="283">
                  <c:v>1.2252755831828235E+30</c:v>
                </c:pt>
                <c:pt idx="284">
                  <c:v>1.2067799258351697E+30</c:v>
                </c:pt>
                <c:pt idx="285">
                  <c:v>1.1885451463945189E+30</c:v>
                </c:pt>
                <c:pt idx="286">
                  <c:v>1.1705679040453443E+30</c:v>
                </c:pt>
                <c:pt idx="287">
                  <c:v>1.1528448919625515E+30</c:v>
                </c:pt>
                <c:pt idx="288">
                  <c:v>1.1353728372304818E+30</c:v>
                </c:pt>
                <c:pt idx="289">
                  <c:v>1.1181485007525645E+30</c:v>
                </c:pt>
                <c:pt idx="290">
                  <c:v>1.1011686771520096E+30</c:v>
                </c:pt>
                <c:pt idx="291">
                  <c:v>1.084430194663926E+30</c:v>
                </c:pt>
                <c:pt idx="292">
                  <c:v>1.0679299150190996E+30</c:v>
                </c:pt>
                <c:pt idx="293">
                  <c:v>1.0516647333199329E+30</c:v>
                </c:pt>
                <c:pt idx="294">
                  <c:v>1.0356315779087019E+30</c:v>
                </c:pt>
                <c:pt idx="295">
                  <c:v>1.0198274102285872E+30</c:v>
                </c:pt>
                <c:pt idx="296">
                  <c:v>1.0042492246777341E+30</c:v>
                </c:pt>
                <c:pt idx="297">
                  <c:v>9.8889404845663301E+29</c:v>
                </c:pt>
                <c:pt idx="298">
                  <c:v>9.7375894140915683E+29</c:v>
                </c:pt>
                <c:pt idx="299">
                  <c:v>9.5884099585750867E+29</c:v>
                </c:pt>
                <c:pt idx="300">
                  <c:v>9.4413733643138148E+29</c:v>
                </c:pt>
                <c:pt idx="301">
                  <c:v>9.2964511989161901E+29</c:v>
                </c:pt>
                <c:pt idx="302">
                  <c:v>9.1536153494857213E+29</c:v>
                </c:pt>
                <c:pt idx="303">
                  <c:v>9.0128380207552346E+29</c:v>
                </c:pt>
                <c:pt idx="304">
                  <c:v>8.8740917331733653E+29</c:v>
                </c:pt>
                <c:pt idx="305">
                  <c:v>8.7373493209460979E+29</c:v>
                </c:pt>
                <c:pt idx="306">
                  <c:v>8.6025839300358202E+29</c:v>
                </c:pt>
                <c:pt idx="307">
                  <c:v>8.4697690161200607E+29</c:v>
                </c:pt>
                <c:pt idx="308">
                  <c:v>8.3388783425121475E+29</c:v>
                </c:pt>
                <c:pt idx="309">
                  <c:v>8.2098859780464241E+29</c:v>
                </c:pt>
                <c:pt idx="310">
                  <c:v>8.0827662949289853E+29</c:v>
                </c:pt>
                <c:pt idx="311">
                  <c:v>7.9574939665574715E+29</c:v>
                </c:pt>
                <c:pt idx="312">
                  <c:v>7.8340439653110572E+29</c:v>
                </c:pt>
                <c:pt idx="313">
                  <c:v>7.7123915603123628E+29</c:v>
                </c:pt>
                <c:pt idx="314">
                  <c:v>7.5925123151638909E+29</c:v>
                </c:pt>
                <c:pt idx="315">
                  <c:v>7.4743820856603267E+29</c:v>
                </c:pt>
                <c:pt idx="316">
                  <c:v>7.3579770174784664E+29</c:v>
                </c:pt>
                <c:pt idx="317">
                  <c:v>7.2432735438468813E+29</c:v>
                </c:pt>
                <c:pt idx="318">
                  <c:v>7.1302483831962421E+29</c:v>
                </c:pt>
                <c:pt idx="319">
                  <c:v>7.0188785367927886E+29</c:v>
                </c:pt>
                <c:pt idx="320">
                  <c:v>6.9091412863557987E+29</c:v>
                </c:pt>
                <c:pt idx="321">
                  <c:v>6.8010141916608673E+29</c:v>
                </c:pt>
                <c:pt idx="322">
                  <c:v>6.6944750881304053E+29</c:v>
                </c:pt>
                <c:pt idx="323">
                  <c:v>6.5895020844127992E+29</c:v>
                </c:pt>
                <c:pt idx="324">
                  <c:v>6.4860735599513719E+29</c:v>
                </c:pt>
                <c:pt idx="325">
                  <c:v>6.3841681625447857E+29</c:v>
                </c:pt>
                <c:pt idx="326">
                  <c:v>6.2837648058999684E+29</c:v>
                </c:pt>
                <c:pt idx="327">
                  <c:v>6.1848426671786651E+29</c:v>
                </c:pt>
                <c:pt idx="328">
                  <c:v>6.0873811845390804E+29</c:v>
                </c:pt>
                <c:pt idx="329">
                  <c:v>5.9913600546734858E+29</c:v>
                </c:pt>
                <c:pt idx="330">
                  <c:v>5.8967592303430852E+29</c:v>
                </c:pt>
                <c:pt idx="331">
                  <c:v>5.8035589179110779E+29</c:v>
                </c:pt>
                <c:pt idx="332">
                  <c:v>5.7117395748749232E+29</c:v>
                </c:pt>
                <c:pt idx="333">
                  <c:v>5.6212819073988795E+29</c:v>
                </c:pt>
                <c:pt idx="334">
                  <c:v>5.532166867847729E+29</c:v>
                </c:pt>
                <c:pt idx="335">
                  <c:v>5.4443756523225363E+29</c:v>
                </c:pt>
                <c:pt idx="336">
                  <c:v>5.3578896981993357E+29</c:v>
                </c:pt>
                <c:pt idx="337">
                  <c:v>5.2726906816717341E+29</c:v>
                </c:pt>
                <c:pt idx="338">
                  <c:v>5.1887605152979007E+29</c:v>
                </c:pt>
                <c:pt idx="339">
                  <c:v>5.1060813455531864E+29</c:v>
                </c:pt>
                <c:pt idx="340">
                  <c:v>5.0246355503885739E+29</c:v>
                </c:pt>
                <c:pt idx="341">
                  <c:v>4.9444057367962045E+29</c:v>
                </c:pt>
                <c:pt idx="342">
                  <c:v>4.865374738382178E+29</c:v>
                </c:pt>
                <c:pt idx="343">
                  <c:v>4.7875256129476975E+29</c:v>
                </c:pt>
                <c:pt idx="344">
                  <c:v>4.7108416400789087E+29</c:v>
                </c:pt>
                <c:pt idx="345">
                  <c:v>4.6353063187461157E+29</c:v>
                </c:pt>
                <c:pt idx="346">
                  <c:v>4.560903364912969E+29</c:v>
                </c:pt>
                <c:pt idx="347">
                  <c:v>4.4876167091561399E+29</c:v>
                </c:pt>
                <c:pt idx="348">
                  <c:v>4.4154304942960299E+29</c:v>
                </c:pt>
                <c:pt idx="349">
                  <c:v>4.3443290730389315E+29</c:v>
                </c:pt>
                <c:pt idx="350">
                  <c:v>4.2742970056313123E+29</c:v>
                </c:pt>
                <c:pt idx="351">
                  <c:v>4.2053190575263087E+29</c:v>
                </c:pt>
                <c:pt idx="352">
                  <c:v>4.1373801970633801E+29</c:v>
                </c:pt>
                <c:pt idx="353">
                  <c:v>4.0704655931609073E+29</c:v>
                </c:pt>
                <c:pt idx="354">
                  <c:v>4.004560613022704E+29</c:v>
                </c:pt>
                <c:pt idx="355">
                  <c:v>3.9396508198584124E+29</c:v>
                </c:pt>
                <c:pt idx="356">
                  <c:v>3.8757219706182944E+29</c:v>
                </c:pt>
                <c:pt idx="357">
                  <c:v>3.8127600137427067E+29</c:v>
                </c:pt>
                <c:pt idx="358">
                  <c:v>3.7507510869265892E+29</c:v>
                </c:pt>
                <c:pt idx="359">
                  <c:v>3.689681514899198E+29</c:v>
                </c:pt>
                <c:pt idx="360">
                  <c:v>3.6295378072194428E+29</c:v>
                </c:pt>
                <c:pt idx="361">
                  <c:v>3.5703066560869815E+29</c:v>
                </c:pt>
                <c:pt idx="362">
                  <c:v>3.5119749341694433E+29</c:v>
                </c:pt>
                <c:pt idx="363">
                  <c:v>3.4545296924458313E+29</c:v>
                </c:pt>
                <c:pt idx="364">
                  <c:v>3.3979581580664685E+29</c:v>
                </c:pt>
                <c:pt idx="365">
                  <c:v>3.3422477322296025E+29</c:v>
                </c:pt>
                <c:pt idx="366">
                  <c:v>3.2873859880748676E+29</c:v>
                </c:pt>
                <c:pt idx="367">
                  <c:v>3.2333606685937405E+29</c:v>
                </c:pt>
                <c:pt idx="368">
                  <c:v>3.1801596845572034E+29</c:v>
                </c:pt>
                <c:pt idx="369">
                  <c:v>3.1277711124606905E+29</c:v>
                </c:pt>
                <c:pt idx="370">
                  <c:v>3.0761831924864591E+29</c:v>
                </c:pt>
                <c:pt idx="371">
                  <c:v>3.0253843264835556E+29</c:v>
                </c:pt>
                <c:pt idx="372">
                  <c:v>2.9753630759653844E+29</c:v>
                </c:pt>
                <c:pt idx="373">
                  <c:v>2.9261081601250383E+29</c:v>
                </c:pt>
                <c:pt idx="374">
                  <c:v>2.8776084538684619E+29</c:v>
                </c:pt>
                <c:pt idx="375">
                  <c:v>2.8298529858655127E+29</c:v>
                </c:pt>
                <c:pt idx="376">
                  <c:v>2.782830936618942E+29</c:v>
                </c:pt>
                <c:pt idx="377">
                  <c:v>2.7365316365514219E+29</c:v>
                </c:pt>
                <c:pt idx="378">
                  <c:v>2.6909445641106151E+29</c:v>
                </c:pt>
                <c:pt idx="379">
                  <c:v>2.6460593438923006E+29</c:v>
                </c:pt>
                <c:pt idx="380">
                  <c:v>2.6018657447816251E+29</c:v>
                </c:pt>
                <c:pt idx="381">
                  <c:v>2.5583536781124641E+29</c:v>
                </c:pt>
                <c:pt idx="382">
                  <c:v>2.5155131958449078E+29</c:v>
                </c:pt>
                <c:pt idx="383">
                  <c:v>2.4733344887608991E+29</c:v>
                </c:pt>
                <c:pt idx="384">
                  <c:v>2.4318078846779372E+29</c:v>
                </c:pt>
                <c:pt idx="385">
                  <c:v>2.3909238466809594E+29</c:v>
                </c:pt>
                <c:pt idx="386">
                  <c:v>2.3506729713722177E+29</c:v>
                </c:pt>
                <c:pt idx="387">
                  <c:v>2.3110459871393253E+29</c:v>
                </c:pt>
                <c:pt idx="388">
                  <c:v>2.2720337524412212E+29</c:v>
                </c:pt>
                <c:pt idx="389">
                  <c:v>2.2336272541121383E+29</c:v>
                </c:pt>
                <c:pt idx="390">
                  <c:v>2.1958176056835598E+29</c:v>
                </c:pt>
                <c:pt idx="391">
                  <c:v>2.1585960457240482E+29</c:v>
                </c:pt>
                <c:pt idx="392">
                  <c:v>2.1219539361968178E+29</c:v>
                </c:pt>
                <c:pt idx="393">
                  <c:v>2.0858827608351989E+29</c:v>
                </c:pt>
                <c:pt idx="394">
                  <c:v>2.0503741235357107E+29</c:v>
                </c:pt>
                <c:pt idx="395">
                  <c:v>2.0154197467688141E+29</c:v>
                </c:pt>
                <c:pt idx="396">
                  <c:v>1.9810114700071904E+29</c:v>
                </c:pt>
                <c:pt idx="397">
                  <c:v>1.9471412481715221E+29</c:v>
                </c:pt>
                <c:pt idx="398">
                  <c:v>1.9138011500936438E+29</c:v>
                </c:pt>
                <c:pt idx="399">
                  <c:v>1.8809833569970157E+29</c:v>
                </c:pt>
                <c:pt idx="400">
                  <c:v>1.848680160994398E+29</c:v>
                </c:pt>
                <c:pt idx="401">
                  <c:v>1.8168839636026585E+29</c:v>
                </c:pt>
                <c:pt idx="402">
                  <c:v>1.7855872742745998E+29</c:v>
                </c:pt>
                <c:pt idx="403">
                  <c:v>1.7547827089477075E+29</c:v>
                </c:pt>
                <c:pt idx="404">
                  <c:v>1.7244629886097204E+29</c:v>
                </c:pt>
                <c:pt idx="405">
                  <c:v>1.6946209378809247E+29</c:v>
                </c:pt>
                <c:pt idx="406">
                  <c:v>1.6652494836130364E+29</c:v>
                </c:pt>
                <c:pt idx="407">
                  <c:v>1.6363416535045977E+29</c:v>
                </c:pt>
                <c:pt idx="408">
                  <c:v>1.6078905747327489E+29</c:v>
                </c:pt>
                <c:pt idx="409">
                  <c:v>1.5798894726012602E+29</c:v>
                </c:pt>
                <c:pt idx="410">
                  <c:v>1.5523316692047297E+29</c:v>
                </c:pt>
                <c:pt idx="411">
                  <c:v>1.5252105821087982E+29</c:v>
                </c:pt>
                <c:pt idx="412">
                  <c:v>1.4985197230462825E+29</c:v>
                </c:pt>
                <c:pt idx="413">
                  <c:v>1.4722526966290918E+29</c:v>
                </c:pt>
                <c:pt idx="414">
                  <c:v>1.4464031990758144E+29</c:v>
                </c:pt>
                <c:pt idx="415">
                  <c:v>1.4209650169548354E+29</c:v>
                </c:pt>
                <c:pt idx="416">
                  <c:v>1.3959320259428691E+29</c:v>
                </c:pt>
                <c:pt idx="417">
                  <c:v>1.3712981895987801E+29</c:v>
                </c:pt>
                <c:pt idx="418">
                  <c:v>1.3470575581525481E+29</c:v>
                </c:pt>
                <c:pt idx="419">
                  <c:v>1.32320426730927E+29</c:v>
                </c:pt>
                <c:pt idx="420">
                  <c:v>1.2997325370680626E+29</c:v>
                </c:pt>
                <c:pt idx="421">
                  <c:v>1.2766366705556881E+29</c:v>
                </c:pt>
                <c:pt idx="422">
                  <c:v>1.2539110528748696E+29</c:v>
                </c:pt>
                <c:pt idx="423">
                  <c:v>1.2315501499670609E+29</c:v>
                </c:pt>
                <c:pt idx="424">
                  <c:v>1.2095485074895838E+29</c:v>
                </c:pt>
                <c:pt idx="425">
                  <c:v>1.1879007497070267E+29</c:v>
                </c:pt>
                <c:pt idx="426">
                  <c:v>1.1666015783967034E+29</c:v>
                </c:pt>
                <c:pt idx="427">
                  <c:v>1.1456457717680843E+29</c:v>
                </c:pt>
                <c:pt idx="428">
                  <c:v>1.1250281833960764E+29</c:v>
                </c:pt>
                <c:pt idx="429">
                  <c:v>1.104743741167958E+29</c:v>
                </c:pt>
                <c:pt idx="430">
                  <c:v>1.0847874462438976E+29</c:v>
                </c:pt>
                <c:pt idx="431">
                  <c:v>1.0651543720308698E+29</c:v>
                </c:pt>
                <c:pt idx="432">
                  <c:v>1.0458396631698959E+29</c:v>
                </c:pt>
                <c:pt idx="433">
                  <c:v>1.0268385345363961E+29</c:v>
                </c:pt>
                <c:pt idx="434">
                  <c:v>1.0081462702535579E+29</c:v>
                </c:pt>
                <c:pt idx="435">
                  <c:v>9.8975822271863453E+28</c:v>
                </c:pt>
                <c:pt idx="436">
                  <c:v>9.7166981164191689E+28</c:v>
                </c:pt>
                <c:pt idx="437">
                  <c:v>9.5387652309839028E+28</c:v>
                </c:pt>
                <c:pt idx="438">
                  <c:v>9.3637390859180714E+28</c:v>
                </c:pt>
                <c:pt idx="439">
                  <c:v>9.1915758413113678E+28</c:v>
                </c:pt>
                <c:pt idx="440">
                  <c:v>9.0222322931924067E+28</c:v>
                </c:pt>
                <c:pt idx="441">
                  <c:v>8.8556658645356978E+28</c:v>
                </c:pt>
                <c:pt idx="442">
                  <c:v>8.6918345963887115E+28</c:v>
                </c:pt>
                <c:pt idx="443">
                  <c:v>8.5306971391166508E+28</c:v>
                </c:pt>
                <c:pt idx="444">
                  <c:v>8.3722127437643047E+28</c:v>
                </c:pt>
                <c:pt idx="445">
                  <c:v>8.2163412535331654E+28</c:v>
                </c:pt>
                <c:pt idx="446">
                  <c:v>8.0630430953731157E+28</c:v>
                </c:pt>
                <c:pt idx="447">
                  <c:v>7.9122792716865352E+28</c:v>
                </c:pt>
                <c:pt idx="448">
                  <c:v>7.7640113521445975E+28</c:v>
                </c:pt>
                <c:pt idx="449">
                  <c:v>7.618201465613531E+28</c:v>
                </c:pt>
                <c:pt idx="450">
                  <c:v>7.4748122921900407E+28</c:v>
                </c:pt>
                <c:pt idx="451">
                  <c:v>7.3338070553447034E+28</c:v>
                </c:pt>
                <c:pt idx="452">
                  <c:v>7.1951495141716536E+28</c:v>
                </c:pt>
                <c:pt idx="453">
                  <c:v>7.0588039557438124E+28</c:v>
                </c:pt>
                <c:pt idx="454">
                  <c:v>6.9247351875719885E+28</c:v>
                </c:pt>
                <c:pt idx="455">
                  <c:v>6.792908530166949E+28</c:v>
                </c:pt>
                <c:pt idx="456">
                  <c:v>6.6632898097030078E+28</c:v>
                </c:pt>
                <c:pt idx="457">
                  <c:v>6.5358453507819452E+28</c:v>
                </c:pt>
                <c:pt idx="458">
                  <c:v>6.4105419692962656E+28</c:v>
                </c:pt>
                <c:pt idx="459">
                  <c:v>6.2873469653902654E+28</c:v>
                </c:pt>
                <c:pt idx="460">
                  <c:v>6.166228116517962E+28</c:v>
                </c:pt>
                <c:pt idx="461">
                  <c:v>6.0471536705965958E+28</c:v>
                </c:pt>
                <c:pt idx="462">
                  <c:v>5.9300923392546299E+28</c:v>
                </c:pt>
                <c:pt idx="463">
                  <c:v>5.8150132911728013E+28</c:v>
                </c:pt>
                <c:pt idx="464">
                  <c:v>5.7018861455176826E+28</c:v>
                </c:pt>
                <c:pt idx="465">
                  <c:v>5.5906809654657399E+28</c:v>
                </c:pt>
                <c:pt idx="466">
                  <c:v>5.4813682518176612E+28</c:v>
                </c:pt>
                <c:pt idx="467">
                  <c:v>5.3739189367009837E+28</c:v>
                </c:pt>
                <c:pt idx="468">
                  <c:v>5.2683043773607749E+28</c:v>
                </c:pt>
                <c:pt idx="469">
                  <c:v>5.1644963500363683E+28</c:v>
                </c:pt>
                <c:pt idx="470">
                  <c:v>5.0624670439238294E+28</c:v>
                </c:pt>
                <c:pt idx="471">
                  <c:v>4.9621890552224875E+28</c:v>
                </c:pt>
                <c:pt idx="472">
                  <c:v>4.8636353812649854E+28</c:v>
                </c:pt>
                <c:pt idx="473">
                  <c:v>4.7667794147292291E+28</c:v>
                </c:pt>
                <c:pt idx="474">
                  <c:v>4.6715949379316218E+28</c:v>
                </c:pt>
                <c:pt idx="475">
                  <c:v>4.5780561172004048E+28</c:v>
                </c:pt>
                <c:pt idx="476">
                  <c:v>4.4861374973279085E+28</c:v>
                </c:pt>
                <c:pt idx="477">
                  <c:v>4.3958139961009686E+28</c:v>
                </c:pt>
                <c:pt idx="478">
                  <c:v>4.3070608989082546E+28</c:v>
                </c:pt>
                <c:pt idx="479">
                  <c:v>4.2198538534237004E+28</c:v>
                </c:pt>
                <c:pt idx="480">
                  <c:v>4.1341688643648321E+28</c:v>
                </c:pt>
                <c:pt idx="481">
                  <c:v>4.0499822883252875E+28</c:v>
                </c:pt>
                <c:pt idx="482">
                  <c:v>3.9672708286802594E+28</c:v>
                </c:pt>
                <c:pt idx="483">
                  <c:v>3.8860115305640867E+28</c:v>
                </c:pt>
                <c:pt idx="484">
                  <c:v>3.806181775919054E+28</c:v>
                </c:pt>
                <c:pt idx="485">
                  <c:v>3.7277592786142806E+28</c:v>
                </c:pt>
                <c:pt idx="486">
                  <c:v>3.6507220796340084E+28</c:v>
                </c:pt>
                <c:pt idx="487">
                  <c:v>3.5750485423341777E+28</c:v>
                </c:pt>
                <c:pt idx="488">
                  <c:v>3.5007173477664468E+28</c:v>
                </c:pt>
                <c:pt idx="489">
                  <c:v>3.4277074900687397E+28</c:v>
                </c:pt>
                <c:pt idx="490">
                  <c:v>3.355998271921559E+28</c:v>
                </c:pt>
                <c:pt idx="491">
                  <c:v>3.2855693000688873E+28</c:v>
                </c:pt>
                <c:pt idx="492">
                  <c:v>3.2164004809031217E+28</c:v>
                </c:pt>
                <c:pt idx="493">
                  <c:v>3.1484720161130266E+28</c:v>
                </c:pt>
                <c:pt idx="494">
                  <c:v>3.0817643983937878E+28</c:v>
                </c:pt>
                <c:pt idx="495">
                  <c:v>3.016258407218533E+28</c:v>
                </c:pt>
                <c:pt idx="496">
                  <c:v>2.9519351046702672E+28</c:v>
                </c:pt>
                <c:pt idx="497">
                  <c:v>2.8887758313335387E+28</c:v>
                </c:pt>
                <c:pt idx="498">
                  <c:v>2.8267622022449638E+28</c:v>
                </c:pt>
                <c:pt idx="499">
                  <c:v>2.7658761029018352E+28</c:v>
                </c:pt>
                <c:pt idx="500">
                  <c:v>2.7060996853280023E+28</c:v>
                </c:pt>
                <c:pt idx="501">
                  <c:v>2.647415364196248E+28</c:v>
                </c:pt>
                <c:pt idx="502">
                  <c:v>2.5898058130063678E+28</c:v>
                </c:pt>
                <c:pt idx="503">
                  <c:v>2.5332539603182212E+28</c:v>
                </c:pt>
                <c:pt idx="504">
                  <c:v>2.4777429860389703E+28</c:v>
                </c:pt>
                <c:pt idx="505">
                  <c:v>2.4232563177637447E+28</c:v>
                </c:pt>
                <c:pt idx="506">
                  <c:v>2.369777627169059E+28</c:v>
                </c:pt>
                <c:pt idx="507">
                  <c:v>2.3172908264581668E+28</c:v>
                </c:pt>
                <c:pt idx="508">
                  <c:v>2.2657800648577081E+28</c:v>
                </c:pt>
                <c:pt idx="509">
                  <c:v>2.2152297251648537E+28</c:v>
                </c:pt>
                <c:pt idx="510">
                  <c:v>2.1656244203443817E+28</c:v>
                </c:pt>
                <c:pt idx="511">
                  <c:v>2.1169489901747928E+28</c:v>
                </c:pt>
                <c:pt idx="512">
                  <c:v>2.0691884979430038E+28</c:v>
                </c:pt>
                <c:pt idx="513">
                  <c:v>2.0223282271867097E+28</c:v>
                </c:pt>
                <c:pt idx="514">
                  <c:v>1.9763536784839935E+28</c:v>
                </c:pt>
                <c:pt idx="515">
                  <c:v>1.9312505662892902E+28</c:v>
                </c:pt>
                <c:pt idx="516">
                  <c:v>1.8870048158152239E+28</c:v>
                </c:pt>
                <c:pt idx="517">
                  <c:v>1.8436025599595881E+28</c:v>
                </c:pt>
                <c:pt idx="518">
                  <c:v>1.8010301362768449E+28</c:v>
                </c:pt>
                <c:pt idx="519">
                  <c:v>1.7592740839935539E+28</c:v>
                </c:pt>
                <c:pt idx="520">
                  <c:v>1.7183211410670698E+28</c:v>
                </c:pt>
                <c:pt idx="521">
                  <c:v>1.6781582412869259E+28</c:v>
                </c:pt>
                <c:pt idx="522">
                  <c:v>1.6387725114182653E+28</c:v>
                </c:pt>
                <c:pt idx="523">
                  <c:v>1.6001512683867873E+28</c:v>
                </c:pt>
                <c:pt idx="524">
                  <c:v>1.5622820165045521E+28</c:v>
                </c:pt>
                <c:pt idx="525">
                  <c:v>1.525152444736116E+28</c:v>
                </c:pt>
                <c:pt idx="526">
                  <c:v>1.4887504240043751E+28</c:v>
                </c:pt>
                <c:pt idx="527">
                  <c:v>1.4530640045356293E+28</c:v>
                </c:pt>
                <c:pt idx="528">
                  <c:v>1.4180814132432229E+28</c:v>
                </c:pt>
                <c:pt idx="529">
                  <c:v>1.3837910511492597E+28</c:v>
                </c:pt>
                <c:pt idx="530">
                  <c:v>1.3501814908438797E+28</c:v>
                </c:pt>
                <c:pt idx="531">
                  <c:v>1.3172414739814506E+28</c:v>
                </c:pt>
                <c:pt idx="532">
                  <c:v>1.2849599088133181E+28</c:v>
                </c:pt>
                <c:pt idx="533">
                  <c:v>1.2533258677564038E+28</c:v>
                </c:pt>
                <c:pt idx="534">
                  <c:v>1.222328584997308E+28</c:v>
                </c:pt>
                <c:pt idx="535">
                  <c:v>1.1919574541312671E+28</c:v>
                </c:pt>
                <c:pt idx="536">
                  <c:v>1.162202025835576E+28</c:v>
                </c:pt>
                <c:pt idx="537">
                  <c:v>1.1330520055769221E+28</c:v>
                </c:pt>
                <c:pt idx="538">
                  <c:v>1.1044972513521618E+28</c:v>
                </c:pt>
                <c:pt idx="539">
                  <c:v>1.0765277714620451E+28</c:v>
                </c:pt>
                <c:pt idx="540">
                  <c:v>1.0491337223174378E+28</c:v>
                </c:pt>
                <c:pt idx="541">
                  <c:v>1.0223054062775641E+28</c:v>
                </c:pt>
                <c:pt idx="542">
                  <c:v>9.9603326951978905E+27</c:v>
                </c:pt>
                <c:pt idx="543">
                  <c:v>9.703078999405369E+27</c:v>
                </c:pt>
                <c:pt idx="544">
                  <c:v>9.4512002508682768E+27</c:v>
                </c:pt>
                <c:pt idx="545">
                  <c:v>9.2046051011804661E+27</c:v>
                </c:pt>
                <c:pt idx="546">
                  <c:v>8.9632035579750045E+27</c:v>
                </c:pt>
                <c:pt idx="547">
                  <c:v>8.7269069651328119E+27</c:v>
                </c:pt>
                <c:pt idx="548">
                  <c:v>8.4956279832810463E+27</c:v>
                </c:pt>
                <c:pt idx="549">
                  <c:v>8.2692805705761001E+27</c:v>
                </c:pt>
                <c:pt idx="550">
                  <c:v>8.0477799637677434E+27</c:v>
                </c:pt>
                <c:pt idx="551">
                  <c:v>7.8310426595400329E+27</c:v>
                </c:pt>
                <c:pt idx="552">
                  <c:v>7.6189863961250614E+27</c:v>
                </c:pt>
                <c:pt idx="553">
                  <c:v>7.4115301351856893E+27</c:v>
                </c:pt>
                <c:pt idx="554">
                  <c:v>7.2085940439630391E+27</c:v>
                </c:pt>
                <c:pt idx="555">
                  <c:v>7.010099477685388E+27</c:v>
                </c:pt>
                <c:pt idx="556">
                  <c:v>6.8159689622342408E+27</c:v>
                </c:pt>
                <c:pt idx="557">
                  <c:v>6.6261261770640277E+27</c:v>
                </c:pt>
                <c:pt idx="558">
                  <c:v>6.4404959383717925E+27</c:v>
                </c:pt>
                <c:pt idx="559">
                  <c:v>6.2590041825131095E+27</c:v>
                </c:pt>
                <c:pt idx="560">
                  <c:v>6.0815779496606596E+27</c:v>
                </c:pt>
                <c:pt idx="561">
                  <c:v>5.9081453677021672E+27</c:v>
                </c:pt>
                <c:pt idx="562">
                  <c:v>5.7386356363737412E+27</c:v>
                </c:pt>
                <c:pt idx="563">
                  <c:v>5.5729790116257227E+27</c:v>
                </c:pt>
                <c:pt idx="564">
                  <c:v>5.4111067902172481E+27</c:v>
                </c:pt>
                <c:pt idx="565">
                  <c:v>5.2529512945364083E+27</c:v>
                </c:pt>
                <c:pt idx="566">
                  <c:v>5.0984458576426607E+27</c:v>
                </c:pt>
                <c:pt idx="567">
                  <c:v>4.9475248085281295E+27</c:v>
                </c:pt>
                <c:pt idx="568">
                  <c:v>4.800123457594897E+27</c:v>
                </c:pt>
                <c:pt idx="569">
                  <c:v>4.6561780823447491E+27</c:v>
                </c:pt>
                <c:pt idx="570">
                  <c:v>4.5156259132785807E+27</c:v>
                </c:pt>
                <c:pt idx="571">
                  <c:v>4.3784051200022798E+27</c:v>
                </c:pt>
                <c:pt idx="572">
                  <c:v>4.2444547975359815E+27</c:v>
                </c:pt>
                <c:pt idx="573">
                  <c:v>4.1137149528239385E+27</c:v>
                </c:pt>
                <c:pt idx="574">
                  <c:v>3.986126491441819E+27</c:v>
                </c:pt>
                <c:pt idx="575">
                  <c:v>3.8616312044987233E+27</c:v>
                </c:pt>
                <c:pt idx="576">
                  <c:v>3.7401717557310668E+27</c:v>
                </c:pt>
                <c:pt idx="577">
                  <c:v>3.6216916687853415E+27</c:v>
                </c:pt>
                <c:pt idx="578">
                  <c:v>3.5061353146872392E+27</c:v>
                </c:pt>
                <c:pt idx="579">
                  <c:v>3.3934478994942003E+27</c:v>
                </c:pt>
                <c:pt idx="580">
                  <c:v>3.283575452128822E+27</c:v>
                </c:pt>
                <c:pt idx="581">
                  <c:v>3.1764648123903694E+27</c:v>
                </c:pt>
                <c:pt idx="582">
                  <c:v>3.0720636191419539E+27</c:v>
                </c:pt>
                <c:pt idx="583">
                  <c:v>2.9703202986705912E+27</c:v>
                </c:pt>
                <c:pt idx="584">
                  <c:v>2.8711840532177535E+27</c:v>
                </c:pt>
                <c:pt idx="585">
                  <c:v>2.7746048496778472E+27</c:v>
                </c:pt>
                <c:pt idx="586">
                  <c:v>2.6805334084621797E+27</c:v>
                </c:pt>
                <c:pt idx="587">
                  <c:v>2.5889211925259488E+27</c:v>
                </c:pt>
                <c:pt idx="588">
                  <c:v>2.4997203965559394E+27</c:v>
                </c:pt>
                <c:pt idx="589">
                  <c:v>2.4128839363164727E+27</c:v>
                </c:pt>
                <c:pt idx="590">
                  <c:v>2.328365438151347E+27</c:v>
                </c:pt>
                <c:pt idx="591">
                  <c:v>2.2461192286394396E+27</c:v>
                </c:pt>
                <c:pt idx="592">
                  <c:v>2.1661003244017487E+27</c:v>
                </c:pt>
                <c:pt idx="593">
                  <c:v>2.0882644220576819E+27</c:v>
                </c:pt>
                <c:pt idx="594">
                  <c:v>2.0125678883282438E+27</c:v>
                </c:pt>
                <c:pt idx="595">
                  <c:v>1.9389677502841639E+27</c:v>
                </c:pt>
                <c:pt idx="596">
                  <c:v>1.8674216857367004E+27</c:v>
                </c:pt>
                <c:pt idx="597">
                  <c:v>1.7978880137690737E+27</c:v>
                </c:pt>
                <c:pt idx="598">
                  <c:v>1.7303256854064518E+27</c:v>
                </c:pt>
                <c:pt idx="599">
                  <c:v>1.6646942744224439E+27</c:v>
                </c:pt>
                <c:pt idx="600">
                  <c:v>1.6009539682801181E+27</c:v>
                </c:pt>
                <c:pt idx="601">
                  <c:v>1.5390655592055242E+27</c:v>
                </c:pt>
                <c:pt idx="602">
                  <c:v>1.4789904353918229E+27</c:v>
                </c:pt>
                <c:pt idx="603">
                  <c:v>1.4206905723320519E+27</c:v>
                </c:pt>
                <c:pt idx="604">
                  <c:v>1.36412852427868E+27</c:v>
                </c:pt>
                <c:pt idx="605">
                  <c:v>1.3092674158280329E+27</c:v>
                </c:pt>
                <c:pt idx="606">
                  <c:v>1.2560709336278363E+27</c:v>
                </c:pt>
                <c:pt idx="607">
                  <c:v>1.2045033182059419E+27</c:v>
                </c:pt>
                <c:pt idx="608">
                  <c:v>1.1545293559186019E+27</c:v>
                </c:pt>
                <c:pt idx="609">
                  <c:v>1.1061143710163785E+27</c:v>
                </c:pt>
                <c:pt idx="610">
                  <c:v>1.0592242178260909E+27</c:v>
                </c:pt>
                <c:pt idx="611">
                  <c:v>1.0138252730470221E+27</c:v>
                </c:pt>
                <c:pt idx="612">
                  <c:v>9.6988442815969531E+26</c:v>
                </c:pt>
                <c:pt idx="613">
                  <c:v>9.2736908194560264E+26</c:v>
                </c:pt>
                <c:pt idx="614">
                  <c:v>8.8624713311625008E+26</c:v>
                </c:pt>
                <c:pt idx="615">
                  <c:v>8.4648697304986573E+26</c:v>
                </c:pt>
                <c:pt idx="616">
                  <c:v>8.0805747863424474E+26</c:v>
                </c:pt>
                <c:pt idx="617">
                  <c:v>7.7092800521412189E+26</c:v>
                </c:pt>
                <c:pt idx="618">
                  <c:v>7.3506837964156486E+26</c:v>
                </c:pt>
                <c:pt idx="619">
                  <c:v>7.0044889342785849E+26</c:v>
                </c:pt>
                <c:pt idx="620">
                  <c:v>6.6704029599538683E+26</c:v>
                </c:pt>
                <c:pt idx="621">
                  <c:v>6.3481378802804385E+26</c:v>
                </c:pt>
                <c:pt idx="622">
                  <c:v>6.0374101491872459E+26</c:v>
                </c:pt>
                <c:pt idx="623">
                  <c:v>5.7379406031246732E+26</c:v>
                </c:pt>
                <c:pt idx="624">
                  <c:v>5.4494543974382282E+26</c:v>
                </c:pt>
                <c:pt idx="625">
                  <c:v>5.1716809436711103E+26</c:v>
                </c:pt>
                <c:pt idx="626">
                  <c:v>4.9043538477813272E+26</c:v>
                </c:pt>
                <c:pt idx="627">
                  <c:v>4.6472108492604718E+26</c:v>
                </c:pt>
                <c:pt idx="628">
                  <c:v>4.3999937611406483E+26</c:v>
                </c:pt>
                <c:pt idx="629">
                  <c:v>4.1624484108763088E+26</c:v>
                </c:pt>
                <c:pt idx="630">
                  <c:v>3.9343245820886599E+26</c:v>
                </c:pt>
                <c:pt idx="631">
                  <c:v>3.7153759571593381E+26</c:v>
                </c:pt>
                <c:pt idx="632">
                  <c:v>3.5053600606612682E+26</c:v>
                </c:pt>
                <c:pt idx="633">
                  <c:v>3.3040382036142623E+26</c:v>
                </c:pt>
                <c:pt idx="634">
                  <c:v>3.1111754285532139E+26</c:v>
                </c:pt>
                <c:pt idx="635">
                  <c:v>2.9265404553969608E+26</c:v>
                </c:pt>
                <c:pt idx="636">
                  <c:v>2.7499056281060791E+26</c:v>
                </c:pt>
                <c:pt idx="637">
                  <c:v>2.5810468621179212E+26</c:v>
                </c:pt>
                <c:pt idx="638">
                  <c:v>2.4197435925475849E+26</c:v>
                </c:pt>
                <c:pt idx="639">
                  <c:v>2.2657787231434506E+26</c:v>
                </c:pt>
                <c:pt idx="640">
                  <c:v>2.1189385759862532E+26</c:v>
                </c:pt>
                <c:pt idx="641">
                  <c:v>1.9790128419207587E+26</c:v>
                </c:pt>
                <c:pt idx="642">
                  <c:v>1.8457945317092499E+26</c:v>
                </c:pt>
                <c:pt idx="643">
                  <c:v>1.7190799278962765E+26</c:v>
                </c:pt>
                <c:pt idx="644">
                  <c:v>1.5986685373741156E+26</c:v>
                </c:pt>
                <c:pt idx="645">
                  <c:v>1.4843630446387661E+26</c:v>
                </c:pt>
                <c:pt idx="646">
                  <c:v>1.3759692657262479E+26</c:v>
                </c:pt>
                <c:pt idx="647">
                  <c:v>1.2732961028192716E+26</c:v>
                </c:pt>
                <c:pt idx="648">
                  <c:v>1.1761554995143826E+26</c:v>
                </c:pt>
                <c:pt idx="649">
                  <c:v>1.0843623967399176E+26</c:v>
                </c:pt>
                <c:pt idx="650">
                  <c:v>9.9773468931522707E+25</c:v>
                </c:pt>
                <c:pt idx="651">
                  <c:v>9.1609318314169948E+25</c:v>
                </c:pt>
                <c:pt idx="652">
                  <c:v>8.3926155301637268E+25</c:v>
                </c:pt>
                <c:pt idx="653">
                  <c:v>7.6706630105895392E+25</c:v>
                </c:pt>
                <c:pt idx="654">
                  <c:v>6.9933671574327474E+25</c:v>
                </c:pt>
                <c:pt idx="655">
                  <c:v>6.3590483152429744E+25</c:v>
                </c:pt>
                <c:pt idx="656">
                  <c:v>5.7660538905193054E+25</c:v>
                </c:pt>
                <c:pt idx="657">
                  <c:v>5.2127579596307445E+25</c:v>
                </c:pt>
                <c:pt idx="658">
                  <c:v>4.6975608824338634E+25</c:v>
                </c:pt>
                <c:pt idx="659">
                  <c:v>4.2188889215042449E+25</c:v>
                </c:pt>
                <c:pt idx="660">
                  <c:v>3.7751938668995012E+25</c:v>
                </c:pt>
                <c:pt idx="661">
                  <c:v>3.3649526663725751E+25</c:v>
                </c:pt>
                <c:pt idx="662">
                  <c:v>2.9866670609556742E+25</c:v>
                </c:pt>
                <c:pt idx="663">
                  <c:v>2.6388632258359192E+25</c:v>
                </c:pt>
                <c:pt idx="664">
                  <c:v>2.3200914164453602E+25</c:v>
                </c:pt>
                <c:pt idx="665">
                  <c:v>2.0289256196888378E+25</c:v>
                </c:pt>
                <c:pt idx="666">
                  <c:v>1.7639632102345656E+25</c:v>
                </c:pt>
                <c:pt idx="667">
                  <c:v>1.5238246117931357E+25</c:v>
                </c:pt>
                <c:pt idx="668">
                  <c:v>1.3071529633120565E+25</c:v>
                </c:pt>
                <c:pt idx="669">
                  <c:v>1.112613790013768E+25</c:v>
                </c:pt>
                <c:pt idx="670">
                  <c:v>9.3889467920631396E+24</c:v>
                </c:pt>
                <c:pt idx="671">
                  <c:v>7.8470496079673578E+24</c:v>
                </c:pt>
                <c:pt idx="672">
                  <c:v>6.4877539243845934E+24</c:v>
                </c:pt>
                <c:pt idx="673">
                  <c:v>5.2985784924484798E+24</c:v>
                </c:pt>
                <c:pt idx="674">
                  <c:v>4.2672501800213738E+24</c:v>
                </c:pt>
                <c:pt idx="675">
                  <c:v>3.3817009581595181E+24</c:v>
                </c:pt>
                <c:pt idx="676">
                  <c:v>2.6300649312658925E+24</c:v>
                </c:pt>
                <c:pt idx="677">
                  <c:v>2.000675410291866E+24</c:v>
                </c:pt>
                <c:pt idx="678">
                  <c:v>1.4820620283586948E+24</c:v>
                </c:pt>
                <c:pt idx="679">
                  <c:v>1.0629478981787521E+24</c:v>
                </c:pt>
                <c:pt idx="680">
                  <c:v>7.3224681066595025E+23</c:v>
                </c:pt>
                <c:pt idx="681">
                  <c:v>4.7906047413352167E+23</c:v>
                </c:pt>
                <c:pt idx="682">
                  <c:v>2.9267579348643618E+23</c:v>
                </c:pt>
                <c:pt idx="683">
                  <c:v>1.6256218882442876E+23</c:v>
                </c:pt>
                <c:pt idx="684">
                  <c:v>7.8368952880234813E+22</c:v>
                </c:pt>
                <c:pt idx="685">
                  <c:v>2.9922646726167528E+22</c:v>
                </c:pt>
                <c:pt idx="686">
                  <c:v>7.224533190536929E+21</c:v>
                </c:pt>
                <c:pt idx="687">
                  <c:v>4.4804743366834468E+20</c:v>
                </c:pt>
                <c:pt idx="688">
                  <c:v>0</c:v>
                </c:pt>
              </c:numCache>
            </c:numRef>
          </c:yVal>
        </c:ser>
        <c:axId val="69466752"/>
        <c:axId val="69485312"/>
      </c:scatterChart>
      <c:valAx>
        <c:axId val="694667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Raio (km)</a:t>
                </a:r>
              </a:p>
            </c:rich>
          </c:tx>
        </c:title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69485312"/>
        <c:crosses val="autoZero"/>
        <c:crossBetween val="midCat"/>
      </c:valAx>
      <c:valAx>
        <c:axId val="6948531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Temperatura (K)
</a:t>
                </a:r>
              </a:p>
            </c:rich>
          </c:tx>
        </c:title>
        <c:numFmt formatCode="0.00E+00" sourceLinked="1"/>
        <c:majorTickMark val="none"/>
        <c:tickLblPos val="nextTo"/>
        <c:crossAx val="6946675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94567404426559565"/>
          <c:y val="0.5350877192982455"/>
          <c:w val="4.7283702213279696E-2"/>
          <c:h val="4.2105263157894764E-2"/>
        </c:manualLayout>
      </c:layout>
    </c:legend>
    <c:plotVisOnly val="1"/>
    <c:dispBlanksAs val="gap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7"/>
  <c:chart>
    <c:title>
      <c:tx>
        <c:rich>
          <a:bodyPr/>
          <a:lstStyle/>
          <a:p>
            <a:pPr>
              <a:defRPr/>
            </a:pPr>
            <a:r>
              <a:rPr lang="pt-BR"/>
              <a:t>M x R </a:t>
            </a:r>
            <a:r>
              <a:rPr lang="pt-BR" sz="1800" b="1" i="0" u="none" strike="noStrike" baseline="0"/>
              <a:t>(n = 1,5 e K = 5,38x10</a:t>
            </a:r>
            <a:r>
              <a:rPr lang="pt-BR" sz="1800" b="1" i="0" u="none" strike="noStrike" baseline="30000"/>
              <a:t>9</a:t>
            </a:r>
            <a:r>
              <a:rPr lang="pt-BR" sz="1800" b="1" i="0" u="none" strike="noStrike" baseline="0"/>
              <a:t>)</a:t>
            </a:r>
            <a:endParaRPr lang="pt-BR" baseline="0"/>
          </a:p>
        </c:rich>
      </c:tx>
    </c:title>
    <c:plotArea>
      <c:layout/>
      <c:scatterChart>
        <c:scatterStyle val="lineMarker"/>
        <c:ser>
          <c:idx val="0"/>
          <c:order val="0"/>
          <c:tx>
            <c:strRef>
              <c:f>'Plan4.1!'!$D$61</c:f>
              <c:strCache>
                <c:ptCount val="1"/>
                <c:pt idx="0">
                  <c:v>M(Msol)</c:v>
                </c:pt>
              </c:strCache>
            </c:strRef>
          </c:tx>
          <c:xVal>
            <c:numRef>
              <c:f>'Plan4.1!'!$B$62:$B$76</c:f>
              <c:numCache>
                <c:formatCode>0.00E+00</c:formatCode>
                <c:ptCount val="15"/>
                <c:pt idx="0">
                  <c:v>35.395751397936813</c:v>
                </c:pt>
                <c:pt idx="1">
                  <c:v>33.082825409227894</c:v>
                </c:pt>
                <c:pt idx="2">
                  <c:v>30.921036955900089</c:v>
                </c:pt>
                <c:pt idx="3">
                  <c:v>28.900509995783104</c:v>
                </c:pt>
                <c:pt idx="4">
                  <c:v>27.012013834063463</c:v>
                </c:pt>
                <c:pt idx="5">
                  <c:v>25.246920953232312</c:v>
                </c:pt>
                <c:pt idx="6">
                  <c:v>23.59716759862453</c:v>
                </c:pt>
                <c:pt idx="7">
                  <c:v>22.055216939485234</c:v>
                </c:pt>
                <c:pt idx="8">
                  <c:v>20.614024637266755</c:v>
                </c:pt>
                <c:pt idx="9">
                  <c:v>19.267006663855451</c:v>
                </c:pt>
                <c:pt idx="10">
                  <c:v>18.008009222708989</c:v>
                </c:pt>
                <c:pt idx="11">
                  <c:v>16.831280635488231</c:v>
                </c:pt>
                <c:pt idx="12">
                  <c:v>15.731445065749677</c:v>
                </c:pt>
                <c:pt idx="13">
                  <c:v>14.70347795965686</c:v>
                </c:pt>
                <c:pt idx="14">
                  <c:v>13.742683091511168</c:v>
                </c:pt>
              </c:numCache>
            </c:numRef>
          </c:xVal>
          <c:yVal>
            <c:numRef>
              <c:f>'Plan4.1!'!$D$62:$D$76</c:f>
              <c:numCache>
                <c:formatCode>General</c:formatCode>
                <c:ptCount val="15"/>
                <c:pt idx="0">
                  <c:v>7.7516809326934333E-2</c:v>
                </c:pt>
                <c:pt idx="1">
                  <c:v>9.4938314669802543E-2</c:v>
                </c:pt>
                <c:pt idx="2">
                  <c:v>0.1162752139904015</c:v>
                </c:pt>
                <c:pt idx="3">
                  <c:v>0.14240747200470391</c:v>
                </c:pt>
                <c:pt idx="4">
                  <c:v>0.17441282098560223</c:v>
                </c:pt>
                <c:pt idx="5">
                  <c:v>0.21361120800705571</c:v>
                </c:pt>
                <c:pt idx="6">
                  <c:v>0.26161923147840316</c:v>
                </c:pt>
                <c:pt idx="7">
                  <c:v>0.32041681201058397</c:v>
                </c:pt>
                <c:pt idx="8">
                  <c:v>0.39242884721760718</c:v>
                </c:pt>
                <c:pt idx="9">
                  <c:v>0.48062521801587538</c:v>
                </c:pt>
                <c:pt idx="10">
                  <c:v>0.58864327082640711</c:v>
                </c:pt>
                <c:pt idx="11">
                  <c:v>0.72093782702381581</c:v>
                </c:pt>
                <c:pt idx="12">
                  <c:v>0.88296490623960977</c:v>
                </c:pt>
                <c:pt idx="13">
                  <c:v>1.0814067405357199</c:v>
                </c:pt>
                <c:pt idx="14">
                  <c:v>1.3244473593594166</c:v>
                </c:pt>
              </c:numCache>
            </c:numRef>
          </c:yVal>
        </c:ser>
        <c:axId val="69524096"/>
        <c:axId val="69214976"/>
      </c:scatterChart>
      <c:valAx>
        <c:axId val="69524096"/>
        <c:scaling>
          <c:orientation val="minMax"/>
          <c:max val="40"/>
          <c:min val="1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R(km)</a:t>
                </a:r>
              </a:p>
            </c:rich>
          </c:tx>
        </c:title>
        <c:numFmt formatCode="General" sourceLinked="0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69214976"/>
        <c:crosses val="autoZero"/>
        <c:crossBetween val="midCat"/>
      </c:valAx>
      <c:valAx>
        <c:axId val="6921497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M(Msol)</a:t>
                </a:r>
              </a:p>
            </c:rich>
          </c:tx>
        </c:title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69524096"/>
        <c:crosses val="autoZero"/>
        <c:crossBetween val="midCat"/>
      </c:valAx>
    </c:plotArea>
    <c:legend>
      <c:legendPos val="r"/>
    </c:legend>
    <c:plotVisOnly val="1"/>
    <c:dispBlanksAs val="gap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/>
            </a:pPr>
            <a:r>
              <a:rPr lang="pt-BR"/>
              <a:t>Comportamento dos diversos valores de </a:t>
            </a:r>
            <a:r>
              <a:rPr lang="el-GR"/>
              <a:t>ρ</a:t>
            </a:r>
            <a:r>
              <a:rPr lang="en-US" baseline="-25000"/>
              <a:t>c</a:t>
            </a:r>
            <a:r>
              <a:rPr lang="en-US"/>
              <a:t> para raios distintos</a:t>
            </a:r>
          </a:p>
        </c:rich>
      </c:tx>
    </c:title>
    <c:plotArea>
      <c:layout/>
      <c:scatterChart>
        <c:scatterStyle val="lineMarker"/>
        <c:ser>
          <c:idx val="0"/>
          <c:order val="0"/>
          <c:tx>
            <c:strRef>
              <c:f>'Plan4.1!'!$C$12</c:f>
              <c:strCache>
                <c:ptCount val="1"/>
                <c:pt idx="0">
                  <c:v>ρc (g/cm3)</c:v>
                </c:pt>
              </c:strCache>
            </c:strRef>
          </c:tx>
          <c:xVal>
            <c:numRef>
              <c:f>'Plan4.1!'!$B$13:$B$31</c:f>
              <c:numCache>
                <c:formatCode>0.00E+00</c:formatCode>
                <c:ptCount val="19"/>
                <c:pt idx="0">
                  <c:v>23391761.71200642</c:v>
                </c:pt>
                <c:pt idx="1">
                  <c:v>20434586.067375317</c:v>
                </c:pt>
                <c:pt idx="2">
                  <c:v>17851255.193431616</c:v>
                </c:pt>
                <c:pt idx="3">
                  <c:v>15594507.808004281</c:v>
                </c:pt>
                <c:pt idx="4">
                  <c:v>13623057.378250226</c:v>
                </c:pt>
                <c:pt idx="5">
                  <c:v>11900836.79562109</c:v>
                </c:pt>
                <c:pt idx="6">
                  <c:v>10396338.5386695</c:v>
                </c:pt>
                <c:pt idx="7">
                  <c:v>9082038.2521667928</c:v>
                </c:pt>
                <c:pt idx="8">
                  <c:v>7933891.1970807305</c:v>
                </c:pt>
                <c:pt idx="9">
                  <c:v>6930892.359113005</c:v>
                </c:pt>
                <c:pt idx="10">
                  <c:v>6054692.168111207</c:v>
                </c:pt>
                <c:pt idx="11">
                  <c:v>5289260.7980538225</c:v>
                </c:pt>
                <c:pt idx="12">
                  <c:v>4620594.9060753444</c:v>
                </c:pt>
                <c:pt idx="13">
                  <c:v>4036461.4454074684</c:v>
                </c:pt>
                <c:pt idx="14">
                  <c:v>3526173.8653692063</c:v>
                </c:pt>
                <c:pt idx="15">
                  <c:v>3080396.604050227</c:v>
                </c:pt>
                <c:pt idx="16">
                  <c:v>2690974.2969383178</c:v>
                </c:pt>
                <c:pt idx="17">
                  <c:v>2350782.5769128059</c:v>
                </c:pt>
                <c:pt idx="18">
                  <c:v>2053597.7360334871</c:v>
                </c:pt>
              </c:numCache>
            </c:numRef>
          </c:xVal>
          <c:yVal>
            <c:numRef>
              <c:f>'Plan4.1!'!$C$13:$C$31</c:f>
              <c:numCache>
                <c:formatCode>0.00E+00</c:formatCode>
                <c:ptCount val="19"/>
                <c:pt idx="0">
                  <c:v>5000000000000</c:v>
                </c:pt>
                <c:pt idx="1">
                  <c:v>7500000000000</c:v>
                </c:pt>
                <c:pt idx="2">
                  <c:v>11250000000000</c:v>
                </c:pt>
                <c:pt idx="3">
                  <c:v>16875000000000</c:v>
                </c:pt>
                <c:pt idx="4">
                  <c:v>25312500000000</c:v>
                </c:pt>
                <c:pt idx="5">
                  <c:v>37968750000000</c:v>
                </c:pt>
                <c:pt idx="6">
                  <c:v>56953125000000</c:v>
                </c:pt>
                <c:pt idx="7">
                  <c:v>85429687500000</c:v>
                </c:pt>
                <c:pt idx="8">
                  <c:v>128144531250000</c:v>
                </c:pt>
                <c:pt idx="9">
                  <c:v>192216796875000</c:v>
                </c:pt>
                <c:pt idx="10">
                  <c:v>288325195312500</c:v>
                </c:pt>
                <c:pt idx="11">
                  <c:v>432487792968750</c:v>
                </c:pt>
                <c:pt idx="12">
                  <c:v>648731689453125</c:v>
                </c:pt>
                <c:pt idx="13">
                  <c:v>973097534179687.5</c:v>
                </c:pt>
                <c:pt idx="14">
                  <c:v>1459646301269531.2</c:v>
                </c:pt>
                <c:pt idx="15">
                  <c:v>2189469451904297</c:v>
                </c:pt>
                <c:pt idx="16">
                  <c:v>3284204177856445.5</c:v>
                </c:pt>
                <c:pt idx="17">
                  <c:v>4926306266784668</c:v>
                </c:pt>
                <c:pt idx="18">
                  <c:v>7389459400177002</c:v>
                </c:pt>
              </c:numCache>
            </c:numRef>
          </c:yVal>
        </c:ser>
        <c:axId val="69261184"/>
        <c:axId val="69742592"/>
      </c:scatterChart>
      <c:valAx>
        <c:axId val="692611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Raio (cm)</a:t>
                </a:r>
              </a:p>
            </c:rich>
          </c:tx>
        </c:title>
        <c:numFmt formatCode="0.00E+00" sourceLinked="1"/>
        <c:majorTickMark val="none"/>
        <c:tickLblPos val="nextTo"/>
        <c:crossAx val="69742592"/>
        <c:crosses val="autoZero"/>
        <c:crossBetween val="midCat"/>
      </c:valAx>
      <c:valAx>
        <c:axId val="6974259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Valores de </a:t>
                </a:r>
                <a:r>
                  <a:rPr lang="el-GR" sz="1000" b="1" i="0" u="none" strike="noStrike" baseline="0"/>
                  <a:t>ρ</a:t>
                </a:r>
                <a:r>
                  <a:rPr lang="en-US" sz="1000" b="1" i="0" u="none" strike="noStrike" baseline="-25000"/>
                  <a:t>c</a:t>
                </a:r>
                <a:r>
                  <a:rPr lang="en-US" sz="1000" b="1" i="0" u="none" strike="noStrike" baseline="0"/>
                  <a:t> (g/cm</a:t>
                </a:r>
                <a:r>
                  <a:rPr lang="en-US" sz="1000" b="1" i="0" u="none" strike="noStrike" baseline="30000"/>
                  <a:t>3</a:t>
                </a:r>
                <a:r>
                  <a:rPr lang="en-US" sz="1000" b="1" i="0" u="none" strike="noStrike" baseline="0"/>
                  <a:t>)</a:t>
                </a:r>
                <a:r>
                  <a:rPr lang="en-US"/>
                  <a:t> </a:t>
                </a:r>
              </a:p>
            </c:rich>
          </c:tx>
        </c:title>
        <c:numFmt formatCode="0.00E+00" sourceLinked="1"/>
        <c:majorTickMark val="none"/>
        <c:tickLblPos val="nextTo"/>
        <c:crossAx val="69261184"/>
        <c:crosses val="autoZero"/>
        <c:crossBetween val="midCat"/>
      </c:valAx>
    </c:plotArea>
    <c:legend>
      <c:legendPos val="r"/>
    </c:legend>
    <c:plotVisOnly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5"/>
  <c:chart>
    <c:title>
      <c:tx>
        <c:rich>
          <a:bodyPr/>
          <a:lstStyle/>
          <a:p>
            <a:pPr>
              <a:defRPr/>
            </a:pPr>
            <a:r>
              <a:rPr lang="pt-BR"/>
              <a:t>Comportamento dos valores da Massa para raios distintos (n = 3)</a:t>
            </a:r>
          </a:p>
        </c:rich>
      </c:tx>
    </c:title>
    <c:plotArea>
      <c:layout/>
      <c:scatterChart>
        <c:scatterStyle val="lineMarker"/>
        <c:ser>
          <c:idx val="0"/>
          <c:order val="0"/>
          <c:tx>
            <c:strRef>
              <c:f>'Plan4.1!'!$B$12</c:f>
              <c:strCache>
                <c:ptCount val="1"/>
                <c:pt idx="0">
                  <c:v>R (cm)</c:v>
                </c:pt>
              </c:strCache>
            </c:strRef>
          </c:tx>
          <c:spPr>
            <a:ln>
              <a:noFill/>
            </a:ln>
          </c:spPr>
          <c:marker>
            <c:spPr>
              <a:noFill/>
              <a:ln>
                <a:noFill/>
              </a:ln>
            </c:spPr>
          </c:marker>
          <c:yVal>
            <c:numRef>
              <c:f>'Plan4.1!'!$B$13:$B$31</c:f>
              <c:numCache>
                <c:formatCode>0.00E+00</c:formatCode>
                <c:ptCount val="19"/>
                <c:pt idx="0">
                  <c:v>23391761.71200642</c:v>
                </c:pt>
                <c:pt idx="1">
                  <c:v>20434586.067375317</c:v>
                </c:pt>
                <c:pt idx="2">
                  <c:v>17851255.193431616</c:v>
                </c:pt>
                <c:pt idx="3">
                  <c:v>15594507.808004281</c:v>
                </c:pt>
                <c:pt idx="4">
                  <c:v>13623057.378250226</c:v>
                </c:pt>
                <c:pt idx="5">
                  <c:v>11900836.79562109</c:v>
                </c:pt>
                <c:pt idx="6">
                  <c:v>10396338.5386695</c:v>
                </c:pt>
                <c:pt idx="7">
                  <c:v>9082038.2521667928</c:v>
                </c:pt>
                <c:pt idx="8">
                  <c:v>7933891.1970807305</c:v>
                </c:pt>
                <c:pt idx="9">
                  <c:v>6930892.359113005</c:v>
                </c:pt>
                <c:pt idx="10">
                  <c:v>6054692.168111207</c:v>
                </c:pt>
                <c:pt idx="11">
                  <c:v>5289260.7980538225</c:v>
                </c:pt>
                <c:pt idx="12">
                  <c:v>4620594.9060753444</c:v>
                </c:pt>
                <c:pt idx="13">
                  <c:v>4036461.4454074684</c:v>
                </c:pt>
                <c:pt idx="14">
                  <c:v>3526173.8653692063</c:v>
                </c:pt>
                <c:pt idx="15">
                  <c:v>3080396.604050227</c:v>
                </c:pt>
                <c:pt idx="16">
                  <c:v>2690974.2969383178</c:v>
                </c:pt>
                <c:pt idx="17">
                  <c:v>2350782.5769128059</c:v>
                </c:pt>
                <c:pt idx="18">
                  <c:v>2053597.7360334871</c:v>
                </c:pt>
              </c:numCache>
            </c:numRef>
          </c:yVal>
        </c:ser>
        <c:ser>
          <c:idx val="1"/>
          <c:order val="1"/>
          <c:tx>
            <c:strRef>
              <c:f>'Plan4.1!'!$D$12</c:f>
              <c:strCache>
                <c:ptCount val="1"/>
                <c:pt idx="0">
                  <c:v>M (g)</c:v>
                </c:pt>
              </c:strCache>
            </c:strRef>
          </c:tx>
          <c:marker>
            <c:symbol val="diamond"/>
            <c:size val="7"/>
          </c:marker>
          <c:yVal>
            <c:numRef>
              <c:f>'Plan4.1!'!$D$13:$D$29</c:f>
              <c:numCache>
                <c:formatCode>0.00E+00</c:formatCode>
                <c:ptCount val="17"/>
                <c:pt idx="0">
                  <c:v>5.0171638662963679E+33</c:v>
                </c:pt>
                <c:pt idx="1">
                  <c:v>5.0171638662963656E+33</c:v>
                </c:pt>
                <c:pt idx="2">
                  <c:v>5.0171638662963645E+33</c:v>
                </c:pt>
                <c:pt idx="3">
                  <c:v>5.0171638662963795E+33</c:v>
                </c:pt>
                <c:pt idx="4">
                  <c:v>5.017163866296376E+33</c:v>
                </c:pt>
                <c:pt idx="5">
                  <c:v>5.0171638662963679E+33</c:v>
                </c:pt>
                <c:pt idx="6">
                  <c:v>5.0171638662963656E+33</c:v>
                </c:pt>
                <c:pt idx="7">
                  <c:v>5.0171638662963656E+33</c:v>
                </c:pt>
                <c:pt idx="8">
                  <c:v>5.0171638662963771E+33</c:v>
                </c:pt>
                <c:pt idx="9">
                  <c:v>5.0171638662963748E+33</c:v>
                </c:pt>
                <c:pt idx="10">
                  <c:v>5.0171638662963673E+33</c:v>
                </c:pt>
                <c:pt idx="11">
                  <c:v>5.0171638662963869E+33</c:v>
                </c:pt>
                <c:pt idx="12">
                  <c:v>5.0171638662963547E+33</c:v>
                </c:pt>
                <c:pt idx="13">
                  <c:v>5.0171638662963771E+33</c:v>
                </c:pt>
                <c:pt idx="14">
                  <c:v>5.0171638662963691E+33</c:v>
                </c:pt>
                <c:pt idx="15">
                  <c:v>5.0171638662963656E+33</c:v>
                </c:pt>
                <c:pt idx="16">
                  <c:v>5.0171638662963858E+33</c:v>
                </c:pt>
              </c:numCache>
            </c:numRef>
          </c:yVal>
        </c:ser>
        <c:axId val="69779840"/>
        <c:axId val="69781760"/>
      </c:scatterChart>
      <c:valAx>
        <c:axId val="697798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Raio (cm)</a:t>
                </a:r>
              </a:p>
            </c:rich>
          </c:tx>
        </c:title>
        <c:majorTickMark val="none"/>
        <c:tickLblPos val="nextTo"/>
        <c:crossAx val="69781760"/>
        <c:crosses val="autoZero"/>
        <c:crossBetween val="midCat"/>
      </c:valAx>
      <c:valAx>
        <c:axId val="6978176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Massa (g)</a:t>
                </a:r>
              </a:p>
            </c:rich>
          </c:tx>
        </c:title>
        <c:numFmt formatCode="0.00E+00" sourceLinked="1"/>
        <c:majorTickMark val="none"/>
        <c:tickLblPos val="nextTo"/>
        <c:crossAx val="69779840"/>
        <c:crosses val="autoZero"/>
        <c:crossBetween val="midCat"/>
      </c:valAx>
    </c:plotArea>
    <c:legend>
      <c:legendPos val="r"/>
      <c:legendEntry>
        <c:idx val="0"/>
        <c:delete val="1"/>
      </c:legendEntry>
    </c:legend>
    <c:plotVisOnly val="1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6"/>
  <c:chart>
    <c:title>
      <c:tx>
        <c:rich>
          <a:bodyPr/>
          <a:lstStyle/>
          <a:p>
            <a:pPr>
              <a:defRPr/>
            </a:pPr>
            <a:r>
              <a:rPr lang="en-US"/>
              <a:t>Comportamento da Massa em função de K</a:t>
            </a:r>
          </a:p>
        </c:rich>
      </c:tx>
    </c:title>
    <c:plotArea>
      <c:layout/>
      <c:scatterChart>
        <c:scatterStyle val="lineMarker"/>
        <c:ser>
          <c:idx val="0"/>
          <c:order val="0"/>
          <c:tx>
            <c:strRef>
              <c:f>Plan1!$D$26</c:f>
              <c:strCache>
                <c:ptCount val="1"/>
                <c:pt idx="0">
                  <c:v>M em Msol</c:v>
                </c:pt>
              </c:strCache>
            </c:strRef>
          </c:tx>
          <c:xVal>
            <c:numRef>
              <c:f>Plan1!$A$27:$A$69</c:f>
              <c:numCache>
                <c:formatCode>0.00E+00</c:formatCode>
                <c:ptCount val="43"/>
                <c:pt idx="0">
                  <c:v>50000000000</c:v>
                </c:pt>
                <c:pt idx="1">
                  <c:v>62500000000</c:v>
                </c:pt>
                <c:pt idx="2">
                  <c:v>78125000000</c:v>
                </c:pt>
                <c:pt idx="3">
                  <c:v>97656250000</c:v>
                </c:pt>
                <c:pt idx="4">
                  <c:v>122070312500</c:v>
                </c:pt>
                <c:pt idx="5">
                  <c:v>152587890625</c:v>
                </c:pt>
                <c:pt idx="6">
                  <c:v>190734863281.25</c:v>
                </c:pt>
                <c:pt idx="7">
                  <c:v>238418579101.5625</c:v>
                </c:pt>
                <c:pt idx="8">
                  <c:v>298023223876.95312</c:v>
                </c:pt>
                <c:pt idx="9">
                  <c:v>372529029846.19141</c:v>
                </c:pt>
                <c:pt idx="10">
                  <c:v>465661287307.73926</c:v>
                </c:pt>
                <c:pt idx="11">
                  <c:v>582076609134.67407</c:v>
                </c:pt>
                <c:pt idx="12">
                  <c:v>727595761418.34253</c:v>
                </c:pt>
                <c:pt idx="13">
                  <c:v>909494701772.92834</c:v>
                </c:pt>
                <c:pt idx="14">
                  <c:v>1136868377216.1606</c:v>
                </c:pt>
                <c:pt idx="15">
                  <c:v>1421085471520.2002</c:v>
                </c:pt>
                <c:pt idx="16">
                  <c:v>1776356839400.2502</c:v>
                </c:pt>
                <c:pt idx="17">
                  <c:v>2220446049250.3101</c:v>
                </c:pt>
                <c:pt idx="18">
                  <c:v>2775557561562.8882</c:v>
                </c:pt>
                <c:pt idx="19">
                  <c:v>3469446951953.6138</c:v>
                </c:pt>
                <c:pt idx="20">
                  <c:v>4336808689942.0142</c:v>
                </c:pt>
                <c:pt idx="21">
                  <c:v>5421010862427.5215</c:v>
                </c:pt>
                <c:pt idx="22">
                  <c:v>6776263578034.4023</c:v>
                </c:pt>
                <c:pt idx="23">
                  <c:v>8470329472543.0029</c:v>
                </c:pt>
                <c:pt idx="24">
                  <c:v>10587911840678.754</c:v>
                </c:pt>
                <c:pt idx="25">
                  <c:v>13234889800848.441</c:v>
                </c:pt>
                <c:pt idx="26">
                  <c:v>16543612251060.562</c:v>
                </c:pt>
                <c:pt idx="27">
                  <c:v>20679515313825.687</c:v>
                </c:pt>
                <c:pt idx="28">
                  <c:v>25849394142282.109</c:v>
                </c:pt>
                <c:pt idx="29">
                  <c:v>32311742677852.641</c:v>
                </c:pt>
                <c:pt idx="30">
                  <c:v>40389678347315.805</c:v>
                </c:pt>
                <c:pt idx="31">
                  <c:v>50487097934144.75</c:v>
                </c:pt>
                <c:pt idx="32">
                  <c:v>63108872417680.937</c:v>
                </c:pt>
                <c:pt idx="33">
                  <c:v>78886090522101.141</c:v>
                </c:pt>
                <c:pt idx="34">
                  <c:v>98607613152626.484</c:v>
                </c:pt>
                <c:pt idx="35">
                  <c:v>123259516440783.09</c:v>
                </c:pt>
                <c:pt idx="36">
                  <c:v>154074395550978.87</c:v>
                </c:pt>
                <c:pt idx="37">
                  <c:v>192592994438723.59</c:v>
                </c:pt>
                <c:pt idx="38">
                  <c:v>240741243048404.5</c:v>
                </c:pt>
                <c:pt idx="39">
                  <c:v>300926553810505.62</c:v>
                </c:pt>
                <c:pt idx="40">
                  <c:v>376158192263132</c:v>
                </c:pt>
                <c:pt idx="41">
                  <c:v>470197740328915</c:v>
                </c:pt>
                <c:pt idx="42">
                  <c:v>587747175411143.75</c:v>
                </c:pt>
              </c:numCache>
            </c:numRef>
          </c:xVal>
          <c:yVal>
            <c:numRef>
              <c:f>Plan1!$D$27:$D$69</c:f>
              <c:numCache>
                <c:formatCode>General</c:formatCode>
                <c:ptCount val="43"/>
                <c:pt idx="0">
                  <c:v>1.4931067648403781E-6</c:v>
                </c:pt>
                <c:pt idx="1">
                  <c:v>2.0866801399049212E-6</c:v>
                </c:pt>
                <c:pt idx="2">
                  <c:v>2.9162241500788612E-6</c:v>
                </c:pt>
                <c:pt idx="3">
                  <c:v>4.0755471482518023E-6</c:v>
                </c:pt>
                <c:pt idx="4">
                  <c:v>5.6957502931227806E-6</c:v>
                </c:pt>
                <c:pt idx="5">
                  <c:v>7.9600530239293076E-6</c:v>
                </c:pt>
                <c:pt idx="6">
                  <c:v>1.1124512291255441E-5</c:v>
                </c:pt>
                <c:pt idx="7">
                  <c:v>1.5546978562361927E-5</c:v>
                </c:pt>
                <c:pt idx="8">
                  <c:v>2.1727563068858236E-5</c:v>
                </c:pt>
                <c:pt idx="9">
                  <c:v>3.036519250461315E-5</c:v>
                </c:pt>
                <c:pt idx="10">
                  <c:v>4.2436646618863825E-5</c:v>
                </c:pt>
                <c:pt idx="11">
                  <c:v>5.9307016610572543E-5</c:v>
                </c:pt>
                <c:pt idx="12">
                  <c:v>8.2884075427468228E-5</c:v>
                </c:pt>
                <c:pt idx="13">
                  <c:v>1.1583401681752466E-4</c:v>
                </c:pt>
                <c:pt idx="14">
                  <c:v>1.6188295981927394E-4</c:v>
                </c:pt>
                <c:pt idx="15">
                  <c:v>2.2623831409672774E-4</c:v>
                </c:pt>
                <c:pt idx="16">
                  <c:v>3.1617765589701997E-4</c:v>
                </c:pt>
                <c:pt idx="17">
                  <c:v>4.4187170722017032E-4</c:v>
                </c:pt>
                <c:pt idx="18">
                  <c:v>6.1753448417386592E-4</c:v>
                </c:pt>
                <c:pt idx="19">
                  <c:v>8.6303067816439507E-4</c:v>
                </c:pt>
                <c:pt idx="20">
                  <c:v>1.2061220394020821E-3</c:v>
                </c:pt>
                <c:pt idx="21">
                  <c:v>1.6856067932898341E-3</c:v>
                </c:pt>
                <c:pt idx="22">
                  <c:v>2.3557071082071931E-3</c:v>
                </c:pt>
                <c:pt idx="23">
                  <c:v>3.29220076814421E-3</c:v>
                </c:pt>
                <c:pt idx="24">
                  <c:v>4.6009904457171734E-3</c:v>
                </c:pt>
                <c:pt idx="25">
                  <c:v>6.4300796252816685E-3</c:v>
                </c:pt>
                <c:pt idx="26">
                  <c:v>8.9863094642913428E-3</c:v>
                </c:pt>
                <c:pt idx="27">
                  <c:v>1.2558749268128225E-2</c:v>
                </c:pt>
                <c:pt idx="28">
                  <c:v>1.7551385672444027E-2</c:v>
                </c:pt>
                <c:pt idx="29">
                  <c:v>2.4528807164312941E-2</c:v>
                </c:pt>
                <c:pt idx="30">
                  <c:v>3.4280050141492234E-2</c:v>
                </c:pt>
                <c:pt idx="31">
                  <c:v>4.7907826492798733E-2</c:v>
                </c:pt>
                <c:pt idx="32">
                  <c:v>6.6953222932602099E-2</c:v>
                </c:pt>
                <c:pt idx="33">
                  <c:v>9.3569973618747526E-2</c:v>
                </c:pt>
                <c:pt idx="34">
                  <c:v>0.13076801354023859</c:v>
                </c:pt>
                <c:pt idx="35">
                  <c:v>0.18275385472411623</c:v>
                </c:pt>
                <c:pt idx="36">
                  <c:v>0.25540627644577812</c:v>
                </c:pt>
                <c:pt idx="37">
                  <c:v>0.35694112250803922</c:v>
                </c:pt>
                <c:pt idx="38">
                  <c:v>0.49884038368316092</c:v>
                </c:pt>
                <c:pt idx="39">
                  <c:v>0.69715062989851562</c:v>
                </c:pt>
                <c:pt idx="40">
                  <c:v>0.97429762438117362</c:v>
                </c:pt>
                <c:pt idx="41">
                  <c:v>1.3616223240205363</c:v>
                </c:pt>
                <c:pt idx="42">
                  <c:v>1.9029250476194752</c:v>
                </c:pt>
              </c:numCache>
            </c:numRef>
          </c:yVal>
        </c:ser>
        <c:axId val="69837184"/>
        <c:axId val="69839104"/>
      </c:scatterChart>
      <c:valAx>
        <c:axId val="698371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K ( cm</a:t>
                </a:r>
                <a:r>
                  <a:rPr lang="en-US" baseline="30000"/>
                  <a:t>3</a:t>
                </a:r>
                <a:r>
                  <a:rPr lang="en-US"/>
                  <a:t>/(g</a:t>
                </a:r>
                <a:r>
                  <a:rPr lang="en-US" baseline="30000"/>
                  <a:t>1/3</a:t>
                </a:r>
                <a:r>
                  <a:rPr lang="en-US"/>
                  <a:t>*s</a:t>
                </a:r>
                <a:r>
                  <a:rPr lang="en-US" baseline="30000"/>
                  <a:t>2</a:t>
                </a:r>
                <a:r>
                  <a:rPr lang="en-US"/>
                  <a:t>)</a:t>
                </a:r>
              </a:p>
            </c:rich>
          </c:tx>
          <c:layout>
            <c:manualLayout>
              <c:xMode val="edge"/>
              <c:yMode val="edge"/>
              <c:x val="0.46857570353497763"/>
              <c:y val="0.94469919582164907"/>
            </c:manualLayout>
          </c:layout>
        </c:title>
        <c:numFmt formatCode="0.00E+00" sourceLinked="1"/>
        <c:majorTickMark val="none"/>
        <c:tickLblPos val="nextTo"/>
        <c:crossAx val="69839104"/>
        <c:crosses val="autoZero"/>
        <c:crossBetween val="midCat"/>
      </c:valAx>
      <c:valAx>
        <c:axId val="6983910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 (Msol)</a:t>
                </a:r>
              </a:p>
            </c:rich>
          </c:tx>
        </c:title>
        <c:numFmt formatCode="General" sourceLinked="1"/>
        <c:majorTickMark val="none"/>
        <c:tickLblPos val="nextTo"/>
        <c:crossAx val="69837184"/>
        <c:crosses val="autoZero"/>
        <c:crossBetween val="midCat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6"/>
  <c:chart>
    <c:title>
      <c:tx>
        <c:rich>
          <a:bodyPr/>
          <a:lstStyle/>
          <a:p>
            <a:pPr>
              <a:defRPr/>
            </a:pPr>
            <a:r>
              <a:rPr lang="en-US"/>
              <a:t>Comportamento da Massa em função do Raio</a:t>
            </a:r>
          </a:p>
        </c:rich>
      </c:tx>
      <c:layout>
        <c:manualLayout>
          <c:xMode val="edge"/>
          <c:yMode val="edge"/>
          <c:x val="0.27029702970297026"/>
          <c:y val="1.929824561403511E-2"/>
        </c:manualLayout>
      </c:layout>
    </c:title>
    <c:plotArea>
      <c:layout>
        <c:manualLayout>
          <c:layoutTarget val="inner"/>
          <c:xMode val="edge"/>
          <c:yMode val="edge"/>
          <c:x val="8.1188118811881149E-2"/>
          <c:y val="0.11228070175438599"/>
          <c:w val="0.6821782178217829"/>
          <c:h val="0.76491228070175388"/>
        </c:manualLayout>
      </c:layout>
      <c:scatterChart>
        <c:scatterStyle val="smoothMarker"/>
        <c:ser>
          <c:idx val="0"/>
          <c:order val="0"/>
          <c:tx>
            <c:strRef>
              <c:f>Plan3!$C$13</c:f>
              <c:strCache>
                <c:ptCount val="1"/>
                <c:pt idx="0">
                  <c:v>f(ri) = 4πri2 E(r) </c:v>
                </c:pt>
              </c:strCache>
            </c:strRef>
          </c:tx>
          <c:xVal>
            <c:numRef>
              <c:f>Plan3!$B$14:$B$35</c:f>
              <c:numCache>
                <c:formatCode>0.0</c:formatCode>
                <c:ptCount val="22"/>
                <c:pt idx="0" formatCode="General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</c:numCache>
            </c:numRef>
          </c:xVal>
          <c:yVal>
            <c:numRef>
              <c:f>Plan3!$C$14:$C$35</c:f>
              <c:numCache>
                <c:formatCode>0.00</c:formatCode>
                <c:ptCount val="22"/>
                <c:pt idx="0">
                  <c:v>0</c:v>
                </c:pt>
                <c:pt idx="1">
                  <c:v>1.8849555921538772E-3</c:v>
                </c:pt>
                <c:pt idx="2">
                  <c:v>7.5398223686155034E-3</c:v>
                </c:pt>
                <c:pt idx="3">
                  <c:v>1.6964600329384887E-2</c:v>
                </c:pt>
                <c:pt idx="4">
                  <c:v>3.015928947446201E-2</c:v>
                </c:pt>
                <c:pt idx="5">
                  <c:v>4.7123889803846922E-2</c:v>
                </c:pt>
                <c:pt idx="6">
                  <c:v>6.7858401317539563E-2</c:v>
                </c:pt>
                <c:pt idx="7">
                  <c:v>9.2362824015539899E-2</c:v>
                </c:pt>
                <c:pt idx="8">
                  <c:v>0.120637157897848</c:v>
                </c:pt>
                <c:pt idx="9">
                  <c:v>0.152681402964464</c:v>
                </c:pt>
                <c:pt idx="10">
                  <c:v>0.18849555921538766</c:v>
                </c:pt>
                <c:pt idx="11">
                  <c:v>0.22807962665061884</c:v>
                </c:pt>
                <c:pt idx="12">
                  <c:v>0.27143360527015808</c:v>
                </c:pt>
                <c:pt idx="13">
                  <c:v>0.31855749507400533</c:v>
                </c:pt>
                <c:pt idx="14">
                  <c:v>0.36945129606215976</c:v>
                </c:pt>
                <c:pt idx="15">
                  <c:v>0.42411500823462217</c:v>
                </c:pt>
                <c:pt idx="16">
                  <c:v>0.48254863159139216</c:v>
                </c:pt>
                <c:pt idx="17">
                  <c:v>0.54475216613247002</c:v>
                </c:pt>
                <c:pt idx="18">
                  <c:v>0.61072561185785601</c:v>
                </c:pt>
                <c:pt idx="19">
                  <c:v>0.68046896876754848</c:v>
                </c:pt>
                <c:pt idx="20">
                  <c:v>0.75398223686155064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Plan3!$D$13</c:f>
              <c:strCache>
                <c:ptCount val="1"/>
                <c:pt idx="0">
                  <c:v>y(xi) = y(xi-1) + f(xi-1)*(xi-xi-1)</c:v>
                </c:pt>
              </c:strCache>
            </c:strRef>
          </c:tx>
          <c:xVal>
            <c:numRef>
              <c:f>Plan3!$B$14:$B$35</c:f>
              <c:numCache>
                <c:formatCode>0.0</c:formatCode>
                <c:ptCount val="22"/>
                <c:pt idx="0" formatCode="General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</c:numCache>
            </c:numRef>
          </c:xVal>
          <c:yVal>
            <c:numRef>
              <c:f>Plan3!$D$14:$D$35</c:f>
              <c:numCache>
                <c:formatCode>0.00</c:formatCode>
                <c:ptCount val="22"/>
                <c:pt idx="0" formatCode="General">
                  <c:v>0</c:v>
                </c:pt>
                <c:pt idx="1">
                  <c:v>0</c:v>
                </c:pt>
                <c:pt idx="2">
                  <c:v>9.4247779607693793E-4</c:v>
                </c:pt>
                <c:pt idx="3">
                  <c:v>4.7123889803846932E-3</c:v>
                </c:pt>
                <c:pt idx="4">
                  <c:v>1.3194689145077139E-2</c:v>
                </c:pt>
                <c:pt idx="5">
                  <c:v>2.8274333882308149E-2</c:v>
                </c:pt>
                <c:pt idx="6">
                  <c:v>5.1836278784231582E-2</c:v>
                </c:pt>
                <c:pt idx="7">
                  <c:v>8.5765479443001391E-2</c:v>
                </c:pt>
                <c:pt idx="8">
                  <c:v>0.13194689145077143</c:v>
                </c:pt>
                <c:pt idx="9">
                  <c:v>0.19226547039969541</c:v>
                </c:pt>
                <c:pt idx="10">
                  <c:v>0.26860617188192731</c:v>
                </c:pt>
                <c:pt idx="11">
                  <c:v>0.36285395148962135</c:v>
                </c:pt>
                <c:pt idx="12">
                  <c:v>0.47689376481493073</c:v>
                </c:pt>
                <c:pt idx="13">
                  <c:v>0.61261056745000964</c:v>
                </c:pt>
                <c:pt idx="14">
                  <c:v>0.77188931498701241</c:v>
                </c:pt>
                <c:pt idx="15">
                  <c:v>0.95661496301809223</c:v>
                </c:pt>
                <c:pt idx="16">
                  <c:v>1.1686724671354036</c:v>
                </c:pt>
                <c:pt idx="17">
                  <c:v>1.4099467829310981</c:v>
                </c:pt>
                <c:pt idx="18">
                  <c:v>1.6823228659973346</c:v>
                </c:pt>
                <c:pt idx="19">
                  <c:v>1.9876856719262626</c:v>
                </c:pt>
                <c:pt idx="20">
                  <c:v>2.327920156310038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Plan3!$E$13</c:f>
              <c:strCache>
                <c:ptCount val="1"/>
              </c:strCache>
            </c:strRef>
          </c:tx>
          <c:xVal>
            <c:numRef>
              <c:f>Plan3!$B$14:$B$35</c:f>
              <c:numCache>
                <c:formatCode>0.0</c:formatCode>
                <c:ptCount val="22"/>
                <c:pt idx="0" formatCode="General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</c:numCache>
            </c:numRef>
          </c:xVal>
          <c:yVal>
            <c:numRef>
              <c:f>Plan3!$E$14:$E$35</c:f>
              <c:numCache>
                <c:formatCode>General</c:formatCode>
                <c:ptCount val="22"/>
              </c:numCache>
            </c:numRef>
          </c:yVal>
          <c:smooth val="1"/>
        </c:ser>
        <c:ser>
          <c:idx val="3"/>
          <c:order val="3"/>
          <c:tx>
            <c:strRef>
              <c:f>Plan3!$F$13</c:f>
              <c:strCache>
                <c:ptCount val="1"/>
              </c:strCache>
            </c:strRef>
          </c:tx>
          <c:xVal>
            <c:numRef>
              <c:f>Plan3!$B$14:$B$35</c:f>
              <c:numCache>
                <c:formatCode>0.0</c:formatCode>
                <c:ptCount val="22"/>
                <c:pt idx="0" formatCode="General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</c:numCache>
            </c:numRef>
          </c:xVal>
          <c:yVal>
            <c:numRef>
              <c:f>Plan3!$F$14:$F$35</c:f>
              <c:numCache>
                <c:formatCode>General</c:formatCode>
                <c:ptCount val="22"/>
              </c:numCache>
            </c:numRef>
          </c:yVal>
          <c:smooth val="1"/>
        </c:ser>
        <c:ser>
          <c:idx val="4"/>
          <c:order val="4"/>
          <c:tx>
            <c:strRef>
              <c:f>Plan3!$G$13</c:f>
              <c:strCache>
                <c:ptCount val="1"/>
              </c:strCache>
            </c:strRef>
          </c:tx>
          <c:xVal>
            <c:numRef>
              <c:f>Plan3!$B$14:$B$35</c:f>
              <c:numCache>
                <c:formatCode>0.0</c:formatCode>
                <c:ptCount val="22"/>
                <c:pt idx="0" formatCode="General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</c:numCache>
            </c:numRef>
          </c:xVal>
          <c:yVal>
            <c:numRef>
              <c:f>Plan3!$G$14:$G$35</c:f>
              <c:numCache>
                <c:formatCode>General</c:formatCode>
                <c:ptCount val="22"/>
              </c:numCache>
            </c:numRef>
          </c:yVal>
          <c:smooth val="1"/>
        </c:ser>
        <c:ser>
          <c:idx val="5"/>
          <c:order val="5"/>
          <c:tx>
            <c:strRef>
              <c:f>Plan3!$H$13</c:f>
              <c:strCache>
                <c:ptCount val="1"/>
                <c:pt idx="0">
                  <c:v>M(r)= 4πr3 E(r)/3 </c:v>
                </c:pt>
              </c:strCache>
            </c:strRef>
          </c:tx>
          <c:xVal>
            <c:numRef>
              <c:f>Plan3!$B$14:$B$35</c:f>
              <c:numCache>
                <c:formatCode>0.0</c:formatCode>
                <c:ptCount val="22"/>
                <c:pt idx="0" formatCode="General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</c:numCache>
            </c:numRef>
          </c:xVal>
          <c:yVal>
            <c:numRef>
              <c:f>Plan3!$H$14:$H$35</c:f>
              <c:numCache>
                <c:formatCode>0.00</c:formatCode>
                <c:ptCount val="22"/>
                <c:pt idx="0">
                  <c:v>0</c:v>
                </c:pt>
                <c:pt idx="1">
                  <c:v>3.1415926535897947E-4</c:v>
                </c:pt>
                <c:pt idx="2">
                  <c:v>2.5132741228718353E-3</c:v>
                </c:pt>
                <c:pt idx="3">
                  <c:v>8.4823001646924471E-3</c:v>
                </c:pt>
                <c:pt idx="4">
                  <c:v>2.0106192982974683E-2</c:v>
                </c:pt>
                <c:pt idx="5">
                  <c:v>3.9269908169872428E-2</c:v>
                </c:pt>
                <c:pt idx="6">
                  <c:v>6.7858401317539563E-2</c:v>
                </c:pt>
                <c:pt idx="7">
                  <c:v>0.10775662801813002</c:v>
                </c:pt>
                <c:pt idx="8">
                  <c:v>0.16084954386379741</c:v>
                </c:pt>
                <c:pt idx="9">
                  <c:v>0.22902210444669591</c:v>
                </c:pt>
                <c:pt idx="10">
                  <c:v>0.31415926535897948</c:v>
                </c:pt>
                <c:pt idx="11">
                  <c:v>0.41814598219280152</c:v>
                </c:pt>
                <c:pt idx="12">
                  <c:v>0.5428672105403165</c:v>
                </c:pt>
                <c:pt idx="13">
                  <c:v>0.69020790599367743</c:v>
                </c:pt>
                <c:pt idx="14">
                  <c:v>0.86205302414503959</c:v>
                </c:pt>
                <c:pt idx="15">
                  <c:v>1.060287520586557</c:v>
                </c:pt>
                <c:pt idx="16">
                  <c:v>1.2867963509103784</c:v>
                </c:pt>
                <c:pt idx="17">
                  <c:v>1.5434644707086647</c:v>
                </c:pt>
                <c:pt idx="18">
                  <c:v>1.8321768355735677</c:v>
                </c:pt>
                <c:pt idx="19">
                  <c:v>2.1548184010972387</c:v>
                </c:pt>
                <c:pt idx="20">
                  <c:v>2.513274122871834</c:v>
                </c:pt>
              </c:numCache>
            </c:numRef>
          </c:yVal>
          <c:smooth val="1"/>
        </c:ser>
        <c:axId val="66697472"/>
        <c:axId val="66711936"/>
      </c:scatterChart>
      <c:valAx>
        <c:axId val="666974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Raio (km)
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66711936"/>
        <c:crosses val="autoZero"/>
        <c:crossBetween val="midCat"/>
      </c:valAx>
      <c:valAx>
        <c:axId val="6671193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Massa (Msol)</a:t>
                </a:r>
              </a:p>
            </c:rich>
          </c:tx>
          <c:layout/>
        </c:title>
        <c:numFmt formatCode="0.00" sourceLinked="1"/>
        <c:majorTickMark val="none"/>
        <c:tickLblPos val="nextTo"/>
        <c:crossAx val="66697472"/>
        <c:crosses val="autoZero"/>
        <c:crossBetween val="midCat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76211070910286949"/>
          <c:y val="0.4358703797791797"/>
          <c:w val="0.22996848631136288"/>
          <c:h val="0.15886661071327951"/>
        </c:manualLayout>
      </c:layout>
    </c:legend>
    <c:plotVisOnly val="1"/>
    <c:dispBlanksAs val="gap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4"/>
  <c:chart>
    <c:title>
      <c:tx>
        <c:rich>
          <a:bodyPr/>
          <a:lstStyle/>
          <a:p>
            <a:pPr>
              <a:defRPr/>
            </a:pPr>
            <a:r>
              <a:rPr lang="en-US"/>
              <a:t>Comportamento da Massa em função do Raio</a:t>
            </a:r>
          </a:p>
        </c:rich>
      </c:tx>
    </c:title>
    <c:plotArea>
      <c:layout/>
      <c:scatterChart>
        <c:scatterStyle val="lineMarker"/>
        <c:ser>
          <c:idx val="0"/>
          <c:order val="0"/>
          <c:tx>
            <c:strRef>
              <c:f>Plan1!$E$26</c:f>
              <c:strCache>
                <c:ptCount val="1"/>
                <c:pt idx="0">
                  <c:v>R</c:v>
                </c:pt>
              </c:strCache>
            </c:strRef>
          </c:tx>
          <c:xVal>
            <c:numRef>
              <c:f>Plan1!$E$27:$E$69</c:f>
              <c:numCache>
                <c:formatCode>0.00E+00</c:formatCode>
                <c:ptCount val="43"/>
                <c:pt idx="0">
                  <c:v>196437.68880924344</c:v>
                </c:pt>
                <c:pt idx="1">
                  <c:v>219624.01276020901</c:v>
                </c:pt>
                <c:pt idx="2">
                  <c:v>245547.11101155428</c:v>
                </c:pt>
                <c:pt idx="3">
                  <c:v>274530.01595026115</c:v>
                </c:pt>
                <c:pt idx="4">
                  <c:v>306933.88876444212</c:v>
                </c:pt>
                <c:pt idx="5">
                  <c:v>343162.51993782661</c:v>
                </c:pt>
                <c:pt idx="6">
                  <c:v>383667.36095555354</c:v>
                </c:pt>
                <c:pt idx="7">
                  <c:v>428953.14992228319</c:v>
                </c:pt>
                <c:pt idx="8">
                  <c:v>479584.20119444159</c:v>
                </c:pt>
                <c:pt idx="9">
                  <c:v>536191.43740285409</c:v>
                </c:pt>
                <c:pt idx="10">
                  <c:v>599480.25149305246</c:v>
                </c:pt>
                <c:pt idx="11">
                  <c:v>670239.29675356729</c:v>
                </c:pt>
                <c:pt idx="12">
                  <c:v>749350.31436631549</c:v>
                </c:pt>
                <c:pt idx="13">
                  <c:v>837799.12094195897</c:v>
                </c:pt>
                <c:pt idx="14">
                  <c:v>936687.89295789448</c:v>
                </c:pt>
                <c:pt idx="15">
                  <c:v>1047248.9011774494</c:v>
                </c:pt>
                <c:pt idx="16">
                  <c:v>1170859.8661973681</c:v>
                </c:pt>
                <c:pt idx="17">
                  <c:v>1309061.1264718133</c:v>
                </c:pt>
                <c:pt idx="18">
                  <c:v>1463574.8327467111</c:v>
                </c:pt>
                <c:pt idx="19">
                  <c:v>1636326.408089763</c:v>
                </c:pt>
                <c:pt idx="20">
                  <c:v>1829468.5409333878</c:v>
                </c:pt>
                <c:pt idx="21">
                  <c:v>2045408.0101122055</c:v>
                </c:pt>
                <c:pt idx="22">
                  <c:v>2286835.6761667347</c:v>
                </c:pt>
                <c:pt idx="23">
                  <c:v>2556760.0126402508</c:v>
                </c:pt>
                <c:pt idx="24">
                  <c:v>2858544.5952084167</c:v>
                </c:pt>
                <c:pt idx="25">
                  <c:v>3195950.0158003173</c:v>
                </c:pt>
                <c:pt idx="26">
                  <c:v>3573180.7440105262</c:v>
                </c:pt>
                <c:pt idx="27">
                  <c:v>3994937.5197504014</c:v>
                </c:pt>
                <c:pt idx="28">
                  <c:v>4466475.9300131528</c:v>
                </c:pt>
                <c:pt idx="29">
                  <c:v>4993671.8996879961</c:v>
                </c:pt>
                <c:pt idx="30">
                  <c:v>5583094.9125164375</c:v>
                </c:pt>
                <c:pt idx="31">
                  <c:v>6242089.8746099994</c:v>
                </c:pt>
                <c:pt idx="32">
                  <c:v>6978868.6406455524</c:v>
                </c:pt>
                <c:pt idx="33">
                  <c:v>7802612.3432624983</c:v>
                </c:pt>
                <c:pt idx="34">
                  <c:v>8723585.8008069415</c:v>
                </c:pt>
                <c:pt idx="35">
                  <c:v>9753265.4290781301</c:v>
                </c:pt>
                <c:pt idx="36">
                  <c:v>10904482.251008676</c:v>
                </c:pt>
                <c:pt idx="37">
                  <c:v>12191581.786347652</c:v>
                </c:pt>
                <c:pt idx="38">
                  <c:v>13630602.813760845</c:v>
                </c:pt>
                <c:pt idx="39">
                  <c:v>15239477.232934568</c:v>
                </c:pt>
                <c:pt idx="40">
                  <c:v>17038253.517201047</c:v>
                </c:pt>
                <c:pt idx="41">
                  <c:v>19049346.541168217</c:v>
                </c:pt>
                <c:pt idx="42">
                  <c:v>21297816.896501321</c:v>
                </c:pt>
              </c:numCache>
            </c:numRef>
          </c:xVal>
          <c:yVal>
            <c:numRef>
              <c:f>Plan1!$D$27:$D$69</c:f>
              <c:numCache>
                <c:formatCode>General</c:formatCode>
                <c:ptCount val="43"/>
                <c:pt idx="0">
                  <c:v>1.4931067648403781E-6</c:v>
                </c:pt>
                <c:pt idx="1">
                  <c:v>2.0866801399049212E-6</c:v>
                </c:pt>
                <c:pt idx="2">
                  <c:v>2.9162241500788612E-6</c:v>
                </c:pt>
                <c:pt idx="3">
                  <c:v>4.0755471482518023E-6</c:v>
                </c:pt>
                <c:pt idx="4">
                  <c:v>5.6957502931227806E-6</c:v>
                </c:pt>
                <c:pt idx="5">
                  <c:v>7.9600530239293076E-6</c:v>
                </c:pt>
                <c:pt idx="6">
                  <c:v>1.1124512291255441E-5</c:v>
                </c:pt>
                <c:pt idx="7">
                  <c:v>1.5546978562361927E-5</c:v>
                </c:pt>
                <c:pt idx="8">
                  <c:v>2.1727563068858236E-5</c:v>
                </c:pt>
                <c:pt idx="9">
                  <c:v>3.036519250461315E-5</c:v>
                </c:pt>
                <c:pt idx="10">
                  <c:v>4.2436646618863825E-5</c:v>
                </c:pt>
                <c:pt idx="11">
                  <c:v>5.9307016610572543E-5</c:v>
                </c:pt>
                <c:pt idx="12">
                  <c:v>8.2884075427468228E-5</c:v>
                </c:pt>
                <c:pt idx="13">
                  <c:v>1.1583401681752466E-4</c:v>
                </c:pt>
                <c:pt idx="14">
                  <c:v>1.6188295981927394E-4</c:v>
                </c:pt>
                <c:pt idx="15">
                  <c:v>2.2623831409672774E-4</c:v>
                </c:pt>
                <c:pt idx="16">
                  <c:v>3.1617765589701997E-4</c:v>
                </c:pt>
                <c:pt idx="17">
                  <c:v>4.4187170722017032E-4</c:v>
                </c:pt>
                <c:pt idx="18">
                  <c:v>6.1753448417386592E-4</c:v>
                </c:pt>
                <c:pt idx="19">
                  <c:v>8.6303067816439507E-4</c:v>
                </c:pt>
                <c:pt idx="20">
                  <c:v>1.2061220394020821E-3</c:v>
                </c:pt>
                <c:pt idx="21">
                  <c:v>1.6856067932898341E-3</c:v>
                </c:pt>
                <c:pt idx="22">
                  <c:v>2.3557071082071931E-3</c:v>
                </c:pt>
                <c:pt idx="23">
                  <c:v>3.29220076814421E-3</c:v>
                </c:pt>
                <c:pt idx="24">
                  <c:v>4.6009904457171734E-3</c:v>
                </c:pt>
                <c:pt idx="25">
                  <c:v>6.4300796252816685E-3</c:v>
                </c:pt>
                <c:pt idx="26">
                  <c:v>8.9863094642913428E-3</c:v>
                </c:pt>
                <c:pt idx="27">
                  <c:v>1.2558749268128225E-2</c:v>
                </c:pt>
                <c:pt idx="28">
                  <c:v>1.7551385672444027E-2</c:v>
                </c:pt>
                <c:pt idx="29">
                  <c:v>2.4528807164312941E-2</c:v>
                </c:pt>
                <c:pt idx="30">
                  <c:v>3.4280050141492234E-2</c:v>
                </c:pt>
                <c:pt idx="31">
                  <c:v>4.7907826492798733E-2</c:v>
                </c:pt>
                <c:pt idx="32">
                  <c:v>6.6953222932602099E-2</c:v>
                </c:pt>
                <c:pt idx="33">
                  <c:v>9.3569973618747526E-2</c:v>
                </c:pt>
                <c:pt idx="34">
                  <c:v>0.13076801354023859</c:v>
                </c:pt>
                <c:pt idx="35">
                  <c:v>0.18275385472411623</c:v>
                </c:pt>
                <c:pt idx="36">
                  <c:v>0.25540627644577812</c:v>
                </c:pt>
                <c:pt idx="37">
                  <c:v>0.35694112250803922</c:v>
                </c:pt>
                <c:pt idx="38">
                  <c:v>0.49884038368316092</c:v>
                </c:pt>
                <c:pt idx="39">
                  <c:v>0.69715062989851562</c:v>
                </c:pt>
                <c:pt idx="40">
                  <c:v>0.97429762438117362</c:v>
                </c:pt>
                <c:pt idx="41">
                  <c:v>1.3616223240205363</c:v>
                </c:pt>
                <c:pt idx="42">
                  <c:v>1.9029250476194752</c:v>
                </c:pt>
              </c:numCache>
            </c:numRef>
          </c:yVal>
        </c:ser>
        <c:axId val="69894912"/>
        <c:axId val="69896832"/>
      </c:scatterChart>
      <c:valAx>
        <c:axId val="698949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Raio (cm)</a:t>
                </a:r>
              </a:p>
            </c:rich>
          </c:tx>
        </c:title>
        <c:numFmt formatCode="0.00E+00" sourceLinked="1"/>
        <c:majorTickMark val="none"/>
        <c:tickLblPos val="nextTo"/>
        <c:crossAx val="69896832"/>
        <c:crosses val="autoZero"/>
        <c:crossBetween val="midCat"/>
      </c:valAx>
      <c:valAx>
        <c:axId val="6989683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Massa (Msol)</a:t>
                </a:r>
              </a:p>
            </c:rich>
          </c:tx>
        </c:title>
        <c:numFmt formatCode="General" sourceLinked="1"/>
        <c:majorTickMark val="none"/>
        <c:tickLblPos val="nextTo"/>
        <c:crossAx val="69894912"/>
        <c:crosses val="autoZero"/>
        <c:crossBetween val="midCat"/>
      </c:valAx>
    </c:plotArea>
    <c:plotVisOnly val="1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7"/>
  <c:chart>
    <c:title>
      <c:tx>
        <c:rich>
          <a:bodyPr/>
          <a:lstStyle/>
          <a:p>
            <a:pPr>
              <a:defRPr/>
            </a:pPr>
            <a:r>
              <a:rPr lang="en-US"/>
              <a:t>Comportamento de R em função de K</a:t>
            </a:r>
          </a:p>
        </c:rich>
      </c:tx>
    </c:title>
    <c:plotArea>
      <c:layout/>
      <c:scatterChart>
        <c:scatterStyle val="lineMarker"/>
        <c:ser>
          <c:idx val="0"/>
          <c:order val="0"/>
          <c:tx>
            <c:strRef>
              <c:f>Plan1!$E$26</c:f>
              <c:strCache>
                <c:ptCount val="1"/>
                <c:pt idx="0">
                  <c:v>R</c:v>
                </c:pt>
              </c:strCache>
            </c:strRef>
          </c:tx>
          <c:xVal>
            <c:numRef>
              <c:f>Plan1!$A$27:$A$69</c:f>
              <c:numCache>
                <c:formatCode>0.00E+00</c:formatCode>
                <c:ptCount val="43"/>
                <c:pt idx="0">
                  <c:v>50000000000</c:v>
                </c:pt>
                <c:pt idx="1">
                  <c:v>62500000000</c:v>
                </c:pt>
                <c:pt idx="2">
                  <c:v>78125000000</c:v>
                </c:pt>
                <c:pt idx="3">
                  <c:v>97656250000</c:v>
                </c:pt>
                <c:pt idx="4">
                  <c:v>122070312500</c:v>
                </c:pt>
                <c:pt idx="5">
                  <c:v>152587890625</c:v>
                </c:pt>
                <c:pt idx="6">
                  <c:v>190734863281.25</c:v>
                </c:pt>
                <c:pt idx="7">
                  <c:v>238418579101.5625</c:v>
                </c:pt>
                <c:pt idx="8">
                  <c:v>298023223876.95312</c:v>
                </c:pt>
                <c:pt idx="9">
                  <c:v>372529029846.19141</c:v>
                </c:pt>
                <c:pt idx="10">
                  <c:v>465661287307.73926</c:v>
                </c:pt>
                <c:pt idx="11">
                  <c:v>582076609134.67407</c:v>
                </c:pt>
                <c:pt idx="12">
                  <c:v>727595761418.34253</c:v>
                </c:pt>
                <c:pt idx="13">
                  <c:v>909494701772.92834</c:v>
                </c:pt>
                <c:pt idx="14">
                  <c:v>1136868377216.1606</c:v>
                </c:pt>
                <c:pt idx="15">
                  <c:v>1421085471520.2002</c:v>
                </c:pt>
                <c:pt idx="16">
                  <c:v>1776356839400.2502</c:v>
                </c:pt>
                <c:pt idx="17">
                  <c:v>2220446049250.3101</c:v>
                </c:pt>
                <c:pt idx="18">
                  <c:v>2775557561562.8882</c:v>
                </c:pt>
                <c:pt idx="19">
                  <c:v>3469446951953.6138</c:v>
                </c:pt>
                <c:pt idx="20">
                  <c:v>4336808689942.0142</c:v>
                </c:pt>
                <c:pt idx="21">
                  <c:v>5421010862427.5215</c:v>
                </c:pt>
                <c:pt idx="22">
                  <c:v>6776263578034.4023</c:v>
                </c:pt>
                <c:pt idx="23">
                  <c:v>8470329472543.0029</c:v>
                </c:pt>
                <c:pt idx="24">
                  <c:v>10587911840678.754</c:v>
                </c:pt>
                <c:pt idx="25">
                  <c:v>13234889800848.441</c:v>
                </c:pt>
                <c:pt idx="26">
                  <c:v>16543612251060.562</c:v>
                </c:pt>
                <c:pt idx="27">
                  <c:v>20679515313825.687</c:v>
                </c:pt>
                <c:pt idx="28">
                  <c:v>25849394142282.109</c:v>
                </c:pt>
                <c:pt idx="29">
                  <c:v>32311742677852.641</c:v>
                </c:pt>
                <c:pt idx="30">
                  <c:v>40389678347315.805</c:v>
                </c:pt>
                <c:pt idx="31">
                  <c:v>50487097934144.75</c:v>
                </c:pt>
                <c:pt idx="32">
                  <c:v>63108872417680.937</c:v>
                </c:pt>
                <c:pt idx="33">
                  <c:v>78886090522101.141</c:v>
                </c:pt>
                <c:pt idx="34">
                  <c:v>98607613152626.484</c:v>
                </c:pt>
                <c:pt idx="35">
                  <c:v>123259516440783.09</c:v>
                </c:pt>
                <c:pt idx="36">
                  <c:v>154074395550978.87</c:v>
                </c:pt>
                <c:pt idx="37">
                  <c:v>192592994438723.59</c:v>
                </c:pt>
                <c:pt idx="38">
                  <c:v>240741243048404.5</c:v>
                </c:pt>
                <c:pt idx="39">
                  <c:v>300926553810505.62</c:v>
                </c:pt>
                <c:pt idx="40">
                  <c:v>376158192263132</c:v>
                </c:pt>
                <c:pt idx="41">
                  <c:v>470197740328915</c:v>
                </c:pt>
                <c:pt idx="42">
                  <c:v>587747175411143.75</c:v>
                </c:pt>
              </c:numCache>
            </c:numRef>
          </c:xVal>
          <c:yVal>
            <c:numRef>
              <c:f>Plan1!$E$27:$E$69</c:f>
              <c:numCache>
                <c:formatCode>0.00E+00</c:formatCode>
                <c:ptCount val="43"/>
                <c:pt idx="0">
                  <c:v>196437.68880924344</c:v>
                </c:pt>
                <c:pt idx="1">
                  <c:v>219624.01276020901</c:v>
                </c:pt>
                <c:pt idx="2">
                  <c:v>245547.11101155428</c:v>
                </c:pt>
                <c:pt idx="3">
                  <c:v>274530.01595026115</c:v>
                </c:pt>
                <c:pt idx="4">
                  <c:v>306933.88876444212</c:v>
                </c:pt>
                <c:pt idx="5">
                  <c:v>343162.51993782661</c:v>
                </c:pt>
                <c:pt idx="6">
                  <c:v>383667.36095555354</c:v>
                </c:pt>
                <c:pt idx="7">
                  <c:v>428953.14992228319</c:v>
                </c:pt>
                <c:pt idx="8">
                  <c:v>479584.20119444159</c:v>
                </c:pt>
                <c:pt idx="9">
                  <c:v>536191.43740285409</c:v>
                </c:pt>
                <c:pt idx="10">
                  <c:v>599480.25149305246</c:v>
                </c:pt>
                <c:pt idx="11">
                  <c:v>670239.29675356729</c:v>
                </c:pt>
                <c:pt idx="12">
                  <c:v>749350.31436631549</c:v>
                </c:pt>
                <c:pt idx="13">
                  <c:v>837799.12094195897</c:v>
                </c:pt>
                <c:pt idx="14">
                  <c:v>936687.89295789448</c:v>
                </c:pt>
                <c:pt idx="15">
                  <c:v>1047248.9011774494</c:v>
                </c:pt>
                <c:pt idx="16">
                  <c:v>1170859.8661973681</c:v>
                </c:pt>
                <c:pt idx="17">
                  <c:v>1309061.1264718133</c:v>
                </c:pt>
                <c:pt idx="18">
                  <c:v>1463574.8327467111</c:v>
                </c:pt>
                <c:pt idx="19">
                  <c:v>1636326.408089763</c:v>
                </c:pt>
                <c:pt idx="20">
                  <c:v>1829468.5409333878</c:v>
                </c:pt>
                <c:pt idx="21">
                  <c:v>2045408.0101122055</c:v>
                </c:pt>
                <c:pt idx="22">
                  <c:v>2286835.6761667347</c:v>
                </c:pt>
                <c:pt idx="23">
                  <c:v>2556760.0126402508</c:v>
                </c:pt>
                <c:pt idx="24">
                  <c:v>2858544.5952084167</c:v>
                </c:pt>
                <c:pt idx="25">
                  <c:v>3195950.0158003173</c:v>
                </c:pt>
                <c:pt idx="26">
                  <c:v>3573180.7440105262</c:v>
                </c:pt>
                <c:pt idx="27">
                  <c:v>3994937.5197504014</c:v>
                </c:pt>
                <c:pt idx="28">
                  <c:v>4466475.9300131528</c:v>
                </c:pt>
                <c:pt idx="29">
                  <c:v>4993671.8996879961</c:v>
                </c:pt>
                <c:pt idx="30">
                  <c:v>5583094.9125164375</c:v>
                </c:pt>
                <c:pt idx="31">
                  <c:v>6242089.8746099994</c:v>
                </c:pt>
                <c:pt idx="32">
                  <c:v>6978868.6406455524</c:v>
                </c:pt>
                <c:pt idx="33">
                  <c:v>7802612.3432624983</c:v>
                </c:pt>
                <c:pt idx="34">
                  <c:v>8723585.8008069415</c:v>
                </c:pt>
                <c:pt idx="35">
                  <c:v>9753265.4290781301</c:v>
                </c:pt>
                <c:pt idx="36">
                  <c:v>10904482.251008676</c:v>
                </c:pt>
                <c:pt idx="37">
                  <c:v>12191581.786347652</c:v>
                </c:pt>
                <c:pt idx="38">
                  <c:v>13630602.813760845</c:v>
                </c:pt>
                <c:pt idx="39">
                  <c:v>15239477.232934568</c:v>
                </c:pt>
                <c:pt idx="40">
                  <c:v>17038253.517201047</c:v>
                </c:pt>
                <c:pt idx="41">
                  <c:v>19049346.541168217</c:v>
                </c:pt>
                <c:pt idx="42">
                  <c:v>21297816.896501321</c:v>
                </c:pt>
              </c:numCache>
            </c:numRef>
          </c:yVal>
        </c:ser>
        <c:axId val="70009984"/>
        <c:axId val="70011904"/>
      </c:scatterChart>
      <c:valAx>
        <c:axId val="700099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K ( cm</a:t>
                </a:r>
                <a:r>
                  <a:rPr lang="en-US" baseline="30000"/>
                  <a:t>3</a:t>
                </a:r>
                <a:r>
                  <a:rPr lang="en-US"/>
                  <a:t>/(g</a:t>
                </a:r>
                <a:r>
                  <a:rPr lang="en-US" baseline="30000"/>
                  <a:t>1/3</a:t>
                </a:r>
                <a:r>
                  <a:rPr lang="en-US"/>
                  <a:t>*s</a:t>
                </a:r>
                <a:r>
                  <a:rPr lang="en-US" baseline="30000"/>
                  <a:t>2</a:t>
                </a:r>
                <a:r>
                  <a:rPr lang="en-US"/>
                  <a:t>)
</a:t>
                </a:r>
              </a:p>
            </c:rich>
          </c:tx>
        </c:title>
        <c:numFmt formatCode="0.00E+00" sourceLinked="1"/>
        <c:majorTickMark val="none"/>
        <c:tickLblPos val="nextTo"/>
        <c:crossAx val="70011904"/>
        <c:crosses val="autoZero"/>
        <c:crossBetween val="midCat"/>
      </c:valAx>
      <c:valAx>
        <c:axId val="7001190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Raio (cm)</a:t>
                </a:r>
              </a:p>
            </c:rich>
          </c:tx>
        </c:title>
        <c:numFmt formatCode="0.00E+00" sourceLinked="1"/>
        <c:majorTickMark val="none"/>
        <c:tickLblPos val="nextTo"/>
        <c:crossAx val="70009984"/>
        <c:crosses val="autoZero"/>
        <c:crossBetween val="midCat"/>
      </c:valAx>
    </c:plotArea>
    <c:plotVisOnly val="1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2"/>
  <c:chart>
    <c:title>
      <c:tx>
        <c:rich>
          <a:bodyPr/>
          <a:lstStyle/>
          <a:p>
            <a:pPr>
              <a:defRPr/>
            </a:pPr>
            <a:r>
              <a:rPr lang="en-US"/>
              <a:t>Limite de Chandrasekhar</a:t>
            </a:r>
          </a:p>
        </c:rich>
      </c:tx>
    </c:title>
    <c:plotArea>
      <c:layout/>
      <c:scatterChart>
        <c:scatterStyle val="lineMarker"/>
        <c:ser>
          <c:idx val="0"/>
          <c:order val="0"/>
          <c:tx>
            <c:strRef>
              <c:f>Plan2!$D$11</c:f>
              <c:strCache>
                <c:ptCount val="1"/>
                <c:pt idx="0">
                  <c:v>M em Msol</c:v>
                </c:pt>
              </c:strCache>
            </c:strRef>
          </c:tx>
          <c:xVal>
            <c:numRef>
              <c:f>Plan2!$A$12:$A$29</c:f>
              <c:numCache>
                <c:formatCode>0.00E+00</c:formatCode>
                <c:ptCount val="18"/>
                <c:pt idx="0">
                  <c:v>470197740328915</c:v>
                </c:pt>
                <c:pt idx="1">
                  <c:v>474899717732204.12</c:v>
                </c:pt>
                <c:pt idx="2">
                  <c:v>475374617449936.25</c:v>
                </c:pt>
                <c:pt idx="3">
                  <c:v>475849992067386.12</c:v>
                </c:pt>
                <c:pt idx="4">
                  <c:v>476325842059453.44</c:v>
                </c:pt>
                <c:pt idx="5">
                  <c:v>476802167901512.81</c:v>
                </c:pt>
                <c:pt idx="6">
                  <c:v>477278970069414.25</c:v>
                </c:pt>
                <c:pt idx="7">
                  <c:v>477756249039483.62</c:v>
                </c:pt>
                <c:pt idx="8">
                  <c:v>478234005288523.06</c:v>
                </c:pt>
                <c:pt idx="9">
                  <c:v>478712239293811.56</c:v>
                </c:pt>
                <c:pt idx="10">
                  <c:v>478760110517740.94</c:v>
                </c:pt>
                <c:pt idx="11">
                  <c:v>478807986528792.69</c:v>
                </c:pt>
                <c:pt idx="12">
                  <c:v>478855867327445.56</c:v>
                </c:pt>
                <c:pt idx="13">
                  <c:v>478903752914178.31</c:v>
                </c:pt>
                <c:pt idx="14">
                  <c:v>478951643289469.75</c:v>
                </c:pt>
                <c:pt idx="15">
                  <c:v>478999538453798.69</c:v>
                </c:pt>
                <c:pt idx="16">
                  <c:v>479047438407644.06</c:v>
                </c:pt>
                <c:pt idx="17">
                  <c:v>479095343151484.81</c:v>
                </c:pt>
              </c:numCache>
            </c:numRef>
          </c:xVal>
          <c:yVal>
            <c:numRef>
              <c:f>Plan2!$D$12:$D$29</c:f>
              <c:numCache>
                <c:formatCode>General</c:formatCode>
                <c:ptCount val="18"/>
                <c:pt idx="0">
                  <c:v>1.3616223240205363</c:v>
                </c:pt>
                <c:pt idx="1">
                  <c:v>1.3820976349341441</c:v>
                </c:pt>
                <c:pt idx="2">
                  <c:v>1.3841712995868085</c:v>
                </c:pt>
                <c:pt idx="3">
                  <c:v>1.3862480755139481</c:v>
                </c:pt>
                <c:pt idx="4">
                  <c:v>1.3883279673836399</c:v>
                </c:pt>
                <c:pt idx="5">
                  <c:v>1.3904109798709654</c:v>
                </c:pt>
                <c:pt idx="6">
                  <c:v>1.3924971176580201</c:v>
                </c:pt>
                <c:pt idx="7">
                  <c:v>1.3945863854339271</c:v>
                </c:pt>
                <c:pt idx="8">
                  <c:v>1.396678787894843</c:v>
                </c:pt>
                <c:pt idx="9">
                  <c:v>1.3987743297439721</c:v>
                </c:pt>
                <c:pt idx="10">
                  <c:v>1.39898415113875</c:v>
                </c:pt>
                <c:pt idx="11">
                  <c:v>1.3991940040075226</c:v>
                </c:pt>
                <c:pt idx="12">
                  <c:v>1.3994038883550139</c:v>
                </c:pt>
                <c:pt idx="13">
                  <c:v>1.3996138041859443</c:v>
                </c:pt>
                <c:pt idx="14">
                  <c:v>1.3998237515050358</c:v>
                </c:pt>
                <c:pt idx="15">
                  <c:v>1.4000337303170134</c:v>
                </c:pt>
                <c:pt idx="16">
                  <c:v>1.4002437406266004</c:v>
                </c:pt>
                <c:pt idx="17">
                  <c:v>1.4004537824385206</c:v>
                </c:pt>
              </c:numCache>
            </c:numRef>
          </c:yVal>
        </c:ser>
        <c:axId val="70025984"/>
        <c:axId val="70027904"/>
      </c:scatterChart>
      <c:valAx>
        <c:axId val="700259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K ( cm3/(g1/3*s2)</a:t>
                </a:r>
                <a:endParaRPr lang="pt-BR"/>
              </a:p>
            </c:rich>
          </c:tx>
          <c:layout>
            <c:manualLayout>
              <c:xMode val="edge"/>
              <c:yMode val="edge"/>
              <c:x val="0.41995534696111375"/>
              <c:y val="0.94469919582164907"/>
            </c:manualLayout>
          </c:layout>
        </c:title>
        <c:numFmt formatCode="0.00E+00" sourceLinked="1"/>
        <c:majorTickMark val="none"/>
        <c:tickLblPos val="nextTo"/>
        <c:crossAx val="70027904"/>
        <c:crosses val="autoZero"/>
        <c:crossBetween val="midCat"/>
      </c:valAx>
      <c:valAx>
        <c:axId val="7002790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Massa (Msol)</a:t>
                </a:r>
              </a:p>
            </c:rich>
          </c:tx>
        </c:title>
        <c:numFmt formatCode="General" sourceLinked="1"/>
        <c:majorTickMark val="none"/>
        <c:tickLblPos val="nextTo"/>
        <c:crossAx val="70025984"/>
        <c:crosses val="autoZero"/>
        <c:crossBetween val="midCat"/>
      </c:valAx>
    </c:plotArea>
    <c:legend>
      <c:legendPos val="r"/>
    </c:legend>
    <c:plotVisOnly val="1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/>
            </a:pPr>
            <a:r>
              <a:rPr lang="en-US"/>
              <a:t>Função Raio para n =</a:t>
            </a:r>
            <a:r>
              <a:rPr lang="en-US" baseline="0"/>
              <a:t> -1</a:t>
            </a:r>
          </a:p>
        </c:rich>
      </c:tx>
    </c:title>
    <c:plotArea>
      <c:layout/>
      <c:scatterChart>
        <c:scatterStyle val="lineMarker"/>
        <c:ser>
          <c:idx val="0"/>
          <c:order val="0"/>
          <c:tx>
            <c:strRef>
              <c:f>Plan1.1!$B$43</c:f>
              <c:strCache>
                <c:ptCount val="1"/>
                <c:pt idx="0">
                  <c:v>r</c:v>
                </c:pt>
              </c:strCache>
            </c:strRef>
          </c:tx>
          <c:xVal>
            <c:numRef>
              <c:f>Plan1.1!$A$44:$A$449</c:f>
              <c:numCache>
                <c:formatCode>General</c:formatCode>
                <c:ptCount val="406"/>
                <c:pt idx="0">
                  <c:v>0</c:v>
                </c:pt>
                <c:pt idx="1">
                  <c:v>5.0000000000000053E-3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6.0000000000000032E-2</c:v>
                </c:pt>
                <c:pt idx="13">
                  <c:v>6.5000000000000002E-2</c:v>
                </c:pt>
                <c:pt idx="14">
                  <c:v>6.9999999999999993E-2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0.10000000000000002</c:v>
                </c:pt>
                <c:pt idx="21">
                  <c:v>0.10500000000000002</c:v>
                </c:pt>
                <c:pt idx="22">
                  <c:v>0.11000000000000003</c:v>
                </c:pt>
                <c:pt idx="23">
                  <c:v>0.11500000000000003</c:v>
                </c:pt>
                <c:pt idx="24">
                  <c:v>0.12000000000000006</c:v>
                </c:pt>
                <c:pt idx="25">
                  <c:v>0.12500000000000003</c:v>
                </c:pt>
                <c:pt idx="26">
                  <c:v>0.13000000000000003</c:v>
                </c:pt>
                <c:pt idx="27">
                  <c:v>0.13500000000000004</c:v>
                </c:pt>
                <c:pt idx="28">
                  <c:v>0.14000000000000004</c:v>
                </c:pt>
                <c:pt idx="29">
                  <c:v>0.14500000000000021</c:v>
                </c:pt>
                <c:pt idx="30">
                  <c:v>0.15000000000000022</c:v>
                </c:pt>
                <c:pt idx="31">
                  <c:v>0.15500000000000025</c:v>
                </c:pt>
                <c:pt idx="32">
                  <c:v>0.16000000000000006</c:v>
                </c:pt>
                <c:pt idx="33">
                  <c:v>0.16500000000000006</c:v>
                </c:pt>
                <c:pt idx="34">
                  <c:v>0.17000000000000021</c:v>
                </c:pt>
                <c:pt idx="35">
                  <c:v>0.17500000000000021</c:v>
                </c:pt>
                <c:pt idx="36">
                  <c:v>0.18000000000000024</c:v>
                </c:pt>
                <c:pt idx="37">
                  <c:v>0.18500000000000025</c:v>
                </c:pt>
                <c:pt idx="38">
                  <c:v>0.19000000000000009</c:v>
                </c:pt>
                <c:pt idx="39">
                  <c:v>0.19500000000000009</c:v>
                </c:pt>
                <c:pt idx="40">
                  <c:v>0.20000000000000009</c:v>
                </c:pt>
                <c:pt idx="41">
                  <c:v>0.20500000000000021</c:v>
                </c:pt>
                <c:pt idx="42">
                  <c:v>0.21000000000000021</c:v>
                </c:pt>
                <c:pt idx="43">
                  <c:v>0.21500000000000027</c:v>
                </c:pt>
                <c:pt idx="44">
                  <c:v>0.22000000000000011</c:v>
                </c:pt>
                <c:pt idx="45">
                  <c:v>0.22500000000000014</c:v>
                </c:pt>
                <c:pt idx="46">
                  <c:v>0.2300000000000002</c:v>
                </c:pt>
                <c:pt idx="47">
                  <c:v>0.23500000000000021</c:v>
                </c:pt>
                <c:pt idx="48">
                  <c:v>0.24000000000000021</c:v>
                </c:pt>
                <c:pt idx="49">
                  <c:v>0.2450000000000003</c:v>
                </c:pt>
                <c:pt idx="50">
                  <c:v>0.25000000000000011</c:v>
                </c:pt>
                <c:pt idx="51">
                  <c:v>0.25500000000000012</c:v>
                </c:pt>
                <c:pt idx="52">
                  <c:v>0.26000000000000012</c:v>
                </c:pt>
                <c:pt idx="53">
                  <c:v>0.26500000000000012</c:v>
                </c:pt>
                <c:pt idx="54">
                  <c:v>0.27000000000000018</c:v>
                </c:pt>
                <c:pt idx="55">
                  <c:v>0.2750000000000003</c:v>
                </c:pt>
                <c:pt idx="56">
                  <c:v>0.2800000000000003</c:v>
                </c:pt>
                <c:pt idx="57">
                  <c:v>0.28500000000000031</c:v>
                </c:pt>
                <c:pt idx="58">
                  <c:v>0.29000000000000031</c:v>
                </c:pt>
                <c:pt idx="59">
                  <c:v>0.29500000000000032</c:v>
                </c:pt>
                <c:pt idx="60">
                  <c:v>0.30000000000000032</c:v>
                </c:pt>
                <c:pt idx="61">
                  <c:v>0.30500000000000038</c:v>
                </c:pt>
                <c:pt idx="62">
                  <c:v>0.3100000000000005</c:v>
                </c:pt>
                <c:pt idx="63">
                  <c:v>0.3150000000000005</c:v>
                </c:pt>
                <c:pt idx="64">
                  <c:v>0.32000000000000056</c:v>
                </c:pt>
                <c:pt idx="65">
                  <c:v>0.32500000000000057</c:v>
                </c:pt>
                <c:pt idx="66">
                  <c:v>0.33000000000000057</c:v>
                </c:pt>
                <c:pt idx="67">
                  <c:v>0.33500000000000058</c:v>
                </c:pt>
                <c:pt idx="68">
                  <c:v>0.3400000000000003</c:v>
                </c:pt>
                <c:pt idx="69">
                  <c:v>0.34500000000000031</c:v>
                </c:pt>
                <c:pt idx="70">
                  <c:v>0.35000000000000031</c:v>
                </c:pt>
                <c:pt idx="71">
                  <c:v>0.35500000000000032</c:v>
                </c:pt>
                <c:pt idx="72">
                  <c:v>0.36000000000000032</c:v>
                </c:pt>
                <c:pt idx="73">
                  <c:v>0.36500000000000032</c:v>
                </c:pt>
                <c:pt idx="74">
                  <c:v>0.37000000000000038</c:v>
                </c:pt>
                <c:pt idx="75">
                  <c:v>0.37500000000000056</c:v>
                </c:pt>
                <c:pt idx="76">
                  <c:v>0.38000000000000062</c:v>
                </c:pt>
                <c:pt idx="77">
                  <c:v>0.38500000000000062</c:v>
                </c:pt>
                <c:pt idx="78">
                  <c:v>0.39000000000000062</c:v>
                </c:pt>
                <c:pt idx="79">
                  <c:v>0.39500000000000063</c:v>
                </c:pt>
                <c:pt idx="80">
                  <c:v>0.4000000000000003</c:v>
                </c:pt>
                <c:pt idx="81">
                  <c:v>0.4050000000000003</c:v>
                </c:pt>
                <c:pt idx="82">
                  <c:v>0.41000000000000031</c:v>
                </c:pt>
                <c:pt idx="83">
                  <c:v>0.41500000000000031</c:v>
                </c:pt>
                <c:pt idx="84">
                  <c:v>0.42000000000000032</c:v>
                </c:pt>
                <c:pt idx="85">
                  <c:v>0.42500000000000032</c:v>
                </c:pt>
                <c:pt idx="86">
                  <c:v>0.43000000000000038</c:v>
                </c:pt>
                <c:pt idx="87">
                  <c:v>0.43500000000000061</c:v>
                </c:pt>
                <c:pt idx="88">
                  <c:v>0.44000000000000028</c:v>
                </c:pt>
                <c:pt idx="89">
                  <c:v>0.44500000000000028</c:v>
                </c:pt>
                <c:pt idx="90">
                  <c:v>0.45000000000000034</c:v>
                </c:pt>
                <c:pt idx="91">
                  <c:v>0.45500000000000035</c:v>
                </c:pt>
                <c:pt idx="92">
                  <c:v>0.4600000000000003</c:v>
                </c:pt>
                <c:pt idx="93">
                  <c:v>0.4650000000000003</c:v>
                </c:pt>
                <c:pt idx="94">
                  <c:v>0.47000000000000031</c:v>
                </c:pt>
                <c:pt idx="95">
                  <c:v>0.47500000000000031</c:v>
                </c:pt>
                <c:pt idx="96">
                  <c:v>0.48000000000000032</c:v>
                </c:pt>
                <c:pt idx="97">
                  <c:v>0.48500000000000032</c:v>
                </c:pt>
                <c:pt idx="98">
                  <c:v>0.49000000000000032</c:v>
                </c:pt>
                <c:pt idx="99">
                  <c:v>0.49500000000000038</c:v>
                </c:pt>
                <c:pt idx="100">
                  <c:v>0.50000000000000033</c:v>
                </c:pt>
                <c:pt idx="101">
                  <c:v>0.50500000000000034</c:v>
                </c:pt>
                <c:pt idx="102">
                  <c:v>0.51000000000000034</c:v>
                </c:pt>
                <c:pt idx="103">
                  <c:v>0.51500000000000035</c:v>
                </c:pt>
                <c:pt idx="104">
                  <c:v>0.52000000000000035</c:v>
                </c:pt>
                <c:pt idx="105">
                  <c:v>0.52500000000000069</c:v>
                </c:pt>
                <c:pt idx="106">
                  <c:v>0.53000000000000069</c:v>
                </c:pt>
                <c:pt idx="107">
                  <c:v>0.5350000000000007</c:v>
                </c:pt>
                <c:pt idx="108">
                  <c:v>0.5400000000000007</c:v>
                </c:pt>
                <c:pt idx="109">
                  <c:v>0.5450000000000006</c:v>
                </c:pt>
                <c:pt idx="110">
                  <c:v>0.5500000000000006</c:v>
                </c:pt>
                <c:pt idx="111">
                  <c:v>0.5550000000000006</c:v>
                </c:pt>
                <c:pt idx="112">
                  <c:v>0.56000000000000061</c:v>
                </c:pt>
                <c:pt idx="113">
                  <c:v>0.56500000000000061</c:v>
                </c:pt>
                <c:pt idx="114">
                  <c:v>0.57000000000000062</c:v>
                </c:pt>
                <c:pt idx="115">
                  <c:v>0.57500000000000062</c:v>
                </c:pt>
                <c:pt idx="116">
                  <c:v>0.5800000000000004</c:v>
                </c:pt>
                <c:pt idx="117">
                  <c:v>0.58500000000000041</c:v>
                </c:pt>
                <c:pt idx="118">
                  <c:v>0.59000000000000041</c:v>
                </c:pt>
                <c:pt idx="119">
                  <c:v>0.59500000000000042</c:v>
                </c:pt>
                <c:pt idx="120">
                  <c:v>0.60000000000000064</c:v>
                </c:pt>
                <c:pt idx="121">
                  <c:v>0.60500000000000065</c:v>
                </c:pt>
                <c:pt idx="122">
                  <c:v>0.61000000000000065</c:v>
                </c:pt>
                <c:pt idx="123">
                  <c:v>0.6150000000000011</c:v>
                </c:pt>
                <c:pt idx="124">
                  <c:v>0.62000000000000111</c:v>
                </c:pt>
                <c:pt idx="125">
                  <c:v>0.62500000000000122</c:v>
                </c:pt>
                <c:pt idx="126">
                  <c:v>0.63000000000000123</c:v>
                </c:pt>
                <c:pt idx="127">
                  <c:v>0.63500000000000123</c:v>
                </c:pt>
                <c:pt idx="128">
                  <c:v>0.64000000000000123</c:v>
                </c:pt>
                <c:pt idx="129">
                  <c:v>0.64500000000000124</c:v>
                </c:pt>
                <c:pt idx="130">
                  <c:v>0.65000000000000124</c:v>
                </c:pt>
                <c:pt idx="131">
                  <c:v>0.65500000000000125</c:v>
                </c:pt>
                <c:pt idx="132">
                  <c:v>0.66000000000000125</c:v>
                </c:pt>
                <c:pt idx="133">
                  <c:v>0.66500000000000126</c:v>
                </c:pt>
                <c:pt idx="134">
                  <c:v>0.67000000000000126</c:v>
                </c:pt>
                <c:pt idx="135">
                  <c:v>0.67500000000000127</c:v>
                </c:pt>
                <c:pt idx="136">
                  <c:v>0.6800000000000006</c:v>
                </c:pt>
                <c:pt idx="137">
                  <c:v>0.68500000000000061</c:v>
                </c:pt>
                <c:pt idx="138">
                  <c:v>0.69000000000000061</c:v>
                </c:pt>
                <c:pt idx="139">
                  <c:v>0.69500000000000062</c:v>
                </c:pt>
                <c:pt idx="140">
                  <c:v>0.70000000000000062</c:v>
                </c:pt>
                <c:pt idx="141">
                  <c:v>0.70500000000000063</c:v>
                </c:pt>
                <c:pt idx="142">
                  <c:v>0.71000000000000063</c:v>
                </c:pt>
                <c:pt idx="143">
                  <c:v>0.71500000000000064</c:v>
                </c:pt>
                <c:pt idx="144">
                  <c:v>0.72000000000000064</c:v>
                </c:pt>
                <c:pt idx="145">
                  <c:v>0.72500000000000064</c:v>
                </c:pt>
                <c:pt idx="146">
                  <c:v>0.73000000000000065</c:v>
                </c:pt>
                <c:pt idx="147">
                  <c:v>0.73500000000000065</c:v>
                </c:pt>
                <c:pt idx="148">
                  <c:v>0.74000000000000121</c:v>
                </c:pt>
                <c:pt idx="149">
                  <c:v>0.74500000000000122</c:v>
                </c:pt>
                <c:pt idx="150">
                  <c:v>0.75000000000000133</c:v>
                </c:pt>
                <c:pt idx="151">
                  <c:v>0.75500000000000134</c:v>
                </c:pt>
                <c:pt idx="152">
                  <c:v>0.76000000000000134</c:v>
                </c:pt>
                <c:pt idx="153">
                  <c:v>0.76500000000000135</c:v>
                </c:pt>
                <c:pt idx="154">
                  <c:v>0.77000000000000135</c:v>
                </c:pt>
                <c:pt idx="155">
                  <c:v>0.77500000000000135</c:v>
                </c:pt>
                <c:pt idx="156">
                  <c:v>0.78000000000000069</c:v>
                </c:pt>
                <c:pt idx="157">
                  <c:v>0.7850000000000007</c:v>
                </c:pt>
                <c:pt idx="158">
                  <c:v>0.7900000000000007</c:v>
                </c:pt>
                <c:pt idx="159">
                  <c:v>0.7950000000000006</c:v>
                </c:pt>
                <c:pt idx="160">
                  <c:v>0.8000000000000006</c:v>
                </c:pt>
                <c:pt idx="161">
                  <c:v>0.8050000000000006</c:v>
                </c:pt>
                <c:pt idx="162">
                  <c:v>0.81000000000000061</c:v>
                </c:pt>
                <c:pt idx="163">
                  <c:v>0.81500000000000061</c:v>
                </c:pt>
                <c:pt idx="164">
                  <c:v>0.82000000000000062</c:v>
                </c:pt>
                <c:pt idx="165">
                  <c:v>0.82500000000000062</c:v>
                </c:pt>
                <c:pt idx="166">
                  <c:v>0.83000000000000063</c:v>
                </c:pt>
                <c:pt idx="167">
                  <c:v>0.83500000000000063</c:v>
                </c:pt>
                <c:pt idx="168">
                  <c:v>0.84000000000000064</c:v>
                </c:pt>
                <c:pt idx="169">
                  <c:v>0.84500000000000064</c:v>
                </c:pt>
                <c:pt idx="170">
                  <c:v>0.85000000000000064</c:v>
                </c:pt>
                <c:pt idx="171">
                  <c:v>0.85500000000000065</c:v>
                </c:pt>
                <c:pt idx="172">
                  <c:v>0.86000000000000065</c:v>
                </c:pt>
                <c:pt idx="173">
                  <c:v>0.86500000000000132</c:v>
                </c:pt>
                <c:pt idx="174">
                  <c:v>0.87000000000000133</c:v>
                </c:pt>
                <c:pt idx="175">
                  <c:v>0.87500000000000133</c:v>
                </c:pt>
                <c:pt idx="176">
                  <c:v>0.88000000000000067</c:v>
                </c:pt>
                <c:pt idx="177">
                  <c:v>0.88500000000000068</c:v>
                </c:pt>
                <c:pt idx="178">
                  <c:v>0.89000000000000068</c:v>
                </c:pt>
                <c:pt idx="179">
                  <c:v>0.89500000000000068</c:v>
                </c:pt>
                <c:pt idx="180">
                  <c:v>0.90000000000000069</c:v>
                </c:pt>
                <c:pt idx="181">
                  <c:v>0.90500000000000069</c:v>
                </c:pt>
                <c:pt idx="182">
                  <c:v>0.9100000000000007</c:v>
                </c:pt>
                <c:pt idx="183">
                  <c:v>0.9150000000000007</c:v>
                </c:pt>
                <c:pt idx="184">
                  <c:v>0.92000000000000071</c:v>
                </c:pt>
                <c:pt idx="185">
                  <c:v>0.92500000000000071</c:v>
                </c:pt>
                <c:pt idx="186">
                  <c:v>0.93000000000000071</c:v>
                </c:pt>
                <c:pt idx="187">
                  <c:v>0.93500000000000072</c:v>
                </c:pt>
                <c:pt idx="188">
                  <c:v>0.94000000000000072</c:v>
                </c:pt>
                <c:pt idx="189">
                  <c:v>0.94500000000000073</c:v>
                </c:pt>
                <c:pt idx="190">
                  <c:v>0.95000000000000073</c:v>
                </c:pt>
                <c:pt idx="191">
                  <c:v>0.95500000000000074</c:v>
                </c:pt>
                <c:pt idx="192">
                  <c:v>0.96000000000000074</c:v>
                </c:pt>
                <c:pt idx="193">
                  <c:v>0.96500000000000075</c:v>
                </c:pt>
                <c:pt idx="194">
                  <c:v>0.97000000000000075</c:v>
                </c:pt>
                <c:pt idx="195">
                  <c:v>0.97500000000000075</c:v>
                </c:pt>
                <c:pt idx="196">
                  <c:v>0.98000000000000076</c:v>
                </c:pt>
                <c:pt idx="197">
                  <c:v>0.98500000000000076</c:v>
                </c:pt>
                <c:pt idx="198">
                  <c:v>0.99000000000000077</c:v>
                </c:pt>
                <c:pt idx="199">
                  <c:v>0.99500000000000077</c:v>
                </c:pt>
                <c:pt idx="200">
                  <c:v>1.0000000000000007</c:v>
                </c:pt>
                <c:pt idx="201">
                  <c:v>1.0050000000000006</c:v>
                </c:pt>
                <c:pt idx="202">
                  <c:v>1.0100000000000005</c:v>
                </c:pt>
                <c:pt idx="203">
                  <c:v>1.014999999999999</c:v>
                </c:pt>
                <c:pt idx="204">
                  <c:v>1.0200000000000002</c:v>
                </c:pt>
                <c:pt idx="205">
                  <c:v>1.0249999999999988</c:v>
                </c:pt>
                <c:pt idx="206">
                  <c:v>1.03</c:v>
                </c:pt>
                <c:pt idx="207">
                  <c:v>1.0349999999999986</c:v>
                </c:pt>
                <c:pt idx="208">
                  <c:v>1.0399999999999978</c:v>
                </c:pt>
                <c:pt idx="209">
                  <c:v>1.0449999999999984</c:v>
                </c:pt>
                <c:pt idx="210">
                  <c:v>1.0499999999999976</c:v>
                </c:pt>
                <c:pt idx="211">
                  <c:v>1.0549999999999982</c:v>
                </c:pt>
                <c:pt idx="212">
                  <c:v>1.0599999999999974</c:v>
                </c:pt>
                <c:pt idx="213">
                  <c:v>1.0649999999999979</c:v>
                </c:pt>
                <c:pt idx="214">
                  <c:v>1.0699999999999974</c:v>
                </c:pt>
                <c:pt idx="215">
                  <c:v>1.0749999999999977</c:v>
                </c:pt>
                <c:pt idx="216">
                  <c:v>1.0799999999999972</c:v>
                </c:pt>
                <c:pt idx="217">
                  <c:v>1.0849999999999975</c:v>
                </c:pt>
                <c:pt idx="218">
                  <c:v>1.089999999999997</c:v>
                </c:pt>
                <c:pt idx="219">
                  <c:v>1.0949999999999978</c:v>
                </c:pt>
                <c:pt idx="220">
                  <c:v>1.0999999999999968</c:v>
                </c:pt>
                <c:pt idx="221">
                  <c:v>1.1049999999999978</c:v>
                </c:pt>
                <c:pt idx="222">
                  <c:v>1.1099999999999968</c:v>
                </c:pt>
                <c:pt idx="223">
                  <c:v>1.1149999999999978</c:v>
                </c:pt>
                <c:pt idx="224">
                  <c:v>1.1199999999999966</c:v>
                </c:pt>
                <c:pt idx="225">
                  <c:v>1.1249999999999978</c:v>
                </c:pt>
                <c:pt idx="226">
                  <c:v>1.1299999999999966</c:v>
                </c:pt>
                <c:pt idx="227">
                  <c:v>1.1349999999999978</c:v>
                </c:pt>
                <c:pt idx="228">
                  <c:v>1.1399999999999963</c:v>
                </c:pt>
                <c:pt idx="229">
                  <c:v>1.1449999999999976</c:v>
                </c:pt>
                <c:pt idx="230">
                  <c:v>1.1499999999999961</c:v>
                </c:pt>
                <c:pt idx="231">
                  <c:v>1.1549999999999974</c:v>
                </c:pt>
                <c:pt idx="232">
                  <c:v>1.1599999999999957</c:v>
                </c:pt>
                <c:pt idx="233">
                  <c:v>1.1649999999999958</c:v>
                </c:pt>
                <c:pt idx="234">
                  <c:v>1.1699999999999957</c:v>
                </c:pt>
                <c:pt idx="235">
                  <c:v>1.1749999999999958</c:v>
                </c:pt>
                <c:pt idx="236">
                  <c:v>1.1799999999999955</c:v>
                </c:pt>
                <c:pt idx="237">
                  <c:v>1.1849999999999958</c:v>
                </c:pt>
                <c:pt idx="238">
                  <c:v>1.1899999999999953</c:v>
                </c:pt>
                <c:pt idx="239">
                  <c:v>1.1949999999999958</c:v>
                </c:pt>
                <c:pt idx="240">
                  <c:v>1.1999999999999951</c:v>
                </c:pt>
                <c:pt idx="241">
                  <c:v>1.2049999999999947</c:v>
                </c:pt>
                <c:pt idx="242">
                  <c:v>1.2099999999999935</c:v>
                </c:pt>
                <c:pt idx="243">
                  <c:v>1.2149999999999945</c:v>
                </c:pt>
                <c:pt idx="244">
                  <c:v>1.2199999999999935</c:v>
                </c:pt>
                <c:pt idx="245">
                  <c:v>1.2249999999999945</c:v>
                </c:pt>
                <c:pt idx="246">
                  <c:v>1.2299999999999935</c:v>
                </c:pt>
                <c:pt idx="247">
                  <c:v>1.2349999999999941</c:v>
                </c:pt>
                <c:pt idx="248">
                  <c:v>1.2399999999999933</c:v>
                </c:pt>
                <c:pt idx="249">
                  <c:v>1.2449999999999939</c:v>
                </c:pt>
                <c:pt idx="250">
                  <c:v>1.2499999999999929</c:v>
                </c:pt>
                <c:pt idx="251">
                  <c:v>1.2549999999999937</c:v>
                </c:pt>
                <c:pt idx="252">
                  <c:v>1.2599999999999929</c:v>
                </c:pt>
                <c:pt idx="253">
                  <c:v>1.2649999999999935</c:v>
                </c:pt>
                <c:pt idx="254">
                  <c:v>1.2699999999999927</c:v>
                </c:pt>
                <c:pt idx="255">
                  <c:v>1.2749999999999932</c:v>
                </c:pt>
                <c:pt idx="256">
                  <c:v>1.2799999999999927</c:v>
                </c:pt>
                <c:pt idx="257">
                  <c:v>1.284999999999993</c:v>
                </c:pt>
                <c:pt idx="258">
                  <c:v>1.2899999999999925</c:v>
                </c:pt>
                <c:pt idx="259">
                  <c:v>1.294999999999993</c:v>
                </c:pt>
                <c:pt idx="260">
                  <c:v>1.2999999999999925</c:v>
                </c:pt>
                <c:pt idx="261">
                  <c:v>1.3049999999999928</c:v>
                </c:pt>
                <c:pt idx="262">
                  <c:v>1.3099999999999921</c:v>
                </c:pt>
                <c:pt idx="263">
                  <c:v>1.3149999999999926</c:v>
                </c:pt>
                <c:pt idx="264">
                  <c:v>1.3199999999999923</c:v>
                </c:pt>
                <c:pt idx="265">
                  <c:v>1.3249999999999924</c:v>
                </c:pt>
                <c:pt idx="266">
                  <c:v>1.3299999999999919</c:v>
                </c:pt>
                <c:pt idx="267">
                  <c:v>1.3349999999999922</c:v>
                </c:pt>
                <c:pt idx="268">
                  <c:v>1.3399999999999916</c:v>
                </c:pt>
                <c:pt idx="269">
                  <c:v>1.344999999999992</c:v>
                </c:pt>
                <c:pt idx="270">
                  <c:v>1.3499999999999914</c:v>
                </c:pt>
                <c:pt idx="271">
                  <c:v>1.3549999999999918</c:v>
                </c:pt>
                <c:pt idx="272">
                  <c:v>1.3599999999999912</c:v>
                </c:pt>
                <c:pt idx="273">
                  <c:v>1.3649999999999918</c:v>
                </c:pt>
                <c:pt idx="274">
                  <c:v>1.3699999999999912</c:v>
                </c:pt>
                <c:pt idx="275">
                  <c:v>1.3749999999999918</c:v>
                </c:pt>
                <c:pt idx="276">
                  <c:v>1.379999999999991</c:v>
                </c:pt>
                <c:pt idx="277">
                  <c:v>1.3849999999999918</c:v>
                </c:pt>
                <c:pt idx="278">
                  <c:v>1.3899999999999908</c:v>
                </c:pt>
                <c:pt idx="279">
                  <c:v>1.3949999999999918</c:v>
                </c:pt>
                <c:pt idx="280">
                  <c:v>1.3999999999999906</c:v>
                </c:pt>
                <c:pt idx="281">
                  <c:v>1.4049999999999898</c:v>
                </c:pt>
                <c:pt idx="282">
                  <c:v>1.4099999999999893</c:v>
                </c:pt>
                <c:pt idx="283">
                  <c:v>1.41499999999999</c:v>
                </c:pt>
                <c:pt idx="284">
                  <c:v>1.419999999999989</c:v>
                </c:pt>
                <c:pt idx="285">
                  <c:v>1.4249999999999896</c:v>
                </c:pt>
                <c:pt idx="286">
                  <c:v>1.4299999999999888</c:v>
                </c:pt>
                <c:pt idx="287">
                  <c:v>1.4349999999999894</c:v>
                </c:pt>
                <c:pt idx="288">
                  <c:v>1.4399999999999886</c:v>
                </c:pt>
                <c:pt idx="289">
                  <c:v>1.4449999999999894</c:v>
                </c:pt>
                <c:pt idx="290">
                  <c:v>1.4499999999999884</c:v>
                </c:pt>
                <c:pt idx="291">
                  <c:v>1.4549999999999892</c:v>
                </c:pt>
                <c:pt idx="292">
                  <c:v>1.4599999999999882</c:v>
                </c:pt>
                <c:pt idx="293">
                  <c:v>1.464999999999989</c:v>
                </c:pt>
                <c:pt idx="294">
                  <c:v>1.4699999999999882</c:v>
                </c:pt>
                <c:pt idx="295">
                  <c:v>1.4749999999999888</c:v>
                </c:pt>
                <c:pt idx="296">
                  <c:v>1.4799999999999878</c:v>
                </c:pt>
                <c:pt idx="297">
                  <c:v>1.4849999999999888</c:v>
                </c:pt>
                <c:pt idx="298">
                  <c:v>1.489999999999988</c:v>
                </c:pt>
                <c:pt idx="299">
                  <c:v>1.4949999999999886</c:v>
                </c:pt>
                <c:pt idx="300">
                  <c:v>1.4999999999999876</c:v>
                </c:pt>
                <c:pt idx="301">
                  <c:v>1.5049999999999886</c:v>
                </c:pt>
                <c:pt idx="302">
                  <c:v>1.5099999999999878</c:v>
                </c:pt>
                <c:pt idx="303">
                  <c:v>1.5149999999999884</c:v>
                </c:pt>
                <c:pt idx="304">
                  <c:v>1.5199999999999876</c:v>
                </c:pt>
                <c:pt idx="305">
                  <c:v>1.5249999999999881</c:v>
                </c:pt>
                <c:pt idx="306">
                  <c:v>1.5299999999999874</c:v>
                </c:pt>
                <c:pt idx="307">
                  <c:v>1.5349999999999879</c:v>
                </c:pt>
                <c:pt idx="308">
                  <c:v>1.5399999999999872</c:v>
                </c:pt>
                <c:pt idx="309">
                  <c:v>1.5449999999999877</c:v>
                </c:pt>
                <c:pt idx="310">
                  <c:v>1.5499999999999869</c:v>
                </c:pt>
                <c:pt idx="311">
                  <c:v>1.5549999999999875</c:v>
                </c:pt>
                <c:pt idx="312">
                  <c:v>1.559999999999987</c:v>
                </c:pt>
                <c:pt idx="313">
                  <c:v>1.5649999999999873</c:v>
                </c:pt>
                <c:pt idx="314">
                  <c:v>1.5699999999999867</c:v>
                </c:pt>
                <c:pt idx="315">
                  <c:v>1.5749999999999871</c:v>
                </c:pt>
                <c:pt idx="316">
                  <c:v>1.5799999999999867</c:v>
                </c:pt>
                <c:pt idx="317">
                  <c:v>1.5849999999999878</c:v>
                </c:pt>
                <c:pt idx="318">
                  <c:v>1.5899999999999865</c:v>
                </c:pt>
                <c:pt idx="319">
                  <c:v>1.5949999999999878</c:v>
                </c:pt>
                <c:pt idx="320">
                  <c:v>1.5999999999999865</c:v>
                </c:pt>
                <c:pt idx="321">
                  <c:v>1.6049999999999878</c:v>
                </c:pt>
                <c:pt idx="322">
                  <c:v>1.6099999999999863</c:v>
                </c:pt>
                <c:pt idx="323">
                  <c:v>1.6149999999999876</c:v>
                </c:pt>
                <c:pt idx="324">
                  <c:v>1.6199999999999859</c:v>
                </c:pt>
                <c:pt idx="325">
                  <c:v>1.624999999999986</c:v>
                </c:pt>
                <c:pt idx="326">
                  <c:v>1.6299999999999857</c:v>
                </c:pt>
                <c:pt idx="327">
                  <c:v>1.6349999999999858</c:v>
                </c:pt>
                <c:pt idx="328">
                  <c:v>1.6399999999999855</c:v>
                </c:pt>
                <c:pt idx="329">
                  <c:v>1.6449999999999858</c:v>
                </c:pt>
                <c:pt idx="330">
                  <c:v>1.6499999999999853</c:v>
                </c:pt>
                <c:pt idx="331">
                  <c:v>1.6549999999999858</c:v>
                </c:pt>
                <c:pt idx="332">
                  <c:v>1.6599999999999853</c:v>
                </c:pt>
                <c:pt idx="333">
                  <c:v>1.6649999999999858</c:v>
                </c:pt>
                <c:pt idx="334">
                  <c:v>1.6699999999999851</c:v>
                </c:pt>
                <c:pt idx="335">
                  <c:v>1.6749999999999858</c:v>
                </c:pt>
                <c:pt idx="336">
                  <c:v>1.6799999999999848</c:v>
                </c:pt>
                <c:pt idx="337">
                  <c:v>1.6849999999999858</c:v>
                </c:pt>
                <c:pt idx="338">
                  <c:v>1.6899999999999846</c:v>
                </c:pt>
                <c:pt idx="339">
                  <c:v>1.6949999999999859</c:v>
                </c:pt>
                <c:pt idx="340">
                  <c:v>1.6999999999999844</c:v>
                </c:pt>
                <c:pt idx="341">
                  <c:v>1.7049999999999839</c:v>
                </c:pt>
                <c:pt idx="342">
                  <c:v>1.7099999999999831</c:v>
                </c:pt>
                <c:pt idx="343">
                  <c:v>1.7149999999999836</c:v>
                </c:pt>
                <c:pt idx="344">
                  <c:v>1.7199999999999827</c:v>
                </c:pt>
                <c:pt idx="345">
                  <c:v>1.7249999999999834</c:v>
                </c:pt>
                <c:pt idx="346">
                  <c:v>1.7299999999999829</c:v>
                </c:pt>
                <c:pt idx="347">
                  <c:v>1.7349999999999834</c:v>
                </c:pt>
                <c:pt idx="348">
                  <c:v>1.7399999999999824</c:v>
                </c:pt>
                <c:pt idx="349">
                  <c:v>1.7449999999999832</c:v>
                </c:pt>
                <c:pt idx="350">
                  <c:v>1.7499999999999825</c:v>
                </c:pt>
                <c:pt idx="351">
                  <c:v>1.754999999999983</c:v>
                </c:pt>
                <c:pt idx="352">
                  <c:v>1.7599999999999822</c:v>
                </c:pt>
                <c:pt idx="353">
                  <c:v>1.7649999999999828</c:v>
                </c:pt>
                <c:pt idx="354">
                  <c:v>1.7699999999999823</c:v>
                </c:pt>
                <c:pt idx="355">
                  <c:v>1.7749999999999826</c:v>
                </c:pt>
                <c:pt idx="356">
                  <c:v>1.779999999999982</c:v>
                </c:pt>
                <c:pt idx="357">
                  <c:v>1.7849999999999826</c:v>
                </c:pt>
                <c:pt idx="358">
                  <c:v>1.789999999999982</c:v>
                </c:pt>
                <c:pt idx="359">
                  <c:v>1.7949999999999824</c:v>
                </c:pt>
                <c:pt idx="360">
                  <c:v>1.7999999999999816</c:v>
                </c:pt>
                <c:pt idx="361">
                  <c:v>1.8049999999999822</c:v>
                </c:pt>
                <c:pt idx="362">
                  <c:v>1.8099999999999816</c:v>
                </c:pt>
                <c:pt idx="363">
                  <c:v>1.814999999999982</c:v>
                </c:pt>
                <c:pt idx="364">
                  <c:v>1.8199999999999814</c:v>
                </c:pt>
                <c:pt idx="365">
                  <c:v>1.8249999999999817</c:v>
                </c:pt>
                <c:pt idx="366">
                  <c:v>1.8299999999999812</c:v>
                </c:pt>
                <c:pt idx="367">
                  <c:v>1.8349999999999818</c:v>
                </c:pt>
                <c:pt idx="368">
                  <c:v>1.839999999999981</c:v>
                </c:pt>
                <c:pt idx="369">
                  <c:v>1.8449999999999818</c:v>
                </c:pt>
                <c:pt idx="370">
                  <c:v>1.8499999999999808</c:v>
                </c:pt>
                <c:pt idx="371">
                  <c:v>1.8549999999999818</c:v>
                </c:pt>
                <c:pt idx="372">
                  <c:v>1.8599999999999808</c:v>
                </c:pt>
                <c:pt idx="373">
                  <c:v>1.8649999999999818</c:v>
                </c:pt>
                <c:pt idx="374">
                  <c:v>1.8699999999999806</c:v>
                </c:pt>
                <c:pt idx="375">
                  <c:v>1.8749999999999818</c:v>
                </c:pt>
                <c:pt idx="376">
                  <c:v>1.8799999999999806</c:v>
                </c:pt>
                <c:pt idx="377">
                  <c:v>1.8849999999999818</c:v>
                </c:pt>
                <c:pt idx="378">
                  <c:v>1.8899999999999804</c:v>
                </c:pt>
                <c:pt idx="379">
                  <c:v>1.8949999999999816</c:v>
                </c:pt>
                <c:pt idx="380">
                  <c:v>1.8999999999999801</c:v>
                </c:pt>
                <c:pt idx="381">
                  <c:v>1.9049999999999814</c:v>
                </c:pt>
                <c:pt idx="382">
                  <c:v>1.9099999999999799</c:v>
                </c:pt>
                <c:pt idx="383">
                  <c:v>1.9149999999999812</c:v>
                </c:pt>
                <c:pt idx="384">
                  <c:v>1.9199999999999797</c:v>
                </c:pt>
                <c:pt idx="385">
                  <c:v>1.9249999999999798</c:v>
                </c:pt>
                <c:pt idx="386">
                  <c:v>1.9299999999999795</c:v>
                </c:pt>
                <c:pt idx="387">
                  <c:v>1.9349999999999798</c:v>
                </c:pt>
                <c:pt idx="388">
                  <c:v>1.9399999999999793</c:v>
                </c:pt>
                <c:pt idx="389">
                  <c:v>1.9449999999999799</c:v>
                </c:pt>
                <c:pt idx="390">
                  <c:v>1.9499999999999791</c:v>
                </c:pt>
                <c:pt idx="391">
                  <c:v>1.9549999999999799</c:v>
                </c:pt>
                <c:pt idx="392">
                  <c:v>1.9599999999999798</c:v>
                </c:pt>
                <c:pt idx="393">
                  <c:v>1.9649999999999799</c:v>
                </c:pt>
                <c:pt idx="394">
                  <c:v>1.9699999999999798</c:v>
                </c:pt>
                <c:pt idx="395">
                  <c:v>1.9749999999999799</c:v>
                </c:pt>
                <c:pt idx="396">
                  <c:v>1.9799999999999798</c:v>
                </c:pt>
                <c:pt idx="397">
                  <c:v>1.9849999999999797</c:v>
                </c:pt>
                <c:pt idx="398">
                  <c:v>1.9899999999999796</c:v>
                </c:pt>
                <c:pt idx="399">
                  <c:v>1.9949999999999795</c:v>
                </c:pt>
                <c:pt idx="400">
                  <c:v>1.999999999999978</c:v>
                </c:pt>
                <c:pt idx="401">
                  <c:v>2.0049999999999795</c:v>
                </c:pt>
                <c:pt idx="402">
                  <c:v>2.0099999999999794</c:v>
                </c:pt>
                <c:pt idx="403">
                  <c:v>2.0149999999999793</c:v>
                </c:pt>
                <c:pt idx="404">
                  <c:v>2.0199999999999787</c:v>
                </c:pt>
                <c:pt idx="405">
                  <c:v>2.0229849999999998</c:v>
                </c:pt>
              </c:numCache>
            </c:numRef>
          </c:xVal>
          <c:yVal>
            <c:numRef>
              <c:f>Plan1.1!$B$44:$B$449</c:f>
              <c:numCache>
                <c:formatCode>General</c:formatCode>
                <c:ptCount val="406"/>
                <c:pt idx="0">
                  <c:v>0</c:v>
                </c:pt>
                <c:pt idx="1">
                  <c:v>2471.5951922530376</c:v>
                </c:pt>
                <c:pt idx="2">
                  <c:v>4943.1903845060651</c:v>
                </c:pt>
                <c:pt idx="3">
                  <c:v>7414.7855767591018</c:v>
                </c:pt>
                <c:pt idx="4">
                  <c:v>9886.3807690121303</c:v>
                </c:pt>
                <c:pt idx="5">
                  <c:v>12357.975961265147</c:v>
                </c:pt>
                <c:pt idx="6">
                  <c:v>14829.571153518193</c:v>
                </c:pt>
                <c:pt idx="7">
                  <c:v>17301.166345771227</c:v>
                </c:pt>
                <c:pt idx="8">
                  <c:v>19772.761538024261</c:v>
                </c:pt>
                <c:pt idx="9">
                  <c:v>22244.35673027729</c:v>
                </c:pt>
                <c:pt idx="10">
                  <c:v>24715.951922530316</c:v>
                </c:pt>
                <c:pt idx="11">
                  <c:v>27187.547114783378</c:v>
                </c:pt>
                <c:pt idx="12">
                  <c:v>29659.142307036349</c:v>
                </c:pt>
                <c:pt idx="13">
                  <c:v>32130.737499289429</c:v>
                </c:pt>
                <c:pt idx="14">
                  <c:v>34602.332691542448</c:v>
                </c:pt>
                <c:pt idx="15">
                  <c:v>37073.927883795484</c:v>
                </c:pt>
                <c:pt idx="16">
                  <c:v>39545.523076048543</c:v>
                </c:pt>
                <c:pt idx="17">
                  <c:v>42017.118268301594</c:v>
                </c:pt>
                <c:pt idx="18">
                  <c:v>44488.713460554543</c:v>
                </c:pt>
                <c:pt idx="19">
                  <c:v>46960.308652807631</c:v>
                </c:pt>
                <c:pt idx="20">
                  <c:v>49431.903845060624</c:v>
                </c:pt>
                <c:pt idx="21">
                  <c:v>51903.499037313675</c:v>
                </c:pt>
                <c:pt idx="22">
                  <c:v>54375.094229566726</c:v>
                </c:pt>
                <c:pt idx="23">
                  <c:v>56846.689421819698</c:v>
                </c:pt>
                <c:pt idx="24">
                  <c:v>59318.284614072792</c:v>
                </c:pt>
                <c:pt idx="25">
                  <c:v>61789.879806325866</c:v>
                </c:pt>
                <c:pt idx="26">
                  <c:v>64261.474998578902</c:v>
                </c:pt>
                <c:pt idx="27">
                  <c:v>66733.070190832048</c:v>
                </c:pt>
                <c:pt idx="28">
                  <c:v>69204.665383084925</c:v>
                </c:pt>
                <c:pt idx="29">
                  <c:v>71676.260575337918</c:v>
                </c:pt>
                <c:pt idx="30">
                  <c:v>74147.855767591158</c:v>
                </c:pt>
                <c:pt idx="31">
                  <c:v>76619.450959844035</c:v>
                </c:pt>
                <c:pt idx="32">
                  <c:v>79091.046152097042</c:v>
                </c:pt>
                <c:pt idx="33">
                  <c:v>81562.641344350093</c:v>
                </c:pt>
                <c:pt idx="34">
                  <c:v>84034.236536603014</c:v>
                </c:pt>
                <c:pt idx="35">
                  <c:v>86505.831728856298</c:v>
                </c:pt>
                <c:pt idx="36">
                  <c:v>88977.426921109116</c:v>
                </c:pt>
                <c:pt idx="37">
                  <c:v>91449.02211336224</c:v>
                </c:pt>
                <c:pt idx="38">
                  <c:v>93920.617305615277</c:v>
                </c:pt>
                <c:pt idx="39">
                  <c:v>96392.212497868299</c:v>
                </c:pt>
                <c:pt idx="40">
                  <c:v>98863.807690121335</c:v>
                </c:pt>
                <c:pt idx="41">
                  <c:v>101335.40288237428</c:v>
                </c:pt>
                <c:pt idx="42">
                  <c:v>103806.99807462734</c:v>
                </c:pt>
                <c:pt idx="43">
                  <c:v>106278.59326688045</c:v>
                </c:pt>
                <c:pt idx="44">
                  <c:v>108750.18845913348</c:v>
                </c:pt>
                <c:pt idx="45">
                  <c:v>111221.78365138642</c:v>
                </c:pt>
                <c:pt idx="46">
                  <c:v>113693.37884363954</c:v>
                </c:pt>
                <c:pt idx="47">
                  <c:v>116164.97403589249</c:v>
                </c:pt>
                <c:pt idx="48">
                  <c:v>118636.5692281457</c:v>
                </c:pt>
                <c:pt idx="49">
                  <c:v>121108.1644203988</c:v>
                </c:pt>
                <c:pt idx="50">
                  <c:v>123579.75961265176</c:v>
                </c:pt>
                <c:pt idx="51">
                  <c:v>126051.35480490472</c:v>
                </c:pt>
                <c:pt idx="52">
                  <c:v>128522.94999715764</c:v>
                </c:pt>
                <c:pt idx="53">
                  <c:v>130994.54518941077</c:v>
                </c:pt>
                <c:pt idx="54">
                  <c:v>133466.14038166404</c:v>
                </c:pt>
                <c:pt idx="55">
                  <c:v>135937.73557391684</c:v>
                </c:pt>
                <c:pt idx="56">
                  <c:v>138409.3307661697</c:v>
                </c:pt>
                <c:pt idx="57">
                  <c:v>140880.92595842291</c:v>
                </c:pt>
                <c:pt idx="58">
                  <c:v>143352.52115067595</c:v>
                </c:pt>
                <c:pt idx="59">
                  <c:v>145824.1163429291</c:v>
                </c:pt>
                <c:pt idx="60">
                  <c:v>148295.71153518211</c:v>
                </c:pt>
                <c:pt idx="61">
                  <c:v>150767.30672743506</c:v>
                </c:pt>
                <c:pt idx="62">
                  <c:v>153238.90191968807</c:v>
                </c:pt>
                <c:pt idx="63">
                  <c:v>155710.49711194108</c:v>
                </c:pt>
                <c:pt idx="64">
                  <c:v>158182.09230419408</c:v>
                </c:pt>
                <c:pt idx="65">
                  <c:v>160653.687496447</c:v>
                </c:pt>
                <c:pt idx="66">
                  <c:v>163125.28268870024</c:v>
                </c:pt>
                <c:pt idx="67">
                  <c:v>165596.87788095331</c:v>
                </c:pt>
                <c:pt idx="68">
                  <c:v>168068.47307320629</c:v>
                </c:pt>
                <c:pt idx="69">
                  <c:v>170540.06826545933</c:v>
                </c:pt>
                <c:pt idx="70">
                  <c:v>173011.66345771236</c:v>
                </c:pt>
                <c:pt idx="71">
                  <c:v>175483.25864996572</c:v>
                </c:pt>
                <c:pt idx="72">
                  <c:v>177954.85384221844</c:v>
                </c:pt>
                <c:pt idx="73">
                  <c:v>180426.4490344713</c:v>
                </c:pt>
                <c:pt idx="74">
                  <c:v>182898.04422672448</c:v>
                </c:pt>
                <c:pt idx="75">
                  <c:v>185369.63941897755</c:v>
                </c:pt>
                <c:pt idx="76">
                  <c:v>187841.23461123055</c:v>
                </c:pt>
                <c:pt idx="77">
                  <c:v>190312.82980348342</c:v>
                </c:pt>
                <c:pt idx="78">
                  <c:v>192784.42499573663</c:v>
                </c:pt>
                <c:pt idx="79">
                  <c:v>195256.02018798966</c:v>
                </c:pt>
                <c:pt idx="80">
                  <c:v>197727.61538024287</c:v>
                </c:pt>
                <c:pt idx="81">
                  <c:v>200199.21057249574</c:v>
                </c:pt>
                <c:pt idx="82">
                  <c:v>202670.80576474869</c:v>
                </c:pt>
                <c:pt idx="83">
                  <c:v>205142.40095700178</c:v>
                </c:pt>
                <c:pt idx="84">
                  <c:v>207613.99614925485</c:v>
                </c:pt>
                <c:pt idx="85">
                  <c:v>210085.59134150806</c:v>
                </c:pt>
                <c:pt idx="86">
                  <c:v>212557.18653376092</c:v>
                </c:pt>
                <c:pt idx="87">
                  <c:v>215028.78172601396</c:v>
                </c:pt>
                <c:pt idx="88">
                  <c:v>217500.37691826699</c:v>
                </c:pt>
                <c:pt idx="89">
                  <c:v>219971.97211052</c:v>
                </c:pt>
                <c:pt idx="90">
                  <c:v>222443.56730277304</c:v>
                </c:pt>
                <c:pt idx="91">
                  <c:v>224915.16249502602</c:v>
                </c:pt>
                <c:pt idx="92">
                  <c:v>227386.75768727908</c:v>
                </c:pt>
                <c:pt idx="93">
                  <c:v>229858.35287953232</c:v>
                </c:pt>
                <c:pt idx="94">
                  <c:v>232329.94807178536</c:v>
                </c:pt>
                <c:pt idx="95">
                  <c:v>234801.54326403831</c:v>
                </c:pt>
                <c:pt idx="96">
                  <c:v>237273.13845629102</c:v>
                </c:pt>
                <c:pt idx="97">
                  <c:v>239744.73364854429</c:v>
                </c:pt>
                <c:pt idx="98">
                  <c:v>242216.32884079733</c:v>
                </c:pt>
                <c:pt idx="99">
                  <c:v>244687.92403305008</c:v>
                </c:pt>
                <c:pt idx="100">
                  <c:v>247159.51922530358</c:v>
                </c:pt>
                <c:pt idx="101">
                  <c:v>249631.11441755627</c:v>
                </c:pt>
                <c:pt idx="102">
                  <c:v>252102.70960980951</c:v>
                </c:pt>
                <c:pt idx="103">
                  <c:v>254574.30480206248</c:v>
                </c:pt>
                <c:pt idx="104">
                  <c:v>257045.89999431552</c:v>
                </c:pt>
                <c:pt idx="105">
                  <c:v>259517.49518656856</c:v>
                </c:pt>
                <c:pt idx="106">
                  <c:v>261989.09037882159</c:v>
                </c:pt>
                <c:pt idx="107">
                  <c:v>264460.68557107507</c:v>
                </c:pt>
                <c:pt idx="108">
                  <c:v>266932.28076332767</c:v>
                </c:pt>
                <c:pt idx="109">
                  <c:v>269403.87595558015</c:v>
                </c:pt>
                <c:pt idx="110">
                  <c:v>271875.47114783392</c:v>
                </c:pt>
                <c:pt idx="111">
                  <c:v>274347.06634008675</c:v>
                </c:pt>
                <c:pt idx="112">
                  <c:v>276818.66153233981</c:v>
                </c:pt>
                <c:pt idx="113">
                  <c:v>279290.25672459224</c:v>
                </c:pt>
                <c:pt idx="114">
                  <c:v>281761.85191684589</c:v>
                </c:pt>
                <c:pt idx="115">
                  <c:v>284233.44710909884</c:v>
                </c:pt>
                <c:pt idx="116">
                  <c:v>286705.04230135184</c:v>
                </c:pt>
                <c:pt idx="117">
                  <c:v>289176.63749360497</c:v>
                </c:pt>
                <c:pt idx="118">
                  <c:v>291648.23268585821</c:v>
                </c:pt>
                <c:pt idx="119">
                  <c:v>294119.82787811104</c:v>
                </c:pt>
                <c:pt idx="120">
                  <c:v>296591.42307036469</c:v>
                </c:pt>
                <c:pt idx="121">
                  <c:v>299063.01826261712</c:v>
                </c:pt>
                <c:pt idx="122">
                  <c:v>301534.61345487018</c:v>
                </c:pt>
                <c:pt idx="123">
                  <c:v>304006.20864712365</c:v>
                </c:pt>
                <c:pt idx="124">
                  <c:v>306477.8038393762</c:v>
                </c:pt>
                <c:pt idx="125">
                  <c:v>308949.39903162973</c:v>
                </c:pt>
                <c:pt idx="126">
                  <c:v>311420.99422388227</c:v>
                </c:pt>
                <c:pt idx="127">
                  <c:v>313892.58941613568</c:v>
                </c:pt>
                <c:pt idx="128">
                  <c:v>316364.18460838834</c:v>
                </c:pt>
                <c:pt idx="129">
                  <c:v>318835.77980064141</c:v>
                </c:pt>
                <c:pt idx="130">
                  <c:v>321307.37499289442</c:v>
                </c:pt>
                <c:pt idx="131">
                  <c:v>323778.97018514748</c:v>
                </c:pt>
                <c:pt idx="132">
                  <c:v>326250.56537740061</c:v>
                </c:pt>
                <c:pt idx="133">
                  <c:v>328722.16056965361</c:v>
                </c:pt>
                <c:pt idx="134">
                  <c:v>331193.75576190656</c:v>
                </c:pt>
                <c:pt idx="135">
                  <c:v>333665.35095415928</c:v>
                </c:pt>
                <c:pt idx="136">
                  <c:v>336136.94614641264</c:v>
                </c:pt>
                <c:pt idx="137">
                  <c:v>338608.54133866564</c:v>
                </c:pt>
                <c:pt idx="138">
                  <c:v>341080.13653091871</c:v>
                </c:pt>
                <c:pt idx="139">
                  <c:v>343551.73172317172</c:v>
                </c:pt>
                <c:pt idx="140">
                  <c:v>346023.32691542478</c:v>
                </c:pt>
                <c:pt idx="141">
                  <c:v>348494.92210767791</c:v>
                </c:pt>
                <c:pt idx="142">
                  <c:v>350966.51729993086</c:v>
                </c:pt>
                <c:pt idx="143">
                  <c:v>353438.11249218386</c:v>
                </c:pt>
                <c:pt idx="144">
                  <c:v>355909.70768443693</c:v>
                </c:pt>
                <c:pt idx="145">
                  <c:v>358381.30287668959</c:v>
                </c:pt>
                <c:pt idx="146">
                  <c:v>360852.898068943</c:v>
                </c:pt>
                <c:pt idx="147">
                  <c:v>363324.49326119642</c:v>
                </c:pt>
                <c:pt idx="148">
                  <c:v>365796.08845344908</c:v>
                </c:pt>
                <c:pt idx="149">
                  <c:v>368267.68364570208</c:v>
                </c:pt>
                <c:pt idx="150">
                  <c:v>370739.27883795509</c:v>
                </c:pt>
                <c:pt idx="151">
                  <c:v>373210.87403020816</c:v>
                </c:pt>
                <c:pt idx="152">
                  <c:v>375682.46922246122</c:v>
                </c:pt>
                <c:pt idx="153">
                  <c:v>378154.06441471458</c:v>
                </c:pt>
                <c:pt idx="154">
                  <c:v>380625.65960696724</c:v>
                </c:pt>
                <c:pt idx="155">
                  <c:v>383097.2547992203</c:v>
                </c:pt>
                <c:pt idx="156">
                  <c:v>385568.84999147331</c:v>
                </c:pt>
                <c:pt idx="157">
                  <c:v>388040.44518372696</c:v>
                </c:pt>
                <c:pt idx="158">
                  <c:v>390512.04037597938</c:v>
                </c:pt>
                <c:pt idx="159">
                  <c:v>392983.63556823245</c:v>
                </c:pt>
                <c:pt idx="160">
                  <c:v>395455.23076048546</c:v>
                </c:pt>
                <c:pt idx="161">
                  <c:v>397926.82595273817</c:v>
                </c:pt>
                <c:pt idx="162">
                  <c:v>400398.42114499165</c:v>
                </c:pt>
                <c:pt idx="163">
                  <c:v>402870.0163372446</c:v>
                </c:pt>
                <c:pt idx="164">
                  <c:v>405341.61152949755</c:v>
                </c:pt>
                <c:pt idx="165">
                  <c:v>407813.20672175055</c:v>
                </c:pt>
                <c:pt idx="166">
                  <c:v>410284.80191400356</c:v>
                </c:pt>
                <c:pt idx="167">
                  <c:v>412756.39710625669</c:v>
                </c:pt>
                <c:pt idx="168">
                  <c:v>415227.99229850998</c:v>
                </c:pt>
                <c:pt idx="169">
                  <c:v>417699.58749076276</c:v>
                </c:pt>
                <c:pt idx="170">
                  <c:v>420171.18268301617</c:v>
                </c:pt>
                <c:pt idx="171">
                  <c:v>422642.77787526883</c:v>
                </c:pt>
                <c:pt idx="172">
                  <c:v>425114.3730675219</c:v>
                </c:pt>
                <c:pt idx="173">
                  <c:v>427585.96825977491</c:v>
                </c:pt>
                <c:pt idx="174">
                  <c:v>430057.56345202797</c:v>
                </c:pt>
                <c:pt idx="175">
                  <c:v>432529.15864428057</c:v>
                </c:pt>
                <c:pt idx="176">
                  <c:v>435000.75383653399</c:v>
                </c:pt>
                <c:pt idx="177">
                  <c:v>437472.3490287867</c:v>
                </c:pt>
                <c:pt idx="178">
                  <c:v>439943.94422104006</c:v>
                </c:pt>
                <c:pt idx="179">
                  <c:v>442415.53941329394</c:v>
                </c:pt>
                <c:pt idx="180">
                  <c:v>444887.13460554625</c:v>
                </c:pt>
                <c:pt idx="181">
                  <c:v>447358.7297977992</c:v>
                </c:pt>
                <c:pt idx="182">
                  <c:v>449830.32499005215</c:v>
                </c:pt>
                <c:pt idx="183">
                  <c:v>452301.92018230585</c:v>
                </c:pt>
                <c:pt idx="184">
                  <c:v>454773.51537455816</c:v>
                </c:pt>
                <c:pt idx="185">
                  <c:v>457245.11056681135</c:v>
                </c:pt>
                <c:pt idx="186">
                  <c:v>459716.70575906435</c:v>
                </c:pt>
                <c:pt idx="187">
                  <c:v>462188.30095131719</c:v>
                </c:pt>
                <c:pt idx="188">
                  <c:v>464659.89614357095</c:v>
                </c:pt>
                <c:pt idx="189">
                  <c:v>467131.49133582396</c:v>
                </c:pt>
                <c:pt idx="190">
                  <c:v>469603.08652807662</c:v>
                </c:pt>
                <c:pt idx="191">
                  <c:v>472074.68172032951</c:v>
                </c:pt>
                <c:pt idx="192">
                  <c:v>474546.27691258257</c:v>
                </c:pt>
                <c:pt idx="193">
                  <c:v>477017.87210483523</c:v>
                </c:pt>
                <c:pt idx="194">
                  <c:v>479489.46729708859</c:v>
                </c:pt>
                <c:pt idx="195">
                  <c:v>481961.06248934165</c:v>
                </c:pt>
                <c:pt idx="196">
                  <c:v>484432.65768159472</c:v>
                </c:pt>
                <c:pt idx="197">
                  <c:v>486904.25287384773</c:v>
                </c:pt>
                <c:pt idx="198">
                  <c:v>489375.84806610039</c:v>
                </c:pt>
                <c:pt idx="199">
                  <c:v>491847.44325835392</c:v>
                </c:pt>
                <c:pt idx="200">
                  <c:v>494319.03845060681</c:v>
                </c:pt>
                <c:pt idx="201">
                  <c:v>496790.63364286034</c:v>
                </c:pt>
                <c:pt idx="202">
                  <c:v>499262.22883511259</c:v>
                </c:pt>
                <c:pt idx="203">
                  <c:v>501733.82402736571</c:v>
                </c:pt>
                <c:pt idx="204">
                  <c:v>504205.4192196193</c:v>
                </c:pt>
                <c:pt idx="205">
                  <c:v>506677.01441187214</c:v>
                </c:pt>
                <c:pt idx="206">
                  <c:v>509148.60960412468</c:v>
                </c:pt>
                <c:pt idx="207">
                  <c:v>511620.20479637763</c:v>
                </c:pt>
                <c:pt idx="208">
                  <c:v>514091.79998863098</c:v>
                </c:pt>
                <c:pt idx="209">
                  <c:v>516563.39518088393</c:v>
                </c:pt>
                <c:pt idx="210">
                  <c:v>519034.990373137</c:v>
                </c:pt>
                <c:pt idx="211">
                  <c:v>521506.5855653896</c:v>
                </c:pt>
                <c:pt idx="212">
                  <c:v>523978.18075764208</c:v>
                </c:pt>
                <c:pt idx="213">
                  <c:v>526449.7759498941</c:v>
                </c:pt>
                <c:pt idx="214">
                  <c:v>528921.37114214851</c:v>
                </c:pt>
                <c:pt idx="215">
                  <c:v>531392.96633440233</c:v>
                </c:pt>
                <c:pt idx="216">
                  <c:v>533864.5615266544</c:v>
                </c:pt>
                <c:pt idx="217">
                  <c:v>536336.1567189073</c:v>
                </c:pt>
                <c:pt idx="218">
                  <c:v>538807.7519111603</c:v>
                </c:pt>
                <c:pt idx="219">
                  <c:v>541279.34710341343</c:v>
                </c:pt>
                <c:pt idx="220">
                  <c:v>543750.94229566643</c:v>
                </c:pt>
                <c:pt idx="221">
                  <c:v>546222.53748791944</c:v>
                </c:pt>
                <c:pt idx="222">
                  <c:v>548694.13268017233</c:v>
                </c:pt>
                <c:pt idx="223">
                  <c:v>551165.72787242534</c:v>
                </c:pt>
                <c:pt idx="224">
                  <c:v>553637.32306467905</c:v>
                </c:pt>
                <c:pt idx="225">
                  <c:v>556108.91825693252</c:v>
                </c:pt>
                <c:pt idx="226">
                  <c:v>558580.5134491839</c:v>
                </c:pt>
                <c:pt idx="227">
                  <c:v>561052.10864143725</c:v>
                </c:pt>
                <c:pt idx="228">
                  <c:v>563523.7038336905</c:v>
                </c:pt>
                <c:pt idx="229">
                  <c:v>565995.29902594315</c:v>
                </c:pt>
                <c:pt idx="230">
                  <c:v>568466.89421819616</c:v>
                </c:pt>
                <c:pt idx="231">
                  <c:v>570938.48941044917</c:v>
                </c:pt>
                <c:pt idx="232">
                  <c:v>573410.08460270218</c:v>
                </c:pt>
                <c:pt idx="233">
                  <c:v>575881.67979495379</c:v>
                </c:pt>
                <c:pt idx="234">
                  <c:v>578353.27498720807</c:v>
                </c:pt>
                <c:pt idx="235">
                  <c:v>580824.87017946015</c:v>
                </c:pt>
                <c:pt idx="236">
                  <c:v>583296.46537171409</c:v>
                </c:pt>
                <c:pt idx="237">
                  <c:v>585768.0605639671</c:v>
                </c:pt>
                <c:pt idx="238">
                  <c:v>588239.65575622045</c:v>
                </c:pt>
                <c:pt idx="239">
                  <c:v>590711.25094847206</c:v>
                </c:pt>
                <c:pt idx="240">
                  <c:v>593182.8461407267</c:v>
                </c:pt>
                <c:pt idx="241">
                  <c:v>595654.44133297901</c:v>
                </c:pt>
                <c:pt idx="242">
                  <c:v>598126.03652523283</c:v>
                </c:pt>
                <c:pt idx="243">
                  <c:v>600597.63171748491</c:v>
                </c:pt>
                <c:pt idx="244">
                  <c:v>603069.22690973792</c:v>
                </c:pt>
                <c:pt idx="245">
                  <c:v>605540.82210199093</c:v>
                </c:pt>
                <c:pt idx="246">
                  <c:v>608012.41729424405</c:v>
                </c:pt>
                <c:pt idx="247">
                  <c:v>610484.01248649741</c:v>
                </c:pt>
                <c:pt idx="248">
                  <c:v>612955.60767874937</c:v>
                </c:pt>
                <c:pt idx="249">
                  <c:v>615427.20287100237</c:v>
                </c:pt>
                <c:pt idx="250">
                  <c:v>617898.79806325538</c:v>
                </c:pt>
                <c:pt idx="251">
                  <c:v>620370.39325550944</c:v>
                </c:pt>
                <c:pt idx="252">
                  <c:v>622841.98844776175</c:v>
                </c:pt>
                <c:pt idx="253">
                  <c:v>625313.58364001429</c:v>
                </c:pt>
                <c:pt idx="254">
                  <c:v>627785.17883226729</c:v>
                </c:pt>
                <c:pt idx="255">
                  <c:v>630256.7740245203</c:v>
                </c:pt>
                <c:pt idx="256">
                  <c:v>632728.36921677401</c:v>
                </c:pt>
                <c:pt idx="257">
                  <c:v>635199.96440902702</c:v>
                </c:pt>
                <c:pt idx="258">
                  <c:v>637671.55960127956</c:v>
                </c:pt>
                <c:pt idx="259">
                  <c:v>640143.15479353257</c:v>
                </c:pt>
                <c:pt idx="260">
                  <c:v>642614.74998578557</c:v>
                </c:pt>
                <c:pt idx="261">
                  <c:v>645086.34517803858</c:v>
                </c:pt>
                <c:pt idx="262">
                  <c:v>647557.94037029147</c:v>
                </c:pt>
                <c:pt idx="263">
                  <c:v>650029.53556254448</c:v>
                </c:pt>
                <c:pt idx="264">
                  <c:v>652501.13075479749</c:v>
                </c:pt>
                <c:pt idx="265">
                  <c:v>654972.72594705038</c:v>
                </c:pt>
                <c:pt idx="266">
                  <c:v>657444.3211393035</c:v>
                </c:pt>
                <c:pt idx="267">
                  <c:v>659915.91633155651</c:v>
                </c:pt>
                <c:pt idx="268">
                  <c:v>662387.5115238094</c:v>
                </c:pt>
                <c:pt idx="269">
                  <c:v>664859.10671606229</c:v>
                </c:pt>
                <c:pt idx="270">
                  <c:v>667330.7019083153</c:v>
                </c:pt>
                <c:pt idx="271">
                  <c:v>669802.29710056738</c:v>
                </c:pt>
                <c:pt idx="272">
                  <c:v>672273.89229282143</c:v>
                </c:pt>
                <c:pt idx="273">
                  <c:v>674745.48748507432</c:v>
                </c:pt>
                <c:pt idx="274">
                  <c:v>677217.08267732733</c:v>
                </c:pt>
                <c:pt idx="275">
                  <c:v>679688.67786957929</c:v>
                </c:pt>
                <c:pt idx="276">
                  <c:v>682160.27306183323</c:v>
                </c:pt>
                <c:pt idx="277">
                  <c:v>684631.86825408752</c:v>
                </c:pt>
                <c:pt idx="278">
                  <c:v>687103.46344634006</c:v>
                </c:pt>
                <c:pt idx="279">
                  <c:v>689575.05863859213</c:v>
                </c:pt>
                <c:pt idx="280">
                  <c:v>692046.65383084596</c:v>
                </c:pt>
                <c:pt idx="281">
                  <c:v>694518.24902309815</c:v>
                </c:pt>
                <c:pt idx="282">
                  <c:v>696989.84421535151</c:v>
                </c:pt>
                <c:pt idx="283">
                  <c:v>699461.43940760405</c:v>
                </c:pt>
                <c:pt idx="284">
                  <c:v>701933.03459985636</c:v>
                </c:pt>
                <c:pt idx="285">
                  <c:v>704404.62979211006</c:v>
                </c:pt>
                <c:pt idx="286">
                  <c:v>706876.22498436307</c:v>
                </c:pt>
                <c:pt idx="287">
                  <c:v>709347.82017661643</c:v>
                </c:pt>
                <c:pt idx="288">
                  <c:v>711819.41536886897</c:v>
                </c:pt>
                <c:pt idx="289">
                  <c:v>714291.01056112209</c:v>
                </c:pt>
                <c:pt idx="290">
                  <c:v>716762.60575337498</c:v>
                </c:pt>
                <c:pt idx="291">
                  <c:v>719234.20094562788</c:v>
                </c:pt>
                <c:pt idx="292">
                  <c:v>721705.79613788088</c:v>
                </c:pt>
                <c:pt idx="293">
                  <c:v>724177.39133013401</c:v>
                </c:pt>
                <c:pt idx="294">
                  <c:v>726648.98652238701</c:v>
                </c:pt>
                <c:pt idx="295">
                  <c:v>729120.58171463991</c:v>
                </c:pt>
                <c:pt idx="296">
                  <c:v>731592.1769068928</c:v>
                </c:pt>
                <c:pt idx="297">
                  <c:v>734063.77209914511</c:v>
                </c:pt>
                <c:pt idx="298">
                  <c:v>736535.36729139904</c:v>
                </c:pt>
                <c:pt idx="299">
                  <c:v>739006.96248365205</c:v>
                </c:pt>
                <c:pt idx="300">
                  <c:v>741478.55767590471</c:v>
                </c:pt>
                <c:pt idx="301">
                  <c:v>743950.15286815737</c:v>
                </c:pt>
                <c:pt idx="302">
                  <c:v>746421.74806041073</c:v>
                </c:pt>
                <c:pt idx="303">
                  <c:v>748893.34325266443</c:v>
                </c:pt>
                <c:pt idx="304">
                  <c:v>751364.93844491744</c:v>
                </c:pt>
                <c:pt idx="305">
                  <c:v>753836.53363716963</c:v>
                </c:pt>
                <c:pt idx="306">
                  <c:v>756308.12882942264</c:v>
                </c:pt>
                <c:pt idx="307">
                  <c:v>758779.7240216753</c:v>
                </c:pt>
                <c:pt idx="308">
                  <c:v>761251.31921392854</c:v>
                </c:pt>
                <c:pt idx="309">
                  <c:v>763722.91440618155</c:v>
                </c:pt>
                <c:pt idx="310">
                  <c:v>766194.50959843397</c:v>
                </c:pt>
                <c:pt idx="311">
                  <c:v>768666.10479068698</c:v>
                </c:pt>
                <c:pt idx="312">
                  <c:v>771137.69998294034</c:v>
                </c:pt>
                <c:pt idx="313">
                  <c:v>773609.29517519276</c:v>
                </c:pt>
                <c:pt idx="314">
                  <c:v>776080.89036744705</c:v>
                </c:pt>
                <c:pt idx="315">
                  <c:v>778552.48555969936</c:v>
                </c:pt>
                <c:pt idx="316">
                  <c:v>781024.08075195237</c:v>
                </c:pt>
                <c:pt idx="317">
                  <c:v>783495.67594420537</c:v>
                </c:pt>
                <c:pt idx="318">
                  <c:v>785967.27113645838</c:v>
                </c:pt>
                <c:pt idx="319">
                  <c:v>788438.86632871232</c:v>
                </c:pt>
                <c:pt idx="320">
                  <c:v>790910.4615209644</c:v>
                </c:pt>
                <c:pt idx="321">
                  <c:v>793382.0567132174</c:v>
                </c:pt>
                <c:pt idx="322">
                  <c:v>795853.65190547041</c:v>
                </c:pt>
                <c:pt idx="323">
                  <c:v>798325.24709772342</c:v>
                </c:pt>
                <c:pt idx="324">
                  <c:v>800796.84228997643</c:v>
                </c:pt>
                <c:pt idx="325">
                  <c:v>803268.43748222943</c:v>
                </c:pt>
                <c:pt idx="326">
                  <c:v>805740.03267448221</c:v>
                </c:pt>
                <c:pt idx="327">
                  <c:v>808211.62786673545</c:v>
                </c:pt>
                <c:pt idx="328">
                  <c:v>810683.22305898822</c:v>
                </c:pt>
                <c:pt idx="329">
                  <c:v>813154.8182512424</c:v>
                </c:pt>
                <c:pt idx="330">
                  <c:v>815626.41344349412</c:v>
                </c:pt>
                <c:pt idx="331">
                  <c:v>818098.00863574794</c:v>
                </c:pt>
                <c:pt idx="332">
                  <c:v>820569.60382800014</c:v>
                </c:pt>
                <c:pt idx="333">
                  <c:v>823041.19902025221</c:v>
                </c:pt>
                <c:pt idx="334">
                  <c:v>825512.79421250522</c:v>
                </c:pt>
                <c:pt idx="335">
                  <c:v>827984.38940475893</c:v>
                </c:pt>
                <c:pt idx="336">
                  <c:v>830455.98459701193</c:v>
                </c:pt>
                <c:pt idx="337">
                  <c:v>832927.57978926366</c:v>
                </c:pt>
                <c:pt idx="338">
                  <c:v>835399.17498151737</c:v>
                </c:pt>
                <c:pt idx="339">
                  <c:v>837870.77017376991</c:v>
                </c:pt>
                <c:pt idx="340">
                  <c:v>840342.36536602443</c:v>
                </c:pt>
                <c:pt idx="341">
                  <c:v>842813.96055827709</c:v>
                </c:pt>
                <c:pt idx="342">
                  <c:v>845285.55575053045</c:v>
                </c:pt>
                <c:pt idx="343">
                  <c:v>847757.15094278287</c:v>
                </c:pt>
                <c:pt idx="344">
                  <c:v>850228.74613503658</c:v>
                </c:pt>
                <c:pt idx="345">
                  <c:v>852700.3413272897</c:v>
                </c:pt>
                <c:pt idx="346">
                  <c:v>855171.93651954201</c:v>
                </c:pt>
                <c:pt idx="347">
                  <c:v>857643.53171179479</c:v>
                </c:pt>
                <c:pt idx="348">
                  <c:v>860115.12690404861</c:v>
                </c:pt>
                <c:pt idx="349">
                  <c:v>862586.7220963008</c:v>
                </c:pt>
                <c:pt idx="350">
                  <c:v>865058.31728855369</c:v>
                </c:pt>
                <c:pt idx="351">
                  <c:v>867529.91248080705</c:v>
                </c:pt>
                <c:pt idx="352">
                  <c:v>870001.50767305936</c:v>
                </c:pt>
                <c:pt idx="353">
                  <c:v>872473.10286531271</c:v>
                </c:pt>
                <c:pt idx="354">
                  <c:v>874944.69805756561</c:v>
                </c:pt>
                <c:pt idx="355">
                  <c:v>877416.29324981838</c:v>
                </c:pt>
                <c:pt idx="356">
                  <c:v>879887.88844207162</c:v>
                </c:pt>
                <c:pt idx="357">
                  <c:v>882359.48363432463</c:v>
                </c:pt>
                <c:pt idx="358">
                  <c:v>884831.07882657752</c:v>
                </c:pt>
                <c:pt idx="359">
                  <c:v>887302.67401882948</c:v>
                </c:pt>
                <c:pt idx="360">
                  <c:v>889774.2692110833</c:v>
                </c:pt>
                <c:pt idx="361">
                  <c:v>892245.86440333759</c:v>
                </c:pt>
                <c:pt idx="362">
                  <c:v>894717.45959558932</c:v>
                </c:pt>
                <c:pt idx="363">
                  <c:v>897189.05478784244</c:v>
                </c:pt>
                <c:pt idx="364">
                  <c:v>899660.64998009533</c:v>
                </c:pt>
                <c:pt idx="365">
                  <c:v>902132.24517234846</c:v>
                </c:pt>
                <c:pt idx="366">
                  <c:v>904603.84036460205</c:v>
                </c:pt>
                <c:pt idx="367">
                  <c:v>907075.43555685435</c:v>
                </c:pt>
                <c:pt idx="368">
                  <c:v>909547.03074910736</c:v>
                </c:pt>
                <c:pt idx="369">
                  <c:v>912018.62594136037</c:v>
                </c:pt>
                <c:pt idx="370">
                  <c:v>914490.22113361349</c:v>
                </c:pt>
                <c:pt idx="371">
                  <c:v>916961.8163258672</c:v>
                </c:pt>
                <c:pt idx="372">
                  <c:v>919433.41151811928</c:v>
                </c:pt>
                <c:pt idx="373">
                  <c:v>921905.00671037228</c:v>
                </c:pt>
                <c:pt idx="374">
                  <c:v>924376.60190262541</c:v>
                </c:pt>
                <c:pt idx="375">
                  <c:v>926848.19709487818</c:v>
                </c:pt>
                <c:pt idx="376">
                  <c:v>929319.79228713142</c:v>
                </c:pt>
                <c:pt idx="377">
                  <c:v>931791.38747938396</c:v>
                </c:pt>
                <c:pt idx="378">
                  <c:v>934262.9826716372</c:v>
                </c:pt>
                <c:pt idx="379">
                  <c:v>936734.5778638901</c:v>
                </c:pt>
                <c:pt idx="380">
                  <c:v>939206.17305614345</c:v>
                </c:pt>
                <c:pt idx="381">
                  <c:v>941677.76824839611</c:v>
                </c:pt>
                <c:pt idx="382">
                  <c:v>944149.36344064982</c:v>
                </c:pt>
                <c:pt idx="383">
                  <c:v>946620.95863290282</c:v>
                </c:pt>
                <c:pt idx="384">
                  <c:v>949092.55382515583</c:v>
                </c:pt>
                <c:pt idx="385">
                  <c:v>951564.14901740802</c:v>
                </c:pt>
                <c:pt idx="386">
                  <c:v>954035.74420966022</c:v>
                </c:pt>
                <c:pt idx="387">
                  <c:v>956507.33940191404</c:v>
                </c:pt>
                <c:pt idx="388">
                  <c:v>958978.93459416693</c:v>
                </c:pt>
                <c:pt idx="389">
                  <c:v>961450.52978641994</c:v>
                </c:pt>
                <c:pt idx="390">
                  <c:v>963922.12497867167</c:v>
                </c:pt>
                <c:pt idx="391">
                  <c:v>966393.72017092537</c:v>
                </c:pt>
                <c:pt idx="392">
                  <c:v>968865.31536317884</c:v>
                </c:pt>
                <c:pt idx="393">
                  <c:v>971336.91055543243</c:v>
                </c:pt>
                <c:pt idx="394">
                  <c:v>973808.50574768486</c:v>
                </c:pt>
                <c:pt idx="395">
                  <c:v>976280.10093993787</c:v>
                </c:pt>
                <c:pt idx="396">
                  <c:v>978751.69613219076</c:v>
                </c:pt>
                <c:pt idx="397">
                  <c:v>981223.291324444</c:v>
                </c:pt>
                <c:pt idx="398">
                  <c:v>983694.88651669701</c:v>
                </c:pt>
                <c:pt idx="399">
                  <c:v>986166.48170894978</c:v>
                </c:pt>
                <c:pt idx="400">
                  <c:v>988638.07690120267</c:v>
                </c:pt>
                <c:pt idx="401">
                  <c:v>991109.67209345498</c:v>
                </c:pt>
                <c:pt idx="402">
                  <c:v>993581.26728570904</c:v>
                </c:pt>
                <c:pt idx="403">
                  <c:v>996052.86247796204</c:v>
                </c:pt>
                <c:pt idx="404">
                  <c:v>998524.4576702147</c:v>
                </c:pt>
                <c:pt idx="405">
                  <c:v>1000000</c:v>
                </c:pt>
              </c:numCache>
            </c:numRef>
          </c:yVal>
        </c:ser>
        <c:axId val="69927680"/>
        <c:axId val="69929600"/>
      </c:scatterChart>
      <c:valAx>
        <c:axId val="699276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Valores de x</a:t>
                </a:r>
              </a:p>
            </c:rich>
          </c:tx>
        </c:title>
        <c:numFmt formatCode="General" sourceLinked="1"/>
        <c:majorTickMark val="none"/>
        <c:tickLblPos val="nextTo"/>
        <c:crossAx val="69929600"/>
        <c:crosses val="autoZero"/>
        <c:crossBetween val="midCat"/>
      </c:valAx>
      <c:valAx>
        <c:axId val="6992960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Valores do Raio (cm)</a:t>
                </a:r>
              </a:p>
            </c:rich>
          </c:tx>
        </c:title>
        <c:numFmt formatCode="General" sourceLinked="1"/>
        <c:majorTickMark val="none"/>
        <c:tickLblPos val="nextTo"/>
        <c:crossAx val="69927680"/>
        <c:crosses val="autoZero"/>
        <c:crossBetween val="midCat"/>
      </c:valAx>
    </c:plotArea>
    <c:legend>
      <c:legendPos val="r"/>
    </c:legend>
    <c:plotVisOnly val="1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7"/>
  <c:chart>
    <c:title>
      <c:tx>
        <c:rich>
          <a:bodyPr/>
          <a:lstStyle/>
          <a:p>
            <a:pPr>
              <a:defRPr/>
            </a:pPr>
            <a:r>
              <a:rPr lang="pt-BR"/>
              <a:t>Comportamento da densidade (</a:t>
            </a:r>
            <a:r>
              <a:rPr lang="el-GR"/>
              <a:t>ρ</a:t>
            </a:r>
            <a:r>
              <a:rPr lang="pt-BR"/>
              <a:t>) em função do Raio para n = -1</a:t>
            </a:r>
            <a:endParaRPr lang="el-GR"/>
          </a:p>
        </c:rich>
      </c:tx>
    </c:title>
    <c:plotArea>
      <c:layout/>
      <c:scatterChart>
        <c:scatterStyle val="lineMarker"/>
        <c:ser>
          <c:idx val="1"/>
          <c:order val="0"/>
          <c:tx>
            <c:strRef>
              <c:f>Plan1.1!$C$454</c:f>
              <c:strCache>
                <c:ptCount val="1"/>
                <c:pt idx="0">
                  <c:v>ρ</c:v>
                </c:pt>
              </c:strCache>
            </c:strRef>
          </c:tx>
          <c:xVal>
            <c:numRef>
              <c:f>Plan1.1!$A$455:$A$860</c:f>
              <c:numCache>
                <c:formatCode>General</c:formatCode>
                <c:ptCount val="406"/>
                <c:pt idx="0">
                  <c:v>0</c:v>
                </c:pt>
                <c:pt idx="1">
                  <c:v>2471.5951922530376</c:v>
                </c:pt>
                <c:pt idx="2">
                  <c:v>4943.1903845060651</c:v>
                </c:pt>
                <c:pt idx="3">
                  <c:v>7414.7855767591018</c:v>
                </c:pt>
                <c:pt idx="4">
                  <c:v>9886.3807690121303</c:v>
                </c:pt>
                <c:pt idx="5">
                  <c:v>12357.975961265147</c:v>
                </c:pt>
                <c:pt idx="6">
                  <c:v>14829.571153518193</c:v>
                </c:pt>
                <c:pt idx="7">
                  <c:v>17301.166345771227</c:v>
                </c:pt>
                <c:pt idx="8">
                  <c:v>19772.761538024261</c:v>
                </c:pt>
                <c:pt idx="9">
                  <c:v>22244.35673027729</c:v>
                </c:pt>
                <c:pt idx="10">
                  <c:v>24715.951922530316</c:v>
                </c:pt>
                <c:pt idx="11">
                  <c:v>27187.547114783378</c:v>
                </c:pt>
                <c:pt idx="12">
                  <c:v>29659.142307036349</c:v>
                </c:pt>
                <c:pt idx="13">
                  <c:v>32130.737499289429</c:v>
                </c:pt>
                <c:pt idx="14">
                  <c:v>34602.332691542448</c:v>
                </c:pt>
                <c:pt idx="15">
                  <c:v>37073.927883795484</c:v>
                </c:pt>
                <c:pt idx="16">
                  <c:v>39545.523076048543</c:v>
                </c:pt>
                <c:pt idx="17">
                  <c:v>42017.118268301594</c:v>
                </c:pt>
                <c:pt idx="18">
                  <c:v>44488.713460554543</c:v>
                </c:pt>
                <c:pt idx="19">
                  <c:v>46960.308652807631</c:v>
                </c:pt>
                <c:pt idx="20">
                  <c:v>49431.903845060624</c:v>
                </c:pt>
                <c:pt idx="21">
                  <c:v>51903.499037313675</c:v>
                </c:pt>
                <c:pt idx="22">
                  <c:v>54375.094229566726</c:v>
                </c:pt>
                <c:pt idx="23">
                  <c:v>56846.689421819698</c:v>
                </c:pt>
                <c:pt idx="24">
                  <c:v>59318.284614072792</c:v>
                </c:pt>
                <c:pt idx="25">
                  <c:v>61789.879806325866</c:v>
                </c:pt>
                <c:pt idx="26">
                  <c:v>64261.474998578902</c:v>
                </c:pt>
                <c:pt idx="27">
                  <c:v>66733.070190832048</c:v>
                </c:pt>
                <c:pt idx="28">
                  <c:v>69204.665383084925</c:v>
                </c:pt>
                <c:pt idx="29">
                  <c:v>71676.260575337918</c:v>
                </c:pt>
                <c:pt idx="30">
                  <c:v>74147.855767591158</c:v>
                </c:pt>
                <c:pt idx="31">
                  <c:v>76619.450959844035</c:v>
                </c:pt>
                <c:pt idx="32">
                  <c:v>79091.046152097042</c:v>
                </c:pt>
                <c:pt idx="33">
                  <c:v>81562.641344350093</c:v>
                </c:pt>
                <c:pt idx="34">
                  <c:v>84034.236536603014</c:v>
                </c:pt>
                <c:pt idx="35">
                  <c:v>86505.831728856298</c:v>
                </c:pt>
                <c:pt idx="36">
                  <c:v>88977.426921109116</c:v>
                </c:pt>
                <c:pt idx="37">
                  <c:v>91449.02211336224</c:v>
                </c:pt>
                <c:pt idx="38">
                  <c:v>93920.617305615277</c:v>
                </c:pt>
                <c:pt idx="39">
                  <c:v>96392.212497868299</c:v>
                </c:pt>
                <c:pt idx="40">
                  <c:v>98863.807690121335</c:v>
                </c:pt>
                <c:pt idx="41">
                  <c:v>101335.40288237428</c:v>
                </c:pt>
                <c:pt idx="42">
                  <c:v>103806.99807462734</c:v>
                </c:pt>
                <c:pt idx="43">
                  <c:v>106278.59326688045</c:v>
                </c:pt>
                <c:pt idx="44">
                  <c:v>108750.18845913348</c:v>
                </c:pt>
                <c:pt idx="45">
                  <c:v>111221.78365138642</c:v>
                </c:pt>
                <c:pt idx="46">
                  <c:v>113693.37884363954</c:v>
                </c:pt>
                <c:pt idx="47">
                  <c:v>116164.97403589249</c:v>
                </c:pt>
                <c:pt idx="48">
                  <c:v>118636.5692281457</c:v>
                </c:pt>
                <c:pt idx="49">
                  <c:v>121108.1644203988</c:v>
                </c:pt>
                <c:pt idx="50">
                  <c:v>123579.75961265176</c:v>
                </c:pt>
                <c:pt idx="51">
                  <c:v>126051.35480490472</c:v>
                </c:pt>
                <c:pt idx="52">
                  <c:v>128522.94999715764</c:v>
                </c:pt>
                <c:pt idx="53">
                  <c:v>130994.54518941077</c:v>
                </c:pt>
                <c:pt idx="54">
                  <c:v>133466.14038166404</c:v>
                </c:pt>
                <c:pt idx="55">
                  <c:v>135937.73557391684</c:v>
                </c:pt>
                <c:pt idx="56">
                  <c:v>138409.3307661697</c:v>
                </c:pt>
                <c:pt idx="57">
                  <c:v>140880.92595842291</c:v>
                </c:pt>
                <c:pt idx="58">
                  <c:v>143352.52115067595</c:v>
                </c:pt>
                <c:pt idx="59">
                  <c:v>145824.1163429291</c:v>
                </c:pt>
                <c:pt idx="60">
                  <c:v>148295.71153518211</c:v>
                </c:pt>
                <c:pt idx="61">
                  <c:v>150767.30672743506</c:v>
                </c:pt>
                <c:pt idx="62">
                  <c:v>153238.90191968807</c:v>
                </c:pt>
                <c:pt idx="63">
                  <c:v>155710.49711194108</c:v>
                </c:pt>
                <c:pt idx="64">
                  <c:v>158182.09230419408</c:v>
                </c:pt>
                <c:pt idx="65">
                  <c:v>160653.687496447</c:v>
                </c:pt>
                <c:pt idx="66">
                  <c:v>163125.28268870024</c:v>
                </c:pt>
                <c:pt idx="67">
                  <c:v>165596.87788095331</c:v>
                </c:pt>
                <c:pt idx="68">
                  <c:v>168068.47307320629</c:v>
                </c:pt>
                <c:pt idx="69">
                  <c:v>170540.06826545933</c:v>
                </c:pt>
                <c:pt idx="70">
                  <c:v>173011.66345771236</c:v>
                </c:pt>
                <c:pt idx="71">
                  <c:v>175483.25864996572</c:v>
                </c:pt>
                <c:pt idx="72">
                  <c:v>177954.85384221844</c:v>
                </c:pt>
                <c:pt idx="73">
                  <c:v>180426.4490344713</c:v>
                </c:pt>
                <c:pt idx="74">
                  <c:v>182898.04422672448</c:v>
                </c:pt>
                <c:pt idx="75">
                  <c:v>185369.63941897755</c:v>
                </c:pt>
                <c:pt idx="76">
                  <c:v>187841.23461123055</c:v>
                </c:pt>
                <c:pt idx="77">
                  <c:v>190312.82980348342</c:v>
                </c:pt>
                <c:pt idx="78">
                  <c:v>192784.42499573663</c:v>
                </c:pt>
                <c:pt idx="79">
                  <c:v>195256.02018798966</c:v>
                </c:pt>
                <c:pt idx="80">
                  <c:v>197727.61538024287</c:v>
                </c:pt>
                <c:pt idx="81">
                  <c:v>200199.21057249574</c:v>
                </c:pt>
                <c:pt idx="82">
                  <c:v>202670.80576474869</c:v>
                </c:pt>
                <c:pt idx="83">
                  <c:v>205142.40095700178</c:v>
                </c:pt>
                <c:pt idx="84">
                  <c:v>207613.99614925485</c:v>
                </c:pt>
                <c:pt idx="85">
                  <c:v>210085.59134150806</c:v>
                </c:pt>
                <c:pt idx="86">
                  <c:v>212557.18653376092</c:v>
                </c:pt>
                <c:pt idx="87">
                  <c:v>215028.78172601396</c:v>
                </c:pt>
                <c:pt idx="88">
                  <c:v>217500.37691826699</c:v>
                </c:pt>
                <c:pt idx="89">
                  <c:v>219971.97211052</c:v>
                </c:pt>
                <c:pt idx="90">
                  <c:v>222443.56730277304</c:v>
                </c:pt>
                <c:pt idx="91">
                  <c:v>224915.16249502602</c:v>
                </c:pt>
                <c:pt idx="92">
                  <c:v>227386.75768727908</c:v>
                </c:pt>
                <c:pt idx="93">
                  <c:v>229858.35287953232</c:v>
                </c:pt>
                <c:pt idx="94">
                  <c:v>232329.94807178536</c:v>
                </c:pt>
                <c:pt idx="95">
                  <c:v>234801.54326403831</c:v>
                </c:pt>
                <c:pt idx="96">
                  <c:v>237273.13845629102</c:v>
                </c:pt>
                <c:pt idx="97">
                  <c:v>239744.73364854429</c:v>
                </c:pt>
                <c:pt idx="98">
                  <c:v>242216.32884079733</c:v>
                </c:pt>
                <c:pt idx="99">
                  <c:v>244687.92403305008</c:v>
                </c:pt>
                <c:pt idx="100">
                  <c:v>247159.51922530358</c:v>
                </c:pt>
                <c:pt idx="101">
                  <c:v>249631.11441755627</c:v>
                </c:pt>
                <c:pt idx="102">
                  <c:v>252102.70960980951</c:v>
                </c:pt>
                <c:pt idx="103">
                  <c:v>254574.30480206248</c:v>
                </c:pt>
                <c:pt idx="104">
                  <c:v>257045.89999431552</c:v>
                </c:pt>
                <c:pt idx="105">
                  <c:v>259517.49518656856</c:v>
                </c:pt>
                <c:pt idx="106">
                  <c:v>261989.09037882159</c:v>
                </c:pt>
                <c:pt idx="107">
                  <c:v>264460.68557107507</c:v>
                </c:pt>
                <c:pt idx="108">
                  <c:v>266932.28076332767</c:v>
                </c:pt>
                <c:pt idx="109">
                  <c:v>269403.87595558015</c:v>
                </c:pt>
                <c:pt idx="110">
                  <c:v>271875.47114783392</c:v>
                </c:pt>
                <c:pt idx="111">
                  <c:v>274347.06634008675</c:v>
                </c:pt>
                <c:pt idx="112">
                  <c:v>276818.66153233981</c:v>
                </c:pt>
                <c:pt idx="113">
                  <c:v>279290.25672459224</c:v>
                </c:pt>
                <c:pt idx="114">
                  <c:v>281761.85191684589</c:v>
                </c:pt>
                <c:pt idx="115">
                  <c:v>284233.44710909884</c:v>
                </c:pt>
                <c:pt idx="116">
                  <c:v>286705.04230135184</c:v>
                </c:pt>
                <c:pt idx="117">
                  <c:v>289176.63749360497</c:v>
                </c:pt>
                <c:pt idx="118">
                  <c:v>291648.23268585821</c:v>
                </c:pt>
                <c:pt idx="119">
                  <c:v>294119.82787811104</c:v>
                </c:pt>
                <c:pt idx="120">
                  <c:v>296591.42307036469</c:v>
                </c:pt>
                <c:pt idx="121">
                  <c:v>299063.01826261712</c:v>
                </c:pt>
                <c:pt idx="122">
                  <c:v>301534.61345487018</c:v>
                </c:pt>
                <c:pt idx="123">
                  <c:v>304006.20864712365</c:v>
                </c:pt>
                <c:pt idx="124">
                  <c:v>306477.8038393762</c:v>
                </c:pt>
                <c:pt idx="125">
                  <c:v>308949.39903162973</c:v>
                </c:pt>
                <c:pt idx="126">
                  <c:v>311420.99422388227</c:v>
                </c:pt>
                <c:pt idx="127">
                  <c:v>313892.58941613568</c:v>
                </c:pt>
                <c:pt idx="128">
                  <c:v>316364.18460838834</c:v>
                </c:pt>
                <c:pt idx="129">
                  <c:v>318835.77980064141</c:v>
                </c:pt>
                <c:pt idx="130">
                  <c:v>321307.37499289442</c:v>
                </c:pt>
                <c:pt idx="131">
                  <c:v>323778.97018514748</c:v>
                </c:pt>
                <c:pt idx="132">
                  <c:v>326250.56537740061</c:v>
                </c:pt>
                <c:pt idx="133">
                  <c:v>328722.16056965361</c:v>
                </c:pt>
                <c:pt idx="134">
                  <c:v>331193.75576190656</c:v>
                </c:pt>
                <c:pt idx="135">
                  <c:v>333665.35095415928</c:v>
                </c:pt>
                <c:pt idx="136">
                  <c:v>336136.94614641264</c:v>
                </c:pt>
                <c:pt idx="137">
                  <c:v>338608.54133866564</c:v>
                </c:pt>
                <c:pt idx="138">
                  <c:v>341080.13653091871</c:v>
                </c:pt>
                <c:pt idx="139">
                  <c:v>343551.73172317172</c:v>
                </c:pt>
                <c:pt idx="140">
                  <c:v>346023.32691542478</c:v>
                </c:pt>
                <c:pt idx="141">
                  <c:v>348494.92210767791</c:v>
                </c:pt>
                <c:pt idx="142">
                  <c:v>350966.51729993086</c:v>
                </c:pt>
                <c:pt idx="143">
                  <c:v>353438.11249218386</c:v>
                </c:pt>
                <c:pt idx="144">
                  <c:v>355909.70768443693</c:v>
                </c:pt>
                <c:pt idx="145">
                  <c:v>358381.30287668959</c:v>
                </c:pt>
                <c:pt idx="146">
                  <c:v>360852.898068943</c:v>
                </c:pt>
                <c:pt idx="147">
                  <c:v>363324.49326119642</c:v>
                </c:pt>
                <c:pt idx="148">
                  <c:v>365796.08845344908</c:v>
                </c:pt>
                <c:pt idx="149">
                  <c:v>368267.68364570208</c:v>
                </c:pt>
                <c:pt idx="150">
                  <c:v>370739.27883795509</c:v>
                </c:pt>
                <c:pt idx="151">
                  <c:v>373210.87403020816</c:v>
                </c:pt>
                <c:pt idx="152">
                  <c:v>375682.46922246122</c:v>
                </c:pt>
                <c:pt idx="153">
                  <c:v>378154.06441471458</c:v>
                </c:pt>
                <c:pt idx="154">
                  <c:v>380625.65960696724</c:v>
                </c:pt>
                <c:pt idx="155">
                  <c:v>383097.2547992203</c:v>
                </c:pt>
                <c:pt idx="156">
                  <c:v>385568.84999147331</c:v>
                </c:pt>
                <c:pt idx="157">
                  <c:v>388040.44518372696</c:v>
                </c:pt>
                <c:pt idx="158">
                  <c:v>390512.04037597938</c:v>
                </c:pt>
                <c:pt idx="159">
                  <c:v>392983.63556823245</c:v>
                </c:pt>
                <c:pt idx="160">
                  <c:v>395455.23076048546</c:v>
                </c:pt>
                <c:pt idx="161">
                  <c:v>397926.82595273817</c:v>
                </c:pt>
                <c:pt idx="162">
                  <c:v>400398.42114499165</c:v>
                </c:pt>
                <c:pt idx="163">
                  <c:v>402870.0163372446</c:v>
                </c:pt>
                <c:pt idx="164">
                  <c:v>405341.61152949755</c:v>
                </c:pt>
                <c:pt idx="165">
                  <c:v>407813.20672175055</c:v>
                </c:pt>
                <c:pt idx="166">
                  <c:v>410284.80191400356</c:v>
                </c:pt>
                <c:pt idx="167">
                  <c:v>412756.39710625669</c:v>
                </c:pt>
                <c:pt idx="168">
                  <c:v>415227.99229850998</c:v>
                </c:pt>
                <c:pt idx="169">
                  <c:v>417699.58749076276</c:v>
                </c:pt>
                <c:pt idx="170">
                  <c:v>420171.18268301617</c:v>
                </c:pt>
                <c:pt idx="171">
                  <c:v>422642.77787526883</c:v>
                </c:pt>
                <c:pt idx="172">
                  <c:v>425114.3730675219</c:v>
                </c:pt>
                <c:pt idx="173">
                  <c:v>427585.96825977491</c:v>
                </c:pt>
                <c:pt idx="174">
                  <c:v>430057.56345202797</c:v>
                </c:pt>
                <c:pt idx="175">
                  <c:v>432529.15864428057</c:v>
                </c:pt>
                <c:pt idx="176">
                  <c:v>435000.75383653399</c:v>
                </c:pt>
                <c:pt idx="177">
                  <c:v>437472.3490287867</c:v>
                </c:pt>
                <c:pt idx="178">
                  <c:v>439943.94422104006</c:v>
                </c:pt>
                <c:pt idx="179">
                  <c:v>442415.53941329394</c:v>
                </c:pt>
                <c:pt idx="180">
                  <c:v>444887.13460554625</c:v>
                </c:pt>
                <c:pt idx="181">
                  <c:v>447358.7297977992</c:v>
                </c:pt>
                <c:pt idx="182">
                  <c:v>449830.32499005215</c:v>
                </c:pt>
                <c:pt idx="183">
                  <c:v>452301.92018230585</c:v>
                </c:pt>
                <c:pt idx="184">
                  <c:v>454773.51537455816</c:v>
                </c:pt>
                <c:pt idx="185">
                  <c:v>457245.11056681135</c:v>
                </c:pt>
                <c:pt idx="186">
                  <c:v>459716.70575906435</c:v>
                </c:pt>
                <c:pt idx="187">
                  <c:v>462188.30095131719</c:v>
                </c:pt>
                <c:pt idx="188">
                  <c:v>464659.89614357095</c:v>
                </c:pt>
                <c:pt idx="189">
                  <c:v>467131.49133582396</c:v>
                </c:pt>
                <c:pt idx="190">
                  <c:v>469603.08652807662</c:v>
                </c:pt>
                <c:pt idx="191">
                  <c:v>472074.68172032951</c:v>
                </c:pt>
                <c:pt idx="192">
                  <c:v>474546.27691258257</c:v>
                </c:pt>
                <c:pt idx="193">
                  <c:v>477017.87210483523</c:v>
                </c:pt>
                <c:pt idx="194">
                  <c:v>479489.46729708859</c:v>
                </c:pt>
                <c:pt idx="195">
                  <c:v>481961.06248934165</c:v>
                </c:pt>
                <c:pt idx="196">
                  <c:v>484432.65768159472</c:v>
                </c:pt>
                <c:pt idx="197">
                  <c:v>486904.25287384773</c:v>
                </c:pt>
                <c:pt idx="198">
                  <c:v>489375.84806610039</c:v>
                </c:pt>
                <c:pt idx="199">
                  <c:v>491847.44325835392</c:v>
                </c:pt>
                <c:pt idx="200">
                  <c:v>494319.03845060681</c:v>
                </c:pt>
                <c:pt idx="201">
                  <c:v>496790.63364286034</c:v>
                </c:pt>
                <c:pt idx="202">
                  <c:v>499262.22883511259</c:v>
                </c:pt>
                <c:pt idx="203">
                  <c:v>501733.82402736571</c:v>
                </c:pt>
                <c:pt idx="204">
                  <c:v>504205.4192196193</c:v>
                </c:pt>
                <c:pt idx="205">
                  <c:v>506677.01441187214</c:v>
                </c:pt>
                <c:pt idx="206">
                  <c:v>509148.60960412468</c:v>
                </c:pt>
                <c:pt idx="207">
                  <c:v>511620.20479637763</c:v>
                </c:pt>
                <c:pt idx="208">
                  <c:v>514091.79998863098</c:v>
                </c:pt>
                <c:pt idx="209">
                  <c:v>516563.39518088393</c:v>
                </c:pt>
                <c:pt idx="210">
                  <c:v>519034.990373137</c:v>
                </c:pt>
                <c:pt idx="211">
                  <c:v>521506.5855653896</c:v>
                </c:pt>
                <c:pt idx="212">
                  <c:v>523978.18075764208</c:v>
                </c:pt>
                <c:pt idx="213">
                  <c:v>526449.7759498941</c:v>
                </c:pt>
                <c:pt idx="214">
                  <c:v>528921.37114214851</c:v>
                </c:pt>
                <c:pt idx="215">
                  <c:v>531392.96633440233</c:v>
                </c:pt>
                <c:pt idx="216">
                  <c:v>533864.5615266544</c:v>
                </c:pt>
                <c:pt idx="217">
                  <c:v>536336.1567189073</c:v>
                </c:pt>
                <c:pt idx="218">
                  <c:v>538807.7519111603</c:v>
                </c:pt>
                <c:pt idx="219">
                  <c:v>541279.34710341343</c:v>
                </c:pt>
                <c:pt idx="220">
                  <c:v>543750.94229566643</c:v>
                </c:pt>
                <c:pt idx="221">
                  <c:v>546222.53748791944</c:v>
                </c:pt>
                <c:pt idx="222">
                  <c:v>548694.13268017233</c:v>
                </c:pt>
                <c:pt idx="223">
                  <c:v>551165.72787242534</c:v>
                </c:pt>
                <c:pt idx="224">
                  <c:v>553637.32306467905</c:v>
                </c:pt>
                <c:pt idx="225">
                  <c:v>556108.91825693252</c:v>
                </c:pt>
                <c:pt idx="226">
                  <c:v>558580.5134491839</c:v>
                </c:pt>
                <c:pt idx="227">
                  <c:v>561052.10864143725</c:v>
                </c:pt>
                <c:pt idx="228">
                  <c:v>563523.7038336905</c:v>
                </c:pt>
                <c:pt idx="229">
                  <c:v>565995.29902594315</c:v>
                </c:pt>
                <c:pt idx="230">
                  <c:v>568466.89421819616</c:v>
                </c:pt>
                <c:pt idx="231">
                  <c:v>570938.48941044917</c:v>
                </c:pt>
                <c:pt idx="232">
                  <c:v>573410.08460270218</c:v>
                </c:pt>
                <c:pt idx="233">
                  <c:v>575881.67979495379</c:v>
                </c:pt>
                <c:pt idx="234">
                  <c:v>578353.27498720807</c:v>
                </c:pt>
                <c:pt idx="235">
                  <c:v>580824.87017946015</c:v>
                </c:pt>
                <c:pt idx="236">
                  <c:v>583296.46537171409</c:v>
                </c:pt>
                <c:pt idx="237">
                  <c:v>585768.0605639671</c:v>
                </c:pt>
                <c:pt idx="238">
                  <c:v>588239.65575622045</c:v>
                </c:pt>
                <c:pt idx="239">
                  <c:v>590711.25094847206</c:v>
                </c:pt>
                <c:pt idx="240">
                  <c:v>593182.8461407267</c:v>
                </c:pt>
                <c:pt idx="241">
                  <c:v>595654.44133297901</c:v>
                </c:pt>
                <c:pt idx="242">
                  <c:v>598126.03652523283</c:v>
                </c:pt>
                <c:pt idx="243">
                  <c:v>600597.63171748491</c:v>
                </c:pt>
                <c:pt idx="244">
                  <c:v>603069.22690973792</c:v>
                </c:pt>
                <c:pt idx="245">
                  <c:v>605540.82210199093</c:v>
                </c:pt>
                <c:pt idx="246">
                  <c:v>608012.41729424405</c:v>
                </c:pt>
                <c:pt idx="247">
                  <c:v>610484.01248649741</c:v>
                </c:pt>
                <c:pt idx="248">
                  <c:v>612955.60767874937</c:v>
                </c:pt>
                <c:pt idx="249">
                  <c:v>615427.20287100237</c:v>
                </c:pt>
                <c:pt idx="250">
                  <c:v>617898.79806325538</c:v>
                </c:pt>
                <c:pt idx="251">
                  <c:v>620370.39325550944</c:v>
                </c:pt>
                <c:pt idx="252">
                  <c:v>622841.98844776175</c:v>
                </c:pt>
                <c:pt idx="253">
                  <c:v>625313.58364001429</c:v>
                </c:pt>
                <c:pt idx="254">
                  <c:v>627785.17883226729</c:v>
                </c:pt>
                <c:pt idx="255">
                  <c:v>630256.7740245203</c:v>
                </c:pt>
                <c:pt idx="256">
                  <c:v>632728.36921677401</c:v>
                </c:pt>
                <c:pt idx="257">
                  <c:v>635199.96440902702</c:v>
                </c:pt>
                <c:pt idx="258">
                  <c:v>637671.55960127956</c:v>
                </c:pt>
                <c:pt idx="259">
                  <c:v>640143.15479353257</c:v>
                </c:pt>
                <c:pt idx="260">
                  <c:v>642614.74998578557</c:v>
                </c:pt>
                <c:pt idx="261">
                  <c:v>645086.34517803858</c:v>
                </c:pt>
                <c:pt idx="262">
                  <c:v>647557.94037029147</c:v>
                </c:pt>
                <c:pt idx="263">
                  <c:v>650029.53556254448</c:v>
                </c:pt>
                <c:pt idx="264">
                  <c:v>652501.13075479749</c:v>
                </c:pt>
                <c:pt idx="265">
                  <c:v>654972.72594705038</c:v>
                </c:pt>
                <c:pt idx="266">
                  <c:v>657444.3211393035</c:v>
                </c:pt>
                <c:pt idx="267">
                  <c:v>659915.91633155651</c:v>
                </c:pt>
                <c:pt idx="268">
                  <c:v>662387.5115238094</c:v>
                </c:pt>
                <c:pt idx="269">
                  <c:v>664859.10671606229</c:v>
                </c:pt>
                <c:pt idx="270">
                  <c:v>667330.7019083153</c:v>
                </c:pt>
                <c:pt idx="271">
                  <c:v>669802.29710056738</c:v>
                </c:pt>
                <c:pt idx="272">
                  <c:v>672273.89229282143</c:v>
                </c:pt>
                <c:pt idx="273">
                  <c:v>674745.48748507432</c:v>
                </c:pt>
                <c:pt idx="274">
                  <c:v>677217.08267732733</c:v>
                </c:pt>
                <c:pt idx="275">
                  <c:v>679688.67786957929</c:v>
                </c:pt>
                <c:pt idx="276">
                  <c:v>682160.27306183323</c:v>
                </c:pt>
                <c:pt idx="277">
                  <c:v>684631.86825408752</c:v>
                </c:pt>
                <c:pt idx="278">
                  <c:v>687103.46344634006</c:v>
                </c:pt>
                <c:pt idx="279">
                  <c:v>689575.05863859213</c:v>
                </c:pt>
                <c:pt idx="280">
                  <c:v>692046.65383084596</c:v>
                </c:pt>
                <c:pt idx="281">
                  <c:v>694518.24902309815</c:v>
                </c:pt>
                <c:pt idx="282">
                  <c:v>696989.84421535151</c:v>
                </c:pt>
                <c:pt idx="283">
                  <c:v>699461.43940760405</c:v>
                </c:pt>
                <c:pt idx="284">
                  <c:v>701933.03459985636</c:v>
                </c:pt>
                <c:pt idx="285">
                  <c:v>704404.62979211006</c:v>
                </c:pt>
                <c:pt idx="286">
                  <c:v>706876.22498436307</c:v>
                </c:pt>
                <c:pt idx="287">
                  <c:v>709347.82017661643</c:v>
                </c:pt>
                <c:pt idx="288">
                  <c:v>711819.41536886897</c:v>
                </c:pt>
                <c:pt idx="289">
                  <c:v>714291.01056112209</c:v>
                </c:pt>
                <c:pt idx="290">
                  <c:v>716762.60575337498</c:v>
                </c:pt>
                <c:pt idx="291">
                  <c:v>719234.20094562788</c:v>
                </c:pt>
                <c:pt idx="292">
                  <c:v>721705.79613788088</c:v>
                </c:pt>
                <c:pt idx="293">
                  <c:v>724177.39133013401</c:v>
                </c:pt>
                <c:pt idx="294">
                  <c:v>726648.98652238701</c:v>
                </c:pt>
                <c:pt idx="295">
                  <c:v>729120.58171463991</c:v>
                </c:pt>
                <c:pt idx="296">
                  <c:v>731592.1769068928</c:v>
                </c:pt>
                <c:pt idx="297">
                  <c:v>734063.77209914511</c:v>
                </c:pt>
                <c:pt idx="298">
                  <c:v>736535.36729139904</c:v>
                </c:pt>
                <c:pt idx="299">
                  <c:v>739006.96248365205</c:v>
                </c:pt>
                <c:pt idx="300">
                  <c:v>741478.55767590471</c:v>
                </c:pt>
                <c:pt idx="301">
                  <c:v>743950.15286815737</c:v>
                </c:pt>
                <c:pt idx="302">
                  <c:v>746421.74806041073</c:v>
                </c:pt>
                <c:pt idx="303">
                  <c:v>748893.34325266443</c:v>
                </c:pt>
                <c:pt idx="304">
                  <c:v>751364.93844491744</c:v>
                </c:pt>
                <c:pt idx="305">
                  <c:v>753836.53363716963</c:v>
                </c:pt>
                <c:pt idx="306">
                  <c:v>756308.12882942264</c:v>
                </c:pt>
                <c:pt idx="307">
                  <c:v>758779.7240216753</c:v>
                </c:pt>
                <c:pt idx="308">
                  <c:v>761251.31921392854</c:v>
                </c:pt>
                <c:pt idx="309">
                  <c:v>763722.91440618155</c:v>
                </c:pt>
                <c:pt idx="310">
                  <c:v>766194.50959843397</c:v>
                </c:pt>
                <c:pt idx="311">
                  <c:v>768666.10479068698</c:v>
                </c:pt>
                <c:pt idx="312">
                  <c:v>771137.69998294034</c:v>
                </c:pt>
                <c:pt idx="313">
                  <c:v>773609.29517519276</c:v>
                </c:pt>
                <c:pt idx="314">
                  <c:v>776080.89036744705</c:v>
                </c:pt>
                <c:pt idx="315">
                  <c:v>778552.48555969936</c:v>
                </c:pt>
                <c:pt idx="316">
                  <c:v>781024.08075195237</c:v>
                </c:pt>
                <c:pt idx="317">
                  <c:v>783495.67594420537</c:v>
                </c:pt>
                <c:pt idx="318">
                  <c:v>785967.27113645838</c:v>
                </c:pt>
                <c:pt idx="319">
                  <c:v>788438.86632871232</c:v>
                </c:pt>
                <c:pt idx="320">
                  <c:v>790910.4615209644</c:v>
                </c:pt>
                <c:pt idx="321">
                  <c:v>793382.0567132174</c:v>
                </c:pt>
                <c:pt idx="322">
                  <c:v>795853.65190547041</c:v>
                </c:pt>
                <c:pt idx="323">
                  <c:v>798325.24709772342</c:v>
                </c:pt>
                <c:pt idx="324">
                  <c:v>800796.84228997643</c:v>
                </c:pt>
                <c:pt idx="325">
                  <c:v>803268.43748222943</c:v>
                </c:pt>
                <c:pt idx="326">
                  <c:v>805740.03267448221</c:v>
                </c:pt>
                <c:pt idx="327">
                  <c:v>808211.62786673545</c:v>
                </c:pt>
                <c:pt idx="328">
                  <c:v>810683.22305898822</c:v>
                </c:pt>
                <c:pt idx="329">
                  <c:v>813154.8182512424</c:v>
                </c:pt>
                <c:pt idx="330">
                  <c:v>815626.41344349412</c:v>
                </c:pt>
                <c:pt idx="331">
                  <c:v>818098.00863574794</c:v>
                </c:pt>
                <c:pt idx="332">
                  <c:v>820569.60382800014</c:v>
                </c:pt>
                <c:pt idx="333">
                  <c:v>823041.19902025221</c:v>
                </c:pt>
                <c:pt idx="334">
                  <c:v>825512.79421250522</c:v>
                </c:pt>
                <c:pt idx="335">
                  <c:v>827984.38940475893</c:v>
                </c:pt>
                <c:pt idx="336">
                  <c:v>830455.98459701193</c:v>
                </c:pt>
                <c:pt idx="337">
                  <c:v>832927.57978926366</c:v>
                </c:pt>
                <c:pt idx="338">
                  <c:v>835399.17498151737</c:v>
                </c:pt>
                <c:pt idx="339">
                  <c:v>837870.77017376991</c:v>
                </c:pt>
                <c:pt idx="340">
                  <c:v>840342.36536602443</c:v>
                </c:pt>
                <c:pt idx="341">
                  <c:v>842813.96055827709</c:v>
                </c:pt>
                <c:pt idx="342">
                  <c:v>845285.55575053045</c:v>
                </c:pt>
                <c:pt idx="343">
                  <c:v>847757.15094278287</c:v>
                </c:pt>
                <c:pt idx="344">
                  <c:v>850228.74613503658</c:v>
                </c:pt>
                <c:pt idx="345">
                  <c:v>852700.3413272897</c:v>
                </c:pt>
                <c:pt idx="346">
                  <c:v>855171.93651954201</c:v>
                </c:pt>
                <c:pt idx="347">
                  <c:v>857643.53171179479</c:v>
                </c:pt>
                <c:pt idx="348">
                  <c:v>860115.12690404861</c:v>
                </c:pt>
                <c:pt idx="349">
                  <c:v>862586.7220963008</c:v>
                </c:pt>
                <c:pt idx="350">
                  <c:v>865058.31728855369</c:v>
                </c:pt>
                <c:pt idx="351">
                  <c:v>867529.91248080705</c:v>
                </c:pt>
                <c:pt idx="352">
                  <c:v>870001.50767305936</c:v>
                </c:pt>
                <c:pt idx="353">
                  <c:v>872473.10286531271</c:v>
                </c:pt>
                <c:pt idx="354">
                  <c:v>874944.69805756561</c:v>
                </c:pt>
                <c:pt idx="355">
                  <c:v>877416.29324981838</c:v>
                </c:pt>
                <c:pt idx="356">
                  <c:v>879887.88844207162</c:v>
                </c:pt>
                <c:pt idx="357">
                  <c:v>882359.48363432463</c:v>
                </c:pt>
                <c:pt idx="358">
                  <c:v>884831.07882657752</c:v>
                </c:pt>
                <c:pt idx="359">
                  <c:v>887302.67401882948</c:v>
                </c:pt>
                <c:pt idx="360">
                  <c:v>889774.2692110833</c:v>
                </c:pt>
                <c:pt idx="361">
                  <c:v>892245.86440333759</c:v>
                </c:pt>
                <c:pt idx="362">
                  <c:v>894717.45959558932</c:v>
                </c:pt>
                <c:pt idx="363">
                  <c:v>897189.05478784244</c:v>
                </c:pt>
                <c:pt idx="364">
                  <c:v>899660.64998009533</c:v>
                </c:pt>
                <c:pt idx="365">
                  <c:v>902132.24517234846</c:v>
                </c:pt>
                <c:pt idx="366">
                  <c:v>904603.84036460205</c:v>
                </c:pt>
                <c:pt idx="367">
                  <c:v>907075.43555685435</c:v>
                </c:pt>
                <c:pt idx="368">
                  <c:v>909547.03074910736</c:v>
                </c:pt>
                <c:pt idx="369">
                  <c:v>912018.62594136037</c:v>
                </c:pt>
                <c:pt idx="370">
                  <c:v>914490.22113361349</c:v>
                </c:pt>
                <c:pt idx="371">
                  <c:v>916961.8163258672</c:v>
                </c:pt>
                <c:pt idx="372">
                  <c:v>919433.41151811928</c:v>
                </c:pt>
                <c:pt idx="373">
                  <c:v>921905.00671037228</c:v>
                </c:pt>
                <c:pt idx="374">
                  <c:v>924376.60190262541</c:v>
                </c:pt>
                <c:pt idx="375">
                  <c:v>926848.19709487818</c:v>
                </c:pt>
                <c:pt idx="376">
                  <c:v>929319.79228713142</c:v>
                </c:pt>
                <c:pt idx="377">
                  <c:v>931791.38747938396</c:v>
                </c:pt>
                <c:pt idx="378">
                  <c:v>934262.9826716372</c:v>
                </c:pt>
                <c:pt idx="379">
                  <c:v>936734.5778638901</c:v>
                </c:pt>
                <c:pt idx="380">
                  <c:v>939206.17305614345</c:v>
                </c:pt>
                <c:pt idx="381">
                  <c:v>941677.76824839611</c:v>
                </c:pt>
                <c:pt idx="382">
                  <c:v>944149.36344064982</c:v>
                </c:pt>
                <c:pt idx="383">
                  <c:v>946620.95863290282</c:v>
                </c:pt>
                <c:pt idx="384">
                  <c:v>949092.55382515583</c:v>
                </c:pt>
                <c:pt idx="385">
                  <c:v>951564.14901740802</c:v>
                </c:pt>
                <c:pt idx="386">
                  <c:v>954035.74420966022</c:v>
                </c:pt>
                <c:pt idx="387">
                  <c:v>956507.33940191404</c:v>
                </c:pt>
                <c:pt idx="388">
                  <c:v>958978.93459416693</c:v>
                </c:pt>
                <c:pt idx="389">
                  <c:v>961450.52978641994</c:v>
                </c:pt>
                <c:pt idx="390">
                  <c:v>963922.12497867167</c:v>
                </c:pt>
                <c:pt idx="391">
                  <c:v>966393.72017092537</c:v>
                </c:pt>
                <c:pt idx="392">
                  <c:v>968865.31536317884</c:v>
                </c:pt>
                <c:pt idx="393">
                  <c:v>971336.91055543243</c:v>
                </c:pt>
                <c:pt idx="394">
                  <c:v>973808.50574768486</c:v>
                </c:pt>
                <c:pt idx="395">
                  <c:v>976280.10093993787</c:v>
                </c:pt>
                <c:pt idx="396">
                  <c:v>978751.69613219076</c:v>
                </c:pt>
                <c:pt idx="397">
                  <c:v>981223.291324444</c:v>
                </c:pt>
                <c:pt idx="398">
                  <c:v>983694.88651669701</c:v>
                </c:pt>
                <c:pt idx="399">
                  <c:v>986166.48170894978</c:v>
                </c:pt>
                <c:pt idx="400">
                  <c:v>988638.07690120267</c:v>
                </c:pt>
                <c:pt idx="401">
                  <c:v>991109.67209345498</c:v>
                </c:pt>
                <c:pt idx="402">
                  <c:v>993581.26728570904</c:v>
                </c:pt>
                <c:pt idx="403">
                  <c:v>996052.86247796204</c:v>
                </c:pt>
                <c:pt idx="404">
                  <c:v>998524.4576702147</c:v>
                </c:pt>
                <c:pt idx="405">
                  <c:v>1000000</c:v>
                </c:pt>
              </c:numCache>
            </c:numRef>
          </c:xVal>
          <c:yVal>
            <c:numRef>
              <c:f>Plan1.1!$C$455:$C$859</c:f>
              <c:numCache>
                <c:formatCode>0.00E+00</c:formatCode>
                <c:ptCount val="405"/>
                <c:pt idx="0">
                  <c:v>310159263363749.44</c:v>
                </c:pt>
                <c:pt idx="1">
                  <c:v>310159263363749.44</c:v>
                </c:pt>
                <c:pt idx="2">
                  <c:v>310159263363749.44</c:v>
                </c:pt>
                <c:pt idx="3">
                  <c:v>310167017539187.94</c:v>
                </c:pt>
                <c:pt idx="4">
                  <c:v>310174772102354.56</c:v>
                </c:pt>
                <c:pt idx="5">
                  <c:v>310185112316979.75</c:v>
                </c:pt>
                <c:pt idx="6">
                  <c:v>310198038797184</c:v>
                </c:pt>
                <c:pt idx="7">
                  <c:v>310213552351204.94</c:v>
                </c:pt>
                <c:pt idx="8">
                  <c:v>310231653959993.87</c:v>
                </c:pt>
                <c:pt idx="9">
                  <c:v>310252344774304.19</c:v>
                </c:pt>
                <c:pt idx="10">
                  <c:v>310275626114118.37</c:v>
                </c:pt>
                <c:pt idx="11">
                  <c:v>310301499468614.94</c:v>
                </c:pt>
                <c:pt idx="12">
                  <c:v>310329966496320.37</c:v>
                </c:pt>
                <c:pt idx="13">
                  <c:v>310361029025344.37</c:v>
                </c:pt>
                <c:pt idx="14">
                  <c:v>310394689053669.37</c:v>
                </c:pt>
                <c:pt idx="15">
                  <c:v>310430948749479.31</c:v>
                </c:pt>
                <c:pt idx="16">
                  <c:v>310469810451523.44</c:v>
                </c:pt>
                <c:pt idx="17">
                  <c:v>310511276669513.12</c:v>
                </c:pt>
                <c:pt idx="18">
                  <c:v>310555350084549.44</c:v>
                </c:pt>
                <c:pt idx="19">
                  <c:v>310602033549582.37</c:v>
                </c:pt>
                <c:pt idx="20">
                  <c:v>310651330089899.94</c:v>
                </c:pt>
                <c:pt idx="21">
                  <c:v>310703242903648.62</c:v>
                </c:pt>
                <c:pt idx="22">
                  <c:v>310757775362384.06</c:v>
                </c:pt>
                <c:pt idx="23">
                  <c:v>310814931011652.5</c:v>
                </c:pt>
                <c:pt idx="24">
                  <c:v>310874713571603.87</c:v>
                </c:pt>
                <c:pt idx="25">
                  <c:v>310937126937634.5</c:v>
                </c:pt>
                <c:pt idx="26">
                  <c:v>311002175181062.87</c:v>
                </c:pt>
                <c:pt idx="27">
                  <c:v>311069862549835.31</c:v>
                </c:pt>
                <c:pt idx="28">
                  <c:v>311140193469264.69</c:v>
                </c:pt>
                <c:pt idx="29">
                  <c:v>311213172542799.87</c:v>
                </c:pt>
                <c:pt idx="30">
                  <c:v>311288804552828.69</c:v>
                </c:pt>
                <c:pt idx="31">
                  <c:v>311367094461511.81</c:v>
                </c:pt>
                <c:pt idx="32">
                  <c:v>311448047411651.06</c:v>
                </c:pt>
                <c:pt idx="33">
                  <c:v>311531668727589.44</c:v>
                </c:pt>
                <c:pt idx="34">
                  <c:v>311617963916145.06</c:v>
                </c:pt>
                <c:pt idx="35">
                  <c:v>311706938667579.06</c:v>
                </c:pt>
                <c:pt idx="36">
                  <c:v>311798598856596.62</c:v>
                </c:pt>
                <c:pt idx="37">
                  <c:v>311892950543382.94</c:v>
                </c:pt>
                <c:pt idx="38">
                  <c:v>311989999974673.94</c:v>
                </c:pt>
                <c:pt idx="39">
                  <c:v>312089753584861.87</c:v>
                </c:pt>
                <c:pt idx="40">
                  <c:v>312192217997135.87</c:v>
                </c:pt>
                <c:pt idx="41">
                  <c:v>312297400024659.19</c:v>
                </c:pt>
                <c:pt idx="42">
                  <c:v>312405306671781.87</c:v>
                </c:pt>
                <c:pt idx="43">
                  <c:v>312515945135290.62</c:v>
                </c:pt>
                <c:pt idx="44">
                  <c:v>312629322805695.56</c:v>
                </c:pt>
                <c:pt idx="45">
                  <c:v>312745447268553.94</c:v>
                </c:pt>
                <c:pt idx="46">
                  <c:v>312864326305832.69</c:v>
                </c:pt>
                <c:pt idx="47">
                  <c:v>312985967897309.12</c:v>
                </c:pt>
                <c:pt idx="48">
                  <c:v>313110380222010.31</c:v>
                </c:pt>
                <c:pt idx="49">
                  <c:v>313237571659691.75</c:v>
                </c:pt>
                <c:pt idx="50">
                  <c:v>313367550792356.75</c:v>
                </c:pt>
                <c:pt idx="51">
                  <c:v>313500326405815.62</c:v>
                </c:pt>
                <c:pt idx="52">
                  <c:v>313635907491286.19</c:v>
                </c:pt>
                <c:pt idx="53">
                  <c:v>313774303247035.56</c:v>
                </c:pt>
                <c:pt idx="54">
                  <c:v>313915523080064.87</c:v>
                </c:pt>
                <c:pt idx="55">
                  <c:v>314059576607835.87</c:v>
                </c:pt>
                <c:pt idx="56">
                  <c:v>314206473660041.44</c:v>
                </c:pt>
                <c:pt idx="57">
                  <c:v>314356224280420.12</c:v>
                </c:pt>
                <c:pt idx="58">
                  <c:v>314508838728615.31</c:v>
                </c:pt>
                <c:pt idx="59">
                  <c:v>314664327482079.94</c:v>
                </c:pt>
                <c:pt idx="60">
                  <c:v>314822701238026.56</c:v>
                </c:pt>
                <c:pt idx="61">
                  <c:v>314983970915425.31</c:v>
                </c:pt>
                <c:pt idx="62">
                  <c:v>315148147657048.44</c:v>
                </c:pt>
                <c:pt idx="63">
                  <c:v>315315242831563.44</c:v>
                </c:pt>
                <c:pt idx="64">
                  <c:v>315485268035675.5</c:v>
                </c:pt>
                <c:pt idx="65">
                  <c:v>315658235096319.06</c:v>
                </c:pt>
                <c:pt idx="66">
                  <c:v>315834156072900.56</c:v>
                </c:pt>
                <c:pt idx="67">
                  <c:v>316013043259592.56</c:v>
                </c:pt>
                <c:pt idx="68">
                  <c:v>316194909187679.94</c:v>
                </c:pt>
                <c:pt idx="69">
                  <c:v>316379766627959.62</c:v>
                </c:pt>
                <c:pt idx="70">
                  <c:v>316567628593194.44</c:v>
                </c:pt>
                <c:pt idx="71">
                  <c:v>316758508340621.19</c:v>
                </c:pt>
                <c:pt idx="72">
                  <c:v>316952419374516.06</c:v>
                </c:pt>
                <c:pt idx="73">
                  <c:v>317149375448816</c:v>
                </c:pt>
                <c:pt idx="74">
                  <c:v>317349390569798.25</c:v>
                </c:pt>
                <c:pt idx="75">
                  <c:v>317552478998819.19</c:v>
                </c:pt>
                <c:pt idx="76">
                  <c:v>317758655255113.12</c:v>
                </c:pt>
                <c:pt idx="77">
                  <c:v>317967934118651.87</c:v>
                </c:pt>
                <c:pt idx="78">
                  <c:v>318180330633067.31</c:v>
                </c:pt>
                <c:pt idx="79">
                  <c:v>318395860108636.5</c:v>
                </c:pt>
                <c:pt idx="80">
                  <c:v>318614538125332.31</c:v>
                </c:pt>
                <c:pt idx="81">
                  <c:v>318836380535939.19</c:v>
                </c:pt>
                <c:pt idx="82">
                  <c:v>319061403469236</c:v>
                </c:pt>
                <c:pt idx="83">
                  <c:v>319289623333247.62</c:v>
                </c:pt>
                <c:pt idx="84">
                  <c:v>319521056818565.81</c:v>
                </c:pt>
                <c:pt idx="85">
                  <c:v>319755720901740.87</c:v>
                </c:pt>
                <c:pt idx="86">
                  <c:v>319993632848746.31</c:v>
                </c:pt>
                <c:pt idx="87">
                  <c:v>320234810218516.5</c:v>
                </c:pt>
                <c:pt idx="88">
                  <c:v>320479270866560</c:v>
                </c:pt>
                <c:pt idx="89">
                  <c:v>320727032948649.19</c:v>
                </c:pt>
                <c:pt idx="90">
                  <c:v>320978114924588.75</c:v>
                </c:pt>
                <c:pt idx="91">
                  <c:v>321232535562063</c:v>
                </c:pt>
                <c:pt idx="92">
                  <c:v>321490313940565.37</c:v>
                </c:pt>
                <c:pt idx="93">
                  <c:v>321751469455410.75</c:v>
                </c:pt>
                <c:pt idx="94">
                  <c:v>322016021821832.19</c:v>
                </c:pt>
                <c:pt idx="95">
                  <c:v>322283991079164.56</c:v>
                </c:pt>
                <c:pt idx="96">
                  <c:v>322555397595116</c:v>
                </c:pt>
                <c:pt idx="97">
                  <c:v>322830262070130.06</c:v>
                </c:pt>
                <c:pt idx="98">
                  <c:v>323108605541838.94</c:v>
                </c:pt>
                <c:pt idx="99">
                  <c:v>323390449389611.56</c:v>
                </c:pt>
                <c:pt idx="100">
                  <c:v>323675815339196.75</c:v>
                </c:pt>
                <c:pt idx="101">
                  <c:v>323964725467465.12</c:v>
                </c:pt>
                <c:pt idx="102">
                  <c:v>324257202207249.94</c:v>
                </c:pt>
                <c:pt idx="103">
                  <c:v>324553268352290.94</c:v>
                </c:pt>
                <c:pt idx="104">
                  <c:v>324852947062282.69</c:v>
                </c:pt>
                <c:pt idx="105">
                  <c:v>325156261868028.5</c:v>
                </c:pt>
                <c:pt idx="106">
                  <c:v>325463236676704.5</c:v>
                </c:pt>
                <c:pt idx="107">
                  <c:v>325773895777234.19</c:v>
                </c:pt>
                <c:pt idx="108">
                  <c:v>326088263845777.31</c:v>
                </c:pt>
                <c:pt idx="109">
                  <c:v>326406365951335</c:v>
                </c:pt>
                <c:pt idx="110">
                  <c:v>326728227561473.12</c:v>
                </c:pt>
                <c:pt idx="111">
                  <c:v>327053874548168.37</c:v>
                </c:pt>
                <c:pt idx="112">
                  <c:v>327383333193777.87</c:v>
                </c:pt>
                <c:pt idx="113">
                  <c:v>327716630197135.81</c:v>
                </c:pt>
                <c:pt idx="114">
                  <c:v>328053792679780.69</c:v>
                </c:pt>
                <c:pt idx="115">
                  <c:v>328394848192314.94</c:v>
                </c:pt>
                <c:pt idx="116">
                  <c:v>328739824720900.81</c:v>
                </c:pt>
                <c:pt idx="117">
                  <c:v>329088750693895.69</c:v>
                </c:pt>
                <c:pt idx="118">
                  <c:v>329441654988628.87</c:v>
                </c:pt>
                <c:pt idx="119">
                  <c:v>329798566938325.19</c:v>
                </c:pt>
                <c:pt idx="120">
                  <c:v>330159516339176.81</c:v>
                </c:pt>
                <c:pt idx="121">
                  <c:v>330524533457567.75</c:v>
                </c:pt>
                <c:pt idx="122">
                  <c:v>330893649037455.25</c:v>
                </c:pt>
                <c:pt idx="123">
                  <c:v>331266894307910.19</c:v>
                </c:pt>
                <c:pt idx="124">
                  <c:v>331644300990821.25</c:v>
                </c:pt>
                <c:pt idx="125">
                  <c:v>332025901308767.12</c:v>
                </c:pt>
                <c:pt idx="126">
                  <c:v>332411727993060.19</c:v>
                </c:pt>
                <c:pt idx="127">
                  <c:v>332801814291965.31</c:v>
                </c:pt>
                <c:pt idx="128">
                  <c:v>333196193979099.94</c:v>
                </c:pt>
                <c:pt idx="129">
                  <c:v>333594901362016.62</c:v>
                </c:pt>
                <c:pt idx="130">
                  <c:v>333997971290976.56</c:v>
                </c:pt>
                <c:pt idx="131">
                  <c:v>334405439167915.12</c:v>
                </c:pt>
                <c:pt idx="132">
                  <c:v>334817340955606.12</c:v>
                </c:pt>
                <c:pt idx="133">
                  <c:v>335233713187029.25</c:v>
                </c:pt>
                <c:pt idx="134">
                  <c:v>335654592974946.31</c:v>
                </c:pt>
                <c:pt idx="135">
                  <c:v>336080018021689.44</c:v>
                </c:pt>
                <c:pt idx="136">
                  <c:v>336510026629169.75</c:v>
                </c:pt>
                <c:pt idx="137">
                  <c:v>336944657709109.31</c:v>
                </c:pt>
                <c:pt idx="138">
                  <c:v>337383950793503.19</c:v>
                </c:pt>
                <c:pt idx="139">
                  <c:v>337827946045317.5</c:v>
                </c:pt>
                <c:pt idx="140">
                  <c:v>338276684269429.5</c:v>
                </c:pt>
                <c:pt idx="141">
                  <c:v>338730206923814.69</c:v>
                </c:pt>
                <c:pt idx="142">
                  <c:v>339188556130989.87</c:v>
                </c:pt>
                <c:pt idx="143">
                  <c:v>339651774689715.81</c:v>
                </c:pt>
                <c:pt idx="144">
                  <c:v>340119906086968.37</c:v>
                </c:pt>
                <c:pt idx="145">
                  <c:v>340592994510184.19</c:v>
                </c:pt>
                <c:pt idx="146">
                  <c:v>341071084859788</c:v>
                </c:pt>
                <c:pt idx="147">
                  <c:v>341554222762010.44</c:v>
                </c:pt>
                <c:pt idx="148">
                  <c:v>342042454582000.69</c:v>
                </c:pt>
                <c:pt idx="149">
                  <c:v>342535827437246.44</c:v>
                </c:pt>
                <c:pt idx="150">
                  <c:v>343034389211304.81</c:v>
                </c:pt>
                <c:pt idx="151">
                  <c:v>343538188567855.81</c:v>
                </c:pt>
                <c:pt idx="152">
                  <c:v>344047274965085.56</c:v>
                </c:pt>
                <c:pt idx="153">
                  <c:v>344561698670407.75</c:v>
                </c:pt>
                <c:pt idx="154">
                  <c:v>345081510775534.06</c:v>
                </c:pt>
                <c:pt idx="155">
                  <c:v>345606763211901.37</c:v>
                </c:pt>
                <c:pt idx="156">
                  <c:v>346137508766467</c:v>
                </c:pt>
                <c:pt idx="157">
                  <c:v>346673801097880.44</c:v>
                </c:pt>
                <c:pt idx="158">
                  <c:v>347215694753043.81</c:v>
                </c:pt>
                <c:pt idx="159">
                  <c:v>347763245184070.19</c:v>
                </c:pt>
                <c:pt idx="160">
                  <c:v>348316508765651.62</c:v>
                </c:pt>
                <c:pt idx="161">
                  <c:v>348875542812848.56</c:v>
                </c:pt>
                <c:pt idx="162">
                  <c:v>349440405599311.81</c:v>
                </c:pt>
                <c:pt idx="163">
                  <c:v>350011156375949.62</c:v>
                </c:pt>
                <c:pt idx="164">
                  <c:v>350587855390052.62</c:v>
                </c:pt>
                <c:pt idx="165">
                  <c:v>351170563904888.75</c:v>
                </c:pt>
                <c:pt idx="166">
                  <c:v>351759344219783.31</c:v>
                </c:pt>
                <c:pt idx="167">
                  <c:v>352354259690696.19</c:v>
                </c:pt>
                <c:pt idx="168">
                  <c:v>352955374751311.69</c:v>
                </c:pt>
                <c:pt idx="169">
                  <c:v>353562754934655.19</c:v>
                </c:pt>
                <c:pt idx="170">
                  <c:v>354176466895253.12</c:v>
                </c:pt>
                <c:pt idx="171">
                  <c:v>354796578431850.06</c:v>
                </c:pt>
                <c:pt idx="172">
                  <c:v>355423158510701.25</c:v>
                </c:pt>
                <c:pt idx="173">
                  <c:v>356056277289456.44</c:v>
                </c:pt>
                <c:pt idx="174">
                  <c:v>356696006141652.81</c:v>
                </c:pt>
                <c:pt idx="175">
                  <c:v>357342417681835.31</c:v>
                </c:pt>
                <c:pt idx="176">
                  <c:v>357995585791322.12</c:v>
                </c:pt>
                <c:pt idx="177">
                  <c:v>358655585644636.56</c:v>
                </c:pt>
                <c:pt idx="178">
                  <c:v>359322493736623.25</c:v>
                </c:pt>
                <c:pt idx="179">
                  <c:v>359996387910270.56</c:v>
                </c:pt>
                <c:pt idx="180">
                  <c:v>360677347385261.12</c:v>
                </c:pt>
                <c:pt idx="181">
                  <c:v>361365452787271.25</c:v>
                </c:pt>
                <c:pt idx="182">
                  <c:v>362060786178043.31</c:v>
                </c:pt>
                <c:pt idx="183">
                  <c:v>362763431086255.12</c:v>
                </c:pt>
                <c:pt idx="184">
                  <c:v>363473472539209.75</c:v>
                </c:pt>
                <c:pt idx="185">
                  <c:v>364190997095372.5</c:v>
                </c:pt>
                <c:pt idx="186">
                  <c:v>364916092877781.06</c:v>
                </c:pt>
                <c:pt idx="187">
                  <c:v>365648849608356.06</c:v>
                </c:pt>
                <c:pt idx="188">
                  <c:v>366389358643140.81</c:v>
                </c:pt>
                <c:pt idx="189">
                  <c:v>367137713008499.5</c:v>
                </c:pt>
                <c:pt idx="190">
                  <c:v>367894007438304.25</c:v>
                </c:pt>
                <c:pt idx="191">
                  <c:v>368658338412142.81</c:v>
                </c:pt>
                <c:pt idx="192">
                  <c:v>369430804194580.31</c:v>
                </c:pt>
                <c:pt idx="193">
                  <c:v>370211504875507.31</c:v>
                </c:pt>
                <c:pt idx="194">
                  <c:v>371000542411611.62</c:v>
                </c:pt>
                <c:pt idx="195">
                  <c:v>371798020669009.37</c:v>
                </c:pt>
                <c:pt idx="196">
                  <c:v>372604045467073.37</c:v>
                </c:pt>
                <c:pt idx="197">
                  <c:v>373418724623498.06</c:v>
                </c:pt>
                <c:pt idx="198">
                  <c:v>374242168000643.12</c:v>
                </c:pt>
                <c:pt idx="199">
                  <c:v>375074487553196.44</c:v>
                </c:pt>
                <c:pt idx="200">
                  <c:v>375915797377202.31</c:v>
                </c:pt>
                <c:pt idx="201">
                  <c:v>376766213760499.75</c:v>
                </c:pt>
                <c:pt idx="202">
                  <c:v>377625855234618.19</c:v>
                </c:pt>
                <c:pt idx="203">
                  <c:v>378494842628181.75</c:v>
                </c:pt>
                <c:pt idx="204">
                  <c:v>379373299121871.31</c:v>
                </c:pt>
                <c:pt idx="205">
                  <c:v>380261350304999.19</c:v>
                </c:pt>
                <c:pt idx="206">
                  <c:v>381159124233752.06</c:v>
                </c:pt>
                <c:pt idx="207">
                  <c:v>382066751491158.94</c:v>
                </c:pt>
                <c:pt idx="208">
                  <c:v>382984365248845.06</c:v>
                </c:pt>
                <c:pt idx="209">
                  <c:v>383912101330633.87</c:v>
                </c:pt>
                <c:pt idx="210">
                  <c:v>384850098278062.31</c:v>
                </c:pt>
                <c:pt idx="211">
                  <c:v>385798497417876.94</c:v>
                </c:pt>
                <c:pt idx="212">
                  <c:v>386757442931580.62</c:v>
                </c:pt>
                <c:pt idx="213">
                  <c:v>387727081927105</c:v>
                </c:pt>
                <c:pt idx="214">
                  <c:v>388707564512682.31</c:v>
                </c:pt>
                <c:pt idx="215">
                  <c:v>389699043872998.75</c:v>
                </c:pt>
                <c:pt idx="216">
                  <c:v>390701676347709.87</c:v>
                </c:pt>
                <c:pt idx="217">
                  <c:v>391715621512406.19</c:v>
                </c:pt>
                <c:pt idx="218">
                  <c:v>392741042262117.37</c:v>
                </c:pt>
                <c:pt idx="219">
                  <c:v>393778104897449.75</c:v>
                </c:pt>
                <c:pt idx="220">
                  <c:v>394826979213454</c:v>
                </c:pt>
                <c:pt idx="221">
                  <c:v>395887838591325.5</c:v>
                </c:pt>
                <c:pt idx="222">
                  <c:v>396960860093043.44</c:v>
                </c:pt>
                <c:pt idx="223">
                  <c:v>398046224559059.12</c:v>
                </c:pt>
                <c:pt idx="224">
                  <c:v>399144116709149.94</c:v>
                </c:pt>
                <c:pt idx="225">
                  <c:v>400254725246558.44</c:v>
                </c:pt>
                <c:pt idx="226">
                  <c:v>401378242965544.37</c:v>
                </c:pt>
                <c:pt idx="227">
                  <c:v>402514866862479.06</c:v>
                </c:pt>
                <c:pt idx="228">
                  <c:v>403664798250622</c:v>
                </c:pt>
                <c:pt idx="229">
                  <c:v>404828242878720.87</c:v>
                </c:pt>
                <c:pt idx="230">
                  <c:v>406005411053587.37</c:v>
                </c:pt>
                <c:pt idx="231">
                  <c:v>407196517766803.69</c:v>
                </c:pt>
                <c:pt idx="232">
                  <c:v>408401782825725.06</c:v>
                </c:pt>
                <c:pt idx="233">
                  <c:v>409621430988949.37</c:v>
                </c:pt>
                <c:pt idx="234">
                  <c:v>410855692106433.44</c:v>
                </c:pt>
                <c:pt idx="235">
                  <c:v>412104801264443.19</c:v>
                </c:pt>
                <c:pt idx="236">
                  <c:v>413368998935535.06</c:v>
                </c:pt>
                <c:pt idx="237">
                  <c:v>414648531133773.81</c:v>
                </c:pt>
                <c:pt idx="238">
                  <c:v>415943649575402.12</c:v>
                </c:pt>
                <c:pt idx="239">
                  <c:v>417254611845188.37</c:v>
                </c:pt>
                <c:pt idx="240">
                  <c:v>418581681568687.56</c:v>
                </c:pt>
                <c:pt idx="241">
                  <c:v>419925128590664.87</c:v>
                </c:pt>
                <c:pt idx="242">
                  <c:v>421285229159940.62</c:v>
                </c:pt>
                <c:pt idx="243">
                  <c:v>422662266120929.06</c:v>
                </c:pt>
                <c:pt idx="244">
                  <c:v>424056529112156.81</c:v>
                </c:pt>
                <c:pt idx="245">
                  <c:v>425468314772061.69</c:v>
                </c:pt>
                <c:pt idx="246">
                  <c:v>426897926952384.5</c:v>
                </c:pt>
                <c:pt idx="247">
                  <c:v>428345676939487.06</c:v>
                </c:pt>
                <c:pt idx="248">
                  <c:v>429811883683940.31</c:v>
                </c:pt>
                <c:pt idx="249">
                  <c:v>431296874038749.81</c:v>
                </c:pt>
                <c:pt idx="250">
                  <c:v>432800983006599.44</c:v>
                </c:pt>
                <c:pt idx="251">
                  <c:v>434324553996517.62</c:v>
                </c:pt>
                <c:pt idx="252">
                  <c:v>435867939090388.56</c:v>
                </c:pt>
                <c:pt idx="253">
                  <c:v>437431499319754.12</c:v>
                </c:pt>
                <c:pt idx="254">
                  <c:v>439015604953374.75</c:v>
                </c:pt>
                <c:pt idx="255">
                  <c:v>440620635796043</c:v>
                </c:pt>
                <c:pt idx="256">
                  <c:v>442246981499169.37</c:v>
                </c:pt>
                <c:pt idx="257">
                  <c:v>443895041883686.31</c:v>
                </c:pt>
                <c:pt idx="258">
                  <c:v>445565227275848</c:v>
                </c:pt>
                <c:pt idx="259">
                  <c:v>447257958856533</c:v>
                </c:pt>
                <c:pt idx="260">
                  <c:v>448973669024689.81</c:v>
                </c:pt>
                <c:pt idx="261">
                  <c:v>450712801775602.19</c:v>
                </c:pt>
                <c:pt idx="262">
                  <c:v>452475813094685.81</c:v>
                </c:pt>
                <c:pt idx="263">
                  <c:v>454263171367570.37</c:v>
                </c:pt>
                <c:pt idx="264">
                  <c:v>456075357807259.81</c:v>
                </c:pt>
                <c:pt idx="265">
                  <c:v>457912866899211.56</c:v>
                </c:pt>
                <c:pt idx="266">
                  <c:v>459776206865222.31</c:v>
                </c:pt>
                <c:pt idx="267">
                  <c:v>461665900147055.94</c:v>
                </c:pt>
                <c:pt idx="268">
                  <c:v>463582483910807.75</c:v>
                </c:pt>
                <c:pt idx="269">
                  <c:v>465526510573052.81</c:v>
                </c:pt>
                <c:pt idx="270">
                  <c:v>467498548349890.19</c:v>
                </c:pt>
                <c:pt idx="271">
                  <c:v>469499181830058.12</c:v>
                </c:pt>
                <c:pt idx="272">
                  <c:v>471529012573366.94</c:v>
                </c:pt>
                <c:pt idx="273">
                  <c:v>473588659735769.81</c:v>
                </c:pt>
                <c:pt idx="274">
                  <c:v>475678760722471.25</c:v>
                </c:pt>
                <c:pt idx="275">
                  <c:v>477799971870558.19</c:v>
                </c:pt>
                <c:pt idx="276">
                  <c:v>479952969162730.06</c:v>
                </c:pt>
                <c:pt idx="277">
                  <c:v>482138448973800.12</c:v>
                </c:pt>
                <c:pt idx="278">
                  <c:v>484357128851746.31</c:v>
                </c:pt>
                <c:pt idx="279">
                  <c:v>486609748335198.37</c:v>
                </c:pt>
                <c:pt idx="280">
                  <c:v>488897069809370.87</c:v>
                </c:pt>
                <c:pt idx="281">
                  <c:v>491219879402575.56</c:v>
                </c:pt>
                <c:pt idx="282">
                  <c:v>493578987925588.5</c:v>
                </c:pt>
                <c:pt idx="283">
                  <c:v>495975231856289</c:v>
                </c:pt>
                <c:pt idx="284">
                  <c:v>498409474372149.75</c:v>
                </c:pt>
                <c:pt idx="285">
                  <c:v>500882606433325.87</c:v>
                </c:pt>
                <c:pt idx="286">
                  <c:v>503395547919271.19</c:v>
                </c:pt>
                <c:pt idx="287">
                  <c:v>505949248822009.75</c:v>
                </c:pt>
                <c:pt idx="288">
                  <c:v>508544690499397.81</c:v>
                </c:pt>
                <c:pt idx="289">
                  <c:v>511182886991941.75</c:v>
                </c:pt>
                <c:pt idx="290">
                  <c:v>513864886406981.5</c:v>
                </c:pt>
                <c:pt idx="291">
                  <c:v>516591772374311.69</c:v>
                </c:pt>
                <c:pt idx="292">
                  <c:v>519364665577599.56</c:v>
                </c:pt>
                <c:pt idx="293">
                  <c:v>522184725366265.44</c:v>
                </c:pt>
                <c:pt idx="294">
                  <c:v>525053151452823.69</c:v>
                </c:pt>
                <c:pt idx="295">
                  <c:v>527971185701040.75</c:v>
                </c:pt>
                <c:pt idx="296">
                  <c:v>530940114010656.37</c:v>
                </c:pt>
                <c:pt idx="297">
                  <c:v>533961268304835.5</c:v>
                </c:pt>
                <c:pt idx="298">
                  <c:v>537036028626969.81</c:v>
                </c:pt>
                <c:pt idx="299">
                  <c:v>540165825353948.19</c:v>
                </c:pt>
                <c:pt idx="300">
                  <c:v>543352141533544.69</c:v>
                </c:pt>
                <c:pt idx="301">
                  <c:v>546596515354160.87</c:v>
                </c:pt>
                <c:pt idx="302">
                  <c:v>549900542755785.12</c:v>
                </c:pt>
                <c:pt idx="303">
                  <c:v>553265880191724.31</c:v>
                </c:pt>
                <c:pt idx="304">
                  <c:v>556694247551409.5</c:v>
                </c:pt>
                <c:pt idx="305">
                  <c:v>560187431255390.31</c:v>
                </c:pt>
                <c:pt idx="306">
                  <c:v>563747287534525</c:v>
                </c:pt>
                <c:pt idx="307">
                  <c:v>567375745906338.5</c:v>
                </c:pt>
                <c:pt idx="308">
                  <c:v>571074812862582.62</c:v>
                </c:pt>
                <c:pt idx="309">
                  <c:v>574846575783186.12</c:v>
                </c:pt>
                <c:pt idx="310">
                  <c:v>578693207093050.37</c:v>
                </c:pt>
                <c:pt idx="311">
                  <c:v>582616968679530.25</c:v>
                </c:pt>
                <c:pt idx="312">
                  <c:v>586620216589959.25</c:v>
                </c:pt>
                <c:pt idx="313">
                  <c:v>590705406030243.5</c:v>
                </c:pt>
                <c:pt idx="314">
                  <c:v>594875096687378.25</c:v>
                </c:pt>
                <c:pt idx="315">
                  <c:v>599131958400751.37</c:v>
                </c:pt>
                <c:pt idx="316">
                  <c:v>603478777209310.87</c:v>
                </c:pt>
                <c:pt idx="317">
                  <c:v>607918461804110.62</c:v>
                </c:pt>
                <c:pt idx="318">
                  <c:v>612454050418433.62</c:v>
                </c:pt>
                <c:pt idx="319">
                  <c:v>617088718190662.75</c:v>
                </c:pt>
                <c:pt idx="320">
                  <c:v>621825785038339.12</c:v>
                </c:pt>
                <c:pt idx="321">
                  <c:v>626668724085483.12</c:v>
                </c:pt>
                <c:pt idx="322">
                  <c:v>631621170689263.37</c:v>
                </c:pt>
                <c:pt idx="323">
                  <c:v>636686932116556</c:v>
                </c:pt>
                <c:pt idx="324">
                  <c:v>641869997925880.25</c:v>
                </c:pt>
                <c:pt idx="325">
                  <c:v>647174551115698.37</c:v>
                </c:pt>
                <c:pt idx="326">
                  <c:v>652604980106181.62</c:v>
                </c:pt>
                <c:pt idx="327">
                  <c:v>658165891628373</c:v>
                </c:pt>
                <c:pt idx="328">
                  <c:v>663862124602284.25</c:v>
                </c:pt>
                <c:pt idx="329">
                  <c:v>669698765093975.5</c:v>
                </c:pt>
                <c:pt idx="330">
                  <c:v>675681162451193.5</c:v>
                </c:pt>
                <c:pt idx="331">
                  <c:v>681814946727813.25</c:v>
                </c:pt>
                <c:pt idx="332">
                  <c:v>688106047519311.25</c:v>
                </c:pt>
                <c:pt idx="333">
                  <c:v>694560714344973.87</c:v>
                </c:pt>
                <c:pt idx="334">
                  <c:v>701185538727704.25</c:v>
                </c:pt>
                <c:pt idx="335">
                  <c:v>707987478139409.87</c:v>
                </c:pt>
                <c:pt idx="336">
                  <c:v>714973881999266</c:v>
                </c:pt>
                <c:pt idx="337">
                  <c:v>722152519934030.37</c:v>
                </c:pt>
                <c:pt idx="338">
                  <c:v>729531612534368.37</c:v>
                </c:pt>
                <c:pt idx="339">
                  <c:v>737119864869310.12</c:v>
                </c:pt>
                <c:pt idx="340">
                  <c:v>744926503052983.25</c:v>
                </c:pt>
                <c:pt idx="341">
                  <c:v>752961314194291.62</c:v>
                </c:pt>
                <c:pt idx="342">
                  <c:v>761234690101908.12</c:v>
                </c:pt>
                <c:pt idx="343">
                  <c:v>769757675164688.75</c:v>
                </c:pt>
                <c:pt idx="344">
                  <c:v>778542018882354.5</c:v>
                </c:pt>
                <c:pt idx="345">
                  <c:v>787600233584214.25</c:v>
                </c:pt>
                <c:pt idx="346">
                  <c:v>796945657946176.5</c:v>
                </c:pt>
                <c:pt idx="347">
                  <c:v>806592526999985.12</c:v>
                </c:pt>
                <c:pt idx="348">
                  <c:v>816556049425455.12</c:v>
                </c:pt>
                <c:pt idx="349">
                  <c:v>826852493028849.62</c:v>
                </c:pt>
                <c:pt idx="350">
                  <c:v>837499279441211.37</c:v>
                </c:pt>
                <c:pt idx="351">
                  <c:v>848515089222861.25</c:v>
                </c:pt>
                <c:pt idx="352">
                  <c:v>859919978738469.87</c:v>
                </c:pt>
                <c:pt idx="353">
                  <c:v>871735510376061</c:v>
                </c:pt>
                <c:pt idx="354">
                  <c:v>883984897929049.75</c:v>
                </c:pt>
                <c:pt idx="355">
                  <c:v>896693169250278.75</c:v>
                </c:pt>
                <c:pt idx="356">
                  <c:v>909887348630033</c:v>
                </c:pt>
                <c:pt idx="357">
                  <c:v>923596661757216.62</c:v>
                </c:pt>
                <c:pt idx="358">
                  <c:v>937852766607940.62</c:v>
                </c:pt>
                <c:pt idx="359">
                  <c:v>952690014185630.12</c:v>
                </c:pt>
                <c:pt idx="360">
                  <c:v>968145743732469.5</c:v>
                </c:pt>
                <c:pt idx="361">
                  <c:v>984260617869938.5</c:v>
                </c:pt>
                <c:pt idx="362">
                  <c:v>1001079004139421</c:v>
                </c:pt>
                <c:pt idx="363">
                  <c:v>1018649410644232.9</c:v>
                </c:pt>
                <c:pt idx="364">
                  <c:v>1037024984994904.4</c:v>
                </c:pt>
                <c:pt idx="365">
                  <c:v>1056264087597867.9</c:v>
                </c:pt>
                <c:pt idx="366">
                  <c:v>1076430952590643.7</c:v>
                </c:pt>
                <c:pt idx="367">
                  <c:v>1097596452526217.7</c:v>
                </c:pt>
                <c:pt idx="368">
                  <c:v>1119838986391042.5</c:v>
                </c:pt>
                <c:pt idx="369">
                  <c:v>1143245514895100.5</c:v>
                </c:pt>
                <c:pt idx="370">
                  <c:v>1167912772448877.2</c:v>
                </c:pt>
                <c:pt idx="371">
                  <c:v>1193948692172443</c:v>
                </c:pt>
                <c:pt idx="372">
                  <c:v>1221474089108740.7</c:v>
                </c:pt>
                <c:pt idx="373">
                  <c:v>1250624658132372.5</c:v>
                </c:pt>
                <c:pt idx="374">
                  <c:v>1281553357665129.7</c:v>
                </c:pt>
                <c:pt idx="375">
                  <c:v>1314433269337309.5</c:v>
                </c:pt>
                <c:pt idx="376">
                  <c:v>1349461048699647.5</c:v>
                </c:pt>
                <c:pt idx="377">
                  <c:v>1386861115130792.2</c:v>
                </c:pt>
                <c:pt idx="378">
                  <c:v>1426890773214011</c:v>
                </c:pt>
                <c:pt idx="379">
                  <c:v>1469846517376100.2</c:v>
                </c:pt>
                <c:pt idx="380">
                  <c:v>1516071852705467.5</c:v>
                </c:pt>
                <c:pt idx="381">
                  <c:v>1565967076688873.2</c:v>
                </c:pt>
                <c:pt idx="382">
                  <c:v>1620001622622274.5</c:v>
                </c:pt>
                <c:pt idx="383">
                  <c:v>1678729785989386.5</c:v>
                </c:pt>
                <c:pt idx="384">
                  <c:v>1742810971286490.2</c:v>
                </c:pt>
                <c:pt idx="385">
                  <c:v>1813036057101619.2</c:v>
                </c:pt>
                <c:pt idx="386">
                  <c:v>1890362158758630.7</c:v>
                </c:pt>
                <c:pt idx="387">
                  <c:v>1975959095432618.2</c:v>
                </c:pt>
                <c:pt idx="388">
                  <c:v>2071272449611645.7</c:v>
                </c:pt>
                <c:pt idx="389">
                  <c:v>2178110593830795.2</c:v>
                </c:pt>
                <c:pt idx="390">
                  <c:v>2298767069893201.5</c:v>
                </c:pt>
                <c:pt idx="391">
                  <c:v>2436196353262978.5</c:v>
                </c:pt>
                <c:pt idx="392">
                  <c:v>2594272401860523.5</c:v>
                </c:pt>
                <c:pt idx="393">
                  <c:v>2778179521186325.5</c:v>
                </c:pt>
                <c:pt idx="394">
                  <c:v>2995022204580236.5</c:v>
                </c:pt>
                <c:pt idx="395">
                  <c:v>3254812342928932.5</c:v>
                </c:pt>
                <c:pt idx="396">
                  <c:v>3572138588835533</c:v>
                </c:pt>
                <c:pt idx="397">
                  <c:v>3969141464629188</c:v>
                </c:pt>
                <c:pt idx="398">
                  <c:v>4481169005082166.5</c:v>
                </c:pt>
                <c:pt idx="399">
                  <c:v>5168439731754362</c:v>
                </c:pt>
                <c:pt idx="400">
                  <c:v>6142789939812770</c:v>
                </c:pt>
                <c:pt idx="401">
                  <c:v>7638623828914048</c:v>
                </c:pt>
                <c:pt idx="402">
                  <c:v>1.024613228953358E+16</c:v>
                </c:pt>
                <c:pt idx="403">
                  <c:v>1.6009472127471978E+16</c:v>
                </c:pt>
                <c:pt idx="404">
                  <c:v>4.0257179950605096E+16</c:v>
                </c:pt>
              </c:numCache>
            </c:numRef>
          </c:yVal>
        </c:ser>
        <c:axId val="69964544"/>
        <c:axId val="69966464"/>
      </c:scatterChart>
      <c:valAx>
        <c:axId val="699645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Raio (cm)</a:t>
                </a:r>
              </a:p>
            </c:rich>
          </c:tx>
        </c:title>
        <c:numFmt formatCode="General" sourceLinked="1"/>
        <c:majorTickMark val="none"/>
        <c:tickLblPos val="nextTo"/>
        <c:crossAx val="69966464"/>
        <c:crosses val="autoZero"/>
        <c:crossBetween val="midCat"/>
      </c:valAx>
      <c:valAx>
        <c:axId val="6996646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Valores de </a:t>
                </a:r>
                <a:r>
                  <a:rPr lang="el-GR" sz="1000" b="1" i="0" u="none" strike="noStrike" baseline="0"/>
                  <a:t>ρ</a:t>
                </a:r>
                <a:r>
                  <a:rPr lang="pt-BR" sz="1000" b="1" i="0" u="none" strike="noStrike" baseline="0"/>
                  <a:t> (g/cm</a:t>
                </a:r>
                <a:r>
                  <a:rPr lang="pt-BR" sz="1000" b="1" i="0" u="none" strike="noStrike" baseline="30000"/>
                  <a:t>3</a:t>
                </a:r>
                <a:r>
                  <a:rPr lang="pt-BR" sz="1000" b="1" i="0" u="none" strike="noStrike" baseline="0"/>
                  <a:t>)</a:t>
                </a:r>
                <a:r>
                  <a:rPr lang="en-US"/>
                  <a:t> </a:t>
                </a:r>
              </a:p>
            </c:rich>
          </c:tx>
        </c:title>
        <c:numFmt formatCode="0.00E+00" sourceLinked="1"/>
        <c:majorTickMark val="none"/>
        <c:tickLblPos val="nextTo"/>
        <c:crossAx val="69964544"/>
        <c:crosses val="autoZero"/>
        <c:crossBetween val="midCat"/>
      </c:valAx>
    </c:plotArea>
    <c:legend>
      <c:legendPos val="r"/>
    </c:legend>
    <c:plotVisOnly val="1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8"/>
  <c:chart>
    <c:title>
      <c:tx>
        <c:rich>
          <a:bodyPr/>
          <a:lstStyle/>
          <a:p>
            <a:pPr>
              <a:defRPr/>
            </a:pPr>
            <a:r>
              <a:rPr lang="en-US"/>
              <a:t>Comportamento da Pressão em função do Raio para n = -1</a:t>
            </a:r>
          </a:p>
          <a:p>
            <a:pPr>
              <a:defRPr/>
            </a:pPr>
            <a:endParaRPr lang="en-US"/>
          </a:p>
        </c:rich>
      </c:tx>
    </c:title>
    <c:plotArea>
      <c:layout/>
      <c:scatterChart>
        <c:scatterStyle val="lineMarker"/>
        <c:ser>
          <c:idx val="0"/>
          <c:order val="0"/>
          <c:tx>
            <c:strRef>
              <c:f>Plan1.1!$C$893</c:f>
              <c:strCache>
                <c:ptCount val="1"/>
                <c:pt idx="0">
                  <c:v>P</c:v>
                </c:pt>
              </c:strCache>
            </c:strRef>
          </c:tx>
          <c:xVal>
            <c:numRef>
              <c:f>Plan1.1!$A$894:$A$1299</c:f>
              <c:numCache>
                <c:formatCode>General</c:formatCode>
                <c:ptCount val="406"/>
                <c:pt idx="0">
                  <c:v>0</c:v>
                </c:pt>
                <c:pt idx="1">
                  <c:v>2471.5951922530376</c:v>
                </c:pt>
                <c:pt idx="2">
                  <c:v>4943.1903845060651</c:v>
                </c:pt>
                <c:pt idx="3">
                  <c:v>7414.7855767591018</c:v>
                </c:pt>
                <c:pt idx="4">
                  <c:v>9886.3807690121303</c:v>
                </c:pt>
                <c:pt idx="5">
                  <c:v>12357.975961265147</c:v>
                </c:pt>
                <c:pt idx="6">
                  <c:v>14829.571153518193</c:v>
                </c:pt>
                <c:pt idx="7">
                  <c:v>17301.166345771227</c:v>
                </c:pt>
                <c:pt idx="8">
                  <c:v>19772.761538024261</c:v>
                </c:pt>
                <c:pt idx="9">
                  <c:v>22244.35673027729</c:v>
                </c:pt>
                <c:pt idx="10">
                  <c:v>24715.951922530316</c:v>
                </c:pt>
                <c:pt idx="11">
                  <c:v>27187.547114783378</c:v>
                </c:pt>
                <c:pt idx="12">
                  <c:v>29659.142307036349</c:v>
                </c:pt>
                <c:pt idx="13">
                  <c:v>32130.737499289429</c:v>
                </c:pt>
                <c:pt idx="14">
                  <c:v>34602.332691542448</c:v>
                </c:pt>
                <c:pt idx="15">
                  <c:v>37073.927883795484</c:v>
                </c:pt>
                <c:pt idx="16">
                  <c:v>39545.523076048543</c:v>
                </c:pt>
                <c:pt idx="17">
                  <c:v>42017.118268301594</c:v>
                </c:pt>
                <c:pt idx="18">
                  <c:v>44488.713460554543</c:v>
                </c:pt>
                <c:pt idx="19">
                  <c:v>46960.308652807631</c:v>
                </c:pt>
                <c:pt idx="20">
                  <c:v>49431.903845060624</c:v>
                </c:pt>
                <c:pt idx="21">
                  <c:v>51903.499037313675</c:v>
                </c:pt>
                <c:pt idx="22">
                  <c:v>54375.094229566726</c:v>
                </c:pt>
                <c:pt idx="23">
                  <c:v>56846.689421819698</c:v>
                </c:pt>
                <c:pt idx="24">
                  <c:v>59318.284614072792</c:v>
                </c:pt>
                <c:pt idx="25">
                  <c:v>61789.879806325866</c:v>
                </c:pt>
                <c:pt idx="26">
                  <c:v>64261.474998578902</c:v>
                </c:pt>
                <c:pt idx="27">
                  <c:v>66733.070190832048</c:v>
                </c:pt>
                <c:pt idx="28">
                  <c:v>69204.665383084925</c:v>
                </c:pt>
                <c:pt idx="29">
                  <c:v>71676.260575337918</c:v>
                </c:pt>
                <c:pt idx="30">
                  <c:v>74147.855767591158</c:v>
                </c:pt>
                <c:pt idx="31">
                  <c:v>76619.450959844035</c:v>
                </c:pt>
                <c:pt idx="32">
                  <c:v>79091.046152097042</c:v>
                </c:pt>
                <c:pt idx="33">
                  <c:v>81562.641344350093</c:v>
                </c:pt>
                <c:pt idx="34">
                  <c:v>84034.236536603014</c:v>
                </c:pt>
                <c:pt idx="35">
                  <c:v>86505.831728856298</c:v>
                </c:pt>
                <c:pt idx="36">
                  <c:v>88977.426921109116</c:v>
                </c:pt>
                <c:pt idx="37">
                  <c:v>91449.02211336224</c:v>
                </c:pt>
                <c:pt idx="38">
                  <c:v>93920.617305615277</c:v>
                </c:pt>
                <c:pt idx="39">
                  <c:v>96392.212497868299</c:v>
                </c:pt>
                <c:pt idx="40">
                  <c:v>98863.807690121335</c:v>
                </c:pt>
                <c:pt idx="41">
                  <c:v>101335.40288237428</c:v>
                </c:pt>
                <c:pt idx="42">
                  <c:v>103806.99807462734</c:v>
                </c:pt>
                <c:pt idx="43">
                  <c:v>106278.59326688045</c:v>
                </c:pt>
                <c:pt idx="44">
                  <c:v>108750.18845913348</c:v>
                </c:pt>
                <c:pt idx="45">
                  <c:v>111221.78365138642</c:v>
                </c:pt>
                <c:pt idx="46">
                  <c:v>113693.37884363954</c:v>
                </c:pt>
                <c:pt idx="47">
                  <c:v>116164.97403589249</c:v>
                </c:pt>
                <c:pt idx="48">
                  <c:v>118636.5692281457</c:v>
                </c:pt>
                <c:pt idx="49">
                  <c:v>121108.1644203988</c:v>
                </c:pt>
                <c:pt idx="50">
                  <c:v>123579.75961265176</c:v>
                </c:pt>
                <c:pt idx="51">
                  <c:v>126051.35480490472</c:v>
                </c:pt>
                <c:pt idx="52">
                  <c:v>128522.94999715764</c:v>
                </c:pt>
                <c:pt idx="53">
                  <c:v>130994.54518941077</c:v>
                </c:pt>
                <c:pt idx="54">
                  <c:v>133466.14038166404</c:v>
                </c:pt>
                <c:pt idx="55">
                  <c:v>135937.73557391684</c:v>
                </c:pt>
                <c:pt idx="56">
                  <c:v>138409.3307661697</c:v>
                </c:pt>
                <c:pt idx="57">
                  <c:v>140880.92595842291</c:v>
                </c:pt>
                <c:pt idx="58">
                  <c:v>143352.52115067595</c:v>
                </c:pt>
                <c:pt idx="59">
                  <c:v>145824.1163429291</c:v>
                </c:pt>
                <c:pt idx="60">
                  <c:v>148295.71153518211</c:v>
                </c:pt>
                <c:pt idx="61">
                  <c:v>150767.30672743506</c:v>
                </c:pt>
                <c:pt idx="62">
                  <c:v>153238.90191968807</c:v>
                </c:pt>
                <c:pt idx="63">
                  <c:v>155710.49711194108</c:v>
                </c:pt>
                <c:pt idx="64">
                  <c:v>158182.09230419408</c:v>
                </c:pt>
                <c:pt idx="65">
                  <c:v>160653.687496447</c:v>
                </c:pt>
                <c:pt idx="66">
                  <c:v>163125.28268870024</c:v>
                </c:pt>
                <c:pt idx="67">
                  <c:v>165596.87788095331</c:v>
                </c:pt>
                <c:pt idx="68">
                  <c:v>168068.47307320629</c:v>
                </c:pt>
                <c:pt idx="69">
                  <c:v>170540.06826545933</c:v>
                </c:pt>
                <c:pt idx="70">
                  <c:v>173011.66345771236</c:v>
                </c:pt>
                <c:pt idx="71">
                  <c:v>175483.25864996572</c:v>
                </c:pt>
                <c:pt idx="72">
                  <c:v>177954.85384221844</c:v>
                </c:pt>
                <c:pt idx="73">
                  <c:v>180426.4490344713</c:v>
                </c:pt>
                <c:pt idx="74">
                  <c:v>182898.04422672448</c:v>
                </c:pt>
                <c:pt idx="75">
                  <c:v>185369.63941897755</c:v>
                </c:pt>
                <c:pt idx="76">
                  <c:v>187841.23461123055</c:v>
                </c:pt>
                <c:pt idx="77">
                  <c:v>190312.82980348342</c:v>
                </c:pt>
                <c:pt idx="78">
                  <c:v>192784.42499573663</c:v>
                </c:pt>
                <c:pt idx="79">
                  <c:v>195256.02018798966</c:v>
                </c:pt>
                <c:pt idx="80">
                  <c:v>197727.61538024287</c:v>
                </c:pt>
                <c:pt idx="81">
                  <c:v>200199.21057249574</c:v>
                </c:pt>
                <c:pt idx="82">
                  <c:v>202670.80576474869</c:v>
                </c:pt>
                <c:pt idx="83">
                  <c:v>205142.40095700178</c:v>
                </c:pt>
                <c:pt idx="84">
                  <c:v>207613.99614925485</c:v>
                </c:pt>
                <c:pt idx="85">
                  <c:v>210085.59134150806</c:v>
                </c:pt>
                <c:pt idx="86">
                  <c:v>212557.18653376092</c:v>
                </c:pt>
                <c:pt idx="87">
                  <c:v>215028.78172601396</c:v>
                </c:pt>
                <c:pt idx="88">
                  <c:v>217500.37691826699</c:v>
                </c:pt>
                <c:pt idx="89">
                  <c:v>219971.97211052</c:v>
                </c:pt>
                <c:pt idx="90">
                  <c:v>222443.56730277304</c:v>
                </c:pt>
                <c:pt idx="91">
                  <c:v>224915.16249502602</c:v>
                </c:pt>
                <c:pt idx="92">
                  <c:v>227386.75768727908</c:v>
                </c:pt>
                <c:pt idx="93">
                  <c:v>229858.35287953232</c:v>
                </c:pt>
                <c:pt idx="94">
                  <c:v>232329.94807178536</c:v>
                </c:pt>
                <c:pt idx="95">
                  <c:v>234801.54326403831</c:v>
                </c:pt>
                <c:pt idx="96">
                  <c:v>237273.13845629102</c:v>
                </c:pt>
                <c:pt idx="97">
                  <c:v>239744.73364854429</c:v>
                </c:pt>
                <c:pt idx="98">
                  <c:v>242216.32884079733</c:v>
                </c:pt>
                <c:pt idx="99">
                  <c:v>244687.92403305008</c:v>
                </c:pt>
                <c:pt idx="100">
                  <c:v>247159.51922530358</c:v>
                </c:pt>
                <c:pt idx="101">
                  <c:v>249631.11441755627</c:v>
                </c:pt>
                <c:pt idx="102">
                  <c:v>252102.70960980951</c:v>
                </c:pt>
                <c:pt idx="103">
                  <c:v>254574.30480206248</c:v>
                </c:pt>
                <c:pt idx="104">
                  <c:v>257045.89999431552</c:v>
                </c:pt>
                <c:pt idx="105">
                  <c:v>259517.49518656856</c:v>
                </c:pt>
                <c:pt idx="106">
                  <c:v>261989.09037882159</c:v>
                </c:pt>
                <c:pt idx="107">
                  <c:v>264460.68557107507</c:v>
                </c:pt>
                <c:pt idx="108">
                  <c:v>266932.28076332767</c:v>
                </c:pt>
                <c:pt idx="109">
                  <c:v>269403.87595558015</c:v>
                </c:pt>
                <c:pt idx="110">
                  <c:v>271875.47114783392</c:v>
                </c:pt>
                <c:pt idx="111">
                  <c:v>274347.06634008675</c:v>
                </c:pt>
                <c:pt idx="112">
                  <c:v>276818.66153233981</c:v>
                </c:pt>
                <c:pt idx="113">
                  <c:v>279290.25672459224</c:v>
                </c:pt>
                <c:pt idx="114">
                  <c:v>281761.85191684589</c:v>
                </c:pt>
                <c:pt idx="115">
                  <c:v>284233.44710909884</c:v>
                </c:pt>
                <c:pt idx="116">
                  <c:v>286705.04230135184</c:v>
                </c:pt>
                <c:pt idx="117">
                  <c:v>289176.63749360497</c:v>
                </c:pt>
                <c:pt idx="118">
                  <c:v>291648.23268585821</c:v>
                </c:pt>
                <c:pt idx="119">
                  <c:v>294119.82787811104</c:v>
                </c:pt>
                <c:pt idx="120">
                  <c:v>296591.42307036469</c:v>
                </c:pt>
                <c:pt idx="121">
                  <c:v>299063.01826261712</c:v>
                </c:pt>
                <c:pt idx="122">
                  <c:v>301534.61345487018</c:v>
                </c:pt>
                <c:pt idx="123">
                  <c:v>304006.20864712365</c:v>
                </c:pt>
                <c:pt idx="124">
                  <c:v>306477.8038393762</c:v>
                </c:pt>
                <c:pt idx="125">
                  <c:v>308949.39903162973</c:v>
                </c:pt>
                <c:pt idx="126">
                  <c:v>311420.99422388227</c:v>
                </c:pt>
                <c:pt idx="127">
                  <c:v>313892.58941613568</c:v>
                </c:pt>
                <c:pt idx="128">
                  <c:v>316364.18460838834</c:v>
                </c:pt>
                <c:pt idx="129">
                  <c:v>318835.77980064141</c:v>
                </c:pt>
                <c:pt idx="130">
                  <c:v>321307.37499289442</c:v>
                </c:pt>
                <c:pt idx="131">
                  <c:v>323778.97018514748</c:v>
                </c:pt>
                <c:pt idx="132">
                  <c:v>326250.56537740061</c:v>
                </c:pt>
                <c:pt idx="133">
                  <c:v>328722.16056965361</c:v>
                </c:pt>
                <c:pt idx="134">
                  <c:v>331193.75576190656</c:v>
                </c:pt>
                <c:pt idx="135">
                  <c:v>333665.35095415928</c:v>
                </c:pt>
                <c:pt idx="136">
                  <c:v>336136.94614641264</c:v>
                </c:pt>
                <c:pt idx="137">
                  <c:v>338608.54133866564</c:v>
                </c:pt>
                <c:pt idx="138">
                  <c:v>341080.13653091871</c:v>
                </c:pt>
                <c:pt idx="139">
                  <c:v>343551.73172317172</c:v>
                </c:pt>
                <c:pt idx="140">
                  <c:v>346023.32691542478</c:v>
                </c:pt>
                <c:pt idx="141">
                  <c:v>348494.92210767791</c:v>
                </c:pt>
                <c:pt idx="142">
                  <c:v>350966.51729993086</c:v>
                </c:pt>
                <c:pt idx="143">
                  <c:v>353438.11249218386</c:v>
                </c:pt>
                <c:pt idx="144">
                  <c:v>355909.70768443693</c:v>
                </c:pt>
                <c:pt idx="145">
                  <c:v>358381.30287668959</c:v>
                </c:pt>
                <c:pt idx="146">
                  <c:v>360852.898068943</c:v>
                </c:pt>
                <c:pt idx="147">
                  <c:v>363324.49326119642</c:v>
                </c:pt>
                <c:pt idx="148">
                  <c:v>365796.08845344908</c:v>
                </c:pt>
                <c:pt idx="149">
                  <c:v>368267.68364570208</c:v>
                </c:pt>
                <c:pt idx="150">
                  <c:v>370739.27883795509</c:v>
                </c:pt>
                <c:pt idx="151">
                  <c:v>373210.87403020816</c:v>
                </c:pt>
                <c:pt idx="152">
                  <c:v>375682.46922246122</c:v>
                </c:pt>
                <c:pt idx="153">
                  <c:v>378154.06441471458</c:v>
                </c:pt>
                <c:pt idx="154">
                  <c:v>380625.65960696724</c:v>
                </c:pt>
                <c:pt idx="155">
                  <c:v>383097.2547992203</c:v>
                </c:pt>
                <c:pt idx="156">
                  <c:v>385568.84999147331</c:v>
                </c:pt>
                <c:pt idx="157">
                  <c:v>388040.44518372696</c:v>
                </c:pt>
                <c:pt idx="158">
                  <c:v>390512.04037597938</c:v>
                </c:pt>
                <c:pt idx="159">
                  <c:v>392983.63556823245</c:v>
                </c:pt>
                <c:pt idx="160">
                  <c:v>395455.23076048546</c:v>
                </c:pt>
                <c:pt idx="161">
                  <c:v>397926.82595273817</c:v>
                </c:pt>
                <c:pt idx="162">
                  <c:v>400398.42114499165</c:v>
                </c:pt>
                <c:pt idx="163">
                  <c:v>402870.0163372446</c:v>
                </c:pt>
                <c:pt idx="164">
                  <c:v>405341.61152949755</c:v>
                </c:pt>
                <c:pt idx="165">
                  <c:v>407813.20672175055</c:v>
                </c:pt>
                <c:pt idx="166">
                  <c:v>410284.80191400356</c:v>
                </c:pt>
                <c:pt idx="167">
                  <c:v>412756.39710625669</c:v>
                </c:pt>
                <c:pt idx="168">
                  <c:v>415227.99229850998</c:v>
                </c:pt>
                <c:pt idx="169">
                  <c:v>417699.58749076276</c:v>
                </c:pt>
                <c:pt idx="170">
                  <c:v>420171.18268301617</c:v>
                </c:pt>
                <c:pt idx="171">
                  <c:v>422642.77787526883</c:v>
                </c:pt>
                <c:pt idx="172">
                  <c:v>425114.3730675219</c:v>
                </c:pt>
                <c:pt idx="173">
                  <c:v>427585.96825977491</c:v>
                </c:pt>
                <c:pt idx="174">
                  <c:v>430057.56345202797</c:v>
                </c:pt>
                <c:pt idx="175">
                  <c:v>432529.15864428057</c:v>
                </c:pt>
                <c:pt idx="176">
                  <c:v>435000.75383653399</c:v>
                </c:pt>
                <c:pt idx="177">
                  <c:v>437472.3490287867</c:v>
                </c:pt>
                <c:pt idx="178">
                  <c:v>439943.94422104006</c:v>
                </c:pt>
                <c:pt idx="179">
                  <c:v>442415.53941329394</c:v>
                </c:pt>
                <c:pt idx="180">
                  <c:v>444887.13460554625</c:v>
                </c:pt>
                <c:pt idx="181">
                  <c:v>447358.7297977992</c:v>
                </c:pt>
                <c:pt idx="182">
                  <c:v>449830.32499005215</c:v>
                </c:pt>
                <c:pt idx="183">
                  <c:v>452301.92018230585</c:v>
                </c:pt>
                <c:pt idx="184">
                  <c:v>454773.51537455816</c:v>
                </c:pt>
                <c:pt idx="185">
                  <c:v>457245.11056681135</c:v>
                </c:pt>
                <c:pt idx="186">
                  <c:v>459716.70575906435</c:v>
                </c:pt>
                <c:pt idx="187">
                  <c:v>462188.30095131719</c:v>
                </c:pt>
                <c:pt idx="188">
                  <c:v>464659.89614357095</c:v>
                </c:pt>
                <c:pt idx="189">
                  <c:v>467131.49133582396</c:v>
                </c:pt>
                <c:pt idx="190">
                  <c:v>469603.08652807662</c:v>
                </c:pt>
                <c:pt idx="191">
                  <c:v>472074.68172032951</c:v>
                </c:pt>
                <c:pt idx="192">
                  <c:v>474546.27691258257</c:v>
                </c:pt>
                <c:pt idx="193">
                  <c:v>477017.87210483523</c:v>
                </c:pt>
                <c:pt idx="194">
                  <c:v>479489.46729708859</c:v>
                </c:pt>
                <c:pt idx="195">
                  <c:v>481961.06248934165</c:v>
                </c:pt>
                <c:pt idx="196">
                  <c:v>484432.65768159472</c:v>
                </c:pt>
                <c:pt idx="197">
                  <c:v>486904.25287384773</c:v>
                </c:pt>
                <c:pt idx="198">
                  <c:v>489375.84806610039</c:v>
                </c:pt>
                <c:pt idx="199">
                  <c:v>491847.44325835392</c:v>
                </c:pt>
                <c:pt idx="200">
                  <c:v>494319.03845060681</c:v>
                </c:pt>
                <c:pt idx="201">
                  <c:v>496790.63364286034</c:v>
                </c:pt>
                <c:pt idx="202">
                  <c:v>499262.22883511259</c:v>
                </c:pt>
                <c:pt idx="203">
                  <c:v>501733.82402736571</c:v>
                </c:pt>
                <c:pt idx="204">
                  <c:v>504205.4192196193</c:v>
                </c:pt>
                <c:pt idx="205">
                  <c:v>506677.01441187214</c:v>
                </c:pt>
                <c:pt idx="206">
                  <c:v>509148.60960412468</c:v>
                </c:pt>
                <c:pt idx="207">
                  <c:v>511620.20479637763</c:v>
                </c:pt>
                <c:pt idx="208">
                  <c:v>514091.79998863098</c:v>
                </c:pt>
                <c:pt idx="209">
                  <c:v>516563.39518088393</c:v>
                </c:pt>
                <c:pt idx="210">
                  <c:v>519034.990373137</c:v>
                </c:pt>
                <c:pt idx="211">
                  <c:v>521506.5855653896</c:v>
                </c:pt>
                <c:pt idx="212">
                  <c:v>523978.18075764208</c:v>
                </c:pt>
                <c:pt idx="213">
                  <c:v>526449.7759498941</c:v>
                </c:pt>
                <c:pt idx="214">
                  <c:v>528921.37114214851</c:v>
                </c:pt>
                <c:pt idx="215">
                  <c:v>531392.96633440233</c:v>
                </c:pt>
                <c:pt idx="216">
                  <c:v>533864.5615266544</c:v>
                </c:pt>
                <c:pt idx="217">
                  <c:v>536336.1567189073</c:v>
                </c:pt>
                <c:pt idx="218">
                  <c:v>538807.7519111603</c:v>
                </c:pt>
                <c:pt idx="219">
                  <c:v>541279.34710341343</c:v>
                </c:pt>
                <c:pt idx="220">
                  <c:v>543750.94229566643</c:v>
                </c:pt>
                <c:pt idx="221">
                  <c:v>546222.53748791944</c:v>
                </c:pt>
                <c:pt idx="222">
                  <c:v>548694.13268017233</c:v>
                </c:pt>
                <c:pt idx="223">
                  <c:v>551165.72787242534</c:v>
                </c:pt>
                <c:pt idx="224">
                  <c:v>553637.32306467905</c:v>
                </c:pt>
                <c:pt idx="225">
                  <c:v>556108.91825693252</c:v>
                </c:pt>
                <c:pt idx="226">
                  <c:v>558580.5134491839</c:v>
                </c:pt>
                <c:pt idx="227">
                  <c:v>561052.10864143725</c:v>
                </c:pt>
                <c:pt idx="228">
                  <c:v>563523.7038336905</c:v>
                </c:pt>
                <c:pt idx="229">
                  <c:v>565995.29902594315</c:v>
                </c:pt>
                <c:pt idx="230">
                  <c:v>568466.89421819616</c:v>
                </c:pt>
                <c:pt idx="231">
                  <c:v>570938.48941044917</c:v>
                </c:pt>
                <c:pt idx="232">
                  <c:v>573410.08460270218</c:v>
                </c:pt>
                <c:pt idx="233">
                  <c:v>575881.67979495379</c:v>
                </c:pt>
                <c:pt idx="234">
                  <c:v>578353.27498720807</c:v>
                </c:pt>
                <c:pt idx="235">
                  <c:v>580824.87017946015</c:v>
                </c:pt>
                <c:pt idx="236">
                  <c:v>583296.46537171409</c:v>
                </c:pt>
                <c:pt idx="237">
                  <c:v>585768.0605639671</c:v>
                </c:pt>
                <c:pt idx="238">
                  <c:v>588239.65575622045</c:v>
                </c:pt>
                <c:pt idx="239">
                  <c:v>590711.25094847206</c:v>
                </c:pt>
                <c:pt idx="240">
                  <c:v>593182.8461407267</c:v>
                </c:pt>
                <c:pt idx="241">
                  <c:v>595654.44133297901</c:v>
                </c:pt>
                <c:pt idx="242">
                  <c:v>598126.03652523283</c:v>
                </c:pt>
                <c:pt idx="243">
                  <c:v>600597.63171748491</c:v>
                </c:pt>
                <c:pt idx="244">
                  <c:v>603069.22690973792</c:v>
                </c:pt>
                <c:pt idx="245">
                  <c:v>605540.82210199093</c:v>
                </c:pt>
                <c:pt idx="246">
                  <c:v>608012.41729424405</c:v>
                </c:pt>
                <c:pt idx="247">
                  <c:v>610484.01248649741</c:v>
                </c:pt>
                <c:pt idx="248">
                  <c:v>612955.60767874937</c:v>
                </c:pt>
                <c:pt idx="249">
                  <c:v>615427.20287100237</c:v>
                </c:pt>
                <c:pt idx="250">
                  <c:v>617898.79806325538</c:v>
                </c:pt>
                <c:pt idx="251">
                  <c:v>620370.39325550944</c:v>
                </c:pt>
                <c:pt idx="252">
                  <c:v>622841.98844776175</c:v>
                </c:pt>
                <c:pt idx="253">
                  <c:v>625313.58364001429</c:v>
                </c:pt>
                <c:pt idx="254">
                  <c:v>627785.17883226729</c:v>
                </c:pt>
                <c:pt idx="255">
                  <c:v>630256.7740245203</c:v>
                </c:pt>
                <c:pt idx="256">
                  <c:v>632728.36921677401</c:v>
                </c:pt>
                <c:pt idx="257">
                  <c:v>635199.96440902702</c:v>
                </c:pt>
                <c:pt idx="258">
                  <c:v>637671.55960127956</c:v>
                </c:pt>
                <c:pt idx="259">
                  <c:v>640143.15479353257</c:v>
                </c:pt>
                <c:pt idx="260">
                  <c:v>642614.74998578557</c:v>
                </c:pt>
                <c:pt idx="261">
                  <c:v>645086.34517803858</c:v>
                </c:pt>
                <c:pt idx="262">
                  <c:v>647557.94037029147</c:v>
                </c:pt>
                <c:pt idx="263">
                  <c:v>650029.53556254448</c:v>
                </c:pt>
                <c:pt idx="264">
                  <c:v>652501.13075479749</c:v>
                </c:pt>
                <c:pt idx="265">
                  <c:v>654972.72594705038</c:v>
                </c:pt>
                <c:pt idx="266">
                  <c:v>657444.3211393035</c:v>
                </c:pt>
                <c:pt idx="267">
                  <c:v>659915.91633155651</c:v>
                </c:pt>
                <c:pt idx="268">
                  <c:v>662387.5115238094</c:v>
                </c:pt>
                <c:pt idx="269">
                  <c:v>664859.10671606229</c:v>
                </c:pt>
                <c:pt idx="270">
                  <c:v>667330.7019083153</c:v>
                </c:pt>
                <c:pt idx="271">
                  <c:v>669802.29710056738</c:v>
                </c:pt>
                <c:pt idx="272">
                  <c:v>672273.89229282143</c:v>
                </c:pt>
                <c:pt idx="273">
                  <c:v>674745.48748507432</c:v>
                </c:pt>
                <c:pt idx="274">
                  <c:v>677217.08267732733</c:v>
                </c:pt>
                <c:pt idx="275">
                  <c:v>679688.67786957929</c:v>
                </c:pt>
                <c:pt idx="276">
                  <c:v>682160.27306183323</c:v>
                </c:pt>
                <c:pt idx="277">
                  <c:v>684631.86825408752</c:v>
                </c:pt>
                <c:pt idx="278">
                  <c:v>687103.46344634006</c:v>
                </c:pt>
                <c:pt idx="279">
                  <c:v>689575.05863859213</c:v>
                </c:pt>
                <c:pt idx="280">
                  <c:v>692046.65383084596</c:v>
                </c:pt>
                <c:pt idx="281">
                  <c:v>694518.24902309815</c:v>
                </c:pt>
                <c:pt idx="282">
                  <c:v>696989.84421535151</c:v>
                </c:pt>
                <c:pt idx="283">
                  <c:v>699461.43940760405</c:v>
                </c:pt>
                <c:pt idx="284">
                  <c:v>701933.03459985636</c:v>
                </c:pt>
                <c:pt idx="285">
                  <c:v>704404.62979211006</c:v>
                </c:pt>
                <c:pt idx="286">
                  <c:v>706876.22498436307</c:v>
                </c:pt>
                <c:pt idx="287">
                  <c:v>709347.82017661643</c:v>
                </c:pt>
                <c:pt idx="288">
                  <c:v>711819.41536886897</c:v>
                </c:pt>
                <c:pt idx="289">
                  <c:v>714291.01056112209</c:v>
                </c:pt>
                <c:pt idx="290">
                  <c:v>716762.60575337498</c:v>
                </c:pt>
                <c:pt idx="291">
                  <c:v>719234.20094562788</c:v>
                </c:pt>
                <c:pt idx="292">
                  <c:v>721705.79613788088</c:v>
                </c:pt>
                <c:pt idx="293">
                  <c:v>724177.39133013401</c:v>
                </c:pt>
                <c:pt idx="294">
                  <c:v>726648.98652238701</c:v>
                </c:pt>
                <c:pt idx="295">
                  <c:v>729120.58171463991</c:v>
                </c:pt>
                <c:pt idx="296">
                  <c:v>731592.1769068928</c:v>
                </c:pt>
                <c:pt idx="297">
                  <c:v>734063.77209914511</c:v>
                </c:pt>
                <c:pt idx="298">
                  <c:v>736535.36729139904</c:v>
                </c:pt>
                <c:pt idx="299">
                  <c:v>739006.96248365205</c:v>
                </c:pt>
                <c:pt idx="300">
                  <c:v>741478.55767590471</c:v>
                </c:pt>
                <c:pt idx="301">
                  <c:v>743950.15286815737</c:v>
                </c:pt>
                <c:pt idx="302">
                  <c:v>746421.74806041073</c:v>
                </c:pt>
                <c:pt idx="303">
                  <c:v>748893.34325266443</c:v>
                </c:pt>
                <c:pt idx="304">
                  <c:v>751364.93844491744</c:v>
                </c:pt>
                <c:pt idx="305">
                  <c:v>753836.53363716963</c:v>
                </c:pt>
                <c:pt idx="306">
                  <c:v>756308.12882942264</c:v>
                </c:pt>
                <c:pt idx="307">
                  <c:v>758779.7240216753</c:v>
                </c:pt>
                <c:pt idx="308">
                  <c:v>761251.31921392854</c:v>
                </c:pt>
                <c:pt idx="309">
                  <c:v>763722.91440618155</c:v>
                </c:pt>
                <c:pt idx="310">
                  <c:v>766194.50959843397</c:v>
                </c:pt>
                <c:pt idx="311">
                  <c:v>768666.10479068698</c:v>
                </c:pt>
                <c:pt idx="312">
                  <c:v>771137.69998294034</c:v>
                </c:pt>
                <c:pt idx="313">
                  <c:v>773609.29517519276</c:v>
                </c:pt>
                <c:pt idx="314">
                  <c:v>776080.89036744705</c:v>
                </c:pt>
                <c:pt idx="315">
                  <c:v>778552.48555969936</c:v>
                </c:pt>
                <c:pt idx="316">
                  <c:v>781024.08075195237</c:v>
                </c:pt>
                <c:pt idx="317">
                  <c:v>783495.67594420537</c:v>
                </c:pt>
                <c:pt idx="318">
                  <c:v>785967.27113645838</c:v>
                </c:pt>
                <c:pt idx="319">
                  <c:v>788438.86632871232</c:v>
                </c:pt>
                <c:pt idx="320">
                  <c:v>790910.4615209644</c:v>
                </c:pt>
                <c:pt idx="321">
                  <c:v>793382.0567132174</c:v>
                </c:pt>
                <c:pt idx="322">
                  <c:v>795853.65190547041</c:v>
                </c:pt>
                <c:pt idx="323">
                  <c:v>798325.24709772342</c:v>
                </c:pt>
                <c:pt idx="324">
                  <c:v>800796.84228997643</c:v>
                </c:pt>
                <c:pt idx="325">
                  <c:v>803268.43748222943</c:v>
                </c:pt>
                <c:pt idx="326">
                  <c:v>805740.03267448221</c:v>
                </c:pt>
                <c:pt idx="327">
                  <c:v>808211.62786673545</c:v>
                </c:pt>
                <c:pt idx="328">
                  <c:v>810683.22305898822</c:v>
                </c:pt>
                <c:pt idx="329">
                  <c:v>813154.8182512424</c:v>
                </c:pt>
                <c:pt idx="330">
                  <c:v>815626.41344349412</c:v>
                </c:pt>
                <c:pt idx="331">
                  <c:v>818098.00863574794</c:v>
                </c:pt>
                <c:pt idx="332">
                  <c:v>820569.60382800014</c:v>
                </c:pt>
                <c:pt idx="333">
                  <c:v>823041.19902025221</c:v>
                </c:pt>
                <c:pt idx="334">
                  <c:v>825512.79421250522</c:v>
                </c:pt>
                <c:pt idx="335">
                  <c:v>827984.38940475893</c:v>
                </c:pt>
                <c:pt idx="336">
                  <c:v>830455.98459701193</c:v>
                </c:pt>
                <c:pt idx="337">
                  <c:v>832927.57978926366</c:v>
                </c:pt>
                <c:pt idx="338">
                  <c:v>835399.17498151737</c:v>
                </c:pt>
                <c:pt idx="339">
                  <c:v>837870.77017376991</c:v>
                </c:pt>
                <c:pt idx="340">
                  <c:v>840342.36536602443</c:v>
                </c:pt>
                <c:pt idx="341">
                  <c:v>842813.96055827709</c:v>
                </c:pt>
                <c:pt idx="342">
                  <c:v>845285.55575053045</c:v>
                </c:pt>
                <c:pt idx="343">
                  <c:v>847757.15094278287</c:v>
                </c:pt>
                <c:pt idx="344">
                  <c:v>850228.74613503658</c:v>
                </c:pt>
                <c:pt idx="345">
                  <c:v>852700.3413272897</c:v>
                </c:pt>
                <c:pt idx="346">
                  <c:v>855171.93651954201</c:v>
                </c:pt>
                <c:pt idx="347">
                  <c:v>857643.53171179479</c:v>
                </c:pt>
                <c:pt idx="348">
                  <c:v>860115.12690404861</c:v>
                </c:pt>
                <c:pt idx="349">
                  <c:v>862586.7220963008</c:v>
                </c:pt>
                <c:pt idx="350">
                  <c:v>865058.31728855369</c:v>
                </c:pt>
                <c:pt idx="351">
                  <c:v>867529.91248080705</c:v>
                </c:pt>
                <c:pt idx="352">
                  <c:v>870001.50767305936</c:v>
                </c:pt>
                <c:pt idx="353">
                  <c:v>872473.10286531271</c:v>
                </c:pt>
                <c:pt idx="354">
                  <c:v>874944.69805756561</c:v>
                </c:pt>
                <c:pt idx="355">
                  <c:v>877416.29324981838</c:v>
                </c:pt>
                <c:pt idx="356">
                  <c:v>879887.88844207162</c:v>
                </c:pt>
                <c:pt idx="357">
                  <c:v>882359.48363432463</c:v>
                </c:pt>
                <c:pt idx="358">
                  <c:v>884831.07882657752</c:v>
                </c:pt>
                <c:pt idx="359">
                  <c:v>887302.67401882948</c:v>
                </c:pt>
                <c:pt idx="360">
                  <c:v>889774.2692110833</c:v>
                </c:pt>
                <c:pt idx="361">
                  <c:v>892245.86440333759</c:v>
                </c:pt>
                <c:pt idx="362">
                  <c:v>894717.45959558932</c:v>
                </c:pt>
                <c:pt idx="363">
                  <c:v>897189.05478784244</c:v>
                </c:pt>
                <c:pt idx="364">
                  <c:v>899660.64998009533</c:v>
                </c:pt>
                <c:pt idx="365">
                  <c:v>902132.24517234846</c:v>
                </c:pt>
                <c:pt idx="366">
                  <c:v>904603.84036460205</c:v>
                </c:pt>
                <c:pt idx="367">
                  <c:v>907075.43555685435</c:v>
                </c:pt>
                <c:pt idx="368">
                  <c:v>909547.03074910736</c:v>
                </c:pt>
                <c:pt idx="369">
                  <c:v>912018.62594136037</c:v>
                </c:pt>
                <c:pt idx="370">
                  <c:v>914490.22113361349</c:v>
                </c:pt>
                <c:pt idx="371">
                  <c:v>916961.8163258672</c:v>
                </c:pt>
                <c:pt idx="372">
                  <c:v>919433.41151811928</c:v>
                </c:pt>
                <c:pt idx="373">
                  <c:v>921905.00671037228</c:v>
                </c:pt>
                <c:pt idx="374">
                  <c:v>924376.60190262541</c:v>
                </c:pt>
                <c:pt idx="375">
                  <c:v>926848.19709487818</c:v>
                </c:pt>
                <c:pt idx="376">
                  <c:v>929319.79228713142</c:v>
                </c:pt>
                <c:pt idx="377">
                  <c:v>931791.38747938396</c:v>
                </c:pt>
                <c:pt idx="378">
                  <c:v>934262.9826716372</c:v>
                </c:pt>
                <c:pt idx="379">
                  <c:v>936734.5778638901</c:v>
                </c:pt>
                <c:pt idx="380">
                  <c:v>939206.17305614345</c:v>
                </c:pt>
                <c:pt idx="381">
                  <c:v>941677.76824839611</c:v>
                </c:pt>
                <c:pt idx="382">
                  <c:v>944149.36344064982</c:v>
                </c:pt>
                <c:pt idx="383">
                  <c:v>946620.95863290282</c:v>
                </c:pt>
                <c:pt idx="384">
                  <c:v>949092.55382515583</c:v>
                </c:pt>
                <c:pt idx="385">
                  <c:v>951564.14901740802</c:v>
                </c:pt>
                <c:pt idx="386">
                  <c:v>954035.74420966022</c:v>
                </c:pt>
                <c:pt idx="387">
                  <c:v>956507.33940191404</c:v>
                </c:pt>
                <c:pt idx="388">
                  <c:v>958978.93459416693</c:v>
                </c:pt>
                <c:pt idx="389">
                  <c:v>961450.52978641994</c:v>
                </c:pt>
                <c:pt idx="390">
                  <c:v>963922.12497867167</c:v>
                </c:pt>
                <c:pt idx="391">
                  <c:v>966393.72017092537</c:v>
                </c:pt>
                <c:pt idx="392">
                  <c:v>968865.31536317884</c:v>
                </c:pt>
                <c:pt idx="393">
                  <c:v>971336.91055543243</c:v>
                </c:pt>
                <c:pt idx="394">
                  <c:v>973808.50574768486</c:v>
                </c:pt>
                <c:pt idx="395">
                  <c:v>976280.10093993787</c:v>
                </c:pt>
                <c:pt idx="396">
                  <c:v>978751.69613219076</c:v>
                </c:pt>
                <c:pt idx="397">
                  <c:v>981223.291324444</c:v>
                </c:pt>
                <c:pt idx="398">
                  <c:v>983694.88651669701</c:v>
                </c:pt>
                <c:pt idx="399">
                  <c:v>986166.48170894978</c:v>
                </c:pt>
                <c:pt idx="400">
                  <c:v>988638.07690120267</c:v>
                </c:pt>
                <c:pt idx="401">
                  <c:v>991109.67209345498</c:v>
                </c:pt>
                <c:pt idx="402">
                  <c:v>993581.26728570904</c:v>
                </c:pt>
                <c:pt idx="403">
                  <c:v>996052.86247796204</c:v>
                </c:pt>
                <c:pt idx="404">
                  <c:v>998524.4576702147</c:v>
                </c:pt>
                <c:pt idx="405">
                  <c:v>1000000</c:v>
                </c:pt>
              </c:numCache>
            </c:numRef>
          </c:xVal>
          <c:yVal>
            <c:numRef>
              <c:f>Plan1.1!$C$894:$C$1299</c:f>
              <c:numCache>
                <c:formatCode>General</c:formatCode>
                <c:ptCount val="406"/>
                <c:pt idx="0">
                  <c:v>7.9912500000000076E+36</c:v>
                </c:pt>
                <c:pt idx="1">
                  <c:v>7.9912500000000076E+36</c:v>
                </c:pt>
                <c:pt idx="2">
                  <c:v>7.9912500000000076E+36</c:v>
                </c:pt>
                <c:pt idx="3">
                  <c:v>7.9912500000000076E+36</c:v>
                </c:pt>
                <c:pt idx="4">
                  <c:v>7.9912500000000076E+36</c:v>
                </c:pt>
                <c:pt idx="5">
                  <c:v>7.9912500000000076E+36</c:v>
                </c:pt>
                <c:pt idx="6">
                  <c:v>7.9912500000000076E+36</c:v>
                </c:pt>
                <c:pt idx="7">
                  <c:v>7.9912500000000076E+36</c:v>
                </c:pt>
                <c:pt idx="8">
                  <c:v>7.9912500000000076E+36</c:v>
                </c:pt>
                <c:pt idx="9">
                  <c:v>7.9912500000000076E+36</c:v>
                </c:pt>
                <c:pt idx="10">
                  <c:v>7.9912500000000076E+36</c:v>
                </c:pt>
                <c:pt idx="11">
                  <c:v>7.9912500000000076E+36</c:v>
                </c:pt>
                <c:pt idx="12">
                  <c:v>7.9912500000000076E+36</c:v>
                </c:pt>
                <c:pt idx="13">
                  <c:v>7.9912500000000076E+36</c:v>
                </c:pt>
                <c:pt idx="14">
                  <c:v>7.9912500000000076E+36</c:v>
                </c:pt>
                <c:pt idx="15">
                  <c:v>7.9912500000000076E+36</c:v>
                </c:pt>
                <c:pt idx="16">
                  <c:v>7.9912500000000076E+36</c:v>
                </c:pt>
                <c:pt idx="17">
                  <c:v>7.9912500000000076E+36</c:v>
                </c:pt>
                <c:pt idx="18">
                  <c:v>7.9912500000000076E+36</c:v>
                </c:pt>
                <c:pt idx="19">
                  <c:v>7.9912500000000076E+36</c:v>
                </c:pt>
                <c:pt idx="20">
                  <c:v>7.9912500000000076E+36</c:v>
                </c:pt>
                <c:pt idx="21">
                  <c:v>7.9912500000000076E+36</c:v>
                </c:pt>
                <c:pt idx="22">
                  <c:v>7.9912500000000076E+36</c:v>
                </c:pt>
                <c:pt idx="23">
                  <c:v>7.9912500000000076E+36</c:v>
                </c:pt>
                <c:pt idx="24">
                  <c:v>7.9912500000000076E+36</c:v>
                </c:pt>
                <c:pt idx="25">
                  <c:v>7.9912500000000076E+36</c:v>
                </c:pt>
                <c:pt idx="26">
                  <c:v>7.9912500000000076E+36</c:v>
                </c:pt>
                <c:pt idx="27">
                  <c:v>7.9912500000000076E+36</c:v>
                </c:pt>
                <c:pt idx="28">
                  <c:v>7.9912500000000076E+36</c:v>
                </c:pt>
                <c:pt idx="29">
                  <c:v>7.9912500000000076E+36</c:v>
                </c:pt>
                <c:pt idx="30">
                  <c:v>7.9912500000000076E+36</c:v>
                </c:pt>
                <c:pt idx="31">
                  <c:v>7.9912500000000076E+36</c:v>
                </c:pt>
                <c:pt idx="32">
                  <c:v>7.9912500000000076E+36</c:v>
                </c:pt>
                <c:pt idx="33">
                  <c:v>7.9912500000000076E+36</c:v>
                </c:pt>
                <c:pt idx="34">
                  <c:v>7.9912500000000076E+36</c:v>
                </c:pt>
                <c:pt idx="35">
                  <c:v>7.9912500000000076E+36</c:v>
                </c:pt>
                <c:pt idx="36">
                  <c:v>7.9912500000000076E+36</c:v>
                </c:pt>
                <c:pt idx="37">
                  <c:v>7.9912500000000076E+36</c:v>
                </c:pt>
                <c:pt idx="38">
                  <c:v>7.9912500000000076E+36</c:v>
                </c:pt>
                <c:pt idx="39">
                  <c:v>7.9912500000000076E+36</c:v>
                </c:pt>
                <c:pt idx="40">
                  <c:v>7.9912500000000076E+36</c:v>
                </c:pt>
                <c:pt idx="41">
                  <c:v>7.9912500000000076E+36</c:v>
                </c:pt>
                <c:pt idx="42">
                  <c:v>7.9912500000000076E+36</c:v>
                </c:pt>
                <c:pt idx="43">
                  <c:v>7.9912500000000076E+36</c:v>
                </c:pt>
                <c:pt idx="44">
                  <c:v>7.9912500000000076E+36</c:v>
                </c:pt>
                <c:pt idx="45">
                  <c:v>7.9912500000000076E+36</c:v>
                </c:pt>
                <c:pt idx="46">
                  <c:v>7.9912500000000076E+36</c:v>
                </c:pt>
                <c:pt idx="47">
                  <c:v>7.9912500000000076E+36</c:v>
                </c:pt>
                <c:pt idx="48">
                  <c:v>7.9912500000000076E+36</c:v>
                </c:pt>
                <c:pt idx="49">
                  <c:v>7.9912500000000076E+36</c:v>
                </c:pt>
                <c:pt idx="50">
                  <c:v>7.9912500000000076E+36</c:v>
                </c:pt>
                <c:pt idx="51">
                  <c:v>7.9912500000000076E+36</c:v>
                </c:pt>
                <c:pt idx="52">
                  <c:v>7.9912500000000076E+36</c:v>
                </c:pt>
                <c:pt idx="53">
                  <c:v>7.9912500000000076E+36</c:v>
                </c:pt>
                <c:pt idx="54">
                  <c:v>7.9912500000000076E+36</c:v>
                </c:pt>
                <c:pt idx="55">
                  <c:v>7.9912500000000076E+36</c:v>
                </c:pt>
                <c:pt idx="56">
                  <c:v>7.9912500000000076E+36</c:v>
                </c:pt>
                <c:pt idx="57">
                  <c:v>7.9912500000000076E+36</c:v>
                </c:pt>
                <c:pt idx="58">
                  <c:v>7.9912500000000076E+36</c:v>
                </c:pt>
                <c:pt idx="59">
                  <c:v>7.9912500000000076E+36</c:v>
                </c:pt>
                <c:pt idx="60">
                  <c:v>7.9912500000000076E+36</c:v>
                </c:pt>
                <c:pt idx="61">
                  <c:v>7.9912500000000076E+36</c:v>
                </c:pt>
                <c:pt idx="62">
                  <c:v>7.9912500000000076E+36</c:v>
                </c:pt>
                <c:pt idx="63">
                  <c:v>7.9912500000000076E+36</c:v>
                </c:pt>
                <c:pt idx="64">
                  <c:v>7.9912500000000076E+36</c:v>
                </c:pt>
                <c:pt idx="65">
                  <c:v>7.9912500000000076E+36</c:v>
                </c:pt>
                <c:pt idx="66">
                  <c:v>7.9912500000000076E+36</c:v>
                </c:pt>
                <c:pt idx="67">
                  <c:v>7.9912500000000076E+36</c:v>
                </c:pt>
                <c:pt idx="68">
                  <c:v>7.9912500000000076E+36</c:v>
                </c:pt>
                <c:pt idx="69">
                  <c:v>7.9912500000000076E+36</c:v>
                </c:pt>
                <c:pt idx="70">
                  <c:v>7.9912500000000076E+36</c:v>
                </c:pt>
                <c:pt idx="71">
                  <c:v>7.9912500000000076E+36</c:v>
                </c:pt>
                <c:pt idx="72">
                  <c:v>7.9912500000000076E+36</c:v>
                </c:pt>
                <c:pt idx="73">
                  <c:v>7.9912500000000076E+36</c:v>
                </c:pt>
                <c:pt idx="74">
                  <c:v>7.9912500000000076E+36</c:v>
                </c:pt>
                <c:pt idx="75">
                  <c:v>7.9912500000000076E+36</c:v>
                </c:pt>
                <c:pt idx="76">
                  <c:v>7.9912500000000076E+36</c:v>
                </c:pt>
                <c:pt idx="77">
                  <c:v>7.9912500000000076E+36</c:v>
                </c:pt>
                <c:pt idx="78">
                  <c:v>7.9912500000000076E+36</c:v>
                </c:pt>
                <c:pt idx="79">
                  <c:v>7.9912500000000076E+36</c:v>
                </c:pt>
                <c:pt idx="80">
                  <c:v>7.9912500000000076E+36</c:v>
                </c:pt>
                <c:pt idx="81">
                  <c:v>7.9912500000000076E+36</c:v>
                </c:pt>
                <c:pt idx="82">
                  <c:v>7.9912500000000076E+36</c:v>
                </c:pt>
                <c:pt idx="83">
                  <c:v>7.9912500000000076E+36</c:v>
                </c:pt>
                <c:pt idx="84">
                  <c:v>7.9912500000000076E+36</c:v>
                </c:pt>
                <c:pt idx="85">
                  <c:v>7.9912500000000076E+36</c:v>
                </c:pt>
                <c:pt idx="86">
                  <c:v>7.9912500000000076E+36</c:v>
                </c:pt>
                <c:pt idx="87">
                  <c:v>7.9912500000000076E+36</c:v>
                </c:pt>
                <c:pt idx="88">
                  <c:v>7.9912500000000076E+36</c:v>
                </c:pt>
                <c:pt idx="89">
                  <c:v>7.9912500000000076E+36</c:v>
                </c:pt>
                <c:pt idx="90">
                  <c:v>7.9912500000000076E+36</c:v>
                </c:pt>
                <c:pt idx="91">
                  <c:v>7.9912500000000076E+36</c:v>
                </c:pt>
                <c:pt idx="92">
                  <c:v>7.9912500000000076E+36</c:v>
                </c:pt>
                <c:pt idx="93">
                  <c:v>7.9912500000000076E+36</c:v>
                </c:pt>
                <c:pt idx="94">
                  <c:v>7.9912500000000076E+36</c:v>
                </c:pt>
                <c:pt idx="95">
                  <c:v>7.9912500000000076E+36</c:v>
                </c:pt>
                <c:pt idx="96">
                  <c:v>7.9912500000000076E+36</c:v>
                </c:pt>
                <c:pt idx="97">
                  <c:v>7.9912500000000076E+36</c:v>
                </c:pt>
                <c:pt idx="98">
                  <c:v>7.9912500000000076E+36</c:v>
                </c:pt>
                <c:pt idx="99">
                  <c:v>7.9912500000000076E+36</c:v>
                </c:pt>
                <c:pt idx="100">
                  <c:v>7.9912500000000076E+36</c:v>
                </c:pt>
                <c:pt idx="101">
                  <c:v>7.9912500000000076E+36</c:v>
                </c:pt>
                <c:pt idx="102">
                  <c:v>7.9912500000000076E+36</c:v>
                </c:pt>
                <c:pt idx="103">
                  <c:v>7.9912500000000076E+36</c:v>
                </c:pt>
                <c:pt idx="104">
                  <c:v>7.9912500000000076E+36</c:v>
                </c:pt>
                <c:pt idx="105">
                  <c:v>7.9912500000000076E+36</c:v>
                </c:pt>
                <c:pt idx="106">
                  <c:v>7.9912500000000076E+36</c:v>
                </c:pt>
                <c:pt idx="107">
                  <c:v>7.9912500000000076E+36</c:v>
                </c:pt>
                <c:pt idx="108">
                  <c:v>7.9912500000000076E+36</c:v>
                </c:pt>
                <c:pt idx="109">
                  <c:v>7.9912500000000076E+36</c:v>
                </c:pt>
                <c:pt idx="110">
                  <c:v>7.9912500000000076E+36</c:v>
                </c:pt>
                <c:pt idx="111">
                  <c:v>7.9912500000000076E+36</c:v>
                </c:pt>
                <c:pt idx="112">
                  <c:v>7.9912500000000076E+36</c:v>
                </c:pt>
                <c:pt idx="113">
                  <c:v>7.9912500000000076E+36</c:v>
                </c:pt>
                <c:pt idx="114">
                  <c:v>7.9912500000000076E+36</c:v>
                </c:pt>
                <c:pt idx="115">
                  <c:v>7.9912500000000076E+36</c:v>
                </c:pt>
                <c:pt idx="116">
                  <c:v>7.9912500000000076E+36</c:v>
                </c:pt>
                <c:pt idx="117">
                  <c:v>7.9912500000000076E+36</c:v>
                </c:pt>
                <c:pt idx="118">
                  <c:v>7.9912500000000076E+36</c:v>
                </c:pt>
                <c:pt idx="119">
                  <c:v>7.9912500000000076E+36</c:v>
                </c:pt>
                <c:pt idx="120">
                  <c:v>7.9912500000000076E+36</c:v>
                </c:pt>
                <c:pt idx="121">
                  <c:v>7.9912500000000076E+36</c:v>
                </c:pt>
                <c:pt idx="122">
                  <c:v>7.9912500000000076E+36</c:v>
                </c:pt>
                <c:pt idx="123">
                  <c:v>7.9912500000000076E+36</c:v>
                </c:pt>
                <c:pt idx="124">
                  <c:v>7.9912500000000076E+36</c:v>
                </c:pt>
                <c:pt idx="125">
                  <c:v>7.9912500000000076E+36</c:v>
                </c:pt>
                <c:pt idx="126">
                  <c:v>7.9912500000000076E+36</c:v>
                </c:pt>
                <c:pt idx="127">
                  <c:v>7.9912500000000076E+36</c:v>
                </c:pt>
                <c:pt idx="128">
                  <c:v>7.9912500000000076E+36</c:v>
                </c:pt>
                <c:pt idx="129">
                  <c:v>7.9912500000000076E+36</c:v>
                </c:pt>
                <c:pt idx="130">
                  <c:v>7.9912500000000076E+36</c:v>
                </c:pt>
                <c:pt idx="131">
                  <c:v>7.9912500000000076E+36</c:v>
                </c:pt>
                <c:pt idx="132">
                  <c:v>7.9912500000000076E+36</c:v>
                </c:pt>
                <c:pt idx="133">
                  <c:v>7.9912500000000076E+36</c:v>
                </c:pt>
                <c:pt idx="134">
                  <c:v>7.9912500000000076E+36</c:v>
                </c:pt>
                <c:pt idx="135">
                  <c:v>7.9912500000000076E+36</c:v>
                </c:pt>
                <c:pt idx="136">
                  <c:v>7.9912500000000076E+36</c:v>
                </c:pt>
                <c:pt idx="137">
                  <c:v>7.9912500000000076E+36</c:v>
                </c:pt>
                <c:pt idx="138">
                  <c:v>7.9912500000000076E+36</c:v>
                </c:pt>
                <c:pt idx="139">
                  <c:v>7.9912500000000076E+36</c:v>
                </c:pt>
                <c:pt idx="140">
                  <c:v>7.9912500000000076E+36</c:v>
                </c:pt>
                <c:pt idx="141">
                  <c:v>7.9912500000000076E+36</c:v>
                </c:pt>
                <c:pt idx="142">
                  <c:v>7.9912500000000076E+36</c:v>
                </c:pt>
                <c:pt idx="143">
                  <c:v>7.9912500000000076E+36</c:v>
                </c:pt>
                <c:pt idx="144">
                  <c:v>7.9912500000000076E+36</c:v>
                </c:pt>
                <c:pt idx="145">
                  <c:v>7.9912500000000076E+36</c:v>
                </c:pt>
                <c:pt idx="146">
                  <c:v>7.9912500000000076E+36</c:v>
                </c:pt>
                <c:pt idx="147">
                  <c:v>7.9912500000000076E+36</c:v>
                </c:pt>
                <c:pt idx="148">
                  <c:v>7.9912500000000076E+36</c:v>
                </c:pt>
                <c:pt idx="149">
                  <c:v>7.9912500000000076E+36</c:v>
                </c:pt>
                <c:pt idx="150">
                  <c:v>7.9912500000000076E+36</c:v>
                </c:pt>
                <c:pt idx="151">
                  <c:v>7.9912500000000076E+36</c:v>
                </c:pt>
                <c:pt idx="152">
                  <c:v>7.9912500000000076E+36</c:v>
                </c:pt>
                <c:pt idx="153">
                  <c:v>7.9912500000000076E+36</c:v>
                </c:pt>
                <c:pt idx="154">
                  <c:v>7.9912500000000076E+36</c:v>
                </c:pt>
                <c:pt idx="155">
                  <c:v>7.9912500000000076E+36</c:v>
                </c:pt>
                <c:pt idx="156">
                  <c:v>7.9912500000000076E+36</c:v>
                </c:pt>
                <c:pt idx="157">
                  <c:v>7.9912500000000076E+36</c:v>
                </c:pt>
                <c:pt idx="158">
                  <c:v>7.9912500000000076E+36</c:v>
                </c:pt>
                <c:pt idx="159">
                  <c:v>7.9912500000000076E+36</c:v>
                </c:pt>
                <c:pt idx="160">
                  <c:v>7.9912500000000076E+36</c:v>
                </c:pt>
                <c:pt idx="161">
                  <c:v>7.9912500000000076E+36</c:v>
                </c:pt>
                <c:pt idx="162">
                  <c:v>7.9912500000000076E+36</c:v>
                </c:pt>
                <c:pt idx="163">
                  <c:v>7.9912500000000076E+36</c:v>
                </c:pt>
                <c:pt idx="164">
                  <c:v>7.9912500000000076E+36</c:v>
                </c:pt>
                <c:pt idx="165">
                  <c:v>7.9912500000000076E+36</c:v>
                </c:pt>
                <c:pt idx="166">
                  <c:v>7.9912500000000076E+36</c:v>
                </c:pt>
                <c:pt idx="167">
                  <c:v>7.9912500000000076E+36</c:v>
                </c:pt>
                <c:pt idx="168">
                  <c:v>7.9912500000000076E+36</c:v>
                </c:pt>
                <c:pt idx="169">
                  <c:v>7.9912500000000076E+36</c:v>
                </c:pt>
                <c:pt idx="170">
                  <c:v>7.9912500000000076E+36</c:v>
                </c:pt>
                <c:pt idx="171">
                  <c:v>7.9912500000000076E+36</c:v>
                </c:pt>
                <c:pt idx="172">
                  <c:v>7.9912500000000076E+36</c:v>
                </c:pt>
                <c:pt idx="173">
                  <c:v>7.9912500000000076E+36</c:v>
                </c:pt>
                <c:pt idx="174">
                  <c:v>7.9912500000000076E+36</c:v>
                </c:pt>
                <c:pt idx="175">
                  <c:v>7.9912500000000076E+36</c:v>
                </c:pt>
                <c:pt idx="176">
                  <c:v>7.9912500000000076E+36</c:v>
                </c:pt>
                <c:pt idx="177">
                  <c:v>7.9912500000000076E+36</c:v>
                </c:pt>
                <c:pt idx="178">
                  <c:v>7.9912500000000076E+36</c:v>
                </c:pt>
                <c:pt idx="179">
                  <c:v>7.9912500000000076E+36</c:v>
                </c:pt>
                <c:pt idx="180">
                  <c:v>7.9912500000000076E+36</c:v>
                </c:pt>
                <c:pt idx="181">
                  <c:v>7.9912500000000076E+36</c:v>
                </c:pt>
                <c:pt idx="182">
                  <c:v>7.9912500000000076E+36</c:v>
                </c:pt>
                <c:pt idx="183">
                  <c:v>7.9912500000000076E+36</c:v>
                </c:pt>
                <c:pt idx="184">
                  <c:v>7.9912500000000076E+36</c:v>
                </c:pt>
                <c:pt idx="185">
                  <c:v>7.9912500000000076E+36</c:v>
                </c:pt>
                <c:pt idx="186">
                  <c:v>7.9912500000000076E+36</c:v>
                </c:pt>
                <c:pt idx="187">
                  <c:v>7.9912500000000076E+36</c:v>
                </c:pt>
                <c:pt idx="188">
                  <c:v>7.9912500000000076E+36</c:v>
                </c:pt>
                <c:pt idx="189">
                  <c:v>7.9912500000000076E+36</c:v>
                </c:pt>
                <c:pt idx="190">
                  <c:v>7.9912500000000076E+36</c:v>
                </c:pt>
                <c:pt idx="191">
                  <c:v>7.9912500000000076E+36</c:v>
                </c:pt>
                <c:pt idx="192">
                  <c:v>7.9912500000000076E+36</c:v>
                </c:pt>
                <c:pt idx="193">
                  <c:v>7.9912500000000076E+36</c:v>
                </c:pt>
                <c:pt idx="194">
                  <c:v>7.9912500000000076E+36</c:v>
                </c:pt>
                <c:pt idx="195">
                  <c:v>7.9912500000000076E+36</c:v>
                </c:pt>
                <c:pt idx="196">
                  <c:v>7.9912500000000076E+36</c:v>
                </c:pt>
                <c:pt idx="197">
                  <c:v>7.9912500000000076E+36</c:v>
                </c:pt>
                <c:pt idx="198">
                  <c:v>7.9912500000000076E+36</c:v>
                </c:pt>
                <c:pt idx="199">
                  <c:v>7.9912500000000076E+36</c:v>
                </c:pt>
                <c:pt idx="200">
                  <c:v>7.9912500000000076E+36</c:v>
                </c:pt>
                <c:pt idx="201">
                  <c:v>7.9912500000000076E+36</c:v>
                </c:pt>
                <c:pt idx="202">
                  <c:v>7.9912500000000076E+36</c:v>
                </c:pt>
                <c:pt idx="203">
                  <c:v>7.9912500000000076E+36</c:v>
                </c:pt>
                <c:pt idx="204">
                  <c:v>7.9912500000000076E+36</c:v>
                </c:pt>
                <c:pt idx="205">
                  <c:v>7.9912500000000076E+36</c:v>
                </c:pt>
                <c:pt idx="206">
                  <c:v>7.9912500000000076E+36</c:v>
                </c:pt>
                <c:pt idx="207">
                  <c:v>7.9912500000000076E+36</c:v>
                </c:pt>
                <c:pt idx="208">
                  <c:v>7.9912500000000076E+36</c:v>
                </c:pt>
                <c:pt idx="209">
                  <c:v>7.9912500000000076E+36</c:v>
                </c:pt>
                <c:pt idx="210">
                  <c:v>7.9912500000000076E+36</c:v>
                </c:pt>
                <c:pt idx="211">
                  <c:v>7.9912500000000076E+36</c:v>
                </c:pt>
                <c:pt idx="212">
                  <c:v>7.9912500000000076E+36</c:v>
                </c:pt>
                <c:pt idx="213">
                  <c:v>7.9912500000000076E+36</c:v>
                </c:pt>
                <c:pt idx="214">
                  <c:v>7.9912500000000076E+36</c:v>
                </c:pt>
                <c:pt idx="215">
                  <c:v>7.9912500000000076E+36</c:v>
                </c:pt>
                <c:pt idx="216">
                  <c:v>7.9912500000000076E+36</c:v>
                </c:pt>
                <c:pt idx="217">
                  <c:v>7.9912500000000076E+36</c:v>
                </c:pt>
                <c:pt idx="218">
                  <c:v>7.9912500000000076E+36</c:v>
                </c:pt>
                <c:pt idx="219">
                  <c:v>7.9912500000000076E+36</c:v>
                </c:pt>
                <c:pt idx="220">
                  <c:v>7.9912500000000076E+36</c:v>
                </c:pt>
                <c:pt idx="221">
                  <c:v>7.9912500000000076E+36</c:v>
                </c:pt>
                <c:pt idx="222">
                  <c:v>7.9912500000000076E+36</c:v>
                </c:pt>
                <c:pt idx="223">
                  <c:v>7.9912500000000076E+36</c:v>
                </c:pt>
                <c:pt idx="224">
                  <c:v>7.9912500000000076E+36</c:v>
                </c:pt>
                <c:pt idx="225">
                  <c:v>7.9912500000000076E+36</c:v>
                </c:pt>
                <c:pt idx="226">
                  <c:v>7.9912500000000076E+36</c:v>
                </c:pt>
                <c:pt idx="227">
                  <c:v>7.9912500000000076E+36</c:v>
                </c:pt>
                <c:pt idx="228">
                  <c:v>7.9912500000000076E+36</c:v>
                </c:pt>
                <c:pt idx="229">
                  <c:v>7.9912500000000076E+36</c:v>
                </c:pt>
                <c:pt idx="230">
                  <c:v>7.9912500000000076E+36</c:v>
                </c:pt>
                <c:pt idx="231">
                  <c:v>7.9912500000000076E+36</c:v>
                </c:pt>
                <c:pt idx="232">
                  <c:v>7.9912500000000076E+36</c:v>
                </c:pt>
                <c:pt idx="233">
                  <c:v>7.9912500000000076E+36</c:v>
                </c:pt>
                <c:pt idx="234">
                  <c:v>7.9912500000000076E+36</c:v>
                </c:pt>
                <c:pt idx="235">
                  <c:v>7.9912500000000076E+36</c:v>
                </c:pt>
                <c:pt idx="236">
                  <c:v>7.9912500000000076E+36</c:v>
                </c:pt>
                <c:pt idx="237">
                  <c:v>7.9912500000000076E+36</c:v>
                </c:pt>
                <c:pt idx="238">
                  <c:v>7.9912500000000076E+36</c:v>
                </c:pt>
                <c:pt idx="239">
                  <c:v>7.9912500000000076E+36</c:v>
                </c:pt>
                <c:pt idx="240">
                  <c:v>7.9912500000000076E+36</c:v>
                </c:pt>
                <c:pt idx="241">
                  <c:v>7.9912500000000076E+36</c:v>
                </c:pt>
                <c:pt idx="242">
                  <c:v>7.9912500000000076E+36</c:v>
                </c:pt>
                <c:pt idx="243">
                  <c:v>7.9912500000000076E+36</c:v>
                </c:pt>
                <c:pt idx="244">
                  <c:v>7.9912500000000076E+36</c:v>
                </c:pt>
                <c:pt idx="245">
                  <c:v>7.9912500000000076E+36</c:v>
                </c:pt>
                <c:pt idx="246">
                  <c:v>7.9912500000000076E+36</c:v>
                </c:pt>
                <c:pt idx="247">
                  <c:v>7.9912500000000076E+36</c:v>
                </c:pt>
                <c:pt idx="248">
                  <c:v>7.9912500000000076E+36</c:v>
                </c:pt>
                <c:pt idx="249">
                  <c:v>7.9912500000000076E+36</c:v>
                </c:pt>
                <c:pt idx="250">
                  <c:v>7.9912500000000076E+36</c:v>
                </c:pt>
                <c:pt idx="251">
                  <c:v>7.9912500000000076E+36</c:v>
                </c:pt>
                <c:pt idx="252">
                  <c:v>7.9912500000000076E+36</c:v>
                </c:pt>
                <c:pt idx="253">
                  <c:v>7.9912500000000076E+36</c:v>
                </c:pt>
                <c:pt idx="254">
                  <c:v>7.9912500000000076E+36</c:v>
                </c:pt>
                <c:pt idx="255">
                  <c:v>7.9912500000000076E+36</c:v>
                </c:pt>
                <c:pt idx="256">
                  <c:v>7.9912500000000076E+36</c:v>
                </c:pt>
                <c:pt idx="257">
                  <c:v>7.9912500000000076E+36</c:v>
                </c:pt>
                <c:pt idx="258">
                  <c:v>7.9912500000000076E+36</c:v>
                </c:pt>
                <c:pt idx="259">
                  <c:v>7.9912500000000076E+36</c:v>
                </c:pt>
                <c:pt idx="260">
                  <c:v>7.9912500000000076E+36</c:v>
                </c:pt>
                <c:pt idx="261">
                  <c:v>7.9912500000000076E+36</c:v>
                </c:pt>
                <c:pt idx="262">
                  <c:v>7.9912500000000076E+36</c:v>
                </c:pt>
                <c:pt idx="263">
                  <c:v>7.9912500000000076E+36</c:v>
                </c:pt>
                <c:pt idx="264">
                  <c:v>7.9912500000000076E+36</c:v>
                </c:pt>
                <c:pt idx="265">
                  <c:v>7.9912500000000076E+36</c:v>
                </c:pt>
                <c:pt idx="266">
                  <c:v>7.9912500000000076E+36</c:v>
                </c:pt>
                <c:pt idx="267">
                  <c:v>7.9912500000000076E+36</c:v>
                </c:pt>
                <c:pt idx="268">
                  <c:v>7.9912500000000076E+36</c:v>
                </c:pt>
                <c:pt idx="269">
                  <c:v>7.9912500000000076E+36</c:v>
                </c:pt>
                <c:pt idx="270">
                  <c:v>7.9912500000000076E+36</c:v>
                </c:pt>
                <c:pt idx="271">
                  <c:v>7.9912500000000076E+36</c:v>
                </c:pt>
                <c:pt idx="272">
                  <c:v>7.9912500000000076E+36</c:v>
                </c:pt>
                <c:pt idx="273">
                  <c:v>7.9912500000000076E+36</c:v>
                </c:pt>
                <c:pt idx="274">
                  <c:v>7.9912500000000076E+36</c:v>
                </c:pt>
                <c:pt idx="275">
                  <c:v>7.9912500000000076E+36</c:v>
                </c:pt>
                <c:pt idx="276">
                  <c:v>7.9912500000000076E+36</c:v>
                </c:pt>
                <c:pt idx="277">
                  <c:v>7.9912500000000076E+36</c:v>
                </c:pt>
                <c:pt idx="278">
                  <c:v>7.9912500000000076E+36</c:v>
                </c:pt>
                <c:pt idx="279">
                  <c:v>7.9912500000000076E+36</c:v>
                </c:pt>
                <c:pt idx="280">
                  <c:v>7.9912500000000076E+36</c:v>
                </c:pt>
                <c:pt idx="281">
                  <c:v>7.9912500000000076E+36</c:v>
                </c:pt>
                <c:pt idx="282">
                  <c:v>7.9912500000000076E+36</c:v>
                </c:pt>
                <c:pt idx="283">
                  <c:v>7.9912500000000076E+36</c:v>
                </c:pt>
                <c:pt idx="284">
                  <c:v>7.9912500000000076E+36</c:v>
                </c:pt>
                <c:pt idx="285">
                  <c:v>7.9912500000000076E+36</c:v>
                </c:pt>
                <c:pt idx="286">
                  <c:v>7.9912500000000076E+36</c:v>
                </c:pt>
                <c:pt idx="287">
                  <c:v>7.9912500000000076E+36</c:v>
                </c:pt>
                <c:pt idx="288">
                  <c:v>7.9912500000000076E+36</c:v>
                </c:pt>
                <c:pt idx="289">
                  <c:v>7.9912500000000076E+36</c:v>
                </c:pt>
                <c:pt idx="290">
                  <c:v>7.9912500000000076E+36</c:v>
                </c:pt>
                <c:pt idx="291">
                  <c:v>7.9912500000000076E+36</c:v>
                </c:pt>
                <c:pt idx="292">
                  <c:v>7.9912500000000076E+36</c:v>
                </c:pt>
                <c:pt idx="293">
                  <c:v>7.9912500000000076E+36</c:v>
                </c:pt>
                <c:pt idx="294">
                  <c:v>7.9912500000000076E+36</c:v>
                </c:pt>
                <c:pt idx="295">
                  <c:v>7.9912500000000076E+36</c:v>
                </c:pt>
                <c:pt idx="296">
                  <c:v>7.9912500000000076E+36</c:v>
                </c:pt>
                <c:pt idx="297">
                  <c:v>7.9912500000000076E+36</c:v>
                </c:pt>
                <c:pt idx="298">
                  <c:v>7.9912500000000076E+36</c:v>
                </c:pt>
                <c:pt idx="299">
                  <c:v>7.9912500000000076E+36</c:v>
                </c:pt>
                <c:pt idx="300">
                  <c:v>7.9912500000000076E+36</c:v>
                </c:pt>
                <c:pt idx="301">
                  <c:v>7.9912500000000076E+36</c:v>
                </c:pt>
                <c:pt idx="302">
                  <c:v>7.9912500000000076E+36</c:v>
                </c:pt>
                <c:pt idx="303">
                  <c:v>7.9912500000000076E+36</c:v>
                </c:pt>
                <c:pt idx="304">
                  <c:v>7.9912500000000076E+36</c:v>
                </c:pt>
                <c:pt idx="305">
                  <c:v>7.9912500000000076E+36</c:v>
                </c:pt>
                <c:pt idx="306">
                  <c:v>7.9912500000000076E+36</c:v>
                </c:pt>
                <c:pt idx="307">
                  <c:v>7.9912500000000076E+36</c:v>
                </c:pt>
                <c:pt idx="308">
                  <c:v>7.9912500000000076E+36</c:v>
                </c:pt>
                <c:pt idx="309">
                  <c:v>7.9912500000000076E+36</c:v>
                </c:pt>
                <c:pt idx="310">
                  <c:v>7.9912500000000076E+36</c:v>
                </c:pt>
                <c:pt idx="311">
                  <c:v>7.9912500000000076E+36</c:v>
                </c:pt>
                <c:pt idx="312">
                  <c:v>7.9912500000000076E+36</c:v>
                </c:pt>
                <c:pt idx="313">
                  <c:v>7.9912500000000076E+36</c:v>
                </c:pt>
                <c:pt idx="314">
                  <c:v>7.9912500000000076E+36</c:v>
                </c:pt>
                <c:pt idx="315">
                  <c:v>7.9912500000000076E+36</c:v>
                </c:pt>
                <c:pt idx="316">
                  <c:v>7.9912500000000076E+36</c:v>
                </c:pt>
                <c:pt idx="317">
                  <c:v>7.9912500000000076E+36</c:v>
                </c:pt>
                <c:pt idx="318">
                  <c:v>7.9912500000000076E+36</c:v>
                </c:pt>
                <c:pt idx="319">
                  <c:v>7.9912500000000076E+36</c:v>
                </c:pt>
                <c:pt idx="320">
                  <c:v>7.9912500000000076E+36</c:v>
                </c:pt>
                <c:pt idx="321">
                  <c:v>7.9912500000000076E+36</c:v>
                </c:pt>
                <c:pt idx="322">
                  <c:v>7.9912500000000076E+36</c:v>
                </c:pt>
                <c:pt idx="323">
                  <c:v>7.9912500000000076E+36</c:v>
                </c:pt>
                <c:pt idx="324">
                  <c:v>7.9912500000000076E+36</c:v>
                </c:pt>
                <c:pt idx="325">
                  <c:v>7.9912500000000076E+36</c:v>
                </c:pt>
                <c:pt idx="326">
                  <c:v>7.9912500000000076E+36</c:v>
                </c:pt>
                <c:pt idx="327">
                  <c:v>7.9912500000000076E+36</c:v>
                </c:pt>
                <c:pt idx="328">
                  <c:v>7.9912500000000076E+36</c:v>
                </c:pt>
                <c:pt idx="329">
                  <c:v>7.9912500000000076E+36</c:v>
                </c:pt>
                <c:pt idx="330">
                  <c:v>7.9912500000000076E+36</c:v>
                </c:pt>
                <c:pt idx="331">
                  <c:v>7.9912500000000076E+36</c:v>
                </c:pt>
                <c:pt idx="332">
                  <c:v>7.9912500000000076E+36</c:v>
                </c:pt>
                <c:pt idx="333">
                  <c:v>7.9912500000000076E+36</c:v>
                </c:pt>
                <c:pt idx="334">
                  <c:v>7.9912500000000076E+36</c:v>
                </c:pt>
                <c:pt idx="335">
                  <c:v>7.9912500000000076E+36</c:v>
                </c:pt>
                <c:pt idx="336">
                  <c:v>7.9912500000000076E+36</c:v>
                </c:pt>
                <c:pt idx="337">
                  <c:v>7.9912500000000076E+36</c:v>
                </c:pt>
                <c:pt idx="338">
                  <c:v>7.9912500000000076E+36</c:v>
                </c:pt>
                <c:pt idx="339">
                  <c:v>7.9912500000000076E+36</c:v>
                </c:pt>
                <c:pt idx="340">
                  <c:v>7.9912500000000076E+36</c:v>
                </c:pt>
                <c:pt idx="341">
                  <c:v>7.9912500000000076E+36</c:v>
                </c:pt>
                <c:pt idx="342">
                  <c:v>7.9912500000000076E+36</c:v>
                </c:pt>
                <c:pt idx="343">
                  <c:v>7.9912500000000076E+36</c:v>
                </c:pt>
                <c:pt idx="344">
                  <c:v>7.9912500000000076E+36</c:v>
                </c:pt>
                <c:pt idx="345">
                  <c:v>7.9912500000000076E+36</c:v>
                </c:pt>
                <c:pt idx="346">
                  <c:v>7.9912500000000076E+36</c:v>
                </c:pt>
                <c:pt idx="347">
                  <c:v>7.9912500000000076E+36</c:v>
                </c:pt>
                <c:pt idx="348">
                  <c:v>7.9912500000000076E+36</c:v>
                </c:pt>
                <c:pt idx="349">
                  <c:v>7.9912500000000076E+36</c:v>
                </c:pt>
                <c:pt idx="350">
                  <c:v>7.9912500000000076E+36</c:v>
                </c:pt>
                <c:pt idx="351">
                  <c:v>7.9912500000000076E+36</c:v>
                </c:pt>
                <c:pt idx="352">
                  <c:v>7.9912500000000076E+36</c:v>
                </c:pt>
                <c:pt idx="353">
                  <c:v>7.9912500000000076E+36</c:v>
                </c:pt>
                <c:pt idx="354">
                  <c:v>7.9912500000000076E+36</c:v>
                </c:pt>
                <c:pt idx="355">
                  <c:v>7.9912500000000076E+36</c:v>
                </c:pt>
                <c:pt idx="356">
                  <c:v>7.9912500000000076E+36</c:v>
                </c:pt>
                <c:pt idx="357">
                  <c:v>7.9912500000000076E+36</c:v>
                </c:pt>
                <c:pt idx="358">
                  <c:v>7.9912500000000076E+36</c:v>
                </c:pt>
                <c:pt idx="359">
                  <c:v>7.9912500000000076E+36</c:v>
                </c:pt>
                <c:pt idx="360">
                  <c:v>7.9912500000000076E+36</c:v>
                </c:pt>
                <c:pt idx="361">
                  <c:v>7.9912500000000076E+36</c:v>
                </c:pt>
                <c:pt idx="362">
                  <c:v>7.9912500000000076E+36</c:v>
                </c:pt>
                <c:pt idx="363">
                  <c:v>7.9912500000000076E+36</c:v>
                </c:pt>
                <c:pt idx="364">
                  <c:v>7.9912500000000076E+36</c:v>
                </c:pt>
                <c:pt idx="365">
                  <c:v>7.9912500000000076E+36</c:v>
                </c:pt>
                <c:pt idx="366">
                  <c:v>7.9912500000000076E+36</c:v>
                </c:pt>
                <c:pt idx="367">
                  <c:v>7.9912500000000076E+36</c:v>
                </c:pt>
                <c:pt idx="368">
                  <c:v>7.9912500000000076E+36</c:v>
                </c:pt>
                <c:pt idx="369">
                  <c:v>7.9912500000000076E+36</c:v>
                </c:pt>
                <c:pt idx="370">
                  <c:v>7.9912500000000076E+36</c:v>
                </c:pt>
                <c:pt idx="371">
                  <c:v>7.9912500000000076E+36</c:v>
                </c:pt>
                <c:pt idx="372">
                  <c:v>7.9912500000000076E+36</c:v>
                </c:pt>
                <c:pt idx="373">
                  <c:v>7.9912500000000076E+36</c:v>
                </c:pt>
                <c:pt idx="374">
                  <c:v>7.9912500000000076E+36</c:v>
                </c:pt>
                <c:pt idx="375">
                  <c:v>7.9912500000000076E+36</c:v>
                </c:pt>
                <c:pt idx="376">
                  <c:v>7.9912500000000076E+36</c:v>
                </c:pt>
                <c:pt idx="377">
                  <c:v>7.9912500000000076E+36</c:v>
                </c:pt>
                <c:pt idx="378">
                  <c:v>7.9912500000000076E+36</c:v>
                </c:pt>
                <c:pt idx="379">
                  <c:v>7.9912500000000076E+36</c:v>
                </c:pt>
                <c:pt idx="380">
                  <c:v>7.9912500000000076E+36</c:v>
                </c:pt>
                <c:pt idx="381">
                  <c:v>7.9912500000000076E+36</c:v>
                </c:pt>
                <c:pt idx="382">
                  <c:v>7.9912500000000076E+36</c:v>
                </c:pt>
                <c:pt idx="383">
                  <c:v>7.9912500000000076E+36</c:v>
                </c:pt>
                <c:pt idx="384">
                  <c:v>7.9912500000000076E+36</c:v>
                </c:pt>
                <c:pt idx="385">
                  <c:v>7.9912500000000076E+36</c:v>
                </c:pt>
                <c:pt idx="386">
                  <c:v>7.9912500000000076E+36</c:v>
                </c:pt>
                <c:pt idx="387">
                  <c:v>7.9912500000000076E+36</c:v>
                </c:pt>
                <c:pt idx="388">
                  <c:v>7.9912500000000076E+36</c:v>
                </c:pt>
                <c:pt idx="389">
                  <c:v>7.9912500000000076E+36</c:v>
                </c:pt>
                <c:pt idx="390">
                  <c:v>7.9912500000000076E+36</c:v>
                </c:pt>
                <c:pt idx="391">
                  <c:v>7.9912500000000076E+36</c:v>
                </c:pt>
                <c:pt idx="392">
                  <c:v>7.9912500000000076E+36</c:v>
                </c:pt>
                <c:pt idx="393">
                  <c:v>7.9912500000000076E+36</c:v>
                </c:pt>
                <c:pt idx="394">
                  <c:v>7.9912500000000076E+36</c:v>
                </c:pt>
                <c:pt idx="395">
                  <c:v>7.9912500000000076E+36</c:v>
                </c:pt>
                <c:pt idx="396">
                  <c:v>7.9912500000000076E+36</c:v>
                </c:pt>
                <c:pt idx="397">
                  <c:v>7.9912500000000076E+36</c:v>
                </c:pt>
                <c:pt idx="398">
                  <c:v>7.9912500000000076E+36</c:v>
                </c:pt>
                <c:pt idx="399">
                  <c:v>7.9912500000000076E+36</c:v>
                </c:pt>
                <c:pt idx="400">
                  <c:v>7.9912500000000076E+36</c:v>
                </c:pt>
                <c:pt idx="401">
                  <c:v>7.9912500000000076E+36</c:v>
                </c:pt>
                <c:pt idx="402">
                  <c:v>7.9912500000000076E+36</c:v>
                </c:pt>
                <c:pt idx="403">
                  <c:v>7.9912500000000076E+36</c:v>
                </c:pt>
                <c:pt idx="404">
                  <c:v>7.9912500000000076E+36</c:v>
                </c:pt>
                <c:pt idx="405">
                  <c:v>7.9912500000000076E+36</c:v>
                </c:pt>
              </c:numCache>
            </c:numRef>
          </c:yVal>
        </c:ser>
        <c:axId val="70157056"/>
        <c:axId val="70158976"/>
      </c:scatterChart>
      <c:valAx>
        <c:axId val="701570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Raio (cm)</a:t>
                </a:r>
              </a:p>
            </c:rich>
          </c:tx>
        </c:title>
        <c:numFmt formatCode="General" sourceLinked="1"/>
        <c:majorTickMark val="none"/>
        <c:tickLblPos val="nextTo"/>
        <c:crossAx val="70158976"/>
        <c:crosses val="autoZero"/>
        <c:crossBetween val="midCat"/>
      </c:valAx>
      <c:valAx>
        <c:axId val="7015897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Valores de P (dinas/cm</a:t>
                </a:r>
                <a:r>
                  <a:rPr lang="en-US" baseline="30000"/>
                  <a:t>2</a:t>
                </a:r>
                <a:r>
                  <a:rPr lang="en-US"/>
                  <a:t>)</a:t>
                </a:r>
              </a:p>
            </c:rich>
          </c:tx>
        </c:title>
        <c:numFmt formatCode="General" sourceLinked="1"/>
        <c:majorTickMark val="none"/>
        <c:tickLblPos val="nextTo"/>
        <c:crossAx val="70157056"/>
        <c:crosses val="autoZero"/>
        <c:crossBetween val="midCat"/>
      </c:valAx>
    </c:plotArea>
    <c:legend>
      <c:legendPos val="r"/>
    </c:legend>
    <c:plotVisOnly val="1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/>
            </a:pPr>
            <a:r>
              <a:rPr lang="en-US"/>
              <a:t>Comportamento da Temperatura em função do Raio para n = -1</a:t>
            </a:r>
          </a:p>
        </c:rich>
      </c:tx>
    </c:title>
    <c:plotArea>
      <c:layout/>
      <c:scatterChart>
        <c:scatterStyle val="lineMarker"/>
        <c:ser>
          <c:idx val="1"/>
          <c:order val="0"/>
          <c:tx>
            <c:strRef>
              <c:f>Plan1.1!$B$893</c:f>
              <c:strCache>
                <c:ptCount val="1"/>
                <c:pt idx="0">
                  <c:v>T</c:v>
                </c:pt>
              </c:strCache>
            </c:strRef>
          </c:tx>
          <c:xVal>
            <c:numRef>
              <c:f>Plan1.1!$A$894:$A$1299</c:f>
              <c:numCache>
                <c:formatCode>General</c:formatCode>
                <c:ptCount val="406"/>
                <c:pt idx="0">
                  <c:v>0</c:v>
                </c:pt>
                <c:pt idx="1">
                  <c:v>2471.5951922530376</c:v>
                </c:pt>
                <c:pt idx="2">
                  <c:v>4943.1903845060651</c:v>
                </c:pt>
                <c:pt idx="3">
                  <c:v>7414.7855767591018</c:v>
                </c:pt>
                <c:pt idx="4">
                  <c:v>9886.3807690121303</c:v>
                </c:pt>
                <c:pt idx="5">
                  <c:v>12357.975961265147</c:v>
                </c:pt>
                <c:pt idx="6">
                  <c:v>14829.571153518193</c:v>
                </c:pt>
                <c:pt idx="7">
                  <c:v>17301.166345771227</c:v>
                </c:pt>
                <c:pt idx="8">
                  <c:v>19772.761538024261</c:v>
                </c:pt>
                <c:pt idx="9">
                  <c:v>22244.35673027729</c:v>
                </c:pt>
                <c:pt idx="10">
                  <c:v>24715.951922530316</c:v>
                </c:pt>
                <c:pt idx="11">
                  <c:v>27187.547114783378</c:v>
                </c:pt>
                <c:pt idx="12">
                  <c:v>29659.142307036349</c:v>
                </c:pt>
                <c:pt idx="13">
                  <c:v>32130.737499289429</c:v>
                </c:pt>
                <c:pt idx="14">
                  <c:v>34602.332691542448</c:v>
                </c:pt>
                <c:pt idx="15">
                  <c:v>37073.927883795484</c:v>
                </c:pt>
                <c:pt idx="16">
                  <c:v>39545.523076048543</c:v>
                </c:pt>
                <c:pt idx="17">
                  <c:v>42017.118268301594</c:v>
                </c:pt>
                <c:pt idx="18">
                  <c:v>44488.713460554543</c:v>
                </c:pt>
                <c:pt idx="19">
                  <c:v>46960.308652807631</c:v>
                </c:pt>
                <c:pt idx="20">
                  <c:v>49431.903845060624</c:v>
                </c:pt>
                <c:pt idx="21">
                  <c:v>51903.499037313675</c:v>
                </c:pt>
                <c:pt idx="22">
                  <c:v>54375.094229566726</c:v>
                </c:pt>
                <c:pt idx="23">
                  <c:v>56846.689421819698</c:v>
                </c:pt>
                <c:pt idx="24">
                  <c:v>59318.284614072792</c:v>
                </c:pt>
                <c:pt idx="25">
                  <c:v>61789.879806325866</c:v>
                </c:pt>
                <c:pt idx="26">
                  <c:v>64261.474998578902</c:v>
                </c:pt>
                <c:pt idx="27">
                  <c:v>66733.070190832048</c:v>
                </c:pt>
                <c:pt idx="28">
                  <c:v>69204.665383084925</c:v>
                </c:pt>
                <c:pt idx="29">
                  <c:v>71676.260575337918</c:v>
                </c:pt>
                <c:pt idx="30">
                  <c:v>74147.855767591158</c:v>
                </c:pt>
                <c:pt idx="31">
                  <c:v>76619.450959844035</c:v>
                </c:pt>
                <c:pt idx="32">
                  <c:v>79091.046152097042</c:v>
                </c:pt>
                <c:pt idx="33">
                  <c:v>81562.641344350093</c:v>
                </c:pt>
                <c:pt idx="34">
                  <c:v>84034.236536603014</c:v>
                </c:pt>
                <c:pt idx="35">
                  <c:v>86505.831728856298</c:v>
                </c:pt>
                <c:pt idx="36">
                  <c:v>88977.426921109116</c:v>
                </c:pt>
                <c:pt idx="37">
                  <c:v>91449.02211336224</c:v>
                </c:pt>
                <c:pt idx="38">
                  <c:v>93920.617305615277</c:v>
                </c:pt>
                <c:pt idx="39">
                  <c:v>96392.212497868299</c:v>
                </c:pt>
                <c:pt idx="40">
                  <c:v>98863.807690121335</c:v>
                </c:pt>
                <c:pt idx="41">
                  <c:v>101335.40288237428</c:v>
                </c:pt>
                <c:pt idx="42">
                  <c:v>103806.99807462734</c:v>
                </c:pt>
                <c:pt idx="43">
                  <c:v>106278.59326688045</c:v>
                </c:pt>
                <c:pt idx="44">
                  <c:v>108750.18845913348</c:v>
                </c:pt>
                <c:pt idx="45">
                  <c:v>111221.78365138642</c:v>
                </c:pt>
                <c:pt idx="46">
                  <c:v>113693.37884363954</c:v>
                </c:pt>
                <c:pt idx="47">
                  <c:v>116164.97403589249</c:v>
                </c:pt>
                <c:pt idx="48">
                  <c:v>118636.5692281457</c:v>
                </c:pt>
                <c:pt idx="49">
                  <c:v>121108.1644203988</c:v>
                </c:pt>
                <c:pt idx="50">
                  <c:v>123579.75961265176</c:v>
                </c:pt>
                <c:pt idx="51">
                  <c:v>126051.35480490472</c:v>
                </c:pt>
                <c:pt idx="52">
                  <c:v>128522.94999715764</c:v>
                </c:pt>
                <c:pt idx="53">
                  <c:v>130994.54518941077</c:v>
                </c:pt>
                <c:pt idx="54">
                  <c:v>133466.14038166404</c:v>
                </c:pt>
                <c:pt idx="55">
                  <c:v>135937.73557391684</c:v>
                </c:pt>
                <c:pt idx="56">
                  <c:v>138409.3307661697</c:v>
                </c:pt>
                <c:pt idx="57">
                  <c:v>140880.92595842291</c:v>
                </c:pt>
                <c:pt idx="58">
                  <c:v>143352.52115067595</c:v>
                </c:pt>
                <c:pt idx="59">
                  <c:v>145824.1163429291</c:v>
                </c:pt>
                <c:pt idx="60">
                  <c:v>148295.71153518211</c:v>
                </c:pt>
                <c:pt idx="61">
                  <c:v>150767.30672743506</c:v>
                </c:pt>
                <c:pt idx="62">
                  <c:v>153238.90191968807</c:v>
                </c:pt>
                <c:pt idx="63">
                  <c:v>155710.49711194108</c:v>
                </c:pt>
                <c:pt idx="64">
                  <c:v>158182.09230419408</c:v>
                </c:pt>
                <c:pt idx="65">
                  <c:v>160653.687496447</c:v>
                </c:pt>
                <c:pt idx="66">
                  <c:v>163125.28268870024</c:v>
                </c:pt>
                <c:pt idx="67">
                  <c:v>165596.87788095331</c:v>
                </c:pt>
                <c:pt idx="68">
                  <c:v>168068.47307320629</c:v>
                </c:pt>
                <c:pt idx="69">
                  <c:v>170540.06826545933</c:v>
                </c:pt>
                <c:pt idx="70">
                  <c:v>173011.66345771236</c:v>
                </c:pt>
                <c:pt idx="71">
                  <c:v>175483.25864996572</c:v>
                </c:pt>
                <c:pt idx="72">
                  <c:v>177954.85384221844</c:v>
                </c:pt>
                <c:pt idx="73">
                  <c:v>180426.4490344713</c:v>
                </c:pt>
                <c:pt idx="74">
                  <c:v>182898.04422672448</c:v>
                </c:pt>
                <c:pt idx="75">
                  <c:v>185369.63941897755</c:v>
                </c:pt>
                <c:pt idx="76">
                  <c:v>187841.23461123055</c:v>
                </c:pt>
                <c:pt idx="77">
                  <c:v>190312.82980348342</c:v>
                </c:pt>
                <c:pt idx="78">
                  <c:v>192784.42499573663</c:v>
                </c:pt>
                <c:pt idx="79">
                  <c:v>195256.02018798966</c:v>
                </c:pt>
                <c:pt idx="80">
                  <c:v>197727.61538024287</c:v>
                </c:pt>
                <c:pt idx="81">
                  <c:v>200199.21057249574</c:v>
                </c:pt>
                <c:pt idx="82">
                  <c:v>202670.80576474869</c:v>
                </c:pt>
                <c:pt idx="83">
                  <c:v>205142.40095700178</c:v>
                </c:pt>
                <c:pt idx="84">
                  <c:v>207613.99614925485</c:v>
                </c:pt>
                <c:pt idx="85">
                  <c:v>210085.59134150806</c:v>
                </c:pt>
                <c:pt idx="86">
                  <c:v>212557.18653376092</c:v>
                </c:pt>
                <c:pt idx="87">
                  <c:v>215028.78172601396</c:v>
                </c:pt>
                <c:pt idx="88">
                  <c:v>217500.37691826699</c:v>
                </c:pt>
                <c:pt idx="89">
                  <c:v>219971.97211052</c:v>
                </c:pt>
                <c:pt idx="90">
                  <c:v>222443.56730277304</c:v>
                </c:pt>
                <c:pt idx="91">
                  <c:v>224915.16249502602</c:v>
                </c:pt>
                <c:pt idx="92">
                  <c:v>227386.75768727908</c:v>
                </c:pt>
                <c:pt idx="93">
                  <c:v>229858.35287953232</c:v>
                </c:pt>
                <c:pt idx="94">
                  <c:v>232329.94807178536</c:v>
                </c:pt>
                <c:pt idx="95">
                  <c:v>234801.54326403831</c:v>
                </c:pt>
                <c:pt idx="96">
                  <c:v>237273.13845629102</c:v>
                </c:pt>
                <c:pt idx="97">
                  <c:v>239744.73364854429</c:v>
                </c:pt>
                <c:pt idx="98">
                  <c:v>242216.32884079733</c:v>
                </c:pt>
                <c:pt idx="99">
                  <c:v>244687.92403305008</c:v>
                </c:pt>
                <c:pt idx="100">
                  <c:v>247159.51922530358</c:v>
                </c:pt>
                <c:pt idx="101">
                  <c:v>249631.11441755627</c:v>
                </c:pt>
                <c:pt idx="102">
                  <c:v>252102.70960980951</c:v>
                </c:pt>
                <c:pt idx="103">
                  <c:v>254574.30480206248</c:v>
                </c:pt>
                <c:pt idx="104">
                  <c:v>257045.89999431552</c:v>
                </c:pt>
                <c:pt idx="105">
                  <c:v>259517.49518656856</c:v>
                </c:pt>
                <c:pt idx="106">
                  <c:v>261989.09037882159</c:v>
                </c:pt>
                <c:pt idx="107">
                  <c:v>264460.68557107507</c:v>
                </c:pt>
                <c:pt idx="108">
                  <c:v>266932.28076332767</c:v>
                </c:pt>
                <c:pt idx="109">
                  <c:v>269403.87595558015</c:v>
                </c:pt>
                <c:pt idx="110">
                  <c:v>271875.47114783392</c:v>
                </c:pt>
                <c:pt idx="111">
                  <c:v>274347.06634008675</c:v>
                </c:pt>
                <c:pt idx="112">
                  <c:v>276818.66153233981</c:v>
                </c:pt>
                <c:pt idx="113">
                  <c:v>279290.25672459224</c:v>
                </c:pt>
                <c:pt idx="114">
                  <c:v>281761.85191684589</c:v>
                </c:pt>
                <c:pt idx="115">
                  <c:v>284233.44710909884</c:v>
                </c:pt>
                <c:pt idx="116">
                  <c:v>286705.04230135184</c:v>
                </c:pt>
                <c:pt idx="117">
                  <c:v>289176.63749360497</c:v>
                </c:pt>
                <c:pt idx="118">
                  <c:v>291648.23268585821</c:v>
                </c:pt>
                <c:pt idx="119">
                  <c:v>294119.82787811104</c:v>
                </c:pt>
                <c:pt idx="120">
                  <c:v>296591.42307036469</c:v>
                </c:pt>
                <c:pt idx="121">
                  <c:v>299063.01826261712</c:v>
                </c:pt>
                <c:pt idx="122">
                  <c:v>301534.61345487018</c:v>
                </c:pt>
                <c:pt idx="123">
                  <c:v>304006.20864712365</c:v>
                </c:pt>
                <c:pt idx="124">
                  <c:v>306477.8038393762</c:v>
                </c:pt>
                <c:pt idx="125">
                  <c:v>308949.39903162973</c:v>
                </c:pt>
                <c:pt idx="126">
                  <c:v>311420.99422388227</c:v>
                </c:pt>
                <c:pt idx="127">
                  <c:v>313892.58941613568</c:v>
                </c:pt>
                <c:pt idx="128">
                  <c:v>316364.18460838834</c:v>
                </c:pt>
                <c:pt idx="129">
                  <c:v>318835.77980064141</c:v>
                </c:pt>
                <c:pt idx="130">
                  <c:v>321307.37499289442</c:v>
                </c:pt>
                <c:pt idx="131">
                  <c:v>323778.97018514748</c:v>
                </c:pt>
                <c:pt idx="132">
                  <c:v>326250.56537740061</c:v>
                </c:pt>
                <c:pt idx="133">
                  <c:v>328722.16056965361</c:v>
                </c:pt>
                <c:pt idx="134">
                  <c:v>331193.75576190656</c:v>
                </c:pt>
                <c:pt idx="135">
                  <c:v>333665.35095415928</c:v>
                </c:pt>
                <c:pt idx="136">
                  <c:v>336136.94614641264</c:v>
                </c:pt>
                <c:pt idx="137">
                  <c:v>338608.54133866564</c:v>
                </c:pt>
                <c:pt idx="138">
                  <c:v>341080.13653091871</c:v>
                </c:pt>
                <c:pt idx="139">
                  <c:v>343551.73172317172</c:v>
                </c:pt>
                <c:pt idx="140">
                  <c:v>346023.32691542478</c:v>
                </c:pt>
                <c:pt idx="141">
                  <c:v>348494.92210767791</c:v>
                </c:pt>
                <c:pt idx="142">
                  <c:v>350966.51729993086</c:v>
                </c:pt>
                <c:pt idx="143">
                  <c:v>353438.11249218386</c:v>
                </c:pt>
                <c:pt idx="144">
                  <c:v>355909.70768443693</c:v>
                </c:pt>
                <c:pt idx="145">
                  <c:v>358381.30287668959</c:v>
                </c:pt>
                <c:pt idx="146">
                  <c:v>360852.898068943</c:v>
                </c:pt>
                <c:pt idx="147">
                  <c:v>363324.49326119642</c:v>
                </c:pt>
                <c:pt idx="148">
                  <c:v>365796.08845344908</c:v>
                </c:pt>
                <c:pt idx="149">
                  <c:v>368267.68364570208</c:v>
                </c:pt>
                <c:pt idx="150">
                  <c:v>370739.27883795509</c:v>
                </c:pt>
                <c:pt idx="151">
                  <c:v>373210.87403020816</c:v>
                </c:pt>
                <c:pt idx="152">
                  <c:v>375682.46922246122</c:v>
                </c:pt>
                <c:pt idx="153">
                  <c:v>378154.06441471458</c:v>
                </c:pt>
                <c:pt idx="154">
                  <c:v>380625.65960696724</c:v>
                </c:pt>
                <c:pt idx="155">
                  <c:v>383097.2547992203</c:v>
                </c:pt>
                <c:pt idx="156">
                  <c:v>385568.84999147331</c:v>
                </c:pt>
                <c:pt idx="157">
                  <c:v>388040.44518372696</c:v>
                </c:pt>
                <c:pt idx="158">
                  <c:v>390512.04037597938</c:v>
                </c:pt>
                <c:pt idx="159">
                  <c:v>392983.63556823245</c:v>
                </c:pt>
                <c:pt idx="160">
                  <c:v>395455.23076048546</c:v>
                </c:pt>
                <c:pt idx="161">
                  <c:v>397926.82595273817</c:v>
                </c:pt>
                <c:pt idx="162">
                  <c:v>400398.42114499165</c:v>
                </c:pt>
                <c:pt idx="163">
                  <c:v>402870.0163372446</c:v>
                </c:pt>
                <c:pt idx="164">
                  <c:v>405341.61152949755</c:v>
                </c:pt>
                <c:pt idx="165">
                  <c:v>407813.20672175055</c:v>
                </c:pt>
                <c:pt idx="166">
                  <c:v>410284.80191400356</c:v>
                </c:pt>
                <c:pt idx="167">
                  <c:v>412756.39710625669</c:v>
                </c:pt>
                <c:pt idx="168">
                  <c:v>415227.99229850998</c:v>
                </c:pt>
                <c:pt idx="169">
                  <c:v>417699.58749076276</c:v>
                </c:pt>
                <c:pt idx="170">
                  <c:v>420171.18268301617</c:v>
                </c:pt>
                <c:pt idx="171">
                  <c:v>422642.77787526883</c:v>
                </c:pt>
                <c:pt idx="172">
                  <c:v>425114.3730675219</c:v>
                </c:pt>
                <c:pt idx="173">
                  <c:v>427585.96825977491</c:v>
                </c:pt>
                <c:pt idx="174">
                  <c:v>430057.56345202797</c:v>
                </c:pt>
                <c:pt idx="175">
                  <c:v>432529.15864428057</c:v>
                </c:pt>
                <c:pt idx="176">
                  <c:v>435000.75383653399</c:v>
                </c:pt>
                <c:pt idx="177">
                  <c:v>437472.3490287867</c:v>
                </c:pt>
                <c:pt idx="178">
                  <c:v>439943.94422104006</c:v>
                </c:pt>
                <c:pt idx="179">
                  <c:v>442415.53941329394</c:v>
                </c:pt>
                <c:pt idx="180">
                  <c:v>444887.13460554625</c:v>
                </c:pt>
                <c:pt idx="181">
                  <c:v>447358.7297977992</c:v>
                </c:pt>
                <c:pt idx="182">
                  <c:v>449830.32499005215</c:v>
                </c:pt>
                <c:pt idx="183">
                  <c:v>452301.92018230585</c:v>
                </c:pt>
                <c:pt idx="184">
                  <c:v>454773.51537455816</c:v>
                </c:pt>
                <c:pt idx="185">
                  <c:v>457245.11056681135</c:v>
                </c:pt>
                <c:pt idx="186">
                  <c:v>459716.70575906435</c:v>
                </c:pt>
                <c:pt idx="187">
                  <c:v>462188.30095131719</c:v>
                </c:pt>
                <c:pt idx="188">
                  <c:v>464659.89614357095</c:v>
                </c:pt>
                <c:pt idx="189">
                  <c:v>467131.49133582396</c:v>
                </c:pt>
                <c:pt idx="190">
                  <c:v>469603.08652807662</c:v>
                </c:pt>
                <c:pt idx="191">
                  <c:v>472074.68172032951</c:v>
                </c:pt>
                <c:pt idx="192">
                  <c:v>474546.27691258257</c:v>
                </c:pt>
                <c:pt idx="193">
                  <c:v>477017.87210483523</c:v>
                </c:pt>
                <c:pt idx="194">
                  <c:v>479489.46729708859</c:v>
                </c:pt>
                <c:pt idx="195">
                  <c:v>481961.06248934165</c:v>
                </c:pt>
                <c:pt idx="196">
                  <c:v>484432.65768159472</c:v>
                </c:pt>
                <c:pt idx="197">
                  <c:v>486904.25287384773</c:v>
                </c:pt>
                <c:pt idx="198">
                  <c:v>489375.84806610039</c:v>
                </c:pt>
                <c:pt idx="199">
                  <c:v>491847.44325835392</c:v>
                </c:pt>
                <c:pt idx="200">
                  <c:v>494319.03845060681</c:v>
                </c:pt>
                <c:pt idx="201">
                  <c:v>496790.63364286034</c:v>
                </c:pt>
                <c:pt idx="202">
                  <c:v>499262.22883511259</c:v>
                </c:pt>
                <c:pt idx="203">
                  <c:v>501733.82402736571</c:v>
                </c:pt>
                <c:pt idx="204">
                  <c:v>504205.4192196193</c:v>
                </c:pt>
                <c:pt idx="205">
                  <c:v>506677.01441187214</c:v>
                </c:pt>
                <c:pt idx="206">
                  <c:v>509148.60960412468</c:v>
                </c:pt>
                <c:pt idx="207">
                  <c:v>511620.20479637763</c:v>
                </c:pt>
                <c:pt idx="208">
                  <c:v>514091.79998863098</c:v>
                </c:pt>
                <c:pt idx="209">
                  <c:v>516563.39518088393</c:v>
                </c:pt>
                <c:pt idx="210">
                  <c:v>519034.990373137</c:v>
                </c:pt>
                <c:pt idx="211">
                  <c:v>521506.5855653896</c:v>
                </c:pt>
                <c:pt idx="212">
                  <c:v>523978.18075764208</c:v>
                </c:pt>
                <c:pt idx="213">
                  <c:v>526449.7759498941</c:v>
                </c:pt>
                <c:pt idx="214">
                  <c:v>528921.37114214851</c:v>
                </c:pt>
                <c:pt idx="215">
                  <c:v>531392.96633440233</c:v>
                </c:pt>
                <c:pt idx="216">
                  <c:v>533864.5615266544</c:v>
                </c:pt>
                <c:pt idx="217">
                  <c:v>536336.1567189073</c:v>
                </c:pt>
                <c:pt idx="218">
                  <c:v>538807.7519111603</c:v>
                </c:pt>
                <c:pt idx="219">
                  <c:v>541279.34710341343</c:v>
                </c:pt>
                <c:pt idx="220">
                  <c:v>543750.94229566643</c:v>
                </c:pt>
                <c:pt idx="221">
                  <c:v>546222.53748791944</c:v>
                </c:pt>
                <c:pt idx="222">
                  <c:v>548694.13268017233</c:v>
                </c:pt>
                <c:pt idx="223">
                  <c:v>551165.72787242534</c:v>
                </c:pt>
                <c:pt idx="224">
                  <c:v>553637.32306467905</c:v>
                </c:pt>
                <c:pt idx="225">
                  <c:v>556108.91825693252</c:v>
                </c:pt>
                <c:pt idx="226">
                  <c:v>558580.5134491839</c:v>
                </c:pt>
                <c:pt idx="227">
                  <c:v>561052.10864143725</c:v>
                </c:pt>
                <c:pt idx="228">
                  <c:v>563523.7038336905</c:v>
                </c:pt>
                <c:pt idx="229">
                  <c:v>565995.29902594315</c:v>
                </c:pt>
                <c:pt idx="230">
                  <c:v>568466.89421819616</c:v>
                </c:pt>
                <c:pt idx="231">
                  <c:v>570938.48941044917</c:v>
                </c:pt>
                <c:pt idx="232">
                  <c:v>573410.08460270218</c:v>
                </c:pt>
                <c:pt idx="233">
                  <c:v>575881.67979495379</c:v>
                </c:pt>
                <c:pt idx="234">
                  <c:v>578353.27498720807</c:v>
                </c:pt>
                <c:pt idx="235">
                  <c:v>580824.87017946015</c:v>
                </c:pt>
                <c:pt idx="236">
                  <c:v>583296.46537171409</c:v>
                </c:pt>
                <c:pt idx="237">
                  <c:v>585768.0605639671</c:v>
                </c:pt>
                <c:pt idx="238">
                  <c:v>588239.65575622045</c:v>
                </c:pt>
                <c:pt idx="239">
                  <c:v>590711.25094847206</c:v>
                </c:pt>
                <c:pt idx="240">
                  <c:v>593182.8461407267</c:v>
                </c:pt>
                <c:pt idx="241">
                  <c:v>595654.44133297901</c:v>
                </c:pt>
                <c:pt idx="242">
                  <c:v>598126.03652523283</c:v>
                </c:pt>
                <c:pt idx="243">
                  <c:v>600597.63171748491</c:v>
                </c:pt>
                <c:pt idx="244">
                  <c:v>603069.22690973792</c:v>
                </c:pt>
                <c:pt idx="245">
                  <c:v>605540.82210199093</c:v>
                </c:pt>
                <c:pt idx="246">
                  <c:v>608012.41729424405</c:v>
                </c:pt>
                <c:pt idx="247">
                  <c:v>610484.01248649741</c:v>
                </c:pt>
                <c:pt idx="248">
                  <c:v>612955.60767874937</c:v>
                </c:pt>
                <c:pt idx="249">
                  <c:v>615427.20287100237</c:v>
                </c:pt>
                <c:pt idx="250">
                  <c:v>617898.79806325538</c:v>
                </c:pt>
                <c:pt idx="251">
                  <c:v>620370.39325550944</c:v>
                </c:pt>
                <c:pt idx="252">
                  <c:v>622841.98844776175</c:v>
                </c:pt>
                <c:pt idx="253">
                  <c:v>625313.58364001429</c:v>
                </c:pt>
                <c:pt idx="254">
                  <c:v>627785.17883226729</c:v>
                </c:pt>
                <c:pt idx="255">
                  <c:v>630256.7740245203</c:v>
                </c:pt>
                <c:pt idx="256">
                  <c:v>632728.36921677401</c:v>
                </c:pt>
                <c:pt idx="257">
                  <c:v>635199.96440902702</c:v>
                </c:pt>
                <c:pt idx="258">
                  <c:v>637671.55960127956</c:v>
                </c:pt>
                <c:pt idx="259">
                  <c:v>640143.15479353257</c:v>
                </c:pt>
                <c:pt idx="260">
                  <c:v>642614.74998578557</c:v>
                </c:pt>
                <c:pt idx="261">
                  <c:v>645086.34517803858</c:v>
                </c:pt>
                <c:pt idx="262">
                  <c:v>647557.94037029147</c:v>
                </c:pt>
                <c:pt idx="263">
                  <c:v>650029.53556254448</c:v>
                </c:pt>
                <c:pt idx="264">
                  <c:v>652501.13075479749</c:v>
                </c:pt>
                <c:pt idx="265">
                  <c:v>654972.72594705038</c:v>
                </c:pt>
                <c:pt idx="266">
                  <c:v>657444.3211393035</c:v>
                </c:pt>
                <c:pt idx="267">
                  <c:v>659915.91633155651</c:v>
                </c:pt>
                <c:pt idx="268">
                  <c:v>662387.5115238094</c:v>
                </c:pt>
                <c:pt idx="269">
                  <c:v>664859.10671606229</c:v>
                </c:pt>
                <c:pt idx="270">
                  <c:v>667330.7019083153</c:v>
                </c:pt>
                <c:pt idx="271">
                  <c:v>669802.29710056738</c:v>
                </c:pt>
                <c:pt idx="272">
                  <c:v>672273.89229282143</c:v>
                </c:pt>
                <c:pt idx="273">
                  <c:v>674745.48748507432</c:v>
                </c:pt>
                <c:pt idx="274">
                  <c:v>677217.08267732733</c:v>
                </c:pt>
                <c:pt idx="275">
                  <c:v>679688.67786957929</c:v>
                </c:pt>
                <c:pt idx="276">
                  <c:v>682160.27306183323</c:v>
                </c:pt>
                <c:pt idx="277">
                  <c:v>684631.86825408752</c:v>
                </c:pt>
                <c:pt idx="278">
                  <c:v>687103.46344634006</c:v>
                </c:pt>
                <c:pt idx="279">
                  <c:v>689575.05863859213</c:v>
                </c:pt>
                <c:pt idx="280">
                  <c:v>692046.65383084596</c:v>
                </c:pt>
                <c:pt idx="281">
                  <c:v>694518.24902309815</c:v>
                </c:pt>
                <c:pt idx="282">
                  <c:v>696989.84421535151</c:v>
                </c:pt>
                <c:pt idx="283">
                  <c:v>699461.43940760405</c:v>
                </c:pt>
                <c:pt idx="284">
                  <c:v>701933.03459985636</c:v>
                </c:pt>
                <c:pt idx="285">
                  <c:v>704404.62979211006</c:v>
                </c:pt>
                <c:pt idx="286">
                  <c:v>706876.22498436307</c:v>
                </c:pt>
                <c:pt idx="287">
                  <c:v>709347.82017661643</c:v>
                </c:pt>
                <c:pt idx="288">
                  <c:v>711819.41536886897</c:v>
                </c:pt>
                <c:pt idx="289">
                  <c:v>714291.01056112209</c:v>
                </c:pt>
                <c:pt idx="290">
                  <c:v>716762.60575337498</c:v>
                </c:pt>
                <c:pt idx="291">
                  <c:v>719234.20094562788</c:v>
                </c:pt>
                <c:pt idx="292">
                  <c:v>721705.79613788088</c:v>
                </c:pt>
                <c:pt idx="293">
                  <c:v>724177.39133013401</c:v>
                </c:pt>
                <c:pt idx="294">
                  <c:v>726648.98652238701</c:v>
                </c:pt>
                <c:pt idx="295">
                  <c:v>729120.58171463991</c:v>
                </c:pt>
                <c:pt idx="296">
                  <c:v>731592.1769068928</c:v>
                </c:pt>
                <c:pt idx="297">
                  <c:v>734063.77209914511</c:v>
                </c:pt>
                <c:pt idx="298">
                  <c:v>736535.36729139904</c:v>
                </c:pt>
                <c:pt idx="299">
                  <c:v>739006.96248365205</c:v>
                </c:pt>
                <c:pt idx="300">
                  <c:v>741478.55767590471</c:v>
                </c:pt>
                <c:pt idx="301">
                  <c:v>743950.15286815737</c:v>
                </c:pt>
                <c:pt idx="302">
                  <c:v>746421.74806041073</c:v>
                </c:pt>
                <c:pt idx="303">
                  <c:v>748893.34325266443</c:v>
                </c:pt>
                <c:pt idx="304">
                  <c:v>751364.93844491744</c:v>
                </c:pt>
                <c:pt idx="305">
                  <c:v>753836.53363716963</c:v>
                </c:pt>
                <c:pt idx="306">
                  <c:v>756308.12882942264</c:v>
                </c:pt>
                <c:pt idx="307">
                  <c:v>758779.7240216753</c:v>
                </c:pt>
                <c:pt idx="308">
                  <c:v>761251.31921392854</c:v>
                </c:pt>
                <c:pt idx="309">
                  <c:v>763722.91440618155</c:v>
                </c:pt>
                <c:pt idx="310">
                  <c:v>766194.50959843397</c:v>
                </c:pt>
                <c:pt idx="311">
                  <c:v>768666.10479068698</c:v>
                </c:pt>
                <c:pt idx="312">
                  <c:v>771137.69998294034</c:v>
                </c:pt>
                <c:pt idx="313">
                  <c:v>773609.29517519276</c:v>
                </c:pt>
                <c:pt idx="314">
                  <c:v>776080.89036744705</c:v>
                </c:pt>
                <c:pt idx="315">
                  <c:v>778552.48555969936</c:v>
                </c:pt>
                <c:pt idx="316">
                  <c:v>781024.08075195237</c:v>
                </c:pt>
                <c:pt idx="317">
                  <c:v>783495.67594420537</c:v>
                </c:pt>
                <c:pt idx="318">
                  <c:v>785967.27113645838</c:v>
                </c:pt>
                <c:pt idx="319">
                  <c:v>788438.86632871232</c:v>
                </c:pt>
                <c:pt idx="320">
                  <c:v>790910.4615209644</c:v>
                </c:pt>
                <c:pt idx="321">
                  <c:v>793382.0567132174</c:v>
                </c:pt>
                <c:pt idx="322">
                  <c:v>795853.65190547041</c:v>
                </c:pt>
                <c:pt idx="323">
                  <c:v>798325.24709772342</c:v>
                </c:pt>
                <c:pt idx="324">
                  <c:v>800796.84228997643</c:v>
                </c:pt>
                <c:pt idx="325">
                  <c:v>803268.43748222943</c:v>
                </c:pt>
                <c:pt idx="326">
                  <c:v>805740.03267448221</c:v>
                </c:pt>
                <c:pt idx="327">
                  <c:v>808211.62786673545</c:v>
                </c:pt>
                <c:pt idx="328">
                  <c:v>810683.22305898822</c:v>
                </c:pt>
                <c:pt idx="329">
                  <c:v>813154.8182512424</c:v>
                </c:pt>
                <c:pt idx="330">
                  <c:v>815626.41344349412</c:v>
                </c:pt>
                <c:pt idx="331">
                  <c:v>818098.00863574794</c:v>
                </c:pt>
                <c:pt idx="332">
                  <c:v>820569.60382800014</c:v>
                </c:pt>
                <c:pt idx="333">
                  <c:v>823041.19902025221</c:v>
                </c:pt>
                <c:pt idx="334">
                  <c:v>825512.79421250522</c:v>
                </c:pt>
                <c:pt idx="335">
                  <c:v>827984.38940475893</c:v>
                </c:pt>
                <c:pt idx="336">
                  <c:v>830455.98459701193</c:v>
                </c:pt>
                <c:pt idx="337">
                  <c:v>832927.57978926366</c:v>
                </c:pt>
                <c:pt idx="338">
                  <c:v>835399.17498151737</c:v>
                </c:pt>
                <c:pt idx="339">
                  <c:v>837870.77017376991</c:v>
                </c:pt>
                <c:pt idx="340">
                  <c:v>840342.36536602443</c:v>
                </c:pt>
                <c:pt idx="341">
                  <c:v>842813.96055827709</c:v>
                </c:pt>
                <c:pt idx="342">
                  <c:v>845285.55575053045</c:v>
                </c:pt>
                <c:pt idx="343">
                  <c:v>847757.15094278287</c:v>
                </c:pt>
                <c:pt idx="344">
                  <c:v>850228.74613503658</c:v>
                </c:pt>
                <c:pt idx="345">
                  <c:v>852700.3413272897</c:v>
                </c:pt>
                <c:pt idx="346">
                  <c:v>855171.93651954201</c:v>
                </c:pt>
                <c:pt idx="347">
                  <c:v>857643.53171179479</c:v>
                </c:pt>
                <c:pt idx="348">
                  <c:v>860115.12690404861</c:v>
                </c:pt>
                <c:pt idx="349">
                  <c:v>862586.7220963008</c:v>
                </c:pt>
                <c:pt idx="350">
                  <c:v>865058.31728855369</c:v>
                </c:pt>
                <c:pt idx="351">
                  <c:v>867529.91248080705</c:v>
                </c:pt>
                <c:pt idx="352">
                  <c:v>870001.50767305936</c:v>
                </c:pt>
                <c:pt idx="353">
                  <c:v>872473.10286531271</c:v>
                </c:pt>
                <c:pt idx="354">
                  <c:v>874944.69805756561</c:v>
                </c:pt>
                <c:pt idx="355">
                  <c:v>877416.29324981838</c:v>
                </c:pt>
                <c:pt idx="356">
                  <c:v>879887.88844207162</c:v>
                </c:pt>
                <c:pt idx="357">
                  <c:v>882359.48363432463</c:v>
                </c:pt>
                <c:pt idx="358">
                  <c:v>884831.07882657752</c:v>
                </c:pt>
                <c:pt idx="359">
                  <c:v>887302.67401882948</c:v>
                </c:pt>
                <c:pt idx="360">
                  <c:v>889774.2692110833</c:v>
                </c:pt>
                <c:pt idx="361">
                  <c:v>892245.86440333759</c:v>
                </c:pt>
                <c:pt idx="362">
                  <c:v>894717.45959558932</c:v>
                </c:pt>
                <c:pt idx="363">
                  <c:v>897189.05478784244</c:v>
                </c:pt>
                <c:pt idx="364">
                  <c:v>899660.64998009533</c:v>
                </c:pt>
                <c:pt idx="365">
                  <c:v>902132.24517234846</c:v>
                </c:pt>
                <c:pt idx="366">
                  <c:v>904603.84036460205</c:v>
                </c:pt>
                <c:pt idx="367">
                  <c:v>907075.43555685435</c:v>
                </c:pt>
                <c:pt idx="368">
                  <c:v>909547.03074910736</c:v>
                </c:pt>
                <c:pt idx="369">
                  <c:v>912018.62594136037</c:v>
                </c:pt>
                <c:pt idx="370">
                  <c:v>914490.22113361349</c:v>
                </c:pt>
                <c:pt idx="371">
                  <c:v>916961.8163258672</c:v>
                </c:pt>
                <c:pt idx="372">
                  <c:v>919433.41151811928</c:v>
                </c:pt>
                <c:pt idx="373">
                  <c:v>921905.00671037228</c:v>
                </c:pt>
                <c:pt idx="374">
                  <c:v>924376.60190262541</c:v>
                </c:pt>
                <c:pt idx="375">
                  <c:v>926848.19709487818</c:v>
                </c:pt>
                <c:pt idx="376">
                  <c:v>929319.79228713142</c:v>
                </c:pt>
                <c:pt idx="377">
                  <c:v>931791.38747938396</c:v>
                </c:pt>
                <c:pt idx="378">
                  <c:v>934262.9826716372</c:v>
                </c:pt>
                <c:pt idx="379">
                  <c:v>936734.5778638901</c:v>
                </c:pt>
                <c:pt idx="380">
                  <c:v>939206.17305614345</c:v>
                </c:pt>
                <c:pt idx="381">
                  <c:v>941677.76824839611</c:v>
                </c:pt>
                <c:pt idx="382">
                  <c:v>944149.36344064982</c:v>
                </c:pt>
                <c:pt idx="383">
                  <c:v>946620.95863290282</c:v>
                </c:pt>
                <c:pt idx="384">
                  <c:v>949092.55382515583</c:v>
                </c:pt>
                <c:pt idx="385">
                  <c:v>951564.14901740802</c:v>
                </c:pt>
                <c:pt idx="386">
                  <c:v>954035.74420966022</c:v>
                </c:pt>
                <c:pt idx="387">
                  <c:v>956507.33940191404</c:v>
                </c:pt>
                <c:pt idx="388">
                  <c:v>958978.93459416693</c:v>
                </c:pt>
                <c:pt idx="389">
                  <c:v>961450.52978641994</c:v>
                </c:pt>
                <c:pt idx="390">
                  <c:v>963922.12497867167</c:v>
                </c:pt>
                <c:pt idx="391">
                  <c:v>966393.72017092537</c:v>
                </c:pt>
                <c:pt idx="392">
                  <c:v>968865.31536317884</c:v>
                </c:pt>
                <c:pt idx="393">
                  <c:v>971336.91055543243</c:v>
                </c:pt>
                <c:pt idx="394">
                  <c:v>973808.50574768486</c:v>
                </c:pt>
                <c:pt idx="395">
                  <c:v>976280.10093993787</c:v>
                </c:pt>
                <c:pt idx="396">
                  <c:v>978751.69613219076</c:v>
                </c:pt>
                <c:pt idx="397">
                  <c:v>981223.291324444</c:v>
                </c:pt>
                <c:pt idx="398">
                  <c:v>983694.88651669701</c:v>
                </c:pt>
                <c:pt idx="399">
                  <c:v>986166.48170894978</c:v>
                </c:pt>
                <c:pt idx="400">
                  <c:v>988638.07690120267</c:v>
                </c:pt>
                <c:pt idx="401">
                  <c:v>991109.67209345498</c:v>
                </c:pt>
                <c:pt idx="402">
                  <c:v>993581.26728570904</c:v>
                </c:pt>
                <c:pt idx="403">
                  <c:v>996052.86247796204</c:v>
                </c:pt>
                <c:pt idx="404">
                  <c:v>998524.4576702147</c:v>
                </c:pt>
                <c:pt idx="405">
                  <c:v>1000000</c:v>
                </c:pt>
              </c:numCache>
            </c:numRef>
          </c:xVal>
          <c:yVal>
            <c:numRef>
              <c:f>Plan1.1!$B$894:$B$1298</c:f>
              <c:numCache>
                <c:formatCode>0.00E+00</c:formatCode>
                <c:ptCount val="405"/>
                <c:pt idx="0">
                  <c:v>1.9561428904780983E-23</c:v>
                </c:pt>
                <c:pt idx="1">
                  <c:v>1.9561428904780983E-23</c:v>
                </c:pt>
                <c:pt idx="2">
                  <c:v>1.9561428904780983E-23</c:v>
                </c:pt>
                <c:pt idx="3">
                  <c:v>1.9561917952729773E-23</c:v>
                </c:pt>
                <c:pt idx="4">
                  <c:v>1.956240702513224E-23</c:v>
                </c:pt>
                <c:pt idx="5">
                  <c:v>1.9563059171939193E-23</c:v>
                </c:pt>
                <c:pt idx="6">
                  <c:v>1.956387443188264E-23</c:v>
                </c:pt>
                <c:pt idx="7">
                  <c:v>1.9564852855937256E-23</c:v>
                </c:pt>
                <c:pt idx="8">
                  <c:v>1.9565994505970668E-23</c:v>
                </c:pt>
                <c:pt idx="9">
                  <c:v>1.9567299454559739E-23</c:v>
                </c:pt>
                <c:pt idx="10">
                  <c:v>1.9568767784954399E-23</c:v>
                </c:pt>
                <c:pt idx="11">
                  <c:v>1.9570399591075628E-23</c:v>
                </c:pt>
                <c:pt idx="12">
                  <c:v>1.9572194977524985E-23</c:v>
                </c:pt>
                <c:pt idx="13">
                  <c:v>1.9574154059599535E-23</c:v>
                </c:pt>
                <c:pt idx="14">
                  <c:v>1.9576276963309925E-23</c:v>
                </c:pt>
                <c:pt idx="15">
                  <c:v>1.9578563825401371E-23</c:v>
                </c:pt>
                <c:pt idx="16">
                  <c:v>1.9581014793376394E-23</c:v>
                </c:pt>
                <c:pt idx="17">
                  <c:v>1.9583630025519897E-23</c:v>
                </c:pt>
                <c:pt idx="18">
                  <c:v>1.9586409690926235E-23</c:v>
                </c:pt>
                <c:pt idx="19">
                  <c:v>1.9589353969528017E-23</c:v>
                </c:pt>
                <c:pt idx="20">
                  <c:v>1.9592463052127107E-23</c:v>
                </c:pt>
                <c:pt idx="21">
                  <c:v>1.9595737140427359E-23</c:v>
                </c:pt>
                <c:pt idx="22">
                  <c:v>1.9599176447069339E-23</c:v>
                </c:pt>
                <c:pt idx="23">
                  <c:v>1.9602781195667038E-23</c:v>
                </c:pt>
                <c:pt idx="24">
                  <c:v>1.9606551620846507E-23</c:v>
                </c:pt>
                <c:pt idx="25">
                  <c:v>1.9610487968286445E-23</c:v>
                </c:pt>
                <c:pt idx="26">
                  <c:v>1.9614590494760766E-23</c:v>
                </c:pt>
                <c:pt idx="27">
                  <c:v>1.9618859468183114E-23</c:v>
                </c:pt>
                <c:pt idx="28">
                  <c:v>1.962329516765345E-23</c:v>
                </c:pt>
                <c:pt idx="29">
                  <c:v>1.9627897883506628E-23</c:v>
                </c:pt>
                <c:pt idx="30">
                  <c:v>1.9632667917362979E-23</c:v>
                </c:pt>
                <c:pt idx="31">
                  <c:v>1.9637605582180905E-23</c:v>
                </c:pt>
                <c:pt idx="32">
                  <c:v>1.9642711202311708E-23</c:v>
                </c:pt>
                <c:pt idx="33">
                  <c:v>1.9647985113556245E-23</c:v>
                </c:pt>
                <c:pt idx="34">
                  <c:v>1.9653427663223952E-23</c:v>
                </c:pt>
                <c:pt idx="35">
                  <c:v>1.9659039210193791E-23</c:v>
                </c:pt>
                <c:pt idx="36">
                  <c:v>1.9664820124977445E-23</c:v>
                </c:pt>
                <c:pt idx="37">
                  <c:v>1.9670770789784613E-23</c:v>
                </c:pt>
                <c:pt idx="38">
                  <c:v>1.9676891598590565E-23</c:v>
                </c:pt>
                <c:pt idx="39">
                  <c:v>1.9683182957205895E-23</c:v>
                </c:pt>
                <c:pt idx="40">
                  <c:v>1.9689645283348375E-23</c:v>
                </c:pt>
                <c:pt idx="41">
                  <c:v>1.9696279006717298E-23</c:v>
                </c:pt>
                <c:pt idx="42">
                  <c:v>1.9703084569069837E-23</c:v>
                </c:pt>
                <c:pt idx="43">
                  <c:v>1.9710062424300022E-23</c:v>
                </c:pt>
                <c:pt idx="44">
                  <c:v>1.9717213038519848E-23</c:v>
                </c:pt>
                <c:pt idx="45">
                  <c:v>1.9724536890142654E-23</c:v>
                </c:pt>
                <c:pt idx="46">
                  <c:v>1.9732034469969151E-23</c:v>
                </c:pt>
                <c:pt idx="47">
                  <c:v>1.9739706281275775E-23</c:v>
                </c:pt>
                <c:pt idx="48">
                  <c:v>1.974755283990546E-23</c:v>
                </c:pt>
                <c:pt idx="49">
                  <c:v>1.9755574674360832E-23</c:v>
                </c:pt>
                <c:pt idx="50">
                  <c:v>1.9763772325900091E-23</c:v>
                </c:pt>
                <c:pt idx="51">
                  <c:v>1.9772146348635359E-23</c:v>
                </c:pt>
                <c:pt idx="52">
                  <c:v>1.9780697309633606E-23</c:v>
                </c:pt>
                <c:pt idx="53">
                  <c:v>1.9789425789020148E-23</c:v>
                </c:pt>
                <c:pt idx="54">
                  <c:v>1.9798332380084942E-23</c:v>
                </c:pt>
                <c:pt idx="55">
                  <c:v>1.9807417689391587E-23</c:v>
                </c:pt>
                <c:pt idx="56">
                  <c:v>1.9816682336888739E-23</c:v>
                </c:pt>
                <c:pt idx="57">
                  <c:v>1.9826126956024768E-23</c:v>
                </c:pt>
                <c:pt idx="58">
                  <c:v>1.9835752193864959E-23</c:v>
                </c:pt>
                <c:pt idx="59">
                  <c:v>1.9845558711211599E-23</c:v>
                </c:pt>
                <c:pt idx="60">
                  <c:v>1.9855547182726918E-23</c:v>
                </c:pt>
                <c:pt idx="61">
                  <c:v>1.9865718297059372E-23</c:v>
                </c:pt>
                <c:pt idx="62">
                  <c:v>1.9876072756972147E-23</c:v>
                </c:pt>
                <c:pt idx="63">
                  <c:v>1.9886611279475583E-23</c:v>
                </c:pt>
                <c:pt idx="64">
                  <c:v>1.9897334595962044E-23</c:v>
                </c:pt>
                <c:pt idx="65">
                  <c:v>1.9908243452344233E-23</c:v>
                </c:pt>
                <c:pt idx="66">
                  <c:v>1.9919338609196698E-23</c:v>
                </c:pt>
                <c:pt idx="67">
                  <c:v>1.9930620841900328E-23</c:v>
                </c:pt>
                <c:pt idx="68">
                  <c:v>1.994209094079048E-23</c:v>
                </c:pt>
                <c:pt idx="69">
                  <c:v>1.9953749711308359E-23</c:v>
                </c:pt>
                <c:pt idx="70">
                  <c:v>1.9965597974155637E-23</c:v>
                </c:pt>
                <c:pt idx="71">
                  <c:v>1.9977636565452748E-23</c:v>
                </c:pt>
                <c:pt idx="72">
                  <c:v>1.9989866336900662E-23</c:v>
                </c:pt>
                <c:pt idx="73">
                  <c:v>2.0002288155946111E-23</c:v>
                </c:pt>
                <c:pt idx="74">
                  <c:v>2.0014902905950825E-23</c:v>
                </c:pt>
                <c:pt idx="75">
                  <c:v>2.0027711486364013E-23</c:v>
                </c:pt>
                <c:pt idx="76">
                  <c:v>2.004071481289887E-23</c:v>
                </c:pt>
                <c:pt idx="77">
                  <c:v>2.0053913817713388E-23</c:v>
                </c:pt>
                <c:pt idx="78">
                  <c:v>2.0067309449593911E-23</c:v>
                </c:pt>
                <c:pt idx="79">
                  <c:v>2.0080902674144138E-23</c:v>
                </c:pt>
                <c:pt idx="80">
                  <c:v>2.0094694473977009E-23</c:v>
                </c:pt>
                <c:pt idx="81">
                  <c:v>2.0108685848911529E-23</c:v>
                </c:pt>
                <c:pt idx="82">
                  <c:v>2.0122877816173495E-23</c:v>
                </c:pt>
                <c:pt idx="83">
                  <c:v>2.0137271410600131E-23</c:v>
                </c:pt>
                <c:pt idx="84">
                  <c:v>2.0151867684850137E-23</c:v>
                </c:pt>
                <c:pt idx="85">
                  <c:v>2.0166667709617213E-23</c:v>
                </c:pt>
                <c:pt idx="86">
                  <c:v>2.0181672573848835E-23</c:v>
                </c:pt>
                <c:pt idx="87">
                  <c:v>2.0196883384968974E-23</c:v>
                </c:pt>
                <c:pt idx="88">
                  <c:v>2.0212301269106523E-23</c:v>
                </c:pt>
                <c:pt idx="89">
                  <c:v>2.0227927371327457E-23</c:v>
                </c:pt>
                <c:pt idx="90">
                  <c:v>2.0243762855872876E-23</c:v>
                </c:pt>
                <c:pt idx="91">
                  <c:v>2.0259808906401502E-23</c:v>
                </c:pt>
                <c:pt idx="92">
                  <c:v>2.0276066726237593E-23</c:v>
                </c:pt>
                <c:pt idx="93">
                  <c:v>2.0292537538623925E-23</c:v>
                </c:pt>
                <c:pt idx="94">
                  <c:v>2.0309222586980125E-23</c:v>
                </c:pt>
                <c:pt idx="95">
                  <c:v>2.0326123135166567E-23</c:v>
                </c:pt>
                <c:pt idx="96">
                  <c:v>2.0343240467754113E-23</c:v>
                </c:pt>
                <c:pt idx="97">
                  <c:v>2.0360575890298316E-23</c:v>
                </c:pt>
                <c:pt idx="98">
                  <c:v>2.0378130729621554E-23</c:v>
                </c:pt>
                <c:pt idx="99">
                  <c:v>2.0395906334098568E-23</c:v>
                </c:pt>
                <c:pt idx="100">
                  <c:v>2.0413904073950454E-23</c:v>
                </c:pt>
                <c:pt idx="101">
                  <c:v>2.0432125341542747E-23</c:v>
                </c:pt>
                <c:pt idx="102">
                  <c:v>2.0450571551691556E-23</c:v>
                </c:pt>
                <c:pt idx="103">
                  <c:v>2.046924414197477E-23</c:v>
                </c:pt>
                <c:pt idx="104">
                  <c:v>2.0488144573050752E-23</c:v>
                </c:pt>
                <c:pt idx="105">
                  <c:v>2.0507274328983293E-23</c:v>
                </c:pt>
                <c:pt idx="106">
                  <c:v>2.0526634917573623E-23</c:v>
                </c:pt>
                <c:pt idx="107">
                  <c:v>2.0546227870699499E-23</c:v>
                </c:pt>
                <c:pt idx="108">
                  <c:v>2.0566054744661056E-23</c:v>
                </c:pt>
                <c:pt idx="109">
                  <c:v>2.0586117120534865E-23</c:v>
                </c:pt>
                <c:pt idx="110">
                  <c:v>2.0606416604534172E-23</c:v>
                </c:pt>
                <c:pt idx="111">
                  <c:v>2.0626954828378294E-23</c:v>
                </c:pt>
                <c:pt idx="112">
                  <c:v>2.0647733449668762E-23</c:v>
                </c:pt>
                <c:pt idx="113">
                  <c:v>2.0668754152273739E-23</c:v>
                </c:pt>
                <c:pt idx="114">
                  <c:v>2.0690018646721203E-23</c:v>
                </c:pt>
                <c:pt idx="115">
                  <c:v>2.0711528670599474E-23</c:v>
                </c:pt>
                <c:pt idx="116">
                  <c:v>2.0733285988967358E-23</c:v>
                </c:pt>
                <c:pt idx="117">
                  <c:v>2.0755292394772367E-23</c:v>
                </c:pt>
                <c:pt idx="118">
                  <c:v>2.0777549709278312E-23</c:v>
                </c:pt>
                <c:pt idx="119">
                  <c:v>2.0800059782501759E-23</c:v>
                </c:pt>
                <c:pt idx="120">
                  <c:v>2.082282449365822E-23</c:v>
                </c:pt>
                <c:pt idx="121">
                  <c:v>2.0845845751617799E-23</c:v>
                </c:pt>
                <c:pt idx="122">
                  <c:v>2.0869125495370423E-23</c:v>
                </c:pt>
                <c:pt idx="123">
                  <c:v>2.0892665694501855E-23</c:v>
                </c:pt>
                <c:pt idx="124">
                  <c:v>2.0916468349679339E-23</c:v>
                </c:pt>
                <c:pt idx="125">
                  <c:v>2.0940535493148103E-23</c:v>
                </c:pt>
                <c:pt idx="126">
                  <c:v>2.096486918923865E-23</c:v>
                </c:pt>
                <c:pt idx="127">
                  <c:v>2.098947153488525E-23</c:v>
                </c:pt>
                <c:pt idx="128">
                  <c:v>2.1014344660155518E-23</c:v>
                </c:pt>
                <c:pt idx="129">
                  <c:v>2.1039490728791837E-23</c:v>
                </c:pt>
                <c:pt idx="130">
                  <c:v>2.1064911938764706E-23</c:v>
                </c:pt>
                <c:pt idx="131">
                  <c:v>2.109061052283817E-23</c:v>
                </c:pt>
                <c:pt idx="132">
                  <c:v>2.1116588749147675E-23</c:v>
                </c:pt>
                <c:pt idx="133">
                  <c:v>2.1142848921791217E-23</c:v>
                </c:pt>
                <c:pt idx="134">
                  <c:v>2.1169393381432693E-23</c:v>
                </c:pt>
                <c:pt idx="135">
                  <c:v>2.1196224505919941E-23</c:v>
                </c:pt>
                <c:pt idx="136">
                  <c:v>2.1223344710915448E-23</c:v>
                </c:pt>
                <c:pt idx="137">
                  <c:v>2.1250756450541816E-23</c:v>
                </c:pt>
                <c:pt idx="138">
                  <c:v>2.1278462218041839E-23</c:v>
                </c:pt>
                <c:pt idx="139">
                  <c:v>2.1306464546452816E-23</c:v>
                </c:pt>
                <c:pt idx="140">
                  <c:v>2.1334766009296886E-23</c:v>
                </c:pt>
                <c:pt idx="141">
                  <c:v>2.1363369221286255E-23</c:v>
                </c:pt>
                <c:pt idx="142">
                  <c:v>2.1392276839045225E-23</c:v>
                </c:pt>
                <c:pt idx="143">
                  <c:v>2.142149156184802E-23</c:v>
                </c:pt>
                <c:pt idx="144">
                  <c:v>2.1451016132373983E-23</c:v>
                </c:pt>
                <c:pt idx="145">
                  <c:v>2.1480853337479636E-23</c:v>
                </c:pt>
                <c:pt idx="146">
                  <c:v>2.1511006008989138E-23</c:v>
                </c:pt>
                <c:pt idx="147">
                  <c:v>2.1541477024502399E-23</c:v>
                </c:pt>
                <c:pt idx="148">
                  <c:v>2.1572269308222079E-23</c:v>
                </c:pt>
                <c:pt idx="149">
                  <c:v>2.1603385831800238E-23</c:v>
                </c:pt>
                <c:pt idx="150">
                  <c:v>2.1634829615204025E-23</c:v>
                </c:pt>
                <c:pt idx="151">
                  <c:v>2.1666603727602142E-23</c:v>
                </c:pt>
                <c:pt idx="152">
                  <c:v>2.1698711288272117E-23</c:v>
                </c:pt>
                <c:pt idx="153">
                  <c:v>2.17311554675285E-23</c:v>
                </c:pt>
                <c:pt idx="154">
                  <c:v>2.1763939487673505E-23</c:v>
                </c:pt>
                <c:pt idx="155">
                  <c:v>2.1797066623969941E-23</c:v>
                </c:pt>
                <c:pt idx="156">
                  <c:v>2.1830540205637502E-23</c:v>
                </c:pt>
                <c:pt idx="157">
                  <c:v>2.1864363616872608E-23</c:v>
                </c:pt>
                <c:pt idx="158">
                  <c:v>2.189854029789273E-23</c:v>
                </c:pt>
                <c:pt idx="159">
                  <c:v>2.19330737460063E-23</c:v>
                </c:pt>
                <c:pt idx="160">
                  <c:v>2.1967967516707638E-23</c:v>
                </c:pt>
                <c:pt idx="161">
                  <c:v>2.2003225224799288E-23</c:v>
                </c:pt>
                <c:pt idx="162">
                  <c:v>2.2038850545541011E-23</c:v>
                </c:pt>
                <c:pt idx="163">
                  <c:v>2.2074847215827358E-23</c:v>
                </c:pt>
                <c:pt idx="164">
                  <c:v>2.2111219035393465E-23</c:v>
                </c:pt>
                <c:pt idx="165">
                  <c:v>2.2147969868051346E-23</c:v>
                </c:pt>
                <c:pt idx="166">
                  <c:v>2.2185103642956011E-23</c:v>
                </c:pt>
                <c:pt idx="167">
                  <c:v>2.2222624355903287E-23</c:v>
                </c:pt>
                <c:pt idx="168">
                  <c:v>2.22605360706601E-23</c:v>
                </c:pt>
                <c:pt idx="169">
                  <c:v>2.2298842920327596E-23</c:v>
                </c:pt>
                <c:pt idx="170">
                  <c:v>2.2337549108738784E-23</c:v>
                </c:pt>
                <c:pt idx="171">
                  <c:v>2.2376658911891585E-23</c:v>
                </c:pt>
                <c:pt idx="172">
                  <c:v>2.2416176679417495E-23</c:v>
                </c:pt>
                <c:pt idx="173">
                  <c:v>2.2456106836087873E-23</c:v>
                </c:pt>
                <c:pt idx="174">
                  <c:v>2.2496453883359229E-23</c:v>
                </c:pt>
                <c:pt idx="175">
                  <c:v>2.2537222400956878E-23</c:v>
                </c:pt>
                <c:pt idx="176">
                  <c:v>2.2578417048500275E-23</c:v>
                </c:pt>
                <c:pt idx="177">
                  <c:v>2.2620042567170168E-23</c:v>
                </c:pt>
                <c:pt idx="178">
                  <c:v>2.2662103781418373E-23</c:v>
                </c:pt>
                <c:pt idx="179">
                  <c:v>2.2704605600723028E-23</c:v>
                </c:pt>
                <c:pt idx="180">
                  <c:v>2.2747553021388741E-23</c:v>
                </c:pt>
                <c:pt idx="181">
                  <c:v>2.2790951128394939E-23</c:v>
                </c:pt>
                <c:pt idx="182">
                  <c:v>2.2834805097292087E-23</c:v>
                </c:pt>
                <c:pt idx="183">
                  <c:v>2.287912019614879E-23</c:v>
                </c:pt>
                <c:pt idx="184">
                  <c:v>2.2923901787550543E-23</c:v>
                </c:pt>
                <c:pt idx="185">
                  <c:v>2.2969155330651517E-23</c:v>
                </c:pt>
                <c:pt idx="186">
                  <c:v>2.3014886383282062E-23</c:v>
                </c:pt>
                <c:pt idx="187">
                  <c:v>2.3061100604112358E-23</c:v>
                </c:pt>
                <c:pt idx="188">
                  <c:v>2.3107803754874958E-23</c:v>
                </c:pt>
                <c:pt idx="189">
                  <c:v>2.315500170264789E-23</c:v>
                </c:pt>
                <c:pt idx="190">
                  <c:v>2.3202700422200143E-23</c:v>
                </c:pt>
                <c:pt idx="191">
                  <c:v>2.3250905998400914E-23</c:v>
                </c:pt>
                <c:pt idx="192">
                  <c:v>2.3299624628696359E-23</c:v>
                </c:pt>
                <c:pt idx="193">
                  <c:v>2.3348862625653973E-23</c:v>
                </c:pt>
                <c:pt idx="194">
                  <c:v>2.3398626419578092E-23</c:v>
                </c:pt>
                <c:pt idx="195">
                  <c:v>2.3448922561199073E-23</c:v>
                </c:pt>
                <c:pt idx="196">
                  <c:v>2.3499757724436903E-23</c:v>
                </c:pt>
                <c:pt idx="197">
                  <c:v>2.3551138709243803E-23</c:v>
                </c:pt>
                <c:pt idx="198">
                  <c:v>2.3603072444526934E-23</c:v>
                </c:pt>
                <c:pt idx="199">
                  <c:v>2.3655565991154368E-23</c:v>
                </c:pt>
                <c:pt idx="200">
                  <c:v>2.3708626545047518E-23</c:v>
                </c:pt>
                <c:pt idx="201">
                  <c:v>2.3762261440362033E-23</c:v>
                </c:pt>
                <c:pt idx="202">
                  <c:v>2.3816478152760688E-23</c:v>
                </c:pt>
                <c:pt idx="203">
                  <c:v>2.3871284302781767E-23</c:v>
                </c:pt>
                <c:pt idx="204">
                  <c:v>2.3926687659305425E-23</c:v>
                </c:pt>
                <c:pt idx="205">
                  <c:v>2.3982696143121638E-23</c:v>
                </c:pt>
                <c:pt idx="206">
                  <c:v>2.4039317830603824E-23</c:v>
                </c:pt>
                <c:pt idx="207">
                  <c:v>2.4096560957490425E-23</c:v>
                </c:pt>
                <c:pt idx="208">
                  <c:v>2.4154433922780423E-23</c:v>
                </c:pt>
                <c:pt idx="209">
                  <c:v>2.4212945292744066E-23</c:v>
                </c:pt>
                <c:pt idx="210">
                  <c:v>2.4272103805054908E-23</c:v>
                </c:pt>
                <c:pt idx="211">
                  <c:v>2.4331918373046967E-23</c:v>
                </c:pt>
                <c:pt idx="212">
                  <c:v>2.4392398090100785E-23</c:v>
                </c:pt>
                <c:pt idx="213">
                  <c:v>2.4453552234163918E-23</c:v>
                </c:pt>
                <c:pt idx="214">
                  <c:v>2.4515390272409635E-23</c:v>
                </c:pt>
                <c:pt idx="215">
                  <c:v>2.4577921866040094E-23</c:v>
                </c:pt>
                <c:pt idx="216">
                  <c:v>2.4641156875238198E-23</c:v>
                </c:pt>
                <c:pt idx="217">
                  <c:v>2.4705105364273975E-23</c:v>
                </c:pt>
                <c:pt idx="218">
                  <c:v>2.476977760677101E-23</c:v>
                </c:pt>
                <c:pt idx="219">
                  <c:v>2.4835184091139203E-23</c:v>
                </c:pt>
                <c:pt idx="220">
                  <c:v>2.4901335526179609E-23</c:v>
                </c:pt>
                <c:pt idx="221">
                  <c:v>2.4968242846867448E-23</c:v>
                </c:pt>
                <c:pt idx="222">
                  <c:v>2.5035917220321719E-23</c:v>
                </c:pt>
                <c:pt idx="223">
                  <c:v>2.5104370051965273E-23</c:v>
                </c:pt>
                <c:pt idx="224">
                  <c:v>2.5173612991886504E-23</c:v>
                </c:pt>
                <c:pt idx="225">
                  <c:v>2.5243657941406786E-23</c:v>
                </c:pt>
                <c:pt idx="226">
                  <c:v>2.5314517059863736E-23</c:v>
                </c:pt>
                <c:pt idx="227">
                  <c:v>2.5386202771617841E-23</c:v>
                </c:pt>
                <c:pt idx="228">
                  <c:v>2.5458727773291418E-23</c:v>
                </c:pt>
                <c:pt idx="229">
                  <c:v>2.553210504124846E-23</c:v>
                </c:pt>
                <c:pt idx="230">
                  <c:v>2.5606347839325504E-23</c:v>
                </c:pt>
                <c:pt idx="231">
                  <c:v>2.5681469726822549E-23</c:v>
                </c:pt>
                <c:pt idx="232">
                  <c:v>2.5757484566765754E-23</c:v>
                </c:pt>
                <c:pt idx="233">
                  <c:v>2.583440653445106E-23</c:v>
                </c:pt>
                <c:pt idx="234">
                  <c:v>2.5912250126281108E-23</c:v>
                </c:pt>
                <c:pt idx="235">
                  <c:v>2.5991030168907362E-23</c:v>
                </c:pt>
                <c:pt idx="236">
                  <c:v>2.6070761828689044E-23</c:v>
                </c:pt>
                <c:pt idx="237">
                  <c:v>2.6151460621482675E-23</c:v>
                </c:pt>
                <c:pt idx="238">
                  <c:v>2.6233142422775526E-23</c:v>
                </c:pt>
                <c:pt idx="239">
                  <c:v>2.6315823478176357E-23</c:v>
                </c:pt>
                <c:pt idx="240">
                  <c:v>2.6399520414280631E-23</c:v>
                </c:pt>
                <c:pt idx="241">
                  <c:v>2.648425024992294E-23</c:v>
                </c:pt>
                <c:pt idx="242">
                  <c:v>2.6570030407835042E-23</c:v>
                </c:pt>
                <c:pt idx="243">
                  <c:v>2.665687872672613E-23</c:v>
                </c:pt>
                <c:pt idx="244">
                  <c:v>2.6744813473803084E-23</c:v>
                </c:pt>
                <c:pt idx="245">
                  <c:v>2.6833853357750147E-23</c:v>
                </c:pt>
                <c:pt idx="246">
                  <c:v>2.6924017542187181E-23</c:v>
                </c:pt>
                <c:pt idx="247">
                  <c:v>2.7015325659628144E-23</c:v>
                </c:pt>
                <c:pt idx="248">
                  <c:v>2.7107797825960627E-23</c:v>
                </c:pt>
                <c:pt idx="249">
                  <c:v>2.7201454655470881E-23</c:v>
                </c:pt>
                <c:pt idx="250">
                  <c:v>2.7296317276437109E-23</c:v>
                </c:pt>
                <c:pt idx="251">
                  <c:v>2.7392407347316935E-23</c:v>
                </c:pt>
                <c:pt idx="252">
                  <c:v>2.7489747073556449E-23</c:v>
                </c:pt>
                <c:pt idx="253">
                  <c:v>2.7588359225047109E-23</c:v>
                </c:pt>
                <c:pt idx="254">
                  <c:v>2.7688267154262827E-23</c:v>
                </c:pt>
                <c:pt idx="255">
                  <c:v>2.7789494815104945E-23</c:v>
                </c:pt>
                <c:pt idx="256">
                  <c:v>2.7892066782491241E-23</c:v>
                </c:pt>
                <c:pt idx="257">
                  <c:v>2.7996008272720759E-23</c:v>
                </c:pt>
                <c:pt idx="258">
                  <c:v>2.8101345164652489E-23</c:v>
                </c:pt>
                <c:pt idx="259">
                  <c:v>2.8208104021735549E-23</c:v>
                </c:pt>
                <c:pt idx="260">
                  <c:v>2.8316312114931372E-23</c:v>
                </c:pt>
                <c:pt idx="261">
                  <c:v>2.8425997446570363E-23</c:v>
                </c:pt>
                <c:pt idx="262">
                  <c:v>2.8537188775188272E-23</c:v>
                </c:pt>
                <c:pt idx="263">
                  <c:v>2.8649915641389947E-23</c:v>
                </c:pt>
                <c:pt idx="264">
                  <c:v>2.8764208394789356E-23</c:v>
                </c:pt>
                <c:pt idx="265">
                  <c:v>2.8880098222080937E-23</c:v>
                </c:pt>
                <c:pt idx="266">
                  <c:v>2.8997617176295815E-23</c:v>
                </c:pt>
                <c:pt idx="267">
                  <c:v>2.9116798207303968E-23</c:v>
                </c:pt>
                <c:pt idx="268">
                  <c:v>2.9237675193624163E-23</c:v>
                </c:pt>
                <c:pt idx="269">
                  <c:v>2.93602829756071E-23</c:v>
                </c:pt>
                <c:pt idx="270">
                  <c:v>2.9484657390063677E-23</c:v>
                </c:pt>
                <c:pt idx="271">
                  <c:v>2.9610835306410262E-23</c:v>
                </c:pt>
                <c:pt idx="272">
                  <c:v>2.9738854664411528E-23</c:v>
                </c:pt>
                <c:pt idx="273">
                  <c:v>2.9868754513602944E-23</c:v>
                </c:pt>
                <c:pt idx="274">
                  <c:v>3.0000575054481749E-23</c:v>
                </c:pt>
                <c:pt idx="275">
                  <c:v>3.013435768155964E-23</c:v>
                </c:pt>
                <c:pt idx="276">
                  <c:v>3.0270145028377066E-23</c:v>
                </c:pt>
                <c:pt idx="277">
                  <c:v>3.0407981014584349E-23</c:v>
                </c:pt>
                <c:pt idx="278">
                  <c:v>3.054791089520188E-23</c:v>
                </c:pt>
                <c:pt idx="279">
                  <c:v>3.0689981312177916E-23</c:v>
                </c:pt>
                <c:pt idx="280">
                  <c:v>3.0834240348371652E-23</c:v>
                </c:pt>
                <c:pt idx="281">
                  <c:v>3.0980737584095131E-23</c:v>
                </c:pt>
                <c:pt idx="282">
                  <c:v>3.1129524156358269E-23</c:v>
                </c:pt>
                <c:pt idx="283">
                  <c:v>3.1280652820969417E-23</c:v>
                </c:pt>
                <c:pt idx="284">
                  <c:v>3.14341780176525E-23</c:v>
                </c:pt>
                <c:pt idx="285">
                  <c:v>3.1590155938357324E-23</c:v>
                </c:pt>
                <c:pt idx="286">
                  <c:v>3.1748644598944407E-23</c:v>
                </c:pt>
                <c:pt idx="287">
                  <c:v>3.1909703914443296E-23</c:v>
                </c:pt>
                <c:pt idx="288">
                  <c:v>3.2073395778094643E-23</c:v>
                </c:pt>
                <c:pt idx="289">
                  <c:v>3.2239784144400515E-23</c:v>
                </c:pt>
                <c:pt idx="290">
                  <c:v>3.2408935116423726E-23</c:v>
                </c:pt>
                <c:pt idx="291">
                  <c:v>3.2580917037591764E-23</c:v>
                </c:pt>
                <c:pt idx="292">
                  <c:v>3.2755800588282478E-23</c:v>
                </c:pt>
                <c:pt idx="293">
                  <c:v>3.2933658887483182E-23</c:v>
                </c:pt>
                <c:pt idx="294">
                  <c:v>3.3114567599840425E-23</c:v>
                </c:pt>
                <c:pt idx="295">
                  <c:v>3.3298605048437514E-23</c:v>
                </c:pt>
                <c:pt idx="296">
                  <c:v>3.3485852333661541E-23</c:v>
                </c:pt>
                <c:pt idx="297">
                  <c:v>3.3676393458550209E-23</c:v>
                </c:pt>
                <c:pt idx="298">
                  <c:v>3.3870315461034897E-23</c:v>
                </c:pt>
                <c:pt idx="299">
                  <c:v>3.4067708553529438E-23</c:v>
                </c:pt>
                <c:pt idx="300">
                  <c:v>3.4268666270346737E-23</c:v>
                </c:pt>
                <c:pt idx="301">
                  <c:v>3.447328562346309E-23</c:v>
                </c:pt>
                <c:pt idx="302">
                  <c:v>3.4681667267188217E-23</c:v>
                </c:pt>
                <c:pt idx="303">
                  <c:v>3.4893915672345586E-23</c:v>
                </c:pt>
                <c:pt idx="304">
                  <c:v>3.5110139310610013E-23</c:v>
                </c:pt>
                <c:pt idx="305">
                  <c:v>3.5330450849706708E-23</c:v>
                </c:pt>
                <c:pt idx="306">
                  <c:v>3.5554967360225599E-23</c:v>
                </c:pt>
                <c:pt idx="307">
                  <c:v>3.5783810534872138E-23</c:v>
                </c:pt>
                <c:pt idx="308">
                  <c:v>3.6017106921037874E-23</c:v>
                </c:pt>
                <c:pt idx="309">
                  <c:v>3.6254988167649378E-23</c:v>
                </c:pt>
                <c:pt idx="310">
                  <c:v>3.6497591287332951E-23</c:v>
                </c:pt>
                <c:pt idx="311">
                  <c:v>3.674505893502087E-23</c:v>
                </c:pt>
                <c:pt idx="312">
                  <c:v>3.6997539704219191E-23</c:v>
                </c:pt>
                <c:pt idx="313">
                  <c:v>3.7255188442264387E-23</c:v>
                </c:pt>
                <c:pt idx="314">
                  <c:v>3.751816658600856E-23</c:v>
                </c:pt>
                <c:pt idx="315">
                  <c:v>3.7786642519503363E-23</c:v>
                </c:pt>
                <c:pt idx="316">
                  <c:v>3.8060791955388028E-23</c:v>
                </c:pt>
                <c:pt idx="317">
                  <c:v>3.8340798341845613E-23</c:v>
                </c:pt>
                <c:pt idx="318">
                  <c:v>3.8626853297155337E-23</c:v>
                </c:pt>
                <c:pt idx="319">
                  <c:v>3.8919157074061796E-23</c:v>
                </c:pt>
                <c:pt idx="320">
                  <c:v>3.9217919056383603E-23</c:v>
                </c:pt>
                <c:pt idx="321">
                  <c:v>3.9523358290515969E-23</c:v>
                </c:pt>
                <c:pt idx="322">
                  <c:v>3.9835704054733768E-23</c:v>
                </c:pt>
                <c:pt idx="323">
                  <c:v>4.0155196469481763E-23</c:v>
                </c:pt>
                <c:pt idx="324">
                  <c:v>4.04820871521535E-23</c:v>
                </c:pt>
                <c:pt idx="325">
                  <c:v>4.081663992020216E-23</c:v>
                </c:pt>
                <c:pt idx="326">
                  <c:v>4.1159131546819069E-23</c:v>
                </c:pt>
                <c:pt idx="327">
                  <c:v>4.1509852573840333E-23</c:v>
                </c:pt>
                <c:pt idx="328">
                  <c:v>4.186910818702372E-23</c:v>
                </c:pt>
                <c:pt idx="329">
                  <c:v>4.2237219159376417E-23</c:v>
                </c:pt>
                <c:pt idx="330">
                  <c:v>4.2614522868813287E-23</c:v>
                </c:pt>
                <c:pt idx="331">
                  <c:v>4.3001374397099338E-23</c:v>
                </c:pt>
                <c:pt idx="332">
                  <c:v>4.339814771778322E-23</c:v>
                </c:pt>
                <c:pt idx="333">
                  <c:v>4.3805236981682384E-23</c:v>
                </c:pt>
                <c:pt idx="334">
                  <c:v>4.4223057909434176E-23</c:v>
                </c:pt>
                <c:pt idx="335">
                  <c:v>4.4652049301706919E-23</c:v>
                </c:pt>
                <c:pt idx="336">
                  <c:v>4.5092674678884175E-23</c:v>
                </c:pt>
                <c:pt idx="337">
                  <c:v>4.5545424063413616E-23</c:v>
                </c:pt>
                <c:pt idx="338">
                  <c:v>4.6010815919577578E-23</c:v>
                </c:pt>
                <c:pt idx="339">
                  <c:v>4.6489399267215369E-23</c:v>
                </c:pt>
                <c:pt idx="340">
                  <c:v>4.6981755987950042E-23</c:v>
                </c:pt>
                <c:pt idx="341">
                  <c:v>4.7488503344774083E-23</c:v>
                </c:pt>
                <c:pt idx="342">
                  <c:v>4.8010296738478306E-23</c:v>
                </c:pt>
                <c:pt idx="343">
                  <c:v>4.8547832727421348E-23</c:v>
                </c:pt>
                <c:pt idx="344">
                  <c:v>4.9101852340586169E-23</c:v>
                </c:pt>
                <c:pt idx="345">
                  <c:v>4.9673144717840984E-23</c:v>
                </c:pt>
                <c:pt idx="346">
                  <c:v>5.0262551115892498E-23</c:v>
                </c:pt>
                <c:pt idx="347">
                  <c:v>5.0870969323697231E-23</c:v>
                </c:pt>
                <c:pt idx="348">
                  <c:v>5.149935853720407E-23</c:v>
                </c:pt>
                <c:pt idx="349">
                  <c:v>5.2148744750388632E-23</c:v>
                </c:pt>
                <c:pt idx="350">
                  <c:v>5.2820226727780227E-23</c:v>
                </c:pt>
                <c:pt idx="351">
                  <c:v>5.351498263329585E-23</c:v>
                </c:pt>
                <c:pt idx="352">
                  <c:v>5.4234277401431845E-23</c:v>
                </c:pt>
                <c:pt idx="353">
                  <c:v>5.497947095004396E-23</c:v>
                </c:pt>
                <c:pt idx="354">
                  <c:v>5.5752027349444119E-23</c:v>
                </c:pt>
                <c:pt idx="355">
                  <c:v>5.6553525080825115E-23</c:v>
                </c:pt>
                <c:pt idx="356">
                  <c:v>5.7385668538656683E-23</c:v>
                </c:pt>
                <c:pt idx="357">
                  <c:v>5.8250300957377208E-23</c:v>
                </c:pt>
                <c:pt idx="358">
                  <c:v>5.914941897330271E-23</c:v>
                </c:pt>
                <c:pt idx="359">
                  <c:v>6.0085189069239592E-23</c:v>
                </c:pt>
                <c:pt idx="360">
                  <c:v>6.1059966193169718E-23</c:v>
                </c:pt>
                <c:pt idx="361">
                  <c:v>6.2076314895223298E-23</c:v>
                </c:pt>
                <c:pt idx="362">
                  <c:v>6.3137033391055443E-23</c:v>
                </c:pt>
                <c:pt idx="363">
                  <c:v>6.4245181037346795E-23</c:v>
                </c:pt>
                <c:pt idx="364">
                  <c:v>6.5404109799772909E-23</c:v>
                </c:pt>
                <c:pt idx="365">
                  <c:v>6.6617500409739321E-23</c:v>
                </c:pt>
                <c:pt idx="366">
                  <c:v>6.7889404048889576E-23</c:v>
                </c:pt>
                <c:pt idx="367">
                  <c:v>6.9224290576970774E-23</c:v>
                </c:pt>
                <c:pt idx="368">
                  <c:v>7.0627104538224854E-23</c:v>
                </c:pt>
                <c:pt idx="369">
                  <c:v>7.2103330456078261E-23</c:v>
                </c:pt>
                <c:pt idx="370">
                  <c:v>7.3659069271295175E-23</c:v>
                </c:pt>
                <c:pt idx="371">
                  <c:v>7.5301128215850511E-23</c:v>
                </c:pt>
                <c:pt idx="372">
                  <c:v>7.7037126971476314E-23</c:v>
                </c:pt>
                <c:pt idx="373">
                  <c:v>7.8875623675735381E-23</c:v>
                </c:pt>
                <c:pt idx="374">
                  <c:v>8.0826265260532623E-23</c:v>
                </c:pt>
                <c:pt idx="375">
                  <c:v>8.2899967808041134E-23</c:v>
                </c:pt>
                <c:pt idx="376">
                  <c:v>8.5109134183591684E-23</c:v>
                </c:pt>
                <c:pt idx="377">
                  <c:v>8.7467918288868938E-23</c:v>
                </c:pt>
                <c:pt idx="378">
                  <c:v>8.9992548061926104E-23</c:v>
                </c:pt>
                <c:pt idx="379">
                  <c:v>9.2701723104340322E-23</c:v>
                </c:pt>
                <c:pt idx="380">
                  <c:v>9.5617107932246032E-23</c:v>
                </c:pt>
                <c:pt idx="381">
                  <c:v>9.8763948900509786E-23</c:v>
                </c:pt>
                <c:pt idx="382">
                  <c:v>1.021718526890829E-22</c:v>
                </c:pt>
                <c:pt idx="383">
                  <c:v>1.0587577814968354E-22</c:v>
                </c:pt>
                <c:pt idx="384">
                  <c:v>1.0991731325241945E-22</c:v>
                </c:pt>
                <c:pt idx="385">
                  <c:v>1.1434633790448586E-22</c:v>
                </c:pt>
                <c:pt idx="386">
                  <c:v>1.1922321639472659E-22</c:v>
                </c:pt>
                <c:pt idx="387">
                  <c:v>1.2462172802728572E-22</c:v>
                </c:pt>
                <c:pt idx="388">
                  <c:v>1.3063304421764761E-22</c:v>
                </c:pt>
                <c:pt idx="389">
                  <c:v>1.3737121718013206E-22</c:v>
                </c:pt>
                <c:pt idx="390">
                  <c:v>1.4498089826074521E-22</c:v>
                </c:pt>
                <c:pt idx="391">
                  <c:v>1.5364842321846381E-22</c:v>
                </c:pt>
                <c:pt idx="392">
                  <c:v>1.6361811863447064E-22</c:v>
                </c:pt>
                <c:pt idx="393">
                  <c:v>1.7521695337749638E-22</c:v>
                </c:pt>
                <c:pt idx="394">
                  <c:v>1.8889300060797131E-22</c:v>
                </c:pt>
                <c:pt idx="395">
                  <c:v>2.0527770008899665E-22</c:v>
                </c:pt>
                <c:pt idx="396">
                  <c:v>2.2529114328460782E-22</c:v>
                </c:pt>
                <c:pt idx="397">
                  <c:v>2.5032971039238225E-22</c:v>
                </c:pt>
                <c:pt idx="398">
                  <c:v>2.8262276597045873E-22</c:v>
                </c:pt>
                <c:pt idx="399">
                  <c:v>3.2596823085302264E-22</c:v>
                </c:pt>
                <c:pt idx="400">
                  <c:v>3.8741950629321578E-22</c:v>
                </c:pt>
                <c:pt idx="401">
                  <c:v>4.8176022646928951E-22</c:v>
                </c:pt>
                <c:pt idx="402">
                  <c:v>6.4621312985139435E-22</c:v>
                </c:pt>
                <c:pt idx="403">
                  <c:v>1.0097011046139134E-21</c:v>
                </c:pt>
                <c:pt idx="404">
                  <c:v>2.5389793455473346E-21</c:v>
                </c:pt>
              </c:numCache>
            </c:numRef>
          </c:yVal>
        </c:ser>
        <c:axId val="70210304"/>
        <c:axId val="70212224"/>
      </c:scatterChart>
      <c:valAx>
        <c:axId val="702103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Raio</a:t>
                </a:r>
                <a:r>
                  <a:rPr lang="pt-BR" baseline="0"/>
                  <a:t> (cm)</a:t>
                </a:r>
                <a:endParaRPr lang="pt-BR"/>
              </a:p>
            </c:rich>
          </c:tx>
        </c:title>
        <c:numFmt formatCode="General" sourceLinked="1"/>
        <c:majorTickMark val="none"/>
        <c:tickLblPos val="nextTo"/>
        <c:crossAx val="70212224"/>
        <c:crosses val="autoZero"/>
        <c:crossBetween val="midCat"/>
      </c:valAx>
      <c:valAx>
        <c:axId val="7021222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Temperatura (K)</a:t>
                </a:r>
              </a:p>
            </c:rich>
          </c:tx>
        </c:title>
        <c:numFmt formatCode="0.00E+00" sourceLinked="1"/>
        <c:majorTickMark val="none"/>
        <c:tickLblPos val="nextTo"/>
        <c:crossAx val="70210304"/>
        <c:crosses val="autoZero"/>
        <c:crossBetween val="midCat"/>
      </c:valAx>
    </c:plotArea>
    <c:legend>
      <c:legendPos val="r"/>
    </c:legend>
    <c:plotVisOnly val="1"/>
  </c:chart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4"/>
  <c:chart>
    <c:title>
      <c:tx>
        <c:rich>
          <a:bodyPr/>
          <a:lstStyle/>
          <a:p>
            <a:pPr>
              <a:defRPr/>
            </a:pPr>
            <a:r>
              <a:rPr lang="en-US"/>
              <a:t>Comportamento da função y(x)</a:t>
            </a:r>
          </a:p>
        </c:rich>
      </c:tx>
    </c:title>
    <c:plotArea>
      <c:layout/>
      <c:scatterChart>
        <c:scatterStyle val="smoothMarker"/>
        <c:ser>
          <c:idx val="1"/>
          <c:order val="0"/>
          <c:tx>
            <c:v>y(x)</c:v>
          </c:tx>
          <c:marker>
            <c:symbol val="none"/>
          </c:marker>
          <c:xVal>
            <c:numRef>
              <c:f>Plan3!$B$30:$B$11530</c:f>
              <c:numCache>
                <c:formatCode>General</c:formatCode>
                <c:ptCount val="11501"/>
                <c:pt idx="0">
                  <c:v>0</c:v>
                </c:pt>
                <c:pt idx="1">
                  <c:v>5.0000000000000053E-3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6.0000000000000032E-2</c:v>
                </c:pt>
                <c:pt idx="13">
                  <c:v>6.5000000000000002E-2</c:v>
                </c:pt>
                <c:pt idx="14">
                  <c:v>6.9999999999999993E-2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0.10000000000000002</c:v>
                </c:pt>
                <c:pt idx="21">
                  <c:v>0.10500000000000002</c:v>
                </c:pt>
                <c:pt idx="22">
                  <c:v>0.11000000000000003</c:v>
                </c:pt>
                <c:pt idx="23">
                  <c:v>0.11500000000000003</c:v>
                </c:pt>
                <c:pt idx="24">
                  <c:v>0.12000000000000006</c:v>
                </c:pt>
                <c:pt idx="25">
                  <c:v>0.12500000000000003</c:v>
                </c:pt>
                <c:pt idx="26">
                  <c:v>0.13000000000000003</c:v>
                </c:pt>
                <c:pt idx="27">
                  <c:v>0.13500000000000004</c:v>
                </c:pt>
                <c:pt idx="28">
                  <c:v>0.14000000000000004</c:v>
                </c:pt>
                <c:pt idx="29">
                  <c:v>0.14500000000000021</c:v>
                </c:pt>
                <c:pt idx="30">
                  <c:v>0.15000000000000022</c:v>
                </c:pt>
                <c:pt idx="31">
                  <c:v>0.15500000000000025</c:v>
                </c:pt>
                <c:pt idx="32">
                  <c:v>0.16000000000000006</c:v>
                </c:pt>
                <c:pt idx="33">
                  <c:v>0.16500000000000006</c:v>
                </c:pt>
                <c:pt idx="34">
                  <c:v>0.17000000000000021</c:v>
                </c:pt>
                <c:pt idx="35">
                  <c:v>0.17500000000000021</c:v>
                </c:pt>
                <c:pt idx="36">
                  <c:v>0.18000000000000024</c:v>
                </c:pt>
                <c:pt idx="37">
                  <c:v>0.18500000000000025</c:v>
                </c:pt>
                <c:pt idx="38">
                  <c:v>0.19000000000000009</c:v>
                </c:pt>
                <c:pt idx="39">
                  <c:v>0.19500000000000009</c:v>
                </c:pt>
                <c:pt idx="40">
                  <c:v>0.20000000000000009</c:v>
                </c:pt>
                <c:pt idx="41">
                  <c:v>0.20500000000000021</c:v>
                </c:pt>
                <c:pt idx="42">
                  <c:v>0.21000000000000021</c:v>
                </c:pt>
                <c:pt idx="43">
                  <c:v>0.21500000000000027</c:v>
                </c:pt>
                <c:pt idx="44">
                  <c:v>0.22000000000000011</c:v>
                </c:pt>
                <c:pt idx="45">
                  <c:v>0.22500000000000014</c:v>
                </c:pt>
                <c:pt idx="46">
                  <c:v>0.2300000000000002</c:v>
                </c:pt>
                <c:pt idx="47">
                  <c:v>0.23500000000000021</c:v>
                </c:pt>
                <c:pt idx="48">
                  <c:v>0.24000000000000021</c:v>
                </c:pt>
                <c:pt idx="49">
                  <c:v>0.2450000000000003</c:v>
                </c:pt>
                <c:pt idx="50">
                  <c:v>0.25000000000000011</c:v>
                </c:pt>
                <c:pt idx="51">
                  <c:v>0.25500000000000012</c:v>
                </c:pt>
                <c:pt idx="52">
                  <c:v>0.26000000000000012</c:v>
                </c:pt>
                <c:pt idx="53">
                  <c:v>0.26500000000000012</c:v>
                </c:pt>
                <c:pt idx="54">
                  <c:v>0.27000000000000018</c:v>
                </c:pt>
                <c:pt idx="55">
                  <c:v>0.2750000000000003</c:v>
                </c:pt>
                <c:pt idx="56">
                  <c:v>0.2800000000000003</c:v>
                </c:pt>
                <c:pt idx="57">
                  <c:v>0.28500000000000031</c:v>
                </c:pt>
                <c:pt idx="58">
                  <c:v>0.29000000000000031</c:v>
                </c:pt>
                <c:pt idx="59">
                  <c:v>0.29500000000000032</c:v>
                </c:pt>
                <c:pt idx="60">
                  <c:v>0.30000000000000032</c:v>
                </c:pt>
                <c:pt idx="61">
                  <c:v>0.30500000000000038</c:v>
                </c:pt>
                <c:pt idx="62">
                  <c:v>0.3100000000000005</c:v>
                </c:pt>
                <c:pt idx="63">
                  <c:v>0.3150000000000005</c:v>
                </c:pt>
                <c:pt idx="64">
                  <c:v>0.32000000000000056</c:v>
                </c:pt>
                <c:pt idx="65">
                  <c:v>0.32500000000000057</c:v>
                </c:pt>
                <c:pt idx="66">
                  <c:v>0.33000000000000057</c:v>
                </c:pt>
                <c:pt idx="67">
                  <c:v>0.33500000000000058</c:v>
                </c:pt>
                <c:pt idx="68">
                  <c:v>0.3400000000000003</c:v>
                </c:pt>
                <c:pt idx="69">
                  <c:v>0.34500000000000031</c:v>
                </c:pt>
                <c:pt idx="70">
                  <c:v>0.35000000000000031</c:v>
                </c:pt>
                <c:pt idx="71">
                  <c:v>0.35500000000000032</c:v>
                </c:pt>
                <c:pt idx="72">
                  <c:v>0.36000000000000032</c:v>
                </c:pt>
                <c:pt idx="73">
                  <c:v>0.36500000000000032</c:v>
                </c:pt>
                <c:pt idx="74">
                  <c:v>0.37000000000000038</c:v>
                </c:pt>
                <c:pt idx="75">
                  <c:v>0.37500000000000056</c:v>
                </c:pt>
                <c:pt idx="76">
                  <c:v>0.38000000000000062</c:v>
                </c:pt>
                <c:pt idx="77">
                  <c:v>0.38500000000000062</c:v>
                </c:pt>
                <c:pt idx="78">
                  <c:v>0.39000000000000062</c:v>
                </c:pt>
                <c:pt idx="79">
                  <c:v>0.39500000000000063</c:v>
                </c:pt>
                <c:pt idx="80">
                  <c:v>0.4000000000000003</c:v>
                </c:pt>
                <c:pt idx="81">
                  <c:v>0.4050000000000003</c:v>
                </c:pt>
                <c:pt idx="82">
                  <c:v>0.41000000000000031</c:v>
                </c:pt>
                <c:pt idx="83">
                  <c:v>0.41500000000000031</c:v>
                </c:pt>
                <c:pt idx="84">
                  <c:v>0.42000000000000032</c:v>
                </c:pt>
                <c:pt idx="85">
                  <c:v>0.42500000000000032</c:v>
                </c:pt>
                <c:pt idx="86">
                  <c:v>0.43000000000000038</c:v>
                </c:pt>
                <c:pt idx="87">
                  <c:v>0.43500000000000061</c:v>
                </c:pt>
                <c:pt idx="88">
                  <c:v>0.44000000000000028</c:v>
                </c:pt>
                <c:pt idx="89">
                  <c:v>0.44500000000000028</c:v>
                </c:pt>
                <c:pt idx="90">
                  <c:v>0.45000000000000034</c:v>
                </c:pt>
                <c:pt idx="91">
                  <c:v>0.45500000000000035</c:v>
                </c:pt>
                <c:pt idx="92">
                  <c:v>0.4600000000000003</c:v>
                </c:pt>
                <c:pt idx="93">
                  <c:v>0.4650000000000003</c:v>
                </c:pt>
                <c:pt idx="94">
                  <c:v>0.47000000000000031</c:v>
                </c:pt>
                <c:pt idx="95">
                  <c:v>0.47500000000000031</c:v>
                </c:pt>
                <c:pt idx="96">
                  <c:v>0.48000000000000032</c:v>
                </c:pt>
                <c:pt idx="97">
                  <c:v>0.48500000000000032</c:v>
                </c:pt>
                <c:pt idx="98">
                  <c:v>0.49000000000000032</c:v>
                </c:pt>
                <c:pt idx="99">
                  <c:v>0.49500000000000038</c:v>
                </c:pt>
                <c:pt idx="100">
                  <c:v>0.50000000000000033</c:v>
                </c:pt>
                <c:pt idx="101">
                  <c:v>0.50500000000000034</c:v>
                </c:pt>
                <c:pt idx="102">
                  <c:v>0.51000000000000034</c:v>
                </c:pt>
                <c:pt idx="103">
                  <c:v>0.51500000000000035</c:v>
                </c:pt>
                <c:pt idx="104">
                  <c:v>0.52000000000000035</c:v>
                </c:pt>
                <c:pt idx="105">
                  <c:v>0.52500000000000069</c:v>
                </c:pt>
                <c:pt idx="106">
                  <c:v>0.53000000000000069</c:v>
                </c:pt>
                <c:pt idx="107">
                  <c:v>0.5350000000000007</c:v>
                </c:pt>
                <c:pt idx="108">
                  <c:v>0.5400000000000007</c:v>
                </c:pt>
                <c:pt idx="109">
                  <c:v>0.5450000000000006</c:v>
                </c:pt>
                <c:pt idx="110">
                  <c:v>0.5500000000000006</c:v>
                </c:pt>
                <c:pt idx="111">
                  <c:v>0.5550000000000006</c:v>
                </c:pt>
                <c:pt idx="112">
                  <c:v>0.56000000000000061</c:v>
                </c:pt>
                <c:pt idx="113">
                  <c:v>0.56500000000000061</c:v>
                </c:pt>
                <c:pt idx="114">
                  <c:v>0.57000000000000062</c:v>
                </c:pt>
                <c:pt idx="115">
                  <c:v>0.57500000000000062</c:v>
                </c:pt>
                <c:pt idx="116">
                  <c:v>0.5800000000000004</c:v>
                </c:pt>
                <c:pt idx="117">
                  <c:v>0.58500000000000041</c:v>
                </c:pt>
                <c:pt idx="118">
                  <c:v>0.59000000000000041</c:v>
                </c:pt>
                <c:pt idx="119">
                  <c:v>0.59500000000000042</c:v>
                </c:pt>
                <c:pt idx="120">
                  <c:v>0.60000000000000064</c:v>
                </c:pt>
                <c:pt idx="121">
                  <c:v>0.60500000000000065</c:v>
                </c:pt>
                <c:pt idx="122">
                  <c:v>0.61000000000000065</c:v>
                </c:pt>
                <c:pt idx="123">
                  <c:v>0.6150000000000011</c:v>
                </c:pt>
                <c:pt idx="124">
                  <c:v>0.62000000000000111</c:v>
                </c:pt>
                <c:pt idx="125">
                  <c:v>0.62500000000000122</c:v>
                </c:pt>
                <c:pt idx="126">
                  <c:v>0.63000000000000123</c:v>
                </c:pt>
                <c:pt idx="127">
                  <c:v>0.63500000000000123</c:v>
                </c:pt>
                <c:pt idx="128">
                  <c:v>0.64000000000000123</c:v>
                </c:pt>
                <c:pt idx="129">
                  <c:v>0.64500000000000124</c:v>
                </c:pt>
                <c:pt idx="130">
                  <c:v>0.65000000000000124</c:v>
                </c:pt>
                <c:pt idx="131">
                  <c:v>0.65500000000000125</c:v>
                </c:pt>
                <c:pt idx="132">
                  <c:v>0.66000000000000125</c:v>
                </c:pt>
                <c:pt idx="133">
                  <c:v>0.66500000000000126</c:v>
                </c:pt>
                <c:pt idx="134">
                  <c:v>0.67000000000000126</c:v>
                </c:pt>
                <c:pt idx="135">
                  <c:v>0.67500000000000127</c:v>
                </c:pt>
                <c:pt idx="136">
                  <c:v>0.6800000000000006</c:v>
                </c:pt>
                <c:pt idx="137">
                  <c:v>0.68500000000000061</c:v>
                </c:pt>
                <c:pt idx="138">
                  <c:v>0.69000000000000061</c:v>
                </c:pt>
                <c:pt idx="139">
                  <c:v>0.69500000000000062</c:v>
                </c:pt>
                <c:pt idx="140">
                  <c:v>0.70000000000000062</c:v>
                </c:pt>
                <c:pt idx="141">
                  <c:v>0.70500000000000063</c:v>
                </c:pt>
                <c:pt idx="142">
                  <c:v>0.71000000000000063</c:v>
                </c:pt>
                <c:pt idx="143">
                  <c:v>0.71500000000000064</c:v>
                </c:pt>
                <c:pt idx="144">
                  <c:v>0.72000000000000064</c:v>
                </c:pt>
                <c:pt idx="145">
                  <c:v>0.72500000000000064</c:v>
                </c:pt>
                <c:pt idx="146">
                  <c:v>0.73000000000000065</c:v>
                </c:pt>
                <c:pt idx="147">
                  <c:v>0.73500000000000065</c:v>
                </c:pt>
                <c:pt idx="148">
                  <c:v>0.74000000000000121</c:v>
                </c:pt>
                <c:pt idx="149">
                  <c:v>0.74500000000000122</c:v>
                </c:pt>
                <c:pt idx="150">
                  <c:v>0.75000000000000133</c:v>
                </c:pt>
                <c:pt idx="151">
                  <c:v>0.75500000000000134</c:v>
                </c:pt>
                <c:pt idx="152">
                  <c:v>0.76000000000000134</c:v>
                </c:pt>
                <c:pt idx="153">
                  <c:v>0.76500000000000135</c:v>
                </c:pt>
                <c:pt idx="154">
                  <c:v>0.77000000000000135</c:v>
                </c:pt>
                <c:pt idx="155">
                  <c:v>0.77500000000000135</c:v>
                </c:pt>
                <c:pt idx="156">
                  <c:v>0.78000000000000069</c:v>
                </c:pt>
                <c:pt idx="157">
                  <c:v>0.7850000000000007</c:v>
                </c:pt>
                <c:pt idx="158">
                  <c:v>0.7900000000000007</c:v>
                </c:pt>
                <c:pt idx="159">
                  <c:v>0.7950000000000006</c:v>
                </c:pt>
                <c:pt idx="160">
                  <c:v>0.8000000000000006</c:v>
                </c:pt>
                <c:pt idx="161">
                  <c:v>0.8050000000000006</c:v>
                </c:pt>
                <c:pt idx="162">
                  <c:v>0.81000000000000061</c:v>
                </c:pt>
                <c:pt idx="163">
                  <c:v>0.81500000000000061</c:v>
                </c:pt>
                <c:pt idx="164">
                  <c:v>0.82000000000000062</c:v>
                </c:pt>
                <c:pt idx="165">
                  <c:v>0.82500000000000062</c:v>
                </c:pt>
                <c:pt idx="166">
                  <c:v>0.83000000000000063</c:v>
                </c:pt>
                <c:pt idx="167">
                  <c:v>0.83500000000000063</c:v>
                </c:pt>
                <c:pt idx="168">
                  <c:v>0.84000000000000064</c:v>
                </c:pt>
                <c:pt idx="169">
                  <c:v>0.84500000000000064</c:v>
                </c:pt>
                <c:pt idx="170">
                  <c:v>0.85000000000000064</c:v>
                </c:pt>
                <c:pt idx="171">
                  <c:v>0.85500000000000065</c:v>
                </c:pt>
                <c:pt idx="172">
                  <c:v>0.86000000000000065</c:v>
                </c:pt>
                <c:pt idx="173">
                  <c:v>0.86500000000000132</c:v>
                </c:pt>
                <c:pt idx="174">
                  <c:v>0.87000000000000133</c:v>
                </c:pt>
                <c:pt idx="175">
                  <c:v>0.87500000000000133</c:v>
                </c:pt>
                <c:pt idx="176">
                  <c:v>0.88000000000000067</c:v>
                </c:pt>
                <c:pt idx="177">
                  <c:v>0.88500000000000068</c:v>
                </c:pt>
                <c:pt idx="178">
                  <c:v>0.89000000000000068</c:v>
                </c:pt>
                <c:pt idx="179">
                  <c:v>0.89500000000000068</c:v>
                </c:pt>
                <c:pt idx="180">
                  <c:v>0.90000000000000069</c:v>
                </c:pt>
                <c:pt idx="181">
                  <c:v>0.90500000000000069</c:v>
                </c:pt>
                <c:pt idx="182">
                  <c:v>0.9100000000000007</c:v>
                </c:pt>
                <c:pt idx="183">
                  <c:v>0.9150000000000007</c:v>
                </c:pt>
                <c:pt idx="184">
                  <c:v>0.92000000000000071</c:v>
                </c:pt>
                <c:pt idx="185">
                  <c:v>0.92500000000000071</c:v>
                </c:pt>
                <c:pt idx="186">
                  <c:v>0.93000000000000071</c:v>
                </c:pt>
                <c:pt idx="187">
                  <c:v>0.93500000000000072</c:v>
                </c:pt>
                <c:pt idx="188">
                  <c:v>0.94000000000000072</c:v>
                </c:pt>
                <c:pt idx="189">
                  <c:v>0.94500000000000073</c:v>
                </c:pt>
                <c:pt idx="190">
                  <c:v>0.95000000000000073</c:v>
                </c:pt>
                <c:pt idx="191">
                  <c:v>0.95500000000000074</c:v>
                </c:pt>
                <c:pt idx="192">
                  <c:v>0.96000000000000074</c:v>
                </c:pt>
                <c:pt idx="193">
                  <c:v>0.96500000000000075</c:v>
                </c:pt>
                <c:pt idx="194">
                  <c:v>0.97000000000000075</c:v>
                </c:pt>
                <c:pt idx="195">
                  <c:v>0.97500000000000075</c:v>
                </c:pt>
                <c:pt idx="196">
                  <c:v>0.98000000000000076</c:v>
                </c:pt>
                <c:pt idx="197">
                  <c:v>0.98500000000000076</c:v>
                </c:pt>
                <c:pt idx="198">
                  <c:v>0.99000000000000077</c:v>
                </c:pt>
                <c:pt idx="199">
                  <c:v>0.99500000000000077</c:v>
                </c:pt>
                <c:pt idx="200">
                  <c:v>1.0000000000000007</c:v>
                </c:pt>
                <c:pt idx="201">
                  <c:v>1.0050000000000006</c:v>
                </c:pt>
                <c:pt idx="202">
                  <c:v>1.0100000000000005</c:v>
                </c:pt>
                <c:pt idx="203">
                  <c:v>1.014999999999999</c:v>
                </c:pt>
                <c:pt idx="204">
                  <c:v>1.0200000000000002</c:v>
                </c:pt>
                <c:pt idx="205">
                  <c:v>1.0249999999999988</c:v>
                </c:pt>
                <c:pt idx="206">
                  <c:v>1.03</c:v>
                </c:pt>
                <c:pt idx="207">
                  <c:v>1.0349999999999986</c:v>
                </c:pt>
                <c:pt idx="208">
                  <c:v>1.0399999999999978</c:v>
                </c:pt>
                <c:pt idx="209">
                  <c:v>1.0449999999999984</c:v>
                </c:pt>
                <c:pt idx="210">
                  <c:v>1.0499999999999976</c:v>
                </c:pt>
                <c:pt idx="211">
                  <c:v>1.0549999999999982</c:v>
                </c:pt>
                <c:pt idx="212">
                  <c:v>1.0599999999999974</c:v>
                </c:pt>
                <c:pt idx="213">
                  <c:v>1.0649999999999979</c:v>
                </c:pt>
                <c:pt idx="214">
                  <c:v>1.0699999999999974</c:v>
                </c:pt>
                <c:pt idx="215">
                  <c:v>1.0749999999999977</c:v>
                </c:pt>
                <c:pt idx="216">
                  <c:v>1.0799999999999972</c:v>
                </c:pt>
                <c:pt idx="217">
                  <c:v>1.0849999999999975</c:v>
                </c:pt>
                <c:pt idx="218">
                  <c:v>1.089999999999997</c:v>
                </c:pt>
                <c:pt idx="219">
                  <c:v>1.0949999999999978</c:v>
                </c:pt>
                <c:pt idx="220">
                  <c:v>1.0999999999999968</c:v>
                </c:pt>
                <c:pt idx="221">
                  <c:v>1.1049999999999978</c:v>
                </c:pt>
                <c:pt idx="222">
                  <c:v>1.1099999999999968</c:v>
                </c:pt>
                <c:pt idx="223">
                  <c:v>1.1149999999999978</c:v>
                </c:pt>
                <c:pt idx="224">
                  <c:v>1.1199999999999966</c:v>
                </c:pt>
                <c:pt idx="225">
                  <c:v>1.1249999999999978</c:v>
                </c:pt>
                <c:pt idx="226">
                  <c:v>1.1299999999999966</c:v>
                </c:pt>
                <c:pt idx="227">
                  <c:v>1.1349999999999978</c:v>
                </c:pt>
                <c:pt idx="228">
                  <c:v>1.1399999999999963</c:v>
                </c:pt>
                <c:pt idx="229">
                  <c:v>1.1449999999999976</c:v>
                </c:pt>
                <c:pt idx="230">
                  <c:v>1.1499999999999961</c:v>
                </c:pt>
                <c:pt idx="231">
                  <c:v>1.1549999999999974</c:v>
                </c:pt>
                <c:pt idx="232">
                  <c:v>1.1599999999999957</c:v>
                </c:pt>
                <c:pt idx="233">
                  <c:v>1.1649999999999958</c:v>
                </c:pt>
                <c:pt idx="234">
                  <c:v>1.1699999999999957</c:v>
                </c:pt>
                <c:pt idx="235">
                  <c:v>1.1749999999999958</c:v>
                </c:pt>
                <c:pt idx="236">
                  <c:v>1.1799999999999955</c:v>
                </c:pt>
                <c:pt idx="237">
                  <c:v>1.1849999999999958</c:v>
                </c:pt>
                <c:pt idx="238">
                  <c:v>1.1899999999999953</c:v>
                </c:pt>
                <c:pt idx="239">
                  <c:v>1.1949999999999958</c:v>
                </c:pt>
                <c:pt idx="240">
                  <c:v>1.1999999999999951</c:v>
                </c:pt>
                <c:pt idx="241">
                  <c:v>1.2049999999999947</c:v>
                </c:pt>
                <c:pt idx="242">
                  <c:v>1.2099999999999935</c:v>
                </c:pt>
                <c:pt idx="243">
                  <c:v>1.2149999999999945</c:v>
                </c:pt>
                <c:pt idx="244">
                  <c:v>1.2199999999999935</c:v>
                </c:pt>
                <c:pt idx="245">
                  <c:v>1.2249999999999945</c:v>
                </c:pt>
                <c:pt idx="246">
                  <c:v>1.2299999999999935</c:v>
                </c:pt>
                <c:pt idx="247">
                  <c:v>1.2349999999999941</c:v>
                </c:pt>
                <c:pt idx="248">
                  <c:v>1.2399999999999933</c:v>
                </c:pt>
                <c:pt idx="249">
                  <c:v>1.2449999999999939</c:v>
                </c:pt>
                <c:pt idx="250">
                  <c:v>1.2499999999999929</c:v>
                </c:pt>
                <c:pt idx="251">
                  <c:v>1.2549999999999937</c:v>
                </c:pt>
                <c:pt idx="252">
                  <c:v>1.2599999999999929</c:v>
                </c:pt>
                <c:pt idx="253">
                  <c:v>1.2649999999999935</c:v>
                </c:pt>
                <c:pt idx="254">
                  <c:v>1.2699999999999927</c:v>
                </c:pt>
                <c:pt idx="255">
                  <c:v>1.2749999999999932</c:v>
                </c:pt>
                <c:pt idx="256">
                  <c:v>1.2799999999999927</c:v>
                </c:pt>
                <c:pt idx="257">
                  <c:v>1.284999999999993</c:v>
                </c:pt>
                <c:pt idx="258">
                  <c:v>1.2899999999999925</c:v>
                </c:pt>
                <c:pt idx="259">
                  <c:v>1.294999999999993</c:v>
                </c:pt>
                <c:pt idx="260">
                  <c:v>1.2999999999999925</c:v>
                </c:pt>
                <c:pt idx="261">
                  <c:v>1.3049999999999928</c:v>
                </c:pt>
                <c:pt idx="262">
                  <c:v>1.3099999999999921</c:v>
                </c:pt>
                <c:pt idx="263">
                  <c:v>1.3149999999999926</c:v>
                </c:pt>
                <c:pt idx="264">
                  <c:v>1.3199999999999923</c:v>
                </c:pt>
                <c:pt idx="265">
                  <c:v>1.3249999999999924</c:v>
                </c:pt>
                <c:pt idx="266">
                  <c:v>1.3299999999999919</c:v>
                </c:pt>
                <c:pt idx="267">
                  <c:v>1.3349999999999922</c:v>
                </c:pt>
                <c:pt idx="268">
                  <c:v>1.3399999999999916</c:v>
                </c:pt>
                <c:pt idx="269">
                  <c:v>1.344999999999992</c:v>
                </c:pt>
                <c:pt idx="270">
                  <c:v>1.3499999999999914</c:v>
                </c:pt>
                <c:pt idx="271">
                  <c:v>1.3549999999999918</c:v>
                </c:pt>
                <c:pt idx="272">
                  <c:v>1.3599999999999912</c:v>
                </c:pt>
                <c:pt idx="273">
                  <c:v>1.3649999999999918</c:v>
                </c:pt>
                <c:pt idx="274">
                  <c:v>1.3699999999999912</c:v>
                </c:pt>
                <c:pt idx="275">
                  <c:v>1.3749999999999918</c:v>
                </c:pt>
                <c:pt idx="276">
                  <c:v>1.379999999999991</c:v>
                </c:pt>
                <c:pt idx="277">
                  <c:v>1.3849999999999918</c:v>
                </c:pt>
                <c:pt idx="278">
                  <c:v>1.3899999999999908</c:v>
                </c:pt>
                <c:pt idx="279">
                  <c:v>1.3949999999999918</c:v>
                </c:pt>
                <c:pt idx="280">
                  <c:v>1.3999999999999906</c:v>
                </c:pt>
                <c:pt idx="281">
                  <c:v>1.4049999999999898</c:v>
                </c:pt>
                <c:pt idx="282">
                  <c:v>1.4099999999999893</c:v>
                </c:pt>
                <c:pt idx="283">
                  <c:v>1.41499999999999</c:v>
                </c:pt>
                <c:pt idx="284">
                  <c:v>1.419999999999989</c:v>
                </c:pt>
                <c:pt idx="285">
                  <c:v>1.4249999999999896</c:v>
                </c:pt>
                <c:pt idx="286">
                  <c:v>1.4299999999999888</c:v>
                </c:pt>
                <c:pt idx="287">
                  <c:v>1.4349999999999894</c:v>
                </c:pt>
                <c:pt idx="288">
                  <c:v>1.4399999999999886</c:v>
                </c:pt>
                <c:pt idx="289">
                  <c:v>1.4449999999999894</c:v>
                </c:pt>
                <c:pt idx="290">
                  <c:v>1.4499999999999884</c:v>
                </c:pt>
                <c:pt idx="291">
                  <c:v>1.4549999999999892</c:v>
                </c:pt>
                <c:pt idx="292">
                  <c:v>1.4599999999999882</c:v>
                </c:pt>
                <c:pt idx="293">
                  <c:v>1.464999999999989</c:v>
                </c:pt>
                <c:pt idx="294">
                  <c:v>1.4699999999999882</c:v>
                </c:pt>
                <c:pt idx="295">
                  <c:v>1.4749999999999888</c:v>
                </c:pt>
                <c:pt idx="296">
                  <c:v>1.4799999999999878</c:v>
                </c:pt>
                <c:pt idx="297">
                  <c:v>1.4849999999999888</c:v>
                </c:pt>
                <c:pt idx="298">
                  <c:v>1.489999999999988</c:v>
                </c:pt>
                <c:pt idx="299">
                  <c:v>1.4949999999999886</c:v>
                </c:pt>
                <c:pt idx="300">
                  <c:v>1.4999999999999876</c:v>
                </c:pt>
                <c:pt idx="301">
                  <c:v>1.5049999999999886</c:v>
                </c:pt>
                <c:pt idx="302">
                  <c:v>1.5099999999999878</c:v>
                </c:pt>
                <c:pt idx="303">
                  <c:v>1.5149999999999884</c:v>
                </c:pt>
                <c:pt idx="304">
                  <c:v>1.5199999999999876</c:v>
                </c:pt>
                <c:pt idx="305">
                  <c:v>1.5249999999999881</c:v>
                </c:pt>
                <c:pt idx="306">
                  <c:v>1.5299999999999874</c:v>
                </c:pt>
                <c:pt idx="307">
                  <c:v>1.5349999999999879</c:v>
                </c:pt>
                <c:pt idx="308">
                  <c:v>1.5399999999999872</c:v>
                </c:pt>
                <c:pt idx="309">
                  <c:v>1.5449999999999877</c:v>
                </c:pt>
                <c:pt idx="310">
                  <c:v>1.5499999999999869</c:v>
                </c:pt>
                <c:pt idx="311">
                  <c:v>1.5549999999999875</c:v>
                </c:pt>
                <c:pt idx="312">
                  <c:v>1.559999999999987</c:v>
                </c:pt>
                <c:pt idx="313">
                  <c:v>1.5649999999999873</c:v>
                </c:pt>
                <c:pt idx="314">
                  <c:v>1.5699999999999867</c:v>
                </c:pt>
                <c:pt idx="315">
                  <c:v>1.5749999999999871</c:v>
                </c:pt>
                <c:pt idx="316">
                  <c:v>1.5799999999999867</c:v>
                </c:pt>
                <c:pt idx="317">
                  <c:v>1.5849999999999878</c:v>
                </c:pt>
                <c:pt idx="318">
                  <c:v>1.5899999999999865</c:v>
                </c:pt>
                <c:pt idx="319">
                  <c:v>1.5949999999999878</c:v>
                </c:pt>
                <c:pt idx="320">
                  <c:v>1.5999999999999865</c:v>
                </c:pt>
                <c:pt idx="321">
                  <c:v>1.6049999999999878</c:v>
                </c:pt>
                <c:pt idx="322">
                  <c:v>1.6099999999999863</c:v>
                </c:pt>
                <c:pt idx="323">
                  <c:v>1.6149999999999876</c:v>
                </c:pt>
                <c:pt idx="324">
                  <c:v>1.6199999999999859</c:v>
                </c:pt>
                <c:pt idx="325">
                  <c:v>1.624999999999986</c:v>
                </c:pt>
                <c:pt idx="326">
                  <c:v>1.6299999999999857</c:v>
                </c:pt>
                <c:pt idx="327">
                  <c:v>1.6349999999999858</c:v>
                </c:pt>
                <c:pt idx="328">
                  <c:v>1.6399999999999855</c:v>
                </c:pt>
                <c:pt idx="329">
                  <c:v>1.6449999999999858</c:v>
                </c:pt>
                <c:pt idx="330">
                  <c:v>1.6499999999999853</c:v>
                </c:pt>
                <c:pt idx="331">
                  <c:v>1.6549999999999858</c:v>
                </c:pt>
                <c:pt idx="332">
                  <c:v>1.6599999999999853</c:v>
                </c:pt>
                <c:pt idx="333">
                  <c:v>1.6649999999999858</c:v>
                </c:pt>
                <c:pt idx="334">
                  <c:v>1.6699999999999851</c:v>
                </c:pt>
                <c:pt idx="335">
                  <c:v>1.6749999999999858</c:v>
                </c:pt>
                <c:pt idx="336">
                  <c:v>1.6799999999999848</c:v>
                </c:pt>
                <c:pt idx="337">
                  <c:v>1.6849999999999858</c:v>
                </c:pt>
                <c:pt idx="338">
                  <c:v>1.6899999999999846</c:v>
                </c:pt>
                <c:pt idx="339">
                  <c:v>1.6949999999999859</c:v>
                </c:pt>
                <c:pt idx="340">
                  <c:v>1.6999999999999844</c:v>
                </c:pt>
                <c:pt idx="341">
                  <c:v>1.7049999999999839</c:v>
                </c:pt>
                <c:pt idx="342">
                  <c:v>1.7099999999999831</c:v>
                </c:pt>
                <c:pt idx="343">
                  <c:v>1.7149999999999836</c:v>
                </c:pt>
                <c:pt idx="344">
                  <c:v>1.7199999999999827</c:v>
                </c:pt>
                <c:pt idx="345">
                  <c:v>1.7249999999999834</c:v>
                </c:pt>
                <c:pt idx="346">
                  <c:v>1.7299999999999829</c:v>
                </c:pt>
                <c:pt idx="347">
                  <c:v>1.7349999999999834</c:v>
                </c:pt>
                <c:pt idx="348">
                  <c:v>1.7399999999999824</c:v>
                </c:pt>
                <c:pt idx="349">
                  <c:v>1.7449999999999832</c:v>
                </c:pt>
                <c:pt idx="350">
                  <c:v>1.7499999999999825</c:v>
                </c:pt>
                <c:pt idx="351">
                  <c:v>1.754999999999983</c:v>
                </c:pt>
                <c:pt idx="352">
                  <c:v>1.7599999999999822</c:v>
                </c:pt>
                <c:pt idx="353">
                  <c:v>1.7649999999999828</c:v>
                </c:pt>
                <c:pt idx="354">
                  <c:v>1.7699999999999823</c:v>
                </c:pt>
                <c:pt idx="355">
                  <c:v>1.7749999999999826</c:v>
                </c:pt>
                <c:pt idx="356">
                  <c:v>1.779999999999982</c:v>
                </c:pt>
                <c:pt idx="357">
                  <c:v>1.7849999999999826</c:v>
                </c:pt>
                <c:pt idx="358">
                  <c:v>1.789999999999982</c:v>
                </c:pt>
                <c:pt idx="359">
                  <c:v>1.7949999999999824</c:v>
                </c:pt>
                <c:pt idx="360">
                  <c:v>1.7999999999999816</c:v>
                </c:pt>
                <c:pt idx="361">
                  <c:v>1.8049999999999822</c:v>
                </c:pt>
                <c:pt idx="362">
                  <c:v>1.8099999999999816</c:v>
                </c:pt>
                <c:pt idx="363">
                  <c:v>1.814999999999982</c:v>
                </c:pt>
                <c:pt idx="364">
                  <c:v>1.8199999999999814</c:v>
                </c:pt>
                <c:pt idx="365">
                  <c:v>1.8249999999999817</c:v>
                </c:pt>
                <c:pt idx="366">
                  <c:v>1.8299999999999812</c:v>
                </c:pt>
                <c:pt idx="367">
                  <c:v>1.8349999999999818</c:v>
                </c:pt>
                <c:pt idx="368">
                  <c:v>1.839999999999981</c:v>
                </c:pt>
                <c:pt idx="369">
                  <c:v>1.8449999999999818</c:v>
                </c:pt>
                <c:pt idx="370">
                  <c:v>1.8499999999999808</c:v>
                </c:pt>
                <c:pt idx="371">
                  <c:v>1.8549999999999818</c:v>
                </c:pt>
                <c:pt idx="372">
                  <c:v>1.8599999999999808</c:v>
                </c:pt>
                <c:pt idx="373">
                  <c:v>1.8649999999999818</c:v>
                </c:pt>
                <c:pt idx="374">
                  <c:v>1.8699999999999806</c:v>
                </c:pt>
                <c:pt idx="375">
                  <c:v>1.8749999999999818</c:v>
                </c:pt>
                <c:pt idx="376">
                  <c:v>1.8799999999999806</c:v>
                </c:pt>
                <c:pt idx="377">
                  <c:v>1.8849999999999818</c:v>
                </c:pt>
                <c:pt idx="378">
                  <c:v>1.8899999999999804</c:v>
                </c:pt>
                <c:pt idx="379">
                  <c:v>1.8949999999999816</c:v>
                </c:pt>
                <c:pt idx="380">
                  <c:v>1.8999999999999801</c:v>
                </c:pt>
                <c:pt idx="381">
                  <c:v>1.9049999999999814</c:v>
                </c:pt>
                <c:pt idx="382">
                  <c:v>1.9099999999999799</c:v>
                </c:pt>
                <c:pt idx="383">
                  <c:v>1.9149999999999812</c:v>
                </c:pt>
                <c:pt idx="384">
                  <c:v>1.9199999999999797</c:v>
                </c:pt>
                <c:pt idx="385">
                  <c:v>1.9249999999999798</c:v>
                </c:pt>
                <c:pt idx="386">
                  <c:v>1.9299999999999795</c:v>
                </c:pt>
                <c:pt idx="387">
                  <c:v>1.9349999999999798</c:v>
                </c:pt>
                <c:pt idx="388">
                  <c:v>1.9399999999999793</c:v>
                </c:pt>
                <c:pt idx="389">
                  <c:v>1.9449999999999799</c:v>
                </c:pt>
                <c:pt idx="390">
                  <c:v>1.9499999999999791</c:v>
                </c:pt>
                <c:pt idx="391">
                  <c:v>1.9549999999999799</c:v>
                </c:pt>
                <c:pt idx="392">
                  <c:v>1.9599999999999798</c:v>
                </c:pt>
                <c:pt idx="393">
                  <c:v>1.9649999999999799</c:v>
                </c:pt>
                <c:pt idx="394">
                  <c:v>1.9699999999999798</c:v>
                </c:pt>
                <c:pt idx="395">
                  <c:v>1.9749999999999799</c:v>
                </c:pt>
                <c:pt idx="396">
                  <c:v>1.9799999999999798</c:v>
                </c:pt>
                <c:pt idx="397">
                  <c:v>1.9849999999999797</c:v>
                </c:pt>
                <c:pt idx="398">
                  <c:v>1.9899999999999796</c:v>
                </c:pt>
                <c:pt idx="399">
                  <c:v>1.9949999999999795</c:v>
                </c:pt>
                <c:pt idx="400">
                  <c:v>1.999999999999978</c:v>
                </c:pt>
                <c:pt idx="401">
                  <c:v>2.0049999999999795</c:v>
                </c:pt>
                <c:pt idx="402">
                  <c:v>2.0099999999999794</c:v>
                </c:pt>
                <c:pt idx="403">
                  <c:v>2.0149999999999793</c:v>
                </c:pt>
                <c:pt idx="404">
                  <c:v>2.0199999999999787</c:v>
                </c:pt>
                <c:pt idx="405">
                  <c:v>2.024999999999979</c:v>
                </c:pt>
                <c:pt idx="406">
                  <c:v>2.0299999999999789</c:v>
                </c:pt>
                <c:pt idx="407">
                  <c:v>2.0349999999999788</c:v>
                </c:pt>
                <c:pt idx="408">
                  <c:v>2.0399999999999787</c:v>
                </c:pt>
                <c:pt idx="409">
                  <c:v>2.0449999999999786</c:v>
                </c:pt>
                <c:pt idx="410">
                  <c:v>2.0499999999999785</c:v>
                </c:pt>
                <c:pt idx="411">
                  <c:v>2.0549999999999784</c:v>
                </c:pt>
                <c:pt idx="412">
                  <c:v>2.0599999999999783</c:v>
                </c:pt>
                <c:pt idx="413">
                  <c:v>2.0649999999999782</c:v>
                </c:pt>
                <c:pt idx="414">
                  <c:v>2.0699999999999781</c:v>
                </c:pt>
                <c:pt idx="415">
                  <c:v>2.074999999999978</c:v>
                </c:pt>
                <c:pt idx="416">
                  <c:v>2.0799999999999779</c:v>
                </c:pt>
                <c:pt idx="417">
                  <c:v>2.0849999999999782</c:v>
                </c:pt>
                <c:pt idx="418">
                  <c:v>2.0899999999999781</c:v>
                </c:pt>
                <c:pt idx="419">
                  <c:v>2.0949999999999775</c:v>
                </c:pt>
                <c:pt idx="420">
                  <c:v>2.0999999999999774</c:v>
                </c:pt>
                <c:pt idx="421">
                  <c:v>2.1049999999999782</c:v>
                </c:pt>
                <c:pt idx="422">
                  <c:v>2.1099999999999772</c:v>
                </c:pt>
                <c:pt idx="423">
                  <c:v>2.1149999999999771</c:v>
                </c:pt>
                <c:pt idx="424">
                  <c:v>2.119999999999977</c:v>
                </c:pt>
                <c:pt idx="425">
                  <c:v>2.1249999999999782</c:v>
                </c:pt>
                <c:pt idx="426">
                  <c:v>2.1299999999999772</c:v>
                </c:pt>
                <c:pt idx="427">
                  <c:v>2.1349999999999771</c:v>
                </c:pt>
                <c:pt idx="428">
                  <c:v>2.1399999999999766</c:v>
                </c:pt>
                <c:pt idx="429">
                  <c:v>2.1449999999999791</c:v>
                </c:pt>
                <c:pt idx="430">
                  <c:v>2.1499999999999782</c:v>
                </c:pt>
                <c:pt idx="431">
                  <c:v>2.1549999999999772</c:v>
                </c:pt>
                <c:pt idx="432">
                  <c:v>2.1599999999999762</c:v>
                </c:pt>
                <c:pt idx="433">
                  <c:v>2.1649999999999787</c:v>
                </c:pt>
                <c:pt idx="434">
                  <c:v>2.1699999999999759</c:v>
                </c:pt>
                <c:pt idx="435">
                  <c:v>2.1749999999999758</c:v>
                </c:pt>
                <c:pt idx="436">
                  <c:v>2.1799999999999757</c:v>
                </c:pt>
                <c:pt idx="437">
                  <c:v>2.1849999999999756</c:v>
                </c:pt>
                <c:pt idx="438">
                  <c:v>2.1899999999999755</c:v>
                </c:pt>
                <c:pt idx="439">
                  <c:v>2.1949999999999754</c:v>
                </c:pt>
                <c:pt idx="440">
                  <c:v>2.1999999999999753</c:v>
                </c:pt>
                <c:pt idx="441">
                  <c:v>2.2049999999999752</c:v>
                </c:pt>
                <c:pt idx="442">
                  <c:v>2.2099999999999751</c:v>
                </c:pt>
                <c:pt idx="443">
                  <c:v>2.214999999999975</c:v>
                </c:pt>
                <c:pt idx="444">
                  <c:v>2.2199999999999749</c:v>
                </c:pt>
                <c:pt idx="445">
                  <c:v>2.2249999999999752</c:v>
                </c:pt>
                <c:pt idx="446">
                  <c:v>2.2299999999999751</c:v>
                </c:pt>
                <c:pt idx="447">
                  <c:v>2.2349999999999746</c:v>
                </c:pt>
                <c:pt idx="448">
                  <c:v>2.2399999999999745</c:v>
                </c:pt>
                <c:pt idx="449">
                  <c:v>2.2449999999999752</c:v>
                </c:pt>
                <c:pt idx="450">
                  <c:v>2.2499999999999742</c:v>
                </c:pt>
                <c:pt idx="451">
                  <c:v>2.2549999999999741</c:v>
                </c:pt>
                <c:pt idx="452">
                  <c:v>2.259999999999974</c:v>
                </c:pt>
                <c:pt idx="453">
                  <c:v>2.2649999999999766</c:v>
                </c:pt>
                <c:pt idx="454">
                  <c:v>2.2699999999999751</c:v>
                </c:pt>
                <c:pt idx="455">
                  <c:v>2.2749999999999742</c:v>
                </c:pt>
                <c:pt idx="456">
                  <c:v>2.2799999999999736</c:v>
                </c:pt>
                <c:pt idx="457">
                  <c:v>2.2849999999999762</c:v>
                </c:pt>
                <c:pt idx="458">
                  <c:v>2.2899999999999752</c:v>
                </c:pt>
                <c:pt idx="459">
                  <c:v>2.2949999999999742</c:v>
                </c:pt>
                <c:pt idx="460">
                  <c:v>2.2999999999999732</c:v>
                </c:pt>
                <c:pt idx="461">
                  <c:v>2.3049999999999731</c:v>
                </c:pt>
                <c:pt idx="462">
                  <c:v>2.309999999999973</c:v>
                </c:pt>
                <c:pt idx="463">
                  <c:v>2.3149999999999729</c:v>
                </c:pt>
                <c:pt idx="464">
                  <c:v>2.3199999999999728</c:v>
                </c:pt>
                <c:pt idx="465">
                  <c:v>2.3249999999999726</c:v>
                </c:pt>
                <c:pt idx="466">
                  <c:v>2.3299999999999725</c:v>
                </c:pt>
                <c:pt idx="467">
                  <c:v>2.3349999999999724</c:v>
                </c:pt>
                <c:pt idx="468">
                  <c:v>2.3399999999999723</c:v>
                </c:pt>
                <c:pt idx="469">
                  <c:v>2.3449999999999722</c:v>
                </c:pt>
                <c:pt idx="470">
                  <c:v>2.3499999999999721</c:v>
                </c:pt>
                <c:pt idx="471">
                  <c:v>2.354999999999972</c:v>
                </c:pt>
                <c:pt idx="472">
                  <c:v>2.3599999999999692</c:v>
                </c:pt>
                <c:pt idx="473">
                  <c:v>2.3649999999999718</c:v>
                </c:pt>
                <c:pt idx="474">
                  <c:v>2.3699999999999717</c:v>
                </c:pt>
                <c:pt idx="475">
                  <c:v>2.3749999999999707</c:v>
                </c:pt>
                <c:pt idx="476">
                  <c:v>2.3799999999999688</c:v>
                </c:pt>
                <c:pt idx="477">
                  <c:v>2.3849999999999714</c:v>
                </c:pt>
                <c:pt idx="478">
                  <c:v>2.3899999999999713</c:v>
                </c:pt>
                <c:pt idx="479">
                  <c:v>2.3949999999999707</c:v>
                </c:pt>
                <c:pt idx="480">
                  <c:v>2.3999999999999684</c:v>
                </c:pt>
                <c:pt idx="481">
                  <c:v>2.4049999999999709</c:v>
                </c:pt>
                <c:pt idx="482">
                  <c:v>2.4099999999999708</c:v>
                </c:pt>
                <c:pt idx="483">
                  <c:v>2.4149999999999707</c:v>
                </c:pt>
                <c:pt idx="484">
                  <c:v>2.419999999999968</c:v>
                </c:pt>
                <c:pt idx="485">
                  <c:v>2.4249999999999705</c:v>
                </c:pt>
                <c:pt idx="486">
                  <c:v>2.4299999999999704</c:v>
                </c:pt>
                <c:pt idx="487">
                  <c:v>2.4349999999999703</c:v>
                </c:pt>
                <c:pt idx="488">
                  <c:v>2.4399999999999675</c:v>
                </c:pt>
                <c:pt idx="489">
                  <c:v>2.4449999999999701</c:v>
                </c:pt>
                <c:pt idx="490">
                  <c:v>2.44999999999997</c:v>
                </c:pt>
                <c:pt idx="491">
                  <c:v>2.4549999999999677</c:v>
                </c:pt>
                <c:pt idx="492">
                  <c:v>2.4599999999999671</c:v>
                </c:pt>
                <c:pt idx="493">
                  <c:v>2.4649999999999697</c:v>
                </c:pt>
                <c:pt idx="494">
                  <c:v>2.4699999999999687</c:v>
                </c:pt>
                <c:pt idx="495">
                  <c:v>2.4749999999999677</c:v>
                </c:pt>
                <c:pt idx="496">
                  <c:v>2.4799999999999667</c:v>
                </c:pt>
                <c:pt idx="497">
                  <c:v>2.4849999999999688</c:v>
                </c:pt>
                <c:pt idx="498">
                  <c:v>2.4899999999999687</c:v>
                </c:pt>
                <c:pt idx="499">
                  <c:v>2.4949999999999677</c:v>
                </c:pt>
                <c:pt idx="500">
                  <c:v>2.4999999999999667</c:v>
                </c:pt>
                <c:pt idx="501">
                  <c:v>2.5049999999999688</c:v>
                </c:pt>
                <c:pt idx="502">
                  <c:v>2.5099999999999687</c:v>
                </c:pt>
                <c:pt idx="503">
                  <c:v>2.5149999999999677</c:v>
                </c:pt>
                <c:pt idx="504">
                  <c:v>2.5199999999999667</c:v>
                </c:pt>
                <c:pt idx="505">
                  <c:v>2.5249999999999684</c:v>
                </c:pt>
                <c:pt idx="506">
                  <c:v>2.5299999999999683</c:v>
                </c:pt>
                <c:pt idx="507">
                  <c:v>2.5349999999999677</c:v>
                </c:pt>
                <c:pt idx="508">
                  <c:v>2.5399999999999667</c:v>
                </c:pt>
                <c:pt idx="509">
                  <c:v>2.544999999999968</c:v>
                </c:pt>
                <c:pt idx="510">
                  <c:v>2.5499999999999678</c:v>
                </c:pt>
                <c:pt idx="511">
                  <c:v>2.5549999999999677</c:v>
                </c:pt>
                <c:pt idx="512">
                  <c:v>2.5599999999999667</c:v>
                </c:pt>
                <c:pt idx="513">
                  <c:v>2.5649999999999675</c:v>
                </c:pt>
                <c:pt idx="514">
                  <c:v>2.5699999999999674</c:v>
                </c:pt>
                <c:pt idx="515">
                  <c:v>2.5749999999999673</c:v>
                </c:pt>
                <c:pt idx="516">
                  <c:v>2.5799999999999668</c:v>
                </c:pt>
                <c:pt idx="517">
                  <c:v>2.5849999999999671</c:v>
                </c:pt>
                <c:pt idx="518">
                  <c:v>2.589999999999967</c:v>
                </c:pt>
                <c:pt idx="519">
                  <c:v>2.5949999999999669</c:v>
                </c:pt>
                <c:pt idx="520">
                  <c:v>2.5999999999999668</c:v>
                </c:pt>
                <c:pt idx="521">
                  <c:v>2.6049999999999671</c:v>
                </c:pt>
                <c:pt idx="522">
                  <c:v>2.6099999999999666</c:v>
                </c:pt>
                <c:pt idx="523">
                  <c:v>2.6149999999999665</c:v>
                </c:pt>
                <c:pt idx="524">
                  <c:v>2.6199999999999664</c:v>
                </c:pt>
                <c:pt idx="525">
                  <c:v>2.6249999999999662</c:v>
                </c:pt>
                <c:pt idx="526">
                  <c:v>2.6299999999999661</c:v>
                </c:pt>
                <c:pt idx="527">
                  <c:v>2.634999999999966</c:v>
                </c:pt>
                <c:pt idx="528">
                  <c:v>2.6399999999999637</c:v>
                </c:pt>
                <c:pt idx="529">
                  <c:v>2.6449999999999658</c:v>
                </c:pt>
                <c:pt idx="530">
                  <c:v>2.6499999999999657</c:v>
                </c:pt>
                <c:pt idx="531">
                  <c:v>2.6549999999999647</c:v>
                </c:pt>
                <c:pt idx="532">
                  <c:v>2.6599999999999637</c:v>
                </c:pt>
                <c:pt idx="533">
                  <c:v>2.6649999999999654</c:v>
                </c:pt>
                <c:pt idx="534">
                  <c:v>2.6699999999999653</c:v>
                </c:pt>
                <c:pt idx="535">
                  <c:v>2.6749999999999647</c:v>
                </c:pt>
                <c:pt idx="536">
                  <c:v>2.6799999999999637</c:v>
                </c:pt>
                <c:pt idx="537">
                  <c:v>2.684999999999965</c:v>
                </c:pt>
                <c:pt idx="538">
                  <c:v>2.6899999999999649</c:v>
                </c:pt>
                <c:pt idx="539">
                  <c:v>2.6949999999999648</c:v>
                </c:pt>
                <c:pt idx="540">
                  <c:v>2.6999999999999647</c:v>
                </c:pt>
                <c:pt idx="541">
                  <c:v>2.7049999999999645</c:v>
                </c:pt>
                <c:pt idx="542">
                  <c:v>2.7099999999999644</c:v>
                </c:pt>
                <c:pt idx="543">
                  <c:v>2.7149999999999643</c:v>
                </c:pt>
                <c:pt idx="544">
                  <c:v>2.7199999999999638</c:v>
                </c:pt>
                <c:pt idx="545">
                  <c:v>2.7249999999999641</c:v>
                </c:pt>
                <c:pt idx="546">
                  <c:v>2.729999999999964</c:v>
                </c:pt>
                <c:pt idx="547">
                  <c:v>2.7349999999999639</c:v>
                </c:pt>
                <c:pt idx="548">
                  <c:v>2.7399999999999638</c:v>
                </c:pt>
                <c:pt idx="549">
                  <c:v>2.7449999999999641</c:v>
                </c:pt>
                <c:pt idx="550">
                  <c:v>2.7499999999999636</c:v>
                </c:pt>
                <c:pt idx="551">
                  <c:v>2.7549999999999635</c:v>
                </c:pt>
                <c:pt idx="552">
                  <c:v>2.7599999999999634</c:v>
                </c:pt>
                <c:pt idx="553">
                  <c:v>2.7649999999999642</c:v>
                </c:pt>
                <c:pt idx="554">
                  <c:v>2.7699999999999632</c:v>
                </c:pt>
                <c:pt idx="555">
                  <c:v>2.7749999999999631</c:v>
                </c:pt>
                <c:pt idx="556">
                  <c:v>2.7799999999999629</c:v>
                </c:pt>
                <c:pt idx="557">
                  <c:v>2.7849999999999642</c:v>
                </c:pt>
                <c:pt idx="558">
                  <c:v>2.7899999999999632</c:v>
                </c:pt>
                <c:pt idx="559">
                  <c:v>2.7949999999999626</c:v>
                </c:pt>
                <c:pt idx="560">
                  <c:v>2.7999999999999625</c:v>
                </c:pt>
                <c:pt idx="561">
                  <c:v>2.8049999999999624</c:v>
                </c:pt>
                <c:pt idx="562">
                  <c:v>2.8099999999999623</c:v>
                </c:pt>
                <c:pt idx="563">
                  <c:v>2.8149999999999595</c:v>
                </c:pt>
                <c:pt idx="564">
                  <c:v>2.819999999999959</c:v>
                </c:pt>
                <c:pt idx="565">
                  <c:v>2.824999999999962</c:v>
                </c:pt>
                <c:pt idx="566">
                  <c:v>2.8299999999999597</c:v>
                </c:pt>
                <c:pt idx="567">
                  <c:v>2.8349999999999591</c:v>
                </c:pt>
                <c:pt idx="568">
                  <c:v>2.8399999999999586</c:v>
                </c:pt>
                <c:pt idx="569">
                  <c:v>2.8449999999999607</c:v>
                </c:pt>
                <c:pt idx="570">
                  <c:v>2.8499999999999597</c:v>
                </c:pt>
                <c:pt idx="571">
                  <c:v>2.8549999999999587</c:v>
                </c:pt>
                <c:pt idx="572">
                  <c:v>2.8599999999999581</c:v>
                </c:pt>
                <c:pt idx="573">
                  <c:v>2.8649999999999607</c:v>
                </c:pt>
                <c:pt idx="574">
                  <c:v>2.8699999999999597</c:v>
                </c:pt>
                <c:pt idx="575">
                  <c:v>2.8749999999999587</c:v>
                </c:pt>
                <c:pt idx="576">
                  <c:v>2.8799999999999581</c:v>
                </c:pt>
                <c:pt idx="577">
                  <c:v>2.8849999999999607</c:v>
                </c:pt>
                <c:pt idx="578">
                  <c:v>2.8899999999999597</c:v>
                </c:pt>
                <c:pt idx="579">
                  <c:v>2.8949999999999587</c:v>
                </c:pt>
                <c:pt idx="580">
                  <c:v>2.8999999999999577</c:v>
                </c:pt>
                <c:pt idx="581">
                  <c:v>2.9049999999999603</c:v>
                </c:pt>
                <c:pt idx="582">
                  <c:v>2.9099999999999597</c:v>
                </c:pt>
                <c:pt idx="583">
                  <c:v>2.9149999999999587</c:v>
                </c:pt>
                <c:pt idx="584">
                  <c:v>2.9199999999999577</c:v>
                </c:pt>
                <c:pt idx="585">
                  <c:v>2.9249999999999599</c:v>
                </c:pt>
                <c:pt idx="586">
                  <c:v>2.9299999999999597</c:v>
                </c:pt>
                <c:pt idx="587">
                  <c:v>2.9349999999999588</c:v>
                </c:pt>
                <c:pt idx="588">
                  <c:v>2.9399999999999578</c:v>
                </c:pt>
                <c:pt idx="589">
                  <c:v>2.9449999999999594</c:v>
                </c:pt>
                <c:pt idx="590">
                  <c:v>2.9499999999999593</c:v>
                </c:pt>
                <c:pt idx="591">
                  <c:v>2.9549999999999588</c:v>
                </c:pt>
                <c:pt idx="592">
                  <c:v>2.9599999999999587</c:v>
                </c:pt>
                <c:pt idx="593">
                  <c:v>2.964999999999959</c:v>
                </c:pt>
                <c:pt idx="594">
                  <c:v>2.9699999999999589</c:v>
                </c:pt>
                <c:pt idx="595">
                  <c:v>2.9749999999999588</c:v>
                </c:pt>
                <c:pt idx="596">
                  <c:v>2.9799999999999587</c:v>
                </c:pt>
                <c:pt idx="597">
                  <c:v>2.9849999999999586</c:v>
                </c:pt>
                <c:pt idx="598">
                  <c:v>2.9899999999999585</c:v>
                </c:pt>
                <c:pt idx="599">
                  <c:v>2.9949999999999584</c:v>
                </c:pt>
                <c:pt idx="600">
                  <c:v>2.9999999999999583</c:v>
                </c:pt>
                <c:pt idx="601">
                  <c:v>3.0049999999999581</c:v>
                </c:pt>
                <c:pt idx="602">
                  <c:v>3.009999999999958</c:v>
                </c:pt>
                <c:pt idx="603">
                  <c:v>3.0149999999999579</c:v>
                </c:pt>
                <c:pt idx="604">
                  <c:v>3.0199999999999578</c:v>
                </c:pt>
                <c:pt idx="605">
                  <c:v>3.0249999999999582</c:v>
                </c:pt>
                <c:pt idx="606">
                  <c:v>3.0299999999999576</c:v>
                </c:pt>
                <c:pt idx="607">
                  <c:v>3.0349999999999575</c:v>
                </c:pt>
                <c:pt idx="608">
                  <c:v>3.0399999999999574</c:v>
                </c:pt>
                <c:pt idx="609">
                  <c:v>3.0449999999999582</c:v>
                </c:pt>
                <c:pt idx="610">
                  <c:v>3.0499999999999572</c:v>
                </c:pt>
                <c:pt idx="611">
                  <c:v>3.0549999999999571</c:v>
                </c:pt>
                <c:pt idx="612">
                  <c:v>3.059999999999957</c:v>
                </c:pt>
                <c:pt idx="613">
                  <c:v>3.0649999999999582</c:v>
                </c:pt>
                <c:pt idx="614">
                  <c:v>3.0699999999999572</c:v>
                </c:pt>
                <c:pt idx="615">
                  <c:v>3.0749999999999571</c:v>
                </c:pt>
                <c:pt idx="616">
                  <c:v>3.0799999999999566</c:v>
                </c:pt>
                <c:pt idx="617">
                  <c:v>3.0849999999999582</c:v>
                </c:pt>
                <c:pt idx="618">
                  <c:v>3.0899999999999572</c:v>
                </c:pt>
                <c:pt idx="619">
                  <c:v>3.0949999999999562</c:v>
                </c:pt>
                <c:pt idx="620">
                  <c:v>3.0999999999999561</c:v>
                </c:pt>
                <c:pt idx="621">
                  <c:v>3.1049999999999582</c:v>
                </c:pt>
                <c:pt idx="622">
                  <c:v>3.1099999999999559</c:v>
                </c:pt>
                <c:pt idx="623">
                  <c:v>3.1149999999999558</c:v>
                </c:pt>
                <c:pt idx="624">
                  <c:v>3.1199999999999557</c:v>
                </c:pt>
                <c:pt idx="625">
                  <c:v>3.1249999999999556</c:v>
                </c:pt>
                <c:pt idx="626">
                  <c:v>3.1299999999999555</c:v>
                </c:pt>
                <c:pt idx="627">
                  <c:v>3.1349999999999554</c:v>
                </c:pt>
                <c:pt idx="628">
                  <c:v>3.1399999999999553</c:v>
                </c:pt>
                <c:pt idx="629">
                  <c:v>3.1449999999999552</c:v>
                </c:pt>
                <c:pt idx="630">
                  <c:v>3.1499999999999551</c:v>
                </c:pt>
                <c:pt idx="631">
                  <c:v>3.154999999999955</c:v>
                </c:pt>
                <c:pt idx="632">
                  <c:v>3.1599999999999548</c:v>
                </c:pt>
                <c:pt idx="633">
                  <c:v>3.1649999999999552</c:v>
                </c:pt>
                <c:pt idx="634">
                  <c:v>3.1699999999999546</c:v>
                </c:pt>
                <c:pt idx="635">
                  <c:v>3.1749999999999545</c:v>
                </c:pt>
                <c:pt idx="636">
                  <c:v>3.1799999999999544</c:v>
                </c:pt>
                <c:pt idx="637">
                  <c:v>3.1849999999999552</c:v>
                </c:pt>
                <c:pt idx="638">
                  <c:v>3.1899999999999542</c:v>
                </c:pt>
                <c:pt idx="639">
                  <c:v>3.1949999999999541</c:v>
                </c:pt>
                <c:pt idx="640">
                  <c:v>3.199999999999954</c:v>
                </c:pt>
                <c:pt idx="641">
                  <c:v>3.2049999999999552</c:v>
                </c:pt>
                <c:pt idx="642">
                  <c:v>3.2099999999999542</c:v>
                </c:pt>
                <c:pt idx="643">
                  <c:v>3.2149999999999541</c:v>
                </c:pt>
                <c:pt idx="644">
                  <c:v>3.2199999999999536</c:v>
                </c:pt>
                <c:pt idx="645">
                  <c:v>3.2249999999999552</c:v>
                </c:pt>
                <c:pt idx="646">
                  <c:v>3.2299999999999542</c:v>
                </c:pt>
                <c:pt idx="647">
                  <c:v>3.2349999999999532</c:v>
                </c:pt>
                <c:pt idx="648">
                  <c:v>3.2399999999999531</c:v>
                </c:pt>
                <c:pt idx="649">
                  <c:v>3.2449999999999557</c:v>
                </c:pt>
                <c:pt idx="650">
                  <c:v>3.2499999999999551</c:v>
                </c:pt>
                <c:pt idx="651">
                  <c:v>3.2549999999999542</c:v>
                </c:pt>
                <c:pt idx="652">
                  <c:v>3.2599999999999532</c:v>
                </c:pt>
                <c:pt idx="653">
                  <c:v>3.2649999999999553</c:v>
                </c:pt>
                <c:pt idx="654">
                  <c:v>3.2699999999999552</c:v>
                </c:pt>
                <c:pt idx="655">
                  <c:v>3.2749999999999542</c:v>
                </c:pt>
                <c:pt idx="656">
                  <c:v>3.2799999999999532</c:v>
                </c:pt>
                <c:pt idx="657">
                  <c:v>3.2849999999999548</c:v>
                </c:pt>
                <c:pt idx="658">
                  <c:v>3.2899999999999547</c:v>
                </c:pt>
                <c:pt idx="659">
                  <c:v>3.2949999999999542</c:v>
                </c:pt>
                <c:pt idx="660">
                  <c:v>3.2999999999999519</c:v>
                </c:pt>
                <c:pt idx="661">
                  <c:v>3.3049999999999518</c:v>
                </c:pt>
                <c:pt idx="662">
                  <c:v>3.3099999999999508</c:v>
                </c:pt>
                <c:pt idx="663">
                  <c:v>3.3149999999999507</c:v>
                </c:pt>
                <c:pt idx="664">
                  <c:v>3.3199999999999483</c:v>
                </c:pt>
                <c:pt idx="665">
                  <c:v>3.3249999999999513</c:v>
                </c:pt>
                <c:pt idx="666">
                  <c:v>3.3299999999999508</c:v>
                </c:pt>
                <c:pt idx="667">
                  <c:v>3.3349999999999507</c:v>
                </c:pt>
                <c:pt idx="668">
                  <c:v>3.3399999999999479</c:v>
                </c:pt>
                <c:pt idx="669">
                  <c:v>3.3449999999999509</c:v>
                </c:pt>
                <c:pt idx="670">
                  <c:v>3.3499999999999508</c:v>
                </c:pt>
                <c:pt idx="671">
                  <c:v>3.3549999999999507</c:v>
                </c:pt>
                <c:pt idx="672">
                  <c:v>3.3599999999999475</c:v>
                </c:pt>
                <c:pt idx="673">
                  <c:v>3.3649999999999505</c:v>
                </c:pt>
                <c:pt idx="674">
                  <c:v>3.3699999999999504</c:v>
                </c:pt>
                <c:pt idx="675">
                  <c:v>3.3749999999999503</c:v>
                </c:pt>
                <c:pt idx="676">
                  <c:v>3.3799999999999475</c:v>
                </c:pt>
                <c:pt idx="677">
                  <c:v>3.38499999999995</c:v>
                </c:pt>
                <c:pt idx="678">
                  <c:v>3.3899999999999477</c:v>
                </c:pt>
                <c:pt idx="679">
                  <c:v>3.3949999999999472</c:v>
                </c:pt>
                <c:pt idx="680">
                  <c:v>3.3999999999999471</c:v>
                </c:pt>
                <c:pt idx="681">
                  <c:v>3.4049999999999487</c:v>
                </c:pt>
                <c:pt idx="682">
                  <c:v>3.4099999999999477</c:v>
                </c:pt>
                <c:pt idx="683">
                  <c:v>3.4149999999999467</c:v>
                </c:pt>
                <c:pt idx="684">
                  <c:v>3.4199999999999466</c:v>
                </c:pt>
                <c:pt idx="685">
                  <c:v>3.4249999999999488</c:v>
                </c:pt>
                <c:pt idx="686">
                  <c:v>3.4299999999999478</c:v>
                </c:pt>
                <c:pt idx="687">
                  <c:v>3.4349999999999477</c:v>
                </c:pt>
                <c:pt idx="688">
                  <c:v>3.4399999999999467</c:v>
                </c:pt>
                <c:pt idx="689">
                  <c:v>3.4449999999999488</c:v>
                </c:pt>
                <c:pt idx="690">
                  <c:v>3.4499999999999487</c:v>
                </c:pt>
                <c:pt idx="691">
                  <c:v>3.4549999999999477</c:v>
                </c:pt>
                <c:pt idx="692">
                  <c:v>3.4599999999999467</c:v>
                </c:pt>
                <c:pt idx="693">
                  <c:v>3.4649999999999483</c:v>
                </c:pt>
                <c:pt idx="694">
                  <c:v>3.4699999999999478</c:v>
                </c:pt>
                <c:pt idx="695">
                  <c:v>3.4749999999999477</c:v>
                </c:pt>
                <c:pt idx="696">
                  <c:v>3.4799999999999467</c:v>
                </c:pt>
                <c:pt idx="697">
                  <c:v>3.4849999999999479</c:v>
                </c:pt>
                <c:pt idx="698">
                  <c:v>3.4899999999999478</c:v>
                </c:pt>
                <c:pt idx="699">
                  <c:v>3.4949999999999477</c:v>
                </c:pt>
                <c:pt idx="700">
                  <c:v>3.4999999999999467</c:v>
                </c:pt>
                <c:pt idx="701">
                  <c:v>3.5049999999999475</c:v>
                </c:pt>
                <c:pt idx="702">
                  <c:v>3.5099999999999474</c:v>
                </c:pt>
                <c:pt idx="703">
                  <c:v>3.5149999999999473</c:v>
                </c:pt>
                <c:pt idx="704">
                  <c:v>3.5199999999999467</c:v>
                </c:pt>
                <c:pt idx="705">
                  <c:v>3.5249999999999471</c:v>
                </c:pt>
                <c:pt idx="706">
                  <c:v>3.529999999999947</c:v>
                </c:pt>
                <c:pt idx="707">
                  <c:v>3.5349999999999469</c:v>
                </c:pt>
                <c:pt idx="708">
                  <c:v>3.5399999999999467</c:v>
                </c:pt>
                <c:pt idx="709">
                  <c:v>3.5449999999999466</c:v>
                </c:pt>
                <c:pt idx="710">
                  <c:v>3.5499999999999465</c:v>
                </c:pt>
                <c:pt idx="711">
                  <c:v>3.5549999999999464</c:v>
                </c:pt>
                <c:pt idx="712">
                  <c:v>3.5599999999999463</c:v>
                </c:pt>
                <c:pt idx="713">
                  <c:v>3.5649999999999462</c:v>
                </c:pt>
                <c:pt idx="714">
                  <c:v>3.5699999999999461</c:v>
                </c:pt>
                <c:pt idx="715">
                  <c:v>3.574999999999946</c:v>
                </c:pt>
                <c:pt idx="716">
                  <c:v>3.5799999999999437</c:v>
                </c:pt>
                <c:pt idx="717">
                  <c:v>3.5849999999999458</c:v>
                </c:pt>
                <c:pt idx="718">
                  <c:v>3.5899999999999457</c:v>
                </c:pt>
                <c:pt idx="719">
                  <c:v>3.5949999999999447</c:v>
                </c:pt>
                <c:pt idx="720">
                  <c:v>3.5999999999999437</c:v>
                </c:pt>
                <c:pt idx="721">
                  <c:v>3.6049999999999454</c:v>
                </c:pt>
                <c:pt idx="722">
                  <c:v>3.6099999999999453</c:v>
                </c:pt>
                <c:pt idx="723">
                  <c:v>3.6149999999999447</c:v>
                </c:pt>
                <c:pt idx="724">
                  <c:v>3.6199999999999437</c:v>
                </c:pt>
                <c:pt idx="725">
                  <c:v>3.6249999999999449</c:v>
                </c:pt>
                <c:pt idx="726">
                  <c:v>3.6299999999999448</c:v>
                </c:pt>
                <c:pt idx="727">
                  <c:v>3.6349999999999447</c:v>
                </c:pt>
                <c:pt idx="728">
                  <c:v>3.6399999999999437</c:v>
                </c:pt>
                <c:pt idx="729">
                  <c:v>3.6449999999999445</c:v>
                </c:pt>
                <c:pt idx="730">
                  <c:v>3.6499999999999444</c:v>
                </c:pt>
                <c:pt idx="731">
                  <c:v>3.6549999999999443</c:v>
                </c:pt>
                <c:pt idx="732">
                  <c:v>3.6599999999999437</c:v>
                </c:pt>
                <c:pt idx="733">
                  <c:v>3.6649999999999441</c:v>
                </c:pt>
                <c:pt idx="734">
                  <c:v>3.669999999999944</c:v>
                </c:pt>
                <c:pt idx="735">
                  <c:v>3.6749999999999439</c:v>
                </c:pt>
                <c:pt idx="736">
                  <c:v>3.6799999999999438</c:v>
                </c:pt>
                <c:pt idx="737">
                  <c:v>3.6849999999999441</c:v>
                </c:pt>
                <c:pt idx="738">
                  <c:v>3.6899999999999435</c:v>
                </c:pt>
                <c:pt idx="739">
                  <c:v>3.6949999999999434</c:v>
                </c:pt>
                <c:pt idx="740">
                  <c:v>3.6999999999999433</c:v>
                </c:pt>
                <c:pt idx="741">
                  <c:v>3.7049999999999432</c:v>
                </c:pt>
                <c:pt idx="742">
                  <c:v>3.7099999999999431</c:v>
                </c:pt>
                <c:pt idx="743">
                  <c:v>3.714999999999943</c:v>
                </c:pt>
                <c:pt idx="744">
                  <c:v>3.7199999999999429</c:v>
                </c:pt>
                <c:pt idx="745">
                  <c:v>3.7249999999999432</c:v>
                </c:pt>
                <c:pt idx="746">
                  <c:v>3.7299999999999431</c:v>
                </c:pt>
                <c:pt idx="747">
                  <c:v>3.7349999999999426</c:v>
                </c:pt>
                <c:pt idx="748">
                  <c:v>3.7399999999999425</c:v>
                </c:pt>
                <c:pt idx="749">
                  <c:v>3.7449999999999442</c:v>
                </c:pt>
                <c:pt idx="750">
                  <c:v>3.7499999999999432</c:v>
                </c:pt>
                <c:pt idx="751">
                  <c:v>3.7549999999999422</c:v>
                </c:pt>
                <c:pt idx="752">
                  <c:v>3.7599999999999421</c:v>
                </c:pt>
                <c:pt idx="753">
                  <c:v>3.7649999999999419</c:v>
                </c:pt>
                <c:pt idx="754">
                  <c:v>3.7699999999999418</c:v>
                </c:pt>
                <c:pt idx="755">
                  <c:v>3.7749999999999417</c:v>
                </c:pt>
                <c:pt idx="756">
                  <c:v>3.7799999999999407</c:v>
                </c:pt>
                <c:pt idx="757">
                  <c:v>3.7849999999999415</c:v>
                </c:pt>
                <c:pt idx="758">
                  <c:v>3.7899999999999414</c:v>
                </c:pt>
                <c:pt idx="759">
                  <c:v>3.7949999999999413</c:v>
                </c:pt>
                <c:pt idx="760">
                  <c:v>3.7999999999999408</c:v>
                </c:pt>
                <c:pt idx="761">
                  <c:v>3.8049999999999407</c:v>
                </c:pt>
                <c:pt idx="762">
                  <c:v>3.8099999999999397</c:v>
                </c:pt>
                <c:pt idx="763">
                  <c:v>3.8149999999999387</c:v>
                </c:pt>
                <c:pt idx="764">
                  <c:v>3.8199999999999381</c:v>
                </c:pt>
                <c:pt idx="765">
                  <c:v>3.8249999999999407</c:v>
                </c:pt>
                <c:pt idx="766">
                  <c:v>3.8299999999999397</c:v>
                </c:pt>
                <c:pt idx="767">
                  <c:v>3.8349999999999387</c:v>
                </c:pt>
                <c:pt idx="768">
                  <c:v>3.8399999999999377</c:v>
                </c:pt>
                <c:pt idx="769">
                  <c:v>3.8449999999999398</c:v>
                </c:pt>
                <c:pt idx="770">
                  <c:v>3.8499999999999397</c:v>
                </c:pt>
                <c:pt idx="771">
                  <c:v>3.8549999999999387</c:v>
                </c:pt>
                <c:pt idx="772">
                  <c:v>3.8599999999999377</c:v>
                </c:pt>
                <c:pt idx="773">
                  <c:v>3.8649999999999398</c:v>
                </c:pt>
                <c:pt idx="774">
                  <c:v>3.8699999999999397</c:v>
                </c:pt>
                <c:pt idx="775">
                  <c:v>3.8749999999999387</c:v>
                </c:pt>
                <c:pt idx="776">
                  <c:v>3.8799999999999377</c:v>
                </c:pt>
                <c:pt idx="777">
                  <c:v>3.8849999999999394</c:v>
                </c:pt>
                <c:pt idx="778">
                  <c:v>3.8899999999999393</c:v>
                </c:pt>
                <c:pt idx="779">
                  <c:v>3.8949999999999387</c:v>
                </c:pt>
                <c:pt idx="780">
                  <c:v>3.8999999999999377</c:v>
                </c:pt>
                <c:pt idx="781">
                  <c:v>3.904999999999939</c:v>
                </c:pt>
                <c:pt idx="782">
                  <c:v>3.9099999999999389</c:v>
                </c:pt>
                <c:pt idx="783">
                  <c:v>3.9149999999999388</c:v>
                </c:pt>
                <c:pt idx="784">
                  <c:v>3.9199999999999378</c:v>
                </c:pt>
                <c:pt idx="785">
                  <c:v>3.9249999999999385</c:v>
                </c:pt>
                <c:pt idx="786">
                  <c:v>3.9299999999999384</c:v>
                </c:pt>
                <c:pt idx="787">
                  <c:v>3.9349999999999383</c:v>
                </c:pt>
                <c:pt idx="788">
                  <c:v>3.9399999999999378</c:v>
                </c:pt>
                <c:pt idx="789">
                  <c:v>3.9449999999999381</c:v>
                </c:pt>
                <c:pt idx="790">
                  <c:v>3.949999999999938</c:v>
                </c:pt>
                <c:pt idx="791">
                  <c:v>3.9549999999999379</c:v>
                </c:pt>
                <c:pt idx="792">
                  <c:v>3.9599999999999378</c:v>
                </c:pt>
                <c:pt idx="793">
                  <c:v>3.9649999999999381</c:v>
                </c:pt>
                <c:pt idx="794">
                  <c:v>3.9699999999999376</c:v>
                </c:pt>
                <c:pt idx="795">
                  <c:v>3.9749999999999375</c:v>
                </c:pt>
                <c:pt idx="796">
                  <c:v>3.9799999999999374</c:v>
                </c:pt>
                <c:pt idx="797">
                  <c:v>3.9849999999999381</c:v>
                </c:pt>
                <c:pt idx="798">
                  <c:v>3.9899999999999372</c:v>
                </c:pt>
                <c:pt idx="799">
                  <c:v>3.994999999999937</c:v>
                </c:pt>
                <c:pt idx="800">
                  <c:v>3.9999999999999369</c:v>
                </c:pt>
                <c:pt idx="801">
                  <c:v>4.0049999999999368</c:v>
                </c:pt>
                <c:pt idx="802">
                  <c:v>4.0099999999999394</c:v>
                </c:pt>
                <c:pt idx="803">
                  <c:v>4.0149999999999366</c:v>
                </c:pt>
                <c:pt idx="804">
                  <c:v>4.0199999999999374</c:v>
                </c:pt>
                <c:pt idx="805">
                  <c:v>4.0249999999999355</c:v>
                </c:pt>
                <c:pt idx="806">
                  <c:v>4.0299999999999363</c:v>
                </c:pt>
                <c:pt idx="807">
                  <c:v>4.0349999999999362</c:v>
                </c:pt>
                <c:pt idx="808">
                  <c:v>4.0399999999999414</c:v>
                </c:pt>
                <c:pt idx="809">
                  <c:v>4.044999999999936</c:v>
                </c:pt>
                <c:pt idx="810">
                  <c:v>4.0499999999999394</c:v>
                </c:pt>
                <c:pt idx="811">
                  <c:v>4.0549999999999358</c:v>
                </c:pt>
                <c:pt idx="812">
                  <c:v>4.0599999999999374</c:v>
                </c:pt>
                <c:pt idx="813">
                  <c:v>4.0649999999999356</c:v>
                </c:pt>
                <c:pt idx="814">
                  <c:v>4.0699999999999354</c:v>
                </c:pt>
                <c:pt idx="815">
                  <c:v>4.0749999999999353</c:v>
                </c:pt>
                <c:pt idx="816">
                  <c:v>4.0799999999999406</c:v>
                </c:pt>
                <c:pt idx="817">
                  <c:v>4.0849999999999351</c:v>
                </c:pt>
                <c:pt idx="818">
                  <c:v>4.0899999999999403</c:v>
                </c:pt>
                <c:pt idx="819">
                  <c:v>4.0949999999999349</c:v>
                </c:pt>
                <c:pt idx="820">
                  <c:v>4.0999999999999384</c:v>
                </c:pt>
                <c:pt idx="821">
                  <c:v>4.1049999999999347</c:v>
                </c:pt>
                <c:pt idx="822">
                  <c:v>4.1099999999999364</c:v>
                </c:pt>
                <c:pt idx="823">
                  <c:v>4.1149999999999345</c:v>
                </c:pt>
                <c:pt idx="824">
                  <c:v>4.1199999999999344</c:v>
                </c:pt>
                <c:pt idx="825">
                  <c:v>4.1249999999999281</c:v>
                </c:pt>
                <c:pt idx="826">
                  <c:v>4.1299999999999342</c:v>
                </c:pt>
                <c:pt idx="827">
                  <c:v>4.1349999999999341</c:v>
                </c:pt>
                <c:pt idx="828">
                  <c:v>4.1399999999999384</c:v>
                </c:pt>
                <c:pt idx="829">
                  <c:v>4.1449999999999285</c:v>
                </c:pt>
                <c:pt idx="830">
                  <c:v>4.1499999999999337</c:v>
                </c:pt>
                <c:pt idx="831">
                  <c:v>4.1549999999999283</c:v>
                </c:pt>
                <c:pt idx="832">
                  <c:v>4.1599999999999335</c:v>
                </c:pt>
                <c:pt idx="833">
                  <c:v>4.1649999999999272</c:v>
                </c:pt>
                <c:pt idx="834">
                  <c:v>4.1699999999999315</c:v>
                </c:pt>
                <c:pt idx="835">
                  <c:v>4.1749999999999305</c:v>
                </c:pt>
                <c:pt idx="836">
                  <c:v>4.1799999999999331</c:v>
                </c:pt>
                <c:pt idx="837">
                  <c:v>4.1849999999999286</c:v>
                </c:pt>
                <c:pt idx="838">
                  <c:v>4.1899999999999329</c:v>
                </c:pt>
                <c:pt idx="839">
                  <c:v>4.1949999999999275</c:v>
                </c:pt>
                <c:pt idx="840">
                  <c:v>4.1999999999999327</c:v>
                </c:pt>
                <c:pt idx="841">
                  <c:v>4.2049999999999326</c:v>
                </c:pt>
                <c:pt idx="842">
                  <c:v>4.2099999999999334</c:v>
                </c:pt>
                <c:pt idx="843">
                  <c:v>4.2149999999999315</c:v>
                </c:pt>
                <c:pt idx="844">
                  <c:v>4.2199999999999322</c:v>
                </c:pt>
                <c:pt idx="845">
                  <c:v>4.2249999999999295</c:v>
                </c:pt>
                <c:pt idx="846">
                  <c:v>4.229999999999932</c:v>
                </c:pt>
                <c:pt idx="847">
                  <c:v>4.2349999999999319</c:v>
                </c:pt>
                <c:pt idx="848">
                  <c:v>4.239999999999938</c:v>
                </c:pt>
                <c:pt idx="849">
                  <c:v>4.2449999999999317</c:v>
                </c:pt>
                <c:pt idx="850">
                  <c:v>4.2499999999999334</c:v>
                </c:pt>
                <c:pt idx="851">
                  <c:v>4.2549999999999315</c:v>
                </c:pt>
                <c:pt idx="852">
                  <c:v>4.2599999999999314</c:v>
                </c:pt>
                <c:pt idx="853">
                  <c:v>4.2649999999999295</c:v>
                </c:pt>
                <c:pt idx="854">
                  <c:v>4.2699999999999312</c:v>
                </c:pt>
                <c:pt idx="855">
                  <c:v>4.2749999999999311</c:v>
                </c:pt>
                <c:pt idx="856">
                  <c:v>4.2799999999999372</c:v>
                </c:pt>
                <c:pt idx="857">
                  <c:v>4.2849999999999309</c:v>
                </c:pt>
                <c:pt idx="858">
                  <c:v>4.2899999999999334</c:v>
                </c:pt>
                <c:pt idx="859">
                  <c:v>4.2949999999999307</c:v>
                </c:pt>
                <c:pt idx="860">
                  <c:v>4.2999999999999314</c:v>
                </c:pt>
                <c:pt idx="861">
                  <c:v>4.3049999999999295</c:v>
                </c:pt>
                <c:pt idx="862">
                  <c:v>4.3099999999999303</c:v>
                </c:pt>
                <c:pt idx="863">
                  <c:v>4.3149999999999276</c:v>
                </c:pt>
                <c:pt idx="864">
                  <c:v>4.3199999999999301</c:v>
                </c:pt>
                <c:pt idx="865">
                  <c:v>4.3249999999999265</c:v>
                </c:pt>
                <c:pt idx="866">
                  <c:v>4.3299999999999299</c:v>
                </c:pt>
                <c:pt idx="867">
                  <c:v>4.3349999999999298</c:v>
                </c:pt>
                <c:pt idx="868">
                  <c:v>4.3399999999999324</c:v>
                </c:pt>
                <c:pt idx="869">
                  <c:v>4.3449999999999296</c:v>
                </c:pt>
                <c:pt idx="870">
                  <c:v>4.3499999999999304</c:v>
                </c:pt>
                <c:pt idx="871">
                  <c:v>4.3549999999999285</c:v>
                </c:pt>
                <c:pt idx="872">
                  <c:v>4.3599999999999293</c:v>
                </c:pt>
                <c:pt idx="873">
                  <c:v>4.3649999999999265</c:v>
                </c:pt>
                <c:pt idx="874">
                  <c:v>4.3699999999999291</c:v>
                </c:pt>
                <c:pt idx="875">
                  <c:v>4.3749999999999289</c:v>
                </c:pt>
                <c:pt idx="876">
                  <c:v>4.3799999999999324</c:v>
                </c:pt>
                <c:pt idx="877">
                  <c:v>4.3849999999999287</c:v>
                </c:pt>
                <c:pt idx="878">
                  <c:v>4.3899999999999304</c:v>
                </c:pt>
                <c:pt idx="879">
                  <c:v>4.3949999999999285</c:v>
                </c:pt>
                <c:pt idx="880">
                  <c:v>4.3999999999999284</c:v>
                </c:pt>
                <c:pt idx="881">
                  <c:v>4.4049999999999283</c:v>
                </c:pt>
                <c:pt idx="882">
                  <c:v>4.4099999999999335</c:v>
                </c:pt>
                <c:pt idx="883">
                  <c:v>4.4149999999999281</c:v>
                </c:pt>
                <c:pt idx="884">
                  <c:v>4.4199999999999324</c:v>
                </c:pt>
                <c:pt idx="885">
                  <c:v>4.4249999999999279</c:v>
                </c:pt>
                <c:pt idx="886">
                  <c:v>4.4299999999999304</c:v>
                </c:pt>
                <c:pt idx="887">
                  <c:v>4.4349999999999294</c:v>
                </c:pt>
                <c:pt idx="888">
                  <c:v>4.4399999999999338</c:v>
                </c:pt>
                <c:pt idx="889">
                  <c:v>4.4449999999999283</c:v>
                </c:pt>
                <c:pt idx="890">
                  <c:v>4.4499999999999327</c:v>
                </c:pt>
                <c:pt idx="891">
                  <c:v>4.4549999999999272</c:v>
                </c:pt>
                <c:pt idx="892">
                  <c:v>4.4599999999999325</c:v>
                </c:pt>
                <c:pt idx="893">
                  <c:v>4.464999999999927</c:v>
                </c:pt>
                <c:pt idx="894">
                  <c:v>4.4699999999999314</c:v>
                </c:pt>
                <c:pt idx="895">
                  <c:v>4.4749999999999304</c:v>
                </c:pt>
                <c:pt idx="896">
                  <c:v>4.4799999999999338</c:v>
                </c:pt>
                <c:pt idx="897">
                  <c:v>4.4849999999999284</c:v>
                </c:pt>
                <c:pt idx="898">
                  <c:v>4.4899999999999327</c:v>
                </c:pt>
                <c:pt idx="899">
                  <c:v>4.4949999999999264</c:v>
                </c:pt>
                <c:pt idx="900">
                  <c:v>4.4999999999999316</c:v>
                </c:pt>
                <c:pt idx="901">
                  <c:v>4.5049999999999262</c:v>
                </c:pt>
                <c:pt idx="902">
                  <c:v>4.5099999999999314</c:v>
                </c:pt>
                <c:pt idx="903">
                  <c:v>4.514999999999926</c:v>
                </c:pt>
                <c:pt idx="904">
                  <c:v>4.5199999999999294</c:v>
                </c:pt>
                <c:pt idx="905">
                  <c:v>4.5249999999999257</c:v>
                </c:pt>
                <c:pt idx="906">
                  <c:v>4.5299999999999274</c:v>
                </c:pt>
                <c:pt idx="907">
                  <c:v>4.5349999999999264</c:v>
                </c:pt>
                <c:pt idx="908">
                  <c:v>4.5399999999999308</c:v>
                </c:pt>
                <c:pt idx="909">
                  <c:v>4.5449999999999253</c:v>
                </c:pt>
                <c:pt idx="910">
                  <c:v>4.5499999999999305</c:v>
                </c:pt>
                <c:pt idx="911">
                  <c:v>4.5549999999999251</c:v>
                </c:pt>
                <c:pt idx="912">
                  <c:v>4.5599999999999294</c:v>
                </c:pt>
                <c:pt idx="913">
                  <c:v>4.5649999999999249</c:v>
                </c:pt>
                <c:pt idx="914">
                  <c:v>4.5699999999999283</c:v>
                </c:pt>
                <c:pt idx="915">
                  <c:v>4.5749999999999273</c:v>
                </c:pt>
                <c:pt idx="916">
                  <c:v>4.5799999999999308</c:v>
                </c:pt>
                <c:pt idx="917">
                  <c:v>4.5849999999999254</c:v>
                </c:pt>
                <c:pt idx="918">
                  <c:v>4.5899999999999297</c:v>
                </c:pt>
                <c:pt idx="919">
                  <c:v>4.5949999999999243</c:v>
                </c:pt>
                <c:pt idx="920">
                  <c:v>4.5999999999999295</c:v>
                </c:pt>
                <c:pt idx="921">
                  <c:v>4.604999999999924</c:v>
                </c:pt>
                <c:pt idx="922">
                  <c:v>4.6099999999999239</c:v>
                </c:pt>
                <c:pt idx="923">
                  <c:v>4.6149999999999176</c:v>
                </c:pt>
                <c:pt idx="924">
                  <c:v>4.6199999999999237</c:v>
                </c:pt>
                <c:pt idx="925">
                  <c:v>4.6249999999999174</c:v>
                </c:pt>
                <c:pt idx="926">
                  <c:v>4.6299999999999235</c:v>
                </c:pt>
                <c:pt idx="927">
                  <c:v>4.6349999999999225</c:v>
                </c:pt>
                <c:pt idx="928">
                  <c:v>4.6399999999999233</c:v>
                </c:pt>
                <c:pt idx="929">
                  <c:v>4.6449999999999205</c:v>
                </c:pt>
                <c:pt idx="930">
                  <c:v>4.6499999999999231</c:v>
                </c:pt>
                <c:pt idx="931">
                  <c:v>4.6549999999999168</c:v>
                </c:pt>
                <c:pt idx="932">
                  <c:v>4.6599999999999229</c:v>
                </c:pt>
                <c:pt idx="933">
                  <c:v>4.6649999999999157</c:v>
                </c:pt>
                <c:pt idx="934">
                  <c:v>4.6699999999999227</c:v>
                </c:pt>
                <c:pt idx="935">
                  <c:v>4.6749999999999226</c:v>
                </c:pt>
                <c:pt idx="936">
                  <c:v>4.6799999999999224</c:v>
                </c:pt>
                <c:pt idx="937">
                  <c:v>4.6849999999999206</c:v>
                </c:pt>
                <c:pt idx="938">
                  <c:v>4.6899999999999222</c:v>
                </c:pt>
                <c:pt idx="939">
                  <c:v>4.6949999999999168</c:v>
                </c:pt>
                <c:pt idx="940">
                  <c:v>4.699999999999922</c:v>
                </c:pt>
                <c:pt idx="941">
                  <c:v>4.7049999999999219</c:v>
                </c:pt>
                <c:pt idx="942">
                  <c:v>4.709999999999928</c:v>
                </c:pt>
                <c:pt idx="943">
                  <c:v>4.7149999999999217</c:v>
                </c:pt>
                <c:pt idx="944">
                  <c:v>4.7199999999999234</c:v>
                </c:pt>
                <c:pt idx="945">
                  <c:v>4.7249999999999215</c:v>
                </c:pt>
                <c:pt idx="946">
                  <c:v>4.7299999999999214</c:v>
                </c:pt>
                <c:pt idx="947">
                  <c:v>4.7349999999999213</c:v>
                </c:pt>
                <c:pt idx="948">
                  <c:v>4.7399999999999283</c:v>
                </c:pt>
                <c:pt idx="949">
                  <c:v>4.7449999999999211</c:v>
                </c:pt>
                <c:pt idx="950">
                  <c:v>4.7499999999999272</c:v>
                </c:pt>
                <c:pt idx="951">
                  <c:v>4.7549999999999208</c:v>
                </c:pt>
                <c:pt idx="952">
                  <c:v>4.7599999999999234</c:v>
                </c:pt>
                <c:pt idx="953">
                  <c:v>4.7649999999999206</c:v>
                </c:pt>
                <c:pt idx="954">
                  <c:v>4.7699999999999214</c:v>
                </c:pt>
                <c:pt idx="955">
                  <c:v>4.7749999999999204</c:v>
                </c:pt>
                <c:pt idx="956">
                  <c:v>4.7799999999999265</c:v>
                </c:pt>
                <c:pt idx="957">
                  <c:v>4.7849999999999202</c:v>
                </c:pt>
                <c:pt idx="958">
                  <c:v>4.7899999999999263</c:v>
                </c:pt>
                <c:pt idx="959">
                  <c:v>4.79499999999992</c:v>
                </c:pt>
                <c:pt idx="960">
                  <c:v>4.7999999999999199</c:v>
                </c:pt>
                <c:pt idx="961">
                  <c:v>4.8049999999999145</c:v>
                </c:pt>
                <c:pt idx="962">
                  <c:v>4.8099999999999197</c:v>
                </c:pt>
                <c:pt idx="963">
                  <c:v>4.8149999999999142</c:v>
                </c:pt>
                <c:pt idx="964">
                  <c:v>4.8199999999999195</c:v>
                </c:pt>
                <c:pt idx="965">
                  <c:v>4.8249999999999131</c:v>
                </c:pt>
                <c:pt idx="966">
                  <c:v>4.8299999999999175</c:v>
                </c:pt>
                <c:pt idx="967">
                  <c:v>4.8349999999999165</c:v>
                </c:pt>
                <c:pt idx="968">
                  <c:v>4.839999999999919</c:v>
                </c:pt>
                <c:pt idx="969">
                  <c:v>4.8449999999999145</c:v>
                </c:pt>
                <c:pt idx="970">
                  <c:v>4.8499999999999188</c:v>
                </c:pt>
                <c:pt idx="971">
                  <c:v>4.8549999999999134</c:v>
                </c:pt>
                <c:pt idx="972">
                  <c:v>4.8599999999999186</c:v>
                </c:pt>
                <c:pt idx="973">
                  <c:v>4.8649999999999132</c:v>
                </c:pt>
                <c:pt idx="974">
                  <c:v>4.8699999999999175</c:v>
                </c:pt>
                <c:pt idx="975">
                  <c:v>4.8749999999999165</c:v>
                </c:pt>
                <c:pt idx="976">
                  <c:v>4.8799999999999182</c:v>
                </c:pt>
                <c:pt idx="977">
                  <c:v>4.8849999999999145</c:v>
                </c:pt>
                <c:pt idx="978">
                  <c:v>4.889999999999918</c:v>
                </c:pt>
                <c:pt idx="979">
                  <c:v>4.8949999999999116</c:v>
                </c:pt>
                <c:pt idx="980">
                  <c:v>4.8999999999999178</c:v>
                </c:pt>
                <c:pt idx="981">
                  <c:v>4.9049999999999176</c:v>
                </c:pt>
                <c:pt idx="982">
                  <c:v>4.9099999999999184</c:v>
                </c:pt>
                <c:pt idx="983">
                  <c:v>4.9149999999999165</c:v>
                </c:pt>
                <c:pt idx="984">
                  <c:v>4.9199999999999173</c:v>
                </c:pt>
                <c:pt idx="985">
                  <c:v>4.9249999999999146</c:v>
                </c:pt>
                <c:pt idx="986">
                  <c:v>4.9299999999999171</c:v>
                </c:pt>
                <c:pt idx="987">
                  <c:v>4.934999999999917</c:v>
                </c:pt>
                <c:pt idx="988">
                  <c:v>4.9399999999999231</c:v>
                </c:pt>
                <c:pt idx="989">
                  <c:v>4.9449999999999168</c:v>
                </c:pt>
                <c:pt idx="990">
                  <c:v>4.9499999999999194</c:v>
                </c:pt>
                <c:pt idx="991">
                  <c:v>4.9549999999999166</c:v>
                </c:pt>
                <c:pt idx="992">
                  <c:v>4.9599999999999174</c:v>
                </c:pt>
                <c:pt idx="993">
                  <c:v>4.9649999999999155</c:v>
                </c:pt>
                <c:pt idx="994">
                  <c:v>4.9699999999999163</c:v>
                </c:pt>
                <c:pt idx="995">
                  <c:v>4.9749999999999162</c:v>
                </c:pt>
                <c:pt idx="996">
                  <c:v>4.9799999999999223</c:v>
                </c:pt>
                <c:pt idx="997">
                  <c:v>4.9849999999999159</c:v>
                </c:pt>
                <c:pt idx="998">
                  <c:v>4.9899999999999194</c:v>
                </c:pt>
                <c:pt idx="999">
                  <c:v>4.9949999999999157</c:v>
                </c:pt>
                <c:pt idx="1000">
                  <c:v>4.9999999999999174</c:v>
                </c:pt>
                <c:pt idx="1001">
                  <c:v>5.0049999999999155</c:v>
                </c:pt>
                <c:pt idx="1002">
                  <c:v>5.0099999999999154</c:v>
                </c:pt>
                <c:pt idx="1003">
                  <c:v>5.01499999999991</c:v>
                </c:pt>
                <c:pt idx="1004">
                  <c:v>5.0199999999999152</c:v>
                </c:pt>
                <c:pt idx="1005">
                  <c:v>5.0249999999999089</c:v>
                </c:pt>
                <c:pt idx="1006">
                  <c:v>5.029999999999915</c:v>
                </c:pt>
                <c:pt idx="1007">
                  <c:v>5.0349999999999149</c:v>
                </c:pt>
                <c:pt idx="1008">
                  <c:v>5.0399999999999174</c:v>
                </c:pt>
                <c:pt idx="1009">
                  <c:v>5.0449999999999147</c:v>
                </c:pt>
                <c:pt idx="1010">
                  <c:v>5.0499999999999154</c:v>
                </c:pt>
                <c:pt idx="1011">
                  <c:v>5.0549999999999145</c:v>
                </c:pt>
                <c:pt idx="1012">
                  <c:v>5.0599999999999143</c:v>
                </c:pt>
                <c:pt idx="1013">
                  <c:v>5.064999999999908</c:v>
                </c:pt>
                <c:pt idx="1014">
                  <c:v>5.0699999999999141</c:v>
                </c:pt>
                <c:pt idx="1015">
                  <c:v>5.074999999999914</c:v>
                </c:pt>
                <c:pt idx="1016">
                  <c:v>5.0799999999999139</c:v>
                </c:pt>
                <c:pt idx="1017">
                  <c:v>5.0849999999999085</c:v>
                </c:pt>
                <c:pt idx="1018">
                  <c:v>5.0899999999999137</c:v>
                </c:pt>
                <c:pt idx="1019">
                  <c:v>5.0949999999999083</c:v>
                </c:pt>
                <c:pt idx="1020">
                  <c:v>5.0999999999999135</c:v>
                </c:pt>
                <c:pt idx="1021">
                  <c:v>5.1049999999999072</c:v>
                </c:pt>
                <c:pt idx="1022">
                  <c:v>5.1099999999999115</c:v>
                </c:pt>
                <c:pt idx="1023">
                  <c:v>5.1149999999999061</c:v>
                </c:pt>
                <c:pt idx="1024">
                  <c:v>5.1199999999999095</c:v>
                </c:pt>
                <c:pt idx="1025">
                  <c:v>5.124999999999905</c:v>
                </c:pt>
                <c:pt idx="1026">
                  <c:v>5.1299999999999075</c:v>
                </c:pt>
                <c:pt idx="1027">
                  <c:v>5.1349999999999074</c:v>
                </c:pt>
                <c:pt idx="1028">
                  <c:v>5.1399999999999126</c:v>
                </c:pt>
                <c:pt idx="1029">
                  <c:v>5.1449999999999072</c:v>
                </c:pt>
                <c:pt idx="1030">
                  <c:v>5.1499999999999115</c:v>
                </c:pt>
                <c:pt idx="1031">
                  <c:v>5.1549999999999061</c:v>
                </c:pt>
                <c:pt idx="1032">
                  <c:v>5.1599999999999095</c:v>
                </c:pt>
                <c:pt idx="1033">
                  <c:v>5.164999999999905</c:v>
                </c:pt>
                <c:pt idx="1034">
                  <c:v>5.1699999999999076</c:v>
                </c:pt>
                <c:pt idx="1035">
                  <c:v>5.1749999999999075</c:v>
                </c:pt>
                <c:pt idx="1036">
                  <c:v>5.1799999999999118</c:v>
                </c:pt>
                <c:pt idx="1037">
                  <c:v>5.1849999999999064</c:v>
                </c:pt>
                <c:pt idx="1038">
                  <c:v>5.1899999999999116</c:v>
                </c:pt>
                <c:pt idx="1039">
                  <c:v>5.1949999999999061</c:v>
                </c:pt>
                <c:pt idx="1040">
                  <c:v>5.1999999999999105</c:v>
                </c:pt>
                <c:pt idx="1041">
                  <c:v>5.2049999999999095</c:v>
                </c:pt>
                <c:pt idx="1042">
                  <c:v>5.2099999999999111</c:v>
                </c:pt>
                <c:pt idx="1043">
                  <c:v>5.2149999999999075</c:v>
                </c:pt>
                <c:pt idx="1044">
                  <c:v>5.2199999999999109</c:v>
                </c:pt>
                <c:pt idx="1045">
                  <c:v>5.2249999999999055</c:v>
                </c:pt>
                <c:pt idx="1046">
                  <c:v>5.2299999999999107</c:v>
                </c:pt>
                <c:pt idx="1047">
                  <c:v>5.2349999999999106</c:v>
                </c:pt>
                <c:pt idx="1048">
                  <c:v>5.2399999999999114</c:v>
                </c:pt>
                <c:pt idx="1049">
                  <c:v>5.2449999999999095</c:v>
                </c:pt>
                <c:pt idx="1050">
                  <c:v>5.2499999999999103</c:v>
                </c:pt>
                <c:pt idx="1051">
                  <c:v>5.2549999999999075</c:v>
                </c:pt>
                <c:pt idx="1052">
                  <c:v>5.2599999999999101</c:v>
                </c:pt>
                <c:pt idx="1053">
                  <c:v>5.2649999999999055</c:v>
                </c:pt>
                <c:pt idx="1054">
                  <c:v>5.2699999999999099</c:v>
                </c:pt>
                <c:pt idx="1055">
                  <c:v>5.2749999999999098</c:v>
                </c:pt>
                <c:pt idx="1056">
                  <c:v>5.2799999999999114</c:v>
                </c:pt>
                <c:pt idx="1057">
                  <c:v>5.2849999999999095</c:v>
                </c:pt>
                <c:pt idx="1058">
                  <c:v>5.2899999999999094</c:v>
                </c:pt>
                <c:pt idx="1059">
                  <c:v>5.2949999999999076</c:v>
                </c:pt>
                <c:pt idx="1060">
                  <c:v>5.2999999999999092</c:v>
                </c:pt>
                <c:pt idx="1061">
                  <c:v>5.3049999999999065</c:v>
                </c:pt>
                <c:pt idx="1062">
                  <c:v>5.309999999999909</c:v>
                </c:pt>
                <c:pt idx="1063">
                  <c:v>5.3149999999999045</c:v>
                </c:pt>
                <c:pt idx="1064">
                  <c:v>5.3199999999999088</c:v>
                </c:pt>
                <c:pt idx="1065">
                  <c:v>5.3249999999999034</c:v>
                </c:pt>
                <c:pt idx="1066">
                  <c:v>5.3299999999999086</c:v>
                </c:pt>
                <c:pt idx="1067">
                  <c:v>5.3349999999999085</c:v>
                </c:pt>
                <c:pt idx="1068">
                  <c:v>5.3399999999999084</c:v>
                </c:pt>
                <c:pt idx="1069">
                  <c:v>5.3449999999999065</c:v>
                </c:pt>
                <c:pt idx="1070">
                  <c:v>5.3499999999999082</c:v>
                </c:pt>
                <c:pt idx="1071">
                  <c:v>5.3549999999999045</c:v>
                </c:pt>
                <c:pt idx="1072">
                  <c:v>5.3599999999999079</c:v>
                </c:pt>
                <c:pt idx="1073">
                  <c:v>5.3649999999999016</c:v>
                </c:pt>
                <c:pt idx="1074">
                  <c:v>5.3699999999999077</c:v>
                </c:pt>
                <c:pt idx="1075">
                  <c:v>5.3749999999999076</c:v>
                </c:pt>
                <c:pt idx="1076">
                  <c:v>5.3799999999999084</c:v>
                </c:pt>
                <c:pt idx="1077">
                  <c:v>5.3849999999999065</c:v>
                </c:pt>
                <c:pt idx="1078">
                  <c:v>5.3899999999999073</c:v>
                </c:pt>
                <c:pt idx="1079">
                  <c:v>5.3949999999999045</c:v>
                </c:pt>
                <c:pt idx="1080">
                  <c:v>5.3999999999999071</c:v>
                </c:pt>
                <c:pt idx="1081">
                  <c:v>5.404999999999907</c:v>
                </c:pt>
                <c:pt idx="1082">
                  <c:v>5.4099999999999104</c:v>
                </c:pt>
                <c:pt idx="1083">
                  <c:v>5.4149999999999068</c:v>
                </c:pt>
                <c:pt idx="1084">
                  <c:v>5.4199999999999084</c:v>
                </c:pt>
                <c:pt idx="1085">
                  <c:v>5.4249999999999066</c:v>
                </c:pt>
                <c:pt idx="1086">
                  <c:v>5.4299999999999073</c:v>
                </c:pt>
                <c:pt idx="1087">
                  <c:v>5.4349999999999064</c:v>
                </c:pt>
                <c:pt idx="1088">
                  <c:v>5.4399999999999116</c:v>
                </c:pt>
                <c:pt idx="1089">
                  <c:v>5.4449999999999061</c:v>
                </c:pt>
                <c:pt idx="1090">
                  <c:v>5.4499999999999114</c:v>
                </c:pt>
                <c:pt idx="1091">
                  <c:v>5.4549999999999059</c:v>
                </c:pt>
                <c:pt idx="1092">
                  <c:v>5.4599999999999094</c:v>
                </c:pt>
                <c:pt idx="1093">
                  <c:v>5.4649999999999057</c:v>
                </c:pt>
                <c:pt idx="1094">
                  <c:v>5.4699999999999074</c:v>
                </c:pt>
                <c:pt idx="1095">
                  <c:v>5.4749999999999064</c:v>
                </c:pt>
                <c:pt idx="1096">
                  <c:v>5.4799999999999107</c:v>
                </c:pt>
                <c:pt idx="1097">
                  <c:v>5.4849999999999053</c:v>
                </c:pt>
                <c:pt idx="1098">
                  <c:v>5.4899999999999105</c:v>
                </c:pt>
                <c:pt idx="1099">
                  <c:v>5.4949999999999051</c:v>
                </c:pt>
                <c:pt idx="1100">
                  <c:v>5.4999999999999094</c:v>
                </c:pt>
                <c:pt idx="1101">
                  <c:v>5.5049999999999049</c:v>
                </c:pt>
                <c:pt idx="1102">
                  <c:v>5.5099999999999074</c:v>
                </c:pt>
                <c:pt idx="1103">
                  <c:v>5.5149999999999046</c:v>
                </c:pt>
                <c:pt idx="1104">
                  <c:v>5.5199999999999054</c:v>
                </c:pt>
                <c:pt idx="1105">
                  <c:v>5.5249999999998991</c:v>
                </c:pt>
                <c:pt idx="1106">
                  <c:v>5.5299999999999043</c:v>
                </c:pt>
                <c:pt idx="1107">
                  <c:v>5.5349999999999042</c:v>
                </c:pt>
                <c:pt idx="1108">
                  <c:v>5.5399999999999094</c:v>
                </c:pt>
                <c:pt idx="1109">
                  <c:v>5.544999999999904</c:v>
                </c:pt>
                <c:pt idx="1110">
                  <c:v>5.5499999999999039</c:v>
                </c:pt>
                <c:pt idx="1111">
                  <c:v>5.5549999999998985</c:v>
                </c:pt>
                <c:pt idx="1112">
                  <c:v>5.5599999999999037</c:v>
                </c:pt>
                <c:pt idx="1113">
                  <c:v>5.5649999999998983</c:v>
                </c:pt>
                <c:pt idx="1114">
                  <c:v>5.5699999999999035</c:v>
                </c:pt>
                <c:pt idx="1115">
                  <c:v>5.5749999999999025</c:v>
                </c:pt>
                <c:pt idx="1116">
                  <c:v>5.5799999999999033</c:v>
                </c:pt>
                <c:pt idx="1117">
                  <c:v>5.5849999999999005</c:v>
                </c:pt>
                <c:pt idx="1118">
                  <c:v>5.589999999999903</c:v>
                </c:pt>
                <c:pt idx="1119">
                  <c:v>5.5949999999998985</c:v>
                </c:pt>
                <c:pt idx="1120">
                  <c:v>5.5999999999999028</c:v>
                </c:pt>
                <c:pt idx="1121">
                  <c:v>5.6049999999998974</c:v>
                </c:pt>
                <c:pt idx="1122">
                  <c:v>5.6099999999999026</c:v>
                </c:pt>
                <c:pt idx="1123">
                  <c:v>5.6149999999998972</c:v>
                </c:pt>
                <c:pt idx="1124">
                  <c:v>5.6199999999999015</c:v>
                </c:pt>
                <c:pt idx="1125">
                  <c:v>5.6249999999998961</c:v>
                </c:pt>
                <c:pt idx="1126">
                  <c:v>5.6299999999998995</c:v>
                </c:pt>
                <c:pt idx="1127">
                  <c:v>5.6349999999998985</c:v>
                </c:pt>
                <c:pt idx="1128">
                  <c:v>5.639999999999902</c:v>
                </c:pt>
                <c:pt idx="1129">
                  <c:v>5.6449999999998965</c:v>
                </c:pt>
                <c:pt idx="1130">
                  <c:v>5.6499999999999018</c:v>
                </c:pt>
                <c:pt idx="1131">
                  <c:v>5.6549999999998963</c:v>
                </c:pt>
                <c:pt idx="1132">
                  <c:v>5.6599999999999016</c:v>
                </c:pt>
                <c:pt idx="1133">
                  <c:v>5.6649999999998952</c:v>
                </c:pt>
                <c:pt idx="1134">
                  <c:v>5.6699999999999005</c:v>
                </c:pt>
                <c:pt idx="1135">
                  <c:v>5.6749999999998995</c:v>
                </c:pt>
                <c:pt idx="1136">
                  <c:v>5.6799999999999011</c:v>
                </c:pt>
                <c:pt idx="1137">
                  <c:v>5.6849999999998975</c:v>
                </c:pt>
                <c:pt idx="1138">
                  <c:v>5.6899999999999009</c:v>
                </c:pt>
                <c:pt idx="1139">
                  <c:v>5.6949999999998955</c:v>
                </c:pt>
                <c:pt idx="1140">
                  <c:v>5.6999999999999007</c:v>
                </c:pt>
                <c:pt idx="1141">
                  <c:v>5.7049999999999006</c:v>
                </c:pt>
                <c:pt idx="1142">
                  <c:v>5.7099999999999014</c:v>
                </c:pt>
                <c:pt idx="1143">
                  <c:v>5.7149999999998995</c:v>
                </c:pt>
                <c:pt idx="1144">
                  <c:v>5.7199999999999003</c:v>
                </c:pt>
                <c:pt idx="1145">
                  <c:v>5.7249999999998975</c:v>
                </c:pt>
                <c:pt idx="1146">
                  <c:v>5.7299999999999001</c:v>
                </c:pt>
                <c:pt idx="1147">
                  <c:v>5.7349999999999</c:v>
                </c:pt>
                <c:pt idx="1148">
                  <c:v>5.7399999999999034</c:v>
                </c:pt>
                <c:pt idx="1149">
                  <c:v>5.7449999999998997</c:v>
                </c:pt>
                <c:pt idx="1150">
                  <c:v>5.7499999999999014</c:v>
                </c:pt>
                <c:pt idx="1151">
                  <c:v>5.7549999999998995</c:v>
                </c:pt>
                <c:pt idx="1152">
                  <c:v>5.7599999999998994</c:v>
                </c:pt>
                <c:pt idx="1153">
                  <c:v>5.7649999999998975</c:v>
                </c:pt>
                <c:pt idx="1154">
                  <c:v>5.7699999999998992</c:v>
                </c:pt>
                <c:pt idx="1155">
                  <c:v>5.7749999999998991</c:v>
                </c:pt>
                <c:pt idx="1156">
                  <c:v>5.7799999999999034</c:v>
                </c:pt>
                <c:pt idx="1157">
                  <c:v>5.7849999999998989</c:v>
                </c:pt>
                <c:pt idx="1158">
                  <c:v>5.7899999999999014</c:v>
                </c:pt>
                <c:pt idx="1159">
                  <c:v>5.7949999999998987</c:v>
                </c:pt>
                <c:pt idx="1160">
                  <c:v>5.7999999999999003</c:v>
                </c:pt>
                <c:pt idx="1161">
                  <c:v>5.8049999999998985</c:v>
                </c:pt>
                <c:pt idx="1162">
                  <c:v>5.8099999999998984</c:v>
                </c:pt>
                <c:pt idx="1163">
                  <c:v>5.8149999999998965</c:v>
                </c:pt>
                <c:pt idx="1164">
                  <c:v>5.8199999999998981</c:v>
                </c:pt>
                <c:pt idx="1165">
                  <c:v>5.8249999999998945</c:v>
                </c:pt>
                <c:pt idx="1166">
                  <c:v>5.8299999999998979</c:v>
                </c:pt>
                <c:pt idx="1167">
                  <c:v>5.8349999999998978</c:v>
                </c:pt>
                <c:pt idx="1168">
                  <c:v>5.8399999999999004</c:v>
                </c:pt>
                <c:pt idx="1169">
                  <c:v>5.8449999999998976</c:v>
                </c:pt>
                <c:pt idx="1170">
                  <c:v>5.8499999999998984</c:v>
                </c:pt>
                <c:pt idx="1171">
                  <c:v>5.8549999999998965</c:v>
                </c:pt>
                <c:pt idx="1172">
                  <c:v>5.8599999999998973</c:v>
                </c:pt>
                <c:pt idx="1173">
                  <c:v>5.8649999999998945</c:v>
                </c:pt>
                <c:pt idx="1174">
                  <c:v>5.8699999999998971</c:v>
                </c:pt>
                <c:pt idx="1175">
                  <c:v>5.874999999999897</c:v>
                </c:pt>
                <c:pt idx="1176">
                  <c:v>5.8799999999999004</c:v>
                </c:pt>
                <c:pt idx="1177">
                  <c:v>5.8849999999998968</c:v>
                </c:pt>
                <c:pt idx="1178">
                  <c:v>5.8899999999998984</c:v>
                </c:pt>
                <c:pt idx="1179">
                  <c:v>5.8949999999998965</c:v>
                </c:pt>
                <c:pt idx="1180">
                  <c:v>5.8999999999998964</c:v>
                </c:pt>
                <c:pt idx="1181">
                  <c:v>5.9049999999998963</c:v>
                </c:pt>
                <c:pt idx="1182">
                  <c:v>5.9099999999999016</c:v>
                </c:pt>
                <c:pt idx="1183">
                  <c:v>5.9149999999998961</c:v>
                </c:pt>
                <c:pt idx="1184">
                  <c:v>5.9199999999999013</c:v>
                </c:pt>
                <c:pt idx="1185">
                  <c:v>5.9249999999998959</c:v>
                </c:pt>
                <c:pt idx="1186">
                  <c:v>5.9299999999998994</c:v>
                </c:pt>
                <c:pt idx="1187">
                  <c:v>5.9349999999998984</c:v>
                </c:pt>
                <c:pt idx="1188">
                  <c:v>5.9399999999999018</c:v>
                </c:pt>
                <c:pt idx="1189">
                  <c:v>5.9449999999998964</c:v>
                </c:pt>
                <c:pt idx="1190">
                  <c:v>5.9499999999999007</c:v>
                </c:pt>
                <c:pt idx="1191">
                  <c:v>5.9549999999998953</c:v>
                </c:pt>
                <c:pt idx="1192">
                  <c:v>5.9599999999999005</c:v>
                </c:pt>
                <c:pt idx="1193">
                  <c:v>5.9649999999998951</c:v>
                </c:pt>
                <c:pt idx="1194">
                  <c:v>5.9699999999998994</c:v>
                </c:pt>
                <c:pt idx="1195">
                  <c:v>5.9749999999998984</c:v>
                </c:pt>
                <c:pt idx="1196">
                  <c:v>5.9799999999999018</c:v>
                </c:pt>
                <c:pt idx="1197">
                  <c:v>5.9849999999998964</c:v>
                </c:pt>
                <c:pt idx="1198">
                  <c:v>5.9899999999999007</c:v>
                </c:pt>
                <c:pt idx="1199">
                  <c:v>5.9949999999998944</c:v>
                </c:pt>
                <c:pt idx="1200">
                  <c:v>5.9999999999998996</c:v>
                </c:pt>
                <c:pt idx="1201">
                  <c:v>6.0049999999998942</c:v>
                </c:pt>
                <c:pt idx="1202">
                  <c:v>6.0099999999998994</c:v>
                </c:pt>
                <c:pt idx="1203">
                  <c:v>6.014999999999894</c:v>
                </c:pt>
                <c:pt idx="1204">
                  <c:v>6.0199999999998939</c:v>
                </c:pt>
                <c:pt idx="1205">
                  <c:v>6.0249999999998884</c:v>
                </c:pt>
                <c:pt idx="1206">
                  <c:v>6.0299999999998937</c:v>
                </c:pt>
                <c:pt idx="1207">
                  <c:v>6.0349999999998936</c:v>
                </c:pt>
                <c:pt idx="1208">
                  <c:v>6.0399999999998988</c:v>
                </c:pt>
                <c:pt idx="1209">
                  <c:v>6.0449999999998925</c:v>
                </c:pt>
                <c:pt idx="1210">
                  <c:v>6.0499999999998932</c:v>
                </c:pt>
                <c:pt idx="1211">
                  <c:v>6.0549999999998905</c:v>
                </c:pt>
                <c:pt idx="1212">
                  <c:v>6.059999999999893</c:v>
                </c:pt>
                <c:pt idx="1213">
                  <c:v>6.0649999999998885</c:v>
                </c:pt>
                <c:pt idx="1214">
                  <c:v>6.0699999999998928</c:v>
                </c:pt>
                <c:pt idx="1215">
                  <c:v>6.0749999999998927</c:v>
                </c:pt>
                <c:pt idx="1216">
                  <c:v>6.0799999999998979</c:v>
                </c:pt>
                <c:pt idx="1217">
                  <c:v>6.0849999999998925</c:v>
                </c:pt>
                <c:pt idx="1218">
                  <c:v>6.0899999999998924</c:v>
                </c:pt>
                <c:pt idx="1219">
                  <c:v>6.0949999999998905</c:v>
                </c:pt>
                <c:pt idx="1220">
                  <c:v>6.0999999999998922</c:v>
                </c:pt>
                <c:pt idx="1221">
                  <c:v>6.1049999999998885</c:v>
                </c:pt>
                <c:pt idx="1222">
                  <c:v>6.109999999999892</c:v>
                </c:pt>
                <c:pt idx="1223">
                  <c:v>6.1149999999998865</c:v>
                </c:pt>
                <c:pt idx="1224">
                  <c:v>6.1199999999998917</c:v>
                </c:pt>
                <c:pt idx="1225">
                  <c:v>6.1249999999998863</c:v>
                </c:pt>
                <c:pt idx="1226">
                  <c:v>6.1299999999998915</c:v>
                </c:pt>
                <c:pt idx="1227">
                  <c:v>6.1349999999998905</c:v>
                </c:pt>
                <c:pt idx="1228">
                  <c:v>6.1399999999998913</c:v>
                </c:pt>
                <c:pt idx="1229">
                  <c:v>6.1449999999998886</c:v>
                </c:pt>
                <c:pt idx="1230">
                  <c:v>6.1499999999998911</c:v>
                </c:pt>
                <c:pt idx="1231">
                  <c:v>6.1549999999998875</c:v>
                </c:pt>
                <c:pt idx="1232">
                  <c:v>6.1599999999998909</c:v>
                </c:pt>
                <c:pt idx="1233">
                  <c:v>6.1649999999998855</c:v>
                </c:pt>
                <c:pt idx="1234">
                  <c:v>6.1699999999998907</c:v>
                </c:pt>
                <c:pt idx="1235">
                  <c:v>6.1749999999998906</c:v>
                </c:pt>
                <c:pt idx="1236">
                  <c:v>6.1799999999998914</c:v>
                </c:pt>
                <c:pt idx="1237">
                  <c:v>6.1849999999998895</c:v>
                </c:pt>
                <c:pt idx="1238">
                  <c:v>6.1899999999998903</c:v>
                </c:pt>
                <c:pt idx="1239">
                  <c:v>6.1949999999998875</c:v>
                </c:pt>
                <c:pt idx="1240">
                  <c:v>6.19999999999989</c:v>
                </c:pt>
                <c:pt idx="1241">
                  <c:v>6.2049999999998899</c:v>
                </c:pt>
                <c:pt idx="1242">
                  <c:v>6.2099999999998934</c:v>
                </c:pt>
                <c:pt idx="1243">
                  <c:v>6.2149999999998897</c:v>
                </c:pt>
                <c:pt idx="1244">
                  <c:v>6.2199999999998914</c:v>
                </c:pt>
                <c:pt idx="1245">
                  <c:v>6.2249999999998895</c:v>
                </c:pt>
                <c:pt idx="1246">
                  <c:v>6.2299999999998894</c:v>
                </c:pt>
                <c:pt idx="1247">
                  <c:v>6.2349999999998893</c:v>
                </c:pt>
                <c:pt idx="1248">
                  <c:v>6.2399999999998945</c:v>
                </c:pt>
                <c:pt idx="1249">
                  <c:v>6.2449999999998891</c:v>
                </c:pt>
                <c:pt idx="1250">
                  <c:v>6.2499999999998934</c:v>
                </c:pt>
                <c:pt idx="1251">
                  <c:v>6.2549999999998889</c:v>
                </c:pt>
                <c:pt idx="1252">
                  <c:v>6.2599999999998914</c:v>
                </c:pt>
                <c:pt idx="1253">
                  <c:v>6.2649999999998887</c:v>
                </c:pt>
                <c:pt idx="1254">
                  <c:v>6.2699999999998894</c:v>
                </c:pt>
                <c:pt idx="1255">
                  <c:v>6.2749999999998884</c:v>
                </c:pt>
                <c:pt idx="1256">
                  <c:v>6.2799999999998937</c:v>
                </c:pt>
                <c:pt idx="1257">
                  <c:v>6.2849999999998882</c:v>
                </c:pt>
                <c:pt idx="1258">
                  <c:v>6.2899999999998935</c:v>
                </c:pt>
                <c:pt idx="1259">
                  <c:v>6.294999999999888</c:v>
                </c:pt>
                <c:pt idx="1260">
                  <c:v>6.2999999999998924</c:v>
                </c:pt>
                <c:pt idx="1261">
                  <c:v>6.3049999999998878</c:v>
                </c:pt>
                <c:pt idx="1262">
                  <c:v>6.3099999999998904</c:v>
                </c:pt>
                <c:pt idx="1263">
                  <c:v>6.3149999999998876</c:v>
                </c:pt>
                <c:pt idx="1264">
                  <c:v>6.3199999999998884</c:v>
                </c:pt>
                <c:pt idx="1265">
                  <c:v>6.3249999999998865</c:v>
                </c:pt>
                <c:pt idx="1266">
                  <c:v>6.3299999999998873</c:v>
                </c:pt>
                <c:pt idx="1267">
                  <c:v>6.3349999999998872</c:v>
                </c:pt>
                <c:pt idx="1268">
                  <c:v>6.3399999999998924</c:v>
                </c:pt>
                <c:pt idx="1269">
                  <c:v>6.344999999999887</c:v>
                </c:pt>
                <c:pt idx="1270">
                  <c:v>6.3499999999998904</c:v>
                </c:pt>
                <c:pt idx="1271">
                  <c:v>6.3549999999998867</c:v>
                </c:pt>
                <c:pt idx="1272">
                  <c:v>6.3599999999998884</c:v>
                </c:pt>
                <c:pt idx="1273">
                  <c:v>6.3649999999998865</c:v>
                </c:pt>
                <c:pt idx="1274">
                  <c:v>6.3699999999998864</c:v>
                </c:pt>
                <c:pt idx="1275">
                  <c:v>6.3749999999998863</c:v>
                </c:pt>
                <c:pt idx="1276">
                  <c:v>6.3799999999998915</c:v>
                </c:pt>
                <c:pt idx="1277">
                  <c:v>6.3849999999998861</c:v>
                </c:pt>
                <c:pt idx="1278">
                  <c:v>6.3899999999998904</c:v>
                </c:pt>
                <c:pt idx="1279">
                  <c:v>6.3949999999998859</c:v>
                </c:pt>
                <c:pt idx="1280">
                  <c:v>6.3999999999998884</c:v>
                </c:pt>
                <c:pt idx="1281">
                  <c:v>6.4049999999998883</c:v>
                </c:pt>
                <c:pt idx="1282">
                  <c:v>6.4099999999998918</c:v>
                </c:pt>
                <c:pt idx="1283">
                  <c:v>6.4149999999998863</c:v>
                </c:pt>
                <c:pt idx="1284">
                  <c:v>6.4199999999998907</c:v>
                </c:pt>
                <c:pt idx="1285">
                  <c:v>6.4249999999998852</c:v>
                </c:pt>
                <c:pt idx="1286">
                  <c:v>6.4299999999998905</c:v>
                </c:pt>
                <c:pt idx="1287">
                  <c:v>6.4349999999998904</c:v>
                </c:pt>
                <c:pt idx="1288">
                  <c:v>6.4399999999998929</c:v>
                </c:pt>
                <c:pt idx="1289">
                  <c:v>6.4449999999998884</c:v>
                </c:pt>
                <c:pt idx="1290">
                  <c:v>6.4499999999998918</c:v>
                </c:pt>
                <c:pt idx="1291">
                  <c:v>6.4549999999998864</c:v>
                </c:pt>
                <c:pt idx="1292">
                  <c:v>6.4599999999998907</c:v>
                </c:pt>
                <c:pt idx="1293">
                  <c:v>6.4649999999998844</c:v>
                </c:pt>
                <c:pt idx="1294">
                  <c:v>6.4699999999998896</c:v>
                </c:pt>
                <c:pt idx="1295">
                  <c:v>6.4749999999998895</c:v>
                </c:pt>
                <c:pt idx="1296">
                  <c:v>6.4799999999998921</c:v>
                </c:pt>
                <c:pt idx="1297">
                  <c:v>6.4849999999998884</c:v>
                </c:pt>
                <c:pt idx="1298">
                  <c:v>6.489999999999891</c:v>
                </c:pt>
                <c:pt idx="1299">
                  <c:v>6.4949999999998838</c:v>
                </c:pt>
                <c:pt idx="1300">
                  <c:v>6.4999999999998899</c:v>
                </c:pt>
                <c:pt idx="1301">
                  <c:v>6.5049999999998835</c:v>
                </c:pt>
                <c:pt idx="1302">
                  <c:v>6.5099999999998834</c:v>
                </c:pt>
                <c:pt idx="1303">
                  <c:v>6.5149999999998816</c:v>
                </c:pt>
                <c:pt idx="1304">
                  <c:v>6.5199999999998832</c:v>
                </c:pt>
                <c:pt idx="1305">
                  <c:v>6.5249999999998805</c:v>
                </c:pt>
                <c:pt idx="1306">
                  <c:v>6.529999999999883</c:v>
                </c:pt>
                <c:pt idx="1307">
                  <c:v>6.5349999999998829</c:v>
                </c:pt>
                <c:pt idx="1308">
                  <c:v>6.539999999999889</c:v>
                </c:pt>
                <c:pt idx="1309">
                  <c:v>6.5449999999998827</c:v>
                </c:pt>
                <c:pt idx="1310">
                  <c:v>6.5499999999998879</c:v>
                </c:pt>
                <c:pt idx="1311">
                  <c:v>6.5549999999998825</c:v>
                </c:pt>
                <c:pt idx="1312">
                  <c:v>6.5599999999998824</c:v>
                </c:pt>
                <c:pt idx="1313">
                  <c:v>6.5649999999998805</c:v>
                </c:pt>
                <c:pt idx="1314">
                  <c:v>6.5699999999998822</c:v>
                </c:pt>
                <c:pt idx="1315">
                  <c:v>6.574999999999882</c:v>
                </c:pt>
                <c:pt idx="1316">
                  <c:v>6.5799999999998882</c:v>
                </c:pt>
                <c:pt idx="1317">
                  <c:v>6.5849999999998818</c:v>
                </c:pt>
                <c:pt idx="1318">
                  <c:v>6.5899999999998871</c:v>
                </c:pt>
                <c:pt idx="1319">
                  <c:v>6.5949999999998816</c:v>
                </c:pt>
                <c:pt idx="1320">
                  <c:v>6.5999999999998824</c:v>
                </c:pt>
                <c:pt idx="1321">
                  <c:v>6.6049999999998805</c:v>
                </c:pt>
                <c:pt idx="1322">
                  <c:v>6.6099999999998813</c:v>
                </c:pt>
                <c:pt idx="1323">
                  <c:v>6.6149999999998785</c:v>
                </c:pt>
                <c:pt idx="1324">
                  <c:v>6.6199999999998811</c:v>
                </c:pt>
                <c:pt idx="1325">
                  <c:v>6.6249999999998765</c:v>
                </c:pt>
                <c:pt idx="1326">
                  <c:v>6.6299999999998809</c:v>
                </c:pt>
                <c:pt idx="1327">
                  <c:v>6.6349999999998808</c:v>
                </c:pt>
                <c:pt idx="1328">
                  <c:v>6.6399999999998824</c:v>
                </c:pt>
                <c:pt idx="1329">
                  <c:v>6.6449999999998806</c:v>
                </c:pt>
                <c:pt idx="1330">
                  <c:v>6.6499999999998813</c:v>
                </c:pt>
                <c:pt idx="1331">
                  <c:v>6.6549999999998795</c:v>
                </c:pt>
                <c:pt idx="1332">
                  <c:v>6.6599999999998802</c:v>
                </c:pt>
                <c:pt idx="1333">
                  <c:v>6.6649999999998775</c:v>
                </c:pt>
                <c:pt idx="1334">
                  <c:v>6.66999999999988</c:v>
                </c:pt>
                <c:pt idx="1335">
                  <c:v>6.6749999999998799</c:v>
                </c:pt>
                <c:pt idx="1336">
                  <c:v>6.6799999999998834</c:v>
                </c:pt>
                <c:pt idx="1337">
                  <c:v>6.6849999999998797</c:v>
                </c:pt>
                <c:pt idx="1338">
                  <c:v>6.6899999999998814</c:v>
                </c:pt>
                <c:pt idx="1339">
                  <c:v>6.6949999999998795</c:v>
                </c:pt>
                <c:pt idx="1340">
                  <c:v>6.6999999999998794</c:v>
                </c:pt>
                <c:pt idx="1341">
                  <c:v>6.7049999999998793</c:v>
                </c:pt>
                <c:pt idx="1342">
                  <c:v>6.7099999999998845</c:v>
                </c:pt>
                <c:pt idx="1343">
                  <c:v>6.7149999999998791</c:v>
                </c:pt>
                <c:pt idx="1344">
                  <c:v>6.7199999999998834</c:v>
                </c:pt>
                <c:pt idx="1345">
                  <c:v>6.7249999999998789</c:v>
                </c:pt>
                <c:pt idx="1346">
                  <c:v>6.7299999999998814</c:v>
                </c:pt>
                <c:pt idx="1347">
                  <c:v>6.7349999999998804</c:v>
                </c:pt>
                <c:pt idx="1348">
                  <c:v>6.7399999999998847</c:v>
                </c:pt>
                <c:pt idx="1349">
                  <c:v>6.7449999999998784</c:v>
                </c:pt>
                <c:pt idx="1350">
                  <c:v>6.7499999999998836</c:v>
                </c:pt>
                <c:pt idx="1351">
                  <c:v>6.7549999999998782</c:v>
                </c:pt>
                <c:pt idx="1352">
                  <c:v>6.7599999999998834</c:v>
                </c:pt>
                <c:pt idx="1353">
                  <c:v>6.764999999999878</c:v>
                </c:pt>
                <c:pt idx="1354">
                  <c:v>6.7699999999998814</c:v>
                </c:pt>
                <c:pt idx="1355">
                  <c:v>6.7749999999998813</c:v>
                </c:pt>
                <c:pt idx="1356">
                  <c:v>6.7799999999998848</c:v>
                </c:pt>
                <c:pt idx="1357">
                  <c:v>6.7849999999998793</c:v>
                </c:pt>
                <c:pt idx="1358">
                  <c:v>6.7899999999998837</c:v>
                </c:pt>
                <c:pt idx="1359">
                  <c:v>6.7949999999998774</c:v>
                </c:pt>
                <c:pt idx="1360">
                  <c:v>6.7999999999998826</c:v>
                </c:pt>
                <c:pt idx="1361">
                  <c:v>6.8049999999998771</c:v>
                </c:pt>
                <c:pt idx="1362">
                  <c:v>6.8099999999998824</c:v>
                </c:pt>
                <c:pt idx="1363">
                  <c:v>6.8149999999998769</c:v>
                </c:pt>
                <c:pt idx="1364">
                  <c:v>6.8199999999998804</c:v>
                </c:pt>
                <c:pt idx="1365">
                  <c:v>6.8249999999998767</c:v>
                </c:pt>
                <c:pt idx="1366">
                  <c:v>6.8299999999998784</c:v>
                </c:pt>
                <c:pt idx="1367">
                  <c:v>6.8349999999998774</c:v>
                </c:pt>
                <c:pt idx="1368">
                  <c:v>6.8399999999998817</c:v>
                </c:pt>
                <c:pt idx="1369">
                  <c:v>6.8449999999998763</c:v>
                </c:pt>
                <c:pt idx="1370">
                  <c:v>6.8499999999998815</c:v>
                </c:pt>
                <c:pt idx="1371">
                  <c:v>6.8549999999998761</c:v>
                </c:pt>
                <c:pt idx="1372">
                  <c:v>6.8599999999998804</c:v>
                </c:pt>
                <c:pt idx="1373">
                  <c:v>6.8649999999998759</c:v>
                </c:pt>
                <c:pt idx="1374">
                  <c:v>6.8699999999998784</c:v>
                </c:pt>
                <c:pt idx="1375">
                  <c:v>6.8749999999998774</c:v>
                </c:pt>
                <c:pt idx="1376">
                  <c:v>6.8799999999998818</c:v>
                </c:pt>
                <c:pt idx="1377">
                  <c:v>6.8849999999998754</c:v>
                </c:pt>
                <c:pt idx="1378">
                  <c:v>6.8899999999998807</c:v>
                </c:pt>
                <c:pt idx="1379">
                  <c:v>6.8949999999998752</c:v>
                </c:pt>
                <c:pt idx="1380">
                  <c:v>6.8999999999998805</c:v>
                </c:pt>
                <c:pt idx="1381">
                  <c:v>6.9049999999998803</c:v>
                </c:pt>
                <c:pt idx="1382">
                  <c:v>6.9099999999998829</c:v>
                </c:pt>
                <c:pt idx="1383">
                  <c:v>6.9149999999998784</c:v>
                </c:pt>
                <c:pt idx="1384">
                  <c:v>6.9199999999998818</c:v>
                </c:pt>
                <c:pt idx="1385">
                  <c:v>6.9249999999998764</c:v>
                </c:pt>
                <c:pt idx="1386">
                  <c:v>6.9299999999998807</c:v>
                </c:pt>
                <c:pt idx="1387">
                  <c:v>6.9349999999998797</c:v>
                </c:pt>
                <c:pt idx="1388">
                  <c:v>6.9399999999998832</c:v>
                </c:pt>
                <c:pt idx="1389">
                  <c:v>6.9449999999998795</c:v>
                </c:pt>
                <c:pt idx="1390">
                  <c:v>6.949999999999882</c:v>
                </c:pt>
                <c:pt idx="1391">
                  <c:v>6.9549999999998739</c:v>
                </c:pt>
                <c:pt idx="1392">
                  <c:v>6.9599999999998809</c:v>
                </c:pt>
                <c:pt idx="1393">
                  <c:v>6.9649999999998737</c:v>
                </c:pt>
                <c:pt idx="1394">
                  <c:v>6.9699999999998798</c:v>
                </c:pt>
                <c:pt idx="1395">
                  <c:v>6.9749999999998789</c:v>
                </c:pt>
                <c:pt idx="1396">
                  <c:v>6.9799999999998823</c:v>
                </c:pt>
                <c:pt idx="1397">
                  <c:v>6.9849999999998733</c:v>
                </c:pt>
                <c:pt idx="1398">
                  <c:v>6.9899999999998812</c:v>
                </c:pt>
                <c:pt idx="1399">
                  <c:v>6.9949999999998731</c:v>
                </c:pt>
                <c:pt idx="1400">
                  <c:v>6.9999999999998801</c:v>
                </c:pt>
                <c:pt idx="1401">
                  <c:v>7.0049999999998729</c:v>
                </c:pt>
                <c:pt idx="1402">
                  <c:v>7.009999999999879</c:v>
                </c:pt>
                <c:pt idx="1403">
                  <c:v>7.0149999999998727</c:v>
                </c:pt>
                <c:pt idx="1404">
                  <c:v>7.0199999999998779</c:v>
                </c:pt>
                <c:pt idx="1405">
                  <c:v>7.0249999999998725</c:v>
                </c:pt>
                <c:pt idx="1406">
                  <c:v>7.0299999999998724</c:v>
                </c:pt>
                <c:pt idx="1407">
                  <c:v>7.0349999999998722</c:v>
                </c:pt>
                <c:pt idx="1408">
                  <c:v>7.0399999999998792</c:v>
                </c:pt>
                <c:pt idx="1409">
                  <c:v>7.044999999999872</c:v>
                </c:pt>
                <c:pt idx="1410">
                  <c:v>7.0499999999998781</c:v>
                </c:pt>
                <c:pt idx="1411">
                  <c:v>7.0549999999998718</c:v>
                </c:pt>
                <c:pt idx="1412">
                  <c:v>7.059999999999877</c:v>
                </c:pt>
                <c:pt idx="1413">
                  <c:v>7.0649999999998716</c:v>
                </c:pt>
                <c:pt idx="1414">
                  <c:v>7.0699999999998724</c:v>
                </c:pt>
                <c:pt idx="1415">
                  <c:v>7.0749999999998714</c:v>
                </c:pt>
                <c:pt idx="1416">
                  <c:v>7.0799999999998784</c:v>
                </c:pt>
                <c:pt idx="1417">
                  <c:v>7.0849999999998712</c:v>
                </c:pt>
                <c:pt idx="1418">
                  <c:v>7.0899999999998773</c:v>
                </c:pt>
                <c:pt idx="1419">
                  <c:v>7.094999999999871</c:v>
                </c:pt>
                <c:pt idx="1420">
                  <c:v>7.0999999999998762</c:v>
                </c:pt>
                <c:pt idx="1421">
                  <c:v>7.1049999999998708</c:v>
                </c:pt>
                <c:pt idx="1422">
                  <c:v>7.1099999999998724</c:v>
                </c:pt>
                <c:pt idx="1423">
                  <c:v>7.1149999999998705</c:v>
                </c:pt>
                <c:pt idx="1424">
                  <c:v>7.1199999999998704</c:v>
                </c:pt>
                <c:pt idx="1425">
                  <c:v>7.1249999999998685</c:v>
                </c:pt>
                <c:pt idx="1426">
                  <c:v>7.1299999999998702</c:v>
                </c:pt>
                <c:pt idx="1427">
                  <c:v>7.1349999999998701</c:v>
                </c:pt>
                <c:pt idx="1428">
                  <c:v>7.1399999999998753</c:v>
                </c:pt>
                <c:pt idx="1429">
                  <c:v>7.1449999999998699</c:v>
                </c:pt>
                <c:pt idx="1430">
                  <c:v>7.1499999999998733</c:v>
                </c:pt>
                <c:pt idx="1431">
                  <c:v>7.1549999999998697</c:v>
                </c:pt>
                <c:pt idx="1432">
                  <c:v>7.1599999999998714</c:v>
                </c:pt>
                <c:pt idx="1433">
                  <c:v>7.1649999999998695</c:v>
                </c:pt>
                <c:pt idx="1434">
                  <c:v>7.1699999999998694</c:v>
                </c:pt>
                <c:pt idx="1435">
                  <c:v>7.1749999999998693</c:v>
                </c:pt>
                <c:pt idx="1436">
                  <c:v>7.1799999999998745</c:v>
                </c:pt>
                <c:pt idx="1437">
                  <c:v>7.184999999999869</c:v>
                </c:pt>
                <c:pt idx="1438">
                  <c:v>7.1899999999998734</c:v>
                </c:pt>
                <c:pt idx="1439">
                  <c:v>7.1949999999998688</c:v>
                </c:pt>
                <c:pt idx="1440">
                  <c:v>7.1999999999998714</c:v>
                </c:pt>
                <c:pt idx="1441">
                  <c:v>7.2049999999998704</c:v>
                </c:pt>
                <c:pt idx="1442">
                  <c:v>7.2099999999998747</c:v>
                </c:pt>
                <c:pt idx="1443">
                  <c:v>7.2149999999998684</c:v>
                </c:pt>
                <c:pt idx="1444">
                  <c:v>7.2199999999998736</c:v>
                </c:pt>
                <c:pt idx="1445">
                  <c:v>7.2249999999998682</c:v>
                </c:pt>
                <c:pt idx="1446">
                  <c:v>7.2299999999998734</c:v>
                </c:pt>
                <c:pt idx="1447">
                  <c:v>7.2349999999998724</c:v>
                </c:pt>
                <c:pt idx="1448">
                  <c:v>7.2399999999998759</c:v>
                </c:pt>
                <c:pt idx="1449">
                  <c:v>7.2449999999998704</c:v>
                </c:pt>
                <c:pt idx="1450">
                  <c:v>7.2499999999998739</c:v>
                </c:pt>
                <c:pt idx="1451">
                  <c:v>7.2549999999998684</c:v>
                </c:pt>
                <c:pt idx="1452">
                  <c:v>7.2599999999998728</c:v>
                </c:pt>
                <c:pt idx="1453">
                  <c:v>7.2649999999998673</c:v>
                </c:pt>
                <c:pt idx="1454">
                  <c:v>7.2699999999998726</c:v>
                </c:pt>
                <c:pt idx="1455">
                  <c:v>7.2749999999998725</c:v>
                </c:pt>
                <c:pt idx="1456">
                  <c:v>7.2799999999998759</c:v>
                </c:pt>
                <c:pt idx="1457">
                  <c:v>7.2849999999998714</c:v>
                </c:pt>
                <c:pt idx="1458">
                  <c:v>7.2899999999998739</c:v>
                </c:pt>
                <c:pt idx="1459">
                  <c:v>7.2949999999998694</c:v>
                </c:pt>
                <c:pt idx="1460">
                  <c:v>7.2999999999998728</c:v>
                </c:pt>
                <c:pt idx="1461">
                  <c:v>7.3049999999998674</c:v>
                </c:pt>
                <c:pt idx="1462">
                  <c:v>7.3099999999998717</c:v>
                </c:pt>
                <c:pt idx="1463">
                  <c:v>7.3149999999998663</c:v>
                </c:pt>
                <c:pt idx="1464">
                  <c:v>7.3199999999998715</c:v>
                </c:pt>
                <c:pt idx="1465">
                  <c:v>7.3249999999998661</c:v>
                </c:pt>
                <c:pt idx="1466">
                  <c:v>7.3299999999998704</c:v>
                </c:pt>
                <c:pt idx="1467">
                  <c:v>7.3349999999998694</c:v>
                </c:pt>
                <c:pt idx="1468">
                  <c:v>7.3399999999998728</c:v>
                </c:pt>
                <c:pt idx="1469">
                  <c:v>7.3449999999998674</c:v>
                </c:pt>
                <c:pt idx="1470">
                  <c:v>7.3499999999998717</c:v>
                </c:pt>
                <c:pt idx="1471">
                  <c:v>7.3549999999998654</c:v>
                </c:pt>
                <c:pt idx="1472">
                  <c:v>7.3599999999998706</c:v>
                </c:pt>
                <c:pt idx="1473">
                  <c:v>7.3649999999998652</c:v>
                </c:pt>
                <c:pt idx="1474">
                  <c:v>7.3699999999998704</c:v>
                </c:pt>
                <c:pt idx="1475">
                  <c:v>7.3749999999998694</c:v>
                </c:pt>
                <c:pt idx="1476">
                  <c:v>7.379999999999872</c:v>
                </c:pt>
                <c:pt idx="1477">
                  <c:v>7.3849999999998674</c:v>
                </c:pt>
                <c:pt idx="1478">
                  <c:v>7.3899999999998718</c:v>
                </c:pt>
                <c:pt idx="1479">
                  <c:v>7.3949999999998663</c:v>
                </c:pt>
                <c:pt idx="1480">
                  <c:v>7.3999999999998707</c:v>
                </c:pt>
                <c:pt idx="1481">
                  <c:v>7.4049999999998697</c:v>
                </c:pt>
                <c:pt idx="1482">
                  <c:v>7.4099999999998731</c:v>
                </c:pt>
                <c:pt idx="1483">
                  <c:v>7.4149999999998695</c:v>
                </c:pt>
                <c:pt idx="1484">
                  <c:v>7.419999999999872</c:v>
                </c:pt>
                <c:pt idx="1485">
                  <c:v>7.4249999999998639</c:v>
                </c:pt>
                <c:pt idx="1486">
                  <c:v>7.4299999999998709</c:v>
                </c:pt>
                <c:pt idx="1487">
                  <c:v>7.4349999999998699</c:v>
                </c:pt>
                <c:pt idx="1488">
                  <c:v>7.4399999999998743</c:v>
                </c:pt>
                <c:pt idx="1489">
                  <c:v>7.4449999999998688</c:v>
                </c:pt>
                <c:pt idx="1490">
                  <c:v>7.4499999999998723</c:v>
                </c:pt>
                <c:pt idx="1491">
                  <c:v>7.4549999999998633</c:v>
                </c:pt>
                <c:pt idx="1492">
                  <c:v>7.4599999999998712</c:v>
                </c:pt>
                <c:pt idx="1493">
                  <c:v>7.4649999999998631</c:v>
                </c:pt>
                <c:pt idx="1494">
                  <c:v>7.4699999999998701</c:v>
                </c:pt>
                <c:pt idx="1495">
                  <c:v>7.4749999999998691</c:v>
                </c:pt>
                <c:pt idx="1496">
                  <c:v>7.4799999999998743</c:v>
                </c:pt>
                <c:pt idx="1497">
                  <c:v>7.484999999999868</c:v>
                </c:pt>
                <c:pt idx="1498">
                  <c:v>7.4899999999998723</c:v>
                </c:pt>
                <c:pt idx="1499">
                  <c:v>7.4949999999998624</c:v>
                </c:pt>
                <c:pt idx="1500">
                  <c:v>7.4999999999998703</c:v>
                </c:pt>
                <c:pt idx="1501">
                  <c:v>7.5049999999998622</c:v>
                </c:pt>
                <c:pt idx="1502">
                  <c:v>7.5099999999998692</c:v>
                </c:pt>
                <c:pt idx="1503">
                  <c:v>7.514999999999862</c:v>
                </c:pt>
                <c:pt idx="1504">
                  <c:v>7.5199999999998681</c:v>
                </c:pt>
                <c:pt idx="1505">
                  <c:v>7.5249999999998618</c:v>
                </c:pt>
                <c:pt idx="1506">
                  <c:v>7.529999999999867</c:v>
                </c:pt>
                <c:pt idx="1507">
                  <c:v>7.5349999999998634</c:v>
                </c:pt>
                <c:pt idx="1508">
                  <c:v>7.5399999999998712</c:v>
                </c:pt>
                <c:pt idx="1509">
                  <c:v>7.5449999999998614</c:v>
                </c:pt>
                <c:pt idx="1510">
                  <c:v>7.5499999999998684</c:v>
                </c:pt>
                <c:pt idx="1511">
                  <c:v>7.5549999999998612</c:v>
                </c:pt>
                <c:pt idx="1512">
                  <c:v>7.5599999999998673</c:v>
                </c:pt>
                <c:pt idx="1513">
                  <c:v>7.5649999999998609</c:v>
                </c:pt>
                <c:pt idx="1514">
                  <c:v>7.5699999999998662</c:v>
                </c:pt>
                <c:pt idx="1515">
                  <c:v>7.5749999999998634</c:v>
                </c:pt>
                <c:pt idx="1516">
                  <c:v>7.5799999999998695</c:v>
                </c:pt>
                <c:pt idx="1517">
                  <c:v>7.5849999999998614</c:v>
                </c:pt>
                <c:pt idx="1518">
                  <c:v>7.5899999999998675</c:v>
                </c:pt>
                <c:pt idx="1519">
                  <c:v>7.5949999999998603</c:v>
                </c:pt>
                <c:pt idx="1520">
                  <c:v>7.5999999999998664</c:v>
                </c:pt>
                <c:pt idx="1521">
                  <c:v>7.6049999999998601</c:v>
                </c:pt>
                <c:pt idx="1522">
                  <c:v>7.6099999999998653</c:v>
                </c:pt>
                <c:pt idx="1523">
                  <c:v>7.6149999999998546</c:v>
                </c:pt>
                <c:pt idx="1524">
                  <c:v>7.6199999999998598</c:v>
                </c:pt>
                <c:pt idx="1525">
                  <c:v>7.6249999999998543</c:v>
                </c:pt>
                <c:pt idx="1526">
                  <c:v>7.6299999999998596</c:v>
                </c:pt>
                <c:pt idx="1527">
                  <c:v>7.6349999999998595</c:v>
                </c:pt>
                <c:pt idx="1528">
                  <c:v>7.6399999999998593</c:v>
                </c:pt>
                <c:pt idx="1529">
                  <c:v>7.6449999999998575</c:v>
                </c:pt>
                <c:pt idx="1530">
                  <c:v>7.6499999999998591</c:v>
                </c:pt>
                <c:pt idx="1531">
                  <c:v>7.6549999999998555</c:v>
                </c:pt>
                <c:pt idx="1532">
                  <c:v>7.6599999999998589</c:v>
                </c:pt>
                <c:pt idx="1533">
                  <c:v>7.6649999999998535</c:v>
                </c:pt>
                <c:pt idx="1534">
                  <c:v>7.6699999999998587</c:v>
                </c:pt>
                <c:pt idx="1535">
                  <c:v>7.6749999999998586</c:v>
                </c:pt>
                <c:pt idx="1536">
                  <c:v>7.6799999999998594</c:v>
                </c:pt>
                <c:pt idx="1537">
                  <c:v>7.6849999999998575</c:v>
                </c:pt>
                <c:pt idx="1538">
                  <c:v>7.6899999999998583</c:v>
                </c:pt>
                <c:pt idx="1539">
                  <c:v>7.6949999999998555</c:v>
                </c:pt>
                <c:pt idx="1540">
                  <c:v>7.6999999999998581</c:v>
                </c:pt>
                <c:pt idx="1541">
                  <c:v>7.704999999999858</c:v>
                </c:pt>
                <c:pt idx="1542">
                  <c:v>7.7099999999998641</c:v>
                </c:pt>
                <c:pt idx="1543">
                  <c:v>7.7149999999998577</c:v>
                </c:pt>
                <c:pt idx="1544">
                  <c:v>7.7199999999998594</c:v>
                </c:pt>
                <c:pt idx="1545">
                  <c:v>7.7249999999998575</c:v>
                </c:pt>
                <c:pt idx="1546">
                  <c:v>7.7299999999998574</c:v>
                </c:pt>
                <c:pt idx="1547">
                  <c:v>7.7349999999998573</c:v>
                </c:pt>
                <c:pt idx="1548">
                  <c:v>7.7399999999998643</c:v>
                </c:pt>
                <c:pt idx="1549">
                  <c:v>7.7449999999998571</c:v>
                </c:pt>
                <c:pt idx="1550">
                  <c:v>7.7499999999998632</c:v>
                </c:pt>
                <c:pt idx="1551">
                  <c:v>7.7549999999998569</c:v>
                </c:pt>
                <c:pt idx="1552">
                  <c:v>7.7599999999998621</c:v>
                </c:pt>
                <c:pt idx="1553">
                  <c:v>7.7649999999998567</c:v>
                </c:pt>
                <c:pt idx="1554">
                  <c:v>7.7699999999998584</c:v>
                </c:pt>
                <c:pt idx="1555">
                  <c:v>7.7749999999998574</c:v>
                </c:pt>
                <c:pt idx="1556">
                  <c:v>7.7799999999998626</c:v>
                </c:pt>
                <c:pt idx="1557">
                  <c:v>7.7849999999998563</c:v>
                </c:pt>
                <c:pt idx="1558">
                  <c:v>7.7899999999998624</c:v>
                </c:pt>
                <c:pt idx="1559">
                  <c:v>7.794999999999856</c:v>
                </c:pt>
                <c:pt idx="1560">
                  <c:v>7.7999999999998613</c:v>
                </c:pt>
                <c:pt idx="1561">
                  <c:v>7.8049999999998558</c:v>
                </c:pt>
                <c:pt idx="1562">
                  <c:v>7.8099999999998584</c:v>
                </c:pt>
                <c:pt idx="1563">
                  <c:v>7.8149999999998556</c:v>
                </c:pt>
                <c:pt idx="1564">
                  <c:v>7.8199999999998564</c:v>
                </c:pt>
                <c:pt idx="1565">
                  <c:v>7.8249999999998545</c:v>
                </c:pt>
                <c:pt idx="1566">
                  <c:v>7.8299999999998553</c:v>
                </c:pt>
                <c:pt idx="1567">
                  <c:v>7.8349999999998552</c:v>
                </c:pt>
                <c:pt idx="1568">
                  <c:v>7.8399999999998604</c:v>
                </c:pt>
                <c:pt idx="1569">
                  <c:v>7.844999999999855</c:v>
                </c:pt>
                <c:pt idx="1570">
                  <c:v>7.8499999999998584</c:v>
                </c:pt>
                <c:pt idx="1571">
                  <c:v>7.8549999999998548</c:v>
                </c:pt>
                <c:pt idx="1572">
                  <c:v>7.8599999999998564</c:v>
                </c:pt>
                <c:pt idx="1573">
                  <c:v>7.8649999999998546</c:v>
                </c:pt>
                <c:pt idx="1574">
                  <c:v>7.8699999999998544</c:v>
                </c:pt>
                <c:pt idx="1575">
                  <c:v>7.8749999999998543</c:v>
                </c:pt>
                <c:pt idx="1576">
                  <c:v>7.8799999999998596</c:v>
                </c:pt>
                <c:pt idx="1577">
                  <c:v>7.8849999999998541</c:v>
                </c:pt>
                <c:pt idx="1578">
                  <c:v>7.8899999999998593</c:v>
                </c:pt>
                <c:pt idx="1579">
                  <c:v>7.8949999999998495</c:v>
                </c:pt>
                <c:pt idx="1580">
                  <c:v>7.8999999999998538</c:v>
                </c:pt>
                <c:pt idx="1581">
                  <c:v>7.9049999999998537</c:v>
                </c:pt>
                <c:pt idx="1582">
                  <c:v>7.9099999999998598</c:v>
                </c:pt>
                <c:pt idx="1583">
                  <c:v>7.9149999999998535</c:v>
                </c:pt>
                <c:pt idx="1584">
                  <c:v>7.9199999999998534</c:v>
                </c:pt>
                <c:pt idx="1585">
                  <c:v>7.9249999999998515</c:v>
                </c:pt>
                <c:pt idx="1586">
                  <c:v>7.9299999999998532</c:v>
                </c:pt>
                <c:pt idx="1587">
                  <c:v>7.9349999999998531</c:v>
                </c:pt>
                <c:pt idx="1588">
                  <c:v>7.9399999999998601</c:v>
                </c:pt>
                <c:pt idx="1589">
                  <c:v>7.9449999999998528</c:v>
                </c:pt>
                <c:pt idx="1590">
                  <c:v>7.949999999999859</c:v>
                </c:pt>
                <c:pt idx="1591">
                  <c:v>7.9549999999998526</c:v>
                </c:pt>
                <c:pt idx="1592">
                  <c:v>7.9599999999998534</c:v>
                </c:pt>
                <c:pt idx="1593">
                  <c:v>7.9649999999998515</c:v>
                </c:pt>
                <c:pt idx="1594">
                  <c:v>7.9699999999998523</c:v>
                </c:pt>
                <c:pt idx="1595">
                  <c:v>7.9749999999998522</c:v>
                </c:pt>
                <c:pt idx="1596">
                  <c:v>7.9799999999998592</c:v>
                </c:pt>
                <c:pt idx="1597">
                  <c:v>7.984999999999852</c:v>
                </c:pt>
                <c:pt idx="1598">
                  <c:v>7.9899999999998581</c:v>
                </c:pt>
                <c:pt idx="1599">
                  <c:v>7.9949999999998518</c:v>
                </c:pt>
                <c:pt idx="1600">
                  <c:v>7.999999999999857</c:v>
                </c:pt>
                <c:pt idx="1601">
                  <c:v>8.0049999999998516</c:v>
                </c:pt>
                <c:pt idx="1602">
                  <c:v>8.0099999999998523</c:v>
                </c:pt>
                <c:pt idx="1603">
                  <c:v>8.0149999999998531</c:v>
                </c:pt>
                <c:pt idx="1604">
                  <c:v>8.0199999999998557</c:v>
                </c:pt>
                <c:pt idx="1605">
                  <c:v>8.0249999999998529</c:v>
                </c:pt>
                <c:pt idx="1606">
                  <c:v>8.0299999999998555</c:v>
                </c:pt>
                <c:pt idx="1607">
                  <c:v>8.0349999999998509</c:v>
                </c:pt>
                <c:pt idx="1608">
                  <c:v>8.039999999999857</c:v>
                </c:pt>
                <c:pt idx="1609">
                  <c:v>8.0449999999998507</c:v>
                </c:pt>
                <c:pt idx="1610">
                  <c:v>8.0499999999998586</c:v>
                </c:pt>
                <c:pt idx="1611">
                  <c:v>8.0549999999998594</c:v>
                </c:pt>
                <c:pt idx="1612">
                  <c:v>8.0599999999998708</c:v>
                </c:pt>
                <c:pt idx="1613">
                  <c:v>8.0649999999998627</c:v>
                </c:pt>
                <c:pt idx="1614">
                  <c:v>8.0699999999998706</c:v>
                </c:pt>
                <c:pt idx="1615">
                  <c:v>8.0749999999998625</c:v>
                </c:pt>
                <c:pt idx="1616">
                  <c:v>8.0799999999998668</c:v>
                </c:pt>
                <c:pt idx="1617">
                  <c:v>8.0849999999998641</c:v>
                </c:pt>
                <c:pt idx="1618">
                  <c:v>8.0899999999998666</c:v>
                </c:pt>
                <c:pt idx="1619">
                  <c:v>8.0949999999998656</c:v>
                </c:pt>
                <c:pt idx="1620">
                  <c:v>8.0999999999998664</c:v>
                </c:pt>
                <c:pt idx="1621">
                  <c:v>8.1049999999998672</c:v>
                </c:pt>
                <c:pt idx="1622">
                  <c:v>8.1099999999998698</c:v>
                </c:pt>
                <c:pt idx="1623">
                  <c:v>8.1149999999998688</c:v>
                </c:pt>
                <c:pt idx="1624">
                  <c:v>8.1199999999998695</c:v>
                </c:pt>
                <c:pt idx="1625">
                  <c:v>8.1249999999998685</c:v>
                </c:pt>
                <c:pt idx="1626">
                  <c:v>8.1299999999998711</c:v>
                </c:pt>
                <c:pt idx="1627">
                  <c:v>8.1349999999998719</c:v>
                </c:pt>
                <c:pt idx="1628">
                  <c:v>8.1399999999998709</c:v>
                </c:pt>
                <c:pt idx="1629">
                  <c:v>8.1449999999998699</c:v>
                </c:pt>
                <c:pt idx="1630">
                  <c:v>8.1499999999998707</c:v>
                </c:pt>
                <c:pt idx="1631">
                  <c:v>8.154999999999875</c:v>
                </c:pt>
                <c:pt idx="1632">
                  <c:v>8.1599999999998758</c:v>
                </c:pt>
                <c:pt idx="1633">
                  <c:v>8.164999999999873</c:v>
                </c:pt>
                <c:pt idx="1634">
                  <c:v>8.1699999999998774</c:v>
                </c:pt>
                <c:pt idx="1635">
                  <c:v>8.1749999999998781</c:v>
                </c:pt>
                <c:pt idx="1636">
                  <c:v>8.1799999999998807</c:v>
                </c:pt>
                <c:pt idx="1637">
                  <c:v>8.1849999999998779</c:v>
                </c:pt>
                <c:pt idx="1638">
                  <c:v>8.1899999999998805</c:v>
                </c:pt>
                <c:pt idx="1639">
                  <c:v>8.1949999999998813</c:v>
                </c:pt>
                <c:pt idx="1640">
                  <c:v>8.199999999999882</c:v>
                </c:pt>
                <c:pt idx="1641">
                  <c:v>8.2049999999998811</c:v>
                </c:pt>
                <c:pt idx="1642">
                  <c:v>8.2099999999998836</c:v>
                </c:pt>
                <c:pt idx="1643">
                  <c:v>8.2149999999998737</c:v>
                </c:pt>
                <c:pt idx="1644">
                  <c:v>8.2199999999998852</c:v>
                </c:pt>
                <c:pt idx="1645">
                  <c:v>8.2249999999998789</c:v>
                </c:pt>
                <c:pt idx="1646">
                  <c:v>8.229999999999885</c:v>
                </c:pt>
                <c:pt idx="1647">
                  <c:v>8.2349999999998769</c:v>
                </c:pt>
                <c:pt idx="1648">
                  <c:v>8.2399999999998883</c:v>
                </c:pt>
                <c:pt idx="1649">
                  <c:v>8.2449999999998784</c:v>
                </c:pt>
                <c:pt idx="1650">
                  <c:v>8.2499999999998899</c:v>
                </c:pt>
                <c:pt idx="1651">
                  <c:v>8.2549999999998906</c:v>
                </c:pt>
                <c:pt idx="1652">
                  <c:v>8.2599999999998968</c:v>
                </c:pt>
                <c:pt idx="1653">
                  <c:v>8.2649999999998922</c:v>
                </c:pt>
                <c:pt idx="1654">
                  <c:v>8.2699999999998948</c:v>
                </c:pt>
                <c:pt idx="1655">
                  <c:v>8.2749999999998938</c:v>
                </c:pt>
                <c:pt idx="1656">
                  <c:v>8.2799999999998946</c:v>
                </c:pt>
                <c:pt idx="1657">
                  <c:v>8.2849999999998953</c:v>
                </c:pt>
                <c:pt idx="1658">
                  <c:v>8.2899999999998961</c:v>
                </c:pt>
                <c:pt idx="1659">
                  <c:v>8.2949999999998969</c:v>
                </c:pt>
                <c:pt idx="1660">
                  <c:v>8.2999999999998977</c:v>
                </c:pt>
                <c:pt idx="1661">
                  <c:v>8.3049999999999091</c:v>
                </c:pt>
                <c:pt idx="1662">
                  <c:v>8.3099999999999152</c:v>
                </c:pt>
                <c:pt idx="1663">
                  <c:v>8.3149999999999125</c:v>
                </c:pt>
                <c:pt idx="1664">
                  <c:v>8.319999999999915</c:v>
                </c:pt>
                <c:pt idx="1665">
                  <c:v>8.3249999999999122</c:v>
                </c:pt>
                <c:pt idx="1666">
                  <c:v>8.3299999999999166</c:v>
                </c:pt>
                <c:pt idx="1667">
                  <c:v>8.3349999999999067</c:v>
                </c:pt>
                <c:pt idx="1668">
                  <c:v>8.3399999999999181</c:v>
                </c:pt>
                <c:pt idx="1669">
                  <c:v>8.3449999999999047</c:v>
                </c:pt>
                <c:pt idx="1670">
                  <c:v>8.3499999999999162</c:v>
                </c:pt>
                <c:pt idx="1671">
                  <c:v>8.354999999999924</c:v>
                </c:pt>
                <c:pt idx="1672">
                  <c:v>8.3599999999999266</c:v>
                </c:pt>
                <c:pt idx="1673">
                  <c:v>8.3649999999999238</c:v>
                </c:pt>
                <c:pt idx="1674">
                  <c:v>8.3699999999999264</c:v>
                </c:pt>
                <c:pt idx="1675">
                  <c:v>8.3749999999999236</c:v>
                </c:pt>
                <c:pt idx="1676">
                  <c:v>8.3799999999999262</c:v>
                </c:pt>
                <c:pt idx="1677">
                  <c:v>8.3849999999999252</c:v>
                </c:pt>
                <c:pt idx="1678">
                  <c:v>8.3899999999999295</c:v>
                </c:pt>
                <c:pt idx="1679">
                  <c:v>8.394999999999925</c:v>
                </c:pt>
                <c:pt idx="1680">
                  <c:v>8.3999999999999275</c:v>
                </c:pt>
                <c:pt idx="1681">
                  <c:v>8.4049999999999248</c:v>
                </c:pt>
                <c:pt idx="1682">
                  <c:v>8.4099999999999291</c:v>
                </c:pt>
                <c:pt idx="1683">
                  <c:v>8.4149999999999228</c:v>
                </c:pt>
                <c:pt idx="1684">
                  <c:v>8.4199999999999289</c:v>
                </c:pt>
                <c:pt idx="1685">
                  <c:v>8.4249999999999208</c:v>
                </c:pt>
                <c:pt idx="1686">
                  <c:v>8.4299999999999304</c:v>
                </c:pt>
                <c:pt idx="1687">
                  <c:v>8.4349999999999206</c:v>
                </c:pt>
                <c:pt idx="1688">
                  <c:v>8.4399999999999267</c:v>
                </c:pt>
                <c:pt idx="1689">
                  <c:v>8.4449999999999203</c:v>
                </c:pt>
                <c:pt idx="1690">
                  <c:v>8.4499999999999247</c:v>
                </c:pt>
                <c:pt idx="1691">
                  <c:v>8.4549999999999343</c:v>
                </c:pt>
                <c:pt idx="1692">
                  <c:v>8.4599999999999387</c:v>
                </c:pt>
                <c:pt idx="1693">
                  <c:v>8.4649999999999341</c:v>
                </c:pt>
                <c:pt idx="1694">
                  <c:v>8.4699999999999385</c:v>
                </c:pt>
                <c:pt idx="1695">
                  <c:v>8.4749999999999268</c:v>
                </c:pt>
                <c:pt idx="1696">
                  <c:v>8.4799999999999383</c:v>
                </c:pt>
                <c:pt idx="1697">
                  <c:v>8.4849999999999266</c:v>
                </c:pt>
                <c:pt idx="1698">
                  <c:v>8.4899999999999416</c:v>
                </c:pt>
                <c:pt idx="1699">
                  <c:v>8.4949999999999388</c:v>
                </c:pt>
                <c:pt idx="1700">
                  <c:v>8.4999999999999414</c:v>
                </c:pt>
                <c:pt idx="1701">
                  <c:v>8.5049999999999297</c:v>
                </c:pt>
                <c:pt idx="1702">
                  <c:v>8.5099999999999412</c:v>
                </c:pt>
                <c:pt idx="1703">
                  <c:v>8.5149999999999348</c:v>
                </c:pt>
                <c:pt idx="1704">
                  <c:v>8.5199999999999445</c:v>
                </c:pt>
                <c:pt idx="1705">
                  <c:v>8.5249999999999346</c:v>
                </c:pt>
                <c:pt idx="1706">
                  <c:v>8.5299999999999443</c:v>
                </c:pt>
                <c:pt idx="1707">
                  <c:v>8.5349999999999344</c:v>
                </c:pt>
                <c:pt idx="1708">
                  <c:v>8.5399999999999459</c:v>
                </c:pt>
                <c:pt idx="1709">
                  <c:v>8.544999999999936</c:v>
                </c:pt>
                <c:pt idx="1710">
                  <c:v>8.5499999999999368</c:v>
                </c:pt>
                <c:pt idx="1711">
                  <c:v>8.5549999999999518</c:v>
                </c:pt>
                <c:pt idx="1712">
                  <c:v>8.5599999999999561</c:v>
                </c:pt>
                <c:pt idx="1713">
                  <c:v>8.5649999999999533</c:v>
                </c:pt>
                <c:pt idx="1714">
                  <c:v>8.5699999999999559</c:v>
                </c:pt>
                <c:pt idx="1715">
                  <c:v>8.5749999999999513</c:v>
                </c:pt>
                <c:pt idx="1716">
                  <c:v>8.5799999999999592</c:v>
                </c:pt>
                <c:pt idx="1717">
                  <c:v>8.5849999999999529</c:v>
                </c:pt>
                <c:pt idx="1718">
                  <c:v>8.589999999999959</c:v>
                </c:pt>
                <c:pt idx="1719">
                  <c:v>8.5949999999999527</c:v>
                </c:pt>
                <c:pt idx="1720">
                  <c:v>8.599999999999957</c:v>
                </c:pt>
                <c:pt idx="1721">
                  <c:v>8.6049999999999525</c:v>
                </c:pt>
                <c:pt idx="1722">
                  <c:v>8.6099999999999568</c:v>
                </c:pt>
                <c:pt idx="1723">
                  <c:v>8.6149999999999505</c:v>
                </c:pt>
                <c:pt idx="1724">
                  <c:v>8.6199999999999548</c:v>
                </c:pt>
                <c:pt idx="1725">
                  <c:v>8.6249999999999503</c:v>
                </c:pt>
                <c:pt idx="1726">
                  <c:v>8.6299999999999528</c:v>
                </c:pt>
                <c:pt idx="1727">
                  <c:v>8.63499999999995</c:v>
                </c:pt>
                <c:pt idx="1728">
                  <c:v>8.6399999999999508</c:v>
                </c:pt>
                <c:pt idx="1729">
                  <c:v>8.6449999999999516</c:v>
                </c:pt>
                <c:pt idx="1730">
                  <c:v>8.6499999999999524</c:v>
                </c:pt>
                <c:pt idx="1731">
                  <c:v>8.6549999999999567</c:v>
                </c:pt>
                <c:pt idx="1732">
                  <c:v>8.6599999999999664</c:v>
                </c:pt>
                <c:pt idx="1733">
                  <c:v>8.6649999999999547</c:v>
                </c:pt>
                <c:pt idx="1734">
                  <c:v>8.6699999999999662</c:v>
                </c:pt>
                <c:pt idx="1735">
                  <c:v>8.6749999999999563</c:v>
                </c:pt>
                <c:pt idx="1736">
                  <c:v>8.6799999999999695</c:v>
                </c:pt>
                <c:pt idx="1737">
                  <c:v>8.6849999999999596</c:v>
                </c:pt>
                <c:pt idx="1738">
                  <c:v>8.6899999999999693</c:v>
                </c:pt>
                <c:pt idx="1739">
                  <c:v>8.6949999999999594</c:v>
                </c:pt>
                <c:pt idx="1740">
                  <c:v>8.6999999999999709</c:v>
                </c:pt>
                <c:pt idx="1741">
                  <c:v>8.7049999999999628</c:v>
                </c:pt>
                <c:pt idx="1742">
                  <c:v>8.7099999999999724</c:v>
                </c:pt>
                <c:pt idx="1743">
                  <c:v>8.7149999999999626</c:v>
                </c:pt>
                <c:pt idx="1744">
                  <c:v>8.7199999999999704</c:v>
                </c:pt>
                <c:pt idx="1745">
                  <c:v>8.7249999999999641</c:v>
                </c:pt>
                <c:pt idx="1746">
                  <c:v>8.7299999999999667</c:v>
                </c:pt>
                <c:pt idx="1747">
                  <c:v>8.7349999999999657</c:v>
                </c:pt>
                <c:pt idx="1748">
                  <c:v>8.7399999999999665</c:v>
                </c:pt>
                <c:pt idx="1749">
                  <c:v>8.7449999999999672</c:v>
                </c:pt>
                <c:pt idx="1750">
                  <c:v>8.7499999999999698</c:v>
                </c:pt>
                <c:pt idx="1751">
                  <c:v>8.7549999999999706</c:v>
                </c:pt>
                <c:pt idx="1752">
                  <c:v>8.7599999999999767</c:v>
                </c:pt>
                <c:pt idx="1753">
                  <c:v>8.7649999999999704</c:v>
                </c:pt>
                <c:pt idx="1754">
                  <c:v>8.7699999999999747</c:v>
                </c:pt>
                <c:pt idx="1755">
                  <c:v>8.7749999999999737</c:v>
                </c:pt>
                <c:pt idx="1756">
                  <c:v>8.7799999999999727</c:v>
                </c:pt>
                <c:pt idx="1757">
                  <c:v>8.7849999999999735</c:v>
                </c:pt>
                <c:pt idx="1758">
                  <c:v>8.7899999999999743</c:v>
                </c:pt>
                <c:pt idx="1759">
                  <c:v>8.7949999999999751</c:v>
                </c:pt>
                <c:pt idx="1760">
                  <c:v>8.7999999999999758</c:v>
                </c:pt>
                <c:pt idx="1761">
                  <c:v>8.8049999999999766</c:v>
                </c:pt>
                <c:pt idx="1762">
                  <c:v>8.8099999999999916</c:v>
                </c:pt>
                <c:pt idx="1763">
                  <c:v>8.8149999999999888</c:v>
                </c:pt>
                <c:pt idx="1764">
                  <c:v>8.8199999999999896</c:v>
                </c:pt>
                <c:pt idx="1765">
                  <c:v>8.8249999999999797</c:v>
                </c:pt>
                <c:pt idx="1766">
                  <c:v>8.8299999999999947</c:v>
                </c:pt>
                <c:pt idx="1767">
                  <c:v>8.8349999999999866</c:v>
                </c:pt>
                <c:pt idx="1768">
                  <c:v>8.8399999999999963</c:v>
                </c:pt>
                <c:pt idx="1769">
                  <c:v>8.8449999999999847</c:v>
                </c:pt>
                <c:pt idx="1770">
                  <c:v>8.8499999999999943</c:v>
                </c:pt>
                <c:pt idx="1771">
                  <c:v>8.8550000000000022</c:v>
                </c:pt>
                <c:pt idx="1772">
                  <c:v>8.8600000000000048</c:v>
                </c:pt>
                <c:pt idx="1773">
                  <c:v>8.865000000000002</c:v>
                </c:pt>
                <c:pt idx="1774">
                  <c:v>8.8700000000000028</c:v>
                </c:pt>
                <c:pt idx="1775">
                  <c:v>8.8750000000000018</c:v>
                </c:pt>
                <c:pt idx="1776">
                  <c:v>8.8800000000000008</c:v>
                </c:pt>
                <c:pt idx="1777">
                  <c:v>8.8850000000000033</c:v>
                </c:pt>
                <c:pt idx="1778">
                  <c:v>8.89</c:v>
                </c:pt>
                <c:pt idx="1779">
                  <c:v>8.8950000000000014</c:v>
                </c:pt>
                <c:pt idx="1780">
                  <c:v>8.9000000000000021</c:v>
                </c:pt>
                <c:pt idx="1781">
                  <c:v>8.9050000000000029</c:v>
                </c:pt>
                <c:pt idx="1782">
                  <c:v>8.9100000000000037</c:v>
                </c:pt>
                <c:pt idx="1783">
                  <c:v>8.9150000000000027</c:v>
                </c:pt>
                <c:pt idx="1784">
                  <c:v>8.9200000000000017</c:v>
                </c:pt>
                <c:pt idx="1785">
                  <c:v>8.9250000000000025</c:v>
                </c:pt>
                <c:pt idx="1786">
                  <c:v>8.9300000000000015</c:v>
                </c:pt>
                <c:pt idx="1787">
                  <c:v>8.9350000000000005</c:v>
                </c:pt>
                <c:pt idx="1788">
                  <c:v>8.94</c:v>
                </c:pt>
                <c:pt idx="1789">
                  <c:v>8.9450000000000003</c:v>
                </c:pt>
                <c:pt idx="1790">
                  <c:v>8.9500000000000028</c:v>
                </c:pt>
                <c:pt idx="1791">
                  <c:v>8.9550000000000107</c:v>
                </c:pt>
                <c:pt idx="1792">
                  <c:v>8.9600000000000026</c:v>
                </c:pt>
                <c:pt idx="1793">
                  <c:v>8.9650000000000123</c:v>
                </c:pt>
                <c:pt idx="1794">
                  <c:v>8.9700000000000024</c:v>
                </c:pt>
                <c:pt idx="1795">
                  <c:v>8.9750000000000068</c:v>
                </c:pt>
                <c:pt idx="1796">
                  <c:v>8.980000000000004</c:v>
                </c:pt>
                <c:pt idx="1797">
                  <c:v>8.9850000000000048</c:v>
                </c:pt>
                <c:pt idx="1798">
                  <c:v>8.9900000000000055</c:v>
                </c:pt>
                <c:pt idx="1799">
                  <c:v>8.9950000000000063</c:v>
                </c:pt>
                <c:pt idx="1800">
                  <c:v>9.0000000000000071</c:v>
                </c:pt>
                <c:pt idx="1801">
                  <c:v>9.0050000000000097</c:v>
                </c:pt>
                <c:pt idx="1802">
                  <c:v>9.0100000000000087</c:v>
                </c:pt>
                <c:pt idx="1803">
                  <c:v>9.0150000000000095</c:v>
                </c:pt>
                <c:pt idx="1804">
                  <c:v>9.0200000000000102</c:v>
                </c:pt>
                <c:pt idx="1805">
                  <c:v>9.0250000000000128</c:v>
                </c:pt>
                <c:pt idx="1806">
                  <c:v>9.0300000000000118</c:v>
                </c:pt>
                <c:pt idx="1807">
                  <c:v>9.0350000000000126</c:v>
                </c:pt>
                <c:pt idx="1808">
                  <c:v>9.0400000000000134</c:v>
                </c:pt>
                <c:pt idx="1809">
                  <c:v>9.0450000000000141</c:v>
                </c:pt>
                <c:pt idx="1810">
                  <c:v>9.0500000000000167</c:v>
                </c:pt>
                <c:pt idx="1811">
                  <c:v>9.0550000000000228</c:v>
                </c:pt>
                <c:pt idx="1812">
                  <c:v>9.0600000000000165</c:v>
                </c:pt>
                <c:pt idx="1813">
                  <c:v>9.0650000000000208</c:v>
                </c:pt>
                <c:pt idx="1814">
                  <c:v>9.0700000000000198</c:v>
                </c:pt>
                <c:pt idx="1815">
                  <c:v>9.0750000000000206</c:v>
                </c:pt>
                <c:pt idx="1816">
                  <c:v>9.0800000000000196</c:v>
                </c:pt>
                <c:pt idx="1817">
                  <c:v>9.0850000000000204</c:v>
                </c:pt>
                <c:pt idx="1818">
                  <c:v>9.0900000000000212</c:v>
                </c:pt>
                <c:pt idx="1819">
                  <c:v>9.095000000000022</c:v>
                </c:pt>
                <c:pt idx="1820">
                  <c:v>9.100000000000021</c:v>
                </c:pt>
                <c:pt idx="1821">
                  <c:v>9.1050000000000235</c:v>
                </c:pt>
                <c:pt idx="1822">
                  <c:v>9.110000000000019</c:v>
                </c:pt>
                <c:pt idx="1823">
                  <c:v>9.1150000000000251</c:v>
                </c:pt>
                <c:pt idx="1824">
                  <c:v>9.1200000000000259</c:v>
                </c:pt>
                <c:pt idx="1825">
                  <c:v>9.1250000000000249</c:v>
                </c:pt>
                <c:pt idx="1826">
                  <c:v>9.1300000000000239</c:v>
                </c:pt>
                <c:pt idx="1827">
                  <c:v>9.1350000000000282</c:v>
                </c:pt>
                <c:pt idx="1828">
                  <c:v>9.1400000000000219</c:v>
                </c:pt>
                <c:pt idx="1829">
                  <c:v>9.145000000000028</c:v>
                </c:pt>
                <c:pt idx="1830">
                  <c:v>9.1500000000000306</c:v>
                </c:pt>
                <c:pt idx="1831">
                  <c:v>9.1550000000000367</c:v>
                </c:pt>
                <c:pt idx="1832">
                  <c:v>9.1600000000000321</c:v>
                </c:pt>
                <c:pt idx="1833">
                  <c:v>9.1650000000000347</c:v>
                </c:pt>
                <c:pt idx="1834">
                  <c:v>9.1700000000000337</c:v>
                </c:pt>
                <c:pt idx="1835">
                  <c:v>9.1750000000000345</c:v>
                </c:pt>
                <c:pt idx="1836">
                  <c:v>9.1800000000000352</c:v>
                </c:pt>
                <c:pt idx="1837">
                  <c:v>9.185000000000036</c:v>
                </c:pt>
                <c:pt idx="1838">
                  <c:v>9.190000000000035</c:v>
                </c:pt>
                <c:pt idx="1839">
                  <c:v>9.1950000000000376</c:v>
                </c:pt>
                <c:pt idx="1840">
                  <c:v>9.2000000000000384</c:v>
                </c:pt>
                <c:pt idx="1841">
                  <c:v>9.2050000000000392</c:v>
                </c:pt>
                <c:pt idx="1842">
                  <c:v>9.2100000000000399</c:v>
                </c:pt>
                <c:pt idx="1843">
                  <c:v>9.2150000000000407</c:v>
                </c:pt>
                <c:pt idx="1844">
                  <c:v>9.2200000000000415</c:v>
                </c:pt>
                <c:pt idx="1845">
                  <c:v>9.2250000000000423</c:v>
                </c:pt>
                <c:pt idx="1846">
                  <c:v>9.2300000000000431</c:v>
                </c:pt>
                <c:pt idx="1847">
                  <c:v>9.2350000000000438</c:v>
                </c:pt>
                <c:pt idx="1848">
                  <c:v>9.2400000000000411</c:v>
                </c:pt>
                <c:pt idx="1849">
                  <c:v>9.2450000000000454</c:v>
                </c:pt>
                <c:pt idx="1850">
                  <c:v>9.2500000000000462</c:v>
                </c:pt>
                <c:pt idx="1851">
                  <c:v>9.2550000000000505</c:v>
                </c:pt>
                <c:pt idx="1852">
                  <c:v>9.2600000000000477</c:v>
                </c:pt>
                <c:pt idx="1853">
                  <c:v>9.2650000000000503</c:v>
                </c:pt>
                <c:pt idx="1854">
                  <c:v>9.2700000000000493</c:v>
                </c:pt>
                <c:pt idx="1855">
                  <c:v>9.2750000000000501</c:v>
                </c:pt>
                <c:pt idx="1856">
                  <c:v>9.2800000000000509</c:v>
                </c:pt>
                <c:pt idx="1857">
                  <c:v>9.2850000000000517</c:v>
                </c:pt>
                <c:pt idx="1858">
                  <c:v>9.2900000000000489</c:v>
                </c:pt>
                <c:pt idx="1859">
                  <c:v>9.2950000000000532</c:v>
                </c:pt>
                <c:pt idx="1860">
                  <c:v>9.300000000000054</c:v>
                </c:pt>
                <c:pt idx="1861">
                  <c:v>9.3050000000000548</c:v>
                </c:pt>
                <c:pt idx="1862">
                  <c:v>9.3100000000000556</c:v>
                </c:pt>
                <c:pt idx="1863">
                  <c:v>9.3150000000000563</c:v>
                </c:pt>
                <c:pt idx="1864">
                  <c:v>9.3200000000000571</c:v>
                </c:pt>
                <c:pt idx="1865">
                  <c:v>9.3250000000000597</c:v>
                </c:pt>
                <c:pt idx="1866">
                  <c:v>9.3300000000000587</c:v>
                </c:pt>
                <c:pt idx="1867">
                  <c:v>9.3350000000000595</c:v>
                </c:pt>
                <c:pt idx="1868">
                  <c:v>9.3400000000000603</c:v>
                </c:pt>
                <c:pt idx="1869">
                  <c:v>9.3450000000000628</c:v>
                </c:pt>
                <c:pt idx="1870">
                  <c:v>9.3500000000000725</c:v>
                </c:pt>
                <c:pt idx="1871">
                  <c:v>9.355000000000075</c:v>
                </c:pt>
                <c:pt idx="1872">
                  <c:v>9.3600000000000705</c:v>
                </c:pt>
                <c:pt idx="1873">
                  <c:v>9.3650000000000748</c:v>
                </c:pt>
                <c:pt idx="1874">
                  <c:v>9.3700000000000667</c:v>
                </c:pt>
                <c:pt idx="1875">
                  <c:v>9.3750000000000728</c:v>
                </c:pt>
                <c:pt idx="1876">
                  <c:v>9.3800000000000665</c:v>
                </c:pt>
                <c:pt idx="1877">
                  <c:v>9.3850000000000708</c:v>
                </c:pt>
                <c:pt idx="1878">
                  <c:v>9.3900000000000698</c:v>
                </c:pt>
                <c:pt idx="1879">
                  <c:v>9.3950000000000724</c:v>
                </c:pt>
                <c:pt idx="1880">
                  <c:v>9.4000000000000696</c:v>
                </c:pt>
                <c:pt idx="1881">
                  <c:v>9.4050000000000704</c:v>
                </c:pt>
                <c:pt idx="1882">
                  <c:v>9.4100000000000712</c:v>
                </c:pt>
                <c:pt idx="1883">
                  <c:v>9.415000000000072</c:v>
                </c:pt>
                <c:pt idx="1884">
                  <c:v>9.420000000000071</c:v>
                </c:pt>
                <c:pt idx="1885">
                  <c:v>9.4250000000000735</c:v>
                </c:pt>
                <c:pt idx="1886">
                  <c:v>9.430000000000069</c:v>
                </c:pt>
                <c:pt idx="1887">
                  <c:v>9.4350000000000751</c:v>
                </c:pt>
                <c:pt idx="1888">
                  <c:v>9.4400000000000759</c:v>
                </c:pt>
                <c:pt idx="1889">
                  <c:v>9.4450000000000749</c:v>
                </c:pt>
                <c:pt idx="1890">
                  <c:v>9.4500000000000774</c:v>
                </c:pt>
                <c:pt idx="1891">
                  <c:v>9.4550000000000889</c:v>
                </c:pt>
                <c:pt idx="1892">
                  <c:v>9.460000000000079</c:v>
                </c:pt>
                <c:pt idx="1893">
                  <c:v>9.4650000000000798</c:v>
                </c:pt>
                <c:pt idx="1894">
                  <c:v>9.4700000000000806</c:v>
                </c:pt>
                <c:pt idx="1895">
                  <c:v>9.4750000000000867</c:v>
                </c:pt>
                <c:pt idx="1896">
                  <c:v>9.4800000000000821</c:v>
                </c:pt>
                <c:pt idx="1897">
                  <c:v>9.4850000000000847</c:v>
                </c:pt>
                <c:pt idx="1898">
                  <c:v>9.4900000000000837</c:v>
                </c:pt>
                <c:pt idx="1899">
                  <c:v>9.4950000000000845</c:v>
                </c:pt>
                <c:pt idx="1900">
                  <c:v>9.5000000000000853</c:v>
                </c:pt>
                <c:pt idx="1901">
                  <c:v>9.505000000000086</c:v>
                </c:pt>
                <c:pt idx="1902">
                  <c:v>9.5100000000000851</c:v>
                </c:pt>
                <c:pt idx="1903">
                  <c:v>9.5150000000000876</c:v>
                </c:pt>
                <c:pt idx="1904">
                  <c:v>9.5200000000000884</c:v>
                </c:pt>
                <c:pt idx="1905">
                  <c:v>9.5250000000000892</c:v>
                </c:pt>
                <c:pt idx="1906">
                  <c:v>9.53000000000009</c:v>
                </c:pt>
                <c:pt idx="1907">
                  <c:v>9.5350000000000907</c:v>
                </c:pt>
                <c:pt idx="1908">
                  <c:v>9.5400000000000915</c:v>
                </c:pt>
                <c:pt idx="1909">
                  <c:v>9.5450000000000923</c:v>
                </c:pt>
                <c:pt idx="1910">
                  <c:v>9.5500000000000966</c:v>
                </c:pt>
                <c:pt idx="1911">
                  <c:v>9.5550000000001027</c:v>
                </c:pt>
                <c:pt idx="1912">
                  <c:v>9.5600000000000946</c:v>
                </c:pt>
                <c:pt idx="1913">
                  <c:v>9.5650000000001008</c:v>
                </c:pt>
                <c:pt idx="1914">
                  <c:v>9.5700000000000962</c:v>
                </c:pt>
                <c:pt idx="1915">
                  <c:v>9.5750000000001005</c:v>
                </c:pt>
                <c:pt idx="1916">
                  <c:v>9.5800000000000978</c:v>
                </c:pt>
                <c:pt idx="1917">
                  <c:v>9.5850000000001003</c:v>
                </c:pt>
                <c:pt idx="1918">
                  <c:v>9.5900000000000993</c:v>
                </c:pt>
                <c:pt idx="1919">
                  <c:v>9.5950000000001001</c:v>
                </c:pt>
                <c:pt idx="1920">
                  <c:v>9.6000000000001009</c:v>
                </c:pt>
                <c:pt idx="1921">
                  <c:v>9.6050000000001017</c:v>
                </c:pt>
                <c:pt idx="1922">
                  <c:v>9.6100000000000989</c:v>
                </c:pt>
                <c:pt idx="1923">
                  <c:v>9.6150000000001032</c:v>
                </c:pt>
                <c:pt idx="1924">
                  <c:v>9.6200000000000987</c:v>
                </c:pt>
                <c:pt idx="1925">
                  <c:v>9.625000000000103</c:v>
                </c:pt>
                <c:pt idx="1926">
                  <c:v>9.6300000000000985</c:v>
                </c:pt>
                <c:pt idx="1927">
                  <c:v>9.635000000000101</c:v>
                </c:pt>
                <c:pt idx="1928">
                  <c:v>9.6400000000000983</c:v>
                </c:pt>
                <c:pt idx="1929">
                  <c:v>9.6450000000001079</c:v>
                </c:pt>
                <c:pt idx="1930">
                  <c:v>9.6500000000001087</c:v>
                </c:pt>
                <c:pt idx="1931">
                  <c:v>9.6550000000001095</c:v>
                </c:pt>
                <c:pt idx="1932">
                  <c:v>9.6600000000001103</c:v>
                </c:pt>
                <c:pt idx="1933">
                  <c:v>9.6650000000001128</c:v>
                </c:pt>
                <c:pt idx="1934">
                  <c:v>9.6700000000001118</c:v>
                </c:pt>
                <c:pt idx="1935">
                  <c:v>9.6750000000001126</c:v>
                </c:pt>
                <c:pt idx="1936">
                  <c:v>9.6800000000001134</c:v>
                </c:pt>
                <c:pt idx="1937">
                  <c:v>9.6850000000001142</c:v>
                </c:pt>
                <c:pt idx="1938">
                  <c:v>9.690000000000115</c:v>
                </c:pt>
                <c:pt idx="1939">
                  <c:v>9.6950000000001157</c:v>
                </c:pt>
                <c:pt idx="1940">
                  <c:v>9.700000000000113</c:v>
                </c:pt>
                <c:pt idx="1941">
                  <c:v>9.7050000000001173</c:v>
                </c:pt>
                <c:pt idx="1942">
                  <c:v>9.7100000000001181</c:v>
                </c:pt>
                <c:pt idx="1943">
                  <c:v>9.7150000000001189</c:v>
                </c:pt>
                <c:pt idx="1944">
                  <c:v>9.7200000000001179</c:v>
                </c:pt>
                <c:pt idx="1945">
                  <c:v>9.7250000000001187</c:v>
                </c:pt>
                <c:pt idx="1946">
                  <c:v>9.7300000000001159</c:v>
                </c:pt>
                <c:pt idx="1947">
                  <c:v>9.7350000000001184</c:v>
                </c:pt>
                <c:pt idx="1948">
                  <c:v>9.7400000000001139</c:v>
                </c:pt>
                <c:pt idx="1949">
                  <c:v>9.7450000000001182</c:v>
                </c:pt>
                <c:pt idx="1950">
                  <c:v>9.750000000000119</c:v>
                </c:pt>
                <c:pt idx="1951">
                  <c:v>9.7550000000001251</c:v>
                </c:pt>
                <c:pt idx="1952">
                  <c:v>9.7600000000001259</c:v>
                </c:pt>
                <c:pt idx="1953">
                  <c:v>9.7650000000001249</c:v>
                </c:pt>
                <c:pt idx="1954">
                  <c:v>9.7700000000001239</c:v>
                </c:pt>
                <c:pt idx="1955">
                  <c:v>9.7750000000001283</c:v>
                </c:pt>
                <c:pt idx="1956">
                  <c:v>9.7800000000001219</c:v>
                </c:pt>
                <c:pt idx="1957">
                  <c:v>9.785000000000128</c:v>
                </c:pt>
                <c:pt idx="1958">
                  <c:v>9.7900000000001199</c:v>
                </c:pt>
                <c:pt idx="1959">
                  <c:v>9.7950000000001314</c:v>
                </c:pt>
                <c:pt idx="1960">
                  <c:v>9.8000000000001322</c:v>
                </c:pt>
                <c:pt idx="1961">
                  <c:v>9.8050000000001347</c:v>
                </c:pt>
                <c:pt idx="1962">
                  <c:v>9.8100000000001337</c:v>
                </c:pt>
                <c:pt idx="1963">
                  <c:v>9.8150000000001345</c:v>
                </c:pt>
                <c:pt idx="1964">
                  <c:v>9.8200000000001353</c:v>
                </c:pt>
                <c:pt idx="1965">
                  <c:v>9.8250000000001361</c:v>
                </c:pt>
                <c:pt idx="1966">
                  <c:v>9.8300000000001369</c:v>
                </c:pt>
                <c:pt idx="1967">
                  <c:v>9.8350000000001376</c:v>
                </c:pt>
                <c:pt idx="1968">
                  <c:v>9.8400000000001384</c:v>
                </c:pt>
                <c:pt idx="1969">
                  <c:v>9.8450000000001392</c:v>
                </c:pt>
                <c:pt idx="1970">
                  <c:v>9.8500000000001524</c:v>
                </c:pt>
                <c:pt idx="1971">
                  <c:v>9.8550000000001532</c:v>
                </c:pt>
                <c:pt idx="1972">
                  <c:v>9.8600000000001504</c:v>
                </c:pt>
                <c:pt idx="1973">
                  <c:v>9.8650000000001548</c:v>
                </c:pt>
                <c:pt idx="1974">
                  <c:v>9.8700000000001467</c:v>
                </c:pt>
                <c:pt idx="1975">
                  <c:v>9.8750000000001528</c:v>
                </c:pt>
                <c:pt idx="1976">
                  <c:v>9.8800000000001447</c:v>
                </c:pt>
                <c:pt idx="1977">
                  <c:v>9.8850000000001508</c:v>
                </c:pt>
                <c:pt idx="1978">
                  <c:v>9.8900000000001462</c:v>
                </c:pt>
                <c:pt idx="1979">
                  <c:v>9.8950000000001506</c:v>
                </c:pt>
                <c:pt idx="1980">
                  <c:v>9.9000000000001478</c:v>
                </c:pt>
                <c:pt idx="1981">
                  <c:v>9.9050000000001504</c:v>
                </c:pt>
                <c:pt idx="1982">
                  <c:v>9.9100000000001494</c:v>
                </c:pt>
                <c:pt idx="1983">
                  <c:v>9.9150000000001501</c:v>
                </c:pt>
                <c:pt idx="1984">
                  <c:v>9.9200000000001509</c:v>
                </c:pt>
                <c:pt idx="1985">
                  <c:v>9.9250000000001517</c:v>
                </c:pt>
                <c:pt idx="1986">
                  <c:v>9.9300000000001489</c:v>
                </c:pt>
                <c:pt idx="1987">
                  <c:v>9.9350000000001533</c:v>
                </c:pt>
                <c:pt idx="1988">
                  <c:v>9.9400000000001487</c:v>
                </c:pt>
                <c:pt idx="1989">
                  <c:v>9.9450000000001531</c:v>
                </c:pt>
                <c:pt idx="1990">
                  <c:v>9.9500000000001556</c:v>
                </c:pt>
                <c:pt idx="1991">
                  <c:v>9.9550000000001564</c:v>
                </c:pt>
                <c:pt idx="1992">
                  <c:v>9.9600000000001572</c:v>
                </c:pt>
                <c:pt idx="1993">
                  <c:v>9.9650000000001597</c:v>
                </c:pt>
                <c:pt idx="1994">
                  <c:v>9.9700000000001587</c:v>
                </c:pt>
                <c:pt idx="1995">
                  <c:v>9.9750000000001595</c:v>
                </c:pt>
                <c:pt idx="1996">
                  <c:v>9.9800000000001603</c:v>
                </c:pt>
                <c:pt idx="1997">
                  <c:v>9.9850000000001646</c:v>
                </c:pt>
                <c:pt idx="1998">
                  <c:v>9.9900000000001636</c:v>
                </c:pt>
                <c:pt idx="1999">
                  <c:v>9.9950000000001626</c:v>
                </c:pt>
                <c:pt idx="2000">
                  <c:v>10.000000000000163</c:v>
                </c:pt>
                <c:pt idx="2001">
                  <c:v>10.005000000000164</c:v>
                </c:pt>
                <c:pt idx="2002">
                  <c:v>10.010000000000165</c:v>
                </c:pt>
                <c:pt idx="2003">
                  <c:v>10.015000000000166</c:v>
                </c:pt>
                <c:pt idx="2004">
                  <c:v>10.020000000000167</c:v>
                </c:pt>
                <c:pt idx="2005">
                  <c:v>10.025000000000167</c:v>
                </c:pt>
                <c:pt idx="2006">
                  <c:v>10.030000000000168</c:v>
                </c:pt>
                <c:pt idx="2007">
                  <c:v>10.035000000000169</c:v>
                </c:pt>
                <c:pt idx="2008">
                  <c:v>10.040000000000168</c:v>
                </c:pt>
                <c:pt idx="2009">
                  <c:v>10.045000000000169</c:v>
                </c:pt>
                <c:pt idx="2010">
                  <c:v>10.050000000000171</c:v>
                </c:pt>
                <c:pt idx="2011">
                  <c:v>10.055000000000172</c:v>
                </c:pt>
                <c:pt idx="2012">
                  <c:v>10.060000000000173</c:v>
                </c:pt>
                <c:pt idx="2013">
                  <c:v>10.065000000000174</c:v>
                </c:pt>
                <c:pt idx="2014">
                  <c:v>10.070000000000173</c:v>
                </c:pt>
                <c:pt idx="2015">
                  <c:v>10.075000000000175</c:v>
                </c:pt>
                <c:pt idx="2016">
                  <c:v>10.080000000000171</c:v>
                </c:pt>
                <c:pt idx="2017">
                  <c:v>10.085000000000177</c:v>
                </c:pt>
                <c:pt idx="2018">
                  <c:v>10.090000000000169</c:v>
                </c:pt>
                <c:pt idx="2019">
                  <c:v>10.095000000000178</c:v>
                </c:pt>
                <c:pt idx="2020">
                  <c:v>10.100000000000168</c:v>
                </c:pt>
                <c:pt idx="2021">
                  <c:v>10.10500000000018</c:v>
                </c:pt>
                <c:pt idx="2022">
                  <c:v>10.110000000000181</c:v>
                </c:pt>
                <c:pt idx="2023">
                  <c:v>10.115000000000181</c:v>
                </c:pt>
                <c:pt idx="2024">
                  <c:v>10.120000000000172</c:v>
                </c:pt>
                <c:pt idx="2025">
                  <c:v>10.125000000000183</c:v>
                </c:pt>
                <c:pt idx="2026">
                  <c:v>10.130000000000173</c:v>
                </c:pt>
                <c:pt idx="2027">
                  <c:v>10.135000000000185</c:v>
                </c:pt>
                <c:pt idx="2028">
                  <c:v>10.140000000000173</c:v>
                </c:pt>
                <c:pt idx="2029">
                  <c:v>10.145000000000183</c:v>
                </c:pt>
                <c:pt idx="2030">
                  <c:v>10.150000000000187</c:v>
                </c:pt>
                <c:pt idx="2031">
                  <c:v>10.155000000000189</c:v>
                </c:pt>
                <c:pt idx="2032">
                  <c:v>10.160000000000188</c:v>
                </c:pt>
                <c:pt idx="2033">
                  <c:v>10.165000000000189</c:v>
                </c:pt>
                <c:pt idx="2034">
                  <c:v>10.17000000000019</c:v>
                </c:pt>
                <c:pt idx="2035">
                  <c:v>10.175000000000194</c:v>
                </c:pt>
                <c:pt idx="2036">
                  <c:v>10.180000000000192</c:v>
                </c:pt>
                <c:pt idx="2037">
                  <c:v>10.185000000000192</c:v>
                </c:pt>
                <c:pt idx="2038">
                  <c:v>10.190000000000193</c:v>
                </c:pt>
                <c:pt idx="2039">
                  <c:v>10.195000000000194</c:v>
                </c:pt>
                <c:pt idx="2040">
                  <c:v>10.200000000000195</c:v>
                </c:pt>
                <c:pt idx="2041">
                  <c:v>10.205000000000195</c:v>
                </c:pt>
                <c:pt idx="2042">
                  <c:v>10.210000000000193</c:v>
                </c:pt>
                <c:pt idx="2043">
                  <c:v>10.215000000000197</c:v>
                </c:pt>
                <c:pt idx="2044">
                  <c:v>10.220000000000198</c:v>
                </c:pt>
                <c:pt idx="2045">
                  <c:v>10.225000000000199</c:v>
                </c:pt>
                <c:pt idx="2046">
                  <c:v>10.230000000000198</c:v>
                </c:pt>
                <c:pt idx="2047">
                  <c:v>10.2350000000002</c:v>
                </c:pt>
                <c:pt idx="2048">
                  <c:v>10.240000000000201</c:v>
                </c:pt>
                <c:pt idx="2049">
                  <c:v>10.245000000000202</c:v>
                </c:pt>
                <c:pt idx="2050">
                  <c:v>10.250000000000204</c:v>
                </c:pt>
                <c:pt idx="2051">
                  <c:v>10.255000000000214</c:v>
                </c:pt>
                <c:pt idx="2052">
                  <c:v>10.260000000000204</c:v>
                </c:pt>
                <c:pt idx="2053">
                  <c:v>10.265000000000216</c:v>
                </c:pt>
                <c:pt idx="2054">
                  <c:v>10.270000000000206</c:v>
                </c:pt>
                <c:pt idx="2055">
                  <c:v>10.275000000000206</c:v>
                </c:pt>
                <c:pt idx="2056">
                  <c:v>10.280000000000207</c:v>
                </c:pt>
                <c:pt idx="2057">
                  <c:v>10.285000000000219</c:v>
                </c:pt>
                <c:pt idx="2058">
                  <c:v>10.290000000000209</c:v>
                </c:pt>
                <c:pt idx="2059">
                  <c:v>10.29500000000022</c:v>
                </c:pt>
                <c:pt idx="2060">
                  <c:v>10.300000000000221</c:v>
                </c:pt>
                <c:pt idx="2061">
                  <c:v>10.305000000000227</c:v>
                </c:pt>
                <c:pt idx="2062">
                  <c:v>10.310000000000223</c:v>
                </c:pt>
                <c:pt idx="2063">
                  <c:v>10.315000000000227</c:v>
                </c:pt>
                <c:pt idx="2064">
                  <c:v>10.320000000000222</c:v>
                </c:pt>
                <c:pt idx="2065">
                  <c:v>10.325000000000227</c:v>
                </c:pt>
                <c:pt idx="2066">
                  <c:v>10.33000000000022</c:v>
                </c:pt>
                <c:pt idx="2067">
                  <c:v>10.335000000000226</c:v>
                </c:pt>
                <c:pt idx="2068">
                  <c:v>10.34000000000022</c:v>
                </c:pt>
                <c:pt idx="2069">
                  <c:v>10.345000000000224</c:v>
                </c:pt>
                <c:pt idx="2070">
                  <c:v>10.350000000000231</c:v>
                </c:pt>
                <c:pt idx="2071">
                  <c:v>10.355000000000235</c:v>
                </c:pt>
                <c:pt idx="2072">
                  <c:v>10.36000000000023</c:v>
                </c:pt>
                <c:pt idx="2073">
                  <c:v>10.365000000000235</c:v>
                </c:pt>
                <c:pt idx="2074">
                  <c:v>10.370000000000232</c:v>
                </c:pt>
                <c:pt idx="2075">
                  <c:v>10.375000000000234</c:v>
                </c:pt>
                <c:pt idx="2076">
                  <c:v>10.380000000000226</c:v>
                </c:pt>
                <c:pt idx="2077">
                  <c:v>10.385000000000236</c:v>
                </c:pt>
                <c:pt idx="2078">
                  <c:v>10.390000000000224</c:v>
                </c:pt>
                <c:pt idx="2079">
                  <c:v>10.395000000000238</c:v>
                </c:pt>
                <c:pt idx="2080">
                  <c:v>10.400000000000226</c:v>
                </c:pt>
                <c:pt idx="2081">
                  <c:v>10.405000000000237</c:v>
                </c:pt>
                <c:pt idx="2082">
                  <c:v>10.410000000000229</c:v>
                </c:pt>
                <c:pt idx="2083">
                  <c:v>10.415000000000239</c:v>
                </c:pt>
                <c:pt idx="2084">
                  <c:v>10.420000000000229</c:v>
                </c:pt>
                <c:pt idx="2085">
                  <c:v>10.425000000000241</c:v>
                </c:pt>
                <c:pt idx="2086">
                  <c:v>10.430000000000232</c:v>
                </c:pt>
                <c:pt idx="2087">
                  <c:v>10.435000000000242</c:v>
                </c:pt>
                <c:pt idx="2088">
                  <c:v>10.440000000000232</c:v>
                </c:pt>
                <c:pt idx="2089">
                  <c:v>10.445000000000244</c:v>
                </c:pt>
                <c:pt idx="2090">
                  <c:v>10.450000000000246</c:v>
                </c:pt>
                <c:pt idx="2091">
                  <c:v>10.455000000000254</c:v>
                </c:pt>
                <c:pt idx="2092">
                  <c:v>10.460000000000248</c:v>
                </c:pt>
                <c:pt idx="2093">
                  <c:v>10.465000000000254</c:v>
                </c:pt>
                <c:pt idx="2094">
                  <c:v>10.470000000000248</c:v>
                </c:pt>
                <c:pt idx="2095">
                  <c:v>10.475000000000255</c:v>
                </c:pt>
                <c:pt idx="2096">
                  <c:v>10.480000000000249</c:v>
                </c:pt>
                <c:pt idx="2097">
                  <c:v>10.485000000000255</c:v>
                </c:pt>
                <c:pt idx="2098">
                  <c:v>10.490000000000251</c:v>
                </c:pt>
                <c:pt idx="2099">
                  <c:v>10.495000000000255</c:v>
                </c:pt>
                <c:pt idx="2100">
                  <c:v>10.50000000000025</c:v>
                </c:pt>
                <c:pt idx="2101">
                  <c:v>10.505000000000255</c:v>
                </c:pt>
                <c:pt idx="2102">
                  <c:v>10.51000000000025</c:v>
                </c:pt>
                <c:pt idx="2103">
                  <c:v>10.515000000000255</c:v>
                </c:pt>
                <c:pt idx="2104">
                  <c:v>10.520000000000246</c:v>
                </c:pt>
                <c:pt idx="2105">
                  <c:v>10.525000000000254</c:v>
                </c:pt>
                <c:pt idx="2106">
                  <c:v>10.530000000000246</c:v>
                </c:pt>
                <c:pt idx="2107">
                  <c:v>10.535000000000252</c:v>
                </c:pt>
                <c:pt idx="2108">
                  <c:v>10.54000000000025</c:v>
                </c:pt>
                <c:pt idx="2109">
                  <c:v>10.54500000000025</c:v>
                </c:pt>
                <c:pt idx="2110">
                  <c:v>10.55000000000026</c:v>
                </c:pt>
                <c:pt idx="2111">
                  <c:v>10.555000000000261</c:v>
                </c:pt>
                <c:pt idx="2112">
                  <c:v>10.560000000000256</c:v>
                </c:pt>
                <c:pt idx="2113">
                  <c:v>10.565000000000264</c:v>
                </c:pt>
                <c:pt idx="2114">
                  <c:v>10.570000000000254</c:v>
                </c:pt>
                <c:pt idx="2115">
                  <c:v>10.575000000000264</c:v>
                </c:pt>
                <c:pt idx="2116">
                  <c:v>10.580000000000254</c:v>
                </c:pt>
                <c:pt idx="2117">
                  <c:v>10.585000000000266</c:v>
                </c:pt>
                <c:pt idx="2118">
                  <c:v>10.590000000000256</c:v>
                </c:pt>
                <c:pt idx="2119">
                  <c:v>10.595000000000256</c:v>
                </c:pt>
                <c:pt idx="2120">
                  <c:v>10.600000000000257</c:v>
                </c:pt>
                <c:pt idx="2121">
                  <c:v>10.605000000000269</c:v>
                </c:pt>
                <c:pt idx="2122">
                  <c:v>10.610000000000259</c:v>
                </c:pt>
                <c:pt idx="2123">
                  <c:v>10.61500000000027</c:v>
                </c:pt>
                <c:pt idx="2124">
                  <c:v>10.62000000000026</c:v>
                </c:pt>
                <c:pt idx="2125">
                  <c:v>10.625000000000266</c:v>
                </c:pt>
                <c:pt idx="2126">
                  <c:v>10.630000000000262</c:v>
                </c:pt>
                <c:pt idx="2127">
                  <c:v>10.635000000000264</c:v>
                </c:pt>
                <c:pt idx="2128">
                  <c:v>10.640000000000263</c:v>
                </c:pt>
                <c:pt idx="2129">
                  <c:v>10.645000000000264</c:v>
                </c:pt>
                <c:pt idx="2130">
                  <c:v>10.65000000000027</c:v>
                </c:pt>
                <c:pt idx="2131">
                  <c:v>10.655000000000276</c:v>
                </c:pt>
                <c:pt idx="2132">
                  <c:v>10.66000000000027</c:v>
                </c:pt>
                <c:pt idx="2133">
                  <c:v>10.665000000000274</c:v>
                </c:pt>
                <c:pt idx="2134">
                  <c:v>10.67000000000027</c:v>
                </c:pt>
                <c:pt idx="2135">
                  <c:v>10.675000000000272</c:v>
                </c:pt>
                <c:pt idx="2136">
                  <c:v>10.68000000000027</c:v>
                </c:pt>
                <c:pt idx="2137">
                  <c:v>10.685000000000272</c:v>
                </c:pt>
                <c:pt idx="2138">
                  <c:v>10.690000000000271</c:v>
                </c:pt>
                <c:pt idx="2139">
                  <c:v>10.695000000000272</c:v>
                </c:pt>
                <c:pt idx="2140">
                  <c:v>10.700000000000273</c:v>
                </c:pt>
                <c:pt idx="2141">
                  <c:v>10.705000000000274</c:v>
                </c:pt>
                <c:pt idx="2142">
                  <c:v>10.710000000000273</c:v>
                </c:pt>
                <c:pt idx="2143">
                  <c:v>10.715000000000275</c:v>
                </c:pt>
                <c:pt idx="2144">
                  <c:v>10.720000000000271</c:v>
                </c:pt>
                <c:pt idx="2145">
                  <c:v>10.725000000000277</c:v>
                </c:pt>
                <c:pt idx="2146">
                  <c:v>10.730000000000278</c:v>
                </c:pt>
                <c:pt idx="2147">
                  <c:v>10.735000000000278</c:v>
                </c:pt>
                <c:pt idx="2148">
                  <c:v>10.740000000000268</c:v>
                </c:pt>
                <c:pt idx="2149">
                  <c:v>10.74500000000028</c:v>
                </c:pt>
                <c:pt idx="2150">
                  <c:v>10.750000000000282</c:v>
                </c:pt>
                <c:pt idx="2151">
                  <c:v>10.755000000000292</c:v>
                </c:pt>
                <c:pt idx="2152">
                  <c:v>10.760000000000282</c:v>
                </c:pt>
                <c:pt idx="2153">
                  <c:v>10.765000000000294</c:v>
                </c:pt>
                <c:pt idx="2154">
                  <c:v>10.770000000000284</c:v>
                </c:pt>
                <c:pt idx="2155">
                  <c:v>10.775000000000286</c:v>
                </c:pt>
                <c:pt idx="2156">
                  <c:v>10.780000000000285</c:v>
                </c:pt>
                <c:pt idx="2157">
                  <c:v>10.785000000000286</c:v>
                </c:pt>
                <c:pt idx="2158">
                  <c:v>10.790000000000287</c:v>
                </c:pt>
                <c:pt idx="2159">
                  <c:v>10.795000000000289</c:v>
                </c:pt>
                <c:pt idx="2160">
                  <c:v>10.800000000000299</c:v>
                </c:pt>
                <c:pt idx="2161">
                  <c:v>10.805000000000305</c:v>
                </c:pt>
                <c:pt idx="2162">
                  <c:v>10.810000000000301</c:v>
                </c:pt>
                <c:pt idx="2163">
                  <c:v>10.815000000000305</c:v>
                </c:pt>
                <c:pt idx="2164">
                  <c:v>10.8200000000003</c:v>
                </c:pt>
                <c:pt idx="2165">
                  <c:v>10.825000000000305</c:v>
                </c:pt>
                <c:pt idx="2166">
                  <c:v>10.8300000000003</c:v>
                </c:pt>
                <c:pt idx="2167">
                  <c:v>10.835000000000306</c:v>
                </c:pt>
                <c:pt idx="2168">
                  <c:v>10.8400000000003</c:v>
                </c:pt>
                <c:pt idx="2169">
                  <c:v>10.845000000000304</c:v>
                </c:pt>
                <c:pt idx="2170">
                  <c:v>10.850000000000309</c:v>
                </c:pt>
                <c:pt idx="2171">
                  <c:v>10.855000000000315</c:v>
                </c:pt>
                <c:pt idx="2172">
                  <c:v>10.86000000000031</c:v>
                </c:pt>
                <c:pt idx="2173">
                  <c:v>10.865000000000315</c:v>
                </c:pt>
                <c:pt idx="2174">
                  <c:v>10.87000000000031</c:v>
                </c:pt>
                <c:pt idx="2175">
                  <c:v>10.875000000000311</c:v>
                </c:pt>
                <c:pt idx="2176">
                  <c:v>10.880000000000306</c:v>
                </c:pt>
                <c:pt idx="2177">
                  <c:v>10.885000000000314</c:v>
                </c:pt>
                <c:pt idx="2178">
                  <c:v>10.890000000000304</c:v>
                </c:pt>
                <c:pt idx="2179">
                  <c:v>10.895000000000314</c:v>
                </c:pt>
                <c:pt idx="2180">
                  <c:v>10.900000000000304</c:v>
                </c:pt>
                <c:pt idx="2181">
                  <c:v>10.905000000000316</c:v>
                </c:pt>
                <c:pt idx="2182">
                  <c:v>10.910000000000306</c:v>
                </c:pt>
                <c:pt idx="2183">
                  <c:v>10.915000000000306</c:v>
                </c:pt>
                <c:pt idx="2184">
                  <c:v>10.920000000000307</c:v>
                </c:pt>
                <c:pt idx="2185">
                  <c:v>10.925000000000319</c:v>
                </c:pt>
                <c:pt idx="2186">
                  <c:v>10.930000000000309</c:v>
                </c:pt>
                <c:pt idx="2187">
                  <c:v>10.93500000000032</c:v>
                </c:pt>
                <c:pt idx="2188">
                  <c:v>10.94000000000031</c:v>
                </c:pt>
                <c:pt idx="2189">
                  <c:v>10.945000000000316</c:v>
                </c:pt>
                <c:pt idx="2190">
                  <c:v>10.950000000000323</c:v>
                </c:pt>
                <c:pt idx="2191">
                  <c:v>10.955000000000327</c:v>
                </c:pt>
                <c:pt idx="2192">
                  <c:v>10.960000000000322</c:v>
                </c:pt>
                <c:pt idx="2193">
                  <c:v>10.965000000000327</c:v>
                </c:pt>
                <c:pt idx="2194">
                  <c:v>10.97000000000032</c:v>
                </c:pt>
                <c:pt idx="2195">
                  <c:v>10.975000000000326</c:v>
                </c:pt>
                <c:pt idx="2196">
                  <c:v>10.98000000000032</c:v>
                </c:pt>
                <c:pt idx="2197">
                  <c:v>10.985000000000326</c:v>
                </c:pt>
                <c:pt idx="2198">
                  <c:v>10.99000000000032</c:v>
                </c:pt>
                <c:pt idx="2199">
                  <c:v>10.995000000000324</c:v>
                </c:pt>
                <c:pt idx="2200">
                  <c:v>11.00000000000032</c:v>
                </c:pt>
                <c:pt idx="2201">
                  <c:v>11.005000000000322</c:v>
                </c:pt>
                <c:pt idx="2202">
                  <c:v>11.010000000000321</c:v>
                </c:pt>
                <c:pt idx="2203">
                  <c:v>11.015000000000322</c:v>
                </c:pt>
                <c:pt idx="2204">
                  <c:v>11.020000000000323</c:v>
                </c:pt>
                <c:pt idx="2205">
                  <c:v>11.025000000000324</c:v>
                </c:pt>
                <c:pt idx="2206">
                  <c:v>11.030000000000323</c:v>
                </c:pt>
                <c:pt idx="2207">
                  <c:v>11.035000000000325</c:v>
                </c:pt>
                <c:pt idx="2208">
                  <c:v>11.040000000000321</c:v>
                </c:pt>
                <c:pt idx="2209">
                  <c:v>11.045000000000327</c:v>
                </c:pt>
                <c:pt idx="2210">
                  <c:v>11.050000000000329</c:v>
                </c:pt>
                <c:pt idx="2211">
                  <c:v>11.055000000000339</c:v>
                </c:pt>
                <c:pt idx="2212">
                  <c:v>11.060000000000329</c:v>
                </c:pt>
                <c:pt idx="2213">
                  <c:v>11.065000000000341</c:v>
                </c:pt>
                <c:pt idx="2214">
                  <c:v>11.070000000000332</c:v>
                </c:pt>
                <c:pt idx="2215">
                  <c:v>11.075000000000342</c:v>
                </c:pt>
                <c:pt idx="2216">
                  <c:v>11.080000000000332</c:v>
                </c:pt>
                <c:pt idx="2217">
                  <c:v>11.085000000000344</c:v>
                </c:pt>
                <c:pt idx="2218">
                  <c:v>11.090000000000334</c:v>
                </c:pt>
                <c:pt idx="2219">
                  <c:v>11.095000000000336</c:v>
                </c:pt>
                <c:pt idx="2220">
                  <c:v>11.100000000000335</c:v>
                </c:pt>
                <c:pt idx="2221">
                  <c:v>11.105000000000336</c:v>
                </c:pt>
                <c:pt idx="2222">
                  <c:v>11.110000000000337</c:v>
                </c:pt>
                <c:pt idx="2223">
                  <c:v>11.115000000000339</c:v>
                </c:pt>
                <c:pt idx="2224">
                  <c:v>11.120000000000339</c:v>
                </c:pt>
                <c:pt idx="2225">
                  <c:v>11.125000000000339</c:v>
                </c:pt>
                <c:pt idx="2226">
                  <c:v>11.13000000000034</c:v>
                </c:pt>
                <c:pt idx="2227">
                  <c:v>11.135000000000344</c:v>
                </c:pt>
                <c:pt idx="2228">
                  <c:v>11.140000000000342</c:v>
                </c:pt>
                <c:pt idx="2229">
                  <c:v>11.145000000000342</c:v>
                </c:pt>
                <c:pt idx="2230">
                  <c:v>11.15000000000035</c:v>
                </c:pt>
                <c:pt idx="2231">
                  <c:v>11.155000000000356</c:v>
                </c:pt>
                <c:pt idx="2232">
                  <c:v>11.16000000000035</c:v>
                </c:pt>
                <c:pt idx="2233">
                  <c:v>11.165000000000354</c:v>
                </c:pt>
                <c:pt idx="2234">
                  <c:v>11.170000000000346</c:v>
                </c:pt>
                <c:pt idx="2235">
                  <c:v>11.175000000000352</c:v>
                </c:pt>
                <c:pt idx="2236">
                  <c:v>11.18000000000035</c:v>
                </c:pt>
                <c:pt idx="2237">
                  <c:v>11.18500000000035</c:v>
                </c:pt>
                <c:pt idx="2238">
                  <c:v>11.190000000000349</c:v>
                </c:pt>
                <c:pt idx="2239">
                  <c:v>11.19500000000035</c:v>
                </c:pt>
                <c:pt idx="2240">
                  <c:v>11.200000000000351</c:v>
                </c:pt>
                <c:pt idx="2241">
                  <c:v>11.205000000000352</c:v>
                </c:pt>
                <c:pt idx="2242">
                  <c:v>11.210000000000353</c:v>
                </c:pt>
                <c:pt idx="2243">
                  <c:v>11.215000000000353</c:v>
                </c:pt>
                <c:pt idx="2244">
                  <c:v>11.220000000000351</c:v>
                </c:pt>
                <c:pt idx="2245">
                  <c:v>11.225000000000355</c:v>
                </c:pt>
                <c:pt idx="2246">
                  <c:v>11.230000000000349</c:v>
                </c:pt>
                <c:pt idx="2247">
                  <c:v>11.235000000000355</c:v>
                </c:pt>
                <c:pt idx="2248">
                  <c:v>11.240000000000348</c:v>
                </c:pt>
                <c:pt idx="2249">
                  <c:v>11.245000000000358</c:v>
                </c:pt>
                <c:pt idx="2250">
                  <c:v>11.250000000000359</c:v>
                </c:pt>
                <c:pt idx="2251">
                  <c:v>11.25500000000037</c:v>
                </c:pt>
                <c:pt idx="2252">
                  <c:v>11.26000000000036</c:v>
                </c:pt>
                <c:pt idx="2253">
                  <c:v>11.265000000000366</c:v>
                </c:pt>
                <c:pt idx="2254">
                  <c:v>11.270000000000362</c:v>
                </c:pt>
                <c:pt idx="2255">
                  <c:v>11.275000000000366</c:v>
                </c:pt>
                <c:pt idx="2256">
                  <c:v>11.280000000000364</c:v>
                </c:pt>
                <c:pt idx="2257">
                  <c:v>11.285000000000364</c:v>
                </c:pt>
                <c:pt idx="2258">
                  <c:v>11.290000000000365</c:v>
                </c:pt>
                <c:pt idx="2259">
                  <c:v>11.295000000000366</c:v>
                </c:pt>
                <c:pt idx="2260">
                  <c:v>11.30000000000037</c:v>
                </c:pt>
                <c:pt idx="2261">
                  <c:v>11.305000000000376</c:v>
                </c:pt>
                <c:pt idx="2262">
                  <c:v>11.31000000000037</c:v>
                </c:pt>
                <c:pt idx="2263">
                  <c:v>11.315000000000374</c:v>
                </c:pt>
                <c:pt idx="2264">
                  <c:v>11.32000000000037</c:v>
                </c:pt>
                <c:pt idx="2265">
                  <c:v>11.325000000000372</c:v>
                </c:pt>
                <c:pt idx="2266">
                  <c:v>11.330000000000371</c:v>
                </c:pt>
                <c:pt idx="2267">
                  <c:v>11.335000000000372</c:v>
                </c:pt>
                <c:pt idx="2268">
                  <c:v>11.340000000000373</c:v>
                </c:pt>
                <c:pt idx="2269">
                  <c:v>11.345000000000374</c:v>
                </c:pt>
                <c:pt idx="2270">
                  <c:v>11.350000000000374</c:v>
                </c:pt>
                <c:pt idx="2271">
                  <c:v>11.355000000000388</c:v>
                </c:pt>
                <c:pt idx="2272">
                  <c:v>11.360000000000376</c:v>
                </c:pt>
                <c:pt idx="2273">
                  <c:v>11.365000000000387</c:v>
                </c:pt>
                <c:pt idx="2274">
                  <c:v>11.370000000000379</c:v>
                </c:pt>
                <c:pt idx="2275">
                  <c:v>11.375000000000389</c:v>
                </c:pt>
                <c:pt idx="2276">
                  <c:v>11.380000000000379</c:v>
                </c:pt>
                <c:pt idx="2277">
                  <c:v>11.385000000000391</c:v>
                </c:pt>
                <c:pt idx="2278">
                  <c:v>11.390000000000382</c:v>
                </c:pt>
                <c:pt idx="2279">
                  <c:v>11.395000000000392</c:v>
                </c:pt>
                <c:pt idx="2280">
                  <c:v>11.400000000000382</c:v>
                </c:pt>
                <c:pt idx="2281">
                  <c:v>11.405000000000394</c:v>
                </c:pt>
                <c:pt idx="2282">
                  <c:v>11.410000000000384</c:v>
                </c:pt>
                <c:pt idx="2283">
                  <c:v>11.415000000000386</c:v>
                </c:pt>
                <c:pt idx="2284">
                  <c:v>11.420000000000385</c:v>
                </c:pt>
                <c:pt idx="2285">
                  <c:v>11.425000000000386</c:v>
                </c:pt>
                <c:pt idx="2286">
                  <c:v>11.430000000000387</c:v>
                </c:pt>
                <c:pt idx="2287">
                  <c:v>11.435000000000398</c:v>
                </c:pt>
                <c:pt idx="2288">
                  <c:v>11.440000000000389</c:v>
                </c:pt>
                <c:pt idx="2289">
                  <c:v>11.445000000000389</c:v>
                </c:pt>
                <c:pt idx="2290">
                  <c:v>11.450000000000401</c:v>
                </c:pt>
                <c:pt idx="2291">
                  <c:v>11.455000000000405</c:v>
                </c:pt>
                <c:pt idx="2292">
                  <c:v>11.460000000000402</c:v>
                </c:pt>
                <c:pt idx="2293">
                  <c:v>11.465000000000405</c:v>
                </c:pt>
                <c:pt idx="2294">
                  <c:v>11.4700000000004</c:v>
                </c:pt>
                <c:pt idx="2295">
                  <c:v>11.475000000000406</c:v>
                </c:pt>
                <c:pt idx="2296">
                  <c:v>11.4800000000004</c:v>
                </c:pt>
                <c:pt idx="2297">
                  <c:v>11.485000000000404</c:v>
                </c:pt>
                <c:pt idx="2298">
                  <c:v>11.490000000000396</c:v>
                </c:pt>
                <c:pt idx="2299">
                  <c:v>11.495000000000402</c:v>
                </c:pt>
                <c:pt idx="2300">
                  <c:v>11.5000000000004</c:v>
                </c:pt>
                <c:pt idx="2301">
                  <c:v>11.5050000000004</c:v>
                </c:pt>
                <c:pt idx="2302">
                  <c:v>11.510000000000399</c:v>
                </c:pt>
                <c:pt idx="2303">
                  <c:v>11.5150000000004</c:v>
                </c:pt>
                <c:pt idx="2304">
                  <c:v>11.520000000000401</c:v>
                </c:pt>
                <c:pt idx="2305">
                  <c:v>11.525000000000402</c:v>
                </c:pt>
                <c:pt idx="2306">
                  <c:v>11.530000000000403</c:v>
                </c:pt>
                <c:pt idx="2307">
                  <c:v>11.535000000000403</c:v>
                </c:pt>
                <c:pt idx="2308">
                  <c:v>11.540000000000401</c:v>
                </c:pt>
                <c:pt idx="2309">
                  <c:v>11.545000000000405</c:v>
                </c:pt>
                <c:pt idx="2310">
                  <c:v>11.550000000000406</c:v>
                </c:pt>
                <c:pt idx="2311">
                  <c:v>11.555000000000417</c:v>
                </c:pt>
                <c:pt idx="2312">
                  <c:v>11.560000000000407</c:v>
                </c:pt>
                <c:pt idx="2313">
                  <c:v>11.565000000000419</c:v>
                </c:pt>
                <c:pt idx="2314">
                  <c:v>11.570000000000409</c:v>
                </c:pt>
                <c:pt idx="2315">
                  <c:v>11.57500000000042</c:v>
                </c:pt>
                <c:pt idx="2316">
                  <c:v>11.58000000000041</c:v>
                </c:pt>
                <c:pt idx="2317">
                  <c:v>11.58500000000042</c:v>
                </c:pt>
                <c:pt idx="2318">
                  <c:v>11.590000000000412</c:v>
                </c:pt>
                <c:pt idx="2319">
                  <c:v>11.595000000000416</c:v>
                </c:pt>
                <c:pt idx="2320">
                  <c:v>11.600000000000414</c:v>
                </c:pt>
                <c:pt idx="2321">
                  <c:v>11.605000000000414</c:v>
                </c:pt>
                <c:pt idx="2322">
                  <c:v>11.610000000000415</c:v>
                </c:pt>
                <c:pt idx="2323">
                  <c:v>11.615000000000416</c:v>
                </c:pt>
                <c:pt idx="2324">
                  <c:v>11.620000000000417</c:v>
                </c:pt>
                <c:pt idx="2325">
                  <c:v>11.625000000000417</c:v>
                </c:pt>
                <c:pt idx="2326">
                  <c:v>11.630000000000418</c:v>
                </c:pt>
                <c:pt idx="2327">
                  <c:v>11.635000000000419</c:v>
                </c:pt>
                <c:pt idx="2328">
                  <c:v>11.640000000000418</c:v>
                </c:pt>
                <c:pt idx="2329">
                  <c:v>11.645000000000421</c:v>
                </c:pt>
                <c:pt idx="2330">
                  <c:v>11.650000000000421</c:v>
                </c:pt>
                <c:pt idx="2331">
                  <c:v>11.655000000000422</c:v>
                </c:pt>
                <c:pt idx="2332">
                  <c:v>11.660000000000423</c:v>
                </c:pt>
                <c:pt idx="2333">
                  <c:v>11.665000000000424</c:v>
                </c:pt>
                <c:pt idx="2334">
                  <c:v>11.670000000000423</c:v>
                </c:pt>
                <c:pt idx="2335">
                  <c:v>11.675000000000425</c:v>
                </c:pt>
                <c:pt idx="2336">
                  <c:v>11.680000000000421</c:v>
                </c:pt>
                <c:pt idx="2337">
                  <c:v>11.685000000000427</c:v>
                </c:pt>
                <c:pt idx="2338">
                  <c:v>11.690000000000428</c:v>
                </c:pt>
                <c:pt idx="2339">
                  <c:v>11.695000000000428</c:v>
                </c:pt>
                <c:pt idx="2340">
                  <c:v>11.700000000000419</c:v>
                </c:pt>
                <c:pt idx="2341">
                  <c:v>11.70500000000043</c:v>
                </c:pt>
                <c:pt idx="2342">
                  <c:v>11.710000000000431</c:v>
                </c:pt>
                <c:pt idx="2343">
                  <c:v>11.715000000000432</c:v>
                </c:pt>
                <c:pt idx="2344">
                  <c:v>11.720000000000431</c:v>
                </c:pt>
                <c:pt idx="2345">
                  <c:v>11.725000000000433</c:v>
                </c:pt>
                <c:pt idx="2346">
                  <c:v>11.730000000000423</c:v>
                </c:pt>
                <c:pt idx="2347">
                  <c:v>11.735000000000435</c:v>
                </c:pt>
                <c:pt idx="2348">
                  <c:v>11.740000000000425</c:v>
                </c:pt>
                <c:pt idx="2349">
                  <c:v>11.745000000000433</c:v>
                </c:pt>
                <c:pt idx="2350">
                  <c:v>11.750000000000437</c:v>
                </c:pt>
                <c:pt idx="2351">
                  <c:v>11.755000000000448</c:v>
                </c:pt>
                <c:pt idx="2352">
                  <c:v>11.760000000000439</c:v>
                </c:pt>
                <c:pt idx="2353">
                  <c:v>11.765000000000439</c:v>
                </c:pt>
                <c:pt idx="2354">
                  <c:v>11.77000000000044</c:v>
                </c:pt>
                <c:pt idx="2355">
                  <c:v>11.775000000000444</c:v>
                </c:pt>
                <c:pt idx="2356">
                  <c:v>11.780000000000442</c:v>
                </c:pt>
                <c:pt idx="2357">
                  <c:v>11.785000000000442</c:v>
                </c:pt>
                <c:pt idx="2358">
                  <c:v>11.790000000000443</c:v>
                </c:pt>
                <c:pt idx="2359">
                  <c:v>11.795000000000444</c:v>
                </c:pt>
                <c:pt idx="2360">
                  <c:v>11.80000000000045</c:v>
                </c:pt>
                <c:pt idx="2361">
                  <c:v>11.805000000000454</c:v>
                </c:pt>
                <c:pt idx="2362">
                  <c:v>11.810000000000446</c:v>
                </c:pt>
                <c:pt idx="2363">
                  <c:v>11.815000000000452</c:v>
                </c:pt>
                <c:pt idx="2364">
                  <c:v>11.82000000000045</c:v>
                </c:pt>
                <c:pt idx="2365">
                  <c:v>11.82500000000045</c:v>
                </c:pt>
                <c:pt idx="2366">
                  <c:v>11.830000000000449</c:v>
                </c:pt>
                <c:pt idx="2367">
                  <c:v>11.83500000000045</c:v>
                </c:pt>
                <c:pt idx="2368">
                  <c:v>11.840000000000451</c:v>
                </c:pt>
                <c:pt idx="2369">
                  <c:v>11.845000000000452</c:v>
                </c:pt>
                <c:pt idx="2370">
                  <c:v>11.850000000000454</c:v>
                </c:pt>
                <c:pt idx="2371">
                  <c:v>11.855000000000466</c:v>
                </c:pt>
                <c:pt idx="2372">
                  <c:v>11.860000000000454</c:v>
                </c:pt>
                <c:pt idx="2373">
                  <c:v>11.865000000000466</c:v>
                </c:pt>
                <c:pt idx="2374">
                  <c:v>11.870000000000456</c:v>
                </c:pt>
                <c:pt idx="2375">
                  <c:v>11.875000000000467</c:v>
                </c:pt>
                <c:pt idx="2376">
                  <c:v>11.880000000000457</c:v>
                </c:pt>
                <c:pt idx="2377">
                  <c:v>11.885000000000469</c:v>
                </c:pt>
                <c:pt idx="2378">
                  <c:v>11.890000000000459</c:v>
                </c:pt>
                <c:pt idx="2379">
                  <c:v>11.89500000000047</c:v>
                </c:pt>
                <c:pt idx="2380">
                  <c:v>11.90000000000046</c:v>
                </c:pt>
                <c:pt idx="2381">
                  <c:v>11.90500000000047</c:v>
                </c:pt>
                <c:pt idx="2382">
                  <c:v>11.910000000000462</c:v>
                </c:pt>
                <c:pt idx="2383">
                  <c:v>11.915000000000466</c:v>
                </c:pt>
                <c:pt idx="2384">
                  <c:v>11.920000000000464</c:v>
                </c:pt>
                <c:pt idx="2385">
                  <c:v>11.925000000000464</c:v>
                </c:pt>
                <c:pt idx="2386">
                  <c:v>11.930000000000465</c:v>
                </c:pt>
                <c:pt idx="2387">
                  <c:v>11.935000000000466</c:v>
                </c:pt>
                <c:pt idx="2388">
                  <c:v>11.940000000000467</c:v>
                </c:pt>
                <c:pt idx="2389">
                  <c:v>11.945000000000467</c:v>
                </c:pt>
                <c:pt idx="2390">
                  <c:v>11.95000000000047</c:v>
                </c:pt>
                <c:pt idx="2391">
                  <c:v>11.955000000000474</c:v>
                </c:pt>
                <c:pt idx="2392">
                  <c:v>11.96000000000047</c:v>
                </c:pt>
                <c:pt idx="2393">
                  <c:v>11.965000000000472</c:v>
                </c:pt>
                <c:pt idx="2394">
                  <c:v>11.970000000000471</c:v>
                </c:pt>
                <c:pt idx="2395">
                  <c:v>11.975000000000472</c:v>
                </c:pt>
                <c:pt idx="2396">
                  <c:v>11.980000000000473</c:v>
                </c:pt>
                <c:pt idx="2397">
                  <c:v>11.985000000000474</c:v>
                </c:pt>
                <c:pt idx="2398">
                  <c:v>11.990000000000475</c:v>
                </c:pt>
                <c:pt idx="2399">
                  <c:v>11.995000000000475</c:v>
                </c:pt>
                <c:pt idx="2400">
                  <c:v>12.000000000000473</c:v>
                </c:pt>
                <c:pt idx="2401">
                  <c:v>12.005000000000477</c:v>
                </c:pt>
                <c:pt idx="2402">
                  <c:v>12.010000000000478</c:v>
                </c:pt>
                <c:pt idx="2403">
                  <c:v>12.015000000000478</c:v>
                </c:pt>
                <c:pt idx="2404">
                  <c:v>12.020000000000469</c:v>
                </c:pt>
                <c:pt idx="2405">
                  <c:v>12.02500000000048</c:v>
                </c:pt>
                <c:pt idx="2406">
                  <c:v>12.030000000000481</c:v>
                </c:pt>
                <c:pt idx="2407">
                  <c:v>12.035000000000482</c:v>
                </c:pt>
                <c:pt idx="2408">
                  <c:v>12.040000000000481</c:v>
                </c:pt>
                <c:pt idx="2409">
                  <c:v>12.045000000000483</c:v>
                </c:pt>
                <c:pt idx="2410">
                  <c:v>12.050000000000484</c:v>
                </c:pt>
                <c:pt idx="2411">
                  <c:v>12.055000000000486</c:v>
                </c:pt>
                <c:pt idx="2412">
                  <c:v>12.060000000000485</c:v>
                </c:pt>
                <c:pt idx="2413">
                  <c:v>12.065000000000486</c:v>
                </c:pt>
                <c:pt idx="2414">
                  <c:v>12.070000000000487</c:v>
                </c:pt>
                <c:pt idx="2415">
                  <c:v>12.075000000000498</c:v>
                </c:pt>
                <c:pt idx="2416">
                  <c:v>12.080000000000489</c:v>
                </c:pt>
                <c:pt idx="2417">
                  <c:v>12.085000000000489</c:v>
                </c:pt>
                <c:pt idx="2418">
                  <c:v>12.09000000000049</c:v>
                </c:pt>
                <c:pt idx="2419">
                  <c:v>12.095000000000494</c:v>
                </c:pt>
                <c:pt idx="2420">
                  <c:v>12.100000000000492</c:v>
                </c:pt>
                <c:pt idx="2421">
                  <c:v>12.105000000000492</c:v>
                </c:pt>
                <c:pt idx="2422">
                  <c:v>12.110000000000493</c:v>
                </c:pt>
                <c:pt idx="2423">
                  <c:v>12.115000000000494</c:v>
                </c:pt>
                <c:pt idx="2424">
                  <c:v>12.120000000000495</c:v>
                </c:pt>
                <c:pt idx="2425">
                  <c:v>12.125000000000496</c:v>
                </c:pt>
                <c:pt idx="2426">
                  <c:v>12.130000000000495</c:v>
                </c:pt>
                <c:pt idx="2427">
                  <c:v>12.135000000000497</c:v>
                </c:pt>
                <c:pt idx="2428">
                  <c:v>12.140000000000498</c:v>
                </c:pt>
                <c:pt idx="2429">
                  <c:v>12.145000000000499</c:v>
                </c:pt>
                <c:pt idx="2430">
                  <c:v>12.1500000000005</c:v>
                </c:pt>
                <c:pt idx="2431">
                  <c:v>12.1550000000005</c:v>
                </c:pt>
                <c:pt idx="2432">
                  <c:v>12.160000000000501</c:v>
                </c:pt>
                <c:pt idx="2433">
                  <c:v>12.165000000000502</c:v>
                </c:pt>
                <c:pt idx="2434">
                  <c:v>12.170000000000503</c:v>
                </c:pt>
                <c:pt idx="2435">
                  <c:v>12.175000000000503</c:v>
                </c:pt>
                <c:pt idx="2436">
                  <c:v>12.180000000000501</c:v>
                </c:pt>
                <c:pt idx="2437">
                  <c:v>12.185000000000505</c:v>
                </c:pt>
                <c:pt idx="2438">
                  <c:v>12.190000000000499</c:v>
                </c:pt>
                <c:pt idx="2439">
                  <c:v>12.195000000000507</c:v>
                </c:pt>
                <c:pt idx="2440">
                  <c:v>12.200000000000498</c:v>
                </c:pt>
                <c:pt idx="2441">
                  <c:v>12.205000000000508</c:v>
                </c:pt>
                <c:pt idx="2442">
                  <c:v>12.210000000000498</c:v>
                </c:pt>
                <c:pt idx="2443">
                  <c:v>12.21500000000051</c:v>
                </c:pt>
                <c:pt idx="2444">
                  <c:v>12.2200000000005</c:v>
                </c:pt>
                <c:pt idx="2445">
                  <c:v>12.225000000000511</c:v>
                </c:pt>
                <c:pt idx="2446">
                  <c:v>12.230000000000501</c:v>
                </c:pt>
                <c:pt idx="2447">
                  <c:v>12.235000000000513</c:v>
                </c:pt>
                <c:pt idx="2448">
                  <c:v>12.240000000000501</c:v>
                </c:pt>
                <c:pt idx="2449">
                  <c:v>12.245000000000513</c:v>
                </c:pt>
                <c:pt idx="2450">
                  <c:v>12.250000000000515</c:v>
                </c:pt>
                <c:pt idx="2451">
                  <c:v>12.255000000000516</c:v>
                </c:pt>
                <c:pt idx="2452">
                  <c:v>12.260000000000517</c:v>
                </c:pt>
                <c:pt idx="2453">
                  <c:v>12.265000000000517</c:v>
                </c:pt>
                <c:pt idx="2454">
                  <c:v>12.270000000000518</c:v>
                </c:pt>
                <c:pt idx="2455">
                  <c:v>12.275000000000519</c:v>
                </c:pt>
                <c:pt idx="2456">
                  <c:v>12.280000000000518</c:v>
                </c:pt>
                <c:pt idx="2457">
                  <c:v>12.285000000000521</c:v>
                </c:pt>
                <c:pt idx="2458">
                  <c:v>12.290000000000518</c:v>
                </c:pt>
                <c:pt idx="2459">
                  <c:v>12.295000000000519</c:v>
                </c:pt>
                <c:pt idx="2460">
                  <c:v>12.300000000000523</c:v>
                </c:pt>
                <c:pt idx="2461">
                  <c:v>12.305000000000524</c:v>
                </c:pt>
                <c:pt idx="2462">
                  <c:v>12.310000000000525</c:v>
                </c:pt>
                <c:pt idx="2463">
                  <c:v>12.315000000000525</c:v>
                </c:pt>
                <c:pt idx="2464">
                  <c:v>12.320000000000523</c:v>
                </c:pt>
                <c:pt idx="2465">
                  <c:v>12.325000000000527</c:v>
                </c:pt>
                <c:pt idx="2466">
                  <c:v>12.330000000000528</c:v>
                </c:pt>
                <c:pt idx="2467">
                  <c:v>12.335000000000528</c:v>
                </c:pt>
                <c:pt idx="2468">
                  <c:v>12.340000000000519</c:v>
                </c:pt>
                <c:pt idx="2469">
                  <c:v>12.34500000000053</c:v>
                </c:pt>
                <c:pt idx="2470">
                  <c:v>12.350000000000534</c:v>
                </c:pt>
                <c:pt idx="2471">
                  <c:v>12.355000000000542</c:v>
                </c:pt>
                <c:pt idx="2472">
                  <c:v>12.360000000000532</c:v>
                </c:pt>
                <c:pt idx="2473">
                  <c:v>12.365000000000544</c:v>
                </c:pt>
                <c:pt idx="2474">
                  <c:v>12.370000000000534</c:v>
                </c:pt>
                <c:pt idx="2475">
                  <c:v>12.375000000000536</c:v>
                </c:pt>
                <c:pt idx="2476">
                  <c:v>12.380000000000535</c:v>
                </c:pt>
                <c:pt idx="2477">
                  <c:v>12.385000000000536</c:v>
                </c:pt>
                <c:pt idx="2478">
                  <c:v>12.390000000000537</c:v>
                </c:pt>
                <c:pt idx="2479">
                  <c:v>12.395000000000548</c:v>
                </c:pt>
                <c:pt idx="2480">
                  <c:v>12.400000000000539</c:v>
                </c:pt>
                <c:pt idx="2481">
                  <c:v>12.405000000000539</c:v>
                </c:pt>
                <c:pt idx="2482">
                  <c:v>12.41000000000054</c:v>
                </c:pt>
                <c:pt idx="2483">
                  <c:v>12.415000000000544</c:v>
                </c:pt>
                <c:pt idx="2484">
                  <c:v>12.420000000000542</c:v>
                </c:pt>
                <c:pt idx="2485">
                  <c:v>12.425000000000542</c:v>
                </c:pt>
                <c:pt idx="2486">
                  <c:v>12.430000000000543</c:v>
                </c:pt>
                <c:pt idx="2487">
                  <c:v>12.435000000000544</c:v>
                </c:pt>
                <c:pt idx="2488">
                  <c:v>12.440000000000545</c:v>
                </c:pt>
                <c:pt idx="2489">
                  <c:v>12.445000000000546</c:v>
                </c:pt>
                <c:pt idx="2490">
                  <c:v>12.450000000000546</c:v>
                </c:pt>
                <c:pt idx="2491">
                  <c:v>12.455000000000554</c:v>
                </c:pt>
                <c:pt idx="2492">
                  <c:v>12.46000000000055</c:v>
                </c:pt>
                <c:pt idx="2493">
                  <c:v>12.465000000000552</c:v>
                </c:pt>
                <c:pt idx="2494">
                  <c:v>12.47000000000055</c:v>
                </c:pt>
                <c:pt idx="2495">
                  <c:v>12.47500000000055</c:v>
                </c:pt>
                <c:pt idx="2496">
                  <c:v>12.480000000000551</c:v>
                </c:pt>
                <c:pt idx="2497">
                  <c:v>12.485000000000552</c:v>
                </c:pt>
                <c:pt idx="2498">
                  <c:v>12.490000000000553</c:v>
                </c:pt>
                <c:pt idx="2499">
                  <c:v>12.495000000000553</c:v>
                </c:pt>
                <c:pt idx="2500">
                  <c:v>12.500000000000551</c:v>
                </c:pt>
                <c:pt idx="2501">
                  <c:v>12.505000000000555</c:v>
                </c:pt>
                <c:pt idx="2502">
                  <c:v>12.510000000000549</c:v>
                </c:pt>
                <c:pt idx="2503">
                  <c:v>12.515000000000557</c:v>
                </c:pt>
                <c:pt idx="2504">
                  <c:v>12.520000000000548</c:v>
                </c:pt>
                <c:pt idx="2505">
                  <c:v>12.525000000000558</c:v>
                </c:pt>
                <c:pt idx="2506">
                  <c:v>12.530000000000548</c:v>
                </c:pt>
                <c:pt idx="2507">
                  <c:v>12.53500000000056</c:v>
                </c:pt>
                <c:pt idx="2508">
                  <c:v>12.54000000000055</c:v>
                </c:pt>
                <c:pt idx="2509">
                  <c:v>12.545000000000561</c:v>
                </c:pt>
                <c:pt idx="2510">
                  <c:v>12.550000000000562</c:v>
                </c:pt>
                <c:pt idx="2511">
                  <c:v>12.555000000000566</c:v>
                </c:pt>
                <c:pt idx="2512">
                  <c:v>12.560000000000564</c:v>
                </c:pt>
                <c:pt idx="2513">
                  <c:v>12.565000000000564</c:v>
                </c:pt>
                <c:pt idx="2514">
                  <c:v>12.570000000000565</c:v>
                </c:pt>
                <c:pt idx="2515">
                  <c:v>12.575000000000566</c:v>
                </c:pt>
                <c:pt idx="2516">
                  <c:v>12.580000000000567</c:v>
                </c:pt>
                <c:pt idx="2517">
                  <c:v>12.585000000000569</c:v>
                </c:pt>
                <c:pt idx="2518">
                  <c:v>12.590000000000568</c:v>
                </c:pt>
                <c:pt idx="2519">
                  <c:v>12.595000000000569</c:v>
                </c:pt>
                <c:pt idx="2520">
                  <c:v>12.600000000000568</c:v>
                </c:pt>
                <c:pt idx="2521">
                  <c:v>12.605000000000571</c:v>
                </c:pt>
                <c:pt idx="2522">
                  <c:v>12.610000000000568</c:v>
                </c:pt>
                <c:pt idx="2523">
                  <c:v>12.615000000000569</c:v>
                </c:pt>
                <c:pt idx="2524">
                  <c:v>12.620000000000568</c:v>
                </c:pt>
                <c:pt idx="2525">
                  <c:v>12.625000000000568</c:v>
                </c:pt>
                <c:pt idx="2526">
                  <c:v>12.630000000000564</c:v>
                </c:pt>
                <c:pt idx="2527">
                  <c:v>12.635000000000568</c:v>
                </c:pt>
                <c:pt idx="2528">
                  <c:v>12.640000000000564</c:v>
                </c:pt>
                <c:pt idx="2529">
                  <c:v>12.645000000000568</c:v>
                </c:pt>
                <c:pt idx="2530">
                  <c:v>12.650000000000578</c:v>
                </c:pt>
                <c:pt idx="2531">
                  <c:v>12.655000000000578</c:v>
                </c:pt>
                <c:pt idx="2532">
                  <c:v>12.660000000000569</c:v>
                </c:pt>
                <c:pt idx="2533">
                  <c:v>12.66500000000058</c:v>
                </c:pt>
                <c:pt idx="2534">
                  <c:v>12.670000000000581</c:v>
                </c:pt>
                <c:pt idx="2535">
                  <c:v>12.675000000000582</c:v>
                </c:pt>
                <c:pt idx="2536">
                  <c:v>12.680000000000581</c:v>
                </c:pt>
                <c:pt idx="2537">
                  <c:v>12.685000000000583</c:v>
                </c:pt>
                <c:pt idx="2538">
                  <c:v>12.690000000000573</c:v>
                </c:pt>
                <c:pt idx="2539">
                  <c:v>12.695000000000585</c:v>
                </c:pt>
                <c:pt idx="2540">
                  <c:v>12.700000000000575</c:v>
                </c:pt>
                <c:pt idx="2541">
                  <c:v>12.705000000000583</c:v>
                </c:pt>
                <c:pt idx="2542">
                  <c:v>12.710000000000576</c:v>
                </c:pt>
                <c:pt idx="2543">
                  <c:v>12.715000000000588</c:v>
                </c:pt>
                <c:pt idx="2544">
                  <c:v>12.720000000000578</c:v>
                </c:pt>
                <c:pt idx="2545">
                  <c:v>12.725000000000588</c:v>
                </c:pt>
                <c:pt idx="2546">
                  <c:v>12.73000000000058</c:v>
                </c:pt>
                <c:pt idx="2547">
                  <c:v>12.735000000000591</c:v>
                </c:pt>
                <c:pt idx="2548">
                  <c:v>12.740000000000579</c:v>
                </c:pt>
                <c:pt idx="2549">
                  <c:v>12.745000000000593</c:v>
                </c:pt>
                <c:pt idx="2550">
                  <c:v>12.750000000000593</c:v>
                </c:pt>
                <c:pt idx="2551">
                  <c:v>12.755000000000594</c:v>
                </c:pt>
                <c:pt idx="2552">
                  <c:v>12.760000000000595</c:v>
                </c:pt>
                <c:pt idx="2553">
                  <c:v>12.765000000000596</c:v>
                </c:pt>
                <c:pt idx="2554">
                  <c:v>12.770000000000595</c:v>
                </c:pt>
                <c:pt idx="2555">
                  <c:v>12.775000000000597</c:v>
                </c:pt>
                <c:pt idx="2556">
                  <c:v>12.780000000000598</c:v>
                </c:pt>
                <c:pt idx="2557">
                  <c:v>12.785000000000599</c:v>
                </c:pt>
                <c:pt idx="2558">
                  <c:v>12.7900000000006</c:v>
                </c:pt>
                <c:pt idx="2559">
                  <c:v>12.7950000000006</c:v>
                </c:pt>
                <c:pt idx="2560">
                  <c:v>12.800000000000606</c:v>
                </c:pt>
                <c:pt idx="2561">
                  <c:v>12.805000000000614</c:v>
                </c:pt>
                <c:pt idx="2562">
                  <c:v>12.810000000000604</c:v>
                </c:pt>
                <c:pt idx="2563">
                  <c:v>12.815000000000616</c:v>
                </c:pt>
                <c:pt idx="2564">
                  <c:v>12.820000000000604</c:v>
                </c:pt>
                <c:pt idx="2565">
                  <c:v>12.825000000000616</c:v>
                </c:pt>
                <c:pt idx="2566">
                  <c:v>12.830000000000606</c:v>
                </c:pt>
                <c:pt idx="2567">
                  <c:v>12.835000000000617</c:v>
                </c:pt>
                <c:pt idx="2568">
                  <c:v>12.840000000000607</c:v>
                </c:pt>
                <c:pt idx="2569">
                  <c:v>12.845000000000619</c:v>
                </c:pt>
                <c:pt idx="2570">
                  <c:v>12.850000000000623</c:v>
                </c:pt>
                <c:pt idx="2571">
                  <c:v>12.855000000000626</c:v>
                </c:pt>
                <c:pt idx="2572">
                  <c:v>12.860000000000623</c:v>
                </c:pt>
                <c:pt idx="2573">
                  <c:v>12.865000000000627</c:v>
                </c:pt>
                <c:pt idx="2574">
                  <c:v>12.870000000000623</c:v>
                </c:pt>
                <c:pt idx="2575">
                  <c:v>12.875000000000627</c:v>
                </c:pt>
                <c:pt idx="2576">
                  <c:v>12.880000000000624</c:v>
                </c:pt>
                <c:pt idx="2577">
                  <c:v>12.885000000000627</c:v>
                </c:pt>
                <c:pt idx="2578">
                  <c:v>12.890000000000622</c:v>
                </c:pt>
                <c:pt idx="2579">
                  <c:v>12.895000000000628</c:v>
                </c:pt>
                <c:pt idx="2580">
                  <c:v>12.90000000000062</c:v>
                </c:pt>
                <c:pt idx="2581">
                  <c:v>12.905000000000626</c:v>
                </c:pt>
                <c:pt idx="2582">
                  <c:v>12.91000000000062</c:v>
                </c:pt>
                <c:pt idx="2583">
                  <c:v>12.915000000000624</c:v>
                </c:pt>
                <c:pt idx="2584">
                  <c:v>12.92000000000062</c:v>
                </c:pt>
                <c:pt idx="2585">
                  <c:v>12.925000000000622</c:v>
                </c:pt>
                <c:pt idx="2586">
                  <c:v>12.930000000000621</c:v>
                </c:pt>
                <c:pt idx="2587">
                  <c:v>12.935000000000622</c:v>
                </c:pt>
                <c:pt idx="2588">
                  <c:v>12.940000000000623</c:v>
                </c:pt>
                <c:pt idx="2589">
                  <c:v>12.945000000000624</c:v>
                </c:pt>
                <c:pt idx="2590">
                  <c:v>12.950000000000626</c:v>
                </c:pt>
                <c:pt idx="2591">
                  <c:v>12.955000000000638</c:v>
                </c:pt>
                <c:pt idx="2592">
                  <c:v>12.960000000000626</c:v>
                </c:pt>
                <c:pt idx="2593">
                  <c:v>12.965000000000638</c:v>
                </c:pt>
                <c:pt idx="2594">
                  <c:v>12.970000000000629</c:v>
                </c:pt>
                <c:pt idx="2595">
                  <c:v>12.975000000000639</c:v>
                </c:pt>
                <c:pt idx="2596">
                  <c:v>12.980000000000629</c:v>
                </c:pt>
                <c:pt idx="2597">
                  <c:v>12.985000000000641</c:v>
                </c:pt>
                <c:pt idx="2598">
                  <c:v>12.990000000000634</c:v>
                </c:pt>
                <c:pt idx="2599">
                  <c:v>12.995000000000642</c:v>
                </c:pt>
                <c:pt idx="2600">
                  <c:v>13.000000000000632</c:v>
                </c:pt>
                <c:pt idx="2601">
                  <c:v>13.005000000000644</c:v>
                </c:pt>
                <c:pt idx="2602">
                  <c:v>13.010000000000634</c:v>
                </c:pt>
                <c:pt idx="2603">
                  <c:v>13.015000000000645</c:v>
                </c:pt>
                <c:pt idx="2604">
                  <c:v>13.020000000000636</c:v>
                </c:pt>
                <c:pt idx="2605">
                  <c:v>13.025000000000636</c:v>
                </c:pt>
                <c:pt idx="2606">
                  <c:v>13.030000000000637</c:v>
                </c:pt>
                <c:pt idx="2607">
                  <c:v>13.035000000000649</c:v>
                </c:pt>
                <c:pt idx="2608">
                  <c:v>13.040000000000639</c:v>
                </c:pt>
                <c:pt idx="2609">
                  <c:v>13.045000000000639</c:v>
                </c:pt>
                <c:pt idx="2610">
                  <c:v>13.050000000000651</c:v>
                </c:pt>
                <c:pt idx="2611">
                  <c:v>13.055000000000657</c:v>
                </c:pt>
                <c:pt idx="2612">
                  <c:v>13.060000000000652</c:v>
                </c:pt>
                <c:pt idx="2613">
                  <c:v>13.065000000000657</c:v>
                </c:pt>
                <c:pt idx="2614">
                  <c:v>13.07000000000065</c:v>
                </c:pt>
                <c:pt idx="2615">
                  <c:v>13.075000000000657</c:v>
                </c:pt>
                <c:pt idx="2616">
                  <c:v>13.08000000000065</c:v>
                </c:pt>
                <c:pt idx="2617">
                  <c:v>13.085000000000656</c:v>
                </c:pt>
                <c:pt idx="2618">
                  <c:v>13.090000000000646</c:v>
                </c:pt>
                <c:pt idx="2619">
                  <c:v>13.095000000000654</c:v>
                </c:pt>
                <c:pt idx="2620">
                  <c:v>13.10000000000065</c:v>
                </c:pt>
                <c:pt idx="2621">
                  <c:v>13.105000000000652</c:v>
                </c:pt>
                <c:pt idx="2622">
                  <c:v>13.11000000000065</c:v>
                </c:pt>
                <c:pt idx="2623">
                  <c:v>13.11500000000065</c:v>
                </c:pt>
                <c:pt idx="2624">
                  <c:v>13.120000000000651</c:v>
                </c:pt>
                <c:pt idx="2625">
                  <c:v>13.125000000000652</c:v>
                </c:pt>
                <c:pt idx="2626">
                  <c:v>13.130000000000653</c:v>
                </c:pt>
                <c:pt idx="2627">
                  <c:v>13.135000000000653</c:v>
                </c:pt>
                <c:pt idx="2628">
                  <c:v>13.140000000000651</c:v>
                </c:pt>
                <c:pt idx="2629">
                  <c:v>13.145000000000655</c:v>
                </c:pt>
                <c:pt idx="2630">
                  <c:v>13.150000000000656</c:v>
                </c:pt>
                <c:pt idx="2631">
                  <c:v>13.155000000000667</c:v>
                </c:pt>
                <c:pt idx="2632">
                  <c:v>13.160000000000657</c:v>
                </c:pt>
                <c:pt idx="2633">
                  <c:v>13.165000000000669</c:v>
                </c:pt>
                <c:pt idx="2634">
                  <c:v>13.170000000000659</c:v>
                </c:pt>
                <c:pt idx="2635">
                  <c:v>13.17500000000067</c:v>
                </c:pt>
                <c:pt idx="2636">
                  <c:v>13.180000000000662</c:v>
                </c:pt>
                <c:pt idx="2637">
                  <c:v>13.18500000000067</c:v>
                </c:pt>
                <c:pt idx="2638">
                  <c:v>13.190000000000662</c:v>
                </c:pt>
                <c:pt idx="2639">
                  <c:v>13.195000000000666</c:v>
                </c:pt>
                <c:pt idx="2640">
                  <c:v>13.200000000000664</c:v>
                </c:pt>
                <c:pt idx="2641">
                  <c:v>13.205000000000664</c:v>
                </c:pt>
                <c:pt idx="2642">
                  <c:v>13.210000000000665</c:v>
                </c:pt>
                <c:pt idx="2643">
                  <c:v>13.215000000000666</c:v>
                </c:pt>
                <c:pt idx="2644">
                  <c:v>13.220000000000667</c:v>
                </c:pt>
                <c:pt idx="2645">
                  <c:v>13.225000000000669</c:v>
                </c:pt>
                <c:pt idx="2646">
                  <c:v>13.230000000000668</c:v>
                </c:pt>
                <c:pt idx="2647">
                  <c:v>13.235000000000669</c:v>
                </c:pt>
                <c:pt idx="2648">
                  <c:v>13.240000000000668</c:v>
                </c:pt>
                <c:pt idx="2649">
                  <c:v>13.245000000000671</c:v>
                </c:pt>
                <c:pt idx="2650">
                  <c:v>13.250000000000671</c:v>
                </c:pt>
                <c:pt idx="2651">
                  <c:v>13.255000000000672</c:v>
                </c:pt>
                <c:pt idx="2652">
                  <c:v>13.260000000000673</c:v>
                </c:pt>
                <c:pt idx="2653">
                  <c:v>13.265000000000674</c:v>
                </c:pt>
                <c:pt idx="2654">
                  <c:v>13.270000000000675</c:v>
                </c:pt>
                <c:pt idx="2655">
                  <c:v>13.275000000000675</c:v>
                </c:pt>
                <c:pt idx="2656">
                  <c:v>13.280000000000673</c:v>
                </c:pt>
                <c:pt idx="2657">
                  <c:v>13.285000000000677</c:v>
                </c:pt>
                <c:pt idx="2658">
                  <c:v>13.290000000000678</c:v>
                </c:pt>
                <c:pt idx="2659">
                  <c:v>13.295000000000678</c:v>
                </c:pt>
                <c:pt idx="2660">
                  <c:v>13.300000000000679</c:v>
                </c:pt>
                <c:pt idx="2661">
                  <c:v>13.305000000000691</c:v>
                </c:pt>
                <c:pt idx="2662">
                  <c:v>13.310000000000684</c:v>
                </c:pt>
                <c:pt idx="2663">
                  <c:v>13.315000000000694</c:v>
                </c:pt>
                <c:pt idx="2664">
                  <c:v>13.320000000000682</c:v>
                </c:pt>
                <c:pt idx="2665">
                  <c:v>13.325000000000694</c:v>
                </c:pt>
                <c:pt idx="2666">
                  <c:v>13.330000000000684</c:v>
                </c:pt>
                <c:pt idx="2667">
                  <c:v>13.335000000000695</c:v>
                </c:pt>
                <c:pt idx="2668">
                  <c:v>13.340000000000686</c:v>
                </c:pt>
                <c:pt idx="2669">
                  <c:v>13.345000000000686</c:v>
                </c:pt>
                <c:pt idx="2670">
                  <c:v>13.350000000000701</c:v>
                </c:pt>
                <c:pt idx="2671">
                  <c:v>13.355000000000706</c:v>
                </c:pt>
                <c:pt idx="2672">
                  <c:v>13.360000000000701</c:v>
                </c:pt>
                <c:pt idx="2673">
                  <c:v>13.365000000000705</c:v>
                </c:pt>
                <c:pt idx="2674">
                  <c:v>13.370000000000701</c:v>
                </c:pt>
                <c:pt idx="2675">
                  <c:v>13.375000000000707</c:v>
                </c:pt>
                <c:pt idx="2676">
                  <c:v>13.380000000000702</c:v>
                </c:pt>
                <c:pt idx="2677">
                  <c:v>13.385000000000707</c:v>
                </c:pt>
                <c:pt idx="2678">
                  <c:v>13.3900000000007</c:v>
                </c:pt>
                <c:pt idx="2679">
                  <c:v>13.395000000000707</c:v>
                </c:pt>
                <c:pt idx="2680">
                  <c:v>13.4000000000007</c:v>
                </c:pt>
                <c:pt idx="2681">
                  <c:v>13.405000000000706</c:v>
                </c:pt>
                <c:pt idx="2682">
                  <c:v>13.410000000000696</c:v>
                </c:pt>
                <c:pt idx="2683">
                  <c:v>13.415000000000704</c:v>
                </c:pt>
                <c:pt idx="2684">
                  <c:v>13.4200000000007</c:v>
                </c:pt>
                <c:pt idx="2685">
                  <c:v>13.425000000000702</c:v>
                </c:pt>
                <c:pt idx="2686">
                  <c:v>13.4300000000007</c:v>
                </c:pt>
                <c:pt idx="2687">
                  <c:v>13.4350000000007</c:v>
                </c:pt>
                <c:pt idx="2688">
                  <c:v>13.440000000000701</c:v>
                </c:pt>
                <c:pt idx="2689">
                  <c:v>13.445000000000702</c:v>
                </c:pt>
                <c:pt idx="2690">
                  <c:v>13.450000000000706</c:v>
                </c:pt>
                <c:pt idx="2691">
                  <c:v>13.455000000000716</c:v>
                </c:pt>
                <c:pt idx="2692">
                  <c:v>13.460000000000704</c:v>
                </c:pt>
                <c:pt idx="2693">
                  <c:v>13.465000000000716</c:v>
                </c:pt>
                <c:pt idx="2694">
                  <c:v>13.470000000000706</c:v>
                </c:pt>
                <c:pt idx="2695">
                  <c:v>13.475000000000717</c:v>
                </c:pt>
                <c:pt idx="2696">
                  <c:v>13.480000000000707</c:v>
                </c:pt>
                <c:pt idx="2697">
                  <c:v>13.485000000000719</c:v>
                </c:pt>
                <c:pt idx="2698">
                  <c:v>13.490000000000709</c:v>
                </c:pt>
                <c:pt idx="2699">
                  <c:v>13.49500000000072</c:v>
                </c:pt>
                <c:pt idx="2700">
                  <c:v>13.500000000000712</c:v>
                </c:pt>
                <c:pt idx="2701">
                  <c:v>13.50500000000072</c:v>
                </c:pt>
                <c:pt idx="2702">
                  <c:v>13.510000000000712</c:v>
                </c:pt>
                <c:pt idx="2703">
                  <c:v>13.515000000000716</c:v>
                </c:pt>
                <c:pt idx="2704">
                  <c:v>13.520000000000714</c:v>
                </c:pt>
                <c:pt idx="2705">
                  <c:v>13.525000000000714</c:v>
                </c:pt>
                <c:pt idx="2706">
                  <c:v>13.530000000000715</c:v>
                </c:pt>
                <c:pt idx="2707">
                  <c:v>13.535000000000716</c:v>
                </c:pt>
                <c:pt idx="2708">
                  <c:v>13.540000000000717</c:v>
                </c:pt>
                <c:pt idx="2709">
                  <c:v>13.545000000000719</c:v>
                </c:pt>
                <c:pt idx="2710">
                  <c:v>13.55000000000072</c:v>
                </c:pt>
                <c:pt idx="2711">
                  <c:v>13.555000000000724</c:v>
                </c:pt>
                <c:pt idx="2712">
                  <c:v>13.56000000000072</c:v>
                </c:pt>
                <c:pt idx="2713">
                  <c:v>13.565000000000722</c:v>
                </c:pt>
                <c:pt idx="2714">
                  <c:v>13.570000000000721</c:v>
                </c:pt>
                <c:pt idx="2715">
                  <c:v>13.575000000000722</c:v>
                </c:pt>
                <c:pt idx="2716">
                  <c:v>13.580000000000723</c:v>
                </c:pt>
                <c:pt idx="2717">
                  <c:v>13.585000000000724</c:v>
                </c:pt>
                <c:pt idx="2718">
                  <c:v>13.590000000000725</c:v>
                </c:pt>
                <c:pt idx="2719">
                  <c:v>13.595000000000725</c:v>
                </c:pt>
                <c:pt idx="2720">
                  <c:v>13.600000000000723</c:v>
                </c:pt>
                <c:pt idx="2721">
                  <c:v>13.605000000000727</c:v>
                </c:pt>
                <c:pt idx="2722">
                  <c:v>13.610000000000728</c:v>
                </c:pt>
                <c:pt idx="2723">
                  <c:v>13.615000000000729</c:v>
                </c:pt>
                <c:pt idx="2724">
                  <c:v>13.620000000000728</c:v>
                </c:pt>
                <c:pt idx="2725">
                  <c:v>13.62500000000073</c:v>
                </c:pt>
                <c:pt idx="2726">
                  <c:v>13.630000000000731</c:v>
                </c:pt>
                <c:pt idx="2727">
                  <c:v>13.635000000000732</c:v>
                </c:pt>
                <c:pt idx="2728">
                  <c:v>13.640000000000731</c:v>
                </c:pt>
                <c:pt idx="2729">
                  <c:v>13.645000000000733</c:v>
                </c:pt>
                <c:pt idx="2730">
                  <c:v>13.650000000000734</c:v>
                </c:pt>
                <c:pt idx="2731">
                  <c:v>13.655000000000745</c:v>
                </c:pt>
                <c:pt idx="2732">
                  <c:v>13.660000000000736</c:v>
                </c:pt>
                <c:pt idx="2733">
                  <c:v>13.665000000000736</c:v>
                </c:pt>
                <c:pt idx="2734">
                  <c:v>13.670000000000737</c:v>
                </c:pt>
                <c:pt idx="2735">
                  <c:v>13.675000000000749</c:v>
                </c:pt>
                <c:pt idx="2736">
                  <c:v>13.680000000000739</c:v>
                </c:pt>
                <c:pt idx="2737">
                  <c:v>13.685000000000739</c:v>
                </c:pt>
                <c:pt idx="2738">
                  <c:v>13.69000000000074</c:v>
                </c:pt>
                <c:pt idx="2739">
                  <c:v>13.695000000000746</c:v>
                </c:pt>
                <c:pt idx="2740">
                  <c:v>13.700000000000742</c:v>
                </c:pt>
                <c:pt idx="2741">
                  <c:v>13.705000000000744</c:v>
                </c:pt>
                <c:pt idx="2742">
                  <c:v>13.710000000000743</c:v>
                </c:pt>
                <c:pt idx="2743">
                  <c:v>13.715000000000744</c:v>
                </c:pt>
                <c:pt idx="2744">
                  <c:v>13.720000000000745</c:v>
                </c:pt>
                <c:pt idx="2745">
                  <c:v>13.725000000000746</c:v>
                </c:pt>
                <c:pt idx="2746">
                  <c:v>13.730000000000745</c:v>
                </c:pt>
                <c:pt idx="2747">
                  <c:v>13.735000000000747</c:v>
                </c:pt>
                <c:pt idx="2748">
                  <c:v>13.740000000000748</c:v>
                </c:pt>
                <c:pt idx="2749">
                  <c:v>13.745000000000749</c:v>
                </c:pt>
                <c:pt idx="2750">
                  <c:v>13.75000000000075</c:v>
                </c:pt>
                <c:pt idx="2751">
                  <c:v>13.75500000000075</c:v>
                </c:pt>
                <c:pt idx="2752">
                  <c:v>13.760000000000751</c:v>
                </c:pt>
                <c:pt idx="2753">
                  <c:v>13.765000000000752</c:v>
                </c:pt>
                <c:pt idx="2754">
                  <c:v>13.770000000000753</c:v>
                </c:pt>
                <c:pt idx="2755">
                  <c:v>13.775000000000754</c:v>
                </c:pt>
                <c:pt idx="2756">
                  <c:v>13.780000000000753</c:v>
                </c:pt>
                <c:pt idx="2757">
                  <c:v>13.785000000000755</c:v>
                </c:pt>
                <c:pt idx="2758">
                  <c:v>13.790000000000751</c:v>
                </c:pt>
                <c:pt idx="2759">
                  <c:v>13.795000000000757</c:v>
                </c:pt>
                <c:pt idx="2760">
                  <c:v>13.800000000000757</c:v>
                </c:pt>
                <c:pt idx="2761">
                  <c:v>13.805000000000769</c:v>
                </c:pt>
                <c:pt idx="2762">
                  <c:v>13.810000000000759</c:v>
                </c:pt>
                <c:pt idx="2763">
                  <c:v>13.81500000000077</c:v>
                </c:pt>
                <c:pt idx="2764">
                  <c:v>13.820000000000762</c:v>
                </c:pt>
                <c:pt idx="2765">
                  <c:v>13.82500000000077</c:v>
                </c:pt>
                <c:pt idx="2766">
                  <c:v>13.830000000000762</c:v>
                </c:pt>
                <c:pt idx="2767">
                  <c:v>13.835000000000766</c:v>
                </c:pt>
                <c:pt idx="2768">
                  <c:v>13.840000000000764</c:v>
                </c:pt>
                <c:pt idx="2769">
                  <c:v>13.845000000000764</c:v>
                </c:pt>
                <c:pt idx="2770">
                  <c:v>13.850000000000772</c:v>
                </c:pt>
                <c:pt idx="2771">
                  <c:v>13.855000000000778</c:v>
                </c:pt>
                <c:pt idx="2772">
                  <c:v>13.86000000000077</c:v>
                </c:pt>
                <c:pt idx="2773">
                  <c:v>13.865000000000776</c:v>
                </c:pt>
                <c:pt idx="2774">
                  <c:v>13.87000000000077</c:v>
                </c:pt>
                <c:pt idx="2775">
                  <c:v>13.875000000000774</c:v>
                </c:pt>
                <c:pt idx="2776">
                  <c:v>13.88000000000077</c:v>
                </c:pt>
                <c:pt idx="2777">
                  <c:v>13.885000000000774</c:v>
                </c:pt>
                <c:pt idx="2778">
                  <c:v>13.890000000000772</c:v>
                </c:pt>
                <c:pt idx="2779">
                  <c:v>13.895000000000772</c:v>
                </c:pt>
                <c:pt idx="2780">
                  <c:v>13.900000000000773</c:v>
                </c:pt>
                <c:pt idx="2781">
                  <c:v>13.905000000000774</c:v>
                </c:pt>
                <c:pt idx="2782">
                  <c:v>13.910000000000775</c:v>
                </c:pt>
                <c:pt idx="2783">
                  <c:v>13.915000000000775</c:v>
                </c:pt>
                <c:pt idx="2784">
                  <c:v>13.920000000000773</c:v>
                </c:pt>
                <c:pt idx="2785">
                  <c:v>13.925000000000777</c:v>
                </c:pt>
                <c:pt idx="2786">
                  <c:v>13.930000000000778</c:v>
                </c:pt>
                <c:pt idx="2787">
                  <c:v>13.935000000000779</c:v>
                </c:pt>
                <c:pt idx="2788">
                  <c:v>13.940000000000778</c:v>
                </c:pt>
                <c:pt idx="2789">
                  <c:v>13.94500000000078</c:v>
                </c:pt>
                <c:pt idx="2790">
                  <c:v>13.950000000000784</c:v>
                </c:pt>
                <c:pt idx="2791">
                  <c:v>13.955000000000794</c:v>
                </c:pt>
                <c:pt idx="2792">
                  <c:v>13.960000000000782</c:v>
                </c:pt>
                <c:pt idx="2793">
                  <c:v>13.965000000000794</c:v>
                </c:pt>
                <c:pt idx="2794">
                  <c:v>13.970000000000784</c:v>
                </c:pt>
                <c:pt idx="2795">
                  <c:v>13.975000000000795</c:v>
                </c:pt>
                <c:pt idx="2796">
                  <c:v>13.980000000000786</c:v>
                </c:pt>
                <c:pt idx="2797">
                  <c:v>13.985000000000786</c:v>
                </c:pt>
                <c:pt idx="2798">
                  <c:v>13.990000000000787</c:v>
                </c:pt>
                <c:pt idx="2799">
                  <c:v>13.995000000000799</c:v>
                </c:pt>
                <c:pt idx="2800">
                  <c:v>14.000000000000789</c:v>
                </c:pt>
                <c:pt idx="2801">
                  <c:v>14.005000000000789</c:v>
                </c:pt>
                <c:pt idx="2802">
                  <c:v>14.01000000000079</c:v>
                </c:pt>
                <c:pt idx="2803">
                  <c:v>14.015000000000796</c:v>
                </c:pt>
                <c:pt idx="2804">
                  <c:v>14.020000000000792</c:v>
                </c:pt>
                <c:pt idx="2805">
                  <c:v>14.025000000000794</c:v>
                </c:pt>
                <c:pt idx="2806">
                  <c:v>14.030000000000793</c:v>
                </c:pt>
                <c:pt idx="2807">
                  <c:v>14.035000000000794</c:v>
                </c:pt>
                <c:pt idx="2808">
                  <c:v>14.040000000000795</c:v>
                </c:pt>
                <c:pt idx="2809">
                  <c:v>14.045000000000796</c:v>
                </c:pt>
                <c:pt idx="2810">
                  <c:v>14.0500000000008</c:v>
                </c:pt>
                <c:pt idx="2811">
                  <c:v>14.055000000000804</c:v>
                </c:pt>
                <c:pt idx="2812">
                  <c:v>14.0600000000008</c:v>
                </c:pt>
                <c:pt idx="2813">
                  <c:v>14.065000000000802</c:v>
                </c:pt>
                <c:pt idx="2814">
                  <c:v>14.0700000000008</c:v>
                </c:pt>
                <c:pt idx="2815">
                  <c:v>14.0750000000008</c:v>
                </c:pt>
                <c:pt idx="2816">
                  <c:v>14.080000000000801</c:v>
                </c:pt>
                <c:pt idx="2817">
                  <c:v>14.085000000000802</c:v>
                </c:pt>
                <c:pt idx="2818">
                  <c:v>14.090000000000803</c:v>
                </c:pt>
                <c:pt idx="2819">
                  <c:v>14.095000000000804</c:v>
                </c:pt>
                <c:pt idx="2820">
                  <c:v>14.100000000000803</c:v>
                </c:pt>
                <c:pt idx="2821">
                  <c:v>14.105000000000805</c:v>
                </c:pt>
                <c:pt idx="2822">
                  <c:v>14.110000000000801</c:v>
                </c:pt>
                <c:pt idx="2823">
                  <c:v>14.115000000000807</c:v>
                </c:pt>
                <c:pt idx="2824">
                  <c:v>14.120000000000799</c:v>
                </c:pt>
                <c:pt idx="2825">
                  <c:v>14.125000000000808</c:v>
                </c:pt>
                <c:pt idx="2826">
                  <c:v>14.130000000000798</c:v>
                </c:pt>
                <c:pt idx="2827">
                  <c:v>14.13500000000081</c:v>
                </c:pt>
                <c:pt idx="2828">
                  <c:v>14.140000000000811</c:v>
                </c:pt>
                <c:pt idx="2829">
                  <c:v>14.145000000000811</c:v>
                </c:pt>
                <c:pt idx="2830">
                  <c:v>14.150000000000812</c:v>
                </c:pt>
                <c:pt idx="2831">
                  <c:v>14.155000000000816</c:v>
                </c:pt>
                <c:pt idx="2832">
                  <c:v>14.160000000000814</c:v>
                </c:pt>
                <c:pt idx="2833">
                  <c:v>14.165000000000814</c:v>
                </c:pt>
                <c:pt idx="2834">
                  <c:v>14.170000000000815</c:v>
                </c:pt>
                <c:pt idx="2835">
                  <c:v>14.175000000000816</c:v>
                </c:pt>
                <c:pt idx="2836">
                  <c:v>14.180000000000817</c:v>
                </c:pt>
                <c:pt idx="2837">
                  <c:v>14.185000000000819</c:v>
                </c:pt>
                <c:pt idx="2838">
                  <c:v>14.190000000000818</c:v>
                </c:pt>
                <c:pt idx="2839">
                  <c:v>14.195000000000819</c:v>
                </c:pt>
                <c:pt idx="2840">
                  <c:v>14.200000000000818</c:v>
                </c:pt>
                <c:pt idx="2841">
                  <c:v>14.205000000000821</c:v>
                </c:pt>
                <c:pt idx="2842">
                  <c:v>14.210000000000818</c:v>
                </c:pt>
                <c:pt idx="2843">
                  <c:v>14.215000000000821</c:v>
                </c:pt>
                <c:pt idx="2844">
                  <c:v>14.220000000000818</c:v>
                </c:pt>
                <c:pt idx="2845">
                  <c:v>14.225000000000819</c:v>
                </c:pt>
                <c:pt idx="2846">
                  <c:v>14.230000000000818</c:v>
                </c:pt>
                <c:pt idx="2847">
                  <c:v>14.235000000000818</c:v>
                </c:pt>
                <c:pt idx="2848">
                  <c:v>14.240000000000814</c:v>
                </c:pt>
                <c:pt idx="2849">
                  <c:v>14.245000000000818</c:v>
                </c:pt>
                <c:pt idx="2850">
                  <c:v>14.250000000000828</c:v>
                </c:pt>
                <c:pt idx="2851">
                  <c:v>14.255000000000829</c:v>
                </c:pt>
                <c:pt idx="2852">
                  <c:v>14.260000000000828</c:v>
                </c:pt>
                <c:pt idx="2853">
                  <c:v>14.26500000000083</c:v>
                </c:pt>
                <c:pt idx="2854">
                  <c:v>14.270000000000831</c:v>
                </c:pt>
                <c:pt idx="2855">
                  <c:v>14.275000000000832</c:v>
                </c:pt>
                <c:pt idx="2856">
                  <c:v>14.280000000000831</c:v>
                </c:pt>
                <c:pt idx="2857">
                  <c:v>14.285000000000833</c:v>
                </c:pt>
                <c:pt idx="2858">
                  <c:v>14.290000000000823</c:v>
                </c:pt>
                <c:pt idx="2859">
                  <c:v>14.295000000000835</c:v>
                </c:pt>
                <c:pt idx="2860">
                  <c:v>14.300000000000836</c:v>
                </c:pt>
                <c:pt idx="2861">
                  <c:v>14.305000000000836</c:v>
                </c:pt>
                <c:pt idx="2862">
                  <c:v>14.310000000000837</c:v>
                </c:pt>
                <c:pt idx="2863">
                  <c:v>14.315000000000849</c:v>
                </c:pt>
                <c:pt idx="2864">
                  <c:v>14.320000000000839</c:v>
                </c:pt>
                <c:pt idx="2865">
                  <c:v>14.32500000000085</c:v>
                </c:pt>
                <c:pt idx="2866">
                  <c:v>14.33000000000084</c:v>
                </c:pt>
                <c:pt idx="2867">
                  <c:v>14.335000000000846</c:v>
                </c:pt>
                <c:pt idx="2868">
                  <c:v>14.340000000000842</c:v>
                </c:pt>
                <c:pt idx="2869">
                  <c:v>14.345000000000844</c:v>
                </c:pt>
                <c:pt idx="2870">
                  <c:v>14.350000000000852</c:v>
                </c:pt>
                <c:pt idx="2871">
                  <c:v>14.355000000000857</c:v>
                </c:pt>
                <c:pt idx="2872">
                  <c:v>14.36000000000085</c:v>
                </c:pt>
                <c:pt idx="2873">
                  <c:v>14.365000000000856</c:v>
                </c:pt>
                <c:pt idx="2874">
                  <c:v>14.37000000000085</c:v>
                </c:pt>
                <c:pt idx="2875">
                  <c:v>14.375000000000854</c:v>
                </c:pt>
                <c:pt idx="2876">
                  <c:v>14.38000000000085</c:v>
                </c:pt>
                <c:pt idx="2877">
                  <c:v>14.385000000000852</c:v>
                </c:pt>
                <c:pt idx="2878">
                  <c:v>14.39000000000085</c:v>
                </c:pt>
                <c:pt idx="2879">
                  <c:v>14.39500000000085</c:v>
                </c:pt>
                <c:pt idx="2880">
                  <c:v>14.400000000000851</c:v>
                </c:pt>
                <c:pt idx="2881">
                  <c:v>14.405000000000852</c:v>
                </c:pt>
                <c:pt idx="2882">
                  <c:v>14.410000000000853</c:v>
                </c:pt>
                <c:pt idx="2883">
                  <c:v>14.415000000000854</c:v>
                </c:pt>
                <c:pt idx="2884">
                  <c:v>14.420000000000853</c:v>
                </c:pt>
                <c:pt idx="2885">
                  <c:v>14.425000000000855</c:v>
                </c:pt>
                <c:pt idx="2886">
                  <c:v>14.430000000000851</c:v>
                </c:pt>
                <c:pt idx="2887">
                  <c:v>14.435000000000857</c:v>
                </c:pt>
                <c:pt idx="2888">
                  <c:v>14.440000000000849</c:v>
                </c:pt>
                <c:pt idx="2889">
                  <c:v>14.445000000000858</c:v>
                </c:pt>
                <c:pt idx="2890">
                  <c:v>14.450000000000859</c:v>
                </c:pt>
                <c:pt idx="2891">
                  <c:v>14.45500000000087</c:v>
                </c:pt>
                <c:pt idx="2892">
                  <c:v>14.460000000000862</c:v>
                </c:pt>
                <c:pt idx="2893">
                  <c:v>14.46500000000087</c:v>
                </c:pt>
                <c:pt idx="2894">
                  <c:v>14.470000000000862</c:v>
                </c:pt>
                <c:pt idx="2895">
                  <c:v>14.47500000000087</c:v>
                </c:pt>
                <c:pt idx="2896">
                  <c:v>14.480000000000864</c:v>
                </c:pt>
                <c:pt idx="2897">
                  <c:v>14.485000000000866</c:v>
                </c:pt>
                <c:pt idx="2898">
                  <c:v>14.490000000000865</c:v>
                </c:pt>
                <c:pt idx="2899">
                  <c:v>14.495000000000866</c:v>
                </c:pt>
                <c:pt idx="2900">
                  <c:v>14.500000000000867</c:v>
                </c:pt>
                <c:pt idx="2901">
                  <c:v>14.505000000000869</c:v>
                </c:pt>
                <c:pt idx="2902">
                  <c:v>14.510000000000868</c:v>
                </c:pt>
                <c:pt idx="2903">
                  <c:v>14.515000000000869</c:v>
                </c:pt>
                <c:pt idx="2904">
                  <c:v>14.520000000000868</c:v>
                </c:pt>
                <c:pt idx="2905">
                  <c:v>14.525000000000871</c:v>
                </c:pt>
                <c:pt idx="2906">
                  <c:v>14.530000000000868</c:v>
                </c:pt>
                <c:pt idx="2907">
                  <c:v>14.535000000000871</c:v>
                </c:pt>
                <c:pt idx="2908">
                  <c:v>14.540000000000868</c:v>
                </c:pt>
                <c:pt idx="2909">
                  <c:v>14.545000000000869</c:v>
                </c:pt>
                <c:pt idx="2910">
                  <c:v>14.550000000000875</c:v>
                </c:pt>
                <c:pt idx="2911">
                  <c:v>14.555000000000875</c:v>
                </c:pt>
                <c:pt idx="2912">
                  <c:v>14.560000000000873</c:v>
                </c:pt>
                <c:pt idx="2913">
                  <c:v>14.565000000000877</c:v>
                </c:pt>
                <c:pt idx="2914">
                  <c:v>14.570000000000878</c:v>
                </c:pt>
                <c:pt idx="2915">
                  <c:v>14.575000000000879</c:v>
                </c:pt>
                <c:pt idx="2916">
                  <c:v>14.580000000000878</c:v>
                </c:pt>
                <c:pt idx="2917">
                  <c:v>14.58500000000088</c:v>
                </c:pt>
                <c:pt idx="2918">
                  <c:v>14.590000000000881</c:v>
                </c:pt>
                <c:pt idx="2919">
                  <c:v>14.595000000000882</c:v>
                </c:pt>
                <c:pt idx="2920">
                  <c:v>14.600000000000881</c:v>
                </c:pt>
                <c:pt idx="2921">
                  <c:v>14.605000000000883</c:v>
                </c:pt>
                <c:pt idx="2922">
                  <c:v>14.610000000000881</c:v>
                </c:pt>
                <c:pt idx="2923">
                  <c:v>14.615000000000885</c:v>
                </c:pt>
                <c:pt idx="2924">
                  <c:v>14.620000000000875</c:v>
                </c:pt>
                <c:pt idx="2925">
                  <c:v>14.625000000000885</c:v>
                </c:pt>
                <c:pt idx="2926">
                  <c:v>14.630000000000877</c:v>
                </c:pt>
                <c:pt idx="2927">
                  <c:v>14.635000000000888</c:v>
                </c:pt>
                <c:pt idx="2928">
                  <c:v>14.640000000000878</c:v>
                </c:pt>
                <c:pt idx="2929">
                  <c:v>14.64500000000089</c:v>
                </c:pt>
                <c:pt idx="2930">
                  <c:v>14.65000000000089</c:v>
                </c:pt>
                <c:pt idx="2931">
                  <c:v>14.655000000000896</c:v>
                </c:pt>
                <c:pt idx="2932">
                  <c:v>14.660000000000892</c:v>
                </c:pt>
                <c:pt idx="2933">
                  <c:v>14.665000000000894</c:v>
                </c:pt>
                <c:pt idx="2934">
                  <c:v>14.670000000000893</c:v>
                </c:pt>
                <c:pt idx="2935">
                  <c:v>14.675000000000894</c:v>
                </c:pt>
                <c:pt idx="2936">
                  <c:v>14.680000000000895</c:v>
                </c:pt>
                <c:pt idx="2937">
                  <c:v>14.685000000000896</c:v>
                </c:pt>
                <c:pt idx="2938">
                  <c:v>14.690000000000897</c:v>
                </c:pt>
                <c:pt idx="2939">
                  <c:v>14.695000000000897</c:v>
                </c:pt>
                <c:pt idx="2940">
                  <c:v>14.700000000000898</c:v>
                </c:pt>
                <c:pt idx="2941">
                  <c:v>14.705000000000899</c:v>
                </c:pt>
                <c:pt idx="2942">
                  <c:v>14.7100000000009</c:v>
                </c:pt>
                <c:pt idx="2943">
                  <c:v>14.7150000000009</c:v>
                </c:pt>
                <c:pt idx="2944">
                  <c:v>14.720000000000901</c:v>
                </c:pt>
                <c:pt idx="2945">
                  <c:v>14.725000000000902</c:v>
                </c:pt>
                <c:pt idx="2946">
                  <c:v>14.730000000000903</c:v>
                </c:pt>
                <c:pt idx="2947">
                  <c:v>14.735000000000904</c:v>
                </c:pt>
                <c:pt idx="2948">
                  <c:v>14.740000000000903</c:v>
                </c:pt>
                <c:pt idx="2949">
                  <c:v>14.745000000000905</c:v>
                </c:pt>
                <c:pt idx="2950">
                  <c:v>14.750000000000906</c:v>
                </c:pt>
                <c:pt idx="2951">
                  <c:v>14.755000000000917</c:v>
                </c:pt>
                <c:pt idx="2952">
                  <c:v>14.760000000000909</c:v>
                </c:pt>
                <c:pt idx="2953">
                  <c:v>14.765000000000919</c:v>
                </c:pt>
                <c:pt idx="2954">
                  <c:v>14.770000000000909</c:v>
                </c:pt>
                <c:pt idx="2955">
                  <c:v>14.775000000000921</c:v>
                </c:pt>
                <c:pt idx="2956">
                  <c:v>14.780000000000912</c:v>
                </c:pt>
                <c:pt idx="2957">
                  <c:v>14.78500000000092</c:v>
                </c:pt>
                <c:pt idx="2958">
                  <c:v>14.790000000000912</c:v>
                </c:pt>
                <c:pt idx="2959">
                  <c:v>14.79500000000092</c:v>
                </c:pt>
                <c:pt idx="2960">
                  <c:v>14.800000000000924</c:v>
                </c:pt>
                <c:pt idx="2961">
                  <c:v>14.805000000000929</c:v>
                </c:pt>
                <c:pt idx="2962">
                  <c:v>14.810000000000922</c:v>
                </c:pt>
                <c:pt idx="2963">
                  <c:v>14.815000000000929</c:v>
                </c:pt>
                <c:pt idx="2964">
                  <c:v>14.82000000000092</c:v>
                </c:pt>
                <c:pt idx="2965">
                  <c:v>14.82500000000093</c:v>
                </c:pt>
                <c:pt idx="2966">
                  <c:v>14.83000000000092</c:v>
                </c:pt>
                <c:pt idx="2967">
                  <c:v>14.835000000000926</c:v>
                </c:pt>
                <c:pt idx="2968">
                  <c:v>14.84000000000092</c:v>
                </c:pt>
                <c:pt idx="2969">
                  <c:v>14.845000000000924</c:v>
                </c:pt>
                <c:pt idx="2970">
                  <c:v>14.850000000000932</c:v>
                </c:pt>
                <c:pt idx="2971">
                  <c:v>14.855000000000938</c:v>
                </c:pt>
                <c:pt idx="2972">
                  <c:v>14.860000000000934</c:v>
                </c:pt>
                <c:pt idx="2973">
                  <c:v>14.865000000000938</c:v>
                </c:pt>
                <c:pt idx="2974">
                  <c:v>14.870000000000926</c:v>
                </c:pt>
                <c:pt idx="2975">
                  <c:v>14.875000000000938</c:v>
                </c:pt>
                <c:pt idx="2976">
                  <c:v>14.880000000000926</c:v>
                </c:pt>
                <c:pt idx="2977">
                  <c:v>14.885000000000941</c:v>
                </c:pt>
                <c:pt idx="2978">
                  <c:v>14.890000000000938</c:v>
                </c:pt>
                <c:pt idx="2979">
                  <c:v>14.895000000000939</c:v>
                </c:pt>
                <c:pt idx="2980">
                  <c:v>14.900000000000929</c:v>
                </c:pt>
                <c:pt idx="2981">
                  <c:v>14.905000000000941</c:v>
                </c:pt>
                <c:pt idx="2982">
                  <c:v>14.910000000000936</c:v>
                </c:pt>
                <c:pt idx="2983">
                  <c:v>14.915000000000944</c:v>
                </c:pt>
                <c:pt idx="2984">
                  <c:v>14.920000000000934</c:v>
                </c:pt>
                <c:pt idx="2985">
                  <c:v>14.925000000000944</c:v>
                </c:pt>
                <c:pt idx="2986">
                  <c:v>14.930000000000934</c:v>
                </c:pt>
                <c:pt idx="2987">
                  <c:v>14.935000000000946</c:v>
                </c:pt>
                <c:pt idx="2988">
                  <c:v>14.940000000000936</c:v>
                </c:pt>
                <c:pt idx="2989">
                  <c:v>14.945000000000936</c:v>
                </c:pt>
                <c:pt idx="2990">
                  <c:v>14.950000000000951</c:v>
                </c:pt>
                <c:pt idx="2991">
                  <c:v>14.955000000000956</c:v>
                </c:pt>
                <c:pt idx="2992">
                  <c:v>14.960000000000953</c:v>
                </c:pt>
                <c:pt idx="2993">
                  <c:v>14.965000000000956</c:v>
                </c:pt>
                <c:pt idx="2994">
                  <c:v>14.970000000000951</c:v>
                </c:pt>
                <c:pt idx="2995">
                  <c:v>14.975000000000957</c:v>
                </c:pt>
                <c:pt idx="2996">
                  <c:v>14.980000000000953</c:v>
                </c:pt>
                <c:pt idx="2997">
                  <c:v>14.985000000000957</c:v>
                </c:pt>
                <c:pt idx="2998">
                  <c:v>14.990000000000952</c:v>
                </c:pt>
                <c:pt idx="2999">
                  <c:v>14.995000000000957</c:v>
                </c:pt>
                <c:pt idx="3000">
                  <c:v>15.00000000000095</c:v>
                </c:pt>
                <c:pt idx="3001">
                  <c:v>15.005000000000956</c:v>
                </c:pt>
                <c:pt idx="3002">
                  <c:v>15.01000000000095</c:v>
                </c:pt>
                <c:pt idx="3003">
                  <c:v>15.015000000000954</c:v>
                </c:pt>
                <c:pt idx="3004">
                  <c:v>15.02000000000095</c:v>
                </c:pt>
                <c:pt idx="3005">
                  <c:v>15.025000000000952</c:v>
                </c:pt>
                <c:pt idx="3006">
                  <c:v>15.03000000000095</c:v>
                </c:pt>
                <c:pt idx="3007">
                  <c:v>15.03500000000095</c:v>
                </c:pt>
                <c:pt idx="3008">
                  <c:v>15.040000000000951</c:v>
                </c:pt>
                <c:pt idx="3009">
                  <c:v>15.045000000000952</c:v>
                </c:pt>
                <c:pt idx="3010">
                  <c:v>15.050000000000956</c:v>
                </c:pt>
                <c:pt idx="3011">
                  <c:v>15.055000000000966</c:v>
                </c:pt>
                <c:pt idx="3012">
                  <c:v>15.060000000000954</c:v>
                </c:pt>
                <c:pt idx="3013">
                  <c:v>15.065000000000968</c:v>
                </c:pt>
                <c:pt idx="3014">
                  <c:v>15.070000000000956</c:v>
                </c:pt>
                <c:pt idx="3015">
                  <c:v>15.075000000000967</c:v>
                </c:pt>
                <c:pt idx="3016">
                  <c:v>15.080000000000959</c:v>
                </c:pt>
                <c:pt idx="3017">
                  <c:v>15.085000000000969</c:v>
                </c:pt>
                <c:pt idx="3018">
                  <c:v>15.090000000000959</c:v>
                </c:pt>
                <c:pt idx="3019">
                  <c:v>15.095000000000971</c:v>
                </c:pt>
                <c:pt idx="3020">
                  <c:v>15.100000000000962</c:v>
                </c:pt>
                <c:pt idx="3021">
                  <c:v>15.10500000000097</c:v>
                </c:pt>
                <c:pt idx="3022">
                  <c:v>15.110000000000962</c:v>
                </c:pt>
                <c:pt idx="3023">
                  <c:v>15.11500000000097</c:v>
                </c:pt>
                <c:pt idx="3024">
                  <c:v>15.120000000000964</c:v>
                </c:pt>
                <c:pt idx="3025">
                  <c:v>15.125000000000966</c:v>
                </c:pt>
                <c:pt idx="3026">
                  <c:v>15.130000000000965</c:v>
                </c:pt>
                <c:pt idx="3027">
                  <c:v>15.135000000000966</c:v>
                </c:pt>
                <c:pt idx="3028">
                  <c:v>15.140000000000967</c:v>
                </c:pt>
                <c:pt idx="3029">
                  <c:v>15.145000000000969</c:v>
                </c:pt>
                <c:pt idx="3030">
                  <c:v>15.15000000000097</c:v>
                </c:pt>
                <c:pt idx="3031">
                  <c:v>15.155000000000976</c:v>
                </c:pt>
                <c:pt idx="3032">
                  <c:v>15.16000000000097</c:v>
                </c:pt>
                <c:pt idx="3033">
                  <c:v>15.165000000000974</c:v>
                </c:pt>
                <c:pt idx="3034">
                  <c:v>15.170000000000972</c:v>
                </c:pt>
                <c:pt idx="3035">
                  <c:v>15.175000000000972</c:v>
                </c:pt>
                <c:pt idx="3036">
                  <c:v>15.180000000000973</c:v>
                </c:pt>
                <c:pt idx="3037">
                  <c:v>15.185000000000974</c:v>
                </c:pt>
                <c:pt idx="3038">
                  <c:v>15.190000000000975</c:v>
                </c:pt>
                <c:pt idx="3039">
                  <c:v>15.195000000000976</c:v>
                </c:pt>
                <c:pt idx="3040">
                  <c:v>15.200000000000975</c:v>
                </c:pt>
                <c:pt idx="3041">
                  <c:v>15.205000000000977</c:v>
                </c:pt>
                <c:pt idx="3042">
                  <c:v>15.210000000000978</c:v>
                </c:pt>
                <c:pt idx="3043">
                  <c:v>15.215000000000979</c:v>
                </c:pt>
                <c:pt idx="3044">
                  <c:v>15.220000000000978</c:v>
                </c:pt>
                <c:pt idx="3045">
                  <c:v>15.22500000000098</c:v>
                </c:pt>
                <c:pt idx="3046">
                  <c:v>15.230000000000981</c:v>
                </c:pt>
                <c:pt idx="3047">
                  <c:v>15.235000000000982</c:v>
                </c:pt>
                <c:pt idx="3048">
                  <c:v>15.240000000000983</c:v>
                </c:pt>
                <c:pt idx="3049">
                  <c:v>15.245000000000983</c:v>
                </c:pt>
                <c:pt idx="3050">
                  <c:v>15.250000000000984</c:v>
                </c:pt>
                <c:pt idx="3051">
                  <c:v>15.255000000000996</c:v>
                </c:pt>
                <c:pt idx="3052">
                  <c:v>15.260000000000986</c:v>
                </c:pt>
                <c:pt idx="3053">
                  <c:v>15.265000000000986</c:v>
                </c:pt>
                <c:pt idx="3054">
                  <c:v>15.270000000000987</c:v>
                </c:pt>
                <c:pt idx="3055">
                  <c:v>15.275000000000999</c:v>
                </c:pt>
                <c:pt idx="3056">
                  <c:v>15.280000000000989</c:v>
                </c:pt>
                <c:pt idx="3057">
                  <c:v>15.285000000001</c:v>
                </c:pt>
                <c:pt idx="3058">
                  <c:v>15.29000000000099</c:v>
                </c:pt>
                <c:pt idx="3059">
                  <c:v>15.295000000000996</c:v>
                </c:pt>
                <c:pt idx="3060">
                  <c:v>15.300000000001003</c:v>
                </c:pt>
                <c:pt idx="3061">
                  <c:v>15.305000000001007</c:v>
                </c:pt>
                <c:pt idx="3062">
                  <c:v>15.310000000001002</c:v>
                </c:pt>
                <c:pt idx="3063">
                  <c:v>15.315000000001007</c:v>
                </c:pt>
                <c:pt idx="3064">
                  <c:v>15.320000000001</c:v>
                </c:pt>
                <c:pt idx="3065">
                  <c:v>15.325000000001006</c:v>
                </c:pt>
                <c:pt idx="3066">
                  <c:v>15.330000000001</c:v>
                </c:pt>
                <c:pt idx="3067">
                  <c:v>15.335000000001004</c:v>
                </c:pt>
                <c:pt idx="3068">
                  <c:v>15.340000000001</c:v>
                </c:pt>
                <c:pt idx="3069">
                  <c:v>15.345000000001004</c:v>
                </c:pt>
                <c:pt idx="3070">
                  <c:v>15.35000000000101</c:v>
                </c:pt>
                <c:pt idx="3071">
                  <c:v>15.355000000001018</c:v>
                </c:pt>
                <c:pt idx="3072">
                  <c:v>15.360000000001012</c:v>
                </c:pt>
                <c:pt idx="3073">
                  <c:v>15.365000000001015</c:v>
                </c:pt>
                <c:pt idx="3074">
                  <c:v>15.370000000001006</c:v>
                </c:pt>
                <c:pt idx="3075">
                  <c:v>15.375000000001016</c:v>
                </c:pt>
                <c:pt idx="3076">
                  <c:v>15.380000000001004</c:v>
                </c:pt>
                <c:pt idx="3077">
                  <c:v>15.385000000001018</c:v>
                </c:pt>
                <c:pt idx="3078">
                  <c:v>15.390000000001006</c:v>
                </c:pt>
                <c:pt idx="3079">
                  <c:v>15.395000000001017</c:v>
                </c:pt>
                <c:pt idx="3080">
                  <c:v>15.400000000001009</c:v>
                </c:pt>
                <c:pt idx="3081">
                  <c:v>15.405000000001019</c:v>
                </c:pt>
                <c:pt idx="3082">
                  <c:v>15.410000000001009</c:v>
                </c:pt>
                <c:pt idx="3083">
                  <c:v>15.415000000001021</c:v>
                </c:pt>
                <c:pt idx="3084">
                  <c:v>15.420000000001012</c:v>
                </c:pt>
                <c:pt idx="3085">
                  <c:v>15.42500000000102</c:v>
                </c:pt>
                <c:pt idx="3086">
                  <c:v>15.430000000001012</c:v>
                </c:pt>
                <c:pt idx="3087">
                  <c:v>15.43500000000102</c:v>
                </c:pt>
                <c:pt idx="3088">
                  <c:v>15.440000000001014</c:v>
                </c:pt>
                <c:pt idx="3089">
                  <c:v>15.445000000001016</c:v>
                </c:pt>
                <c:pt idx="3090">
                  <c:v>15.450000000001022</c:v>
                </c:pt>
                <c:pt idx="3091">
                  <c:v>15.455000000001029</c:v>
                </c:pt>
                <c:pt idx="3092">
                  <c:v>15.46000000000102</c:v>
                </c:pt>
                <c:pt idx="3093">
                  <c:v>15.46500000000103</c:v>
                </c:pt>
                <c:pt idx="3094">
                  <c:v>15.47000000000102</c:v>
                </c:pt>
                <c:pt idx="3095">
                  <c:v>15.475000000001026</c:v>
                </c:pt>
                <c:pt idx="3096">
                  <c:v>15.48000000000102</c:v>
                </c:pt>
                <c:pt idx="3097">
                  <c:v>15.485000000001024</c:v>
                </c:pt>
                <c:pt idx="3098">
                  <c:v>15.490000000001022</c:v>
                </c:pt>
                <c:pt idx="3099">
                  <c:v>15.495000000001022</c:v>
                </c:pt>
                <c:pt idx="3100">
                  <c:v>15.500000000001023</c:v>
                </c:pt>
                <c:pt idx="3101">
                  <c:v>15.505000000001024</c:v>
                </c:pt>
                <c:pt idx="3102">
                  <c:v>15.510000000001025</c:v>
                </c:pt>
                <c:pt idx="3103">
                  <c:v>15.515000000001026</c:v>
                </c:pt>
                <c:pt idx="3104">
                  <c:v>15.520000000001025</c:v>
                </c:pt>
                <c:pt idx="3105">
                  <c:v>15.525000000001027</c:v>
                </c:pt>
                <c:pt idx="3106">
                  <c:v>15.530000000001028</c:v>
                </c:pt>
                <c:pt idx="3107">
                  <c:v>15.535000000001029</c:v>
                </c:pt>
                <c:pt idx="3108">
                  <c:v>15.540000000001028</c:v>
                </c:pt>
                <c:pt idx="3109">
                  <c:v>15.54500000000103</c:v>
                </c:pt>
                <c:pt idx="3110">
                  <c:v>15.550000000001036</c:v>
                </c:pt>
                <c:pt idx="3111">
                  <c:v>15.555000000001044</c:v>
                </c:pt>
                <c:pt idx="3112">
                  <c:v>15.560000000001034</c:v>
                </c:pt>
                <c:pt idx="3113">
                  <c:v>15.565000000001044</c:v>
                </c:pt>
                <c:pt idx="3114">
                  <c:v>15.570000000001034</c:v>
                </c:pt>
                <c:pt idx="3115">
                  <c:v>15.575000000001046</c:v>
                </c:pt>
                <c:pt idx="3116">
                  <c:v>15.580000000001036</c:v>
                </c:pt>
                <c:pt idx="3117">
                  <c:v>15.585000000001036</c:v>
                </c:pt>
                <c:pt idx="3118">
                  <c:v>15.590000000001037</c:v>
                </c:pt>
                <c:pt idx="3119">
                  <c:v>15.595000000001049</c:v>
                </c:pt>
                <c:pt idx="3120">
                  <c:v>15.600000000001039</c:v>
                </c:pt>
                <c:pt idx="3121">
                  <c:v>15.60500000000105</c:v>
                </c:pt>
                <c:pt idx="3122">
                  <c:v>15.61000000000104</c:v>
                </c:pt>
                <c:pt idx="3123">
                  <c:v>15.615000000001046</c:v>
                </c:pt>
                <c:pt idx="3124">
                  <c:v>15.620000000001042</c:v>
                </c:pt>
                <c:pt idx="3125">
                  <c:v>15.625000000001044</c:v>
                </c:pt>
                <c:pt idx="3126">
                  <c:v>15.630000000001044</c:v>
                </c:pt>
                <c:pt idx="3127">
                  <c:v>15.635000000001044</c:v>
                </c:pt>
                <c:pt idx="3128">
                  <c:v>15.640000000001045</c:v>
                </c:pt>
                <c:pt idx="3129">
                  <c:v>15.645000000001046</c:v>
                </c:pt>
                <c:pt idx="3130">
                  <c:v>15.65000000000105</c:v>
                </c:pt>
                <c:pt idx="3131">
                  <c:v>15.655000000001056</c:v>
                </c:pt>
                <c:pt idx="3132">
                  <c:v>15.66000000000105</c:v>
                </c:pt>
                <c:pt idx="3133">
                  <c:v>15.665000000001054</c:v>
                </c:pt>
                <c:pt idx="3134">
                  <c:v>15.67000000000105</c:v>
                </c:pt>
                <c:pt idx="3135">
                  <c:v>15.675000000001052</c:v>
                </c:pt>
                <c:pt idx="3136">
                  <c:v>15.680000000001051</c:v>
                </c:pt>
                <c:pt idx="3137">
                  <c:v>15.685000000001052</c:v>
                </c:pt>
                <c:pt idx="3138">
                  <c:v>15.690000000001053</c:v>
                </c:pt>
                <c:pt idx="3139">
                  <c:v>15.695000000001054</c:v>
                </c:pt>
                <c:pt idx="3140">
                  <c:v>15.700000000001053</c:v>
                </c:pt>
                <c:pt idx="3141">
                  <c:v>15.705000000001055</c:v>
                </c:pt>
                <c:pt idx="3142">
                  <c:v>15.710000000001051</c:v>
                </c:pt>
                <c:pt idx="3143">
                  <c:v>15.715000000001057</c:v>
                </c:pt>
                <c:pt idx="3144">
                  <c:v>15.720000000001058</c:v>
                </c:pt>
                <c:pt idx="3145">
                  <c:v>15.725000000001058</c:v>
                </c:pt>
                <c:pt idx="3146">
                  <c:v>15.730000000001048</c:v>
                </c:pt>
                <c:pt idx="3147">
                  <c:v>15.73500000000106</c:v>
                </c:pt>
                <c:pt idx="3148">
                  <c:v>15.740000000001061</c:v>
                </c:pt>
                <c:pt idx="3149">
                  <c:v>15.745000000001061</c:v>
                </c:pt>
                <c:pt idx="3150">
                  <c:v>15.750000000001062</c:v>
                </c:pt>
                <c:pt idx="3151">
                  <c:v>15.75500000000107</c:v>
                </c:pt>
                <c:pt idx="3152">
                  <c:v>15.760000000001064</c:v>
                </c:pt>
                <c:pt idx="3153">
                  <c:v>15.765000000001066</c:v>
                </c:pt>
                <c:pt idx="3154">
                  <c:v>15.770000000001065</c:v>
                </c:pt>
                <c:pt idx="3155">
                  <c:v>15.775000000001066</c:v>
                </c:pt>
                <c:pt idx="3156">
                  <c:v>15.780000000001067</c:v>
                </c:pt>
                <c:pt idx="3157">
                  <c:v>15.78500000000107</c:v>
                </c:pt>
                <c:pt idx="3158">
                  <c:v>15.790000000001069</c:v>
                </c:pt>
                <c:pt idx="3159">
                  <c:v>15.795000000001069</c:v>
                </c:pt>
                <c:pt idx="3160">
                  <c:v>15.80000000000107</c:v>
                </c:pt>
                <c:pt idx="3161">
                  <c:v>15.805000000001074</c:v>
                </c:pt>
                <c:pt idx="3162">
                  <c:v>15.810000000001072</c:v>
                </c:pt>
                <c:pt idx="3163">
                  <c:v>15.815000000001072</c:v>
                </c:pt>
                <c:pt idx="3164">
                  <c:v>15.820000000001073</c:v>
                </c:pt>
                <c:pt idx="3165">
                  <c:v>15.825000000001074</c:v>
                </c:pt>
                <c:pt idx="3166">
                  <c:v>15.830000000001075</c:v>
                </c:pt>
                <c:pt idx="3167">
                  <c:v>15.835000000001076</c:v>
                </c:pt>
                <c:pt idx="3168">
                  <c:v>15.840000000001075</c:v>
                </c:pt>
                <c:pt idx="3169">
                  <c:v>15.845000000001077</c:v>
                </c:pt>
                <c:pt idx="3170">
                  <c:v>15.850000000001089</c:v>
                </c:pt>
                <c:pt idx="3171">
                  <c:v>15.855000000001091</c:v>
                </c:pt>
                <c:pt idx="3172">
                  <c:v>15.860000000001079</c:v>
                </c:pt>
                <c:pt idx="3173">
                  <c:v>15.865000000001091</c:v>
                </c:pt>
                <c:pt idx="3174">
                  <c:v>15.870000000001086</c:v>
                </c:pt>
                <c:pt idx="3175">
                  <c:v>15.875000000001094</c:v>
                </c:pt>
                <c:pt idx="3176">
                  <c:v>15.880000000001084</c:v>
                </c:pt>
                <c:pt idx="3177">
                  <c:v>15.885000000001094</c:v>
                </c:pt>
                <c:pt idx="3178">
                  <c:v>15.890000000001084</c:v>
                </c:pt>
                <c:pt idx="3179">
                  <c:v>15.895000000001096</c:v>
                </c:pt>
                <c:pt idx="3180">
                  <c:v>15.900000000001086</c:v>
                </c:pt>
                <c:pt idx="3181">
                  <c:v>15.905000000001086</c:v>
                </c:pt>
                <c:pt idx="3182">
                  <c:v>15.910000000001087</c:v>
                </c:pt>
                <c:pt idx="3183">
                  <c:v>15.915000000001099</c:v>
                </c:pt>
                <c:pt idx="3184">
                  <c:v>15.920000000001089</c:v>
                </c:pt>
                <c:pt idx="3185">
                  <c:v>15.9250000000011</c:v>
                </c:pt>
                <c:pt idx="3186">
                  <c:v>15.93000000000109</c:v>
                </c:pt>
                <c:pt idx="3187">
                  <c:v>15.9350000000011</c:v>
                </c:pt>
                <c:pt idx="3188">
                  <c:v>15.940000000001092</c:v>
                </c:pt>
                <c:pt idx="3189">
                  <c:v>15.945000000001096</c:v>
                </c:pt>
                <c:pt idx="3190">
                  <c:v>15.950000000001102</c:v>
                </c:pt>
                <c:pt idx="3191">
                  <c:v>15.955000000001107</c:v>
                </c:pt>
                <c:pt idx="3192">
                  <c:v>15.9600000000011</c:v>
                </c:pt>
                <c:pt idx="3193">
                  <c:v>15.965000000001108</c:v>
                </c:pt>
                <c:pt idx="3194">
                  <c:v>15.9700000000011</c:v>
                </c:pt>
                <c:pt idx="3195">
                  <c:v>15.975000000001106</c:v>
                </c:pt>
                <c:pt idx="3196">
                  <c:v>15.9800000000011</c:v>
                </c:pt>
                <c:pt idx="3197">
                  <c:v>15.985000000001104</c:v>
                </c:pt>
                <c:pt idx="3198">
                  <c:v>15.9900000000011</c:v>
                </c:pt>
                <c:pt idx="3199">
                  <c:v>15.995000000001102</c:v>
                </c:pt>
                <c:pt idx="3200">
                  <c:v>16.000000000001087</c:v>
                </c:pt>
                <c:pt idx="3201">
                  <c:v>16.005000000001086</c:v>
                </c:pt>
                <c:pt idx="3202">
                  <c:v>16.010000000001099</c:v>
                </c:pt>
                <c:pt idx="3203">
                  <c:v>16.015000000001088</c:v>
                </c:pt>
                <c:pt idx="3204">
                  <c:v>16.020000000001087</c:v>
                </c:pt>
                <c:pt idx="3205">
                  <c:v>16.025000000001089</c:v>
                </c:pt>
                <c:pt idx="3206">
                  <c:v>16.030000000001092</c:v>
                </c:pt>
                <c:pt idx="3207">
                  <c:v>16.035000000001087</c:v>
                </c:pt>
                <c:pt idx="3208">
                  <c:v>16.040000000001086</c:v>
                </c:pt>
                <c:pt idx="3209">
                  <c:v>16.045000000001089</c:v>
                </c:pt>
                <c:pt idx="3210">
                  <c:v>16.050000000001088</c:v>
                </c:pt>
                <c:pt idx="3211">
                  <c:v>16.055000000001087</c:v>
                </c:pt>
                <c:pt idx="3212">
                  <c:v>16.060000000001089</c:v>
                </c:pt>
                <c:pt idx="3213">
                  <c:v>16.065000000001067</c:v>
                </c:pt>
                <c:pt idx="3214">
                  <c:v>16.070000000001087</c:v>
                </c:pt>
                <c:pt idx="3215">
                  <c:v>16.075000000001086</c:v>
                </c:pt>
                <c:pt idx="3216">
                  <c:v>16.080000000001082</c:v>
                </c:pt>
                <c:pt idx="3217">
                  <c:v>16.085000000001063</c:v>
                </c:pt>
                <c:pt idx="3218">
                  <c:v>16.090000000001083</c:v>
                </c:pt>
                <c:pt idx="3219">
                  <c:v>16.095000000001082</c:v>
                </c:pt>
                <c:pt idx="3220">
                  <c:v>16.100000000001081</c:v>
                </c:pt>
                <c:pt idx="3221">
                  <c:v>16.10500000000108</c:v>
                </c:pt>
                <c:pt idx="3222">
                  <c:v>16.11000000000109</c:v>
                </c:pt>
                <c:pt idx="3223">
                  <c:v>16.115000000001078</c:v>
                </c:pt>
                <c:pt idx="3224">
                  <c:v>16.120000000001077</c:v>
                </c:pt>
                <c:pt idx="3225">
                  <c:v>16.125000000001076</c:v>
                </c:pt>
                <c:pt idx="3226">
                  <c:v>16.130000000001075</c:v>
                </c:pt>
                <c:pt idx="3227">
                  <c:v>16.135000000001074</c:v>
                </c:pt>
                <c:pt idx="3228">
                  <c:v>16.140000000001073</c:v>
                </c:pt>
                <c:pt idx="3229">
                  <c:v>16.145000000001072</c:v>
                </c:pt>
                <c:pt idx="3230">
                  <c:v>16.150000000001071</c:v>
                </c:pt>
                <c:pt idx="3231">
                  <c:v>16.155000000001071</c:v>
                </c:pt>
                <c:pt idx="3232">
                  <c:v>16.16000000000107</c:v>
                </c:pt>
                <c:pt idx="3233">
                  <c:v>16.165000000001069</c:v>
                </c:pt>
                <c:pt idx="3234">
                  <c:v>16.170000000001068</c:v>
                </c:pt>
                <c:pt idx="3235">
                  <c:v>16.175000000001067</c:v>
                </c:pt>
                <c:pt idx="3236">
                  <c:v>16.180000000001066</c:v>
                </c:pt>
                <c:pt idx="3237">
                  <c:v>16.185000000001043</c:v>
                </c:pt>
                <c:pt idx="3238">
                  <c:v>16.190000000001064</c:v>
                </c:pt>
                <c:pt idx="3239">
                  <c:v>16.195000000001063</c:v>
                </c:pt>
                <c:pt idx="3240">
                  <c:v>16.200000000001062</c:v>
                </c:pt>
                <c:pt idx="3241">
                  <c:v>16.205000000001039</c:v>
                </c:pt>
                <c:pt idx="3242">
                  <c:v>16.21000000000106</c:v>
                </c:pt>
                <c:pt idx="3243">
                  <c:v>16.215000000001059</c:v>
                </c:pt>
                <c:pt idx="3244">
                  <c:v>16.220000000001036</c:v>
                </c:pt>
                <c:pt idx="3245">
                  <c:v>16.225000000001035</c:v>
                </c:pt>
                <c:pt idx="3246">
                  <c:v>16.230000000001056</c:v>
                </c:pt>
                <c:pt idx="3247">
                  <c:v>16.235000000001033</c:v>
                </c:pt>
                <c:pt idx="3248">
                  <c:v>16.240000000001032</c:v>
                </c:pt>
                <c:pt idx="3249">
                  <c:v>16.245000000001021</c:v>
                </c:pt>
                <c:pt idx="3250">
                  <c:v>16.250000000001052</c:v>
                </c:pt>
                <c:pt idx="3251">
                  <c:v>16.255000000001029</c:v>
                </c:pt>
                <c:pt idx="3252">
                  <c:v>16.260000000001025</c:v>
                </c:pt>
                <c:pt idx="3253">
                  <c:v>16.265000000001017</c:v>
                </c:pt>
                <c:pt idx="3254">
                  <c:v>16.270000000001026</c:v>
                </c:pt>
                <c:pt idx="3255">
                  <c:v>16.275000000001029</c:v>
                </c:pt>
                <c:pt idx="3256">
                  <c:v>16.280000000001021</c:v>
                </c:pt>
                <c:pt idx="3257">
                  <c:v>16.285000000001013</c:v>
                </c:pt>
                <c:pt idx="3258">
                  <c:v>16.290000000001029</c:v>
                </c:pt>
                <c:pt idx="3259">
                  <c:v>16.295000000001021</c:v>
                </c:pt>
                <c:pt idx="3260">
                  <c:v>16.300000000001042</c:v>
                </c:pt>
                <c:pt idx="3261">
                  <c:v>16.305000000001026</c:v>
                </c:pt>
                <c:pt idx="3262">
                  <c:v>16.31000000000104</c:v>
                </c:pt>
                <c:pt idx="3263">
                  <c:v>16.315000000001039</c:v>
                </c:pt>
                <c:pt idx="3264">
                  <c:v>16.320000000001027</c:v>
                </c:pt>
                <c:pt idx="3265">
                  <c:v>16.325000000001026</c:v>
                </c:pt>
                <c:pt idx="3266">
                  <c:v>16.330000000001036</c:v>
                </c:pt>
                <c:pt idx="3267">
                  <c:v>16.335000000001028</c:v>
                </c:pt>
                <c:pt idx="3268">
                  <c:v>16.340000000001027</c:v>
                </c:pt>
                <c:pt idx="3269">
                  <c:v>16.345000000001029</c:v>
                </c:pt>
                <c:pt idx="3270">
                  <c:v>16.350000000001032</c:v>
                </c:pt>
                <c:pt idx="3271">
                  <c:v>16.355000000001027</c:v>
                </c:pt>
                <c:pt idx="3272">
                  <c:v>16.360000000001026</c:v>
                </c:pt>
                <c:pt idx="3273">
                  <c:v>16.365000000001029</c:v>
                </c:pt>
                <c:pt idx="3274">
                  <c:v>16.370000000001028</c:v>
                </c:pt>
                <c:pt idx="3275">
                  <c:v>16.375000000001027</c:v>
                </c:pt>
                <c:pt idx="3276">
                  <c:v>16.380000000001026</c:v>
                </c:pt>
                <c:pt idx="3277">
                  <c:v>16.385000000001003</c:v>
                </c:pt>
                <c:pt idx="3278">
                  <c:v>16.390000000001024</c:v>
                </c:pt>
                <c:pt idx="3279">
                  <c:v>16.395000000001023</c:v>
                </c:pt>
                <c:pt idx="3280">
                  <c:v>16.400000000001022</c:v>
                </c:pt>
                <c:pt idx="3281">
                  <c:v>16.405000000000999</c:v>
                </c:pt>
                <c:pt idx="3282">
                  <c:v>16.41000000000102</c:v>
                </c:pt>
                <c:pt idx="3283">
                  <c:v>16.415000000001019</c:v>
                </c:pt>
                <c:pt idx="3284">
                  <c:v>16.420000000000996</c:v>
                </c:pt>
                <c:pt idx="3285">
                  <c:v>16.425000000000995</c:v>
                </c:pt>
                <c:pt idx="3286">
                  <c:v>16.430000000001016</c:v>
                </c:pt>
                <c:pt idx="3287">
                  <c:v>16.435000000000993</c:v>
                </c:pt>
                <c:pt idx="3288">
                  <c:v>16.440000000000992</c:v>
                </c:pt>
                <c:pt idx="3289">
                  <c:v>16.445000000000988</c:v>
                </c:pt>
                <c:pt idx="3290">
                  <c:v>16.450000000001012</c:v>
                </c:pt>
                <c:pt idx="3291">
                  <c:v>16.45500000000099</c:v>
                </c:pt>
                <c:pt idx="3292">
                  <c:v>16.460000000000989</c:v>
                </c:pt>
                <c:pt idx="3293">
                  <c:v>16.465000000000977</c:v>
                </c:pt>
                <c:pt idx="3294">
                  <c:v>16.470000000000987</c:v>
                </c:pt>
                <c:pt idx="3295">
                  <c:v>16.475000000000989</c:v>
                </c:pt>
                <c:pt idx="3296">
                  <c:v>16.480000000000981</c:v>
                </c:pt>
                <c:pt idx="3297">
                  <c:v>16.485000000000973</c:v>
                </c:pt>
                <c:pt idx="3298">
                  <c:v>16.490000000000986</c:v>
                </c:pt>
                <c:pt idx="3299">
                  <c:v>16.495000000000989</c:v>
                </c:pt>
                <c:pt idx="3300">
                  <c:v>16.500000000001002</c:v>
                </c:pt>
                <c:pt idx="3301">
                  <c:v>16.505000000000987</c:v>
                </c:pt>
                <c:pt idx="3302">
                  <c:v>16.510000000001</c:v>
                </c:pt>
                <c:pt idx="3303">
                  <c:v>16.515000000000999</c:v>
                </c:pt>
                <c:pt idx="3304">
                  <c:v>16.520000000000987</c:v>
                </c:pt>
                <c:pt idx="3305">
                  <c:v>16.525000000000986</c:v>
                </c:pt>
                <c:pt idx="3306">
                  <c:v>16.530000000000996</c:v>
                </c:pt>
                <c:pt idx="3307">
                  <c:v>16.535000000000988</c:v>
                </c:pt>
                <c:pt idx="3308">
                  <c:v>16.540000000000987</c:v>
                </c:pt>
                <c:pt idx="3309">
                  <c:v>16.545000000000989</c:v>
                </c:pt>
                <c:pt idx="3310">
                  <c:v>16.550000000000992</c:v>
                </c:pt>
                <c:pt idx="3311">
                  <c:v>16.555000000000987</c:v>
                </c:pt>
                <c:pt idx="3312">
                  <c:v>16.560000000000986</c:v>
                </c:pt>
                <c:pt idx="3313">
                  <c:v>16.565000000000989</c:v>
                </c:pt>
                <c:pt idx="3314">
                  <c:v>16.570000000000988</c:v>
                </c:pt>
                <c:pt idx="3315">
                  <c:v>16.575000000000987</c:v>
                </c:pt>
                <c:pt idx="3316">
                  <c:v>16.580000000000986</c:v>
                </c:pt>
                <c:pt idx="3317">
                  <c:v>16.585000000000964</c:v>
                </c:pt>
                <c:pt idx="3318">
                  <c:v>16.590000000000984</c:v>
                </c:pt>
                <c:pt idx="3319">
                  <c:v>16.595000000000983</c:v>
                </c:pt>
                <c:pt idx="3320">
                  <c:v>16.600000000000993</c:v>
                </c:pt>
                <c:pt idx="3321">
                  <c:v>16.605000000000981</c:v>
                </c:pt>
                <c:pt idx="3322">
                  <c:v>16.610000000000991</c:v>
                </c:pt>
                <c:pt idx="3323">
                  <c:v>16.61500000000099</c:v>
                </c:pt>
                <c:pt idx="3324">
                  <c:v>16.620000000000978</c:v>
                </c:pt>
                <c:pt idx="3325">
                  <c:v>16.625000000000977</c:v>
                </c:pt>
                <c:pt idx="3326">
                  <c:v>16.63000000000099</c:v>
                </c:pt>
                <c:pt idx="3327">
                  <c:v>16.635000000000975</c:v>
                </c:pt>
                <c:pt idx="3328">
                  <c:v>16.640000000000974</c:v>
                </c:pt>
                <c:pt idx="3329">
                  <c:v>16.645000000000973</c:v>
                </c:pt>
                <c:pt idx="3330">
                  <c:v>16.65000000000099</c:v>
                </c:pt>
                <c:pt idx="3331">
                  <c:v>16.655000000000971</c:v>
                </c:pt>
                <c:pt idx="3332">
                  <c:v>16.66000000000097</c:v>
                </c:pt>
                <c:pt idx="3333">
                  <c:v>16.665000000000969</c:v>
                </c:pt>
                <c:pt idx="3334">
                  <c:v>16.670000000000968</c:v>
                </c:pt>
                <c:pt idx="3335">
                  <c:v>16.675000000000967</c:v>
                </c:pt>
                <c:pt idx="3336">
                  <c:v>16.680000000000966</c:v>
                </c:pt>
                <c:pt idx="3337">
                  <c:v>16.685000000000962</c:v>
                </c:pt>
                <c:pt idx="3338">
                  <c:v>16.690000000000964</c:v>
                </c:pt>
                <c:pt idx="3339">
                  <c:v>16.695000000000963</c:v>
                </c:pt>
                <c:pt idx="3340">
                  <c:v>16.700000000000962</c:v>
                </c:pt>
                <c:pt idx="3341">
                  <c:v>16.70500000000094</c:v>
                </c:pt>
                <c:pt idx="3342">
                  <c:v>16.71000000000096</c:v>
                </c:pt>
                <c:pt idx="3343">
                  <c:v>16.715000000000959</c:v>
                </c:pt>
                <c:pt idx="3344">
                  <c:v>16.720000000000937</c:v>
                </c:pt>
                <c:pt idx="3345">
                  <c:v>16.725000000000936</c:v>
                </c:pt>
                <c:pt idx="3346">
                  <c:v>16.730000000000956</c:v>
                </c:pt>
                <c:pt idx="3347">
                  <c:v>16.735000000000952</c:v>
                </c:pt>
                <c:pt idx="3348">
                  <c:v>16.740000000000933</c:v>
                </c:pt>
                <c:pt idx="3349">
                  <c:v>16.745000000000928</c:v>
                </c:pt>
                <c:pt idx="3350">
                  <c:v>16.750000000000952</c:v>
                </c:pt>
                <c:pt idx="3351">
                  <c:v>16.75500000000093</c:v>
                </c:pt>
                <c:pt idx="3352">
                  <c:v>16.760000000000929</c:v>
                </c:pt>
                <c:pt idx="3353">
                  <c:v>16.765000000000921</c:v>
                </c:pt>
                <c:pt idx="3354">
                  <c:v>16.770000000000927</c:v>
                </c:pt>
                <c:pt idx="3355">
                  <c:v>16.775000000000929</c:v>
                </c:pt>
                <c:pt idx="3356">
                  <c:v>16.780000000000925</c:v>
                </c:pt>
                <c:pt idx="3357">
                  <c:v>16.785000000000913</c:v>
                </c:pt>
                <c:pt idx="3358">
                  <c:v>16.790000000000926</c:v>
                </c:pt>
                <c:pt idx="3359">
                  <c:v>16.795000000000929</c:v>
                </c:pt>
                <c:pt idx="3360">
                  <c:v>16.800000000000942</c:v>
                </c:pt>
                <c:pt idx="3361">
                  <c:v>16.805000000000927</c:v>
                </c:pt>
                <c:pt idx="3362">
                  <c:v>16.81000000000094</c:v>
                </c:pt>
                <c:pt idx="3363">
                  <c:v>16.815000000000939</c:v>
                </c:pt>
                <c:pt idx="3364">
                  <c:v>16.820000000000928</c:v>
                </c:pt>
                <c:pt idx="3365">
                  <c:v>16.825000000000927</c:v>
                </c:pt>
                <c:pt idx="3366">
                  <c:v>16.830000000000936</c:v>
                </c:pt>
                <c:pt idx="3367">
                  <c:v>16.835000000000932</c:v>
                </c:pt>
                <c:pt idx="3368">
                  <c:v>16.840000000000927</c:v>
                </c:pt>
                <c:pt idx="3369">
                  <c:v>16.845000000000926</c:v>
                </c:pt>
                <c:pt idx="3370">
                  <c:v>16.850000000000932</c:v>
                </c:pt>
                <c:pt idx="3371">
                  <c:v>16.855000000000928</c:v>
                </c:pt>
                <c:pt idx="3372">
                  <c:v>16.860000000000927</c:v>
                </c:pt>
                <c:pt idx="3373">
                  <c:v>16.865000000000929</c:v>
                </c:pt>
                <c:pt idx="3374">
                  <c:v>16.870000000000928</c:v>
                </c:pt>
                <c:pt idx="3375">
                  <c:v>16.875000000000927</c:v>
                </c:pt>
                <c:pt idx="3376">
                  <c:v>16.880000000000926</c:v>
                </c:pt>
                <c:pt idx="3377">
                  <c:v>16.885000000000922</c:v>
                </c:pt>
                <c:pt idx="3378">
                  <c:v>16.890000000000924</c:v>
                </c:pt>
                <c:pt idx="3379">
                  <c:v>16.895000000000923</c:v>
                </c:pt>
                <c:pt idx="3380">
                  <c:v>16.900000000000922</c:v>
                </c:pt>
                <c:pt idx="3381">
                  <c:v>16.9050000000009</c:v>
                </c:pt>
                <c:pt idx="3382">
                  <c:v>16.91000000000092</c:v>
                </c:pt>
                <c:pt idx="3383">
                  <c:v>16.915000000000919</c:v>
                </c:pt>
                <c:pt idx="3384">
                  <c:v>16.920000000000897</c:v>
                </c:pt>
                <c:pt idx="3385">
                  <c:v>16.925000000000896</c:v>
                </c:pt>
                <c:pt idx="3386">
                  <c:v>16.930000000000916</c:v>
                </c:pt>
                <c:pt idx="3387">
                  <c:v>16.935000000000912</c:v>
                </c:pt>
                <c:pt idx="3388">
                  <c:v>16.940000000000893</c:v>
                </c:pt>
                <c:pt idx="3389">
                  <c:v>16.945000000000892</c:v>
                </c:pt>
                <c:pt idx="3390">
                  <c:v>16.950000000000912</c:v>
                </c:pt>
                <c:pt idx="3391">
                  <c:v>16.95500000000089</c:v>
                </c:pt>
                <c:pt idx="3392">
                  <c:v>16.960000000000889</c:v>
                </c:pt>
                <c:pt idx="3393">
                  <c:v>16.965000000000884</c:v>
                </c:pt>
                <c:pt idx="3394">
                  <c:v>16.970000000000887</c:v>
                </c:pt>
                <c:pt idx="3395">
                  <c:v>16.975000000000886</c:v>
                </c:pt>
                <c:pt idx="3396">
                  <c:v>16.980000000000889</c:v>
                </c:pt>
                <c:pt idx="3397">
                  <c:v>16.985000000000873</c:v>
                </c:pt>
                <c:pt idx="3398">
                  <c:v>16.990000000000887</c:v>
                </c:pt>
                <c:pt idx="3399">
                  <c:v>16.995000000000889</c:v>
                </c:pt>
                <c:pt idx="3400">
                  <c:v>17.000000000000902</c:v>
                </c:pt>
                <c:pt idx="3401">
                  <c:v>17.005000000000887</c:v>
                </c:pt>
                <c:pt idx="3402">
                  <c:v>17.0100000000009</c:v>
                </c:pt>
                <c:pt idx="3403">
                  <c:v>17.015000000000899</c:v>
                </c:pt>
                <c:pt idx="3404">
                  <c:v>17.020000000000888</c:v>
                </c:pt>
                <c:pt idx="3405">
                  <c:v>17.025000000000887</c:v>
                </c:pt>
                <c:pt idx="3406">
                  <c:v>17.030000000000896</c:v>
                </c:pt>
                <c:pt idx="3407">
                  <c:v>17.035000000000892</c:v>
                </c:pt>
                <c:pt idx="3408">
                  <c:v>17.040000000000887</c:v>
                </c:pt>
                <c:pt idx="3409">
                  <c:v>17.045000000000886</c:v>
                </c:pt>
                <c:pt idx="3410">
                  <c:v>17.050000000000892</c:v>
                </c:pt>
                <c:pt idx="3411">
                  <c:v>17.055000000000888</c:v>
                </c:pt>
                <c:pt idx="3412">
                  <c:v>17.060000000000887</c:v>
                </c:pt>
                <c:pt idx="3413">
                  <c:v>17.065000000000889</c:v>
                </c:pt>
                <c:pt idx="3414">
                  <c:v>17.070000000000888</c:v>
                </c:pt>
                <c:pt idx="3415">
                  <c:v>17.075000000000887</c:v>
                </c:pt>
                <c:pt idx="3416">
                  <c:v>17.080000000000886</c:v>
                </c:pt>
                <c:pt idx="3417">
                  <c:v>17.085000000000882</c:v>
                </c:pt>
                <c:pt idx="3418">
                  <c:v>17.090000000000884</c:v>
                </c:pt>
                <c:pt idx="3419">
                  <c:v>17.095000000000883</c:v>
                </c:pt>
                <c:pt idx="3420">
                  <c:v>17.10000000000089</c:v>
                </c:pt>
                <c:pt idx="3421">
                  <c:v>17.105000000000881</c:v>
                </c:pt>
                <c:pt idx="3422">
                  <c:v>17.110000000000891</c:v>
                </c:pt>
                <c:pt idx="3423">
                  <c:v>17.11500000000089</c:v>
                </c:pt>
                <c:pt idx="3424">
                  <c:v>17.120000000000893</c:v>
                </c:pt>
                <c:pt idx="3425">
                  <c:v>17.125000000000878</c:v>
                </c:pt>
                <c:pt idx="3426">
                  <c:v>17.130000000000891</c:v>
                </c:pt>
                <c:pt idx="3427">
                  <c:v>17.13500000000089</c:v>
                </c:pt>
                <c:pt idx="3428">
                  <c:v>17.140000000000875</c:v>
                </c:pt>
                <c:pt idx="3429">
                  <c:v>17.145000000000874</c:v>
                </c:pt>
                <c:pt idx="3430">
                  <c:v>17.15000000000089</c:v>
                </c:pt>
                <c:pt idx="3431">
                  <c:v>17.155000000000875</c:v>
                </c:pt>
                <c:pt idx="3432">
                  <c:v>17.160000000000871</c:v>
                </c:pt>
                <c:pt idx="3433">
                  <c:v>17.16500000000087</c:v>
                </c:pt>
                <c:pt idx="3434">
                  <c:v>17.17000000000089</c:v>
                </c:pt>
                <c:pt idx="3435">
                  <c:v>17.175000000000868</c:v>
                </c:pt>
                <c:pt idx="3436">
                  <c:v>17.180000000000867</c:v>
                </c:pt>
                <c:pt idx="3437">
                  <c:v>17.185000000000866</c:v>
                </c:pt>
                <c:pt idx="3438">
                  <c:v>17.190000000000865</c:v>
                </c:pt>
                <c:pt idx="3439">
                  <c:v>17.195000000000864</c:v>
                </c:pt>
                <c:pt idx="3440">
                  <c:v>17.200000000000863</c:v>
                </c:pt>
                <c:pt idx="3441">
                  <c:v>17.205000000000862</c:v>
                </c:pt>
                <c:pt idx="3442">
                  <c:v>17.210000000000861</c:v>
                </c:pt>
                <c:pt idx="3443">
                  <c:v>17.21500000000086</c:v>
                </c:pt>
                <c:pt idx="3444">
                  <c:v>17.220000000000859</c:v>
                </c:pt>
                <c:pt idx="3445">
                  <c:v>17.225000000000836</c:v>
                </c:pt>
                <c:pt idx="3446">
                  <c:v>17.230000000000857</c:v>
                </c:pt>
                <c:pt idx="3447">
                  <c:v>17.235000000000856</c:v>
                </c:pt>
                <c:pt idx="3448">
                  <c:v>17.240000000000833</c:v>
                </c:pt>
                <c:pt idx="3449">
                  <c:v>17.245000000000832</c:v>
                </c:pt>
                <c:pt idx="3450">
                  <c:v>17.250000000000853</c:v>
                </c:pt>
                <c:pt idx="3451">
                  <c:v>17.255000000000852</c:v>
                </c:pt>
                <c:pt idx="3452">
                  <c:v>17.260000000000829</c:v>
                </c:pt>
                <c:pt idx="3453">
                  <c:v>17.265000000000825</c:v>
                </c:pt>
                <c:pt idx="3454">
                  <c:v>17.270000000000849</c:v>
                </c:pt>
                <c:pt idx="3455">
                  <c:v>17.275000000000826</c:v>
                </c:pt>
                <c:pt idx="3456">
                  <c:v>17.280000000000829</c:v>
                </c:pt>
                <c:pt idx="3457">
                  <c:v>17.285000000000821</c:v>
                </c:pt>
                <c:pt idx="3458">
                  <c:v>17.290000000000827</c:v>
                </c:pt>
                <c:pt idx="3459">
                  <c:v>17.295000000000829</c:v>
                </c:pt>
                <c:pt idx="3460">
                  <c:v>17.300000000000843</c:v>
                </c:pt>
                <c:pt idx="3461">
                  <c:v>17.305000000000842</c:v>
                </c:pt>
                <c:pt idx="3462">
                  <c:v>17.310000000000841</c:v>
                </c:pt>
                <c:pt idx="3463">
                  <c:v>17.31500000000084</c:v>
                </c:pt>
                <c:pt idx="3464">
                  <c:v>17.320000000000839</c:v>
                </c:pt>
                <c:pt idx="3465">
                  <c:v>17.325000000000827</c:v>
                </c:pt>
                <c:pt idx="3466">
                  <c:v>17.330000000000837</c:v>
                </c:pt>
                <c:pt idx="3467">
                  <c:v>17.335000000000836</c:v>
                </c:pt>
                <c:pt idx="3468">
                  <c:v>17.340000000000828</c:v>
                </c:pt>
                <c:pt idx="3469">
                  <c:v>17.345000000000827</c:v>
                </c:pt>
                <c:pt idx="3470">
                  <c:v>17.350000000000833</c:v>
                </c:pt>
                <c:pt idx="3471">
                  <c:v>17.355000000000832</c:v>
                </c:pt>
                <c:pt idx="3472">
                  <c:v>17.360000000000827</c:v>
                </c:pt>
                <c:pt idx="3473">
                  <c:v>17.365000000000826</c:v>
                </c:pt>
                <c:pt idx="3474">
                  <c:v>17.370000000000832</c:v>
                </c:pt>
                <c:pt idx="3475">
                  <c:v>17.375000000000828</c:v>
                </c:pt>
                <c:pt idx="3476">
                  <c:v>17.380000000000827</c:v>
                </c:pt>
                <c:pt idx="3477">
                  <c:v>17.385000000000826</c:v>
                </c:pt>
                <c:pt idx="3478">
                  <c:v>17.390000000000825</c:v>
                </c:pt>
                <c:pt idx="3479">
                  <c:v>17.395000000000824</c:v>
                </c:pt>
                <c:pt idx="3480">
                  <c:v>17.400000000000823</c:v>
                </c:pt>
                <c:pt idx="3481">
                  <c:v>17.405000000000822</c:v>
                </c:pt>
                <c:pt idx="3482">
                  <c:v>17.410000000000821</c:v>
                </c:pt>
                <c:pt idx="3483">
                  <c:v>17.41500000000082</c:v>
                </c:pt>
                <c:pt idx="3484">
                  <c:v>17.420000000000819</c:v>
                </c:pt>
                <c:pt idx="3485">
                  <c:v>17.425000000000797</c:v>
                </c:pt>
                <c:pt idx="3486">
                  <c:v>17.430000000000817</c:v>
                </c:pt>
                <c:pt idx="3487">
                  <c:v>17.435000000000816</c:v>
                </c:pt>
                <c:pt idx="3488">
                  <c:v>17.440000000000794</c:v>
                </c:pt>
                <c:pt idx="3489">
                  <c:v>17.445000000000793</c:v>
                </c:pt>
                <c:pt idx="3490">
                  <c:v>17.450000000000813</c:v>
                </c:pt>
                <c:pt idx="3491">
                  <c:v>17.455000000000812</c:v>
                </c:pt>
                <c:pt idx="3492">
                  <c:v>17.46000000000079</c:v>
                </c:pt>
                <c:pt idx="3493">
                  <c:v>17.465000000000789</c:v>
                </c:pt>
                <c:pt idx="3494">
                  <c:v>17.470000000000809</c:v>
                </c:pt>
                <c:pt idx="3495">
                  <c:v>17.475000000000787</c:v>
                </c:pt>
                <c:pt idx="3496">
                  <c:v>17.480000000000789</c:v>
                </c:pt>
                <c:pt idx="3497">
                  <c:v>17.485000000000781</c:v>
                </c:pt>
                <c:pt idx="3498">
                  <c:v>17.490000000000787</c:v>
                </c:pt>
                <c:pt idx="3499">
                  <c:v>17.495000000000786</c:v>
                </c:pt>
                <c:pt idx="3500">
                  <c:v>17.500000000000803</c:v>
                </c:pt>
                <c:pt idx="3501">
                  <c:v>17.505000000000802</c:v>
                </c:pt>
                <c:pt idx="3502">
                  <c:v>17.510000000000801</c:v>
                </c:pt>
                <c:pt idx="3503">
                  <c:v>17.5150000000008</c:v>
                </c:pt>
                <c:pt idx="3504">
                  <c:v>17.520000000000799</c:v>
                </c:pt>
                <c:pt idx="3505">
                  <c:v>17.525000000000787</c:v>
                </c:pt>
                <c:pt idx="3506">
                  <c:v>17.530000000000797</c:v>
                </c:pt>
                <c:pt idx="3507">
                  <c:v>17.535000000000796</c:v>
                </c:pt>
                <c:pt idx="3508">
                  <c:v>17.540000000000788</c:v>
                </c:pt>
                <c:pt idx="3509">
                  <c:v>17.545000000000787</c:v>
                </c:pt>
                <c:pt idx="3510">
                  <c:v>17.550000000000793</c:v>
                </c:pt>
                <c:pt idx="3511">
                  <c:v>17.555000000000792</c:v>
                </c:pt>
                <c:pt idx="3512">
                  <c:v>17.560000000000787</c:v>
                </c:pt>
                <c:pt idx="3513">
                  <c:v>17.565000000000786</c:v>
                </c:pt>
                <c:pt idx="3514">
                  <c:v>17.570000000000793</c:v>
                </c:pt>
                <c:pt idx="3515">
                  <c:v>17.575000000000788</c:v>
                </c:pt>
                <c:pt idx="3516">
                  <c:v>17.580000000000787</c:v>
                </c:pt>
                <c:pt idx="3517">
                  <c:v>17.585000000000786</c:v>
                </c:pt>
                <c:pt idx="3518">
                  <c:v>17.590000000000785</c:v>
                </c:pt>
                <c:pt idx="3519">
                  <c:v>17.595000000000784</c:v>
                </c:pt>
                <c:pt idx="3520">
                  <c:v>17.60000000000079</c:v>
                </c:pt>
                <c:pt idx="3521">
                  <c:v>17.605000000000793</c:v>
                </c:pt>
                <c:pt idx="3522">
                  <c:v>17.610000000000795</c:v>
                </c:pt>
                <c:pt idx="3523">
                  <c:v>17.615000000000791</c:v>
                </c:pt>
                <c:pt idx="3524">
                  <c:v>17.62000000000079</c:v>
                </c:pt>
                <c:pt idx="3525">
                  <c:v>17.625000000000778</c:v>
                </c:pt>
                <c:pt idx="3526">
                  <c:v>17.630000000000791</c:v>
                </c:pt>
                <c:pt idx="3527">
                  <c:v>17.63500000000079</c:v>
                </c:pt>
                <c:pt idx="3528">
                  <c:v>17.640000000000775</c:v>
                </c:pt>
                <c:pt idx="3529">
                  <c:v>17.645000000000774</c:v>
                </c:pt>
                <c:pt idx="3530">
                  <c:v>17.650000000000791</c:v>
                </c:pt>
                <c:pt idx="3531">
                  <c:v>17.65500000000079</c:v>
                </c:pt>
                <c:pt idx="3532">
                  <c:v>17.660000000000771</c:v>
                </c:pt>
                <c:pt idx="3533">
                  <c:v>17.66500000000077</c:v>
                </c:pt>
                <c:pt idx="3534">
                  <c:v>17.67000000000079</c:v>
                </c:pt>
                <c:pt idx="3535">
                  <c:v>17.675000000000768</c:v>
                </c:pt>
                <c:pt idx="3536">
                  <c:v>17.680000000000767</c:v>
                </c:pt>
                <c:pt idx="3537">
                  <c:v>17.685000000000766</c:v>
                </c:pt>
                <c:pt idx="3538">
                  <c:v>17.690000000000765</c:v>
                </c:pt>
                <c:pt idx="3539">
                  <c:v>17.695000000000764</c:v>
                </c:pt>
                <c:pt idx="3540">
                  <c:v>17.700000000000763</c:v>
                </c:pt>
                <c:pt idx="3541">
                  <c:v>17.705000000000762</c:v>
                </c:pt>
                <c:pt idx="3542">
                  <c:v>17.710000000000761</c:v>
                </c:pt>
                <c:pt idx="3543">
                  <c:v>17.71500000000076</c:v>
                </c:pt>
                <c:pt idx="3544">
                  <c:v>17.720000000000759</c:v>
                </c:pt>
                <c:pt idx="3545">
                  <c:v>17.725000000000737</c:v>
                </c:pt>
                <c:pt idx="3546">
                  <c:v>17.730000000000757</c:v>
                </c:pt>
                <c:pt idx="3547">
                  <c:v>17.735000000000756</c:v>
                </c:pt>
                <c:pt idx="3548">
                  <c:v>17.740000000000752</c:v>
                </c:pt>
                <c:pt idx="3549">
                  <c:v>17.745000000000733</c:v>
                </c:pt>
                <c:pt idx="3550">
                  <c:v>17.750000000000753</c:v>
                </c:pt>
                <c:pt idx="3551">
                  <c:v>17.755000000000752</c:v>
                </c:pt>
                <c:pt idx="3552">
                  <c:v>17.76000000000073</c:v>
                </c:pt>
                <c:pt idx="3553">
                  <c:v>17.765000000000729</c:v>
                </c:pt>
                <c:pt idx="3554">
                  <c:v>17.770000000000749</c:v>
                </c:pt>
                <c:pt idx="3555">
                  <c:v>17.775000000000727</c:v>
                </c:pt>
                <c:pt idx="3556">
                  <c:v>17.780000000000729</c:v>
                </c:pt>
                <c:pt idx="3557">
                  <c:v>17.785000000000725</c:v>
                </c:pt>
                <c:pt idx="3558">
                  <c:v>17.790000000000742</c:v>
                </c:pt>
                <c:pt idx="3559">
                  <c:v>17.795000000000726</c:v>
                </c:pt>
                <c:pt idx="3560">
                  <c:v>17.800000000000743</c:v>
                </c:pt>
                <c:pt idx="3561">
                  <c:v>17.805000000000742</c:v>
                </c:pt>
                <c:pt idx="3562">
                  <c:v>17.810000000000741</c:v>
                </c:pt>
                <c:pt idx="3563">
                  <c:v>17.81500000000074</c:v>
                </c:pt>
                <c:pt idx="3564">
                  <c:v>17.820000000000739</c:v>
                </c:pt>
                <c:pt idx="3565">
                  <c:v>17.825000000000728</c:v>
                </c:pt>
                <c:pt idx="3566">
                  <c:v>17.830000000000737</c:v>
                </c:pt>
                <c:pt idx="3567">
                  <c:v>17.835000000000736</c:v>
                </c:pt>
                <c:pt idx="3568">
                  <c:v>17.840000000000732</c:v>
                </c:pt>
                <c:pt idx="3569">
                  <c:v>17.845000000000727</c:v>
                </c:pt>
                <c:pt idx="3570">
                  <c:v>17.850000000000733</c:v>
                </c:pt>
                <c:pt idx="3571">
                  <c:v>17.855000000000732</c:v>
                </c:pt>
                <c:pt idx="3572">
                  <c:v>17.860000000000728</c:v>
                </c:pt>
                <c:pt idx="3573">
                  <c:v>17.865000000000727</c:v>
                </c:pt>
                <c:pt idx="3574">
                  <c:v>17.870000000000733</c:v>
                </c:pt>
                <c:pt idx="3575">
                  <c:v>17.875000000000728</c:v>
                </c:pt>
                <c:pt idx="3576">
                  <c:v>17.880000000000727</c:v>
                </c:pt>
                <c:pt idx="3577">
                  <c:v>17.885000000000726</c:v>
                </c:pt>
                <c:pt idx="3578">
                  <c:v>17.890000000000725</c:v>
                </c:pt>
                <c:pt idx="3579">
                  <c:v>17.895000000000724</c:v>
                </c:pt>
                <c:pt idx="3580">
                  <c:v>17.900000000000723</c:v>
                </c:pt>
                <c:pt idx="3581">
                  <c:v>17.905000000000722</c:v>
                </c:pt>
                <c:pt idx="3582">
                  <c:v>17.910000000000721</c:v>
                </c:pt>
                <c:pt idx="3583">
                  <c:v>17.91500000000072</c:v>
                </c:pt>
                <c:pt idx="3584">
                  <c:v>17.920000000000719</c:v>
                </c:pt>
                <c:pt idx="3585">
                  <c:v>17.925000000000697</c:v>
                </c:pt>
                <c:pt idx="3586">
                  <c:v>17.930000000000717</c:v>
                </c:pt>
                <c:pt idx="3587">
                  <c:v>17.935000000000716</c:v>
                </c:pt>
                <c:pt idx="3588">
                  <c:v>17.940000000000712</c:v>
                </c:pt>
                <c:pt idx="3589">
                  <c:v>17.945000000000693</c:v>
                </c:pt>
                <c:pt idx="3590">
                  <c:v>17.950000000000713</c:v>
                </c:pt>
                <c:pt idx="3591">
                  <c:v>17.955000000000712</c:v>
                </c:pt>
                <c:pt idx="3592">
                  <c:v>17.96000000000069</c:v>
                </c:pt>
                <c:pt idx="3593">
                  <c:v>17.965000000000689</c:v>
                </c:pt>
                <c:pt idx="3594">
                  <c:v>17.970000000000709</c:v>
                </c:pt>
                <c:pt idx="3595">
                  <c:v>17.975000000000687</c:v>
                </c:pt>
                <c:pt idx="3596">
                  <c:v>17.980000000000686</c:v>
                </c:pt>
                <c:pt idx="3597">
                  <c:v>17.985000000000689</c:v>
                </c:pt>
                <c:pt idx="3598">
                  <c:v>17.990000000000702</c:v>
                </c:pt>
                <c:pt idx="3599">
                  <c:v>17.995000000000687</c:v>
                </c:pt>
                <c:pt idx="3600">
                  <c:v>18.000000000000703</c:v>
                </c:pt>
                <c:pt idx="3601">
                  <c:v>18.005000000000702</c:v>
                </c:pt>
                <c:pt idx="3602">
                  <c:v>18.010000000000701</c:v>
                </c:pt>
                <c:pt idx="3603">
                  <c:v>18.0150000000007</c:v>
                </c:pt>
                <c:pt idx="3604">
                  <c:v>18.020000000000699</c:v>
                </c:pt>
                <c:pt idx="3605">
                  <c:v>18.025000000000688</c:v>
                </c:pt>
                <c:pt idx="3606">
                  <c:v>18.030000000000697</c:v>
                </c:pt>
                <c:pt idx="3607">
                  <c:v>18.035000000000696</c:v>
                </c:pt>
                <c:pt idx="3608">
                  <c:v>18.040000000000692</c:v>
                </c:pt>
                <c:pt idx="3609">
                  <c:v>18.045000000000687</c:v>
                </c:pt>
                <c:pt idx="3610">
                  <c:v>18.050000000000693</c:v>
                </c:pt>
                <c:pt idx="3611">
                  <c:v>18.055000000000692</c:v>
                </c:pt>
                <c:pt idx="3612">
                  <c:v>18.060000000000692</c:v>
                </c:pt>
                <c:pt idx="3613">
                  <c:v>18.065000000000687</c:v>
                </c:pt>
                <c:pt idx="3614">
                  <c:v>18.07000000000069</c:v>
                </c:pt>
                <c:pt idx="3615">
                  <c:v>18.075000000000692</c:v>
                </c:pt>
                <c:pt idx="3616">
                  <c:v>18.080000000000688</c:v>
                </c:pt>
                <c:pt idx="3617">
                  <c:v>18.085000000000687</c:v>
                </c:pt>
                <c:pt idx="3618">
                  <c:v>18.090000000000693</c:v>
                </c:pt>
                <c:pt idx="3619">
                  <c:v>18.095000000000685</c:v>
                </c:pt>
                <c:pt idx="3620">
                  <c:v>18.100000000000691</c:v>
                </c:pt>
                <c:pt idx="3621">
                  <c:v>18.10500000000069</c:v>
                </c:pt>
                <c:pt idx="3622">
                  <c:v>18.11000000000071</c:v>
                </c:pt>
                <c:pt idx="3623">
                  <c:v>18.115000000000691</c:v>
                </c:pt>
                <c:pt idx="3624">
                  <c:v>18.12000000000069</c:v>
                </c:pt>
                <c:pt idx="3625">
                  <c:v>18.125000000000693</c:v>
                </c:pt>
                <c:pt idx="3626">
                  <c:v>18.130000000000695</c:v>
                </c:pt>
                <c:pt idx="3627">
                  <c:v>18.135000000000691</c:v>
                </c:pt>
                <c:pt idx="3628">
                  <c:v>18.14000000000069</c:v>
                </c:pt>
                <c:pt idx="3629">
                  <c:v>18.145000000000675</c:v>
                </c:pt>
                <c:pt idx="3630">
                  <c:v>18.150000000000691</c:v>
                </c:pt>
                <c:pt idx="3631">
                  <c:v>18.15500000000069</c:v>
                </c:pt>
                <c:pt idx="3632">
                  <c:v>18.160000000000675</c:v>
                </c:pt>
                <c:pt idx="3633">
                  <c:v>18.165000000000671</c:v>
                </c:pt>
                <c:pt idx="3634">
                  <c:v>18.170000000000691</c:v>
                </c:pt>
                <c:pt idx="3635">
                  <c:v>18.17500000000069</c:v>
                </c:pt>
                <c:pt idx="3636">
                  <c:v>18.180000000000668</c:v>
                </c:pt>
                <c:pt idx="3637">
                  <c:v>18.185000000000667</c:v>
                </c:pt>
                <c:pt idx="3638">
                  <c:v>18.190000000000687</c:v>
                </c:pt>
                <c:pt idx="3639">
                  <c:v>18.195000000000665</c:v>
                </c:pt>
                <c:pt idx="3640">
                  <c:v>18.200000000000664</c:v>
                </c:pt>
                <c:pt idx="3641">
                  <c:v>18.205000000000663</c:v>
                </c:pt>
                <c:pt idx="3642">
                  <c:v>18.210000000000665</c:v>
                </c:pt>
                <c:pt idx="3643">
                  <c:v>18.215000000000661</c:v>
                </c:pt>
                <c:pt idx="3644">
                  <c:v>18.22000000000066</c:v>
                </c:pt>
                <c:pt idx="3645">
                  <c:v>18.225000000000659</c:v>
                </c:pt>
                <c:pt idx="3646">
                  <c:v>18.230000000000658</c:v>
                </c:pt>
                <c:pt idx="3647">
                  <c:v>18.235000000000657</c:v>
                </c:pt>
                <c:pt idx="3648">
                  <c:v>18.240000000000656</c:v>
                </c:pt>
                <c:pt idx="3649">
                  <c:v>18.245000000000633</c:v>
                </c:pt>
                <c:pt idx="3650">
                  <c:v>18.250000000000654</c:v>
                </c:pt>
                <c:pt idx="3651">
                  <c:v>18.255000000000653</c:v>
                </c:pt>
                <c:pt idx="3652">
                  <c:v>18.260000000000652</c:v>
                </c:pt>
                <c:pt idx="3653">
                  <c:v>18.265000000000629</c:v>
                </c:pt>
                <c:pt idx="3654">
                  <c:v>18.27000000000065</c:v>
                </c:pt>
                <c:pt idx="3655">
                  <c:v>18.275000000000649</c:v>
                </c:pt>
                <c:pt idx="3656">
                  <c:v>18.280000000000626</c:v>
                </c:pt>
                <c:pt idx="3657">
                  <c:v>18.285000000000629</c:v>
                </c:pt>
                <c:pt idx="3658">
                  <c:v>18.290000000000646</c:v>
                </c:pt>
                <c:pt idx="3659">
                  <c:v>18.295000000000627</c:v>
                </c:pt>
                <c:pt idx="3660">
                  <c:v>18.300000000000644</c:v>
                </c:pt>
                <c:pt idx="3661">
                  <c:v>18.305000000000643</c:v>
                </c:pt>
                <c:pt idx="3662">
                  <c:v>18.310000000000645</c:v>
                </c:pt>
                <c:pt idx="3663">
                  <c:v>18.315000000000641</c:v>
                </c:pt>
                <c:pt idx="3664">
                  <c:v>18.32000000000064</c:v>
                </c:pt>
                <c:pt idx="3665">
                  <c:v>18.325000000000639</c:v>
                </c:pt>
                <c:pt idx="3666">
                  <c:v>18.330000000000638</c:v>
                </c:pt>
                <c:pt idx="3667">
                  <c:v>18.335000000000637</c:v>
                </c:pt>
                <c:pt idx="3668">
                  <c:v>18.340000000000636</c:v>
                </c:pt>
                <c:pt idx="3669">
                  <c:v>18.345000000000628</c:v>
                </c:pt>
                <c:pt idx="3670">
                  <c:v>18.350000000000634</c:v>
                </c:pt>
                <c:pt idx="3671">
                  <c:v>18.355000000000633</c:v>
                </c:pt>
                <c:pt idx="3672">
                  <c:v>18.360000000000632</c:v>
                </c:pt>
                <c:pt idx="3673">
                  <c:v>18.365000000000627</c:v>
                </c:pt>
                <c:pt idx="3674">
                  <c:v>18.37000000000063</c:v>
                </c:pt>
                <c:pt idx="3675">
                  <c:v>18.375000000000632</c:v>
                </c:pt>
                <c:pt idx="3676">
                  <c:v>18.380000000000628</c:v>
                </c:pt>
                <c:pt idx="3677">
                  <c:v>18.385000000000627</c:v>
                </c:pt>
                <c:pt idx="3678">
                  <c:v>18.390000000000633</c:v>
                </c:pt>
                <c:pt idx="3679">
                  <c:v>18.395000000000625</c:v>
                </c:pt>
                <c:pt idx="3680">
                  <c:v>18.400000000000624</c:v>
                </c:pt>
                <c:pt idx="3681">
                  <c:v>18.405000000000623</c:v>
                </c:pt>
                <c:pt idx="3682">
                  <c:v>18.410000000000625</c:v>
                </c:pt>
                <c:pt idx="3683">
                  <c:v>18.415000000000621</c:v>
                </c:pt>
                <c:pt idx="3684">
                  <c:v>18.42000000000062</c:v>
                </c:pt>
                <c:pt idx="3685">
                  <c:v>18.425000000000619</c:v>
                </c:pt>
                <c:pt idx="3686">
                  <c:v>18.430000000000618</c:v>
                </c:pt>
                <c:pt idx="3687">
                  <c:v>18.435000000000617</c:v>
                </c:pt>
                <c:pt idx="3688">
                  <c:v>18.440000000000616</c:v>
                </c:pt>
                <c:pt idx="3689">
                  <c:v>18.445000000000594</c:v>
                </c:pt>
                <c:pt idx="3690">
                  <c:v>18.450000000000614</c:v>
                </c:pt>
                <c:pt idx="3691">
                  <c:v>18.455000000000613</c:v>
                </c:pt>
                <c:pt idx="3692">
                  <c:v>18.460000000000612</c:v>
                </c:pt>
                <c:pt idx="3693">
                  <c:v>18.46500000000059</c:v>
                </c:pt>
                <c:pt idx="3694">
                  <c:v>18.47000000000061</c:v>
                </c:pt>
                <c:pt idx="3695">
                  <c:v>18.475000000000609</c:v>
                </c:pt>
                <c:pt idx="3696">
                  <c:v>18.480000000000587</c:v>
                </c:pt>
                <c:pt idx="3697">
                  <c:v>18.485000000000589</c:v>
                </c:pt>
                <c:pt idx="3698">
                  <c:v>18.490000000000606</c:v>
                </c:pt>
                <c:pt idx="3699">
                  <c:v>18.495000000000587</c:v>
                </c:pt>
                <c:pt idx="3700">
                  <c:v>18.500000000000604</c:v>
                </c:pt>
                <c:pt idx="3701">
                  <c:v>18.505000000000603</c:v>
                </c:pt>
                <c:pt idx="3702">
                  <c:v>18.510000000000623</c:v>
                </c:pt>
                <c:pt idx="3703">
                  <c:v>18.515000000000601</c:v>
                </c:pt>
                <c:pt idx="3704">
                  <c:v>18.5200000000006</c:v>
                </c:pt>
                <c:pt idx="3705">
                  <c:v>18.525000000000599</c:v>
                </c:pt>
                <c:pt idx="3706">
                  <c:v>18.530000000000598</c:v>
                </c:pt>
                <c:pt idx="3707">
                  <c:v>18.535000000000597</c:v>
                </c:pt>
                <c:pt idx="3708">
                  <c:v>18.540000000000596</c:v>
                </c:pt>
                <c:pt idx="3709">
                  <c:v>18.545000000000588</c:v>
                </c:pt>
                <c:pt idx="3710">
                  <c:v>18.550000000000594</c:v>
                </c:pt>
                <c:pt idx="3711">
                  <c:v>18.555000000000593</c:v>
                </c:pt>
                <c:pt idx="3712">
                  <c:v>18.560000000000592</c:v>
                </c:pt>
                <c:pt idx="3713">
                  <c:v>18.565000000000587</c:v>
                </c:pt>
                <c:pt idx="3714">
                  <c:v>18.57000000000059</c:v>
                </c:pt>
                <c:pt idx="3715">
                  <c:v>18.575000000000593</c:v>
                </c:pt>
                <c:pt idx="3716">
                  <c:v>18.580000000000588</c:v>
                </c:pt>
                <c:pt idx="3717">
                  <c:v>18.585000000000587</c:v>
                </c:pt>
                <c:pt idx="3718">
                  <c:v>18.59000000000059</c:v>
                </c:pt>
                <c:pt idx="3719">
                  <c:v>18.595000000000585</c:v>
                </c:pt>
                <c:pt idx="3720">
                  <c:v>18.600000000000591</c:v>
                </c:pt>
                <c:pt idx="3721">
                  <c:v>18.60500000000059</c:v>
                </c:pt>
                <c:pt idx="3722">
                  <c:v>18.61000000000061</c:v>
                </c:pt>
                <c:pt idx="3723">
                  <c:v>18.615000000000595</c:v>
                </c:pt>
                <c:pt idx="3724">
                  <c:v>18.620000000000591</c:v>
                </c:pt>
                <c:pt idx="3725">
                  <c:v>18.62500000000059</c:v>
                </c:pt>
                <c:pt idx="3726">
                  <c:v>18.630000000000607</c:v>
                </c:pt>
                <c:pt idx="3727">
                  <c:v>18.635000000000591</c:v>
                </c:pt>
                <c:pt idx="3728">
                  <c:v>18.64000000000059</c:v>
                </c:pt>
                <c:pt idx="3729">
                  <c:v>18.645000000000575</c:v>
                </c:pt>
                <c:pt idx="3730">
                  <c:v>18.650000000000595</c:v>
                </c:pt>
                <c:pt idx="3731">
                  <c:v>18.655000000000591</c:v>
                </c:pt>
                <c:pt idx="3732">
                  <c:v>18.66000000000059</c:v>
                </c:pt>
                <c:pt idx="3733">
                  <c:v>18.665000000000571</c:v>
                </c:pt>
                <c:pt idx="3734">
                  <c:v>18.670000000000591</c:v>
                </c:pt>
                <c:pt idx="3735">
                  <c:v>18.67500000000059</c:v>
                </c:pt>
                <c:pt idx="3736">
                  <c:v>18.680000000000568</c:v>
                </c:pt>
                <c:pt idx="3737">
                  <c:v>18.685000000000567</c:v>
                </c:pt>
                <c:pt idx="3738">
                  <c:v>18.690000000000587</c:v>
                </c:pt>
                <c:pt idx="3739">
                  <c:v>18.695000000000565</c:v>
                </c:pt>
                <c:pt idx="3740">
                  <c:v>18.700000000000564</c:v>
                </c:pt>
                <c:pt idx="3741">
                  <c:v>18.705000000000563</c:v>
                </c:pt>
                <c:pt idx="3742">
                  <c:v>18.710000000000583</c:v>
                </c:pt>
                <c:pt idx="3743">
                  <c:v>18.715000000000561</c:v>
                </c:pt>
                <c:pt idx="3744">
                  <c:v>18.72000000000056</c:v>
                </c:pt>
                <c:pt idx="3745">
                  <c:v>18.725000000000559</c:v>
                </c:pt>
                <c:pt idx="3746">
                  <c:v>18.730000000000558</c:v>
                </c:pt>
                <c:pt idx="3747">
                  <c:v>18.735000000000557</c:v>
                </c:pt>
                <c:pt idx="3748">
                  <c:v>18.740000000000556</c:v>
                </c:pt>
                <c:pt idx="3749">
                  <c:v>18.745000000000552</c:v>
                </c:pt>
                <c:pt idx="3750">
                  <c:v>18.750000000000554</c:v>
                </c:pt>
                <c:pt idx="3751">
                  <c:v>18.755000000000553</c:v>
                </c:pt>
                <c:pt idx="3752">
                  <c:v>18.760000000000552</c:v>
                </c:pt>
                <c:pt idx="3753">
                  <c:v>18.76500000000053</c:v>
                </c:pt>
                <c:pt idx="3754">
                  <c:v>18.77000000000055</c:v>
                </c:pt>
                <c:pt idx="3755">
                  <c:v>18.775000000000549</c:v>
                </c:pt>
                <c:pt idx="3756">
                  <c:v>18.780000000000527</c:v>
                </c:pt>
                <c:pt idx="3757">
                  <c:v>18.785000000000529</c:v>
                </c:pt>
                <c:pt idx="3758">
                  <c:v>18.790000000000546</c:v>
                </c:pt>
                <c:pt idx="3759">
                  <c:v>18.795000000000542</c:v>
                </c:pt>
                <c:pt idx="3760">
                  <c:v>18.800000000000544</c:v>
                </c:pt>
                <c:pt idx="3761">
                  <c:v>18.805000000000543</c:v>
                </c:pt>
                <c:pt idx="3762">
                  <c:v>18.810000000000564</c:v>
                </c:pt>
                <c:pt idx="3763">
                  <c:v>18.815000000000541</c:v>
                </c:pt>
                <c:pt idx="3764">
                  <c:v>18.82000000000054</c:v>
                </c:pt>
                <c:pt idx="3765">
                  <c:v>18.825000000000539</c:v>
                </c:pt>
                <c:pt idx="3766">
                  <c:v>18.830000000000538</c:v>
                </c:pt>
                <c:pt idx="3767">
                  <c:v>18.835000000000537</c:v>
                </c:pt>
                <c:pt idx="3768">
                  <c:v>18.840000000000536</c:v>
                </c:pt>
                <c:pt idx="3769">
                  <c:v>18.845000000000532</c:v>
                </c:pt>
                <c:pt idx="3770">
                  <c:v>18.850000000000534</c:v>
                </c:pt>
                <c:pt idx="3771">
                  <c:v>18.855000000000533</c:v>
                </c:pt>
                <c:pt idx="3772">
                  <c:v>18.860000000000532</c:v>
                </c:pt>
                <c:pt idx="3773">
                  <c:v>18.865000000000528</c:v>
                </c:pt>
                <c:pt idx="3774">
                  <c:v>18.87000000000053</c:v>
                </c:pt>
                <c:pt idx="3775">
                  <c:v>18.875000000000533</c:v>
                </c:pt>
                <c:pt idx="3776">
                  <c:v>18.880000000000528</c:v>
                </c:pt>
                <c:pt idx="3777">
                  <c:v>18.885000000000527</c:v>
                </c:pt>
                <c:pt idx="3778">
                  <c:v>18.89000000000053</c:v>
                </c:pt>
                <c:pt idx="3779">
                  <c:v>18.895000000000525</c:v>
                </c:pt>
                <c:pt idx="3780">
                  <c:v>18.900000000000524</c:v>
                </c:pt>
                <c:pt idx="3781">
                  <c:v>18.905000000000523</c:v>
                </c:pt>
                <c:pt idx="3782">
                  <c:v>18.910000000000533</c:v>
                </c:pt>
                <c:pt idx="3783">
                  <c:v>18.915000000000521</c:v>
                </c:pt>
                <c:pt idx="3784">
                  <c:v>18.92000000000052</c:v>
                </c:pt>
                <c:pt idx="3785">
                  <c:v>18.925000000000519</c:v>
                </c:pt>
                <c:pt idx="3786">
                  <c:v>18.930000000000518</c:v>
                </c:pt>
                <c:pt idx="3787">
                  <c:v>18.935000000000517</c:v>
                </c:pt>
                <c:pt idx="3788">
                  <c:v>18.940000000000516</c:v>
                </c:pt>
                <c:pt idx="3789">
                  <c:v>18.945000000000512</c:v>
                </c:pt>
                <c:pt idx="3790">
                  <c:v>18.950000000000514</c:v>
                </c:pt>
                <c:pt idx="3791">
                  <c:v>18.955000000000513</c:v>
                </c:pt>
                <c:pt idx="3792">
                  <c:v>18.960000000000512</c:v>
                </c:pt>
                <c:pt idx="3793">
                  <c:v>18.96500000000049</c:v>
                </c:pt>
                <c:pt idx="3794">
                  <c:v>18.97000000000051</c:v>
                </c:pt>
                <c:pt idx="3795">
                  <c:v>18.975000000000509</c:v>
                </c:pt>
                <c:pt idx="3796">
                  <c:v>18.980000000000487</c:v>
                </c:pt>
                <c:pt idx="3797">
                  <c:v>18.985000000000486</c:v>
                </c:pt>
                <c:pt idx="3798">
                  <c:v>18.990000000000506</c:v>
                </c:pt>
                <c:pt idx="3799">
                  <c:v>18.995000000000502</c:v>
                </c:pt>
                <c:pt idx="3800">
                  <c:v>19.000000000000504</c:v>
                </c:pt>
                <c:pt idx="3801">
                  <c:v>19.005000000000503</c:v>
                </c:pt>
                <c:pt idx="3802">
                  <c:v>19.010000000000524</c:v>
                </c:pt>
                <c:pt idx="3803">
                  <c:v>19.015000000000505</c:v>
                </c:pt>
                <c:pt idx="3804">
                  <c:v>19.020000000000501</c:v>
                </c:pt>
                <c:pt idx="3805">
                  <c:v>19.0250000000005</c:v>
                </c:pt>
                <c:pt idx="3806">
                  <c:v>19.03000000000052</c:v>
                </c:pt>
                <c:pt idx="3807">
                  <c:v>19.035000000000498</c:v>
                </c:pt>
                <c:pt idx="3808">
                  <c:v>19.040000000000497</c:v>
                </c:pt>
                <c:pt idx="3809">
                  <c:v>19.045000000000496</c:v>
                </c:pt>
                <c:pt idx="3810">
                  <c:v>19.050000000000495</c:v>
                </c:pt>
                <c:pt idx="3811">
                  <c:v>19.055000000000494</c:v>
                </c:pt>
                <c:pt idx="3812">
                  <c:v>19.060000000000493</c:v>
                </c:pt>
                <c:pt idx="3813">
                  <c:v>19.065000000000492</c:v>
                </c:pt>
                <c:pt idx="3814">
                  <c:v>19.070000000000491</c:v>
                </c:pt>
                <c:pt idx="3815">
                  <c:v>19.07500000000049</c:v>
                </c:pt>
                <c:pt idx="3816">
                  <c:v>19.080000000000492</c:v>
                </c:pt>
                <c:pt idx="3817">
                  <c:v>19.085000000000488</c:v>
                </c:pt>
                <c:pt idx="3818">
                  <c:v>19.09000000000049</c:v>
                </c:pt>
                <c:pt idx="3819">
                  <c:v>19.095000000000493</c:v>
                </c:pt>
                <c:pt idx="3820">
                  <c:v>19.100000000000495</c:v>
                </c:pt>
                <c:pt idx="3821">
                  <c:v>19.105000000000491</c:v>
                </c:pt>
                <c:pt idx="3822">
                  <c:v>19.110000000000507</c:v>
                </c:pt>
                <c:pt idx="3823">
                  <c:v>19.11500000000051</c:v>
                </c:pt>
                <c:pt idx="3824">
                  <c:v>19.120000000000491</c:v>
                </c:pt>
                <c:pt idx="3825">
                  <c:v>19.12500000000049</c:v>
                </c:pt>
                <c:pt idx="3826">
                  <c:v>19.130000000000507</c:v>
                </c:pt>
                <c:pt idx="3827">
                  <c:v>19.135000000000495</c:v>
                </c:pt>
                <c:pt idx="3828">
                  <c:v>19.140000000000491</c:v>
                </c:pt>
                <c:pt idx="3829">
                  <c:v>19.14500000000049</c:v>
                </c:pt>
                <c:pt idx="3830">
                  <c:v>19.150000000000503</c:v>
                </c:pt>
                <c:pt idx="3831">
                  <c:v>19.155000000000491</c:v>
                </c:pt>
                <c:pt idx="3832">
                  <c:v>19.16000000000049</c:v>
                </c:pt>
                <c:pt idx="3833">
                  <c:v>19.165000000000475</c:v>
                </c:pt>
                <c:pt idx="3834">
                  <c:v>19.170000000000492</c:v>
                </c:pt>
                <c:pt idx="3835">
                  <c:v>19.175000000000491</c:v>
                </c:pt>
                <c:pt idx="3836">
                  <c:v>19.18000000000049</c:v>
                </c:pt>
                <c:pt idx="3837">
                  <c:v>19.185000000000468</c:v>
                </c:pt>
                <c:pt idx="3838">
                  <c:v>19.190000000000488</c:v>
                </c:pt>
                <c:pt idx="3839">
                  <c:v>19.195000000000487</c:v>
                </c:pt>
                <c:pt idx="3840">
                  <c:v>19.200000000000465</c:v>
                </c:pt>
                <c:pt idx="3841">
                  <c:v>19.205000000000464</c:v>
                </c:pt>
                <c:pt idx="3842">
                  <c:v>19.210000000000484</c:v>
                </c:pt>
                <c:pt idx="3843">
                  <c:v>19.215000000000465</c:v>
                </c:pt>
                <c:pt idx="3844">
                  <c:v>19.220000000000461</c:v>
                </c:pt>
                <c:pt idx="3845">
                  <c:v>19.22500000000046</c:v>
                </c:pt>
                <c:pt idx="3846">
                  <c:v>19.23000000000048</c:v>
                </c:pt>
                <c:pt idx="3847">
                  <c:v>19.235000000000458</c:v>
                </c:pt>
                <c:pt idx="3848">
                  <c:v>19.240000000000457</c:v>
                </c:pt>
                <c:pt idx="3849">
                  <c:v>19.245000000000456</c:v>
                </c:pt>
                <c:pt idx="3850">
                  <c:v>19.250000000000455</c:v>
                </c:pt>
                <c:pt idx="3851">
                  <c:v>19.255000000000454</c:v>
                </c:pt>
                <c:pt idx="3852">
                  <c:v>19.260000000000453</c:v>
                </c:pt>
                <c:pt idx="3853">
                  <c:v>19.265000000000452</c:v>
                </c:pt>
                <c:pt idx="3854">
                  <c:v>19.270000000000451</c:v>
                </c:pt>
                <c:pt idx="3855">
                  <c:v>19.27500000000045</c:v>
                </c:pt>
                <c:pt idx="3856">
                  <c:v>19.280000000000449</c:v>
                </c:pt>
                <c:pt idx="3857">
                  <c:v>19.285000000000426</c:v>
                </c:pt>
                <c:pt idx="3858">
                  <c:v>19.290000000000447</c:v>
                </c:pt>
                <c:pt idx="3859">
                  <c:v>19.295000000000446</c:v>
                </c:pt>
                <c:pt idx="3860">
                  <c:v>19.300000000000445</c:v>
                </c:pt>
                <c:pt idx="3861">
                  <c:v>19.305000000000444</c:v>
                </c:pt>
                <c:pt idx="3862">
                  <c:v>19.310000000000464</c:v>
                </c:pt>
                <c:pt idx="3863">
                  <c:v>19.315000000000445</c:v>
                </c:pt>
                <c:pt idx="3864">
                  <c:v>19.320000000000441</c:v>
                </c:pt>
                <c:pt idx="3865">
                  <c:v>19.32500000000044</c:v>
                </c:pt>
                <c:pt idx="3866">
                  <c:v>19.33000000000046</c:v>
                </c:pt>
                <c:pt idx="3867">
                  <c:v>19.335000000000438</c:v>
                </c:pt>
                <c:pt idx="3868">
                  <c:v>19.340000000000437</c:v>
                </c:pt>
                <c:pt idx="3869">
                  <c:v>19.345000000000436</c:v>
                </c:pt>
                <c:pt idx="3870">
                  <c:v>19.350000000000435</c:v>
                </c:pt>
                <c:pt idx="3871">
                  <c:v>19.355000000000434</c:v>
                </c:pt>
                <c:pt idx="3872">
                  <c:v>19.360000000000433</c:v>
                </c:pt>
                <c:pt idx="3873">
                  <c:v>19.365000000000432</c:v>
                </c:pt>
                <c:pt idx="3874">
                  <c:v>19.370000000000431</c:v>
                </c:pt>
                <c:pt idx="3875">
                  <c:v>19.37500000000043</c:v>
                </c:pt>
                <c:pt idx="3876">
                  <c:v>19.380000000000432</c:v>
                </c:pt>
                <c:pt idx="3877">
                  <c:v>19.385000000000428</c:v>
                </c:pt>
                <c:pt idx="3878">
                  <c:v>19.39000000000043</c:v>
                </c:pt>
                <c:pt idx="3879">
                  <c:v>19.395000000000433</c:v>
                </c:pt>
                <c:pt idx="3880">
                  <c:v>19.400000000000425</c:v>
                </c:pt>
                <c:pt idx="3881">
                  <c:v>19.405000000000424</c:v>
                </c:pt>
                <c:pt idx="3882">
                  <c:v>19.41000000000043</c:v>
                </c:pt>
                <c:pt idx="3883">
                  <c:v>19.415000000000425</c:v>
                </c:pt>
                <c:pt idx="3884">
                  <c:v>19.420000000000421</c:v>
                </c:pt>
                <c:pt idx="3885">
                  <c:v>19.42500000000042</c:v>
                </c:pt>
                <c:pt idx="3886">
                  <c:v>19.43000000000043</c:v>
                </c:pt>
                <c:pt idx="3887">
                  <c:v>19.435000000000418</c:v>
                </c:pt>
                <c:pt idx="3888">
                  <c:v>19.440000000000417</c:v>
                </c:pt>
                <c:pt idx="3889">
                  <c:v>19.445000000000416</c:v>
                </c:pt>
                <c:pt idx="3890">
                  <c:v>19.450000000000415</c:v>
                </c:pt>
                <c:pt idx="3891">
                  <c:v>19.455000000000414</c:v>
                </c:pt>
                <c:pt idx="3892">
                  <c:v>19.460000000000413</c:v>
                </c:pt>
                <c:pt idx="3893">
                  <c:v>19.465000000000412</c:v>
                </c:pt>
                <c:pt idx="3894">
                  <c:v>19.470000000000411</c:v>
                </c:pt>
                <c:pt idx="3895">
                  <c:v>19.47500000000041</c:v>
                </c:pt>
                <c:pt idx="3896">
                  <c:v>19.480000000000409</c:v>
                </c:pt>
                <c:pt idx="3897">
                  <c:v>19.48500000000038</c:v>
                </c:pt>
                <c:pt idx="3898">
                  <c:v>19.490000000000407</c:v>
                </c:pt>
                <c:pt idx="3899">
                  <c:v>19.495000000000406</c:v>
                </c:pt>
                <c:pt idx="3900">
                  <c:v>19.500000000000405</c:v>
                </c:pt>
                <c:pt idx="3901">
                  <c:v>19.505000000000404</c:v>
                </c:pt>
                <c:pt idx="3902">
                  <c:v>19.510000000000424</c:v>
                </c:pt>
                <c:pt idx="3903">
                  <c:v>19.515000000000423</c:v>
                </c:pt>
                <c:pt idx="3904">
                  <c:v>19.520000000000401</c:v>
                </c:pt>
                <c:pt idx="3905">
                  <c:v>19.5250000000004</c:v>
                </c:pt>
                <c:pt idx="3906">
                  <c:v>19.530000000000399</c:v>
                </c:pt>
                <c:pt idx="3907">
                  <c:v>19.535000000000387</c:v>
                </c:pt>
                <c:pt idx="3908">
                  <c:v>19.540000000000386</c:v>
                </c:pt>
                <c:pt idx="3909">
                  <c:v>19.545000000000389</c:v>
                </c:pt>
                <c:pt idx="3910">
                  <c:v>19.550000000000392</c:v>
                </c:pt>
                <c:pt idx="3911">
                  <c:v>19.555000000000387</c:v>
                </c:pt>
                <c:pt idx="3912">
                  <c:v>19.560000000000386</c:v>
                </c:pt>
                <c:pt idx="3913">
                  <c:v>19.565000000000389</c:v>
                </c:pt>
                <c:pt idx="3914">
                  <c:v>19.570000000000388</c:v>
                </c:pt>
                <c:pt idx="3915">
                  <c:v>19.575000000000387</c:v>
                </c:pt>
                <c:pt idx="3916">
                  <c:v>19.580000000000389</c:v>
                </c:pt>
                <c:pt idx="3917">
                  <c:v>19.585000000000367</c:v>
                </c:pt>
                <c:pt idx="3918">
                  <c:v>19.590000000000387</c:v>
                </c:pt>
                <c:pt idx="3919">
                  <c:v>19.595000000000386</c:v>
                </c:pt>
                <c:pt idx="3920">
                  <c:v>19.600000000000385</c:v>
                </c:pt>
                <c:pt idx="3921">
                  <c:v>19.605000000000384</c:v>
                </c:pt>
                <c:pt idx="3922">
                  <c:v>19.61000000000039</c:v>
                </c:pt>
                <c:pt idx="3923">
                  <c:v>19.615000000000393</c:v>
                </c:pt>
                <c:pt idx="3924">
                  <c:v>19.620000000000381</c:v>
                </c:pt>
                <c:pt idx="3925">
                  <c:v>19.62500000000038</c:v>
                </c:pt>
                <c:pt idx="3926">
                  <c:v>19.63000000000039</c:v>
                </c:pt>
                <c:pt idx="3927">
                  <c:v>19.635000000000378</c:v>
                </c:pt>
                <c:pt idx="3928">
                  <c:v>19.640000000000377</c:v>
                </c:pt>
                <c:pt idx="3929">
                  <c:v>19.645000000000376</c:v>
                </c:pt>
                <c:pt idx="3930">
                  <c:v>19.650000000000375</c:v>
                </c:pt>
                <c:pt idx="3931">
                  <c:v>19.655000000000374</c:v>
                </c:pt>
                <c:pt idx="3932">
                  <c:v>19.660000000000373</c:v>
                </c:pt>
                <c:pt idx="3933">
                  <c:v>19.665000000000372</c:v>
                </c:pt>
                <c:pt idx="3934">
                  <c:v>19.670000000000371</c:v>
                </c:pt>
                <c:pt idx="3935">
                  <c:v>19.67500000000037</c:v>
                </c:pt>
                <c:pt idx="3936">
                  <c:v>19.680000000000369</c:v>
                </c:pt>
                <c:pt idx="3937">
                  <c:v>19.685000000000347</c:v>
                </c:pt>
                <c:pt idx="3938">
                  <c:v>19.690000000000367</c:v>
                </c:pt>
                <c:pt idx="3939">
                  <c:v>19.695000000000366</c:v>
                </c:pt>
                <c:pt idx="3940">
                  <c:v>19.700000000000362</c:v>
                </c:pt>
                <c:pt idx="3941">
                  <c:v>19.705000000000343</c:v>
                </c:pt>
                <c:pt idx="3942">
                  <c:v>19.710000000000363</c:v>
                </c:pt>
                <c:pt idx="3943">
                  <c:v>19.715000000000362</c:v>
                </c:pt>
                <c:pt idx="3944">
                  <c:v>19.72000000000034</c:v>
                </c:pt>
                <c:pt idx="3945">
                  <c:v>19.725000000000339</c:v>
                </c:pt>
                <c:pt idx="3946">
                  <c:v>19.730000000000359</c:v>
                </c:pt>
                <c:pt idx="3947">
                  <c:v>19.735000000000337</c:v>
                </c:pt>
                <c:pt idx="3948">
                  <c:v>19.740000000000336</c:v>
                </c:pt>
                <c:pt idx="3949">
                  <c:v>19.745000000000335</c:v>
                </c:pt>
                <c:pt idx="3950">
                  <c:v>19.750000000000352</c:v>
                </c:pt>
                <c:pt idx="3951">
                  <c:v>19.755000000000333</c:v>
                </c:pt>
                <c:pt idx="3952">
                  <c:v>19.760000000000332</c:v>
                </c:pt>
                <c:pt idx="3953">
                  <c:v>19.76500000000032</c:v>
                </c:pt>
                <c:pt idx="3954">
                  <c:v>19.77000000000033</c:v>
                </c:pt>
                <c:pt idx="3955">
                  <c:v>19.775000000000329</c:v>
                </c:pt>
                <c:pt idx="3956">
                  <c:v>19.780000000000324</c:v>
                </c:pt>
                <c:pt idx="3957">
                  <c:v>19.785000000000316</c:v>
                </c:pt>
                <c:pt idx="3958">
                  <c:v>19.790000000000326</c:v>
                </c:pt>
                <c:pt idx="3959">
                  <c:v>19.795000000000329</c:v>
                </c:pt>
                <c:pt idx="3960">
                  <c:v>19.800000000000342</c:v>
                </c:pt>
                <c:pt idx="3961">
                  <c:v>19.805000000000327</c:v>
                </c:pt>
                <c:pt idx="3962">
                  <c:v>19.810000000000343</c:v>
                </c:pt>
                <c:pt idx="3963">
                  <c:v>19.815000000000342</c:v>
                </c:pt>
                <c:pt idx="3964">
                  <c:v>19.820000000000327</c:v>
                </c:pt>
                <c:pt idx="3965">
                  <c:v>19.825000000000326</c:v>
                </c:pt>
                <c:pt idx="3966">
                  <c:v>19.830000000000339</c:v>
                </c:pt>
                <c:pt idx="3967">
                  <c:v>19.835000000000328</c:v>
                </c:pt>
                <c:pt idx="3968">
                  <c:v>19.840000000000327</c:v>
                </c:pt>
                <c:pt idx="3969">
                  <c:v>19.845000000000329</c:v>
                </c:pt>
                <c:pt idx="3970">
                  <c:v>19.850000000000332</c:v>
                </c:pt>
                <c:pt idx="3971">
                  <c:v>19.855000000000327</c:v>
                </c:pt>
                <c:pt idx="3972">
                  <c:v>19.860000000000326</c:v>
                </c:pt>
                <c:pt idx="3973">
                  <c:v>19.865000000000329</c:v>
                </c:pt>
                <c:pt idx="3974">
                  <c:v>19.870000000000328</c:v>
                </c:pt>
                <c:pt idx="3975">
                  <c:v>19.875000000000327</c:v>
                </c:pt>
                <c:pt idx="3976">
                  <c:v>19.880000000000329</c:v>
                </c:pt>
                <c:pt idx="3977">
                  <c:v>19.885000000000307</c:v>
                </c:pt>
                <c:pt idx="3978">
                  <c:v>19.890000000000327</c:v>
                </c:pt>
                <c:pt idx="3979">
                  <c:v>19.895000000000326</c:v>
                </c:pt>
                <c:pt idx="3980">
                  <c:v>19.900000000000322</c:v>
                </c:pt>
                <c:pt idx="3981">
                  <c:v>19.905000000000303</c:v>
                </c:pt>
                <c:pt idx="3982">
                  <c:v>19.910000000000323</c:v>
                </c:pt>
                <c:pt idx="3983">
                  <c:v>19.915000000000322</c:v>
                </c:pt>
                <c:pt idx="3984">
                  <c:v>19.9200000000003</c:v>
                </c:pt>
                <c:pt idx="3985">
                  <c:v>19.925000000000299</c:v>
                </c:pt>
                <c:pt idx="3986">
                  <c:v>19.930000000000319</c:v>
                </c:pt>
                <c:pt idx="3987">
                  <c:v>19.935000000000297</c:v>
                </c:pt>
                <c:pt idx="3988">
                  <c:v>19.940000000000296</c:v>
                </c:pt>
                <c:pt idx="3989">
                  <c:v>19.945000000000295</c:v>
                </c:pt>
                <c:pt idx="3990">
                  <c:v>19.950000000000312</c:v>
                </c:pt>
                <c:pt idx="3991">
                  <c:v>19.955000000000293</c:v>
                </c:pt>
                <c:pt idx="3992">
                  <c:v>19.960000000000292</c:v>
                </c:pt>
                <c:pt idx="3993">
                  <c:v>19.965000000000281</c:v>
                </c:pt>
                <c:pt idx="3994">
                  <c:v>19.970000000000312</c:v>
                </c:pt>
                <c:pt idx="3995">
                  <c:v>19.975000000000289</c:v>
                </c:pt>
                <c:pt idx="3996">
                  <c:v>19.980000000000285</c:v>
                </c:pt>
                <c:pt idx="3997">
                  <c:v>19.985000000000277</c:v>
                </c:pt>
                <c:pt idx="3998">
                  <c:v>19.990000000000286</c:v>
                </c:pt>
                <c:pt idx="3999">
                  <c:v>19.995000000000289</c:v>
                </c:pt>
                <c:pt idx="4000">
                  <c:v>20.000000000000306</c:v>
                </c:pt>
                <c:pt idx="4001">
                  <c:v>20.005000000000287</c:v>
                </c:pt>
                <c:pt idx="4002">
                  <c:v>20.010000000000304</c:v>
                </c:pt>
                <c:pt idx="4003">
                  <c:v>20.015000000000303</c:v>
                </c:pt>
                <c:pt idx="4004">
                  <c:v>20.020000000000302</c:v>
                </c:pt>
                <c:pt idx="4005">
                  <c:v>20.025000000000286</c:v>
                </c:pt>
                <c:pt idx="4006">
                  <c:v>20.0300000000003</c:v>
                </c:pt>
                <c:pt idx="4007">
                  <c:v>20.035000000000299</c:v>
                </c:pt>
                <c:pt idx="4008">
                  <c:v>20.040000000000287</c:v>
                </c:pt>
                <c:pt idx="4009">
                  <c:v>20.045000000000289</c:v>
                </c:pt>
                <c:pt idx="4010">
                  <c:v>20.050000000000296</c:v>
                </c:pt>
                <c:pt idx="4011">
                  <c:v>20.055000000000287</c:v>
                </c:pt>
                <c:pt idx="4012">
                  <c:v>20.060000000000286</c:v>
                </c:pt>
                <c:pt idx="4013">
                  <c:v>20.065000000000289</c:v>
                </c:pt>
                <c:pt idx="4014">
                  <c:v>20.070000000000292</c:v>
                </c:pt>
                <c:pt idx="4015">
                  <c:v>20.075000000000287</c:v>
                </c:pt>
                <c:pt idx="4016">
                  <c:v>20.080000000000286</c:v>
                </c:pt>
                <c:pt idx="4017">
                  <c:v>20.085000000000289</c:v>
                </c:pt>
                <c:pt idx="4018">
                  <c:v>20.090000000000288</c:v>
                </c:pt>
                <c:pt idx="4019">
                  <c:v>20.095000000000287</c:v>
                </c:pt>
                <c:pt idx="4020">
                  <c:v>20.100000000000293</c:v>
                </c:pt>
                <c:pt idx="4021">
                  <c:v>20.105000000000285</c:v>
                </c:pt>
                <c:pt idx="4022">
                  <c:v>20.110000000000291</c:v>
                </c:pt>
                <c:pt idx="4023">
                  <c:v>20.11500000000029</c:v>
                </c:pt>
                <c:pt idx="4024">
                  <c:v>20.120000000000285</c:v>
                </c:pt>
                <c:pt idx="4025">
                  <c:v>20.125000000000281</c:v>
                </c:pt>
                <c:pt idx="4026">
                  <c:v>20.13000000000029</c:v>
                </c:pt>
                <c:pt idx="4027">
                  <c:v>20.135000000000293</c:v>
                </c:pt>
                <c:pt idx="4028">
                  <c:v>20.140000000000278</c:v>
                </c:pt>
                <c:pt idx="4029">
                  <c:v>20.145000000000277</c:v>
                </c:pt>
                <c:pt idx="4030">
                  <c:v>20.15000000000029</c:v>
                </c:pt>
                <c:pt idx="4031">
                  <c:v>20.155000000000275</c:v>
                </c:pt>
                <c:pt idx="4032">
                  <c:v>20.160000000000274</c:v>
                </c:pt>
                <c:pt idx="4033">
                  <c:v>20.165000000000273</c:v>
                </c:pt>
                <c:pt idx="4034">
                  <c:v>20.170000000000275</c:v>
                </c:pt>
                <c:pt idx="4035">
                  <c:v>20.175000000000271</c:v>
                </c:pt>
                <c:pt idx="4036">
                  <c:v>20.18000000000027</c:v>
                </c:pt>
                <c:pt idx="4037">
                  <c:v>20.185000000000269</c:v>
                </c:pt>
                <c:pt idx="4038">
                  <c:v>20.190000000000268</c:v>
                </c:pt>
                <c:pt idx="4039">
                  <c:v>20.195000000000267</c:v>
                </c:pt>
                <c:pt idx="4040">
                  <c:v>20.200000000000266</c:v>
                </c:pt>
                <c:pt idx="4041">
                  <c:v>20.205000000000243</c:v>
                </c:pt>
                <c:pt idx="4042">
                  <c:v>20.210000000000264</c:v>
                </c:pt>
                <c:pt idx="4043">
                  <c:v>20.215000000000263</c:v>
                </c:pt>
                <c:pt idx="4044">
                  <c:v>20.220000000000262</c:v>
                </c:pt>
                <c:pt idx="4045">
                  <c:v>20.225000000000239</c:v>
                </c:pt>
                <c:pt idx="4046">
                  <c:v>20.23000000000026</c:v>
                </c:pt>
                <c:pt idx="4047">
                  <c:v>20.235000000000259</c:v>
                </c:pt>
                <c:pt idx="4048">
                  <c:v>20.240000000000236</c:v>
                </c:pt>
                <c:pt idx="4049">
                  <c:v>20.245000000000235</c:v>
                </c:pt>
                <c:pt idx="4050">
                  <c:v>20.250000000000256</c:v>
                </c:pt>
                <c:pt idx="4051">
                  <c:v>20.255000000000233</c:v>
                </c:pt>
                <c:pt idx="4052">
                  <c:v>20.260000000000232</c:v>
                </c:pt>
                <c:pt idx="4053">
                  <c:v>20.265000000000228</c:v>
                </c:pt>
                <c:pt idx="4054">
                  <c:v>20.270000000000252</c:v>
                </c:pt>
                <c:pt idx="4055">
                  <c:v>20.27500000000023</c:v>
                </c:pt>
                <c:pt idx="4056">
                  <c:v>20.280000000000229</c:v>
                </c:pt>
                <c:pt idx="4057">
                  <c:v>20.285000000000217</c:v>
                </c:pt>
                <c:pt idx="4058">
                  <c:v>20.290000000000227</c:v>
                </c:pt>
                <c:pt idx="4059">
                  <c:v>20.295000000000229</c:v>
                </c:pt>
                <c:pt idx="4060">
                  <c:v>20.300000000000246</c:v>
                </c:pt>
                <c:pt idx="4061">
                  <c:v>20.305000000000227</c:v>
                </c:pt>
                <c:pt idx="4062">
                  <c:v>20.310000000000244</c:v>
                </c:pt>
                <c:pt idx="4063">
                  <c:v>20.315000000000243</c:v>
                </c:pt>
                <c:pt idx="4064">
                  <c:v>20.320000000000242</c:v>
                </c:pt>
                <c:pt idx="4065">
                  <c:v>20.325000000000227</c:v>
                </c:pt>
                <c:pt idx="4066">
                  <c:v>20.33000000000024</c:v>
                </c:pt>
                <c:pt idx="4067">
                  <c:v>20.335000000000239</c:v>
                </c:pt>
                <c:pt idx="4068">
                  <c:v>20.340000000000227</c:v>
                </c:pt>
                <c:pt idx="4069">
                  <c:v>20.345000000000226</c:v>
                </c:pt>
                <c:pt idx="4070">
                  <c:v>20.350000000000236</c:v>
                </c:pt>
                <c:pt idx="4071">
                  <c:v>20.355000000000228</c:v>
                </c:pt>
                <c:pt idx="4072">
                  <c:v>20.360000000000227</c:v>
                </c:pt>
                <c:pt idx="4073">
                  <c:v>20.365000000000229</c:v>
                </c:pt>
                <c:pt idx="4074">
                  <c:v>20.370000000000232</c:v>
                </c:pt>
                <c:pt idx="4075">
                  <c:v>20.375000000000227</c:v>
                </c:pt>
                <c:pt idx="4076">
                  <c:v>20.380000000000226</c:v>
                </c:pt>
                <c:pt idx="4077">
                  <c:v>20.385000000000229</c:v>
                </c:pt>
                <c:pt idx="4078">
                  <c:v>20.390000000000228</c:v>
                </c:pt>
                <c:pt idx="4079">
                  <c:v>20.395000000000227</c:v>
                </c:pt>
                <c:pt idx="4080">
                  <c:v>20.400000000000226</c:v>
                </c:pt>
                <c:pt idx="4081">
                  <c:v>20.405000000000204</c:v>
                </c:pt>
                <c:pt idx="4082">
                  <c:v>20.410000000000224</c:v>
                </c:pt>
                <c:pt idx="4083">
                  <c:v>20.415000000000223</c:v>
                </c:pt>
                <c:pt idx="4084">
                  <c:v>20.420000000000222</c:v>
                </c:pt>
                <c:pt idx="4085">
                  <c:v>20.4250000000002</c:v>
                </c:pt>
                <c:pt idx="4086">
                  <c:v>20.43000000000022</c:v>
                </c:pt>
                <c:pt idx="4087">
                  <c:v>20.435000000000219</c:v>
                </c:pt>
                <c:pt idx="4088">
                  <c:v>20.440000000000197</c:v>
                </c:pt>
                <c:pt idx="4089">
                  <c:v>20.445000000000196</c:v>
                </c:pt>
                <c:pt idx="4090">
                  <c:v>20.450000000000216</c:v>
                </c:pt>
                <c:pt idx="4091">
                  <c:v>20.455000000000194</c:v>
                </c:pt>
                <c:pt idx="4092">
                  <c:v>20.460000000000193</c:v>
                </c:pt>
                <c:pt idx="4093">
                  <c:v>20.465000000000188</c:v>
                </c:pt>
                <c:pt idx="4094">
                  <c:v>20.470000000000212</c:v>
                </c:pt>
                <c:pt idx="4095">
                  <c:v>20.47500000000019</c:v>
                </c:pt>
                <c:pt idx="4096">
                  <c:v>20.480000000000189</c:v>
                </c:pt>
                <c:pt idx="4097">
                  <c:v>20.485000000000177</c:v>
                </c:pt>
                <c:pt idx="4098">
                  <c:v>20.490000000000187</c:v>
                </c:pt>
                <c:pt idx="4099">
                  <c:v>20.495000000000189</c:v>
                </c:pt>
                <c:pt idx="4100">
                  <c:v>20.500000000000206</c:v>
                </c:pt>
                <c:pt idx="4101">
                  <c:v>20.505000000000202</c:v>
                </c:pt>
                <c:pt idx="4102">
                  <c:v>20.510000000000204</c:v>
                </c:pt>
                <c:pt idx="4103">
                  <c:v>20.515000000000203</c:v>
                </c:pt>
                <c:pt idx="4104">
                  <c:v>20.520000000000202</c:v>
                </c:pt>
                <c:pt idx="4105">
                  <c:v>20.525000000000187</c:v>
                </c:pt>
                <c:pt idx="4106">
                  <c:v>20.5300000000002</c:v>
                </c:pt>
                <c:pt idx="4107">
                  <c:v>20.535000000000199</c:v>
                </c:pt>
                <c:pt idx="4108">
                  <c:v>20.540000000000187</c:v>
                </c:pt>
                <c:pt idx="4109">
                  <c:v>20.545000000000186</c:v>
                </c:pt>
                <c:pt idx="4110">
                  <c:v>20.550000000000196</c:v>
                </c:pt>
                <c:pt idx="4111">
                  <c:v>20.555000000000192</c:v>
                </c:pt>
                <c:pt idx="4112">
                  <c:v>20.560000000000187</c:v>
                </c:pt>
                <c:pt idx="4113">
                  <c:v>20.565000000000186</c:v>
                </c:pt>
                <c:pt idx="4114">
                  <c:v>20.570000000000192</c:v>
                </c:pt>
                <c:pt idx="4115">
                  <c:v>20.575000000000188</c:v>
                </c:pt>
                <c:pt idx="4116">
                  <c:v>20.580000000000187</c:v>
                </c:pt>
                <c:pt idx="4117">
                  <c:v>20.585000000000189</c:v>
                </c:pt>
                <c:pt idx="4118">
                  <c:v>20.590000000000188</c:v>
                </c:pt>
                <c:pt idx="4119">
                  <c:v>20.595000000000187</c:v>
                </c:pt>
                <c:pt idx="4120">
                  <c:v>20.60000000000019</c:v>
                </c:pt>
                <c:pt idx="4121">
                  <c:v>20.605000000000185</c:v>
                </c:pt>
                <c:pt idx="4122">
                  <c:v>20.610000000000191</c:v>
                </c:pt>
                <c:pt idx="4123">
                  <c:v>20.61500000000019</c:v>
                </c:pt>
                <c:pt idx="4124">
                  <c:v>20.620000000000193</c:v>
                </c:pt>
                <c:pt idx="4125">
                  <c:v>20.625000000000181</c:v>
                </c:pt>
                <c:pt idx="4126">
                  <c:v>20.630000000000191</c:v>
                </c:pt>
                <c:pt idx="4127">
                  <c:v>20.63500000000019</c:v>
                </c:pt>
                <c:pt idx="4128">
                  <c:v>20.640000000000178</c:v>
                </c:pt>
                <c:pt idx="4129">
                  <c:v>20.645000000000177</c:v>
                </c:pt>
                <c:pt idx="4130">
                  <c:v>20.65000000000019</c:v>
                </c:pt>
                <c:pt idx="4131">
                  <c:v>20.655000000000175</c:v>
                </c:pt>
                <c:pt idx="4132">
                  <c:v>20.660000000000174</c:v>
                </c:pt>
                <c:pt idx="4133">
                  <c:v>20.665000000000173</c:v>
                </c:pt>
                <c:pt idx="4134">
                  <c:v>20.67000000000019</c:v>
                </c:pt>
                <c:pt idx="4135">
                  <c:v>20.675000000000171</c:v>
                </c:pt>
                <c:pt idx="4136">
                  <c:v>20.68000000000017</c:v>
                </c:pt>
                <c:pt idx="4137">
                  <c:v>20.685000000000169</c:v>
                </c:pt>
                <c:pt idx="4138">
                  <c:v>20.690000000000168</c:v>
                </c:pt>
                <c:pt idx="4139">
                  <c:v>20.695000000000167</c:v>
                </c:pt>
                <c:pt idx="4140">
                  <c:v>20.700000000000166</c:v>
                </c:pt>
                <c:pt idx="4141">
                  <c:v>20.705000000000162</c:v>
                </c:pt>
                <c:pt idx="4142">
                  <c:v>20.710000000000164</c:v>
                </c:pt>
                <c:pt idx="4143">
                  <c:v>20.715000000000163</c:v>
                </c:pt>
                <c:pt idx="4144">
                  <c:v>20.720000000000162</c:v>
                </c:pt>
                <c:pt idx="4145">
                  <c:v>20.72500000000014</c:v>
                </c:pt>
                <c:pt idx="4146">
                  <c:v>20.73000000000016</c:v>
                </c:pt>
                <c:pt idx="4147">
                  <c:v>20.735000000000159</c:v>
                </c:pt>
                <c:pt idx="4148">
                  <c:v>20.740000000000137</c:v>
                </c:pt>
                <c:pt idx="4149">
                  <c:v>20.745000000000136</c:v>
                </c:pt>
                <c:pt idx="4150">
                  <c:v>20.750000000000156</c:v>
                </c:pt>
                <c:pt idx="4151">
                  <c:v>20.755000000000152</c:v>
                </c:pt>
                <c:pt idx="4152">
                  <c:v>20.760000000000133</c:v>
                </c:pt>
                <c:pt idx="4153">
                  <c:v>20.765000000000132</c:v>
                </c:pt>
                <c:pt idx="4154">
                  <c:v>20.770000000000152</c:v>
                </c:pt>
                <c:pt idx="4155">
                  <c:v>20.77500000000013</c:v>
                </c:pt>
                <c:pt idx="4156">
                  <c:v>20.780000000000129</c:v>
                </c:pt>
                <c:pt idx="4157">
                  <c:v>20.785000000000124</c:v>
                </c:pt>
                <c:pt idx="4158">
                  <c:v>20.790000000000127</c:v>
                </c:pt>
                <c:pt idx="4159">
                  <c:v>20.795000000000126</c:v>
                </c:pt>
                <c:pt idx="4160">
                  <c:v>20.800000000000146</c:v>
                </c:pt>
                <c:pt idx="4161">
                  <c:v>20.805000000000142</c:v>
                </c:pt>
                <c:pt idx="4162">
                  <c:v>20.810000000000144</c:v>
                </c:pt>
                <c:pt idx="4163">
                  <c:v>20.815000000000143</c:v>
                </c:pt>
                <c:pt idx="4164">
                  <c:v>20.820000000000142</c:v>
                </c:pt>
                <c:pt idx="4165">
                  <c:v>20.825000000000127</c:v>
                </c:pt>
                <c:pt idx="4166">
                  <c:v>20.83000000000014</c:v>
                </c:pt>
                <c:pt idx="4167">
                  <c:v>20.835000000000139</c:v>
                </c:pt>
                <c:pt idx="4168">
                  <c:v>20.840000000000128</c:v>
                </c:pt>
                <c:pt idx="4169">
                  <c:v>20.845000000000127</c:v>
                </c:pt>
                <c:pt idx="4170">
                  <c:v>20.850000000000136</c:v>
                </c:pt>
                <c:pt idx="4171">
                  <c:v>20.855000000000132</c:v>
                </c:pt>
                <c:pt idx="4172">
                  <c:v>20.860000000000127</c:v>
                </c:pt>
                <c:pt idx="4173">
                  <c:v>20.865000000000126</c:v>
                </c:pt>
                <c:pt idx="4174">
                  <c:v>20.870000000000132</c:v>
                </c:pt>
                <c:pt idx="4175">
                  <c:v>20.875000000000128</c:v>
                </c:pt>
                <c:pt idx="4176">
                  <c:v>20.880000000000127</c:v>
                </c:pt>
                <c:pt idx="4177">
                  <c:v>20.885000000000129</c:v>
                </c:pt>
                <c:pt idx="4178">
                  <c:v>20.890000000000128</c:v>
                </c:pt>
                <c:pt idx="4179">
                  <c:v>20.895000000000127</c:v>
                </c:pt>
                <c:pt idx="4180">
                  <c:v>20.900000000000126</c:v>
                </c:pt>
                <c:pt idx="4181">
                  <c:v>20.905000000000122</c:v>
                </c:pt>
                <c:pt idx="4182">
                  <c:v>20.910000000000124</c:v>
                </c:pt>
                <c:pt idx="4183">
                  <c:v>20.915000000000123</c:v>
                </c:pt>
                <c:pt idx="4184">
                  <c:v>20.920000000000122</c:v>
                </c:pt>
                <c:pt idx="4185">
                  <c:v>20.925000000000122</c:v>
                </c:pt>
                <c:pt idx="4186">
                  <c:v>20.930000000000121</c:v>
                </c:pt>
                <c:pt idx="4187">
                  <c:v>20.93500000000012</c:v>
                </c:pt>
                <c:pt idx="4188">
                  <c:v>20.940000000000119</c:v>
                </c:pt>
                <c:pt idx="4189">
                  <c:v>20.945000000000096</c:v>
                </c:pt>
                <c:pt idx="4190">
                  <c:v>20.950000000000117</c:v>
                </c:pt>
                <c:pt idx="4191">
                  <c:v>20.955000000000116</c:v>
                </c:pt>
                <c:pt idx="4192">
                  <c:v>20.960000000000093</c:v>
                </c:pt>
                <c:pt idx="4193">
                  <c:v>20.965000000000092</c:v>
                </c:pt>
                <c:pt idx="4194">
                  <c:v>20.970000000000113</c:v>
                </c:pt>
                <c:pt idx="4195">
                  <c:v>20.975000000000112</c:v>
                </c:pt>
                <c:pt idx="4196">
                  <c:v>20.980000000000089</c:v>
                </c:pt>
                <c:pt idx="4197">
                  <c:v>20.985000000000085</c:v>
                </c:pt>
                <c:pt idx="4198">
                  <c:v>20.990000000000109</c:v>
                </c:pt>
                <c:pt idx="4199">
                  <c:v>20.995000000000086</c:v>
                </c:pt>
                <c:pt idx="4200">
                  <c:v>21.000000000000107</c:v>
                </c:pt>
                <c:pt idx="4201">
                  <c:v>21.005000000000106</c:v>
                </c:pt>
                <c:pt idx="4202">
                  <c:v>21.010000000000105</c:v>
                </c:pt>
                <c:pt idx="4203">
                  <c:v>21.015000000000104</c:v>
                </c:pt>
                <c:pt idx="4204">
                  <c:v>21.020000000000103</c:v>
                </c:pt>
                <c:pt idx="4205">
                  <c:v>21.025000000000102</c:v>
                </c:pt>
                <c:pt idx="4206">
                  <c:v>21.030000000000101</c:v>
                </c:pt>
                <c:pt idx="4207">
                  <c:v>21.0350000000001</c:v>
                </c:pt>
                <c:pt idx="4208">
                  <c:v>21.040000000000099</c:v>
                </c:pt>
                <c:pt idx="4209">
                  <c:v>21.045000000000087</c:v>
                </c:pt>
                <c:pt idx="4210">
                  <c:v>21.050000000000097</c:v>
                </c:pt>
                <c:pt idx="4211">
                  <c:v>21.055000000000096</c:v>
                </c:pt>
                <c:pt idx="4212">
                  <c:v>21.060000000000088</c:v>
                </c:pt>
                <c:pt idx="4213">
                  <c:v>21.065000000000087</c:v>
                </c:pt>
                <c:pt idx="4214">
                  <c:v>21.070000000000093</c:v>
                </c:pt>
                <c:pt idx="4215">
                  <c:v>21.075000000000092</c:v>
                </c:pt>
                <c:pt idx="4216">
                  <c:v>21.080000000000087</c:v>
                </c:pt>
                <c:pt idx="4217">
                  <c:v>21.085000000000086</c:v>
                </c:pt>
                <c:pt idx="4218">
                  <c:v>21.090000000000092</c:v>
                </c:pt>
                <c:pt idx="4219">
                  <c:v>21.095000000000088</c:v>
                </c:pt>
                <c:pt idx="4220">
                  <c:v>21.10000000000009</c:v>
                </c:pt>
                <c:pt idx="4221">
                  <c:v>21.105000000000093</c:v>
                </c:pt>
                <c:pt idx="4222">
                  <c:v>21.110000000000095</c:v>
                </c:pt>
                <c:pt idx="4223">
                  <c:v>21.115000000000091</c:v>
                </c:pt>
                <c:pt idx="4224">
                  <c:v>21.12000000000009</c:v>
                </c:pt>
                <c:pt idx="4225">
                  <c:v>21.125000000000085</c:v>
                </c:pt>
                <c:pt idx="4226">
                  <c:v>21.130000000000091</c:v>
                </c:pt>
                <c:pt idx="4227">
                  <c:v>21.13500000000009</c:v>
                </c:pt>
                <c:pt idx="4228">
                  <c:v>21.140000000000093</c:v>
                </c:pt>
                <c:pt idx="4229">
                  <c:v>21.145000000000078</c:v>
                </c:pt>
                <c:pt idx="4230">
                  <c:v>21.150000000000091</c:v>
                </c:pt>
                <c:pt idx="4231">
                  <c:v>21.15500000000009</c:v>
                </c:pt>
                <c:pt idx="4232">
                  <c:v>21.160000000000075</c:v>
                </c:pt>
                <c:pt idx="4233">
                  <c:v>21.165000000000074</c:v>
                </c:pt>
                <c:pt idx="4234">
                  <c:v>21.170000000000091</c:v>
                </c:pt>
                <c:pt idx="4235">
                  <c:v>21.175000000000075</c:v>
                </c:pt>
                <c:pt idx="4236">
                  <c:v>21.180000000000071</c:v>
                </c:pt>
                <c:pt idx="4237">
                  <c:v>21.18500000000007</c:v>
                </c:pt>
                <c:pt idx="4238">
                  <c:v>21.19000000000009</c:v>
                </c:pt>
                <c:pt idx="4239">
                  <c:v>21.195000000000068</c:v>
                </c:pt>
                <c:pt idx="4240">
                  <c:v>21.200000000000067</c:v>
                </c:pt>
                <c:pt idx="4241">
                  <c:v>21.205000000000066</c:v>
                </c:pt>
                <c:pt idx="4242">
                  <c:v>21.210000000000065</c:v>
                </c:pt>
                <c:pt idx="4243">
                  <c:v>21.215000000000064</c:v>
                </c:pt>
                <c:pt idx="4244">
                  <c:v>21.220000000000063</c:v>
                </c:pt>
                <c:pt idx="4245">
                  <c:v>21.225000000000062</c:v>
                </c:pt>
                <c:pt idx="4246">
                  <c:v>21.230000000000061</c:v>
                </c:pt>
                <c:pt idx="4247">
                  <c:v>21.23500000000006</c:v>
                </c:pt>
                <c:pt idx="4248">
                  <c:v>21.240000000000059</c:v>
                </c:pt>
                <c:pt idx="4249">
                  <c:v>21.245000000000037</c:v>
                </c:pt>
                <c:pt idx="4250">
                  <c:v>21.250000000000057</c:v>
                </c:pt>
                <c:pt idx="4251">
                  <c:v>21.255000000000056</c:v>
                </c:pt>
                <c:pt idx="4252">
                  <c:v>21.260000000000034</c:v>
                </c:pt>
                <c:pt idx="4253">
                  <c:v>21.265000000000033</c:v>
                </c:pt>
                <c:pt idx="4254">
                  <c:v>21.270000000000053</c:v>
                </c:pt>
                <c:pt idx="4255">
                  <c:v>21.275000000000052</c:v>
                </c:pt>
                <c:pt idx="4256">
                  <c:v>21.28000000000003</c:v>
                </c:pt>
                <c:pt idx="4257">
                  <c:v>21.285000000000029</c:v>
                </c:pt>
                <c:pt idx="4258">
                  <c:v>21.290000000000049</c:v>
                </c:pt>
                <c:pt idx="4259">
                  <c:v>21.295000000000027</c:v>
                </c:pt>
                <c:pt idx="4260">
                  <c:v>21.300000000000047</c:v>
                </c:pt>
                <c:pt idx="4261">
                  <c:v>21.305000000000046</c:v>
                </c:pt>
                <c:pt idx="4262">
                  <c:v>21.310000000000045</c:v>
                </c:pt>
                <c:pt idx="4263">
                  <c:v>21.315000000000044</c:v>
                </c:pt>
                <c:pt idx="4264">
                  <c:v>21.320000000000043</c:v>
                </c:pt>
                <c:pt idx="4265">
                  <c:v>21.325000000000042</c:v>
                </c:pt>
                <c:pt idx="4266">
                  <c:v>21.330000000000041</c:v>
                </c:pt>
                <c:pt idx="4267">
                  <c:v>21.33500000000004</c:v>
                </c:pt>
                <c:pt idx="4268">
                  <c:v>21.340000000000039</c:v>
                </c:pt>
                <c:pt idx="4269">
                  <c:v>21.345000000000027</c:v>
                </c:pt>
                <c:pt idx="4270">
                  <c:v>21.350000000000037</c:v>
                </c:pt>
                <c:pt idx="4271">
                  <c:v>21.355000000000036</c:v>
                </c:pt>
                <c:pt idx="4272">
                  <c:v>21.360000000000028</c:v>
                </c:pt>
                <c:pt idx="4273">
                  <c:v>21.365000000000027</c:v>
                </c:pt>
                <c:pt idx="4274">
                  <c:v>21.370000000000033</c:v>
                </c:pt>
                <c:pt idx="4275">
                  <c:v>21.375000000000032</c:v>
                </c:pt>
                <c:pt idx="4276">
                  <c:v>21.380000000000027</c:v>
                </c:pt>
                <c:pt idx="4277">
                  <c:v>21.385000000000026</c:v>
                </c:pt>
                <c:pt idx="4278">
                  <c:v>21.390000000000033</c:v>
                </c:pt>
                <c:pt idx="4279">
                  <c:v>21.395000000000028</c:v>
                </c:pt>
                <c:pt idx="4280">
                  <c:v>21.400000000000027</c:v>
                </c:pt>
                <c:pt idx="4281">
                  <c:v>21.405000000000026</c:v>
                </c:pt>
                <c:pt idx="4282">
                  <c:v>21.410000000000025</c:v>
                </c:pt>
                <c:pt idx="4283">
                  <c:v>21.415000000000024</c:v>
                </c:pt>
                <c:pt idx="4284">
                  <c:v>21.420000000000023</c:v>
                </c:pt>
                <c:pt idx="4285">
                  <c:v>21.425000000000022</c:v>
                </c:pt>
                <c:pt idx="4286">
                  <c:v>21.430000000000021</c:v>
                </c:pt>
                <c:pt idx="4287">
                  <c:v>21.43500000000002</c:v>
                </c:pt>
                <c:pt idx="4288">
                  <c:v>21.440000000000019</c:v>
                </c:pt>
                <c:pt idx="4289">
                  <c:v>21.444999999999997</c:v>
                </c:pt>
                <c:pt idx="4290">
                  <c:v>21.450000000000017</c:v>
                </c:pt>
                <c:pt idx="4291">
                  <c:v>21.455000000000016</c:v>
                </c:pt>
                <c:pt idx="4292">
                  <c:v>21.460000000000012</c:v>
                </c:pt>
                <c:pt idx="4293">
                  <c:v>21.464999999999993</c:v>
                </c:pt>
                <c:pt idx="4294">
                  <c:v>21.470000000000013</c:v>
                </c:pt>
                <c:pt idx="4295">
                  <c:v>21.475000000000012</c:v>
                </c:pt>
                <c:pt idx="4296">
                  <c:v>21.47999999999999</c:v>
                </c:pt>
                <c:pt idx="4297">
                  <c:v>21.484999999999989</c:v>
                </c:pt>
                <c:pt idx="4298">
                  <c:v>21.490000000000009</c:v>
                </c:pt>
                <c:pt idx="4299">
                  <c:v>21.494999999999987</c:v>
                </c:pt>
                <c:pt idx="4300">
                  <c:v>21.500000000000007</c:v>
                </c:pt>
                <c:pt idx="4301">
                  <c:v>21.505000000000006</c:v>
                </c:pt>
                <c:pt idx="4302">
                  <c:v>21.510000000000005</c:v>
                </c:pt>
                <c:pt idx="4303">
                  <c:v>21.515000000000004</c:v>
                </c:pt>
                <c:pt idx="4304">
                  <c:v>21.520000000000003</c:v>
                </c:pt>
                <c:pt idx="4305">
                  <c:v>21.525000000000002</c:v>
                </c:pt>
                <c:pt idx="4306">
                  <c:v>21.53</c:v>
                </c:pt>
                <c:pt idx="4307">
                  <c:v>21.535</c:v>
                </c:pt>
                <c:pt idx="4308">
                  <c:v>21.54</c:v>
                </c:pt>
                <c:pt idx="4309">
                  <c:v>21.544999999999987</c:v>
                </c:pt>
                <c:pt idx="4310">
                  <c:v>21.549999999999986</c:v>
                </c:pt>
                <c:pt idx="4311">
                  <c:v>21.554999999999996</c:v>
                </c:pt>
                <c:pt idx="4312">
                  <c:v>21.559999999999992</c:v>
                </c:pt>
                <c:pt idx="4313">
                  <c:v>21.564999999999987</c:v>
                </c:pt>
                <c:pt idx="4314">
                  <c:v>21.569999999999986</c:v>
                </c:pt>
                <c:pt idx="4315">
                  <c:v>21.574999999999992</c:v>
                </c:pt>
                <c:pt idx="4316">
                  <c:v>21.579999999999988</c:v>
                </c:pt>
                <c:pt idx="4317">
                  <c:v>21.584999999999987</c:v>
                </c:pt>
                <c:pt idx="4318">
                  <c:v>21.589999999999989</c:v>
                </c:pt>
                <c:pt idx="4319">
                  <c:v>21.594999999999988</c:v>
                </c:pt>
                <c:pt idx="4320">
                  <c:v>21.599999999999987</c:v>
                </c:pt>
                <c:pt idx="4321">
                  <c:v>21.60499999999999</c:v>
                </c:pt>
                <c:pt idx="4322">
                  <c:v>21.609999999999985</c:v>
                </c:pt>
                <c:pt idx="4323">
                  <c:v>21.614999999999991</c:v>
                </c:pt>
                <c:pt idx="4324">
                  <c:v>21.61999999999999</c:v>
                </c:pt>
                <c:pt idx="4325">
                  <c:v>21.624999999999993</c:v>
                </c:pt>
                <c:pt idx="4326">
                  <c:v>21.629999999999981</c:v>
                </c:pt>
                <c:pt idx="4327">
                  <c:v>21.634999999999991</c:v>
                </c:pt>
                <c:pt idx="4328">
                  <c:v>21.63999999999999</c:v>
                </c:pt>
                <c:pt idx="4329">
                  <c:v>21.644999999999978</c:v>
                </c:pt>
                <c:pt idx="4330">
                  <c:v>21.649999999999977</c:v>
                </c:pt>
                <c:pt idx="4331">
                  <c:v>21.65499999999999</c:v>
                </c:pt>
                <c:pt idx="4332">
                  <c:v>21.659999999999975</c:v>
                </c:pt>
                <c:pt idx="4333">
                  <c:v>21.664999999999974</c:v>
                </c:pt>
                <c:pt idx="4334">
                  <c:v>21.669999999999973</c:v>
                </c:pt>
                <c:pt idx="4335">
                  <c:v>21.67499999999999</c:v>
                </c:pt>
                <c:pt idx="4336">
                  <c:v>21.679999999999971</c:v>
                </c:pt>
                <c:pt idx="4337">
                  <c:v>21.68499999999997</c:v>
                </c:pt>
                <c:pt idx="4338">
                  <c:v>21.689999999999969</c:v>
                </c:pt>
                <c:pt idx="4339">
                  <c:v>21.694999999999968</c:v>
                </c:pt>
                <c:pt idx="4340">
                  <c:v>21.699999999999967</c:v>
                </c:pt>
                <c:pt idx="4341">
                  <c:v>21.704999999999966</c:v>
                </c:pt>
                <c:pt idx="4342">
                  <c:v>21.709999999999962</c:v>
                </c:pt>
                <c:pt idx="4343">
                  <c:v>21.714999999999964</c:v>
                </c:pt>
                <c:pt idx="4344">
                  <c:v>21.719999999999963</c:v>
                </c:pt>
                <c:pt idx="4345">
                  <c:v>21.724999999999962</c:v>
                </c:pt>
                <c:pt idx="4346">
                  <c:v>21.72999999999994</c:v>
                </c:pt>
                <c:pt idx="4347">
                  <c:v>21.73499999999996</c:v>
                </c:pt>
                <c:pt idx="4348">
                  <c:v>21.739999999999959</c:v>
                </c:pt>
                <c:pt idx="4349">
                  <c:v>21.744999999999937</c:v>
                </c:pt>
                <c:pt idx="4350">
                  <c:v>21.749999999999936</c:v>
                </c:pt>
                <c:pt idx="4351">
                  <c:v>21.754999999999956</c:v>
                </c:pt>
                <c:pt idx="4352">
                  <c:v>21.759999999999952</c:v>
                </c:pt>
                <c:pt idx="4353">
                  <c:v>21.764999999999933</c:v>
                </c:pt>
                <c:pt idx="4354">
                  <c:v>21.769999999999932</c:v>
                </c:pt>
                <c:pt idx="4355">
                  <c:v>21.774999999999952</c:v>
                </c:pt>
                <c:pt idx="4356">
                  <c:v>21.77999999999993</c:v>
                </c:pt>
                <c:pt idx="4357">
                  <c:v>21.784999999999929</c:v>
                </c:pt>
                <c:pt idx="4358">
                  <c:v>21.789999999999925</c:v>
                </c:pt>
                <c:pt idx="4359">
                  <c:v>21.794999999999927</c:v>
                </c:pt>
                <c:pt idx="4360">
                  <c:v>21.799999999999926</c:v>
                </c:pt>
                <c:pt idx="4361">
                  <c:v>21.804999999999946</c:v>
                </c:pt>
                <c:pt idx="4362">
                  <c:v>21.809999999999942</c:v>
                </c:pt>
                <c:pt idx="4363">
                  <c:v>21.814999999999944</c:v>
                </c:pt>
                <c:pt idx="4364">
                  <c:v>21.819999999999943</c:v>
                </c:pt>
                <c:pt idx="4365">
                  <c:v>21.824999999999942</c:v>
                </c:pt>
                <c:pt idx="4366">
                  <c:v>21.829999999999927</c:v>
                </c:pt>
                <c:pt idx="4367">
                  <c:v>21.83499999999994</c:v>
                </c:pt>
                <c:pt idx="4368">
                  <c:v>21.839999999999939</c:v>
                </c:pt>
                <c:pt idx="4369">
                  <c:v>21.844999999999928</c:v>
                </c:pt>
                <c:pt idx="4370">
                  <c:v>21.849999999999927</c:v>
                </c:pt>
                <c:pt idx="4371">
                  <c:v>21.854999999999936</c:v>
                </c:pt>
                <c:pt idx="4372">
                  <c:v>21.859999999999932</c:v>
                </c:pt>
                <c:pt idx="4373">
                  <c:v>21.864999999999927</c:v>
                </c:pt>
                <c:pt idx="4374">
                  <c:v>21.869999999999926</c:v>
                </c:pt>
                <c:pt idx="4375">
                  <c:v>21.874999999999932</c:v>
                </c:pt>
                <c:pt idx="4376">
                  <c:v>21.879999999999932</c:v>
                </c:pt>
                <c:pt idx="4377">
                  <c:v>21.884999999999927</c:v>
                </c:pt>
                <c:pt idx="4378">
                  <c:v>21.889999999999926</c:v>
                </c:pt>
                <c:pt idx="4379">
                  <c:v>21.894999999999932</c:v>
                </c:pt>
                <c:pt idx="4380">
                  <c:v>21.899999999999928</c:v>
                </c:pt>
                <c:pt idx="4381">
                  <c:v>21.904999999999927</c:v>
                </c:pt>
                <c:pt idx="4382">
                  <c:v>21.909999999999926</c:v>
                </c:pt>
                <c:pt idx="4383">
                  <c:v>21.914999999999925</c:v>
                </c:pt>
                <c:pt idx="4384">
                  <c:v>21.919999999999924</c:v>
                </c:pt>
                <c:pt idx="4385">
                  <c:v>21.924999999999923</c:v>
                </c:pt>
                <c:pt idx="4386">
                  <c:v>21.929999999999922</c:v>
                </c:pt>
                <c:pt idx="4387">
                  <c:v>21.934999999999921</c:v>
                </c:pt>
                <c:pt idx="4388">
                  <c:v>21.93999999999992</c:v>
                </c:pt>
                <c:pt idx="4389">
                  <c:v>21.944999999999919</c:v>
                </c:pt>
                <c:pt idx="4390">
                  <c:v>21.949999999999896</c:v>
                </c:pt>
                <c:pt idx="4391">
                  <c:v>21.954999999999917</c:v>
                </c:pt>
                <c:pt idx="4392">
                  <c:v>21.959999999999916</c:v>
                </c:pt>
                <c:pt idx="4393">
                  <c:v>21.964999999999893</c:v>
                </c:pt>
                <c:pt idx="4394">
                  <c:v>21.969999999999892</c:v>
                </c:pt>
                <c:pt idx="4395">
                  <c:v>21.974999999999913</c:v>
                </c:pt>
                <c:pt idx="4396">
                  <c:v>21.979999999999912</c:v>
                </c:pt>
                <c:pt idx="4397">
                  <c:v>21.984999999999889</c:v>
                </c:pt>
                <c:pt idx="4398">
                  <c:v>21.989999999999885</c:v>
                </c:pt>
                <c:pt idx="4399">
                  <c:v>21.994999999999909</c:v>
                </c:pt>
                <c:pt idx="4400">
                  <c:v>21.999999999999886</c:v>
                </c:pt>
                <c:pt idx="4401">
                  <c:v>22.004999999999907</c:v>
                </c:pt>
                <c:pt idx="4402">
                  <c:v>22.009999999999906</c:v>
                </c:pt>
                <c:pt idx="4403">
                  <c:v>22.014999999999905</c:v>
                </c:pt>
                <c:pt idx="4404">
                  <c:v>22.019999999999904</c:v>
                </c:pt>
                <c:pt idx="4405">
                  <c:v>22.024999999999903</c:v>
                </c:pt>
                <c:pt idx="4406">
                  <c:v>22.029999999999902</c:v>
                </c:pt>
                <c:pt idx="4407">
                  <c:v>22.034999999999901</c:v>
                </c:pt>
                <c:pt idx="4408">
                  <c:v>22.0399999999999</c:v>
                </c:pt>
                <c:pt idx="4409">
                  <c:v>22.044999999999899</c:v>
                </c:pt>
                <c:pt idx="4410">
                  <c:v>22.049999999999887</c:v>
                </c:pt>
                <c:pt idx="4411">
                  <c:v>22.054999999999897</c:v>
                </c:pt>
                <c:pt idx="4412">
                  <c:v>22.059999999999896</c:v>
                </c:pt>
                <c:pt idx="4413">
                  <c:v>22.064999999999888</c:v>
                </c:pt>
                <c:pt idx="4414">
                  <c:v>22.069999999999887</c:v>
                </c:pt>
                <c:pt idx="4415">
                  <c:v>22.074999999999893</c:v>
                </c:pt>
                <c:pt idx="4416">
                  <c:v>22.079999999999892</c:v>
                </c:pt>
                <c:pt idx="4417">
                  <c:v>22.084999999999887</c:v>
                </c:pt>
                <c:pt idx="4418">
                  <c:v>22.089999999999886</c:v>
                </c:pt>
                <c:pt idx="4419">
                  <c:v>22.094999999999892</c:v>
                </c:pt>
                <c:pt idx="4420">
                  <c:v>22.099999999999888</c:v>
                </c:pt>
                <c:pt idx="4421">
                  <c:v>22.10499999999989</c:v>
                </c:pt>
                <c:pt idx="4422">
                  <c:v>22.109999999999893</c:v>
                </c:pt>
                <c:pt idx="4423">
                  <c:v>22.114999999999895</c:v>
                </c:pt>
                <c:pt idx="4424">
                  <c:v>22.119999999999891</c:v>
                </c:pt>
                <c:pt idx="4425">
                  <c:v>22.12499999999989</c:v>
                </c:pt>
                <c:pt idx="4426">
                  <c:v>22.129999999999885</c:v>
                </c:pt>
                <c:pt idx="4427">
                  <c:v>22.134999999999891</c:v>
                </c:pt>
                <c:pt idx="4428">
                  <c:v>22.13999999999989</c:v>
                </c:pt>
                <c:pt idx="4429">
                  <c:v>22.144999999999893</c:v>
                </c:pt>
                <c:pt idx="4430">
                  <c:v>22.149999999999878</c:v>
                </c:pt>
                <c:pt idx="4431">
                  <c:v>22.154999999999891</c:v>
                </c:pt>
                <c:pt idx="4432">
                  <c:v>22.15999999999989</c:v>
                </c:pt>
                <c:pt idx="4433">
                  <c:v>22.164999999999875</c:v>
                </c:pt>
                <c:pt idx="4434">
                  <c:v>22.169999999999874</c:v>
                </c:pt>
                <c:pt idx="4435">
                  <c:v>22.174999999999891</c:v>
                </c:pt>
                <c:pt idx="4436">
                  <c:v>22.179999999999875</c:v>
                </c:pt>
                <c:pt idx="4437">
                  <c:v>22.184999999999871</c:v>
                </c:pt>
                <c:pt idx="4438">
                  <c:v>22.18999999999987</c:v>
                </c:pt>
                <c:pt idx="4439">
                  <c:v>22.19499999999989</c:v>
                </c:pt>
                <c:pt idx="4440">
                  <c:v>22.199999999999868</c:v>
                </c:pt>
                <c:pt idx="4441">
                  <c:v>22.204999999999867</c:v>
                </c:pt>
                <c:pt idx="4442">
                  <c:v>22.209999999999866</c:v>
                </c:pt>
                <c:pt idx="4443">
                  <c:v>22.214999999999865</c:v>
                </c:pt>
                <c:pt idx="4444">
                  <c:v>22.219999999999864</c:v>
                </c:pt>
                <c:pt idx="4445">
                  <c:v>22.224999999999863</c:v>
                </c:pt>
                <c:pt idx="4446">
                  <c:v>22.229999999999862</c:v>
                </c:pt>
                <c:pt idx="4447">
                  <c:v>22.234999999999861</c:v>
                </c:pt>
                <c:pt idx="4448">
                  <c:v>22.23999999999986</c:v>
                </c:pt>
                <c:pt idx="4449">
                  <c:v>22.244999999999859</c:v>
                </c:pt>
                <c:pt idx="4450">
                  <c:v>22.249999999999837</c:v>
                </c:pt>
                <c:pt idx="4451">
                  <c:v>22.254999999999857</c:v>
                </c:pt>
                <c:pt idx="4452">
                  <c:v>22.259999999999856</c:v>
                </c:pt>
                <c:pt idx="4453">
                  <c:v>22.264999999999834</c:v>
                </c:pt>
                <c:pt idx="4454">
                  <c:v>22.269999999999833</c:v>
                </c:pt>
                <c:pt idx="4455">
                  <c:v>22.274999999999853</c:v>
                </c:pt>
                <c:pt idx="4456">
                  <c:v>22.279999999999852</c:v>
                </c:pt>
                <c:pt idx="4457">
                  <c:v>22.28499999999983</c:v>
                </c:pt>
                <c:pt idx="4458">
                  <c:v>22.289999999999829</c:v>
                </c:pt>
                <c:pt idx="4459">
                  <c:v>22.294999999999849</c:v>
                </c:pt>
                <c:pt idx="4460">
                  <c:v>22.299999999999827</c:v>
                </c:pt>
                <c:pt idx="4461">
                  <c:v>22.304999999999847</c:v>
                </c:pt>
                <c:pt idx="4462">
                  <c:v>22.309999999999846</c:v>
                </c:pt>
                <c:pt idx="4463">
                  <c:v>22.314999999999845</c:v>
                </c:pt>
                <c:pt idx="4464">
                  <c:v>22.319999999999844</c:v>
                </c:pt>
                <c:pt idx="4465">
                  <c:v>22.324999999999843</c:v>
                </c:pt>
                <c:pt idx="4466">
                  <c:v>22.329999999999842</c:v>
                </c:pt>
                <c:pt idx="4467">
                  <c:v>22.334999999999841</c:v>
                </c:pt>
                <c:pt idx="4468">
                  <c:v>22.33999999999984</c:v>
                </c:pt>
                <c:pt idx="4469">
                  <c:v>22.344999999999839</c:v>
                </c:pt>
                <c:pt idx="4470">
                  <c:v>22.349999999999827</c:v>
                </c:pt>
                <c:pt idx="4471">
                  <c:v>22.354999999999837</c:v>
                </c:pt>
                <c:pt idx="4472">
                  <c:v>22.359999999999836</c:v>
                </c:pt>
                <c:pt idx="4473">
                  <c:v>22.364999999999828</c:v>
                </c:pt>
                <c:pt idx="4474">
                  <c:v>22.369999999999827</c:v>
                </c:pt>
                <c:pt idx="4475">
                  <c:v>22.374999999999833</c:v>
                </c:pt>
                <c:pt idx="4476">
                  <c:v>22.379999999999832</c:v>
                </c:pt>
                <c:pt idx="4477">
                  <c:v>22.384999999999827</c:v>
                </c:pt>
                <c:pt idx="4478">
                  <c:v>22.389999999999826</c:v>
                </c:pt>
                <c:pt idx="4479">
                  <c:v>22.394999999999833</c:v>
                </c:pt>
                <c:pt idx="4480">
                  <c:v>22.399999999999828</c:v>
                </c:pt>
                <c:pt idx="4481">
                  <c:v>22.404999999999827</c:v>
                </c:pt>
                <c:pt idx="4482">
                  <c:v>22.409999999999826</c:v>
                </c:pt>
                <c:pt idx="4483">
                  <c:v>22.414999999999825</c:v>
                </c:pt>
                <c:pt idx="4484">
                  <c:v>22.419999999999824</c:v>
                </c:pt>
                <c:pt idx="4485">
                  <c:v>22.424999999999823</c:v>
                </c:pt>
                <c:pt idx="4486">
                  <c:v>22.429999999999822</c:v>
                </c:pt>
                <c:pt idx="4487">
                  <c:v>22.434999999999821</c:v>
                </c:pt>
                <c:pt idx="4488">
                  <c:v>22.43999999999982</c:v>
                </c:pt>
                <c:pt idx="4489">
                  <c:v>22.444999999999819</c:v>
                </c:pt>
                <c:pt idx="4490">
                  <c:v>22.449999999999797</c:v>
                </c:pt>
                <c:pt idx="4491">
                  <c:v>22.454999999999817</c:v>
                </c:pt>
                <c:pt idx="4492">
                  <c:v>22.459999999999816</c:v>
                </c:pt>
                <c:pt idx="4493">
                  <c:v>22.464999999999812</c:v>
                </c:pt>
                <c:pt idx="4494">
                  <c:v>22.469999999999793</c:v>
                </c:pt>
                <c:pt idx="4495">
                  <c:v>22.474999999999813</c:v>
                </c:pt>
                <c:pt idx="4496">
                  <c:v>22.479999999999812</c:v>
                </c:pt>
                <c:pt idx="4497">
                  <c:v>22.48499999999979</c:v>
                </c:pt>
                <c:pt idx="4498">
                  <c:v>22.489999999999789</c:v>
                </c:pt>
                <c:pt idx="4499">
                  <c:v>22.494999999999809</c:v>
                </c:pt>
                <c:pt idx="4500">
                  <c:v>22.499999999999787</c:v>
                </c:pt>
                <c:pt idx="4501">
                  <c:v>22.504999999999807</c:v>
                </c:pt>
                <c:pt idx="4502">
                  <c:v>22.509999999999806</c:v>
                </c:pt>
                <c:pt idx="4503">
                  <c:v>22.514999999999805</c:v>
                </c:pt>
                <c:pt idx="4504">
                  <c:v>22.519999999999804</c:v>
                </c:pt>
                <c:pt idx="4505">
                  <c:v>22.524999999999803</c:v>
                </c:pt>
                <c:pt idx="4506">
                  <c:v>22.529999999999802</c:v>
                </c:pt>
                <c:pt idx="4507">
                  <c:v>22.534999999999801</c:v>
                </c:pt>
                <c:pt idx="4508">
                  <c:v>22.5399999999998</c:v>
                </c:pt>
                <c:pt idx="4509">
                  <c:v>22.544999999999799</c:v>
                </c:pt>
                <c:pt idx="4510">
                  <c:v>22.549999999999788</c:v>
                </c:pt>
                <c:pt idx="4511">
                  <c:v>22.554999999999797</c:v>
                </c:pt>
                <c:pt idx="4512">
                  <c:v>22.559999999999796</c:v>
                </c:pt>
                <c:pt idx="4513">
                  <c:v>22.564999999999792</c:v>
                </c:pt>
                <c:pt idx="4514">
                  <c:v>22.569999999999787</c:v>
                </c:pt>
                <c:pt idx="4515">
                  <c:v>22.574999999999793</c:v>
                </c:pt>
                <c:pt idx="4516">
                  <c:v>22.579999999999792</c:v>
                </c:pt>
                <c:pt idx="4517">
                  <c:v>22.584999999999788</c:v>
                </c:pt>
                <c:pt idx="4518">
                  <c:v>22.589999999999787</c:v>
                </c:pt>
                <c:pt idx="4519">
                  <c:v>22.594999999999793</c:v>
                </c:pt>
                <c:pt idx="4520">
                  <c:v>22.599999999999788</c:v>
                </c:pt>
                <c:pt idx="4521">
                  <c:v>22.604999999999791</c:v>
                </c:pt>
                <c:pt idx="4522">
                  <c:v>22.60999999999979</c:v>
                </c:pt>
                <c:pt idx="4523">
                  <c:v>22.61499999999981</c:v>
                </c:pt>
                <c:pt idx="4524">
                  <c:v>22.619999999999791</c:v>
                </c:pt>
                <c:pt idx="4525">
                  <c:v>22.62499999999979</c:v>
                </c:pt>
                <c:pt idx="4526">
                  <c:v>22.629999999999793</c:v>
                </c:pt>
                <c:pt idx="4527">
                  <c:v>22.634999999999803</c:v>
                </c:pt>
                <c:pt idx="4528">
                  <c:v>22.639999999999791</c:v>
                </c:pt>
                <c:pt idx="4529">
                  <c:v>22.64499999999979</c:v>
                </c:pt>
                <c:pt idx="4530">
                  <c:v>22.649999999999778</c:v>
                </c:pt>
                <c:pt idx="4531">
                  <c:v>22.654999999999795</c:v>
                </c:pt>
                <c:pt idx="4532">
                  <c:v>22.659999999999791</c:v>
                </c:pt>
                <c:pt idx="4533">
                  <c:v>22.664999999999775</c:v>
                </c:pt>
                <c:pt idx="4534">
                  <c:v>22.669999999999774</c:v>
                </c:pt>
                <c:pt idx="4535">
                  <c:v>22.674999999999791</c:v>
                </c:pt>
                <c:pt idx="4536">
                  <c:v>22.67999999999979</c:v>
                </c:pt>
                <c:pt idx="4537">
                  <c:v>22.684999999999771</c:v>
                </c:pt>
                <c:pt idx="4538">
                  <c:v>22.68999999999977</c:v>
                </c:pt>
                <c:pt idx="4539">
                  <c:v>22.694999999999791</c:v>
                </c:pt>
                <c:pt idx="4540">
                  <c:v>22.699999999999768</c:v>
                </c:pt>
                <c:pt idx="4541">
                  <c:v>22.704999999999767</c:v>
                </c:pt>
                <c:pt idx="4542">
                  <c:v>22.709999999999766</c:v>
                </c:pt>
                <c:pt idx="4543">
                  <c:v>22.714999999999765</c:v>
                </c:pt>
                <c:pt idx="4544">
                  <c:v>22.719999999999764</c:v>
                </c:pt>
                <c:pt idx="4545">
                  <c:v>22.724999999999763</c:v>
                </c:pt>
                <c:pt idx="4546">
                  <c:v>22.729999999999762</c:v>
                </c:pt>
                <c:pt idx="4547">
                  <c:v>22.734999999999761</c:v>
                </c:pt>
                <c:pt idx="4548">
                  <c:v>22.73999999999976</c:v>
                </c:pt>
                <c:pt idx="4549">
                  <c:v>22.744999999999759</c:v>
                </c:pt>
                <c:pt idx="4550">
                  <c:v>22.749999999999737</c:v>
                </c:pt>
                <c:pt idx="4551">
                  <c:v>22.754999999999757</c:v>
                </c:pt>
                <c:pt idx="4552">
                  <c:v>22.759999999999756</c:v>
                </c:pt>
                <c:pt idx="4553">
                  <c:v>22.764999999999752</c:v>
                </c:pt>
                <c:pt idx="4554">
                  <c:v>22.769999999999733</c:v>
                </c:pt>
                <c:pt idx="4555">
                  <c:v>22.774999999999753</c:v>
                </c:pt>
                <c:pt idx="4556">
                  <c:v>22.779999999999752</c:v>
                </c:pt>
                <c:pt idx="4557">
                  <c:v>22.78499999999973</c:v>
                </c:pt>
                <c:pt idx="4558">
                  <c:v>22.789999999999729</c:v>
                </c:pt>
                <c:pt idx="4559">
                  <c:v>22.794999999999749</c:v>
                </c:pt>
                <c:pt idx="4560">
                  <c:v>22.799999999999727</c:v>
                </c:pt>
                <c:pt idx="4561">
                  <c:v>22.804999999999747</c:v>
                </c:pt>
                <c:pt idx="4562">
                  <c:v>22.809999999999746</c:v>
                </c:pt>
                <c:pt idx="4563">
                  <c:v>22.814999999999745</c:v>
                </c:pt>
                <c:pt idx="4564">
                  <c:v>22.819999999999744</c:v>
                </c:pt>
                <c:pt idx="4565">
                  <c:v>22.824999999999743</c:v>
                </c:pt>
                <c:pt idx="4566">
                  <c:v>22.829999999999742</c:v>
                </c:pt>
                <c:pt idx="4567">
                  <c:v>22.834999999999745</c:v>
                </c:pt>
                <c:pt idx="4568">
                  <c:v>22.839999999999741</c:v>
                </c:pt>
                <c:pt idx="4569">
                  <c:v>22.84499999999974</c:v>
                </c:pt>
                <c:pt idx="4570">
                  <c:v>22.849999999999739</c:v>
                </c:pt>
                <c:pt idx="4571">
                  <c:v>22.854999999999738</c:v>
                </c:pt>
                <c:pt idx="4572">
                  <c:v>22.859999999999737</c:v>
                </c:pt>
                <c:pt idx="4573">
                  <c:v>22.864999999999736</c:v>
                </c:pt>
                <c:pt idx="4574">
                  <c:v>22.869999999999727</c:v>
                </c:pt>
                <c:pt idx="4575">
                  <c:v>22.874999999999734</c:v>
                </c:pt>
                <c:pt idx="4576">
                  <c:v>22.879999999999733</c:v>
                </c:pt>
                <c:pt idx="4577">
                  <c:v>22.884999999999732</c:v>
                </c:pt>
                <c:pt idx="4578">
                  <c:v>22.889999999999727</c:v>
                </c:pt>
                <c:pt idx="4579">
                  <c:v>22.89499999999973</c:v>
                </c:pt>
                <c:pt idx="4580">
                  <c:v>22.899999999999732</c:v>
                </c:pt>
                <c:pt idx="4581">
                  <c:v>22.904999999999728</c:v>
                </c:pt>
                <c:pt idx="4582">
                  <c:v>22.909999999999727</c:v>
                </c:pt>
                <c:pt idx="4583">
                  <c:v>22.914999999999733</c:v>
                </c:pt>
                <c:pt idx="4584">
                  <c:v>22.919999999999725</c:v>
                </c:pt>
                <c:pt idx="4585">
                  <c:v>22.924999999999724</c:v>
                </c:pt>
                <c:pt idx="4586">
                  <c:v>22.929999999999723</c:v>
                </c:pt>
                <c:pt idx="4587">
                  <c:v>22.934999999999725</c:v>
                </c:pt>
                <c:pt idx="4588">
                  <c:v>22.939999999999721</c:v>
                </c:pt>
                <c:pt idx="4589">
                  <c:v>22.94499999999972</c:v>
                </c:pt>
                <c:pt idx="4590">
                  <c:v>22.949999999999719</c:v>
                </c:pt>
                <c:pt idx="4591">
                  <c:v>22.954999999999718</c:v>
                </c:pt>
                <c:pt idx="4592">
                  <c:v>22.959999999999717</c:v>
                </c:pt>
                <c:pt idx="4593">
                  <c:v>22.964999999999716</c:v>
                </c:pt>
                <c:pt idx="4594">
                  <c:v>22.969999999999693</c:v>
                </c:pt>
                <c:pt idx="4595">
                  <c:v>22.974999999999714</c:v>
                </c:pt>
                <c:pt idx="4596">
                  <c:v>22.979999999999713</c:v>
                </c:pt>
                <c:pt idx="4597">
                  <c:v>22.984999999999712</c:v>
                </c:pt>
                <c:pt idx="4598">
                  <c:v>22.989999999999689</c:v>
                </c:pt>
                <c:pt idx="4599">
                  <c:v>22.99499999999971</c:v>
                </c:pt>
                <c:pt idx="4600">
                  <c:v>22.999999999999709</c:v>
                </c:pt>
                <c:pt idx="4601">
                  <c:v>23.004999999999708</c:v>
                </c:pt>
                <c:pt idx="4602">
                  <c:v>23.009999999999707</c:v>
                </c:pt>
                <c:pt idx="4603">
                  <c:v>23.014999999999727</c:v>
                </c:pt>
                <c:pt idx="4604">
                  <c:v>23.019999999999705</c:v>
                </c:pt>
                <c:pt idx="4605">
                  <c:v>23.024999999999704</c:v>
                </c:pt>
                <c:pt idx="4606">
                  <c:v>23.029999999999703</c:v>
                </c:pt>
                <c:pt idx="4607">
                  <c:v>23.034999999999705</c:v>
                </c:pt>
                <c:pt idx="4608">
                  <c:v>23.039999999999701</c:v>
                </c:pt>
                <c:pt idx="4609">
                  <c:v>23.0449999999997</c:v>
                </c:pt>
                <c:pt idx="4610">
                  <c:v>23.049999999999699</c:v>
                </c:pt>
                <c:pt idx="4611">
                  <c:v>23.054999999999698</c:v>
                </c:pt>
                <c:pt idx="4612">
                  <c:v>23.059999999999697</c:v>
                </c:pt>
                <c:pt idx="4613">
                  <c:v>23.064999999999696</c:v>
                </c:pt>
                <c:pt idx="4614">
                  <c:v>23.069999999999688</c:v>
                </c:pt>
                <c:pt idx="4615">
                  <c:v>23.074999999999694</c:v>
                </c:pt>
                <c:pt idx="4616">
                  <c:v>23.079999999999693</c:v>
                </c:pt>
                <c:pt idx="4617">
                  <c:v>23.084999999999692</c:v>
                </c:pt>
                <c:pt idx="4618">
                  <c:v>23.089999999999687</c:v>
                </c:pt>
                <c:pt idx="4619">
                  <c:v>23.09499999999969</c:v>
                </c:pt>
                <c:pt idx="4620">
                  <c:v>23.099999999999692</c:v>
                </c:pt>
                <c:pt idx="4621">
                  <c:v>23.104999999999691</c:v>
                </c:pt>
                <c:pt idx="4622">
                  <c:v>23.10999999999969</c:v>
                </c:pt>
                <c:pt idx="4623">
                  <c:v>23.114999999999711</c:v>
                </c:pt>
                <c:pt idx="4624">
                  <c:v>23.119999999999695</c:v>
                </c:pt>
                <c:pt idx="4625">
                  <c:v>23.124999999999691</c:v>
                </c:pt>
                <c:pt idx="4626">
                  <c:v>23.12999999999969</c:v>
                </c:pt>
                <c:pt idx="4627">
                  <c:v>23.13499999999971</c:v>
                </c:pt>
                <c:pt idx="4628">
                  <c:v>23.139999999999691</c:v>
                </c:pt>
                <c:pt idx="4629">
                  <c:v>23.14499999999969</c:v>
                </c:pt>
                <c:pt idx="4630">
                  <c:v>23.149999999999693</c:v>
                </c:pt>
                <c:pt idx="4631">
                  <c:v>23.154999999999699</c:v>
                </c:pt>
                <c:pt idx="4632">
                  <c:v>23.159999999999691</c:v>
                </c:pt>
                <c:pt idx="4633">
                  <c:v>23.16499999999969</c:v>
                </c:pt>
                <c:pt idx="4634">
                  <c:v>23.169999999999675</c:v>
                </c:pt>
                <c:pt idx="4635">
                  <c:v>23.174999999999695</c:v>
                </c:pt>
                <c:pt idx="4636">
                  <c:v>23.179999999999691</c:v>
                </c:pt>
                <c:pt idx="4637">
                  <c:v>23.184999999999675</c:v>
                </c:pt>
                <c:pt idx="4638">
                  <c:v>23.189999999999671</c:v>
                </c:pt>
                <c:pt idx="4639">
                  <c:v>23.194999999999691</c:v>
                </c:pt>
                <c:pt idx="4640">
                  <c:v>23.19999999999969</c:v>
                </c:pt>
                <c:pt idx="4641">
                  <c:v>23.204999999999668</c:v>
                </c:pt>
                <c:pt idx="4642">
                  <c:v>23.209999999999667</c:v>
                </c:pt>
                <c:pt idx="4643">
                  <c:v>23.214999999999687</c:v>
                </c:pt>
                <c:pt idx="4644">
                  <c:v>23.219999999999665</c:v>
                </c:pt>
                <c:pt idx="4645">
                  <c:v>23.224999999999664</c:v>
                </c:pt>
                <c:pt idx="4646">
                  <c:v>23.229999999999663</c:v>
                </c:pt>
                <c:pt idx="4647">
                  <c:v>23.234999999999665</c:v>
                </c:pt>
                <c:pt idx="4648">
                  <c:v>23.239999999999661</c:v>
                </c:pt>
                <c:pt idx="4649">
                  <c:v>23.24499999999966</c:v>
                </c:pt>
                <c:pt idx="4650">
                  <c:v>23.249999999999659</c:v>
                </c:pt>
                <c:pt idx="4651">
                  <c:v>23.254999999999658</c:v>
                </c:pt>
                <c:pt idx="4652">
                  <c:v>23.259999999999657</c:v>
                </c:pt>
                <c:pt idx="4653">
                  <c:v>23.264999999999656</c:v>
                </c:pt>
                <c:pt idx="4654">
                  <c:v>23.269999999999634</c:v>
                </c:pt>
                <c:pt idx="4655">
                  <c:v>23.274999999999654</c:v>
                </c:pt>
                <c:pt idx="4656">
                  <c:v>23.279999999999653</c:v>
                </c:pt>
                <c:pt idx="4657">
                  <c:v>23.284999999999652</c:v>
                </c:pt>
                <c:pt idx="4658">
                  <c:v>23.28999999999963</c:v>
                </c:pt>
                <c:pt idx="4659">
                  <c:v>23.29499999999965</c:v>
                </c:pt>
                <c:pt idx="4660">
                  <c:v>23.299999999999649</c:v>
                </c:pt>
                <c:pt idx="4661">
                  <c:v>23.304999999999648</c:v>
                </c:pt>
                <c:pt idx="4662">
                  <c:v>23.309999999999647</c:v>
                </c:pt>
                <c:pt idx="4663">
                  <c:v>23.314999999999667</c:v>
                </c:pt>
                <c:pt idx="4664">
                  <c:v>23.319999999999645</c:v>
                </c:pt>
                <c:pt idx="4665">
                  <c:v>23.324999999999644</c:v>
                </c:pt>
                <c:pt idx="4666">
                  <c:v>23.329999999999643</c:v>
                </c:pt>
                <c:pt idx="4667">
                  <c:v>23.334999999999663</c:v>
                </c:pt>
                <c:pt idx="4668">
                  <c:v>23.339999999999641</c:v>
                </c:pt>
                <c:pt idx="4669">
                  <c:v>23.34499999999964</c:v>
                </c:pt>
                <c:pt idx="4670">
                  <c:v>23.349999999999639</c:v>
                </c:pt>
                <c:pt idx="4671">
                  <c:v>23.354999999999638</c:v>
                </c:pt>
                <c:pt idx="4672">
                  <c:v>23.359999999999637</c:v>
                </c:pt>
                <c:pt idx="4673">
                  <c:v>23.364999999999636</c:v>
                </c:pt>
                <c:pt idx="4674">
                  <c:v>23.369999999999632</c:v>
                </c:pt>
                <c:pt idx="4675">
                  <c:v>23.374999999999634</c:v>
                </c:pt>
                <c:pt idx="4676">
                  <c:v>23.379999999999633</c:v>
                </c:pt>
                <c:pt idx="4677">
                  <c:v>23.384999999999632</c:v>
                </c:pt>
                <c:pt idx="4678">
                  <c:v>23.389999999999628</c:v>
                </c:pt>
                <c:pt idx="4679">
                  <c:v>23.39499999999963</c:v>
                </c:pt>
                <c:pt idx="4680">
                  <c:v>23.399999999999633</c:v>
                </c:pt>
                <c:pt idx="4681">
                  <c:v>23.404999999999628</c:v>
                </c:pt>
                <c:pt idx="4682">
                  <c:v>23.409999999999627</c:v>
                </c:pt>
                <c:pt idx="4683">
                  <c:v>23.41499999999963</c:v>
                </c:pt>
                <c:pt idx="4684">
                  <c:v>23.419999999999625</c:v>
                </c:pt>
                <c:pt idx="4685">
                  <c:v>23.424999999999624</c:v>
                </c:pt>
                <c:pt idx="4686">
                  <c:v>23.429999999999623</c:v>
                </c:pt>
                <c:pt idx="4687">
                  <c:v>23.434999999999633</c:v>
                </c:pt>
                <c:pt idx="4688">
                  <c:v>23.439999999999621</c:v>
                </c:pt>
                <c:pt idx="4689">
                  <c:v>23.44499999999962</c:v>
                </c:pt>
                <c:pt idx="4690">
                  <c:v>23.449999999999619</c:v>
                </c:pt>
                <c:pt idx="4691">
                  <c:v>23.454999999999618</c:v>
                </c:pt>
                <c:pt idx="4692">
                  <c:v>23.459999999999617</c:v>
                </c:pt>
                <c:pt idx="4693">
                  <c:v>23.464999999999616</c:v>
                </c:pt>
                <c:pt idx="4694">
                  <c:v>23.469999999999612</c:v>
                </c:pt>
                <c:pt idx="4695">
                  <c:v>23.474999999999614</c:v>
                </c:pt>
                <c:pt idx="4696">
                  <c:v>23.479999999999613</c:v>
                </c:pt>
                <c:pt idx="4697">
                  <c:v>23.484999999999612</c:v>
                </c:pt>
                <c:pt idx="4698">
                  <c:v>23.48999999999959</c:v>
                </c:pt>
                <c:pt idx="4699">
                  <c:v>23.49499999999961</c:v>
                </c:pt>
                <c:pt idx="4700">
                  <c:v>23.499999999999609</c:v>
                </c:pt>
                <c:pt idx="4701">
                  <c:v>23.504999999999608</c:v>
                </c:pt>
                <c:pt idx="4702">
                  <c:v>23.509999999999607</c:v>
                </c:pt>
                <c:pt idx="4703">
                  <c:v>23.514999999999628</c:v>
                </c:pt>
                <c:pt idx="4704">
                  <c:v>23.519999999999605</c:v>
                </c:pt>
                <c:pt idx="4705">
                  <c:v>23.524999999999604</c:v>
                </c:pt>
                <c:pt idx="4706">
                  <c:v>23.529999999999603</c:v>
                </c:pt>
                <c:pt idx="4707">
                  <c:v>23.534999999999624</c:v>
                </c:pt>
                <c:pt idx="4708">
                  <c:v>23.539999999999601</c:v>
                </c:pt>
                <c:pt idx="4709">
                  <c:v>23.5449999999996</c:v>
                </c:pt>
                <c:pt idx="4710">
                  <c:v>23.549999999999599</c:v>
                </c:pt>
                <c:pt idx="4711">
                  <c:v>23.554999999999598</c:v>
                </c:pt>
                <c:pt idx="4712">
                  <c:v>23.559999999999597</c:v>
                </c:pt>
                <c:pt idx="4713">
                  <c:v>23.564999999999596</c:v>
                </c:pt>
                <c:pt idx="4714">
                  <c:v>23.569999999999592</c:v>
                </c:pt>
                <c:pt idx="4715">
                  <c:v>23.574999999999594</c:v>
                </c:pt>
                <c:pt idx="4716">
                  <c:v>23.579999999999593</c:v>
                </c:pt>
                <c:pt idx="4717">
                  <c:v>23.584999999999592</c:v>
                </c:pt>
                <c:pt idx="4718">
                  <c:v>23.589999999999588</c:v>
                </c:pt>
                <c:pt idx="4719">
                  <c:v>23.59499999999959</c:v>
                </c:pt>
                <c:pt idx="4720">
                  <c:v>23.599999999999593</c:v>
                </c:pt>
                <c:pt idx="4721">
                  <c:v>23.604999999999595</c:v>
                </c:pt>
                <c:pt idx="4722">
                  <c:v>23.609999999999591</c:v>
                </c:pt>
                <c:pt idx="4723">
                  <c:v>23.614999999999611</c:v>
                </c:pt>
                <c:pt idx="4724">
                  <c:v>23.61999999999961</c:v>
                </c:pt>
                <c:pt idx="4725">
                  <c:v>23.624999999999591</c:v>
                </c:pt>
                <c:pt idx="4726">
                  <c:v>23.62999999999959</c:v>
                </c:pt>
                <c:pt idx="4727">
                  <c:v>23.634999999999611</c:v>
                </c:pt>
                <c:pt idx="4728">
                  <c:v>23.639999999999603</c:v>
                </c:pt>
                <c:pt idx="4729">
                  <c:v>23.644999999999591</c:v>
                </c:pt>
                <c:pt idx="4730">
                  <c:v>23.64999999999959</c:v>
                </c:pt>
                <c:pt idx="4731">
                  <c:v>23.654999999999607</c:v>
                </c:pt>
                <c:pt idx="4732">
                  <c:v>23.659999999999595</c:v>
                </c:pt>
                <c:pt idx="4733">
                  <c:v>23.664999999999591</c:v>
                </c:pt>
                <c:pt idx="4734">
                  <c:v>23.669999999999575</c:v>
                </c:pt>
                <c:pt idx="4735">
                  <c:v>23.674999999999599</c:v>
                </c:pt>
                <c:pt idx="4736">
                  <c:v>23.679999999999591</c:v>
                </c:pt>
                <c:pt idx="4737">
                  <c:v>23.68499999999959</c:v>
                </c:pt>
                <c:pt idx="4738">
                  <c:v>23.689999999999571</c:v>
                </c:pt>
                <c:pt idx="4739">
                  <c:v>23.694999999999592</c:v>
                </c:pt>
                <c:pt idx="4740">
                  <c:v>23.699999999999591</c:v>
                </c:pt>
                <c:pt idx="4741">
                  <c:v>23.704999999999568</c:v>
                </c:pt>
                <c:pt idx="4742">
                  <c:v>23.709999999999567</c:v>
                </c:pt>
                <c:pt idx="4743">
                  <c:v>23.714999999999588</c:v>
                </c:pt>
                <c:pt idx="4744">
                  <c:v>23.719999999999565</c:v>
                </c:pt>
                <c:pt idx="4745">
                  <c:v>23.724999999999564</c:v>
                </c:pt>
                <c:pt idx="4746">
                  <c:v>23.729999999999563</c:v>
                </c:pt>
                <c:pt idx="4747">
                  <c:v>23.734999999999584</c:v>
                </c:pt>
                <c:pt idx="4748">
                  <c:v>23.739999999999561</c:v>
                </c:pt>
                <c:pt idx="4749">
                  <c:v>23.74499999999956</c:v>
                </c:pt>
                <c:pt idx="4750">
                  <c:v>23.749999999999559</c:v>
                </c:pt>
                <c:pt idx="4751">
                  <c:v>23.754999999999558</c:v>
                </c:pt>
                <c:pt idx="4752">
                  <c:v>23.759999999999557</c:v>
                </c:pt>
                <c:pt idx="4753">
                  <c:v>23.764999999999556</c:v>
                </c:pt>
                <c:pt idx="4754">
                  <c:v>23.769999999999552</c:v>
                </c:pt>
                <c:pt idx="4755">
                  <c:v>23.774999999999554</c:v>
                </c:pt>
                <c:pt idx="4756">
                  <c:v>23.779999999999553</c:v>
                </c:pt>
                <c:pt idx="4757">
                  <c:v>23.784999999999553</c:v>
                </c:pt>
                <c:pt idx="4758">
                  <c:v>23.789999999999552</c:v>
                </c:pt>
                <c:pt idx="4759">
                  <c:v>23.794999999999551</c:v>
                </c:pt>
                <c:pt idx="4760">
                  <c:v>23.79999999999955</c:v>
                </c:pt>
                <c:pt idx="4761">
                  <c:v>23.80499999999957</c:v>
                </c:pt>
                <c:pt idx="4762">
                  <c:v>23.809999999999548</c:v>
                </c:pt>
                <c:pt idx="4763">
                  <c:v>23.814999999999568</c:v>
                </c:pt>
                <c:pt idx="4764">
                  <c:v>23.819999999999567</c:v>
                </c:pt>
                <c:pt idx="4765">
                  <c:v>23.824999999999545</c:v>
                </c:pt>
                <c:pt idx="4766">
                  <c:v>23.829999999999544</c:v>
                </c:pt>
                <c:pt idx="4767">
                  <c:v>23.834999999999564</c:v>
                </c:pt>
                <c:pt idx="4768">
                  <c:v>23.839999999999545</c:v>
                </c:pt>
                <c:pt idx="4769">
                  <c:v>23.844999999999541</c:v>
                </c:pt>
                <c:pt idx="4770">
                  <c:v>23.84999999999954</c:v>
                </c:pt>
                <c:pt idx="4771">
                  <c:v>23.85499999999956</c:v>
                </c:pt>
                <c:pt idx="4772">
                  <c:v>23.859999999999538</c:v>
                </c:pt>
                <c:pt idx="4773">
                  <c:v>23.864999999999537</c:v>
                </c:pt>
                <c:pt idx="4774">
                  <c:v>23.869999999999536</c:v>
                </c:pt>
                <c:pt idx="4775">
                  <c:v>23.874999999999535</c:v>
                </c:pt>
                <c:pt idx="4776">
                  <c:v>23.879999999999534</c:v>
                </c:pt>
                <c:pt idx="4777">
                  <c:v>23.884999999999533</c:v>
                </c:pt>
                <c:pt idx="4778">
                  <c:v>23.889999999999532</c:v>
                </c:pt>
                <c:pt idx="4779">
                  <c:v>23.894999999999531</c:v>
                </c:pt>
                <c:pt idx="4780">
                  <c:v>23.89999999999953</c:v>
                </c:pt>
                <c:pt idx="4781">
                  <c:v>23.904999999999532</c:v>
                </c:pt>
                <c:pt idx="4782">
                  <c:v>23.909999999999528</c:v>
                </c:pt>
                <c:pt idx="4783">
                  <c:v>23.91499999999953</c:v>
                </c:pt>
                <c:pt idx="4784">
                  <c:v>23.919999999999533</c:v>
                </c:pt>
                <c:pt idx="4785">
                  <c:v>23.924999999999525</c:v>
                </c:pt>
                <c:pt idx="4786">
                  <c:v>23.929999999999524</c:v>
                </c:pt>
                <c:pt idx="4787">
                  <c:v>23.93499999999953</c:v>
                </c:pt>
                <c:pt idx="4788">
                  <c:v>23.939999999999525</c:v>
                </c:pt>
                <c:pt idx="4789">
                  <c:v>23.944999999999521</c:v>
                </c:pt>
                <c:pt idx="4790">
                  <c:v>23.94999999999952</c:v>
                </c:pt>
                <c:pt idx="4791">
                  <c:v>23.954999999999533</c:v>
                </c:pt>
                <c:pt idx="4792">
                  <c:v>23.959999999999518</c:v>
                </c:pt>
                <c:pt idx="4793">
                  <c:v>23.964999999999517</c:v>
                </c:pt>
                <c:pt idx="4794">
                  <c:v>23.969999999999516</c:v>
                </c:pt>
                <c:pt idx="4795">
                  <c:v>23.974999999999515</c:v>
                </c:pt>
                <c:pt idx="4796">
                  <c:v>23.979999999999514</c:v>
                </c:pt>
                <c:pt idx="4797">
                  <c:v>23.984999999999513</c:v>
                </c:pt>
                <c:pt idx="4798">
                  <c:v>23.989999999999512</c:v>
                </c:pt>
                <c:pt idx="4799">
                  <c:v>23.994999999999511</c:v>
                </c:pt>
                <c:pt idx="4800">
                  <c:v>23.99999999999951</c:v>
                </c:pt>
                <c:pt idx="4801">
                  <c:v>24.00499999999953</c:v>
                </c:pt>
                <c:pt idx="4802">
                  <c:v>24.009999999999508</c:v>
                </c:pt>
                <c:pt idx="4803">
                  <c:v>24.014999999999528</c:v>
                </c:pt>
                <c:pt idx="4804">
                  <c:v>24.019999999999527</c:v>
                </c:pt>
                <c:pt idx="4805">
                  <c:v>24.024999999999505</c:v>
                </c:pt>
                <c:pt idx="4806">
                  <c:v>24.029999999999504</c:v>
                </c:pt>
                <c:pt idx="4807">
                  <c:v>24.034999999999524</c:v>
                </c:pt>
                <c:pt idx="4808">
                  <c:v>24.039999999999505</c:v>
                </c:pt>
                <c:pt idx="4809">
                  <c:v>24.044999999999501</c:v>
                </c:pt>
                <c:pt idx="4810">
                  <c:v>24.0499999999995</c:v>
                </c:pt>
                <c:pt idx="4811">
                  <c:v>24.05499999999952</c:v>
                </c:pt>
                <c:pt idx="4812">
                  <c:v>24.059999999999498</c:v>
                </c:pt>
                <c:pt idx="4813">
                  <c:v>24.064999999999497</c:v>
                </c:pt>
                <c:pt idx="4814">
                  <c:v>24.069999999999496</c:v>
                </c:pt>
                <c:pt idx="4815">
                  <c:v>24.074999999999495</c:v>
                </c:pt>
                <c:pt idx="4816">
                  <c:v>24.079999999999494</c:v>
                </c:pt>
                <c:pt idx="4817">
                  <c:v>24.084999999999493</c:v>
                </c:pt>
                <c:pt idx="4818">
                  <c:v>24.089999999999492</c:v>
                </c:pt>
                <c:pt idx="4819">
                  <c:v>24.094999999999491</c:v>
                </c:pt>
                <c:pt idx="4820">
                  <c:v>24.09999999999949</c:v>
                </c:pt>
                <c:pt idx="4821">
                  <c:v>24.104999999999514</c:v>
                </c:pt>
                <c:pt idx="4822">
                  <c:v>24.109999999999491</c:v>
                </c:pt>
                <c:pt idx="4823">
                  <c:v>24.114999999999512</c:v>
                </c:pt>
                <c:pt idx="4824">
                  <c:v>24.119999999999511</c:v>
                </c:pt>
                <c:pt idx="4825">
                  <c:v>24.124999999999506</c:v>
                </c:pt>
                <c:pt idx="4826">
                  <c:v>24.129999999999491</c:v>
                </c:pt>
                <c:pt idx="4827">
                  <c:v>24.134999999999508</c:v>
                </c:pt>
                <c:pt idx="4828">
                  <c:v>24.13999999999951</c:v>
                </c:pt>
                <c:pt idx="4829">
                  <c:v>24.144999999999495</c:v>
                </c:pt>
                <c:pt idx="4830">
                  <c:v>24.149999999999491</c:v>
                </c:pt>
                <c:pt idx="4831">
                  <c:v>24.154999999999507</c:v>
                </c:pt>
                <c:pt idx="4832">
                  <c:v>24.159999999999503</c:v>
                </c:pt>
                <c:pt idx="4833">
                  <c:v>24.164999999999491</c:v>
                </c:pt>
                <c:pt idx="4834">
                  <c:v>24.16999999999949</c:v>
                </c:pt>
                <c:pt idx="4835">
                  <c:v>24.174999999999503</c:v>
                </c:pt>
                <c:pt idx="4836">
                  <c:v>24.179999999999495</c:v>
                </c:pt>
                <c:pt idx="4837">
                  <c:v>24.184999999999491</c:v>
                </c:pt>
                <c:pt idx="4838">
                  <c:v>24.189999999999475</c:v>
                </c:pt>
                <c:pt idx="4839">
                  <c:v>24.194999999999499</c:v>
                </c:pt>
                <c:pt idx="4840">
                  <c:v>24.199999999999491</c:v>
                </c:pt>
                <c:pt idx="4841">
                  <c:v>24.20499999999949</c:v>
                </c:pt>
                <c:pt idx="4842">
                  <c:v>24.209999999999468</c:v>
                </c:pt>
                <c:pt idx="4843">
                  <c:v>24.214999999999488</c:v>
                </c:pt>
                <c:pt idx="4844">
                  <c:v>24.219999999999487</c:v>
                </c:pt>
                <c:pt idx="4845">
                  <c:v>24.224999999999465</c:v>
                </c:pt>
                <c:pt idx="4846">
                  <c:v>24.229999999999464</c:v>
                </c:pt>
                <c:pt idx="4847">
                  <c:v>24.234999999999484</c:v>
                </c:pt>
                <c:pt idx="4848">
                  <c:v>24.239999999999483</c:v>
                </c:pt>
                <c:pt idx="4849">
                  <c:v>24.244999999999461</c:v>
                </c:pt>
                <c:pt idx="4850">
                  <c:v>24.24999999999946</c:v>
                </c:pt>
                <c:pt idx="4851">
                  <c:v>24.25499999999948</c:v>
                </c:pt>
                <c:pt idx="4852">
                  <c:v>24.259999999999458</c:v>
                </c:pt>
                <c:pt idx="4853">
                  <c:v>24.264999999999457</c:v>
                </c:pt>
                <c:pt idx="4854">
                  <c:v>24.269999999999456</c:v>
                </c:pt>
                <c:pt idx="4855">
                  <c:v>24.274999999999455</c:v>
                </c:pt>
                <c:pt idx="4856">
                  <c:v>24.279999999999454</c:v>
                </c:pt>
                <c:pt idx="4857">
                  <c:v>24.284999999999453</c:v>
                </c:pt>
                <c:pt idx="4858">
                  <c:v>24.289999999999452</c:v>
                </c:pt>
                <c:pt idx="4859">
                  <c:v>24.294999999999451</c:v>
                </c:pt>
                <c:pt idx="4860">
                  <c:v>24.29999999999945</c:v>
                </c:pt>
                <c:pt idx="4861">
                  <c:v>24.30499999999947</c:v>
                </c:pt>
                <c:pt idx="4862">
                  <c:v>24.309999999999448</c:v>
                </c:pt>
                <c:pt idx="4863">
                  <c:v>24.314999999999468</c:v>
                </c:pt>
                <c:pt idx="4864">
                  <c:v>24.319999999999467</c:v>
                </c:pt>
                <c:pt idx="4865">
                  <c:v>24.324999999999445</c:v>
                </c:pt>
                <c:pt idx="4866">
                  <c:v>24.329999999999444</c:v>
                </c:pt>
                <c:pt idx="4867">
                  <c:v>24.334999999999464</c:v>
                </c:pt>
                <c:pt idx="4868">
                  <c:v>24.339999999999463</c:v>
                </c:pt>
                <c:pt idx="4869">
                  <c:v>24.344999999999441</c:v>
                </c:pt>
                <c:pt idx="4870">
                  <c:v>24.34999999999944</c:v>
                </c:pt>
                <c:pt idx="4871">
                  <c:v>24.35499999999946</c:v>
                </c:pt>
                <c:pt idx="4872">
                  <c:v>24.359999999999438</c:v>
                </c:pt>
                <c:pt idx="4873">
                  <c:v>24.364999999999437</c:v>
                </c:pt>
                <c:pt idx="4874">
                  <c:v>24.369999999999436</c:v>
                </c:pt>
                <c:pt idx="4875">
                  <c:v>24.374999999999435</c:v>
                </c:pt>
                <c:pt idx="4876">
                  <c:v>24.379999999999434</c:v>
                </c:pt>
                <c:pt idx="4877">
                  <c:v>24.384999999999433</c:v>
                </c:pt>
                <c:pt idx="4878">
                  <c:v>24.389999999999432</c:v>
                </c:pt>
                <c:pt idx="4879">
                  <c:v>24.394999999999431</c:v>
                </c:pt>
                <c:pt idx="4880">
                  <c:v>24.39999999999943</c:v>
                </c:pt>
                <c:pt idx="4881">
                  <c:v>24.404999999999433</c:v>
                </c:pt>
                <c:pt idx="4882">
                  <c:v>24.409999999999428</c:v>
                </c:pt>
                <c:pt idx="4883">
                  <c:v>24.414999999999431</c:v>
                </c:pt>
                <c:pt idx="4884">
                  <c:v>24.41999999999943</c:v>
                </c:pt>
                <c:pt idx="4885">
                  <c:v>24.424999999999425</c:v>
                </c:pt>
                <c:pt idx="4886">
                  <c:v>24.429999999999424</c:v>
                </c:pt>
                <c:pt idx="4887">
                  <c:v>24.43499999999943</c:v>
                </c:pt>
                <c:pt idx="4888">
                  <c:v>24.439999999999433</c:v>
                </c:pt>
                <c:pt idx="4889">
                  <c:v>24.444999999999421</c:v>
                </c:pt>
                <c:pt idx="4890">
                  <c:v>24.44999999999942</c:v>
                </c:pt>
                <c:pt idx="4891">
                  <c:v>24.45499999999943</c:v>
                </c:pt>
                <c:pt idx="4892">
                  <c:v>24.459999999999418</c:v>
                </c:pt>
                <c:pt idx="4893">
                  <c:v>24.464999999999417</c:v>
                </c:pt>
                <c:pt idx="4894">
                  <c:v>24.469999999999416</c:v>
                </c:pt>
                <c:pt idx="4895">
                  <c:v>24.474999999999415</c:v>
                </c:pt>
                <c:pt idx="4896">
                  <c:v>24.479999999999414</c:v>
                </c:pt>
                <c:pt idx="4897">
                  <c:v>24.484999999999413</c:v>
                </c:pt>
                <c:pt idx="4898">
                  <c:v>24.489999999999412</c:v>
                </c:pt>
                <c:pt idx="4899">
                  <c:v>24.494999999999411</c:v>
                </c:pt>
                <c:pt idx="4900">
                  <c:v>24.49999999999941</c:v>
                </c:pt>
                <c:pt idx="4901">
                  <c:v>24.504999999999431</c:v>
                </c:pt>
                <c:pt idx="4902">
                  <c:v>24.509999999999408</c:v>
                </c:pt>
                <c:pt idx="4903">
                  <c:v>24.514999999999429</c:v>
                </c:pt>
                <c:pt idx="4904">
                  <c:v>24.519999999999428</c:v>
                </c:pt>
                <c:pt idx="4905">
                  <c:v>24.524999999999405</c:v>
                </c:pt>
                <c:pt idx="4906">
                  <c:v>24.529999999999404</c:v>
                </c:pt>
                <c:pt idx="4907">
                  <c:v>24.534999999999425</c:v>
                </c:pt>
                <c:pt idx="4908">
                  <c:v>24.539999999999424</c:v>
                </c:pt>
                <c:pt idx="4909">
                  <c:v>24.544999999999401</c:v>
                </c:pt>
                <c:pt idx="4910">
                  <c:v>24.5499999999994</c:v>
                </c:pt>
                <c:pt idx="4911">
                  <c:v>24.554999999999399</c:v>
                </c:pt>
                <c:pt idx="4912">
                  <c:v>24.559999999999388</c:v>
                </c:pt>
                <c:pt idx="4913">
                  <c:v>24.564999999999387</c:v>
                </c:pt>
                <c:pt idx="4914">
                  <c:v>24.569999999999389</c:v>
                </c:pt>
                <c:pt idx="4915">
                  <c:v>24.574999999999392</c:v>
                </c:pt>
                <c:pt idx="4916">
                  <c:v>24.579999999999387</c:v>
                </c:pt>
                <c:pt idx="4917">
                  <c:v>24.584999999999386</c:v>
                </c:pt>
                <c:pt idx="4918">
                  <c:v>24.589999999999389</c:v>
                </c:pt>
                <c:pt idx="4919">
                  <c:v>24.594999999999388</c:v>
                </c:pt>
                <c:pt idx="4920">
                  <c:v>24.599999999999387</c:v>
                </c:pt>
                <c:pt idx="4921">
                  <c:v>24.604999999999393</c:v>
                </c:pt>
                <c:pt idx="4922">
                  <c:v>24.609999999999388</c:v>
                </c:pt>
                <c:pt idx="4923">
                  <c:v>24.614999999999391</c:v>
                </c:pt>
                <c:pt idx="4924">
                  <c:v>24.61999999999939</c:v>
                </c:pt>
                <c:pt idx="4925">
                  <c:v>24.624999999999385</c:v>
                </c:pt>
                <c:pt idx="4926">
                  <c:v>24.629999999999384</c:v>
                </c:pt>
                <c:pt idx="4927">
                  <c:v>24.63499999999939</c:v>
                </c:pt>
                <c:pt idx="4928">
                  <c:v>24.63999999999939</c:v>
                </c:pt>
                <c:pt idx="4929">
                  <c:v>24.644999999999381</c:v>
                </c:pt>
                <c:pt idx="4930">
                  <c:v>24.64999999999938</c:v>
                </c:pt>
                <c:pt idx="4931">
                  <c:v>24.65499999999939</c:v>
                </c:pt>
                <c:pt idx="4932">
                  <c:v>24.659999999999378</c:v>
                </c:pt>
                <c:pt idx="4933">
                  <c:v>24.664999999999377</c:v>
                </c:pt>
                <c:pt idx="4934">
                  <c:v>24.669999999999376</c:v>
                </c:pt>
                <c:pt idx="4935">
                  <c:v>24.674999999999375</c:v>
                </c:pt>
                <c:pt idx="4936">
                  <c:v>24.679999999999374</c:v>
                </c:pt>
                <c:pt idx="4937">
                  <c:v>24.684999999999373</c:v>
                </c:pt>
                <c:pt idx="4938">
                  <c:v>24.689999999999372</c:v>
                </c:pt>
                <c:pt idx="4939">
                  <c:v>24.694999999999371</c:v>
                </c:pt>
                <c:pt idx="4940">
                  <c:v>24.69999999999937</c:v>
                </c:pt>
                <c:pt idx="4941">
                  <c:v>24.704999999999369</c:v>
                </c:pt>
                <c:pt idx="4942">
                  <c:v>24.709999999999347</c:v>
                </c:pt>
                <c:pt idx="4943">
                  <c:v>24.714999999999367</c:v>
                </c:pt>
                <c:pt idx="4944">
                  <c:v>24.719999999999366</c:v>
                </c:pt>
                <c:pt idx="4945">
                  <c:v>24.724999999999362</c:v>
                </c:pt>
                <c:pt idx="4946">
                  <c:v>24.729999999999343</c:v>
                </c:pt>
                <c:pt idx="4947">
                  <c:v>24.734999999999363</c:v>
                </c:pt>
                <c:pt idx="4948">
                  <c:v>24.739999999999363</c:v>
                </c:pt>
                <c:pt idx="4949">
                  <c:v>24.744999999999362</c:v>
                </c:pt>
                <c:pt idx="4950">
                  <c:v>24.749999999999339</c:v>
                </c:pt>
                <c:pt idx="4951">
                  <c:v>24.75499999999936</c:v>
                </c:pt>
                <c:pt idx="4952">
                  <c:v>24.759999999999359</c:v>
                </c:pt>
                <c:pt idx="4953">
                  <c:v>24.764999999999336</c:v>
                </c:pt>
                <c:pt idx="4954">
                  <c:v>24.769999999999335</c:v>
                </c:pt>
                <c:pt idx="4955">
                  <c:v>24.774999999999356</c:v>
                </c:pt>
                <c:pt idx="4956">
                  <c:v>24.779999999999333</c:v>
                </c:pt>
                <c:pt idx="4957">
                  <c:v>24.784999999999332</c:v>
                </c:pt>
                <c:pt idx="4958">
                  <c:v>24.789999999999321</c:v>
                </c:pt>
                <c:pt idx="4959">
                  <c:v>24.794999999999352</c:v>
                </c:pt>
                <c:pt idx="4960">
                  <c:v>24.799999999999329</c:v>
                </c:pt>
                <c:pt idx="4961">
                  <c:v>24.80499999999935</c:v>
                </c:pt>
                <c:pt idx="4962">
                  <c:v>24.809999999999349</c:v>
                </c:pt>
                <c:pt idx="4963">
                  <c:v>24.814999999999348</c:v>
                </c:pt>
                <c:pt idx="4964">
                  <c:v>24.819999999999347</c:v>
                </c:pt>
                <c:pt idx="4965">
                  <c:v>24.824999999999346</c:v>
                </c:pt>
                <c:pt idx="4966">
                  <c:v>24.829999999999327</c:v>
                </c:pt>
                <c:pt idx="4967">
                  <c:v>24.834999999999344</c:v>
                </c:pt>
                <c:pt idx="4968">
                  <c:v>24.839999999999343</c:v>
                </c:pt>
                <c:pt idx="4969">
                  <c:v>24.844999999999342</c:v>
                </c:pt>
                <c:pt idx="4970">
                  <c:v>24.849999999999326</c:v>
                </c:pt>
                <c:pt idx="4971">
                  <c:v>24.85499999999934</c:v>
                </c:pt>
                <c:pt idx="4972">
                  <c:v>24.859999999999339</c:v>
                </c:pt>
                <c:pt idx="4973">
                  <c:v>24.864999999999327</c:v>
                </c:pt>
                <c:pt idx="4974">
                  <c:v>24.869999999999326</c:v>
                </c:pt>
                <c:pt idx="4975">
                  <c:v>24.874999999999336</c:v>
                </c:pt>
                <c:pt idx="4976">
                  <c:v>24.879999999999328</c:v>
                </c:pt>
                <c:pt idx="4977">
                  <c:v>24.884999999999327</c:v>
                </c:pt>
                <c:pt idx="4978">
                  <c:v>24.889999999999329</c:v>
                </c:pt>
                <c:pt idx="4979">
                  <c:v>24.894999999999332</c:v>
                </c:pt>
                <c:pt idx="4980">
                  <c:v>24.899999999999327</c:v>
                </c:pt>
                <c:pt idx="4981">
                  <c:v>24.904999999999326</c:v>
                </c:pt>
                <c:pt idx="4982">
                  <c:v>24.909999999999329</c:v>
                </c:pt>
                <c:pt idx="4983">
                  <c:v>24.914999999999328</c:v>
                </c:pt>
                <c:pt idx="4984">
                  <c:v>24.919999999999327</c:v>
                </c:pt>
                <c:pt idx="4985">
                  <c:v>24.924999999999326</c:v>
                </c:pt>
                <c:pt idx="4986">
                  <c:v>24.929999999999303</c:v>
                </c:pt>
                <c:pt idx="4987">
                  <c:v>24.934999999999324</c:v>
                </c:pt>
                <c:pt idx="4988">
                  <c:v>24.939999999999323</c:v>
                </c:pt>
                <c:pt idx="4989">
                  <c:v>24.944999999999322</c:v>
                </c:pt>
                <c:pt idx="4990">
                  <c:v>24.949999999999299</c:v>
                </c:pt>
                <c:pt idx="4991">
                  <c:v>24.95499999999932</c:v>
                </c:pt>
                <c:pt idx="4992">
                  <c:v>24.959999999999319</c:v>
                </c:pt>
                <c:pt idx="4993">
                  <c:v>24.964999999999296</c:v>
                </c:pt>
                <c:pt idx="4994">
                  <c:v>24.969999999999295</c:v>
                </c:pt>
                <c:pt idx="4995">
                  <c:v>24.974999999999316</c:v>
                </c:pt>
                <c:pt idx="4996">
                  <c:v>24.979999999999293</c:v>
                </c:pt>
                <c:pt idx="4997">
                  <c:v>24.984999999999292</c:v>
                </c:pt>
                <c:pt idx="4998">
                  <c:v>24.989999999999288</c:v>
                </c:pt>
                <c:pt idx="4999">
                  <c:v>24.994999999999312</c:v>
                </c:pt>
                <c:pt idx="5000">
                  <c:v>24.999999999999289</c:v>
                </c:pt>
                <c:pt idx="5001">
                  <c:v>25.00499999999931</c:v>
                </c:pt>
                <c:pt idx="5002">
                  <c:v>25.009999999999309</c:v>
                </c:pt>
                <c:pt idx="5003">
                  <c:v>25.014999999999308</c:v>
                </c:pt>
                <c:pt idx="5004">
                  <c:v>25.019999999999307</c:v>
                </c:pt>
                <c:pt idx="5005">
                  <c:v>25.024999999999306</c:v>
                </c:pt>
                <c:pt idx="5006">
                  <c:v>25.029999999999287</c:v>
                </c:pt>
                <c:pt idx="5007">
                  <c:v>25.034999999999304</c:v>
                </c:pt>
                <c:pt idx="5008">
                  <c:v>25.039999999999303</c:v>
                </c:pt>
                <c:pt idx="5009">
                  <c:v>25.044999999999302</c:v>
                </c:pt>
                <c:pt idx="5010">
                  <c:v>25.049999999999287</c:v>
                </c:pt>
                <c:pt idx="5011">
                  <c:v>25.0549999999993</c:v>
                </c:pt>
                <c:pt idx="5012">
                  <c:v>25.059999999999299</c:v>
                </c:pt>
                <c:pt idx="5013">
                  <c:v>25.064999999999287</c:v>
                </c:pt>
                <c:pt idx="5014">
                  <c:v>25.069999999999286</c:v>
                </c:pt>
                <c:pt idx="5015">
                  <c:v>25.074999999999296</c:v>
                </c:pt>
                <c:pt idx="5016">
                  <c:v>25.079999999999288</c:v>
                </c:pt>
                <c:pt idx="5017">
                  <c:v>25.084999999999287</c:v>
                </c:pt>
                <c:pt idx="5018">
                  <c:v>25.089999999999289</c:v>
                </c:pt>
                <c:pt idx="5019">
                  <c:v>25.094999999999292</c:v>
                </c:pt>
                <c:pt idx="5020">
                  <c:v>25.099999999999287</c:v>
                </c:pt>
                <c:pt idx="5021">
                  <c:v>25.10499999999929</c:v>
                </c:pt>
                <c:pt idx="5022">
                  <c:v>25.109999999999292</c:v>
                </c:pt>
                <c:pt idx="5023">
                  <c:v>25.114999999999291</c:v>
                </c:pt>
                <c:pt idx="5024">
                  <c:v>25.11999999999929</c:v>
                </c:pt>
                <c:pt idx="5025">
                  <c:v>25.124999999999293</c:v>
                </c:pt>
                <c:pt idx="5026">
                  <c:v>25.129999999999285</c:v>
                </c:pt>
                <c:pt idx="5027">
                  <c:v>25.134999999999291</c:v>
                </c:pt>
                <c:pt idx="5028">
                  <c:v>25.13999999999929</c:v>
                </c:pt>
                <c:pt idx="5029">
                  <c:v>25.144999999999285</c:v>
                </c:pt>
                <c:pt idx="5030">
                  <c:v>25.149999999999281</c:v>
                </c:pt>
                <c:pt idx="5031">
                  <c:v>25.154999999999291</c:v>
                </c:pt>
                <c:pt idx="5032">
                  <c:v>25.15999999999929</c:v>
                </c:pt>
                <c:pt idx="5033">
                  <c:v>25.164999999999278</c:v>
                </c:pt>
                <c:pt idx="5034">
                  <c:v>25.169999999999277</c:v>
                </c:pt>
                <c:pt idx="5035">
                  <c:v>25.17499999999929</c:v>
                </c:pt>
                <c:pt idx="5036">
                  <c:v>25.179999999999275</c:v>
                </c:pt>
                <c:pt idx="5037">
                  <c:v>25.184999999999274</c:v>
                </c:pt>
                <c:pt idx="5038">
                  <c:v>25.189999999999273</c:v>
                </c:pt>
                <c:pt idx="5039">
                  <c:v>25.19499999999929</c:v>
                </c:pt>
                <c:pt idx="5040">
                  <c:v>25.199999999999271</c:v>
                </c:pt>
                <c:pt idx="5041">
                  <c:v>25.20499999999927</c:v>
                </c:pt>
                <c:pt idx="5042">
                  <c:v>25.209999999999269</c:v>
                </c:pt>
                <c:pt idx="5043">
                  <c:v>25.214999999999268</c:v>
                </c:pt>
                <c:pt idx="5044">
                  <c:v>25.219999999999267</c:v>
                </c:pt>
                <c:pt idx="5045">
                  <c:v>25.224999999999266</c:v>
                </c:pt>
                <c:pt idx="5046">
                  <c:v>25.229999999999244</c:v>
                </c:pt>
                <c:pt idx="5047">
                  <c:v>25.234999999999264</c:v>
                </c:pt>
                <c:pt idx="5048">
                  <c:v>25.239999999999263</c:v>
                </c:pt>
                <c:pt idx="5049">
                  <c:v>25.244999999999262</c:v>
                </c:pt>
                <c:pt idx="5050">
                  <c:v>25.24999999999924</c:v>
                </c:pt>
                <c:pt idx="5051">
                  <c:v>25.25499999999926</c:v>
                </c:pt>
                <c:pt idx="5052">
                  <c:v>25.259999999999259</c:v>
                </c:pt>
                <c:pt idx="5053">
                  <c:v>25.264999999999237</c:v>
                </c:pt>
                <c:pt idx="5054">
                  <c:v>25.269999999999236</c:v>
                </c:pt>
                <c:pt idx="5055">
                  <c:v>25.274999999999256</c:v>
                </c:pt>
                <c:pt idx="5056">
                  <c:v>25.279999999999252</c:v>
                </c:pt>
                <c:pt idx="5057">
                  <c:v>25.284999999999233</c:v>
                </c:pt>
                <c:pt idx="5058">
                  <c:v>25.289999999999228</c:v>
                </c:pt>
                <c:pt idx="5059">
                  <c:v>25.294999999999252</c:v>
                </c:pt>
                <c:pt idx="5060">
                  <c:v>25.29999999999923</c:v>
                </c:pt>
                <c:pt idx="5061">
                  <c:v>25.30499999999925</c:v>
                </c:pt>
                <c:pt idx="5062">
                  <c:v>25.309999999999249</c:v>
                </c:pt>
                <c:pt idx="5063">
                  <c:v>25.314999999999248</c:v>
                </c:pt>
                <c:pt idx="5064">
                  <c:v>25.319999999999247</c:v>
                </c:pt>
                <c:pt idx="5065">
                  <c:v>25.324999999999246</c:v>
                </c:pt>
                <c:pt idx="5066">
                  <c:v>25.329999999999242</c:v>
                </c:pt>
                <c:pt idx="5067">
                  <c:v>25.334999999999244</c:v>
                </c:pt>
                <c:pt idx="5068">
                  <c:v>25.339999999999243</c:v>
                </c:pt>
                <c:pt idx="5069">
                  <c:v>25.344999999999242</c:v>
                </c:pt>
                <c:pt idx="5070">
                  <c:v>25.349999999999227</c:v>
                </c:pt>
                <c:pt idx="5071">
                  <c:v>25.35499999999924</c:v>
                </c:pt>
                <c:pt idx="5072">
                  <c:v>25.359999999999239</c:v>
                </c:pt>
                <c:pt idx="5073">
                  <c:v>25.364999999999227</c:v>
                </c:pt>
                <c:pt idx="5074">
                  <c:v>25.369999999999227</c:v>
                </c:pt>
                <c:pt idx="5075">
                  <c:v>25.374999999999236</c:v>
                </c:pt>
                <c:pt idx="5076">
                  <c:v>25.379999999999232</c:v>
                </c:pt>
                <c:pt idx="5077">
                  <c:v>25.384999999999227</c:v>
                </c:pt>
                <c:pt idx="5078">
                  <c:v>25.389999999999226</c:v>
                </c:pt>
                <c:pt idx="5079">
                  <c:v>25.394999999999232</c:v>
                </c:pt>
                <c:pt idx="5080">
                  <c:v>25.399999999999228</c:v>
                </c:pt>
                <c:pt idx="5081">
                  <c:v>25.404999999999227</c:v>
                </c:pt>
                <c:pt idx="5082">
                  <c:v>25.409999999999229</c:v>
                </c:pt>
                <c:pt idx="5083">
                  <c:v>25.414999999999228</c:v>
                </c:pt>
                <c:pt idx="5084">
                  <c:v>25.419999999999227</c:v>
                </c:pt>
                <c:pt idx="5085">
                  <c:v>25.424999999999226</c:v>
                </c:pt>
                <c:pt idx="5086">
                  <c:v>25.429999999999222</c:v>
                </c:pt>
                <c:pt idx="5087">
                  <c:v>25.434999999999224</c:v>
                </c:pt>
                <c:pt idx="5088">
                  <c:v>25.439999999999223</c:v>
                </c:pt>
                <c:pt idx="5089">
                  <c:v>25.444999999999222</c:v>
                </c:pt>
                <c:pt idx="5090">
                  <c:v>25.4499999999992</c:v>
                </c:pt>
                <c:pt idx="5091">
                  <c:v>25.45499999999922</c:v>
                </c:pt>
                <c:pt idx="5092">
                  <c:v>25.459999999999219</c:v>
                </c:pt>
                <c:pt idx="5093">
                  <c:v>25.464999999999197</c:v>
                </c:pt>
                <c:pt idx="5094">
                  <c:v>25.469999999999196</c:v>
                </c:pt>
                <c:pt idx="5095">
                  <c:v>25.474999999999216</c:v>
                </c:pt>
                <c:pt idx="5096">
                  <c:v>25.479999999999212</c:v>
                </c:pt>
                <c:pt idx="5097">
                  <c:v>25.484999999999193</c:v>
                </c:pt>
                <c:pt idx="5098">
                  <c:v>25.489999999999192</c:v>
                </c:pt>
                <c:pt idx="5099">
                  <c:v>25.494999999999212</c:v>
                </c:pt>
                <c:pt idx="5100">
                  <c:v>25.49999999999919</c:v>
                </c:pt>
                <c:pt idx="5101">
                  <c:v>25.50499999999921</c:v>
                </c:pt>
                <c:pt idx="5102">
                  <c:v>25.509999999999209</c:v>
                </c:pt>
                <c:pt idx="5103">
                  <c:v>25.514999999999208</c:v>
                </c:pt>
                <c:pt idx="5104">
                  <c:v>25.519999999999207</c:v>
                </c:pt>
                <c:pt idx="5105">
                  <c:v>25.524999999999206</c:v>
                </c:pt>
                <c:pt idx="5106">
                  <c:v>25.529999999999202</c:v>
                </c:pt>
                <c:pt idx="5107">
                  <c:v>25.534999999999204</c:v>
                </c:pt>
                <c:pt idx="5108">
                  <c:v>25.539999999999203</c:v>
                </c:pt>
                <c:pt idx="5109">
                  <c:v>25.544999999999202</c:v>
                </c:pt>
                <c:pt idx="5110">
                  <c:v>25.549999999999187</c:v>
                </c:pt>
                <c:pt idx="5111">
                  <c:v>25.5549999999992</c:v>
                </c:pt>
                <c:pt idx="5112">
                  <c:v>25.559999999999199</c:v>
                </c:pt>
                <c:pt idx="5113">
                  <c:v>25.564999999999188</c:v>
                </c:pt>
                <c:pt idx="5114">
                  <c:v>25.569999999999187</c:v>
                </c:pt>
                <c:pt idx="5115">
                  <c:v>25.574999999999196</c:v>
                </c:pt>
                <c:pt idx="5116">
                  <c:v>25.579999999999192</c:v>
                </c:pt>
                <c:pt idx="5117">
                  <c:v>25.584999999999187</c:v>
                </c:pt>
                <c:pt idx="5118">
                  <c:v>25.589999999999186</c:v>
                </c:pt>
                <c:pt idx="5119">
                  <c:v>25.594999999999192</c:v>
                </c:pt>
                <c:pt idx="5120">
                  <c:v>25.599999999999188</c:v>
                </c:pt>
                <c:pt idx="5121">
                  <c:v>25.60499999999919</c:v>
                </c:pt>
                <c:pt idx="5122">
                  <c:v>25.609999999999193</c:v>
                </c:pt>
                <c:pt idx="5123">
                  <c:v>25.61499999999921</c:v>
                </c:pt>
                <c:pt idx="5124">
                  <c:v>25.619999999999191</c:v>
                </c:pt>
                <c:pt idx="5125">
                  <c:v>25.62499999999919</c:v>
                </c:pt>
                <c:pt idx="5126">
                  <c:v>25.629999999999185</c:v>
                </c:pt>
                <c:pt idx="5127">
                  <c:v>25.634999999999195</c:v>
                </c:pt>
                <c:pt idx="5128">
                  <c:v>25.639999999999191</c:v>
                </c:pt>
                <c:pt idx="5129">
                  <c:v>25.64499999999919</c:v>
                </c:pt>
                <c:pt idx="5130">
                  <c:v>25.649999999999181</c:v>
                </c:pt>
                <c:pt idx="5131">
                  <c:v>25.654999999999191</c:v>
                </c:pt>
                <c:pt idx="5132">
                  <c:v>25.65999999999919</c:v>
                </c:pt>
                <c:pt idx="5133">
                  <c:v>25.664999999999178</c:v>
                </c:pt>
                <c:pt idx="5134">
                  <c:v>25.669999999999177</c:v>
                </c:pt>
                <c:pt idx="5135">
                  <c:v>25.674999999999191</c:v>
                </c:pt>
                <c:pt idx="5136">
                  <c:v>25.679999999999175</c:v>
                </c:pt>
                <c:pt idx="5137">
                  <c:v>25.684999999999174</c:v>
                </c:pt>
                <c:pt idx="5138">
                  <c:v>25.689999999999173</c:v>
                </c:pt>
                <c:pt idx="5139">
                  <c:v>25.69499999999919</c:v>
                </c:pt>
                <c:pt idx="5140">
                  <c:v>25.699999999999175</c:v>
                </c:pt>
                <c:pt idx="5141">
                  <c:v>25.704999999999171</c:v>
                </c:pt>
                <c:pt idx="5142">
                  <c:v>25.70999999999917</c:v>
                </c:pt>
                <c:pt idx="5143">
                  <c:v>25.71499999999919</c:v>
                </c:pt>
                <c:pt idx="5144">
                  <c:v>25.719999999999168</c:v>
                </c:pt>
                <c:pt idx="5145">
                  <c:v>25.724999999999167</c:v>
                </c:pt>
                <c:pt idx="5146">
                  <c:v>25.729999999999166</c:v>
                </c:pt>
                <c:pt idx="5147">
                  <c:v>25.734999999999165</c:v>
                </c:pt>
                <c:pt idx="5148">
                  <c:v>25.739999999999164</c:v>
                </c:pt>
                <c:pt idx="5149">
                  <c:v>25.744999999999163</c:v>
                </c:pt>
                <c:pt idx="5150">
                  <c:v>25.749999999999162</c:v>
                </c:pt>
                <c:pt idx="5151">
                  <c:v>25.754999999999161</c:v>
                </c:pt>
                <c:pt idx="5152">
                  <c:v>25.75999999999916</c:v>
                </c:pt>
                <c:pt idx="5153">
                  <c:v>25.764999999999159</c:v>
                </c:pt>
                <c:pt idx="5154">
                  <c:v>25.769999999999136</c:v>
                </c:pt>
                <c:pt idx="5155">
                  <c:v>25.774999999999157</c:v>
                </c:pt>
                <c:pt idx="5156">
                  <c:v>25.779999999999156</c:v>
                </c:pt>
                <c:pt idx="5157">
                  <c:v>25.784999999999133</c:v>
                </c:pt>
                <c:pt idx="5158">
                  <c:v>25.789999999999132</c:v>
                </c:pt>
                <c:pt idx="5159">
                  <c:v>25.794999999999153</c:v>
                </c:pt>
                <c:pt idx="5160">
                  <c:v>25.799999999999152</c:v>
                </c:pt>
                <c:pt idx="5161">
                  <c:v>25.804999999999151</c:v>
                </c:pt>
                <c:pt idx="5162">
                  <c:v>25.80999999999915</c:v>
                </c:pt>
                <c:pt idx="5163">
                  <c:v>25.81499999999917</c:v>
                </c:pt>
                <c:pt idx="5164">
                  <c:v>25.819999999999148</c:v>
                </c:pt>
                <c:pt idx="5165">
                  <c:v>25.824999999999147</c:v>
                </c:pt>
                <c:pt idx="5166">
                  <c:v>25.829999999999146</c:v>
                </c:pt>
                <c:pt idx="5167">
                  <c:v>25.834999999999145</c:v>
                </c:pt>
                <c:pt idx="5168">
                  <c:v>25.839999999999144</c:v>
                </c:pt>
                <c:pt idx="5169">
                  <c:v>25.844999999999143</c:v>
                </c:pt>
                <c:pt idx="5170">
                  <c:v>25.849999999999142</c:v>
                </c:pt>
                <c:pt idx="5171">
                  <c:v>25.854999999999141</c:v>
                </c:pt>
                <c:pt idx="5172">
                  <c:v>25.85999999999914</c:v>
                </c:pt>
                <c:pt idx="5173">
                  <c:v>25.864999999999139</c:v>
                </c:pt>
                <c:pt idx="5174">
                  <c:v>25.869999999999127</c:v>
                </c:pt>
                <c:pt idx="5175">
                  <c:v>25.874999999999137</c:v>
                </c:pt>
                <c:pt idx="5176">
                  <c:v>25.879999999999136</c:v>
                </c:pt>
                <c:pt idx="5177">
                  <c:v>25.884999999999128</c:v>
                </c:pt>
                <c:pt idx="5178">
                  <c:v>25.889999999999127</c:v>
                </c:pt>
                <c:pt idx="5179">
                  <c:v>25.894999999999133</c:v>
                </c:pt>
                <c:pt idx="5180">
                  <c:v>25.899999999999132</c:v>
                </c:pt>
                <c:pt idx="5181">
                  <c:v>25.904999999999127</c:v>
                </c:pt>
                <c:pt idx="5182">
                  <c:v>25.909999999999126</c:v>
                </c:pt>
                <c:pt idx="5183">
                  <c:v>25.914999999999132</c:v>
                </c:pt>
                <c:pt idx="5184">
                  <c:v>25.919999999999128</c:v>
                </c:pt>
                <c:pt idx="5185">
                  <c:v>25.924999999999127</c:v>
                </c:pt>
                <c:pt idx="5186">
                  <c:v>25.929999999999126</c:v>
                </c:pt>
                <c:pt idx="5187">
                  <c:v>25.934999999999125</c:v>
                </c:pt>
                <c:pt idx="5188">
                  <c:v>25.939999999999124</c:v>
                </c:pt>
                <c:pt idx="5189">
                  <c:v>25.944999999999123</c:v>
                </c:pt>
                <c:pt idx="5190">
                  <c:v>25.949999999999122</c:v>
                </c:pt>
                <c:pt idx="5191">
                  <c:v>25.954999999999121</c:v>
                </c:pt>
                <c:pt idx="5192">
                  <c:v>25.95999999999912</c:v>
                </c:pt>
                <c:pt idx="5193">
                  <c:v>25.964999999999119</c:v>
                </c:pt>
                <c:pt idx="5194">
                  <c:v>25.969999999999096</c:v>
                </c:pt>
                <c:pt idx="5195">
                  <c:v>25.974999999999117</c:v>
                </c:pt>
                <c:pt idx="5196">
                  <c:v>25.979999999999116</c:v>
                </c:pt>
                <c:pt idx="5197">
                  <c:v>25.984999999999093</c:v>
                </c:pt>
                <c:pt idx="5198">
                  <c:v>25.989999999999092</c:v>
                </c:pt>
                <c:pt idx="5199">
                  <c:v>25.994999999999113</c:v>
                </c:pt>
                <c:pt idx="5200">
                  <c:v>25.999999999999112</c:v>
                </c:pt>
                <c:pt idx="5201">
                  <c:v>26.004999999999111</c:v>
                </c:pt>
                <c:pt idx="5202">
                  <c:v>26.00999999999911</c:v>
                </c:pt>
                <c:pt idx="5203">
                  <c:v>26.01499999999913</c:v>
                </c:pt>
                <c:pt idx="5204">
                  <c:v>26.019999999999108</c:v>
                </c:pt>
                <c:pt idx="5205">
                  <c:v>26.024999999999107</c:v>
                </c:pt>
                <c:pt idx="5206">
                  <c:v>26.029999999999106</c:v>
                </c:pt>
                <c:pt idx="5207">
                  <c:v>26.034999999999105</c:v>
                </c:pt>
                <c:pt idx="5208">
                  <c:v>26.039999999999104</c:v>
                </c:pt>
                <c:pt idx="5209">
                  <c:v>26.044999999999103</c:v>
                </c:pt>
                <c:pt idx="5210">
                  <c:v>26.049999999999102</c:v>
                </c:pt>
                <c:pt idx="5211">
                  <c:v>26.054999999999101</c:v>
                </c:pt>
                <c:pt idx="5212">
                  <c:v>26.0599999999991</c:v>
                </c:pt>
                <c:pt idx="5213">
                  <c:v>26.064999999999099</c:v>
                </c:pt>
                <c:pt idx="5214">
                  <c:v>26.069999999999087</c:v>
                </c:pt>
                <c:pt idx="5215">
                  <c:v>26.074999999999097</c:v>
                </c:pt>
                <c:pt idx="5216">
                  <c:v>26.079999999999096</c:v>
                </c:pt>
                <c:pt idx="5217">
                  <c:v>26.084999999999088</c:v>
                </c:pt>
                <c:pt idx="5218">
                  <c:v>26.089999999999087</c:v>
                </c:pt>
                <c:pt idx="5219">
                  <c:v>26.094999999999093</c:v>
                </c:pt>
                <c:pt idx="5220">
                  <c:v>26.099999999999092</c:v>
                </c:pt>
                <c:pt idx="5221">
                  <c:v>26.104999999999091</c:v>
                </c:pt>
                <c:pt idx="5222">
                  <c:v>26.10999999999909</c:v>
                </c:pt>
                <c:pt idx="5223">
                  <c:v>26.114999999999114</c:v>
                </c:pt>
                <c:pt idx="5224">
                  <c:v>26.119999999999095</c:v>
                </c:pt>
                <c:pt idx="5225">
                  <c:v>26.124999999999091</c:v>
                </c:pt>
                <c:pt idx="5226">
                  <c:v>26.12999999999909</c:v>
                </c:pt>
                <c:pt idx="5227">
                  <c:v>26.13499999999911</c:v>
                </c:pt>
                <c:pt idx="5228">
                  <c:v>26.139999999999091</c:v>
                </c:pt>
                <c:pt idx="5229">
                  <c:v>26.14499999999909</c:v>
                </c:pt>
                <c:pt idx="5230">
                  <c:v>26.149999999999093</c:v>
                </c:pt>
                <c:pt idx="5231">
                  <c:v>26.154999999999095</c:v>
                </c:pt>
                <c:pt idx="5232">
                  <c:v>26.159999999999091</c:v>
                </c:pt>
                <c:pt idx="5233">
                  <c:v>26.16499999999909</c:v>
                </c:pt>
                <c:pt idx="5234">
                  <c:v>26.169999999999078</c:v>
                </c:pt>
                <c:pt idx="5235">
                  <c:v>26.174999999999091</c:v>
                </c:pt>
                <c:pt idx="5236">
                  <c:v>26.17999999999909</c:v>
                </c:pt>
                <c:pt idx="5237">
                  <c:v>26.184999999999075</c:v>
                </c:pt>
                <c:pt idx="5238">
                  <c:v>26.189999999999074</c:v>
                </c:pt>
                <c:pt idx="5239">
                  <c:v>26.194999999999091</c:v>
                </c:pt>
                <c:pt idx="5240">
                  <c:v>26.19999999999909</c:v>
                </c:pt>
                <c:pt idx="5241">
                  <c:v>26.204999999999071</c:v>
                </c:pt>
                <c:pt idx="5242">
                  <c:v>26.20999999999907</c:v>
                </c:pt>
                <c:pt idx="5243">
                  <c:v>26.21499999999909</c:v>
                </c:pt>
                <c:pt idx="5244">
                  <c:v>26.219999999999068</c:v>
                </c:pt>
                <c:pt idx="5245">
                  <c:v>26.224999999999067</c:v>
                </c:pt>
                <c:pt idx="5246">
                  <c:v>26.229999999999066</c:v>
                </c:pt>
                <c:pt idx="5247">
                  <c:v>26.234999999999065</c:v>
                </c:pt>
                <c:pt idx="5248">
                  <c:v>26.239999999999064</c:v>
                </c:pt>
                <c:pt idx="5249">
                  <c:v>26.244999999999063</c:v>
                </c:pt>
                <c:pt idx="5250">
                  <c:v>26.249999999999062</c:v>
                </c:pt>
                <c:pt idx="5251">
                  <c:v>26.254999999999061</c:v>
                </c:pt>
                <c:pt idx="5252">
                  <c:v>26.25999999999906</c:v>
                </c:pt>
                <c:pt idx="5253">
                  <c:v>26.264999999999059</c:v>
                </c:pt>
                <c:pt idx="5254">
                  <c:v>26.269999999999037</c:v>
                </c:pt>
                <c:pt idx="5255">
                  <c:v>26.274999999999057</c:v>
                </c:pt>
                <c:pt idx="5256">
                  <c:v>26.279999999999056</c:v>
                </c:pt>
                <c:pt idx="5257">
                  <c:v>26.284999999999052</c:v>
                </c:pt>
                <c:pt idx="5258">
                  <c:v>26.289999999999033</c:v>
                </c:pt>
                <c:pt idx="5259">
                  <c:v>26.294999999999053</c:v>
                </c:pt>
                <c:pt idx="5260">
                  <c:v>26.299999999999052</c:v>
                </c:pt>
                <c:pt idx="5261">
                  <c:v>26.304999999999051</c:v>
                </c:pt>
                <c:pt idx="5262">
                  <c:v>26.30999999999905</c:v>
                </c:pt>
                <c:pt idx="5263">
                  <c:v>26.31499999999907</c:v>
                </c:pt>
                <c:pt idx="5264">
                  <c:v>26.319999999999048</c:v>
                </c:pt>
                <c:pt idx="5265">
                  <c:v>26.324999999999047</c:v>
                </c:pt>
                <c:pt idx="5266">
                  <c:v>26.329999999999046</c:v>
                </c:pt>
                <c:pt idx="5267">
                  <c:v>26.334999999999045</c:v>
                </c:pt>
                <c:pt idx="5268">
                  <c:v>26.339999999999044</c:v>
                </c:pt>
                <c:pt idx="5269">
                  <c:v>26.344999999999043</c:v>
                </c:pt>
                <c:pt idx="5270">
                  <c:v>26.349999999999042</c:v>
                </c:pt>
                <c:pt idx="5271">
                  <c:v>26.354999999999041</c:v>
                </c:pt>
                <c:pt idx="5272">
                  <c:v>26.35999999999904</c:v>
                </c:pt>
                <c:pt idx="5273">
                  <c:v>26.364999999999039</c:v>
                </c:pt>
                <c:pt idx="5274">
                  <c:v>26.369999999999028</c:v>
                </c:pt>
                <c:pt idx="5275">
                  <c:v>26.374999999999037</c:v>
                </c:pt>
                <c:pt idx="5276">
                  <c:v>26.379999999999036</c:v>
                </c:pt>
                <c:pt idx="5277">
                  <c:v>26.384999999999032</c:v>
                </c:pt>
                <c:pt idx="5278">
                  <c:v>26.389999999999027</c:v>
                </c:pt>
                <c:pt idx="5279">
                  <c:v>26.394999999999033</c:v>
                </c:pt>
                <c:pt idx="5280">
                  <c:v>26.399999999999032</c:v>
                </c:pt>
                <c:pt idx="5281">
                  <c:v>26.404999999999028</c:v>
                </c:pt>
                <c:pt idx="5282">
                  <c:v>26.409999999999027</c:v>
                </c:pt>
                <c:pt idx="5283">
                  <c:v>26.414999999999033</c:v>
                </c:pt>
                <c:pt idx="5284">
                  <c:v>26.419999999999028</c:v>
                </c:pt>
                <c:pt idx="5285">
                  <c:v>26.424999999999027</c:v>
                </c:pt>
                <c:pt idx="5286">
                  <c:v>26.429999999999026</c:v>
                </c:pt>
                <c:pt idx="5287">
                  <c:v>26.434999999999025</c:v>
                </c:pt>
                <c:pt idx="5288">
                  <c:v>26.439999999999024</c:v>
                </c:pt>
                <c:pt idx="5289">
                  <c:v>26.444999999999023</c:v>
                </c:pt>
                <c:pt idx="5290">
                  <c:v>26.449999999999022</c:v>
                </c:pt>
                <c:pt idx="5291">
                  <c:v>26.454999999999021</c:v>
                </c:pt>
                <c:pt idx="5292">
                  <c:v>26.45999999999902</c:v>
                </c:pt>
                <c:pt idx="5293">
                  <c:v>26.464999999999019</c:v>
                </c:pt>
                <c:pt idx="5294">
                  <c:v>26.469999999998997</c:v>
                </c:pt>
                <c:pt idx="5295">
                  <c:v>26.474999999999017</c:v>
                </c:pt>
                <c:pt idx="5296">
                  <c:v>26.479999999999016</c:v>
                </c:pt>
                <c:pt idx="5297">
                  <c:v>26.484999999999012</c:v>
                </c:pt>
                <c:pt idx="5298">
                  <c:v>26.489999999998993</c:v>
                </c:pt>
                <c:pt idx="5299">
                  <c:v>26.494999999999013</c:v>
                </c:pt>
                <c:pt idx="5300">
                  <c:v>26.499999999999012</c:v>
                </c:pt>
                <c:pt idx="5301">
                  <c:v>26.504999999999011</c:v>
                </c:pt>
                <c:pt idx="5302">
                  <c:v>26.50999999999901</c:v>
                </c:pt>
                <c:pt idx="5303">
                  <c:v>26.514999999999031</c:v>
                </c:pt>
                <c:pt idx="5304">
                  <c:v>26.519999999999008</c:v>
                </c:pt>
                <c:pt idx="5305">
                  <c:v>26.524999999999007</c:v>
                </c:pt>
                <c:pt idx="5306">
                  <c:v>26.529999999999006</c:v>
                </c:pt>
                <c:pt idx="5307">
                  <c:v>26.534999999999005</c:v>
                </c:pt>
                <c:pt idx="5308">
                  <c:v>26.539999999999004</c:v>
                </c:pt>
                <c:pt idx="5309">
                  <c:v>26.544999999999003</c:v>
                </c:pt>
                <c:pt idx="5310">
                  <c:v>26.549999999999002</c:v>
                </c:pt>
                <c:pt idx="5311">
                  <c:v>26.554999999999001</c:v>
                </c:pt>
                <c:pt idx="5312">
                  <c:v>26.559999999999</c:v>
                </c:pt>
                <c:pt idx="5313">
                  <c:v>26.564999999998999</c:v>
                </c:pt>
                <c:pt idx="5314">
                  <c:v>26.569999999998988</c:v>
                </c:pt>
                <c:pt idx="5315">
                  <c:v>26.574999999998997</c:v>
                </c:pt>
                <c:pt idx="5316">
                  <c:v>26.579999999998996</c:v>
                </c:pt>
                <c:pt idx="5317">
                  <c:v>26.584999999998992</c:v>
                </c:pt>
                <c:pt idx="5318">
                  <c:v>26.589999999998987</c:v>
                </c:pt>
                <c:pt idx="5319">
                  <c:v>26.594999999998993</c:v>
                </c:pt>
                <c:pt idx="5320">
                  <c:v>26.599999999998992</c:v>
                </c:pt>
                <c:pt idx="5321">
                  <c:v>26.604999999998991</c:v>
                </c:pt>
                <c:pt idx="5322">
                  <c:v>26.60999999999899</c:v>
                </c:pt>
                <c:pt idx="5323">
                  <c:v>26.614999999999014</c:v>
                </c:pt>
                <c:pt idx="5324">
                  <c:v>26.61999999999901</c:v>
                </c:pt>
                <c:pt idx="5325">
                  <c:v>26.624999999998991</c:v>
                </c:pt>
                <c:pt idx="5326">
                  <c:v>26.62999999999899</c:v>
                </c:pt>
                <c:pt idx="5327">
                  <c:v>26.63499999999901</c:v>
                </c:pt>
                <c:pt idx="5328">
                  <c:v>26.639999999998995</c:v>
                </c:pt>
                <c:pt idx="5329">
                  <c:v>26.644999999998991</c:v>
                </c:pt>
                <c:pt idx="5330">
                  <c:v>26.64999999999899</c:v>
                </c:pt>
                <c:pt idx="5331">
                  <c:v>26.65499999999901</c:v>
                </c:pt>
                <c:pt idx="5332">
                  <c:v>26.659999999998991</c:v>
                </c:pt>
                <c:pt idx="5333">
                  <c:v>26.66499999999899</c:v>
                </c:pt>
                <c:pt idx="5334">
                  <c:v>26.669999999998993</c:v>
                </c:pt>
                <c:pt idx="5335">
                  <c:v>26.674999999998995</c:v>
                </c:pt>
                <c:pt idx="5336">
                  <c:v>26.679999999998991</c:v>
                </c:pt>
                <c:pt idx="5337">
                  <c:v>26.68499999999899</c:v>
                </c:pt>
                <c:pt idx="5338">
                  <c:v>26.689999999998975</c:v>
                </c:pt>
                <c:pt idx="5339">
                  <c:v>26.694999999998991</c:v>
                </c:pt>
                <c:pt idx="5340">
                  <c:v>26.69999999999899</c:v>
                </c:pt>
                <c:pt idx="5341">
                  <c:v>26.704999999998975</c:v>
                </c:pt>
                <c:pt idx="5342">
                  <c:v>26.709999999998971</c:v>
                </c:pt>
                <c:pt idx="5343">
                  <c:v>26.714999999998991</c:v>
                </c:pt>
                <c:pt idx="5344">
                  <c:v>26.71999999999899</c:v>
                </c:pt>
                <c:pt idx="5345">
                  <c:v>26.724999999998968</c:v>
                </c:pt>
                <c:pt idx="5346">
                  <c:v>26.729999999998967</c:v>
                </c:pt>
                <c:pt idx="5347">
                  <c:v>26.734999999998987</c:v>
                </c:pt>
                <c:pt idx="5348">
                  <c:v>26.739999999998965</c:v>
                </c:pt>
                <c:pt idx="5349">
                  <c:v>26.744999999998964</c:v>
                </c:pt>
                <c:pt idx="5350">
                  <c:v>26.749999999998963</c:v>
                </c:pt>
                <c:pt idx="5351">
                  <c:v>26.754999999998965</c:v>
                </c:pt>
                <c:pt idx="5352">
                  <c:v>26.759999999998961</c:v>
                </c:pt>
                <c:pt idx="5353">
                  <c:v>26.76499999999896</c:v>
                </c:pt>
                <c:pt idx="5354">
                  <c:v>26.769999999998959</c:v>
                </c:pt>
                <c:pt idx="5355">
                  <c:v>26.774999999998958</c:v>
                </c:pt>
                <c:pt idx="5356">
                  <c:v>26.779999999998957</c:v>
                </c:pt>
                <c:pt idx="5357">
                  <c:v>26.784999999998956</c:v>
                </c:pt>
                <c:pt idx="5358">
                  <c:v>26.789999999998933</c:v>
                </c:pt>
                <c:pt idx="5359">
                  <c:v>26.794999999998954</c:v>
                </c:pt>
                <c:pt idx="5360">
                  <c:v>26.799999999998953</c:v>
                </c:pt>
                <c:pt idx="5361">
                  <c:v>26.804999999998955</c:v>
                </c:pt>
                <c:pt idx="5362">
                  <c:v>26.809999999998951</c:v>
                </c:pt>
                <c:pt idx="5363">
                  <c:v>26.814999999998971</c:v>
                </c:pt>
                <c:pt idx="5364">
                  <c:v>26.81999999999897</c:v>
                </c:pt>
                <c:pt idx="5365">
                  <c:v>26.824999999998948</c:v>
                </c:pt>
                <c:pt idx="5366">
                  <c:v>26.829999999998947</c:v>
                </c:pt>
                <c:pt idx="5367">
                  <c:v>26.834999999998967</c:v>
                </c:pt>
                <c:pt idx="5368">
                  <c:v>26.839999999998945</c:v>
                </c:pt>
                <c:pt idx="5369">
                  <c:v>26.844999999998944</c:v>
                </c:pt>
                <c:pt idx="5370">
                  <c:v>26.849999999998943</c:v>
                </c:pt>
                <c:pt idx="5371">
                  <c:v>26.854999999998945</c:v>
                </c:pt>
                <c:pt idx="5372">
                  <c:v>26.859999999998941</c:v>
                </c:pt>
                <c:pt idx="5373">
                  <c:v>26.86499999999894</c:v>
                </c:pt>
                <c:pt idx="5374">
                  <c:v>26.869999999998939</c:v>
                </c:pt>
                <c:pt idx="5375">
                  <c:v>26.874999999998938</c:v>
                </c:pt>
                <c:pt idx="5376">
                  <c:v>26.879999999998937</c:v>
                </c:pt>
                <c:pt idx="5377">
                  <c:v>26.884999999998936</c:v>
                </c:pt>
                <c:pt idx="5378">
                  <c:v>26.889999999998928</c:v>
                </c:pt>
                <c:pt idx="5379">
                  <c:v>26.894999999998934</c:v>
                </c:pt>
                <c:pt idx="5380">
                  <c:v>26.899999999998933</c:v>
                </c:pt>
                <c:pt idx="5381">
                  <c:v>26.904999999998932</c:v>
                </c:pt>
                <c:pt idx="5382">
                  <c:v>26.909999999998927</c:v>
                </c:pt>
                <c:pt idx="5383">
                  <c:v>26.91499999999893</c:v>
                </c:pt>
                <c:pt idx="5384">
                  <c:v>26.919999999998932</c:v>
                </c:pt>
                <c:pt idx="5385">
                  <c:v>26.924999999998928</c:v>
                </c:pt>
                <c:pt idx="5386">
                  <c:v>26.929999999998927</c:v>
                </c:pt>
                <c:pt idx="5387">
                  <c:v>26.934999999998933</c:v>
                </c:pt>
                <c:pt idx="5388">
                  <c:v>26.939999999998925</c:v>
                </c:pt>
                <c:pt idx="5389">
                  <c:v>26.944999999998924</c:v>
                </c:pt>
                <c:pt idx="5390">
                  <c:v>26.949999999998923</c:v>
                </c:pt>
                <c:pt idx="5391">
                  <c:v>26.954999999998925</c:v>
                </c:pt>
                <c:pt idx="5392">
                  <c:v>26.959999999998921</c:v>
                </c:pt>
                <c:pt idx="5393">
                  <c:v>26.96499999999892</c:v>
                </c:pt>
                <c:pt idx="5394">
                  <c:v>26.969999999998919</c:v>
                </c:pt>
                <c:pt idx="5395">
                  <c:v>26.974999999998918</c:v>
                </c:pt>
                <c:pt idx="5396">
                  <c:v>26.979999999998917</c:v>
                </c:pt>
                <c:pt idx="5397">
                  <c:v>26.984999999998916</c:v>
                </c:pt>
                <c:pt idx="5398">
                  <c:v>26.989999999998894</c:v>
                </c:pt>
                <c:pt idx="5399">
                  <c:v>26.994999999998914</c:v>
                </c:pt>
                <c:pt idx="5400">
                  <c:v>26.999999999998913</c:v>
                </c:pt>
                <c:pt idx="5401">
                  <c:v>27.004999999998915</c:v>
                </c:pt>
                <c:pt idx="5402">
                  <c:v>27.009999999998911</c:v>
                </c:pt>
                <c:pt idx="5403">
                  <c:v>27.014999999998931</c:v>
                </c:pt>
                <c:pt idx="5404">
                  <c:v>27.01999999999893</c:v>
                </c:pt>
                <c:pt idx="5405">
                  <c:v>27.024999999998908</c:v>
                </c:pt>
                <c:pt idx="5406">
                  <c:v>27.029999999998907</c:v>
                </c:pt>
                <c:pt idx="5407">
                  <c:v>27.034999999998927</c:v>
                </c:pt>
                <c:pt idx="5408">
                  <c:v>27.039999999998905</c:v>
                </c:pt>
                <c:pt idx="5409">
                  <c:v>27.044999999998904</c:v>
                </c:pt>
                <c:pt idx="5410">
                  <c:v>27.049999999998903</c:v>
                </c:pt>
                <c:pt idx="5411">
                  <c:v>27.054999999998905</c:v>
                </c:pt>
                <c:pt idx="5412">
                  <c:v>27.059999999998901</c:v>
                </c:pt>
                <c:pt idx="5413">
                  <c:v>27.0649999999989</c:v>
                </c:pt>
                <c:pt idx="5414">
                  <c:v>27.069999999998899</c:v>
                </c:pt>
                <c:pt idx="5415">
                  <c:v>27.074999999998898</c:v>
                </c:pt>
                <c:pt idx="5416">
                  <c:v>27.079999999998897</c:v>
                </c:pt>
                <c:pt idx="5417">
                  <c:v>27.084999999998896</c:v>
                </c:pt>
                <c:pt idx="5418">
                  <c:v>27.089999999998888</c:v>
                </c:pt>
                <c:pt idx="5419">
                  <c:v>27.094999999998894</c:v>
                </c:pt>
                <c:pt idx="5420">
                  <c:v>27.099999999998893</c:v>
                </c:pt>
                <c:pt idx="5421">
                  <c:v>27.104999999998913</c:v>
                </c:pt>
                <c:pt idx="5422">
                  <c:v>27.109999999998891</c:v>
                </c:pt>
                <c:pt idx="5423">
                  <c:v>27.114999999998911</c:v>
                </c:pt>
                <c:pt idx="5424">
                  <c:v>27.119999999998914</c:v>
                </c:pt>
                <c:pt idx="5425">
                  <c:v>27.124999999998895</c:v>
                </c:pt>
                <c:pt idx="5426">
                  <c:v>27.129999999998891</c:v>
                </c:pt>
                <c:pt idx="5427">
                  <c:v>27.134999999998911</c:v>
                </c:pt>
                <c:pt idx="5428">
                  <c:v>27.13999999999891</c:v>
                </c:pt>
                <c:pt idx="5429">
                  <c:v>27.144999999998891</c:v>
                </c:pt>
                <c:pt idx="5430">
                  <c:v>27.14999999999889</c:v>
                </c:pt>
                <c:pt idx="5431">
                  <c:v>27.15499999999891</c:v>
                </c:pt>
                <c:pt idx="5432">
                  <c:v>27.159999999998895</c:v>
                </c:pt>
                <c:pt idx="5433">
                  <c:v>27.164999999998891</c:v>
                </c:pt>
                <c:pt idx="5434">
                  <c:v>27.16999999999889</c:v>
                </c:pt>
                <c:pt idx="5435">
                  <c:v>27.174999999998906</c:v>
                </c:pt>
                <c:pt idx="5436">
                  <c:v>27.179999999998891</c:v>
                </c:pt>
                <c:pt idx="5437">
                  <c:v>27.18499999999889</c:v>
                </c:pt>
                <c:pt idx="5438">
                  <c:v>27.189999999998875</c:v>
                </c:pt>
                <c:pt idx="5439">
                  <c:v>27.194999999998895</c:v>
                </c:pt>
                <c:pt idx="5440">
                  <c:v>27.199999999998891</c:v>
                </c:pt>
                <c:pt idx="5441">
                  <c:v>27.20499999999889</c:v>
                </c:pt>
                <c:pt idx="5442">
                  <c:v>27.209999999998871</c:v>
                </c:pt>
                <c:pt idx="5443">
                  <c:v>27.214999999998891</c:v>
                </c:pt>
                <c:pt idx="5444">
                  <c:v>27.21999999999889</c:v>
                </c:pt>
                <c:pt idx="5445">
                  <c:v>27.224999999998868</c:v>
                </c:pt>
                <c:pt idx="5446">
                  <c:v>27.229999999998867</c:v>
                </c:pt>
                <c:pt idx="5447">
                  <c:v>27.234999999998887</c:v>
                </c:pt>
                <c:pt idx="5448">
                  <c:v>27.239999999998865</c:v>
                </c:pt>
                <c:pt idx="5449">
                  <c:v>27.244999999998864</c:v>
                </c:pt>
                <c:pt idx="5450">
                  <c:v>27.249999999998863</c:v>
                </c:pt>
                <c:pt idx="5451">
                  <c:v>27.254999999998883</c:v>
                </c:pt>
                <c:pt idx="5452">
                  <c:v>27.259999999998861</c:v>
                </c:pt>
                <c:pt idx="5453">
                  <c:v>27.26499999999886</c:v>
                </c:pt>
                <c:pt idx="5454">
                  <c:v>27.269999999998859</c:v>
                </c:pt>
                <c:pt idx="5455">
                  <c:v>27.274999999998858</c:v>
                </c:pt>
                <c:pt idx="5456">
                  <c:v>27.279999999998857</c:v>
                </c:pt>
                <c:pt idx="5457">
                  <c:v>27.284999999998856</c:v>
                </c:pt>
                <c:pt idx="5458">
                  <c:v>27.289999999998852</c:v>
                </c:pt>
                <c:pt idx="5459">
                  <c:v>27.294999999998854</c:v>
                </c:pt>
                <c:pt idx="5460">
                  <c:v>27.299999999998853</c:v>
                </c:pt>
                <c:pt idx="5461">
                  <c:v>27.304999999998874</c:v>
                </c:pt>
                <c:pt idx="5462">
                  <c:v>27.309999999998851</c:v>
                </c:pt>
                <c:pt idx="5463">
                  <c:v>27.314999999998872</c:v>
                </c:pt>
                <c:pt idx="5464">
                  <c:v>27.319999999998871</c:v>
                </c:pt>
                <c:pt idx="5465">
                  <c:v>27.324999999998848</c:v>
                </c:pt>
                <c:pt idx="5466">
                  <c:v>27.329999999998847</c:v>
                </c:pt>
                <c:pt idx="5467">
                  <c:v>27.334999999998868</c:v>
                </c:pt>
                <c:pt idx="5468">
                  <c:v>27.339999999998845</c:v>
                </c:pt>
                <c:pt idx="5469">
                  <c:v>27.344999999998844</c:v>
                </c:pt>
                <c:pt idx="5470">
                  <c:v>27.349999999998843</c:v>
                </c:pt>
                <c:pt idx="5471">
                  <c:v>27.354999999998864</c:v>
                </c:pt>
                <c:pt idx="5472">
                  <c:v>27.359999999998841</c:v>
                </c:pt>
                <c:pt idx="5473">
                  <c:v>27.36499999999884</c:v>
                </c:pt>
                <c:pt idx="5474">
                  <c:v>27.369999999998839</c:v>
                </c:pt>
                <c:pt idx="5475">
                  <c:v>27.374999999998838</c:v>
                </c:pt>
                <c:pt idx="5476">
                  <c:v>27.379999999998837</c:v>
                </c:pt>
                <c:pt idx="5477">
                  <c:v>27.384999999998836</c:v>
                </c:pt>
                <c:pt idx="5478">
                  <c:v>27.389999999998832</c:v>
                </c:pt>
                <c:pt idx="5479">
                  <c:v>27.394999999998834</c:v>
                </c:pt>
                <c:pt idx="5480">
                  <c:v>27.399999999998833</c:v>
                </c:pt>
                <c:pt idx="5481">
                  <c:v>27.404999999998832</c:v>
                </c:pt>
                <c:pt idx="5482">
                  <c:v>27.409999999998828</c:v>
                </c:pt>
                <c:pt idx="5483">
                  <c:v>27.41499999999883</c:v>
                </c:pt>
                <c:pt idx="5484">
                  <c:v>27.419999999998833</c:v>
                </c:pt>
                <c:pt idx="5485">
                  <c:v>27.424999999998828</c:v>
                </c:pt>
                <c:pt idx="5486">
                  <c:v>27.429999999998827</c:v>
                </c:pt>
                <c:pt idx="5487">
                  <c:v>27.43499999999883</c:v>
                </c:pt>
                <c:pt idx="5488">
                  <c:v>27.439999999998825</c:v>
                </c:pt>
                <c:pt idx="5489">
                  <c:v>27.444999999998824</c:v>
                </c:pt>
                <c:pt idx="5490">
                  <c:v>27.449999999998823</c:v>
                </c:pt>
                <c:pt idx="5491">
                  <c:v>27.454999999998833</c:v>
                </c:pt>
                <c:pt idx="5492">
                  <c:v>27.459999999998821</c:v>
                </c:pt>
                <c:pt idx="5493">
                  <c:v>27.46499999999882</c:v>
                </c:pt>
                <c:pt idx="5494">
                  <c:v>27.469999999998819</c:v>
                </c:pt>
                <c:pt idx="5495">
                  <c:v>27.474999999998818</c:v>
                </c:pt>
                <c:pt idx="5496">
                  <c:v>27.479999999998817</c:v>
                </c:pt>
                <c:pt idx="5497">
                  <c:v>27.484999999998816</c:v>
                </c:pt>
                <c:pt idx="5498">
                  <c:v>27.489999999998812</c:v>
                </c:pt>
                <c:pt idx="5499">
                  <c:v>27.494999999998814</c:v>
                </c:pt>
                <c:pt idx="5500">
                  <c:v>27.499999999998813</c:v>
                </c:pt>
                <c:pt idx="5501">
                  <c:v>27.50499999999883</c:v>
                </c:pt>
                <c:pt idx="5502">
                  <c:v>27.509999999998811</c:v>
                </c:pt>
                <c:pt idx="5503">
                  <c:v>27.514999999998832</c:v>
                </c:pt>
                <c:pt idx="5504">
                  <c:v>27.519999999998831</c:v>
                </c:pt>
                <c:pt idx="5505">
                  <c:v>27.524999999998808</c:v>
                </c:pt>
                <c:pt idx="5506">
                  <c:v>27.529999999998807</c:v>
                </c:pt>
                <c:pt idx="5507">
                  <c:v>27.534999999998828</c:v>
                </c:pt>
                <c:pt idx="5508">
                  <c:v>27.539999999998805</c:v>
                </c:pt>
                <c:pt idx="5509">
                  <c:v>27.544999999998804</c:v>
                </c:pt>
                <c:pt idx="5510">
                  <c:v>27.549999999998803</c:v>
                </c:pt>
                <c:pt idx="5511">
                  <c:v>27.554999999998824</c:v>
                </c:pt>
                <c:pt idx="5512">
                  <c:v>27.559999999998801</c:v>
                </c:pt>
                <c:pt idx="5513">
                  <c:v>27.5649999999988</c:v>
                </c:pt>
                <c:pt idx="5514">
                  <c:v>27.569999999998799</c:v>
                </c:pt>
                <c:pt idx="5515">
                  <c:v>27.574999999998798</c:v>
                </c:pt>
                <c:pt idx="5516">
                  <c:v>27.579999999998797</c:v>
                </c:pt>
                <c:pt idx="5517">
                  <c:v>27.584999999998796</c:v>
                </c:pt>
                <c:pt idx="5518">
                  <c:v>27.589999999998792</c:v>
                </c:pt>
                <c:pt idx="5519">
                  <c:v>27.594999999998794</c:v>
                </c:pt>
                <c:pt idx="5520">
                  <c:v>27.599999999998793</c:v>
                </c:pt>
                <c:pt idx="5521">
                  <c:v>27.604999999998814</c:v>
                </c:pt>
                <c:pt idx="5522">
                  <c:v>27.609999999998795</c:v>
                </c:pt>
                <c:pt idx="5523">
                  <c:v>27.614999999998812</c:v>
                </c:pt>
                <c:pt idx="5524">
                  <c:v>27.619999999998811</c:v>
                </c:pt>
                <c:pt idx="5525">
                  <c:v>27.624999999998813</c:v>
                </c:pt>
                <c:pt idx="5526">
                  <c:v>27.629999999998791</c:v>
                </c:pt>
                <c:pt idx="5527">
                  <c:v>27.634999999998811</c:v>
                </c:pt>
                <c:pt idx="5528">
                  <c:v>27.63999999999881</c:v>
                </c:pt>
                <c:pt idx="5529">
                  <c:v>27.644999999998795</c:v>
                </c:pt>
                <c:pt idx="5530">
                  <c:v>27.649999999998791</c:v>
                </c:pt>
                <c:pt idx="5531">
                  <c:v>27.654999999998807</c:v>
                </c:pt>
                <c:pt idx="5532">
                  <c:v>27.65999999999881</c:v>
                </c:pt>
                <c:pt idx="5533">
                  <c:v>27.664999999998791</c:v>
                </c:pt>
                <c:pt idx="5534">
                  <c:v>27.66999999999879</c:v>
                </c:pt>
                <c:pt idx="5535">
                  <c:v>27.674999999998807</c:v>
                </c:pt>
                <c:pt idx="5536">
                  <c:v>27.679999999998795</c:v>
                </c:pt>
                <c:pt idx="5537">
                  <c:v>27.684999999998791</c:v>
                </c:pt>
                <c:pt idx="5538">
                  <c:v>27.68999999999879</c:v>
                </c:pt>
                <c:pt idx="5539">
                  <c:v>27.694999999998803</c:v>
                </c:pt>
                <c:pt idx="5540">
                  <c:v>27.699999999998791</c:v>
                </c:pt>
                <c:pt idx="5541">
                  <c:v>27.70499999999879</c:v>
                </c:pt>
                <c:pt idx="5542">
                  <c:v>27.709999999998775</c:v>
                </c:pt>
                <c:pt idx="5543">
                  <c:v>27.714999999998792</c:v>
                </c:pt>
                <c:pt idx="5544">
                  <c:v>27.719999999998791</c:v>
                </c:pt>
                <c:pt idx="5545">
                  <c:v>27.72499999999879</c:v>
                </c:pt>
                <c:pt idx="5546">
                  <c:v>27.729999999998768</c:v>
                </c:pt>
                <c:pt idx="5547">
                  <c:v>27.734999999998788</c:v>
                </c:pt>
                <c:pt idx="5548">
                  <c:v>27.739999999998787</c:v>
                </c:pt>
                <c:pt idx="5549">
                  <c:v>27.744999999998765</c:v>
                </c:pt>
                <c:pt idx="5550">
                  <c:v>27.749999999998764</c:v>
                </c:pt>
                <c:pt idx="5551">
                  <c:v>27.754999999998784</c:v>
                </c:pt>
                <c:pt idx="5552">
                  <c:v>27.759999999998765</c:v>
                </c:pt>
                <c:pt idx="5553">
                  <c:v>27.764999999998761</c:v>
                </c:pt>
                <c:pt idx="5554">
                  <c:v>27.76999999999876</c:v>
                </c:pt>
                <c:pt idx="5555">
                  <c:v>27.77499999999878</c:v>
                </c:pt>
                <c:pt idx="5556">
                  <c:v>27.779999999998758</c:v>
                </c:pt>
                <c:pt idx="5557">
                  <c:v>27.784999999998757</c:v>
                </c:pt>
                <c:pt idx="5558">
                  <c:v>27.789999999998756</c:v>
                </c:pt>
                <c:pt idx="5559">
                  <c:v>27.794999999998755</c:v>
                </c:pt>
                <c:pt idx="5560">
                  <c:v>27.799999999998754</c:v>
                </c:pt>
                <c:pt idx="5561">
                  <c:v>27.804999999998774</c:v>
                </c:pt>
                <c:pt idx="5562">
                  <c:v>27.809999999998755</c:v>
                </c:pt>
                <c:pt idx="5563">
                  <c:v>27.814999999998772</c:v>
                </c:pt>
                <c:pt idx="5564">
                  <c:v>27.819999999998771</c:v>
                </c:pt>
                <c:pt idx="5565">
                  <c:v>27.82499999999877</c:v>
                </c:pt>
                <c:pt idx="5566">
                  <c:v>27.829999999998748</c:v>
                </c:pt>
                <c:pt idx="5567">
                  <c:v>27.834999999998768</c:v>
                </c:pt>
                <c:pt idx="5568">
                  <c:v>27.839999999998767</c:v>
                </c:pt>
                <c:pt idx="5569">
                  <c:v>27.844999999998745</c:v>
                </c:pt>
                <c:pt idx="5570">
                  <c:v>27.849999999998744</c:v>
                </c:pt>
                <c:pt idx="5571">
                  <c:v>27.854999999998764</c:v>
                </c:pt>
                <c:pt idx="5572">
                  <c:v>27.859999999998745</c:v>
                </c:pt>
                <c:pt idx="5573">
                  <c:v>27.864999999998741</c:v>
                </c:pt>
                <c:pt idx="5574">
                  <c:v>27.86999999999874</c:v>
                </c:pt>
                <c:pt idx="5575">
                  <c:v>27.87499999999876</c:v>
                </c:pt>
                <c:pt idx="5576">
                  <c:v>27.879999999998738</c:v>
                </c:pt>
                <c:pt idx="5577">
                  <c:v>27.884999999998737</c:v>
                </c:pt>
                <c:pt idx="5578">
                  <c:v>27.889999999998736</c:v>
                </c:pt>
                <c:pt idx="5579">
                  <c:v>27.894999999998735</c:v>
                </c:pt>
                <c:pt idx="5580">
                  <c:v>27.899999999998734</c:v>
                </c:pt>
                <c:pt idx="5581">
                  <c:v>27.904999999998733</c:v>
                </c:pt>
                <c:pt idx="5582">
                  <c:v>27.909999999998732</c:v>
                </c:pt>
                <c:pt idx="5583">
                  <c:v>27.914999999998731</c:v>
                </c:pt>
                <c:pt idx="5584">
                  <c:v>27.91999999999873</c:v>
                </c:pt>
                <c:pt idx="5585">
                  <c:v>27.924999999998732</c:v>
                </c:pt>
                <c:pt idx="5586">
                  <c:v>27.929999999998728</c:v>
                </c:pt>
                <c:pt idx="5587">
                  <c:v>27.93499999999873</c:v>
                </c:pt>
                <c:pt idx="5588">
                  <c:v>27.939999999998733</c:v>
                </c:pt>
                <c:pt idx="5589">
                  <c:v>27.944999999998725</c:v>
                </c:pt>
                <c:pt idx="5590">
                  <c:v>27.949999999998724</c:v>
                </c:pt>
                <c:pt idx="5591">
                  <c:v>27.95499999999873</c:v>
                </c:pt>
                <c:pt idx="5592">
                  <c:v>27.959999999998725</c:v>
                </c:pt>
                <c:pt idx="5593">
                  <c:v>27.964999999998721</c:v>
                </c:pt>
                <c:pt idx="5594">
                  <c:v>27.96999999999872</c:v>
                </c:pt>
                <c:pt idx="5595">
                  <c:v>27.97499999999873</c:v>
                </c:pt>
                <c:pt idx="5596">
                  <c:v>27.979999999998718</c:v>
                </c:pt>
                <c:pt idx="5597">
                  <c:v>27.984999999998717</c:v>
                </c:pt>
                <c:pt idx="5598">
                  <c:v>27.989999999998716</c:v>
                </c:pt>
                <c:pt idx="5599">
                  <c:v>27.994999999998715</c:v>
                </c:pt>
                <c:pt idx="5600">
                  <c:v>27.999999999998714</c:v>
                </c:pt>
                <c:pt idx="5601">
                  <c:v>28.004999999998731</c:v>
                </c:pt>
                <c:pt idx="5602">
                  <c:v>28.009999999998715</c:v>
                </c:pt>
                <c:pt idx="5603">
                  <c:v>28.014999999998739</c:v>
                </c:pt>
                <c:pt idx="5604">
                  <c:v>28.019999999998731</c:v>
                </c:pt>
                <c:pt idx="5605">
                  <c:v>28.02499999999873</c:v>
                </c:pt>
                <c:pt idx="5606">
                  <c:v>28.029999999998708</c:v>
                </c:pt>
                <c:pt idx="5607">
                  <c:v>28.034999999998728</c:v>
                </c:pt>
                <c:pt idx="5608">
                  <c:v>28.039999999998727</c:v>
                </c:pt>
                <c:pt idx="5609">
                  <c:v>28.044999999998705</c:v>
                </c:pt>
                <c:pt idx="5610">
                  <c:v>28.049999999998704</c:v>
                </c:pt>
                <c:pt idx="5611">
                  <c:v>28.054999999998724</c:v>
                </c:pt>
                <c:pt idx="5612">
                  <c:v>28.059999999998723</c:v>
                </c:pt>
                <c:pt idx="5613">
                  <c:v>28.064999999998701</c:v>
                </c:pt>
                <c:pt idx="5614">
                  <c:v>28.0699999999987</c:v>
                </c:pt>
                <c:pt idx="5615">
                  <c:v>28.07499999999872</c:v>
                </c:pt>
                <c:pt idx="5616">
                  <c:v>28.079999999998698</c:v>
                </c:pt>
                <c:pt idx="5617">
                  <c:v>28.084999999998697</c:v>
                </c:pt>
                <c:pt idx="5618">
                  <c:v>28.089999999998696</c:v>
                </c:pt>
                <c:pt idx="5619">
                  <c:v>28.094999999998695</c:v>
                </c:pt>
                <c:pt idx="5620">
                  <c:v>28.099999999998694</c:v>
                </c:pt>
                <c:pt idx="5621">
                  <c:v>28.104999999998714</c:v>
                </c:pt>
                <c:pt idx="5622">
                  <c:v>28.109999999998713</c:v>
                </c:pt>
                <c:pt idx="5623">
                  <c:v>28.114999999998723</c:v>
                </c:pt>
                <c:pt idx="5624">
                  <c:v>28.119999999998711</c:v>
                </c:pt>
                <c:pt idx="5625">
                  <c:v>28.124999999998714</c:v>
                </c:pt>
                <c:pt idx="5626">
                  <c:v>28.129999999998695</c:v>
                </c:pt>
                <c:pt idx="5627">
                  <c:v>28.134999999998712</c:v>
                </c:pt>
                <c:pt idx="5628">
                  <c:v>28.139999999998711</c:v>
                </c:pt>
                <c:pt idx="5629">
                  <c:v>28.14499999999871</c:v>
                </c:pt>
                <c:pt idx="5630">
                  <c:v>28.149999999998691</c:v>
                </c:pt>
                <c:pt idx="5631">
                  <c:v>28.154999999998708</c:v>
                </c:pt>
                <c:pt idx="5632">
                  <c:v>28.159999999998711</c:v>
                </c:pt>
                <c:pt idx="5633">
                  <c:v>28.164999999998695</c:v>
                </c:pt>
                <c:pt idx="5634">
                  <c:v>28.169999999998691</c:v>
                </c:pt>
                <c:pt idx="5635">
                  <c:v>28.174999999998708</c:v>
                </c:pt>
                <c:pt idx="5636">
                  <c:v>28.179999999998707</c:v>
                </c:pt>
                <c:pt idx="5637">
                  <c:v>28.184999999998691</c:v>
                </c:pt>
                <c:pt idx="5638">
                  <c:v>28.18999999999869</c:v>
                </c:pt>
                <c:pt idx="5639">
                  <c:v>28.194999999998704</c:v>
                </c:pt>
                <c:pt idx="5640">
                  <c:v>28.199999999998695</c:v>
                </c:pt>
                <c:pt idx="5641">
                  <c:v>28.204999999998691</c:v>
                </c:pt>
                <c:pt idx="5642">
                  <c:v>28.20999999999869</c:v>
                </c:pt>
                <c:pt idx="5643">
                  <c:v>28.2149999999987</c:v>
                </c:pt>
                <c:pt idx="5644">
                  <c:v>28.219999999998691</c:v>
                </c:pt>
                <c:pt idx="5645">
                  <c:v>28.22499999999869</c:v>
                </c:pt>
                <c:pt idx="5646">
                  <c:v>28.229999999998668</c:v>
                </c:pt>
                <c:pt idx="5647">
                  <c:v>28.234999999998688</c:v>
                </c:pt>
                <c:pt idx="5648">
                  <c:v>28.239999999998687</c:v>
                </c:pt>
                <c:pt idx="5649">
                  <c:v>28.244999999998665</c:v>
                </c:pt>
                <c:pt idx="5650">
                  <c:v>28.249999999998664</c:v>
                </c:pt>
                <c:pt idx="5651">
                  <c:v>28.254999999998685</c:v>
                </c:pt>
                <c:pt idx="5652">
                  <c:v>28.259999999998684</c:v>
                </c:pt>
                <c:pt idx="5653">
                  <c:v>28.264999999998661</c:v>
                </c:pt>
                <c:pt idx="5654">
                  <c:v>28.26999999999866</c:v>
                </c:pt>
                <c:pt idx="5655">
                  <c:v>28.274999999998681</c:v>
                </c:pt>
                <c:pt idx="5656">
                  <c:v>28.279999999998658</c:v>
                </c:pt>
                <c:pt idx="5657">
                  <c:v>28.284999999998657</c:v>
                </c:pt>
                <c:pt idx="5658">
                  <c:v>28.289999999998656</c:v>
                </c:pt>
                <c:pt idx="5659">
                  <c:v>28.294999999998655</c:v>
                </c:pt>
                <c:pt idx="5660">
                  <c:v>28.299999999998654</c:v>
                </c:pt>
                <c:pt idx="5661">
                  <c:v>28.304999999998675</c:v>
                </c:pt>
                <c:pt idx="5662">
                  <c:v>28.309999999998674</c:v>
                </c:pt>
                <c:pt idx="5663">
                  <c:v>28.314999999998683</c:v>
                </c:pt>
                <c:pt idx="5664">
                  <c:v>28.319999999998672</c:v>
                </c:pt>
                <c:pt idx="5665">
                  <c:v>28.324999999998671</c:v>
                </c:pt>
                <c:pt idx="5666">
                  <c:v>28.329999999998648</c:v>
                </c:pt>
                <c:pt idx="5667">
                  <c:v>28.334999999998669</c:v>
                </c:pt>
                <c:pt idx="5668">
                  <c:v>28.339999999998668</c:v>
                </c:pt>
                <c:pt idx="5669">
                  <c:v>28.344999999998645</c:v>
                </c:pt>
                <c:pt idx="5670">
                  <c:v>28.349999999998644</c:v>
                </c:pt>
                <c:pt idx="5671">
                  <c:v>28.354999999998665</c:v>
                </c:pt>
                <c:pt idx="5672">
                  <c:v>28.359999999998664</c:v>
                </c:pt>
                <c:pt idx="5673">
                  <c:v>28.364999999998641</c:v>
                </c:pt>
                <c:pt idx="5674">
                  <c:v>28.36999999999864</c:v>
                </c:pt>
                <c:pt idx="5675">
                  <c:v>28.374999999998661</c:v>
                </c:pt>
                <c:pt idx="5676">
                  <c:v>28.379999999998638</c:v>
                </c:pt>
                <c:pt idx="5677">
                  <c:v>28.384999999998637</c:v>
                </c:pt>
                <c:pt idx="5678">
                  <c:v>28.389999999998636</c:v>
                </c:pt>
                <c:pt idx="5679">
                  <c:v>28.394999999998635</c:v>
                </c:pt>
                <c:pt idx="5680">
                  <c:v>28.399999999998634</c:v>
                </c:pt>
                <c:pt idx="5681">
                  <c:v>28.404999999998633</c:v>
                </c:pt>
                <c:pt idx="5682">
                  <c:v>28.409999999998632</c:v>
                </c:pt>
                <c:pt idx="5683">
                  <c:v>28.414999999998631</c:v>
                </c:pt>
                <c:pt idx="5684">
                  <c:v>28.41999999999863</c:v>
                </c:pt>
                <c:pt idx="5685">
                  <c:v>28.424999999998633</c:v>
                </c:pt>
                <c:pt idx="5686">
                  <c:v>28.429999999998628</c:v>
                </c:pt>
                <c:pt idx="5687">
                  <c:v>28.434999999998631</c:v>
                </c:pt>
                <c:pt idx="5688">
                  <c:v>28.43999999999863</c:v>
                </c:pt>
                <c:pt idx="5689">
                  <c:v>28.444999999998625</c:v>
                </c:pt>
                <c:pt idx="5690">
                  <c:v>28.449999999998624</c:v>
                </c:pt>
                <c:pt idx="5691">
                  <c:v>28.45499999999863</c:v>
                </c:pt>
                <c:pt idx="5692">
                  <c:v>28.45999999999863</c:v>
                </c:pt>
                <c:pt idx="5693">
                  <c:v>28.464999999998621</c:v>
                </c:pt>
                <c:pt idx="5694">
                  <c:v>28.46999999999862</c:v>
                </c:pt>
                <c:pt idx="5695">
                  <c:v>28.47499999999863</c:v>
                </c:pt>
                <c:pt idx="5696">
                  <c:v>28.479999999998618</c:v>
                </c:pt>
                <c:pt idx="5697">
                  <c:v>28.484999999998617</c:v>
                </c:pt>
                <c:pt idx="5698">
                  <c:v>28.489999999998616</c:v>
                </c:pt>
                <c:pt idx="5699">
                  <c:v>28.494999999998615</c:v>
                </c:pt>
                <c:pt idx="5700">
                  <c:v>28.499999999998614</c:v>
                </c:pt>
                <c:pt idx="5701">
                  <c:v>28.504999999998631</c:v>
                </c:pt>
                <c:pt idx="5702">
                  <c:v>28.50999999999863</c:v>
                </c:pt>
                <c:pt idx="5703">
                  <c:v>28.51499999999864</c:v>
                </c:pt>
                <c:pt idx="5704">
                  <c:v>28.519999999998632</c:v>
                </c:pt>
                <c:pt idx="5705">
                  <c:v>28.524999999998631</c:v>
                </c:pt>
                <c:pt idx="5706">
                  <c:v>28.529999999998608</c:v>
                </c:pt>
                <c:pt idx="5707">
                  <c:v>28.534999999998636</c:v>
                </c:pt>
                <c:pt idx="5708">
                  <c:v>28.539999999998628</c:v>
                </c:pt>
                <c:pt idx="5709">
                  <c:v>28.544999999998605</c:v>
                </c:pt>
                <c:pt idx="5710">
                  <c:v>28.549999999998604</c:v>
                </c:pt>
                <c:pt idx="5711">
                  <c:v>28.554999999998625</c:v>
                </c:pt>
                <c:pt idx="5712">
                  <c:v>28.559999999998624</c:v>
                </c:pt>
                <c:pt idx="5713">
                  <c:v>28.564999999998605</c:v>
                </c:pt>
                <c:pt idx="5714">
                  <c:v>28.569999999998601</c:v>
                </c:pt>
                <c:pt idx="5715">
                  <c:v>28.574999999998621</c:v>
                </c:pt>
                <c:pt idx="5716">
                  <c:v>28.57999999999862</c:v>
                </c:pt>
                <c:pt idx="5717">
                  <c:v>28.584999999998598</c:v>
                </c:pt>
                <c:pt idx="5718">
                  <c:v>28.589999999998597</c:v>
                </c:pt>
                <c:pt idx="5719">
                  <c:v>28.594999999998617</c:v>
                </c:pt>
                <c:pt idx="5720">
                  <c:v>28.599999999998595</c:v>
                </c:pt>
                <c:pt idx="5721">
                  <c:v>28.604999999998615</c:v>
                </c:pt>
                <c:pt idx="5722">
                  <c:v>28.609999999998614</c:v>
                </c:pt>
                <c:pt idx="5723">
                  <c:v>28.614999999998634</c:v>
                </c:pt>
                <c:pt idx="5724">
                  <c:v>28.619999999998612</c:v>
                </c:pt>
                <c:pt idx="5725">
                  <c:v>28.624999999998611</c:v>
                </c:pt>
                <c:pt idx="5726">
                  <c:v>28.629999999998613</c:v>
                </c:pt>
                <c:pt idx="5727">
                  <c:v>28.634999999998623</c:v>
                </c:pt>
                <c:pt idx="5728">
                  <c:v>28.639999999998611</c:v>
                </c:pt>
                <c:pt idx="5729">
                  <c:v>28.64499999999861</c:v>
                </c:pt>
                <c:pt idx="5730">
                  <c:v>28.649999999998595</c:v>
                </c:pt>
                <c:pt idx="5731">
                  <c:v>28.654999999998608</c:v>
                </c:pt>
                <c:pt idx="5732">
                  <c:v>28.659999999998607</c:v>
                </c:pt>
                <c:pt idx="5733">
                  <c:v>28.66499999999861</c:v>
                </c:pt>
                <c:pt idx="5734">
                  <c:v>28.669999999998591</c:v>
                </c:pt>
                <c:pt idx="5735">
                  <c:v>28.674999999998608</c:v>
                </c:pt>
                <c:pt idx="5736">
                  <c:v>28.679999999998607</c:v>
                </c:pt>
                <c:pt idx="5737">
                  <c:v>28.684999999998595</c:v>
                </c:pt>
                <c:pt idx="5738">
                  <c:v>28.689999999998591</c:v>
                </c:pt>
                <c:pt idx="5739">
                  <c:v>28.694999999998604</c:v>
                </c:pt>
                <c:pt idx="5740">
                  <c:v>28.699999999998603</c:v>
                </c:pt>
                <c:pt idx="5741">
                  <c:v>28.704999999998591</c:v>
                </c:pt>
                <c:pt idx="5742">
                  <c:v>28.70999999999859</c:v>
                </c:pt>
                <c:pt idx="5743">
                  <c:v>28.714999999998604</c:v>
                </c:pt>
                <c:pt idx="5744">
                  <c:v>28.719999999998592</c:v>
                </c:pt>
                <c:pt idx="5745">
                  <c:v>28.724999999998591</c:v>
                </c:pt>
                <c:pt idx="5746">
                  <c:v>28.72999999999859</c:v>
                </c:pt>
                <c:pt idx="5747">
                  <c:v>28.734999999998596</c:v>
                </c:pt>
                <c:pt idx="5748">
                  <c:v>28.739999999998588</c:v>
                </c:pt>
                <c:pt idx="5749">
                  <c:v>28.744999999998587</c:v>
                </c:pt>
                <c:pt idx="5750">
                  <c:v>28.749999999998565</c:v>
                </c:pt>
                <c:pt idx="5751">
                  <c:v>28.754999999998585</c:v>
                </c:pt>
                <c:pt idx="5752">
                  <c:v>28.759999999998584</c:v>
                </c:pt>
                <c:pt idx="5753">
                  <c:v>28.764999999998565</c:v>
                </c:pt>
                <c:pt idx="5754">
                  <c:v>28.769999999998561</c:v>
                </c:pt>
                <c:pt idx="5755">
                  <c:v>28.774999999998581</c:v>
                </c:pt>
                <c:pt idx="5756">
                  <c:v>28.77999999999858</c:v>
                </c:pt>
                <c:pt idx="5757">
                  <c:v>28.784999999998558</c:v>
                </c:pt>
                <c:pt idx="5758">
                  <c:v>28.789999999998557</c:v>
                </c:pt>
                <c:pt idx="5759">
                  <c:v>28.794999999998577</c:v>
                </c:pt>
                <c:pt idx="5760">
                  <c:v>28.799999999998555</c:v>
                </c:pt>
                <c:pt idx="5761">
                  <c:v>28.804999999998579</c:v>
                </c:pt>
                <c:pt idx="5762">
                  <c:v>28.809999999998574</c:v>
                </c:pt>
                <c:pt idx="5763">
                  <c:v>28.814999999998594</c:v>
                </c:pt>
                <c:pt idx="5764">
                  <c:v>28.819999999998576</c:v>
                </c:pt>
                <c:pt idx="5765">
                  <c:v>28.824999999998571</c:v>
                </c:pt>
                <c:pt idx="5766">
                  <c:v>28.82999999999857</c:v>
                </c:pt>
                <c:pt idx="5767">
                  <c:v>28.834999999998576</c:v>
                </c:pt>
                <c:pt idx="5768">
                  <c:v>28.839999999998568</c:v>
                </c:pt>
                <c:pt idx="5769">
                  <c:v>28.844999999998567</c:v>
                </c:pt>
                <c:pt idx="5770">
                  <c:v>28.849999999998545</c:v>
                </c:pt>
                <c:pt idx="5771">
                  <c:v>28.854999999998569</c:v>
                </c:pt>
                <c:pt idx="5772">
                  <c:v>28.859999999998564</c:v>
                </c:pt>
                <c:pt idx="5773">
                  <c:v>28.864999999998545</c:v>
                </c:pt>
                <c:pt idx="5774">
                  <c:v>28.869999999998541</c:v>
                </c:pt>
                <c:pt idx="5775">
                  <c:v>28.874999999998561</c:v>
                </c:pt>
                <c:pt idx="5776">
                  <c:v>28.87999999999856</c:v>
                </c:pt>
                <c:pt idx="5777">
                  <c:v>28.884999999998538</c:v>
                </c:pt>
                <c:pt idx="5778">
                  <c:v>28.889999999998537</c:v>
                </c:pt>
                <c:pt idx="5779">
                  <c:v>28.894999999998557</c:v>
                </c:pt>
                <c:pt idx="5780">
                  <c:v>28.899999999998535</c:v>
                </c:pt>
                <c:pt idx="5781">
                  <c:v>28.904999999998534</c:v>
                </c:pt>
                <c:pt idx="5782">
                  <c:v>28.909999999998533</c:v>
                </c:pt>
                <c:pt idx="5783">
                  <c:v>28.914999999998535</c:v>
                </c:pt>
                <c:pt idx="5784">
                  <c:v>28.919999999998531</c:v>
                </c:pt>
                <c:pt idx="5785">
                  <c:v>28.92499999999853</c:v>
                </c:pt>
                <c:pt idx="5786">
                  <c:v>28.929999999998532</c:v>
                </c:pt>
                <c:pt idx="5787">
                  <c:v>28.934999999998531</c:v>
                </c:pt>
                <c:pt idx="5788">
                  <c:v>28.93999999999853</c:v>
                </c:pt>
                <c:pt idx="5789">
                  <c:v>28.944999999998533</c:v>
                </c:pt>
                <c:pt idx="5790">
                  <c:v>28.949999999998525</c:v>
                </c:pt>
                <c:pt idx="5791">
                  <c:v>28.954999999998531</c:v>
                </c:pt>
                <c:pt idx="5792">
                  <c:v>28.95999999999853</c:v>
                </c:pt>
                <c:pt idx="5793">
                  <c:v>28.964999999998525</c:v>
                </c:pt>
                <c:pt idx="5794">
                  <c:v>28.969999999998521</c:v>
                </c:pt>
                <c:pt idx="5795">
                  <c:v>28.974999999998531</c:v>
                </c:pt>
                <c:pt idx="5796">
                  <c:v>28.97999999999853</c:v>
                </c:pt>
                <c:pt idx="5797">
                  <c:v>28.984999999998518</c:v>
                </c:pt>
                <c:pt idx="5798">
                  <c:v>28.989999999998517</c:v>
                </c:pt>
                <c:pt idx="5799">
                  <c:v>28.99499999999853</c:v>
                </c:pt>
                <c:pt idx="5800">
                  <c:v>28.999999999998515</c:v>
                </c:pt>
                <c:pt idx="5801">
                  <c:v>29.004999999998535</c:v>
                </c:pt>
                <c:pt idx="5802">
                  <c:v>29.009999999998531</c:v>
                </c:pt>
                <c:pt idx="5803">
                  <c:v>29.014999999998544</c:v>
                </c:pt>
                <c:pt idx="5804">
                  <c:v>29.019999999998539</c:v>
                </c:pt>
                <c:pt idx="5805">
                  <c:v>29.024999999998531</c:v>
                </c:pt>
                <c:pt idx="5806">
                  <c:v>29.02999999999853</c:v>
                </c:pt>
                <c:pt idx="5807">
                  <c:v>29.03499999999854</c:v>
                </c:pt>
                <c:pt idx="5808">
                  <c:v>29.039999999998528</c:v>
                </c:pt>
                <c:pt idx="5809">
                  <c:v>29.044999999998527</c:v>
                </c:pt>
                <c:pt idx="5810">
                  <c:v>29.049999999998505</c:v>
                </c:pt>
                <c:pt idx="5811">
                  <c:v>29.054999999998529</c:v>
                </c:pt>
                <c:pt idx="5812">
                  <c:v>29.059999999998524</c:v>
                </c:pt>
                <c:pt idx="5813">
                  <c:v>29.064999999998523</c:v>
                </c:pt>
                <c:pt idx="5814">
                  <c:v>29.069999999998501</c:v>
                </c:pt>
                <c:pt idx="5815">
                  <c:v>29.074999999998521</c:v>
                </c:pt>
                <c:pt idx="5816">
                  <c:v>29.07999999999852</c:v>
                </c:pt>
                <c:pt idx="5817">
                  <c:v>29.084999999998498</c:v>
                </c:pt>
                <c:pt idx="5818">
                  <c:v>29.089999999998497</c:v>
                </c:pt>
                <c:pt idx="5819">
                  <c:v>29.094999999998517</c:v>
                </c:pt>
                <c:pt idx="5820">
                  <c:v>29.099999999998495</c:v>
                </c:pt>
                <c:pt idx="5821">
                  <c:v>29.104999999998519</c:v>
                </c:pt>
                <c:pt idx="5822">
                  <c:v>29.109999999998514</c:v>
                </c:pt>
                <c:pt idx="5823">
                  <c:v>29.114999999998535</c:v>
                </c:pt>
                <c:pt idx="5824">
                  <c:v>29.119999999998523</c:v>
                </c:pt>
                <c:pt idx="5825">
                  <c:v>29.124999999998511</c:v>
                </c:pt>
                <c:pt idx="5826">
                  <c:v>29.129999999998514</c:v>
                </c:pt>
                <c:pt idx="5827">
                  <c:v>29.134999999998527</c:v>
                </c:pt>
                <c:pt idx="5828">
                  <c:v>29.139999999998512</c:v>
                </c:pt>
                <c:pt idx="5829">
                  <c:v>29.144999999998511</c:v>
                </c:pt>
                <c:pt idx="5830">
                  <c:v>29.14999999999851</c:v>
                </c:pt>
                <c:pt idx="5831">
                  <c:v>29.154999999998516</c:v>
                </c:pt>
                <c:pt idx="5832">
                  <c:v>29.159999999998508</c:v>
                </c:pt>
                <c:pt idx="5833">
                  <c:v>29.164999999998511</c:v>
                </c:pt>
                <c:pt idx="5834">
                  <c:v>29.169999999998495</c:v>
                </c:pt>
                <c:pt idx="5835">
                  <c:v>29.174999999998509</c:v>
                </c:pt>
                <c:pt idx="5836">
                  <c:v>29.179999999998508</c:v>
                </c:pt>
                <c:pt idx="5837">
                  <c:v>29.184999999998507</c:v>
                </c:pt>
                <c:pt idx="5838">
                  <c:v>29.189999999998491</c:v>
                </c:pt>
                <c:pt idx="5839">
                  <c:v>29.194999999998505</c:v>
                </c:pt>
                <c:pt idx="5840">
                  <c:v>29.199999999998504</c:v>
                </c:pt>
                <c:pt idx="5841">
                  <c:v>29.204999999998495</c:v>
                </c:pt>
                <c:pt idx="5842">
                  <c:v>29.209999999998491</c:v>
                </c:pt>
                <c:pt idx="5843">
                  <c:v>29.214999999998504</c:v>
                </c:pt>
                <c:pt idx="5844">
                  <c:v>29.2199999999985</c:v>
                </c:pt>
                <c:pt idx="5845">
                  <c:v>29.224999999998492</c:v>
                </c:pt>
                <c:pt idx="5846">
                  <c:v>29.229999999998491</c:v>
                </c:pt>
                <c:pt idx="5847">
                  <c:v>29.2349999999985</c:v>
                </c:pt>
                <c:pt idx="5848">
                  <c:v>29.239999999998489</c:v>
                </c:pt>
                <c:pt idx="5849">
                  <c:v>29.244999999998488</c:v>
                </c:pt>
                <c:pt idx="5850">
                  <c:v>29.249999999998465</c:v>
                </c:pt>
                <c:pt idx="5851">
                  <c:v>29.254999999998489</c:v>
                </c:pt>
                <c:pt idx="5852">
                  <c:v>29.259999999998485</c:v>
                </c:pt>
                <c:pt idx="5853">
                  <c:v>29.264999999998484</c:v>
                </c:pt>
                <c:pt idx="5854">
                  <c:v>29.269999999998461</c:v>
                </c:pt>
                <c:pt idx="5855">
                  <c:v>29.274999999998482</c:v>
                </c:pt>
                <c:pt idx="5856">
                  <c:v>29.279999999998481</c:v>
                </c:pt>
                <c:pt idx="5857">
                  <c:v>29.284999999998458</c:v>
                </c:pt>
                <c:pt idx="5858">
                  <c:v>29.289999999998457</c:v>
                </c:pt>
                <c:pt idx="5859">
                  <c:v>29.294999999998478</c:v>
                </c:pt>
                <c:pt idx="5860">
                  <c:v>29.299999999998455</c:v>
                </c:pt>
                <c:pt idx="5861">
                  <c:v>29.304999999998479</c:v>
                </c:pt>
                <c:pt idx="5862">
                  <c:v>29.309999999998475</c:v>
                </c:pt>
                <c:pt idx="5863">
                  <c:v>29.314999999998495</c:v>
                </c:pt>
                <c:pt idx="5864">
                  <c:v>29.319999999998483</c:v>
                </c:pt>
                <c:pt idx="5865">
                  <c:v>29.324999999998472</c:v>
                </c:pt>
                <c:pt idx="5866">
                  <c:v>29.329999999998471</c:v>
                </c:pt>
                <c:pt idx="5867">
                  <c:v>29.334999999998487</c:v>
                </c:pt>
                <c:pt idx="5868">
                  <c:v>29.339999999998476</c:v>
                </c:pt>
                <c:pt idx="5869">
                  <c:v>29.344999999998468</c:v>
                </c:pt>
                <c:pt idx="5870">
                  <c:v>29.349999999998445</c:v>
                </c:pt>
                <c:pt idx="5871">
                  <c:v>29.354999999998473</c:v>
                </c:pt>
                <c:pt idx="5872">
                  <c:v>29.359999999998465</c:v>
                </c:pt>
                <c:pt idx="5873">
                  <c:v>29.364999999998464</c:v>
                </c:pt>
                <c:pt idx="5874">
                  <c:v>29.369999999998441</c:v>
                </c:pt>
                <c:pt idx="5875">
                  <c:v>29.374999999998462</c:v>
                </c:pt>
                <c:pt idx="5876">
                  <c:v>29.379999999998461</c:v>
                </c:pt>
                <c:pt idx="5877">
                  <c:v>29.384999999998438</c:v>
                </c:pt>
                <c:pt idx="5878">
                  <c:v>29.389999999998437</c:v>
                </c:pt>
                <c:pt idx="5879">
                  <c:v>29.394999999998458</c:v>
                </c:pt>
                <c:pt idx="5880">
                  <c:v>29.399999999998435</c:v>
                </c:pt>
                <c:pt idx="5881">
                  <c:v>29.404999999998434</c:v>
                </c:pt>
                <c:pt idx="5882">
                  <c:v>29.409999999998433</c:v>
                </c:pt>
                <c:pt idx="5883">
                  <c:v>29.414999999998454</c:v>
                </c:pt>
                <c:pt idx="5884">
                  <c:v>29.419999999998431</c:v>
                </c:pt>
                <c:pt idx="5885">
                  <c:v>29.42499999999843</c:v>
                </c:pt>
                <c:pt idx="5886">
                  <c:v>29.429999999998433</c:v>
                </c:pt>
                <c:pt idx="5887">
                  <c:v>29.43499999999845</c:v>
                </c:pt>
                <c:pt idx="5888">
                  <c:v>29.439999999998431</c:v>
                </c:pt>
                <c:pt idx="5889">
                  <c:v>29.44499999999843</c:v>
                </c:pt>
                <c:pt idx="5890">
                  <c:v>29.449999999998425</c:v>
                </c:pt>
                <c:pt idx="5891">
                  <c:v>29.454999999998435</c:v>
                </c:pt>
                <c:pt idx="5892">
                  <c:v>29.459999999998431</c:v>
                </c:pt>
                <c:pt idx="5893">
                  <c:v>29.46499999999843</c:v>
                </c:pt>
                <c:pt idx="5894">
                  <c:v>29.469999999998421</c:v>
                </c:pt>
                <c:pt idx="5895">
                  <c:v>29.474999999998431</c:v>
                </c:pt>
                <c:pt idx="5896">
                  <c:v>29.47999999999843</c:v>
                </c:pt>
                <c:pt idx="5897">
                  <c:v>29.484999999998418</c:v>
                </c:pt>
                <c:pt idx="5898">
                  <c:v>29.489999999998417</c:v>
                </c:pt>
                <c:pt idx="5899">
                  <c:v>29.494999999998431</c:v>
                </c:pt>
                <c:pt idx="5900">
                  <c:v>29.499999999998415</c:v>
                </c:pt>
                <c:pt idx="5901">
                  <c:v>29.504999999998443</c:v>
                </c:pt>
                <c:pt idx="5902">
                  <c:v>29.509999999998431</c:v>
                </c:pt>
                <c:pt idx="5903">
                  <c:v>29.514999999998444</c:v>
                </c:pt>
                <c:pt idx="5904">
                  <c:v>29.519999999998443</c:v>
                </c:pt>
                <c:pt idx="5905">
                  <c:v>29.524999999998432</c:v>
                </c:pt>
                <c:pt idx="5906">
                  <c:v>29.529999999998431</c:v>
                </c:pt>
                <c:pt idx="5907">
                  <c:v>29.534999999998441</c:v>
                </c:pt>
                <c:pt idx="5908">
                  <c:v>29.539999999998436</c:v>
                </c:pt>
                <c:pt idx="5909">
                  <c:v>29.544999999998428</c:v>
                </c:pt>
                <c:pt idx="5910">
                  <c:v>29.549999999998427</c:v>
                </c:pt>
                <c:pt idx="5911">
                  <c:v>29.554999999998437</c:v>
                </c:pt>
                <c:pt idx="5912">
                  <c:v>29.559999999998425</c:v>
                </c:pt>
                <c:pt idx="5913">
                  <c:v>29.564999999998424</c:v>
                </c:pt>
                <c:pt idx="5914">
                  <c:v>29.569999999998405</c:v>
                </c:pt>
                <c:pt idx="5915">
                  <c:v>29.574999999998422</c:v>
                </c:pt>
                <c:pt idx="5916">
                  <c:v>29.579999999998421</c:v>
                </c:pt>
                <c:pt idx="5917">
                  <c:v>29.584999999998399</c:v>
                </c:pt>
                <c:pt idx="5918">
                  <c:v>29.589999999998387</c:v>
                </c:pt>
                <c:pt idx="5919">
                  <c:v>29.594999999998397</c:v>
                </c:pt>
                <c:pt idx="5920">
                  <c:v>29.599999999998396</c:v>
                </c:pt>
                <c:pt idx="5921">
                  <c:v>29.604999999998395</c:v>
                </c:pt>
                <c:pt idx="5922">
                  <c:v>29.609999999998394</c:v>
                </c:pt>
                <c:pt idx="5923">
                  <c:v>29.614999999998428</c:v>
                </c:pt>
                <c:pt idx="5924">
                  <c:v>29.619999999998395</c:v>
                </c:pt>
                <c:pt idx="5925">
                  <c:v>29.624999999998391</c:v>
                </c:pt>
                <c:pt idx="5926">
                  <c:v>29.62999999999839</c:v>
                </c:pt>
                <c:pt idx="5927">
                  <c:v>29.634999999998424</c:v>
                </c:pt>
                <c:pt idx="5928">
                  <c:v>29.639999999998391</c:v>
                </c:pt>
                <c:pt idx="5929">
                  <c:v>29.64499999999839</c:v>
                </c:pt>
                <c:pt idx="5930">
                  <c:v>29.649999999998393</c:v>
                </c:pt>
                <c:pt idx="5931">
                  <c:v>29.654999999998395</c:v>
                </c:pt>
                <c:pt idx="5932">
                  <c:v>29.659999999998391</c:v>
                </c:pt>
                <c:pt idx="5933">
                  <c:v>29.66499999999839</c:v>
                </c:pt>
                <c:pt idx="5934">
                  <c:v>29.669999999998385</c:v>
                </c:pt>
                <c:pt idx="5935">
                  <c:v>29.674999999998391</c:v>
                </c:pt>
                <c:pt idx="5936">
                  <c:v>29.67999999999839</c:v>
                </c:pt>
                <c:pt idx="5937">
                  <c:v>29.684999999998393</c:v>
                </c:pt>
                <c:pt idx="5938">
                  <c:v>29.689999999998378</c:v>
                </c:pt>
                <c:pt idx="5939">
                  <c:v>29.694999999998391</c:v>
                </c:pt>
                <c:pt idx="5940">
                  <c:v>29.69999999999839</c:v>
                </c:pt>
                <c:pt idx="5941">
                  <c:v>29.704999999998375</c:v>
                </c:pt>
                <c:pt idx="5942">
                  <c:v>29.709999999998374</c:v>
                </c:pt>
                <c:pt idx="5943">
                  <c:v>29.71499999999839</c:v>
                </c:pt>
                <c:pt idx="5944">
                  <c:v>29.719999999998375</c:v>
                </c:pt>
                <c:pt idx="5945">
                  <c:v>29.724999999998371</c:v>
                </c:pt>
                <c:pt idx="5946">
                  <c:v>29.72999999999837</c:v>
                </c:pt>
                <c:pt idx="5947">
                  <c:v>29.73499999999839</c:v>
                </c:pt>
                <c:pt idx="5948">
                  <c:v>29.739999999998368</c:v>
                </c:pt>
                <c:pt idx="5949">
                  <c:v>29.744999999998367</c:v>
                </c:pt>
                <c:pt idx="5950">
                  <c:v>29.749999999998366</c:v>
                </c:pt>
                <c:pt idx="5951">
                  <c:v>29.754999999998365</c:v>
                </c:pt>
                <c:pt idx="5952">
                  <c:v>29.759999999998364</c:v>
                </c:pt>
                <c:pt idx="5953">
                  <c:v>29.764999999998363</c:v>
                </c:pt>
                <c:pt idx="5954">
                  <c:v>29.769999999998362</c:v>
                </c:pt>
                <c:pt idx="5955">
                  <c:v>29.774999999998361</c:v>
                </c:pt>
                <c:pt idx="5956">
                  <c:v>29.77999999999836</c:v>
                </c:pt>
                <c:pt idx="5957">
                  <c:v>29.784999999998359</c:v>
                </c:pt>
                <c:pt idx="5958">
                  <c:v>29.789999999998336</c:v>
                </c:pt>
                <c:pt idx="5959">
                  <c:v>29.794999999998357</c:v>
                </c:pt>
                <c:pt idx="5960">
                  <c:v>29.799999999998356</c:v>
                </c:pt>
                <c:pt idx="5961">
                  <c:v>29.804999999998355</c:v>
                </c:pt>
                <c:pt idx="5962">
                  <c:v>29.809999999998354</c:v>
                </c:pt>
                <c:pt idx="5963">
                  <c:v>29.814999999998374</c:v>
                </c:pt>
                <c:pt idx="5964">
                  <c:v>29.819999999998355</c:v>
                </c:pt>
                <c:pt idx="5965">
                  <c:v>29.824999999998351</c:v>
                </c:pt>
                <c:pt idx="5966">
                  <c:v>29.82999999999835</c:v>
                </c:pt>
                <c:pt idx="5967">
                  <c:v>29.83499999999837</c:v>
                </c:pt>
                <c:pt idx="5968">
                  <c:v>29.839999999998348</c:v>
                </c:pt>
                <c:pt idx="5969">
                  <c:v>29.844999999998347</c:v>
                </c:pt>
                <c:pt idx="5970">
                  <c:v>29.849999999998346</c:v>
                </c:pt>
                <c:pt idx="5971">
                  <c:v>29.854999999998345</c:v>
                </c:pt>
                <c:pt idx="5972">
                  <c:v>29.859999999998344</c:v>
                </c:pt>
                <c:pt idx="5973">
                  <c:v>29.864999999998343</c:v>
                </c:pt>
                <c:pt idx="5974">
                  <c:v>29.869999999998342</c:v>
                </c:pt>
                <c:pt idx="5975">
                  <c:v>29.874999999998341</c:v>
                </c:pt>
                <c:pt idx="5976">
                  <c:v>29.87999999999834</c:v>
                </c:pt>
                <c:pt idx="5977">
                  <c:v>29.884999999998339</c:v>
                </c:pt>
                <c:pt idx="5978">
                  <c:v>29.889999999998327</c:v>
                </c:pt>
                <c:pt idx="5979">
                  <c:v>29.894999999998337</c:v>
                </c:pt>
                <c:pt idx="5980">
                  <c:v>29.899999999998336</c:v>
                </c:pt>
                <c:pt idx="5981">
                  <c:v>29.904999999998328</c:v>
                </c:pt>
                <c:pt idx="5982">
                  <c:v>29.909999999998327</c:v>
                </c:pt>
                <c:pt idx="5983">
                  <c:v>29.914999999998333</c:v>
                </c:pt>
                <c:pt idx="5984">
                  <c:v>29.919999999998332</c:v>
                </c:pt>
                <c:pt idx="5985">
                  <c:v>29.924999999998327</c:v>
                </c:pt>
                <c:pt idx="5986">
                  <c:v>29.929999999998326</c:v>
                </c:pt>
                <c:pt idx="5987">
                  <c:v>29.934999999998332</c:v>
                </c:pt>
                <c:pt idx="5988">
                  <c:v>29.939999999998328</c:v>
                </c:pt>
                <c:pt idx="5989">
                  <c:v>29.944999999998327</c:v>
                </c:pt>
                <c:pt idx="5990">
                  <c:v>29.949999999998326</c:v>
                </c:pt>
                <c:pt idx="5991">
                  <c:v>29.954999999998325</c:v>
                </c:pt>
                <c:pt idx="5992">
                  <c:v>29.959999999998324</c:v>
                </c:pt>
                <c:pt idx="5993">
                  <c:v>29.964999999998323</c:v>
                </c:pt>
                <c:pt idx="5994">
                  <c:v>29.969999999998322</c:v>
                </c:pt>
                <c:pt idx="5995">
                  <c:v>29.974999999998321</c:v>
                </c:pt>
                <c:pt idx="5996">
                  <c:v>29.97999999999832</c:v>
                </c:pt>
                <c:pt idx="5997">
                  <c:v>29.984999999998319</c:v>
                </c:pt>
                <c:pt idx="5998">
                  <c:v>29.989999999998297</c:v>
                </c:pt>
                <c:pt idx="5999">
                  <c:v>29.994999999998317</c:v>
                </c:pt>
                <c:pt idx="6000">
                  <c:v>29.999999999998316</c:v>
                </c:pt>
                <c:pt idx="6001">
                  <c:v>30.004999999998315</c:v>
                </c:pt>
                <c:pt idx="6002">
                  <c:v>30.009999999998314</c:v>
                </c:pt>
                <c:pt idx="6003">
                  <c:v>30.014999999998331</c:v>
                </c:pt>
                <c:pt idx="6004">
                  <c:v>30.01999999999833</c:v>
                </c:pt>
                <c:pt idx="6005">
                  <c:v>30.024999999998311</c:v>
                </c:pt>
                <c:pt idx="6006">
                  <c:v>30.02999999999831</c:v>
                </c:pt>
                <c:pt idx="6007">
                  <c:v>30.03499999999833</c:v>
                </c:pt>
                <c:pt idx="6008">
                  <c:v>30.039999999998308</c:v>
                </c:pt>
                <c:pt idx="6009">
                  <c:v>30.044999999998307</c:v>
                </c:pt>
                <c:pt idx="6010">
                  <c:v>30.049999999998306</c:v>
                </c:pt>
                <c:pt idx="6011">
                  <c:v>30.054999999998305</c:v>
                </c:pt>
                <c:pt idx="6012">
                  <c:v>30.059999999998304</c:v>
                </c:pt>
                <c:pt idx="6013">
                  <c:v>30.064999999998303</c:v>
                </c:pt>
                <c:pt idx="6014">
                  <c:v>30.069999999998302</c:v>
                </c:pt>
                <c:pt idx="6015">
                  <c:v>30.074999999998301</c:v>
                </c:pt>
                <c:pt idx="6016">
                  <c:v>30.0799999999983</c:v>
                </c:pt>
                <c:pt idx="6017">
                  <c:v>30.084999999998299</c:v>
                </c:pt>
                <c:pt idx="6018">
                  <c:v>30.089999999998287</c:v>
                </c:pt>
                <c:pt idx="6019">
                  <c:v>30.094999999998297</c:v>
                </c:pt>
                <c:pt idx="6020">
                  <c:v>30.099999999998296</c:v>
                </c:pt>
                <c:pt idx="6021">
                  <c:v>30.104999999998295</c:v>
                </c:pt>
                <c:pt idx="6022">
                  <c:v>30.109999999998294</c:v>
                </c:pt>
                <c:pt idx="6023">
                  <c:v>30.114999999998314</c:v>
                </c:pt>
                <c:pt idx="6024">
                  <c:v>30.119999999998313</c:v>
                </c:pt>
                <c:pt idx="6025">
                  <c:v>30.124999999998291</c:v>
                </c:pt>
                <c:pt idx="6026">
                  <c:v>30.12999999999829</c:v>
                </c:pt>
                <c:pt idx="6027">
                  <c:v>30.134999999998314</c:v>
                </c:pt>
                <c:pt idx="6028">
                  <c:v>30.139999999998295</c:v>
                </c:pt>
                <c:pt idx="6029">
                  <c:v>30.144999999998291</c:v>
                </c:pt>
                <c:pt idx="6030">
                  <c:v>30.14999999999829</c:v>
                </c:pt>
                <c:pt idx="6031">
                  <c:v>30.15499999999831</c:v>
                </c:pt>
                <c:pt idx="6032">
                  <c:v>30.159999999998291</c:v>
                </c:pt>
                <c:pt idx="6033">
                  <c:v>30.16499999999829</c:v>
                </c:pt>
                <c:pt idx="6034">
                  <c:v>30.169999999998293</c:v>
                </c:pt>
                <c:pt idx="6035">
                  <c:v>30.174999999998295</c:v>
                </c:pt>
                <c:pt idx="6036">
                  <c:v>30.179999999998291</c:v>
                </c:pt>
                <c:pt idx="6037">
                  <c:v>30.18499999999829</c:v>
                </c:pt>
                <c:pt idx="6038">
                  <c:v>30.189999999998278</c:v>
                </c:pt>
                <c:pt idx="6039">
                  <c:v>30.194999999998291</c:v>
                </c:pt>
                <c:pt idx="6040">
                  <c:v>30.19999999999829</c:v>
                </c:pt>
                <c:pt idx="6041">
                  <c:v>30.204999999998275</c:v>
                </c:pt>
                <c:pt idx="6042">
                  <c:v>30.209999999998274</c:v>
                </c:pt>
                <c:pt idx="6043">
                  <c:v>30.214999999998291</c:v>
                </c:pt>
                <c:pt idx="6044">
                  <c:v>30.21999999999829</c:v>
                </c:pt>
                <c:pt idx="6045">
                  <c:v>30.224999999998271</c:v>
                </c:pt>
                <c:pt idx="6046">
                  <c:v>30.22999999999827</c:v>
                </c:pt>
                <c:pt idx="6047">
                  <c:v>30.234999999998291</c:v>
                </c:pt>
                <c:pt idx="6048">
                  <c:v>30.239999999998268</c:v>
                </c:pt>
                <c:pt idx="6049">
                  <c:v>30.244999999998267</c:v>
                </c:pt>
                <c:pt idx="6050">
                  <c:v>30.249999999998266</c:v>
                </c:pt>
                <c:pt idx="6051">
                  <c:v>30.254999999998265</c:v>
                </c:pt>
                <c:pt idx="6052">
                  <c:v>30.259999999998264</c:v>
                </c:pt>
                <c:pt idx="6053">
                  <c:v>30.264999999998263</c:v>
                </c:pt>
                <c:pt idx="6054">
                  <c:v>30.269999999998262</c:v>
                </c:pt>
                <c:pt idx="6055">
                  <c:v>30.274999999998261</c:v>
                </c:pt>
                <c:pt idx="6056">
                  <c:v>30.27999999999826</c:v>
                </c:pt>
                <c:pt idx="6057">
                  <c:v>30.284999999998259</c:v>
                </c:pt>
                <c:pt idx="6058">
                  <c:v>30.289999999998237</c:v>
                </c:pt>
                <c:pt idx="6059">
                  <c:v>30.294999999998257</c:v>
                </c:pt>
                <c:pt idx="6060">
                  <c:v>30.299999999998256</c:v>
                </c:pt>
                <c:pt idx="6061">
                  <c:v>30.304999999998255</c:v>
                </c:pt>
                <c:pt idx="6062">
                  <c:v>30.309999999998254</c:v>
                </c:pt>
                <c:pt idx="6063">
                  <c:v>30.314999999998275</c:v>
                </c:pt>
                <c:pt idx="6064">
                  <c:v>30.319999999998274</c:v>
                </c:pt>
                <c:pt idx="6065">
                  <c:v>30.324999999998251</c:v>
                </c:pt>
                <c:pt idx="6066">
                  <c:v>30.32999999999825</c:v>
                </c:pt>
                <c:pt idx="6067">
                  <c:v>30.334999999998271</c:v>
                </c:pt>
                <c:pt idx="6068">
                  <c:v>30.339999999998248</c:v>
                </c:pt>
                <c:pt idx="6069">
                  <c:v>30.344999999998247</c:v>
                </c:pt>
                <c:pt idx="6070">
                  <c:v>30.349999999998246</c:v>
                </c:pt>
                <c:pt idx="6071">
                  <c:v>30.354999999998245</c:v>
                </c:pt>
                <c:pt idx="6072">
                  <c:v>30.359999999998244</c:v>
                </c:pt>
                <c:pt idx="6073">
                  <c:v>30.364999999998243</c:v>
                </c:pt>
                <c:pt idx="6074">
                  <c:v>30.369999999998242</c:v>
                </c:pt>
                <c:pt idx="6075">
                  <c:v>30.374999999998241</c:v>
                </c:pt>
                <c:pt idx="6076">
                  <c:v>30.37999999999824</c:v>
                </c:pt>
                <c:pt idx="6077">
                  <c:v>30.384999999998239</c:v>
                </c:pt>
                <c:pt idx="6078">
                  <c:v>30.389999999998228</c:v>
                </c:pt>
                <c:pt idx="6079">
                  <c:v>30.394999999998237</c:v>
                </c:pt>
                <c:pt idx="6080">
                  <c:v>30.399999999998236</c:v>
                </c:pt>
                <c:pt idx="6081">
                  <c:v>30.404999999998232</c:v>
                </c:pt>
                <c:pt idx="6082">
                  <c:v>30.409999999998227</c:v>
                </c:pt>
                <c:pt idx="6083">
                  <c:v>30.414999999998233</c:v>
                </c:pt>
                <c:pt idx="6084">
                  <c:v>30.419999999998232</c:v>
                </c:pt>
                <c:pt idx="6085">
                  <c:v>30.424999999998228</c:v>
                </c:pt>
                <c:pt idx="6086">
                  <c:v>30.429999999998227</c:v>
                </c:pt>
                <c:pt idx="6087">
                  <c:v>30.434999999998233</c:v>
                </c:pt>
                <c:pt idx="6088">
                  <c:v>30.439999999998228</c:v>
                </c:pt>
                <c:pt idx="6089">
                  <c:v>30.444999999998227</c:v>
                </c:pt>
                <c:pt idx="6090">
                  <c:v>30.449999999998226</c:v>
                </c:pt>
                <c:pt idx="6091">
                  <c:v>30.454999999998225</c:v>
                </c:pt>
                <c:pt idx="6092">
                  <c:v>30.459999999998224</c:v>
                </c:pt>
                <c:pt idx="6093">
                  <c:v>30.464999999998224</c:v>
                </c:pt>
                <c:pt idx="6094">
                  <c:v>30.469999999998223</c:v>
                </c:pt>
                <c:pt idx="6095">
                  <c:v>30.474999999998225</c:v>
                </c:pt>
                <c:pt idx="6096">
                  <c:v>30.479999999998221</c:v>
                </c:pt>
                <c:pt idx="6097">
                  <c:v>30.48499999999822</c:v>
                </c:pt>
                <c:pt idx="6098">
                  <c:v>30.489999999998219</c:v>
                </c:pt>
                <c:pt idx="6099">
                  <c:v>30.494999999998218</c:v>
                </c:pt>
                <c:pt idx="6100">
                  <c:v>30.499999999998217</c:v>
                </c:pt>
                <c:pt idx="6101">
                  <c:v>30.50499999999823</c:v>
                </c:pt>
                <c:pt idx="6102">
                  <c:v>30.509999999998215</c:v>
                </c:pt>
                <c:pt idx="6103">
                  <c:v>30.514999999998231</c:v>
                </c:pt>
                <c:pt idx="6104">
                  <c:v>30.51999999999823</c:v>
                </c:pt>
                <c:pt idx="6105">
                  <c:v>30.524999999998215</c:v>
                </c:pt>
                <c:pt idx="6106">
                  <c:v>30.529999999998211</c:v>
                </c:pt>
                <c:pt idx="6107">
                  <c:v>30.534999999998231</c:v>
                </c:pt>
                <c:pt idx="6108">
                  <c:v>30.53999999999823</c:v>
                </c:pt>
                <c:pt idx="6109">
                  <c:v>30.544999999998208</c:v>
                </c:pt>
                <c:pt idx="6110">
                  <c:v>30.549999999998207</c:v>
                </c:pt>
                <c:pt idx="6111">
                  <c:v>30.554999999998227</c:v>
                </c:pt>
                <c:pt idx="6112">
                  <c:v>30.559999999998205</c:v>
                </c:pt>
                <c:pt idx="6113">
                  <c:v>30.564999999998204</c:v>
                </c:pt>
                <c:pt idx="6114">
                  <c:v>30.569999999998203</c:v>
                </c:pt>
                <c:pt idx="6115">
                  <c:v>30.574999999998205</c:v>
                </c:pt>
                <c:pt idx="6116">
                  <c:v>30.579999999998201</c:v>
                </c:pt>
                <c:pt idx="6117">
                  <c:v>30.5849999999982</c:v>
                </c:pt>
                <c:pt idx="6118">
                  <c:v>30.589999999998199</c:v>
                </c:pt>
                <c:pt idx="6119">
                  <c:v>30.594999999998198</c:v>
                </c:pt>
                <c:pt idx="6120">
                  <c:v>30.599999999998197</c:v>
                </c:pt>
                <c:pt idx="6121">
                  <c:v>30.604999999998217</c:v>
                </c:pt>
                <c:pt idx="6122">
                  <c:v>30.609999999998195</c:v>
                </c:pt>
                <c:pt idx="6123">
                  <c:v>30.614999999998215</c:v>
                </c:pt>
                <c:pt idx="6124">
                  <c:v>30.619999999998214</c:v>
                </c:pt>
                <c:pt idx="6125">
                  <c:v>30.624999999998195</c:v>
                </c:pt>
                <c:pt idx="6126">
                  <c:v>30.629999999998191</c:v>
                </c:pt>
                <c:pt idx="6127">
                  <c:v>30.634999999998211</c:v>
                </c:pt>
                <c:pt idx="6128">
                  <c:v>30.639999999998214</c:v>
                </c:pt>
                <c:pt idx="6129">
                  <c:v>30.644999999998191</c:v>
                </c:pt>
                <c:pt idx="6130">
                  <c:v>30.64999999999819</c:v>
                </c:pt>
                <c:pt idx="6131">
                  <c:v>30.654999999998211</c:v>
                </c:pt>
                <c:pt idx="6132">
                  <c:v>30.659999999998195</c:v>
                </c:pt>
                <c:pt idx="6133">
                  <c:v>30.664999999998191</c:v>
                </c:pt>
                <c:pt idx="6134">
                  <c:v>30.66999999999819</c:v>
                </c:pt>
                <c:pt idx="6135">
                  <c:v>30.67499999999821</c:v>
                </c:pt>
                <c:pt idx="6136">
                  <c:v>30.679999999998191</c:v>
                </c:pt>
                <c:pt idx="6137">
                  <c:v>30.68499999999819</c:v>
                </c:pt>
                <c:pt idx="6138">
                  <c:v>30.689999999998193</c:v>
                </c:pt>
                <c:pt idx="6139">
                  <c:v>30.694999999998199</c:v>
                </c:pt>
                <c:pt idx="6140">
                  <c:v>30.699999999998191</c:v>
                </c:pt>
                <c:pt idx="6141">
                  <c:v>30.70499999999819</c:v>
                </c:pt>
                <c:pt idx="6142">
                  <c:v>30.709999999998175</c:v>
                </c:pt>
                <c:pt idx="6143">
                  <c:v>30.714999999998195</c:v>
                </c:pt>
                <c:pt idx="6144">
                  <c:v>30.719999999998191</c:v>
                </c:pt>
                <c:pt idx="6145">
                  <c:v>30.724999999998175</c:v>
                </c:pt>
                <c:pt idx="6146">
                  <c:v>30.729999999998171</c:v>
                </c:pt>
                <c:pt idx="6147">
                  <c:v>30.734999999998191</c:v>
                </c:pt>
                <c:pt idx="6148">
                  <c:v>30.73999999999819</c:v>
                </c:pt>
                <c:pt idx="6149">
                  <c:v>30.744999999998168</c:v>
                </c:pt>
                <c:pt idx="6150">
                  <c:v>30.749999999998167</c:v>
                </c:pt>
                <c:pt idx="6151">
                  <c:v>30.754999999998187</c:v>
                </c:pt>
                <c:pt idx="6152">
                  <c:v>30.759999999998165</c:v>
                </c:pt>
                <c:pt idx="6153">
                  <c:v>30.764999999998164</c:v>
                </c:pt>
                <c:pt idx="6154">
                  <c:v>30.769999999998163</c:v>
                </c:pt>
                <c:pt idx="6155">
                  <c:v>30.774999999998165</c:v>
                </c:pt>
                <c:pt idx="6156">
                  <c:v>30.779999999998161</c:v>
                </c:pt>
                <c:pt idx="6157">
                  <c:v>30.78499999999816</c:v>
                </c:pt>
                <c:pt idx="6158">
                  <c:v>30.789999999998159</c:v>
                </c:pt>
                <c:pt idx="6159">
                  <c:v>30.794999999998158</c:v>
                </c:pt>
                <c:pt idx="6160">
                  <c:v>30.799999999998157</c:v>
                </c:pt>
                <c:pt idx="6161">
                  <c:v>30.804999999998177</c:v>
                </c:pt>
                <c:pt idx="6162">
                  <c:v>30.809999999998155</c:v>
                </c:pt>
                <c:pt idx="6163">
                  <c:v>30.814999999998179</c:v>
                </c:pt>
                <c:pt idx="6164">
                  <c:v>30.819999999998174</c:v>
                </c:pt>
                <c:pt idx="6165">
                  <c:v>30.824999999998155</c:v>
                </c:pt>
                <c:pt idx="6166">
                  <c:v>30.829999999998151</c:v>
                </c:pt>
                <c:pt idx="6167">
                  <c:v>30.834999999998171</c:v>
                </c:pt>
                <c:pt idx="6168">
                  <c:v>30.83999999999817</c:v>
                </c:pt>
                <c:pt idx="6169">
                  <c:v>30.844999999998148</c:v>
                </c:pt>
                <c:pt idx="6170">
                  <c:v>30.849999999998147</c:v>
                </c:pt>
                <c:pt idx="6171">
                  <c:v>30.854999999998167</c:v>
                </c:pt>
                <c:pt idx="6172">
                  <c:v>30.859999999998145</c:v>
                </c:pt>
                <c:pt idx="6173">
                  <c:v>30.864999999998144</c:v>
                </c:pt>
                <c:pt idx="6174">
                  <c:v>30.869999999998143</c:v>
                </c:pt>
                <c:pt idx="6175">
                  <c:v>30.874999999998145</c:v>
                </c:pt>
                <c:pt idx="6176">
                  <c:v>30.879999999998141</c:v>
                </c:pt>
                <c:pt idx="6177">
                  <c:v>30.88499999999814</c:v>
                </c:pt>
                <c:pt idx="6178">
                  <c:v>30.889999999998139</c:v>
                </c:pt>
                <c:pt idx="6179">
                  <c:v>30.894999999998138</c:v>
                </c:pt>
                <c:pt idx="6180">
                  <c:v>30.899999999998137</c:v>
                </c:pt>
                <c:pt idx="6181">
                  <c:v>30.904999999998136</c:v>
                </c:pt>
                <c:pt idx="6182">
                  <c:v>30.909999999998128</c:v>
                </c:pt>
                <c:pt idx="6183">
                  <c:v>30.914999999998134</c:v>
                </c:pt>
                <c:pt idx="6184">
                  <c:v>30.919999999998133</c:v>
                </c:pt>
                <c:pt idx="6185">
                  <c:v>30.924999999998132</c:v>
                </c:pt>
                <c:pt idx="6186">
                  <c:v>30.929999999998127</c:v>
                </c:pt>
                <c:pt idx="6187">
                  <c:v>30.93499999999813</c:v>
                </c:pt>
                <c:pt idx="6188">
                  <c:v>30.939999999998133</c:v>
                </c:pt>
                <c:pt idx="6189">
                  <c:v>30.944999999998128</c:v>
                </c:pt>
                <c:pt idx="6190">
                  <c:v>30.949999999998127</c:v>
                </c:pt>
                <c:pt idx="6191">
                  <c:v>30.95499999999813</c:v>
                </c:pt>
                <c:pt idx="6192">
                  <c:v>30.959999999998125</c:v>
                </c:pt>
                <c:pt idx="6193">
                  <c:v>30.964999999998124</c:v>
                </c:pt>
                <c:pt idx="6194">
                  <c:v>30.969999999998123</c:v>
                </c:pt>
                <c:pt idx="6195">
                  <c:v>30.974999999998133</c:v>
                </c:pt>
                <c:pt idx="6196">
                  <c:v>30.979999999998121</c:v>
                </c:pt>
                <c:pt idx="6197">
                  <c:v>30.98499999999812</c:v>
                </c:pt>
                <c:pt idx="6198">
                  <c:v>30.989999999998119</c:v>
                </c:pt>
                <c:pt idx="6199">
                  <c:v>30.994999999998118</c:v>
                </c:pt>
                <c:pt idx="6200">
                  <c:v>30.999999999998117</c:v>
                </c:pt>
                <c:pt idx="6201">
                  <c:v>31.00499999999813</c:v>
                </c:pt>
                <c:pt idx="6202">
                  <c:v>31.009999999998115</c:v>
                </c:pt>
                <c:pt idx="6203">
                  <c:v>31.014999999998135</c:v>
                </c:pt>
                <c:pt idx="6204">
                  <c:v>31.019999999998131</c:v>
                </c:pt>
                <c:pt idx="6205">
                  <c:v>31.02499999999813</c:v>
                </c:pt>
                <c:pt idx="6206">
                  <c:v>31.029999999998111</c:v>
                </c:pt>
                <c:pt idx="6207">
                  <c:v>31.034999999998131</c:v>
                </c:pt>
                <c:pt idx="6208">
                  <c:v>31.03999999999813</c:v>
                </c:pt>
                <c:pt idx="6209">
                  <c:v>31.044999999998108</c:v>
                </c:pt>
                <c:pt idx="6210">
                  <c:v>31.049999999998107</c:v>
                </c:pt>
                <c:pt idx="6211">
                  <c:v>31.054999999998127</c:v>
                </c:pt>
                <c:pt idx="6212">
                  <c:v>31.059999999998105</c:v>
                </c:pt>
                <c:pt idx="6213">
                  <c:v>31.064999999998104</c:v>
                </c:pt>
                <c:pt idx="6214">
                  <c:v>31.069999999998103</c:v>
                </c:pt>
                <c:pt idx="6215">
                  <c:v>31.074999999998123</c:v>
                </c:pt>
                <c:pt idx="6216">
                  <c:v>31.079999999998101</c:v>
                </c:pt>
                <c:pt idx="6217">
                  <c:v>31.0849999999981</c:v>
                </c:pt>
                <c:pt idx="6218">
                  <c:v>31.089999999998099</c:v>
                </c:pt>
                <c:pt idx="6219">
                  <c:v>31.094999999998098</c:v>
                </c:pt>
                <c:pt idx="6220">
                  <c:v>31.099999999998097</c:v>
                </c:pt>
                <c:pt idx="6221">
                  <c:v>31.104999999998117</c:v>
                </c:pt>
                <c:pt idx="6222">
                  <c:v>31.109999999998095</c:v>
                </c:pt>
                <c:pt idx="6223">
                  <c:v>31.114999999998119</c:v>
                </c:pt>
                <c:pt idx="6224">
                  <c:v>31.119999999998115</c:v>
                </c:pt>
                <c:pt idx="6225">
                  <c:v>31.124999999998114</c:v>
                </c:pt>
                <c:pt idx="6226">
                  <c:v>31.129999999998091</c:v>
                </c:pt>
                <c:pt idx="6227">
                  <c:v>31.134999999998112</c:v>
                </c:pt>
                <c:pt idx="6228">
                  <c:v>31.139999999998114</c:v>
                </c:pt>
                <c:pt idx="6229">
                  <c:v>31.144999999998095</c:v>
                </c:pt>
                <c:pt idx="6230">
                  <c:v>31.149999999998091</c:v>
                </c:pt>
                <c:pt idx="6231">
                  <c:v>31.154999999998111</c:v>
                </c:pt>
                <c:pt idx="6232">
                  <c:v>31.15999999999811</c:v>
                </c:pt>
                <c:pt idx="6233">
                  <c:v>31.164999999998091</c:v>
                </c:pt>
                <c:pt idx="6234">
                  <c:v>31.16999999999809</c:v>
                </c:pt>
                <c:pt idx="6235">
                  <c:v>31.174999999998111</c:v>
                </c:pt>
                <c:pt idx="6236">
                  <c:v>31.179999999998095</c:v>
                </c:pt>
                <c:pt idx="6237">
                  <c:v>31.184999999998091</c:v>
                </c:pt>
                <c:pt idx="6238">
                  <c:v>31.18999999999809</c:v>
                </c:pt>
                <c:pt idx="6239">
                  <c:v>31.194999999998107</c:v>
                </c:pt>
                <c:pt idx="6240">
                  <c:v>31.199999999998091</c:v>
                </c:pt>
                <c:pt idx="6241">
                  <c:v>31.20499999999809</c:v>
                </c:pt>
                <c:pt idx="6242">
                  <c:v>31.209999999998075</c:v>
                </c:pt>
                <c:pt idx="6243">
                  <c:v>31.214999999998096</c:v>
                </c:pt>
                <c:pt idx="6244">
                  <c:v>31.219999999998091</c:v>
                </c:pt>
                <c:pt idx="6245">
                  <c:v>31.22499999999809</c:v>
                </c:pt>
                <c:pt idx="6246">
                  <c:v>31.229999999998071</c:v>
                </c:pt>
                <c:pt idx="6247">
                  <c:v>31.234999999998092</c:v>
                </c:pt>
                <c:pt idx="6248">
                  <c:v>31.239999999998091</c:v>
                </c:pt>
                <c:pt idx="6249">
                  <c:v>31.244999999998068</c:v>
                </c:pt>
                <c:pt idx="6250">
                  <c:v>31.249999999998067</c:v>
                </c:pt>
                <c:pt idx="6251">
                  <c:v>31.254999999998088</c:v>
                </c:pt>
                <c:pt idx="6252">
                  <c:v>31.259999999998065</c:v>
                </c:pt>
                <c:pt idx="6253">
                  <c:v>31.264999999998064</c:v>
                </c:pt>
                <c:pt idx="6254">
                  <c:v>31.269999999998063</c:v>
                </c:pt>
                <c:pt idx="6255">
                  <c:v>31.274999999998084</c:v>
                </c:pt>
                <c:pt idx="6256">
                  <c:v>31.279999999998061</c:v>
                </c:pt>
                <c:pt idx="6257">
                  <c:v>31.28499999999806</c:v>
                </c:pt>
                <c:pt idx="6258">
                  <c:v>31.289999999998059</c:v>
                </c:pt>
                <c:pt idx="6259">
                  <c:v>31.294999999998058</c:v>
                </c:pt>
                <c:pt idx="6260">
                  <c:v>31.299999999998057</c:v>
                </c:pt>
                <c:pt idx="6261">
                  <c:v>31.304999999998078</c:v>
                </c:pt>
                <c:pt idx="6262">
                  <c:v>31.309999999998055</c:v>
                </c:pt>
                <c:pt idx="6263">
                  <c:v>31.314999999998083</c:v>
                </c:pt>
                <c:pt idx="6264">
                  <c:v>31.319999999998075</c:v>
                </c:pt>
                <c:pt idx="6265">
                  <c:v>31.324999999998074</c:v>
                </c:pt>
                <c:pt idx="6266">
                  <c:v>31.329999999998051</c:v>
                </c:pt>
                <c:pt idx="6267">
                  <c:v>31.334999999998072</c:v>
                </c:pt>
                <c:pt idx="6268">
                  <c:v>31.339999999998071</c:v>
                </c:pt>
                <c:pt idx="6269">
                  <c:v>31.344999999998048</c:v>
                </c:pt>
                <c:pt idx="6270">
                  <c:v>31.349999999998047</c:v>
                </c:pt>
                <c:pt idx="6271">
                  <c:v>31.354999999998068</c:v>
                </c:pt>
                <c:pt idx="6272">
                  <c:v>31.359999999998045</c:v>
                </c:pt>
                <c:pt idx="6273">
                  <c:v>31.364999999998044</c:v>
                </c:pt>
                <c:pt idx="6274">
                  <c:v>31.369999999998043</c:v>
                </c:pt>
                <c:pt idx="6275">
                  <c:v>31.374999999998064</c:v>
                </c:pt>
                <c:pt idx="6276">
                  <c:v>31.379999999998041</c:v>
                </c:pt>
                <c:pt idx="6277">
                  <c:v>31.38499999999804</c:v>
                </c:pt>
                <c:pt idx="6278">
                  <c:v>31.389999999998039</c:v>
                </c:pt>
                <c:pt idx="6279">
                  <c:v>31.394999999998038</c:v>
                </c:pt>
                <c:pt idx="6280">
                  <c:v>31.399999999998037</c:v>
                </c:pt>
                <c:pt idx="6281">
                  <c:v>31.404999999998036</c:v>
                </c:pt>
                <c:pt idx="6282">
                  <c:v>31.409999999998032</c:v>
                </c:pt>
                <c:pt idx="6283">
                  <c:v>31.414999999998034</c:v>
                </c:pt>
                <c:pt idx="6284">
                  <c:v>31.419999999998034</c:v>
                </c:pt>
                <c:pt idx="6285">
                  <c:v>31.424999999998033</c:v>
                </c:pt>
                <c:pt idx="6286">
                  <c:v>31.429999999998032</c:v>
                </c:pt>
                <c:pt idx="6287">
                  <c:v>31.434999999998031</c:v>
                </c:pt>
                <c:pt idx="6288">
                  <c:v>31.43999999999803</c:v>
                </c:pt>
                <c:pt idx="6289">
                  <c:v>31.444999999998032</c:v>
                </c:pt>
                <c:pt idx="6290">
                  <c:v>31.449999999998028</c:v>
                </c:pt>
                <c:pt idx="6291">
                  <c:v>31.45499999999803</c:v>
                </c:pt>
                <c:pt idx="6292">
                  <c:v>31.459999999998033</c:v>
                </c:pt>
                <c:pt idx="6293">
                  <c:v>31.464999999998025</c:v>
                </c:pt>
                <c:pt idx="6294">
                  <c:v>31.469999999998024</c:v>
                </c:pt>
                <c:pt idx="6295">
                  <c:v>31.47499999999803</c:v>
                </c:pt>
                <c:pt idx="6296">
                  <c:v>31.479999999998025</c:v>
                </c:pt>
                <c:pt idx="6297">
                  <c:v>31.484999999998021</c:v>
                </c:pt>
                <c:pt idx="6298">
                  <c:v>31.48999999999802</c:v>
                </c:pt>
                <c:pt idx="6299">
                  <c:v>31.494999999998033</c:v>
                </c:pt>
                <c:pt idx="6300">
                  <c:v>31.499999999998018</c:v>
                </c:pt>
                <c:pt idx="6301">
                  <c:v>31.504999999998031</c:v>
                </c:pt>
                <c:pt idx="6302">
                  <c:v>31.50999999999803</c:v>
                </c:pt>
                <c:pt idx="6303">
                  <c:v>31.514999999998043</c:v>
                </c:pt>
                <c:pt idx="6304">
                  <c:v>31.519999999998031</c:v>
                </c:pt>
                <c:pt idx="6305">
                  <c:v>31.52499999999803</c:v>
                </c:pt>
                <c:pt idx="6306">
                  <c:v>31.529999999998015</c:v>
                </c:pt>
                <c:pt idx="6307">
                  <c:v>31.534999999998032</c:v>
                </c:pt>
                <c:pt idx="6308">
                  <c:v>31.539999999998031</c:v>
                </c:pt>
                <c:pt idx="6309">
                  <c:v>31.54499999999803</c:v>
                </c:pt>
                <c:pt idx="6310">
                  <c:v>31.549999999998008</c:v>
                </c:pt>
                <c:pt idx="6311">
                  <c:v>31.554999999998028</c:v>
                </c:pt>
                <c:pt idx="6312">
                  <c:v>31.559999999998027</c:v>
                </c:pt>
                <c:pt idx="6313">
                  <c:v>31.564999999998005</c:v>
                </c:pt>
                <c:pt idx="6314">
                  <c:v>31.569999999998004</c:v>
                </c:pt>
                <c:pt idx="6315">
                  <c:v>31.574999999998024</c:v>
                </c:pt>
                <c:pt idx="6316">
                  <c:v>31.579999999998005</c:v>
                </c:pt>
                <c:pt idx="6317">
                  <c:v>31.584999999998001</c:v>
                </c:pt>
                <c:pt idx="6318">
                  <c:v>31.589999999998</c:v>
                </c:pt>
                <c:pt idx="6319">
                  <c:v>31.594999999997999</c:v>
                </c:pt>
                <c:pt idx="6320">
                  <c:v>31.599999999997987</c:v>
                </c:pt>
                <c:pt idx="6321">
                  <c:v>31.604999999997997</c:v>
                </c:pt>
                <c:pt idx="6322">
                  <c:v>31.609999999997996</c:v>
                </c:pt>
                <c:pt idx="6323">
                  <c:v>31.614999999997995</c:v>
                </c:pt>
                <c:pt idx="6324">
                  <c:v>31.619999999997994</c:v>
                </c:pt>
                <c:pt idx="6325">
                  <c:v>31.624999999997993</c:v>
                </c:pt>
                <c:pt idx="6326">
                  <c:v>31.629999999997992</c:v>
                </c:pt>
                <c:pt idx="6327">
                  <c:v>31.634999999997991</c:v>
                </c:pt>
                <c:pt idx="6328">
                  <c:v>31.63999999999799</c:v>
                </c:pt>
                <c:pt idx="6329">
                  <c:v>31.644999999997992</c:v>
                </c:pt>
                <c:pt idx="6330">
                  <c:v>31.649999999997988</c:v>
                </c:pt>
                <c:pt idx="6331">
                  <c:v>31.65499999999799</c:v>
                </c:pt>
                <c:pt idx="6332">
                  <c:v>31.659999999997993</c:v>
                </c:pt>
                <c:pt idx="6333">
                  <c:v>31.664999999997985</c:v>
                </c:pt>
                <c:pt idx="6334">
                  <c:v>31.669999999997984</c:v>
                </c:pt>
                <c:pt idx="6335">
                  <c:v>31.67499999999799</c:v>
                </c:pt>
                <c:pt idx="6336">
                  <c:v>31.679999999997985</c:v>
                </c:pt>
                <c:pt idx="6337">
                  <c:v>31.684999999997981</c:v>
                </c:pt>
                <c:pt idx="6338">
                  <c:v>31.68999999999798</c:v>
                </c:pt>
                <c:pt idx="6339">
                  <c:v>31.694999999997993</c:v>
                </c:pt>
                <c:pt idx="6340">
                  <c:v>31.699999999997978</c:v>
                </c:pt>
                <c:pt idx="6341">
                  <c:v>31.704999999997977</c:v>
                </c:pt>
                <c:pt idx="6342">
                  <c:v>31.709999999997976</c:v>
                </c:pt>
                <c:pt idx="6343">
                  <c:v>31.714999999997975</c:v>
                </c:pt>
                <c:pt idx="6344">
                  <c:v>31.719999999997974</c:v>
                </c:pt>
                <c:pt idx="6345">
                  <c:v>31.724999999997973</c:v>
                </c:pt>
                <c:pt idx="6346">
                  <c:v>31.729999999997972</c:v>
                </c:pt>
                <c:pt idx="6347">
                  <c:v>31.734999999997971</c:v>
                </c:pt>
                <c:pt idx="6348">
                  <c:v>31.73999999999797</c:v>
                </c:pt>
                <c:pt idx="6349">
                  <c:v>31.744999999997969</c:v>
                </c:pt>
                <c:pt idx="6350">
                  <c:v>31.749999999997947</c:v>
                </c:pt>
                <c:pt idx="6351">
                  <c:v>31.754999999997967</c:v>
                </c:pt>
                <c:pt idx="6352">
                  <c:v>31.759999999997966</c:v>
                </c:pt>
                <c:pt idx="6353">
                  <c:v>31.764999999997944</c:v>
                </c:pt>
                <c:pt idx="6354">
                  <c:v>31.769999999997943</c:v>
                </c:pt>
                <c:pt idx="6355">
                  <c:v>31.774999999997963</c:v>
                </c:pt>
                <c:pt idx="6356">
                  <c:v>31.779999999997962</c:v>
                </c:pt>
                <c:pt idx="6357">
                  <c:v>31.78499999999794</c:v>
                </c:pt>
                <c:pt idx="6358">
                  <c:v>31.789999999997939</c:v>
                </c:pt>
                <c:pt idx="6359">
                  <c:v>31.794999999997959</c:v>
                </c:pt>
                <c:pt idx="6360">
                  <c:v>31.799999999997937</c:v>
                </c:pt>
                <c:pt idx="6361">
                  <c:v>31.804999999997957</c:v>
                </c:pt>
                <c:pt idx="6362">
                  <c:v>31.809999999997956</c:v>
                </c:pt>
                <c:pt idx="6363">
                  <c:v>31.814999999997955</c:v>
                </c:pt>
                <c:pt idx="6364">
                  <c:v>31.819999999997954</c:v>
                </c:pt>
                <c:pt idx="6365">
                  <c:v>31.824999999997953</c:v>
                </c:pt>
                <c:pt idx="6366">
                  <c:v>31.829999999997952</c:v>
                </c:pt>
                <c:pt idx="6367">
                  <c:v>31.834999999997951</c:v>
                </c:pt>
                <c:pt idx="6368">
                  <c:v>31.83999999999795</c:v>
                </c:pt>
                <c:pt idx="6369">
                  <c:v>31.844999999997949</c:v>
                </c:pt>
                <c:pt idx="6370">
                  <c:v>31.849999999997927</c:v>
                </c:pt>
                <c:pt idx="6371">
                  <c:v>31.854999999997947</c:v>
                </c:pt>
                <c:pt idx="6372">
                  <c:v>31.859999999997946</c:v>
                </c:pt>
                <c:pt idx="6373">
                  <c:v>31.864999999997927</c:v>
                </c:pt>
                <c:pt idx="6374">
                  <c:v>31.869999999997926</c:v>
                </c:pt>
                <c:pt idx="6375">
                  <c:v>31.874999999997943</c:v>
                </c:pt>
                <c:pt idx="6376">
                  <c:v>31.879999999997942</c:v>
                </c:pt>
                <c:pt idx="6377">
                  <c:v>31.884999999997927</c:v>
                </c:pt>
                <c:pt idx="6378">
                  <c:v>31.889999999997929</c:v>
                </c:pt>
                <c:pt idx="6379">
                  <c:v>31.894999999997939</c:v>
                </c:pt>
                <c:pt idx="6380">
                  <c:v>31.899999999997927</c:v>
                </c:pt>
                <c:pt idx="6381">
                  <c:v>31.904999999997926</c:v>
                </c:pt>
                <c:pt idx="6382">
                  <c:v>31.909999999997929</c:v>
                </c:pt>
                <c:pt idx="6383">
                  <c:v>31.914999999997928</c:v>
                </c:pt>
                <c:pt idx="6384">
                  <c:v>31.919999999997927</c:v>
                </c:pt>
                <c:pt idx="6385">
                  <c:v>31.924999999997929</c:v>
                </c:pt>
                <c:pt idx="6386">
                  <c:v>31.929999999997911</c:v>
                </c:pt>
                <c:pt idx="6387">
                  <c:v>31.934999999997927</c:v>
                </c:pt>
                <c:pt idx="6388">
                  <c:v>31.939999999997926</c:v>
                </c:pt>
                <c:pt idx="6389">
                  <c:v>31.944999999997929</c:v>
                </c:pt>
                <c:pt idx="6390">
                  <c:v>31.949999999997907</c:v>
                </c:pt>
                <c:pt idx="6391">
                  <c:v>31.954999999997927</c:v>
                </c:pt>
                <c:pt idx="6392">
                  <c:v>31.959999999997926</c:v>
                </c:pt>
                <c:pt idx="6393">
                  <c:v>31.964999999997922</c:v>
                </c:pt>
                <c:pt idx="6394">
                  <c:v>31.969999999997903</c:v>
                </c:pt>
                <c:pt idx="6395">
                  <c:v>31.974999999997923</c:v>
                </c:pt>
                <c:pt idx="6396">
                  <c:v>31.979999999997922</c:v>
                </c:pt>
                <c:pt idx="6397">
                  <c:v>31.9849999999979</c:v>
                </c:pt>
                <c:pt idx="6398">
                  <c:v>31.989999999997899</c:v>
                </c:pt>
                <c:pt idx="6399">
                  <c:v>31.994999999997919</c:v>
                </c:pt>
                <c:pt idx="6400">
                  <c:v>31.999999999997897</c:v>
                </c:pt>
                <c:pt idx="6401">
                  <c:v>32.004999999997921</c:v>
                </c:pt>
                <c:pt idx="6402">
                  <c:v>32.009999999997923</c:v>
                </c:pt>
                <c:pt idx="6403">
                  <c:v>32.014999999997926</c:v>
                </c:pt>
                <c:pt idx="6404">
                  <c:v>32.019999999997928</c:v>
                </c:pt>
                <c:pt idx="6405">
                  <c:v>32.024999999997931</c:v>
                </c:pt>
                <c:pt idx="6406">
                  <c:v>32.029999999997933</c:v>
                </c:pt>
                <c:pt idx="6407">
                  <c:v>32.034999999997936</c:v>
                </c:pt>
                <c:pt idx="6408">
                  <c:v>32.039999999997939</c:v>
                </c:pt>
                <c:pt idx="6409">
                  <c:v>32.044999999997941</c:v>
                </c:pt>
                <c:pt idx="6410">
                  <c:v>32.049999999997951</c:v>
                </c:pt>
                <c:pt idx="6411">
                  <c:v>32.054999999997946</c:v>
                </c:pt>
                <c:pt idx="6412">
                  <c:v>32.059999999997949</c:v>
                </c:pt>
                <c:pt idx="6413">
                  <c:v>32.064999999997951</c:v>
                </c:pt>
                <c:pt idx="6414">
                  <c:v>32.069999999997961</c:v>
                </c:pt>
                <c:pt idx="6415">
                  <c:v>32.074999999997956</c:v>
                </c:pt>
                <c:pt idx="6416">
                  <c:v>32.079999999997959</c:v>
                </c:pt>
                <c:pt idx="6417">
                  <c:v>32.084999999997954</c:v>
                </c:pt>
                <c:pt idx="6418">
                  <c:v>32.089999999997964</c:v>
                </c:pt>
                <c:pt idx="6419">
                  <c:v>32.094999999997967</c:v>
                </c:pt>
                <c:pt idx="6420">
                  <c:v>32.099999999997969</c:v>
                </c:pt>
                <c:pt idx="6421">
                  <c:v>32.104999999997972</c:v>
                </c:pt>
                <c:pt idx="6422">
                  <c:v>32.109999999997981</c:v>
                </c:pt>
                <c:pt idx="6423">
                  <c:v>32.114999999997977</c:v>
                </c:pt>
                <c:pt idx="6424">
                  <c:v>32.11999999999798</c:v>
                </c:pt>
                <c:pt idx="6425">
                  <c:v>32.124999999997982</c:v>
                </c:pt>
                <c:pt idx="6426">
                  <c:v>32.129999999998013</c:v>
                </c:pt>
                <c:pt idx="6427">
                  <c:v>32.134999999997987</c:v>
                </c:pt>
                <c:pt idx="6428">
                  <c:v>32.139999999998011</c:v>
                </c:pt>
                <c:pt idx="6429">
                  <c:v>32.144999999997992</c:v>
                </c:pt>
                <c:pt idx="6430">
                  <c:v>32.149999999998002</c:v>
                </c:pt>
                <c:pt idx="6431">
                  <c:v>32.154999999997997</c:v>
                </c:pt>
                <c:pt idx="6432">
                  <c:v>32.159999999998</c:v>
                </c:pt>
                <c:pt idx="6433">
                  <c:v>32.164999999998003</c:v>
                </c:pt>
                <c:pt idx="6434">
                  <c:v>32.169999999998012</c:v>
                </c:pt>
                <c:pt idx="6435">
                  <c:v>32.174999999998008</c:v>
                </c:pt>
                <c:pt idx="6436">
                  <c:v>32.17999999999801</c:v>
                </c:pt>
                <c:pt idx="6437">
                  <c:v>32.184999999998006</c:v>
                </c:pt>
                <c:pt idx="6438">
                  <c:v>32.189999999998015</c:v>
                </c:pt>
                <c:pt idx="6439">
                  <c:v>32.194999999998018</c:v>
                </c:pt>
                <c:pt idx="6440">
                  <c:v>32.199999999998063</c:v>
                </c:pt>
                <c:pt idx="6441">
                  <c:v>32.204999999998023</c:v>
                </c:pt>
                <c:pt idx="6442">
                  <c:v>32.209999999998033</c:v>
                </c:pt>
                <c:pt idx="6443">
                  <c:v>32.214999999998028</c:v>
                </c:pt>
                <c:pt idx="6444">
                  <c:v>32.219999999998031</c:v>
                </c:pt>
                <c:pt idx="6445">
                  <c:v>32.224999999998033</c:v>
                </c:pt>
                <c:pt idx="6446">
                  <c:v>32.229999999998078</c:v>
                </c:pt>
                <c:pt idx="6447">
                  <c:v>32.234999999998038</c:v>
                </c:pt>
                <c:pt idx="6448">
                  <c:v>32.239999999998062</c:v>
                </c:pt>
                <c:pt idx="6449">
                  <c:v>32.244999999998043</c:v>
                </c:pt>
                <c:pt idx="6450">
                  <c:v>32.249999999998053</c:v>
                </c:pt>
                <c:pt idx="6451">
                  <c:v>32.254999999998049</c:v>
                </c:pt>
                <c:pt idx="6452">
                  <c:v>32.259999999998051</c:v>
                </c:pt>
                <c:pt idx="6453">
                  <c:v>32.264999999998061</c:v>
                </c:pt>
                <c:pt idx="6454">
                  <c:v>32.269999999998063</c:v>
                </c:pt>
                <c:pt idx="6455">
                  <c:v>32.274999999998059</c:v>
                </c:pt>
                <c:pt idx="6456">
                  <c:v>32.279999999998061</c:v>
                </c:pt>
                <c:pt idx="6457">
                  <c:v>32.284999999998064</c:v>
                </c:pt>
                <c:pt idx="6458">
                  <c:v>32.289999999998066</c:v>
                </c:pt>
                <c:pt idx="6459">
                  <c:v>32.294999999998069</c:v>
                </c:pt>
                <c:pt idx="6460">
                  <c:v>32.299999999998114</c:v>
                </c:pt>
                <c:pt idx="6461">
                  <c:v>32.304999999998074</c:v>
                </c:pt>
                <c:pt idx="6462">
                  <c:v>32.309999999998077</c:v>
                </c:pt>
                <c:pt idx="6463">
                  <c:v>32.314999999998044</c:v>
                </c:pt>
                <c:pt idx="6464">
                  <c:v>32.319999999998075</c:v>
                </c:pt>
                <c:pt idx="6465">
                  <c:v>32.324999999998084</c:v>
                </c:pt>
                <c:pt idx="6466">
                  <c:v>32.329999999998087</c:v>
                </c:pt>
                <c:pt idx="6467">
                  <c:v>32.334999999998075</c:v>
                </c:pt>
                <c:pt idx="6468">
                  <c:v>32.339999999998092</c:v>
                </c:pt>
                <c:pt idx="6469">
                  <c:v>32.344999999998095</c:v>
                </c:pt>
                <c:pt idx="6470">
                  <c:v>32.349999999998097</c:v>
                </c:pt>
                <c:pt idx="6471">
                  <c:v>32.354999999998057</c:v>
                </c:pt>
                <c:pt idx="6472">
                  <c:v>32.359999999998095</c:v>
                </c:pt>
                <c:pt idx="6473">
                  <c:v>32.364999999998105</c:v>
                </c:pt>
                <c:pt idx="6474">
                  <c:v>32.369999999998107</c:v>
                </c:pt>
                <c:pt idx="6475">
                  <c:v>32.374999999998096</c:v>
                </c:pt>
                <c:pt idx="6476">
                  <c:v>32.379999999998105</c:v>
                </c:pt>
                <c:pt idx="6477">
                  <c:v>32.384999999998094</c:v>
                </c:pt>
                <c:pt idx="6478">
                  <c:v>32.389999999998096</c:v>
                </c:pt>
                <c:pt idx="6479">
                  <c:v>32.39499999999812</c:v>
                </c:pt>
                <c:pt idx="6480">
                  <c:v>32.399999999998123</c:v>
                </c:pt>
                <c:pt idx="6481">
                  <c:v>32.404999999998125</c:v>
                </c:pt>
                <c:pt idx="6482">
                  <c:v>32.409999999998128</c:v>
                </c:pt>
                <c:pt idx="6483">
                  <c:v>32.414999999998095</c:v>
                </c:pt>
                <c:pt idx="6484">
                  <c:v>32.419999999998126</c:v>
                </c:pt>
                <c:pt idx="6485">
                  <c:v>32.424999999998136</c:v>
                </c:pt>
                <c:pt idx="6486">
                  <c:v>32.429999999998138</c:v>
                </c:pt>
                <c:pt idx="6487">
                  <c:v>32.434999999998141</c:v>
                </c:pt>
                <c:pt idx="6488">
                  <c:v>32.439999999998143</c:v>
                </c:pt>
                <c:pt idx="6489">
                  <c:v>32.444999999998146</c:v>
                </c:pt>
                <c:pt idx="6490">
                  <c:v>32.449999999998148</c:v>
                </c:pt>
                <c:pt idx="6491">
                  <c:v>32.454999999998144</c:v>
                </c:pt>
                <c:pt idx="6492">
                  <c:v>32.459999999998146</c:v>
                </c:pt>
                <c:pt idx="6493">
                  <c:v>32.464999999998156</c:v>
                </c:pt>
                <c:pt idx="6494">
                  <c:v>32.469999999998159</c:v>
                </c:pt>
                <c:pt idx="6495">
                  <c:v>32.474999999998154</c:v>
                </c:pt>
                <c:pt idx="6496">
                  <c:v>32.479999999998164</c:v>
                </c:pt>
                <c:pt idx="6497">
                  <c:v>32.484999999998145</c:v>
                </c:pt>
                <c:pt idx="6498">
                  <c:v>32.489999999998155</c:v>
                </c:pt>
                <c:pt idx="6499">
                  <c:v>32.494999999998171</c:v>
                </c:pt>
                <c:pt idx="6500">
                  <c:v>32.499999999998181</c:v>
                </c:pt>
                <c:pt idx="6501">
                  <c:v>32.504999999998176</c:v>
                </c:pt>
                <c:pt idx="6502">
                  <c:v>32.509999999998179</c:v>
                </c:pt>
                <c:pt idx="6503">
                  <c:v>32.514999999998174</c:v>
                </c:pt>
                <c:pt idx="6504">
                  <c:v>32.519999999998184</c:v>
                </c:pt>
                <c:pt idx="6505">
                  <c:v>32.524999999998187</c:v>
                </c:pt>
                <c:pt idx="6506">
                  <c:v>32.529999999998189</c:v>
                </c:pt>
                <c:pt idx="6507">
                  <c:v>32.534999999998192</c:v>
                </c:pt>
                <c:pt idx="6508">
                  <c:v>32.539999999998201</c:v>
                </c:pt>
                <c:pt idx="6509">
                  <c:v>32.544999999998197</c:v>
                </c:pt>
                <c:pt idx="6510">
                  <c:v>32.549999999998199</c:v>
                </c:pt>
                <c:pt idx="6511">
                  <c:v>32.554999999998195</c:v>
                </c:pt>
                <c:pt idx="6512">
                  <c:v>32.559999999998205</c:v>
                </c:pt>
                <c:pt idx="6513">
                  <c:v>32.564999999998207</c:v>
                </c:pt>
                <c:pt idx="6514">
                  <c:v>32.56999999999821</c:v>
                </c:pt>
                <c:pt idx="6515">
                  <c:v>32.574999999998205</c:v>
                </c:pt>
                <c:pt idx="6516">
                  <c:v>32.579999999998215</c:v>
                </c:pt>
                <c:pt idx="6517">
                  <c:v>32.584999999998196</c:v>
                </c:pt>
                <c:pt idx="6518">
                  <c:v>32.58999999999822</c:v>
                </c:pt>
                <c:pt idx="6519">
                  <c:v>32.594999999998223</c:v>
                </c:pt>
                <c:pt idx="6520">
                  <c:v>32.599999999998232</c:v>
                </c:pt>
                <c:pt idx="6521">
                  <c:v>32.604999999998228</c:v>
                </c:pt>
                <c:pt idx="6522">
                  <c:v>32.60999999999823</c:v>
                </c:pt>
                <c:pt idx="6523">
                  <c:v>32.614999999998226</c:v>
                </c:pt>
                <c:pt idx="6524">
                  <c:v>32.619999999998235</c:v>
                </c:pt>
                <c:pt idx="6525">
                  <c:v>32.624999999998238</c:v>
                </c:pt>
                <c:pt idx="6526">
                  <c:v>32.629999999998262</c:v>
                </c:pt>
                <c:pt idx="6527">
                  <c:v>32.634999999998243</c:v>
                </c:pt>
                <c:pt idx="6528">
                  <c:v>32.639999999998253</c:v>
                </c:pt>
                <c:pt idx="6529">
                  <c:v>32.644999999998248</c:v>
                </c:pt>
                <c:pt idx="6530">
                  <c:v>32.649999999998251</c:v>
                </c:pt>
                <c:pt idx="6531">
                  <c:v>32.654999999998246</c:v>
                </c:pt>
                <c:pt idx="6532">
                  <c:v>32.659999999998256</c:v>
                </c:pt>
                <c:pt idx="6533">
                  <c:v>32.664999999998258</c:v>
                </c:pt>
                <c:pt idx="6534">
                  <c:v>32.669999999998261</c:v>
                </c:pt>
                <c:pt idx="6535">
                  <c:v>32.674999999998256</c:v>
                </c:pt>
                <c:pt idx="6536">
                  <c:v>32.679999999998266</c:v>
                </c:pt>
                <c:pt idx="6537">
                  <c:v>32.684999999998254</c:v>
                </c:pt>
                <c:pt idx="6538">
                  <c:v>32.689999999998271</c:v>
                </c:pt>
                <c:pt idx="6539">
                  <c:v>32.694999999998281</c:v>
                </c:pt>
                <c:pt idx="6540">
                  <c:v>32.699999999998283</c:v>
                </c:pt>
                <c:pt idx="6541">
                  <c:v>32.704999999998279</c:v>
                </c:pt>
                <c:pt idx="6542">
                  <c:v>32.709999999998281</c:v>
                </c:pt>
                <c:pt idx="6543">
                  <c:v>32.714999999998284</c:v>
                </c:pt>
                <c:pt idx="6544">
                  <c:v>32.719999999998286</c:v>
                </c:pt>
                <c:pt idx="6545">
                  <c:v>32.724999999998289</c:v>
                </c:pt>
                <c:pt idx="6546">
                  <c:v>32.729999999998313</c:v>
                </c:pt>
                <c:pt idx="6547">
                  <c:v>32.734999999998301</c:v>
                </c:pt>
                <c:pt idx="6548">
                  <c:v>32.739999999998311</c:v>
                </c:pt>
                <c:pt idx="6549">
                  <c:v>32.744999999998299</c:v>
                </c:pt>
                <c:pt idx="6550">
                  <c:v>32.749999999998302</c:v>
                </c:pt>
                <c:pt idx="6551">
                  <c:v>32.754999999998304</c:v>
                </c:pt>
                <c:pt idx="6552">
                  <c:v>32.759999999998307</c:v>
                </c:pt>
                <c:pt idx="6553">
                  <c:v>32.764999999998309</c:v>
                </c:pt>
                <c:pt idx="6554">
                  <c:v>32.769999999998312</c:v>
                </c:pt>
                <c:pt idx="6555">
                  <c:v>32.774999999998315</c:v>
                </c:pt>
                <c:pt idx="6556">
                  <c:v>32.779999999998317</c:v>
                </c:pt>
                <c:pt idx="6557">
                  <c:v>32.78499999999832</c:v>
                </c:pt>
                <c:pt idx="6558">
                  <c:v>32.789999999998322</c:v>
                </c:pt>
                <c:pt idx="6559">
                  <c:v>32.794999999998332</c:v>
                </c:pt>
                <c:pt idx="6560">
                  <c:v>32.799999999998363</c:v>
                </c:pt>
                <c:pt idx="6561">
                  <c:v>32.804999999998294</c:v>
                </c:pt>
                <c:pt idx="6562">
                  <c:v>32.809999999998325</c:v>
                </c:pt>
                <c:pt idx="6563">
                  <c:v>32.814999999998292</c:v>
                </c:pt>
                <c:pt idx="6564">
                  <c:v>32.819999999998295</c:v>
                </c:pt>
                <c:pt idx="6565">
                  <c:v>32.82499999999834</c:v>
                </c:pt>
                <c:pt idx="6566">
                  <c:v>32.829999999998343</c:v>
                </c:pt>
                <c:pt idx="6567">
                  <c:v>32.834999999998345</c:v>
                </c:pt>
                <c:pt idx="6568">
                  <c:v>32.839999999998348</c:v>
                </c:pt>
                <c:pt idx="6569">
                  <c:v>32.844999999998308</c:v>
                </c:pt>
                <c:pt idx="6570">
                  <c:v>32.849999999998346</c:v>
                </c:pt>
                <c:pt idx="6571">
                  <c:v>32.854999999998313</c:v>
                </c:pt>
                <c:pt idx="6572">
                  <c:v>32.859999999998344</c:v>
                </c:pt>
                <c:pt idx="6573">
                  <c:v>32.864999999998354</c:v>
                </c:pt>
                <c:pt idx="6574">
                  <c:v>32.869999999998356</c:v>
                </c:pt>
                <c:pt idx="6575">
                  <c:v>32.874999999998344</c:v>
                </c:pt>
                <c:pt idx="6576">
                  <c:v>32.879999999998354</c:v>
                </c:pt>
                <c:pt idx="6577">
                  <c:v>32.884999999998328</c:v>
                </c:pt>
                <c:pt idx="6578">
                  <c:v>32.889999999998345</c:v>
                </c:pt>
                <c:pt idx="6579">
                  <c:v>32.894999999998376</c:v>
                </c:pt>
                <c:pt idx="6580">
                  <c:v>32.899999999998379</c:v>
                </c:pt>
                <c:pt idx="6581">
                  <c:v>32.904999999998374</c:v>
                </c:pt>
                <c:pt idx="6582">
                  <c:v>32.909999999998384</c:v>
                </c:pt>
                <c:pt idx="6583">
                  <c:v>32.914999999998344</c:v>
                </c:pt>
                <c:pt idx="6584">
                  <c:v>32.919999999998375</c:v>
                </c:pt>
                <c:pt idx="6585">
                  <c:v>32.924999999998391</c:v>
                </c:pt>
                <c:pt idx="6586">
                  <c:v>32.929999999998401</c:v>
                </c:pt>
                <c:pt idx="6587">
                  <c:v>32.934999999998396</c:v>
                </c:pt>
                <c:pt idx="6588">
                  <c:v>32.939999999998399</c:v>
                </c:pt>
                <c:pt idx="6589">
                  <c:v>32.944999999998394</c:v>
                </c:pt>
                <c:pt idx="6590">
                  <c:v>32.949999999998404</c:v>
                </c:pt>
                <c:pt idx="6591">
                  <c:v>32.954999999998364</c:v>
                </c:pt>
                <c:pt idx="6592">
                  <c:v>32.959999999998395</c:v>
                </c:pt>
                <c:pt idx="6593">
                  <c:v>32.964999999998405</c:v>
                </c:pt>
                <c:pt idx="6594">
                  <c:v>32.969999999998414</c:v>
                </c:pt>
                <c:pt idx="6595">
                  <c:v>32.974999999998396</c:v>
                </c:pt>
                <c:pt idx="6596">
                  <c:v>32.979999999998405</c:v>
                </c:pt>
                <c:pt idx="6597">
                  <c:v>32.984999999998394</c:v>
                </c:pt>
                <c:pt idx="6598">
                  <c:v>32.989999999998425</c:v>
                </c:pt>
                <c:pt idx="6599">
                  <c:v>32.994999999998427</c:v>
                </c:pt>
                <c:pt idx="6600">
                  <c:v>32.99999999999843</c:v>
                </c:pt>
                <c:pt idx="6601">
                  <c:v>33.004999999998425</c:v>
                </c:pt>
                <c:pt idx="6602">
                  <c:v>33.009999999998435</c:v>
                </c:pt>
                <c:pt idx="6603">
                  <c:v>33.014999999998395</c:v>
                </c:pt>
                <c:pt idx="6604">
                  <c:v>33.01999999999844</c:v>
                </c:pt>
                <c:pt idx="6605">
                  <c:v>33.024999999998442</c:v>
                </c:pt>
                <c:pt idx="6606">
                  <c:v>33.029999999998452</c:v>
                </c:pt>
                <c:pt idx="6607">
                  <c:v>33.034999999998448</c:v>
                </c:pt>
                <c:pt idx="6608">
                  <c:v>33.03999999999845</c:v>
                </c:pt>
                <c:pt idx="6609">
                  <c:v>33.044999999998446</c:v>
                </c:pt>
                <c:pt idx="6610">
                  <c:v>33.049999999998455</c:v>
                </c:pt>
                <c:pt idx="6611">
                  <c:v>33.054999999998444</c:v>
                </c:pt>
                <c:pt idx="6612">
                  <c:v>33.059999999998446</c:v>
                </c:pt>
                <c:pt idx="6613">
                  <c:v>33.064999999998456</c:v>
                </c:pt>
                <c:pt idx="6614">
                  <c:v>33.069999999998466</c:v>
                </c:pt>
                <c:pt idx="6615">
                  <c:v>33.074999999998454</c:v>
                </c:pt>
                <c:pt idx="6616">
                  <c:v>33.079999999998471</c:v>
                </c:pt>
                <c:pt idx="6617">
                  <c:v>33.084999999998445</c:v>
                </c:pt>
                <c:pt idx="6618">
                  <c:v>33.089999999998476</c:v>
                </c:pt>
                <c:pt idx="6619">
                  <c:v>33.094999999998478</c:v>
                </c:pt>
                <c:pt idx="6620">
                  <c:v>33.099999999998481</c:v>
                </c:pt>
                <c:pt idx="6621">
                  <c:v>33.104999999998476</c:v>
                </c:pt>
                <c:pt idx="6622">
                  <c:v>33.109999999998486</c:v>
                </c:pt>
                <c:pt idx="6623">
                  <c:v>33.114999999998474</c:v>
                </c:pt>
                <c:pt idx="6624">
                  <c:v>33.119999999998491</c:v>
                </c:pt>
                <c:pt idx="6625">
                  <c:v>33.124999999998501</c:v>
                </c:pt>
                <c:pt idx="6626">
                  <c:v>33.129999999998503</c:v>
                </c:pt>
                <c:pt idx="6627">
                  <c:v>33.134999999998499</c:v>
                </c:pt>
                <c:pt idx="6628">
                  <c:v>33.139999999998501</c:v>
                </c:pt>
                <c:pt idx="6629">
                  <c:v>33.144999999998504</c:v>
                </c:pt>
                <c:pt idx="6630">
                  <c:v>33.149999999998506</c:v>
                </c:pt>
                <c:pt idx="6631">
                  <c:v>33.154999999998495</c:v>
                </c:pt>
                <c:pt idx="6632">
                  <c:v>33.159999999998504</c:v>
                </c:pt>
                <c:pt idx="6633">
                  <c:v>33.164999999998514</c:v>
                </c:pt>
                <c:pt idx="6634">
                  <c:v>33.169999999998517</c:v>
                </c:pt>
                <c:pt idx="6635">
                  <c:v>33.174999999998505</c:v>
                </c:pt>
                <c:pt idx="6636">
                  <c:v>33.179999999998522</c:v>
                </c:pt>
                <c:pt idx="6637">
                  <c:v>33.184999999998524</c:v>
                </c:pt>
                <c:pt idx="6638">
                  <c:v>33.189999999998527</c:v>
                </c:pt>
                <c:pt idx="6639">
                  <c:v>33.194999999998529</c:v>
                </c:pt>
                <c:pt idx="6640">
                  <c:v>33.199999999998532</c:v>
                </c:pt>
                <c:pt idx="6641">
                  <c:v>33.204999999998535</c:v>
                </c:pt>
                <c:pt idx="6642">
                  <c:v>33.209999999998537</c:v>
                </c:pt>
                <c:pt idx="6643">
                  <c:v>33.21499999999854</c:v>
                </c:pt>
                <c:pt idx="6644">
                  <c:v>33.219999999998542</c:v>
                </c:pt>
                <c:pt idx="6645">
                  <c:v>33.224999999998552</c:v>
                </c:pt>
                <c:pt idx="6646">
                  <c:v>33.229999999998562</c:v>
                </c:pt>
                <c:pt idx="6647">
                  <c:v>33.23499999999855</c:v>
                </c:pt>
                <c:pt idx="6648">
                  <c:v>33.239999999998552</c:v>
                </c:pt>
                <c:pt idx="6649">
                  <c:v>33.244999999998555</c:v>
                </c:pt>
                <c:pt idx="6650">
                  <c:v>33.249999999998558</c:v>
                </c:pt>
                <c:pt idx="6651">
                  <c:v>33.254999999998546</c:v>
                </c:pt>
                <c:pt idx="6652">
                  <c:v>33.259999999998556</c:v>
                </c:pt>
                <c:pt idx="6653">
                  <c:v>33.264999999998565</c:v>
                </c:pt>
                <c:pt idx="6654">
                  <c:v>33.269999999998568</c:v>
                </c:pt>
                <c:pt idx="6655">
                  <c:v>33.27499999999857</c:v>
                </c:pt>
                <c:pt idx="6656">
                  <c:v>33.279999999998573</c:v>
                </c:pt>
                <c:pt idx="6657">
                  <c:v>33.284999999998576</c:v>
                </c:pt>
                <c:pt idx="6658">
                  <c:v>33.289999999998578</c:v>
                </c:pt>
                <c:pt idx="6659">
                  <c:v>33.294999999998581</c:v>
                </c:pt>
                <c:pt idx="6660">
                  <c:v>33.299999999998583</c:v>
                </c:pt>
                <c:pt idx="6661">
                  <c:v>33.304999999998543</c:v>
                </c:pt>
                <c:pt idx="6662">
                  <c:v>33.309999999998574</c:v>
                </c:pt>
                <c:pt idx="6663">
                  <c:v>33.314999999998541</c:v>
                </c:pt>
                <c:pt idx="6664">
                  <c:v>33.319999999998551</c:v>
                </c:pt>
                <c:pt idx="6665">
                  <c:v>33.324999999998596</c:v>
                </c:pt>
                <c:pt idx="6666">
                  <c:v>33.329999999998599</c:v>
                </c:pt>
                <c:pt idx="6667">
                  <c:v>33.334999999998594</c:v>
                </c:pt>
                <c:pt idx="6668">
                  <c:v>33.339999999998604</c:v>
                </c:pt>
                <c:pt idx="6669">
                  <c:v>33.344999999998564</c:v>
                </c:pt>
                <c:pt idx="6670">
                  <c:v>33.349999999998595</c:v>
                </c:pt>
                <c:pt idx="6671">
                  <c:v>33.354999999998547</c:v>
                </c:pt>
                <c:pt idx="6672">
                  <c:v>33.359999999998571</c:v>
                </c:pt>
                <c:pt idx="6673">
                  <c:v>33.364999999998595</c:v>
                </c:pt>
                <c:pt idx="6674">
                  <c:v>33.369999999998605</c:v>
                </c:pt>
                <c:pt idx="6675">
                  <c:v>33.374999999998579</c:v>
                </c:pt>
                <c:pt idx="6676">
                  <c:v>33.379999999998624</c:v>
                </c:pt>
                <c:pt idx="6677">
                  <c:v>33.384999999998577</c:v>
                </c:pt>
                <c:pt idx="6678">
                  <c:v>33.389999999998594</c:v>
                </c:pt>
                <c:pt idx="6679">
                  <c:v>33.394999999998625</c:v>
                </c:pt>
                <c:pt idx="6680">
                  <c:v>33.399999999998634</c:v>
                </c:pt>
                <c:pt idx="6681">
                  <c:v>33.404999999998594</c:v>
                </c:pt>
                <c:pt idx="6682">
                  <c:v>33.409999999998625</c:v>
                </c:pt>
                <c:pt idx="6683">
                  <c:v>33.414999999998599</c:v>
                </c:pt>
                <c:pt idx="6684">
                  <c:v>33.419999999998645</c:v>
                </c:pt>
                <c:pt idx="6685">
                  <c:v>33.424999999998647</c:v>
                </c:pt>
                <c:pt idx="6686">
                  <c:v>33.42999999999865</c:v>
                </c:pt>
                <c:pt idx="6687">
                  <c:v>33.434999999998645</c:v>
                </c:pt>
                <c:pt idx="6688">
                  <c:v>33.439999999998655</c:v>
                </c:pt>
                <c:pt idx="6689">
                  <c:v>33.444999999998615</c:v>
                </c:pt>
                <c:pt idx="6690">
                  <c:v>33.449999999998646</c:v>
                </c:pt>
                <c:pt idx="6691">
                  <c:v>33.454999999998613</c:v>
                </c:pt>
                <c:pt idx="6692">
                  <c:v>33.459999999998644</c:v>
                </c:pt>
                <c:pt idx="6693">
                  <c:v>33.464999999998646</c:v>
                </c:pt>
                <c:pt idx="6694">
                  <c:v>33.46999999999867</c:v>
                </c:pt>
                <c:pt idx="6695">
                  <c:v>33.474999999998644</c:v>
                </c:pt>
                <c:pt idx="6696">
                  <c:v>33.479999999998675</c:v>
                </c:pt>
                <c:pt idx="6697">
                  <c:v>33.484999999998635</c:v>
                </c:pt>
                <c:pt idx="6698">
                  <c:v>33.489999999998645</c:v>
                </c:pt>
                <c:pt idx="6699">
                  <c:v>33.494999999998676</c:v>
                </c:pt>
                <c:pt idx="6700">
                  <c:v>33.499999999998685</c:v>
                </c:pt>
                <c:pt idx="6701">
                  <c:v>33.504999999998674</c:v>
                </c:pt>
                <c:pt idx="6702">
                  <c:v>33.509999999998691</c:v>
                </c:pt>
                <c:pt idx="6703">
                  <c:v>33.514999999998651</c:v>
                </c:pt>
                <c:pt idx="6704">
                  <c:v>33.519999999998696</c:v>
                </c:pt>
                <c:pt idx="6705">
                  <c:v>33.524999999998698</c:v>
                </c:pt>
                <c:pt idx="6706">
                  <c:v>33.529999999998743</c:v>
                </c:pt>
                <c:pt idx="6707">
                  <c:v>33.534999999998703</c:v>
                </c:pt>
                <c:pt idx="6708">
                  <c:v>33.539999999998713</c:v>
                </c:pt>
                <c:pt idx="6709">
                  <c:v>33.544999999998709</c:v>
                </c:pt>
                <c:pt idx="6710">
                  <c:v>33.549999999998711</c:v>
                </c:pt>
                <c:pt idx="6711">
                  <c:v>33.554999999998714</c:v>
                </c:pt>
                <c:pt idx="6712">
                  <c:v>33.559999999998716</c:v>
                </c:pt>
                <c:pt idx="6713">
                  <c:v>33.564999999998719</c:v>
                </c:pt>
                <c:pt idx="6714">
                  <c:v>33.569999999998764</c:v>
                </c:pt>
                <c:pt idx="6715">
                  <c:v>33.574999999998731</c:v>
                </c:pt>
                <c:pt idx="6716">
                  <c:v>33.579999999998762</c:v>
                </c:pt>
                <c:pt idx="6717">
                  <c:v>33.584999999998729</c:v>
                </c:pt>
                <c:pt idx="6718">
                  <c:v>33.589999999998732</c:v>
                </c:pt>
                <c:pt idx="6719">
                  <c:v>33.594999999998763</c:v>
                </c:pt>
                <c:pt idx="6720">
                  <c:v>33.599999999998786</c:v>
                </c:pt>
                <c:pt idx="6721">
                  <c:v>33.604999999998739</c:v>
                </c:pt>
                <c:pt idx="6722">
                  <c:v>33.609999999998763</c:v>
                </c:pt>
                <c:pt idx="6723">
                  <c:v>33.614999999998751</c:v>
                </c:pt>
                <c:pt idx="6724">
                  <c:v>33.619999999998761</c:v>
                </c:pt>
                <c:pt idx="6725">
                  <c:v>33.624999999998792</c:v>
                </c:pt>
                <c:pt idx="6726">
                  <c:v>33.629999999998795</c:v>
                </c:pt>
                <c:pt idx="6727">
                  <c:v>33.634999999998762</c:v>
                </c:pt>
                <c:pt idx="6728">
                  <c:v>33.6399999999988</c:v>
                </c:pt>
                <c:pt idx="6729">
                  <c:v>33.64499999999876</c:v>
                </c:pt>
                <c:pt idx="6730">
                  <c:v>33.649999999998762</c:v>
                </c:pt>
                <c:pt idx="6731">
                  <c:v>33.654999999998765</c:v>
                </c:pt>
                <c:pt idx="6732">
                  <c:v>33.659999999998767</c:v>
                </c:pt>
                <c:pt idx="6733">
                  <c:v>33.664999999998813</c:v>
                </c:pt>
                <c:pt idx="6734">
                  <c:v>33.669999999998822</c:v>
                </c:pt>
                <c:pt idx="6735">
                  <c:v>33.674999999998782</c:v>
                </c:pt>
                <c:pt idx="6736">
                  <c:v>33.679999999998813</c:v>
                </c:pt>
                <c:pt idx="6737">
                  <c:v>33.68499999999878</c:v>
                </c:pt>
                <c:pt idx="6738">
                  <c:v>33.689999999998783</c:v>
                </c:pt>
                <c:pt idx="6739">
                  <c:v>33.694999999998828</c:v>
                </c:pt>
                <c:pt idx="6740">
                  <c:v>33.699999999998838</c:v>
                </c:pt>
                <c:pt idx="6741">
                  <c:v>33.704999999998812</c:v>
                </c:pt>
                <c:pt idx="6742">
                  <c:v>33.709999999998836</c:v>
                </c:pt>
                <c:pt idx="6743">
                  <c:v>33.714999999998803</c:v>
                </c:pt>
                <c:pt idx="6744">
                  <c:v>33.719999999998812</c:v>
                </c:pt>
                <c:pt idx="6745">
                  <c:v>33.724999999998843</c:v>
                </c:pt>
                <c:pt idx="6746">
                  <c:v>33.72999999999886</c:v>
                </c:pt>
                <c:pt idx="6747">
                  <c:v>33.734999999998813</c:v>
                </c:pt>
                <c:pt idx="6748">
                  <c:v>33.739999999998858</c:v>
                </c:pt>
                <c:pt idx="6749">
                  <c:v>33.744999999998811</c:v>
                </c:pt>
                <c:pt idx="6750">
                  <c:v>33.749999999998813</c:v>
                </c:pt>
                <c:pt idx="6751">
                  <c:v>33.754999999998816</c:v>
                </c:pt>
                <c:pt idx="6752">
                  <c:v>33.759999999998819</c:v>
                </c:pt>
                <c:pt idx="6753">
                  <c:v>33.764999999998864</c:v>
                </c:pt>
                <c:pt idx="6754">
                  <c:v>33.76999999999888</c:v>
                </c:pt>
                <c:pt idx="6755">
                  <c:v>33.774999999998833</c:v>
                </c:pt>
                <c:pt idx="6756">
                  <c:v>33.779999999998871</c:v>
                </c:pt>
                <c:pt idx="6757">
                  <c:v>33.784999999998831</c:v>
                </c:pt>
                <c:pt idx="6758">
                  <c:v>33.789999999998862</c:v>
                </c:pt>
                <c:pt idx="6759">
                  <c:v>33.794999999998886</c:v>
                </c:pt>
                <c:pt idx="6760">
                  <c:v>33.799999999998896</c:v>
                </c:pt>
                <c:pt idx="6761">
                  <c:v>33.804999999998842</c:v>
                </c:pt>
                <c:pt idx="6762">
                  <c:v>33.809999999998851</c:v>
                </c:pt>
                <c:pt idx="6763">
                  <c:v>33.814999999998847</c:v>
                </c:pt>
                <c:pt idx="6764">
                  <c:v>33.819999999998849</c:v>
                </c:pt>
                <c:pt idx="6765">
                  <c:v>33.824999999998852</c:v>
                </c:pt>
                <c:pt idx="6766">
                  <c:v>33.829999999998861</c:v>
                </c:pt>
                <c:pt idx="6767">
                  <c:v>33.834999999998857</c:v>
                </c:pt>
                <c:pt idx="6768">
                  <c:v>33.839999999998859</c:v>
                </c:pt>
                <c:pt idx="6769">
                  <c:v>33.844999999998855</c:v>
                </c:pt>
                <c:pt idx="6770">
                  <c:v>33.849999999998865</c:v>
                </c:pt>
                <c:pt idx="6771">
                  <c:v>33.854999999998846</c:v>
                </c:pt>
                <c:pt idx="6772">
                  <c:v>33.85999999999887</c:v>
                </c:pt>
                <c:pt idx="6773">
                  <c:v>33.864999999998872</c:v>
                </c:pt>
                <c:pt idx="6774">
                  <c:v>33.869999999998882</c:v>
                </c:pt>
                <c:pt idx="6775">
                  <c:v>33.874999999998877</c:v>
                </c:pt>
                <c:pt idx="6776">
                  <c:v>33.87999999999888</c:v>
                </c:pt>
                <c:pt idx="6777">
                  <c:v>33.884999999998875</c:v>
                </c:pt>
                <c:pt idx="6778">
                  <c:v>33.889999999998885</c:v>
                </c:pt>
                <c:pt idx="6779">
                  <c:v>33.894999999998888</c:v>
                </c:pt>
                <c:pt idx="6780">
                  <c:v>33.899999999998911</c:v>
                </c:pt>
                <c:pt idx="6781">
                  <c:v>33.904999999998893</c:v>
                </c:pt>
                <c:pt idx="6782">
                  <c:v>33.909999999998902</c:v>
                </c:pt>
                <c:pt idx="6783">
                  <c:v>33.914999999998898</c:v>
                </c:pt>
                <c:pt idx="6784">
                  <c:v>33.9199999999989</c:v>
                </c:pt>
                <c:pt idx="6785">
                  <c:v>33.924999999998903</c:v>
                </c:pt>
                <c:pt idx="6786">
                  <c:v>33.929999999998913</c:v>
                </c:pt>
                <c:pt idx="6787">
                  <c:v>33.934999999998908</c:v>
                </c:pt>
                <c:pt idx="6788">
                  <c:v>33.939999999998911</c:v>
                </c:pt>
                <c:pt idx="6789">
                  <c:v>33.944999999998906</c:v>
                </c:pt>
                <c:pt idx="6790">
                  <c:v>33.949999999998916</c:v>
                </c:pt>
                <c:pt idx="6791">
                  <c:v>33.954999999998904</c:v>
                </c:pt>
                <c:pt idx="6792">
                  <c:v>33.959999999998921</c:v>
                </c:pt>
                <c:pt idx="6793">
                  <c:v>33.964999999998923</c:v>
                </c:pt>
                <c:pt idx="6794">
                  <c:v>33.969999999998933</c:v>
                </c:pt>
                <c:pt idx="6795">
                  <c:v>33.974999999998929</c:v>
                </c:pt>
                <c:pt idx="6796">
                  <c:v>33.979999999998931</c:v>
                </c:pt>
                <c:pt idx="6797">
                  <c:v>33.984999999998934</c:v>
                </c:pt>
                <c:pt idx="6798">
                  <c:v>33.989999999998936</c:v>
                </c:pt>
                <c:pt idx="6799">
                  <c:v>33.994999999998939</c:v>
                </c:pt>
                <c:pt idx="6800">
                  <c:v>33.999999999998963</c:v>
                </c:pt>
                <c:pt idx="6801">
                  <c:v>34.004999999998951</c:v>
                </c:pt>
                <c:pt idx="6802">
                  <c:v>34.009999999998961</c:v>
                </c:pt>
                <c:pt idx="6803">
                  <c:v>34.014999999998949</c:v>
                </c:pt>
                <c:pt idx="6804">
                  <c:v>34.019999999998952</c:v>
                </c:pt>
                <c:pt idx="6805">
                  <c:v>34.024999999998961</c:v>
                </c:pt>
                <c:pt idx="6806">
                  <c:v>34.029999999998999</c:v>
                </c:pt>
                <c:pt idx="6807">
                  <c:v>34.034999999998959</c:v>
                </c:pt>
                <c:pt idx="6808">
                  <c:v>34.039999999998962</c:v>
                </c:pt>
                <c:pt idx="6809">
                  <c:v>34.044999999998964</c:v>
                </c:pt>
                <c:pt idx="6810">
                  <c:v>34.049999999998967</c:v>
                </c:pt>
                <c:pt idx="6811">
                  <c:v>34.054999999998955</c:v>
                </c:pt>
                <c:pt idx="6812">
                  <c:v>34.059999999998972</c:v>
                </c:pt>
                <c:pt idx="6813">
                  <c:v>34.064999999998982</c:v>
                </c:pt>
                <c:pt idx="6814">
                  <c:v>34.069999999999013</c:v>
                </c:pt>
                <c:pt idx="6815">
                  <c:v>34.07499999999898</c:v>
                </c:pt>
                <c:pt idx="6816">
                  <c:v>34.079999999998982</c:v>
                </c:pt>
                <c:pt idx="6817">
                  <c:v>34.084999999998985</c:v>
                </c:pt>
                <c:pt idx="6818">
                  <c:v>34.089999999998987</c:v>
                </c:pt>
                <c:pt idx="6819">
                  <c:v>34.094999999999011</c:v>
                </c:pt>
                <c:pt idx="6820">
                  <c:v>34.099999999999035</c:v>
                </c:pt>
                <c:pt idx="6821">
                  <c:v>34.104999999999002</c:v>
                </c:pt>
                <c:pt idx="6822">
                  <c:v>34.109999999999012</c:v>
                </c:pt>
                <c:pt idx="6823">
                  <c:v>34.114999999999</c:v>
                </c:pt>
                <c:pt idx="6824">
                  <c:v>34.119999999999003</c:v>
                </c:pt>
                <c:pt idx="6825">
                  <c:v>34.124999999999012</c:v>
                </c:pt>
                <c:pt idx="6826">
                  <c:v>34.12999999999905</c:v>
                </c:pt>
                <c:pt idx="6827">
                  <c:v>34.13499999999901</c:v>
                </c:pt>
                <c:pt idx="6828">
                  <c:v>34.139999999999013</c:v>
                </c:pt>
                <c:pt idx="6829">
                  <c:v>34.144999999999015</c:v>
                </c:pt>
                <c:pt idx="6830">
                  <c:v>34.149999999999018</c:v>
                </c:pt>
                <c:pt idx="6831">
                  <c:v>34.154999999999021</c:v>
                </c:pt>
                <c:pt idx="6832">
                  <c:v>34.159999999999023</c:v>
                </c:pt>
                <c:pt idx="6833">
                  <c:v>34.164999999999033</c:v>
                </c:pt>
                <c:pt idx="6834">
                  <c:v>34.169999999999071</c:v>
                </c:pt>
                <c:pt idx="6835">
                  <c:v>34.174999999999031</c:v>
                </c:pt>
                <c:pt idx="6836">
                  <c:v>34.179999999999033</c:v>
                </c:pt>
                <c:pt idx="6837">
                  <c:v>34.184999999999036</c:v>
                </c:pt>
                <c:pt idx="6838">
                  <c:v>34.189999999999038</c:v>
                </c:pt>
                <c:pt idx="6839">
                  <c:v>34.194999999999062</c:v>
                </c:pt>
                <c:pt idx="6840">
                  <c:v>34.199999999999093</c:v>
                </c:pt>
                <c:pt idx="6841">
                  <c:v>34.204999999999053</c:v>
                </c:pt>
                <c:pt idx="6842">
                  <c:v>34.209999999999063</c:v>
                </c:pt>
                <c:pt idx="6843">
                  <c:v>34.214999999999051</c:v>
                </c:pt>
                <c:pt idx="6844">
                  <c:v>34.219999999999061</c:v>
                </c:pt>
                <c:pt idx="6845">
                  <c:v>34.224999999999099</c:v>
                </c:pt>
                <c:pt idx="6846">
                  <c:v>34.229999999999109</c:v>
                </c:pt>
                <c:pt idx="6847">
                  <c:v>34.234999999999062</c:v>
                </c:pt>
                <c:pt idx="6848">
                  <c:v>34.239999999999107</c:v>
                </c:pt>
                <c:pt idx="6849">
                  <c:v>34.244999999999067</c:v>
                </c:pt>
                <c:pt idx="6850">
                  <c:v>34.249999999999069</c:v>
                </c:pt>
                <c:pt idx="6851">
                  <c:v>34.254999999999072</c:v>
                </c:pt>
                <c:pt idx="6852">
                  <c:v>34.259999999999081</c:v>
                </c:pt>
                <c:pt idx="6853">
                  <c:v>34.264999999999112</c:v>
                </c:pt>
                <c:pt idx="6854">
                  <c:v>34.269999999999129</c:v>
                </c:pt>
                <c:pt idx="6855">
                  <c:v>34.274999999999082</c:v>
                </c:pt>
                <c:pt idx="6856">
                  <c:v>34.279999999999113</c:v>
                </c:pt>
                <c:pt idx="6857">
                  <c:v>34.284999999999087</c:v>
                </c:pt>
                <c:pt idx="6858">
                  <c:v>34.289999999999111</c:v>
                </c:pt>
                <c:pt idx="6859">
                  <c:v>34.294999999999135</c:v>
                </c:pt>
                <c:pt idx="6860">
                  <c:v>34.299999999999145</c:v>
                </c:pt>
                <c:pt idx="6861">
                  <c:v>34.304999999999097</c:v>
                </c:pt>
                <c:pt idx="6862">
                  <c:v>34.3099999999991</c:v>
                </c:pt>
                <c:pt idx="6863">
                  <c:v>34.314999999999095</c:v>
                </c:pt>
                <c:pt idx="6864">
                  <c:v>34.319999999999105</c:v>
                </c:pt>
                <c:pt idx="6865">
                  <c:v>34.324999999999108</c:v>
                </c:pt>
                <c:pt idx="6866">
                  <c:v>34.32999999999911</c:v>
                </c:pt>
                <c:pt idx="6867">
                  <c:v>34.334999999999106</c:v>
                </c:pt>
                <c:pt idx="6868">
                  <c:v>34.339999999999115</c:v>
                </c:pt>
                <c:pt idx="6869">
                  <c:v>34.344999999999104</c:v>
                </c:pt>
                <c:pt idx="6870">
                  <c:v>34.34999999999912</c:v>
                </c:pt>
                <c:pt idx="6871">
                  <c:v>34.354999999999094</c:v>
                </c:pt>
                <c:pt idx="6872">
                  <c:v>34.359999999999125</c:v>
                </c:pt>
                <c:pt idx="6873">
                  <c:v>34.364999999999128</c:v>
                </c:pt>
                <c:pt idx="6874">
                  <c:v>34.369999999999131</c:v>
                </c:pt>
                <c:pt idx="6875">
                  <c:v>34.374999999999126</c:v>
                </c:pt>
                <c:pt idx="6876">
                  <c:v>34.379999999999136</c:v>
                </c:pt>
                <c:pt idx="6877">
                  <c:v>34.384999999999124</c:v>
                </c:pt>
                <c:pt idx="6878">
                  <c:v>34.389999999999141</c:v>
                </c:pt>
                <c:pt idx="6879">
                  <c:v>34.394999999999143</c:v>
                </c:pt>
                <c:pt idx="6880">
                  <c:v>34.399999999999153</c:v>
                </c:pt>
                <c:pt idx="6881">
                  <c:v>34.404999999999148</c:v>
                </c:pt>
                <c:pt idx="6882">
                  <c:v>34.409999999999151</c:v>
                </c:pt>
                <c:pt idx="6883">
                  <c:v>34.414999999999154</c:v>
                </c:pt>
                <c:pt idx="6884">
                  <c:v>34.419999999999156</c:v>
                </c:pt>
                <c:pt idx="6885">
                  <c:v>34.424999999999159</c:v>
                </c:pt>
                <c:pt idx="6886">
                  <c:v>34.429999999999161</c:v>
                </c:pt>
                <c:pt idx="6887">
                  <c:v>34.434999999999164</c:v>
                </c:pt>
                <c:pt idx="6888">
                  <c:v>34.439999999999166</c:v>
                </c:pt>
                <c:pt idx="6889">
                  <c:v>34.444999999999155</c:v>
                </c:pt>
                <c:pt idx="6890">
                  <c:v>34.449999999999172</c:v>
                </c:pt>
                <c:pt idx="6891">
                  <c:v>34.454999999999174</c:v>
                </c:pt>
                <c:pt idx="6892">
                  <c:v>34.459999999999177</c:v>
                </c:pt>
                <c:pt idx="6893">
                  <c:v>34.464999999999179</c:v>
                </c:pt>
                <c:pt idx="6894">
                  <c:v>34.469999999999182</c:v>
                </c:pt>
                <c:pt idx="6895">
                  <c:v>34.474999999999184</c:v>
                </c:pt>
                <c:pt idx="6896">
                  <c:v>34.479999999999187</c:v>
                </c:pt>
                <c:pt idx="6897">
                  <c:v>34.484999999999175</c:v>
                </c:pt>
                <c:pt idx="6898">
                  <c:v>34.489999999999192</c:v>
                </c:pt>
                <c:pt idx="6899">
                  <c:v>34.494999999999202</c:v>
                </c:pt>
                <c:pt idx="6900">
                  <c:v>34.499999999999211</c:v>
                </c:pt>
                <c:pt idx="6901">
                  <c:v>34.5049999999992</c:v>
                </c:pt>
                <c:pt idx="6902">
                  <c:v>34.509999999999202</c:v>
                </c:pt>
                <c:pt idx="6903">
                  <c:v>34.514999999999205</c:v>
                </c:pt>
                <c:pt idx="6904">
                  <c:v>34.519999999999207</c:v>
                </c:pt>
                <c:pt idx="6905">
                  <c:v>34.52499999999921</c:v>
                </c:pt>
                <c:pt idx="6906">
                  <c:v>34.529999999999212</c:v>
                </c:pt>
                <c:pt idx="6907">
                  <c:v>34.534999999999215</c:v>
                </c:pt>
                <c:pt idx="6908">
                  <c:v>34.539999999999218</c:v>
                </c:pt>
                <c:pt idx="6909">
                  <c:v>34.54499999999922</c:v>
                </c:pt>
                <c:pt idx="6910">
                  <c:v>34.549999999999223</c:v>
                </c:pt>
                <c:pt idx="6911">
                  <c:v>34.554999999999225</c:v>
                </c:pt>
                <c:pt idx="6912">
                  <c:v>34.559999999999228</c:v>
                </c:pt>
                <c:pt idx="6913">
                  <c:v>34.56499999999923</c:v>
                </c:pt>
                <c:pt idx="6914">
                  <c:v>34.569999999999233</c:v>
                </c:pt>
                <c:pt idx="6915">
                  <c:v>34.574999999999235</c:v>
                </c:pt>
                <c:pt idx="6916">
                  <c:v>34.579999999999238</c:v>
                </c:pt>
                <c:pt idx="6917">
                  <c:v>34.584999999999241</c:v>
                </c:pt>
                <c:pt idx="6918">
                  <c:v>34.589999999999243</c:v>
                </c:pt>
                <c:pt idx="6919">
                  <c:v>34.594999999999253</c:v>
                </c:pt>
                <c:pt idx="6920">
                  <c:v>34.599999999999262</c:v>
                </c:pt>
                <c:pt idx="6921">
                  <c:v>34.604999999999251</c:v>
                </c:pt>
                <c:pt idx="6922">
                  <c:v>34.609999999999253</c:v>
                </c:pt>
                <c:pt idx="6923">
                  <c:v>34.614999999999256</c:v>
                </c:pt>
                <c:pt idx="6924">
                  <c:v>34.619999999999258</c:v>
                </c:pt>
                <c:pt idx="6925">
                  <c:v>34.624999999999261</c:v>
                </c:pt>
                <c:pt idx="6926">
                  <c:v>34.629999999999306</c:v>
                </c:pt>
                <c:pt idx="6927">
                  <c:v>34.634999999999266</c:v>
                </c:pt>
                <c:pt idx="6928">
                  <c:v>34.639999999999269</c:v>
                </c:pt>
                <c:pt idx="6929">
                  <c:v>34.644999999999271</c:v>
                </c:pt>
                <c:pt idx="6930">
                  <c:v>34.649999999999281</c:v>
                </c:pt>
                <c:pt idx="6931">
                  <c:v>34.654999999999276</c:v>
                </c:pt>
                <c:pt idx="6932">
                  <c:v>34.659999999999279</c:v>
                </c:pt>
                <c:pt idx="6933">
                  <c:v>34.664999999999281</c:v>
                </c:pt>
                <c:pt idx="6934">
                  <c:v>34.669999999999312</c:v>
                </c:pt>
                <c:pt idx="6935">
                  <c:v>34.674999999999287</c:v>
                </c:pt>
                <c:pt idx="6936">
                  <c:v>34.679999999999289</c:v>
                </c:pt>
                <c:pt idx="6937">
                  <c:v>34.684999999999292</c:v>
                </c:pt>
                <c:pt idx="6938">
                  <c:v>34.689999999999301</c:v>
                </c:pt>
                <c:pt idx="6939">
                  <c:v>34.694999999999311</c:v>
                </c:pt>
                <c:pt idx="6940">
                  <c:v>34.699999999999342</c:v>
                </c:pt>
                <c:pt idx="6941">
                  <c:v>34.704999999999302</c:v>
                </c:pt>
                <c:pt idx="6942">
                  <c:v>34.709999999999312</c:v>
                </c:pt>
                <c:pt idx="6943">
                  <c:v>34.714999999999307</c:v>
                </c:pt>
                <c:pt idx="6944">
                  <c:v>34.71999999999931</c:v>
                </c:pt>
                <c:pt idx="6945">
                  <c:v>34.724999999999312</c:v>
                </c:pt>
                <c:pt idx="6946">
                  <c:v>34.729999999999357</c:v>
                </c:pt>
                <c:pt idx="6947">
                  <c:v>34.734999999999317</c:v>
                </c:pt>
                <c:pt idx="6948">
                  <c:v>34.739999999999363</c:v>
                </c:pt>
                <c:pt idx="6949">
                  <c:v>34.744999999999322</c:v>
                </c:pt>
                <c:pt idx="6950">
                  <c:v>34.749999999999332</c:v>
                </c:pt>
                <c:pt idx="6951">
                  <c:v>34.754999999999328</c:v>
                </c:pt>
                <c:pt idx="6952">
                  <c:v>34.75999999999933</c:v>
                </c:pt>
                <c:pt idx="6953">
                  <c:v>34.764999999999333</c:v>
                </c:pt>
                <c:pt idx="6954">
                  <c:v>34.769999999999378</c:v>
                </c:pt>
                <c:pt idx="6955">
                  <c:v>34.774999999999338</c:v>
                </c:pt>
                <c:pt idx="6956">
                  <c:v>34.779999999999362</c:v>
                </c:pt>
                <c:pt idx="6957">
                  <c:v>34.784999999999343</c:v>
                </c:pt>
                <c:pt idx="6958">
                  <c:v>34.789999999999353</c:v>
                </c:pt>
                <c:pt idx="6959">
                  <c:v>34.794999999999362</c:v>
                </c:pt>
                <c:pt idx="6960">
                  <c:v>34.799999999999393</c:v>
                </c:pt>
                <c:pt idx="6961">
                  <c:v>34.804999999999346</c:v>
                </c:pt>
                <c:pt idx="6962">
                  <c:v>34.809999999999356</c:v>
                </c:pt>
                <c:pt idx="6963">
                  <c:v>34.814999999999344</c:v>
                </c:pt>
                <c:pt idx="6964">
                  <c:v>34.819999999999354</c:v>
                </c:pt>
                <c:pt idx="6965">
                  <c:v>34.824999999999356</c:v>
                </c:pt>
                <c:pt idx="6966">
                  <c:v>34.829999999999366</c:v>
                </c:pt>
                <c:pt idx="6967">
                  <c:v>34.834999999999354</c:v>
                </c:pt>
                <c:pt idx="6968">
                  <c:v>34.839999999999371</c:v>
                </c:pt>
                <c:pt idx="6969">
                  <c:v>34.844999999999374</c:v>
                </c:pt>
                <c:pt idx="6970">
                  <c:v>34.849999999999376</c:v>
                </c:pt>
                <c:pt idx="6971">
                  <c:v>34.854999999999336</c:v>
                </c:pt>
                <c:pt idx="6972">
                  <c:v>34.859999999999374</c:v>
                </c:pt>
                <c:pt idx="6973">
                  <c:v>34.864999999999384</c:v>
                </c:pt>
                <c:pt idx="6974">
                  <c:v>34.869999999999386</c:v>
                </c:pt>
                <c:pt idx="6975">
                  <c:v>34.874999999999375</c:v>
                </c:pt>
                <c:pt idx="6976">
                  <c:v>34.879999999999391</c:v>
                </c:pt>
                <c:pt idx="6977">
                  <c:v>34.884999999999394</c:v>
                </c:pt>
                <c:pt idx="6978">
                  <c:v>34.889999999999397</c:v>
                </c:pt>
                <c:pt idx="6979">
                  <c:v>34.894999999999399</c:v>
                </c:pt>
                <c:pt idx="6980">
                  <c:v>34.899999999999402</c:v>
                </c:pt>
                <c:pt idx="6981">
                  <c:v>34.904999999999404</c:v>
                </c:pt>
                <c:pt idx="6982">
                  <c:v>34.909999999999407</c:v>
                </c:pt>
                <c:pt idx="6983">
                  <c:v>34.914999999999395</c:v>
                </c:pt>
                <c:pt idx="6984">
                  <c:v>34.919999999999405</c:v>
                </c:pt>
                <c:pt idx="6985">
                  <c:v>34.924999999999415</c:v>
                </c:pt>
                <c:pt idx="6986">
                  <c:v>34.929999999999417</c:v>
                </c:pt>
                <c:pt idx="6987">
                  <c:v>34.93499999999942</c:v>
                </c:pt>
                <c:pt idx="6988">
                  <c:v>34.939999999999422</c:v>
                </c:pt>
                <c:pt idx="6989">
                  <c:v>34.944999999999425</c:v>
                </c:pt>
                <c:pt idx="6990">
                  <c:v>34.949999999999427</c:v>
                </c:pt>
                <c:pt idx="6991">
                  <c:v>34.954999999999394</c:v>
                </c:pt>
                <c:pt idx="6992">
                  <c:v>34.959999999999425</c:v>
                </c:pt>
                <c:pt idx="6993">
                  <c:v>34.964999999999435</c:v>
                </c:pt>
                <c:pt idx="6994">
                  <c:v>34.969999999999438</c:v>
                </c:pt>
                <c:pt idx="6995">
                  <c:v>34.97499999999944</c:v>
                </c:pt>
                <c:pt idx="6996">
                  <c:v>34.979999999999443</c:v>
                </c:pt>
                <c:pt idx="6997">
                  <c:v>34.984999999999445</c:v>
                </c:pt>
                <c:pt idx="6998">
                  <c:v>34.989999999999448</c:v>
                </c:pt>
                <c:pt idx="6999">
                  <c:v>34.99499999999945</c:v>
                </c:pt>
                <c:pt idx="7000">
                  <c:v>34.999999999999453</c:v>
                </c:pt>
                <c:pt idx="7001">
                  <c:v>35.004999999999455</c:v>
                </c:pt>
                <c:pt idx="7002">
                  <c:v>35.009999999999458</c:v>
                </c:pt>
                <c:pt idx="7003">
                  <c:v>35.014999999999446</c:v>
                </c:pt>
                <c:pt idx="7004">
                  <c:v>35.019999999999456</c:v>
                </c:pt>
                <c:pt idx="7005">
                  <c:v>35.024999999999466</c:v>
                </c:pt>
                <c:pt idx="7006">
                  <c:v>35.029999999999468</c:v>
                </c:pt>
                <c:pt idx="7007">
                  <c:v>35.034999999999471</c:v>
                </c:pt>
                <c:pt idx="7008">
                  <c:v>35.039999999999473</c:v>
                </c:pt>
                <c:pt idx="7009">
                  <c:v>35.044999999999476</c:v>
                </c:pt>
                <c:pt idx="7010">
                  <c:v>35.049999999999478</c:v>
                </c:pt>
                <c:pt idx="7011">
                  <c:v>35.054999999999474</c:v>
                </c:pt>
                <c:pt idx="7012">
                  <c:v>35.059999999999484</c:v>
                </c:pt>
                <c:pt idx="7013">
                  <c:v>35.064999999999486</c:v>
                </c:pt>
                <c:pt idx="7014">
                  <c:v>35.069999999999489</c:v>
                </c:pt>
                <c:pt idx="7015">
                  <c:v>35.074999999999491</c:v>
                </c:pt>
                <c:pt idx="7016">
                  <c:v>35.079999999999501</c:v>
                </c:pt>
                <c:pt idx="7017">
                  <c:v>35.084999999999496</c:v>
                </c:pt>
                <c:pt idx="7018">
                  <c:v>35.089999999999499</c:v>
                </c:pt>
                <c:pt idx="7019">
                  <c:v>35.094999999999501</c:v>
                </c:pt>
                <c:pt idx="7020">
                  <c:v>35.099999999999511</c:v>
                </c:pt>
                <c:pt idx="7021">
                  <c:v>35.104999999999507</c:v>
                </c:pt>
                <c:pt idx="7022">
                  <c:v>35.109999999999509</c:v>
                </c:pt>
                <c:pt idx="7023">
                  <c:v>35.114999999999505</c:v>
                </c:pt>
                <c:pt idx="7024">
                  <c:v>35.119999999999514</c:v>
                </c:pt>
                <c:pt idx="7025">
                  <c:v>35.124999999999517</c:v>
                </c:pt>
                <c:pt idx="7026">
                  <c:v>35.129999999999519</c:v>
                </c:pt>
                <c:pt idx="7027">
                  <c:v>35.134999999999522</c:v>
                </c:pt>
                <c:pt idx="7028">
                  <c:v>35.139999999999532</c:v>
                </c:pt>
                <c:pt idx="7029">
                  <c:v>35.144999999999527</c:v>
                </c:pt>
                <c:pt idx="7030">
                  <c:v>35.14999999999953</c:v>
                </c:pt>
                <c:pt idx="7031">
                  <c:v>35.154999999999525</c:v>
                </c:pt>
                <c:pt idx="7032">
                  <c:v>35.159999999999535</c:v>
                </c:pt>
                <c:pt idx="7033">
                  <c:v>35.164999999999537</c:v>
                </c:pt>
                <c:pt idx="7034">
                  <c:v>35.169999999999561</c:v>
                </c:pt>
                <c:pt idx="7035">
                  <c:v>35.174999999999542</c:v>
                </c:pt>
                <c:pt idx="7036">
                  <c:v>35.179999999999552</c:v>
                </c:pt>
                <c:pt idx="7037">
                  <c:v>35.184999999999548</c:v>
                </c:pt>
                <c:pt idx="7038">
                  <c:v>35.18999999999955</c:v>
                </c:pt>
                <c:pt idx="7039">
                  <c:v>35.194999999999553</c:v>
                </c:pt>
                <c:pt idx="7040">
                  <c:v>35.199999999999562</c:v>
                </c:pt>
                <c:pt idx="7041">
                  <c:v>35.204999999999558</c:v>
                </c:pt>
                <c:pt idx="7042">
                  <c:v>35.20999999999956</c:v>
                </c:pt>
                <c:pt idx="7043">
                  <c:v>35.214999999999556</c:v>
                </c:pt>
                <c:pt idx="7044">
                  <c:v>35.219999999999565</c:v>
                </c:pt>
                <c:pt idx="7045">
                  <c:v>35.224999999999568</c:v>
                </c:pt>
                <c:pt idx="7046">
                  <c:v>35.229999999999613</c:v>
                </c:pt>
                <c:pt idx="7047">
                  <c:v>35.234999999999573</c:v>
                </c:pt>
                <c:pt idx="7048">
                  <c:v>35.239999999999583</c:v>
                </c:pt>
                <c:pt idx="7049">
                  <c:v>35.244999999999578</c:v>
                </c:pt>
                <c:pt idx="7050">
                  <c:v>35.249999999999581</c:v>
                </c:pt>
                <c:pt idx="7051">
                  <c:v>35.254999999999576</c:v>
                </c:pt>
                <c:pt idx="7052">
                  <c:v>35.259999999999586</c:v>
                </c:pt>
                <c:pt idx="7053">
                  <c:v>35.264999999999588</c:v>
                </c:pt>
                <c:pt idx="7054">
                  <c:v>35.269999999999612</c:v>
                </c:pt>
                <c:pt idx="7055">
                  <c:v>35.274999999999601</c:v>
                </c:pt>
                <c:pt idx="7056">
                  <c:v>35.279999999999603</c:v>
                </c:pt>
                <c:pt idx="7057">
                  <c:v>35.284999999999599</c:v>
                </c:pt>
                <c:pt idx="7058">
                  <c:v>35.289999999999601</c:v>
                </c:pt>
                <c:pt idx="7059">
                  <c:v>35.294999999999611</c:v>
                </c:pt>
                <c:pt idx="7060">
                  <c:v>35.299999999999613</c:v>
                </c:pt>
                <c:pt idx="7061">
                  <c:v>35.304999999999595</c:v>
                </c:pt>
                <c:pt idx="7062">
                  <c:v>35.309999999999604</c:v>
                </c:pt>
                <c:pt idx="7063">
                  <c:v>35.314999999999571</c:v>
                </c:pt>
                <c:pt idx="7064">
                  <c:v>35.319999999999595</c:v>
                </c:pt>
                <c:pt idx="7065">
                  <c:v>35.324999999999605</c:v>
                </c:pt>
                <c:pt idx="7066">
                  <c:v>35.329999999999622</c:v>
                </c:pt>
                <c:pt idx="7067">
                  <c:v>35.334999999999624</c:v>
                </c:pt>
                <c:pt idx="7068">
                  <c:v>35.339999999999627</c:v>
                </c:pt>
                <c:pt idx="7069">
                  <c:v>35.344999999999594</c:v>
                </c:pt>
                <c:pt idx="7070">
                  <c:v>35.349999999999625</c:v>
                </c:pt>
                <c:pt idx="7071">
                  <c:v>35.354999999999585</c:v>
                </c:pt>
                <c:pt idx="7072">
                  <c:v>35.359999999999594</c:v>
                </c:pt>
                <c:pt idx="7073">
                  <c:v>35.36499999999964</c:v>
                </c:pt>
                <c:pt idx="7074">
                  <c:v>35.369999999999642</c:v>
                </c:pt>
                <c:pt idx="7075">
                  <c:v>35.374999999999645</c:v>
                </c:pt>
                <c:pt idx="7076">
                  <c:v>35.379999999999647</c:v>
                </c:pt>
                <c:pt idx="7077">
                  <c:v>35.384999999999607</c:v>
                </c:pt>
                <c:pt idx="7078">
                  <c:v>35.389999999999645</c:v>
                </c:pt>
                <c:pt idx="7079">
                  <c:v>35.394999999999655</c:v>
                </c:pt>
                <c:pt idx="7080">
                  <c:v>35.399999999999658</c:v>
                </c:pt>
                <c:pt idx="7081">
                  <c:v>35.404999999999646</c:v>
                </c:pt>
                <c:pt idx="7082">
                  <c:v>35.409999999999656</c:v>
                </c:pt>
                <c:pt idx="7083">
                  <c:v>35.414999999999644</c:v>
                </c:pt>
                <c:pt idx="7084">
                  <c:v>35.419999999999654</c:v>
                </c:pt>
                <c:pt idx="7085">
                  <c:v>35.42499999999967</c:v>
                </c:pt>
                <c:pt idx="7086">
                  <c:v>35.429999999999673</c:v>
                </c:pt>
                <c:pt idx="7087">
                  <c:v>35.434999999999675</c:v>
                </c:pt>
                <c:pt idx="7088">
                  <c:v>35.439999999999678</c:v>
                </c:pt>
                <c:pt idx="7089">
                  <c:v>35.444999999999645</c:v>
                </c:pt>
                <c:pt idx="7090">
                  <c:v>35.449999999999676</c:v>
                </c:pt>
                <c:pt idx="7091">
                  <c:v>35.454999999999643</c:v>
                </c:pt>
                <c:pt idx="7092">
                  <c:v>35.459999999999674</c:v>
                </c:pt>
                <c:pt idx="7093">
                  <c:v>35.464999999999691</c:v>
                </c:pt>
                <c:pt idx="7094">
                  <c:v>35.469999999999693</c:v>
                </c:pt>
                <c:pt idx="7095">
                  <c:v>35.474999999999696</c:v>
                </c:pt>
                <c:pt idx="7096">
                  <c:v>35.479999999999698</c:v>
                </c:pt>
                <c:pt idx="7097">
                  <c:v>35.484999999999701</c:v>
                </c:pt>
                <c:pt idx="7098">
                  <c:v>35.489999999999711</c:v>
                </c:pt>
                <c:pt idx="7099">
                  <c:v>35.494999999999713</c:v>
                </c:pt>
                <c:pt idx="7100">
                  <c:v>35.499999999999758</c:v>
                </c:pt>
                <c:pt idx="7101">
                  <c:v>35.504999999999711</c:v>
                </c:pt>
                <c:pt idx="7102">
                  <c:v>35.509999999999756</c:v>
                </c:pt>
                <c:pt idx="7103">
                  <c:v>35.514999999999716</c:v>
                </c:pt>
                <c:pt idx="7104">
                  <c:v>35.519999999999719</c:v>
                </c:pt>
                <c:pt idx="7105">
                  <c:v>35.524999999999764</c:v>
                </c:pt>
                <c:pt idx="7106">
                  <c:v>35.529999999999788</c:v>
                </c:pt>
                <c:pt idx="7107">
                  <c:v>35.534999999999762</c:v>
                </c:pt>
                <c:pt idx="7108">
                  <c:v>35.539999999999772</c:v>
                </c:pt>
                <c:pt idx="7109">
                  <c:v>35.544999999999732</c:v>
                </c:pt>
                <c:pt idx="7110">
                  <c:v>35.549999999999763</c:v>
                </c:pt>
                <c:pt idx="7111">
                  <c:v>35.554999999999737</c:v>
                </c:pt>
                <c:pt idx="7112">
                  <c:v>35.559999999999739</c:v>
                </c:pt>
                <c:pt idx="7113">
                  <c:v>35.564999999999763</c:v>
                </c:pt>
                <c:pt idx="7114">
                  <c:v>35.569999999999794</c:v>
                </c:pt>
                <c:pt idx="7115">
                  <c:v>35.574999999999761</c:v>
                </c:pt>
                <c:pt idx="7116">
                  <c:v>35.579999999999792</c:v>
                </c:pt>
                <c:pt idx="7117">
                  <c:v>35.584999999999752</c:v>
                </c:pt>
                <c:pt idx="7118">
                  <c:v>35.589999999999762</c:v>
                </c:pt>
                <c:pt idx="7119">
                  <c:v>35.5949999999998</c:v>
                </c:pt>
                <c:pt idx="7120">
                  <c:v>35.599999999999817</c:v>
                </c:pt>
                <c:pt idx="7121">
                  <c:v>35.604999999999762</c:v>
                </c:pt>
                <c:pt idx="7122">
                  <c:v>35.609999999999808</c:v>
                </c:pt>
                <c:pt idx="7123">
                  <c:v>35.614999999999768</c:v>
                </c:pt>
                <c:pt idx="7124">
                  <c:v>35.619999999999813</c:v>
                </c:pt>
                <c:pt idx="7125">
                  <c:v>35.624999999999822</c:v>
                </c:pt>
                <c:pt idx="7126">
                  <c:v>35.629999999999839</c:v>
                </c:pt>
                <c:pt idx="7127">
                  <c:v>35.634999999999813</c:v>
                </c:pt>
                <c:pt idx="7128">
                  <c:v>35.63999999999983</c:v>
                </c:pt>
                <c:pt idx="7129">
                  <c:v>35.644999999999783</c:v>
                </c:pt>
                <c:pt idx="7130">
                  <c:v>35.649999999999828</c:v>
                </c:pt>
                <c:pt idx="7131">
                  <c:v>35.654999999999788</c:v>
                </c:pt>
                <c:pt idx="7132">
                  <c:v>35.659999999999812</c:v>
                </c:pt>
                <c:pt idx="7133">
                  <c:v>35.664999999999836</c:v>
                </c:pt>
                <c:pt idx="7134">
                  <c:v>35.66999999999986</c:v>
                </c:pt>
                <c:pt idx="7135">
                  <c:v>35.674999999999812</c:v>
                </c:pt>
                <c:pt idx="7136">
                  <c:v>35.679999999999843</c:v>
                </c:pt>
                <c:pt idx="7137">
                  <c:v>35.684999999999803</c:v>
                </c:pt>
                <c:pt idx="7138">
                  <c:v>35.689999999999813</c:v>
                </c:pt>
                <c:pt idx="7139">
                  <c:v>35.694999999999858</c:v>
                </c:pt>
                <c:pt idx="7140">
                  <c:v>35.699999999999868</c:v>
                </c:pt>
                <c:pt idx="7141">
                  <c:v>35.704999999999856</c:v>
                </c:pt>
                <c:pt idx="7142">
                  <c:v>35.709999999999866</c:v>
                </c:pt>
                <c:pt idx="7143">
                  <c:v>35.714999999999819</c:v>
                </c:pt>
                <c:pt idx="7144">
                  <c:v>35.719999999999864</c:v>
                </c:pt>
                <c:pt idx="7145">
                  <c:v>35.724999999999888</c:v>
                </c:pt>
                <c:pt idx="7146">
                  <c:v>35.729999999999905</c:v>
                </c:pt>
                <c:pt idx="7147">
                  <c:v>35.734999999999872</c:v>
                </c:pt>
                <c:pt idx="7148">
                  <c:v>35.739999999999888</c:v>
                </c:pt>
                <c:pt idx="7149">
                  <c:v>35.744999999999862</c:v>
                </c:pt>
                <c:pt idx="7150">
                  <c:v>35.749999999999886</c:v>
                </c:pt>
                <c:pt idx="7151">
                  <c:v>35.754999999999839</c:v>
                </c:pt>
                <c:pt idx="7152">
                  <c:v>35.759999999999863</c:v>
                </c:pt>
                <c:pt idx="7153">
                  <c:v>35.764999999999894</c:v>
                </c:pt>
                <c:pt idx="7154">
                  <c:v>35.769999999999911</c:v>
                </c:pt>
                <c:pt idx="7155">
                  <c:v>35.774999999999892</c:v>
                </c:pt>
                <c:pt idx="7156">
                  <c:v>35.779999999999895</c:v>
                </c:pt>
                <c:pt idx="7157">
                  <c:v>35.784999999999862</c:v>
                </c:pt>
                <c:pt idx="7158">
                  <c:v>35.7899999999999</c:v>
                </c:pt>
                <c:pt idx="7159">
                  <c:v>35.794999999999916</c:v>
                </c:pt>
                <c:pt idx="7160">
                  <c:v>35.799999999999926</c:v>
                </c:pt>
                <c:pt idx="7161">
                  <c:v>35.804999999999865</c:v>
                </c:pt>
                <c:pt idx="7162">
                  <c:v>35.809999999999867</c:v>
                </c:pt>
                <c:pt idx="7163">
                  <c:v>35.81499999999987</c:v>
                </c:pt>
                <c:pt idx="7164">
                  <c:v>35.819999999999872</c:v>
                </c:pt>
                <c:pt idx="7165">
                  <c:v>35.824999999999882</c:v>
                </c:pt>
                <c:pt idx="7166">
                  <c:v>35.829999999999913</c:v>
                </c:pt>
                <c:pt idx="7167">
                  <c:v>35.83499999999988</c:v>
                </c:pt>
                <c:pt idx="7168">
                  <c:v>35.839999999999883</c:v>
                </c:pt>
                <c:pt idx="7169">
                  <c:v>35.844999999999885</c:v>
                </c:pt>
                <c:pt idx="7170">
                  <c:v>35.849999999999888</c:v>
                </c:pt>
                <c:pt idx="7171">
                  <c:v>35.85499999999989</c:v>
                </c:pt>
                <c:pt idx="7172">
                  <c:v>35.859999999999893</c:v>
                </c:pt>
                <c:pt idx="7173">
                  <c:v>35.864999999999903</c:v>
                </c:pt>
                <c:pt idx="7174">
                  <c:v>35.869999999999912</c:v>
                </c:pt>
                <c:pt idx="7175">
                  <c:v>35.874999999999901</c:v>
                </c:pt>
                <c:pt idx="7176">
                  <c:v>35.879999999999903</c:v>
                </c:pt>
                <c:pt idx="7177">
                  <c:v>35.884999999999906</c:v>
                </c:pt>
                <c:pt idx="7178">
                  <c:v>35.889999999999908</c:v>
                </c:pt>
                <c:pt idx="7179">
                  <c:v>35.894999999999911</c:v>
                </c:pt>
                <c:pt idx="7180">
                  <c:v>35.899999999999913</c:v>
                </c:pt>
                <c:pt idx="7181">
                  <c:v>35.904999999999916</c:v>
                </c:pt>
                <c:pt idx="7182">
                  <c:v>35.909999999999918</c:v>
                </c:pt>
                <c:pt idx="7183">
                  <c:v>35.914999999999921</c:v>
                </c:pt>
                <c:pt idx="7184">
                  <c:v>35.919999999999931</c:v>
                </c:pt>
                <c:pt idx="7185">
                  <c:v>35.924999999999933</c:v>
                </c:pt>
                <c:pt idx="7186">
                  <c:v>35.929999999999971</c:v>
                </c:pt>
                <c:pt idx="7187">
                  <c:v>35.934999999999931</c:v>
                </c:pt>
                <c:pt idx="7188">
                  <c:v>35.939999999999962</c:v>
                </c:pt>
                <c:pt idx="7189">
                  <c:v>35.944999999999936</c:v>
                </c:pt>
                <c:pt idx="7190">
                  <c:v>35.949999999999939</c:v>
                </c:pt>
                <c:pt idx="7191">
                  <c:v>35.954999999999941</c:v>
                </c:pt>
                <c:pt idx="7192">
                  <c:v>35.959999999999951</c:v>
                </c:pt>
                <c:pt idx="7193">
                  <c:v>35.964999999999961</c:v>
                </c:pt>
                <c:pt idx="7194">
                  <c:v>35.969999999999963</c:v>
                </c:pt>
                <c:pt idx="7195">
                  <c:v>35.974999999999952</c:v>
                </c:pt>
                <c:pt idx="7196">
                  <c:v>35.979999999999961</c:v>
                </c:pt>
                <c:pt idx="7197">
                  <c:v>35.984999999999957</c:v>
                </c:pt>
                <c:pt idx="7198">
                  <c:v>35.989999999999959</c:v>
                </c:pt>
                <c:pt idx="7199">
                  <c:v>35.994999999999962</c:v>
                </c:pt>
                <c:pt idx="7200">
                  <c:v>36</c:v>
                </c:pt>
                <c:pt idx="7201">
                  <c:v>36.004999999999967</c:v>
                </c:pt>
                <c:pt idx="7202">
                  <c:v>36.01</c:v>
                </c:pt>
                <c:pt idx="7203">
                  <c:v>36.014999999999972</c:v>
                </c:pt>
                <c:pt idx="7204">
                  <c:v>36.019999999999982</c:v>
                </c:pt>
                <c:pt idx="7205">
                  <c:v>36.025000000000013</c:v>
                </c:pt>
                <c:pt idx="7206">
                  <c:v>36.030000000000008</c:v>
                </c:pt>
                <c:pt idx="7207">
                  <c:v>36.034999999999982</c:v>
                </c:pt>
                <c:pt idx="7208">
                  <c:v>36.04</c:v>
                </c:pt>
                <c:pt idx="7209">
                  <c:v>36.044999999999987</c:v>
                </c:pt>
                <c:pt idx="7210">
                  <c:v>36.050000000000004</c:v>
                </c:pt>
                <c:pt idx="7211">
                  <c:v>36.054999999999993</c:v>
                </c:pt>
                <c:pt idx="7212">
                  <c:v>36.06</c:v>
                </c:pt>
                <c:pt idx="7213">
                  <c:v>36.065000000000012</c:v>
                </c:pt>
                <c:pt idx="7214">
                  <c:v>36.07</c:v>
                </c:pt>
                <c:pt idx="7215">
                  <c:v>36.075000000000003</c:v>
                </c:pt>
                <c:pt idx="7216">
                  <c:v>36.080000000000005</c:v>
                </c:pt>
                <c:pt idx="7217">
                  <c:v>36.085000000000008</c:v>
                </c:pt>
                <c:pt idx="7218">
                  <c:v>36.090000000000011</c:v>
                </c:pt>
                <c:pt idx="7219">
                  <c:v>36.095000000000013</c:v>
                </c:pt>
                <c:pt idx="7220">
                  <c:v>36.100000000000016</c:v>
                </c:pt>
                <c:pt idx="7221">
                  <c:v>36.105000000000018</c:v>
                </c:pt>
                <c:pt idx="7222">
                  <c:v>36.110000000000021</c:v>
                </c:pt>
                <c:pt idx="7223">
                  <c:v>36.115000000000023</c:v>
                </c:pt>
                <c:pt idx="7224">
                  <c:v>36.120000000000033</c:v>
                </c:pt>
                <c:pt idx="7225">
                  <c:v>36.125000000000071</c:v>
                </c:pt>
                <c:pt idx="7226">
                  <c:v>36.130000000000031</c:v>
                </c:pt>
                <c:pt idx="7227">
                  <c:v>36.135000000000062</c:v>
                </c:pt>
                <c:pt idx="7228">
                  <c:v>36.140000000000036</c:v>
                </c:pt>
                <c:pt idx="7229">
                  <c:v>36.145000000000039</c:v>
                </c:pt>
                <c:pt idx="7230">
                  <c:v>36.150000000000041</c:v>
                </c:pt>
                <c:pt idx="7231">
                  <c:v>36.155000000000051</c:v>
                </c:pt>
                <c:pt idx="7232">
                  <c:v>36.160000000000053</c:v>
                </c:pt>
                <c:pt idx="7233">
                  <c:v>36.165000000000063</c:v>
                </c:pt>
                <c:pt idx="7234">
                  <c:v>36.170000000000051</c:v>
                </c:pt>
                <c:pt idx="7235">
                  <c:v>36.175000000000061</c:v>
                </c:pt>
                <c:pt idx="7236">
                  <c:v>36.180000000000057</c:v>
                </c:pt>
                <c:pt idx="7237">
                  <c:v>36.185000000000059</c:v>
                </c:pt>
                <c:pt idx="7238">
                  <c:v>36.190000000000062</c:v>
                </c:pt>
                <c:pt idx="7239">
                  <c:v>36.195000000000107</c:v>
                </c:pt>
                <c:pt idx="7240">
                  <c:v>36.200000000000067</c:v>
                </c:pt>
                <c:pt idx="7241">
                  <c:v>36.205000000000069</c:v>
                </c:pt>
                <c:pt idx="7242">
                  <c:v>36.210000000000072</c:v>
                </c:pt>
                <c:pt idx="7243">
                  <c:v>36.215000000000082</c:v>
                </c:pt>
                <c:pt idx="7244">
                  <c:v>36.220000000000113</c:v>
                </c:pt>
                <c:pt idx="7245">
                  <c:v>36.225000000000129</c:v>
                </c:pt>
                <c:pt idx="7246">
                  <c:v>36.230000000000082</c:v>
                </c:pt>
                <c:pt idx="7247">
                  <c:v>36.235000000000113</c:v>
                </c:pt>
                <c:pt idx="7248">
                  <c:v>36.240000000000087</c:v>
                </c:pt>
                <c:pt idx="7249">
                  <c:v>36.245000000000111</c:v>
                </c:pt>
                <c:pt idx="7250">
                  <c:v>36.250000000000092</c:v>
                </c:pt>
                <c:pt idx="7251">
                  <c:v>36.255000000000102</c:v>
                </c:pt>
                <c:pt idx="7252">
                  <c:v>36.260000000000112</c:v>
                </c:pt>
                <c:pt idx="7253">
                  <c:v>36.265000000000143</c:v>
                </c:pt>
                <c:pt idx="7254">
                  <c:v>36.270000000000103</c:v>
                </c:pt>
                <c:pt idx="7255">
                  <c:v>36.275000000000112</c:v>
                </c:pt>
                <c:pt idx="7256">
                  <c:v>36.280000000000108</c:v>
                </c:pt>
                <c:pt idx="7257">
                  <c:v>36.28500000000011</c:v>
                </c:pt>
                <c:pt idx="7258">
                  <c:v>36.290000000000113</c:v>
                </c:pt>
                <c:pt idx="7259">
                  <c:v>36.295000000000165</c:v>
                </c:pt>
                <c:pt idx="7260">
                  <c:v>36.300000000000104</c:v>
                </c:pt>
                <c:pt idx="7261">
                  <c:v>36.305000000000121</c:v>
                </c:pt>
                <c:pt idx="7262">
                  <c:v>36.310000000000095</c:v>
                </c:pt>
                <c:pt idx="7263">
                  <c:v>36.315000000000126</c:v>
                </c:pt>
                <c:pt idx="7264">
                  <c:v>36.320000000000128</c:v>
                </c:pt>
                <c:pt idx="7265">
                  <c:v>36.325000000000131</c:v>
                </c:pt>
                <c:pt idx="7266">
                  <c:v>36.330000000000126</c:v>
                </c:pt>
                <c:pt idx="7267">
                  <c:v>36.335000000000136</c:v>
                </c:pt>
                <c:pt idx="7268">
                  <c:v>36.340000000000124</c:v>
                </c:pt>
                <c:pt idx="7269">
                  <c:v>36.345000000000141</c:v>
                </c:pt>
                <c:pt idx="7270">
                  <c:v>36.350000000000144</c:v>
                </c:pt>
                <c:pt idx="7271">
                  <c:v>36.355000000000146</c:v>
                </c:pt>
                <c:pt idx="7272">
                  <c:v>36.360000000000149</c:v>
                </c:pt>
                <c:pt idx="7273">
                  <c:v>36.365000000000151</c:v>
                </c:pt>
                <c:pt idx="7274">
                  <c:v>36.370000000000154</c:v>
                </c:pt>
                <c:pt idx="7275">
                  <c:v>36.375000000000156</c:v>
                </c:pt>
                <c:pt idx="7276">
                  <c:v>36.380000000000145</c:v>
                </c:pt>
                <c:pt idx="7277">
                  <c:v>36.385000000000154</c:v>
                </c:pt>
                <c:pt idx="7278">
                  <c:v>36.390000000000164</c:v>
                </c:pt>
                <c:pt idx="7279">
                  <c:v>36.395000000000167</c:v>
                </c:pt>
                <c:pt idx="7280">
                  <c:v>36.400000000000155</c:v>
                </c:pt>
                <c:pt idx="7281">
                  <c:v>36.405000000000172</c:v>
                </c:pt>
                <c:pt idx="7282">
                  <c:v>36.410000000000174</c:v>
                </c:pt>
                <c:pt idx="7283">
                  <c:v>36.415000000000177</c:v>
                </c:pt>
                <c:pt idx="7284">
                  <c:v>36.420000000000179</c:v>
                </c:pt>
                <c:pt idx="7285">
                  <c:v>36.425000000000182</c:v>
                </c:pt>
                <c:pt idx="7286">
                  <c:v>36.430000000000184</c:v>
                </c:pt>
                <c:pt idx="7287">
                  <c:v>36.435000000000187</c:v>
                </c:pt>
                <c:pt idx="7288">
                  <c:v>36.44000000000019</c:v>
                </c:pt>
                <c:pt idx="7289">
                  <c:v>36.445000000000192</c:v>
                </c:pt>
                <c:pt idx="7290">
                  <c:v>36.450000000000195</c:v>
                </c:pt>
                <c:pt idx="7291">
                  <c:v>36.455000000000197</c:v>
                </c:pt>
                <c:pt idx="7292">
                  <c:v>36.4600000000002</c:v>
                </c:pt>
                <c:pt idx="7293">
                  <c:v>36.465000000000202</c:v>
                </c:pt>
                <c:pt idx="7294">
                  <c:v>36.470000000000205</c:v>
                </c:pt>
                <c:pt idx="7295">
                  <c:v>36.475000000000207</c:v>
                </c:pt>
                <c:pt idx="7296">
                  <c:v>36.480000000000196</c:v>
                </c:pt>
                <c:pt idx="7297">
                  <c:v>36.485000000000205</c:v>
                </c:pt>
                <c:pt idx="7298">
                  <c:v>36.490000000000215</c:v>
                </c:pt>
                <c:pt idx="7299">
                  <c:v>36.495000000000218</c:v>
                </c:pt>
                <c:pt idx="7300">
                  <c:v>36.50000000000022</c:v>
                </c:pt>
                <c:pt idx="7301">
                  <c:v>36.505000000000223</c:v>
                </c:pt>
                <c:pt idx="7302">
                  <c:v>36.510000000000225</c:v>
                </c:pt>
                <c:pt idx="7303">
                  <c:v>36.515000000000228</c:v>
                </c:pt>
                <c:pt idx="7304">
                  <c:v>36.520000000000231</c:v>
                </c:pt>
                <c:pt idx="7305">
                  <c:v>36.525000000000233</c:v>
                </c:pt>
                <c:pt idx="7306">
                  <c:v>36.530000000000236</c:v>
                </c:pt>
                <c:pt idx="7307">
                  <c:v>36.535000000000238</c:v>
                </c:pt>
                <c:pt idx="7308">
                  <c:v>36.540000000000241</c:v>
                </c:pt>
                <c:pt idx="7309">
                  <c:v>36.545000000000243</c:v>
                </c:pt>
                <c:pt idx="7310">
                  <c:v>36.550000000000246</c:v>
                </c:pt>
                <c:pt idx="7311">
                  <c:v>36.555000000000248</c:v>
                </c:pt>
                <c:pt idx="7312">
                  <c:v>36.560000000000251</c:v>
                </c:pt>
                <c:pt idx="7313">
                  <c:v>36.565000000000261</c:v>
                </c:pt>
                <c:pt idx="7314">
                  <c:v>36.570000000000256</c:v>
                </c:pt>
                <c:pt idx="7315">
                  <c:v>36.575000000000259</c:v>
                </c:pt>
                <c:pt idx="7316">
                  <c:v>36.580000000000254</c:v>
                </c:pt>
                <c:pt idx="7317">
                  <c:v>36.585000000000264</c:v>
                </c:pt>
                <c:pt idx="7318">
                  <c:v>36.590000000000266</c:v>
                </c:pt>
                <c:pt idx="7319">
                  <c:v>36.595000000000269</c:v>
                </c:pt>
                <c:pt idx="7320">
                  <c:v>36.600000000000271</c:v>
                </c:pt>
                <c:pt idx="7321">
                  <c:v>36.605000000000281</c:v>
                </c:pt>
                <c:pt idx="7322">
                  <c:v>36.610000000000277</c:v>
                </c:pt>
                <c:pt idx="7323">
                  <c:v>36.615000000000279</c:v>
                </c:pt>
                <c:pt idx="7324">
                  <c:v>36.620000000000282</c:v>
                </c:pt>
                <c:pt idx="7325">
                  <c:v>36.625000000000313</c:v>
                </c:pt>
                <c:pt idx="7326">
                  <c:v>36.630000000000287</c:v>
                </c:pt>
                <c:pt idx="7327">
                  <c:v>36.635000000000289</c:v>
                </c:pt>
                <c:pt idx="7328">
                  <c:v>36.640000000000292</c:v>
                </c:pt>
                <c:pt idx="7329">
                  <c:v>36.645000000000302</c:v>
                </c:pt>
                <c:pt idx="7330">
                  <c:v>36.650000000000297</c:v>
                </c:pt>
                <c:pt idx="7331">
                  <c:v>36.6550000000003</c:v>
                </c:pt>
                <c:pt idx="7332">
                  <c:v>36.660000000000302</c:v>
                </c:pt>
                <c:pt idx="7333">
                  <c:v>36.665000000000312</c:v>
                </c:pt>
                <c:pt idx="7334">
                  <c:v>36.670000000000307</c:v>
                </c:pt>
                <c:pt idx="7335">
                  <c:v>36.67500000000031</c:v>
                </c:pt>
                <c:pt idx="7336">
                  <c:v>36.680000000000305</c:v>
                </c:pt>
                <c:pt idx="7337">
                  <c:v>36.685000000000315</c:v>
                </c:pt>
                <c:pt idx="7338">
                  <c:v>36.690000000000317</c:v>
                </c:pt>
                <c:pt idx="7339">
                  <c:v>36.695000000000363</c:v>
                </c:pt>
                <c:pt idx="7340">
                  <c:v>36.700000000000323</c:v>
                </c:pt>
                <c:pt idx="7341">
                  <c:v>36.705000000000332</c:v>
                </c:pt>
                <c:pt idx="7342">
                  <c:v>36.710000000000328</c:v>
                </c:pt>
                <c:pt idx="7343">
                  <c:v>36.71500000000033</c:v>
                </c:pt>
                <c:pt idx="7344">
                  <c:v>36.720000000000333</c:v>
                </c:pt>
                <c:pt idx="7345">
                  <c:v>36.725000000000378</c:v>
                </c:pt>
                <c:pt idx="7346">
                  <c:v>36.730000000000338</c:v>
                </c:pt>
                <c:pt idx="7347">
                  <c:v>36.735000000000362</c:v>
                </c:pt>
                <c:pt idx="7348">
                  <c:v>36.740000000000343</c:v>
                </c:pt>
                <c:pt idx="7349">
                  <c:v>36.745000000000353</c:v>
                </c:pt>
                <c:pt idx="7350">
                  <c:v>36.750000000000348</c:v>
                </c:pt>
                <c:pt idx="7351">
                  <c:v>36.755000000000351</c:v>
                </c:pt>
                <c:pt idx="7352">
                  <c:v>36.760000000000353</c:v>
                </c:pt>
                <c:pt idx="7353">
                  <c:v>36.765000000000363</c:v>
                </c:pt>
                <c:pt idx="7354">
                  <c:v>36.770000000000358</c:v>
                </c:pt>
                <c:pt idx="7355">
                  <c:v>36.775000000000361</c:v>
                </c:pt>
                <c:pt idx="7356">
                  <c:v>36.780000000000364</c:v>
                </c:pt>
                <c:pt idx="7357">
                  <c:v>36.785000000000366</c:v>
                </c:pt>
                <c:pt idx="7358">
                  <c:v>36.790000000000369</c:v>
                </c:pt>
                <c:pt idx="7359">
                  <c:v>36.795000000000414</c:v>
                </c:pt>
                <c:pt idx="7360">
                  <c:v>36.800000000000374</c:v>
                </c:pt>
                <c:pt idx="7361">
                  <c:v>36.805000000000376</c:v>
                </c:pt>
                <c:pt idx="7362">
                  <c:v>36.810000000000336</c:v>
                </c:pt>
                <c:pt idx="7363">
                  <c:v>36.815000000000374</c:v>
                </c:pt>
                <c:pt idx="7364">
                  <c:v>36.820000000000384</c:v>
                </c:pt>
                <c:pt idx="7365">
                  <c:v>36.825000000000387</c:v>
                </c:pt>
                <c:pt idx="7366">
                  <c:v>36.830000000000375</c:v>
                </c:pt>
                <c:pt idx="7367">
                  <c:v>36.835000000000392</c:v>
                </c:pt>
                <c:pt idx="7368">
                  <c:v>36.840000000000394</c:v>
                </c:pt>
                <c:pt idx="7369">
                  <c:v>36.845000000000397</c:v>
                </c:pt>
                <c:pt idx="7370">
                  <c:v>36.850000000000357</c:v>
                </c:pt>
                <c:pt idx="7371">
                  <c:v>36.855000000000395</c:v>
                </c:pt>
                <c:pt idx="7372">
                  <c:v>36.860000000000404</c:v>
                </c:pt>
                <c:pt idx="7373">
                  <c:v>36.865000000000407</c:v>
                </c:pt>
                <c:pt idx="7374">
                  <c:v>36.870000000000395</c:v>
                </c:pt>
                <c:pt idx="7375">
                  <c:v>36.875000000000405</c:v>
                </c:pt>
                <c:pt idx="7376">
                  <c:v>36.880000000000372</c:v>
                </c:pt>
                <c:pt idx="7377">
                  <c:v>36.885000000000396</c:v>
                </c:pt>
                <c:pt idx="7378">
                  <c:v>36.89000000000042</c:v>
                </c:pt>
                <c:pt idx="7379">
                  <c:v>36.895000000000422</c:v>
                </c:pt>
                <c:pt idx="7380">
                  <c:v>36.900000000000425</c:v>
                </c:pt>
                <c:pt idx="7381">
                  <c:v>36.905000000000427</c:v>
                </c:pt>
                <c:pt idx="7382">
                  <c:v>36.910000000000394</c:v>
                </c:pt>
                <c:pt idx="7383">
                  <c:v>36.915000000000425</c:v>
                </c:pt>
                <c:pt idx="7384">
                  <c:v>36.920000000000435</c:v>
                </c:pt>
                <c:pt idx="7385">
                  <c:v>36.925000000000438</c:v>
                </c:pt>
                <c:pt idx="7386">
                  <c:v>36.93000000000044</c:v>
                </c:pt>
                <c:pt idx="7387">
                  <c:v>36.935000000000443</c:v>
                </c:pt>
                <c:pt idx="7388">
                  <c:v>36.940000000000445</c:v>
                </c:pt>
                <c:pt idx="7389">
                  <c:v>36.945000000000448</c:v>
                </c:pt>
                <c:pt idx="7390">
                  <c:v>36.950000000000408</c:v>
                </c:pt>
                <c:pt idx="7391">
                  <c:v>36.955000000000446</c:v>
                </c:pt>
                <c:pt idx="7392">
                  <c:v>36.960000000000456</c:v>
                </c:pt>
                <c:pt idx="7393">
                  <c:v>36.965000000000458</c:v>
                </c:pt>
                <c:pt idx="7394">
                  <c:v>36.970000000000454</c:v>
                </c:pt>
                <c:pt idx="7395">
                  <c:v>36.975000000000456</c:v>
                </c:pt>
                <c:pt idx="7396">
                  <c:v>36.980000000000445</c:v>
                </c:pt>
                <c:pt idx="7397">
                  <c:v>36.985000000000454</c:v>
                </c:pt>
                <c:pt idx="7398">
                  <c:v>36.990000000000471</c:v>
                </c:pt>
                <c:pt idx="7399">
                  <c:v>36.995000000000481</c:v>
                </c:pt>
                <c:pt idx="7400">
                  <c:v>37.000000000000476</c:v>
                </c:pt>
                <c:pt idx="7401">
                  <c:v>37.005000000000479</c:v>
                </c:pt>
                <c:pt idx="7402">
                  <c:v>37.010000000000474</c:v>
                </c:pt>
                <c:pt idx="7403">
                  <c:v>37.015000000000484</c:v>
                </c:pt>
                <c:pt idx="7404">
                  <c:v>37.020000000000486</c:v>
                </c:pt>
                <c:pt idx="7405">
                  <c:v>37.025000000000489</c:v>
                </c:pt>
                <c:pt idx="7406">
                  <c:v>37.030000000000491</c:v>
                </c:pt>
                <c:pt idx="7407">
                  <c:v>37.035000000000501</c:v>
                </c:pt>
                <c:pt idx="7408">
                  <c:v>37.040000000000497</c:v>
                </c:pt>
                <c:pt idx="7409">
                  <c:v>37.045000000000499</c:v>
                </c:pt>
                <c:pt idx="7410">
                  <c:v>37.050000000000495</c:v>
                </c:pt>
                <c:pt idx="7411">
                  <c:v>37.055000000000504</c:v>
                </c:pt>
                <c:pt idx="7412">
                  <c:v>37.060000000000507</c:v>
                </c:pt>
                <c:pt idx="7413">
                  <c:v>37.065000000000509</c:v>
                </c:pt>
                <c:pt idx="7414">
                  <c:v>37.070000000000505</c:v>
                </c:pt>
                <c:pt idx="7415">
                  <c:v>37.075000000000514</c:v>
                </c:pt>
                <c:pt idx="7416">
                  <c:v>37.080000000000496</c:v>
                </c:pt>
                <c:pt idx="7417">
                  <c:v>37.08500000000052</c:v>
                </c:pt>
                <c:pt idx="7418">
                  <c:v>37.090000000000522</c:v>
                </c:pt>
                <c:pt idx="7419">
                  <c:v>37.095000000000532</c:v>
                </c:pt>
                <c:pt idx="7420">
                  <c:v>37.100000000000527</c:v>
                </c:pt>
                <c:pt idx="7421">
                  <c:v>37.10500000000053</c:v>
                </c:pt>
                <c:pt idx="7422">
                  <c:v>37.110000000000525</c:v>
                </c:pt>
                <c:pt idx="7423">
                  <c:v>37.115000000000535</c:v>
                </c:pt>
                <c:pt idx="7424">
                  <c:v>37.120000000000537</c:v>
                </c:pt>
                <c:pt idx="7425">
                  <c:v>37.125000000000561</c:v>
                </c:pt>
                <c:pt idx="7426">
                  <c:v>37.130000000000543</c:v>
                </c:pt>
                <c:pt idx="7427">
                  <c:v>37.135000000000552</c:v>
                </c:pt>
                <c:pt idx="7428">
                  <c:v>37.140000000000548</c:v>
                </c:pt>
                <c:pt idx="7429">
                  <c:v>37.14500000000055</c:v>
                </c:pt>
                <c:pt idx="7430">
                  <c:v>37.150000000000546</c:v>
                </c:pt>
                <c:pt idx="7431">
                  <c:v>37.155000000000555</c:v>
                </c:pt>
                <c:pt idx="7432">
                  <c:v>37.160000000000558</c:v>
                </c:pt>
                <c:pt idx="7433">
                  <c:v>37.16500000000056</c:v>
                </c:pt>
                <c:pt idx="7434">
                  <c:v>37.170000000000556</c:v>
                </c:pt>
                <c:pt idx="7435">
                  <c:v>37.175000000000566</c:v>
                </c:pt>
                <c:pt idx="7436">
                  <c:v>37.180000000000554</c:v>
                </c:pt>
                <c:pt idx="7437">
                  <c:v>37.185000000000571</c:v>
                </c:pt>
                <c:pt idx="7438">
                  <c:v>37.190000000000573</c:v>
                </c:pt>
                <c:pt idx="7439">
                  <c:v>37.195000000000583</c:v>
                </c:pt>
                <c:pt idx="7440">
                  <c:v>37.200000000000578</c:v>
                </c:pt>
                <c:pt idx="7441">
                  <c:v>37.205000000000581</c:v>
                </c:pt>
                <c:pt idx="7442">
                  <c:v>37.210000000000576</c:v>
                </c:pt>
                <c:pt idx="7443">
                  <c:v>37.215000000000586</c:v>
                </c:pt>
                <c:pt idx="7444">
                  <c:v>37.220000000000589</c:v>
                </c:pt>
                <c:pt idx="7445">
                  <c:v>37.225000000000612</c:v>
                </c:pt>
                <c:pt idx="7446">
                  <c:v>37.230000000000601</c:v>
                </c:pt>
                <c:pt idx="7447">
                  <c:v>37.235000000000603</c:v>
                </c:pt>
                <c:pt idx="7448">
                  <c:v>37.240000000000599</c:v>
                </c:pt>
                <c:pt idx="7449">
                  <c:v>37.245000000000601</c:v>
                </c:pt>
                <c:pt idx="7450">
                  <c:v>37.250000000000604</c:v>
                </c:pt>
                <c:pt idx="7451">
                  <c:v>37.255000000000607</c:v>
                </c:pt>
                <c:pt idx="7452">
                  <c:v>37.260000000000609</c:v>
                </c:pt>
                <c:pt idx="7453">
                  <c:v>37.265000000000612</c:v>
                </c:pt>
                <c:pt idx="7454">
                  <c:v>37.270000000000614</c:v>
                </c:pt>
                <c:pt idx="7455">
                  <c:v>37.275000000000617</c:v>
                </c:pt>
                <c:pt idx="7456">
                  <c:v>37.280000000000605</c:v>
                </c:pt>
                <c:pt idx="7457">
                  <c:v>37.285000000000622</c:v>
                </c:pt>
                <c:pt idx="7458">
                  <c:v>37.290000000000632</c:v>
                </c:pt>
                <c:pt idx="7459">
                  <c:v>37.295000000000663</c:v>
                </c:pt>
                <c:pt idx="7460">
                  <c:v>37.300000000000594</c:v>
                </c:pt>
                <c:pt idx="7461">
                  <c:v>37.305000000000625</c:v>
                </c:pt>
                <c:pt idx="7462">
                  <c:v>37.310000000000585</c:v>
                </c:pt>
                <c:pt idx="7463">
                  <c:v>37.315000000000595</c:v>
                </c:pt>
                <c:pt idx="7464">
                  <c:v>37.32000000000064</c:v>
                </c:pt>
                <c:pt idx="7465">
                  <c:v>37.325000000000642</c:v>
                </c:pt>
                <c:pt idx="7466">
                  <c:v>37.330000000000645</c:v>
                </c:pt>
                <c:pt idx="7467">
                  <c:v>37.335000000000647</c:v>
                </c:pt>
                <c:pt idx="7468">
                  <c:v>37.340000000000607</c:v>
                </c:pt>
                <c:pt idx="7469">
                  <c:v>37.345000000000645</c:v>
                </c:pt>
                <c:pt idx="7470">
                  <c:v>37.350000000000612</c:v>
                </c:pt>
                <c:pt idx="7471">
                  <c:v>37.355000000000615</c:v>
                </c:pt>
                <c:pt idx="7472">
                  <c:v>37.360000000000646</c:v>
                </c:pt>
                <c:pt idx="7473">
                  <c:v>37.365000000000656</c:v>
                </c:pt>
                <c:pt idx="7474">
                  <c:v>37.370000000000644</c:v>
                </c:pt>
                <c:pt idx="7475">
                  <c:v>37.375000000000654</c:v>
                </c:pt>
                <c:pt idx="7476">
                  <c:v>37.380000000000621</c:v>
                </c:pt>
                <c:pt idx="7477">
                  <c:v>37.385000000000645</c:v>
                </c:pt>
                <c:pt idx="7478">
                  <c:v>37.390000000000676</c:v>
                </c:pt>
                <c:pt idx="7479">
                  <c:v>37.395000000000678</c:v>
                </c:pt>
                <c:pt idx="7480">
                  <c:v>37.400000000000674</c:v>
                </c:pt>
                <c:pt idx="7481">
                  <c:v>37.405000000000676</c:v>
                </c:pt>
                <c:pt idx="7482">
                  <c:v>37.410000000000643</c:v>
                </c:pt>
                <c:pt idx="7483">
                  <c:v>37.415000000000674</c:v>
                </c:pt>
                <c:pt idx="7484">
                  <c:v>37.420000000000691</c:v>
                </c:pt>
                <c:pt idx="7485">
                  <c:v>37.425000000000693</c:v>
                </c:pt>
                <c:pt idx="7486">
                  <c:v>37.430000000000696</c:v>
                </c:pt>
                <c:pt idx="7487">
                  <c:v>37.435000000000699</c:v>
                </c:pt>
                <c:pt idx="7488">
                  <c:v>37.440000000000701</c:v>
                </c:pt>
                <c:pt idx="7489">
                  <c:v>37.445000000000711</c:v>
                </c:pt>
                <c:pt idx="7490">
                  <c:v>37.450000000000706</c:v>
                </c:pt>
                <c:pt idx="7491">
                  <c:v>37.455000000000709</c:v>
                </c:pt>
                <c:pt idx="7492">
                  <c:v>37.460000000000711</c:v>
                </c:pt>
                <c:pt idx="7493">
                  <c:v>37.465000000000757</c:v>
                </c:pt>
                <c:pt idx="7494">
                  <c:v>37.470000000000717</c:v>
                </c:pt>
                <c:pt idx="7495">
                  <c:v>37.475000000000719</c:v>
                </c:pt>
                <c:pt idx="7496">
                  <c:v>37.480000000000722</c:v>
                </c:pt>
                <c:pt idx="7497">
                  <c:v>37.485000000000731</c:v>
                </c:pt>
                <c:pt idx="7498">
                  <c:v>37.490000000000762</c:v>
                </c:pt>
                <c:pt idx="7499">
                  <c:v>37.495000000000779</c:v>
                </c:pt>
                <c:pt idx="7500">
                  <c:v>37.500000000000732</c:v>
                </c:pt>
                <c:pt idx="7501">
                  <c:v>37.505000000000763</c:v>
                </c:pt>
                <c:pt idx="7502">
                  <c:v>37.510000000000737</c:v>
                </c:pt>
                <c:pt idx="7503">
                  <c:v>37.515000000000761</c:v>
                </c:pt>
                <c:pt idx="7504">
                  <c:v>37.520000000000763</c:v>
                </c:pt>
                <c:pt idx="7505">
                  <c:v>37.525000000000794</c:v>
                </c:pt>
                <c:pt idx="7506">
                  <c:v>37.530000000000761</c:v>
                </c:pt>
                <c:pt idx="7507">
                  <c:v>37.535000000000792</c:v>
                </c:pt>
                <c:pt idx="7508">
                  <c:v>37.540000000000752</c:v>
                </c:pt>
                <c:pt idx="7509">
                  <c:v>37.545000000000762</c:v>
                </c:pt>
                <c:pt idx="7510">
                  <c:v>37.550000000000757</c:v>
                </c:pt>
                <c:pt idx="7511">
                  <c:v>37.55500000000076</c:v>
                </c:pt>
                <c:pt idx="7512">
                  <c:v>37.560000000000763</c:v>
                </c:pt>
                <c:pt idx="7513">
                  <c:v>37.565000000000815</c:v>
                </c:pt>
                <c:pt idx="7514">
                  <c:v>37.570000000000768</c:v>
                </c:pt>
                <c:pt idx="7515">
                  <c:v>37.575000000000813</c:v>
                </c:pt>
                <c:pt idx="7516">
                  <c:v>37.580000000000773</c:v>
                </c:pt>
                <c:pt idx="7517">
                  <c:v>37.585000000000782</c:v>
                </c:pt>
                <c:pt idx="7518">
                  <c:v>37.590000000000813</c:v>
                </c:pt>
                <c:pt idx="7519">
                  <c:v>37.59500000000083</c:v>
                </c:pt>
                <c:pt idx="7520">
                  <c:v>37.600000000000783</c:v>
                </c:pt>
                <c:pt idx="7521">
                  <c:v>37.605000000000828</c:v>
                </c:pt>
                <c:pt idx="7522">
                  <c:v>37.610000000000788</c:v>
                </c:pt>
                <c:pt idx="7523">
                  <c:v>37.615000000000812</c:v>
                </c:pt>
                <c:pt idx="7524">
                  <c:v>37.620000000000836</c:v>
                </c:pt>
                <c:pt idx="7525">
                  <c:v>37.62500000000086</c:v>
                </c:pt>
                <c:pt idx="7526">
                  <c:v>37.630000000000813</c:v>
                </c:pt>
                <c:pt idx="7527">
                  <c:v>37.635000000000844</c:v>
                </c:pt>
                <c:pt idx="7528">
                  <c:v>37.640000000000803</c:v>
                </c:pt>
                <c:pt idx="7529">
                  <c:v>37.645000000000813</c:v>
                </c:pt>
                <c:pt idx="7530">
                  <c:v>37.650000000000809</c:v>
                </c:pt>
                <c:pt idx="7531">
                  <c:v>37.655000000000811</c:v>
                </c:pt>
                <c:pt idx="7532">
                  <c:v>37.660000000000856</c:v>
                </c:pt>
                <c:pt idx="7533">
                  <c:v>37.665000000000866</c:v>
                </c:pt>
                <c:pt idx="7534">
                  <c:v>37.670000000000819</c:v>
                </c:pt>
                <c:pt idx="7535">
                  <c:v>37.675000000000864</c:v>
                </c:pt>
                <c:pt idx="7536">
                  <c:v>37.680000000000831</c:v>
                </c:pt>
                <c:pt idx="7537">
                  <c:v>37.685000000000862</c:v>
                </c:pt>
                <c:pt idx="7538">
                  <c:v>37.690000000000872</c:v>
                </c:pt>
                <c:pt idx="7539">
                  <c:v>37.695000000000888</c:v>
                </c:pt>
                <c:pt idx="7540">
                  <c:v>37.700000000000863</c:v>
                </c:pt>
                <c:pt idx="7541">
                  <c:v>37.705000000000886</c:v>
                </c:pt>
                <c:pt idx="7542">
                  <c:v>37.710000000000839</c:v>
                </c:pt>
                <c:pt idx="7543">
                  <c:v>37.715000000000863</c:v>
                </c:pt>
                <c:pt idx="7544">
                  <c:v>37.720000000000894</c:v>
                </c:pt>
                <c:pt idx="7545">
                  <c:v>37.725000000000918</c:v>
                </c:pt>
                <c:pt idx="7546">
                  <c:v>37.730000000000892</c:v>
                </c:pt>
                <c:pt idx="7547">
                  <c:v>37.735000000000895</c:v>
                </c:pt>
                <c:pt idx="7548">
                  <c:v>37.740000000000862</c:v>
                </c:pt>
                <c:pt idx="7549">
                  <c:v>37.7450000000009</c:v>
                </c:pt>
                <c:pt idx="7550">
                  <c:v>37.75000000000086</c:v>
                </c:pt>
                <c:pt idx="7551">
                  <c:v>37.755000000000862</c:v>
                </c:pt>
                <c:pt idx="7552">
                  <c:v>37.760000000000908</c:v>
                </c:pt>
                <c:pt idx="7553">
                  <c:v>37.765000000000924</c:v>
                </c:pt>
                <c:pt idx="7554">
                  <c:v>37.770000000000913</c:v>
                </c:pt>
                <c:pt idx="7555">
                  <c:v>37.775000000000922</c:v>
                </c:pt>
                <c:pt idx="7556">
                  <c:v>37.780000000000882</c:v>
                </c:pt>
                <c:pt idx="7557">
                  <c:v>37.785000000000913</c:v>
                </c:pt>
                <c:pt idx="7558">
                  <c:v>37.79000000000093</c:v>
                </c:pt>
                <c:pt idx="7559">
                  <c:v>37.795000000000954</c:v>
                </c:pt>
                <c:pt idx="7560">
                  <c:v>37.800000000000885</c:v>
                </c:pt>
                <c:pt idx="7561">
                  <c:v>37.805000000000888</c:v>
                </c:pt>
                <c:pt idx="7562">
                  <c:v>37.81000000000089</c:v>
                </c:pt>
                <c:pt idx="7563">
                  <c:v>37.815000000000893</c:v>
                </c:pt>
                <c:pt idx="7564">
                  <c:v>37.820000000000903</c:v>
                </c:pt>
                <c:pt idx="7565">
                  <c:v>37.825000000000912</c:v>
                </c:pt>
                <c:pt idx="7566">
                  <c:v>37.830000000000901</c:v>
                </c:pt>
                <c:pt idx="7567">
                  <c:v>37.835000000000903</c:v>
                </c:pt>
                <c:pt idx="7568">
                  <c:v>37.840000000000906</c:v>
                </c:pt>
                <c:pt idx="7569">
                  <c:v>37.845000000000908</c:v>
                </c:pt>
                <c:pt idx="7570">
                  <c:v>37.850000000000904</c:v>
                </c:pt>
                <c:pt idx="7571">
                  <c:v>37.855000000000906</c:v>
                </c:pt>
                <c:pt idx="7572">
                  <c:v>37.860000000000916</c:v>
                </c:pt>
                <c:pt idx="7573">
                  <c:v>37.865000000000919</c:v>
                </c:pt>
                <c:pt idx="7574">
                  <c:v>37.870000000000921</c:v>
                </c:pt>
                <c:pt idx="7575">
                  <c:v>37.875000000000931</c:v>
                </c:pt>
                <c:pt idx="7576">
                  <c:v>37.880000000000926</c:v>
                </c:pt>
                <c:pt idx="7577">
                  <c:v>37.885000000000929</c:v>
                </c:pt>
                <c:pt idx="7578">
                  <c:v>37.890000000000931</c:v>
                </c:pt>
                <c:pt idx="7579">
                  <c:v>37.895000000000962</c:v>
                </c:pt>
                <c:pt idx="7580">
                  <c:v>37.900000000000936</c:v>
                </c:pt>
                <c:pt idx="7581">
                  <c:v>37.905000000000939</c:v>
                </c:pt>
                <c:pt idx="7582">
                  <c:v>37.910000000000942</c:v>
                </c:pt>
                <c:pt idx="7583">
                  <c:v>37.915000000000951</c:v>
                </c:pt>
                <c:pt idx="7584">
                  <c:v>37.920000000000961</c:v>
                </c:pt>
                <c:pt idx="7585">
                  <c:v>37.925000000000963</c:v>
                </c:pt>
                <c:pt idx="7586">
                  <c:v>37.930000000000952</c:v>
                </c:pt>
                <c:pt idx="7587">
                  <c:v>37.935000000000962</c:v>
                </c:pt>
                <c:pt idx="7588">
                  <c:v>37.940000000000957</c:v>
                </c:pt>
                <c:pt idx="7589">
                  <c:v>37.94500000000096</c:v>
                </c:pt>
                <c:pt idx="7590">
                  <c:v>37.950000000000955</c:v>
                </c:pt>
                <c:pt idx="7591">
                  <c:v>37.955000000000965</c:v>
                </c:pt>
                <c:pt idx="7592">
                  <c:v>37.960000000000967</c:v>
                </c:pt>
                <c:pt idx="7593">
                  <c:v>37.965000000001012</c:v>
                </c:pt>
                <c:pt idx="7594">
                  <c:v>37.970000000000972</c:v>
                </c:pt>
                <c:pt idx="7595">
                  <c:v>37.975000000000982</c:v>
                </c:pt>
                <c:pt idx="7596">
                  <c:v>37.980000000000977</c:v>
                </c:pt>
                <c:pt idx="7597">
                  <c:v>37.98500000000098</c:v>
                </c:pt>
                <c:pt idx="7598">
                  <c:v>37.990000000000983</c:v>
                </c:pt>
                <c:pt idx="7599">
                  <c:v>37.995000000001028</c:v>
                </c:pt>
                <c:pt idx="7600">
                  <c:v>38.000000000000988</c:v>
                </c:pt>
                <c:pt idx="7601">
                  <c:v>38.005000000001012</c:v>
                </c:pt>
                <c:pt idx="7602">
                  <c:v>38.010000000000993</c:v>
                </c:pt>
                <c:pt idx="7603">
                  <c:v>38.015000000001002</c:v>
                </c:pt>
                <c:pt idx="7604">
                  <c:v>38.020000000001012</c:v>
                </c:pt>
                <c:pt idx="7605">
                  <c:v>38.025000000001043</c:v>
                </c:pt>
                <c:pt idx="7606">
                  <c:v>38.030000000001003</c:v>
                </c:pt>
                <c:pt idx="7607">
                  <c:v>38.035000000001013</c:v>
                </c:pt>
                <c:pt idx="7608">
                  <c:v>38.040000000001008</c:v>
                </c:pt>
                <c:pt idx="7609">
                  <c:v>38.045000000001011</c:v>
                </c:pt>
                <c:pt idx="7610">
                  <c:v>38.050000000001006</c:v>
                </c:pt>
                <c:pt idx="7611">
                  <c:v>38.055000000001016</c:v>
                </c:pt>
                <c:pt idx="7612">
                  <c:v>38.060000000001018</c:v>
                </c:pt>
                <c:pt idx="7613">
                  <c:v>38.065000000001064</c:v>
                </c:pt>
                <c:pt idx="7614">
                  <c:v>38.070000000001023</c:v>
                </c:pt>
                <c:pt idx="7615">
                  <c:v>38.075000000001033</c:v>
                </c:pt>
                <c:pt idx="7616">
                  <c:v>38.080000000001029</c:v>
                </c:pt>
                <c:pt idx="7617">
                  <c:v>38.085000000001031</c:v>
                </c:pt>
                <c:pt idx="7618">
                  <c:v>38.090000000001062</c:v>
                </c:pt>
                <c:pt idx="7619">
                  <c:v>38.095000000001079</c:v>
                </c:pt>
                <c:pt idx="7620">
                  <c:v>38.100000000001039</c:v>
                </c:pt>
                <c:pt idx="7621">
                  <c:v>38.105000000001063</c:v>
                </c:pt>
                <c:pt idx="7622">
                  <c:v>38.110000000001051</c:v>
                </c:pt>
                <c:pt idx="7623">
                  <c:v>38.115000000001061</c:v>
                </c:pt>
                <c:pt idx="7624">
                  <c:v>38.120000000001063</c:v>
                </c:pt>
                <c:pt idx="7625">
                  <c:v>38.125000000001094</c:v>
                </c:pt>
                <c:pt idx="7626">
                  <c:v>38.130000000001061</c:v>
                </c:pt>
                <c:pt idx="7627">
                  <c:v>38.135000000001099</c:v>
                </c:pt>
                <c:pt idx="7628">
                  <c:v>38.140000000001059</c:v>
                </c:pt>
                <c:pt idx="7629">
                  <c:v>38.145000000001062</c:v>
                </c:pt>
                <c:pt idx="7630">
                  <c:v>38.150000000001064</c:v>
                </c:pt>
                <c:pt idx="7631">
                  <c:v>38.155000000001067</c:v>
                </c:pt>
                <c:pt idx="7632">
                  <c:v>38.160000000001112</c:v>
                </c:pt>
                <c:pt idx="7633">
                  <c:v>38.165000000001115</c:v>
                </c:pt>
                <c:pt idx="7634">
                  <c:v>38.170000000001082</c:v>
                </c:pt>
                <c:pt idx="7635">
                  <c:v>38.175000000001113</c:v>
                </c:pt>
                <c:pt idx="7636">
                  <c:v>38.18000000000108</c:v>
                </c:pt>
                <c:pt idx="7637">
                  <c:v>38.185000000001082</c:v>
                </c:pt>
                <c:pt idx="7638">
                  <c:v>38.190000000001113</c:v>
                </c:pt>
                <c:pt idx="7639">
                  <c:v>38.195000000001137</c:v>
                </c:pt>
                <c:pt idx="7640">
                  <c:v>38.200000000001111</c:v>
                </c:pt>
                <c:pt idx="7641">
                  <c:v>38.205000000001135</c:v>
                </c:pt>
                <c:pt idx="7642">
                  <c:v>38.210000000001102</c:v>
                </c:pt>
                <c:pt idx="7643">
                  <c:v>38.215000000001112</c:v>
                </c:pt>
                <c:pt idx="7644">
                  <c:v>38.220000000001143</c:v>
                </c:pt>
                <c:pt idx="7645">
                  <c:v>38.22500000000116</c:v>
                </c:pt>
                <c:pt idx="7646">
                  <c:v>38.230000000001112</c:v>
                </c:pt>
                <c:pt idx="7647">
                  <c:v>38.235000000001151</c:v>
                </c:pt>
                <c:pt idx="7648">
                  <c:v>38.24000000000111</c:v>
                </c:pt>
                <c:pt idx="7649">
                  <c:v>38.245000000001113</c:v>
                </c:pt>
                <c:pt idx="7650">
                  <c:v>38.250000000001116</c:v>
                </c:pt>
                <c:pt idx="7651">
                  <c:v>38.255000000001118</c:v>
                </c:pt>
                <c:pt idx="7652">
                  <c:v>38.260000000001163</c:v>
                </c:pt>
                <c:pt idx="7653">
                  <c:v>38.265000000001173</c:v>
                </c:pt>
                <c:pt idx="7654">
                  <c:v>38.270000000001133</c:v>
                </c:pt>
                <c:pt idx="7655">
                  <c:v>38.275000000001171</c:v>
                </c:pt>
                <c:pt idx="7656">
                  <c:v>38.280000000001131</c:v>
                </c:pt>
                <c:pt idx="7657">
                  <c:v>38.285000000001133</c:v>
                </c:pt>
                <c:pt idx="7658">
                  <c:v>38.290000000001179</c:v>
                </c:pt>
                <c:pt idx="7659">
                  <c:v>38.295000000001195</c:v>
                </c:pt>
                <c:pt idx="7660">
                  <c:v>38.300000000001141</c:v>
                </c:pt>
                <c:pt idx="7661">
                  <c:v>38.305000000001151</c:v>
                </c:pt>
                <c:pt idx="7662">
                  <c:v>38.310000000001146</c:v>
                </c:pt>
                <c:pt idx="7663">
                  <c:v>38.315000000001149</c:v>
                </c:pt>
                <c:pt idx="7664">
                  <c:v>38.320000000001151</c:v>
                </c:pt>
                <c:pt idx="7665">
                  <c:v>38.325000000001161</c:v>
                </c:pt>
                <c:pt idx="7666">
                  <c:v>38.330000000001156</c:v>
                </c:pt>
                <c:pt idx="7667">
                  <c:v>38.335000000001159</c:v>
                </c:pt>
                <c:pt idx="7668">
                  <c:v>38.340000000001154</c:v>
                </c:pt>
                <c:pt idx="7669">
                  <c:v>38.345000000001164</c:v>
                </c:pt>
                <c:pt idx="7670">
                  <c:v>38.350000000001145</c:v>
                </c:pt>
                <c:pt idx="7671">
                  <c:v>38.355000000001155</c:v>
                </c:pt>
                <c:pt idx="7672">
                  <c:v>38.360000000001172</c:v>
                </c:pt>
                <c:pt idx="7673">
                  <c:v>38.365000000001181</c:v>
                </c:pt>
                <c:pt idx="7674">
                  <c:v>38.370000000001177</c:v>
                </c:pt>
                <c:pt idx="7675">
                  <c:v>38.37500000000118</c:v>
                </c:pt>
                <c:pt idx="7676">
                  <c:v>38.380000000001175</c:v>
                </c:pt>
                <c:pt idx="7677">
                  <c:v>38.385000000001185</c:v>
                </c:pt>
                <c:pt idx="7678">
                  <c:v>38.390000000001187</c:v>
                </c:pt>
                <c:pt idx="7679">
                  <c:v>38.395000000001211</c:v>
                </c:pt>
                <c:pt idx="7680">
                  <c:v>38.400000000001192</c:v>
                </c:pt>
                <c:pt idx="7681">
                  <c:v>38.405000000001202</c:v>
                </c:pt>
                <c:pt idx="7682">
                  <c:v>38.410000000001197</c:v>
                </c:pt>
                <c:pt idx="7683">
                  <c:v>38.4150000000012</c:v>
                </c:pt>
                <c:pt idx="7684">
                  <c:v>38.420000000001203</c:v>
                </c:pt>
                <c:pt idx="7685">
                  <c:v>38.425000000001212</c:v>
                </c:pt>
                <c:pt idx="7686">
                  <c:v>38.430000000001208</c:v>
                </c:pt>
                <c:pt idx="7687">
                  <c:v>38.43500000000121</c:v>
                </c:pt>
                <c:pt idx="7688">
                  <c:v>38.440000000001206</c:v>
                </c:pt>
                <c:pt idx="7689">
                  <c:v>38.445000000001215</c:v>
                </c:pt>
                <c:pt idx="7690">
                  <c:v>38.450000000001204</c:v>
                </c:pt>
                <c:pt idx="7691">
                  <c:v>38.45500000000122</c:v>
                </c:pt>
                <c:pt idx="7692">
                  <c:v>38.460000000001223</c:v>
                </c:pt>
                <c:pt idx="7693">
                  <c:v>38.465000000001233</c:v>
                </c:pt>
                <c:pt idx="7694">
                  <c:v>38.470000000001228</c:v>
                </c:pt>
                <c:pt idx="7695">
                  <c:v>38.475000000001231</c:v>
                </c:pt>
                <c:pt idx="7696">
                  <c:v>38.480000000001226</c:v>
                </c:pt>
                <c:pt idx="7697">
                  <c:v>38.485000000001236</c:v>
                </c:pt>
                <c:pt idx="7698">
                  <c:v>38.490000000001238</c:v>
                </c:pt>
                <c:pt idx="7699">
                  <c:v>38.495000000001262</c:v>
                </c:pt>
                <c:pt idx="7700">
                  <c:v>38.500000000001243</c:v>
                </c:pt>
                <c:pt idx="7701">
                  <c:v>38.505000000001253</c:v>
                </c:pt>
                <c:pt idx="7702">
                  <c:v>38.510000000001249</c:v>
                </c:pt>
                <c:pt idx="7703">
                  <c:v>38.515000000001251</c:v>
                </c:pt>
                <c:pt idx="7704">
                  <c:v>38.520000000001261</c:v>
                </c:pt>
                <c:pt idx="7705">
                  <c:v>38.525000000001263</c:v>
                </c:pt>
                <c:pt idx="7706">
                  <c:v>38.530000000001259</c:v>
                </c:pt>
                <c:pt idx="7707">
                  <c:v>38.535000000001261</c:v>
                </c:pt>
                <c:pt idx="7708">
                  <c:v>38.540000000001264</c:v>
                </c:pt>
                <c:pt idx="7709">
                  <c:v>38.545000000001266</c:v>
                </c:pt>
                <c:pt idx="7710">
                  <c:v>38.550000000001255</c:v>
                </c:pt>
                <c:pt idx="7711">
                  <c:v>38.555000000001272</c:v>
                </c:pt>
                <c:pt idx="7712">
                  <c:v>38.560000000001281</c:v>
                </c:pt>
                <c:pt idx="7713">
                  <c:v>38.565000000001312</c:v>
                </c:pt>
                <c:pt idx="7714">
                  <c:v>38.570000000001279</c:v>
                </c:pt>
                <c:pt idx="7715">
                  <c:v>38.575000000001282</c:v>
                </c:pt>
                <c:pt idx="7716">
                  <c:v>38.580000000001284</c:v>
                </c:pt>
                <c:pt idx="7717">
                  <c:v>38.585000000001287</c:v>
                </c:pt>
                <c:pt idx="7718">
                  <c:v>38.590000000001289</c:v>
                </c:pt>
                <c:pt idx="7719">
                  <c:v>38.595000000001313</c:v>
                </c:pt>
                <c:pt idx="7720">
                  <c:v>38.600000000001302</c:v>
                </c:pt>
                <c:pt idx="7721">
                  <c:v>38.605000000001311</c:v>
                </c:pt>
                <c:pt idx="7722">
                  <c:v>38.6100000000013</c:v>
                </c:pt>
                <c:pt idx="7723">
                  <c:v>38.615000000001302</c:v>
                </c:pt>
                <c:pt idx="7724">
                  <c:v>38.620000000001312</c:v>
                </c:pt>
                <c:pt idx="7725">
                  <c:v>38.62500000000135</c:v>
                </c:pt>
                <c:pt idx="7726">
                  <c:v>38.63000000000131</c:v>
                </c:pt>
                <c:pt idx="7727">
                  <c:v>38.635000000001313</c:v>
                </c:pt>
                <c:pt idx="7728">
                  <c:v>38.640000000001315</c:v>
                </c:pt>
                <c:pt idx="7729">
                  <c:v>38.645000000001318</c:v>
                </c:pt>
                <c:pt idx="7730">
                  <c:v>38.65000000000132</c:v>
                </c:pt>
                <c:pt idx="7731">
                  <c:v>38.655000000001323</c:v>
                </c:pt>
                <c:pt idx="7732">
                  <c:v>38.660000000001332</c:v>
                </c:pt>
                <c:pt idx="7733">
                  <c:v>38.665000000001363</c:v>
                </c:pt>
                <c:pt idx="7734">
                  <c:v>38.67000000000133</c:v>
                </c:pt>
                <c:pt idx="7735">
                  <c:v>38.675000000001333</c:v>
                </c:pt>
                <c:pt idx="7736">
                  <c:v>38.680000000001336</c:v>
                </c:pt>
                <c:pt idx="7737">
                  <c:v>38.685000000001338</c:v>
                </c:pt>
                <c:pt idx="7738">
                  <c:v>38.690000000001362</c:v>
                </c:pt>
                <c:pt idx="7739">
                  <c:v>38.695000000001386</c:v>
                </c:pt>
                <c:pt idx="7740">
                  <c:v>38.700000000001353</c:v>
                </c:pt>
                <c:pt idx="7741">
                  <c:v>38.705000000001363</c:v>
                </c:pt>
                <c:pt idx="7742">
                  <c:v>38.710000000001351</c:v>
                </c:pt>
                <c:pt idx="7743">
                  <c:v>38.715000000001353</c:v>
                </c:pt>
                <c:pt idx="7744">
                  <c:v>38.720000000001363</c:v>
                </c:pt>
                <c:pt idx="7745">
                  <c:v>38.725000000001408</c:v>
                </c:pt>
                <c:pt idx="7746">
                  <c:v>38.730000000001361</c:v>
                </c:pt>
                <c:pt idx="7747">
                  <c:v>38.735000000001406</c:v>
                </c:pt>
                <c:pt idx="7748">
                  <c:v>38.740000000001366</c:v>
                </c:pt>
                <c:pt idx="7749">
                  <c:v>38.745000000001369</c:v>
                </c:pt>
                <c:pt idx="7750">
                  <c:v>38.750000000001371</c:v>
                </c:pt>
                <c:pt idx="7751">
                  <c:v>38.755000000001381</c:v>
                </c:pt>
                <c:pt idx="7752">
                  <c:v>38.760000000001412</c:v>
                </c:pt>
                <c:pt idx="7753">
                  <c:v>38.765000000001422</c:v>
                </c:pt>
                <c:pt idx="7754">
                  <c:v>38.770000000001382</c:v>
                </c:pt>
                <c:pt idx="7755">
                  <c:v>38.775000000001413</c:v>
                </c:pt>
                <c:pt idx="7756">
                  <c:v>38.780000000001387</c:v>
                </c:pt>
                <c:pt idx="7757">
                  <c:v>38.785000000001389</c:v>
                </c:pt>
                <c:pt idx="7758">
                  <c:v>38.790000000001413</c:v>
                </c:pt>
                <c:pt idx="7759">
                  <c:v>38.795000000001444</c:v>
                </c:pt>
                <c:pt idx="7760">
                  <c:v>38.800000000001397</c:v>
                </c:pt>
                <c:pt idx="7761">
                  <c:v>38.805000000001399</c:v>
                </c:pt>
                <c:pt idx="7762">
                  <c:v>38.810000000001395</c:v>
                </c:pt>
                <c:pt idx="7763">
                  <c:v>38.815000000001405</c:v>
                </c:pt>
                <c:pt idx="7764">
                  <c:v>38.820000000001407</c:v>
                </c:pt>
                <c:pt idx="7765">
                  <c:v>38.82500000000141</c:v>
                </c:pt>
                <c:pt idx="7766">
                  <c:v>38.830000000001405</c:v>
                </c:pt>
                <c:pt idx="7767">
                  <c:v>38.835000000001415</c:v>
                </c:pt>
                <c:pt idx="7768">
                  <c:v>38.840000000001396</c:v>
                </c:pt>
                <c:pt idx="7769">
                  <c:v>38.84500000000142</c:v>
                </c:pt>
                <c:pt idx="7770">
                  <c:v>38.850000000001394</c:v>
                </c:pt>
                <c:pt idx="7771">
                  <c:v>38.855000000001425</c:v>
                </c:pt>
                <c:pt idx="7772">
                  <c:v>38.860000000001428</c:v>
                </c:pt>
                <c:pt idx="7773">
                  <c:v>38.86500000000143</c:v>
                </c:pt>
                <c:pt idx="7774">
                  <c:v>38.870000000001426</c:v>
                </c:pt>
                <c:pt idx="7775">
                  <c:v>38.875000000001435</c:v>
                </c:pt>
                <c:pt idx="7776">
                  <c:v>38.880000000001424</c:v>
                </c:pt>
                <c:pt idx="7777">
                  <c:v>38.88500000000144</c:v>
                </c:pt>
                <c:pt idx="7778">
                  <c:v>38.890000000001443</c:v>
                </c:pt>
                <c:pt idx="7779">
                  <c:v>38.895000000001453</c:v>
                </c:pt>
                <c:pt idx="7780">
                  <c:v>38.900000000001448</c:v>
                </c:pt>
                <c:pt idx="7781">
                  <c:v>38.905000000001451</c:v>
                </c:pt>
                <c:pt idx="7782">
                  <c:v>38.910000000001446</c:v>
                </c:pt>
                <c:pt idx="7783">
                  <c:v>38.915000000001456</c:v>
                </c:pt>
                <c:pt idx="7784">
                  <c:v>38.920000000001458</c:v>
                </c:pt>
                <c:pt idx="7785">
                  <c:v>38.925000000001461</c:v>
                </c:pt>
                <c:pt idx="7786">
                  <c:v>38.930000000001456</c:v>
                </c:pt>
                <c:pt idx="7787">
                  <c:v>38.935000000001466</c:v>
                </c:pt>
                <c:pt idx="7788">
                  <c:v>38.940000000001454</c:v>
                </c:pt>
                <c:pt idx="7789">
                  <c:v>38.945000000001471</c:v>
                </c:pt>
                <c:pt idx="7790">
                  <c:v>38.950000000001474</c:v>
                </c:pt>
                <c:pt idx="7791">
                  <c:v>38.955000000001476</c:v>
                </c:pt>
                <c:pt idx="7792">
                  <c:v>38.960000000001479</c:v>
                </c:pt>
                <c:pt idx="7793">
                  <c:v>38.965000000001481</c:v>
                </c:pt>
                <c:pt idx="7794">
                  <c:v>38.970000000001484</c:v>
                </c:pt>
                <c:pt idx="7795">
                  <c:v>38.975000000001486</c:v>
                </c:pt>
                <c:pt idx="7796">
                  <c:v>38.980000000001475</c:v>
                </c:pt>
                <c:pt idx="7797">
                  <c:v>38.985000000001492</c:v>
                </c:pt>
                <c:pt idx="7798">
                  <c:v>38.990000000001501</c:v>
                </c:pt>
                <c:pt idx="7799">
                  <c:v>38.995000000001511</c:v>
                </c:pt>
                <c:pt idx="7800">
                  <c:v>39.000000000001499</c:v>
                </c:pt>
                <c:pt idx="7801">
                  <c:v>39.005000000001502</c:v>
                </c:pt>
                <c:pt idx="7802">
                  <c:v>39.010000000001504</c:v>
                </c:pt>
                <c:pt idx="7803">
                  <c:v>39.015000000001507</c:v>
                </c:pt>
                <c:pt idx="7804">
                  <c:v>39.020000000001509</c:v>
                </c:pt>
                <c:pt idx="7805">
                  <c:v>39.025000000001512</c:v>
                </c:pt>
                <c:pt idx="7806">
                  <c:v>39.030000000001515</c:v>
                </c:pt>
                <c:pt idx="7807">
                  <c:v>39.035000000001517</c:v>
                </c:pt>
                <c:pt idx="7808">
                  <c:v>39.04000000000152</c:v>
                </c:pt>
                <c:pt idx="7809">
                  <c:v>39.045000000001522</c:v>
                </c:pt>
                <c:pt idx="7810">
                  <c:v>39.050000000001525</c:v>
                </c:pt>
                <c:pt idx="7811">
                  <c:v>39.055000000001527</c:v>
                </c:pt>
                <c:pt idx="7812">
                  <c:v>39.06000000000153</c:v>
                </c:pt>
                <c:pt idx="7813">
                  <c:v>39.065000000001532</c:v>
                </c:pt>
                <c:pt idx="7814">
                  <c:v>39.070000000001535</c:v>
                </c:pt>
                <c:pt idx="7815">
                  <c:v>39.075000000001538</c:v>
                </c:pt>
                <c:pt idx="7816">
                  <c:v>39.08000000000154</c:v>
                </c:pt>
                <c:pt idx="7817">
                  <c:v>39.085000000001543</c:v>
                </c:pt>
                <c:pt idx="7818">
                  <c:v>39.090000000001552</c:v>
                </c:pt>
                <c:pt idx="7819">
                  <c:v>39.095000000001562</c:v>
                </c:pt>
                <c:pt idx="7820">
                  <c:v>39.10000000000155</c:v>
                </c:pt>
                <c:pt idx="7821">
                  <c:v>39.105000000001553</c:v>
                </c:pt>
                <c:pt idx="7822">
                  <c:v>39.110000000001556</c:v>
                </c:pt>
                <c:pt idx="7823">
                  <c:v>39.115000000001558</c:v>
                </c:pt>
                <c:pt idx="7824">
                  <c:v>39.120000000001561</c:v>
                </c:pt>
                <c:pt idx="7825">
                  <c:v>39.125000000001563</c:v>
                </c:pt>
                <c:pt idx="7826">
                  <c:v>39.130000000001566</c:v>
                </c:pt>
                <c:pt idx="7827">
                  <c:v>39.135000000001568</c:v>
                </c:pt>
                <c:pt idx="7828">
                  <c:v>39.140000000001571</c:v>
                </c:pt>
                <c:pt idx="7829">
                  <c:v>39.145000000001573</c:v>
                </c:pt>
                <c:pt idx="7830">
                  <c:v>39.150000000001576</c:v>
                </c:pt>
                <c:pt idx="7831">
                  <c:v>39.155000000001579</c:v>
                </c:pt>
                <c:pt idx="7832">
                  <c:v>39.160000000001581</c:v>
                </c:pt>
                <c:pt idx="7833">
                  <c:v>39.165000000001612</c:v>
                </c:pt>
                <c:pt idx="7834">
                  <c:v>39.170000000001586</c:v>
                </c:pt>
                <c:pt idx="7835">
                  <c:v>39.175000000001589</c:v>
                </c:pt>
                <c:pt idx="7836">
                  <c:v>39.180000000001591</c:v>
                </c:pt>
                <c:pt idx="7837">
                  <c:v>39.185000000001601</c:v>
                </c:pt>
                <c:pt idx="7838">
                  <c:v>39.190000000001611</c:v>
                </c:pt>
                <c:pt idx="7839">
                  <c:v>39.195000000001613</c:v>
                </c:pt>
                <c:pt idx="7840">
                  <c:v>39.200000000001602</c:v>
                </c:pt>
                <c:pt idx="7841">
                  <c:v>39.205000000001611</c:v>
                </c:pt>
                <c:pt idx="7842">
                  <c:v>39.210000000001607</c:v>
                </c:pt>
                <c:pt idx="7843">
                  <c:v>39.215000000001609</c:v>
                </c:pt>
                <c:pt idx="7844">
                  <c:v>39.220000000001612</c:v>
                </c:pt>
                <c:pt idx="7845">
                  <c:v>39.225000000001657</c:v>
                </c:pt>
                <c:pt idx="7846">
                  <c:v>39.230000000001617</c:v>
                </c:pt>
                <c:pt idx="7847">
                  <c:v>39.235000000001619</c:v>
                </c:pt>
                <c:pt idx="7848">
                  <c:v>39.240000000001622</c:v>
                </c:pt>
                <c:pt idx="7849">
                  <c:v>39.245000000001632</c:v>
                </c:pt>
                <c:pt idx="7850">
                  <c:v>39.250000000001627</c:v>
                </c:pt>
                <c:pt idx="7851">
                  <c:v>39.25500000000163</c:v>
                </c:pt>
                <c:pt idx="7852">
                  <c:v>39.260000000001632</c:v>
                </c:pt>
                <c:pt idx="7853">
                  <c:v>39.265000000001663</c:v>
                </c:pt>
                <c:pt idx="7854">
                  <c:v>39.270000000001637</c:v>
                </c:pt>
                <c:pt idx="7855">
                  <c:v>39.275000000001661</c:v>
                </c:pt>
                <c:pt idx="7856">
                  <c:v>39.280000000001642</c:v>
                </c:pt>
                <c:pt idx="7857">
                  <c:v>39.285000000001652</c:v>
                </c:pt>
                <c:pt idx="7858">
                  <c:v>39.290000000001662</c:v>
                </c:pt>
                <c:pt idx="7859">
                  <c:v>39.295000000001693</c:v>
                </c:pt>
                <c:pt idx="7860">
                  <c:v>39.300000000001646</c:v>
                </c:pt>
                <c:pt idx="7861">
                  <c:v>39.305000000001655</c:v>
                </c:pt>
                <c:pt idx="7862">
                  <c:v>39.310000000001644</c:v>
                </c:pt>
                <c:pt idx="7863">
                  <c:v>39.315000000001646</c:v>
                </c:pt>
                <c:pt idx="7864">
                  <c:v>39.320000000001656</c:v>
                </c:pt>
                <c:pt idx="7865">
                  <c:v>39.325000000001666</c:v>
                </c:pt>
                <c:pt idx="7866">
                  <c:v>39.330000000001654</c:v>
                </c:pt>
                <c:pt idx="7867">
                  <c:v>39.335000000001671</c:v>
                </c:pt>
                <c:pt idx="7868">
                  <c:v>39.340000000001645</c:v>
                </c:pt>
                <c:pt idx="7869">
                  <c:v>39.345000000001676</c:v>
                </c:pt>
                <c:pt idx="7870">
                  <c:v>39.350000000001636</c:v>
                </c:pt>
                <c:pt idx="7871">
                  <c:v>39.355000000001674</c:v>
                </c:pt>
                <c:pt idx="7872">
                  <c:v>39.360000000001676</c:v>
                </c:pt>
                <c:pt idx="7873">
                  <c:v>39.365000000001686</c:v>
                </c:pt>
                <c:pt idx="7874">
                  <c:v>39.370000000001674</c:v>
                </c:pt>
                <c:pt idx="7875">
                  <c:v>39.375000000001691</c:v>
                </c:pt>
                <c:pt idx="7876">
                  <c:v>39.380000000001694</c:v>
                </c:pt>
                <c:pt idx="7877">
                  <c:v>39.385000000001696</c:v>
                </c:pt>
                <c:pt idx="7878">
                  <c:v>39.390000000001699</c:v>
                </c:pt>
                <c:pt idx="7879">
                  <c:v>39.395000000001744</c:v>
                </c:pt>
                <c:pt idx="7880">
                  <c:v>39.400000000001711</c:v>
                </c:pt>
                <c:pt idx="7881">
                  <c:v>39.405000000001749</c:v>
                </c:pt>
                <c:pt idx="7882">
                  <c:v>39.410000000001709</c:v>
                </c:pt>
                <c:pt idx="7883">
                  <c:v>39.415000000001712</c:v>
                </c:pt>
                <c:pt idx="7884">
                  <c:v>39.420000000001757</c:v>
                </c:pt>
                <c:pt idx="7885">
                  <c:v>39.425000000001774</c:v>
                </c:pt>
                <c:pt idx="7886">
                  <c:v>39.430000000001719</c:v>
                </c:pt>
                <c:pt idx="7887">
                  <c:v>39.435000000001764</c:v>
                </c:pt>
                <c:pt idx="7888">
                  <c:v>39.440000000001731</c:v>
                </c:pt>
                <c:pt idx="7889">
                  <c:v>39.445000000001762</c:v>
                </c:pt>
                <c:pt idx="7890">
                  <c:v>39.450000000001729</c:v>
                </c:pt>
                <c:pt idx="7891">
                  <c:v>39.455000000001732</c:v>
                </c:pt>
                <c:pt idx="7892">
                  <c:v>39.460000000001763</c:v>
                </c:pt>
                <c:pt idx="7893">
                  <c:v>39.465000000001787</c:v>
                </c:pt>
                <c:pt idx="7894">
                  <c:v>39.470000000001761</c:v>
                </c:pt>
                <c:pt idx="7895">
                  <c:v>39.475000000001785</c:v>
                </c:pt>
                <c:pt idx="7896">
                  <c:v>39.480000000001752</c:v>
                </c:pt>
                <c:pt idx="7897">
                  <c:v>39.485000000001762</c:v>
                </c:pt>
                <c:pt idx="7898">
                  <c:v>39.490000000001793</c:v>
                </c:pt>
                <c:pt idx="7899">
                  <c:v>39.495000000001809</c:v>
                </c:pt>
                <c:pt idx="7900">
                  <c:v>39.500000000001762</c:v>
                </c:pt>
                <c:pt idx="7901">
                  <c:v>39.5050000000018</c:v>
                </c:pt>
                <c:pt idx="7902">
                  <c:v>39.51000000000176</c:v>
                </c:pt>
                <c:pt idx="7903">
                  <c:v>39.515000000001763</c:v>
                </c:pt>
                <c:pt idx="7904">
                  <c:v>39.520000000001815</c:v>
                </c:pt>
                <c:pt idx="7905">
                  <c:v>39.525000000001825</c:v>
                </c:pt>
                <c:pt idx="7906">
                  <c:v>39.530000000001813</c:v>
                </c:pt>
                <c:pt idx="7907">
                  <c:v>39.535000000001823</c:v>
                </c:pt>
                <c:pt idx="7908">
                  <c:v>39.540000000001783</c:v>
                </c:pt>
                <c:pt idx="7909">
                  <c:v>39.545000000001821</c:v>
                </c:pt>
                <c:pt idx="7910">
                  <c:v>39.550000000001781</c:v>
                </c:pt>
                <c:pt idx="7911">
                  <c:v>39.555000000001783</c:v>
                </c:pt>
                <c:pt idx="7912">
                  <c:v>39.560000000001828</c:v>
                </c:pt>
                <c:pt idx="7913">
                  <c:v>39.565000000001845</c:v>
                </c:pt>
                <c:pt idx="7914">
                  <c:v>39.570000000001812</c:v>
                </c:pt>
                <c:pt idx="7915">
                  <c:v>39.575000000001836</c:v>
                </c:pt>
                <c:pt idx="7916">
                  <c:v>39.580000000001803</c:v>
                </c:pt>
                <c:pt idx="7917">
                  <c:v>39.585000000001813</c:v>
                </c:pt>
                <c:pt idx="7918">
                  <c:v>39.590000000001844</c:v>
                </c:pt>
                <c:pt idx="7919">
                  <c:v>39.595000000001868</c:v>
                </c:pt>
                <c:pt idx="7920">
                  <c:v>39.600000000001813</c:v>
                </c:pt>
                <c:pt idx="7921">
                  <c:v>39.605000000001858</c:v>
                </c:pt>
                <c:pt idx="7922">
                  <c:v>39.610000000001811</c:v>
                </c:pt>
                <c:pt idx="7923">
                  <c:v>39.615000000001857</c:v>
                </c:pt>
                <c:pt idx="7924">
                  <c:v>39.620000000001873</c:v>
                </c:pt>
                <c:pt idx="7925">
                  <c:v>39.62500000000189</c:v>
                </c:pt>
                <c:pt idx="7926">
                  <c:v>39.630000000001864</c:v>
                </c:pt>
                <c:pt idx="7927">
                  <c:v>39.635000000001888</c:v>
                </c:pt>
                <c:pt idx="7928">
                  <c:v>39.640000000001862</c:v>
                </c:pt>
                <c:pt idx="7929">
                  <c:v>39.645000000001872</c:v>
                </c:pt>
                <c:pt idx="7930">
                  <c:v>39.650000000001832</c:v>
                </c:pt>
                <c:pt idx="7931">
                  <c:v>39.655000000001863</c:v>
                </c:pt>
                <c:pt idx="7932">
                  <c:v>39.660000000001887</c:v>
                </c:pt>
                <c:pt idx="7933">
                  <c:v>39.665000000001896</c:v>
                </c:pt>
                <c:pt idx="7934">
                  <c:v>39.670000000001863</c:v>
                </c:pt>
                <c:pt idx="7935">
                  <c:v>39.675000000001894</c:v>
                </c:pt>
                <c:pt idx="7936">
                  <c:v>39.680000000001861</c:v>
                </c:pt>
                <c:pt idx="7937">
                  <c:v>39.685000000001892</c:v>
                </c:pt>
                <c:pt idx="7938">
                  <c:v>39.690000000001909</c:v>
                </c:pt>
                <c:pt idx="7939">
                  <c:v>39.695000000001926</c:v>
                </c:pt>
                <c:pt idx="7940">
                  <c:v>39.7000000000019</c:v>
                </c:pt>
                <c:pt idx="7941">
                  <c:v>39.705000000001917</c:v>
                </c:pt>
                <c:pt idx="7942">
                  <c:v>39.710000000001862</c:v>
                </c:pt>
                <c:pt idx="7943">
                  <c:v>39.715000000001908</c:v>
                </c:pt>
                <c:pt idx="7944">
                  <c:v>39.720000000001924</c:v>
                </c:pt>
                <c:pt idx="7945">
                  <c:v>39.725000000001948</c:v>
                </c:pt>
                <c:pt idx="7946">
                  <c:v>39.730000000001922</c:v>
                </c:pt>
                <c:pt idx="7947">
                  <c:v>39.735000000001939</c:v>
                </c:pt>
                <c:pt idx="7948">
                  <c:v>39.740000000001913</c:v>
                </c:pt>
                <c:pt idx="7949">
                  <c:v>39.74500000000193</c:v>
                </c:pt>
                <c:pt idx="7950">
                  <c:v>39.750000000001883</c:v>
                </c:pt>
                <c:pt idx="7951">
                  <c:v>39.755000000001928</c:v>
                </c:pt>
                <c:pt idx="7952">
                  <c:v>39.760000000001945</c:v>
                </c:pt>
                <c:pt idx="7953">
                  <c:v>39.765000000001969</c:v>
                </c:pt>
                <c:pt idx="7954">
                  <c:v>39.770000000001936</c:v>
                </c:pt>
                <c:pt idx="7955">
                  <c:v>39.77500000000196</c:v>
                </c:pt>
                <c:pt idx="7956">
                  <c:v>39.780000000001912</c:v>
                </c:pt>
                <c:pt idx="7957">
                  <c:v>39.785000000001943</c:v>
                </c:pt>
                <c:pt idx="7958">
                  <c:v>39.79000000000196</c:v>
                </c:pt>
                <c:pt idx="7959">
                  <c:v>39.795000000001984</c:v>
                </c:pt>
                <c:pt idx="7960">
                  <c:v>39.800000000001909</c:v>
                </c:pt>
                <c:pt idx="7961">
                  <c:v>39.805000000001911</c:v>
                </c:pt>
                <c:pt idx="7962">
                  <c:v>39.810000000001914</c:v>
                </c:pt>
                <c:pt idx="7963">
                  <c:v>39.815000000001916</c:v>
                </c:pt>
                <c:pt idx="7964">
                  <c:v>39.820000000001919</c:v>
                </c:pt>
                <c:pt idx="7965">
                  <c:v>39.825000000001964</c:v>
                </c:pt>
                <c:pt idx="7966">
                  <c:v>39.830000000001931</c:v>
                </c:pt>
                <c:pt idx="7967">
                  <c:v>39.835000000001962</c:v>
                </c:pt>
                <c:pt idx="7968">
                  <c:v>39.840000000001929</c:v>
                </c:pt>
                <c:pt idx="7969">
                  <c:v>39.845000000001932</c:v>
                </c:pt>
                <c:pt idx="7970">
                  <c:v>39.850000000001934</c:v>
                </c:pt>
                <c:pt idx="7971">
                  <c:v>39.855000000001937</c:v>
                </c:pt>
                <c:pt idx="7972">
                  <c:v>39.860000000001939</c:v>
                </c:pt>
                <c:pt idx="7973">
                  <c:v>39.865000000001963</c:v>
                </c:pt>
                <c:pt idx="7974">
                  <c:v>39.870000000001951</c:v>
                </c:pt>
                <c:pt idx="7975">
                  <c:v>39.875000000001961</c:v>
                </c:pt>
                <c:pt idx="7976">
                  <c:v>39.880000000001949</c:v>
                </c:pt>
                <c:pt idx="7977">
                  <c:v>39.885000000001952</c:v>
                </c:pt>
                <c:pt idx="7978">
                  <c:v>39.890000000001962</c:v>
                </c:pt>
                <c:pt idx="7979">
                  <c:v>39.895000000002</c:v>
                </c:pt>
                <c:pt idx="7980">
                  <c:v>39.90000000000196</c:v>
                </c:pt>
                <c:pt idx="7981">
                  <c:v>39.905000000001962</c:v>
                </c:pt>
                <c:pt idx="7982">
                  <c:v>39.910000000001965</c:v>
                </c:pt>
                <c:pt idx="7983">
                  <c:v>39.915000000001967</c:v>
                </c:pt>
                <c:pt idx="7984">
                  <c:v>39.920000000002005</c:v>
                </c:pt>
                <c:pt idx="7985">
                  <c:v>39.925000000002008</c:v>
                </c:pt>
                <c:pt idx="7986">
                  <c:v>39.930000000001982</c:v>
                </c:pt>
                <c:pt idx="7987">
                  <c:v>39.935000000002006</c:v>
                </c:pt>
                <c:pt idx="7988">
                  <c:v>39.94000000000198</c:v>
                </c:pt>
                <c:pt idx="7989">
                  <c:v>39.945000000001983</c:v>
                </c:pt>
                <c:pt idx="7990">
                  <c:v>39.950000000001985</c:v>
                </c:pt>
                <c:pt idx="7991">
                  <c:v>39.955000000001988</c:v>
                </c:pt>
                <c:pt idx="7992">
                  <c:v>39.960000000002005</c:v>
                </c:pt>
                <c:pt idx="7993">
                  <c:v>39.965000000002</c:v>
                </c:pt>
                <c:pt idx="7994">
                  <c:v>39.970000000001995</c:v>
                </c:pt>
                <c:pt idx="7995">
                  <c:v>39.975000000002005</c:v>
                </c:pt>
                <c:pt idx="7996">
                  <c:v>39.980000000001993</c:v>
                </c:pt>
                <c:pt idx="7997">
                  <c:v>39.985000000002003</c:v>
                </c:pt>
                <c:pt idx="7998">
                  <c:v>39.990000000002006</c:v>
                </c:pt>
                <c:pt idx="7999">
                  <c:v>39.995000000002008</c:v>
                </c:pt>
                <c:pt idx="8000">
                  <c:v>40.000000000002004</c:v>
                </c:pt>
                <c:pt idx="8001">
                  <c:v>40.005000000002006</c:v>
                </c:pt>
                <c:pt idx="8002">
                  <c:v>40.010000000002002</c:v>
                </c:pt>
                <c:pt idx="8003">
                  <c:v>40.015000000002004</c:v>
                </c:pt>
                <c:pt idx="8004">
                  <c:v>40.020000000002021</c:v>
                </c:pt>
                <c:pt idx="8005">
                  <c:v>40.025000000002031</c:v>
                </c:pt>
                <c:pt idx="8006">
                  <c:v>40.030000000002026</c:v>
                </c:pt>
                <c:pt idx="8007">
                  <c:v>40.035000000002029</c:v>
                </c:pt>
                <c:pt idx="8008">
                  <c:v>40.040000000002024</c:v>
                </c:pt>
                <c:pt idx="8009">
                  <c:v>40.045000000002034</c:v>
                </c:pt>
                <c:pt idx="8010">
                  <c:v>40.050000000001994</c:v>
                </c:pt>
                <c:pt idx="8011">
                  <c:v>40.055000000002025</c:v>
                </c:pt>
                <c:pt idx="8012">
                  <c:v>40.060000000002042</c:v>
                </c:pt>
                <c:pt idx="8013">
                  <c:v>40.065000000002051</c:v>
                </c:pt>
                <c:pt idx="8014">
                  <c:v>40.070000000002047</c:v>
                </c:pt>
                <c:pt idx="8015">
                  <c:v>40.075000000002049</c:v>
                </c:pt>
                <c:pt idx="8016">
                  <c:v>40.080000000002045</c:v>
                </c:pt>
                <c:pt idx="8017">
                  <c:v>40.085000000002054</c:v>
                </c:pt>
                <c:pt idx="8018">
                  <c:v>40.090000000002057</c:v>
                </c:pt>
                <c:pt idx="8019">
                  <c:v>40.095000000002059</c:v>
                </c:pt>
                <c:pt idx="8020">
                  <c:v>40.100000000002055</c:v>
                </c:pt>
                <c:pt idx="8021">
                  <c:v>40.105000000002065</c:v>
                </c:pt>
                <c:pt idx="8022">
                  <c:v>40.110000000002046</c:v>
                </c:pt>
                <c:pt idx="8023">
                  <c:v>40.11500000000207</c:v>
                </c:pt>
                <c:pt idx="8024">
                  <c:v>40.120000000002072</c:v>
                </c:pt>
                <c:pt idx="8025">
                  <c:v>40.125000000002082</c:v>
                </c:pt>
                <c:pt idx="8026">
                  <c:v>40.130000000002077</c:v>
                </c:pt>
                <c:pt idx="8027">
                  <c:v>40.13500000000208</c:v>
                </c:pt>
                <c:pt idx="8028">
                  <c:v>40.140000000002075</c:v>
                </c:pt>
                <c:pt idx="8029">
                  <c:v>40.145000000002085</c:v>
                </c:pt>
                <c:pt idx="8030">
                  <c:v>40.150000000002045</c:v>
                </c:pt>
                <c:pt idx="8031">
                  <c:v>40.15500000000209</c:v>
                </c:pt>
                <c:pt idx="8032">
                  <c:v>40.160000000002093</c:v>
                </c:pt>
                <c:pt idx="8033">
                  <c:v>40.165000000002102</c:v>
                </c:pt>
                <c:pt idx="8034">
                  <c:v>40.170000000002098</c:v>
                </c:pt>
                <c:pt idx="8035">
                  <c:v>40.1750000000021</c:v>
                </c:pt>
                <c:pt idx="8036">
                  <c:v>40.180000000002096</c:v>
                </c:pt>
                <c:pt idx="8037">
                  <c:v>40.185000000002105</c:v>
                </c:pt>
                <c:pt idx="8038">
                  <c:v>40.190000000002108</c:v>
                </c:pt>
                <c:pt idx="8039">
                  <c:v>40.195000000002111</c:v>
                </c:pt>
                <c:pt idx="8040">
                  <c:v>40.200000000002106</c:v>
                </c:pt>
                <c:pt idx="8041">
                  <c:v>40.205000000002116</c:v>
                </c:pt>
                <c:pt idx="8042">
                  <c:v>40.210000000002104</c:v>
                </c:pt>
                <c:pt idx="8043">
                  <c:v>40.215000000002121</c:v>
                </c:pt>
                <c:pt idx="8044">
                  <c:v>40.220000000002123</c:v>
                </c:pt>
                <c:pt idx="8045">
                  <c:v>40.225000000002133</c:v>
                </c:pt>
                <c:pt idx="8046">
                  <c:v>40.230000000002129</c:v>
                </c:pt>
                <c:pt idx="8047">
                  <c:v>40.235000000002131</c:v>
                </c:pt>
                <c:pt idx="8048">
                  <c:v>40.240000000002134</c:v>
                </c:pt>
                <c:pt idx="8049">
                  <c:v>40.245000000002136</c:v>
                </c:pt>
                <c:pt idx="8050">
                  <c:v>40.250000000002125</c:v>
                </c:pt>
                <c:pt idx="8051">
                  <c:v>40.255000000002141</c:v>
                </c:pt>
                <c:pt idx="8052">
                  <c:v>40.260000000002151</c:v>
                </c:pt>
                <c:pt idx="8053">
                  <c:v>40.265000000002161</c:v>
                </c:pt>
                <c:pt idx="8054">
                  <c:v>40.270000000002149</c:v>
                </c:pt>
                <c:pt idx="8055">
                  <c:v>40.275000000002152</c:v>
                </c:pt>
                <c:pt idx="8056">
                  <c:v>40.280000000002154</c:v>
                </c:pt>
                <c:pt idx="8057">
                  <c:v>40.285000000002157</c:v>
                </c:pt>
                <c:pt idx="8058">
                  <c:v>40.290000000002159</c:v>
                </c:pt>
                <c:pt idx="8059">
                  <c:v>40.295000000002162</c:v>
                </c:pt>
                <c:pt idx="8060">
                  <c:v>40.300000000002122</c:v>
                </c:pt>
                <c:pt idx="8061">
                  <c:v>40.305000000002146</c:v>
                </c:pt>
                <c:pt idx="8062">
                  <c:v>40.31000000000212</c:v>
                </c:pt>
                <c:pt idx="8063">
                  <c:v>40.315000000002144</c:v>
                </c:pt>
                <c:pt idx="8064">
                  <c:v>40.320000000002175</c:v>
                </c:pt>
                <c:pt idx="8065">
                  <c:v>40.325000000002177</c:v>
                </c:pt>
                <c:pt idx="8066">
                  <c:v>40.330000000002144</c:v>
                </c:pt>
                <c:pt idx="8067">
                  <c:v>40.335000000002175</c:v>
                </c:pt>
                <c:pt idx="8068">
                  <c:v>40.340000000002135</c:v>
                </c:pt>
                <c:pt idx="8069">
                  <c:v>40.345000000002145</c:v>
                </c:pt>
                <c:pt idx="8070">
                  <c:v>40.350000000002133</c:v>
                </c:pt>
                <c:pt idx="8071">
                  <c:v>40.35500000000215</c:v>
                </c:pt>
                <c:pt idx="8072">
                  <c:v>40.360000000002195</c:v>
                </c:pt>
                <c:pt idx="8073">
                  <c:v>40.365000000002198</c:v>
                </c:pt>
                <c:pt idx="8074">
                  <c:v>40.370000000002157</c:v>
                </c:pt>
                <c:pt idx="8075">
                  <c:v>40.375000000002196</c:v>
                </c:pt>
                <c:pt idx="8076">
                  <c:v>40.380000000002163</c:v>
                </c:pt>
                <c:pt idx="8077">
                  <c:v>40.385000000002194</c:v>
                </c:pt>
                <c:pt idx="8078">
                  <c:v>40.390000000002196</c:v>
                </c:pt>
                <c:pt idx="8079">
                  <c:v>40.395000000002206</c:v>
                </c:pt>
                <c:pt idx="8080">
                  <c:v>40.400000000002194</c:v>
                </c:pt>
                <c:pt idx="8081">
                  <c:v>40.405000000002204</c:v>
                </c:pt>
                <c:pt idx="8082">
                  <c:v>40.410000000002171</c:v>
                </c:pt>
                <c:pt idx="8083">
                  <c:v>40.415000000002195</c:v>
                </c:pt>
                <c:pt idx="8084">
                  <c:v>40.420000000002226</c:v>
                </c:pt>
                <c:pt idx="8085">
                  <c:v>40.425000000002228</c:v>
                </c:pt>
                <c:pt idx="8086">
                  <c:v>40.430000000002224</c:v>
                </c:pt>
                <c:pt idx="8087">
                  <c:v>40.435000000002226</c:v>
                </c:pt>
                <c:pt idx="8088">
                  <c:v>40.440000000002193</c:v>
                </c:pt>
                <c:pt idx="8089">
                  <c:v>40.445000000002224</c:v>
                </c:pt>
                <c:pt idx="8090">
                  <c:v>40.450000000002191</c:v>
                </c:pt>
                <c:pt idx="8091">
                  <c:v>40.455000000002244</c:v>
                </c:pt>
                <c:pt idx="8092">
                  <c:v>40.460000000002246</c:v>
                </c:pt>
                <c:pt idx="8093">
                  <c:v>40.465000000002249</c:v>
                </c:pt>
                <c:pt idx="8094">
                  <c:v>40.470000000002244</c:v>
                </c:pt>
                <c:pt idx="8095">
                  <c:v>40.475000000002254</c:v>
                </c:pt>
                <c:pt idx="8096">
                  <c:v>40.480000000002214</c:v>
                </c:pt>
                <c:pt idx="8097">
                  <c:v>40.485000000002245</c:v>
                </c:pt>
                <c:pt idx="8098">
                  <c:v>40.490000000002254</c:v>
                </c:pt>
                <c:pt idx="8099">
                  <c:v>40.495000000002264</c:v>
                </c:pt>
                <c:pt idx="8100">
                  <c:v>40.500000000002245</c:v>
                </c:pt>
                <c:pt idx="8101">
                  <c:v>40.505000000002255</c:v>
                </c:pt>
                <c:pt idx="8102">
                  <c:v>40.510000000002229</c:v>
                </c:pt>
                <c:pt idx="8103">
                  <c:v>40.515000000002274</c:v>
                </c:pt>
                <c:pt idx="8104">
                  <c:v>40.520000000002277</c:v>
                </c:pt>
                <c:pt idx="8105">
                  <c:v>40.525000000002279</c:v>
                </c:pt>
                <c:pt idx="8106">
                  <c:v>40.530000000002275</c:v>
                </c:pt>
                <c:pt idx="8107">
                  <c:v>40.535000000002285</c:v>
                </c:pt>
                <c:pt idx="8108">
                  <c:v>40.540000000002244</c:v>
                </c:pt>
                <c:pt idx="8109">
                  <c:v>40.54500000000229</c:v>
                </c:pt>
                <c:pt idx="8110">
                  <c:v>40.55000000000225</c:v>
                </c:pt>
                <c:pt idx="8111">
                  <c:v>40.555000000002295</c:v>
                </c:pt>
                <c:pt idx="8112">
                  <c:v>40.560000000002297</c:v>
                </c:pt>
                <c:pt idx="8113">
                  <c:v>40.5650000000023</c:v>
                </c:pt>
                <c:pt idx="8114">
                  <c:v>40.570000000002295</c:v>
                </c:pt>
                <c:pt idx="8115">
                  <c:v>40.575000000002305</c:v>
                </c:pt>
                <c:pt idx="8116">
                  <c:v>40.580000000002265</c:v>
                </c:pt>
                <c:pt idx="8117">
                  <c:v>40.585000000002296</c:v>
                </c:pt>
                <c:pt idx="8118">
                  <c:v>40.590000000002306</c:v>
                </c:pt>
                <c:pt idx="8119">
                  <c:v>40.595000000002315</c:v>
                </c:pt>
                <c:pt idx="8120">
                  <c:v>40.600000000002304</c:v>
                </c:pt>
                <c:pt idx="8121">
                  <c:v>40.60500000000232</c:v>
                </c:pt>
                <c:pt idx="8122">
                  <c:v>40.610000000002294</c:v>
                </c:pt>
                <c:pt idx="8123">
                  <c:v>40.615000000002325</c:v>
                </c:pt>
                <c:pt idx="8124">
                  <c:v>40.620000000002328</c:v>
                </c:pt>
                <c:pt idx="8125">
                  <c:v>40.625000000002331</c:v>
                </c:pt>
                <c:pt idx="8126">
                  <c:v>40.630000000002326</c:v>
                </c:pt>
                <c:pt idx="8127">
                  <c:v>40.635000000002336</c:v>
                </c:pt>
                <c:pt idx="8128">
                  <c:v>40.640000000002324</c:v>
                </c:pt>
                <c:pt idx="8129">
                  <c:v>40.645000000002341</c:v>
                </c:pt>
                <c:pt idx="8130">
                  <c:v>40.650000000002301</c:v>
                </c:pt>
                <c:pt idx="8131">
                  <c:v>40.655000000002346</c:v>
                </c:pt>
                <c:pt idx="8132">
                  <c:v>40.660000000002348</c:v>
                </c:pt>
                <c:pt idx="8133">
                  <c:v>40.665000000002351</c:v>
                </c:pt>
                <c:pt idx="8134">
                  <c:v>40.670000000002354</c:v>
                </c:pt>
                <c:pt idx="8135">
                  <c:v>40.675000000002356</c:v>
                </c:pt>
                <c:pt idx="8136">
                  <c:v>40.680000000002345</c:v>
                </c:pt>
                <c:pt idx="8137">
                  <c:v>40.685000000002354</c:v>
                </c:pt>
                <c:pt idx="8138">
                  <c:v>40.690000000002364</c:v>
                </c:pt>
                <c:pt idx="8139">
                  <c:v>40.695000000002366</c:v>
                </c:pt>
                <c:pt idx="8140">
                  <c:v>40.700000000002355</c:v>
                </c:pt>
                <c:pt idx="8141">
                  <c:v>40.705000000002372</c:v>
                </c:pt>
                <c:pt idx="8142">
                  <c:v>40.710000000002374</c:v>
                </c:pt>
                <c:pt idx="8143">
                  <c:v>40.715000000002377</c:v>
                </c:pt>
                <c:pt idx="8144">
                  <c:v>40.720000000002379</c:v>
                </c:pt>
                <c:pt idx="8145">
                  <c:v>40.725000000002382</c:v>
                </c:pt>
                <c:pt idx="8146">
                  <c:v>40.730000000002384</c:v>
                </c:pt>
                <c:pt idx="8147">
                  <c:v>40.735000000002387</c:v>
                </c:pt>
                <c:pt idx="8148">
                  <c:v>40.740000000002375</c:v>
                </c:pt>
                <c:pt idx="8149">
                  <c:v>40.745000000002392</c:v>
                </c:pt>
                <c:pt idx="8150">
                  <c:v>40.750000000002395</c:v>
                </c:pt>
                <c:pt idx="8151">
                  <c:v>40.755000000002397</c:v>
                </c:pt>
                <c:pt idx="8152">
                  <c:v>40.7600000000024</c:v>
                </c:pt>
                <c:pt idx="8153">
                  <c:v>40.765000000002402</c:v>
                </c:pt>
                <c:pt idx="8154">
                  <c:v>40.770000000002405</c:v>
                </c:pt>
                <c:pt idx="8155">
                  <c:v>40.775000000002407</c:v>
                </c:pt>
                <c:pt idx="8156">
                  <c:v>40.780000000002396</c:v>
                </c:pt>
                <c:pt idx="8157">
                  <c:v>40.785000000002405</c:v>
                </c:pt>
                <c:pt idx="8158">
                  <c:v>40.790000000002415</c:v>
                </c:pt>
                <c:pt idx="8159">
                  <c:v>40.795000000002418</c:v>
                </c:pt>
                <c:pt idx="8160">
                  <c:v>40.80000000000237</c:v>
                </c:pt>
                <c:pt idx="8161">
                  <c:v>40.805000000002394</c:v>
                </c:pt>
                <c:pt idx="8162">
                  <c:v>40.810000000002368</c:v>
                </c:pt>
                <c:pt idx="8163">
                  <c:v>40.815000000002385</c:v>
                </c:pt>
                <c:pt idx="8164">
                  <c:v>40.820000000002395</c:v>
                </c:pt>
                <c:pt idx="8165">
                  <c:v>40.825000000002426</c:v>
                </c:pt>
                <c:pt idx="8166">
                  <c:v>40.830000000002393</c:v>
                </c:pt>
                <c:pt idx="8167">
                  <c:v>40.835000000002424</c:v>
                </c:pt>
                <c:pt idx="8168">
                  <c:v>40.840000000002384</c:v>
                </c:pt>
                <c:pt idx="8169">
                  <c:v>40.8450000000024</c:v>
                </c:pt>
                <c:pt idx="8170">
                  <c:v>40.850000000002375</c:v>
                </c:pt>
                <c:pt idx="8171">
                  <c:v>40.855000000002399</c:v>
                </c:pt>
                <c:pt idx="8172">
                  <c:v>40.860000000002444</c:v>
                </c:pt>
                <c:pt idx="8173">
                  <c:v>40.865000000002446</c:v>
                </c:pt>
                <c:pt idx="8174">
                  <c:v>40.870000000002413</c:v>
                </c:pt>
                <c:pt idx="8175">
                  <c:v>40.875000000002444</c:v>
                </c:pt>
                <c:pt idx="8176">
                  <c:v>40.880000000002397</c:v>
                </c:pt>
                <c:pt idx="8177">
                  <c:v>40.885000000002421</c:v>
                </c:pt>
                <c:pt idx="8178">
                  <c:v>40.890000000002445</c:v>
                </c:pt>
                <c:pt idx="8179">
                  <c:v>40.895000000002454</c:v>
                </c:pt>
                <c:pt idx="8180">
                  <c:v>40.900000000002429</c:v>
                </c:pt>
                <c:pt idx="8181">
                  <c:v>40.905000000002474</c:v>
                </c:pt>
                <c:pt idx="8182">
                  <c:v>40.910000000002427</c:v>
                </c:pt>
                <c:pt idx="8183">
                  <c:v>40.915000000002436</c:v>
                </c:pt>
                <c:pt idx="8184">
                  <c:v>40.920000000002474</c:v>
                </c:pt>
                <c:pt idx="8185">
                  <c:v>40.925000000002484</c:v>
                </c:pt>
                <c:pt idx="8186">
                  <c:v>40.930000000002444</c:v>
                </c:pt>
                <c:pt idx="8187">
                  <c:v>40.935000000002475</c:v>
                </c:pt>
                <c:pt idx="8188">
                  <c:v>40.940000000002442</c:v>
                </c:pt>
                <c:pt idx="8189">
                  <c:v>40.945000000002494</c:v>
                </c:pt>
                <c:pt idx="8190">
                  <c:v>40.95000000000244</c:v>
                </c:pt>
                <c:pt idx="8191">
                  <c:v>40.955000000002457</c:v>
                </c:pt>
                <c:pt idx="8192">
                  <c:v>40.960000000002495</c:v>
                </c:pt>
                <c:pt idx="8193">
                  <c:v>40.965000000002505</c:v>
                </c:pt>
                <c:pt idx="8194">
                  <c:v>40.970000000002464</c:v>
                </c:pt>
                <c:pt idx="8195">
                  <c:v>40.975000000002495</c:v>
                </c:pt>
                <c:pt idx="8196">
                  <c:v>40.980000000002462</c:v>
                </c:pt>
                <c:pt idx="8197">
                  <c:v>40.985000000002472</c:v>
                </c:pt>
                <c:pt idx="8198">
                  <c:v>40.990000000002496</c:v>
                </c:pt>
                <c:pt idx="8199">
                  <c:v>40.99500000000252</c:v>
                </c:pt>
                <c:pt idx="8200">
                  <c:v>41.000000000002494</c:v>
                </c:pt>
                <c:pt idx="8201">
                  <c:v>41.005000000002525</c:v>
                </c:pt>
                <c:pt idx="8202">
                  <c:v>41.010000000002478</c:v>
                </c:pt>
                <c:pt idx="8203">
                  <c:v>41.015000000002495</c:v>
                </c:pt>
                <c:pt idx="8204">
                  <c:v>41.020000000002526</c:v>
                </c:pt>
                <c:pt idx="8205">
                  <c:v>41.025000000002535</c:v>
                </c:pt>
                <c:pt idx="8206">
                  <c:v>41.030000000002524</c:v>
                </c:pt>
                <c:pt idx="8207">
                  <c:v>41.03500000000254</c:v>
                </c:pt>
                <c:pt idx="8208">
                  <c:v>41.0400000000025</c:v>
                </c:pt>
                <c:pt idx="8209">
                  <c:v>41.045000000002545</c:v>
                </c:pt>
                <c:pt idx="8210">
                  <c:v>41.050000000002498</c:v>
                </c:pt>
                <c:pt idx="8211">
                  <c:v>41.055000000002508</c:v>
                </c:pt>
                <c:pt idx="8212">
                  <c:v>41.060000000002546</c:v>
                </c:pt>
                <c:pt idx="8213">
                  <c:v>41.065000000002556</c:v>
                </c:pt>
                <c:pt idx="8214">
                  <c:v>41.070000000002544</c:v>
                </c:pt>
                <c:pt idx="8215">
                  <c:v>41.075000000002554</c:v>
                </c:pt>
                <c:pt idx="8216">
                  <c:v>41.080000000002514</c:v>
                </c:pt>
                <c:pt idx="8217">
                  <c:v>41.085000000002545</c:v>
                </c:pt>
                <c:pt idx="8218">
                  <c:v>41.090000000002554</c:v>
                </c:pt>
                <c:pt idx="8219">
                  <c:v>41.095000000002571</c:v>
                </c:pt>
                <c:pt idx="8220">
                  <c:v>41.100000000002574</c:v>
                </c:pt>
                <c:pt idx="8221">
                  <c:v>41.105000000002576</c:v>
                </c:pt>
                <c:pt idx="8222">
                  <c:v>41.110000000002536</c:v>
                </c:pt>
                <c:pt idx="8223">
                  <c:v>41.115000000002574</c:v>
                </c:pt>
                <c:pt idx="8224">
                  <c:v>41.120000000002584</c:v>
                </c:pt>
                <c:pt idx="8225">
                  <c:v>41.125000000002586</c:v>
                </c:pt>
                <c:pt idx="8226">
                  <c:v>41.130000000002575</c:v>
                </c:pt>
                <c:pt idx="8227">
                  <c:v>41.135000000002591</c:v>
                </c:pt>
                <c:pt idx="8228">
                  <c:v>41.140000000002594</c:v>
                </c:pt>
                <c:pt idx="8229">
                  <c:v>41.145000000002597</c:v>
                </c:pt>
                <c:pt idx="8230">
                  <c:v>41.150000000002557</c:v>
                </c:pt>
                <c:pt idx="8231">
                  <c:v>41.155000000002595</c:v>
                </c:pt>
                <c:pt idx="8232">
                  <c:v>41.160000000002604</c:v>
                </c:pt>
                <c:pt idx="8233">
                  <c:v>41.165000000002607</c:v>
                </c:pt>
                <c:pt idx="8234">
                  <c:v>41.170000000002595</c:v>
                </c:pt>
                <c:pt idx="8235">
                  <c:v>41.175000000002605</c:v>
                </c:pt>
                <c:pt idx="8236">
                  <c:v>41.180000000002572</c:v>
                </c:pt>
                <c:pt idx="8237">
                  <c:v>41.185000000002596</c:v>
                </c:pt>
                <c:pt idx="8238">
                  <c:v>41.19000000000262</c:v>
                </c:pt>
                <c:pt idx="8239">
                  <c:v>41.195000000002622</c:v>
                </c:pt>
                <c:pt idx="8240">
                  <c:v>41.200000000002625</c:v>
                </c:pt>
                <c:pt idx="8241">
                  <c:v>41.205000000002627</c:v>
                </c:pt>
                <c:pt idx="8242">
                  <c:v>41.210000000002594</c:v>
                </c:pt>
                <c:pt idx="8243">
                  <c:v>41.215000000002625</c:v>
                </c:pt>
                <c:pt idx="8244">
                  <c:v>41.220000000002635</c:v>
                </c:pt>
                <c:pt idx="8245">
                  <c:v>41.225000000002638</c:v>
                </c:pt>
                <c:pt idx="8246">
                  <c:v>41.23000000000264</c:v>
                </c:pt>
                <c:pt idx="8247">
                  <c:v>41.235000000002643</c:v>
                </c:pt>
                <c:pt idx="8248">
                  <c:v>41.240000000002645</c:v>
                </c:pt>
                <c:pt idx="8249">
                  <c:v>41.245000000002648</c:v>
                </c:pt>
                <c:pt idx="8250">
                  <c:v>41.250000000002608</c:v>
                </c:pt>
                <c:pt idx="8251">
                  <c:v>41.255000000002646</c:v>
                </c:pt>
                <c:pt idx="8252">
                  <c:v>41.260000000002655</c:v>
                </c:pt>
                <c:pt idx="8253">
                  <c:v>41.265000000002658</c:v>
                </c:pt>
                <c:pt idx="8254">
                  <c:v>41.270000000002646</c:v>
                </c:pt>
                <c:pt idx="8255">
                  <c:v>41.275000000002656</c:v>
                </c:pt>
                <c:pt idx="8256">
                  <c:v>41.280000000002644</c:v>
                </c:pt>
                <c:pt idx="8257">
                  <c:v>41.285000000002654</c:v>
                </c:pt>
                <c:pt idx="8258">
                  <c:v>41.290000000002671</c:v>
                </c:pt>
                <c:pt idx="8259">
                  <c:v>41.295000000002673</c:v>
                </c:pt>
                <c:pt idx="8260">
                  <c:v>41.300000000002619</c:v>
                </c:pt>
                <c:pt idx="8261">
                  <c:v>41.305000000002636</c:v>
                </c:pt>
                <c:pt idx="8262">
                  <c:v>41.310000000002603</c:v>
                </c:pt>
                <c:pt idx="8263">
                  <c:v>41.315000000002634</c:v>
                </c:pt>
                <c:pt idx="8264">
                  <c:v>41.320000000002644</c:v>
                </c:pt>
                <c:pt idx="8265">
                  <c:v>41.325000000002674</c:v>
                </c:pt>
                <c:pt idx="8266">
                  <c:v>41.330000000002642</c:v>
                </c:pt>
                <c:pt idx="8267">
                  <c:v>41.335000000002694</c:v>
                </c:pt>
                <c:pt idx="8268">
                  <c:v>41.34000000000264</c:v>
                </c:pt>
                <c:pt idx="8269">
                  <c:v>41.345000000002649</c:v>
                </c:pt>
                <c:pt idx="8270">
                  <c:v>41.350000000002638</c:v>
                </c:pt>
                <c:pt idx="8271">
                  <c:v>41.355000000002704</c:v>
                </c:pt>
                <c:pt idx="8272">
                  <c:v>41.360000000002707</c:v>
                </c:pt>
                <c:pt idx="8273">
                  <c:v>41.365000000002709</c:v>
                </c:pt>
                <c:pt idx="8274">
                  <c:v>41.370000000002705</c:v>
                </c:pt>
                <c:pt idx="8275">
                  <c:v>41.375000000002714</c:v>
                </c:pt>
                <c:pt idx="8276">
                  <c:v>41.380000000002667</c:v>
                </c:pt>
                <c:pt idx="8277">
                  <c:v>41.385000000002705</c:v>
                </c:pt>
                <c:pt idx="8278">
                  <c:v>41.390000000002722</c:v>
                </c:pt>
                <c:pt idx="8279">
                  <c:v>41.395000000002732</c:v>
                </c:pt>
                <c:pt idx="8280">
                  <c:v>41.400000000002727</c:v>
                </c:pt>
                <c:pt idx="8281">
                  <c:v>41.40500000000273</c:v>
                </c:pt>
                <c:pt idx="8282">
                  <c:v>41.410000000002725</c:v>
                </c:pt>
                <c:pt idx="8283">
                  <c:v>41.415000000002735</c:v>
                </c:pt>
                <c:pt idx="8284">
                  <c:v>41.420000000002737</c:v>
                </c:pt>
                <c:pt idx="8285">
                  <c:v>41.425000000002761</c:v>
                </c:pt>
                <c:pt idx="8286">
                  <c:v>41.430000000002742</c:v>
                </c:pt>
                <c:pt idx="8287">
                  <c:v>41.435000000002752</c:v>
                </c:pt>
                <c:pt idx="8288">
                  <c:v>41.440000000002748</c:v>
                </c:pt>
                <c:pt idx="8289">
                  <c:v>41.44500000000275</c:v>
                </c:pt>
                <c:pt idx="8290">
                  <c:v>41.450000000002746</c:v>
                </c:pt>
                <c:pt idx="8291">
                  <c:v>41.455000000002755</c:v>
                </c:pt>
                <c:pt idx="8292">
                  <c:v>41.460000000002758</c:v>
                </c:pt>
                <c:pt idx="8293">
                  <c:v>41.46500000000276</c:v>
                </c:pt>
                <c:pt idx="8294">
                  <c:v>41.470000000002756</c:v>
                </c:pt>
                <c:pt idx="8295">
                  <c:v>41.475000000002765</c:v>
                </c:pt>
                <c:pt idx="8296">
                  <c:v>41.480000000002754</c:v>
                </c:pt>
                <c:pt idx="8297">
                  <c:v>41.485000000002771</c:v>
                </c:pt>
                <c:pt idx="8298">
                  <c:v>41.490000000002773</c:v>
                </c:pt>
                <c:pt idx="8299">
                  <c:v>41.495000000002783</c:v>
                </c:pt>
                <c:pt idx="8300">
                  <c:v>41.500000000002778</c:v>
                </c:pt>
                <c:pt idx="8301">
                  <c:v>41.505000000002781</c:v>
                </c:pt>
                <c:pt idx="8302">
                  <c:v>41.510000000002776</c:v>
                </c:pt>
                <c:pt idx="8303">
                  <c:v>41.515000000002786</c:v>
                </c:pt>
                <c:pt idx="8304">
                  <c:v>41.520000000002788</c:v>
                </c:pt>
                <c:pt idx="8305">
                  <c:v>41.525000000002812</c:v>
                </c:pt>
                <c:pt idx="8306">
                  <c:v>41.530000000002801</c:v>
                </c:pt>
                <c:pt idx="8307">
                  <c:v>41.535000000002803</c:v>
                </c:pt>
                <c:pt idx="8308">
                  <c:v>41.540000000002799</c:v>
                </c:pt>
                <c:pt idx="8309">
                  <c:v>41.545000000002801</c:v>
                </c:pt>
                <c:pt idx="8310">
                  <c:v>41.550000000002804</c:v>
                </c:pt>
                <c:pt idx="8311">
                  <c:v>41.555000000002806</c:v>
                </c:pt>
                <c:pt idx="8312">
                  <c:v>41.560000000002809</c:v>
                </c:pt>
                <c:pt idx="8313">
                  <c:v>41.565000000002811</c:v>
                </c:pt>
                <c:pt idx="8314">
                  <c:v>41.570000000002814</c:v>
                </c:pt>
                <c:pt idx="8315">
                  <c:v>41.575000000002817</c:v>
                </c:pt>
                <c:pt idx="8316">
                  <c:v>41.580000000002805</c:v>
                </c:pt>
                <c:pt idx="8317">
                  <c:v>41.585000000002822</c:v>
                </c:pt>
                <c:pt idx="8318">
                  <c:v>41.590000000002831</c:v>
                </c:pt>
                <c:pt idx="8319">
                  <c:v>41.595000000002862</c:v>
                </c:pt>
                <c:pt idx="8320">
                  <c:v>41.600000000002829</c:v>
                </c:pt>
                <c:pt idx="8321">
                  <c:v>41.605000000002832</c:v>
                </c:pt>
                <c:pt idx="8322">
                  <c:v>41.610000000002834</c:v>
                </c:pt>
                <c:pt idx="8323">
                  <c:v>41.615000000002837</c:v>
                </c:pt>
                <c:pt idx="8324">
                  <c:v>41.620000000002861</c:v>
                </c:pt>
                <c:pt idx="8325">
                  <c:v>41.625000000002863</c:v>
                </c:pt>
                <c:pt idx="8326">
                  <c:v>41.630000000002852</c:v>
                </c:pt>
                <c:pt idx="8327">
                  <c:v>41.635000000002861</c:v>
                </c:pt>
                <c:pt idx="8328">
                  <c:v>41.64000000000285</c:v>
                </c:pt>
                <c:pt idx="8329">
                  <c:v>41.645000000002852</c:v>
                </c:pt>
                <c:pt idx="8330">
                  <c:v>41.650000000002855</c:v>
                </c:pt>
                <c:pt idx="8331">
                  <c:v>41.655000000002858</c:v>
                </c:pt>
                <c:pt idx="8332">
                  <c:v>41.66000000000286</c:v>
                </c:pt>
                <c:pt idx="8333">
                  <c:v>41.665000000002863</c:v>
                </c:pt>
                <c:pt idx="8334">
                  <c:v>41.670000000002865</c:v>
                </c:pt>
                <c:pt idx="8335">
                  <c:v>41.675000000002868</c:v>
                </c:pt>
                <c:pt idx="8336">
                  <c:v>41.68000000000287</c:v>
                </c:pt>
                <c:pt idx="8337">
                  <c:v>41.685000000002873</c:v>
                </c:pt>
                <c:pt idx="8338">
                  <c:v>41.690000000002883</c:v>
                </c:pt>
                <c:pt idx="8339">
                  <c:v>41.695000000002921</c:v>
                </c:pt>
                <c:pt idx="8340">
                  <c:v>41.700000000002881</c:v>
                </c:pt>
                <c:pt idx="8341">
                  <c:v>41.705000000002883</c:v>
                </c:pt>
                <c:pt idx="8342">
                  <c:v>41.710000000002886</c:v>
                </c:pt>
                <c:pt idx="8343">
                  <c:v>41.715000000002888</c:v>
                </c:pt>
                <c:pt idx="8344">
                  <c:v>41.720000000002912</c:v>
                </c:pt>
                <c:pt idx="8345">
                  <c:v>41.725000000002936</c:v>
                </c:pt>
                <c:pt idx="8346">
                  <c:v>41.730000000002903</c:v>
                </c:pt>
                <c:pt idx="8347">
                  <c:v>41.735000000002913</c:v>
                </c:pt>
                <c:pt idx="8348">
                  <c:v>41.740000000002901</c:v>
                </c:pt>
                <c:pt idx="8349">
                  <c:v>41.745000000002911</c:v>
                </c:pt>
                <c:pt idx="8350">
                  <c:v>41.750000000002906</c:v>
                </c:pt>
                <c:pt idx="8351">
                  <c:v>41.755000000002909</c:v>
                </c:pt>
                <c:pt idx="8352">
                  <c:v>41.760000000002911</c:v>
                </c:pt>
                <c:pt idx="8353">
                  <c:v>41.765000000002956</c:v>
                </c:pt>
                <c:pt idx="8354">
                  <c:v>41.770000000002916</c:v>
                </c:pt>
                <c:pt idx="8355">
                  <c:v>41.775000000002919</c:v>
                </c:pt>
                <c:pt idx="8356">
                  <c:v>41.780000000002921</c:v>
                </c:pt>
                <c:pt idx="8357">
                  <c:v>41.785000000002931</c:v>
                </c:pt>
                <c:pt idx="8358">
                  <c:v>41.790000000002962</c:v>
                </c:pt>
                <c:pt idx="8359">
                  <c:v>41.795000000002972</c:v>
                </c:pt>
                <c:pt idx="8360">
                  <c:v>41.800000000002925</c:v>
                </c:pt>
                <c:pt idx="8361">
                  <c:v>41.805000000002934</c:v>
                </c:pt>
                <c:pt idx="8362">
                  <c:v>41.810000000002894</c:v>
                </c:pt>
                <c:pt idx="8363">
                  <c:v>41.815000000002925</c:v>
                </c:pt>
                <c:pt idx="8364">
                  <c:v>41.820000000002942</c:v>
                </c:pt>
                <c:pt idx="8365">
                  <c:v>41.825000000002952</c:v>
                </c:pt>
                <c:pt idx="8366">
                  <c:v>41.830000000002947</c:v>
                </c:pt>
                <c:pt idx="8367">
                  <c:v>41.83500000000295</c:v>
                </c:pt>
                <c:pt idx="8368">
                  <c:v>41.840000000002945</c:v>
                </c:pt>
                <c:pt idx="8369">
                  <c:v>41.845000000002955</c:v>
                </c:pt>
                <c:pt idx="8370">
                  <c:v>41.850000000002915</c:v>
                </c:pt>
                <c:pt idx="8371">
                  <c:v>41.855000000002946</c:v>
                </c:pt>
                <c:pt idx="8372">
                  <c:v>41.860000000002955</c:v>
                </c:pt>
                <c:pt idx="8373">
                  <c:v>41.865000000002965</c:v>
                </c:pt>
                <c:pt idx="8374">
                  <c:v>41.870000000002946</c:v>
                </c:pt>
                <c:pt idx="8375">
                  <c:v>41.87500000000297</c:v>
                </c:pt>
                <c:pt idx="8376">
                  <c:v>41.880000000002944</c:v>
                </c:pt>
                <c:pt idx="8377">
                  <c:v>41.885000000002975</c:v>
                </c:pt>
                <c:pt idx="8378">
                  <c:v>41.890000000002978</c:v>
                </c:pt>
                <c:pt idx="8379">
                  <c:v>41.89500000000298</c:v>
                </c:pt>
                <c:pt idx="8380">
                  <c:v>41.900000000002976</c:v>
                </c:pt>
                <c:pt idx="8381">
                  <c:v>41.905000000002985</c:v>
                </c:pt>
                <c:pt idx="8382">
                  <c:v>41.910000000002974</c:v>
                </c:pt>
                <c:pt idx="8383">
                  <c:v>41.915000000002991</c:v>
                </c:pt>
                <c:pt idx="8384">
                  <c:v>41.920000000002993</c:v>
                </c:pt>
                <c:pt idx="8385">
                  <c:v>41.925000000003003</c:v>
                </c:pt>
                <c:pt idx="8386">
                  <c:v>41.930000000002998</c:v>
                </c:pt>
                <c:pt idx="8387">
                  <c:v>41.935000000003001</c:v>
                </c:pt>
                <c:pt idx="8388">
                  <c:v>41.940000000002996</c:v>
                </c:pt>
                <c:pt idx="8389">
                  <c:v>41.945000000003006</c:v>
                </c:pt>
                <c:pt idx="8390">
                  <c:v>41.950000000002994</c:v>
                </c:pt>
                <c:pt idx="8391">
                  <c:v>41.955000000003004</c:v>
                </c:pt>
                <c:pt idx="8392">
                  <c:v>41.960000000003014</c:v>
                </c:pt>
                <c:pt idx="8393">
                  <c:v>41.965000000003016</c:v>
                </c:pt>
                <c:pt idx="8394">
                  <c:v>41.970000000003004</c:v>
                </c:pt>
                <c:pt idx="8395">
                  <c:v>41.975000000003021</c:v>
                </c:pt>
                <c:pt idx="8396">
                  <c:v>41.980000000003024</c:v>
                </c:pt>
                <c:pt idx="8397">
                  <c:v>41.985000000003026</c:v>
                </c:pt>
                <c:pt idx="8398">
                  <c:v>41.990000000003029</c:v>
                </c:pt>
                <c:pt idx="8399">
                  <c:v>41.995000000003031</c:v>
                </c:pt>
                <c:pt idx="8400">
                  <c:v>42.000000000003034</c:v>
                </c:pt>
                <c:pt idx="8401">
                  <c:v>42.005000000003037</c:v>
                </c:pt>
                <c:pt idx="8402">
                  <c:v>42.010000000003025</c:v>
                </c:pt>
                <c:pt idx="8403">
                  <c:v>42.015000000003042</c:v>
                </c:pt>
                <c:pt idx="8404">
                  <c:v>42.020000000003051</c:v>
                </c:pt>
                <c:pt idx="8405">
                  <c:v>42.025000000003061</c:v>
                </c:pt>
                <c:pt idx="8406">
                  <c:v>42.030000000003049</c:v>
                </c:pt>
                <c:pt idx="8407">
                  <c:v>42.035000000003052</c:v>
                </c:pt>
                <c:pt idx="8408">
                  <c:v>42.040000000003054</c:v>
                </c:pt>
                <c:pt idx="8409">
                  <c:v>42.045000000003057</c:v>
                </c:pt>
                <c:pt idx="8410">
                  <c:v>42.050000000003045</c:v>
                </c:pt>
                <c:pt idx="8411">
                  <c:v>42.055000000003055</c:v>
                </c:pt>
                <c:pt idx="8412">
                  <c:v>42.060000000003065</c:v>
                </c:pt>
                <c:pt idx="8413">
                  <c:v>42.065000000003067</c:v>
                </c:pt>
                <c:pt idx="8414">
                  <c:v>42.07000000000307</c:v>
                </c:pt>
                <c:pt idx="8415">
                  <c:v>42.075000000003072</c:v>
                </c:pt>
                <c:pt idx="8416">
                  <c:v>42.080000000003075</c:v>
                </c:pt>
                <c:pt idx="8417">
                  <c:v>42.085000000003078</c:v>
                </c:pt>
                <c:pt idx="8418">
                  <c:v>42.09000000000308</c:v>
                </c:pt>
                <c:pt idx="8419">
                  <c:v>42.095000000003083</c:v>
                </c:pt>
                <c:pt idx="8420">
                  <c:v>42.100000000003085</c:v>
                </c:pt>
                <c:pt idx="8421">
                  <c:v>42.105000000003088</c:v>
                </c:pt>
                <c:pt idx="8422">
                  <c:v>42.11000000000309</c:v>
                </c:pt>
                <c:pt idx="8423">
                  <c:v>42.115000000003093</c:v>
                </c:pt>
                <c:pt idx="8424">
                  <c:v>42.120000000003103</c:v>
                </c:pt>
                <c:pt idx="8425">
                  <c:v>42.125000000003112</c:v>
                </c:pt>
                <c:pt idx="8426">
                  <c:v>42.130000000003101</c:v>
                </c:pt>
                <c:pt idx="8427">
                  <c:v>42.135000000003103</c:v>
                </c:pt>
                <c:pt idx="8428">
                  <c:v>42.140000000003106</c:v>
                </c:pt>
                <c:pt idx="8429">
                  <c:v>42.145000000003108</c:v>
                </c:pt>
                <c:pt idx="8430">
                  <c:v>42.150000000003104</c:v>
                </c:pt>
                <c:pt idx="8431">
                  <c:v>42.155000000003106</c:v>
                </c:pt>
                <c:pt idx="8432">
                  <c:v>42.160000000003116</c:v>
                </c:pt>
                <c:pt idx="8433">
                  <c:v>42.165000000003118</c:v>
                </c:pt>
                <c:pt idx="8434">
                  <c:v>42.170000000003121</c:v>
                </c:pt>
                <c:pt idx="8435">
                  <c:v>42.175000000003131</c:v>
                </c:pt>
                <c:pt idx="8436">
                  <c:v>42.180000000003126</c:v>
                </c:pt>
                <c:pt idx="8437">
                  <c:v>42.185000000003129</c:v>
                </c:pt>
                <c:pt idx="8438">
                  <c:v>42.190000000003131</c:v>
                </c:pt>
                <c:pt idx="8439">
                  <c:v>42.195000000003162</c:v>
                </c:pt>
                <c:pt idx="8440">
                  <c:v>42.200000000003136</c:v>
                </c:pt>
                <c:pt idx="8441">
                  <c:v>42.205000000003139</c:v>
                </c:pt>
                <c:pt idx="8442">
                  <c:v>42.210000000003141</c:v>
                </c:pt>
                <c:pt idx="8443">
                  <c:v>42.215000000003151</c:v>
                </c:pt>
                <c:pt idx="8444">
                  <c:v>42.220000000003161</c:v>
                </c:pt>
                <c:pt idx="8445">
                  <c:v>42.225000000003163</c:v>
                </c:pt>
                <c:pt idx="8446">
                  <c:v>42.230000000003152</c:v>
                </c:pt>
                <c:pt idx="8447">
                  <c:v>42.235000000003161</c:v>
                </c:pt>
                <c:pt idx="8448">
                  <c:v>42.240000000003157</c:v>
                </c:pt>
                <c:pt idx="8449">
                  <c:v>42.245000000003159</c:v>
                </c:pt>
                <c:pt idx="8450">
                  <c:v>42.250000000003155</c:v>
                </c:pt>
                <c:pt idx="8451">
                  <c:v>42.255000000003164</c:v>
                </c:pt>
                <c:pt idx="8452">
                  <c:v>42.260000000003167</c:v>
                </c:pt>
                <c:pt idx="8453">
                  <c:v>42.265000000003212</c:v>
                </c:pt>
                <c:pt idx="8454">
                  <c:v>42.270000000003172</c:v>
                </c:pt>
                <c:pt idx="8455">
                  <c:v>42.275000000003182</c:v>
                </c:pt>
                <c:pt idx="8456">
                  <c:v>42.280000000003177</c:v>
                </c:pt>
                <c:pt idx="8457">
                  <c:v>42.28500000000318</c:v>
                </c:pt>
                <c:pt idx="8458">
                  <c:v>42.290000000003182</c:v>
                </c:pt>
                <c:pt idx="8459">
                  <c:v>42.295000000003213</c:v>
                </c:pt>
                <c:pt idx="8460">
                  <c:v>42.300000000003145</c:v>
                </c:pt>
                <c:pt idx="8461">
                  <c:v>42.30500000000319</c:v>
                </c:pt>
                <c:pt idx="8462">
                  <c:v>42.31000000000315</c:v>
                </c:pt>
                <c:pt idx="8463">
                  <c:v>42.315000000003195</c:v>
                </c:pt>
                <c:pt idx="8464">
                  <c:v>42.320000000003198</c:v>
                </c:pt>
                <c:pt idx="8465">
                  <c:v>42.3250000000032</c:v>
                </c:pt>
                <c:pt idx="8466">
                  <c:v>42.330000000003196</c:v>
                </c:pt>
                <c:pt idx="8467">
                  <c:v>42.335000000003205</c:v>
                </c:pt>
                <c:pt idx="8468">
                  <c:v>42.340000000003194</c:v>
                </c:pt>
                <c:pt idx="8469">
                  <c:v>42.345000000003196</c:v>
                </c:pt>
                <c:pt idx="8470">
                  <c:v>42.350000000003163</c:v>
                </c:pt>
                <c:pt idx="8471">
                  <c:v>42.355000000003194</c:v>
                </c:pt>
                <c:pt idx="8472">
                  <c:v>42.360000000003204</c:v>
                </c:pt>
                <c:pt idx="8473">
                  <c:v>42.365000000003221</c:v>
                </c:pt>
                <c:pt idx="8474">
                  <c:v>42.370000000003195</c:v>
                </c:pt>
                <c:pt idx="8475">
                  <c:v>42.375000000003226</c:v>
                </c:pt>
                <c:pt idx="8476">
                  <c:v>42.380000000003186</c:v>
                </c:pt>
                <c:pt idx="8477">
                  <c:v>42.385000000003224</c:v>
                </c:pt>
                <c:pt idx="8478">
                  <c:v>42.390000000003234</c:v>
                </c:pt>
                <c:pt idx="8479">
                  <c:v>42.395000000003236</c:v>
                </c:pt>
                <c:pt idx="8480">
                  <c:v>42.400000000003224</c:v>
                </c:pt>
                <c:pt idx="8481">
                  <c:v>42.405000000003241</c:v>
                </c:pt>
                <c:pt idx="8482">
                  <c:v>42.410000000003244</c:v>
                </c:pt>
                <c:pt idx="8483">
                  <c:v>42.415000000003246</c:v>
                </c:pt>
                <c:pt idx="8484">
                  <c:v>42.420000000003249</c:v>
                </c:pt>
                <c:pt idx="8485">
                  <c:v>42.425000000003251</c:v>
                </c:pt>
                <c:pt idx="8486">
                  <c:v>42.430000000003254</c:v>
                </c:pt>
                <c:pt idx="8487">
                  <c:v>42.435000000003257</c:v>
                </c:pt>
                <c:pt idx="8488">
                  <c:v>42.440000000003245</c:v>
                </c:pt>
                <c:pt idx="8489">
                  <c:v>42.445000000003255</c:v>
                </c:pt>
                <c:pt idx="8490">
                  <c:v>42.450000000003222</c:v>
                </c:pt>
                <c:pt idx="8491">
                  <c:v>42.455000000003245</c:v>
                </c:pt>
                <c:pt idx="8492">
                  <c:v>42.460000000003255</c:v>
                </c:pt>
                <c:pt idx="8493">
                  <c:v>42.465000000003272</c:v>
                </c:pt>
                <c:pt idx="8494">
                  <c:v>42.470000000003274</c:v>
                </c:pt>
                <c:pt idx="8495">
                  <c:v>42.475000000003277</c:v>
                </c:pt>
                <c:pt idx="8496">
                  <c:v>42.480000000003244</c:v>
                </c:pt>
                <c:pt idx="8497">
                  <c:v>42.485000000003275</c:v>
                </c:pt>
                <c:pt idx="8498">
                  <c:v>42.490000000003285</c:v>
                </c:pt>
                <c:pt idx="8499">
                  <c:v>42.495000000003287</c:v>
                </c:pt>
                <c:pt idx="8500">
                  <c:v>42.50000000000329</c:v>
                </c:pt>
                <c:pt idx="8501">
                  <c:v>42.505000000003292</c:v>
                </c:pt>
                <c:pt idx="8502">
                  <c:v>42.510000000003295</c:v>
                </c:pt>
                <c:pt idx="8503">
                  <c:v>42.515000000003297</c:v>
                </c:pt>
                <c:pt idx="8504">
                  <c:v>42.5200000000033</c:v>
                </c:pt>
                <c:pt idx="8505">
                  <c:v>42.525000000003303</c:v>
                </c:pt>
                <c:pt idx="8506">
                  <c:v>42.530000000003305</c:v>
                </c:pt>
                <c:pt idx="8507">
                  <c:v>42.535000000003308</c:v>
                </c:pt>
                <c:pt idx="8508">
                  <c:v>42.540000000003296</c:v>
                </c:pt>
                <c:pt idx="8509">
                  <c:v>42.545000000003306</c:v>
                </c:pt>
                <c:pt idx="8510">
                  <c:v>42.550000000003294</c:v>
                </c:pt>
                <c:pt idx="8511">
                  <c:v>42.555000000003304</c:v>
                </c:pt>
                <c:pt idx="8512">
                  <c:v>42.560000000003321</c:v>
                </c:pt>
                <c:pt idx="8513">
                  <c:v>42.565000000003323</c:v>
                </c:pt>
                <c:pt idx="8514">
                  <c:v>42.570000000003326</c:v>
                </c:pt>
                <c:pt idx="8515">
                  <c:v>42.575000000003328</c:v>
                </c:pt>
                <c:pt idx="8516">
                  <c:v>42.580000000003324</c:v>
                </c:pt>
                <c:pt idx="8517">
                  <c:v>42.585000000003326</c:v>
                </c:pt>
                <c:pt idx="8518">
                  <c:v>42.590000000003336</c:v>
                </c:pt>
                <c:pt idx="8519">
                  <c:v>42.595000000003338</c:v>
                </c:pt>
                <c:pt idx="8520">
                  <c:v>42.600000000003341</c:v>
                </c:pt>
                <c:pt idx="8521">
                  <c:v>42.605000000003351</c:v>
                </c:pt>
                <c:pt idx="8522">
                  <c:v>42.610000000003346</c:v>
                </c:pt>
                <c:pt idx="8523">
                  <c:v>42.615000000003349</c:v>
                </c:pt>
                <c:pt idx="8524">
                  <c:v>42.620000000003351</c:v>
                </c:pt>
                <c:pt idx="8525">
                  <c:v>42.625000000003361</c:v>
                </c:pt>
                <c:pt idx="8526">
                  <c:v>42.630000000003356</c:v>
                </c:pt>
                <c:pt idx="8527">
                  <c:v>42.635000000003359</c:v>
                </c:pt>
                <c:pt idx="8528">
                  <c:v>42.640000000003354</c:v>
                </c:pt>
                <c:pt idx="8529">
                  <c:v>42.645000000003364</c:v>
                </c:pt>
                <c:pt idx="8530">
                  <c:v>42.650000000003345</c:v>
                </c:pt>
                <c:pt idx="8531">
                  <c:v>42.655000000003355</c:v>
                </c:pt>
                <c:pt idx="8532">
                  <c:v>42.660000000003372</c:v>
                </c:pt>
                <c:pt idx="8533">
                  <c:v>42.665000000003381</c:v>
                </c:pt>
                <c:pt idx="8534">
                  <c:v>42.670000000003377</c:v>
                </c:pt>
                <c:pt idx="8535">
                  <c:v>42.675000000003379</c:v>
                </c:pt>
                <c:pt idx="8536">
                  <c:v>42.680000000003375</c:v>
                </c:pt>
                <c:pt idx="8537">
                  <c:v>42.685000000003384</c:v>
                </c:pt>
                <c:pt idx="8538">
                  <c:v>42.690000000003387</c:v>
                </c:pt>
                <c:pt idx="8539">
                  <c:v>42.695000000003411</c:v>
                </c:pt>
                <c:pt idx="8540">
                  <c:v>42.700000000003392</c:v>
                </c:pt>
                <c:pt idx="8541">
                  <c:v>42.705000000003402</c:v>
                </c:pt>
                <c:pt idx="8542">
                  <c:v>42.710000000003397</c:v>
                </c:pt>
                <c:pt idx="8543">
                  <c:v>42.7150000000034</c:v>
                </c:pt>
                <c:pt idx="8544">
                  <c:v>42.720000000003402</c:v>
                </c:pt>
                <c:pt idx="8545">
                  <c:v>42.725000000003412</c:v>
                </c:pt>
                <c:pt idx="8546">
                  <c:v>42.730000000003407</c:v>
                </c:pt>
                <c:pt idx="8547">
                  <c:v>42.73500000000341</c:v>
                </c:pt>
                <c:pt idx="8548">
                  <c:v>42.740000000003405</c:v>
                </c:pt>
                <c:pt idx="8549">
                  <c:v>42.745000000003415</c:v>
                </c:pt>
                <c:pt idx="8550">
                  <c:v>42.750000000003396</c:v>
                </c:pt>
                <c:pt idx="8551">
                  <c:v>42.75500000000342</c:v>
                </c:pt>
                <c:pt idx="8552">
                  <c:v>42.760000000003423</c:v>
                </c:pt>
                <c:pt idx="8553">
                  <c:v>42.765000000003432</c:v>
                </c:pt>
                <c:pt idx="8554">
                  <c:v>42.770000000003428</c:v>
                </c:pt>
                <c:pt idx="8555">
                  <c:v>42.775000000003431</c:v>
                </c:pt>
                <c:pt idx="8556">
                  <c:v>42.780000000003426</c:v>
                </c:pt>
                <c:pt idx="8557">
                  <c:v>42.785000000003436</c:v>
                </c:pt>
                <c:pt idx="8558">
                  <c:v>42.790000000003438</c:v>
                </c:pt>
                <c:pt idx="8559">
                  <c:v>42.795000000003462</c:v>
                </c:pt>
                <c:pt idx="8560">
                  <c:v>42.800000000003401</c:v>
                </c:pt>
                <c:pt idx="8561">
                  <c:v>42.805000000003446</c:v>
                </c:pt>
                <c:pt idx="8562">
                  <c:v>42.810000000003399</c:v>
                </c:pt>
                <c:pt idx="8563">
                  <c:v>42.815000000003444</c:v>
                </c:pt>
                <c:pt idx="8564">
                  <c:v>42.820000000003454</c:v>
                </c:pt>
                <c:pt idx="8565">
                  <c:v>42.825000000003456</c:v>
                </c:pt>
                <c:pt idx="8566">
                  <c:v>42.830000000003444</c:v>
                </c:pt>
                <c:pt idx="8567">
                  <c:v>42.835000000003454</c:v>
                </c:pt>
                <c:pt idx="8568">
                  <c:v>42.840000000003421</c:v>
                </c:pt>
                <c:pt idx="8569">
                  <c:v>42.845000000003445</c:v>
                </c:pt>
                <c:pt idx="8570">
                  <c:v>42.850000000003405</c:v>
                </c:pt>
                <c:pt idx="8571">
                  <c:v>42.855000000003429</c:v>
                </c:pt>
                <c:pt idx="8572">
                  <c:v>42.860000000003474</c:v>
                </c:pt>
                <c:pt idx="8573">
                  <c:v>42.865000000003477</c:v>
                </c:pt>
                <c:pt idx="8574">
                  <c:v>42.870000000003444</c:v>
                </c:pt>
                <c:pt idx="8575">
                  <c:v>42.875000000003475</c:v>
                </c:pt>
                <c:pt idx="8576">
                  <c:v>42.880000000003434</c:v>
                </c:pt>
                <c:pt idx="8577">
                  <c:v>42.885000000003444</c:v>
                </c:pt>
                <c:pt idx="8578">
                  <c:v>42.890000000003475</c:v>
                </c:pt>
                <c:pt idx="8579">
                  <c:v>42.895000000003492</c:v>
                </c:pt>
                <c:pt idx="8580">
                  <c:v>42.900000000003494</c:v>
                </c:pt>
                <c:pt idx="8581">
                  <c:v>42.905000000003497</c:v>
                </c:pt>
                <c:pt idx="8582">
                  <c:v>42.910000000003457</c:v>
                </c:pt>
                <c:pt idx="8583">
                  <c:v>42.915000000003495</c:v>
                </c:pt>
                <c:pt idx="8584">
                  <c:v>42.920000000003505</c:v>
                </c:pt>
                <c:pt idx="8585">
                  <c:v>42.925000000003507</c:v>
                </c:pt>
                <c:pt idx="8586">
                  <c:v>42.930000000003496</c:v>
                </c:pt>
                <c:pt idx="8587">
                  <c:v>42.935000000003505</c:v>
                </c:pt>
                <c:pt idx="8588">
                  <c:v>42.940000000003494</c:v>
                </c:pt>
                <c:pt idx="8589">
                  <c:v>42.945000000003496</c:v>
                </c:pt>
                <c:pt idx="8590">
                  <c:v>42.95000000000347</c:v>
                </c:pt>
                <c:pt idx="8591">
                  <c:v>42.955000000003494</c:v>
                </c:pt>
                <c:pt idx="8592">
                  <c:v>42.960000000003525</c:v>
                </c:pt>
                <c:pt idx="8593">
                  <c:v>42.965000000003528</c:v>
                </c:pt>
                <c:pt idx="8594">
                  <c:v>42.970000000003495</c:v>
                </c:pt>
                <c:pt idx="8595">
                  <c:v>42.975000000003526</c:v>
                </c:pt>
                <c:pt idx="8596">
                  <c:v>42.980000000003493</c:v>
                </c:pt>
                <c:pt idx="8597">
                  <c:v>42.985000000003524</c:v>
                </c:pt>
                <c:pt idx="8598">
                  <c:v>42.99000000000354</c:v>
                </c:pt>
                <c:pt idx="8599">
                  <c:v>42.995000000003543</c:v>
                </c:pt>
                <c:pt idx="8600">
                  <c:v>43.000000000003546</c:v>
                </c:pt>
                <c:pt idx="8601">
                  <c:v>43.005000000003548</c:v>
                </c:pt>
                <c:pt idx="8602">
                  <c:v>43.010000000003544</c:v>
                </c:pt>
                <c:pt idx="8603">
                  <c:v>43.015000000003546</c:v>
                </c:pt>
                <c:pt idx="8604">
                  <c:v>43.020000000003556</c:v>
                </c:pt>
                <c:pt idx="8605">
                  <c:v>43.025000000003558</c:v>
                </c:pt>
                <c:pt idx="8606">
                  <c:v>43.030000000003554</c:v>
                </c:pt>
                <c:pt idx="8607">
                  <c:v>43.035000000003564</c:v>
                </c:pt>
                <c:pt idx="8608">
                  <c:v>43.040000000003545</c:v>
                </c:pt>
                <c:pt idx="8609">
                  <c:v>43.045000000003554</c:v>
                </c:pt>
                <c:pt idx="8610">
                  <c:v>43.050000000003529</c:v>
                </c:pt>
                <c:pt idx="8611">
                  <c:v>43.055000000003574</c:v>
                </c:pt>
                <c:pt idx="8612">
                  <c:v>43.060000000003576</c:v>
                </c:pt>
                <c:pt idx="8613">
                  <c:v>43.065000000003579</c:v>
                </c:pt>
                <c:pt idx="8614">
                  <c:v>43.070000000003574</c:v>
                </c:pt>
                <c:pt idx="8615">
                  <c:v>43.075000000003584</c:v>
                </c:pt>
                <c:pt idx="8616">
                  <c:v>43.080000000003544</c:v>
                </c:pt>
                <c:pt idx="8617">
                  <c:v>43.085000000003575</c:v>
                </c:pt>
                <c:pt idx="8618">
                  <c:v>43.090000000003592</c:v>
                </c:pt>
                <c:pt idx="8619">
                  <c:v>43.095000000003601</c:v>
                </c:pt>
                <c:pt idx="8620">
                  <c:v>43.100000000003597</c:v>
                </c:pt>
                <c:pt idx="8621">
                  <c:v>43.105000000003599</c:v>
                </c:pt>
                <c:pt idx="8622">
                  <c:v>43.110000000003595</c:v>
                </c:pt>
                <c:pt idx="8623">
                  <c:v>43.115000000003604</c:v>
                </c:pt>
                <c:pt idx="8624">
                  <c:v>43.120000000003607</c:v>
                </c:pt>
                <c:pt idx="8625">
                  <c:v>43.12500000000361</c:v>
                </c:pt>
                <c:pt idx="8626">
                  <c:v>43.130000000003605</c:v>
                </c:pt>
                <c:pt idx="8627">
                  <c:v>43.135000000003615</c:v>
                </c:pt>
                <c:pt idx="8628">
                  <c:v>43.140000000003596</c:v>
                </c:pt>
                <c:pt idx="8629">
                  <c:v>43.14500000000362</c:v>
                </c:pt>
                <c:pt idx="8630">
                  <c:v>43.150000000003594</c:v>
                </c:pt>
                <c:pt idx="8631">
                  <c:v>43.155000000003625</c:v>
                </c:pt>
                <c:pt idx="8632">
                  <c:v>43.160000000003627</c:v>
                </c:pt>
                <c:pt idx="8633">
                  <c:v>43.16500000000363</c:v>
                </c:pt>
                <c:pt idx="8634">
                  <c:v>43.170000000003625</c:v>
                </c:pt>
                <c:pt idx="8635">
                  <c:v>43.175000000003635</c:v>
                </c:pt>
                <c:pt idx="8636">
                  <c:v>43.180000000003595</c:v>
                </c:pt>
                <c:pt idx="8637">
                  <c:v>43.18500000000364</c:v>
                </c:pt>
                <c:pt idx="8638">
                  <c:v>43.190000000003643</c:v>
                </c:pt>
                <c:pt idx="8639">
                  <c:v>43.195000000003652</c:v>
                </c:pt>
                <c:pt idx="8640">
                  <c:v>43.200000000003648</c:v>
                </c:pt>
                <c:pt idx="8641">
                  <c:v>43.20500000000365</c:v>
                </c:pt>
                <c:pt idx="8642">
                  <c:v>43.210000000003646</c:v>
                </c:pt>
                <c:pt idx="8643">
                  <c:v>43.215000000003656</c:v>
                </c:pt>
                <c:pt idx="8644">
                  <c:v>43.220000000003658</c:v>
                </c:pt>
                <c:pt idx="8645">
                  <c:v>43.225000000003661</c:v>
                </c:pt>
                <c:pt idx="8646">
                  <c:v>43.230000000003656</c:v>
                </c:pt>
                <c:pt idx="8647">
                  <c:v>43.235000000003666</c:v>
                </c:pt>
                <c:pt idx="8648">
                  <c:v>43.240000000003654</c:v>
                </c:pt>
                <c:pt idx="8649">
                  <c:v>43.245000000003671</c:v>
                </c:pt>
                <c:pt idx="8650">
                  <c:v>43.250000000003674</c:v>
                </c:pt>
                <c:pt idx="8651">
                  <c:v>43.255000000003676</c:v>
                </c:pt>
                <c:pt idx="8652">
                  <c:v>43.260000000003679</c:v>
                </c:pt>
                <c:pt idx="8653">
                  <c:v>43.265000000003681</c:v>
                </c:pt>
                <c:pt idx="8654">
                  <c:v>43.270000000003684</c:v>
                </c:pt>
                <c:pt idx="8655">
                  <c:v>43.275000000003686</c:v>
                </c:pt>
                <c:pt idx="8656">
                  <c:v>43.280000000003675</c:v>
                </c:pt>
                <c:pt idx="8657">
                  <c:v>43.285000000003691</c:v>
                </c:pt>
                <c:pt idx="8658">
                  <c:v>43.290000000003737</c:v>
                </c:pt>
                <c:pt idx="8659">
                  <c:v>43.29500000000376</c:v>
                </c:pt>
                <c:pt idx="8660">
                  <c:v>43.300000000003656</c:v>
                </c:pt>
                <c:pt idx="8661">
                  <c:v>43.305000000003702</c:v>
                </c:pt>
                <c:pt idx="8662">
                  <c:v>43.310000000003704</c:v>
                </c:pt>
                <c:pt idx="8663">
                  <c:v>43.315000000003707</c:v>
                </c:pt>
                <c:pt idx="8664">
                  <c:v>43.320000000003709</c:v>
                </c:pt>
                <c:pt idx="8665">
                  <c:v>43.325000000003712</c:v>
                </c:pt>
                <c:pt idx="8666">
                  <c:v>43.330000000003714</c:v>
                </c:pt>
                <c:pt idx="8667">
                  <c:v>43.335000000003717</c:v>
                </c:pt>
                <c:pt idx="8668">
                  <c:v>43.34000000000372</c:v>
                </c:pt>
                <c:pt idx="8669">
                  <c:v>43.345000000003722</c:v>
                </c:pt>
                <c:pt idx="8670">
                  <c:v>43.350000000003725</c:v>
                </c:pt>
                <c:pt idx="8671">
                  <c:v>43.355000000003727</c:v>
                </c:pt>
                <c:pt idx="8672">
                  <c:v>43.36000000000373</c:v>
                </c:pt>
                <c:pt idx="8673">
                  <c:v>43.365000000003732</c:v>
                </c:pt>
                <c:pt idx="8674">
                  <c:v>43.370000000003735</c:v>
                </c:pt>
                <c:pt idx="8675">
                  <c:v>43.375000000003737</c:v>
                </c:pt>
                <c:pt idx="8676">
                  <c:v>43.38000000000374</c:v>
                </c:pt>
                <c:pt idx="8677">
                  <c:v>43.385000000003743</c:v>
                </c:pt>
                <c:pt idx="8678">
                  <c:v>43.390000000003752</c:v>
                </c:pt>
                <c:pt idx="8679">
                  <c:v>43.395000000003762</c:v>
                </c:pt>
                <c:pt idx="8680">
                  <c:v>43.40000000000375</c:v>
                </c:pt>
                <c:pt idx="8681">
                  <c:v>43.405000000003753</c:v>
                </c:pt>
                <c:pt idx="8682">
                  <c:v>43.410000000003755</c:v>
                </c:pt>
                <c:pt idx="8683">
                  <c:v>43.415000000003758</c:v>
                </c:pt>
                <c:pt idx="8684">
                  <c:v>43.42000000000376</c:v>
                </c:pt>
                <c:pt idx="8685">
                  <c:v>43.425000000003763</c:v>
                </c:pt>
                <c:pt idx="8686">
                  <c:v>43.430000000003766</c:v>
                </c:pt>
                <c:pt idx="8687">
                  <c:v>43.435000000003768</c:v>
                </c:pt>
                <c:pt idx="8688">
                  <c:v>43.440000000003771</c:v>
                </c:pt>
                <c:pt idx="8689">
                  <c:v>43.445000000003773</c:v>
                </c:pt>
                <c:pt idx="8690">
                  <c:v>43.450000000003776</c:v>
                </c:pt>
                <c:pt idx="8691">
                  <c:v>43.455000000003778</c:v>
                </c:pt>
                <c:pt idx="8692">
                  <c:v>43.460000000003781</c:v>
                </c:pt>
                <c:pt idx="8693">
                  <c:v>43.465000000003783</c:v>
                </c:pt>
                <c:pt idx="8694">
                  <c:v>43.470000000003786</c:v>
                </c:pt>
                <c:pt idx="8695">
                  <c:v>43.475000000003789</c:v>
                </c:pt>
                <c:pt idx="8696">
                  <c:v>43.480000000003791</c:v>
                </c:pt>
                <c:pt idx="8697">
                  <c:v>43.485000000003801</c:v>
                </c:pt>
                <c:pt idx="8698">
                  <c:v>43.490000000003803</c:v>
                </c:pt>
                <c:pt idx="8699">
                  <c:v>43.495000000003813</c:v>
                </c:pt>
                <c:pt idx="8700">
                  <c:v>43.500000000003801</c:v>
                </c:pt>
                <c:pt idx="8701">
                  <c:v>43.505000000003811</c:v>
                </c:pt>
                <c:pt idx="8702">
                  <c:v>43.510000000003807</c:v>
                </c:pt>
                <c:pt idx="8703">
                  <c:v>43.515000000003809</c:v>
                </c:pt>
                <c:pt idx="8704">
                  <c:v>43.520000000003812</c:v>
                </c:pt>
                <c:pt idx="8705">
                  <c:v>43.525000000003857</c:v>
                </c:pt>
                <c:pt idx="8706">
                  <c:v>43.530000000003817</c:v>
                </c:pt>
                <c:pt idx="8707">
                  <c:v>43.535000000003819</c:v>
                </c:pt>
                <c:pt idx="8708">
                  <c:v>43.540000000003822</c:v>
                </c:pt>
                <c:pt idx="8709">
                  <c:v>43.545000000003832</c:v>
                </c:pt>
                <c:pt idx="8710">
                  <c:v>43.550000000003827</c:v>
                </c:pt>
                <c:pt idx="8711">
                  <c:v>43.55500000000383</c:v>
                </c:pt>
                <c:pt idx="8712">
                  <c:v>43.560000000003832</c:v>
                </c:pt>
                <c:pt idx="8713">
                  <c:v>43.565000000003863</c:v>
                </c:pt>
                <c:pt idx="8714">
                  <c:v>43.570000000003837</c:v>
                </c:pt>
                <c:pt idx="8715">
                  <c:v>43.575000000003861</c:v>
                </c:pt>
                <c:pt idx="8716">
                  <c:v>43.580000000003842</c:v>
                </c:pt>
                <c:pt idx="8717">
                  <c:v>43.585000000003852</c:v>
                </c:pt>
                <c:pt idx="8718">
                  <c:v>43.590000000003862</c:v>
                </c:pt>
                <c:pt idx="8719">
                  <c:v>43.595000000003893</c:v>
                </c:pt>
                <c:pt idx="8720">
                  <c:v>43.600000000003853</c:v>
                </c:pt>
                <c:pt idx="8721">
                  <c:v>43.605000000003862</c:v>
                </c:pt>
                <c:pt idx="8722">
                  <c:v>43.610000000003858</c:v>
                </c:pt>
                <c:pt idx="8723">
                  <c:v>43.61500000000386</c:v>
                </c:pt>
                <c:pt idx="8724">
                  <c:v>43.620000000003863</c:v>
                </c:pt>
                <c:pt idx="8725">
                  <c:v>43.625000000003915</c:v>
                </c:pt>
                <c:pt idx="8726">
                  <c:v>43.630000000003868</c:v>
                </c:pt>
                <c:pt idx="8727">
                  <c:v>43.635000000003913</c:v>
                </c:pt>
                <c:pt idx="8728">
                  <c:v>43.640000000003873</c:v>
                </c:pt>
                <c:pt idx="8729">
                  <c:v>43.645000000003883</c:v>
                </c:pt>
                <c:pt idx="8730">
                  <c:v>43.650000000003878</c:v>
                </c:pt>
                <c:pt idx="8731">
                  <c:v>43.655000000003881</c:v>
                </c:pt>
                <c:pt idx="8732">
                  <c:v>43.660000000003883</c:v>
                </c:pt>
                <c:pt idx="8733">
                  <c:v>43.665000000003928</c:v>
                </c:pt>
                <c:pt idx="8734">
                  <c:v>43.670000000003888</c:v>
                </c:pt>
                <c:pt idx="8735">
                  <c:v>43.675000000003912</c:v>
                </c:pt>
                <c:pt idx="8736">
                  <c:v>43.680000000003893</c:v>
                </c:pt>
                <c:pt idx="8737">
                  <c:v>43.685000000003903</c:v>
                </c:pt>
                <c:pt idx="8738">
                  <c:v>43.690000000003913</c:v>
                </c:pt>
                <c:pt idx="8739">
                  <c:v>43.695000000003944</c:v>
                </c:pt>
                <c:pt idx="8740">
                  <c:v>43.700000000003911</c:v>
                </c:pt>
                <c:pt idx="8741">
                  <c:v>43.705000000003913</c:v>
                </c:pt>
                <c:pt idx="8742">
                  <c:v>43.710000000003909</c:v>
                </c:pt>
                <c:pt idx="8743">
                  <c:v>43.715000000003911</c:v>
                </c:pt>
                <c:pt idx="8744">
                  <c:v>43.720000000003957</c:v>
                </c:pt>
                <c:pt idx="8745">
                  <c:v>43.725000000003973</c:v>
                </c:pt>
                <c:pt idx="8746">
                  <c:v>43.730000000003919</c:v>
                </c:pt>
                <c:pt idx="8747">
                  <c:v>43.735000000003964</c:v>
                </c:pt>
                <c:pt idx="8748">
                  <c:v>43.740000000003931</c:v>
                </c:pt>
                <c:pt idx="8749">
                  <c:v>43.745000000003962</c:v>
                </c:pt>
                <c:pt idx="8750">
                  <c:v>43.750000000003929</c:v>
                </c:pt>
                <c:pt idx="8751">
                  <c:v>43.755000000003932</c:v>
                </c:pt>
                <c:pt idx="8752">
                  <c:v>43.760000000003963</c:v>
                </c:pt>
                <c:pt idx="8753">
                  <c:v>43.765000000003987</c:v>
                </c:pt>
                <c:pt idx="8754">
                  <c:v>43.770000000003961</c:v>
                </c:pt>
                <c:pt idx="8755">
                  <c:v>43.775000000003963</c:v>
                </c:pt>
                <c:pt idx="8756">
                  <c:v>43.780000000003952</c:v>
                </c:pt>
                <c:pt idx="8757">
                  <c:v>43.785000000003961</c:v>
                </c:pt>
                <c:pt idx="8758">
                  <c:v>43.790000000003992</c:v>
                </c:pt>
                <c:pt idx="8759">
                  <c:v>43.795000000004009</c:v>
                </c:pt>
                <c:pt idx="8760">
                  <c:v>43.800000000003955</c:v>
                </c:pt>
                <c:pt idx="8761">
                  <c:v>43.805000000003957</c:v>
                </c:pt>
                <c:pt idx="8762">
                  <c:v>43.810000000003946</c:v>
                </c:pt>
                <c:pt idx="8763">
                  <c:v>43.815000000003955</c:v>
                </c:pt>
                <c:pt idx="8764">
                  <c:v>43.820000000003965</c:v>
                </c:pt>
                <c:pt idx="8765">
                  <c:v>43.825000000003968</c:v>
                </c:pt>
                <c:pt idx="8766">
                  <c:v>43.83000000000397</c:v>
                </c:pt>
                <c:pt idx="8767">
                  <c:v>43.835000000003973</c:v>
                </c:pt>
                <c:pt idx="8768">
                  <c:v>43.840000000003975</c:v>
                </c:pt>
                <c:pt idx="8769">
                  <c:v>43.845000000003978</c:v>
                </c:pt>
                <c:pt idx="8770">
                  <c:v>43.850000000003945</c:v>
                </c:pt>
                <c:pt idx="8771">
                  <c:v>43.855000000003976</c:v>
                </c:pt>
                <c:pt idx="8772">
                  <c:v>43.860000000003986</c:v>
                </c:pt>
                <c:pt idx="8773">
                  <c:v>43.865000000003988</c:v>
                </c:pt>
                <c:pt idx="8774">
                  <c:v>43.870000000003991</c:v>
                </c:pt>
                <c:pt idx="8775">
                  <c:v>43.875000000003993</c:v>
                </c:pt>
                <c:pt idx="8776">
                  <c:v>43.880000000003996</c:v>
                </c:pt>
                <c:pt idx="8777">
                  <c:v>43.885000000003998</c:v>
                </c:pt>
                <c:pt idx="8778">
                  <c:v>43.890000000004001</c:v>
                </c:pt>
                <c:pt idx="8779">
                  <c:v>43.895000000004003</c:v>
                </c:pt>
                <c:pt idx="8780">
                  <c:v>43.900000000004006</c:v>
                </c:pt>
                <c:pt idx="8781">
                  <c:v>43.905000000004009</c:v>
                </c:pt>
                <c:pt idx="8782">
                  <c:v>43.910000000004004</c:v>
                </c:pt>
                <c:pt idx="8783">
                  <c:v>43.915000000004014</c:v>
                </c:pt>
                <c:pt idx="8784">
                  <c:v>43.920000000004016</c:v>
                </c:pt>
                <c:pt idx="8785">
                  <c:v>43.925000000004019</c:v>
                </c:pt>
                <c:pt idx="8786">
                  <c:v>43.930000000004021</c:v>
                </c:pt>
                <c:pt idx="8787">
                  <c:v>43.935000000004031</c:v>
                </c:pt>
                <c:pt idx="8788">
                  <c:v>43.940000000004027</c:v>
                </c:pt>
                <c:pt idx="8789">
                  <c:v>43.945000000004029</c:v>
                </c:pt>
                <c:pt idx="8790">
                  <c:v>43.950000000004025</c:v>
                </c:pt>
                <c:pt idx="8791">
                  <c:v>43.955000000004034</c:v>
                </c:pt>
                <c:pt idx="8792">
                  <c:v>43.960000000004037</c:v>
                </c:pt>
                <c:pt idx="8793">
                  <c:v>43.965000000004039</c:v>
                </c:pt>
                <c:pt idx="8794">
                  <c:v>43.970000000004042</c:v>
                </c:pt>
                <c:pt idx="8795">
                  <c:v>43.975000000004052</c:v>
                </c:pt>
                <c:pt idx="8796">
                  <c:v>43.980000000004047</c:v>
                </c:pt>
                <c:pt idx="8797">
                  <c:v>43.98500000000405</c:v>
                </c:pt>
                <c:pt idx="8798">
                  <c:v>43.990000000004052</c:v>
                </c:pt>
                <c:pt idx="8799">
                  <c:v>43.995000000004062</c:v>
                </c:pt>
                <c:pt idx="8800">
                  <c:v>44.000000000004057</c:v>
                </c:pt>
                <c:pt idx="8801">
                  <c:v>44.00500000000406</c:v>
                </c:pt>
                <c:pt idx="8802">
                  <c:v>44.010000000004055</c:v>
                </c:pt>
                <c:pt idx="8803">
                  <c:v>44.015000000004065</c:v>
                </c:pt>
                <c:pt idx="8804">
                  <c:v>44.020000000004067</c:v>
                </c:pt>
                <c:pt idx="8805">
                  <c:v>44.025000000004113</c:v>
                </c:pt>
                <c:pt idx="8806">
                  <c:v>44.030000000004073</c:v>
                </c:pt>
                <c:pt idx="8807">
                  <c:v>44.035000000004082</c:v>
                </c:pt>
                <c:pt idx="8808">
                  <c:v>44.040000000004078</c:v>
                </c:pt>
                <c:pt idx="8809">
                  <c:v>44.04500000000408</c:v>
                </c:pt>
                <c:pt idx="8810">
                  <c:v>44.050000000004076</c:v>
                </c:pt>
                <c:pt idx="8811">
                  <c:v>44.055000000004085</c:v>
                </c:pt>
                <c:pt idx="8812">
                  <c:v>44.060000000004088</c:v>
                </c:pt>
                <c:pt idx="8813">
                  <c:v>44.065000000004112</c:v>
                </c:pt>
                <c:pt idx="8814">
                  <c:v>44.070000000004093</c:v>
                </c:pt>
                <c:pt idx="8815">
                  <c:v>44.075000000004103</c:v>
                </c:pt>
                <c:pt idx="8816">
                  <c:v>44.080000000004098</c:v>
                </c:pt>
                <c:pt idx="8817">
                  <c:v>44.085000000004101</c:v>
                </c:pt>
                <c:pt idx="8818">
                  <c:v>44.090000000004103</c:v>
                </c:pt>
                <c:pt idx="8819">
                  <c:v>44.095000000004113</c:v>
                </c:pt>
                <c:pt idx="8820">
                  <c:v>44.100000000004108</c:v>
                </c:pt>
                <c:pt idx="8821">
                  <c:v>44.105000000004111</c:v>
                </c:pt>
                <c:pt idx="8822">
                  <c:v>44.110000000004106</c:v>
                </c:pt>
                <c:pt idx="8823">
                  <c:v>44.115000000004116</c:v>
                </c:pt>
                <c:pt idx="8824">
                  <c:v>44.120000000004119</c:v>
                </c:pt>
                <c:pt idx="8825">
                  <c:v>44.125000000004164</c:v>
                </c:pt>
                <c:pt idx="8826">
                  <c:v>44.130000000004131</c:v>
                </c:pt>
                <c:pt idx="8827">
                  <c:v>44.135000000004133</c:v>
                </c:pt>
                <c:pt idx="8828">
                  <c:v>44.140000000004129</c:v>
                </c:pt>
                <c:pt idx="8829">
                  <c:v>44.145000000004131</c:v>
                </c:pt>
                <c:pt idx="8830">
                  <c:v>44.150000000004134</c:v>
                </c:pt>
                <c:pt idx="8831">
                  <c:v>44.155000000004136</c:v>
                </c:pt>
                <c:pt idx="8832">
                  <c:v>44.160000000004139</c:v>
                </c:pt>
                <c:pt idx="8833">
                  <c:v>44.165000000004163</c:v>
                </c:pt>
                <c:pt idx="8834">
                  <c:v>44.170000000004151</c:v>
                </c:pt>
                <c:pt idx="8835">
                  <c:v>44.175000000004161</c:v>
                </c:pt>
                <c:pt idx="8836">
                  <c:v>44.180000000004149</c:v>
                </c:pt>
                <c:pt idx="8837">
                  <c:v>44.185000000004152</c:v>
                </c:pt>
                <c:pt idx="8838">
                  <c:v>44.190000000004162</c:v>
                </c:pt>
                <c:pt idx="8839">
                  <c:v>44.1950000000042</c:v>
                </c:pt>
                <c:pt idx="8840">
                  <c:v>44.20000000000416</c:v>
                </c:pt>
                <c:pt idx="8841">
                  <c:v>44.205000000004162</c:v>
                </c:pt>
                <c:pt idx="8842">
                  <c:v>44.210000000004165</c:v>
                </c:pt>
                <c:pt idx="8843">
                  <c:v>44.215000000004167</c:v>
                </c:pt>
                <c:pt idx="8844">
                  <c:v>44.220000000004212</c:v>
                </c:pt>
                <c:pt idx="8845">
                  <c:v>44.225000000004222</c:v>
                </c:pt>
                <c:pt idx="8846">
                  <c:v>44.230000000004182</c:v>
                </c:pt>
                <c:pt idx="8847">
                  <c:v>44.235000000004213</c:v>
                </c:pt>
                <c:pt idx="8848">
                  <c:v>44.24000000000418</c:v>
                </c:pt>
                <c:pt idx="8849">
                  <c:v>44.245000000004183</c:v>
                </c:pt>
                <c:pt idx="8850">
                  <c:v>44.250000000004185</c:v>
                </c:pt>
                <c:pt idx="8851">
                  <c:v>44.255000000004188</c:v>
                </c:pt>
                <c:pt idx="8852">
                  <c:v>44.260000000004212</c:v>
                </c:pt>
                <c:pt idx="8853">
                  <c:v>44.265000000004235</c:v>
                </c:pt>
                <c:pt idx="8854">
                  <c:v>44.270000000004202</c:v>
                </c:pt>
                <c:pt idx="8855">
                  <c:v>44.275000000004212</c:v>
                </c:pt>
                <c:pt idx="8856">
                  <c:v>44.2800000000042</c:v>
                </c:pt>
                <c:pt idx="8857">
                  <c:v>44.285000000004203</c:v>
                </c:pt>
                <c:pt idx="8858">
                  <c:v>44.290000000004213</c:v>
                </c:pt>
                <c:pt idx="8859">
                  <c:v>44.295000000004258</c:v>
                </c:pt>
                <c:pt idx="8860">
                  <c:v>44.300000000004204</c:v>
                </c:pt>
                <c:pt idx="8861">
                  <c:v>44.305000000004206</c:v>
                </c:pt>
                <c:pt idx="8862">
                  <c:v>44.310000000004194</c:v>
                </c:pt>
                <c:pt idx="8863">
                  <c:v>44.315000000004204</c:v>
                </c:pt>
                <c:pt idx="8864">
                  <c:v>44.320000000004221</c:v>
                </c:pt>
                <c:pt idx="8865">
                  <c:v>44.325000000004223</c:v>
                </c:pt>
                <c:pt idx="8866">
                  <c:v>44.330000000004226</c:v>
                </c:pt>
                <c:pt idx="8867">
                  <c:v>44.335000000004229</c:v>
                </c:pt>
                <c:pt idx="8868">
                  <c:v>44.340000000004224</c:v>
                </c:pt>
                <c:pt idx="8869">
                  <c:v>44.345000000004234</c:v>
                </c:pt>
                <c:pt idx="8870">
                  <c:v>44.350000000004194</c:v>
                </c:pt>
                <c:pt idx="8871">
                  <c:v>44.355000000004225</c:v>
                </c:pt>
                <c:pt idx="8872">
                  <c:v>44.360000000004241</c:v>
                </c:pt>
                <c:pt idx="8873">
                  <c:v>44.365000000004251</c:v>
                </c:pt>
                <c:pt idx="8874">
                  <c:v>44.370000000004246</c:v>
                </c:pt>
                <c:pt idx="8875">
                  <c:v>44.375000000004249</c:v>
                </c:pt>
                <c:pt idx="8876">
                  <c:v>44.380000000004244</c:v>
                </c:pt>
                <c:pt idx="8877">
                  <c:v>44.385000000004254</c:v>
                </c:pt>
                <c:pt idx="8878">
                  <c:v>44.390000000004257</c:v>
                </c:pt>
                <c:pt idx="8879">
                  <c:v>44.395000000004259</c:v>
                </c:pt>
                <c:pt idx="8880">
                  <c:v>44.400000000004255</c:v>
                </c:pt>
                <c:pt idx="8881">
                  <c:v>44.405000000004264</c:v>
                </c:pt>
                <c:pt idx="8882">
                  <c:v>44.410000000004246</c:v>
                </c:pt>
                <c:pt idx="8883">
                  <c:v>44.41500000000427</c:v>
                </c:pt>
                <c:pt idx="8884">
                  <c:v>44.420000000004272</c:v>
                </c:pt>
                <c:pt idx="8885">
                  <c:v>44.425000000004282</c:v>
                </c:pt>
                <c:pt idx="8886">
                  <c:v>44.430000000004277</c:v>
                </c:pt>
                <c:pt idx="8887">
                  <c:v>44.43500000000428</c:v>
                </c:pt>
                <c:pt idx="8888">
                  <c:v>44.440000000004275</c:v>
                </c:pt>
                <c:pt idx="8889">
                  <c:v>44.445000000004285</c:v>
                </c:pt>
                <c:pt idx="8890">
                  <c:v>44.450000000004245</c:v>
                </c:pt>
                <c:pt idx="8891">
                  <c:v>44.45500000000429</c:v>
                </c:pt>
                <c:pt idx="8892">
                  <c:v>44.460000000004293</c:v>
                </c:pt>
                <c:pt idx="8893">
                  <c:v>44.465000000004302</c:v>
                </c:pt>
                <c:pt idx="8894">
                  <c:v>44.470000000004298</c:v>
                </c:pt>
                <c:pt idx="8895">
                  <c:v>44.4750000000043</c:v>
                </c:pt>
                <c:pt idx="8896">
                  <c:v>44.480000000004296</c:v>
                </c:pt>
                <c:pt idx="8897">
                  <c:v>44.485000000004305</c:v>
                </c:pt>
                <c:pt idx="8898">
                  <c:v>44.490000000004308</c:v>
                </c:pt>
                <c:pt idx="8899">
                  <c:v>44.49500000000431</c:v>
                </c:pt>
                <c:pt idx="8900">
                  <c:v>44.500000000004306</c:v>
                </c:pt>
                <c:pt idx="8901">
                  <c:v>44.505000000004316</c:v>
                </c:pt>
                <c:pt idx="8902">
                  <c:v>44.510000000004304</c:v>
                </c:pt>
                <c:pt idx="8903">
                  <c:v>44.515000000004321</c:v>
                </c:pt>
                <c:pt idx="8904">
                  <c:v>44.520000000004323</c:v>
                </c:pt>
                <c:pt idx="8905">
                  <c:v>44.525000000004333</c:v>
                </c:pt>
                <c:pt idx="8906">
                  <c:v>44.530000000004328</c:v>
                </c:pt>
                <c:pt idx="8907">
                  <c:v>44.535000000004331</c:v>
                </c:pt>
                <c:pt idx="8908">
                  <c:v>44.540000000004326</c:v>
                </c:pt>
                <c:pt idx="8909">
                  <c:v>44.545000000004336</c:v>
                </c:pt>
                <c:pt idx="8910">
                  <c:v>44.550000000004324</c:v>
                </c:pt>
                <c:pt idx="8911">
                  <c:v>44.555000000004341</c:v>
                </c:pt>
                <c:pt idx="8912">
                  <c:v>44.560000000004351</c:v>
                </c:pt>
                <c:pt idx="8913">
                  <c:v>44.565000000004353</c:v>
                </c:pt>
                <c:pt idx="8914">
                  <c:v>44.570000000004349</c:v>
                </c:pt>
                <c:pt idx="8915">
                  <c:v>44.575000000004351</c:v>
                </c:pt>
                <c:pt idx="8916">
                  <c:v>44.580000000004354</c:v>
                </c:pt>
                <c:pt idx="8917">
                  <c:v>44.585000000004356</c:v>
                </c:pt>
                <c:pt idx="8918">
                  <c:v>44.590000000004359</c:v>
                </c:pt>
                <c:pt idx="8919">
                  <c:v>44.595000000004362</c:v>
                </c:pt>
                <c:pt idx="8920">
                  <c:v>44.600000000004364</c:v>
                </c:pt>
                <c:pt idx="8921">
                  <c:v>44.605000000004367</c:v>
                </c:pt>
                <c:pt idx="8922">
                  <c:v>44.610000000004355</c:v>
                </c:pt>
                <c:pt idx="8923">
                  <c:v>44.615000000004372</c:v>
                </c:pt>
                <c:pt idx="8924">
                  <c:v>44.620000000004381</c:v>
                </c:pt>
                <c:pt idx="8925">
                  <c:v>44.625000000004412</c:v>
                </c:pt>
                <c:pt idx="8926">
                  <c:v>44.63000000000438</c:v>
                </c:pt>
                <c:pt idx="8927">
                  <c:v>44.635000000004382</c:v>
                </c:pt>
                <c:pt idx="8928">
                  <c:v>44.640000000004385</c:v>
                </c:pt>
                <c:pt idx="8929">
                  <c:v>44.645000000004387</c:v>
                </c:pt>
                <c:pt idx="8930">
                  <c:v>44.65000000000439</c:v>
                </c:pt>
                <c:pt idx="8931">
                  <c:v>44.655000000004392</c:v>
                </c:pt>
                <c:pt idx="8932">
                  <c:v>44.660000000004402</c:v>
                </c:pt>
                <c:pt idx="8933">
                  <c:v>44.665000000004412</c:v>
                </c:pt>
                <c:pt idx="8934">
                  <c:v>44.6700000000044</c:v>
                </c:pt>
                <c:pt idx="8935">
                  <c:v>44.675000000004403</c:v>
                </c:pt>
                <c:pt idx="8936">
                  <c:v>44.680000000004405</c:v>
                </c:pt>
                <c:pt idx="8937">
                  <c:v>44.685000000004408</c:v>
                </c:pt>
                <c:pt idx="8938">
                  <c:v>44.69000000000441</c:v>
                </c:pt>
                <c:pt idx="8939">
                  <c:v>44.695000000004413</c:v>
                </c:pt>
                <c:pt idx="8940">
                  <c:v>44.700000000004415</c:v>
                </c:pt>
                <c:pt idx="8941">
                  <c:v>44.705000000004418</c:v>
                </c:pt>
                <c:pt idx="8942">
                  <c:v>44.71000000000442</c:v>
                </c:pt>
                <c:pt idx="8943">
                  <c:v>44.715000000004423</c:v>
                </c:pt>
                <c:pt idx="8944">
                  <c:v>44.720000000004433</c:v>
                </c:pt>
                <c:pt idx="8945">
                  <c:v>44.725000000004471</c:v>
                </c:pt>
                <c:pt idx="8946">
                  <c:v>44.730000000004431</c:v>
                </c:pt>
                <c:pt idx="8947">
                  <c:v>44.735000000004433</c:v>
                </c:pt>
                <c:pt idx="8948">
                  <c:v>44.740000000004436</c:v>
                </c:pt>
                <c:pt idx="8949">
                  <c:v>44.745000000004438</c:v>
                </c:pt>
                <c:pt idx="8950">
                  <c:v>44.750000000004441</c:v>
                </c:pt>
                <c:pt idx="8951">
                  <c:v>44.755000000004443</c:v>
                </c:pt>
                <c:pt idx="8952">
                  <c:v>44.760000000004453</c:v>
                </c:pt>
                <c:pt idx="8953">
                  <c:v>44.765000000004463</c:v>
                </c:pt>
                <c:pt idx="8954">
                  <c:v>44.770000000004451</c:v>
                </c:pt>
                <c:pt idx="8955">
                  <c:v>44.775000000004461</c:v>
                </c:pt>
                <c:pt idx="8956">
                  <c:v>44.780000000004456</c:v>
                </c:pt>
                <c:pt idx="8957">
                  <c:v>44.785000000004459</c:v>
                </c:pt>
                <c:pt idx="8958">
                  <c:v>44.790000000004461</c:v>
                </c:pt>
                <c:pt idx="8959">
                  <c:v>44.795000000004507</c:v>
                </c:pt>
                <c:pt idx="8960">
                  <c:v>44.800000000004445</c:v>
                </c:pt>
                <c:pt idx="8961">
                  <c:v>44.805000000004455</c:v>
                </c:pt>
                <c:pt idx="8962">
                  <c:v>44.810000000004429</c:v>
                </c:pt>
                <c:pt idx="8963">
                  <c:v>44.815000000004474</c:v>
                </c:pt>
                <c:pt idx="8964">
                  <c:v>44.820000000004477</c:v>
                </c:pt>
                <c:pt idx="8965">
                  <c:v>44.825000000004479</c:v>
                </c:pt>
                <c:pt idx="8966">
                  <c:v>44.830000000004475</c:v>
                </c:pt>
                <c:pt idx="8967">
                  <c:v>44.835000000004484</c:v>
                </c:pt>
                <c:pt idx="8968">
                  <c:v>44.840000000004444</c:v>
                </c:pt>
                <c:pt idx="8969">
                  <c:v>44.845000000004475</c:v>
                </c:pt>
                <c:pt idx="8970">
                  <c:v>44.850000000004449</c:v>
                </c:pt>
                <c:pt idx="8971">
                  <c:v>44.855000000004495</c:v>
                </c:pt>
                <c:pt idx="8972">
                  <c:v>44.860000000004497</c:v>
                </c:pt>
                <c:pt idx="8973">
                  <c:v>44.8650000000045</c:v>
                </c:pt>
                <c:pt idx="8974">
                  <c:v>44.870000000004495</c:v>
                </c:pt>
                <c:pt idx="8975">
                  <c:v>44.875000000004505</c:v>
                </c:pt>
                <c:pt idx="8976">
                  <c:v>44.880000000004465</c:v>
                </c:pt>
                <c:pt idx="8977">
                  <c:v>44.885000000004496</c:v>
                </c:pt>
                <c:pt idx="8978">
                  <c:v>44.890000000004505</c:v>
                </c:pt>
                <c:pt idx="8979">
                  <c:v>44.895000000004515</c:v>
                </c:pt>
                <c:pt idx="8980">
                  <c:v>44.900000000004496</c:v>
                </c:pt>
                <c:pt idx="8981">
                  <c:v>44.90500000000452</c:v>
                </c:pt>
                <c:pt idx="8982">
                  <c:v>44.910000000004494</c:v>
                </c:pt>
                <c:pt idx="8983">
                  <c:v>44.915000000004525</c:v>
                </c:pt>
                <c:pt idx="8984">
                  <c:v>44.920000000004528</c:v>
                </c:pt>
                <c:pt idx="8985">
                  <c:v>44.92500000000453</c:v>
                </c:pt>
                <c:pt idx="8986">
                  <c:v>44.930000000004526</c:v>
                </c:pt>
                <c:pt idx="8987">
                  <c:v>44.935000000004536</c:v>
                </c:pt>
                <c:pt idx="8988">
                  <c:v>44.940000000004524</c:v>
                </c:pt>
                <c:pt idx="8989">
                  <c:v>44.945000000004541</c:v>
                </c:pt>
                <c:pt idx="8990">
                  <c:v>44.950000000004501</c:v>
                </c:pt>
                <c:pt idx="8991">
                  <c:v>44.955000000004546</c:v>
                </c:pt>
                <c:pt idx="8992">
                  <c:v>44.960000000004548</c:v>
                </c:pt>
                <c:pt idx="8993">
                  <c:v>44.965000000004551</c:v>
                </c:pt>
                <c:pt idx="8994">
                  <c:v>44.970000000004546</c:v>
                </c:pt>
                <c:pt idx="8995">
                  <c:v>44.975000000004556</c:v>
                </c:pt>
                <c:pt idx="8996">
                  <c:v>44.980000000004544</c:v>
                </c:pt>
                <c:pt idx="8997">
                  <c:v>44.985000000004554</c:v>
                </c:pt>
                <c:pt idx="8998">
                  <c:v>44.990000000004564</c:v>
                </c:pt>
                <c:pt idx="8999">
                  <c:v>44.995000000004566</c:v>
                </c:pt>
                <c:pt idx="9000">
                  <c:v>45.000000000004555</c:v>
                </c:pt>
                <c:pt idx="9001">
                  <c:v>45.005000000004571</c:v>
                </c:pt>
                <c:pt idx="9002">
                  <c:v>45.010000000004574</c:v>
                </c:pt>
                <c:pt idx="9003">
                  <c:v>45.015000000004576</c:v>
                </c:pt>
                <c:pt idx="9004">
                  <c:v>45.020000000004579</c:v>
                </c:pt>
                <c:pt idx="9005">
                  <c:v>45.025000000004582</c:v>
                </c:pt>
                <c:pt idx="9006">
                  <c:v>45.030000000004584</c:v>
                </c:pt>
                <c:pt idx="9007">
                  <c:v>45.035000000004587</c:v>
                </c:pt>
                <c:pt idx="9008">
                  <c:v>45.040000000004575</c:v>
                </c:pt>
                <c:pt idx="9009">
                  <c:v>45.045000000004592</c:v>
                </c:pt>
                <c:pt idx="9010">
                  <c:v>45.050000000004594</c:v>
                </c:pt>
                <c:pt idx="9011">
                  <c:v>45.055000000004597</c:v>
                </c:pt>
                <c:pt idx="9012">
                  <c:v>45.060000000004599</c:v>
                </c:pt>
                <c:pt idx="9013">
                  <c:v>45.065000000004602</c:v>
                </c:pt>
                <c:pt idx="9014">
                  <c:v>45.070000000004605</c:v>
                </c:pt>
                <c:pt idx="9015">
                  <c:v>45.075000000004607</c:v>
                </c:pt>
                <c:pt idx="9016">
                  <c:v>45.080000000004596</c:v>
                </c:pt>
                <c:pt idx="9017">
                  <c:v>45.085000000004605</c:v>
                </c:pt>
                <c:pt idx="9018">
                  <c:v>45.090000000004615</c:v>
                </c:pt>
                <c:pt idx="9019">
                  <c:v>45.095000000004617</c:v>
                </c:pt>
                <c:pt idx="9020">
                  <c:v>45.10000000000462</c:v>
                </c:pt>
                <c:pt idx="9021">
                  <c:v>45.105000000004623</c:v>
                </c:pt>
                <c:pt idx="9022">
                  <c:v>45.110000000004625</c:v>
                </c:pt>
                <c:pt idx="9023">
                  <c:v>45.115000000004628</c:v>
                </c:pt>
                <c:pt idx="9024">
                  <c:v>45.12000000000463</c:v>
                </c:pt>
                <c:pt idx="9025">
                  <c:v>45.125000000004633</c:v>
                </c:pt>
                <c:pt idx="9026">
                  <c:v>45.130000000004635</c:v>
                </c:pt>
                <c:pt idx="9027">
                  <c:v>45.135000000004638</c:v>
                </c:pt>
                <c:pt idx="9028">
                  <c:v>45.14000000000464</c:v>
                </c:pt>
                <c:pt idx="9029">
                  <c:v>45.145000000004643</c:v>
                </c:pt>
                <c:pt idx="9030">
                  <c:v>45.150000000004646</c:v>
                </c:pt>
                <c:pt idx="9031">
                  <c:v>45.155000000004648</c:v>
                </c:pt>
                <c:pt idx="9032">
                  <c:v>45.160000000004651</c:v>
                </c:pt>
                <c:pt idx="9033">
                  <c:v>45.165000000004653</c:v>
                </c:pt>
                <c:pt idx="9034">
                  <c:v>45.170000000004656</c:v>
                </c:pt>
                <c:pt idx="9035">
                  <c:v>45.175000000004658</c:v>
                </c:pt>
                <c:pt idx="9036">
                  <c:v>45.180000000004654</c:v>
                </c:pt>
                <c:pt idx="9037">
                  <c:v>45.185000000004656</c:v>
                </c:pt>
                <c:pt idx="9038">
                  <c:v>45.190000000004666</c:v>
                </c:pt>
                <c:pt idx="9039">
                  <c:v>45.195000000004669</c:v>
                </c:pt>
                <c:pt idx="9040">
                  <c:v>45.200000000004671</c:v>
                </c:pt>
                <c:pt idx="9041">
                  <c:v>45.205000000004681</c:v>
                </c:pt>
                <c:pt idx="9042">
                  <c:v>45.210000000004676</c:v>
                </c:pt>
                <c:pt idx="9043">
                  <c:v>45.215000000004679</c:v>
                </c:pt>
                <c:pt idx="9044">
                  <c:v>45.220000000004681</c:v>
                </c:pt>
                <c:pt idx="9045">
                  <c:v>45.225000000004741</c:v>
                </c:pt>
                <c:pt idx="9046">
                  <c:v>45.230000000004686</c:v>
                </c:pt>
                <c:pt idx="9047">
                  <c:v>45.235000000004689</c:v>
                </c:pt>
                <c:pt idx="9048">
                  <c:v>45.240000000004692</c:v>
                </c:pt>
                <c:pt idx="9049">
                  <c:v>45.245000000004737</c:v>
                </c:pt>
                <c:pt idx="9050">
                  <c:v>45.250000000004697</c:v>
                </c:pt>
                <c:pt idx="9051">
                  <c:v>45.255000000004699</c:v>
                </c:pt>
                <c:pt idx="9052">
                  <c:v>45.260000000004744</c:v>
                </c:pt>
                <c:pt idx="9053">
                  <c:v>45.265000000004775</c:v>
                </c:pt>
                <c:pt idx="9054">
                  <c:v>45.27000000000475</c:v>
                </c:pt>
                <c:pt idx="9055">
                  <c:v>45.275000000004766</c:v>
                </c:pt>
                <c:pt idx="9056">
                  <c:v>45.280000000004712</c:v>
                </c:pt>
                <c:pt idx="9057">
                  <c:v>45.285000000004757</c:v>
                </c:pt>
                <c:pt idx="9058">
                  <c:v>45.290000000004774</c:v>
                </c:pt>
                <c:pt idx="9059">
                  <c:v>45.295000000004791</c:v>
                </c:pt>
                <c:pt idx="9060">
                  <c:v>45.300000000004722</c:v>
                </c:pt>
                <c:pt idx="9061">
                  <c:v>45.305000000004732</c:v>
                </c:pt>
                <c:pt idx="9062">
                  <c:v>45.310000000004727</c:v>
                </c:pt>
                <c:pt idx="9063">
                  <c:v>45.31500000000473</c:v>
                </c:pt>
                <c:pt idx="9064">
                  <c:v>45.320000000004732</c:v>
                </c:pt>
                <c:pt idx="9065">
                  <c:v>45.325000000004763</c:v>
                </c:pt>
                <c:pt idx="9066">
                  <c:v>45.330000000004738</c:v>
                </c:pt>
                <c:pt idx="9067">
                  <c:v>45.335000000004761</c:v>
                </c:pt>
                <c:pt idx="9068">
                  <c:v>45.340000000004743</c:v>
                </c:pt>
                <c:pt idx="9069">
                  <c:v>45.345000000004752</c:v>
                </c:pt>
                <c:pt idx="9070">
                  <c:v>45.350000000004748</c:v>
                </c:pt>
                <c:pt idx="9071">
                  <c:v>45.35500000000475</c:v>
                </c:pt>
                <c:pt idx="9072">
                  <c:v>45.360000000004753</c:v>
                </c:pt>
                <c:pt idx="9073">
                  <c:v>45.365000000004763</c:v>
                </c:pt>
                <c:pt idx="9074">
                  <c:v>45.370000000004758</c:v>
                </c:pt>
                <c:pt idx="9075">
                  <c:v>45.375000000004761</c:v>
                </c:pt>
                <c:pt idx="9076">
                  <c:v>45.380000000004756</c:v>
                </c:pt>
                <c:pt idx="9077">
                  <c:v>45.385000000004766</c:v>
                </c:pt>
                <c:pt idx="9078">
                  <c:v>45.390000000004768</c:v>
                </c:pt>
                <c:pt idx="9079">
                  <c:v>45.395000000004814</c:v>
                </c:pt>
                <c:pt idx="9080">
                  <c:v>45.400000000004773</c:v>
                </c:pt>
                <c:pt idx="9081">
                  <c:v>45.405000000004783</c:v>
                </c:pt>
                <c:pt idx="9082">
                  <c:v>45.410000000004779</c:v>
                </c:pt>
                <c:pt idx="9083">
                  <c:v>45.415000000004781</c:v>
                </c:pt>
                <c:pt idx="9084">
                  <c:v>45.420000000004812</c:v>
                </c:pt>
                <c:pt idx="9085">
                  <c:v>45.425000000004829</c:v>
                </c:pt>
                <c:pt idx="9086">
                  <c:v>45.430000000004789</c:v>
                </c:pt>
                <c:pt idx="9087">
                  <c:v>45.435000000004813</c:v>
                </c:pt>
                <c:pt idx="9088">
                  <c:v>45.440000000004801</c:v>
                </c:pt>
                <c:pt idx="9089">
                  <c:v>45.445000000004811</c:v>
                </c:pt>
                <c:pt idx="9090">
                  <c:v>45.450000000004799</c:v>
                </c:pt>
                <c:pt idx="9091">
                  <c:v>45.455000000004802</c:v>
                </c:pt>
                <c:pt idx="9092">
                  <c:v>45.460000000004811</c:v>
                </c:pt>
                <c:pt idx="9093">
                  <c:v>45.465000000004849</c:v>
                </c:pt>
                <c:pt idx="9094">
                  <c:v>45.470000000004809</c:v>
                </c:pt>
                <c:pt idx="9095">
                  <c:v>45.475000000004812</c:v>
                </c:pt>
                <c:pt idx="9096">
                  <c:v>45.480000000004814</c:v>
                </c:pt>
                <c:pt idx="9097">
                  <c:v>45.485000000004817</c:v>
                </c:pt>
                <c:pt idx="9098">
                  <c:v>45.490000000004819</c:v>
                </c:pt>
                <c:pt idx="9099">
                  <c:v>45.495000000004865</c:v>
                </c:pt>
                <c:pt idx="9100">
                  <c:v>45.500000000004832</c:v>
                </c:pt>
                <c:pt idx="9101">
                  <c:v>45.505000000004863</c:v>
                </c:pt>
                <c:pt idx="9102">
                  <c:v>45.51000000000483</c:v>
                </c:pt>
                <c:pt idx="9103">
                  <c:v>45.515000000004832</c:v>
                </c:pt>
                <c:pt idx="9104">
                  <c:v>45.520000000004863</c:v>
                </c:pt>
                <c:pt idx="9105">
                  <c:v>45.525000000004887</c:v>
                </c:pt>
                <c:pt idx="9106">
                  <c:v>45.530000000004861</c:v>
                </c:pt>
                <c:pt idx="9107">
                  <c:v>45.535000000004885</c:v>
                </c:pt>
                <c:pt idx="9108">
                  <c:v>45.540000000004852</c:v>
                </c:pt>
                <c:pt idx="9109">
                  <c:v>45.545000000004862</c:v>
                </c:pt>
                <c:pt idx="9110">
                  <c:v>45.55000000000485</c:v>
                </c:pt>
                <c:pt idx="9111">
                  <c:v>45.555000000004853</c:v>
                </c:pt>
                <c:pt idx="9112">
                  <c:v>45.560000000004862</c:v>
                </c:pt>
                <c:pt idx="9113">
                  <c:v>45.5650000000049</c:v>
                </c:pt>
                <c:pt idx="9114">
                  <c:v>45.57000000000486</c:v>
                </c:pt>
                <c:pt idx="9115">
                  <c:v>45.575000000004863</c:v>
                </c:pt>
                <c:pt idx="9116">
                  <c:v>45.580000000004866</c:v>
                </c:pt>
                <c:pt idx="9117">
                  <c:v>45.585000000004868</c:v>
                </c:pt>
                <c:pt idx="9118">
                  <c:v>45.590000000004913</c:v>
                </c:pt>
                <c:pt idx="9119">
                  <c:v>45.595000000004923</c:v>
                </c:pt>
                <c:pt idx="9120">
                  <c:v>45.600000000004883</c:v>
                </c:pt>
                <c:pt idx="9121">
                  <c:v>45.605000000004921</c:v>
                </c:pt>
                <c:pt idx="9122">
                  <c:v>45.610000000004881</c:v>
                </c:pt>
                <c:pt idx="9123">
                  <c:v>45.615000000004883</c:v>
                </c:pt>
                <c:pt idx="9124">
                  <c:v>45.620000000004929</c:v>
                </c:pt>
                <c:pt idx="9125">
                  <c:v>45.625000000004945</c:v>
                </c:pt>
                <c:pt idx="9126">
                  <c:v>45.630000000004912</c:v>
                </c:pt>
                <c:pt idx="9127">
                  <c:v>45.635000000004943</c:v>
                </c:pt>
                <c:pt idx="9128">
                  <c:v>45.640000000004903</c:v>
                </c:pt>
                <c:pt idx="9129">
                  <c:v>45.645000000004913</c:v>
                </c:pt>
                <c:pt idx="9130">
                  <c:v>45.650000000004901</c:v>
                </c:pt>
                <c:pt idx="9131">
                  <c:v>45.655000000004911</c:v>
                </c:pt>
                <c:pt idx="9132">
                  <c:v>45.660000000004949</c:v>
                </c:pt>
                <c:pt idx="9133">
                  <c:v>45.665000000004959</c:v>
                </c:pt>
                <c:pt idx="9134">
                  <c:v>45.670000000004912</c:v>
                </c:pt>
                <c:pt idx="9135">
                  <c:v>45.675000000004957</c:v>
                </c:pt>
                <c:pt idx="9136">
                  <c:v>45.680000000004917</c:v>
                </c:pt>
                <c:pt idx="9137">
                  <c:v>45.685000000004919</c:v>
                </c:pt>
                <c:pt idx="9138">
                  <c:v>45.690000000004964</c:v>
                </c:pt>
                <c:pt idx="9139">
                  <c:v>45.695000000004988</c:v>
                </c:pt>
                <c:pt idx="9140">
                  <c:v>45.700000000004962</c:v>
                </c:pt>
                <c:pt idx="9141">
                  <c:v>45.705000000004979</c:v>
                </c:pt>
                <c:pt idx="9142">
                  <c:v>45.710000000004932</c:v>
                </c:pt>
                <c:pt idx="9143">
                  <c:v>45.715000000004963</c:v>
                </c:pt>
                <c:pt idx="9144">
                  <c:v>45.720000000004987</c:v>
                </c:pt>
                <c:pt idx="9145">
                  <c:v>45.725000000005011</c:v>
                </c:pt>
                <c:pt idx="9146">
                  <c:v>45.730000000004985</c:v>
                </c:pt>
                <c:pt idx="9147">
                  <c:v>45.735000000004995</c:v>
                </c:pt>
                <c:pt idx="9148">
                  <c:v>45.740000000004962</c:v>
                </c:pt>
                <c:pt idx="9149">
                  <c:v>45.745000000004993</c:v>
                </c:pt>
                <c:pt idx="9150">
                  <c:v>45.750000000004952</c:v>
                </c:pt>
                <c:pt idx="9151">
                  <c:v>45.755000000004962</c:v>
                </c:pt>
                <c:pt idx="9152">
                  <c:v>45.760000000005</c:v>
                </c:pt>
                <c:pt idx="9153">
                  <c:v>45.765000000005017</c:v>
                </c:pt>
                <c:pt idx="9154">
                  <c:v>45.770000000004963</c:v>
                </c:pt>
                <c:pt idx="9155">
                  <c:v>45.775000000005015</c:v>
                </c:pt>
                <c:pt idx="9156">
                  <c:v>45.780000000004968</c:v>
                </c:pt>
                <c:pt idx="9157">
                  <c:v>45.785000000005013</c:v>
                </c:pt>
                <c:pt idx="9158">
                  <c:v>45.790000000005023</c:v>
                </c:pt>
                <c:pt idx="9159">
                  <c:v>45.795000000005047</c:v>
                </c:pt>
                <c:pt idx="9160">
                  <c:v>45.800000000004978</c:v>
                </c:pt>
                <c:pt idx="9161">
                  <c:v>45.805000000004981</c:v>
                </c:pt>
                <c:pt idx="9162">
                  <c:v>45.810000000004976</c:v>
                </c:pt>
                <c:pt idx="9163">
                  <c:v>45.815000000004986</c:v>
                </c:pt>
                <c:pt idx="9164">
                  <c:v>45.820000000004988</c:v>
                </c:pt>
                <c:pt idx="9165">
                  <c:v>45.825000000005012</c:v>
                </c:pt>
                <c:pt idx="9166">
                  <c:v>45.830000000004993</c:v>
                </c:pt>
                <c:pt idx="9167">
                  <c:v>45.835000000005003</c:v>
                </c:pt>
                <c:pt idx="9168">
                  <c:v>45.840000000004999</c:v>
                </c:pt>
                <c:pt idx="9169">
                  <c:v>45.845000000005001</c:v>
                </c:pt>
                <c:pt idx="9170">
                  <c:v>45.850000000005004</c:v>
                </c:pt>
                <c:pt idx="9171">
                  <c:v>45.855000000005006</c:v>
                </c:pt>
                <c:pt idx="9172">
                  <c:v>45.860000000005009</c:v>
                </c:pt>
                <c:pt idx="9173">
                  <c:v>45.865000000005011</c:v>
                </c:pt>
                <c:pt idx="9174">
                  <c:v>45.870000000005014</c:v>
                </c:pt>
                <c:pt idx="9175">
                  <c:v>45.875000000005016</c:v>
                </c:pt>
                <c:pt idx="9176">
                  <c:v>45.880000000005005</c:v>
                </c:pt>
                <c:pt idx="9177">
                  <c:v>45.885000000005022</c:v>
                </c:pt>
                <c:pt idx="9178">
                  <c:v>45.890000000005031</c:v>
                </c:pt>
                <c:pt idx="9179">
                  <c:v>45.895000000005062</c:v>
                </c:pt>
                <c:pt idx="9180">
                  <c:v>45.900000000005029</c:v>
                </c:pt>
                <c:pt idx="9181">
                  <c:v>45.905000000005032</c:v>
                </c:pt>
                <c:pt idx="9182">
                  <c:v>45.910000000005034</c:v>
                </c:pt>
                <c:pt idx="9183">
                  <c:v>45.915000000005037</c:v>
                </c:pt>
                <c:pt idx="9184">
                  <c:v>45.920000000005039</c:v>
                </c:pt>
                <c:pt idx="9185">
                  <c:v>45.925000000005063</c:v>
                </c:pt>
                <c:pt idx="9186">
                  <c:v>45.930000000005052</c:v>
                </c:pt>
                <c:pt idx="9187">
                  <c:v>45.935000000005061</c:v>
                </c:pt>
                <c:pt idx="9188">
                  <c:v>45.94000000000505</c:v>
                </c:pt>
                <c:pt idx="9189">
                  <c:v>45.945000000005052</c:v>
                </c:pt>
                <c:pt idx="9190">
                  <c:v>45.950000000005055</c:v>
                </c:pt>
                <c:pt idx="9191">
                  <c:v>45.955000000005057</c:v>
                </c:pt>
                <c:pt idx="9192">
                  <c:v>45.96000000000506</c:v>
                </c:pt>
                <c:pt idx="9193">
                  <c:v>45.965000000005062</c:v>
                </c:pt>
                <c:pt idx="9194">
                  <c:v>45.970000000005065</c:v>
                </c:pt>
                <c:pt idx="9195">
                  <c:v>45.975000000005068</c:v>
                </c:pt>
                <c:pt idx="9196">
                  <c:v>45.98000000000507</c:v>
                </c:pt>
                <c:pt idx="9197">
                  <c:v>45.985000000005073</c:v>
                </c:pt>
                <c:pt idx="9198">
                  <c:v>45.990000000005082</c:v>
                </c:pt>
                <c:pt idx="9199">
                  <c:v>45.995000000005113</c:v>
                </c:pt>
                <c:pt idx="9200">
                  <c:v>46.00000000000508</c:v>
                </c:pt>
                <c:pt idx="9201">
                  <c:v>46.005000000005083</c:v>
                </c:pt>
                <c:pt idx="9202">
                  <c:v>46.010000000005085</c:v>
                </c:pt>
                <c:pt idx="9203">
                  <c:v>46.015000000005088</c:v>
                </c:pt>
                <c:pt idx="9204">
                  <c:v>46.020000000005112</c:v>
                </c:pt>
                <c:pt idx="9205">
                  <c:v>46.025000000005136</c:v>
                </c:pt>
                <c:pt idx="9206">
                  <c:v>46.030000000005103</c:v>
                </c:pt>
                <c:pt idx="9207">
                  <c:v>46.035000000005112</c:v>
                </c:pt>
                <c:pt idx="9208">
                  <c:v>46.040000000005101</c:v>
                </c:pt>
                <c:pt idx="9209">
                  <c:v>46.045000000005103</c:v>
                </c:pt>
                <c:pt idx="9210">
                  <c:v>46.050000000005106</c:v>
                </c:pt>
                <c:pt idx="9211">
                  <c:v>46.055000000005109</c:v>
                </c:pt>
                <c:pt idx="9212">
                  <c:v>46.060000000005111</c:v>
                </c:pt>
                <c:pt idx="9213">
                  <c:v>46.065000000005156</c:v>
                </c:pt>
                <c:pt idx="9214">
                  <c:v>46.070000000005116</c:v>
                </c:pt>
                <c:pt idx="9215">
                  <c:v>46.075000000005119</c:v>
                </c:pt>
                <c:pt idx="9216">
                  <c:v>46.080000000005121</c:v>
                </c:pt>
                <c:pt idx="9217">
                  <c:v>46.085000000005131</c:v>
                </c:pt>
                <c:pt idx="9218">
                  <c:v>46.090000000005162</c:v>
                </c:pt>
                <c:pt idx="9219">
                  <c:v>46.095000000005172</c:v>
                </c:pt>
                <c:pt idx="9220">
                  <c:v>46.100000000005132</c:v>
                </c:pt>
                <c:pt idx="9221">
                  <c:v>46.105000000005163</c:v>
                </c:pt>
                <c:pt idx="9222">
                  <c:v>46.110000000005137</c:v>
                </c:pt>
                <c:pt idx="9223">
                  <c:v>46.115000000005139</c:v>
                </c:pt>
                <c:pt idx="9224">
                  <c:v>46.120000000005163</c:v>
                </c:pt>
                <c:pt idx="9225">
                  <c:v>46.125000000005194</c:v>
                </c:pt>
                <c:pt idx="9226">
                  <c:v>46.130000000005161</c:v>
                </c:pt>
                <c:pt idx="9227">
                  <c:v>46.135000000005192</c:v>
                </c:pt>
                <c:pt idx="9228">
                  <c:v>46.140000000005152</c:v>
                </c:pt>
                <c:pt idx="9229">
                  <c:v>46.145000000005162</c:v>
                </c:pt>
                <c:pt idx="9230">
                  <c:v>46.150000000005157</c:v>
                </c:pt>
                <c:pt idx="9231">
                  <c:v>46.15500000000516</c:v>
                </c:pt>
                <c:pt idx="9232">
                  <c:v>46.160000000005162</c:v>
                </c:pt>
                <c:pt idx="9233">
                  <c:v>46.165000000005207</c:v>
                </c:pt>
                <c:pt idx="9234">
                  <c:v>46.170000000005167</c:v>
                </c:pt>
                <c:pt idx="9235">
                  <c:v>46.175000000005213</c:v>
                </c:pt>
                <c:pt idx="9236">
                  <c:v>46.180000000005172</c:v>
                </c:pt>
                <c:pt idx="9237">
                  <c:v>46.185000000005182</c:v>
                </c:pt>
                <c:pt idx="9238">
                  <c:v>46.190000000005213</c:v>
                </c:pt>
                <c:pt idx="9239">
                  <c:v>46.19500000000523</c:v>
                </c:pt>
                <c:pt idx="9240">
                  <c:v>46.200000000005183</c:v>
                </c:pt>
                <c:pt idx="9241">
                  <c:v>46.205000000005228</c:v>
                </c:pt>
                <c:pt idx="9242">
                  <c:v>46.210000000005188</c:v>
                </c:pt>
                <c:pt idx="9243">
                  <c:v>46.215000000005212</c:v>
                </c:pt>
                <c:pt idx="9244">
                  <c:v>46.220000000005236</c:v>
                </c:pt>
                <c:pt idx="9245">
                  <c:v>46.225000000005259</c:v>
                </c:pt>
                <c:pt idx="9246">
                  <c:v>46.230000000005212</c:v>
                </c:pt>
                <c:pt idx="9247">
                  <c:v>46.235000000005243</c:v>
                </c:pt>
                <c:pt idx="9248">
                  <c:v>46.240000000005203</c:v>
                </c:pt>
                <c:pt idx="9249">
                  <c:v>46.245000000005213</c:v>
                </c:pt>
                <c:pt idx="9250">
                  <c:v>46.250000000005208</c:v>
                </c:pt>
                <c:pt idx="9251">
                  <c:v>46.255000000005211</c:v>
                </c:pt>
                <c:pt idx="9252">
                  <c:v>46.260000000005213</c:v>
                </c:pt>
                <c:pt idx="9253">
                  <c:v>46.265000000005266</c:v>
                </c:pt>
                <c:pt idx="9254">
                  <c:v>46.270000000005219</c:v>
                </c:pt>
                <c:pt idx="9255">
                  <c:v>46.275000000005264</c:v>
                </c:pt>
                <c:pt idx="9256">
                  <c:v>46.280000000005231</c:v>
                </c:pt>
                <c:pt idx="9257">
                  <c:v>46.285000000005233</c:v>
                </c:pt>
                <c:pt idx="9258">
                  <c:v>46.290000000005271</c:v>
                </c:pt>
                <c:pt idx="9259">
                  <c:v>46.295000000005288</c:v>
                </c:pt>
                <c:pt idx="9260">
                  <c:v>46.300000000005234</c:v>
                </c:pt>
                <c:pt idx="9261">
                  <c:v>46.305000000005236</c:v>
                </c:pt>
                <c:pt idx="9262">
                  <c:v>46.310000000005225</c:v>
                </c:pt>
                <c:pt idx="9263">
                  <c:v>46.315000000005242</c:v>
                </c:pt>
                <c:pt idx="9264">
                  <c:v>46.320000000005251</c:v>
                </c:pt>
                <c:pt idx="9265">
                  <c:v>46.325000000005261</c:v>
                </c:pt>
                <c:pt idx="9266">
                  <c:v>46.330000000005249</c:v>
                </c:pt>
                <c:pt idx="9267">
                  <c:v>46.335000000005252</c:v>
                </c:pt>
                <c:pt idx="9268">
                  <c:v>46.340000000005254</c:v>
                </c:pt>
                <c:pt idx="9269">
                  <c:v>46.345000000005257</c:v>
                </c:pt>
                <c:pt idx="9270">
                  <c:v>46.350000000005245</c:v>
                </c:pt>
                <c:pt idx="9271">
                  <c:v>46.355000000005255</c:v>
                </c:pt>
                <c:pt idx="9272">
                  <c:v>46.360000000005265</c:v>
                </c:pt>
                <c:pt idx="9273">
                  <c:v>46.365000000005267</c:v>
                </c:pt>
                <c:pt idx="9274">
                  <c:v>46.37000000000527</c:v>
                </c:pt>
                <c:pt idx="9275">
                  <c:v>46.375000000005272</c:v>
                </c:pt>
                <c:pt idx="9276">
                  <c:v>46.380000000005275</c:v>
                </c:pt>
                <c:pt idx="9277">
                  <c:v>46.385000000005277</c:v>
                </c:pt>
                <c:pt idx="9278">
                  <c:v>46.39000000000528</c:v>
                </c:pt>
                <c:pt idx="9279">
                  <c:v>46.395000000005282</c:v>
                </c:pt>
                <c:pt idx="9280">
                  <c:v>46.400000000005285</c:v>
                </c:pt>
                <c:pt idx="9281">
                  <c:v>46.405000000005288</c:v>
                </c:pt>
                <c:pt idx="9282">
                  <c:v>46.41000000000529</c:v>
                </c:pt>
                <c:pt idx="9283">
                  <c:v>46.415000000005293</c:v>
                </c:pt>
                <c:pt idx="9284">
                  <c:v>46.420000000005302</c:v>
                </c:pt>
                <c:pt idx="9285">
                  <c:v>46.425000000005312</c:v>
                </c:pt>
                <c:pt idx="9286">
                  <c:v>46.4300000000053</c:v>
                </c:pt>
                <c:pt idx="9287">
                  <c:v>46.435000000005303</c:v>
                </c:pt>
                <c:pt idx="9288">
                  <c:v>46.440000000005305</c:v>
                </c:pt>
                <c:pt idx="9289">
                  <c:v>46.445000000005308</c:v>
                </c:pt>
                <c:pt idx="9290">
                  <c:v>46.450000000005296</c:v>
                </c:pt>
                <c:pt idx="9291">
                  <c:v>46.455000000005306</c:v>
                </c:pt>
                <c:pt idx="9292">
                  <c:v>46.460000000005316</c:v>
                </c:pt>
                <c:pt idx="9293">
                  <c:v>46.465000000005318</c:v>
                </c:pt>
                <c:pt idx="9294">
                  <c:v>46.470000000005321</c:v>
                </c:pt>
                <c:pt idx="9295">
                  <c:v>46.475000000005323</c:v>
                </c:pt>
                <c:pt idx="9296">
                  <c:v>46.480000000005326</c:v>
                </c:pt>
                <c:pt idx="9297">
                  <c:v>46.485000000005329</c:v>
                </c:pt>
                <c:pt idx="9298">
                  <c:v>46.490000000005331</c:v>
                </c:pt>
                <c:pt idx="9299">
                  <c:v>46.495000000005362</c:v>
                </c:pt>
                <c:pt idx="9300">
                  <c:v>46.500000000005336</c:v>
                </c:pt>
                <c:pt idx="9301">
                  <c:v>46.505000000005339</c:v>
                </c:pt>
                <c:pt idx="9302">
                  <c:v>46.510000000005341</c:v>
                </c:pt>
                <c:pt idx="9303">
                  <c:v>46.515000000005351</c:v>
                </c:pt>
                <c:pt idx="9304">
                  <c:v>46.520000000005361</c:v>
                </c:pt>
                <c:pt idx="9305">
                  <c:v>46.525000000005363</c:v>
                </c:pt>
                <c:pt idx="9306">
                  <c:v>46.530000000005352</c:v>
                </c:pt>
                <c:pt idx="9307">
                  <c:v>46.535000000005361</c:v>
                </c:pt>
                <c:pt idx="9308">
                  <c:v>46.540000000005357</c:v>
                </c:pt>
                <c:pt idx="9309">
                  <c:v>46.545000000005359</c:v>
                </c:pt>
                <c:pt idx="9310">
                  <c:v>46.550000000005355</c:v>
                </c:pt>
                <c:pt idx="9311">
                  <c:v>46.555000000005364</c:v>
                </c:pt>
                <c:pt idx="9312">
                  <c:v>46.560000000005367</c:v>
                </c:pt>
                <c:pt idx="9313">
                  <c:v>46.565000000005369</c:v>
                </c:pt>
                <c:pt idx="9314">
                  <c:v>46.570000000005372</c:v>
                </c:pt>
                <c:pt idx="9315">
                  <c:v>46.575000000005382</c:v>
                </c:pt>
                <c:pt idx="9316">
                  <c:v>46.580000000005377</c:v>
                </c:pt>
                <c:pt idx="9317">
                  <c:v>46.58500000000538</c:v>
                </c:pt>
                <c:pt idx="9318">
                  <c:v>46.590000000005382</c:v>
                </c:pt>
                <c:pt idx="9319">
                  <c:v>46.595000000005413</c:v>
                </c:pt>
                <c:pt idx="9320">
                  <c:v>46.600000000005387</c:v>
                </c:pt>
                <c:pt idx="9321">
                  <c:v>46.605000000005411</c:v>
                </c:pt>
                <c:pt idx="9322">
                  <c:v>46.610000000005392</c:v>
                </c:pt>
                <c:pt idx="9323">
                  <c:v>46.615000000005402</c:v>
                </c:pt>
                <c:pt idx="9324">
                  <c:v>46.620000000005412</c:v>
                </c:pt>
                <c:pt idx="9325">
                  <c:v>46.625000000005443</c:v>
                </c:pt>
                <c:pt idx="9326">
                  <c:v>46.630000000005403</c:v>
                </c:pt>
                <c:pt idx="9327">
                  <c:v>46.635000000005412</c:v>
                </c:pt>
                <c:pt idx="9328">
                  <c:v>46.640000000005408</c:v>
                </c:pt>
                <c:pt idx="9329">
                  <c:v>46.64500000000541</c:v>
                </c:pt>
                <c:pt idx="9330">
                  <c:v>46.650000000005406</c:v>
                </c:pt>
                <c:pt idx="9331">
                  <c:v>46.655000000005415</c:v>
                </c:pt>
                <c:pt idx="9332">
                  <c:v>46.660000000005418</c:v>
                </c:pt>
                <c:pt idx="9333">
                  <c:v>46.665000000005463</c:v>
                </c:pt>
                <c:pt idx="9334">
                  <c:v>46.670000000005423</c:v>
                </c:pt>
                <c:pt idx="9335">
                  <c:v>46.675000000005433</c:v>
                </c:pt>
                <c:pt idx="9336">
                  <c:v>46.680000000005428</c:v>
                </c:pt>
                <c:pt idx="9337">
                  <c:v>46.685000000005431</c:v>
                </c:pt>
                <c:pt idx="9338">
                  <c:v>46.690000000005433</c:v>
                </c:pt>
                <c:pt idx="9339">
                  <c:v>46.695000000005479</c:v>
                </c:pt>
                <c:pt idx="9340">
                  <c:v>46.700000000005438</c:v>
                </c:pt>
                <c:pt idx="9341">
                  <c:v>46.705000000005462</c:v>
                </c:pt>
                <c:pt idx="9342">
                  <c:v>46.710000000005451</c:v>
                </c:pt>
                <c:pt idx="9343">
                  <c:v>46.715000000005453</c:v>
                </c:pt>
                <c:pt idx="9344">
                  <c:v>46.720000000005463</c:v>
                </c:pt>
                <c:pt idx="9345">
                  <c:v>46.725000000005494</c:v>
                </c:pt>
                <c:pt idx="9346">
                  <c:v>46.730000000005461</c:v>
                </c:pt>
                <c:pt idx="9347">
                  <c:v>46.735000000005499</c:v>
                </c:pt>
                <c:pt idx="9348">
                  <c:v>46.740000000005459</c:v>
                </c:pt>
                <c:pt idx="9349">
                  <c:v>46.745000000005462</c:v>
                </c:pt>
                <c:pt idx="9350">
                  <c:v>46.750000000005464</c:v>
                </c:pt>
                <c:pt idx="9351">
                  <c:v>46.755000000005467</c:v>
                </c:pt>
                <c:pt idx="9352">
                  <c:v>46.760000000005469</c:v>
                </c:pt>
                <c:pt idx="9353">
                  <c:v>46.765000000005514</c:v>
                </c:pt>
                <c:pt idx="9354">
                  <c:v>46.770000000005481</c:v>
                </c:pt>
                <c:pt idx="9355">
                  <c:v>46.775000000005512</c:v>
                </c:pt>
                <c:pt idx="9356">
                  <c:v>46.780000000005479</c:v>
                </c:pt>
                <c:pt idx="9357">
                  <c:v>46.785000000005482</c:v>
                </c:pt>
                <c:pt idx="9358">
                  <c:v>46.790000000005513</c:v>
                </c:pt>
                <c:pt idx="9359">
                  <c:v>46.795000000005537</c:v>
                </c:pt>
                <c:pt idx="9360">
                  <c:v>46.80000000000549</c:v>
                </c:pt>
                <c:pt idx="9361">
                  <c:v>46.805000000005492</c:v>
                </c:pt>
                <c:pt idx="9362">
                  <c:v>46.810000000005495</c:v>
                </c:pt>
                <c:pt idx="9363">
                  <c:v>46.815000000005497</c:v>
                </c:pt>
                <c:pt idx="9364">
                  <c:v>46.8200000000055</c:v>
                </c:pt>
                <c:pt idx="9365">
                  <c:v>46.825000000005502</c:v>
                </c:pt>
                <c:pt idx="9366">
                  <c:v>46.830000000005505</c:v>
                </c:pt>
                <c:pt idx="9367">
                  <c:v>46.835000000005508</c:v>
                </c:pt>
                <c:pt idx="9368">
                  <c:v>46.840000000005496</c:v>
                </c:pt>
                <c:pt idx="9369">
                  <c:v>46.845000000005506</c:v>
                </c:pt>
                <c:pt idx="9370">
                  <c:v>46.850000000005494</c:v>
                </c:pt>
                <c:pt idx="9371">
                  <c:v>46.855000000005504</c:v>
                </c:pt>
                <c:pt idx="9372">
                  <c:v>46.86000000000552</c:v>
                </c:pt>
                <c:pt idx="9373">
                  <c:v>46.865000000005523</c:v>
                </c:pt>
                <c:pt idx="9374">
                  <c:v>46.870000000005525</c:v>
                </c:pt>
                <c:pt idx="9375">
                  <c:v>46.875000000005528</c:v>
                </c:pt>
                <c:pt idx="9376">
                  <c:v>46.880000000005495</c:v>
                </c:pt>
                <c:pt idx="9377">
                  <c:v>46.885000000005526</c:v>
                </c:pt>
                <c:pt idx="9378">
                  <c:v>46.890000000005536</c:v>
                </c:pt>
                <c:pt idx="9379">
                  <c:v>46.895000000005538</c:v>
                </c:pt>
                <c:pt idx="9380">
                  <c:v>46.900000000005541</c:v>
                </c:pt>
                <c:pt idx="9381">
                  <c:v>46.905000000005543</c:v>
                </c:pt>
                <c:pt idx="9382">
                  <c:v>46.910000000005546</c:v>
                </c:pt>
                <c:pt idx="9383">
                  <c:v>46.915000000005548</c:v>
                </c:pt>
                <c:pt idx="9384">
                  <c:v>46.920000000005551</c:v>
                </c:pt>
                <c:pt idx="9385">
                  <c:v>46.925000000005561</c:v>
                </c:pt>
                <c:pt idx="9386">
                  <c:v>46.930000000005556</c:v>
                </c:pt>
                <c:pt idx="9387">
                  <c:v>46.935000000005559</c:v>
                </c:pt>
                <c:pt idx="9388">
                  <c:v>46.940000000005554</c:v>
                </c:pt>
                <c:pt idx="9389">
                  <c:v>46.945000000005564</c:v>
                </c:pt>
                <c:pt idx="9390">
                  <c:v>46.950000000005545</c:v>
                </c:pt>
                <c:pt idx="9391">
                  <c:v>46.955000000005555</c:v>
                </c:pt>
                <c:pt idx="9392">
                  <c:v>46.960000000005572</c:v>
                </c:pt>
                <c:pt idx="9393">
                  <c:v>46.965000000005581</c:v>
                </c:pt>
                <c:pt idx="9394">
                  <c:v>46.970000000005577</c:v>
                </c:pt>
                <c:pt idx="9395">
                  <c:v>46.975000000005579</c:v>
                </c:pt>
                <c:pt idx="9396">
                  <c:v>46.980000000005575</c:v>
                </c:pt>
                <c:pt idx="9397">
                  <c:v>46.985000000005584</c:v>
                </c:pt>
                <c:pt idx="9398">
                  <c:v>46.990000000005587</c:v>
                </c:pt>
                <c:pt idx="9399">
                  <c:v>46.995000000005589</c:v>
                </c:pt>
                <c:pt idx="9400">
                  <c:v>47.000000000005592</c:v>
                </c:pt>
                <c:pt idx="9401">
                  <c:v>47.005000000005602</c:v>
                </c:pt>
                <c:pt idx="9402">
                  <c:v>47.010000000005597</c:v>
                </c:pt>
                <c:pt idx="9403">
                  <c:v>47.0150000000056</c:v>
                </c:pt>
                <c:pt idx="9404">
                  <c:v>47.020000000005602</c:v>
                </c:pt>
                <c:pt idx="9405">
                  <c:v>47.025000000005612</c:v>
                </c:pt>
                <c:pt idx="9406">
                  <c:v>47.030000000005607</c:v>
                </c:pt>
                <c:pt idx="9407">
                  <c:v>47.03500000000561</c:v>
                </c:pt>
                <c:pt idx="9408">
                  <c:v>47.040000000005605</c:v>
                </c:pt>
                <c:pt idx="9409">
                  <c:v>47.045000000005615</c:v>
                </c:pt>
                <c:pt idx="9410">
                  <c:v>47.050000000005596</c:v>
                </c:pt>
                <c:pt idx="9411">
                  <c:v>47.05500000000562</c:v>
                </c:pt>
                <c:pt idx="9412">
                  <c:v>47.060000000005623</c:v>
                </c:pt>
                <c:pt idx="9413">
                  <c:v>47.065000000005632</c:v>
                </c:pt>
                <c:pt idx="9414">
                  <c:v>47.070000000005628</c:v>
                </c:pt>
                <c:pt idx="9415">
                  <c:v>47.07500000000563</c:v>
                </c:pt>
                <c:pt idx="9416">
                  <c:v>47.080000000005626</c:v>
                </c:pt>
                <c:pt idx="9417">
                  <c:v>47.085000000005635</c:v>
                </c:pt>
                <c:pt idx="9418">
                  <c:v>47.090000000005638</c:v>
                </c:pt>
                <c:pt idx="9419">
                  <c:v>47.095000000005662</c:v>
                </c:pt>
                <c:pt idx="9420">
                  <c:v>47.100000000005643</c:v>
                </c:pt>
                <c:pt idx="9421">
                  <c:v>47.105000000005653</c:v>
                </c:pt>
                <c:pt idx="9422">
                  <c:v>47.110000000005648</c:v>
                </c:pt>
                <c:pt idx="9423">
                  <c:v>47.115000000005651</c:v>
                </c:pt>
                <c:pt idx="9424">
                  <c:v>47.120000000005653</c:v>
                </c:pt>
                <c:pt idx="9425">
                  <c:v>47.125000000005663</c:v>
                </c:pt>
                <c:pt idx="9426">
                  <c:v>47.130000000005658</c:v>
                </c:pt>
                <c:pt idx="9427">
                  <c:v>47.135000000005661</c:v>
                </c:pt>
                <c:pt idx="9428">
                  <c:v>47.140000000005664</c:v>
                </c:pt>
                <c:pt idx="9429">
                  <c:v>47.145000000005666</c:v>
                </c:pt>
                <c:pt idx="9430">
                  <c:v>47.150000000005654</c:v>
                </c:pt>
                <c:pt idx="9431">
                  <c:v>47.155000000005671</c:v>
                </c:pt>
                <c:pt idx="9432">
                  <c:v>47.160000000005681</c:v>
                </c:pt>
                <c:pt idx="9433">
                  <c:v>47.165000000005683</c:v>
                </c:pt>
                <c:pt idx="9434">
                  <c:v>47.170000000005679</c:v>
                </c:pt>
                <c:pt idx="9435">
                  <c:v>47.175000000005681</c:v>
                </c:pt>
                <c:pt idx="9436">
                  <c:v>47.180000000005684</c:v>
                </c:pt>
                <c:pt idx="9437">
                  <c:v>47.185000000005687</c:v>
                </c:pt>
                <c:pt idx="9438">
                  <c:v>47.190000000005689</c:v>
                </c:pt>
                <c:pt idx="9439">
                  <c:v>47.195000000005763</c:v>
                </c:pt>
                <c:pt idx="9440">
                  <c:v>47.200000000005737</c:v>
                </c:pt>
                <c:pt idx="9441">
                  <c:v>47.205000000005761</c:v>
                </c:pt>
                <c:pt idx="9442">
                  <c:v>47.210000000005699</c:v>
                </c:pt>
                <c:pt idx="9443">
                  <c:v>47.215000000005745</c:v>
                </c:pt>
                <c:pt idx="9444">
                  <c:v>47.220000000005776</c:v>
                </c:pt>
                <c:pt idx="9445">
                  <c:v>47.225000000005792</c:v>
                </c:pt>
                <c:pt idx="9446">
                  <c:v>47.230000000005766</c:v>
                </c:pt>
                <c:pt idx="9447">
                  <c:v>47.235000000005776</c:v>
                </c:pt>
                <c:pt idx="9448">
                  <c:v>47.240000000005757</c:v>
                </c:pt>
                <c:pt idx="9449">
                  <c:v>47.245000000005774</c:v>
                </c:pt>
                <c:pt idx="9450">
                  <c:v>47.250000000005763</c:v>
                </c:pt>
                <c:pt idx="9451">
                  <c:v>47.255000000005772</c:v>
                </c:pt>
                <c:pt idx="9452">
                  <c:v>47.260000000005789</c:v>
                </c:pt>
                <c:pt idx="9453">
                  <c:v>47.265000000005813</c:v>
                </c:pt>
                <c:pt idx="9454">
                  <c:v>47.27000000000578</c:v>
                </c:pt>
                <c:pt idx="9455">
                  <c:v>47.275000000005804</c:v>
                </c:pt>
                <c:pt idx="9456">
                  <c:v>47.280000000005778</c:v>
                </c:pt>
                <c:pt idx="9457">
                  <c:v>47.285000000005788</c:v>
                </c:pt>
                <c:pt idx="9458">
                  <c:v>47.290000000005818</c:v>
                </c:pt>
                <c:pt idx="9459">
                  <c:v>47.295000000005828</c:v>
                </c:pt>
                <c:pt idx="9460">
                  <c:v>47.300000000005753</c:v>
                </c:pt>
                <c:pt idx="9461">
                  <c:v>47.305000000005762</c:v>
                </c:pt>
                <c:pt idx="9462">
                  <c:v>47.310000000005751</c:v>
                </c:pt>
                <c:pt idx="9463">
                  <c:v>47.315000000005753</c:v>
                </c:pt>
                <c:pt idx="9464">
                  <c:v>47.320000000005763</c:v>
                </c:pt>
                <c:pt idx="9465">
                  <c:v>47.325000000005808</c:v>
                </c:pt>
                <c:pt idx="9466">
                  <c:v>47.330000000005761</c:v>
                </c:pt>
                <c:pt idx="9467">
                  <c:v>47.335000000005763</c:v>
                </c:pt>
                <c:pt idx="9468">
                  <c:v>47.340000000005766</c:v>
                </c:pt>
                <c:pt idx="9469">
                  <c:v>47.345000000005768</c:v>
                </c:pt>
                <c:pt idx="9470">
                  <c:v>47.350000000005771</c:v>
                </c:pt>
                <c:pt idx="9471">
                  <c:v>47.355000000005781</c:v>
                </c:pt>
                <c:pt idx="9472">
                  <c:v>47.360000000005783</c:v>
                </c:pt>
                <c:pt idx="9473">
                  <c:v>47.365000000005821</c:v>
                </c:pt>
                <c:pt idx="9474">
                  <c:v>47.370000000005781</c:v>
                </c:pt>
                <c:pt idx="9475">
                  <c:v>47.375000000005812</c:v>
                </c:pt>
                <c:pt idx="9476">
                  <c:v>47.380000000005786</c:v>
                </c:pt>
                <c:pt idx="9477">
                  <c:v>47.385000000005789</c:v>
                </c:pt>
                <c:pt idx="9478">
                  <c:v>47.390000000005813</c:v>
                </c:pt>
                <c:pt idx="9479">
                  <c:v>47.395000000005844</c:v>
                </c:pt>
                <c:pt idx="9480">
                  <c:v>47.400000000005811</c:v>
                </c:pt>
                <c:pt idx="9481">
                  <c:v>47.405000000005813</c:v>
                </c:pt>
                <c:pt idx="9482">
                  <c:v>47.410000000005802</c:v>
                </c:pt>
                <c:pt idx="9483">
                  <c:v>47.415000000005811</c:v>
                </c:pt>
                <c:pt idx="9484">
                  <c:v>47.420000000005849</c:v>
                </c:pt>
                <c:pt idx="9485">
                  <c:v>47.425000000005866</c:v>
                </c:pt>
                <c:pt idx="9486">
                  <c:v>47.430000000005812</c:v>
                </c:pt>
                <c:pt idx="9487">
                  <c:v>47.435000000005857</c:v>
                </c:pt>
                <c:pt idx="9488">
                  <c:v>47.440000000005817</c:v>
                </c:pt>
                <c:pt idx="9489">
                  <c:v>47.445000000005862</c:v>
                </c:pt>
                <c:pt idx="9490">
                  <c:v>47.450000000005822</c:v>
                </c:pt>
                <c:pt idx="9491">
                  <c:v>47.455000000005832</c:v>
                </c:pt>
                <c:pt idx="9492">
                  <c:v>47.460000000005863</c:v>
                </c:pt>
                <c:pt idx="9493">
                  <c:v>47.46500000000588</c:v>
                </c:pt>
                <c:pt idx="9494">
                  <c:v>47.470000000005832</c:v>
                </c:pt>
                <c:pt idx="9495">
                  <c:v>47.475000000005863</c:v>
                </c:pt>
                <c:pt idx="9496">
                  <c:v>47.480000000005838</c:v>
                </c:pt>
                <c:pt idx="9497">
                  <c:v>47.485000000005861</c:v>
                </c:pt>
                <c:pt idx="9498">
                  <c:v>47.490000000005885</c:v>
                </c:pt>
                <c:pt idx="9499">
                  <c:v>47.495000000005909</c:v>
                </c:pt>
                <c:pt idx="9500">
                  <c:v>47.500000000005862</c:v>
                </c:pt>
                <c:pt idx="9501">
                  <c:v>47.505000000005893</c:v>
                </c:pt>
                <c:pt idx="9502">
                  <c:v>47.510000000005853</c:v>
                </c:pt>
                <c:pt idx="9503">
                  <c:v>47.515000000005863</c:v>
                </c:pt>
                <c:pt idx="9504">
                  <c:v>47.520000000005908</c:v>
                </c:pt>
                <c:pt idx="9505">
                  <c:v>47.525000000005917</c:v>
                </c:pt>
                <c:pt idx="9506">
                  <c:v>47.530000000005863</c:v>
                </c:pt>
                <c:pt idx="9507">
                  <c:v>47.535000000005915</c:v>
                </c:pt>
                <c:pt idx="9508">
                  <c:v>47.540000000005868</c:v>
                </c:pt>
                <c:pt idx="9509">
                  <c:v>47.545000000005913</c:v>
                </c:pt>
                <c:pt idx="9510">
                  <c:v>47.550000000005873</c:v>
                </c:pt>
                <c:pt idx="9511">
                  <c:v>47.555000000005883</c:v>
                </c:pt>
                <c:pt idx="9512">
                  <c:v>47.560000000005921</c:v>
                </c:pt>
                <c:pt idx="9513">
                  <c:v>47.565000000005938</c:v>
                </c:pt>
                <c:pt idx="9514">
                  <c:v>47.570000000005912</c:v>
                </c:pt>
                <c:pt idx="9515">
                  <c:v>47.575000000005929</c:v>
                </c:pt>
                <c:pt idx="9516">
                  <c:v>47.580000000005889</c:v>
                </c:pt>
                <c:pt idx="9517">
                  <c:v>47.585000000005913</c:v>
                </c:pt>
                <c:pt idx="9518">
                  <c:v>47.590000000005944</c:v>
                </c:pt>
                <c:pt idx="9519">
                  <c:v>47.59500000000596</c:v>
                </c:pt>
                <c:pt idx="9520">
                  <c:v>47.600000000005913</c:v>
                </c:pt>
                <c:pt idx="9521">
                  <c:v>47.605000000005944</c:v>
                </c:pt>
                <c:pt idx="9522">
                  <c:v>47.610000000005911</c:v>
                </c:pt>
                <c:pt idx="9523">
                  <c:v>47.615000000005949</c:v>
                </c:pt>
                <c:pt idx="9524">
                  <c:v>47.620000000005959</c:v>
                </c:pt>
                <c:pt idx="9525">
                  <c:v>47.625000000005976</c:v>
                </c:pt>
                <c:pt idx="9526">
                  <c:v>47.630000000005957</c:v>
                </c:pt>
                <c:pt idx="9527">
                  <c:v>47.635000000005974</c:v>
                </c:pt>
                <c:pt idx="9528">
                  <c:v>47.640000000005919</c:v>
                </c:pt>
                <c:pt idx="9529">
                  <c:v>47.645000000005965</c:v>
                </c:pt>
                <c:pt idx="9530">
                  <c:v>47.650000000005932</c:v>
                </c:pt>
                <c:pt idx="9531">
                  <c:v>47.655000000005963</c:v>
                </c:pt>
                <c:pt idx="9532">
                  <c:v>47.660000000005979</c:v>
                </c:pt>
                <c:pt idx="9533">
                  <c:v>47.665000000005989</c:v>
                </c:pt>
                <c:pt idx="9534">
                  <c:v>47.670000000005963</c:v>
                </c:pt>
                <c:pt idx="9535">
                  <c:v>47.675000000005987</c:v>
                </c:pt>
                <c:pt idx="9536">
                  <c:v>47.680000000005961</c:v>
                </c:pt>
                <c:pt idx="9537">
                  <c:v>47.685000000005985</c:v>
                </c:pt>
                <c:pt idx="9538">
                  <c:v>47.690000000005995</c:v>
                </c:pt>
                <c:pt idx="9539">
                  <c:v>47.695000000006011</c:v>
                </c:pt>
                <c:pt idx="9540">
                  <c:v>47.700000000005993</c:v>
                </c:pt>
                <c:pt idx="9541">
                  <c:v>47.705000000006009</c:v>
                </c:pt>
                <c:pt idx="9542">
                  <c:v>47.710000000005962</c:v>
                </c:pt>
                <c:pt idx="9543">
                  <c:v>47.715000000006</c:v>
                </c:pt>
                <c:pt idx="9544">
                  <c:v>47.72000000000601</c:v>
                </c:pt>
                <c:pt idx="9545">
                  <c:v>47.725000000006013</c:v>
                </c:pt>
                <c:pt idx="9546">
                  <c:v>47.730000000006008</c:v>
                </c:pt>
                <c:pt idx="9547">
                  <c:v>47.735000000006011</c:v>
                </c:pt>
                <c:pt idx="9548">
                  <c:v>47.740000000006006</c:v>
                </c:pt>
                <c:pt idx="9549">
                  <c:v>47.745000000006009</c:v>
                </c:pt>
                <c:pt idx="9550">
                  <c:v>47.750000000005983</c:v>
                </c:pt>
                <c:pt idx="9551">
                  <c:v>47.755000000006</c:v>
                </c:pt>
                <c:pt idx="9552">
                  <c:v>47.760000000006009</c:v>
                </c:pt>
                <c:pt idx="9553">
                  <c:v>47.765000000006012</c:v>
                </c:pt>
                <c:pt idx="9554">
                  <c:v>47.770000000006</c:v>
                </c:pt>
                <c:pt idx="9555">
                  <c:v>47.77500000000601</c:v>
                </c:pt>
                <c:pt idx="9556">
                  <c:v>47.780000000006005</c:v>
                </c:pt>
                <c:pt idx="9557">
                  <c:v>47.785000000006008</c:v>
                </c:pt>
                <c:pt idx="9558">
                  <c:v>47.79000000000601</c:v>
                </c:pt>
                <c:pt idx="9559">
                  <c:v>47.795000000006013</c:v>
                </c:pt>
                <c:pt idx="9560">
                  <c:v>47.800000000006001</c:v>
                </c:pt>
                <c:pt idx="9561">
                  <c:v>47.805000000006004</c:v>
                </c:pt>
                <c:pt idx="9562">
                  <c:v>47.810000000005999</c:v>
                </c:pt>
                <c:pt idx="9563">
                  <c:v>47.815000000005995</c:v>
                </c:pt>
                <c:pt idx="9564">
                  <c:v>47.820000000006004</c:v>
                </c:pt>
                <c:pt idx="9565">
                  <c:v>47.825000000006014</c:v>
                </c:pt>
                <c:pt idx="9566">
                  <c:v>47.830000000006002</c:v>
                </c:pt>
                <c:pt idx="9567">
                  <c:v>47.835000000006005</c:v>
                </c:pt>
                <c:pt idx="9568">
                  <c:v>47.840000000005993</c:v>
                </c:pt>
                <c:pt idx="9569">
                  <c:v>47.845000000006024</c:v>
                </c:pt>
                <c:pt idx="9570">
                  <c:v>47.850000000005998</c:v>
                </c:pt>
                <c:pt idx="9571">
                  <c:v>47.855000000006001</c:v>
                </c:pt>
                <c:pt idx="9572">
                  <c:v>47.860000000006025</c:v>
                </c:pt>
                <c:pt idx="9573">
                  <c:v>47.865000000006034</c:v>
                </c:pt>
                <c:pt idx="9574">
                  <c:v>47.870000000005994</c:v>
                </c:pt>
                <c:pt idx="9575">
                  <c:v>47.87500000000604</c:v>
                </c:pt>
                <c:pt idx="9576">
                  <c:v>47.880000000006</c:v>
                </c:pt>
                <c:pt idx="9577">
                  <c:v>47.885000000006045</c:v>
                </c:pt>
                <c:pt idx="9578">
                  <c:v>47.890000000006047</c:v>
                </c:pt>
                <c:pt idx="9579">
                  <c:v>47.89500000000605</c:v>
                </c:pt>
                <c:pt idx="9580">
                  <c:v>47.900000000006045</c:v>
                </c:pt>
                <c:pt idx="9581">
                  <c:v>47.905000000006055</c:v>
                </c:pt>
                <c:pt idx="9582">
                  <c:v>47.910000000006015</c:v>
                </c:pt>
                <c:pt idx="9583">
                  <c:v>47.915000000006046</c:v>
                </c:pt>
                <c:pt idx="9584">
                  <c:v>47.920000000006056</c:v>
                </c:pt>
                <c:pt idx="9585">
                  <c:v>47.925000000006065</c:v>
                </c:pt>
                <c:pt idx="9586">
                  <c:v>47.930000000006054</c:v>
                </c:pt>
                <c:pt idx="9587">
                  <c:v>47.93500000000607</c:v>
                </c:pt>
                <c:pt idx="9588">
                  <c:v>47.940000000006044</c:v>
                </c:pt>
                <c:pt idx="9589">
                  <c:v>47.945000000006075</c:v>
                </c:pt>
                <c:pt idx="9590">
                  <c:v>47.950000000006035</c:v>
                </c:pt>
                <c:pt idx="9591">
                  <c:v>47.955000000006045</c:v>
                </c:pt>
                <c:pt idx="9592">
                  <c:v>47.960000000006076</c:v>
                </c:pt>
                <c:pt idx="9593">
                  <c:v>47.965000000006086</c:v>
                </c:pt>
                <c:pt idx="9594">
                  <c:v>47.970000000006074</c:v>
                </c:pt>
                <c:pt idx="9595">
                  <c:v>47.975000000006091</c:v>
                </c:pt>
                <c:pt idx="9596">
                  <c:v>47.980000000006051</c:v>
                </c:pt>
                <c:pt idx="9597">
                  <c:v>47.985000000006096</c:v>
                </c:pt>
                <c:pt idx="9598">
                  <c:v>47.990000000006098</c:v>
                </c:pt>
                <c:pt idx="9599">
                  <c:v>47.995000000006101</c:v>
                </c:pt>
                <c:pt idx="9600">
                  <c:v>48.000000000006104</c:v>
                </c:pt>
                <c:pt idx="9601">
                  <c:v>48.005000000006106</c:v>
                </c:pt>
                <c:pt idx="9602">
                  <c:v>48.010000000006094</c:v>
                </c:pt>
                <c:pt idx="9603">
                  <c:v>48.015000000006104</c:v>
                </c:pt>
                <c:pt idx="9604">
                  <c:v>48.020000000006114</c:v>
                </c:pt>
                <c:pt idx="9605">
                  <c:v>48.025000000006116</c:v>
                </c:pt>
                <c:pt idx="9606">
                  <c:v>48.030000000006105</c:v>
                </c:pt>
                <c:pt idx="9607">
                  <c:v>48.035000000006121</c:v>
                </c:pt>
                <c:pt idx="9608">
                  <c:v>48.040000000006124</c:v>
                </c:pt>
                <c:pt idx="9609">
                  <c:v>48.045000000006127</c:v>
                </c:pt>
                <c:pt idx="9610">
                  <c:v>48.050000000006094</c:v>
                </c:pt>
                <c:pt idx="9611">
                  <c:v>48.055000000006125</c:v>
                </c:pt>
                <c:pt idx="9612">
                  <c:v>48.060000000006134</c:v>
                </c:pt>
                <c:pt idx="9613">
                  <c:v>48.065000000006137</c:v>
                </c:pt>
                <c:pt idx="9614">
                  <c:v>48.070000000006125</c:v>
                </c:pt>
                <c:pt idx="9615">
                  <c:v>48.075000000006142</c:v>
                </c:pt>
                <c:pt idx="9616">
                  <c:v>48.080000000006144</c:v>
                </c:pt>
                <c:pt idx="9617">
                  <c:v>48.085000000006147</c:v>
                </c:pt>
                <c:pt idx="9618">
                  <c:v>48.09000000000615</c:v>
                </c:pt>
                <c:pt idx="9619">
                  <c:v>48.095000000006152</c:v>
                </c:pt>
                <c:pt idx="9620">
                  <c:v>48.100000000006155</c:v>
                </c:pt>
                <c:pt idx="9621">
                  <c:v>48.105000000006157</c:v>
                </c:pt>
                <c:pt idx="9622">
                  <c:v>48.110000000006146</c:v>
                </c:pt>
                <c:pt idx="9623">
                  <c:v>48.115000000006155</c:v>
                </c:pt>
                <c:pt idx="9624">
                  <c:v>48.120000000006165</c:v>
                </c:pt>
                <c:pt idx="9625">
                  <c:v>48.125000000006168</c:v>
                </c:pt>
                <c:pt idx="9626">
                  <c:v>48.13000000000617</c:v>
                </c:pt>
                <c:pt idx="9627">
                  <c:v>48.135000000006173</c:v>
                </c:pt>
                <c:pt idx="9628">
                  <c:v>48.140000000006175</c:v>
                </c:pt>
                <c:pt idx="9629">
                  <c:v>48.145000000006178</c:v>
                </c:pt>
                <c:pt idx="9630">
                  <c:v>48.150000000006145</c:v>
                </c:pt>
                <c:pt idx="9631">
                  <c:v>48.155000000006176</c:v>
                </c:pt>
                <c:pt idx="9632">
                  <c:v>48.160000000006185</c:v>
                </c:pt>
                <c:pt idx="9633">
                  <c:v>48.165000000006188</c:v>
                </c:pt>
                <c:pt idx="9634">
                  <c:v>48.170000000006191</c:v>
                </c:pt>
                <c:pt idx="9635">
                  <c:v>48.175000000006193</c:v>
                </c:pt>
                <c:pt idx="9636">
                  <c:v>48.180000000006196</c:v>
                </c:pt>
                <c:pt idx="9637">
                  <c:v>48.185000000006198</c:v>
                </c:pt>
                <c:pt idx="9638">
                  <c:v>48.190000000006201</c:v>
                </c:pt>
                <c:pt idx="9639">
                  <c:v>48.195000000006203</c:v>
                </c:pt>
                <c:pt idx="9640">
                  <c:v>48.200000000006206</c:v>
                </c:pt>
                <c:pt idx="9641">
                  <c:v>48.205000000006208</c:v>
                </c:pt>
                <c:pt idx="9642">
                  <c:v>48.210000000006204</c:v>
                </c:pt>
                <c:pt idx="9643">
                  <c:v>48.215000000006214</c:v>
                </c:pt>
                <c:pt idx="9644">
                  <c:v>48.220000000006216</c:v>
                </c:pt>
                <c:pt idx="9645">
                  <c:v>48.225000000006219</c:v>
                </c:pt>
                <c:pt idx="9646">
                  <c:v>48.230000000006221</c:v>
                </c:pt>
                <c:pt idx="9647">
                  <c:v>48.235000000006231</c:v>
                </c:pt>
                <c:pt idx="9648">
                  <c:v>48.240000000006226</c:v>
                </c:pt>
                <c:pt idx="9649">
                  <c:v>48.245000000006229</c:v>
                </c:pt>
                <c:pt idx="9650">
                  <c:v>48.250000000006224</c:v>
                </c:pt>
                <c:pt idx="9651">
                  <c:v>48.255000000006234</c:v>
                </c:pt>
                <c:pt idx="9652">
                  <c:v>48.260000000006237</c:v>
                </c:pt>
                <c:pt idx="9653">
                  <c:v>48.265000000006239</c:v>
                </c:pt>
                <c:pt idx="9654">
                  <c:v>48.270000000006242</c:v>
                </c:pt>
                <c:pt idx="9655">
                  <c:v>48.275000000006251</c:v>
                </c:pt>
                <c:pt idx="9656">
                  <c:v>48.280000000006247</c:v>
                </c:pt>
                <c:pt idx="9657">
                  <c:v>48.285000000006249</c:v>
                </c:pt>
                <c:pt idx="9658">
                  <c:v>48.290000000006252</c:v>
                </c:pt>
                <c:pt idx="9659">
                  <c:v>48.295000000006262</c:v>
                </c:pt>
                <c:pt idx="9660">
                  <c:v>48.300000000006214</c:v>
                </c:pt>
                <c:pt idx="9661">
                  <c:v>48.305000000006245</c:v>
                </c:pt>
                <c:pt idx="9662">
                  <c:v>48.310000000006212</c:v>
                </c:pt>
                <c:pt idx="9663">
                  <c:v>48.315000000006222</c:v>
                </c:pt>
                <c:pt idx="9664">
                  <c:v>48.320000000006246</c:v>
                </c:pt>
                <c:pt idx="9665">
                  <c:v>48.32500000000627</c:v>
                </c:pt>
                <c:pt idx="9666">
                  <c:v>48.330000000006244</c:v>
                </c:pt>
                <c:pt idx="9667">
                  <c:v>48.335000000006275</c:v>
                </c:pt>
                <c:pt idx="9668">
                  <c:v>48.340000000006228</c:v>
                </c:pt>
                <c:pt idx="9669">
                  <c:v>48.345000000006245</c:v>
                </c:pt>
                <c:pt idx="9670">
                  <c:v>48.350000000006219</c:v>
                </c:pt>
                <c:pt idx="9671">
                  <c:v>48.355000000006243</c:v>
                </c:pt>
                <c:pt idx="9672">
                  <c:v>48.360000000006274</c:v>
                </c:pt>
                <c:pt idx="9673">
                  <c:v>48.36500000000629</c:v>
                </c:pt>
                <c:pt idx="9674">
                  <c:v>48.37000000000625</c:v>
                </c:pt>
                <c:pt idx="9675">
                  <c:v>48.375000000006295</c:v>
                </c:pt>
                <c:pt idx="9676">
                  <c:v>48.380000000006248</c:v>
                </c:pt>
                <c:pt idx="9677">
                  <c:v>48.385000000006258</c:v>
                </c:pt>
                <c:pt idx="9678">
                  <c:v>48.390000000006296</c:v>
                </c:pt>
                <c:pt idx="9679">
                  <c:v>48.395000000006306</c:v>
                </c:pt>
                <c:pt idx="9680">
                  <c:v>48.400000000006294</c:v>
                </c:pt>
                <c:pt idx="9681">
                  <c:v>48.405000000006304</c:v>
                </c:pt>
                <c:pt idx="9682">
                  <c:v>48.410000000006264</c:v>
                </c:pt>
                <c:pt idx="9683">
                  <c:v>48.415000000006295</c:v>
                </c:pt>
                <c:pt idx="9684">
                  <c:v>48.420000000006304</c:v>
                </c:pt>
                <c:pt idx="9685">
                  <c:v>48.425000000006321</c:v>
                </c:pt>
                <c:pt idx="9686">
                  <c:v>48.430000000006324</c:v>
                </c:pt>
                <c:pt idx="9687">
                  <c:v>48.435000000006326</c:v>
                </c:pt>
                <c:pt idx="9688">
                  <c:v>48.440000000006286</c:v>
                </c:pt>
                <c:pt idx="9689">
                  <c:v>48.445000000006324</c:v>
                </c:pt>
                <c:pt idx="9690">
                  <c:v>48.450000000006284</c:v>
                </c:pt>
                <c:pt idx="9691">
                  <c:v>48.455000000006294</c:v>
                </c:pt>
                <c:pt idx="9692">
                  <c:v>48.460000000006325</c:v>
                </c:pt>
                <c:pt idx="9693">
                  <c:v>48.465000000006341</c:v>
                </c:pt>
                <c:pt idx="9694">
                  <c:v>48.470000000006344</c:v>
                </c:pt>
                <c:pt idx="9695">
                  <c:v>48.475000000006347</c:v>
                </c:pt>
                <c:pt idx="9696">
                  <c:v>48.480000000006306</c:v>
                </c:pt>
                <c:pt idx="9697">
                  <c:v>48.485000000006345</c:v>
                </c:pt>
                <c:pt idx="9698">
                  <c:v>48.490000000006354</c:v>
                </c:pt>
                <c:pt idx="9699">
                  <c:v>48.495000000006357</c:v>
                </c:pt>
                <c:pt idx="9700">
                  <c:v>48.500000000006345</c:v>
                </c:pt>
                <c:pt idx="9701">
                  <c:v>48.505000000006355</c:v>
                </c:pt>
                <c:pt idx="9702">
                  <c:v>48.510000000006322</c:v>
                </c:pt>
                <c:pt idx="9703">
                  <c:v>48.515000000006346</c:v>
                </c:pt>
                <c:pt idx="9704">
                  <c:v>48.52000000000637</c:v>
                </c:pt>
                <c:pt idx="9705">
                  <c:v>48.525000000006372</c:v>
                </c:pt>
                <c:pt idx="9706">
                  <c:v>48.530000000006375</c:v>
                </c:pt>
                <c:pt idx="9707">
                  <c:v>48.535000000006377</c:v>
                </c:pt>
                <c:pt idx="9708">
                  <c:v>48.540000000006344</c:v>
                </c:pt>
                <c:pt idx="9709">
                  <c:v>48.545000000006375</c:v>
                </c:pt>
                <c:pt idx="9710">
                  <c:v>48.550000000006342</c:v>
                </c:pt>
                <c:pt idx="9711">
                  <c:v>48.555000000006345</c:v>
                </c:pt>
                <c:pt idx="9712">
                  <c:v>48.56000000000639</c:v>
                </c:pt>
                <c:pt idx="9713">
                  <c:v>48.565000000006393</c:v>
                </c:pt>
                <c:pt idx="9714">
                  <c:v>48.570000000006395</c:v>
                </c:pt>
                <c:pt idx="9715">
                  <c:v>48.575000000006398</c:v>
                </c:pt>
                <c:pt idx="9716">
                  <c:v>48.580000000006358</c:v>
                </c:pt>
                <c:pt idx="9717">
                  <c:v>48.585000000006396</c:v>
                </c:pt>
                <c:pt idx="9718">
                  <c:v>48.590000000006405</c:v>
                </c:pt>
                <c:pt idx="9719">
                  <c:v>48.595000000006408</c:v>
                </c:pt>
                <c:pt idx="9720">
                  <c:v>48.600000000006396</c:v>
                </c:pt>
                <c:pt idx="9721">
                  <c:v>48.605000000006406</c:v>
                </c:pt>
                <c:pt idx="9722">
                  <c:v>48.610000000006394</c:v>
                </c:pt>
                <c:pt idx="9723">
                  <c:v>48.615000000006404</c:v>
                </c:pt>
                <c:pt idx="9724">
                  <c:v>48.620000000006421</c:v>
                </c:pt>
                <c:pt idx="9725">
                  <c:v>48.625000000006423</c:v>
                </c:pt>
                <c:pt idx="9726">
                  <c:v>48.630000000006426</c:v>
                </c:pt>
                <c:pt idx="9727">
                  <c:v>48.635000000006428</c:v>
                </c:pt>
                <c:pt idx="9728">
                  <c:v>48.640000000006424</c:v>
                </c:pt>
                <c:pt idx="9729">
                  <c:v>48.645000000006434</c:v>
                </c:pt>
                <c:pt idx="9730">
                  <c:v>48.650000000006393</c:v>
                </c:pt>
                <c:pt idx="9731">
                  <c:v>48.655000000006424</c:v>
                </c:pt>
                <c:pt idx="9732">
                  <c:v>48.660000000006441</c:v>
                </c:pt>
                <c:pt idx="9733">
                  <c:v>48.665000000006451</c:v>
                </c:pt>
                <c:pt idx="9734">
                  <c:v>48.670000000006446</c:v>
                </c:pt>
                <c:pt idx="9735">
                  <c:v>48.675000000006449</c:v>
                </c:pt>
                <c:pt idx="9736">
                  <c:v>48.680000000006444</c:v>
                </c:pt>
                <c:pt idx="9737">
                  <c:v>48.685000000006454</c:v>
                </c:pt>
                <c:pt idx="9738">
                  <c:v>48.690000000006457</c:v>
                </c:pt>
                <c:pt idx="9739">
                  <c:v>48.695000000006459</c:v>
                </c:pt>
                <c:pt idx="9740">
                  <c:v>48.700000000006455</c:v>
                </c:pt>
                <c:pt idx="9741">
                  <c:v>48.705000000006464</c:v>
                </c:pt>
                <c:pt idx="9742">
                  <c:v>48.710000000006445</c:v>
                </c:pt>
                <c:pt idx="9743">
                  <c:v>48.715000000006455</c:v>
                </c:pt>
                <c:pt idx="9744">
                  <c:v>48.720000000006472</c:v>
                </c:pt>
                <c:pt idx="9745">
                  <c:v>48.725000000006482</c:v>
                </c:pt>
                <c:pt idx="9746">
                  <c:v>48.730000000006477</c:v>
                </c:pt>
                <c:pt idx="9747">
                  <c:v>48.73500000000648</c:v>
                </c:pt>
                <c:pt idx="9748">
                  <c:v>48.740000000006475</c:v>
                </c:pt>
                <c:pt idx="9749">
                  <c:v>48.745000000006485</c:v>
                </c:pt>
                <c:pt idx="9750">
                  <c:v>48.750000000006445</c:v>
                </c:pt>
                <c:pt idx="9751">
                  <c:v>48.75500000000649</c:v>
                </c:pt>
                <c:pt idx="9752">
                  <c:v>48.760000000006492</c:v>
                </c:pt>
                <c:pt idx="9753">
                  <c:v>48.765000000006502</c:v>
                </c:pt>
                <c:pt idx="9754">
                  <c:v>48.770000000006497</c:v>
                </c:pt>
                <c:pt idx="9755">
                  <c:v>48.7750000000065</c:v>
                </c:pt>
                <c:pt idx="9756">
                  <c:v>48.780000000006495</c:v>
                </c:pt>
                <c:pt idx="9757">
                  <c:v>48.785000000006505</c:v>
                </c:pt>
                <c:pt idx="9758">
                  <c:v>48.790000000006508</c:v>
                </c:pt>
                <c:pt idx="9759">
                  <c:v>48.79500000000651</c:v>
                </c:pt>
                <c:pt idx="9760">
                  <c:v>48.800000000006463</c:v>
                </c:pt>
                <c:pt idx="9761">
                  <c:v>48.805000000006494</c:v>
                </c:pt>
                <c:pt idx="9762">
                  <c:v>48.810000000006454</c:v>
                </c:pt>
                <c:pt idx="9763">
                  <c:v>48.815000000006471</c:v>
                </c:pt>
                <c:pt idx="9764">
                  <c:v>48.820000000006495</c:v>
                </c:pt>
                <c:pt idx="9765">
                  <c:v>48.825000000006526</c:v>
                </c:pt>
                <c:pt idx="9766">
                  <c:v>48.830000000006486</c:v>
                </c:pt>
                <c:pt idx="9767">
                  <c:v>48.835000000006524</c:v>
                </c:pt>
                <c:pt idx="9768">
                  <c:v>48.840000000006476</c:v>
                </c:pt>
                <c:pt idx="9769">
                  <c:v>48.845000000006493</c:v>
                </c:pt>
                <c:pt idx="9770">
                  <c:v>48.850000000006467</c:v>
                </c:pt>
                <c:pt idx="9771">
                  <c:v>48.855000000006491</c:v>
                </c:pt>
                <c:pt idx="9772">
                  <c:v>48.860000000006544</c:v>
                </c:pt>
                <c:pt idx="9773">
                  <c:v>48.865000000006546</c:v>
                </c:pt>
                <c:pt idx="9774">
                  <c:v>48.870000000006499</c:v>
                </c:pt>
                <c:pt idx="9775">
                  <c:v>48.875000000006544</c:v>
                </c:pt>
                <c:pt idx="9776">
                  <c:v>48.880000000006497</c:v>
                </c:pt>
                <c:pt idx="9777">
                  <c:v>48.885000000006514</c:v>
                </c:pt>
                <c:pt idx="9778">
                  <c:v>48.890000000006545</c:v>
                </c:pt>
                <c:pt idx="9779">
                  <c:v>48.895000000006554</c:v>
                </c:pt>
                <c:pt idx="9780">
                  <c:v>48.900000000006521</c:v>
                </c:pt>
                <c:pt idx="9781">
                  <c:v>48.905000000006545</c:v>
                </c:pt>
                <c:pt idx="9782">
                  <c:v>48.910000000006519</c:v>
                </c:pt>
                <c:pt idx="9783">
                  <c:v>48.915000000006529</c:v>
                </c:pt>
                <c:pt idx="9784">
                  <c:v>48.920000000006574</c:v>
                </c:pt>
                <c:pt idx="9785">
                  <c:v>48.925000000006577</c:v>
                </c:pt>
                <c:pt idx="9786">
                  <c:v>48.930000000006544</c:v>
                </c:pt>
                <c:pt idx="9787">
                  <c:v>48.935000000006575</c:v>
                </c:pt>
                <c:pt idx="9788">
                  <c:v>48.940000000006535</c:v>
                </c:pt>
                <c:pt idx="9789">
                  <c:v>48.945000000006544</c:v>
                </c:pt>
                <c:pt idx="9790">
                  <c:v>48.950000000006533</c:v>
                </c:pt>
                <c:pt idx="9791">
                  <c:v>48.955000000006549</c:v>
                </c:pt>
                <c:pt idx="9792">
                  <c:v>48.960000000006595</c:v>
                </c:pt>
                <c:pt idx="9793">
                  <c:v>48.965000000006597</c:v>
                </c:pt>
                <c:pt idx="9794">
                  <c:v>48.970000000006557</c:v>
                </c:pt>
                <c:pt idx="9795">
                  <c:v>48.975000000006595</c:v>
                </c:pt>
                <c:pt idx="9796">
                  <c:v>48.980000000006555</c:v>
                </c:pt>
                <c:pt idx="9797">
                  <c:v>48.985000000006565</c:v>
                </c:pt>
                <c:pt idx="9798">
                  <c:v>48.990000000006596</c:v>
                </c:pt>
                <c:pt idx="9799">
                  <c:v>48.995000000006605</c:v>
                </c:pt>
                <c:pt idx="9800">
                  <c:v>49.000000000006594</c:v>
                </c:pt>
                <c:pt idx="9801">
                  <c:v>49.005000000006596</c:v>
                </c:pt>
                <c:pt idx="9802">
                  <c:v>49.010000000006571</c:v>
                </c:pt>
                <c:pt idx="9803">
                  <c:v>49.015000000006594</c:v>
                </c:pt>
                <c:pt idx="9804">
                  <c:v>49.020000000006625</c:v>
                </c:pt>
                <c:pt idx="9805">
                  <c:v>49.025000000006628</c:v>
                </c:pt>
                <c:pt idx="9806">
                  <c:v>49.030000000006595</c:v>
                </c:pt>
                <c:pt idx="9807">
                  <c:v>49.035000000006626</c:v>
                </c:pt>
                <c:pt idx="9808">
                  <c:v>49.040000000006593</c:v>
                </c:pt>
                <c:pt idx="9809">
                  <c:v>49.045000000006624</c:v>
                </c:pt>
                <c:pt idx="9810">
                  <c:v>49.050000000006591</c:v>
                </c:pt>
                <c:pt idx="9811">
                  <c:v>49.055000000006601</c:v>
                </c:pt>
                <c:pt idx="9812">
                  <c:v>49.060000000006646</c:v>
                </c:pt>
                <c:pt idx="9813">
                  <c:v>49.065000000006648</c:v>
                </c:pt>
                <c:pt idx="9814">
                  <c:v>49.070000000006644</c:v>
                </c:pt>
                <c:pt idx="9815">
                  <c:v>49.075000000006654</c:v>
                </c:pt>
                <c:pt idx="9816">
                  <c:v>49.080000000006613</c:v>
                </c:pt>
                <c:pt idx="9817">
                  <c:v>49.085000000006644</c:v>
                </c:pt>
                <c:pt idx="9818">
                  <c:v>49.090000000006654</c:v>
                </c:pt>
                <c:pt idx="9819">
                  <c:v>49.095000000006664</c:v>
                </c:pt>
                <c:pt idx="9820">
                  <c:v>49.100000000006645</c:v>
                </c:pt>
                <c:pt idx="9821">
                  <c:v>49.105000000006655</c:v>
                </c:pt>
                <c:pt idx="9822">
                  <c:v>49.110000000006629</c:v>
                </c:pt>
                <c:pt idx="9823">
                  <c:v>49.115000000006674</c:v>
                </c:pt>
                <c:pt idx="9824">
                  <c:v>49.120000000006677</c:v>
                </c:pt>
                <c:pt idx="9825">
                  <c:v>49.125000000006679</c:v>
                </c:pt>
                <c:pt idx="9826">
                  <c:v>49.130000000006675</c:v>
                </c:pt>
                <c:pt idx="9827">
                  <c:v>49.135000000006684</c:v>
                </c:pt>
                <c:pt idx="9828">
                  <c:v>49.140000000006644</c:v>
                </c:pt>
                <c:pt idx="9829">
                  <c:v>49.145000000006675</c:v>
                </c:pt>
                <c:pt idx="9830">
                  <c:v>49.150000000006642</c:v>
                </c:pt>
                <c:pt idx="9831">
                  <c:v>49.155000000006694</c:v>
                </c:pt>
                <c:pt idx="9832">
                  <c:v>49.160000000006697</c:v>
                </c:pt>
                <c:pt idx="9833">
                  <c:v>49.165000000006742</c:v>
                </c:pt>
                <c:pt idx="9834">
                  <c:v>49.170000000006702</c:v>
                </c:pt>
                <c:pt idx="9835">
                  <c:v>49.175000000006712</c:v>
                </c:pt>
                <c:pt idx="9836">
                  <c:v>49.180000000006707</c:v>
                </c:pt>
                <c:pt idx="9837">
                  <c:v>49.18500000000671</c:v>
                </c:pt>
                <c:pt idx="9838">
                  <c:v>49.190000000006712</c:v>
                </c:pt>
                <c:pt idx="9839">
                  <c:v>49.195000000006758</c:v>
                </c:pt>
                <c:pt idx="9840">
                  <c:v>49.200000000006717</c:v>
                </c:pt>
                <c:pt idx="9841">
                  <c:v>49.205000000006763</c:v>
                </c:pt>
                <c:pt idx="9842">
                  <c:v>49.210000000006723</c:v>
                </c:pt>
                <c:pt idx="9843">
                  <c:v>49.215000000006732</c:v>
                </c:pt>
                <c:pt idx="9844">
                  <c:v>49.220000000006763</c:v>
                </c:pt>
                <c:pt idx="9845">
                  <c:v>49.22500000000678</c:v>
                </c:pt>
                <c:pt idx="9846">
                  <c:v>49.230000000006733</c:v>
                </c:pt>
                <c:pt idx="9847">
                  <c:v>49.235000000006778</c:v>
                </c:pt>
                <c:pt idx="9848">
                  <c:v>49.240000000006738</c:v>
                </c:pt>
                <c:pt idx="9849">
                  <c:v>49.245000000006762</c:v>
                </c:pt>
                <c:pt idx="9850">
                  <c:v>49.250000000006743</c:v>
                </c:pt>
                <c:pt idx="9851">
                  <c:v>49.255000000006753</c:v>
                </c:pt>
                <c:pt idx="9852">
                  <c:v>49.260000000006762</c:v>
                </c:pt>
                <c:pt idx="9853">
                  <c:v>49.265000000006793</c:v>
                </c:pt>
                <c:pt idx="9854">
                  <c:v>49.270000000006753</c:v>
                </c:pt>
                <c:pt idx="9855">
                  <c:v>49.275000000006763</c:v>
                </c:pt>
                <c:pt idx="9856">
                  <c:v>49.280000000006758</c:v>
                </c:pt>
                <c:pt idx="9857">
                  <c:v>49.285000000006761</c:v>
                </c:pt>
                <c:pt idx="9858">
                  <c:v>49.290000000006806</c:v>
                </c:pt>
                <c:pt idx="9859">
                  <c:v>49.295000000006816</c:v>
                </c:pt>
                <c:pt idx="9860">
                  <c:v>49.300000000006754</c:v>
                </c:pt>
                <c:pt idx="9861">
                  <c:v>49.305000000006771</c:v>
                </c:pt>
                <c:pt idx="9862">
                  <c:v>49.310000000006774</c:v>
                </c:pt>
                <c:pt idx="9863">
                  <c:v>49.315000000006776</c:v>
                </c:pt>
                <c:pt idx="9864">
                  <c:v>49.320000000006779</c:v>
                </c:pt>
                <c:pt idx="9865">
                  <c:v>49.325000000006781</c:v>
                </c:pt>
                <c:pt idx="9866">
                  <c:v>49.330000000006784</c:v>
                </c:pt>
                <c:pt idx="9867">
                  <c:v>49.335000000006787</c:v>
                </c:pt>
                <c:pt idx="9868">
                  <c:v>49.340000000006775</c:v>
                </c:pt>
                <c:pt idx="9869">
                  <c:v>49.345000000006792</c:v>
                </c:pt>
                <c:pt idx="9870">
                  <c:v>49.350000000006794</c:v>
                </c:pt>
                <c:pt idx="9871">
                  <c:v>49.355000000006797</c:v>
                </c:pt>
                <c:pt idx="9872">
                  <c:v>49.360000000006799</c:v>
                </c:pt>
                <c:pt idx="9873">
                  <c:v>49.365000000006802</c:v>
                </c:pt>
                <c:pt idx="9874">
                  <c:v>49.370000000006804</c:v>
                </c:pt>
                <c:pt idx="9875">
                  <c:v>49.375000000006807</c:v>
                </c:pt>
                <c:pt idx="9876">
                  <c:v>49.380000000006795</c:v>
                </c:pt>
                <c:pt idx="9877">
                  <c:v>49.385000000006805</c:v>
                </c:pt>
                <c:pt idx="9878">
                  <c:v>49.390000000006815</c:v>
                </c:pt>
                <c:pt idx="9879">
                  <c:v>49.395000000006817</c:v>
                </c:pt>
                <c:pt idx="9880">
                  <c:v>49.40000000000682</c:v>
                </c:pt>
                <c:pt idx="9881">
                  <c:v>49.405000000006822</c:v>
                </c:pt>
                <c:pt idx="9882">
                  <c:v>49.410000000006825</c:v>
                </c:pt>
                <c:pt idx="9883">
                  <c:v>49.415000000006827</c:v>
                </c:pt>
                <c:pt idx="9884">
                  <c:v>49.42000000000683</c:v>
                </c:pt>
                <c:pt idx="9885">
                  <c:v>49.425000000006833</c:v>
                </c:pt>
                <c:pt idx="9886">
                  <c:v>49.430000000006835</c:v>
                </c:pt>
                <c:pt idx="9887">
                  <c:v>49.435000000006838</c:v>
                </c:pt>
                <c:pt idx="9888">
                  <c:v>49.44000000000684</c:v>
                </c:pt>
                <c:pt idx="9889">
                  <c:v>49.445000000006843</c:v>
                </c:pt>
                <c:pt idx="9890">
                  <c:v>49.450000000006845</c:v>
                </c:pt>
                <c:pt idx="9891">
                  <c:v>49.455000000006848</c:v>
                </c:pt>
                <c:pt idx="9892">
                  <c:v>49.46000000000685</c:v>
                </c:pt>
                <c:pt idx="9893">
                  <c:v>49.465000000006853</c:v>
                </c:pt>
                <c:pt idx="9894">
                  <c:v>49.470000000006856</c:v>
                </c:pt>
                <c:pt idx="9895">
                  <c:v>49.475000000006858</c:v>
                </c:pt>
                <c:pt idx="9896">
                  <c:v>49.480000000006854</c:v>
                </c:pt>
                <c:pt idx="9897">
                  <c:v>49.485000000006856</c:v>
                </c:pt>
                <c:pt idx="9898">
                  <c:v>49.490000000006866</c:v>
                </c:pt>
                <c:pt idx="9899">
                  <c:v>49.495000000006868</c:v>
                </c:pt>
                <c:pt idx="9900">
                  <c:v>49.500000000006871</c:v>
                </c:pt>
                <c:pt idx="9901">
                  <c:v>49.505000000006881</c:v>
                </c:pt>
                <c:pt idx="9902">
                  <c:v>49.510000000006876</c:v>
                </c:pt>
                <c:pt idx="9903">
                  <c:v>49.515000000006879</c:v>
                </c:pt>
                <c:pt idx="9904">
                  <c:v>49.520000000006881</c:v>
                </c:pt>
                <c:pt idx="9905">
                  <c:v>49.525000000006912</c:v>
                </c:pt>
                <c:pt idx="9906">
                  <c:v>49.530000000006886</c:v>
                </c:pt>
                <c:pt idx="9907">
                  <c:v>49.535000000006889</c:v>
                </c:pt>
                <c:pt idx="9908">
                  <c:v>49.540000000006891</c:v>
                </c:pt>
                <c:pt idx="9909">
                  <c:v>49.545000000006901</c:v>
                </c:pt>
                <c:pt idx="9910">
                  <c:v>49.550000000006897</c:v>
                </c:pt>
                <c:pt idx="9911">
                  <c:v>49.555000000006899</c:v>
                </c:pt>
                <c:pt idx="9912">
                  <c:v>49.560000000006902</c:v>
                </c:pt>
                <c:pt idx="9913">
                  <c:v>49.565000000006911</c:v>
                </c:pt>
                <c:pt idx="9914">
                  <c:v>49.570000000006907</c:v>
                </c:pt>
                <c:pt idx="9915">
                  <c:v>49.575000000006909</c:v>
                </c:pt>
                <c:pt idx="9916">
                  <c:v>49.580000000006905</c:v>
                </c:pt>
                <c:pt idx="9917">
                  <c:v>49.585000000006914</c:v>
                </c:pt>
                <c:pt idx="9918">
                  <c:v>49.590000000006917</c:v>
                </c:pt>
                <c:pt idx="9919">
                  <c:v>49.595000000006962</c:v>
                </c:pt>
                <c:pt idx="9920">
                  <c:v>49.600000000006922</c:v>
                </c:pt>
                <c:pt idx="9921">
                  <c:v>49.605000000006932</c:v>
                </c:pt>
                <c:pt idx="9922">
                  <c:v>49.610000000006927</c:v>
                </c:pt>
                <c:pt idx="9923">
                  <c:v>49.61500000000693</c:v>
                </c:pt>
                <c:pt idx="9924">
                  <c:v>49.620000000006932</c:v>
                </c:pt>
                <c:pt idx="9925">
                  <c:v>49.625000000006963</c:v>
                </c:pt>
                <c:pt idx="9926">
                  <c:v>49.630000000006937</c:v>
                </c:pt>
                <c:pt idx="9927">
                  <c:v>49.635000000006961</c:v>
                </c:pt>
                <c:pt idx="9928">
                  <c:v>49.640000000006943</c:v>
                </c:pt>
                <c:pt idx="9929">
                  <c:v>49.645000000006952</c:v>
                </c:pt>
                <c:pt idx="9930">
                  <c:v>49.650000000006948</c:v>
                </c:pt>
                <c:pt idx="9931">
                  <c:v>49.65500000000695</c:v>
                </c:pt>
                <c:pt idx="9932">
                  <c:v>49.660000000006953</c:v>
                </c:pt>
                <c:pt idx="9933">
                  <c:v>49.665000000006962</c:v>
                </c:pt>
                <c:pt idx="9934">
                  <c:v>49.670000000006958</c:v>
                </c:pt>
                <c:pt idx="9935">
                  <c:v>49.67500000000696</c:v>
                </c:pt>
                <c:pt idx="9936">
                  <c:v>49.680000000006956</c:v>
                </c:pt>
                <c:pt idx="9937">
                  <c:v>49.685000000006966</c:v>
                </c:pt>
                <c:pt idx="9938">
                  <c:v>49.690000000006968</c:v>
                </c:pt>
                <c:pt idx="9939">
                  <c:v>49.695000000007013</c:v>
                </c:pt>
                <c:pt idx="9940">
                  <c:v>49.700000000006973</c:v>
                </c:pt>
                <c:pt idx="9941">
                  <c:v>49.705000000006983</c:v>
                </c:pt>
                <c:pt idx="9942">
                  <c:v>49.710000000006978</c:v>
                </c:pt>
                <c:pt idx="9943">
                  <c:v>49.715000000006981</c:v>
                </c:pt>
                <c:pt idx="9944">
                  <c:v>49.720000000006983</c:v>
                </c:pt>
                <c:pt idx="9945">
                  <c:v>49.725000000007029</c:v>
                </c:pt>
                <c:pt idx="9946">
                  <c:v>49.730000000006989</c:v>
                </c:pt>
                <c:pt idx="9947">
                  <c:v>49.735000000007012</c:v>
                </c:pt>
                <c:pt idx="9948">
                  <c:v>49.740000000007001</c:v>
                </c:pt>
                <c:pt idx="9949">
                  <c:v>49.745000000007003</c:v>
                </c:pt>
                <c:pt idx="9950">
                  <c:v>49.750000000006999</c:v>
                </c:pt>
                <c:pt idx="9951">
                  <c:v>49.755000000007001</c:v>
                </c:pt>
                <c:pt idx="9952">
                  <c:v>49.760000000007011</c:v>
                </c:pt>
                <c:pt idx="9953">
                  <c:v>49.765000000007049</c:v>
                </c:pt>
                <c:pt idx="9954">
                  <c:v>49.770000000007009</c:v>
                </c:pt>
                <c:pt idx="9955">
                  <c:v>49.775000000007012</c:v>
                </c:pt>
                <c:pt idx="9956">
                  <c:v>49.780000000007014</c:v>
                </c:pt>
                <c:pt idx="9957">
                  <c:v>49.785000000007017</c:v>
                </c:pt>
                <c:pt idx="9958">
                  <c:v>49.790000000007019</c:v>
                </c:pt>
                <c:pt idx="9959">
                  <c:v>49.795000000007065</c:v>
                </c:pt>
                <c:pt idx="9960">
                  <c:v>49.800000000007024</c:v>
                </c:pt>
                <c:pt idx="9961">
                  <c:v>49.805000000007027</c:v>
                </c:pt>
                <c:pt idx="9962">
                  <c:v>49.810000000006994</c:v>
                </c:pt>
                <c:pt idx="9963">
                  <c:v>49.815000000007025</c:v>
                </c:pt>
                <c:pt idx="9964">
                  <c:v>49.820000000007035</c:v>
                </c:pt>
                <c:pt idx="9965">
                  <c:v>49.825000000007037</c:v>
                </c:pt>
                <c:pt idx="9966">
                  <c:v>49.83000000000704</c:v>
                </c:pt>
                <c:pt idx="9967">
                  <c:v>49.835000000007042</c:v>
                </c:pt>
                <c:pt idx="9968">
                  <c:v>49.840000000007045</c:v>
                </c:pt>
                <c:pt idx="9969">
                  <c:v>49.845000000007047</c:v>
                </c:pt>
                <c:pt idx="9970">
                  <c:v>49.850000000007007</c:v>
                </c:pt>
                <c:pt idx="9971">
                  <c:v>49.855000000007045</c:v>
                </c:pt>
                <c:pt idx="9972">
                  <c:v>49.860000000007055</c:v>
                </c:pt>
                <c:pt idx="9973">
                  <c:v>49.865000000007058</c:v>
                </c:pt>
                <c:pt idx="9974">
                  <c:v>49.870000000007046</c:v>
                </c:pt>
                <c:pt idx="9975">
                  <c:v>49.875000000007056</c:v>
                </c:pt>
                <c:pt idx="9976">
                  <c:v>49.880000000007044</c:v>
                </c:pt>
                <c:pt idx="9977">
                  <c:v>49.885000000007054</c:v>
                </c:pt>
                <c:pt idx="9978">
                  <c:v>49.89000000000707</c:v>
                </c:pt>
                <c:pt idx="9979">
                  <c:v>49.895000000007073</c:v>
                </c:pt>
                <c:pt idx="9980">
                  <c:v>49.900000000007076</c:v>
                </c:pt>
                <c:pt idx="9981">
                  <c:v>49.905000000007078</c:v>
                </c:pt>
                <c:pt idx="9982">
                  <c:v>49.910000000007074</c:v>
                </c:pt>
                <c:pt idx="9983">
                  <c:v>49.915000000007076</c:v>
                </c:pt>
                <c:pt idx="9984">
                  <c:v>49.920000000007086</c:v>
                </c:pt>
                <c:pt idx="9985">
                  <c:v>49.925000000007088</c:v>
                </c:pt>
                <c:pt idx="9986">
                  <c:v>49.930000000007091</c:v>
                </c:pt>
                <c:pt idx="9987">
                  <c:v>49.935000000007093</c:v>
                </c:pt>
                <c:pt idx="9988">
                  <c:v>49.940000000007096</c:v>
                </c:pt>
                <c:pt idx="9989">
                  <c:v>49.945000000007099</c:v>
                </c:pt>
                <c:pt idx="9990">
                  <c:v>49.950000000007094</c:v>
                </c:pt>
                <c:pt idx="9991">
                  <c:v>49.955000000007104</c:v>
                </c:pt>
                <c:pt idx="9992">
                  <c:v>49.960000000007106</c:v>
                </c:pt>
                <c:pt idx="9993">
                  <c:v>49.965000000007109</c:v>
                </c:pt>
                <c:pt idx="9994">
                  <c:v>49.970000000007104</c:v>
                </c:pt>
                <c:pt idx="9995">
                  <c:v>49.975000000007114</c:v>
                </c:pt>
                <c:pt idx="9996">
                  <c:v>49.980000000007095</c:v>
                </c:pt>
                <c:pt idx="9997">
                  <c:v>49.985000000007105</c:v>
                </c:pt>
                <c:pt idx="9998">
                  <c:v>49.990000000007122</c:v>
                </c:pt>
                <c:pt idx="9999">
                  <c:v>49.995000000007131</c:v>
                </c:pt>
                <c:pt idx="10000">
                  <c:v>50.000000000007127</c:v>
                </c:pt>
                <c:pt idx="10001">
                  <c:v>50.005000000007129</c:v>
                </c:pt>
                <c:pt idx="10002">
                  <c:v>50.010000000007125</c:v>
                </c:pt>
                <c:pt idx="10003">
                  <c:v>50.015000000007134</c:v>
                </c:pt>
                <c:pt idx="10004">
                  <c:v>50.020000000007137</c:v>
                </c:pt>
                <c:pt idx="10005">
                  <c:v>50.025000000007161</c:v>
                </c:pt>
                <c:pt idx="10006">
                  <c:v>50.030000000007142</c:v>
                </c:pt>
                <c:pt idx="10007">
                  <c:v>50.035000000007152</c:v>
                </c:pt>
                <c:pt idx="10008">
                  <c:v>50.040000000007147</c:v>
                </c:pt>
                <c:pt idx="10009">
                  <c:v>50.04500000000715</c:v>
                </c:pt>
                <c:pt idx="10010">
                  <c:v>50.050000000007145</c:v>
                </c:pt>
                <c:pt idx="10011">
                  <c:v>50.055000000007155</c:v>
                </c:pt>
                <c:pt idx="10012">
                  <c:v>50.060000000007157</c:v>
                </c:pt>
                <c:pt idx="10013">
                  <c:v>50.06500000000716</c:v>
                </c:pt>
                <c:pt idx="10014">
                  <c:v>50.070000000007155</c:v>
                </c:pt>
                <c:pt idx="10015">
                  <c:v>50.075000000007165</c:v>
                </c:pt>
                <c:pt idx="10016">
                  <c:v>50.080000000007146</c:v>
                </c:pt>
                <c:pt idx="10017">
                  <c:v>50.08500000000717</c:v>
                </c:pt>
                <c:pt idx="10018">
                  <c:v>50.090000000007173</c:v>
                </c:pt>
                <c:pt idx="10019">
                  <c:v>50.095000000007182</c:v>
                </c:pt>
                <c:pt idx="10020">
                  <c:v>50.100000000007178</c:v>
                </c:pt>
                <c:pt idx="10021">
                  <c:v>50.10500000000718</c:v>
                </c:pt>
                <c:pt idx="10022">
                  <c:v>50.110000000007176</c:v>
                </c:pt>
                <c:pt idx="10023">
                  <c:v>50.115000000007186</c:v>
                </c:pt>
                <c:pt idx="10024">
                  <c:v>50.120000000007188</c:v>
                </c:pt>
                <c:pt idx="10025">
                  <c:v>50.125000000007212</c:v>
                </c:pt>
                <c:pt idx="10026">
                  <c:v>50.130000000007193</c:v>
                </c:pt>
                <c:pt idx="10027">
                  <c:v>50.135000000007203</c:v>
                </c:pt>
                <c:pt idx="10028">
                  <c:v>50.140000000007198</c:v>
                </c:pt>
                <c:pt idx="10029">
                  <c:v>50.145000000007201</c:v>
                </c:pt>
                <c:pt idx="10030">
                  <c:v>50.150000000007196</c:v>
                </c:pt>
                <c:pt idx="10031">
                  <c:v>50.155000000007206</c:v>
                </c:pt>
                <c:pt idx="10032">
                  <c:v>50.160000000007209</c:v>
                </c:pt>
                <c:pt idx="10033">
                  <c:v>50.165000000007211</c:v>
                </c:pt>
                <c:pt idx="10034">
                  <c:v>50.170000000007214</c:v>
                </c:pt>
                <c:pt idx="10035">
                  <c:v>50.175000000007216</c:v>
                </c:pt>
                <c:pt idx="10036">
                  <c:v>50.180000000007205</c:v>
                </c:pt>
                <c:pt idx="10037">
                  <c:v>50.185000000007221</c:v>
                </c:pt>
                <c:pt idx="10038">
                  <c:v>50.190000000007231</c:v>
                </c:pt>
                <c:pt idx="10039">
                  <c:v>50.195000000007262</c:v>
                </c:pt>
                <c:pt idx="10040">
                  <c:v>50.200000000007229</c:v>
                </c:pt>
                <c:pt idx="10041">
                  <c:v>50.205000000007232</c:v>
                </c:pt>
                <c:pt idx="10042">
                  <c:v>50.210000000007234</c:v>
                </c:pt>
                <c:pt idx="10043">
                  <c:v>50.215000000007237</c:v>
                </c:pt>
                <c:pt idx="10044">
                  <c:v>50.220000000007239</c:v>
                </c:pt>
                <c:pt idx="10045">
                  <c:v>50.225000000007263</c:v>
                </c:pt>
                <c:pt idx="10046">
                  <c:v>50.230000000007252</c:v>
                </c:pt>
                <c:pt idx="10047">
                  <c:v>50.235000000007261</c:v>
                </c:pt>
                <c:pt idx="10048">
                  <c:v>50.24000000000725</c:v>
                </c:pt>
                <c:pt idx="10049">
                  <c:v>50.245000000007252</c:v>
                </c:pt>
                <c:pt idx="10050">
                  <c:v>50.250000000007255</c:v>
                </c:pt>
                <c:pt idx="10051">
                  <c:v>50.255000000007257</c:v>
                </c:pt>
                <c:pt idx="10052">
                  <c:v>50.26000000000726</c:v>
                </c:pt>
                <c:pt idx="10053">
                  <c:v>50.265000000007262</c:v>
                </c:pt>
                <c:pt idx="10054">
                  <c:v>50.270000000007265</c:v>
                </c:pt>
                <c:pt idx="10055">
                  <c:v>50.275000000007267</c:v>
                </c:pt>
                <c:pt idx="10056">
                  <c:v>50.28000000000727</c:v>
                </c:pt>
                <c:pt idx="10057">
                  <c:v>50.285000000007273</c:v>
                </c:pt>
                <c:pt idx="10058">
                  <c:v>50.290000000007282</c:v>
                </c:pt>
                <c:pt idx="10059">
                  <c:v>50.295000000007313</c:v>
                </c:pt>
                <c:pt idx="10060">
                  <c:v>50.300000000007245</c:v>
                </c:pt>
                <c:pt idx="10061">
                  <c:v>50.305000000007276</c:v>
                </c:pt>
                <c:pt idx="10062">
                  <c:v>50.310000000007243</c:v>
                </c:pt>
                <c:pt idx="10063">
                  <c:v>50.315000000007274</c:v>
                </c:pt>
                <c:pt idx="10064">
                  <c:v>50.32000000000729</c:v>
                </c:pt>
                <c:pt idx="10065">
                  <c:v>50.325000000007293</c:v>
                </c:pt>
                <c:pt idx="10066">
                  <c:v>50.330000000007296</c:v>
                </c:pt>
                <c:pt idx="10067">
                  <c:v>50.335000000007298</c:v>
                </c:pt>
                <c:pt idx="10068">
                  <c:v>50.340000000007294</c:v>
                </c:pt>
                <c:pt idx="10069">
                  <c:v>50.345000000007296</c:v>
                </c:pt>
                <c:pt idx="10070">
                  <c:v>50.350000000007263</c:v>
                </c:pt>
                <c:pt idx="10071">
                  <c:v>50.355000000007294</c:v>
                </c:pt>
                <c:pt idx="10072">
                  <c:v>50.360000000007304</c:v>
                </c:pt>
                <c:pt idx="10073">
                  <c:v>50.365000000007306</c:v>
                </c:pt>
                <c:pt idx="10074">
                  <c:v>50.370000000007295</c:v>
                </c:pt>
                <c:pt idx="10075">
                  <c:v>50.375000000007304</c:v>
                </c:pt>
                <c:pt idx="10076">
                  <c:v>50.380000000007279</c:v>
                </c:pt>
                <c:pt idx="10077">
                  <c:v>50.385000000007324</c:v>
                </c:pt>
                <c:pt idx="10078">
                  <c:v>50.390000000007326</c:v>
                </c:pt>
                <c:pt idx="10079">
                  <c:v>50.395000000007329</c:v>
                </c:pt>
                <c:pt idx="10080">
                  <c:v>50.400000000007324</c:v>
                </c:pt>
                <c:pt idx="10081">
                  <c:v>50.405000000007334</c:v>
                </c:pt>
                <c:pt idx="10082">
                  <c:v>50.410000000007294</c:v>
                </c:pt>
                <c:pt idx="10083">
                  <c:v>50.415000000007325</c:v>
                </c:pt>
                <c:pt idx="10084">
                  <c:v>50.420000000007342</c:v>
                </c:pt>
                <c:pt idx="10085">
                  <c:v>50.425000000007351</c:v>
                </c:pt>
                <c:pt idx="10086">
                  <c:v>50.430000000007347</c:v>
                </c:pt>
                <c:pt idx="10087">
                  <c:v>50.435000000007349</c:v>
                </c:pt>
                <c:pt idx="10088">
                  <c:v>50.440000000007345</c:v>
                </c:pt>
                <c:pt idx="10089">
                  <c:v>50.445000000007354</c:v>
                </c:pt>
                <c:pt idx="10090">
                  <c:v>50.450000000007314</c:v>
                </c:pt>
                <c:pt idx="10091">
                  <c:v>50.455000000007345</c:v>
                </c:pt>
                <c:pt idx="10092">
                  <c:v>50.460000000007355</c:v>
                </c:pt>
                <c:pt idx="10093">
                  <c:v>50.465000000007365</c:v>
                </c:pt>
                <c:pt idx="10094">
                  <c:v>50.470000000007346</c:v>
                </c:pt>
                <c:pt idx="10095">
                  <c:v>50.47500000000737</c:v>
                </c:pt>
                <c:pt idx="10096">
                  <c:v>50.480000000007344</c:v>
                </c:pt>
                <c:pt idx="10097">
                  <c:v>50.485000000007375</c:v>
                </c:pt>
                <c:pt idx="10098">
                  <c:v>50.490000000007377</c:v>
                </c:pt>
                <c:pt idx="10099">
                  <c:v>50.49500000000738</c:v>
                </c:pt>
                <c:pt idx="10100">
                  <c:v>50.500000000007375</c:v>
                </c:pt>
                <c:pt idx="10101">
                  <c:v>50.505000000007385</c:v>
                </c:pt>
                <c:pt idx="10102">
                  <c:v>50.510000000007345</c:v>
                </c:pt>
                <c:pt idx="10103">
                  <c:v>50.51500000000739</c:v>
                </c:pt>
                <c:pt idx="10104">
                  <c:v>50.520000000007393</c:v>
                </c:pt>
                <c:pt idx="10105">
                  <c:v>50.525000000007402</c:v>
                </c:pt>
                <c:pt idx="10106">
                  <c:v>50.530000000007398</c:v>
                </c:pt>
                <c:pt idx="10107">
                  <c:v>50.5350000000074</c:v>
                </c:pt>
                <c:pt idx="10108">
                  <c:v>50.540000000007396</c:v>
                </c:pt>
                <c:pt idx="10109">
                  <c:v>50.545000000007406</c:v>
                </c:pt>
                <c:pt idx="10110">
                  <c:v>50.550000000007394</c:v>
                </c:pt>
                <c:pt idx="10111">
                  <c:v>50.555000000007404</c:v>
                </c:pt>
                <c:pt idx="10112">
                  <c:v>50.560000000007406</c:v>
                </c:pt>
                <c:pt idx="10113">
                  <c:v>50.565000000007416</c:v>
                </c:pt>
                <c:pt idx="10114">
                  <c:v>50.570000000007404</c:v>
                </c:pt>
                <c:pt idx="10115">
                  <c:v>50.575000000007421</c:v>
                </c:pt>
                <c:pt idx="10116">
                  <c:v>50.580000000007395</c:v>
                </c:pt>
                <c:pt idx="10117">
                  <c:v>50.585000000007426</c:v>
                </c:pt>
                <c:pt idx="10118">
                  <c:v>50.590000000007429</c:v>
                </c:pt>
                <c:pt idx="10119">
                  <c:v>50.595000000007431</c:v>
                </c:pt>
                <c:pt idx="10120">
                  <c:v>50.600000000007434</c:v>
                </c:pt>
                <c:pt idx="10121">
                  <c:v>50.605000000007436</c:v>
                </c:pt>
                <c:pt idx="10122">
                  <c:v>50.610000000007425</c:v>
                </c:pt>
                <c:pt idx="10123">
                  <c:v>50.615000000007441</c:v>
                </c:pt>
                <c:pt idx="10124">
                  <c:v>50.620000000007451</c:v>
                </c:pt>
                <c:pt idx="10125">
                  <c:v>50.625000000007461</c:v>
                </c:pt>
                <c:pt idx="10126">
                  <c:v>50.630000000007449</c:v>
                </c:pt>
                <c:pt idx="10127">
                  <c:v>50.635000000007452</c:v>
                </c:pt>
                <c:pt idx="10128">
                  <c:v>50.640000000007454</c:v>
                </c:pt>
                <c:pt idx="10129">
                  <c:v>50.645000000007457</c:v>
                </c:pt>
                <c:pt idx="10130">
                  <c:v>50.650000000007445</c:v>
                </c:pt>
                <c:pt idx="10131">
                  <c:v>50.655000000007455</c:v>
                </c:pt>
                <c:pt idx="10132">
                  <c:v>50.660000000007464</c:v>
                </c:pt>
                <c:pt idx="10133">
                  <c:v>50.665000000007467</c:v>
                </c:pt>
                <c:pt idx="10134">
                  <c:v>50.67000000000747</c:v>
                </c:pt>
                <c:pt idx="10135">
                  <c:v>50.675000000007472</c:v>
                </c:pt>
                <c:pt idx="10136">
                  <c:v>50.680000000007475</c:v>
                </c:pt>
                <c:pt idx="10137">
                  <c:v>50.685000000007477</c:v>
                </c:pt>
                <c:pt idx="10138">
                  <c:v>50.69000000000748</c:v>
                </c:pt>
                <c:pt idx="10139">
                  <c:v>50.695000000007482</c:v>
                </c:pt>
                <c:pt idx="10140">
                  <c:v>50.700000000007485</c:v>
                </c:pt>
                <c:pt idx="10141">
                  <c:v>50.705000000007487</c:v>
                </c:pt>
                <c:pt idx="10142">
                  <c:v>50.71000000000749</c:v>
                </c:pt>
                <c:pt idx="10143">
                  <c:v>50.715000000007493</c:v>
                </c:pt>
                <c:pt idx="10144">
                  <c:v>50.720000000007502</c:v>
                </c:pt>
                <c:pt idx="10145">
                  <c:v>50.725000000007512</c:v>
                </c:pt>
                <c:pt idx="10146">
                  <c:v>50.7300000000075</c:v>
                </c:pt>
                <c:pt idx="10147">
                  <c:v>50.735000000007503</c:v>
                </c:pt>
                <c:pt idx="10148">
                  <c:v>50.740000000007505</c:v>
                </c:pt>
                <c:pt idx="10149">
                  <c:v>50.745000000007508</c:v>
                </c:pt>
                <c:pt idx="10150">
                  <c:v>50.750000000007496</c:v>
                </c:pt>
                <c:pt idx="10151">
                  <c:v>50.755000000007506</c:v>
                </c:pt>
                <c:pt idx="10152">
                  <c:v>50.760000000007516</c:v>
                </c:pt>
                <c:pt idx="10153">
                  <c:v>50.765000000007518</c:v>
                </c:pt>
                <c:pt idx="10154">
                  <c:v>50.770000000007521</c:v>
                </c:pt>
                <c:pt idx="10155">
                  <c:v>50.775000000007523</c:v>
                </c:pt>
                <c:pt idx="10156">
                  <c:v>50.780000000007526</c:v>
                </c:pt>
                <c:pt idx="10157">
                  <c:v>50.785000000007528</c:v>
                </c:pt>
                <c:pt idx="10158">
                  <c:v>50.790000000007531</c:v>
                </c:pt>
                <c:pt idx="10159">
                  <c:v>50.795000000007533</c:v>
                </c:pt>
                <c:pt idx="10160">
                  <c:v>50.800000000007493</c:v>
                </c:pt>
                <c:pt idx="10161">
                  <c:v>50.805000000007524</c:v>
                </c:pt>
                <c:pt idx="10162">
                  <c:v>50.810000000007491</c:v>
                </c:pt>
                <c:pt idx="10163">
                  <c:v>50.815000000007544</c:v>
                </c:pt>
                <c:pt idx="10164">
                  <c:v>50.820000000007546</c:v>
                </c:pt>
                <c:pt idx="10165">
                  <c:v>50.825000000007549</c:v>
                </c:pt>
                <c:pt idx="10166">
                  <c:v>50.830000000007544</c:v>
                </c:pt>
                <c:pt idx="10167">
                  <c:v>50.835000000007554</c:v>
                </c:pt>
                <c:pt idx="10168">
                  <c:v>50.840000000007514</c:v>
                </c:pt>
                <c:pt idx="10169">
                  <c:v>50.845000000007545</c:v>
                </c:pt>
                <c:pt idx="10170">
                  <c:v>50.850000000007498</c:v>
                </c:pt>
                <c:pt idx="10171">
                  <c:v>50.855000000007522</c:v>
                </c:pt>
                <c:pt idx="10172">
                  <c:v>50.860000000007545</c:v>
                </c:pt>
                <c:pt idx="10173">
                  <c:v>50.865000000007555</c:v>
                </c:pt>
                <c:pt idx="10174">
                  <c:v>50.870000000007529</c:v>
                </c:pt>
                <c:pt idx="10175">
                  <c:v>50.875000000007574</c:v>
                </c:pt>
                <c:pt idx="10176">
                  <c:v>50.880000000007527</c:v>
                </c:pt>
                <c:pt idx="10177">
                  <c:v>50.885000000007544</c:v>
                </c:pt>
                <c:pt idx="10178">
                  <c:v>50.890000000007575</c:v>
                </c:pt>
                <c:pt idx="10179">
                  <c:v>50.895000000007585</c:v>
                </c:pt>
                <c:pt idx="10180">
                  <c:v>50.900000000007545</c:v>
                </c:pt>
                <c:pt idx="10181">
                  <c:v>50.90500000000759</c:v>
                </c:pt>
                <c:pt idx="10182">
                  <c:v>50.91000000000755</c:v>
                </c:pt>
                <c:pt idx="10183">
                  <c:v>50.915000000007595</c:v>
                </c:pt>
                <c:pt idx="10184">
                  <c:v>50.920000000007597</c:v>
                </c:pt>
                <c:pt idx="10185">
                  <c:v>50.9250000000076</c:v>
                </c:pt>
                <c:pt idx="10186">
                  <c:v>50.930000000007595</c:v>
                </c:pt>
                <c:pt idx="10187">
                  <c:v>50.935000000007605</c:v>
                </c:pt>
                <c:pt idx="10188">
                  <c:v>50.940000000007565</c:v>
                </c:pt>
                <c:pt idx="10189">
                  <c:v>50.945000000007596</c:v>
                </c:pt>
                <c:pt idx="10190">
                  <c:v>50.950000000007563</c:v>
                </c:pt>
                <c:pt idx="10191">
                  <c:v>50.955000000007594</c:v>
                </c:pt>
                <c:pt idx="10192">
                  <c:v>50.960000000007604</c:v>
                </c:pt>
                <c:pt idx="10193">
                  <c:v>50.96500000000762</c:v>
                </c:pt>
                <c:pt idx="10194">
                  <c:v>50.970000000007595</c:v>
                </c:pt>
                <c:pt idx="10195">
                  <c:v>50.975000000007626</c:v>
                </c:pt>
                <c:pt idx="10196">
                  <c:v>50.980000000007585</c:v>
                </c:pt>
                <c:pt idx="10197">
                  <c:v>50.985000000007624</c:v>
                </c:pt>
                <c:pt idx="10198">
                  <c:v>50.990000000007626</c:v>
                </c:pt>
                <c:pt idx="10199">
                  <c:v>50.995000000007636</c:v>
                </c:pt>
                <c:pt idx="10200">
                  <c:v>51.000000000007624</c:v>
                </c:pt>
                <c:pt idx="10201">
                  <c:v>51.005000000007641</c:v>
                </c:pt>
                <c:pt idx="10202">
                  <c:v>51.010000000007601</c:v>
                </c:pt>
                <c:pt idx="10203">
                  <c:v>51.015000000007646</c:v>
                </c:pt>
                <c:pt idx="10204">
                  <c:v>51.020000000007649</c:v>
                </c:pt>
                <c:pt idx="10205">
                  <c:v>51.025000000007651</c:v>
                </c:pt>
                <c:pt idx="10206">
                  <c:v>51.030000000007654</c:v>
                </c:pt>
                <c:pt idx="10207">
                  <c:v>51.035000000007656</c:v>
                </c:pt>
                <c:pt idx="10208">
                  <c:v>51.040000000007645</c:v>
                </c:pt>
                <c:pt idx="10209">
                  <c:v>51.045000000007654</c:v>
                </c:pt>
                <c:pt idx="10210">
                  <c:v>51.050000000007621</c:v>
                </c:pt>
                <c:pt idx="10211">
                  <c:v>51.055000000007645</c:v>
                </c:pt>
                <c:pt idx="10212">
                  <c:v>51.060000000007655</c:v>
                </c:pt>
                <c:pt idx="10213">
                  <c:v>51.065000000007672</c:v>
                </c:pt>
                <c:pt idx="10214">
                  <c:v>51.070000000007674</c:v>
                </c:pt>
                <c:pt idx="10215">
                  <c:v>51.075000000007677</c:v>
                </c:pt>
                <c:pt idx="10216">
                  <c:v>51.080000000007644</c:v>
                </c:pt>
                <c:pt idx="10217">
                  <c:v>51.085000000007675</c:v>
                </c:pt>
                <c:pt idx="10218">
                  <c:v>51.090000000007684</c:v>
                </c:pt>
                <c:pt idx="10219">
                  <c:v>51.095000000007687</c:v>
                </c:pt>
                <c:pt idx="10220">
                  <c:v>51.100000000007675</c:v>
                </c:pt>
                <c:pt idx="10221">
                  <c:v>51.105000000007692</c:v>
                </c:pt>
                <c:pt idx="10222">
                  <c:v>51.110000000007695</c:v>
                </c:pt>
                <c:pt idx="10223">
                  <c:v>51.115000000007697</c:v>
                </c:pt>
                <c:pt idx="10224">
                  <c:v>51.120000000007742</c:v>
                </c:pt>
                <c:pt idx="10225">
                  <c:v>51.125000000007759</c:v>
                </c:pt>
                <c:pt idx="10226">
                  <c:v>51.130000000007712</c:v>
                </c:pt>
                <c:pt idx="10227">
                  <c:v>51.13500000000775</c:v>
                </c:pt>
                <c:pt idx="10228">
                  <c:v>51.14000000000771</c:v>
                </c:pt>
                <c:pt idx="10229">
                  <c:v>51.145000000007713</c:v>
                </c:pt>
                <c:pt idx="10230">
                  <c:v>51.150000000007715</c:v>
                </c:pt>
                <c:pt idx="10231">
                  <c:v>51.155000000007718</c:v>
                </c:pt>
                <c:pt idx="10232">
                  <c:v>51.160000000007763</c:v>
                </c:pt>
                <c:pt idx="10233">
                  <c:v>51.165000000007772</c:v>
                </c:pt>
                <c:pt idx="10234">
                  <c:v>51.170000000007732</c:v>
                </c:pt>
                <c:pt idx="10235">
                  <c:v>51.175000000007763</c:v>
                </c:pt>
                <c:pt idx="10236">
                  <c:v>51.18000000000773</c:v>
                </c:pt>
                <c:pt idx="10237">
                  <c:v>51.185000000007733</c:v>
                </c:pt>
                <c:pt idx="10238">
                  <c:v>51.190000000007778</c:v>
                </c:pt>
                <c:pt idx="10239">
                  <c:v>51.195000000007795</c:v>
                </c:pt>
                <c:pt idx="10240">
                  <c:v>51.200000000007762</c:v>
                </c:pt>
                <c:pt idx="10241">
                  <c:v>51.205000000007786</c:v>
                </c:pt>
                <c:pt idx="10242">
                  <c:v>51.210000000007753</c:v>
                </c:pt>
                <c:pt idx="10243">
                  <c:v>51.215000000007763</c:v>
                </c:pt>
                <c:pt idx="10244">
                  <c:v>51.220000000007794</c:v>
                </c:pt>
                <c:pt idx="10245">
                  <c:v>51.22500000000781</c:v>
                </c:pt>
                <c:pt idx="10246">
                  <c:v>51.230000000007763</c:v>
                </c:pt>
                <c:pt idx="10247">
                  <c:v>51.235000000007808</c:v>
                </c:pt>
                <c:pt idx="10248">
                  <c:v>51.240000000007761</c:v>
                </c:pt>
                <c:pt idx="10249">
                  <c:v>51.245000000007806</c:v>
                </c:pt>
                <c:pt idx="10250">
                  <c:v>51.250000000007766</c:v>
                </c:pt>
                <c:pt idx="10251">
                  <c:v>51.255000000007769</c:v>
                </c:pt>
                <c:pt idx="10252">
                  <c:v>51.260000000007814</c:v>
                </c:pt>
                <c:pt idx="10253">
                  <c:v>51.265000000007838</c:v>
                </c:pt>
                <c:pt idx="10254">
                  <c:v>51.270000000007812</c:v>
                </c:pt>
                <c:pt idx="10255">
                  <c:v>51.275000000007822</c:v>
                </c:pt>
                <c:pt idx="10256">
                  <c:v>51.280000000007782</c:v>
                </c:pt>
                <c:pt idx="10257">
                  <c:v>51.285000000007813</c:v>
                </c:pt>
                <c:pt idx="10258">
                  <c:v>51.290000000007836</c:v>
                </c:pt>
                <c:pt idx="10259">
                  <c:v>51.295000000007846</c:v>
                </c:pt>
                <c:pt idx="10260">
                  <c:v>51.300000000007792</c:v>
                </c:pt>
                <c:pt idx="10261">
                  <c:v>51.305000000007801</c:v>
                </c:pt>
                <c:pt idx="10262">
                  <c:v>51.310000000007797</c:v>
                </c:pt>
                <c:pt idx="10263">
                  <c:v>51.315000000007799</c:v>
                </c:pt>
                <c:pt idx="10264">
                  <c:v>51.320000000007802</c:v>
                </c:pt>
                <c:pt idx="10265">
                  <c:v>51.325000000007812</c:v>
                </c:pt>
                <c:pt idx="10266">
                  <c:v>51.330000000007807</c:v>
                </c:pt>
                <c:pt idx="10267">
                  <c:v>51.33500000000781</c:v>
                </c:pt>
                <c:pt idx="10268">
                  <c:v>51.340000000007805</c:v>
                </c:pt>
                <c:pt idx="10269">
                  <c:v>51.345000000007815</c:v>
                </c:pt>
                <c:pt idx="10270">
                  <c:v>51.350000000007796</c:v>
                </c:pt>
                <c:pt idx="10271">
                  <c:v>51.35500000000782</c:v>
                </c:pt>
                <c:pt idx="10272">
                  <c:v>51.360000000007823</c:v>
                </c:pt>
                <c:pt idx="10273">
                  <c:v>51.365000000007832</c:v>
                </c:pt>
                <c:pt idx="10274">
                  <c:v>51.370000000007828</c:v>
                </c:pt>
                <c:pt idx="10275">
                  <c:v>51.37500000000783</c:v>
                </c:pt>
                <c:pt idx="10276">
                  <c:v>51.380000000007826</c:v>
                </c:pt>
                <c:pt idx="10277">
                  <c:v>51.385000000007835</c:v>
                </c:pt>
                <c:pt idx="10278">
                  <c:v>51.390000000007838</c:v>
                </c:pt>
                <c:pt idx="10279">
                  <c:v>51.395000000007862</c:v>
                </c:pt>
                <c:pt idx="10280">
                  <c:v>51.400000000007843</c:v>
                </c:pt>
                <c:pt idx="10281">
                  <c:v>51.405000000007853</c:v>
                </c:pt>
                <c:pt idx="10282">
                  <c:v>51.410000000007848</c:v>
                </c:pt>
                <c:pt idx="10283">
                  <c:v>51.415000000007851</c:v>
                </c:pt>
                <c:pt idx="10284">
                  <c:v>51.420000000007853</c:v>
                </c:pt>
                <c:pt idx="10285">
                  <c:v>51.425000000007863</c:v>
                </c:pt>
                <c:pt idx="10286">
                  <c:v>51.430000000007858</c:v>
                </c:pt>
                <c:pt idx="10287">
                  <c:v>51.435000000007861</c:v>
                </c:pt>
                <c:pt idx="10288">
                  <c:v>51.440000000007856</c:v>
                </c:pt>
                <c:pt idx="10289">
                  <c:v>51.445000000007866</c:v>
                </c:pt>
                <c:pt idx="10290">
                  <c:v>51.450000000007854</c:v>
                </c:pt>
                <c:pt idx="10291">
                  <c:v>51.455000000007871</c:v>
                </c:pt>
                <c:pt idx="10292">
                  <c:v>51.460000000007881</c:v>
                </c:pt>
                <c:pt idx="10293">
                  <c:v>51.465000000007883</c:v>
                </c:pt>
                <c:pt idx="10294">
                  <c:v>51.470000000007879</c:v>
                </c:pt>
                <c:pt idx="10295">
                  <c:v>51.475000000007881</c:v>
                </c:pt>
                <c:pt idx="10296">
                  <c:v>51.480000000007884</c:v>
                </c:pt>
                <c:pt idx="10297">
                  <c:v>51.485000000007886</c:v>
                </c:pt>
                <c:pt idx="10298">
                  <c:v>51.490000000007889</c:v>
                </c:pt>
                <c:pt idx="10299">
                  <c:v>51.495000000007913</c:v>
                </c:pt>
                <c:pt idx="10300">
                  <c:v>51.500000000007901</c:v>
                </c:pt>
                <c:pt idx="10301">
                  <c:v>51.505000000007911</c:v>
                </c:pt>
                <c:pt idx="10302">
                  <c:v>51.510000000007899</c:v>
                </c:pt>
                <c:pt idx="10303">
                  <c:v>51.515000000007902</c:v>
                </c:pt>
                <c:pt idx="10304">
                  <c:v>51.520000000007911</c:v>
                </c:pt>
                <c:pt idx="10305">
                  <c:v>51.52500000000795</c:v>
                </c:pt>
                <c:pt idx="10306">
                  <c:v>51.530000000007909</c:v>
                </c:pt>
                <c:pt idx="10307">
                  <c:v>51.535000000007912</c:v>
                </c:pt>
                <c:pt idx="10308">
                  <c:v>51.540000000007915</c:v>
                </c:pt>
                <c:pt idx="10309">
                  <c:v>51.545000000007917</c:v>
                </c:pt>
                <c:pt idx="10310">
                  <c:v>51.55000000000792</c:v>
                </c:pt>
                <c:pt idx="10311">
                  <c:v>51.555000000007922</c:v>
                </c:pt>
                <c:pt idx="10312">
                  <c:v>51.560000000007932</c:v>
                </c:pt>
                <c:pt idx="10313">
                  <c:v>51.565000000007963</c:v>
                </c:pt>
                <c:pt idx="10314">
                  <c:v>51.57000000000793</c:v>
                </c:pt>
                <c:pt idx="10315">
                  <c:v>51.575000000007932</c:v>
                </c:pt>
                <c:pt idx="10316">
                  <c:v>51.580000000007935</c:v>
                </c:pt>
                <c:pt idx="10317">
                  <c:v>51.585000000007938</c:v>
                </c:pt>
                <c:pt idx="10318">
                  <c:v>51.590000000007961</c:v>
                </c:pt>
                <c:pt idx="10319">
                  <c:v>51.595000000007985</c:v>
                </c:pt>
                <c:pt idx="10320">
                  <c:v>51.600000000007952</c:v>
                </c:pt>
                <c:pt idx="10321">
                  <c:v>51.605000000007962</c:v>
                </c:pt>
                <c:pt idx="10322">
                  <c:v>51.61000000000795</c:v>
                </c:pt>
                <c:pt idx="10323">
                  <c:v>51.615000000007953</c:v>
                </c:pt>
                <c:pt idx="10324">
                  <c:v>51.620000000007963</c:v>
                </c:pt>
                <c:pt idx="10325">
                  <c:v>51.625000000008008</c:v>
                </c:pt>
                <c:pt idx="10326">
                  <c:v>51.630000000007961</c:v>
                </c:pt>
                <c:pt idx="10327">
                  <c:v>51.635000000007963</c:v>
                </c:pt>
                <c:pt idx="10328">
                  <c:v>51.640000000007966</c:v>
                </c:pt>
                <c:pt idx="10329">
                  <c:v>51.645000000007968</c:v>
                </c:pt>
                <c:pt idx="10330">
                  <c:v>51.650000000007971</c:v>
                </c:pt>
                <c:pt idx="10331">
                  <c:v>51.655000000007973</c:v>
                </c:pt>
                <c:pt idx="10332">
                  <c:v>51.660000000007983</c:v>
                </c:pt>
                <c:pt idx="10333">
                  <c:v>51.665000000008021</c:v>
                </c:pt>
                <c:pt idx="10334">
                  <c:v>51.670000000007981</c:v>
                </c:pt>
                <c:pt idx="10335">
                  <c:v>51.675000000008012</c:v>
                </c:pt>
                <c:pt idx="10336">
                  <c:v>51.680000000007986</c:v>
                </c:pt>
                <c:pt idx="10337">
                  <c:v>51.685000000007989</c:v>
                </c:pt>
                <c:pt idx="10338">
                  <c:v>51.690000000008013</c:v>
                </c:pt>
                <c:pt idx="10339">
                  <c:v>51.695000000008044</c:v>
                </c:pt>
                <c:pt idx="10340">
                  <c:v>51.700000000008011</c:v>
                </c:pt>
                <c:pt idx="10341">
                  <c:v>51.705000000008013</c:v>
                </c:pt>
                <c:pt idx="10342">
                  <c:v>51.710000000008002</c:v>
                </c:pt>
                <c:pt idx="10343">
                  <c:v>51.715000000008011</c:v>
                </c:pt>
                <c:pt idx="10344">
                  <c:v>51.720000000008049</c:v>
                </c:pt>
                <c:pt idx="10345">
                  <c:v>51.725000000008059</c:v>
                </c:pt>
                <c:pt idx="10346">
                  <c:v>51.730000000008012</c:v>
                </c:pt>
                <c:pt idx="10347">
                  <c:v>51.735000000008057</c:v>
                </c:pt>
                <c:pt idx="10348">
                  <c:v>51.740000000008017</c:v>
                </c:pt>
                <c:pt idx="10349">
                  <c:v>51.745000000008019</c:v>
                </c:pt>
                <c:pt idx="10350">
                  <c:v>51.750000000008022</c:v>
                </c:pt>
                <c:pt idx="10351">
                  <c:v>51.755000000008032</c:v>
                </c:pt>
                <c:pt idx="10352">
                  <c:v>51.760000000008063</c:v>
                </c:pt>
                <c:pt idx="10353">
                  <c:v>51.765000000008079</c:v>
                </c:pt>
                <c:pt idx="10354">
                  <c:v>51.770000000008032</c:v>
                </c:pt>
                <c:pt idx="10355">
                  <c:v>51.775000000008063</c:v>
                </c:pt>
                <c:pt idx="10356">
                  <c:v>51.780000000008037</c:v>
                </c:pt>
                <c:pt idx="10357">
                  <c:v>51.785000000008061</c:v>
                </c:pt>
                <c:pt idx="10358">
                  <c:v>51.790000000008085</c:v>
                </c:pt>
                <c:pt idx="10359">
                  <c:v>51.795000000008095</c:v>
                </c:pt>
                <c:pt idx="10360">
                  <c:v>51.800000000008048</c:v>
                </c:pt>
                <c:pt idx="10361">
                  <c:v>51.80500000000805</c:v>
                </c:pt>
                <c:pt idx="10362">
                  <c:v>51.810000000008046</c:v>
                </c:pt>
                <c:pt idx="10363">
                  <c:v>51.815000000008055</c:v>
                </c:pt>
                <c:pt idx="10364">
                  <c:v>51.820000000008058</c:v>
                </c:pt>
                <c:pt idx="10365">
                  <c:v>51.82500000000806</c:v>
                </c:pt>
                <c:pt idx="10366">
                  <c:v>51.830000000008056</c:v>
                </c:pt>
                <c:pt idx="10367">
                  <c:v>51.835000000008066</c:v>
                </c:pt>
                <c:pt idx="10368">
                  <c:v>51.840000000008054</c:v>
                </c:pt>
                <c:pt idx="10369">
                  <c:v>51.845000000008071</c:v>
                </c:pt>
                <c:pt idx="10370">
                  <c:v>51.850000000008045</c:v>
                </c:pt>
                <c:pt idx="10371">
                  <c:v>51.855000000008076</c:v>
                </c:pt>
                <c:pt idx="10372">
                  <c:v>51.860000000008078</c:v>
                </c:pt>
                <c:pt idx="10373">
                  <c:v>51.865000000008081</c:v>
                </c:pt>
                <c:pt idx="10374">
                  <c:v>51.870000000008076</c:v>
                </c:pt>
                <c:pt idx="10375">
                  <c:v>51.875000000008086</c:v>
                </c:pt>
                <c:pt idx="10376">
                  <c:v>51.880000000008074</c:v>
                </c:pt>
                <c:pt idx="10377">
                  <c:v>51.885000000008091</c:v>
                </c:pt>
                <c:pt idx="10378">
                  <c:v>51.890000000008101</c:v>
                </c:pt>
                <c:pt idx="10379">
                  <c:v>51.895000000008103</c:v>
                </c:pt>
                <c:pt idx="10380">
                  <c:v>51.900000000008099</c:v>
                </c:pt>
                <c:pt idx="10381">
                  <c:v>51.905000000008101</c:v>
                </c:pt>
                <c:pt idx="10382">
                  <c:v>51.910000000008104</c:v>
                </c:pt>
                <c:pt idx="10383">
                  <c:v>51.915000000008106</c:v>
                </c:pt>
                <c:pt idx="10384">
                  <c:v>51.920000000008109</c:v>
                </c:pt>
                <c:pt idx="10385">
                  <c:v>51.925000000008112</c:v>
                </c:pt>
                <c:pt idx="10386">
                  <c:v>51.930000000008114</c:v>
                </c:pt>
                <c:pt idx="10387">
                  <c:v>51.935000000008117</c:v>
                </c:pt>
                <c:pt idx="10388">
                  <c:v>51.940000000008105</c:v>
                </c:pt>
                <c:pt idx="10389">
                  <c:v>51.945000000008122</c:v>
                </c:pt>
                <c:pt idx="10390">
                  <c:v>51.950000000008124</c:v>
                </c:pt>
                <c:pt idx="10391">
                  <c:v>51.955000000008127</c:v>
                </c:pt>
                <c:pt idx="10392">
                  <c:v>51.960000000008129</c:v>
                </c:pt>
                <c:pt idx="10393">
                  <c:v>51.965000000008132</c:v>
                </c:pt>
                <c:pt idx="10394">
                  <c:v>51.970000000008135</c:v>
                </c:pt>
                <c:pt idx="10395">
                  <c:v>51.975000000008137</c:v>
                </c:pt>
                <c:pt idx="10396">
                  <c:v>51.98000000000814</c:v>
                </c:pt>
                <c:pt idx="10397">
                  <c:v>51.985000000008142</c:v>
                </c:pt>
                <c:pt idx="10398">
                  <c:v>51.990000000008152</c:v>
                </c:pt>
                <c:pt idx="10399">
                  <c:v>51.995000000008162</c:v>
                </c:pt>
                <c:pt idx="10400">
                  <c:v>52.00000000000815</c:v>
                </c:pt>
                <c:pt idx="10401">
                  <c:v>52.005000000008152</c:v>
                </c:pt>
                <c:pt idx="10402">
                  <c:v>52.010000000008155</c:v>
                </c:pt>
                <c:pt idx="10403">
                  <c:v>52.015000000008158</c:v>
                </c:pt>
                <c:pt idx="10404">
                  <c:v>52.02000000000816</c:v>
                </c:pt>
                <c:pt idx="10405">
                  <c:v>52.025000000008163</c:v>
                </c:pt>
                <c:pt idx="10406">
                  <c:v>52.030000000008165</c:v>
                </c:pt>
                <c:pt idx="10407">
                  <c:v>52.035000000008168</c:v>
                </c:pt>
                <c:pt idx="10408">
                  <c:v>52.04000000000817</c:v>
                </c:pt>
                <c:pt idx="10409">
                  <c:v>52.045000000008173</c:v>
                </c:pt>
                <c:pt idx="10410">
                  <c:v>52.050000000008176</c:v>
                </c:pt>
                <c:pt idx="10411">
                  <c:v>52.055000000008178</c:v>
                </c:pt>
                <c:pt idx="10412">
                  <c:v>52.060000000008181</c:v>
                </c:pt>
                <c:pt idx="10413">
                  <c:v>52.065000000008183</c:v>
                </c:pt>
                <c:pt idx="10414">
                  <c:v>52.070000000008186</c:v>
                </c:pt>
                <c:pt idx="10415">
                  <c:v>52.075000000008188</c:v>
                </c:pt>
                <c:pt idx="10416">
                  <c:v>52.080000000008191</c:v>
                </c:pt>
                <c:pt idx="10417">
                  <c:v>52.085000000008193</c:v>
                </c:pt>
                <c:pt idx="10418">
                  <c:v>52.090000000008203</c:v>
                </c:pt>
                <c:pt idx="10419">
                  <c:v>52.095000000008213</c:v>
                </c:pt>
                <c:pt idx="10420">
                  <c:v>52.100000000008201</c:v>
                </c:pt>
                <c:pt idx="10421">
                  <c:v>52.105000000008211</c:v>
                </c:pt>
                <c:pt idx="10422">
                  <c:v>52.110000000008206</c:v>
                </c:pt>
                <c:pt idx="10423">
                  <c:v>52.115000000008209</c:v>
                </c:pt>
                <c:pt idx="10424">
                  <c:v>52.120000000008211</c:v>
                </c:pt>
                <c:pt idx="10425">
                  <c:v>52.125000000008257</c:v>
                </c:pt>
                <c:pt idx="10426">
                  <c:v>52.130000000008216</c:v>
                </c:pt>
                <c:pt idx="10427">
                  <c:v>52.135000000008219</c:v>
                </c:pt>
                <c:pt idx="10428">
                  <c:v>52.140000000008222</c:v>
                </c:pt>
                <c:pt idx="10429">
                  <c:v>52.145000000008231</c:v>
                </c:pt>
                <c:pt idx="10430">
                  <c:v>52.150000000008227</c:v>
                </c:pt>
                <c:pt idx="10431">
                  <c:v>52.155000000008229</c:v>
                </c:pt>
                <c:pt idx="10432">
                  <c:v>52.160000000008232</c:v>
                </c:pt>
                <c:pt idx="10433">
                  <c:v>52.165000000008263</c:v>
                </c:pt>
                <c:pt idx="10434">
                  <c:v>52.170000000008237</c:v>
                </c:pt>
                <c:pt idx="10435">
                  <c:v>52.175000000008239</c:v>
                </c:pt>
                <c:pt idx="10436">
                  <c:v>52.180000000008242</c:v>
                </c:pt>
                <c:pt idx="10437">
                  <c:v>52.185000000008252</c:v>
                </c:pt>
                <c:pt idx="10438">
                  <c:v>52.190000000008261</c:v>
                </c:pt>
                <c:pt idx="10439">
                  <c:v>52.195000000008292</c:v>
                </c:pt>
                <c:pt idx="10440">
                  <c:v>52.200000000008252</c:v>
                </c:pt>
                <c:pt idx="10441">
                  <c:v>52.205000000008262</c:v>
                </c:pt>
                <c:pt idx="10442">
                  <c:v>52.210000000008257</c:v>
                </c:pt>
                <c:pt idx="10443">
                  <c:v>52.21500000000826</c:v>
                </c:pt>
                <c:pt idx="10444">
                  <c:v>52.220000000008262</c:v>
                </c:pt>
                <c:pt idx="10445">
                  <c:v>52.225000000008308</c:v>
                </c:pt>
                <c:pt idx="10446">
                  <c:v>52.230000000008268</c:v>
                </c:pt>
                <c:pt idx="10447">
                  <c:v>52.235000000008313</c:v>
                </c:pt>
                <c:pt idx="10448">
                  <c:v>52.240000000008273</c:v>
                </c:pt>
                <c:pt idx="10449">
                  <c:v>52.245000000008282</c:v>
                </c:pt>
                <c:pt idx="10450">
                  <c:v>52.250000000008278</c:v>
                </c:pt>
                <c:pt idx="10451">
                  <c:v>52.25500000000828</c:v>
                </c:pt>
                <c:pt idx="10452">
                  <c:v>52.260000000008283</c:v>
                </c:pt>
                <c:pt idx="10453">
                  <c:v>52.265000000008328</c:v>
                </c:pt>
                <c:pt idx="10454">
                  <c:v>52.270000000008288</c:v>
                </c:pt>
                <c:pt idx="10455">
                  <c:v>52.275000000008312</c:v>
                </c:pt>
                <c:pt idx="10456">
                  <c:v>52.280000000008293</c:v>
                </c:pt>
                <c:pt idx="10457">
                  <c:v>52.285000000008303</c:v>
                </c:pt>
                <c:pt idx="10458">
                  <c:v>52.290000000008312</c:v>
                </c:pt>
                <c:pt idx="10459">
                  <c:v>52.295000000008343</c:v>
                </c:pt>
                <c:pt idx="10460">
                  <c:v>52.300000000008296</c:v>
                </c:pt>
                <c:pt idx="10461">
                  <c:v>52.305000000008306</c:v>
                </c:pt>
                <c:pt idx="10462">
                  <c:v>52.310000000008294</c:v>
                </c:pt>
                <c:pt idx="10463">
                  <c:v>52.315000000008304</c:v>
                </c:pt>
                <c:pt idx="10464">
                  <c:v>52.320000000008314</c:v>
                </c:pt>
                <c:pt idx="10465">
                  <c:v>52.325000000008316</c:v>
                </c:pt>
                <c:pt idx="10466">
                  <c:v>52.330000000008305</c:v>
                </c:pt>
                <c:pt idx="10467">
                  <c:v>52.335000000008321</c:v>
                </c:pt>
                <c:pt idx="10468">
                  <c:v>52.340000000008324</c:v>
                </c:pt>
                <c:pt idx="10469">
                  <c:v>52.345000000008326</c:v>
                </c:pt>
                <c:pt idx="10470">
                  <c:v>52.350000000008286</c:v>
                </c:pt>
                <c:pt idx="10471">
                  <c:v>52.355000000008324</c:v>
                </c:pt>
                <c:pt idx="10472">
                  <c:v>52.360000000008334</c:v>
                </c:pt>
                <c:pt idx="10473">
                  <c:v>52.365000000008337</c:v>
                </c:pt>
                <c:pt idx="10474">
                  <c:v>52.370000000008325</c:v>
                </c:pt>
                <c:pt idx="10475">
                  <c:v>52.375000000008342</c:v>
                </c:pt>
                <c:pt idx="10476">
                  <c:v>52.380000000008344</c:v>
                </c:pt>
                <c:pt idx="10477">
                  <c:v>52.385000000008347</c:v>
                </c:pt>
                <c:pt idx="10478">
                  <c:v>52.390000000008349</c:v>
                </c:pt>
                <c:pt idx="10479">
                  <c:v>52.395000000008352</c:v>
                </c:pt>
                <c:pt idx="10480">
                  <c:v>52.400000000008355</c:v>
                </c:pt>
                <c:pt idx="10481">
                  <c:v>52.405000000008357</c:v>
                </c:pt>
                <c:pt idx="10482">
                  <c:v>52.410000000008345</c:v>
                </c:pt>
                <c:pt idx="10483">
                  <c:v>52.415000000008355</c:v>
                </c:pt>
                <c:pt idx="10484">
                  <c:v>52.420000000008365</c:v>
                </c:pt>
                <c:pt idx="10485">
                  <c:v>52.425000000008367</c:v>
                </c:pt>
                <c:pt idx="10486">
                  <c:v>52.43000000000837</c:v>
                </c:pt>
                <c:pt idx="10487">
                  <c:v>52.435000000008372</c:v>
                </c:pt>
                <c:pt idx="10488">
                  <c:v>52.440000000008375</c:v>
                </c:pt>
                <c:pt idx="10489">
                  <c:v>52.445000000008378</c:v>
                </c:pt>
                <c:pt idx="10490">
                  <c:v>52.450000000008345</c:v>
                </c:pt>
                <c:pt idx="10491">
                  <c:v>52.455000000008376</c:v>
                </c:pt>
                <c:pt idx="10492">
                  <c:v>52.460000000008385</c:v>
                </c:pt>
                <c:pt idx="10493">
                  <c:v>52.465000000008388</c:v>
                </c:pt>
                <c:pt idx="10494">
                  <c:v>52.47000000000839</c:v>
                </c:pt>
                <c:pt idx="10495">
                  <c:v>52.475000000008393</c:v>
                </c:pt>
                <c:pt idx="10496">
                  <c:v>52.480000000008395</c:v>
                </c:pt>
                <c:pt idx="10497">
                  <c:v>52.485000000008398</c:v>
                </c:pt>
                <c:pt idx="10498">
                  <c:v>52.490000000008401</c:v>
                </c:pt>
                <c:pt idx="10499">
                  <c:v>52.495000000008403</c:v>
                </c:pt>
                <c:pt idx="10500">
                  <c:v>52.500000000008406</c:v>
                </c:pt>
                <c:pt idx="10501">
                  <c:v>52.505000000008408</c:v>
                </c:pt>
                <c:pt idx="10502">
                  <c:v>52.510000000008404</c:v>
                </c:pt>
                <c:pt idx="10503">
                  <c:v>52.515000000008406</c:v>
                </c:pt>
                <c:pt idx="10504">
                  <c:v>52.520000000008416</c:v>
                </c:pt>
                <c:pt idx="10505">
                  <c:v>52.525000000008419</c:v>
                </c:pt>
                <c:pt idx="10506">
                  <c:v>52.530000000008421</c:v>
                </c:pt>
                <c:pt idx="10507">
                  <c:v>52.535000000008431</c:v>
                </c:pt>
                <c:pt idx="10508">
                  <c:v>52.540000000008426</c:v>
                </c:pt>
                <c:pt idx="10509">
                  <c:v>52.545000000008429</c:v>
                </c:pt>
                <c:pt idx="10510">
                  <c:v>52.550000000008424</c:v>
                </c:pt>
                <c:pt idx="10511">
                  <c:v>52.555000000008434</c:v>
                </c:pt>
                <c:pt idx="10512">
                  <c:v>52.560000000008436</c:v>
                </c:pt>
                <c:pt idx="10513">
                  <c:v>52.565000000008439</c:v>
                </c:pt>
                <c:pt idx="10514">
                  <c:v>52.570000000008442</c:v>
                </c:pt>
                <c:pt idx="10515">
                  <c:v>52.575000000008451</c:v>
                </c:pt>
                <c:pt idx="10516">
                  <c:v>52.580000000008447</c:v>
                </c:pt>
                <c:pt idx="10517">
                  <c:v>52.585000000008449</c:v>
                </c:pt>
                <c:pt idx="10518">
                  <c:v>52.590000000008452</c:v>
                </c:pt>
                <c:pt idx="10519">
                  <c:v>52.595000000008461</c:v>
                </c:pt>
                <c:pt idx="10520">
                  <c:v>52.600000000008457</c:v>
                </c:pt>
                <c:pt idx="10521">
                  <c:v>52.605000000008459</c:v>
                </c:pt>
                <c:pt idx="10522">
                  <c:v>52.610000000008455</c:v>
                </c:pt>
                <c:pt idx="10523">
                  <c:v>52.615000000008465</c:v>
                </c:pt>
                <c:pt idx="10524">
                  <c:v>52.620000000008467</c:v>
                </c:pt>
                <c:pt idx="10525">
                  <c:v>52.625000000008512</c:v>
                </c:pt>
                <c:pt idx="10526">
                  <c:v>52.630000000008472</c:v>
                </c:pt>
                <c:pt idx="10527">
                  <c:v>52.635000000008482</c:v>
                </c:pt>
                <c:pt idx="10528">
                  <c:v>52.640000000008477</c:v>
                </c:pt>
                <c:pt idx="10529">
                  <c:v>52.64500000000848</c:v>
                </c:pt>
                <c:pt idx="10530">
                  <c:v>52.650000000008475</c:v>
                </c:pt>
                <c:pt idx="10531">
                  <c:v>52.655000000008485</c:v>
                </c:pt>
                <c:pt idx="10532">
                  <c:v>52.660000000008488</c:v>
                </c:pt>
                <c:pt idx="10533">
                  <c:v>52.665000000008511</c:v>
                </c:pt>
                <c:pt idx="10534">
                  <c:v>52.670000000008493</c:v>
                </c:pt>
                <c:pt idx="10535">
                  <c:v>52.675000000008502</c:v>
                </c:pt>
                <c:pt idx="10536">
                  <c:v>52.680000000008498</c:v>
                </c:pt>
                <c:pt idx="10537">
                  <c:v>52.6850000000085</c:v>
                </c:pt>
                <c:pt idx="10538">
                  <c:v>52.690000000008503</c:v>
                </c:pt>
                <c:pt idx="10539">
                  <c:v>52.695000000008513</c:v>
                </c:pt>
                <c:pt idx="10540">
                  <c:v>52.700000000008508</c:v>
                </c:pt>
                <c:pt idx="10541">
                  <c:v>52.705000000008511</c:v>
                </c:pt>
                <c:pt idx="10542">
                  <c:v>52.710000000008506</c:v>
                </c:pt>
                <c:pt idx="10543">
                  <c:v>52.715000000008516</c:v>
                </c:pt>
                <c:pt idx="10544">
                  <c:v>52.720000000008518</c:v>
                </c:pt>
                <c:pt idx="10545">
                  <c:v>52.725000000008563</c:v>
                </c:pt>
                <c:pt idx="10546">
                  <c:v>52.730000000008523</c:v>
                </c:pt>
                <c:pt idx="10547">
                  <c:v>52.735000000008533</c:v>
                </c:pt>
                <c:pt idx="10548">
                  <c:v>52.740000000008529</c:v>
                </c:pt>
                <c:pt idx="10549">
                  <c:v>52.745000000008531</c:v>
                </c:pt>
                <c:pt idx="10550">
                  <c:v>52.750000000008534</c:v>
                </c:pt>
                <c:pt idx="10551">
                  <c:v>52.755000000008536</c:v>
                </c:pt>
                <c:pt idx="10552">
                  <c:v>52.760000000008539</c:v>
                </c:pt>
                <c:pt idx="10553">
                  <c:v>52.765000000008563</c:v>
                </c:pt>
                <c:pt idx="10554">
                  <c:v>52.770000000008551</c:v>
                </c:pt>
                <c:pt idx="10555">
                  <c:v>52.775000000008561</c:v>
                </c:pt>
                <c:pt idx="10556">
                  <c:v>52.780000000008549</c:v>
                </c:pt>
                <c:pt idx="10557">
                  <c:v>52.785000000008552</c:v>
                </c:pt>
                <c:pt idx="10558">
                  <c:v>52.790000000008561</c:v>
                </c:pt>
                <c:pt idx="10559">
                  <c:v>52.795000000008599</c:v>
                </c:pt>
                <c:pt idx="10560">
                  <c:v>52.800000000008545</c:v>
                </c:pt>
                <c:pt idx="10561">
                  <c:v>52.805000000008555</c:v>
                </c:pt>
                <c:pt idx="10562">
                  <c:v>52.810000000008522</c:v>
                </c:pt>
                <c:pt idx="10563">
                  <c:v>52.815000000008546</c:v>
                </c:pt>
                <c:pt idx="10564">
                  <c:v>52.820000000008555</c:v>
                </c:pt>
                <c:pt idx="10565">
                  <c:v>52.825000000008572</c:v>
                </c:pt>
                <c:pt idx="10566">
                  <c:v>52.830000000008575</c:v>
                </c:pt>
                <c:pt idx="10567">
                  <c:v>52.835000000008577</c:v>
                </c:pt>
                <c:pt idx="10568">
                  <c:v>52.840000000008544</c:v>
                </c:pt>
                <c:pt idx="10569">
                  <c:v>52.845000000008575</c:v>
                </c:pt>
                <c:pt idx="10570">
                  <c:v>52.850000000008535</c:v>
                </c:pt>
                <c:pt idx="10571">
                  <c:v>52.855000000008545</c:v>
                </c:pt>
                <c:pt idx="10572">
                  <c:v>52.86000000000859</c:v>
                </c:pt>
                <c:pt idx="10573">
                  <c:v>52.865000000008592</c:v>
                </c:pt>
                <c:pt idx="10574">
                  <c:v>52.870000000008595</c:v>
                </c:pt>
                <c:pt idx="10575">
                  <c:v>52.875000000008598</c:v>
                </c:pt>
                <c:pt idx="10576">
                  <c:v>52.880000000008557</c:v>
                </c:pt>
                <c:pt idx="10577">
                  <c:v>52.885000000008596</c:v>
                </c:pt>
                <c:pt idx="10578">
                  <c:v>52.890000000008605</c:v>
                </c:pt>
                <c:pt idx="10579">
                  <c:v>52.895000000008608</c:v>
                </c:pt>
                <c:pt idx="10580">
                  <c:v>52.900000000008596</c:v>
                </c:pt>
                <c:pt idx="10581">
                  <c:v>52.905000000008606</c:v>
                </c:pt>
                <c:pt idx="10582">
                  <c:v>52.910000000008594</c:v>
                </c:pt>
                <c:pt idx="10583">
                  <c:v>52.915000000008604</c:v>
                </c:pt>
                <c:pt idx="10584">
                  <c:v>52.920000000008621</c:v>
                </c:pt>
                <c:pt idx="10585">
                  <c:v>52.925000000008623</c:v>
                </c:pt>
                <c:pt idx="10586">
                  <c:v>52.930000000008626</c:v>
                </c:pt>
                <c:pt idx="10587">
                  <c:v>52.935000000008628</c:v>
                </c:pt>
                <c:pt idx="10588">
                  <c:v>52.940000000008624</c:v>
                </c:pt>
                <c:pt idx="10589">
                  <c:v>52.945000000008626</c:v>
                </c:pt>
                <c:pt idx="10590">
                  <c:v>52.950000000008593</c:v>
                </c:pt>
                <c:pt idx="10591">
                  <c:v>52.955000000008624</c:v>
                </c:pt>
                <c:pt idx="10592">
                  <c:v>52.960000000008641</c:v>
                </c:pt>
                <c:pt idx="10593">
                  <c:v>52.965000000008651</c:v>
                </c:pt>
                <c:pt idx="10594">
                  <c:v>52.970000000008646</c:v>
                </c:pt>
                <c:pt idx="10595">
                  <c:v>52.975000000008649</c:v>
                </c:pt>
                <c:pt idx="10596">
                  <c:v>52.980000000008644</c:v>
                </c:pt>
                <c:pt idx="10597">
                  <c:v>52.985000000008654</c:v>
                </c:pt>
                <c:pt idx="10598">
                  <c:v>52.990000000008656</c:v>
                </c:pt>
                <c:pt idx="10599">
                  <c:v>52.995000000008659</c:v>
                </c:pt>
                <c:pt idx="10600">
                  <c:v>53.000000000008654</c:v>
                </c:pt>
                <c:pt idx="10601">
                  <c:v>53.005000000008664</c:v>
                </c:pt>
                <c:pt idx="10602">
                  <c:v>53.010000000008645</c:v>
                </c:pt>
                <c:pt idx="10603">
                  <c:v>53.015000000008655</c:v>
                </c:pt>
                <c:pt idx="10604">
                  <c:v>53.020000000008672</c:v>
                </c:pt>
                <c:pt idx="10605">
                  <c:v>53.025000000008681</c:v>
                </c:pt>
                <c:pt idx="10606">
                  <c:v>53.030000000008677</c:v>
                </c:pt>
                <c:pt idx="10607">
                  <c:v>53.035000000008679</c:v>
                </c:pt>
                <c:pt idx="10608">
                  <c:v>53.040000000008675</c:v>
                </c:pt>
                <c:pt idx="10609">
                  <c:v>53.045000000008685</c:v>
                </c:pt>
                <c:pt idx="10610">
                  <c:v>53.050000000008644</c:v>
                </c:pt>
                <c:pt idx="10611">
                  <c:v>53.05500000000869</c:v>
                </c:pt>
                <c:pt idx="10612">
                  <c:v>53.060000000008692</c:v>
                </c:pt>
                <c:pt idx="10613">
                  <c:v>53.065000000008737</c:v>
                </c:pt>
                <c:pt idx="10614">
                  <c:v>53.070000000008697</c:v>
                </c:pt>
                <c:pt idx="10615">
                  <c:v>53.075000000008743</c:v>
                </c:pt>
                <c:pt idx="10616">
                  <c:v>53.080000000008702</c:v>
                </c:pt>
                <c:pt idx="10617">
                  <c:v>53.085000000008712</c:v>
                </c:pt>
                <c:pt idx="10618">
                  <c:v>53.09000000000875</c:v>
                </c:pt>
                <c:pt idx="10619">
                  <c:v>53.095000000008767</c:v>
                </c:pt>
                <c:pt idx="10620">
                  <c:v>53.100000000008713</c:v>
                </c:pt>
                <c:pt idx="10621">
                  <c:v>53.105000000008765</c:v>
                </c:pt>
                <c:pt idx="10622">
                  <c:v>53.110000000008718</c:v>
                </c:pt>
                <c:pt idx="10623">
                  <c:v>53.115000000008763</c:v>
                </c:pt>
                <c:pt idx="10624">
                  <c:v>53.120000000008773</c:v>
                </c:pt>
                <c:pt idx="10625">
                  <c:v>53.125000000008797</c:v>
                </c:pt>
                <c:pt idx="10626">
                  <c:v>53.130000000008771</c:v>
                </c:pt>
                <c:pt idx="10627">
                  <c:v>53.13500000000878</c:v>
                </c:pt>
                <c:pt idx="10628">
                  <c:v>53.140000000008733</c:v>
                </c:pt>
                <c:pt idx="10629">
                  <c:v>53.145000000008778</c:v>
                </c:pt>
                <c:pt idx="10630">
                  <c:v>53.150000000008738</c:v>
                </c:pt>
                <c:pt idx="10631">
                  <c:v>53.155000000008762</c:v>
                </c:pt>
                <c:pt idx="10632">
                  <c:v>53.160000000008786</c:v>
                </c:pt>
                <c:pt idx="10633">
                  <c:v>53.16500000000881</c:v>
                </c:pt>
                <c:pt idx="10634">
                  <c:v>53.170000000008763</c:v>
                </c:pt>
                <c:pt idx="10635">
                  <c:v>53.175000000008794</c:v>
                </c:pt>
                <c:pt idx="10636">
                  <c:v>53.180000000008761</c:v>
                </c:pt>
                <c:pt idx="10637">
                  <c:v>53.185000000008763</c:v>
                </c:pt>
                <c:pt idx="10638">
                  <c:v>53.190000000008808</c:v>
                </c:pt>
                <c:pt idx="10639">
                  <c:v>53.195000000008825</c:v>
                </c:pt>
                <c:pt idx="10640">
                  <c:v>53.200000000008806</c:v>
                </c:pt>
                <c:pt idx="10641">
                  <c:v>53.205000000008816</c:v>
                </c:pt>
                <c:pt idx="10642">
                  <c:v>53.210000000008769</c:v>
                </c:pt>
                <c:pt idx="10643">
                  <c:v>53.215000000008814</c:v>
                </c:pt>
                <c:pt idx="10644">
                  <c:v>53.220000000008838</c:v>
                </c:pt>
                <c:pt idx="10645">
                  <c:v>53.225000000008855</c:v>
                </c:pt>
                <c:pt idx="10646">
                  <c:v>53.230000000008822</c:v>
                </c:pt>
                <c:pt idx="10647">
                  <c:v>53.235000000008839</c:v>
                </c:pt>
                <c:pt idx="10648">
                  <c:v>53.240000000008813</c:v>
                </c:pt>
                <c:pt idx="10649">
                  <c:v>53.245000000008837</c:v>
                </c:pt>
                <c:pt idx="10650">
                  <c:v>53.250000000008789</c:v>
                </c:pt>
                <c:pt idx="10651">
                  <c:v>53.255000000008813</c:v>
                </c:pt>
                <c:pt idx="10652">
                  <c:v>53.260000000008844</c:v>
                </c:pt>
                <c:pt idx="10653">
                  <c:v>53.265000000008868</c:v>
                </c:pt>
                <c:pt idx="10654">
                  <c:v>53.270000000008842</c:v>
                </c:pt>
                <c:pt idx="10655">
                  <c:v>53.275000000008859</c:v>
                </c:pt>
                <c:pt idx="10656">
                  <c:v>53.280000000008812</c:v>
                </c:pt>
                <c:pt idx="10657">
                  <c:v>53.28500000000885</c:v>
                </c:pt>
                <c:pt idx="10658">
                  <c:v>53.290000000008867</c:v>
                </c:pt>
                <c:pt idx="10659">
                  <c:v>53.295000000008876</c:v>
                </c:pt>
                <c:pt idx="10660">
                  <c:v>53.300000000008815</c:v>
                </c:pt>
                <c:pt idx="10661">
                  <c:v>53.305000000008818</c:v>
                </c:pt>
                <c:pt idx="10662">
                  <c:v>53.31000000000882</c:v>
                </c:pt>
                <c:pt idx="10663">
                  <c:v>53.315000000008823</c:v>
                </c:pt>
                <c:pt idx="10664">
                  <c:v>53.320000000008832</c:v>
                </c:pt>
                <c:pt idx="10665">
                  <c:v>53.325000000008863</c:v>
                </c:pt>
                <c:pt idx="10666">
                  <c:v>53.33000000000883</c:v>
                </c:pt>
                <c:pt idx="10667">
                  <c:v>53.335000000008833</c:v>
                </c:pt>
                <c:pt idx="10668">
                  <c:v>53.340000000008835</c:v>
                </c:pt>
                <c:pt idx="10669">
                  <c:v>53.345000000008838</c:v>
                </c:pt>
                <c:pt idx="10670">
                  <c:v>53.350000000008841</c:v>
                </c:pt>
                <c:pt idx="10671">
                  <c:v>53.355000000008843</c:v>
                </c:pt>
                <c:pt idx="10672">
                  <c:v>53.360000000008853</c:v>
                </c:pt>
                <c:pt idx="10673">
                  <c:v>53.365000000008862</c:v>
                </c:pt>
                <c:pt idx="10674">
                  <c:v>53.370000000008851</c:v>
                </c:pt>
                <c:pt idx="10675">
                  <c:v>53.375000000008853</c:v>
                </c:pt>
                <c:pt idx="10676">
                  <c:v>53.380000000008856</c:v>
                </c:pt>
                <c:pt idx="10677">
                  <c:v>53.385000000008858</c:v>
                </c:pt>
                <c:pt idx="10678">
                  <c:v>53.390000000008861</c:v>
                </c:pt>
                <c:pt idx="10679">
                  <c:v>53.395000000008906</c:v>
                </c:pt>
                <c:pt idx="10680">
                  <c:v>53.400000000008866</c:v>
                </c:pt>
                <c:pt idx="10681">
                  <c:v>53.405000000008869</c:v>
                </c:pt>
                <c:pt idx="10682">
                  <c:v>53.410000000008871</c:v>
                </c:pt>
                <c:pt idx="10683">
                  <c:v>53.415000000008881</c:v>
                </c:pt>
                <c:pt idx="10684">
                  <c:v>53.420000000008883</c:v>
                </c:pt>
                <c:pt idx="10685">
                  <c:v>53.425000000008922</c:v>
                </c:pt>
                <c:pt idx="10686">
                  <c:v>53.430000000008881</c:v>
                </c:pt>
                <c:pt idx="10687">
                  <c:v>53.435000000008912</c:v>
                </c:pt>
                <c:pt idx="10688">
                  <c:v>53.440000000008887</c:v>
                </c:pt>
                <c:pt idx="10689">
                  <c:v>53.445000000008889</c:v>
                </c:pt>
                <c:pt idx="10690">
                  <c:v>53.450000000008892</c:v>
                </c:pt>
                <c:pt idx="10691">
                  <c:v>53.455000000008901</c:v>
                </c:pt>
                <c:pt idx="10692">
                  <c:v>53.460000000008911</c:v>
                </c:pt>
                <c:pt idx="10693">
                  <c:v>53.465000000008942</c:v>
                </c:pt>
                <c:pt idx="10694">
                  <c:v>53.470000000008902</c:v>
                </c:pt>
                <c:pt idx="10695">
                  <c:v>53.475000000008912</c:v>
                </c:pt>
                <c:pt idx="10696">
                  <c:v>53.480000000008907</c:v>
                </c:pt>
                <c:pt idx="10697">
                  <c:v>53.48500000000891</c:v>
                </c:pt>
                <c:pt idx="10698">
                  <c:v>53.490000000008912</c:v>
                </c:pt>
                <c:pt idx="10699">
                  <c:v>53.495000000008957</c:v>
                </c:pt>
                <c:pt idx="10700">
                  <c:v>53.500000000008917</c:v>
                </c:pt>
                <c:pt idx="10701">
                  <c:v>53.505000000008963</c:v>
                </c:pt>
                <c:pt idx="10702">
                  <c:v>53.510000000008922</c:v>
                </c:pt>
                <c:pt idx="10703">
                  <c:v>53.515000000008932</c:v>
                </c:pt>
                <c:pt idx="10704">
                  <c:v>53.520000000008963</c:v>
                </c:pt>
                <c:pt idx="10705">
                  <c:v>53.52500000000898</c:v>
                </c:pt>
                <c:pt idx="10706">
                  <c:v>53.530000000008933</c:v>
                </c:pt>
                <c:pt idx="10707">
                  <c:v>53.535000000008978</c:v>
                </c:pt>
                <c:pt idx="10708">
                  <c:v>53.540000000008938</c:v>
                </c:pt>
                <c:pt idx="10709">
                  <c:v>53.545000000008962</c:v>
                </c:pt>
                <c:pt idx="10710">
                  <c:v>53.550000000008943</c:v>
                </c:pt>
                <c:pt idx="10711">
                  <c:v>53.555000000008953</c:v>
                </c:pt>
                <c:pt idx="10712">
                  <c:v>53.560000000008962</c:v>
                </c:pt>
                <c:pt idx="10713">
                  <c:v>53.565000000008993</c:v>
                </c:pt>
                <c:pt idx="10714">
                  <c:v>53.570000000008953</c:v>
                </c:pt>
                <c:pt idx="10715">
                  <c:v>53.575000000008963</c:v>
                </c:pt>
                <c:pt idx="10716">
                  <c:v>53.580000000008958</c:v>
                </c:pt>
                <c:pt idx="10717">
                  <c:v>53.585000000008961</c:v>
                </c:pt>
                <c:pt idx="10718">
                  <c:v>53.590000000008963</c:v>
                </c:pt>
                <c:pt idx="10719">
                  <c:v>53.595000000009016</c:v>
                </c:pt>
                <c:pt idx="10720">
                  <c:v>53.600000000008968</c:v>
                </c:pt>
                <c:pt idx="10721">
                  <c:v>53.605000000009014</c:v>
                </c:pt>
                <c:pt idx="10722">
                  <c:v>53.610000000008981</c:v>
                </c:pt>
                <c:pt idx="10723">
                  <c:v>53.615000000008983</c:v>
                </c:pt>
                <c:pt idx="10724">
                  <c:v>53.620000000009021</c:v>
                </c:pt>
                <c:pt idx="10725">
                  <c:v>53.625000000009038</c:v>
                </c:pt>
                <c:pt idx="10726">
                  <c:v>53.630000000009012</c:v>
                </c:pt>
                <c:pt idx="10727">
                  <c:v>53.635000000009029</c:v>
                </c:pt>
                <c:pt idx="10728">
                  <c:v>53.640000000008989</c:v>
                </c:pt>
                <c:pt idx="10729">
                  <c:v>53.645000000009013</c:v>
                </c:pt>
                <c:pt idx="10730">
                  <c:v>53.650000000009001</c:v>
                </c:pt>
                <c:pt idx="10731">
                  <c:v>53.655000000009011</c:v>
                </c:pt>
                <c:pt idx="10732">
                  <c:v>53.660000000009013</c:v>
                </c:pt>
                <c:pt idx="10733">
                  <c:v>53.665000000009044</c:v>
                </c:pt>
                <c:pt idx="10734">
                  <c:v>53.670000000009011</c:v>
                </c:pt>
                <c:pt idx="10735">
                  <c:v>53.675000000009049</c:v>
                </c:pt>
                <c:pt idx="10736">
                  <c:v>53.680000000009009</c:v>
                </c:pt>
                <c:pt idx="10737">
                  <c:v>53.685000000009012</c:v>
                </c:pt>
                <c:pt idx="10738">
                  <c:v>53.690000000009057</c:v>
                </c:pt>
                <c:pt idx="10739">
                  <c:v>53.695000000009074</c:v>
                </c:pt>
                <c:pt idx="10740">
                  <c:v>53.700000000009062</c:v>
                </c:pt>
                <c:pt idx="10741">
                  <c:v>53.705000000009072</c:v>
                </c:pt>
                <c:pt idx="10742">
                  <c:v>53.710000000009032</c:v>
                </c:pt>
                <c:pt idx="10743">
                  <c:v>53.715000000009063</c:v>
                </c:pt>
                <c:pt idx="10744">
                  <c:v>53.72000000000908</c:v>
                </c:pt>
                <c:pt idx="10745">
                  <c:v>53.725000000009096</c:v>
                </c:pt>
                <c:pt idx="10746">
                  <c:v>53.730000000009063</c:v>
                </c:pt>
                <c:pt idx="10747">
                  <c:v>53.735000000009087</c:v>
                </c:pt>
                <c:pt idx="10748">
                  <c:v>53.740000000009061</c:v>
                </c:pt>
                <c:pt idx="10749">
                  <c:v>53.745000000009085</c:v>
                </c:pt>
                <c:pt idx="10750">
                  <c:v>53.750000000009052</c:v>
                </c:pt>
                <c:pt idx="10751">
                  <c:v>53.755000000009062</c:v>
                </c:pt>
                <c:pt idx="10752">
                  <c:v>53.760000000009093</c:v>
                </c:pt>
                <c:pt idx="10753">
                  <c:v>53.76500000000911</c:v>
                </c:pt>
                <c:pt idx="10754">
                  <c:v>53.770000000009063</c:v>
                </c:pt>
                <c:pt idx="10755">
                  <c:v>53.775000000009108</c:v>
                </c:pt>
                <c:pt idx="10756">
                  <c:v>53.780000000009061</c:v>
                </c:pt>
                <c:pt idx="10757">
                  <c:v>53.785000000009063</c:v>
                </c:pt>
                <c:pt idx="10758">
                  <c:v>53.790000000009115</c:v>
                </c:pt>
                <c:pt idx="10759">
                  <c:v>53.795000000009139</c:v>
                </c:pt>
                <c:pt idx="10760">
                  <c:v>53.800000000009071</c:v>
                </c:pt>
                <c:pt idx="10761">
                  <c:v>53.805000000009073</c:v>
                </c:pt>
                <c:pt idx="10762">
                  <c:v>53.810000000009076</c:v>
                </c:pt>
                <c:pt idx="10763">
                  <c:v>53.815000000009078</c:v>
                </c:pt>
                <c:pt idx="10764">
                  <c:v>53.820000000009081</c:v>
                </c:pt>
                <c:pt idx="10765">
                  <c:v>53.825000000009112</c:v>
                </c:pt>
                <c:pt idx="10766">
                  <c:v>53.830000000009086</c:v>
                </c:pt>
                <c:pt idx="10767">
                  <c:v>53.835000000009089</c:v>
                </c:pt>
                <c:pt idx="10768">
                  <c:v>53.840000000009091</c:v>
                </c:pt>
                <c:pt idx="10769">
                  <c:v>53.845000000009101</c:v>
                </c:pt>
                <c:pt idx="10770">
                  <c:v>53.850000000009096</c:v>
                </c:pt>
                <c:pt idx="10771">
                  <c:v>53.855000000009099</c:v>
                </c:pt>
                <c:pt idx="10772">
                  <c:v>53.860000000009101</c:v>
                </c:pt>
                <c:pt idx="10773">
                  <c:v>53.865000000009111</c:v>
                </c:pt>
                <c:pt idx="10774">
                  <c:v>53.870000000009107</c:v>
                </c:pt>
                <c:pt idx="10775">
                  <c:v>53.875000000009109</c:v>
                </c:pt>
                <c:pt idx="10776">
                  <c:v>53.880000000009105</c:v>
                </c:pt>
                <c:pt idx="10777">
                  <c:v>53.885000000009114</c:v>
                </c:pt>
                <c:pt idx="10778">
                  <c:v>53.890000000009117</c:v>
                </c:pt>
                <c:pt idx="10779">
                  <c:v>53.895000000009119</c:v>
                </c:pt>
                <c:pt idx="10780">
                  <c:v>53.900000000009122</c:v>
                </c:pt>
                <c:pt idx="10781">
                  <c:v>53.905000000009132</c:v>
                </c:pt>
                <c:pt idx="10782">
                  <c:v>53.910000000009127</c:v>
                </c:pt>
                <c:pt idx="10783">
                  <c:v>53.91500000000913</c:v>
                </c:pt>
                <c:pt idx="10784">
                  <c:v>53.920000000009132</c:v>
                </c:pt>
                <c:pt idx="10785">
                  <c:v>53.925000000009163</c:v>
                </c:pt>
                <c:pt idx="10786">
                  <c:v>53.930000000009137</c:v>
                </c:pt>
                <c:pt idx="10787">
                  <c:v>53.935000000009161</c:v>
                </c:pt>
                <c:pt idx="10788">
                  <c:v>53.940000000009142</c:v>
                </c:pt>
                <c:pt idx="10789">
                  <c:v>53.945000000009152</c:v>
                </c:pt>
                <c:pt idx="10790">
                  <c:v>53.950000000009148</c:v>
                </c:pt>
                <c:pt idx="10791">
                  <c:v>53.95500000000915</c:v>
                </c:pt>
                <c:pt idx="10792">
                  <c:v>53.960000000009153</c:v>
                </c:pt>
                <c:pt idx="10793">
                  <c:v>53.965000000009162</c:v>
                </c:pt>
                <c:pt idx="10794">
                  <c:v>53.970000000009158</c:v>
                </c:pt>
                <c:pt idx="10795">
                  <c:v>53.97500000000916</c:v>
                </c:pt>
                <c:pt idx="10796">
                  <c:v>53.980000000009156</c:v>
                </c:pt>
                <c:pt idx="10797">
                  <c:v>53.985000000009165</c:v>
                </c:pt>
                <c:pt idx="10798">
                  <c:v>53.990000000009168</c:v>
                </c:pt>
                <c:pt idx="10799">
                  <c:v>53.995000000009213</c:v>
                </c:pt>
                <c:pt idx="10800">
                  <c:v>54.000000000009173</c:v>
                </c:pt>
                <c:pt idx="10801">
                  <c:v>54.005000000009183</c:v>
                </c:pt>
                <c:pt idx="10802">
                  <c:v>54.010000000009178</c:v>
                </c:pt>
                <c:pt idx="10803">
                  <c:v>54.015000000009181</c:v>
                </c:pt>
                <c:pt idx="10804">
                  <c:v>54.020000000009183</c:v>
                </c:pt>
                <c:pt idx="10805">
                  <c:v>54.025000000009229</c:v>
                </c:pt>
                <c:pt idx="10806">
                  <c:v>54.030000000009188</c:v>
                </c:pt>
                <c:pt idx="10807">
                  <c:v>54.035000000009212</c:v>
                </c:pt>
                <c:pt idx="10808">
                  <c:v>54.040000000009201</c:v>
                </c:pt>
                <c:pt idx="10809">
                  <c:v>54.045000000009203</c:v>
                </c:pt>
                <c:pt idx="10810">
                  <c:v>54.050000000009199</c:v>
                </c:pt>
                <c:pt idx="10811">
                  <c:v>54.055000000009201</c:v>
                </c:pt>
                <c:pt idx="10812">
                  <c:v>54.060000000009211</c:v>
                </c:pt>
                <c:pt idx="10813">
                  <c:v>54.065000000009213</c:v>
                </c:pt>
                <c:pt idx="10814">
                  <c:v>54.070000000009209</c:v>
                </c:pt>
                <c:pt idx="10815">
                  <c:v>54.075000000009211</c:v>
                </c:pt>
                <c:pt idx="10816">
                  <c:v>54.080000000009214</c:v>
                </c:pt>
                <c:pt idx="10817">
                  <c:v>54.085000000009217</c:v>
                </c:pt>
                <c:pt idx="10818">
                  <c:v>54.090000000009219</c:v>
                </c:pt>
                <c:pt idx="10819">
                  <c:v>54.095000000009264</c:v>
                </c:pt>
                <c:pt idx="10820">
                  <c:v>54.100000000009231</c:v>
                </c:pt>
                <c:pt idx="10821">
                  <c:v>54.105000000009262</c:v>
                </c:pt>
                <c:pt idx="10822">
                  <c:v>54.110000000009229</c:v>
                </c:pt>
                <c:pt idx="10823">
                  <c:v>54.115000000009232</c:v>
                </c:pt>
                <c:pt idx="10824">
                  <c:v>54.120000000009263</c:v>
                </c:pt>
                <c:pt idx="10825">
                  <c:v>54.125000000009287</c:v>
                </c:pt>
                <c:pt idx="10826">
                  <c:v>54.130000000009261</c:v>
                </c:pt>
                <c:pt idx="10827">
                  <c:v>54.135000000009263</c:v>
                </c:pt>
                <c:pt idx="10828">
                  <c:v>54.140000000009252</c:v>
                </c:pt>
                <c:pt idx="10829">
                  <c:v>54.145000000009261</c:v>
                </c:pt>
                <c:pt idx="10830">
                  <c:v>54.15000000000925</c:v>
                </c:pt>
                <c:pt idx="10831">
                  <c:v>54.155000000009252</c:v>
                </c:pt>
                <c:pt idx="10832">
                  <c:v>54.160000000009262</c:v>
                </c:pt>
                <c:pt idx="10833">
                  <c:v>54.1650000000093</c:v>
                </c:pt>
                <c:pt idx="10834">
                  <c:v>54.17000000000926</c:v>
                </c:pt>
                <c:pt idx="10835">
                  <c:v>54.175000000009263</c:v>
                </c:pt>
                <c:pt idx="10836">
                  <c:v>54.180000000009265</c:v>
                </c:pt>
                <c:pt idx="10837">
                  <c:v>54.185000000009268</c:v>
                </c:pt>
                <c:pt idx="10838">
                  <c:v>54.190000000009313</c:v>
                </c:pt>
                <c:pt idx="10839">
                  <c:v>54.195000000009323</c:v>
                </c:pt>
                <c:pt idx="10840">
                  <c:v>54.200000000009283</c:v>
                </c:pt>
                <c:pt idx="10841">
                  <c:v>54.205000000009321</c:v>
                </c:pt>
                <c:pt idx="10842">
                  <c:v>54.210000000009281</c:v>
                </c:pt>
                <c:pt idx="10843">
                  <c:v>54.215000000009283</c:v>
                </c:pt>
                <c:pt idx="10844">
                  <c:v>54.220000000009328</c:v>
                </c:pt>
                <c:pt idx="10845">
                  <c:v>54.225000000009345</c:v>
                </c:pt>
                <c:pt idx="10846">
                  <c:v>54.230000000009312</c:v>
                </c:pt>
                <c:pt idx="10847">
                  <c:v>54.235000000009336</c:v>
                </c:pt>
                <c:pt idx="10848">
                  <c:v>54.240000000009303</c:v>
                </c:pt>
                <c:pt idx="10849">
                  <c:v>54.245000000009313</c:v>
                </c:pt>
                <c:pt idx="10850">
                  <c:v>54.250000000009301</c:v>
                </c:pt>
                <c:pt idx="10851">
                  <c:v>54.255000000009311</c:v>
                </c:pt>
                <c:pt idx="10852">
                  <c:v>54.260000000009313</c:v>
                </c:pt>
                <c:pt idx="10853">
                  <c:v>54.265000000009358</c:v>
                </c:pt>
                <c:pt idx="10854">
                  <c:v>54.270000000009311</c:v>
                </c:pt>
                <c:pt idx="10855">
                  <c:v>54.275000000009356</c:v>
                </c:pt>
                <c:pt idx="10856">
                  <c:v>54.280000000009316</c:v>
                </c:pt>
                <c:pt idx="10857">
                  <c:v>54.285000000009319</c:v>
                </c:pt>
                <c:pt idx="10858">
                  <c:v>54.290000000009364</c:v>
                </c:pt>
                <c:pt idx="10859">
                  <c:v>54.295000000009388</c:v>
                </c:pt>
                <c:pt idx="10860">
                  <c:v>54.300000000009327</c:v>
                </c:pt>
                <c:pt idx="10861">
                  <c:v>54.305000000009329</c:v>
                </c:pt>
                <c:pt idx="10862">
                  <c:v>54.310000000009325</c:v>
                </c:pt>
                <c:pt idx="10863">
                  <c:v>54.315000000009334</c:v>
                </c:pt>
                <c:pt idx="10864">
                  <c:v>54.320000000009337</c:v>
                </c:pt>
                <c:pt idx="10865">
                  <c:v>54.325000000009339</c:v>
                </c:pt>
                <c:pt idx="10866">
                  <c:v>54.330000000009342</c:v>
                </c:pt>
                <c:pt idx="10867">
                  <c:v>54.335000000009352</c:v>
                </c:pt>
                <c:pt idx="10868">
                  <c:v>54.340000000009347</c:v>
                </c:pt>
                <c:pt idx="10869">
                  <c:v>54.34500000000935</c:v>
                </c:pt>
                <c:pt idx="10870">
                  <c:v>54.350000000009345</c:v>
                </c:pt>
                <c:pt idx="10871">
                  <c:v>54.355000000009355</c:v>
                </c:pt>
                <c:pt idx="10872">
                  <c:v>54.360000000009357</c:v>
                </c:pt>
                <c:pt idx="10873">
                  <c:v>54.36500000000936</c:v>
                </c:pt>
                <c:pt idx="10874">
                  <c:v>54.370000000009355</c:v>
                </c:pt>
                <c:pt idx="10875">
                  <c:v>54.375000000009365</c:v>
                </c:pt>
                <c:pt idx="10876">
                  <c:v>54.380000000009346</c:v>
                </c:pt>
                <c:pt idx="10877">
                  <c:v>54.38500000000937</c:v>
                </c:pt>
                <c:pt idx="10878">
                  <c:v>54.390000000009373</c:v>
                </c:pt>
                <c:pt idx="10879">
                  <c:v>54.395000000009382</c:v>
                </c:pt>
                <c:pt idx="10880">
                  <c:v>54.400000000009378</c:v>
                </c:pt>
                <c:pt idx="10881">
                  <c:v>54.40500000000938</c:v>
                </c:pt>
                <c:pt idx="10882">
                  <c:v>54.410000000009376</c:v>
                </c:pt>
                <c:pt idx="10883">
                  <c:v>54.415000000009385</c:v>
                </c:pt>
                <c:pt idx="10884">
                  <c:v>54.420000000009388</c:v>
                </c:pt>
                <c:pt idx="10885">
                  <c:v>54.425000000009412</c:v>
                </c:pt>
                <c:pt idx="10886">
                  <c:v>54.430000000009393</c:v>
                </c:pt>
                <c:pt idx="10887">
                  <c:v>54.435000000009403</c:v>
                </c:pt>
                <c:pt idx="10888">
                  <c:v>54.440000000009398</c:v>
                </c:pt>
                <c:pt idx="10889">
                  <c:v>54.445000000009401</c:v>
                </c:pt>
                <c:pt idx="10890">
                  <c:v>54.450000000009396</c:v>
                </c:pt>
                <c:pt idx="10891">
                  <c:v>54.455000000009406</c:v>
                </c:pt>
                <c:pt idx="10892">
                  <c:v>54.460000000009408</c:v>
                </c:pt>
                <c:pt idx="10893">
                  <c:v>54.465000000009411</c:v>
                </c:pt>
                <c:pt idx="10894">
                  <c:v>54.470000000009414</c:v>
                </c:pt>
                <c:pt idx="10895">
                  <c:v>54.475000000009416</c:v>
                </c:pt>
                <c:pt idx="10896">
                  <c:v>54.480000000009404</c:v>
                </c:pt>
                <c:pt idx="10897">
                  <c:v>54.485000000009421</c:v>
                </c:pt>
                <c:pt idx="10898">
                  <c:v>54.490000000009431</c:v>
                </c:pt>
                <c:pt idx="10899">
                  <c:v>54.495000000009433</c:v>
                </c:pt>
                <c:pt idx="10900">
                  <c:v>54.500000000009429</c:v>
                </c:pt>
                <c:pt idx="10901">
                  <c:v>54.505000000009431</c:v>
                </c:pt>
                <c:pt idx="10902">
                  <c:v>54.510000000009434</c:v>
                </c:pt>
                <c:pt idx="10903">
                  <c:v>54.515000000009437</c:v>
                </c:pt>
                <c:pt idx="10904">
                  <c:v>54.520000000009439</c:v>
                </c:pt>
                <c:pt idx="10905">
                  <c:v>54.525000000009463</c:v>
                </c:pt>
                <c:pt idx="10906">
                  <c:v>54.530000000009451</c:v>
                </c:pt>
                <c:pt idx="10907">
                  <c:v>54.535000000009461</c:v>
                </c:pt>
                <c:pt idx="10908">
                  <c:v>54.540000000009449</c:v>
                </c:pt>
                <c:pt idx="10909">
                  <c:v>54.545000000009452</c:v>
                </c:pt>
                <c:pt idx="10910">
                  <c:v>54.550000000009454</c:v>
                </c:pt>
                <c:pt idx="10911">
                  <c:v>54.555000000009457</c:v>
                </c:pt>
                <c:pt idx="10912">
                  <c:v>54.56000000000946</c:v>
                </c:pt>
                <c:pt idx="10913">
                  <c:v>54.565000000009462</c:v>
                </c:pt>
                <c:pt idx="10914">
                  <c:v>54.570000000009465</c:v>
                </c:pt>
                <c:pt idx="10915">
                  <c:v>54.575000000009467</c:v>
                </c:pt>
                <c:pt idx="10916">
                  <c:v>54.58000000000947</c:v>
                </c:pt>
                <c:pt idx="10917">
                  <c:v>54.585000000009472</c:v>
                </c:pt>
                <c:pt idx="10918">
                  <c:v>54.590000000009482</c:v>
                </c:pt>
                <c:pt idx="10919">
                  <c:v>54.595000000009513</c:v>
                </c:pt>
                <c:pt idx="10920">
                  <c:v>54.60000000000948</c:v>
                </c:pt>
                <c:pt idx="10921">
                  <c:v>54.605000000009483</c:v>
                </c:pt>
                <c:pt idx="10922">
                  <c:v>54.610000000009485</c:v>
                </c:pt>
                <c:pt idx="10923">
                  <c:v>54.615000000009488</c:v>
                </c:pt>
                <c:pt idx="10924">
                  <c:v>54.620000000009512</c:v>
                </c:pt>
                <c:pt idx="10925">
                  <c:v>54.625000000009535</c:v>
                </c:pt>
                <c:pt idx="10926">
                  <c:v>54.630000000009503</c:v>
                </c:pt>
                <c:pt idx="10927">
                  <c:v>54.635000000009512</c:v>
                </c:pt>
                <c:pt idx="10928">
                  <c:v>54.640000000009501</c:v>
                </c:pt>
                <c:pt idx="10929">
                  <c:v>54.645000000009503</c:v>
                </c:pt>
                <c:pt idx="10930">
                  <c:v>54.650000000009506</c:v>
                </c:pt>
                <c:pt idx="10931">
                  <c:v>54.655000000009508</c:v>
                </c:pt>
                <c:pt idx="10932">
                  <c:v>54.660000000009511</c:v>
                </c:pt>
                <c:pt idx="10933">
                  <c:v>54.665000000009513</c:v>
                </c:pt>
                <c:pt idx="10934">
                  <c:v>54.670000000009516</c:v>
                </c:pt>
                <c:pt idx="10935">
                  <c:v>54.675000000009518</c:v>
                </c:pt>
                <c:pt idx="10936">
                  <c:v>54.680000000009521</c:v>
                </c:pt>
                <c:pt idx="10937">
                  <c:v>54.685000000009531</c:v>
                </c:pt>
                <c:pt idx="10938">
                  <c:v>54.690000000009533</c:v>
                </c:pt>
                <c:pt idx="10939">
                  <c:v>54.695000000009571</c:v>
                </c:pt>
                <c:pt idx="10940">
                  <c:v>54.700000000009531</c:v>
                </c:pt>
                <c:pt idx="10941">
                  <c:v>54.705000000009562</c:v>
                </c:pt>
                <c:pt idx="10942">
                  <c:v>54.710000000009536</c:v>
                </c:pt>
                <c:pt idx="10943">
                  <c:v>54.715000000009539</c:v>
                </c:pt>
                <c:pt idx="10944">
                  <c:v>54.720000000009563</c:v>
                </c:pt>
                <c:pt idx="10945">
                  <c:v>54.725000000009594</c:v>
                </c:pt>
                <c:pt idx="10946">
                  <c:v>54.730000000009561</c:v>
                </c:pt>
                <c:pt idx="10947">
                  <c:v>54.735000000009563</c:v>
                </c:pt>
                <c:pt idx="10948">
                  <c:v>54.740000000009552</c:v>
                </c:pt>
                <c:pt idx="10949">
                  <c:v>54.745000000009561</c:v>
                </c:pt>
                <c:pt idx="10950">
                  <c:v>54.750000000009557</c:v>
                </c:pt>
                <c:pt idx="10951">
                  <c:v>54.755000000009559</c:v>
                </c:pt>
                <c:pt idx="10952">
                  <c:v>54.760000000009562</c:v>
                </c:pt>
                <c:pt idx="10953">
                  <c:v>54.765000000009607</c:v>
                </c:pt>
                <c:pt idx="10954">
                  <c:v>54.770000000009567</c:v>
                </c:pt>
                <c:pt idx="10955">
                  <c:v>54.775000000009612</c:v>
                </c:pt>
                <c:pt idx="10956">
                  <c:v>54.780000000009572</c:v>
                </c:pt>
                <c:pt idx="10957">
                  <c:v>54.785000000009582</c:v>
                </c:pt>
                <c:pt idx="10958">
                  <c:v>54.790000000009613</c:v>
                </c:pt>
                <c:pt idx="10959">
                  <c:v>54.79500000000963</c:v>
                </c:pt>
                <c:pt idx="10960">
                  <c:v>54.800000000009575</c:v>
                </c:pt>
                <c:pt idx="10961">
                  <c:v>54.805000000009585</c:v>
                </c:pt>
                <c:pt idx="10962">
                  <c:v>54.810000000009545</c:v>
                </c:pt>
                <c:pt idx="10963">
                  <c:v>54.81500000000959</c:v>
                </c:pt>
                <c:pt idx="10964">
                  <c:v>54.820000000009593</c:v>
                </c:pt>
                <c:pt idx="10965">
                  <c:v>54.825000000009602</c:v>
                </c:pt>
                <c:pt idx="10966">
                  <c:v>54.830000000009598</c:v>
                </c:pt>
                <c:pt idx="10967">
                  <c:v>54.8350000000096</c:v>
                </c:pt>
                <c:pt idx="10968">
                  <c:v>54.840000000009596</c:v>
                </c:pt>
                <c:pt idx="10969">
                  <c:v>54.845000000009605</c:v>
                </c:pt>
                <c:pt idx="10970">
                  <c:v>54.850000000009594</c:v>
                </c:pt>
                <c:pt idx="10971">
                  <c:v>54.855000000009596</c:v>
                </c:pt>
                <c:pt idx="10972">
                  <c:v>54.860000000009606</c:v>
                </c:pt>
                <c:pt idx="10973">
                  <c:v>54.865000000009616</c:v>
                </c:pt>
                <c:pt idx="10974">
                  <c:v>54.870000000009604</c:v>
                </c:pt>
                <c:pt idx="10975">
                  <c:v>54.875000000009621</c:v>
                </c:pt>
                <c:pt idx="10976">
                  <c:v>54.880000000009595</c:v>
                </c:pt>
                <c:pt idx="10977">
                  <c:v>54.885000000009626</c:v>
                </c:pt>
                <c:pt idx="10978">
                  <c:v>54.890000000009628</c:v>
                </c:pt>
                <c:pt idx="10979">
                  <c:v>54.895000000009631</c:v>
                </c:pt>
                <c:pt idx="10980">
                  <c:v>54.900000000009634</c:v>
                </c:pt>
                <c:pt idx="10981">
                  <c:v>54.905000000009636</c:v>
                </c:pt>
                <c:pt idx="10982">
                  <c:v>54.910000000009624</c:v>
                </c:pt>
                <c:pt idx="10983">
                  <c:v>54.915000000009641</c:v>
                </c:pt>
                <c:pt idx="10984">
                  <c:v>54.920000000009651</c:v>
                </c:pt>
                <c:pt idx="10985">
                  <c:v>54.925000000009653</c:v>
                </c:pt>
                <c:pt idx="10986">
                  <c:v>54.930000000009649</c:v>
                </c:pt>
                <c:pt idx="10987">
                  <c:v>54.935000000009651</c:v>
                </c:pt>
                <c:pt idx="10988">
                  <c:v>54.940000000009654</c:v>
                </c:pt>
                <c:pt idx="10989">
                  <c:v>54.945000000009657</c:v>
                </c:pt>
                <c:pt idx="10990">
                  <c:v>54.950000000009645</c:v>
                </c:pt>
                <c:pt idx="10991">
                  <c:v>54.955000000009655</c:v>
                </c:pt>
                <c:pt idx="10992">
                  <c:v>54.960000000009664</c:v>
                </c:pt>
                <c:pt idx="10993">
                  <c:v>54.965000000009667</c:v>
                </c:pt>
                <c:pt idx="10994">
                  <c:v>54.970000000009655</c:v>
                </c:pt>
                <c:pt idx="10995">
                  <c:v>54.975000000009672</c:v>
                </c:pt>
                <c:pt idx="10996">
                  <c:v>54.980000000009674</c:v>
                </c:pt>
                <c:pt idx="10997">
                  <c:v>54.985000000009677</c:v>
                </c:pt>
                <c:pt idx="10998">
                  <c:v>54.99000000000968</c:v>
                </c:pt>
                <c:pt idx="10999">
                  <c:v>54.995000000009682</c:v>
                </c:pt>
                <c:pt idx="11000">
                  <c:v>55.000000000009685</c:v>
                </c:pt>
                <c:pt idx="11001">
                  <c:v>55.005000000009687</c:v>
                </c:pt>
                <c:pt idx="11002">
                  <c:v>55.01000000000969</c:v>
                </c:pt>
                <c:pt idx="11003">
                  <c:v>55.015000000009692</c:v>
                </c:pt>
                <c:pt idx="11004">
                  <c:v>55.020000000009738</c:v>
                </c:pt>
                <c:pt idx="11005">
                  <c:v>55.025000000009769</c:v>
                </c:pt>
                <c:pt idx="11006">
                  <c:v>55.030000000009743</c:v>
                </c:pt>
                <c:pt idx="11007">
                  <c:v>55.035000000009759</c:v>
                </c:pt>
                <c:pt idx="11008">
                  <c:v>55.040000000009712</c:v>
                </c:pt>
                <c:pt idx="11009">
                  <c:v>55.04500000000975</c:v>
                </c:pt>
                <c:pt idx="11010">
                  <c:v>55.05000000000971</c:v>
                </c:pt>
                <c:pt idx="11011">
                  <c:v>55.055000000009713</c:v>
                </c:pt>
                <c:pt idx="11012">
                  <c:v>55.060000000009765</c:v>
                </c:pt>
                <c:pt idx="11013">
                  <c:v>55.065000000009775</c:v>
                </c:pt>
                <c:pt idx="11014">
                  <c:v>55.070000000009763</c:v>
                </c:pt>
                <c:pt idx="11015">
                  <c:v>55.075000000009773</c:v>
                </c:pt>
                <c:pt idx="11016">
                  <c:v>55.080000000009733</c:v>
                </c:pt>
                <c:pt idx="11017">
                  <c:v>55.085000000009771</c:v>
                </c:pt>
                <c:pt idx="11018">
                  <c:v>55.09000000000978</c:v>
                </c:pt>
                <c:pt idx="11019">
                  <c:v>55.095000000009804</c:v>
                </c:pt>
                <c:pt idx="11020">
                  <c:v>55.100000000009778</c:v>
                </c:pt>
                <c:pt idx="11021">
                  <c:v>55.105000000009795</c:v>
                </c:pt>
                <c:pt idx="11022">
                  <c:v>55.110000000009762</c:v>
                </c:pt>
                <c:pt idx="11023">
                  <c:v>55.115000000009793</c:v>
                </c:pt>
                <c:pt idx="11024">
                  <c:v>55.12000000000981</c:v>
                </c:pt>
                <c:pt idx="11025">
                  <c:v>55.12500000000982</c:v>
                </c:pt>
                <c:pt idx="11026">
                  <c:v>55.130000000009794</c:v>
                </c:pt>
                <c:pt idx="11027">
                  <c:v>55.135000000009818</c:v>
                </c:pt>
                <c:pt idx="11028">
                  <c:v>55.140000000009763</c:v>
                </c:pt>
                <c:pt idx="11029">
                  <c:v>55.145000000009809</c:v>
                </c:pt>
                <c:pt idx="11030">
                  <c:v>55.150000000009761</c:v>
                </c:pt>
                <c:pt idx="11031">
                  <c:v>55.155000000009807</c:v>
                </c:pt>
                <c:pt idx="11032">
                  <c:v>55.160000000009823</c:v>
                </c:pt>
                <c:pt idx="11033">
                  <c:v>55.16500000000984</c:v>
                </c:pt>
                <c:pt idx="11034">
                  <c:v>55.170000000009814</c:v>
                </c:pt>
                <c:pt idx="11035">
                  <c:v>55.175000000009838</c:v>
                </c:pt>
                <c:pt idx="11036">
                  <c:v>55.180000000009812</c:v>
                </c:pt>
                <c:pt idx="11037">
                  <c:v>55.185000000009829</c:v>
                </c:pt>
                <c:pt idx="11038">
                  <c:v>55.190000000009839</c:v>
                </c:pt>
                <c:pt idx="11039">
                  <c:v>55.195000000009863</c:v>
                </c:pt>
                <c:pt idx="11040">
                  <c:v>55.200000000009837</c:v>
                </c:pt>
                <c:pt idx="11041">
                  <c:v>55.205000000009861</c:v>
                </c:pt>
                <c:pt idx="11042">
                  <c:v>55.210000000009813</c:v>
                </c:pt>
                <c:pt idx="11043">
                  <c:v>55.215000000009844</c:v>
                </c:pt>
                <c:pt idx="11044">
                  <c:v>55.220000000009868</c:v>
                </c:pt>
                <c:pt idx="11045">
                  <c:v>55.225000000009885</c:v>
                </c:pt>
                <c:pt idx="11046">
                  <c:v>55.230000000009859</c:v>
                </c:pt>
                <c:pt idx="11047">
                  <c:v>55.235000000009876</c:v>
                </c:pt>
                <c:pt idx="11048">
                  <c:v>55.24000000000985</c:v>
                </c:pt>
                <c:pt idx="11049">
                  <c:v>55.245000000009867</c:v>
                </c:pt>
                <c:pt idx="11050">
                  <c:v>55.250000000009813</c:v>
                </c:pt>
                <c:pt idx="11051">
                  <c:v>55.255000000009865</c:v>
                </c:pt>
                <c:pt idx="11052">
                  <c:v>55.260000000009875</c:v>
                </c:pt>
                <c:pt idx="11053">
                  <c:v>55.265000000009898</c:v>
                </c:pt>
                <c:pt idx="11054">
                  <c:v>55.270000000009873</c:v>
                </c:pt>
                <c:pt idx="11055">
                  <c:v>55.275000000009896</c:v>
                </c:pt>
                <c:pt idx="11056">
                  <c:v>55.280000000009863</c:v>
                </c:pt>
                <c:pt idx="11057">
                  <c:v>55.28500000000988</c:v>
                </c:pt>
                <c:pt idx="11058">
                  <c:v>55.290000000009904</c:v>
                </c:pt>
                <c:pt idx="11059">
                  <c:v>55.295000000009921</c:v>
                </c:pt>
                <c:pt idx="11060">
                  <c:v>55.300000000009838</c:v>
                </c:pt>
                <c:pt idx="11061">
                  <c:v>55.305000000009862</c:v>
                </c:pt>
                <c:pt idx="11062">
                  <c:v>55.310000000009843</c:v>
                </c:pt>
                <c:pt idx="11063">
                  <c:v>55.315000000009853</c:v>
                </c:pt>
                <c:pt idx="11064">
                  <c:v>55.320000000009863</c:v>
                </c:pt>
                <c:pt idx="11065">
                  <c:v>55.325000000009894</c:v>
                </c:pt>
                <c:pt idx="11066">
                  <c:v>55.330000000009861</c:v>
                </c:pt>
                <c:pt idx="11067">
                  <c:v>55.335000000009863</c:v>
                </c:pt>
                <c:pt idx="11068">
                  <c:v>55.340000000009859</c:v>
                </c:pt>
                <c:pt idx="11069">
                  <c:v>55.345000000009861</c:v>
                </c:pt>
                <c:pt idx="11070">
                  <c:v>55.350000000009864</c:v>
                </c:pt>
                <c:pt idx="11071">
                  <c:v>55.355000000009866</c:v>
                </c:pt>
                <c:pt idx="11072">
                  <c:v>55.360000000009869</c:v>
                </c:pt>
                <c:pt idx="11073">
                  <c:v>55.365000000009914</c:v>
                </c:pt>
                <c:pt idx="11074">
                  <c:v>55.370000000009881</c:v>
                </c:pt>
                <c:pt idx="11075">
                  <c:v>55.375000000009912</c:v>
                </c:pt>
                <c:pt idx="11076">
                  <c:v>55.380000000009879</c:v>
                </c:pt>
                <c:pt idx="11077">
                  <c:v>55.385000000009882</c:v>
                </c:pt>
                <c:pt idx="11078">
                  <c:v>55.390000000009913</c:v>
                </c:pt>
                <c:pt idx="11079">
                  <c:v>55.395000000009937</c:v>
                </c:pt>
                <c:pt idx="11080">
                  <c:v>55.400000000009889</c:v>
                </c:pt>
                <c:pt idx="11081">
                  <c:v>55.405000000009913</c:v>
                </c:pt>
                <c:pt idx="11082">
                  <c:v>55.410000000009902</c:v>
                </c:pt>
                <c:pt idx="11083">
                  <c:v>55.415000000009911</c:v>
                </c:pt>
                <c:pt idx="11084">
                  <c:v>55.420000000009942</c:v>
                </c:pt>
                <c:pt idx="11085">
                  <c:v>55.425000000009945</c:v>
                </c:pt>
                <c:pt idx="11086">
                  <c:v>55.430000000009912</c:v>
                </c:pt>
                <c:pt idx="11087">
                  <c:v>55.43500000000995</c:v>
                </c:pt>
                <c:pt idx="11088">
                  <c:v>55.44000000000991</c:v>
                </c:pt>
                <c:pt idx="11089">
                  <c:v>55.445000000009912</c:v>
                </c:pt>
                <c:pt idx="11090">
                  <c:v>55.450000000009915</c:v>
                </c:pt>
                <c:pt idx="11091">
                  <c:v>55.455000000009917</c:v>
                </c:pt>
                <c:pt idx="11092">
                  <c:v>55.460000000009963</c:v>
                </c:pt>
                <c:pt idx="11093">
                  <c:v>55.465000000009972</c:v>
                </c:pt>
                <c:pt idx="11094">
                  <c:v>55.470000000009932</c:v>
                </c:pt>
                <c:pt idx="11095">
                  <c:v>55.475000000009963</c:v>
                </c:pt>
                <c:pt idx="11096">
                  <c:v>55.48000000000993</c:v>
                </c:pt>
                <c:pt idx="11097">
                  <c:v>55.485000000009933</c:v>
                </c:pt>
                <c:pt idx="11098">
                  <c:v>55.490000000009978</c:v>
                </c:pt>
                <c:pt idx="11099">
                  <c:v>55.495000000009988</c:v>
                </c:pt>
                <c:pt idx="11100">
                  <c:v>55.500000000009962</c:v>
                </c:pt>
                <c:pt idx="11101">
                  <c:v>55.505000000009986</c:v>
                </c:pt>
                <c:pt idx="11102">
                  <c:v>55.510000000009953</c:v>
                </c:pt>
                <c:pt idx="11103">
                  <c:v>55.515000000009962</c:v>
                </c:pt>
                <c:pt idx="11104">
                  <c:v>55.520000000009993</c:v>
                </c:pt>
                <c:pt idx="11105">
                  <c:v>55.52500000001001</c:v>
                </c:pt>
                <c:pt idx="11106">
                  <c:v>55.530000000009963</c:v>
                </c:pt>
                <c:pt idx="11107">
                  <c:v>55.535000000010008</c:v>
                </c:pt>
                <c:pt idx="11108">
                  <c:v>55.540000000009961</c:v>
                </c:pt>
                <c:pt idx="11109">
                  <c:v>55.545000000010006</c:v>
                </c:pt>
                <c:pt idx="11110">
                  <c:v>55.550000000009966</c:v>
                </c:pt>
                <c:pt idx="11111">
                  <c:v>55.555000000009969</c:v>
                </c:pt>
                <c:pt idx="11112">
                  <c:v>55.56000000001</c:v>
                </c:pt>
                <c:pt idx="11113">
                  <c:v>55.565000000010009</c:v>
                </c:pt>
                <c:pt idx="11114">
                  <c:v>55.570000000009983</c:v>
                </c:pt>
                <c:pt idx="11115">
                  <c:v>55.57500000001</c:v>
                </c:pt>
                <c:pt idx="11116">
                  <c:v>55.580000000009981</c:v>
                </c:pt>
                <c:pt idx="11117">
                  <c:v>55.585000000010005</c:v>
                </c:pt>
                <c:pt idx="11118">
                  <c:v>55.590000000010008</c:v>
                </c:pt>
                <c:pt idx="11119">
                  <c:v>55.59500000001001</c:v>
                </c:pt>
                <c:pt idx="11120">
                  <c:v>55.600000000010006</c:v>
                </c:pt>
                <c:pt idx="11121">
                  <c:v>55.605000000010008</c:v>
                </c:pt>
                <c:pt idx="11122">
                  <c:v>55.610000000010004</c:v>
                </c:pt>
                <c:pt idx="11123">
                  <c:v>55.615000000010006</c:v>
                </c:pt>
                <c:pt idx="11124">
                  <c:v>55.620000000010002</c:v>
                </c:pt>
                <c:pt idx="11125">
                  <c:v>55.625000000010012</c:v>
                </c:pt>
                <c:pt idx="11126">
                  <c:v>55.630000000010007</c:v>
                </c:pt>
                <c:pt idx="11127">
                  <c:v>55.63500000001001</c:v>
                </c:pt>
                <c:pt idx="11128">
                  <c:v>55.640000000010005</c:v>
                </c:pt>
                <c:pt idx="11129">
                  <c:v>55.645000000010015</c:v>
                </c:pt>
                <c:pt idx="11130">
                  <c:v>55.650000000010003</c:v>
                </c:pt>
                <c:pt idx="11131">
                  <c:v>55.65500000001002</c:v>
                </c:pt>
                <c:pt idx="11132">
                  <c:v>55.660000000010022</c:v>
                </c:pt>
                <c:pt idx="11133">
                  <c:v>55.665000000010032</c:v>
                </c:pt>
                <c:pt idx="11134">
                  <c:v>55.670000000010027</c:v>
                </c:pt>
                <c:pt idx="11135">
                  <c:v>55.67500000001003</c:v>
                </c:pt>
                <c:pt idx="11136">
                  <c:v>55.680000000010025</c:v>
                </c:pt>
                <c:pt idx="11137">
                  <c:v>55.685000000010035</c:v>
                </c:pt>
                <c:pt idx="11138">
                  <c:v>55.690000000010038</c:v>
                </c:pt>
                <c:pt idx="11139">
                  <c:v>55.695000000010062</c:v>
                </c:pt>
                <c:pt idx="11140">
                  <c:v>55.700000000010043</c:v>
                </c:pt>
                <c:pt idx="11141">
                  <c:v>55.705000000010052</c:v>
                </c:pt>
                <c:pt idx="11142">
                  <c:v>55.710000000010048</c:v>
                </c:pt>
                <c:pt idx="11143">
                  <c:v>55.71500000001005</c:v>
                </c:pt>
                <c:pt idx="11144">
                  <c:v>55.720000000010053</c:v>
                </c:pt>
                <c:pt idx="11145">
                  <c:v>55.725000000010063</c:v>
                </c:pt>
                <c:pt idx="11146">
                  <c:v>55.730000000010058</c:v>
                </c:pt>
                <c:pt idx="11147">
                  <c:v>55.735000000010061</c:v>
                </c:pt>
                <c:pt idx="11148">
                  <c:v>55.740000000010056</c:v>
                </c:pt>
                <c:pt idx="11149">
                  <c:v>55.745000000010066</c:v>
                </c:pt>
                <c:pt idx="11150">
                  <c:v>55.750000000010054</c:v>
                </c:pt>
                <c:pt idx="11151">
                  <c:v>55.755000000010071</c:v>
                </c:pt>
                <c:pt idx="11152">
                  <c:v>55.760000000010081</c:v>
                </c:pt>
                <c:pt idx="11153">
                  <c:v>55.765000000010083</c:v>
                </c:pt>
                <c:pt idx="11154">
                  <c:v>55.770000000010079</c:v>
                </c:pt>
                <c:pt idx="11155">
                  <c:v>55.775000000010081</c:v>
                </c:pt>
                <c:pt idx="11156">
                  <c:v>55.780000000010084</c:v>
                </c:pt>
                <c:pt idx="11157">
                  <c:v>55.785000000010086</c:v>
                </c:pt>
                <c:pt idx="11158">
                  <c:v>55.790000000010089</c:v>
                </c:pt>
                <c:pt idx="11159">
                  <c:v>55.795000000010113</c:v>
                </c:pt>
                <c:pt idx="11160">
                  <c:v>55.800000000010094</c:v>
                </c:pt>
                <c:pt idx="11161">
                  <c:v>55.805000000010097</c:v>
                </c:pt>
                <c:pt idx="11162">
                  <c:v>55.810000000010056</c:v>
                </c:pt>
                <c:pt idx="11163">
                  <c:v>55.815000000010095</c:v>
                </c:pt>
                <c:pt idx="11164">
                  <c:v>55.820000000010104</c:v>
                </c:pt>
                <c:pt idx="11165">
                  <c:v>55.825000000010107</c:v>
                </c:pt>
                <c:pt idx="11166">
                  <c:v>55.830000000010095</c:v>
                </c:pt>
                <c:pt idx="11167">
                  <c:v>55.835000000010105</c:v>
                </c:pt>
                <c:pt idx="11168">
                  <c:v>55.840000000010072</c:v>
                </c:pt>
                <c:pt idx="11169">
                  <c:v>55.845000000010096</c:v>
                </c:pt>
                <c:pt idx="11170">
                  <c:v>55.85000000001007</c:v>
                </c:pt>
                <c:pt idx="11171">
                  <c:v>55.855000000010094</c:v>
                </c:pt>
                <c:pt idx="11172">
                  <c:v>55.860000000010125</c:v>
                </c:pt>
                <c:pt idx="11173">
                  <c:v>55.865000000010127</c:v>
                </c:pt>
                <c:pt idx="11174">
                  <c:v>55.870000000010094</c:v>
                </c:pt>
                <c:pt idx="11175">
                  <c:v>55.875000000010125</c:v>
                </c:pt>
                <c:pt idx="11176">
                  <c:v>55.880000000010092</c:v>
                </c:pt>
                <c:pt idx="11177">
                  <c:v>55.885000000010095</c:v>
                </c:pt>
                <c:pt idx="11178">
                  <c:v>55.89000000001014</c:v>
                </c:pt>
                <c:pt idx="11179">
                  <c:v>55.895000000010143</c:v>
                </c:pt>
                <c:pt idx="11180">
                  <c:v>55.900000000010145</c:v>
                </c:pt>
                <c:pt idx="11181">
                  <c:v>55.905000000010148</c:v>
                </c:pt>
                <c:pt idx="11182">
                  <c:v>55.910000000010108</c:v>
                </c:pt>
                <c:pt idx="11183">
                  <c:v>55.915000000010146</c:v>
                </c:pt>
                <c:pt idx="11184">
                  <c:v>55.920000000010155</c:v>
                </c:pt>
                <c:pt idx="11185">
                  <c:v>55.925000000010158</c:v>
                </c:pt>
                <c:pt idx="11186">
                  <c:v>55.930000000010146</c:v>
                </c:pt>
                <c:pt idx="11187">
                  <c:v>55.935000000010156</c:v>
                </c:pt>
                <c:pt idx="11188">
                  <c:v>55.940000000010144</c:v>
                </c:pt>
                <c:pt idx="11189">
                  <c:v>55.945000000010154</c:v>
                </c:pt>
                <c:pt idx="11190">
                  <c:v>55.950000000010128</c:v>
                </c:pt>
                <c:pt idx="11191">
                  <c:v>55.955000000010145</c:v>
                </c:pt>
                <c:pt idx="11192">
                  <c:v>55.960000000010176</c:v>
                </c:pt>
                <c:pt idx="11193">
                  <c:v>55.965000000010178</c:v>
                </c:pt>
                <c:pt idx="11194">
                  <c:v>55.970000000010174</c:v>
                </c:pt>
                <c:pt idx="11195">
                  <c:v>55.975000000010176</c:v>
                </c:pt>
                <c:pt idx="11196">
                  <c:v>55.980000000010143</c:v>
                </c:pt>
                <c:pt idx="11197">
                  <c:v>55.985000000010174</c:v>
                </c:pt>
                <c:pt idx="11198">
                  <c:v>55.990000000010191</c:v>
                </c:pt>
                <c:pt idx="11199">
                  <c:v>55.995000000010201</c:v>
                </c:pt>
                <c:pt idx="11200">
                  <c:v>56.000000000010196</c:v>
                </c:pt>
                <c:pt idx="11201">
                  <c:v>56.005000000010199</c:v>
                </c:pt>
                <c:pt idx="11202">
                  <c:v>56.010000000010194</c:v>
                </c:pt>
                <c:pt idx="11203">
                  <c:v>56.015000000010204</c:v>
                </c:pt>
                <c:pt idx="11204">
                  <c:v>56.020000000010207</c:v>
                </c:pt>
                <c:pt idx="11205">
                  <c:v>56.025000000010209</c:v>
                </c:pt>
                <c:pt idx="11206">
                  <c:v>56.030000000010205</c:v>
                </c:pt>
                <c:pt idx="11207">
                  <c:v>56.035000000010214</c:v>
                </c:pt>
                <c:pt idx="11208">
                  <c:v>56.040000000010195</c:v>
                </c:pt>
                <c:pt idx="11209">
                  <c:v>56.045000000010205</c:v>
                </c:pt>
                <c:pt idx="11210">
                  <c:v>56.050000000010179</c:v>
                </c:pt>
                <c:pt idx="11211">
                  <c:v>56.055000000010224</c:v>
                </c:pt>
                <c:pt idx="11212">
                  <c:v>56.060000000010227</c:v>
                </c:pt>
                <c:pt idx="11213">
                  <c:v>56.06500000001023</c:v>
                </c:pt>
                <c:pt idx="11214">
                  <c:v>56.070000000010225</c:v>
                </c:pt>
                <c:pt idx="11215">
                  <c:v>56.075000000010235</c:v>
                </c:pt>
                <c:pt idx="11216">
                  <c:v>56.080000000010195</c:v>
                </c:pt>
                <c:pt idx="11217">
                  <c:v>56.08500000001024</c:v>
                </c:pt>
                <c:pt idx="11218">
                  <c:v>56.090000000010242</c:v>
                </c:pt>
                <c:pt idx="11219">
                  <c:v>56.095000000010252</c:v>
                </c:pt>
                <c:pt idx="11220">
                  <c:v>56.100000000010247</c:v>
                </c:pt>
                <c:pt idx="11221">
                  <c:v>56.10500000001025</c:v>
                </c:pt>
                <c:pt idx="11222">
                  <c:v>56.110000000010245</c:v>
                </c:pt>
                <c:pt idx="11223">
                  <c:v>56.115000000010255</c:v>
                </c:pt>
                <c:pt idx="11224">
                  <c:v>56.120000000010258</c:v>
                </c:pt>
                <c:pt idx="11225">
                  <c:v>56.12500000001026</c:v>
                </c:pt>
                <c:pt idx="11226">
                  <c:v>56.130000000010256</c:v>
                </c:pt>
                <c:pt idx="11227">
                  <c:v>56.135000000010265</c:v>
                </c:pt>
                <c:pt idx="11228">
                  <c:v>56.140000000010254</c:v>
                </c:pt>
                <c:pt idx="11229">
                  <c:v>56.14500000001027</c:v>
                </c:pt>
                <c:pt idx="11230">
                  <c:v>56.150000000010245</c:v>
                </c:pt>
                <c:pt idx="11231">
                  <c:v>56.155000000010276</c:v>
                </c:pt>
                <c:pt idx="11232">
                  <c:v>56.160000000010278</c:v>
                </c:pt>
                <c:pt idx="11233">
                  <c:v>56.165000000010281</c:v>
                </c:pt>
                <c:pt idx="11234">
                  <c:v>56.170000000010276</c:v>
                </c:pt>
                <c:pt idx="11235">
                  <c:v>56.175000000010286</c:v>
                </c:pt>
                <c:pt idx="11236">
                  <c:v>56.180000000010274</c:v>
                </c:pt>
                <c:pt idx="11237">
                  <c:v>56.185000000010291</c:v>
                </c:pt>
                <c:pt idx="11238">
                  <c:v>56.190000000010293</c:v>
                </c:pt>
                <c:pt idx="11239">
                  <c:v>56.195000000010303</c:v>
                </c:pt>
                <c:pt idx="11240">
                  <c:v>56.200000000010299</c:v>
                </c:pt>
                <c:pt idx="11241">
                  <c:v>56.205000000010301</c:v>
                </c:pt>
                <c:pt idx="11242">
                  <c:v>56.210000000010304</c:v>
                </c:pt>
                <c:pt idx="11243">
                  <c:v>56.215000000010306</c:v>
                </c:pt>
                <c:pt idx="11244">
                  <c:v>56.220000000010309</c:v>
                </c:pt>
                <c:pt idx="11245">
                  <c:v>56.225000000010311</c:v>
                </c:pt>
                <c:pt idx="11246">
                  <c:v>56.230000000010314</c:v>
                </c:pt>
                <c:pt idx="11247">
                  <c:v>56.235000000010317</c:v>
                </c:pt>
                <c:pt idx="11248">
                  <c:v>56.240000000010305</c:v>
                </c:pt>
                <c:pt idx="11249">
                  <c:v>56.245000000010322</c:v>
                </c:pt>
                <c:pt idx="11250">
                  <c:v>56.250000000010324</c:v>
                </c:pt>
                <c:pt idx="11251">
                  <c:v>56.255000000010327</c:v>
                </c:pt>
                <c:pt idx="11252">
                  <c:v>56.260000000010329</c:v>
                </c:pt>
                <c:pt idx="11253">
                  <c:v>56.265000000010332</c:v>
                </c:pt>
                <c:pt idx="11254">
                  <c:v>56.270000000010334</c:v>
                </c:pt>
                <c:pt idx="11255">
                  <c:v>56.275000000010337</c:v>
                </c:pt>
                <c:pt idx="11256">
                  <c:v>56.28000000001034</c:v>
                </c:pt>
                <c:pt idx="11257">
                  <c:v>56.285000000010342</c:v>
                </c:pt>
                <c:pt idx="11258">
                  <c:v>56.290000000010352</c:v>
                </c:pt>
                <c:pt idx="11259">
                  <c:v>56.295000000010361</c:v>
                </c:pt>
                <c:pt idx="11260">
                  <c:v>56.300000000010307</c:v>
                </c:pt>
                <c:pt idx="11261">
                  <c:v>56.305000000010345</c:v>
                </c:pt>
                <c:pt idx="11262">
                  <c:v>56.310000000010305</c:v>
                </c:pt>
                <c:pt idx="11263">
                  <c:v>56.315000000010315</c:v>
                </c:pt>
                <c:pt idx="11264">
                  <c:v>56.320000000010346</c:v>
                </c:pt>
                <c:pt idx="11265">
                  <c:v>56.325000000010355</c:v>
                </c:pt>
                <c:pt idx="11266">
                  <c:v>56.330000000010344</c:v>
                </c:pt>
                <c:pt idx="11267">
                  <c:v>56.335000000010346</c:v>
                </c:pt>
                <c:pt idx="11268">
                  <c:v>56.34000000001032</c:v>
                </c:pt>
                <c:pt idx="11269">
                  <c:v>56.345000000010344</c:v>
                </c:pt>
                <c:pt idx="11270">
                  <c:v>56.350000000010319</c:v>
                </c:pt>
                <c:pt idx="11271">
                  <c:v>56.355000000010335</c:v>
                </c:pt>
                <c:pt idx="11272">
                  <c:v>56.360000000010345</c:v>
                </c:pt>
                <c:pt idx="11273">
                  <c:v>56.365000000010376</c:v>
                </c:pt>
                <c:pt idx="11274">
                  <c:v>56.370000000010343</c:v>
                </c:pt>
                <c:pt idx="11275">
                  <c:v>56.375000000010374</c:v>
                </c:pt>
                <c:pt idx="11276">
                  <c:v>56.380000000010341</c:v>
                </c:pt>
                <c:pt idx="11277">
                  <c:v>56.385000000010351</c:v>
                </c:pt>
                <c:pt idx="11278">
                  <c:v>56.390000000010396</c:v>
                </c:pt>
                <c:pt idx="11279">
                  <c:v>56.395000000010398</c:v>
                </c:pt>
                <c:pt idx="11280">
                  <c:v>56.400000000010394</c:v>
                </c:pt>
                <c:pt idx="11281">
                  <c:v>56.405000000010396</c:v>
                </c:pt>
                <c:pt idx="11282">
                  <c:v>56.410000000010363</c:v>
                </c:pt>
                <c:pt idx="11283">
                  <c:v>56.415000000010394</c:v>
                </c:pt>
                <c:pt idx="11284">
                  <c:v>56.420000000010404</c:v>
                </c:pt>
                <c:pt idx="11285">
                  <c:v>56.425000000010414</c:v>
                </c:pt>
                <c:pt idx="11286">
                  <c:v>56.430000000010395</c:v>
                </c:pt>
                <c:pt idx="11287">
                  <c:v>56.435000000010405</c:v>
                </c:pt>
                <c:pt idx="11288">
                  <c:v>56.440000000010379</c:v>
                </c:pt>
                <c:pt idx="11289">
                  <c:v>56.445000000010424</c:v>
                </c:pt>
                <c:pt idx="11290">
                  <c:v>56.450000000010377</c:v>
                </c:pt>
                <c:pt idx="11291">
                  <c:v>56.455000000010394</c:v>
                </c:pt>
                <c:pt idx="11292">
                  <c:v>56.460000000010425</c:v>
                </c:pt>
                <c:pt idx="11293">
                  <c:v>56.465000000010434</c:v>
                </c:pt>
                <c:pt idx="11294">
                  <c:v>56.470000000010394</c:v>
                </c:pt>
                <c:pt idx="11295">
                  <c:v>56.475000000010425</c:v>
                </c:pt>
                <c:pt idx="11296">
                  <c:v>56.480000000010392</c:v>
                </c:pt>
                <c:pt idx="11297">
                  <c:v>56.485000000010444</c:v>
                </c:pt>
                <c:pt idx="11298">
                  <c:v>56.490000000010447</c:v>
                </c:pt>
                <c:pt idx="11299">
                  <c:v>56.49500000001045</c:v>
                </c:pt>
                <c:pt idx="11300">
                  <c:v>56.500000000010445</c:v>
                </c:pt>
                <c:pt idx="11301">
                  <c:v>56.505000000010455</c:v>
                </c:pt>
                <c:pt idx="11302">
                  <c:v>56.510000000010415</c:v>
                </c:pt>
                <c:pt idx="11303">
                  <c:v>56.515000000010446</c:v>
                </c:pt>
                <c:pt idx="11304">
                  <c:v>56.520000000010455</c:v>
                </c:pt>
                <c:pt idx="11305">
                  <c:v>56.525000000010465</c:v>
                </c:pt>
                <c:pt idx="11306">
                  <c:v>56.530000000010446</c:v>
                </c:pt>
                <c:pt idx="11307">
                  <c:v>56.53500000001047</c:v>
                </c:pt>
                <c:pt idx="11308">
                  <c:v>56.540000000010444</c:v>
                </c:pt>
                <c:pt idx="11309">
                  <c:v>56.545000000010475</c:v>
                </c:pt>
                <c:pt idx="11310">
                  <c:v>56.550000000010428</c:v>
                </c:pt>
                <c:pt idx="11311">
                  <c:v>56.555000000010445</c:v>
                </c:pt>
                <c:pt idx="11312">
                  <c:v>56.560000000010476</c:v>
                </c:pt>
                <c:pt idx="11313">
                  <c:v>56.565000000010485</c:v>
                </c:pt>
                <c:pt idx="11314">
                  <c:v>56.570000000010474</c:v>
                </c:pt>
                <c:pt idx="11315">
                  <c:v>56.57500000001049</c:v>
                </c:pt>
                <c:pt idx="11316">
                  <c:v>56.58000000001045</c:v>
                </c:pt>
                <c:pt idx="11317">
                  <c:v>56.585000000010496</c:v>
                </c:pt>
                <c:pt idx="11318">
                  <c:v>56.590000000010498</c:v>
                </c:pt>
                <c:pt idx="11319">
                  <c:v>56.595000000010501</c:v>
                </c:pt>
                <c:pt idx="11320">
                  <c:v>56.600000000010496</c:v>
                </c:pt>
                <c:pt idx="11321">
                  <c:v>56.605000000010506</c:v>
                </c:pt>
                <c:pt idx="11322">
                  <c:v>56.610000000010494</c:v>
                </c:pt>
                <c:pt idx="11323">
                  <c:v>56.615000000010504</c:v>
                </c:pt>
                <c:pt idx="11324">
                  <c:v>56.620000000010506</c:v>
                </c:pt>
                <c:pt idx="11325">
                  <c:v>56.625000000010516</c:v>
                </c:pt>
                <c:pt idx="11326">
                  <c:v>56.630000000010504</c:v>
                </c:pt>
                <c:pt idx="11327">
                  <c:v>56.635000000010521</c:v>
                </c:pt>
                <c:pt idx="11328">
                  <c:v>56.640000000010524</c:v>
                </c:pt>
                <c:pt idx="11329">
                  <c:v>56.645000000010526</c:v>
                </c:pt>
                <c:pt idx="11330">
                  <c:v>56.650000000010486</c:v>
                </c:pt>
                <c:pt idx="11331">
                  <c:v>56.655000000010524</c:v>
                </c:pt>
                <c:pt idx="11332">
                  <c:v>56.660000000010534</c:v>
                </c:pt>
                <c:pt idx="11333">
                  <c:v>56.665000000010536</c:v>
                </c:pt>
                <c:pt idx="11334">
                  <c:v>56.670000000010525</c:v>
                </c:pt>
                <c:pt idx="11335">
                  <c:v>56.675000000010542</c:v>
                </c:pt>
                <c:pt idx="11336">
                  <c:v>56.680000000010544</c:v>
                </c:pt>
                <c:pt idx="11337">
                  <c:v>56.685000000010547</c:v>
                </c:pt>
                <c:pt idx="11338">
                  <c:v>56.690000000010549</c:v>
                </c:pt>
                <c:pt idx="11339">
                  <c:v>56.695000000010552</c:v>
                </c:pt>
                <c:pt idx="11340">
                  <c:v>56.700000000010554</c:v>
                </c:pt>
                <c:pt idx="11341">
                  <c:v>56.705000000010557</c:v>
                </c:pt>
                <c:pt idx="11342">
                  <c:v>56.710000000010545</c:v>
                </c:pt>
                <c:pt idx="11343">
                  <c:v>56.715000000010555</c:v>
                </c:pt>
                <c:pt idx="11344">
                  <c:v>56.720000000010565</c:v>
                </c:pt>
                <c:pt idx="11345">
                  <c:v>56.725000000010567</c:v>
                </c:pt>
                <c:pt idx="11346">
                  <c:v>56.73000000001057</c:v>
                </c:pt>
                <c:pt idx="11347">
                  <c:v>56.735000000010572</c:v>
                </c:pt>
                <c:pt idx="11348">
                  <c:v>56.740000000010575</c:v>
                </c:pt>
                <c:pt idx="11349">
                  <c:v>56.745000000010577</c:v>
                </c:pt>
                <c:pt idx="11350">
                  <c:v>56.750000000010544</c:v>
                </c:pt>
                <c:pt idx="11351">
                  <c:v>56.755000000010575</c:v>
                </c:pt>
                <c:pt idx="11352">
                  <c:v>56.760000000010585</c:v>
                </c:pt>
                <c:pt idx="11353">
                  <c:v>56.765000000010588</c:v>
                </c:pt>
                <c:pt idx="11354">
                  <c:v>56.77000000001059</c:v>
                </c:pt>
                <c:pt idx="11355">
                  <c:v>56.775000000010593</c:v>
                </c:pt>
                <c:pt idx="11356">
                  <c:v>56.780000000010595</c:v>
                </c:pt>
                <c:pt idx="11357">
                  <c:v>56.785000000010598</c:v>
                </c:pt>
                <c:pt idx="11358">
                  <c:v>56.7900000000106</c:v>
                </c:pt>
                <c:pt idx="11359">
                  <c:v>56.795000000010603</c:v>
                </c:pt>
                <c:pt idx="11360">
                  <c:v>56.800000000010563</c:v>
                </c:pt>
                <c:pt idx="11361">
                  <c:v>56.805000000010594</c:v>
                </c:pt>
                <c:pt idx="11362">
                  <c:v>56.810000000010547</c:v>
                </c:pt>
                <c:pt idx="11363">
                  <c:v>56.815000000010563</c:v>
                </c:pt>
                <c:pt idx="11364">
                  <c:v>56.820000000010594</c:v>
                </c:pt>
                <c:pt idx="11365">
                  <c:v>56.825000000010604</c:v>
                </c:pt>
                <c:pt idx="11366">
                  <c:v>56.830000000010578</c:v>
                </c:pt>
                <c:pt idx="11367">
                  <c:v>56.835000000010595</c:v>
                </c:pt>
                <c:pt idx="11368">
                  <c:v>56.840000000010569</c:v>
                </c:pt>
                <c:pt idx="11369">
                  <c:v>56.845000000010586</c:v>
                </c:pt>
                <c:pt idx="11370">
                  <c:v>56.850000000010553</c:v>
                </c:pt>
                <c:pt idx="11371">
                  <c:v>56.855000000010584</c:v>
                </c:pt>
                <c:pt idx="11372">
                  <c:v>56.860000000010594</c:v>
                </c:pt>
                <c:pt idx="11373">
                  <c:v>56.865000000010625</c:v>
                </c:pt>
                <c:pt idx="11374">
                  <c:v>56.870000000010592</c:v>
                </c:pt>
                <c:pt idx="11375">
                  <c:v>56.875000000010644</c:v>
                </c:pt>
                <c:pt idx="11376">
                  <c:v>56.88000000001059</c:v>
                </c:pt>
                <c:pt idx="11377">
                  <c:v>56.885000000010606</c:v>
                </c:pt>
                <c:pt idx="11378">
                  <c:v>56.890000000010644</c:v>
                </c:pt>
                <c:pt idx="11379">
                  <c:v>56.895000000010654</c:v>
                </c:pt>
                <c:pt idx="11380">
                  <c:v>56.900000000010614</c:v>
                </c:pt>
                <c:pt idx="11381">
                  <c:v>56.905000000010645</c:v>
                </c:pt>
                <c:pt idx="11382">
                  <c:v>56.910000000010598</c:v>
                </c:pt>
                <c:pt idx="11383">
                  <c:v>56.915000000010622</c:v>
                </c:pt>
                <c:pt idx="11384">
                  <c:v>56.920000000010646</c:v>
                </c:pt>
                <c:pt idx="11385">
                  <c:v>56.92500000001067</c:v>
                </c:pt>
                <c:pt idx="11386">
                  <c:v>56.930000000010644</c:v>
                </c:pt>
                <c:pt idx="11387">
                  <c:v>56.935000000010675</c:v>
                </c:pt>
                <c:pt idx="11388">
                  <c:v>56.940000000010627</c:v>
                </c:pt>
                <c:pt idx="11389">
                  <c:v>56.945000000010644</c:v>
                </c:pt>
                <c:pt idx="11390">
                  <c:v>56.950000000010618</c:v>
                </c:pt>
                <c:pt idx="11391">
                  <c:v>56.955000000010642</c:v>
                </c:pt>
                <c:pt idx="11392">
                  <c:v>56.960000000010645</c:v>
                </c:pt>
                <c:pt idx="11393">
                  <c:v>56.96500000001069</c:v>
                </c:pt>
                <c:pt idx="11394">
                  <c:v>56.97000000001065</c:v>
                </c:pt>
                <c:pt idx="11395">
                  <c:v>56.975000000010695</c:v>
                </c:pt>
                <c:pt idx="11396">
                  <c:v>56.980000000010641</c:v>
                </c:pt>
                <c:pt idx="11397">
                  <c:v>56.9850000000107</c:v>
                </c:pt>
                <c:pt idx="11398">
                  <c:v>56.990000000010703</c:v>
                </c:pt>
                <c:pt idx="11399">
                  <c:v>56.995000000010712</c:v>
                </c:pt>
                <c:pt idx="11400">
                  <c:v>57.000000000010708</c:v>
                </c:pt>
                <c:pt idx="11401">
                  <c:v>57.00500000001071</c:v>
                </c:pt>
                <c:pt idx="11402">
                  <c:v>57.010000000010706</c:v>
                </c:pt>
                <c:pt idx="11403">
                  <c:v>57.015000000010716</c:v>
                </c:pt>
                <c:pt idx="11404">
                  <c:v>57.020000000010718</c:v>
                </c:pt>
                <c:pt idx="11405">
                  <c:v>57.025000000010763</c:v>
                </c:pt>
                <c:pt idx="11406">
                  <c:v>57.030000000010723</c:v>
                </c:pt>
                <c:pt idx="11407">
                  <c:v>57.035000000010733</c:v>
                </c:pt>
                <c:pt idx="11408">
                  <c:v>57.040000000010728</c:v>
                </c:pt>
                <c:pt idx="11409">
                  <c:v>57.045000000010731</c:v>
                </c:pt>
                <c:pt idx="11410">
                  <c:v>57.050000000010726</c:v>
                </c:pt>
                <c:pt idx="11411">
                  <c:v>57.055000000010736</c:v>
                </c:pt>
                <c:pt idx="11412">
                  <c:v>57.060000000010739</c:v>
                </c:pt>
                <c:pt idx="11413">
                  <c:v>57.065000000010762</c:v>
                </c:pt>
                <c:pt idx="11414">
                  <c:v>57.070000000010751</c:v>
                </c:pt>
                <c:pt idx="11415">
                  <c:v>57.075000000010753</c:v>
                </c:pt>
                <c:pt idx="11416">
                  <c:v>57.080000000010749</c:v>
                </c:pt>
                <c:pt idx="11417">
                  <c:v>57.085000000010751</c:v>
                </c:pt>
                <c:pt idx="11418">
                  <c:v>57.090000000010761</c:v>
                </c:pt>
                <c:pt idx="11419">
                  <c:v>57.095000000010799</c:v>
                </c:pt>
                <c:pt idx="11420">
                  <c:v>57.100000000010759</c:v>
                </c:pt>
                <c:pt idx="11421">
                  <c:v>57.105000000010762</c:v>
                </c:pt>
                <c:pt idx="11422">
                  <c:v>57.110000000010764</c:v>
                </c:pt>
                <c:pt idx="11423">
                  <c:v>57.115000000010767</c:v>
                </c:pt>
                <c:pt idx="11424">
                  <c:v>57.120000000010769</c:v>
                </c:pt>
                <c:pt idx="11425">
                  <c:v>57.125000000010814</c:v>
                </c:pt>
                <c:pt idx="11426">
                  <c:v>57.130000000010781</c:v>
                </c:pt>
                <c:pt idx="11427">
                  <c:v>57.135000000010812</c:v>
                </c:pt>
                <c:pt idx="11428">
                  <c:v>57.14000000001078</c:v>
                </c:pt>
                <c:pt idx="11429">
                  <c:v>57.145000000010782</c:v>
                </c:pt>
                <c:pt idx="11430">
                  <c:v>57.150000000010785</c:v>
                </c:pt>
                <c:pt idx="11431">
                  <c:v>57.155000000010787</c:v>
                </c:pt>
                <c:pt idx="11432">
                  <c:v>57.160000000010811</c:v>
                </c:pt>
                <c:pt idx="11433">
                  <c:v>57.165000000010835</c:v>
                </c:pt>
                <c:pt idx="11434">
                  <c:v>57.170000000010802</c:v>
                </c:pt>
                <c:pt idx="11435">
                  <c:v>57.175000000010812</c:v>
                </c:pt>
                <c:pt idx="11436">
                  <c:v>57.1800000000108</c:v>
                </c:pt>
                <c:pt idx="11437">
                  <c:v>57.185000000010803</c:v>
                </c:pt>
                <c:pt idx="11438">
                  <c:v>57.190000000010812</c:v>
                </c:pt>
                <c:pt idx="11439">
                  <c:v>57.19500000001085</c:v>
                </c:pt>
                <c:pt idx="11440">
                  <c:v>57.20000000001081</c:v>
                </c:pt>
                <c:pt idx="11441">
                  <c:v>57.205000000010813</c:v>
                </c:pt>
                <c:pt idx="11442">
                  <c:v>57.210000000010815</c:v>
                </c:pt>
                <c:pt idx="11443">
                  <c:v>57.215000000010818</c:v>
                </c:pt>
                <c:pt idx="11444">
                  <c:v>57.220000000010863</c:v>
                </c:pt>
                <c:pt idx="11445">
                  <c:v>57.225000000010873</c:v>
                </c:pt>
                <c:pt idx="11446">
                  <c:v>57.230000000010833</c:v>
                </c:pt>
                <c:pt idx="11447">
                  <c:v>57.235000000010871</c:v>
                </c:pt>
                <c:pt idx="11448">
                  <c:v>57.240000000010831</c:v>
                </c:pt>
                <c:pt idx="11449">
                  <c:v>57.245000000010833</c:v>
                </c:pt>
                <c:pt idx="11450">
                  <c:v>57.250000000010836</c:v>
                </c:pt>
                <c:pt idx="11451">
                  <c:v>57.255000000010838</c:v>
                </c:pt>
                <c:pt idx="11452">
                  <c:v>57.260000000010862</c:v>
                </c:pt>
                <c:pt idx="11453">
                  <c:v>57.265000000010886</c:v>
                </c:pt>
                <c:pt idx="11454">
                  <c:v>57.270000000010853</c:v>
                </c:pt>
                <c:pt idx="11455">
                  <c:v>57.275000000010863</c:v>
                </c:pt>
                <c:pt idx="11456">
                  <c:v>57.280000000010851</c:v>
                </c:pt>
                <c:pt idx="11457">
                  <c:v>57.285000000010861</c:v>
                </c:pt>
                <c:pt idx="11458">
                  <c:v>57.290000000010863</c:v>
                </c:pt>
                <c:pt idx="11459">
                  <c:v>57.295000000010909</c:v>
                </c:pt>
                <c:pt idx="11460">
                  <c:v>57.300000000010854</c:v>
                </c:pt>
                <c:pt idx="11461">
                  <c:v>57.305000000010864</c:v>
                </c:pt>
                <c:pt idx="11462">
                  <c:v>57.310000000010845</c:v>
                </c:pt>
                <c:pt idx="11463">
                  <c:v>57.315000000010855</c:v>
                </c:pt>
                <c:pt idx="11464">
                  <c:v>57.320000000010872</c:v>
                </c:pt>
                <c:pt idx="11465">
                  <c:v>57.325000000010881</c:v>
                </c:pt>
                <c:pt idx="11466">
                  <c:v>57.330000000010877</c:v>
                </c:pt>
                <c:pt idx="11467">
                  <c:v>57.335000000010879</c:v>
                </c:pt>
                <c:pt idx="11468">
                  <c:v>57.340000000010875</c:v>
                </c:pt>
                <c:pt idx="11469">
                  <c:v>57.345000000010884</c:v>
                </c:pt>
                <c:pt idx="11470">
                  <c:v>57.350000000010844</c:v>
                </c:pt>
                <c:pt idx="11471">
                  <c:v>57.355000000010875</c:v>
                </c:pt>
                <c:pt idx="11472">
                  <c:v>57.360000000010892</c:v>
                </c:pt>
                <c:pt idx="11473">
                  <c:v>57.365000000010902</c:v>
                </c:pt>
                <c:pt idx="11474">
                  <c:v>57.370000000010897</c:v>
                </c:pt>
                <c:pt idx="11475">
                  <c:v>57.3750000000109</c:v>
                </c:pt>
                <c:pt idx="11476">
                  <c:v>57.380000000010895</c:v>
                </c:pt>
                <c:pt idx="11477">
                  <c:v>57.385000000010905</c:v>
                </c:pt>
                <c:pt idx="11478">
                  <c:v>57.390000000010907</c:v>
                </c:pt>
                <c:pt idx="11479">
                  <c:v>57.39500000001091</c:v>
                </c:pt>
                <c:pt idx="11480">
                  <c:v>57.400000000010905</c:v>
                </c:pt>
                <c:pt idx="11481">
                  <c:v>57.405000000010915</c:v>
                </c:pt>
                <c:pt idx="11482">
                  <c:v>57.410000000010896</c:v>
                </c:pt>
                <c:pt idx="11483">
                  <c:v>57.41500000001092</c:v>
                </c:pt>
                <c:pt idx="11484">
                  <c:v>57.420000000010923</c:v>
                </c:pt>
                <c:pt idx="11485">
                  <c:v>57.425000000010932</c:v>
                </c:pt>
                <c:pt idx="11486">
                  <c:v>57.430000000010928</c:v>
                </c:pt>
                <c:pt idx="11487">
                  <c:v>57.43500000001093</c:v>
                </c:pt>
                <c:pt idx="11488">
                  <c:v>57.440000000010926</c:v>
                </c:pt>
                <c:pt idx="11489">
                  <c:v>57.445000000010936</c:v>
                </c:pt>
                <c:pt idx="11490">
                  <c:v>57.450000000010924</c:v>
                </c:pt>
                <c:pt idx="11491">
                  <c:v>57.455000000010941</c:v>
                </c:pt>
                <c:pt idx="11492">
                  <c:v>57.460000000010943</c:v>
                </c:pt>
                <c:pt idx="11493">
                  <c:v>57.465000000010953</c:v>
                </c:pt>
                <c:pt idx="11494">
                  <c:v>57.470000000010948</c:v>
                </c:pt>
                <c:pt idx="11495">
                  <c:v>57.475000000010951</c:v>
                </c:pt>
                <c:pt idx="11496">
                  <c:v>57.480000000010946</c:v>
                </c:pt>
                <c:pt idx="11497">
                  <c:v>57.485000000010956</c:v>
                </c:pt>
                <c:pt idx="11498">
                  <c:v>57.490000000010959</c:v>
                </c:pt>
                <c:pt idx="11499">
                  <c:v>57.495000000010961</c:v>
                </c:pt>
                <c:pt idx="11500">
                  <c:v>57.500000000010964</c:v>
                </c:pt>
              </c:numCache>
            </c:numRef>
          </c:xVal>
          <c:yVal>
            <c:numRef>
              <c:f>Plan3!$D$30:$D$11530</c:f>
              <c:numCache>
                <c:formatCode>General</c:formatCode>
                <c:ptCount val="1150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0.9999749999999995</c:v>
                </c:pt>
                <c:pt idx="4">
                  <c:v>0.99994999999999989</c:v>
                </c:pt>
                <c:pt idx="5">
                  <c:v>0.99991666979150939</c:v>
                </c:pt>
                <c:pt idx="6">
                  <c:v>0.99987501093664055</c:v>
                </c:pt>
                <c:pt idx="7">
                  <c:v>0.99982502603825962</c:v>
                </c:pt>
                <c:pt idx="8">
                  <c:v>0.99976671839239906</c:v>
                </c:pt>
                <c:pt idx="9">
                  <c:v>0.99970009193802023</c:v>
                </c:pt>
                <c:pt idx="10">
                  <c:v>0.99962515124383589</c:v>
                </c:pt>
                <c:pt idx="11">
                  <c:v>0.99954190150327515</c:v>
                </c:pt>
                <c:pt idx="12">
                  <c:v>0.99945034853180659</c:v>
                </c:pt>
                <c:pt idx="13">
                  <c:v>0.99935049876502358</c:v>
                </c:pt>
                <c:pt idx="14">
                  <c:v>0.99924235925698268</c:v>
                </c:pt>
                <c:pt idx="15">
                  <c:v>0.99912593767859537</c:v>
                </c:pt>
                <c:pt idx="16">
                  <c:v>0.99900124231595655</c:v>
                </c:pt>
                <c:pt idx="17">
                  <c:v>0.99886828206863176</c:v>
                </c:pt>
                <c:pt idx="18">
                  <c:v>0.99872706644780285</c:v>
                </c:pt>
                <c:pt idx="19">
                  <c:v>0.99857760557433151</c:v>
                </c:pt>
                <c:pt idx="20">
                  <c:v>0.99841991017669851</c:v>
                </c:pt>
                <c:pt idx="21">
                  <c:v>0.99825399158882688</c:v>
                </c:pt>
                <c:pt idx="22">
                  <c:v>0.99807986174778451</c:v>
                </c:pt>
                <c:pt idx="23">
                  <c:v>0.99789753319137253</c:v>
                </c:pt>
                <c:pt idx="24">
                  <c:v>0.99770701905558712</c:v>
                </c:pt>
                <c:pt idx="25">
                  <c:v>0.99750833307197129</c:v>
                </c:pt>
                <c:pt idx="26">
                  <c:v>0.99730148956484566</c:v>
                </c:pt>
                <c:pt idx="27">
                  <c:v>0.99708650344841754</c:v>
                </c:pt>
                <c:pt idx="28">
                  <c:v>0.99686339022378168</c:v>
                </c:pt>
                <c:pt idx="29">
                  <c:v>0.99663216597580051</c:v>
                </c:pt>
                <c:pt idx="30">
                  <c:v>0.99639284736987865</c:v>
                </c:pt>
                <c:pt idx="31">
                  <c:v>0.99614545164860946</c:v>
                </c:pt>
                <c:pt idx="32">
                  <c:v>0.99588999662832822</c:v>
                </c:pt>
                <c:pt idx="33">
                  <c:v>0.9956265006955447</c:v>
                </c:pt>
                <c:pt idx="34">
                  <c:v>0.9953549828032705</c:v>
                </c:pt>
                <c:pt idx="35">
                  <c:v>0.99507546246723899</c:v>
                </c:pt>
                <c:pt idx="36">
                  <c:v>0.99478795976201473</c:v>
                </c:pt>
                <c:pt idx="37">
                  <c:v>0.99449249531701156</c:v>
                </c:pt>
                <c:pt idx="38">
                  <c:v>0.99418909031239067</c:v>
                </c:pt>
                <c:pt idx="39">
                  <c:v>0.99387776647487325</c:v>
                </c:pt>
                <c:pt idx="40">
                  <c:v>0.99355854607344118</c:v>
                </c:pt>
                <c:pt idx="41">
                  <c:v>0.99323145191495321</c:v>
                </c:pt>
                <c:pt idx="42">
                  <c:v>0.9928965073396524</c:v>
                </c:pt>
                <c:pt idx="43">
                  <c:v>0.99255373621658183</c:v>
                </c:pt>
                <c:pt idx="44">
                  <c:v>0.99220316293891497</c:v>
                </c:pt>
                <c:pt idx="45">
                  <c:v>0.99184481241919276</c:v>
                </c:pt>
                <c:pt idx="46">
                  <c:v>0.99147871008445132</c:v>
                </c:pt>
                <c:pt idx="47">
                  <c:v>0.99110488187130719</c:v>
                </c:pt>
                <c:pt idx="48">
                  <c:v>0.99072335422091018</c:v>
                </c:pt>
                <c:pt idx="49">
                  <c:v>0.99033415407383352</c:v>
                </c:pt>
                <c:pt idx="50">
                  <c:v>0.98993730886488951</c:v>
                </c:pt>
                <c:pt idx="51">
                  <c:v>0.98953284651784956</c:v>
                </c:pt>
                <c:pt idx="52">
                  <c:v>0.98912079544009734</c:v>
                </c:pt>
                <c:pt idx="53">
                  <c:v>0.98870118451720046</c:v>
                </c:pt>
                <c:pt idx="54">
                  <c:v>0.98827404310741096</c:v>
                </c:pt>
                <c:pt idx="55">
                  <c:v>0.9878394010360928</c:v>
                </c:pt>
                <c:pt idx="56">
                  <c:v>0.98739728859007969</c:v>
                </c:pt>
                <c:pt idx="57">
                  <c:v>0.98694773651196477</c:v>
                </c:pt>
                <c:pt idx="58">
                  <c:v>0.98649077599432455</c:v>
                </c:pt>
                <c:pt idx="59">
                  <c:v>0.98602643867388307</c:v>
                </c:pt>
                <c:pt idx="60">
                  <c:v>0.98555475662559988</c:v>
                </c:pt>
                <c:pt idx="61">
                  <c:v>0.98507576235672212</c:v>
                </c:pt>
                <c:pt idx="62">
                  <c:v>0.98458948880075847</c:v>
                </c:pt>
                <c:pt idx="63">
                  <c:v>0.98409596931140919</c:v>
                </c:pt>
                <c:pt idx="64">
                  <c:v>0.98359523765643164</c:v>
                </c:pt>
                <c:pt idx="65">
                  <c:v>0.98308732801146781</c:v>
                </c:pt>
                <c:pt idx="66">
                  <c:v>0.98257227495382138</c:v>
                </c:pt>
                <c:pt idx="67">
                  <c:v>0.98205011345616922</c:v>
                </c:pt>
                <c:pt idx="68">
                  <c:v>0.98152087888025397</c:v>
                </c:pt>
                <c:pt idx="69">
                  <c:v>0.98098460697052015</c:v>
                </c:pt>
                <c:pt idx="70">
                  <c:v>0.98044133384770449</c:v>
                </c:pt>
                <c:pt idx="71">
                  <c:v>0.97989109600240443</c:v>
                </c:pt>
                <c:pt idx="72">
                  <c:v>0.97933393028858984</c:v>
                </c:pt>
                <c:pt idx="73">
                  <c:v>0.97876987391710235</c:v>
                </c:pt>
                <c:pt idx="74">
                  <c:v>0.97819896444910448</c:v>
                </c:pt>
                <c:pt idx="75">
                  <c:v>0.97762123978950732</c:v>
                </c:pt>
                <c:pt idx="76">
                  <c:v>0.97703673818036652</c:v>
                </c:pt>
                <c:pt idx="77">
                  <c:v>0.97644549819426374</c:v>
                </c:pt>
                <c:pt idx="78">
                  <c:v>0.97584755872764228</c:v>
                </c:pt>
                <c:pt idx="79">
                  <c:v>0.9752429589941437</c:v>
                </c:pt>
                <c:pt idx="80">
                  <c:v>0.97463173851791185</c:v>
                </c:pt>
                <c:pt idx="81">
                  <c:v>0.974013937126885</c:v>
                </c:pt>
                <c:pt idx="82">
                  <c:v>0.97338959494606558</c:v>
                </c:pt>
                <c:pt idx="83">
                  <c:v>0.97275875239079357</c:v>
                </c:pt>
                <c:pt idx="84">
                  <c:v>0.97212145015997709</c:v>
                </c:pt>
                <c:pt idx="85">
                  <c:v>0.97147772922935149</c:v>
                </c:pt>
                <c:pt idx="86">
                  <c:v>0.97082763084470725</c:v>
                </c:pt>
                <c:pt idx="87">
                  <c:v>0.97017119651511008</c:v>
                </c:pt>
                <c:pt idx="88">
                  <c:v>0.96950846800613366</c:v>
                </c:pt>
                <c:pt idx="89">
                  <c:v>0.96883948733308589</c:v>
                </c:pt>
                <c:pt idx="90">
                  <c:v>0.96816429675421767</c:v>
                </c:pt>
                <c:pt idx="91">
                  <c:v>0.96748293876396707</c:v>
                </c:pt>
                <c:pt idx="92">
                  <c:v>0.96679545608618167</c:v>
                </c:pt>
                <c:pt idx="93">
                  <c:v>0.96610189166734162</c:v>
                </c:pt>
                <c:pt idx="94">
                  <c:v>0.9654022886698328</c:v>
                </c:pt>
                <c:pt idx="95">
                  <c:v>0.9646966904651777</c:v>
                </c:pt>
                <c:pt idx="96">
                  <c:v>0.963985140627304</c:v>
                </c:pt>
                <c:pt idx="97">
                  <c:v>0.96326768292583753</c:v>
                </c:pt>
                <c:pt idx="98">
                  <c:v>0.9625443613193817</c:v>
                </c:pt>
                <c:pt idx="99">
                  <c:v>0.96181521994883445</c:v>
                </c:pt>
                <c:pt idx="100">
                  <c:v>0.96108030313071768</c:v>
                </c:pt>
                <c:pt idx="101">
                  <c:v>0.96033965535053034</c:v>
                </c:pt>
                <c:pt idx="102">
                  <c:v>0.95959332125611252</c:v>
                </c:pt>
                <c:pt idx="103">
                  <c:v>0.95884134565105061</c:v>
                </c:pt>
                <c:pt idx="104">
                  <c:v>0.95808377348808904</c:v>
                </c:pt>
                <c:pt idx="105">
                  <c:v>0.9573206498625817</c:v>
                </c:pt>
                <c:pt idx="106">
                  <c:v>0.95655202000596906</c:v>
                </c:pt>
                <c:pt idx="107">
                  <c:v>0.95577792927928262</c:v>
                </c:pt>
                <c:pt idx="108">
                  <c:v>0.95499842316667505</c:v>
                </c:pt>
                <c:pt idx="109">
                  <c:v>0.95421354726899621</c:v>
                </c:pt>
                <c:pt idx="110">
                  <c:v>0.95342334729739797</c:v>
                </c:pt>
                <c:pt idx="111">
                  <c:v>0.95262786906696606</c:v>
                </c:pt>
                <c:pt idx="112">
                  <c:v>0.95182715849040112</c:v>
                </c:pt>
                <c:pt idx="113">
                  <c:v>0.95102126157172762</c:v>
                </c:pt>
                <c:pt idx="114">
                  <c:v>0.95021022440005509</c:v>
                </c:pt>
                <c:pt idx="115">
                  <c:v>0.94939409314336465</c:v>
                </c:pt>
                <c:pt idx="116">
                  <c:v>0.94857291404234756</c:v>
                </c:pt>
                <c:pt idx="117">
                  <c:v>0.94774673340428939</c:v>
                </c:pt>
                <c:pt idx="118">
                  <c:v>0.94691559759698374</c:v>
                </c:pt>
                <c:pt idx="119">
                  <c:v>0.94607955304271463</c:v>
                </c:pt>
                <c:pt idx="120">
                  <c:v>0.9452386462122615</c:v>
                </c:pt>
                <c:pt idx="121">
                  <c:v>0.94439292361897242</c:v>
                </c:pt>
                <c:pt idx="122">
                  <c:v>0.94354243181286657</c:v>
                </c:pt>
                <c:pt idx="123">
                  <c:v>0.94268721737481176</c:v>
                </c:pt>
                <c:pt idx="124">
                  <c:v>0.94182732691071924</c:v>
                </c:pt>
                <c:pt idx="125">
                  <c:v>0.94096280704582969</c:v>
                </c:pt>
                <c:pt idx="126">
                  <c:v>0.94009370441901563</c:v>
                </c:pt>
                <c:pt idx="127">
                  <c:v>0.93922006567716054</c:v>
                </c:pt>
                <c:pt idx="128">
                  <c:v>0.93834193746958727</c:v>
                </c:pt>
                <c:pt idx="129">
                  <c:v>0.9374593664425297</c:v>
                </c:pt>
                <c:pt idx="130">
                  <c:v>0.93657239923368707</c:v>
                </c:pt>
                <c:pt idx="131">
                  <c:v>0.93568108246680648</c:v>
                </c:pt>
                <c:pt idx="132">
                  <c:v>0.93478546274633623</c:v>
                </c:pt>
                <c:pt idx="133">
                  <c:v>0.9338855866521466</c:v>
                </c:pt>
                <c:pt idx="134">
                  <c:v>0.93298150073428854</c:v>
                </c:pt>
                <c:pt idx="135">
                  <c:v>0.9320732515078326</c:v>
                </c:pt>
                <c:pt idx="136">
                  <c:v>0.93116088544775288</c:v>
                </c:pt>
                <c:pt idx="137">
                  <c:v>0.93024444898388625</c:v>
                </c:pt>
                <c:pt idx="138">
                  <c:v>0.92932398849593167</c:v>
                </c:pt>
                <c:pt idx="139">
                  <c:v>0.92839955030854526</c:v>
                </c:pt>
                <c:pt idx="140">
                  <c:v>0.92747118068645507</c:v>
                </c:pt>
                <c:pt idx="141">
                  <c:v>0.92653892582968056</c:v>
                </c:pt>
                <c:pt idx="142">
                  <c:v>0.92560283186878756</c:v>
                </c:pt>
                <c:pt idx="143">
                  <c:v>0.92466294486021205</c:v>
                </c:pt>
                <c:pt idx="144">
                  <c:v>0.92371931078166658</c:v>
                </c:pt>
                <c:pt idx="145">
                  <c:v>0.92277197552758106</c:v>
                </c:pt>
                <c:pt idx="146">
                  <c:v>0.92182098490463049</c:v>
                </c:pt>
                <c:pt idx="147">
                  <c:v>0.92086638462732806</c:v>
                </c:pt>
                <c:pt idx="148">
                  <c:v>0.91990822031367114</c:v>
                </c:pt>
                <c:pt idx="149">
                  <c:v>0.91894653748085364</c:v>
                </c:pt>
                <c:pt idx="150">
                  <c:v>0.91798138154106357</c:v>
                </c:pt>
                <c:pt idx="151">
                  <c:v>0.91701279779732381</c:v>
                </c:pt>
                <c:pt idx="152">
                  <c:v>0.9160408314394155</c:v>
                </c:pt>
                <c:pt idx="153">
                  <c:v>0.91506552753984705</c:v>
                </c:pt>
                <c:pt idx="154">
                  <c:v>0.91408693104992356</c:v>
                </c:pt>
                <c:pt idx="155">
                  <c:v>0.91310508679585023</c:v>
                </c:pt>
                <c:pt idx="156">
                  <c:v>0.91212003947491693</c:v>
                </c:pt>
                <c:pt idx="157">
                  <c:v>0.91113183365175165</c:v>
                </c:pt>
                <c:pt idx="158">
                  <c:v>0.91014051375463467</c:v>
                </c:pt>
                <c:pt idx="159">
                  <c:v>0.90914612407188322</c:v>
                </c:pt>
                <c:pt idx="160">
                  <c:v>0.90814870874830167</c:v>
                </c:pt>
                <c:pt idx="161">
                  <c:v>0.90714831178169819</c:v>
                </c:pt>
                <c:pt idx="162">
                  <c:v>0.90614497701946961</c:v>
                </c:pt>
                <c:pt idx="163">
                  <c:v>0.90513874815524842</c:v>
                </c:pt>
                <c:pt idx="164">
                  <c:v>0.90412966872562817</c:v>
                </c:pt>
                <c:pt idx="165">
                  <c:v>0.90311778210693361</c:v>
                </c:pt>
                <c:pt idx="166">
                  <c:v>0.90210313151208443</c:v>
                </c:pt>
                <c:pt idx="167">
                  <c:v>0.90108575998749751</c:v>
                </c:pt>
                <c:pt idx="168">
                  <c:v>0.90006571041007932</c:v>
                </c:pt>
                <c:pt idx="169">
                  <c:v>0.89904302548426318</c:v>
                </c:pt>
                <c:pt idx="170">
                  <c:v>0.89801774773913057</c:v>
                </c:pt>
                <c:pt idx="171">
                  <c:v>0.8969899195255846</c:v>
                </c:pt>
                <c:pt idx="172">
                  <c:v>0.89595958301358691</c:v>
                </c:pt>
                <c:pt idx="173">
                  <c:v>0.89492678018947391</c:v>
                </c:pt>
                <c:pt idx="174">
                  <c:v>0.893891552853326</c:v>
                </c:pt>
                <c:pt idx="175">
                  <c:v>0.89285394261639561</c:v>
                </c:pt>
                <c:pt idx="176">
                  <c:v>0.89181399089861468</c:v>
                </c:pt>
                <c:pt idx="177">
                  <c:v>0.89077173892615591</c:v>
                </c:pt>
                <c:pt idx="178">
                  <c:v>0.88972722772905122</c:v>
                </c:pt>
                <c:pt idx="179">
                  <c:v>0.88868049813888816</c:v>
                </c:pt>
                <c:pt idx="180">
                  <c:v>0.88763159078655207</c:v>
                </c:pt>
                <c:pt idx="181">
                  <c:v>0.88658054610004688</c:v>
                </c:pt>
                <c:pt idx="182">
                  <c:v>0.88552740430236199</c:v>
                </c:pt>
                <c:pt idx="183">
                  <c:v>0.88447220540940841</c:v>
                </c:pt>
                <c:pt idx="184">
                  <c:v>0.88341498922801076</c:v>
                </c:pt>
                <c:pt idx="185">
                  <c:v>0.88235579535397002</c:v>
                </c:pt>
                <c:pt idx="186">
                  <c:v>0.88129466317016869</c:v>
                </c:pt>
                <c:pt idx="187">
                  <c:v>0.88023163184475006</c:v>
                </c:pt>
                <c:pt idx="188">
                  <c:v>0.87916674032935049</c:v>
                </c:pt>
                <c:pt idx="189">
                  <c:v>0.87810002735739001</c:v>
                </c:pt>
                <c:pt idx="190">
                  <c:v>0.87703153144241464</c:v>
                </c:pt>
                <c:pt idx="191">
                  <c:v>0.87596129087651153</c:v>
                </c:pt>
                <c:pt idx="192">
                  <c:v>0.8748893437287637</c:v>
                </c:pt>
                <c:pt idx="193">
                  <c:v>0.87381572784377326</c:v>
                </c:pt>
                <c:pt idx="194">
                  <c:v>0.87274048084022871</c:v>
                </c:pt>
                <c:pt idx="195">
                  <c:v>0.87166364010954234</c:v>
                </c:pt>
                <c:pt idx="196">
                  <c:v>0.87058524281452565</c:v>
                </c:pt>
                <c:pt idx="197">
                  <c:v>0.86950532588813112</c:v>
                </c:pt>
                <c:pt idx="198">
                  <c:v>0.86842392603224317</c:v>
                </c:pt>
                <c:pt idx="199">
                  <c:v>0.86734107971651864</c:v>
                </c:pt>
                <c:pt idx="200">
                  <c:v>0.8662568231772837</c:v>
                </c:pt>
                <c:pt idx="201">
                  <c:v>0.86517119241648344</c:v>
                </c:pt>
                <c:pt idx="202">
                  <c:v>0.86408422320067424</c:v>
                </c:pt>
                <c:pt idx="203">
                  <c:v>0.86299595106008176</c:v>
                </c:pt>
                <c:pt idx="204">
                  <c:v>0.86190641128768963</c:v>
                </c:pt>
                <c:pt idx="205">
                  <c:v>0.86081563893839697</c:v>
                </c:pt>
                <c:pt idx="206">
                  <c:v>0.85972366882820461</c:v>
                </c:pt>
                <c:pt idx="207">
                  <c:v>0.85863053553347146</c:v>
                </c:pt>
                <c:pt idx="208">
                  <c:v>0.857536273390193</c:v>
                </c:pt>
                <c:pt idx="209">
                  <c:v>0.85644091649335419</c:v>
                </c:pt>
                <c:pt idx="210">
                  <c:v>0.85534449869630325</c:v>
                </c:pt>
                <c:pt idx="211">
                  <c:v>0.85424705361019004</c:v>
                </c:pt>
                <c:pt idx="212">
                  <c:v>0.85314861460343527</c:v>
                </c:pt>
                <c:pt idx="213">
                  <c:v>0.85204921480125462</c:v>
                </c:pt>
                <c:pt idx="214">
                  <c:v>0.85094888708522365</c:v>
                </c:pt>
                <c:pt idx="215">
                  <c:v>0.84984766409288115</c:v>
                </c:pt>
                <c:pt idx="216">
                  <c:v>0.84874557821737651</c:v>
                </c:pt>
                <c:pt idx="217">
                  <c:v>0.84764266160716573</c:v>
                </c:pt>
                <c:pt idx="218">
                  <c:v>0.84653894616574343</c:v>
                </c:pt>
                <c:pt idx="219">
                  <c:v>0.84543446355141105</c:v>
                </c:pt>
                <c:pt idx="220">
                  <c:v>0.84432924517709362</c:v>
                </c:pt>
                <c:pt idx="221">
                  <c:v>0.84322332221018925</c:v>
                </c:pt>
                <c:pt idx="222">
                  <c:v>0.84211672557246009</c:v>
                </c:pt>
                <c:pt idx="223">
                  <c:v>0.84100948593996749</c:v>
                </c:pt>
                <c:pt idx="224">
                  <c:v>0.83990163374302895</c:v>
                </c:pt>
                <c:pt idx="225">
                  <c:v>0.83879319916622141</c:v>
                </c:pt>
                <c:pt idx="226">
                  <c:v>0.83768421214843347</c:v>
                </c:pt>
                <c:pt idx="227">
                  <c:v>0.83657470238292053</c:v>
                </c:pt>
                <c:pt idx="228">
                  <c:v>0.8354646993174345</c:v>
                </c:pt>
                <c:pt idx="229">
                  <c:v>0.83435423215435478</c:v>
                </c:pt>
                <c:pt idx="230">
                  <c:v>0.83324332985086569</c:v>
                </c:pt>
                <c:pt idx="231">
                  <c:v>0.83213202111918061</c:v>
                </c:pt>
                <c:pt idx="232">
                  <c:v>0.8310203344267677</c:v>
                </c:pt>
                <c:pt idx="233">
                  <c:v>0.82990829799663923</c:v>
                </c:pt>
                <c:pt idx="234">
                  <c:v>0.82879593980765198</c:v>
                </c:pt>
                <c:pt idx="235">
                  <c:v>0.82768328759484611</c:v>
                </c:pt>
                <c:pt idx="236">
                  <c:v>0.8265703688498095</c:v>
                </c:pt>
                <c:pt idx="237">
                  <c:v>0.82545721082108281</c:v>
                </c:pt>
                <c:pt idx="238">
                  <c:v>0.82434384051457665</c:v>
                </c:pt>
                <c:pt idx="239">
                  <c:v>0.8232302846940267</c:v>
                </c:pt>
                <c:pt idx="240">
                  <c:v>0.82211656988148296</c:v>
                </c:pt>
                <c:pt idx="241">
                  <c:v>0.8210027223578148</c:v>
                </c:pt>
                <c:pt idx="242">
                  <c:v>0.81988876816324052</c:v>
                </c:pt>
                <c:pt idx="243">
                  <c:v>0.81877473309789939</c:v>
                </c:pt>
                <c:pt idx="244">
                  <c:v>0.81766064272242944</c:v>
                </c:pt>
                <c:pt idx="245">
                  <c:v>0.81654652235859027</c:v>
                </c:pt>
                <c:pt idx="246">
                  <c:v>0.81543239708988668</c:v>
                </c:pt>
                <c:pt idx="247">
                  <c:v>0.81431829176223913</c:v>
                </c:pt>
                <c:pt idx="248">
                  <c:v>0.81320423098466599</c:v>
                </c:pt>
                <c:pt idx="249">
                  <c:v>0.81209023912998113</c:v>
                </c:pt>
                <c:pt idx="250">
                  <c:v>0.81097634033552968</c:v>
                </c:pt>
                <c:pt idx="251">
                  <c:v>0.80986255850393951</c:v>
                </c:pt>
                <c:pt idx="252">
                  <c:v>0.80874891730388887</c:v>
                </c:pt>
                <c:pt idx="253">
                  <c:v>0.80763544017089073</c:v>
                </c:pt>
                <c:pt idx="254">
                  <c:v>0.80652215030811991</c:v>
                </c:pt>
                <c:pt idx="255">
                  <c:v>0.805409070687234</c:v>
                </c:pt>
                <c:pt idx="256">
                  <c:v>0.80429622404922307</c:v>
                </c:pt>
                <c:pt idx="257">
                  <c:v>0.80318363290528161</c:v>
                </c:pt>
                <c:pt idx="258">
                  <c:v>0.80207131953769362</c:v>
                </c:pt>
                <c:pt idx="259">
                  <c:v>0.80095930600073784</c:v>
                </c:pt>
                <c:pt idx="260">
                  <c:v>0.79984761412160843</c:v>
                </c:pt>
                <c:pt idx="261">
                  <c:v>0.79873626550134957</c:v>
                </c:pt>
                <c:pt idx="262">
                  <c:v>0.79762528151581835</c:v>
                </c:pt>
                <c:pt idx="263">
                  <c:v>0.7965146833166401</c:v>
                </c:pt>
                <c:pt idx="264">
                  <c:v>0.79540449183220885</c:v>
                </c:pt>
                <c:pt idx="265">
                  <c:v>0.79429472776867471</c:v>
                </c:pt>
                <c:pt idx="266">
                  <c:v>0.79318541161096023</c:v>
                </c:pt>
                <c:pt idx="267">
                  <c:v>0.79207656362379164</c:v>
                </c:pt>
                <c:pt idx="268">
                  <c:v>0.79096820385273459</c:v>
                </c:pt>
                <c:pt idx="269">
                  <c:v>0.78986035212525152</c:v>
                </c:pt>
                <c:pt idx="270">
                  <c:v>0.7887530280517655</c:v>
                </c:pt>
                <c:pt idx="271">
                  <c:v>0.78764625102673869</c:v>
                </c:pt>
                <c:pt idx="272">
                  <c:v>0.78654004022976132</c:v>
                </c:pt>
                <c:pt idx="273">
                  <c:v>0.78543441462665486</c:v>
                </c:pt>
                <c:pt idx="274">
                  <c:v>0.78432939297058246</c:v>
                </c:pt>
                <c:pt idx="275">
                  <c:v>0.78322499380316835</c:v>
                </c:pt>
                <c:pt idx="276">
                  <c:v>0.78212123545563683</c:v>
                </c:pt>
                <c:pt idx="277">
                  <c:v>0.78101813604994719</c:v>
                </c:pt>
                <c:pt idx="278">
                  <c:v>0.77991571349994926</c:v>
                </c:pt>
                <c:pt idx="279">
                  <c:v>0.77881398551253789</c:v>
                </c:pt>
                <c:pt idx="280">
                  <c:v>0.77771296958883063</c:v>
                </c:pt>
                <c:pt idx="281">
                  <c:v>0.7766126830253347</c:v>
                </c:pt>
                <c:pt idx="282">
                  <c:v>0.77551314291513551</c:v>
                </c:pt>
                <c:pt idx="283">
                  <c:v>0.77441436614909065</c:v>
                </c:pt>
                <c:pt idx="284">
                  <c:v>0.77331636941702098</c:v>
                </c:pt>
                <c:pt idx="285">
                  <c:v>0.77221916920892841</c:v>
                </c:pt>
                <c:pt idx="286">
                  <c:v>0.77112278181619331</c:v>
                </c:pt>
                <c:pt idx="287">
                  <c:v>0.77002722333280393</c:v>
                </c:pt>
                <c:pt idx="288">
                  <c:v>0.76893250965657178</c:v>
                </c:pt>
                <c:pt idx="289">
                  <c:v>0.76783865649036775</c:v>
                </c:pt>
                <c:pt idx="290">
                  <c:v>0.76674567934335025</c:v>
                </c:pt>
                <c:pt idx="291">
                  <c:v>0.76565359353220563</c:v>
                </c:pt>
                <c:pt idx="292">
                  <c:v>0.76456241418239512</c:v>
                </c:pt>
                <c:pt idx="293">
                  <c:v>0.76347215622939746</c:v>
                </c:pt>
                <c:pt idx="294">
                  <c:v>0.76238283441995869</c:v>
                </c:pt>
                <c:pt idx="295">
                  <c:v>0.76129446331335515</c:v>
                </c:pt>
                <c:pt idx="296">
                  <c:v>0.7602070572826406</c:v>
                </c:pt>
                <c:pt idx="297">
                  <c:v>0.75912063051591738</c:v>
                </c:pt>
                <c:pt idx="298">
                  <c:v>0.75803519701759237</c:v>
                </c:pt>
                <c:pt idx="299">
                  <c:v>0.75695077060964777</c:v>
                </c:pt>
                <c:pt idx="300">
                  <c:v>0.7558673649329064</c:v>
                </c:pt>
                <c:pt idx="301">
                  <c:v>0.75478499344830985</c:v>
                </c:pt>
                <c:pt idx="302">
                  <c:v>0.75370366943817446</c:v>
                </c:pt>
                <c:pt idx="303">
                  <c:v>0.75262340600748034</c:v>
                </c:pt>
                <c:pt idx="304">
                  <c:v>0.75154421608513933</c:v>
                </c:pt>
                <c:pt idx="305">
                  <c:v>0.7504661124252695</c:v>
                </c:pt>
                <c:pt idx="306">
                  <c:v>0.74938910760847943</c:v>
                </c:pt>
                <c:pt idx="307">
                  <c:v>0.74831321404312801</c:v>
                </c:pt>
                <c:pt idx="308">
                  <c:v>0.74723844396661976</c:v>
                </c:pt>
                <c:pt idx="309">
                  <c:v>0.74616480944667274</c:v>
                </c:pt>
                <c:pt idx="310">
                  <c:v>0.74509232238259582</c:v>
                </c:pt>
                <c:pt idx="311">
                  <c:v>0.74402099450656389</c:v>
                </c:pt>
                <c:pt idx="312">
                  <c:v>0.74295083738489986</c:v>
                </c:pt>
                <c:pt idx="313">
                  <c:v>0.7418818624193394</c:v>
                </c:pt>
                <c:pt idx="314">
                  <c:v>0.74081408084831679</c:v>
                </c:pt>
                <c:pt idx="315">
                  <c:v>0.73974750374823073</c:v>
                </c:pt>
                <c:pt idx="316">
                  <c:v>0.73868214203471494</c:v>
                </c:pt>
                <c:pt idx="317">
                  <c:v>0.73761800646391185</c:v>
                </c:pt>
                <c:pt idx="318">
                  <c:v>0.73655510763373555</c:v>
                </c:pt>
                <c:pt idx="319">
                  <c:v>0.73549345598514482</c:v>
                </c:pt>
                <c:pt idx="320">
                  <c:v>0.73443306180340351</c:v>
                </c:pt>
                <c:pt idx="321">
                  <c:v>0.73337393521934091</c:v>
                </c:pt>
                <c:pt idx="322">
                  <c:v>0.7323160862106135</c:v>
                </c:pt>
                <c:pt idx="323">
                  <c:v>0.73125952460296151</c:v>
                </c:pt>
                <c:pt idx="324">
                  <c:v>0.73020426007146189</c:v>
                </c:pt>
                <c:pt idx="325">
                  <c:v>0.72915030214178156</c:v>
                </c:pt>
                <c:pt idx="326">
                  <c:v>0.72809766019142164</c:v>
                </c:pt>
                <c:pt idx="327">
                  <c:v>0.72704634345096797</c:v>
                </c:pt>
                <c:pt idx="328">
                  <c:v>0.72599636100532916</c:v>
                </c:pt>
                <c:pt idx="329">
                  <c:v>0.72494772179497491</c:v>
                </c:pt>
                <c:pt idx="330">
                  <c:v>0.72390043461717324</c:v>
                </c:pt>
                <c:pt idx="331">
                  <c:v>0.72285450812721352</c:v>
                </c:pt>
                <c:pt idx="332">
                  <c:v>0.72180995083964861</c:v>
                </c:pt>
                <c:pt idx="333">
                  <c:v>0.7207667711295026</c:v>
                </c:pt>
                <c:pt idx="334">
                  <c:v>0.71972497723349904</c:v>
                </c:pt>
                <c:pt idx="335">
                  <c:v>0.71868457725126789</c:v>
                </c:pt>
                <c:pt idx="336">
                  <c:v>0.7176455791465699</c:v>
                </c:pt>
                <c:pt idx="337">
                  <c:v>0.71660799074848613</c:v>
                </c:pt>
                <c:pt idx="338">
                  <c:v>0.71557181975262951</c:v>
                </c:pt>
                <c:pt idx="339">
                  <c:v>0.7145370737223421</c:v>
                </c:pt>
                <c:pt idx="340">
                  <c:v>0.71350376008988381</c:v>
                </c:pt>
                <c:pt idx="341">
                  <c:v>0.71247188615761814</c:v>
                </c:pt>
                <c:pt idx="342">
                  <c:v>0.71144145909920065</c:v>
                </c:pt>
                <c:pt idx="343">
                  <c:v>0.71041248596074991</c:v>
                </c:pt>
                <c:pt idx="344">
                  <c:v>0.70938497366203024</c:v>
                </c:pt>
                <c:pt idx="345">
                  <c:v>0.70835892899760322</c:v>
                </c:pt>
                <c:pt idx="346">
                  <c:v>0.70733435863800664</c:v>
                </c:pt>
                <c:pt idx="347">
                  <c:v>0.70631126913089581</c:v>
                </c:pt>
                <c:pt idx="348">
                  <c:v>0.7052896669022084</c:v>
                </c:pt>
                <c:pt idx="349">
                  <c:v>0.70426955825730098</c:v>
                </c:pt>
                <c:pt idx="350">
                  <c:v>0.70325094938209332</c:v>
                </c:pt>
                <c:pt idx="351">
                  <c:v>0.70223384634420183</c:v>
                </c:pt>
                <c:pt idx="352">
                  <c:v>0.7012182550940691</c:v>
                </c:pt>
                <c:pt idx="353">
                  <c:v>0.70020418146608698</c:v>
                </c:pt>
                <c:pt idx="354">
                  <c:v>0.69919163117971483</c:v>
                </c:pt>
                <c:pt idx="355">
                  <c:v>0.69818060984058661</c:v>
                </c:pt>
                <c:pt idx="356">
                  <c:v>0.69717112294162553</c:v>
                </c:pt>
                <c:pt idx="357">
                  <c:v>0.69616317586413556</c:v>
                </c:pt>
                <c:pt idx="358">
                  <c:v>0.69515677387889863</c:v>
                </c:pt>
                <c:pt idx="359">
                  <c:v>0.6941519221472614</c:v>
                </c:pt>
                <c:pt idx="360">
                  <c:v>0.69314862572221758</c:v>
                </c:pt>
                <c:pt idx="361">
                  <c:v>0.69214688954948422</c:v>
                </c:pt>
                <c:pt idx="362">
                  <c:v>0.69114671846856612</c:v>
                </c:pt>
                <c:pt idx="363">
                  <c:v>0.69014811721382574</c:v>
                </c:pt>
                <c:pt idx="364">
                  <c:v>0.68915109041553468</c:v>
                </c:pt>
                <c:pt idx="365">
                  <c:v>0.68815564260092665</c:v>
                </c:pt>
                <c:pt idx="366">
                  <c:v>0.68716177819524149</c:v>
                </c:pt>
                <c:pt idx="367">
                  <c:v>0.68616950152276246</c:v>
                </c:pt>
                <c:pt idx="368">
                  <c:v>0.68517881680784565</c:v>
                </c:pt>
                <c:pt idx="369">
                  <c:v>0.68418972817594559</c:v>
                </c:pt>
                <c:pt idx="370">
                  <c:v>0.68320223965463966</c:v>
                </c:pt>
                <c:pt idx="371">
                  <c:v>0.68221635517462986</c:v>
                </c:pt>
                <c:pt idx="372">
                  <c:v>0.68123207857075818</c:v>
                </c:pt>
                <c:pt idx="373">
                  <c:v>0.68024941358299751</c:v>
                </c:pt>
                <c:pt idx="374">
                  <c:v>0.67926836385744649</c:v>
                </c:pt>
                <c:pt idx="375">
                  <c:v>0.67828893294732262</c:v>
                </c:pt>
                <c:pt idx="376">
                  <c:v>0.6773111243139297</c:v>
                </c:pt>
                <c:pt idx="377">
                  <c:v>0.67633494132763849</c:v>
                </c:pt>
                <c:pt idx="378">
                  <c:v>0.67536038726885095</c:v>
                </c:pt>
                <c:pt idx="379">
                  <c:v>0.67438746532895921</c:v>
                </c:pt>
                <c:pt idx="380">
                  <c:v>0.6734161786112991</c:v>
                </c:pt>
                <c:pt idx="381">
                  <c:v>0.67244653013209665</c:v>
                </c:pt>
                <c:pt idx="382">
                  <c:v>0.67147852282140663</c:v>
                </c:pt>
                <c:pt idx="383">
                  <c:v>0.67051215952404786</c:v>
                </c:pt>
                <c:pt idx="384">
                  <c:v>0.66954744300052815</c:v>
                </c:pt>
                <c:pt idx="385">
                  <c:v>0.66858437592796027</c:v>
                </c:pt>
                <c:pt idx="386">
                  <c:v>0.6676229609009886</c:v>
                </c:pt>
                <c:pt idx="387">
                  <c:v>0.66666320043267668</c:v>
                </c:pt>
                <c:pt idx="388">
                  <c:v>0.66570509695542113</c:v>
                </c:pt>
                <c:pt idx="389">
                  <c:v>0.66474865282183915</c:v>
                </c:pt>
                <c:pt idx="390">
                  <c:v>0.66379387030565706</c:v>
                </c:pt>
                <c:pt idx="391">
                  <c:v>0.6628407516025917</c:v>
                </c:pt>
                <c:pt idx="392">
                  <c:v>0.66188929883121694</c:v>
                </c:pt>
                <c:pt idx="393">
                  <c:v>0.66093951403384377</c:v>
                </c:pt>
                <c:pt idx="394">
                  <c:v>0.6599913991773616</c:v>
                </c:pt>
                <c:pt idx="395">
                  <c:v>0.65904495615411374</c:v>
                </c:pt>
                <c:pt idx="396">
                  <c:v>0.65810018678272053</c:v>
                </c:pt>
                <c:pt idx="397">
                  <c:v>0.65715709280894563</c:v>
                </c:pt>
                <c:pt idx="398">
                  <c:v>0.65621567590650753</c:v>
                </c:pt>
                <c:pt idx="399">
                  <c:v>0.65527593767791881</c:v>
                </c:pt>
                <c:pt idx="400">
                  <c:v>0.65433787965530377</c:v>
                </c:pt>
                <c:pt idx="401">
                  <c:v>0.6534015033012136</c:v>
                </c:pt>
                <c:pt idx="402">
                  <c:v>0.65246681000943385</c:v>
                </c:pt>
                <c:pt idx="403">
                  <c:v>0.65153380110578563</c:v>
                </c:pt>
                <c:pt idx="404">
                  <c:v>0.65060247784891811</c:v>
                </c:pt>
                <c:pt idx="405">
                  <c:v>0.64967284143110104</c:v>
                </c:pt>
                <c:pt idx="406">
                  <c:v>0.64874489297900484</c:v>
                </c:pt>
                <c:pt idx="407">
                  <c:v>0.64781863355447378</c:v>
                </c:pt>
                <c:pt idx="408">
                  <c:v>0.64689406415529771</c:v>
                </c:pt>
                <c:pt idx="409">
                  <c:v>0.64597118571597667</c:v>
                </c:pt>
                <c:pt idx="410">
                  <c:v>0.64504999910847527</c:v>
                </c:pt>
                <c:pt idx="411">
                  <c:v>0.64413050514296433</c:v>
                </c:pt>
                <c:pt idx="412">
                  <c:v>0.6432127045685857</c:v>
                </c:pt>
                <c:pt idx="413">
                  <c:v>0.64229659807416362</c:v>
                </c:pt>
                <c:pt idx="414">
                  <c:v>0.64138218628895616</c:v>
                </c:pt>
                <c:pt idx="415">
                  <c:v>0.64046946978337194</c:v>
                </c:pt>
                <c:pt idx="416">
                  <c:v>0.63955844906968862</c:v>
                </c:pt>
                <c:pt idx="417">
                  <c:v>0.63864912460276613</c:v>
                </c:pt>
                <c:pt idx="418">
                  <c:v>0.6377414967807542</c:v>
                </c:pt>
                <c:pt idx="419">
                  <c:v>0.63683556594578972</c:v>
                </c:pt>
                <c:pt idx="420">
                  <c:v>0.63593133238469901</c:v>
                </c:pt>
                <c:pt idx="421">
                  <c:v>0.6350287963296708</c:v>
                </c:pt>
                <c:pt idx="422">
                  <c:v>0.6341279579589526</c:v>
                </c:pt>
                <c:pt idx="423">
                  <c:v>0.6332288173975239</c:v>
                </c:pt>
                <c:pt idx="424">
                  <c:v>0.63233137471775358</c:v>
                </c:pt>
                <c:pt idx="425">
                  <c:v>0.63143562994008473</c:v>
                </c:pt>
                <c:pt idx="426">
                  <c:v>0.63054158303367536</c:v>
                </c:pt>
                <c:pt idx="427">
                  <c:v>0.62964923391705685</c:v>
                </c:pt>
                <c:pt idx="428">
                  <c:v>0.62875858245878169</c:v>
                </c:pt>
                <c:pt idx="429">
                  <c:v>0.62786962847806016</c:v>
                </c:pt>
                <c:pt idx="430">
                  <c:v>0.6269823717453995</c:v>
                </c:pt>
                <c:pt idx="431">
                  <c:v>0.62609681198323053</c:v>
                </c:pt>
                <c:pt idx="432">
                  <c:v>0.62521294886652556</c:v>
                </c:pt>
                <c:pt idx="433">
                  <c:v>0.62433078202342662</c:v>
                </c:pt>
                <c:pt idx="434">
                  <c:v>0.62345031103584425</c:v>
                </c:pt>
                <c:pt idx="435">
                  <c:v>0.62257153544007604</c:v>
                </c:pt>
                <c:pt idx="436">
                  <c:v>0.62169445472739526</c:v>
                </c:pt>
                <c:pt idx="437">
                  <c:v>0.62081906834465461</c:v>
                </c:pt>
                <c:pt idx="438">
                  <c:v>0.61994537569487207</c:v>
                </c:pt>
                <c:pt idx="439">
                  <c:v>0.61907337613780899</c:v>
                </c:pt>
                <c:pt idx="440">
                  <c:v>0.61820306899055966</c:v>
                </c:pt>
                <c:pt idx="441">
                  <c:v>0.61733445352811656</c:v>
                </c:pt>
                <c:pt idx="442">
                  <c:v>0.61646752898393109</c:v>
                </c:pt>
                <c:pt idx="443">
                  <c:v>0.61560229455049631</c:v>
                </c:pt>
                <c:pt idx="444">
                  <c:v>0.6147387493798756</c:v>
                </c:pt>
                <c:pt idx="445">
                  <c:v>0.61387689258427725</c:v>
                </c:pt>
                <c:pt idx="446">
                  <c:v>0.61301672323658485</c:v>
                </c:pt>
                <c:pt idx="447">
                  <c:v>0.6121582403709106</c:v>
                </c:pt>
                <c:pt idx="448">
                  <c:v>0.6113014429831185</c:v>
                </c:pt>
                <c:pt idx="449">
                  <c:v>0.61044633003135851</c:v>
                </c:pt>
                <c:pt idx="450">
                  <c:v>0.60959290043659953</c:v>
                </c:pt>
                <c:pt idx="451">
                  <c:v>0.60874115308313514</c:v>
                </c:pt>
                <c:pt idx="452">
                  <c:v>0.60789108681910675</c:v>
                </c:pt>
                <c:pt idx="453">
                  <c:v>0.6070427004570137</c:v>
                </c:pt>
                <c:pt idx="454">
                  <c:v>0.60619599277421743</c:v>
                </c:pt>
                <c:pt idx="455">
                  <c:v>0.60535096251343501</c:v>
                </c:pt>
                <c:pt idx="456">
                  <c:v>0.60450760838324014</c:v>
                </c:pt>
                <c:pt idx="457">
                  <c:v>0.60366592905855365</c:v>
                </c:pt>
                <c:pt idx="458">
                  <c:v>0.60282592318112194</c:v>
                </c:pt>
                <c:pt idx="459">
                  <c:v>0.60198758936000107</c:v>
                </c:pt>
                <c:pt idx="460">
                  <c:v>0.60115092617203469</c:v>
                </c:pt>
                <c:pt idx="461">
                  <c:v>0.6003159321623186</c:v>
                </c:pt>
                <c:pt idx="462">
                  <c:v>0.59948260584466651</c:v>
                </c:pt>
                <c:pt idx="463">
                  <c:v>0.59865094570208166</c:v>
                </c:pt>
                <c:pt idx="464">
                  <c:v>0.59782095018719661</c:v>
                </c:pt>
                <c:pt idx="465">
                  <c:v>0.59699261772273426</c:v>
                </c:pt>
                <c:pt idx="466">
                  <c:v>0.59616594670195511</c:v>
                </c:pt>
                <c:pt idx="467">
                  <c:v>0.59534093548910161</c:v>
                </c:pt>
                <c:pt idx="468">
                  <c:v>0.59451758241982355</c:v>
                </c:pt>
                <c:pt idx="469">
                  <c:v>0.59369588580162858</c:v>
                </c:pt>
                <c:pt idx="470">
                  <c:v>0.59287584391429771</c:v>
                </c:pt>
                <c:pt idx="471">
                  <c:v>0.59205745501031637</c:v>
                </c:pt>
                <c:pt idx="472">
                  <c:v>0.59124071731529282</c:v>
                </c:pt>
                <c:pt idx="473">
                  <c:v>0.5904256290283737</c:v>
                </c:pt>
                <c:pt idx="474">
                  <c:v>0.58961218832265228</c:v>
                </c:pt>
                <c:pt idx="475">
                  <c:v>0.58880039334558765</c:v>
                </c:pt>
                <c:pt idx="476">
                  <c:v>0.58799024221938689</c:v>
                </c:pt>
                <c:pt idx="477">
                  <c:v>0.58718173304141952</c:v>
                </c:pt>
                <c:pt idx="478">
                  <c:v>0.58637486388460958</c:v>
                </c:pt>
                <c:pt idx="479">
                  <c:v>0.58556963279782126</c:v>
                </c:pt>
                <c:pt idx="480">
                  <c:v>0.58476603780624548</c:v>
                </c:pt>
                <c:pt idx="481">
                  <c:v>0.5839640769117882</c:v>
                </c:pt>
                <c:pt idx="482">
                  <c:v>0.58316374809343596</c:v>
                </c:pt>
                <c:pt idx="483">
                  <c:v>0.58236504930764355</c:v>
                </c:pt>
                <c:pt idx="484">
                  <c:v>0.58156797848869557</c:v>
                </c:pt>
                <c:pt idx="485">
                  <c:v>0.58077253354907199</c:v>
                </c:pt>
                <c:pt idx="486">
                  <c:v>0.57997871237981269</c:v>
                </c:pt>
                <c:pt idx="487">
                  <c:v>0.57918651285087275</c:v>
                </c:pt>
                <c:pt idx="488">
                  <c:v>0.57839593281148571</c:v>
                </c:pt>
                <c:pt idx="489">
                  <c:v>0.57760697009049822</c:v>
                </c:pt>
                <c:pt idx="490">
                  <c:v>0.57681962249672991</c:v>
                </c:pt>
                <c:pt idx="491">
                  <c:v>0.57603388781930798</c:v>
                </c:pt>
                <c:pt idx="492">
                  <c:v>0.57524976382801285</c:v>
                </c:pt>
                <c:pt idx="493">
                  <c:v>0.57446724827360651</c:v>
                </c:pt>
                <c:pt idx="494">
                  <c:v>0.57368633888816922</c:v>
                </c:pt>
                <c:pt idx="495">
                  <c:v>0.57290703338542504</c:v>
                </c:pt>
                <c:pt idx="496">
                  <c:v>0.5721293294610641</c:v>
                </c:pt>
                <c:pt idx="497">
                  <c:v>0.57135322479307082</c:v>
                </c:pt>
                <c:pt idx="498">
                  <c:v>0.57057871704203267</c:v>
                </c:pt>
                <c:pt idx="499">
                  <c:v>0.56980580385145863</c:v>
                </c:pt>
                <c:pt idx="500">
                  <c:v>0.56903448284808611</c:v>
                </c:pt>
                <c:pt idx="501">
                  <c:v>0.56826475164219081</c:v>
                </c:pt>
                <c:pt idx="502">
                  <c:v>0.56749660782789002</c:v>
                </c:pt>
                <c:pt idx="503">
                  <c:v>0.56673004898343915</c:v>
                </c:pt>
                <c:pt idx="504">
                  <c:v>0.56596507267153184</c:v>
                </c:pt>
                <c:pt idx="505">
                  <c:v>0.56520167643958941</c:v>
                </c:pt>
                <c:pt idx="506">
                  <c:v>0.56443985782005179</c:v>
                </c:pt>
                <c:pt idx="507">
                  <c:v>0.56367961433067304</c:v>
                </c:pt>
                <c:pt idx="508">
                  <c:v>0.56292094347478561</c:v>
                </c:pt>
                <c:pt idx="509">
                  <c:v>0.56216384274159914</c:v>
                </c:pt>
                <c:pt idx="510">
                  <c:v>0.56140830960646859</c:v>
                </c:pt>
                <c:pt idx="511">
                  <c:v>0.56065434153116867</c:v>
                </c:pt>
                <c:pt idx="512">
                  <c:v>0.55990193596416404</c:v>
                </c:pt>
                <c:pt idx="513">
                  <c:v>0.55915109034088006</c:v>
                </c:pt>
                <c:pt idx="514">
                  <c:v>0.55840180208396084</c:v>
                </c:pt>
                <c:pt idx="515">
                  <c:v>0.55765406860354183</c:v>
                </c:pt>
                <c:pt idx="516">
                  <c:v>0.55690788729749363</c:v>
                </c:pt>
                <c:pt idx="517">
                  <c:v>0.55616325555169133</c:v>
                </c:pt>
                <c:pt idx="518">
                  <c:v>0.55542017074025618</c:v>
                </c:pt>
                <c:pt idx="519">
                  <c:v>0.55467863022581543</c:v>
                </c:pt>
                <c:pt idx="520">
                  <c:v>0.55393863135973265</c:v>
                </c:pt>
                <c:pt idx="521">
                  <c:v>0.55320017148237255</c:v>
                </c:pt>
                <c:pt idx="522">
                  <c:v>0.55246324792332557</c:v>
                </c:pt>
                <c:pt idx="523">
                  <c:v>0.55172785800165391</c:v>
                </c:pt>
                <c:pt idx="524">
                  <c:v>0.55099399902612189</c:v>
                </c:pt>
                <c:pt idx="525">
                  <c:v>0.55026166829543266</c:v>
                </c:pt>
                <c:pt idx="526">
                  <c:v>0.54953086309845578</c:v>
                </c:pt>
                <c:pt idx="527">
                  <c:v>0.54880158071445451</c:v>
                </c:pt>
                <c:pt idx="528">
                  <c:v>0.54807381841331115</c:v>
                </c:pt>
                <c:pt idx="529">
                  <c:v>0.5473475734557447</c:v>
                </c:pt>
                <c:pt idx="530">
                  <c:v>0.5466228430935377</c:v>
                </c:pt>
                <c:pt idx="531">
                  <c:v>0.54589962456974328</c:v>
                </c:pt>
                <c:pt idx="532">
                  <c:v>0.54517791511890523</c:v>
                </c:pt>
                <c:pt idx="533">
                  <c:v>0.54445771196726811</c:v>
                </c:pt>
                <c:pt idx="534">
                  <c:v>0.54373901233298905</c:v>
                </c:pt>
                <c:pt idx="535">
                  <c:v>0.54302181342633016</c:v>
                </c:pt>
                <c:pt idx="536">
                  <c:v>0.54230611244988036</c:v>
                </c:pt>
                <c:pt idx="537">
                  <c:v>0.54159190659874645</c:v>
                </c:pt>
                <c:pt idx="538">
                  <c:v>0.54087919306075305</c:v>
                </c:pt>
                <c:pt idx="539">
                  <c:v>0.54016796901664055</c:v>
                </c:pt>
                <c:pt idx="540">
                  <c:v>0.53945823164026152</c:v>
                </c:pt>
                <c:pt idx="541">
                  <c:v>0.53874997809876246</c:v>
                </c:pt>
                <c:pt idx="542">
                  <c:v>0.53804320555278262</c:v>
                </c:pt>
                <c:pt idx="543">
                  <c:v>0.53733791115663898</c:v>
                </c:pt>
                <c:pt idx="544">
                  <c:v>0.53663409205851276</c:v>
                </c:pt>
                <c:pt idx="545">
                  <c:v>0.5359317454006185</c:v>
                </c:pt>
                <c:pt idx="546">
                  <c:v>0.53523086831940725</c:v>
                </c:pt>
                <c:pt idx="547">
                  <c:v>0.53453145794572288</c:v>
                </c:pt>
                <c:pt idx="548">
                  <c:v>0.53383351140498969</c:v>
                </c:pt>
                <c:pt idx="549">
                  <c:v>0.53313702581738098</c:v>
                </c:pt>
                <c:pt idx="550">
                  <c:v>0.53244199829799566</c:v>
                </c:pt>
                <c:pt idx="551">
                  <c:v>0.53174842595701854</c:v>
                </c:pt>
                <c:pt idx="552">
                  <c:v>0.5310563058998955</c:v>
                </c:pt>
                <c:pt idx="553">
                  <c:v>0.53036563522749569</c:v>
                </c:pt>
                <c:pt idx="554">
                  <c:v>0.52967641103627172</c:v>
                </c:pt>
                <c:pt idx="555">
                  <c:v>0.52898863041842581</c:v>
                </c:pt>
                <c:pt idx="556">
                  <c:v>0.52830229046206056</c:v>
                </c:pt>
                <c:pt idx="557">
                  <c:v>0.52761738825134608</c:v>
                </c:pt>
                <c:pt idx="558">
                  <c:v>0.52693392086666668</c:v>
                </c:pt>
                <c:pt idx="559">
                  <c:v>0.52625188538477763</c:v>
                </c:pt>
                <c:pt idx="560">
                  <c:v>0.52557127887894828</c:v>
                </c:pt>
                <c:pt idx="561">
                  <c:v>0.52489209841912465</c:v>
                </c:pt>
                <c:pt idx="562">
                  <c:v>0.52421434107206333</c:v>
                </c:pt>
                <c:pt idx="563">
                  <c:v>0.52353800390148841</c:v>
                </c:pt>
                <c:pt idx="564">
                  <c:v>0.52286308396821957</c:v>
                </c:pt>
                <c:pt idx="565">
                  <c:v>0.52218957833032753</c:v>
                </c:pt>
                <c:pt idx="566">
                  <c:v>0.5215174840432657</c:v>
                </c:pt>
                <c:pt idx="567">
                  <c:v>0.52084679816001345</c:v>
                </c:pt>
                <c:pt idx="568">
                  <c:v>0.52017751773120258</c:v>
                </c:pt>
                <c:pt idx="569">
                  <c:v>0.51950963980526288</c:v>
                </c:pt>
                <c:pt idx="570">
                  <c:v>0.5188431614285467</c:v>
                </c:pt>
                <c:pt idx="571">
                  <c:v>0.5181780796454607</c:v>
                </c:pt>
                <c:pt idx="572">
                  <c:v>0.51751439149859635</c:v>
                </c:pt>
                <c:pt idx="573">
                  <c:v>0.51685209402885768</c:v>
                </c:pt>
                <c:pt idx="574">
                  <c:v>0.51619118427558464</c:v>
                </c:pt>
                <c:pt idx="575">
                  <c:v>0.51553165927667566</c:v>
                </c:pt>
                <c:pt idx="576">
                  <c:v>0.51487351606871623</c:v>
                </c:pt>
                <c:pt idx="577">
                  <c:v>0.51421675168708936</c:v>
                </c:pt>
                <c:pt idx="578">
                  <c:v>0.51356136316610457</c:v>
                </c:pt>
                <c:pt idx="579">
                  <c:v>0.51290734753910983</c:v>
                </c:pt>
                <c:pt idx="580">
                  <c:v>0.51225470183860466</c:v>
                </c:pt>
                <c:pt idx="581">
                  <c:v>0.51160342309636253</c:v>
                </c:pt>
                <c:pt idx="582">
                  <c:v>0.51095350834353392</c:v>
                </c:pt>
                <c:pt idx="583">
                  <c:v>0.51030495461076442</c:v>
                </c:pt>
                <c:pt idx="584">
                  <c:v>0.50965775892830112</c:v>
                </c:pt>
                <c:pt idx="585">
                  <c:v>0.50901191832610115</c:v>
                </c:pt>
                <c:pt idx="586">
                  <c:v>0.50836742983393712</c:v>
                </c:pt>
                <c:pt idx="587">
                  <c:v>0.50772429048150858</c:v>
                </c:pt>
                <c:pt idx="588">
                  <c:v>0.50708249729853061</c:v>
                </c:pt>
                <c:pt idx="589">
                  <c:v>0.50644204731485454</c:v>
                </c:pt>
                <c:pt idx="590">
                  <c:v>0.50580293756055661</c:v>
                </c:pt>
                <c:pt idx="591">
                  <c:v>0.50516516506603792</c:v>
                </c:pt>
                <c:pt idx="592">
                  <c:v>0.50452872686213157</c:v>
                </c:pt>
                <c:pt idx="593">
                  <c:v>0.503893619980188</c:v>
                </c:pt>
                <c:pt idx="594">
                  <c:v>0.50325984145217262</c:v>
                </c:pt>
                <c:pt idx="595">
                  <c:v>0.50262738831076659</c:v>
                </c:pt>
                <c:pt idx="596">
                  <c:v>0.50199625758945565</c:v>
                </c:pt>
                <c:pt idx="597">
                  <c:v>0.50136644632261296</c:v>
                </c:pt>
                <c:pt idx="598">
                  <c:v>0.5007379515456063</c:v>
                </c:pt>
                <c:pt idx="599">
                  <c:v>0.5001107702948685</c:v>
                </c:pt>
                <c:pt idx="600">
                  <c:v>0.49948489960799869</c:v>
                </c:pt>
                <c:pt idx="601">
                  <c:v>0.49886033652383782</c:v>
                </c:pt>
                <c:pt idx="602">
                  <c:v>0.49823707808256368</c:v>
                </c:pt>
                <c:pt idx="603">
                  <c:v>0.49761512132576674</c:v>
                </c:pt>
                <c:pt idx="604">
                  <c:v>0.49699446329653463</c:v>
                </c:pt>
                <c:pt idx="605">
                  <c:v>0.49637510103953514</c:v>
                </c:pt>
                <c:pt idx="606">
                  <c:v>0.49575703160109375</c:v>
                </c:pt>
                <c:pt idx="607">
                  <c:v>0.49514025202927631</c:v>
                </c:pt>
                <c:pt idx="608">
                  <c:v>0.49452475937396118</c:v>
                </c:pt>
                <c:pt idx="609">
                  <c:v>0.4939105506869183</c:v>
                </c:pt>
                <c:pt idx="610">
                  <c:v>0.49329762302188795</c:v>
                </c:pt>
                <c:pt idx="611">
                  <c:v>0.49268597343465076</c:v>
                </c:pt>
                <c:pt idx="612">
                  <c:v>0.49207559898309838</c:v>
                </c:pt>
                <c:pt idx="613">
                  <c:v>0.49146649672731552</c:v>
                </c:pt>
                <c:pt idx="614">
                  <c:v>0.49085866372963993</c:v>
                </c:pt>
                <c:pt idx="615">
                  <c:v>0.49025209705473682</c:v>
                </c:pt>
                <c:pt idx="616">
                  <c:v>0.48964679376967141</c:v>
                </c:pt>
                <c:pt idx="617">
                  <c:v>0.48904275094396832</c:v>
                </c:pt>
                <c:pt idx="618">
                  <c:v>0.488439965649687</c:v>
                </c:pt>
                <c:pt idx="619">
                  <c:v>0.48783843496147988</c:v>
                </c:pt>
                <c:pt idx="620">
                  <c:v>0.48723815595666281</c:v>
                </c:pt>
                <c:pt idx="621">
                  <c:v>0.4866391257152759</c:v>
                </c:pt>
                <c:pt idx="622">
                  <c:v>0.48604134132014631</c:v>
                </c:pt>
                <c:pt idx="623">
                  <c:v>0.48544479985695088</c:v>
                </c:pt>
                <c:pt idx="624">
                  <c:v>0.48484949841427438</c:v>
                </c:pt>
                <c:pt idx="625">
                  <c:v>0.48425543408367389</c:v>
                </c:pt>
                <c:pt idx="626">
                  <c:v>0.48366260395973404</c:v>
                </c:pt>
                <c:pt idx="627">
                  <c:v>0.48307100514012336</c:v>
                </c:pt>
                <c:pt idx="628">
                  <c:v>0.482480634725658</c:v>
                </c:pt>
                <c:pt idx="629">
                  <c:v>0.48189148982034857</c:v>
                </c:pt>
                <c:pt idx="630">
                  <c:v>0.48130356753146353</c:v>
                </c:pt>
                <c:pt idx="631">
                  <c:v>0.48071686496957838</c:v>
                </c:pt>
                <c:pt idx="632">
                  <c:v>0.48013137924862981</c:v>
                </c:pt>
                <c:pt idx="633">
                  <c:v>0.47954710748597118</c:v>
                </c:pt>
                <c:pt idx="634">
                  <c:v>0.47896404680241988</c:v>
                </c:pt>
                <c:pt idx="635">
                  <c:v>0.47838219432231094</c:v>
                </c:pt>
                <c:pt idx="636">
                  <c:v>0.47780154717354417</c:v>
                </c:pt>
                <c:pt idx="637">
                  <c:v>0.4772221024876373</c:v>
                </c:pt>
                <c:pt idx="638">
                  <c:v>0.47664385739977128</c:v>
                </c:pt>
                <c:pt idx="639">
                  <c:v>0.47606680904883764</c:v>
                </c:pt>
                <c:pt idx="640">
                  <c:v>0.47549095457748591</c:v>
                </c:pt>
                <c:pt idx="641">
                  <c:v>0.47491629113217115</c:v>
                </c:pt>
                <c:pt idx="642">
                  <c:v>0.47434281586319382</c:v>
                </c:pt>
                <c:pt idx="643">
                  <c:v>0.47377052592475116</c:v>
                </c:pt>
                <c:pt idx="644">
                  <c:v>0.47319941847497315</c:v>
                </c:pt>
                <c:pt idx="645">
                  <c:v>0.47262949067597282</c:v>
                </c:pt>
                <c:pt idx="646">
                  <c:v>0.47206073969388163</c:v>
                </c:pt>
                <c:pt idx="647">
                  <c:v>0.47149316269889385</c:v>
                </c:pt>
                <c:pt idx="648">
                  <c:v>0.47092675686530838</c:v>
                </c:pt>
                <c:pt idx="649">
                  <c:v>0.47036151937156473</c:v>
                </c:pt>
                <c:pt idx="650">
                  <c:v>0.46979744740028473</c:v>
                </c:pt>
                <c:pt idx="651">
                  <c:v>0.46923453813831179</c:v>
                </c:pt>
                <c:pt idx="652">
                  <c:v>0.46867278877674573</c:v>
                </c:pt>
                <c:pt idx="653">
                  <c:v>0.46811219651098035</c:v>
                </c:pt>
                <c:pt idx="654">
                  <c:v>0.4675527585407423</c:v>
                </c:pt>
                <c:pt idx="655">
                  <c:v>0.46699447207012351</c:v>
                </c:pt>
                <c:pt idx="656">
                  <c:v>0.4664373343076183</c:v>
                </c:pt>
                <c:pt idx="657">
                  <c:v>0.4658813424661562</c:v>
                </c:pt>
                <c:pt idx="658">
                  <c:v>0.46532649376313695</c:v>
                </c:pt>
                <c:pt idx="659">
                  <c:v>0.46477278542046147</c:v>
                </c:pt>
                <c:pt idx="660">
                  <c:v>0.46422021466456631</c:v>
                </c:pt>
                <c:pt idx="661">
                  <c:v>0.46366877872645523</c:v>
                </c:pt>
                <c:pt idx="662">
                  <c:v>0.46311847484172802</c:v>
                </c:pt>
                <c:pt idx="663">
                  <c:v>0.46256930025061432</c:v>
                </c:pt>
                <c:pt idx="664">
                  <c:v>0.46202125219800066</c:v>
                </c:pt>
                <c:pt idx="665">
                  <c:v>0.46147432793346188</c:v>
                </c:pt>
                <c:pt idx="666">
                  <c:v>0.46092852471128631</c:v>
                </c:pt>
                <c:pt idx="667">
                  <c:v>0.46038383979051062</c:v>
                </c:pt>
                <c:pt idx="668">
                  <c:v>0.4598402704349393</c:v>
                </c:pt>
                <c:pt idx="669">
                  <c:v>0.45929781391317775</c:v>
                </c:pt>
                <c:pt idx="670">
                  <c:v>0.4587564674986564</c:v>
                </c:pt>
                <c:pt idx="671">
                  <c:v>0.45821622846965482</c:v>
                </c:pt>
                <c:pt idx="672">
                  <c:v>0.45767709410933116</c:v>
                </c:pt>
                <c:pt idx="673">
                  <c:v>0.45713906170574337</c:v>
                </c:pt>
                <c:pt idx="674">
                  <c:v>0.45660212855187493</c:v>
                </c:pt>
                <c:pt idx="675">
                  <c:v>0.45606629194565906</c:v>
                </c:pt>
                <c:pt idx="676">
                  <c:v>0.45553154918999833</c:v>
                </c:pt>
                <c:pt idx="677">
                  <c:v>0.45499789759279452</c:v>
                </c:pt>
                <c:pt idx="678">
                  <c:v>0.45446533446696324</c:v>
                </c:pt>
                <c:pt idx="679">
                  <c:v>0.45393385713046086</c:v>
                </c:pt>
                <c:pt idx="680">
                  <c:v>0.45340346290630168</c:v>
                </c:pt>
                <c:pt idx="681">
                  <c:v>0.45287414912258223</c:v>
                </c:pt>
                <c:pt idx="682">
                  <c:v>0.45234591311249844</c:v>
                </c:pt>
                <c:pt idx="683">
                  <c:v>0.45181875221436785</c:v>
                </c:pt>
                <c:pt idx="684">
                  <c:v>0.45129266377164712</c:v>
                </c:pt>
                <c:pt idx="685">
                  <c:v>0.45076764513295181</c:v>
                </c:pt>
                <c:pt idx="686">
                  <c:v>0.45024369365207395</c:v>
                </c:pt>
                <c:pt idx="687">
                  <c:v>0.44972080668800102</c:v>
                </c:pt>
                <c:pt idx="688">
                  <c:v>0.44919898160493188</c:v>
                </c:pt>
                <c:pt idx="689">
                  <c:v>0.44867821577229522</c:v>
                </c:pt>
                <c:pt idx="690">
                  <c:v>0.44815850656476391</c:v>
                </c:pt>
                <c:pt idx="691">
                  <c:v>0.4476398513622748</c:v>
                </c:pt>
                <c:pt idx="692">
                  <c:v>0.44712224755004082</c:v>
                </c:pt>
                <c:pt idx="693">
                  <c:v>0.44660569251856774</c:v>
                </c:pt>
                <c:pt idx="694">
                  <c:v>0.44609018366366948</c:v>
                </c:pt>
                <c:pt idx="695">
                  <c:v>0.44557571838648152</c:v>
                </c:pt>
                <c:pt idx="696">
                  <c:v>0.44506229409347581</c:v>
                </c:pt>
                <c:pt idx="697">
                  <c:v>0.44454990819647328</c:v>
                </c:pt>
                <c:pt idx="698">
                  <c:v>0.44403855811265891</c:v>
                </c:pt>
                <c:pt idx="699">
                  <c:v>0.44352824126459317</c:v>
                </c:pt>
                <c:pt idx="700">
                  <c:v>0.44301895508022382</c:v>
                </c:pt>
                <c:pt idx="701">
                  <c:v>0.44251069699290063</c:v>
                </c:pt>
                <c:pt idx="702">
                  <c:v>0.44200346444138355</c:v>
                </c:pt>
                <c:pt idx="703">
                  <c:v>0.4414972548698593</c:v>
                </c:pt>
                <c:pt idx="704">
                  <c:v>0.44099206572794553</c:v>
                </c:pt>
                <c:pt idx="705">
                  <c:v>0.44048789447070585</c:v>
                </c:pt>
                <c:pt idx="706">
                  <c:v>0.43998473855866166</c:v>
                </c:pt>
                <c:pt idx="707">
                  <c:v>0.439482595457796</c:v>
                </c:pt>
                <c:pt idx="708">
                  <c:v>0.43898146263956922</c:v>
                </c:pt>
                <c:pt idx="709">
                  <c:v>0.43848133758092478</c:v>
                </c:pt>
                <c:pt idx="710">
                  <c:v>0.43798221776430057</c:v>
                </c:pt>
                <c:pt idx="711">
                  <c:v>0.43748410067763388</c:v>
                </c:pt>
                <c:pt idx="712">
                  <c:v>0.43698698381437368</c:v>
                </c:pt>
                <c:pt idx="713">
                  <c:v>0.43649086467348464</c:v>
                </c:pt>
                <c:pt idx="714">
                  <c:v>0.43599574075945957</c:v>
                </c:pt>
                <c:pt idx="715">
                  <c:v>0.43550160958232137</c:v>
                </c:pt>
                <c:pt idx="716">
                  <c:v>0.43500846865763493</c:v>
                </c:pt>
                <c:pt idx="717">
                  <c:v>0.43451631550650788</c:v>
                </c:pt>
                <c:pt idx="718">
                  <c:v>0.43402514765560474</c:v>
                </c:pt>
                <c:pt idx="719">
                  <c:v>0.43353496263714536</c:v>
                </c:pt>
                <c:pt idx="720">
                  <c:v>0.43304575798891498</c:v>
                </c:pt>
                <c:pt idx="721">
                  <c:v>0.43255753125427077</c:v>
                </c:pt>
                <c:pt idx="722">
                  <c:v>0.43207027998214204</c:v>
                </c:pt>
                <c:pt idx="723">
                  <c:v>0.43158400172703915</c:v>
                </c:pt>
                <c:pt idx="724">
                  <c:v>0.43109869404905854</c:v>
                </c:pt>
                <c:pt idx="725">
                  <c:v>0.4306143545138838</c:v>
                </c:pt>
                <c:pt idx="726">
                  <c:v>0.43013098069279337</c:v>
                </c:pt>
                <c:pt idx="727">
                  <c:v>0.42964857016266234</c:v>
                </c:pt>
                <c:pt idx="728">
                  <c:v>0.42916712050596362</c:v>
                </c:pt>
                <c:pt idx="729">
                  <c:v>0.42868662931077889</c:v>
                </c:pt>
                <c:pt idx="730">
                  <c:v>0.42820709417079134</c:v>
                </c:pt>
                <c:pt idx="731">
                  <c:v>0.42772851268529838</c:v>
                </c:pt>
                <c:pt idx="732">
                  <c:v>0.4272508824592075</c:v>
                </c:pt>
                <c:pt idx="733">
                  <c:v>0.42677420110303982</c:v>
                </c:pt>
                <c:pt idx="734">
                  <c:v>0.42629846623293488</c:v>
                </c:pt>
                <c:pt idx="735">
                  <c:v>0.42582367547065048</c:v>
                </c:pt>
                <c:pt idx="736">
                  <c:v>0.42534982644356117</c:v>
                </c:pt>
                <c:pt idx="737">
                  <c:v>0.42487691678466877</c:v>
                </c:pt>
                <c:pt idx="738">
                  <c:v>0.42440494413259067</c:v>
                </c:pt>
                <c:pt idx="739">
                  <c:v>0.42393390613157272</c:v>
                </c:pt>
                <c:pt idx="740">
                  <c:v>0.42346380043148296</c:v>
                </c:pt>
                <c:pt idx="741">
                  <c:v>0.42299462468781396</c:v>
                </c:pt>
                <c:pt idx="742">
                  <c:v>0.4225263765616819</c:v>
                </c:pt>
                <c:pt idx="743">
                  <c:v>0.42205905371982883</c:v>
                </c:pt>
                <c:pt idx="744">
                  <c:v>0.42159265383462124</c:v>
                </c:pt>
                <c:pt idx="745">
                  <c:v>0.42112717458404925</c:v>
                </c:pt>
                <c:pt idx="746">
                  <c:v>0.4206626136517263</c:v>
                </c:pt>
                <c:pt idx="747">
                  <c:v>0.42019896872688978</c:v>
                </c:pt>
                <c:pt idx="748">
                  <c:v>0.41973623750439654</c:v>
                </c:pt>
                <c:pt idx="749">
                  <c:v>0.41927441768472651</c:v>
                </c:pt>
                <c:pt idx="750">
                  <c:v>0.41881350697397618</c:v>
                </c:pt>
                <c:pt idx="751">
                  <c:v>0.41835350308386154</c:v>
                </c:pt>
                <c:pt idx="752">
                  <c:v>0.41789440373171238</c:v>
                </c:pt>
                <c:pt idx="753">
                  <c:v>0.41743620664047448</c:v>
                </c:pt>
                <c:pt idx="754">
                  <c:v>0.41697890953870442</c:v>
                </c:pt>
                <c:pt idx="755">
                  <c:v>0.41652251016056685</c:v>
                </c:pt>
                <c:pt idx="756">
                  <c:v>0.41606700624583437</c:v>
                </c:pt>
                <c:pt idx="757">
                  <c:v>0.41561239553988527</c:v>
                </c:pt>
                <c:pt idx="758">
                  <c:v>0.41515867579369564</c:v>
                </c:pt>
                <c:pt idx="759">
                  <c:v>0.41470584476384281</c:v>
                </c:pt>
                <c:pt idx="760">
                  <c:v>0.4142539002124988</c:v>
                </c:pt>
                <c:pt idx="761">
                  <c:v>0.41380283990742739</c:v>
                </c:pt>
                <c:pt idx="762">
                  <c:v>0.41335266162197926</c:v>
                </c:pt>
                <c:pt idx="763">
                  <c:v>0.41290336313509207</c:v>
                </c:pt>
                <c:pt idx="764">
                  <c:v>0.41245494223128282</c:v>
                </c:pt>
                <c:pt idx="765">
                  <c:v>0.41200739670064707</c:v>
                </c:pt>
                <c:pt idx="766">
                  <c:v>0.41156072433885155</c:v>
                </c:pt>
                <c:pt idx="767">
                  <c:v>0.41111492294713181</c:v>
                </c:pt>
                <c:pt idx="768">
                  <c:v>0.41066999033228935</c:v>
                </c:pt>
                <c:pt idx="769">
                  <c:v>0.41022592430668281</c:v>
                </c:pt>
                <c:pt idx="770">
                  <c:v>0.40978272268822791</c:v>
                </c:pt>
                <c:pt idx="771">
                  <c:v>0.40934038330039002</c:v>
                </c:pt>
                <c:pt idx="772">
                  <c:v>0.40889890397217837</c:v>
                </c:pt>
                <c:pt idx="773">
                  <c:v>0.40845828253814292</c:v>
                </c:pt>
                <c:pt idx="774">
                  <c:v>0.40801851683836998</c:v>
                </c:pt>
                <c:pt idx="775">
                  <c:v>0.40757960471847338</c:v>
                </c:pt>
                <c:pt idx="776">
                  <c:v>0.40714154402959174</c:v>
                </c:pt>
                <c:pt idx="777">
                  <c:v>0.40670433262838179</c:v>
                </c:pt>
                <c:pt idx="778">
                  <c:v>0.40626796837701368</c:v>
                </c:pt>
                <c:pt idx="779">
                  <c:v>0.40583244914316202</c:v>
                </c:pt>
                <c:pt idx="780">
                  <c:v>0.40539777280000538</c:v>
                </c:pt>
                <c:pt idx="781">
                  <c:v>0.40496393722621382</c:v>
                </c:pt>
                <c:pt idx="782">
                  <c:v>0.40453094030594838</c:v>
                </c:pt>
                <c:pt idx="783">
                  <c:v>0.40409877992885107</c:v>
                </c:pt>
                <c:pt idx="784">
                  <c:v>0.40366745399003734</c:v>
                </c:pt>
                <c:pt idx="785">
                  <c:v>0.40323696039009632</c:v>
                </c:pt>
                <c:pt idx="786">
                  <c:v>0.40280729703507595</c:v>
                </c:pt>
                <c:pt idx="787">
                  <c:v>0.40237846183648079</c:v>
                </c:pt>
                <c:pt idx="788">
                  <c:v>0.40195045271126262</c:v>
                </c:pt>
                <c:pt idx="789">
                  <c:v>0.40152326758181855</c:v>
                </c:pt>
                <c:pt idx="790">
                  <c:v>0.40109690437597662</c:v>
                </c:pt>
                <c:pt idx="791">
                  <c:v>0.40067136102699352</c:v>
                </c:pt>
                <c:pt idx="792">
                  <c:v>0.40024663547354683</c:v>
                </c:pt>
                <c:pt idx="793">
                  <c:v>0.39982272565972676</c:v>
                </c:pt>
                <c:pt idx="794">
                  <c:v>0.39939962953502556</c:v>
                </c:pt>
                <c:pt idx="795">
                  <c:v>0.39897734505433796</c:v>
                </c:pt>
                <c:pt idx="796">
                  <c:v>0.39855587017794586</c:v>
                </c:pt>
                <c:pt idx="797">
                  <c:v>0.39813520287151244</c:v>
                </c:pt>
                <c:pt idx="798">
                  <c:v>0.39771534110607881</c:v>
                </c:pt>
                <c:pt idx="799">
                  <c:v>0.39729628285804913</c:v>
                </c:pt>
                <c:pt idx="800">
                  <c:v>0.39687802610918727</c:v>
                </c:pt>
                <c:pt idx="801">
                  <c:v>0.39646056884660713</c:v>
                </c:pt>
                <c:pt idx="802">
                  <c:v>0.39604390906276443</c:v>
                </c:pt>
                <c:pt idx="803">
                  <c:v>0.39562804475544966</c:v>
                </c:pt>
                <c:pt idx="804">
                  <c:v>0.39521297392777793</c:v>
                </c:pt>
                <c:pt idx="805">
                  <c:v>0.3947986945881804</c:v>
                </c:pt>
                <c:pt idx="806">
                  <c:v>0.39438520475040051</c:v>
                </c:pt>
                <c:pt idx="807">
                  <c:v>0.39397250243347676</c:v>
                </c:pt>
                <c:pt idx="808">
                  <c:v>0.39356058566174246</c:v>
                </c:pt>
                <c:pt idx="809">
                  <c:v>0.39314945246481081</c:v>
                </c:pt>
                <c:pt idx="810">
                  <c:v>0.3927391008775718</c:v>
                </c:pt>
                <c:pt idx="811">
                  <c:v>0.39232952894017853</c:v>
                </c:pt>
                <c:pt idx="812">
                  <c:v>0.39192073469803917</c:v>
                </c:pt>
                <c:pt idx="813">
                  <c:v>0.39151271620181094</c:v>
                </c:pt>
                <c:pt idx="814">
                  <c:v>0.39110547150738695</c:v>
                </c:pt>
                <c:pt idx="815">
                  <c:v>0.39069899867589086</c:v>
                </c:pt>
                <c:pt idx="816">
                  <c:v>0.39029329577366445</c:v>
                </c:pt>
                <c:pt idx="817">
                  <c:v>0.38988836087226147</c:v>
                </c:pt>
                <c:pt idx="818">
                  <c:v>0.38948419204843338</c:v>
                </c:pt>
                <c:pt idx="819">
                  <c:v>0.3890807873841276</c:v>
                </c:pt>
                <c:pt idx="820">
                  <c:v>0.38867814496646985</c:v>
                </c:pt>
                <c:pt idx="821">
                  <c:v>0.38827626288776196</c:v>
                </c:pt>
                <c:pt idx="822">
                  <c:v>0.38787513924546568</c:v>
                </c:pt>
                <c:pt idx="823">
                  <c:v>0.38747477214219839</c:v>
                </c:pt>
                <c:pt idx="824">
                  <c:v>0.38707515968571998</c:v>
                </c:pt>
                <c:pt idx="825">
                  <c:v>0.38667629998892722</c:v>
                </c:pt>
                <c:pt idx="826">
                  <c:v>0.38627819116983736</c:v>
                </c:pt>
                <c:pt idx="827">
                  <c:v>0.38588083135158463</c:v>
                </c:pt>
                <c:pt idx="828">
                  <c:v>0.38548421866240778</c:v>
                </c:pt>
                <c:pt idx="829">
                  <c:v>0.38508835123564017</c:v>
                </c:pt>
                <c:pt idx="830">
                  <c:v>0.38469322720969967</c:v>
                </c:pt>
                <c:pt idx="831">
                  <c:v>0.3842988447280799</c:v>
                </c:pt>
                <c:pt idx="832">
                  <c:v>0.38390520193933958</c:v>
                </c:pt>
                <c:pt idx="833">
                  <c:v>0.38351229699709072</c:v>
                </c:pt>
                <c:pt idx="834">
                  <c:v>0.38312012805999024</c:v>
                </c:pt>
                <c:pt idx="835">
                  <c:v>0.38272869329173115</c:v>
                </c:pt>
                <c:pt idx="836">
                  <c:v>0.38233799086102882</c:v>
                </c:pt>
                <c:pt idx="837">
                  <c:v>0.38194801894161418</c:v>
                </c:pt>
                <c:pt idx="838">
                  <c:v>0.38155877571222113</c:v>
                </c:pt>
                <c:pt idx="839">
                  <c:v>0.38117025935657617</c:v>
                </c:pt>
                <c:pt idx="840">
                  <c:v>0.38078246806339083</c:v>
                </c:pt>
                <c:pt idx="841">
                  <c:v>0.38039540002634781</c:v>
                </c:pt>
                <c:pt idx="842">
                  <c:v>0.3800090534440923</c:v>
                </c:pt>
                <c:pt idx="843">
                  <c:v>0.37962342652022191</c:v>
                </c:pt>
                <c:pt idx="844">
                  <c:v>0.3792385174632748</c:v>
                </c:pt>
                <c:pt idx="845">
                  <c:v>0.37885432448672018</c:v>
                </c:pt>
                <c:pt idx="846">
                  <c:v>0.37847084580894813</c:v>
                </c:pt>
                <c:pt idx="847">
                  <c:v>0.37808807965325619</c:v>
                </c:pt>
                <c:pt idx="848">
                  <c:v>0.37770602424784283</c:v>
                </c:pt>
                <c:pt idx="849">
                  <c:v>0.37732467782579493</c:v>
                </c:pt>
                <c:pt idx="850">
                  <c:v>0.37694403862507481</c:v>
                </c:pt>
                <c:pt idx="851">
                  <c:v>0.37656410488851538</c:v>
                </c:pt>
                <c:pt idx="852">
                  <c:v>0.37618487486380386</c:v>
                </c:pt>
                <c:pt idx="853">
                  <c:v>0.37580634680347075</c:v>
                </c:pt>
                <c:pt idx="854">
                  <c:v>0.3754285189648856</c:v>
                </c:pt>
                <c:pt idx="855">
                  <c:v>0.37505138961023732</c:v>
                </c:pt>
                <c:pt idx="856">
                  <c:v>0.37467495700653231</c:v>
                </c:pt>
                <c:pt idx="857">
                  <c:v>0.37429921942557626</c:v>
                </c:pt>
                <c:pt idx="858">
                  <c:v>0.37392417514396847</c:v>
                </c:pt>
                <c:pt idx="859">
                  <c:v>0.37354982244308427</c:v>
                </c:pt>
                <c:pt idx="860">
                  <c:v>0.37317615960907463</c:v>
                </c:pt>
                <c:pt idx="861">
                  <c:v>0.3728031849328452</c:v>
                </c:pt>
                <c:pt idx="862">
                  <c:v>0.37243089671004925</c:v>
                </c:pt>
                <c:pt idx="863">
                  <c:v>0.37205929324107889</c:v>
                </c:pt>
                <c:pt idx="864">
                  <c:v>0.37168837283105116</c:v>
                </c:pt>
                <c:pt idx="865">
                  <c:v>0.37131813378979689</c:v>
                </c:pt>
                <c:pt idx="866">
                  <c:v>0.37094857443185153</c:v>
                </c:pt>
                <c:pt idx="867">
                  <c:v>0.37057969307644362</c:v>
                </c:pt>
                <c:pt idx="868">
                  <c:v>0.37021148804748188</c:v>
                </c:pt>
                <c:pt idx="869">
                  <c:v>0.369843957673548</c:v>
                </c:pt>
                <c:pt idx="870">
                  <c:v>0.36947710028788128</c:v>
                </c:pt>
                <c:pt idx="871">
                  <c:v>0.36911091422836928</c:v>
                </c:pt>
                <c:pt idx="872">
                  <c:v>0.3687453978375384</c:v>
                </c:pt>
                <c:pt idx="873">
                  <c:v>0.36838054946254173</c:v>
                </c:pt>
                <c:pt idx="874">
                  <c:v>0.36801636745514443</c:v>
                </c:pt>
                <c:pt idx="875">
                  <c:v>0.36765285017171817</c:v>
                </c:pt>
                <c:pt idx="876">
                  <c:v>0.36728999597322853</c:v>
                </c:pt>
                <c:pt idx="877">
                  <c:v>0.36692780322522001</c:v>
                </c:pt>
                <c:pt idx="878">
                  <c:v>0.36656627029780897</c:v>
                </c:pt>
                <c:pt idx="879">
                  <c:v>0.36620539556567105</c:v>
                </c:pt>
                <c:pt idx="880">
                  <c:v>0.36584517740803102</c:v>
                </c:pt>
                <c:pt idx="881">
                  <c:v>0.36548561420865089</c:v>
                </c:pt>
                <c:pt idx="882">
                  <c:v>0.36512670435581618</c:v>
                </c:pt>
                <c:pt idx="883">
                  <c:v>0.36476844624232857</c:v>
                </c:pt>
                <c:pt idx="884">
                  <c:v>0.36441083826549547</c:v>
                </c:pt>
                <c:pt idx="885">
                  <c:v>0.36405387882711232</c:v>
                </c:pt>
                <c:pt idx="886">
                  <c:v>0.3636975663334599</c:v>
                </c:pt>
                <c:pt idx="887">
                  <c:v>0.36334189919528576</c:v>
                </c:pt>
                <c:pt idx="888">
                  <c:v>0.36298687582779793</c:v>
                </c:pt>
                <c:pt idx="889">
                  <c:v>0.36263249465065023</c:v>
                </c:pt>
                <c:pt idx="890">
                  <c:v>0.36227875408793531</c:v>
                </c:pt>
                <c:pt idx="891">
                  <c:v>0.36192565256816911</c:v>
                </c:pt>
                <c:pt idx="892">
                  <c:v>0.36157318852428244</c:v>
                </c:pt>
                <c:pt idx="893">
                  <c:v>0.36122136039360747</c:v>
                </c:pt>
                <c:pt idx="894">
                  <c:v>0.36087016661786886</c:v>
                </c:pt>
                <c:pt idx="895">
                  <c:v>0.36051960564317032</c:v>
                </c:pt>
                <c:pt idx="896">
                  <c:v>0.360169675919987</c:v>
                </c:pt>
                <c:pt idx="897">
                  <c:v>0.35982037590314908</c:v>
                </c:pt>
                <c:pt idx="898">
                  <c:v>0.35947170405183398</c:v>
                </c:pt>
                <c:pt idx="899">
                  <c:v>0.35912365882955682</c:v>
                </c:pt>
                <c:pt idx="900">
                  <c:v>0.35877623870415348</c:v>
                </c:pt>
                <c:pt idx="901">
                  <c:v>0.35842944214777545</c:v>
                </c:pt>
                <c:pt idx="902">
                  <c:v>0.35808326763687415</c:v>
                </c:pt>
                <c:pt idx="903">
                  <c:v>0.35773771365219159</c:v>
                </c:pt>
                <c:pt idx="904">
                  <c:v>0.35739277867875158</c:v>
                </c:pt>
                <c:pt idx="905">
                  <c:v>0.35704846120584333</c:v>
                </c:pt>
                <c:pt idx="906">
                  <c:v>0.35670475972701277</c:v>
                </c:pt>
                <c:pt idx="907">
                  <c:v>0.35636167274005465</c:v>
                </c:pt>
                <c:pt idx="908">
                  <c:v>0.35601919874699517</c:v>
                </c:pt>
                <c:pt idx="909">
                  <c:v>0.35567733625408632</c:v>
                </c:pt>
                <c:pt idx="910">
                  <c:v>0.35533608377179082</c:v>
                </c:pt>
                <c:pt idx="911">
                  <c:v>0.35499543981477288</c:v>
                </c:pt>
                <c:pt idx="912">
                  <c:v>0.3546554029018868</c:v>
                </c:pt>
                <c:pt idx="913">
                  <c:v>0.35431597155616601</c:v>
                </c:pt>
                <c:pt idx="914">
                  <c:v>0.35397714430481064</c:v>
                </c:pt>
                <c:pt idx="915">
                  <c:v>0.35363891967917782</c:v>
                </c:pt>
                <c:pt idx="916">
                  <c:v>0.35330129621477108</c:v>
                </c:pt>
                <c:pt idx="917">
                  <c:v>0.3529642724512263</c:v>
                </c:pt>
                <c:pt idx="918">
                  <c:v>0.35262784693230448</c:v>
                </c:pt>
                <c:pt idx="919">
                  <c:v>0.3522920182058778</c:v>
                </c:pt>
                <c:pt idx="920">
                  <c:v>0.35195678482391962</c:v>
                </c:pt>
                <c:pt idx="921">
                  <c:v>0.35162214534249264</c:v>
                </c:pt>
                <c:pt idx="922">
                  <c:v>0.35128809832173857</c:v>
                </c:pt>
                <c:pt idx="923">
                  <c:v>0.35095464232586887</c:v>
                </c:pt>
                <c:pt idx="924">
                  <c:v>0.35062177592314853</c:v>
                </c:pt>
                <c:pt idx="925">
                  <c:v>0.35028949768589052</c:v>
                </c:pt>
                <c:pt idx="926">
                  <c:v>0.34995780619044198</c:v>
                </c:pt>
                <c:pt idx="927">
                  <c:v>0.34962670001717328</c:v>
                </c:pt>
                <c:pt idx="928">
                  <c:v>0.34929617775046817</c:v>
                </c:pt>
                <c:pt idx="929">
                  <c:v>0.34896623797871168</c:v>
                </c:pt>
                <c:pt idx="930">
                  <c:v>0.34863687929427978</c:v>
                </c:pt>
                <c:pt idx="931">
                  <c:v>0.34830810029352682</c:v>
                </c:pt>
                <c:pt idx="932">
                  <c:v>0.34797989957677888</c:v>
                </c:pt>
                <c:pt idx="933">
                  <c:v>0.34765227574831731</c:v>
                </c:pt>
                <c:pt idx="934">
                  <c:v>0.34732522741637084</c:v>
                </c:pt>
                <c:pt idx="935">
                  <c:v>0.3469987531931053</c:v>
                </c:pt>
                <c:pt idx="936">
                  <c:v>0.34667285169461087</c:v>
                </c:pt>
                <c:pt idx="937">
                  <c:v>0.34634752154089082</c:v>
                </c:pt>
                <c:pt idx="938">
                  <c:v>0.34602276135585502</c:v>
                </c:pt>
                <c:pt idx="939">
                  <c:v>0.34569856976730073</c:v>
                </c:pt>
                <c:pt idx="940">
                  <c:v>0.34537494540691233</c:v>
                </c:pt>
                <c:pt idx="941">
                  <c:v>0.34505188691024186</c:v>
                </c:pt>
                <c:pt idx="942">
                  <c:v>0.34472939291670135</c:v>
                </c:pt>
                <c:pt idx="943">
                  <c:v>0.34440746206955403</c:v>
                </c:pt>
                <c:pt idx="944">
                  <c:v>0.34408609301589915</c:v>
                </c:pt>
                <c:pt idx="945">
                  <c:v>0.3437652844066641</c:v>
                </c:pt>
                <c:pt idx="946">
                  <c:v>0.34344503489659473</c:v>
                </c:pt>
                <c:pt idx="947">
                  <c:v>0.34312534314424292</c:v>
                </c:pt>
                <c:pt idx="948">
                  <c:v>0.34280620781195315</c:v>
                </c:pt>
                <c:pt idx="949">
                  <c:v>0.34248762756585738</c:v>
                </c:pt>
                <c:pt idx="950">
                  <c:v>0.34216960107586047</c:v>
                </c:pt>
                <c:pt idx="951">
                  <c:v>0.34185212701563111</c:v>
                </c:pt>
                <c:pt idx="952">
                  <c:v>0.34153520406259025</c:v>
                </c:pt>
                <c:pt idx="953">
                  <c:v>0.34121883089790256</c:v>
                </c:pt>
                <c:pt idx="954">
                  <c:v>0.3409030062064608</c:v>
                </c:pt>
                <c:pt idx="955">
                  <c:v>0.34058772867688186</c:v>
                </c:pt>
                <c:pt idx="956">
                  <c:v>0.34027299700149138</c:v>
                </c:pt>
                <c:pt idx="957">
                  <c:v>0.33995880987631488</c:v>
                </c:pt>
                <c:pt idx="958">
                  <c:v>0.33964516600106581</c:v>
                </c:pt>
                <c:pt idx="959">
                  <c:v>0.33933206407913924</c:v>
                </c:pt>
                <c:pt idx="960">
                  <c:v>0.33901950281759541</c:v>
                </c:pt>
                <c:pt idx="961">
                  <c:v>0.33870748092715347</c:v>
                </c:pt>
                <c:pt idx="962">
                  <c:v>0.33839599712217955</c:v>
                </c:pt>
                <c:pt idx="963">
                  <c:v>0.33808505012067591</c:v>
                </c:pt>
                <c:pt idx="964">
                  <c:v>0.33777463864427204</c:v>
                </c:pt>
                <c:pt idx="965">
                  <c:v>0.33746476141821241</c:v>
                </c:pt>
                <c:pt idx="966">
                  <c:v>0.33715541717134634</c:v>
                </c:pt>
                <c:pt idx="967">
                  <c:v>0.33684660463611948</c:v>
                </c:pt>
                <c:pt idx="968">
                  <c:v>0.33653832254856192</c:v>
                </c:pt>
                <c:pt idx="969">
                  <c:v>0.33623056964827758</c:v>
                </c:pt>
                <c:pt idx="970">
                  <c:v>0.33592334467843332</c:v>
                </c:pt>
                <c:pt idx="971">
                  <c:v>0.335616646385752</c:v>
                </c:pt>
                <c:pt idx="972">
                  <c:v>0.33531047352049759</c:v>
                </c:pt>
                <c:pt idx="973">
                  <c:v>0.33500482483646787</c:v>
                </c:pt>
                <c:pt idx="974">
                  <c:v>0.33469969909098435</c:v>
                </c:pt>
                <c:pt idx="975">
                  <c:v>0.33439509504488069</c:v>
                </c:pt>
                <c:pt idx="976">
                  <c:v>0.33409101146249137</c:v>
                </c:pt>
                <c:pt idx="977">
                  <c:v>0.33378744711164676</c:v>
                </c:pt>
                <c:pt idx="978">
                  <c:v>0.3334844007636556</c:v>
                </c:pt>
                <c:pt idx="979">
                  <c:v>0.33318187119329939</c:v>
                </c:pt>
                <c:pt idx="980">
                  <c:v>0.3328798571788229</c:v>
                </c:pt>
                <c:pt idx="981">
                  <c:v>0.33257835750192088</c:v>
                </c:pt>
                <c:pt idx="982">
                  <c:v>0.33227737094773141</c:v>
                </c:pt>
                <c:pt idx="983">
                  <c:v>0.33197689630482313</c:v>
                </c:pt>
                <c:pt idx="984">
                  <c:v>0.33167693236518425</c:v>
                </c:pt>
                <c:pt idx="985">
                  <c:v>0.33137747792421884</c:v>
                </c:pt>
                <c:pt idx="986">
                  <c:v>0.33107853178072777</c:v>
                </c:pt>
                <c:pt idx="987">
                  <c:v>0.33078009273690651</c:v>
                </c:pt>
                <c:pt idx="988">
                  <c:v>0.33048215959833088</c:v>
                </c:pt>
                <c:pt idx="989">
                  <c:v>0.33018473117394986</c:v>
                </c:pt>
                <c:pt idx="990">
                  <c:v>0.32988780627607039</c:v>
                </c:pt>
                <c:pt idx="991">
                  <c:v>0.32959138372035424</c:v>
                </c:pt>
                <c:pt idx="992">
                  <c:v>0.32929546232580492</c:v>
                </c:pt>
                <c:pt idx="993">
                  <c:v>0.32900004091475704</c:v>
                </c:pt>
                <c:pt idx="994">
                  <c:v>0.32870511831286753</c:v>
                </c:pt>
                <c:pt idx="995">
                  <c:v>0.32841069334910672</c:v>
                </c:pt>
                <c:pt idx="996">
                  <c:v>0.32811676485574559</c:v>
                </c:pt>
                <c:pt idx="997">
                  <c:v>0.32782333166834976</c:v>
                </c:pt>
                <c:pt idx="998">
                  <c:v>0.32753039262576739</c:v>
                </c:pt>
                <c:pt idx="999">
                  <c:v>0.32723794657011979</c:v>
                </c:pt>
                <c:pt idx="1000">
                  <c:v>0.3269459923467935</c:v>
                </c:pt>
                <c:pt idx="1001">
                  <c:v>0.32665452880442641</c:v>
                </c:pt>
                <c:pt idx="1002">
                  <c:v>0.32636355479490226</c:v>
                </c:pt>
                <c:pt idx="1003">
                  <c:v>0.32607306917333956</c:v>
                </c:pt>
                <c:pt idx="1004">
                  <c:v>0.32578307079808183</c:v>
                </c:pt>
                <c:pt idx="1005">
                  <c:v>0.32549355853068784</c:v>
                </c:pt>
                <c:pt idx="1006">
                  <c:v>0.32520453123592341</c:v>
                </c:pt>
                <c:pt idx="1007">
                  <c:v>0.32491598778174918</c:v>
                </c:pt>
                <c:pt idx="1008">
                  <c:v>0.32462792703931304</c:v>
                </c:pt>
                <c:pt idx="1009">
                  <c:v>0.32434034788294186</c:v>
                </c:pt>
                <c:pt idx="1010">
                  <c:v>0.32405324919012746</c:v>
                </c:pt>
                <c:pt idx="1011">
                  <c:v>0.32376662984152432</c:v>
                </c:pt>
                <c:pt idx="1012">
                  <c:v>0.32348048872093238</c:v>
                </c:pt>
                <c:pt idx="1013">
                  <c:v>0.32319482471529182</c:v>
                </c:pt>
                <c:pt idx="1014">
                  <c:v>0.32290963671467526</c:v>
                </c:pt>
                <c:pt idx="1015">
                  <c:v>0.32262492361227352</c:v>
                </c:pt>
                <c:pt idx="1016">
                  <c:v>0.32234068430439028</c:v>
                </c:pt>
                <c:pt idx="1017">
                  <c:v>0.32205691769043143</c:v>
                </c:pt>
                <c:pt idx="1018">
                  <c:v>0.32177362267289566</c:v>
                </c:pt>
                <c:pt idx="1019">
                  <c:v>0.32149079815736586</c:v>
                </c:pt>
                <c:pt idx="1020">
                  <c:v>0.32120844305249824</c:v>
                </c:pt>
                <c:pt idx="1021">
                  <c:v>0.32092655627001537</c:v>
                </c:pt>
                <c:pt idx="1022">
                  <c:v>0.32064513672469436</c:v>
                </c:pt>
                <c:pt idx="1023">
                  <c:v>0.32036418333436234</c:v>
                </c:pt>
                <c:pt idx="1024">
                  <c:v>0.3200836950198791</c:v>
                </c:pt>
                <c:pt idx="1025">
                  <c:v>0.31980367070513632</c:v>
                </c:pt>
                <c:pt idx="1026">
                  <c:v>0.31952410931704678</c:v>
                </c:pt>
                <c:pt idx="1027">
                  <c:v>0.31924500978552783</c:v>
                </c:pt>
                <c:pt idx="1028">
                  <c:v>0.31896637104350523</c:v>
                </c:pt>
                <c:pt idx="1029">
                  <c:v>0.31868819202689064</c:v>
                </c:pt>
                <c:pt idx="1030">
                  <c:v>0.3184104716745832</c:v>
                </c:pt>
                <c:pt idx="1031">
                  <c:v>0.31813320892845331</c:v>
                </c:pt>
                <c:pt idx="1032">
                  <c:v>0.31785640273333937</c:v>
                </c:pt>
                <c:pt idx="1033">
                  <c:v>0.31758005203703482</c:v>
                </c:pt>
                <c:pt idx="1034">
                  <c:v>0.31730415579028004</c:v>
                </c:pt>
                <c:pt idx="1035">
                  <c:v>0.31702871294675411</c:v>
                </c:pt>
                <c:pt idx="1036">
                  <c:v>0.31675372246306527</c:v>
                </c:pt>
                <c:pt idx="1037">
                  <c:v>0.31647918329874547</c:v>
                </c:pt>
                <c:pt idx="1038">
                  <c:v>0.31620509441623279</c:v>
                </c:pt>
                <c:pt idx="1039">
                  <c:v>0.31593145478087531</c:v>
                </c:pt>
                <c:pt idx="1040">
                  <c:v>0.3156582633609108</c:v>
                </c:pt>
                <c:pt idx="1041">
                  <c:v>0.3153855191274631</c:v>
                </c:pt>
                <c:pt idx="1042">
                  <c:v>0.31511322105453282</c:v>
                </c:pt>
                <c:pt idx="1043">
                  <c:v>0.31484136811899183</c:v>
                </c:pt>
                <c:pt idx="1044">
                  <c:v>0.31456995930056764</c:v>
                </c:pt>
                <c:pt idx="1045">
                  <c:v>0.31429899358183938</c:v>
                </c:pt>
                <c:pt idx="1046">
                  <c:v>0.31402846994823069</c:v>
                </c:pt>
                <c:pt idx="1047">
                  <c:v>0.31375838738799455</c:v>
                </c:pt>
                <c:pt idx="1048">
                  <c:v>0.31348874489221212</c:v>
                </c:pt>
                <c:pt idx="1049">
                  <c:v>0.31321954145477882</c:v>
                </c:pt>
                <c:pt idx="1050">
                  <c:v>0.31295077607240107</c:v>
                </c:pt>
                <c:pt idx="1051">
                  <c:v>0.31268244774457965</c:v>
                </c:pt>
                <c:pt idx="1052">
                  <c:v>0.31241455547360958</c:v>
                </c:pt>
                <c:pt idx="1053">
                  <c:v>0.31214709826456727</c:v>
                </c:pt>
                <c:pt idx="1054">
                  <c:v>0.31188007512530302</c:v>
                </c:pt>
                <c:pt idx="1055">
                  <c:v>0.31161348506643088</c:v>
                </c:pt>
                <c:pt idx="1056">
                  <c:v>0.31134732710132407</c:v>
                </c:pt>
                <c:pt idx="1057">
                  <c:v>0.31108160024610348</c:v>
                </c:pt>
                <c:pt idx="1058">
                  <c:v>0.31081630351963041</c:v>
                </c:pt>
                <c:pt idx="1059">
                  <c:v>0.31055143594349538</c:v>
                </c:pt>
                <c:pt idx="1060">
                  <c:v>0.31028699654201713</c:v>
                </c:pt>
                <c:pt idx="1061">
                  <c:v>0.31002298434222608</c:v>
                </c:pt>
                <c:pt idx="1062">
                  <c:v>0.30975939837385957</c:v>
                </c:pt>
                <c:pt idx="1063">
                  <c:v>0.30949623766935563</c:v>
                </c:pt>
                <c:pt idx="1064">
                  <c:v>0.30923350126384141</c:v>
                </c:pt>
                <c:pt idx="1065">
                  <c:v>0.30897118819512581</c:v>
                </c:pt>
                <c:pt idx="1066">
                  <c:v>0.30870929750369336</c:v>
                </c:pt>
                <c:pt idx="1067">
                  <c:v>0.30844782823269351</c:v>
                </c:pt>
                <c:pt idx="1068">
                  <c:v>0.30818677942793288</c:v>
                </c:pt>
                <c:pt idx="1069">
                  <c:v>0.30792615013786839</c:v>
                </c:pt>
                <c:pt idx="1070">
                  <c:v>0.30766593941359743</c:v>
                </c:pt>
                <c:pt idx="1071">
                  <c:v>0.30740614630885416</c:v>
                </c:pt>
                <c:pt idx="1072">
                  <c:v>0.3071467698799939</c:v>
                </c:pt>
                <c:pt idx="1073">
                  <c:v>0.30688780918599151</c:v>
                </c:pt>
                <c:pt idx="1074">
                  <c:v>0.30662926328843088</c:v>
                </c:pt>
                <c:pt idx="1075">
                  <c:v>0.30637113125149767</c:v>
                </c:pt>
                <c:pt idx="1076">
                  <c:v>0.30611341214197041</c:v>
                </c:pt>
                <c:pt idx="1077">
                  <c:v>0.30585610502921473</c:v>
                </c:pt>
                <c:pt idx="1078">
                  <c:v>0.30559920898517001</c:v>
                </c:pt>
                <c:pt idx="1079">
                  <c:v>0.30534272308435079</c:v>
                </c:pt>
                <c:pt idx="1080">
                  <c:v>0.30508664640382782</c:v>
                </c:pt>
                <c:pt idx="1081">
                  <c:v>0.30483097802323084</c:v>
                </c:pt>
                <c:pt idx="1082">
                  <c:v>0.30457571702473246</c:v>
                </c:pt>
                <c:pt idx="1083">
                  <c:v>0.3043208624930453</c:v>
                </c:pt>
                <c:pt idx="1084">
                  <c:v>0.30406641351541125</c:v>
                </c:pt>
                <c:pt idx="1085">
                  <c:v>0.30381236918159688</c:v>
                </c:pt>
                <c:pt idx="1086">
                  <c:v>0.30355872858388216</c:v>
                </c:pt>
                <c:pt idx="1087">
                  <c:v>0.30330549081705627</c:v>
                </c:pt>
                <c:pt idx="1088">
                  <c:v>0.30305265497840606</c:v>
                </c:pt>
                <c:pt idx="1089">
                  <c:v>0.30280022016771246</c:v>
                </c:pt>
                <c:pt idx="1090">
                  <c:v>0.30254818548723938</c:v>
                </c:pt>
                <c:pt idx="1091">
                  <c:v>0.30229655004172823</c:v>
                </c:pt>
                <c:pt idx="1092">
                  <c:v>0.30204531293839004</c:v>
                </c:pt>
                <c:pt idx="1093">
                  <c:v>0.30179447328689718</c:v>
                </c:pt>
                <c:pt idx="1094">
                  <c:v>0.30154403019937481</c:v>
                </c:pt>
                <c:pt idx="1095">
                  <c:v>0.3012939827903971</c:v>
                </c:pt>
                <c:pt idx="1096">
                  <c:v>0.30104433017697568</c:v>
                </c:pt>
                <c:pt idx="1097">
                  <c:v>0.30079507147855422</c:v>
                </c:pt>
                <c:pt idx="1098">
                  <c:v>0.30054620581700103</c:v>
                </c:pt>
                <c:pt idx="1099">
                  <c:v>0.30029773231659879</c:v>
                </c:pt>
                <c:pt idx="1100">
                  <c:v>0.30004965010404405</c:v>
                </c:pt>
                <c:pt idx="1101">
                  <c:v>0.29980195830843032</c:v>
                </c:pt>
                <c:pt idx="1102">
                  <c:v>0.29955465606124837</c:v>
                </c:pt>
                <c:pt idx="1103">
                  <c:v>0.29930774249637593</c:v>
                </c:pt>
                <c:pt idx="1104">
                  <c:v>0.29906121675006997</c:v>
                </c:pt>
                <c:pt idx="1105">
                  <c:v>0.29881507796096102</c:v>
                </c:pt>
                <c:pt idx="1106">
                  <c:v>0.29856932527004237</c:v>
                </c:pt>
                <c:pt idx="1107">
                  <c:v>0.29832395782066823</c:v>
                </c:pt>
                <c:pt idx="1108">
                  <c:v>0.29807897475854189</c:v>
                </c:pt>
                <c:pt idx="1109">
                  <c:v>0.29783437523171014</c:v>
                </c:pt>
                <c:pt idx="1110">
                  <c:v>0.2975901583905573</c:v>
                </c:pt>
                <c:pt idx="1111">
                  <c:v>0.29734632338779654</c:v>
                </c:pt>
                <c:pt idx="1112">
                  <c:v>0.29710286937846153</c:v>
                </c:pt>
                <c:pt idx="1113">
                  <c:v>0.29685979551990166</c:v>
                </c:pt>
                <c:pt idx="1114">
                  <c:v>0.29661710097177435</c:v>
                </c:pt>
                <c:pt idx="1115">
                  <c:v>0.29637478489603875</c:v>
                </c:pt>
                <c:pt idx="1116">
                  <c:v>0.29613284645694476</c:v>
                </c:pt>
                <c:pt idx="1117">
                  <c:v>0.29589128482103155</c:v>
                </c:pt>
                <c:pt idx="1118">
                  <c:v>0.29565009915711632</c:v>
                </c:pt>
                <c:pt idx="1119">
                  <c:v>0.29540928863628912</c:v>
                </c:pt>
                <c:pt idx="1120">
                  <c:v>0.29516885243190555</c:v>
                </c:pt>
                <c:pt idx="1121">
                  <c:v>0.29492878971958059</c:v>
                </c:pt>
                <c:pt idx="1122">
                  <c:v>0.29468909967717782</c:v>
                </c:pt>
                <c:pt idx="1123">
                  <c:v>0.29444978148481016</c:v>
                </c:pt>
                <c:pt idx="1124">
                  <c:v>0.29421083432482426</c:v>
                </c:pt>
                <c:pt idx="1125">
                  <c:v>0.29397225738179983</c:v>
                </c:pt>
                <c:pt idx="1126">
                  <c:v>0.29373404984254031</c:v>
                </c:pt>
                <c:pt idx="1127">
                  <c:v>0.29349621089606581</c:v>
                </c:pt>
                <c:pt idx="1128">
                  <c:v>0.29325873973360811</c:v>
                </c:pt>
                <c:pt idx="1129">
                  <c:v>0.29302163554860078</c:v>
                </c:pt>
                <c:pt idx="1130">
                  <c:v>0.29278489753667564</c:v>
                </c:pt>
                <c:pt idx="1131">
                  <c:v>0.29254852489565386</c:v>
                </c:pt>
                <c:pt idx="1132">
                  <c:v>0.29231251682553988</c:v>
                </c:pt>
                <c:pt idx="1133">
                  <c:v>0.29207687252851638</c:v>
                </c:pt>
                <c:pt idx="1134">
                  <c:v>0.29184159120893388</c:v>
                </c:pt>
                <c:pt idx="1135">
                  <c:v>0.29160667207330732</c:v>
                </c:pt>
                <c:pt idx="1136">
                  <c:v>0.29137211433030846</c:v>
                </c:pt>
                <c:pt idx="1137">
                  <c:v>0.29113791719075777</c:v>
                </c:pt>
                <c:pt idx="1138">
                  <c:v>0.29090407986762107</c:v>
                </c:pt>
                <c:pt idx="1139">
                  <c:v>0.29067060157599856</c:v>
                </c:pt>
                <c:pt idx="1140">
                  <c:v>0.29043748153312299</c:v>
                </c:pt>
                <c:pt idx="1141">
                  <c:v>0.29020471895835032</c:v>
                </c:pt>
                <c:pt idx="1142">
                  <c:v>0.28997231307315302</c:v>
                </c:pt>
                <c:pt idx="1143">
                  <c:v>0.2897402631011135</c:v>
                </c:pt>
                <c:pt idx="1144">
                  <c:v>0.28950856826792115</c:v>
                </c:pt>
                <c:pt idx="1145">
                  <c:v>0.289277227801359</c:v>
                </c:pt>
                <c:pt idx="1146">
                  <c:v>0.28904624093130549</c:v>
                </c:pt>
                <c:pt idx="1147">
                  <c:v>0.28881560688972174</c:v>
                </c:pt>
                <c:pt idx="1148">
                  <c:v>0.28858532491064698</c:v>
                </c:pt>
                <c:pt idx="1149">
                  <c:v>0.2883553942301928</c:v>
                </c:pt>
                <c:pt idx="1150">
                  <c:v>0.28812581408653776</c:v>
                </c:pt>
                <c:pt idx="1151">
                  <c:v>0.28789658371991944</c:v>
                </c:pt>
                <c:pt idx="1152">
                  <c:v>0.28766770237262568</c:v>
                </c:pt>
                <c:pt idx="1153">
                  <c:v>0.28743916928899432</c:v>
                </c:pt>
                <c:pt idx="1154">
                  <c:v>0.28721098371540327</c:v>
                </c:pt>
                <c:pt idx="1155">
                  <c:v>0.28698314490026217</c:v>
                </c:pt>
                <c:pt idx="1156">
                  <c:v>0.28675565209401094</c:v>
                </c:pt>
                <c:pt idx="1157">
                  <c:v>0.28652850454911116</c:v>
                </c:pt>
                <c:pt idx="1158">
                  <c:v>0.28630170152003787</c:v>
                </c:pt>
                <c:pt idx="1159">
                  <c:v>0.28607524226327768</c:v>
                </c:pt>
                <c:pt idx="1160">
                  <c:v>0.28584912603731899</c:v>
                </c:pt>
                <c:pt idx="1161">
                  <c:v>0.28562335210264789</c:v>
                </c:pt>
                <c:pt idx="1162">
                  <c:v>0.28539791972173989</c:v>
                </c:pt>
                <c:pt idx="1163">
                  <c:v>0.28517282815905776</c:v>
                </c:pt>
                <c:pt idx="1164">
                  <c:v>0.28494807668103972</c:v>
                </c:pt>
                <c:pt idx="1165">
                  <c:v>0.28472366455609965</c:v>
                </c:pt>
                <c:pt idx="1166">
                  <c:v>0.28449959105461653</c:v>
                </c:pt>
                <c:pt idx="1167">
                  <c:v>0.28427585544892825</c:v>
                </c:pt>
                <c:pt idx="1168">
                  <c:v>0.28405245701333076</c:v>
                </c:pt>
                <c:pt idx="1169">
                  <c:v>0.28382939502406623</c:v>
                </c:pt>
                <c:pt idx="1170">
                  <c:v>0.28360666875931784</c:v>
                </c:pt>
                <c:pt idx="1171">
                  <c:v>0.28338427749920886</c:v>
                </c:pt>
                <c:pt idx="1172">
                  <c:v>0.28316222052578943</c:v>
                </c:pt>
                <c:pt idx="1173">
                  <c:v>0.28294049712303831</c:v>
                </c:pt>
                <c:pt idx="1174">
                  <c:v>0.28271910657684995</c:v>
                </c:pt>
                <c:pt idx="1175">
                  <c:v>0.28249804817503293</c:v>
                </c:pt>
                <c:pt idx="1176">
                  <c:v>0.28227732120730281</c:v>
                </c:pt>
                <c:pt idx="1177">
                  <c:v>0.2820569249652759</c:v>
                </c:pt>
                <c:pt idx="1178">
                  <c:v>0.281836858742464</c:v>
                </c:pt>
                <c:pt idx="1179">
                  <c:v>0.28161712183426874</c:v>
                </c:pt>
                <c:pt idx="1180">
                  <c:v>0.28139771353797532</c:v>
                </c:pt>
                <c:pt idx="1181">
                  <c:v>0.28117863315274738</c:v>
                </c:pt>
                <c:pt idx="1182">
                  <c:v>0.2809598799796198</c:v>
                </c:pt>
                <c:pt idx="1183">
                  <c:v>0.28074145332149375</c:v>
                </c:pt>
                <c:pt idx="1184">
                  <c:v>0.28052335248313326</c:v>
                </c:pt>
                <c:pt idx="1185">
                  <c:v>0.28030557677115681</c:v>
                </c:pt>
                <c:pt idx="1186">
                  <c:v>0.28008812549403012</c:v>
                </c:pt>
                <c:pt idx="1187">
                  <c:v>0.27987099796206499</c:v>
                </c:pt>
                <c:pt idx="1188">
                  <c:v>0.27965419348740883</c:v>
                </c:pt>
                <c:pt idx="1189">
                  <c:v>0.27943771138404527</c:v>
                </c:pt>
                <c:pt idx="1190">
                  <c:v>0.27922155096778084</c:v>
                </c:pt>
                <c:pt idx="1191">
                  <c:v>0.27900571155624682</c:v>
                </c:pt>
                <c:pt idx="1192">
                  <c:v>0.27879019246888775</c:v>
                </c:pt>
                <c:pt idx="1193">
                  <c:v>0.27857499302695987</c:v>
                </c:pt>
                <c:pt idx="1194">
                  <c:v>0.2783601125535215</c:v>
                </c:pt>
                <c:pt idx="1195">
                  <c:v>0.27814555037343353</c:v>
                </c:pt>
                <c:pt idx="1196">
                  <c:v>0.27793130581334835</c:v>
                </c:pt>
                <c:pt idx="1197">
                  <c:v>0.27771737820170667</c:v>
                </c:pt>
                <c:pt idx="1198">
                  <c:v>0.27750376686873218</c:v>
                </c:pt>
                <c:pt idx="1199">
                  <c:v>0.27729047114642547</c:v>
                </c:pt>
                <c:pt idx="1200">
                  <c:v>0.27707749036855955</c:v>
                </c:pt>
                <c:pt idx="1201">
                  <c:v>0.27686482387067307</c:v>
                </c:pt>
                <c:pt idx="1202">
                  <c:v>0.27665247099006474</c:v>
                </c:pt>
                <c:pt idx="1203">
                  <c:v>0.27644043106579086</c:v>
                </c:pt>
                <c:pt idx="1204">
                  <c:v>0.27622870343865802</c:v>
                </c:pt>
                <c:pt idx="1205">
                  <c:v>0.2760172874512149</c:v>
                </c:pt>
                <c:pt idx="1206">
                  <c:v>0.27580618244775323</c:v>
                </c:pt>
                <c:pt idx="1207">
                  <c:v>0.27559538777429587</c:v>
                </c:pt>
                <c:pt idx="1208">
                  <c:v>0.2753849027785974</c:v>
                </c:pt>
                <c:pt idx="1209">
                  <c:v>0.27517472681013327</c:v>
                </c:pt>
                <c:pt idx="1210">
                  <c:v>0.27496485922010033</c:v>
                </c:pt>
                <c:pt idx="1211">
                  <c:v>0.2747552993614058</c:v>
                </c:pt>
                <c:pt idx="1212">
                  <c:v>0.27454604658866666</c:v>
                </c:pt>
                <c:pt idx="1213">
                  <c:v>0.27433710025820235</c:v>
                </c:pt>
                <c:pt idx="1214">
                  <c:v>0.27412845972802935</c:v>
                </c:pt>
                <c:pt idx="1215">
                  <c:v>0.27392012435785745</c:v>
                </c:pt>
                <c:pt idx="1216">
                  <c:v>0.27371209350908088</c:v>
                </c:pt>
                <c:pt idx="1217">
                  <c:v>0.27350436654478066</c:v>
                </c:pt>
                <c:pt idx="1218">
                  <c:v>0.2732969428297104</c:v>
                </c:pt>
                <c:pt idx="1219">
                  <c:v>0.27308982173029861</c:v>
                </c:pt>
                <c:pt idx="1220">
                  <c:v>0.27288300261463838</c:v>
                </c:pt>
                <c:pt idx="1221">
                  <c:v>0.27267648485248563</c:v>
                </c:pt>
                <c:pt idx="1222">
                  <c:v>0.27247026781525313</c:v>
                </c:pt>
                <c:pt idx="1223">
                  <c:v>0.27226435087600326</c:v>
                </c:pt>
                <c:pt idx="1224">
                  <c:v>0.27205873340944875</c:v>
                </c:pt>
                <c:pt idx="1225">
                  <c:v>0.27185341479193925</c:v>
                </c:pt>
                <c:pt idx="1226">
                  <c:v>0.27164839440146549</c:v>
                </c:pt>
                <c:pt idx="1227">
                  <c:v>0.27144367161764693</c:v>
                </c:pt>
                <c:pt idx="1228">
                  <c:v>0.27123924582172854</c:v>
                </c:pt>
                <c:pt idx="1229">
                  <c:v>0.27103511639658179</c:v>
                </c:pt>
                <c:pt idx="1230">
                  <c:v>0.27083128272668999</c:v>
                </c:pt>
                <c:pt idx="1231">
                  <c:v>0.27062774419815061</c:v>
                </c:pt>
                <c:pt idx="1232">
                  <c:v>0.27042450019866826</c:v>
                </c:pt>
                <c:pt idx="1233">
                  <c:v>0.27022155011754728</c:v>
                </c:pt>
                <c:pt idx="1234">
                  <c:v>0.2700188933456934</c:v>
                </c:pt>
                <c:pt idx="1235">
                  <c:v>0.26981652927559974</c:v>
                </c:pt>
                <c:pt idx="1236">
                  <c:v>0.26961445730135081</c:v>
                </c:pt>
                <c:pt idx="1237">
                  <c:v>0.26941267681861275</c:v>
                </c:pt>
                <c:pt idx="1238">
                  <c:v>0.26921118722462839</c:v>
                </c:pt>
                <c:pt idx="1239">
                  <c:v>0.26900998791821512</c:v>
                </c:pt>
                <c:pt idx="1240">
                  <c:v>0.26880907829975803</c:v>
                </c:pt>
                <c:pt idx="1241">
                  <c:v>0.2686084577712054</c:v>
                </c:pt>
                <c:pt idx="1242">
                  <c:v>0.26840812573606582</c:v>
                </c:pt>
                <c:pt idx="1243">
                  <c:v>0.26820808159940096</c:v>
                </c:pt>
                <c:pt idx="1244">
                  <c:v>0.26800832476782088</c:v>
                </c:pt>
                <c:pt idx="1245">
                  <c:v>0.26780885464948284</c:v>
                </c:pt>
                <c:pt idx="1246">
                  <c:v>0.26760967065408181</c:v>
                </c:pt>
                <c:pt idx="1247">
                  <c:v>0.2674107721928502</c:v>
                </c:pt>
                <c:pt idx="1248">
                  <c:v>0.26721215867854803</c:v>
                </c:pt>
                <c:pt idx="1249">
                  <c:v>0.26701382952546582</c:v>
                </c:pt>
                <c:pt idx="1250">
                  <c:v>0.26681578414941265</c:v>
                </c:pt>
                <c:pt idx="1251">
                  <c:v>0.26661802196771411</c:v>
                </c:pt>
                <c:pt idx="1252">
                  <c:v>0.26642054239921004</c:v>
                </c:pt>
                <c:pt idx="1253">
                  <c:v>0.26622334486424598</c:v>
                </c:pt>
                <c:pt idx="1254">
                  <c:v>0.26602642878467325</c:v>
                </c:pt>
                <c:pt idx="1255">
                  <c:v>0.26582979358383896</c:v>
                </c:pt>
                <c:pt idx="1256">
                  <c:v>0.26563343868658496</c:v>
                </c:pt>
                <c:pt idx="1257">
                  <c:v>0.26543736351924646</c:v>
                </c:pt>
                <c:pt idx="1258">
                  <c:v>0.26524156750963707</c:v>
                </c:pt>
                <c:pt idx="1259">
                  <c:v>0.26504605008705645</c:v>
                </c:pt>
                <c:pt idx="1260">
                  <c:v>0.26485081068227845</c:v>
                </c:pt>
                <c:pt idx="1261">
                  <c:v>0.26465584872754749</c:v>
                </c:pt>
                <c:pt idx="1262">
                  <c:v>0.26446116365657757</c:v>
                </c:pt>
                <c:pt idx="1263">
                  <c:v>0.26426675490454427</c:v>
                </c:pt>
                <c:pt idx="1264">
                  <c:v>0.26407262190808106</c:v>
                </c:pt>
                <c:pt idx="1265">
                  <c:v>0.26387876410527655</c:v>
                </c:pt>
                <c:pt idx="1266">
                  <c:v>0.26368518093566762</c:v>
                </c:pt>
                <c:pt idx="1267">
                  <c:v>0.26349187184023781</c:v>
                </c:pt>
                <c:pt idx="1268">
                  <c:v>0.26329883626141104</c:v>
                </c:pt>
                <c:pt idx="1269">
                  <c:v>0.26310607364304817</c:v>
                </c:pt>
                <c:pt idx="1270">
                  <c:v>0.26291358343044108</c:v>
                </c:pt>
                <c:pt idx="1271">
                  <c:v>0.2627213650703103</c:v>
                </c:pt>
                <c:pt idx="1272">
                  <c:v>0.26252941801080082</c:v>
                </c:pt>
                <c:pt idx="1273">
                  <c:v>0.26233774170147584</c:v>
                </c:pt>
                <c:pt idx="1274">
                  <c:v>0.26214633559331413</c:v>
                </c:pt>
                <c:pt idx="1275">
                  <c:v>0.2619551991387053</c:v>
                </c:pt>
                <c:pt idx="1276">
                  <c:v>0.26176433179144531</c:v>
                </c:pt>
                <c:pt idx="1277">
                  <c:v>0.26157373300673253</c:v>
                </c:pt>
                <c:pt idx="1278">
                  <c:v>0.26138340224116385</c:v>
                </c:pt>
                <c:pt idx="1279">
                  <c:v>0.26119333895272973</c:v>
                </c:pt>
                <c:pt idx="1280">
                  <c:v>0.2610035426008106</c:v>
                </c:pt>
                <c:pt idx="1281">
                  <c:v>0.26081401264617227</c:v>
                </c:pt>
                <c:pt idx="1282">
                  <c:v>0.26062474855096218</c:v>
                </c:pt>
                <c:pt idx="1283">
                  <c:v>0.26043574977870476</c:v>
                </c:pt>
                <c:pt idx="1284">
                  <c:v>0.26024701579429826</c:v>
                </c:pt>
                <c:pt idx="1285">
                  <c:v>0.26005854606400935</c:v>
                </c:pt>
                <c:pt idx="1286">
                  <c:v>0.25987034005546988</c:v>
                </c:pt>
                <c:pt idx="1287">
                  <c:v>0.25968239723767278</c:v>
                </c:pt>
                <c:pt idx="1288">
                  <c:v>0.25949471708096622</c:v>
                </c:pt>
                <c:pt idx="1289">
                  <c:v>0.25930729905705363</c:v>
                </c:pt>
                <c:pt idx="1290">
                  <c:v>0.25912014263898475</c:v>
                </c:pt>
                <c:pt idx="1291">
                  <c:v>0.25893324730115619</c:v>
                </c:pt>
                <c:pt idx="1292">
                  <c:v>0.25874661251930325</c:v>
                </c:pt>
                <c:pt idx="1293">
                  <c:v>0.25856023777049858</c:v>
                </c:pt>
                <c:pt idx="1294">
                  <c:v>0.25837412253314734</c:v>
                </c:pt>
                <c:pt idx="1295">
                  <c:v>0.25818826628698338</c:v>
                </c:pt>
                <c:pt idx="1296">
                  <c:v>0.25800266851306458</c:v>
                </c:pt>
                <c:pt idx="1297">
                  <c:v>0.25781732869377055</c:v>
                </c:pt>
                <c:pt idx="1298">
                  <c:v>0.25763224631279674</c:v>
                </c:pt>
                <c:pt idx="1299">
                  <c:v>0.25744742085515215</c:v>
                </c:pt>
                <c:pt idx="1300">
                  <c:v>0.2572628518071538</c:v>
                </c:pt>
                <c:pt idx="1301">
                  <c:v>0.2570785386564241</c:v>
                </c:pt>
                <c:pt idx="1302">
                  <c:v>0.25689448089188682</c:v>
                </c:pt>
                <c:pt idx="1303">
                  <c:v>0.25671067800376207</c:v>
                </c:pt>
                <c:pt idx="1304">
                  <c:v>0.25652712948356426</c:v>
                </c:pt>
                <c:pt idx="1305">
                  <c:v>0.25634383482409678</c:v>
                </c:pt>
                <c:pt idx="1306">
                  <c:v>0.25616079351944915</c:v>
                </c:pt>
                <c:pt idx="1307">
                  <c:v>0.25597800506499085</c:v>
                </c:pt>
                <c:pt idx="1308">
                  <c:v>0.25579546895737121</c:v>
                </c:pt>
                <c:pt idx="1309">
                  <c:v>0.25561318469451383</c:v>
                </c:pt>
                <c:pt idx="1310">
                  <c:v>0.25543115177561176</c:v>
                </c:pt>
                <c:pt idx="1311">
                  <c:v>0.25524936970112444</c:v>
                </c:pt>
                <c:pt idx="1312">
                  <c:v>0.25506783797277582</c:v>
                </c:pt>
                <c:pt idx="1313">
                  <c:v>0.25488655609354632</c:v>
                </c:pt>
                <c:pt idx="1314">
                  <c:v>0.25470552356767356</c:v>
                </c:pt>
                <c:pt idx="1315">
                  <c:v>0.25452473990064706</c:v>
                </c:pt>
                <c:pt idx="1316">
                  <c:v>0.25434420459920132</c:v>
                </c:pt>
                <c:pt idx="1317">
                  <c:v>0.25416391717131875</c:v>
                </c:pt>
                <c:pt idx="1318">
                  <c:v>0.25398387712622095</c:v>
                </c:pt>
                <c:pt idx="1319">
                  <c:v>0.25380408397436477</c:v>
                </c:pt>
                <c:pt idx="1320">
                  <c:v>0.25362453722744138</c:v>
                </c:pt>
                <c:pt idx="1321">
                  <c:v>0.25344523639837074</c:v>
                </c:pt>
                <c:pt idx="1322">
                  <c:v>0.25326618100130099</c:v>
                </c:pt>
                <c:pt idx="1323">
                  <c:v>0.25308737055159924</c:v>
                </c:pt>
                <c:pt idx="1324">
                  <c:v>0.25290880456585363</c:v>
                </c:pt>
                <c:pt idx="1325">
                  <c:v>0.25273048256186459</c:v>
                </c:pt>
                <c:pt idx="1326">
                  <c:v>0.25255240405864682</c:v>
                </c:pt>
                <c:pt idx="1327">
                  <c:v>0.25237456857642032</c:v>
                </c:pt>
                <c:pt idx="1328">
                  <c:v>0.25219697563661131</c:v>
                </c:pt>
                <c:pt idx="1329">
                  <c:v>0.25201962476184481</c:v>
                </c:pt>
                <c:pt idx="1330">
                  <c:v>0.25184251547594388</c:v>
                </c:pt>
                <c:pt idx="1331">
                  <c:v>0.25166564730392504</c:v>
                </c:pt>
                <c:pt idx="1332">
                  <c:v>0.25148901977199478</c:v>
                </c:pt>
                <c:pt idx="1333">
                  <c:v>0.25131263240754581</c:v>
                </c:pt>
                <c:pt idx="1334">
                  <c:v>0.25113648473915368</c:v>
                </c:pt>
                <c:pt idx="1335">
                  <c:v>0.25096057629657392</c:v>
                </c:pt>
                <c:pt idx="1336">
                  <c:v>0.25078490661073766</c:v>
                </c:pt>
                <c:pt idx="1337">
                  <c:v>0.25060947521374882</c:v>
                </c:pt>
                <c:pt idx="1338">
                  <c:v>0.25043428163887982</c:v>
                </c:pt>
                <c:pt idx="1339">
                  <c:v>0.2502593254205685</c:v>
                </c:pt>
                <c:pt idx="1340">
                  <c:v>0.25008460609441741</c:v>
                </c:pt>
                <c:pt idx="1341">
                  <c:v>0.24991012319718353</c:v>
                </c:pt>
                <c:pt idx="1342">
                  <c:v>0.24973587626678201</c:v>
                </c:pt>
                <c:pt idx="1343">
                  <c:v>0.24956186484228018</c:v>
                </c:pt>
                <c:pt idx="1344">
                  <c:v>0.24938808846389218</c:v>
                </c:pt>
                <c:pt idx="1345">
                  <c:v>0.24921454667297838</c:v>
                </c:pt>
                <c:pt idx="1346">
                  <c:v>0.2490412390120407</c:v>
                </c:pt>
                <c:pt idx="1347">
                  <c:v>0.24886816502471881</c:v>
                </c:pt>
                <c:pt idx="1348">
                  <c:v>0.24869532425578889</c:v>
                </c:pt>
                <c:pt idx="1349">
                  <c:v>0.24852271625115768</c:v>
                </c:pt>
                <c:pt idx="1350">
                  <c:v>0.24835034055786084</c:v>
                </c:pt>
                <c:pt idx="1351">
                  <c:v>0.24817819672405775</c:v>
                </c:pt>
                <c:pt idx="1352">
                  <c:v>0.24800628429903201</c:v>
                </c:pt>
                <c:pt idx="1353">
                  <c:v>0.24783460283318326</c:v>
                </c:pt>
                <c:pt idx="1354">
                  <c:v>0.24766315187802829</c:v>
                </c:pt>
                <c:pt idx="1355">
                  <c:v>0.2474919309861944</c:v>
                </c:pt>
                <c:pt idx="1356">
                  <c:v>0.24732093971141744</c:v>
                </c:pt>
                <c:pt idx="1357">
                  <c:v>0.24715017760854005</c:v>
                </c:pt>
                <c:pt idx="1358">
                  <c:v>0.24697964423350638</c:v>
                </c:pt>
                <c:pt idx="1359">
                  <c:v>0.24680933914335898</c:v>
                </c:pt>
                <c:pt idx="1360">
                  <c:v>0.24663926189623636</c:v>
                </c:pt>
                <c:pt idx="1361">
                  <c:v>0.24646941205136955</c:v>
                </c:pt>
                <c:pt idx="1362">
                  <c:v>0.24629978916907874</c:v>
                </c:pt>
                <c:pt idx="1363">
                  <c:v>0.24613039281077081</c:v>
                </c:pt>
                <c:pt idx="1364">
                  <c:v>0.24596122253893504</c:v>
                </c:pt>
                <c:pt idx="1365">
                  <c:v>0.24579227791714056</c:v>
                </c:pt>
                <c:pt idx="1366">
                  <c:v>0.2456235585100329</c:v>
                </c:pt>
                <c:pt idx="1367">
                  <c:v>0.24545506388333194</c:v>
                </c:pt>
                <c:pt idx="1368">
                  <c:v>0.24528679360382621</c:v>
                </c:pt>
                <c:pt idx="1369">
                  <c:v>0.24511874723937291</c:v>
                </c:pt>
                <c:pt idx="1370">
                  <c:v>0.24495092435889271</c:v>
                </c:pt>
                <c:pt idx="1371">
                  <c:v>0.24478332453236776</c:v>
                </c:pt>
                <c:pt idx="1372">
                  <c:v>0.24461594733083644</c:v>
                </c:pt>
                <c:pt idx="1373">
                  <c:v>0.24444879232639463</c:v>
                </c:pt>
                <c:pt idx="1374">
                  <c:v>0.24428185909218686</c:v>
                </c:pt>
                <c:pt idx="1375">
                  <c:v>0.24411514720240879</c:v>
                </c:pt>
                <c:pt idx="1376">
                  <c:v>0.24394865623230041</c:v>
                </c:pt>
                <c:pt idx="1377">
                  <c:v>0.24378238575814418</c:v>
                </c:pt>
                <c:pt idx="1378">
                  <c:v>0.24361633535726293</c:v>
                </c:pt>
                <c:pt idx="1379">
                  <c:v>0.24345050460801437</c:v>
                </c:pt>
                <c:pt idx="1380">
                  <c:v>0.24328489308979212</c:v>
                </c:pt>
                <c:pt idx="1381">
                  <c:v>0.24311950038301761</c:v>
                </c:pt>
                <c:pt idx="1382">
                  <c:v>0.24295432606914144</c:v>
                </c:pt>
                <c:pt idx="1383">
                  <c:v>0.24278936973063817</c:v>
                </c:pt>
                <c:pt idx="1384">
                  <c:v>0.24262463095100326</c:v>
                </c:pt>
                <c:pt idx="1385">
                  <c:v>0.2424601093147517</c:v>
                </c:pt>
                <c:pt idx="1386">
                  <c:v>0.24229580440741369</c:v>
                </c:pt>
                <c:pt idx="1387">
                  <c:v>0.24213171581553092</c:v>
                </c:pt>
                <c:pt idx="1388">
                  <c:v>0.24196784312665684</c:v>
                </c:pt>
                <c:pt idx="1389">
                  <c:v>0.24180418592934971</c:v>
                </c:pt>
                <c:pt idx="1390">
                  <c:v>0.24164074381317271</c:v>
                </c:pt>
                <c:pt idx="1391">
                  <c:v>0.24147751636868922</c:v>
                </c:pt>
                <c:pt idx="1392">
                  <c:v>0.24131450318746211</c:v>
                </c:pt>
                <c:pt idx="1393">
                  <c:v>0.24115170386204671</c:v>
                </c:pt>
                <c:pt idx="1394">
                  <c:v>0.24098911798599307</c:v>
                </c:pt>
                <c:pt idx="1395">
                  <c:v>0.24082674515383914</c:v>
                </c:pt>
                <c:pt idx="1396">
                  <c:v>0.24066458496111023</c:v>
                </c:pt>
                <c:pt idx="1397">
                  <c:v>0.24050263700431473</c:v>
                </c:pt>
                <c:pt idx="1398">
                  <c:v>0.24034090088094223</c:v>
                </c:pt>
                <c:pt idx="1399">
                  <c:v>0.24017937618945928</c:v>
                </c:pt>
                <c:pt idx="1400">
                  <c:v>0.24001806252930932</c:v>
                </c:pt>
                <c:pt idx="1401">
                  <c:v>0.23985695950090599</c:v>
                </c:pt>
                <c:pt idx="1402">
                  <c:v>0.23969606670563434</c:v>
                </c:pt>
                <c:pt idx="1403">
                  <c:v>0.23953538374584532</c:v>
                </c:pt>
                <c:pt idx="1404">
                  <c:v>0.23937491022485269</c:v>
                </c:pt>
                <c:pt idx="1405">
                  <c:v>0.23921464574693413</c:v>
                </c:pt>
                <c:pt idx="1406">
                  <c:v>0.23905458991732254</c:v>
                </c:pt>
                <c:pt idx="1407">
                  <c:v>0.23889474234220834</c:v>
                </c:pt>
                <c:pt idx="1408">
                  <c:v>0.23873510262873404</c:v>
                </c:pt>
                <c:pt idx="1409">
                  <c:v>0.23857567038499289</c:v>
                </c:pt>
                <c:pt idx="1410">
                  <c:v>0.2384164452200252</c:v>
                </c:pt>
                <c:pt idx="1411">
                  <c:v>0.23825742674381481</c:v>
                </c:pt>
                <c:pt idx="1412">
                  <c:v>0.23809861456728962</c:v>
                </c:pt>
                <c:pt idx="1413">
                  <c:v>0.23794000830231493</c:v>
                </c:pt>
                <c:pt idx="1414">
                  <c:v>0.23778160756169323</c:v>
                </c:pt>
                <c:pt idx="1415">
                  <c:v>0.2376234119591607</c:v>
                </c:pt>
                <c:pt idx="1416">
                  <c:v>0.23746542110938507</c:v>
                </c:pt>
                <c:pt idx="1417">
                  <c:v>0.23730763462796178</c:v>
                </c:pt>
                <c:pt idx="1418">
                  <c:v>0.23715005213141241</c:v>
                </c:pt>
                <c:pt idx="1419">
                  <c:v>0.23699267323718173</c:v>
                </c:pt>
                <c:pt idx="1420">
                  <c:v>0.23683549756363531</c:v>
                </c:pt>
                <c:pt idx="1421">
                  <c:v>0.23667852473005518</c:v>
                </c:pt>
                <c:pt idx="1422">
                  <c:v>0.2365217543566408</c:v>
                </c:pt>
                <c:pt idx="1423">
                  <c:v>0.23636518606450221</c:v>
                </c:pt>
                <c:pt idx="1424">
                  <c:v>0.23620881947566033</c:v>
                </c:pt>
                <c:pt idx="1425">
                  <c:v>0.23605265421304278</c:v>
                </c:pt>
                <c:pt idx="1426">
                  <c:v>0.2358966899004834</c:v>
                </c:pt>
                <c:pt idx="1427">
                  <c:v>0.23574092616271644</c:v>
                </c:pt>
                <c:pt idx="1428">
                  <c:v>0.23558536262537691</c:v>
                </c:pt>
                <c:pt idx="1429">
                  <c:v>0.23542999891499616</c:v>
                </c:pt>
                <c:pt idx="1430">
                  <c:v>0.2352748346590002</c:v>
                </c:pt>
                <c:pt idx="1431">
                  <c:v>0.23511986948570726</c:v>
                </c:pt>
                <c:pt idx="1432">
                  <c:v>0.23496510302432488</c:v>
                </c:pt>
                <c:pt idx="1433">
                  <c:v>0.23481053490494616</c:v>
                </c:pt>
                <c:pt idx="1434">
                  <c:v>0.23465616475855028</c:v>
                </c:pt>
                <c:pt idx="1435">
                  <c:v>0.23450199221699769</c:v>
                </c:pt>
                <c:pt idx="1436">
                  <c:v>0.23434801691302676</c:v>
                </c:pt>
                <c:pt idx="1437">
                  <c:v>0.23419423848025436</c:v>
                </c:pt>
                <c:pt idx="1438">
                  <c:v>0.2340406565531703</c:v>
                </c:pt>
                <c:pt idx="1439">
                  <c:v>0.23388727076713678</c:v>
                </c:pt>
                <c:pt idx="1440">
                  <c:v>0.23373408075838503</c:v>
                </c:pt>
                <c:pt idx="1441">
                  <c:v>0.23358108616401294</c:v>
                </c:pt>
                <c:pt idx="1442">
                  <c:v>0.23342828662198337</c:v>
                </c:pt>
                <c:pt idx="1443">
                  <c:v>0.2332756817711199</c:v>
                </c:pt>
                <c:pt idx="1444">
                  <c:v>0.23312327125110638</c:v>
                </c:pt>
                <c:pt idx="1445">
                  <c:v>0.23297105470248364</c:v>
                </c:pt>
                <c:pt idx="1446">
                  <c:v>0.23281903176664631</c:v>
                </c:pt>
                <c:pt idx="1447">
                  <c:v>0.23266720208584141</c:v>
                </c:pt>
                <c:pt idx="1448">
                  <c:v>0.23251556530316614</c:v>
                </c:pt>
                <c:pt idx="1449">
                  <c:v>0.23236412106256443</c:v>
                </c:pt>
                <c:pt idx="1450">
                  <c:v>0.23221286900882521</c:v>
                </c:pt>
                <c:pt idx="1451">
                  <c:v>0.2320618087875797</c:v>
                </c:pt>
                <c:pt idx="1452">
                  <c:v>0.23191094004529975</c:v>
                </c:pt>
                <c:pt idx="1453">
                  <c:v>0.23176026242929373</c:v>
                </c:pt>
                <c:pt idx="1454">
                  <c:v>0.23160977558770623</c:v>
                </c:pt>
                <c:pt idx="1455">
                  <c:v>0.23145947916951504</c:v>
                </c:pt>
                <c:pt idx="1456">
                  <c:v>0.2313093728245279</c:v>
                </c:pt>
                <c:pt idx="1457">
                  <c:v>0.23115945620338069</c:v>
                </c:pt>
                <c:pt idx="1458">
                  <c:v>0.2310097289575358</c:v>
                </c:pt>
                <c:pt idx="1459">
                  <c:v>0.23086019073927871</c:v>
                </c:pt>
                <c:pt idx="1460">
                  <c:v>0.23071084120171614</c:v>
                </c:pt>
                <c:pt idx="1461">
                  <c:v>0.23056167999877369</c:v>
                </c:pt>
                <c:pt idx="1462">
                  <c:v>0.23041270678519446</c:v>
                </c:pt>
                <c:pt idx="1463">
                  <c:v>0.23026392121653377</c:v>
                </c:pt>
                <c:pt idx="1464">
                  <c:v>0.23011532294916109</c:v>
                </c:pt>
                <c:pt idx="1465">
                  <c:v>0.22996691164025443</c:v>
                </c:pt>
                <c:pt idx="1466">
                  <c:v>0.22981868694779944</c:v>
                </c:pt>
                <c:pt idx="1467">
                  <c:v>0.22967064853058672</c:v>
                </c:pt>
                <c:pt idx="1468">
                  <c:v>0.22952279604821052</c:v>
                </c:pt>
                <c:pt idx="1469">
                  <c:v>0.22937512916106448</c:v>
                </c:pt>
                <c:pt idx="1470">
                  <c:v>0.22922764753034144</c:v>
                </c:pt>
                <c:pt idx="1471">
                  <c:v>0.22908035081802994</c:v>
                </c:pt>
                <c:pt idx="1472">
                  <c:v>0.22893323868691287</c:v>
                </c:pt>
                <c:pt idx="1473">
                  <c:v>0.22878631080056386</c:v>
                </c:pt>
                <c:pt idx="1474">
                  <c:v>0.2286395668233466</c:v>
                </c:pt>
                <c:pt idx="1475">
                  <c:v>0.22849300642041234</c:v>
                </c:pt>
                <c:pt idx="1476">
                  <c:v>0.22834662925769592</c:v>
                </c:pt>
                <c:pt idx="1477">
                  <c:v>0.22820043500191659</c:v>
                </c:pt>
                <c:pt idx="1478">
                  <c:v>0.22805442332057263</c:v>
                </c:pt>
                <c:pt idx="1479">
                  <c:v>0.22790859388194212</c:v>
                </c:pt>
                <c:pt idx="1480">
                  <c:v>0.22776294635507791</c:v>
                </c:pt>
                <c:pt idx="1481">
                  <c:v>0.22761748040980809</c:v>
                </c:pt>
                <c:pt idx="1482">
                  <c:v>0.22747219571673172</c:v>
                </c:pt>
                <c:pt idx="1483">
                  <c:v>0.22732709194721779</c:v>
                </c:pt>
                <c:pt idx="1484">
                  <c:v>0.22718216877340322</c:v>
                </c:pt>
                <c:pt idx="1485">
                  <c:v>0.22703742586818976</c:v>
                </c:pt>
                <c:pt idx="1486">
                  <c:v>0.22689286290524258</c:v>
                </c:pt>
                <c:pt idx="1487">
                  <c:v>0.22674847955898794</c:v>
                </c:pt>
                <c:pt idx="1488">
                  <c:v>0.22660427550461087</c:v>
                </c:pt>
                <c:pt idx="1489">
                  <c:v>0.2264602504180539</c:v>
                </c:pt>
                <c:pt idx="1490">
                  <c:v>0.22631640397601341</c:v>
                </c:pt>
                <c:pt idx="1491">
                  <c:v>0.22617273585593861</c:v>
                </c:pt>
                <c:pt idx="1492">
                  <c:v>0.22602924573602987</c:v>
                </c:pt>
                <c:pt idx="1493">
                  <c:v>0.2258859332952349</c:v>
                </c:pt>
                <c:pt idx="1494">
                  <c:v>0.22574279821324875</c:v>
                </c:pt>
                <c:pt idx="1495">
                  <c:v>0.22559984017051021</c:v>
                </c:pt>
                <c:pt idx="1496">
                  <c:v>0.22545705884820039</c:v>
                </c:pt>
                <c:pt idx="1497">
                  <c:v>0.22531445392823995</c:v>
                </c:pt>
                <c:pt idx="1498">
                  <c:v>0.22517202509328832</c:v>
                </c:pt>
                <c:pt idx="1499">
                  <c:v>0.22502977202674118</c:v>
                </c:pt>
                <c:pt idx="1500">
                  <c:v>0.22488769441272694</c:v>
                </c:pt>
                <c:pt idx="1501">
                  <c:v>0.22474579193610689</c:v>
                </c:pt>
                <c:pt idx="1502">
                  <c:v>0.2246040642824714</c:v>
                </c:pt>
                <c:pt idx="1503">
                  <c:v>0.2244625111381395</c:v>
                </c:pt>
                <c:pt idx="1504">
                  <c:v>0.22432113219015556</c:v>
                </c:pt>
                <c:pt idx="1505">
                  <c:v>0.22417992712628768</c:v>
                </c:pt>
                <c:pt idx="1506">
                  <c:v>0.22403889563502621</c:v>
                </c:pt>
                <c:pt idx="1507">
                  <c:v>0.22389803740558026</c:v>
                </c:pt>
                <c:pt idx="1508">
                  <c:v>0.22375735212787803</c:v>
                </c:pt>
                <c:pt idx="1509">
                  <c:v>0.22361683949256228</c:v>
                </c:pt>
                <c:pt idx="1510">
                  <c:v>0.22347649919099044</c:v>
                </c:pt>
                <c:pt idx="1511">
                  <c:v>0.22333633091523095</c:v>
                </c:pt>
                <c:pt idx="1512">
                  <c:v>0.22319633435806291</c:v>
                </c:pt>
                <c:pt idx="1513">
                  <c:v>0.22305650921297288</c:v>
                </c:pt>
                <c:pt idx="1514">
                  <c:v>0.22291685517415344</c:v>
                </c:pt>
                <c:pt idx="1515">
                  <c:v>0.22277737193650102</c:v>
                </c:pt>
                <c:pt idx="1516">
                  <c:v>0.22263805919561408</c:v>
                </c:pt>
                <c:pt idx="1517">
                  <c:v>0.22249891664779137</c:v>
                </c:pt>
                <c:pt idx="1518">
                  <c:v>0.22235994399002906</c:v>
                </c:pt>
                <c:pt idx="1519">
                  <c:v>0.22222114092002054</c:v>
                </c:pt>
                <c:pt idx="1520">
                  <c:v>0.22208250713615285</c:v>
                </c:pt>
                <c:pt idx="1521">
                  <c:v>0.22194404233750567</c:v>
                </c:pt>
                <c:pt idx="1522">
                  <c:v>0.22180574622384827</c:v>
                </c:pt>
                <c:pt idx="1523">
                  <c:v>0.22166761849564035</c:v>
                </c:pt>
                <c:pt idx="1524">
                  <c:v>0.22152965885402626</c:v>
                </c:pt>
                <c:pt idx="1525">
                  <c:v>0.22139186700083618</c:v>
                </c:pt>
                <c:pt idx="1526">
                  <c:v>0.22125424263858287</c:v>
                </c:pt>
                <c:pt idx="1527">
                  <c:v>0.22111678547046043</c:v>
                </c:pt>
                <c:pt idx="1528">
                  <c:v>0.22097949520034099</c:v>
                </c:pt>
                <c:pt idx="1529">
                  <c:v>0.22084237153277544</c:v>
                </c:pt>
                <c:pt idx="1530">
                  <c:v>0.22070541417298914</c:v>
                </c:pt>
                <c:pt idx="1531">
                  <c:v>0.22056862282688069</c:v>
                </c:pt>
                <c:pt idx="1532">
                  <c:v>0.22043199720102141</c:v>
                </c:pt>
                <c:pt idx="1533">
                  <c:v>0.22029553700265125</c:v>
                </c:pt>
                <c:pt idx="1534">
                  <c:v>0.22015924193967912</c:v>
                </c:pt>
                <c:pt idx="1535">
                  <c:v>0.22002311172067937</c:v>
                </c:pt>
                <c:pt idx="1536">
                  <c:v>0.21988714605489157</c:v>
                </c:pt>
                <c:pt idx="1537">
                  <c:v>0.21975134465221646</c:v>
                </c:pt>
                <c:pt idx="1538">
                  <c:v>0.21961570722321608</c:v>
                </c:pt>
                <c:pt idx="1539">
                  <c:v>0.21948023347911236</c:v>
                </c:pt>
                <c:pt idx="1540">
                  <c:v>0.2193449231317823</c:v>
                </c:pt>
                <c:pt idx="1541">
                  <c:v>0.2192097758937597</c:v>
                </c:pt>
                <c:pt idx="1542">
                  <c:v>0.2190747914782315</c:v>
                </c:pt>
                <c:pt idx="1543">
                  <c:v>0.21893996959903603</c:v>
                </c:pt>
                <c:pt idx="1544">
                  <c:v>0.2188053099706613</c:v>
                </c:pt>
                <c:pt idx="1545">
                  <c:v>0.21867081230824387</c:v>
                </c:pt>
                <c:pt idx="1546">
                  <c:v>0.21853647632756726</c:v>
                </c:pt>
                <c:pt idx="1547">
                  <c:v>0.21840230174505793</c:v>
                </c:pt>
                <c:pt idx="1548">
                  <c:v>0.21826828827778652</c:v>
                </c:pt>
                <c:pt idx="1549">
                  <c:v>0.21813443564346402</c:v>
                </c:pt>
                <c:pt idx="1550">
                  <c:v>0.21800074356044125</c:v>
                </c:pt>
                <c:pt idx="1551">
                  <c:v>0.21786721174770604</c:v>
                </c:pt>
                <c:pt idx="1552">
                  <c:v>0.21773383992488241</c:v>
                </c:pt>
                <c:pt idx="1553">
                  <c:v>0.21760062781222866</c:v>
                </c:pt>
                <c:pt idx="1554">
                  <c:v>0.21746757513063492</c:v>
                </c:pt>
                <c:pt idx="1555">
                  <c:v>0.21733468160162231</c:v>
                </c:pt>
                <c:pt idx="1556">
                  <c:v>0.21720194694734074</c:v>
                </c:pt>
                <c:pt idx="1557">
                  <c:v>0.21706937089056733</c:v>
                </c:pt>
                <c:pt idx="1558">
                  <c:v>0.21693695315470463</c:v>
                </c:pt>
                <c:pt idx="1559">
                  <c:v>0.2168046934637792</c:v>
                </c:pt>
                <c:pt idx="1560">
                  <c:v>0.21667259154243995</c:v>
                </c:pt>
                <c:pt idx="1561">
                  <c:v>0.21654064711595539</c:v>
                </c:pt>
                <c:pt idx="1562">
                  <c:v>0.21640885991021339</c:v>
                </c:pt>
                <c:pt idx="1563">
                  <c:v>0.21627722965171853</c:v>
                </c:pt>
                <c:pt idx="1564">
                  <c:v>0.21614575606759151</c:v>
                </c:pt>
                <c:pt idx="1565">
                  <c:v>0.21601443888556568</c:v>
                </c:pt>
                <c:pt idx="1566">
                  <c:v>0.21588327783398642</c:v>
                </c:pt>
                <c:pt idx="1567">
                  <c:v>0.2157522726418109</c:v>
                </c:pt>
                <c:pt idx="1568">
                  <c:v>0.21562142303860368</c:v>
                </c:pt>
                <c:pt idx="1569">
                  <c:v>0.2154907287545369</c:v>
                </c:pt>
                <c:pt idx="1570">
                  <c:v>0.21536018952038813</c:v>
                </c:pt>
                <c:pt idx="1571">
                  <c:v>0.21522980506753817</c:v>
                </c:pt>
                <c:pt idx="1572">
                  <c:v>0.21509957512797082</c:v>
                </c:pt>
                <c:pt idx="1573">
                  <c:v>0.21496949943427004</c:v>
                </c:pt>
                <c:pt idx="1574">
                  <c:v>0.21483957771961787</c:v>
                </c:pt>
                <c:pt idx="1575">
                  <c:v>0.21470980971779599</c:v>
                </c:pt>
                <c:pt idx="1576">
                  <c:v>0.21458019516317892</c:v>
                </c:pt>
                <c:pt idx="1577">
                  <c:v>0.21445073379073706</c:v>
                </c:pt>
                <c:pt idx="1578">
                  <c:v>0.21432142533603241</c:v>
                </c:pt>
                <c:pt idx="1579">
                  <c:v>0.21419226953521875</c:v>
                </c:pt>
                <c:pt idx="1580">
                  <c:v>0.21406326612503801</c:v>
                </c:pt>
                <c:pt idx="1581">
                  <c:v>0.21393441484282072</c:v>
                </c:pt>
                <c:pt idx="1582">
                  <c:v>0.21380571542648225</c:v>
                </c:pt>
                <c:pt idx="1583">
                  <c:v>0.21367716761452413</c:v>
                </c:pt>
                <c:pt idx="1584">
                  <c:v>0.21354877114603033</c:v>
                </c:pt>
                <c:pt idx="1585">
                  <c:v>0.21342052576066481</c:v>
                </c:pt>
                <c:pt idx="1586">
                  <c:v>0.21329243119867369</c:v>
                </c:pt>
                <c:pt idx="1587">
                  <c:v>0.21316448720087891</c:v>
                </c:pt>
                <c:pt idx="1588">
                  <c:v>0.21303669350868093</c:v>
                </c:pt>
                <c:pt idx="1589">
                  <c:v>0.21290904986405493</c:v>
                </c:pt>
                <c:pt idx="1590">
                  <c:v>0.21278155600954857</c:v>
                </c:pt>
                <c:pt idx="1591">
                  <c:v>0.21265421168828322</c:v>
                </c:pt>
                <c:pt idx="1592">
                  <c:v>0.21252701664394977</c:v>
                </c:pt>
                <c:pt idx="1593">
                  <c:v>0.21239997062080831</c:v>
                </c:pt>
                <c:pt idx="1594">
                  <c:v>0.21227307336368637</c:v>
                </c:pt>
                <c:pt idx="1595">
                  <c:v>0.21214632461797781</c:v>
                </c:pt>
                <c:pt idx="1596">
                  <c:v>0.2120197241296399</c:v>
                </c:pt>
                <c:pt idx="1597">
                  <c:v>0.21189327164519409</c:v>
                </c:pt>
                <c:pt idx="1598">
                  <c:v>0.21176696691172237</c:v>
                </c:pt>
                <c:pt idx="1599">
                  <c:v>0.21164080967686691</c:v>
                </c:pt>
                <c:pt idx="1600">
                  <c:v>0.21151479968882841</c:v>
                </c:pt>
                <c:pt idx="1601">
                  <c:v>0.21138893669636452</c:v>
                </c:pt>
                <c:pt idx="1602">
                  <c:v>0.21126322044878743</c:v>
                </c:pt>
                <c:pt idx="1603">
                  <c:v>0.21113765069596491</c:v>
                </c:pt>
                <c:pt idx="1604">
                  <c:v>0.21101222718831583</c:v>
                </c:pt>
                <c:pt idx="1605">
                  <c:v>0.21088694967681024</c:v>
                </c:pt>
                <c:pt idx="1606">
                  <c:v>0.21076181791296841</c:v>
                </c:pt>
                <c:pt idx="1607">
                  <c:v>0.21063683164885802</c:v>
                </c:pt>
                <c:pt idx="1608">
                  <c:v>0.21051199063709386</c:v>
                </c:pt>
                <c:pt idx="1609">
                  <c:v>0.21038729463083464</c:v>
                </c:pt>
                <c:pt idx="1610">
                  <c:v>0.2102627433837842</c:v>
                </c:pt>
                <c:pt idx="1611">
                  <c:v>0.21013833665018794</c:v>
                </c:pt>
                <c:pt idx="1612">
                  <c:v>0.21001407418483237</c:v>
                </c:pt>
                <c:pt idx="1613">
                  <c:v>0.20988995574304245</c:v>
                </c:pt>
                <c:pt idx="1614">
                  <c:v>0.20976598108068248</c:v>
                </c:pt>
                <c:pt idx="1615">
                  <c:v>0.2096421499541517</c:v>
                </c:pt>
                <c:pt idx="1616">
                  <c:v>0.20951846212038591</c:v>
                </c:pt>
                <c:pt idx="1617">
                  <c:v>0.20939491733685278</c:v>
                </c:pt>
                <c:pt idx="1618">
                  <c:v>0.20927151536155397</c:v>
                </c:pt>
                <c:pt idx="1619">
                  <c:v>0.20914825595302144</c:v>
                </c:pt>
                <c:pt idx="1620">
                  <c:v>0.20902513887031568</c:v>
                </c:pt>
                <c:pt idx="1621">
                  <c:v>0.20890216387302582</c:v>
                </c:pt>
                <c:pt idx="1622">
                  <c:v>0.20877933072126767</c:v>
                </c:pt>
                <c:pt idx="1623">
                  <c:v>0.20865663917568161</c:v>
                </c:pt>
                <c:pt idx="1624">
                  <c:v>0.20853408899743336</c:v>
                </c:pt>
                <c:pt idx="1625">
                  <c:v>0.20841167994820864</c:v>
                </c:pt>
                <c:pt idx="1626">
                  <c:v>0.20828941179021682</c:v>
                </c:pt>
                <c:pt idx="1627">
                  <c:v>0.20816728428618472</c:v>
                </c:pt>
                <c:pt idx="1628">
                  <c:v>0.20804529719935883</c:v>
                </c:pt>
                <c:pt idx="1629">
                  <c:v>0.20792345029350154</c:v>
                </c:pt>
                <c:pt idx="1630">
                  <c:v>0.20780174333289211</c:v>
                </c:pt>
                <c:pt idx="1631">
                  <c:v>0.20768017608232262</c:v>
                </c:pt>
                <c:pt idx="1632">
                  <c:v>0.20755874830709864</c:v>
                </c:pt>
                <c:pt idx="1633">
                  <c:v>0.20743745977303713</c:v>
                </c:pt>
                <c:pt idx="1634">
                  <c:v>0.20731631024646513</c:v>
                </c:pt>
                <c:pt idx="1635">
                  <c:v>0.2071952994942183</c:v>
                </c:pt>
                <c:pt idx="1636">
                  <c:v>0.20707442728363987</c:v>
                </c:pt>
                <c:pt idx="1637">
                  <c:v>0.20695369338257946</c:v>
                </c:pt>
                <c:pt idx="1638">
                  <c:v>0.20683309755939136</c:v>
                </c:pt>
                <c:pt idx="1639">
                  <c:v>0.20671263958293234</c:v>
                </c:pt>
                <c:pt idx="1640">
                  <c:v>0.20659231922256199</c:v>
                </c:pt>
                <c:pt idx="1641">
                  <c:v>0.20647213624814142</c:v>
                </c:pt>
                <c:pt idx="1642">
                  <c:v>0.20635209043003036</c:v>
                </c:pt>
                <c:pt idx="1643">
                  <c:v>0.20623218153908648</c:v>
                </c:pt>
                <c:pt idx="1644">
                  <c:v>0.20611240934666467</c:v>
                </c:pt>
                <c:pt idx="1645">
                  <c:v>0.20599277362461527</c:v>
                </c:pt>
                <c:pt idx="1646">
                  <c:v>0.2058732741452832</c:v>
                </c:pt>
                <c:pt idx="1647">
                  <c:v>0.20575391068150586</c:v>
                </c:pt>
                <c:pt idx="1648">
                  <c:v>0.20563468300661247</c:v>
                </c:pt>
                <c:pt idx="1649">
                  <c:v>0.20551559089442295</c:v>
                </c:pt>
                <c:pt idx="1650">
                  <c:v>0.20539663411924491</c:v>
                </c:pt>
                <c:pt idx="1651">
                  <c:v>0.20527781245587554</c:v>
                </c:pt>
                <c:pt idx="1652">
                  <c:v>0.20515912567959768</c:v>
                </c:pt>
                <c:pt idx="1653">
                  <c:v>0.2050405735661798</c:v>
                </c:pt>
                <c:pt idx="1654">
                  <c:v>0.20492215589187349</c:v>
                </c:pt>
                <c:pt idx="1655">
                  <c:v>0.2048038724334135</c:v>
                </c:pt>
                <c:pt idx="1656">
                  <c:v>0.20468572296801632</c:v>
                </c:pt>
                <c:pt idx="1657">
                  <c:v>0.20456770727337895</c:v>
                </c:pt>
                <c:pt idx="1658">
                  <c:v>0.20444982512767626</c:v>
                </c:pt>
                <c:pt idx="1659">
                  <c:v>0.2043320763095608</c:v>
                </c:pt>
                <c:pt idx="1660">
                  <c:v>0.20421446059816312</c:v>
                </c:pt>
                <c:pt idx="1661">
                  <c:v>0.20409697777308655</c:v>
                </c:pt>
                <c:pt idx="1662">
                  <c:v>0.20397962761441077</c:v>
                </c:pt>
                <c:pt idx="1663">
                  <c:v>0.2038624099026867</c:v>
                </c:pt>
                <c:pt idx="1664">
                  <c:v>0.20374532441893733</c:v>
                </c:pt>
                <c:pt idx="1665">
                  <c:v>0.20362837094465494</c:v>
                </c:pt>
                <c:pt idx="1666">
                  <c:v>0.2035115492618027</c:v>
                </c:pt>
                <c:pt idx="1667">
                  <c:v>0.20339485915280972</c:v>
                </c:pt>
                <c:pt idx="1668">
                  <c:v>0.20327830040057229</c:v>
                </c:pt>
                <c:pt idx="1669">
                  <c:v>0.20316187278845266</c:v>
                </c:pt>
                <c:pt idx="1670">
                  <c:v>0.20304557610027671</c:v>
                </c:pt>
                <c:pt idx="1671">
                  <c:v>0.20292941012033333</c:v>
                </c:pt>
                <c:pt idx="1672">
                  <c:v>0.20281337463337254</c:v>
                </c:pt>
                <c:pt idx="1673">
                  <c:v>0.2026974694246064</c:v>
                </c:pt>
                <c:pt idx="1674">
                  <c:v>0.20258169427970515</c:v>
                </c:pt>
                <c:pt idx="1675">
                  <c:v>0.20246604898479767</c:v>
                </c:pt>
                <c:pt idx="1676">
                  <c:v>0.20235053332646921</c:v>
                </c:pt>
                <c:pt idx="1677">
                  <c:v>0.20223514709176188</c:v>
                </c:pt>
                <c:pt idx="1678">
                  <c:v>0.20211989006817091</c:v>
                </c:pt>
                <c:pt idx="1679">
                  <c:v>0.20200476204364662</c:v>
                </c:pt>
                <c:pt idx="1680">
                  <c:v>0.20188976280659049</c:v>
                </c:pt>
                <c:pt idx="1681">
                  <c:v>0.20177489214585539</c:v>
                </c:pt>
                <c:pt idx="1682">
                  <c:v>0.20166014985074421</c:v>
                </c:pt>
                <c:pt idx="1683">
                  <c:v>0.20154553571100836</c:v>
                </c:pt>
                <c:pt idx="1684">
                  <c:v>0.20143104951684698</c:v>
                </c:pt>
                <c:pt idx="1685">
                  <c:v>0.20131669105890534</c:v>
                </c:pt>
                <c:pt idx="1686">
                  <c:v>0.201202460128275</c:v>
                </c:pt>
                <c:pt idx="1687">
                  <c:v>0.20108835651649057</c:v>
                </c:pt>
                <c:pt idx="1688">
                  <c:v>0.20097438001552959</c:v>
                </c:pt>
                <c:pt idx="1689">
                  <c:v>0.20086053041781229</c:v>
                </c:pt>
                <c:pt idx="1690">
                  <c:v>0.20074680751619964</c:v>
                </c:pt>
                <c:pt idx="1691">
                  <c:v>0.20063321110399071</c:v>
                </c:pt>
                <c:pt idx="1692">
                  <c:v>0.20051974097492495</c:v>
                </c:pt>
                <c:pt idx="1693">
                  <c:v>0.20040639692317769</c:v>
                </c:pt>
                <c:pt idx="1694">
                  <c:v>0.20029317874336094</c:v>
                </c:pt>
                <c:pt idx="1695">
                  <c:v>0.20018008623052203</c:v>
                </c:pt>
                <c:pt idx="1696">
                  <c:v>0.20006711918014194</c:v>
                </c:pt>
                <c:pt idx="1697">
                  <c:v>0.19995427738813426</c:v>
                </c:pt>
                <c:pt idx="1698">
                  <c:v>0.19984156065084469</c:v>
                </c:pt>
                <c:pt idx="1699">
                  <c:v>0.19972896876504947</c:v>
                </c:pt>
                <c:pt idx="1700">
                  <c:v>0.19961650152795421</c:v>
                </c:pt>
                <c:pt idx="1701">
                  <c:v>0.19950415873719293</c:v>
                </c:pt>
                <c:pt idx="1702">
                  <c:v>0.19939194019082668</c:v>
                </c:pt>
                <c:pt idx="1703">
                  <c:v>0.19927984568734322</c:v>
                </c:pt>
                <c:pt idx="1704">
                  <c:v>0.19916787502565481</c:v>
                </c:pt>
                <c:pt idx="1705">
                  <c:v>0.199056028005099</c:v>
                </c:pt>
                <c:pt idx="1706">
                  <c:v>0.19894430442543495</c:v>
                </c:pt>
                <c:pt idx="1707">
                  <c:v>0.1988327040868432</c:v>
                </c:pt>
                <c:pt idx="1708">
                  <c:v>0.19872122678992701</c:v>
                </c:pt>
                <c:pt idx="1709">
                  <c:v>0.19860987233570787</c:v>
                </c:pt>
                <c:pt idx="1710">
                  <c:v>0.19849864052562652</c:v>
                </c:pt>
                <c:pt idx="1711">
                  <c:v>0.19838753116154023</c:v>
                </c:pt>
                <c:pt idx="1712">
                  <c:v>0.19827654404572426</c:v>
                </c:pt>
                <c:pt idx="1713">
                  <c:v>0.19816567898086818</c:v>
                </c:pt>
                <c:pt idx="1714">
                  <c:v>0.19805493577007671</c:v>
                </c:pt>
                <c:pt idx="1715">
                  <c:v>0.19794431421686684</c:v>
                </c:pt>
                <c:pt idx="1716">
                  <c:v>0.19783381412516829</c:v>
                </c:pt>
                <c:pt idx="1717">
                  <c:v>0.19772343529932279</c:v>
                </c:pt>
                <c:pt idx="1718">
                  <c:v>0.19761317754408053</c:v>
                </c:pt>
                <c:pt idx="1719">
                  <c:v>0.19750304066460245</c:v>
                </c:pt>
                <c:pt idx="1720">
                  <c:v>0.19739302446645671</c:v>
                </c:pt>
                <c:pt idx="1721">
                  <c:v>0.19728312875561818</c:v>
                </c:pt>
                <c:pt idx="1722">
                  <c:v>0.19717335333846861</c:v>
                </c:pt>
                <c:pt idx="1723">
                  <c:v>0.19706369802179399</c:v>
                </c:pt>
                <c:pt idx="1724">
                  <c:v>0.19695416261278448</c:v>
                </c:pt>
                <c:pt idx="1725">
                  <c:v>0.19684474691903306</c:v>
                </c:pt>
                <c:pt idx="1726">
                  <c:v>0.19673545074853471</c:v>
                </c:pt>
                <c:pt idx="1727">
                  <c:v>0.19662627390968468</c:v>
                </c:pt>
                <c:pt idx="1728">
                  <c:v>0.19651721621127946</c:v>
                </c:pt>
                <c:pt idx="1729">
                  <c:v>0.19640827746251271</c:v>
                </c:pt>
                <c:pt idx="1730">
                  <c:v>0.19629945747297686</c:v>
                </c:pt>
                <c:pt idx="1731">
                  <c:v>0.19619075605266009</c:v>
                </c:pt>
                <c:pt idx="1732">
                  <c:v>0.19608217301194811</c:v>
                </c:pt>
                <c:pt idx="1733">
                  <c:v>0.19597370816162021</c:v>
                </c:pt>
                <c:pt idx="1734">
                  <c:v>0.19586536131284926</c:v>
                </c:pt>
                <c:pt idx="1735">
                  <c:v>0.19575713227720196</c:v>
                </c:pt>
                <c:pt idx="1736">
                  <c:v>0.19564902086663541</c:v>
                </c:pt>
                <c:pt idx="1737">
                  <c:v>0.195541026893499</c:v>
                </c:pt>
                <c:pt idx="1738">
                  <c:v>0.19543315017053081</c:v>
                </c:pt>
                <c:pt idx="1739">
                  <c:v>0.19532539051085793</c:v>
                </c:pt>
                <c:pt idx="1740">
                  <c:v>0.19521774772799627</c:v>
                </c:pt>
                <c:pt idx="1741">
                  <c:v>0.19511022163584682</c:v>
                </c:pt>
                <c:pt idx="1742">
                  <c:v>0.19500281204869827</c:v>
                </c:pt>
                <c:pt idx="1743">
                  <c:v>0.19489551878122321</c:v>
                </c:pt>
                <c:pt idx="1744">
                  <c:v>0.19478834164847841</c:v>
                </c:pt>
                <c:pt idx="1745">
                  <c:v>0.19468128046590324</c:v>
                </c:pt>
                <c:pt idx="1746">
                  <c:v>0.19457433504931984</c:v>
                </c:pt>
                <c:pt idx="1747">
                  <c:v>0.19446750521493086</c:v>
                </c:pt>
                <c:pt idx="1748">
                  <c:v>0.1943607907793192</c:v>
                </c:pt>
                <c:pt idx="1749">
                  <c:v>0.19425419155944695</c:v>
                </c:pt>
                <c:pt idx="1750">
                  <c:v>0.1941477073726538</c:v>
                </c:pt>
                <c:pt idx="1751">
                  <c:v>0.19404133803665771</c:v>
                </c:pt>
                <c:pt idx="1752">
                  <c:v>0.19393508336955204</c:v>
                </c:pt>
                <c:pt idx="1753">
                  <c:v>0.19382894318980592</c:v>
                </c:pt>
                <c:pt idx="1754">
                  <c:v>0.1937229173162627</c:v>
                </c:pt>
                <c:pt idx="1755">
                  <c:v>0.19361700556813924</c:v>
                </c:pt>
                <c:pt idx="1756">
                  <c:v>0.19351120776502503</c:v>
                </c:pt>
                <c:pt idx="1757">
                  <c:v>0.19340552372688047</c:v>
                </c:pt>
                <c:pt idx="1758">
                  <c:v>0.19329995327403771</c:v>
                </c:pt>
                <c:pt idx="1759">
                  <c:v>0.19319449622719792</c:v>
                </c:pt>
                <c:pt idx="1760">
                  <c:v>0.19308915240743102</c:v>
                </c:pt>
                <c:pt idx="1761">
                  <c:v>0.19298392163617464</c:v>
                </c:pt>
                <c:pt idx="1762">
                  <c:v>0.19287880373523428</c:v>
                </c:pt>
                <c:pt idx="1763">
                  <c:v>0.19277379852678056</c:v>
                </c:pt>
                <c:pt idx="1764">
                  <c:v>0.1926689058333495</c:v>
                </c:pt>
                <c:pt idx="1765">
                  <c:v>0.19256412547784141</c:v>
                </c:pt>
                <c:pt idx="1766">
                  <c:v>0.19245945728351938</c:v>
                </c:pt>
                <c:pt idx="1767">
                  <c:v>0.19235490107400988</c:v>
                </c:pt>
                <c:pt idx="1768">
                  <c:v>0.19225045667329996</c:v>
                </c:pt>
                <c:pt idx="1769">
                  <c:v>0.19214612390573738</c:v>
                </c:pt>
                <c:pt idx="1770">
                  <c:v>0.19204190259603038</c:v>
                </c:pt>
                <c:pt idx="1771">
                  <c:v>0.19193779256924437</c:v>
                </c:pt>
                <c:pt idx="1772">
                  <c:v>0.19183379365080389</c:v>
                </c:pt>
                <c:pt idx="1773">
                  <c:v>0.19172990566649084</c:v>
                </c:pt>
                <c:pt idx="1774">
                  <c:v>0.19162612844244153</c:v>
                </c:pt>
                <c:pt idx="1775">
                  <c:v>0.19152246180514923</c:v>
                </c:pt>
                <c:pt idx="1776">
                  <c:v>0.19141890558146099</c:v>
                </c:pt>
                <c:pt idx="1777">
                  <c:v>0.1913154595985759</c:v>
                </c:pt>
                <c:pt idx="1778">
                  <c:v>0.19121212368404789</c:v>
                </c:pt>
                <c:pt idx="1779">
                  <c:v>0.19110889766578132</c:v>
                </c:pt>
                <c:pt idx="1780">
                  <c:v>0.19100578137203164</c:v>
                </c:pt>
                <c:pt idx="1781">
                  <c:v>0.1909027746314037</c:v>
                </c:pt>
                <c:pt idx="1782">
                  <c:v>0.19079987727285233</c:v>
                </c:pt>
                <c:pt idx="1783">
                  <c:v>0.19069708912568001</c:v>
                </c:pt>
                <c:pt idx="1784">
                  <c:v>0.19059441001953664</c:v>
                </c:pt>
                <c:pt idx="1785">
                  <c:v>0.19049183978441886</c:v>
                </c:pt>
                <c:pt idx="1786">
                  <c:v>0.19038937825066812</c:v>
                </c:pt>
                <c:pt idx="1787">
                  <c:v>0.19028702524897168</c:v>
                </c:pt>
                <c:pt idx="1788">
                  <c:v>0.19018478061036045</c:v>
                </c:pt>
                <c:pt idx="1789">
                  <c:v>0.1900826441662079</c:v>
                </c:pt>
                <c:pt idx="1790">
                  <c:v>0.18998061574822994</c:v>
                </c:pt>
                <c:pt idx="1791">
                  <c:v>0.18987869518848421</c:v>
                </c:pt>
                <c:pt idx="1792">
                  <c:v>0.18977688231936851</c:v>
                </c:pt>
                <c:pt idx="1793">
                  <c:v>0.18967517697361974</c:v>
                </c:pt>
                <c:pt idx="1794">
                  <c:v>0.18957357898431537</c:v>
                </c:pt>
                <c:pt idx="1795">
                  <c:v>0.18947208818486963</c:v>
                </c:pt>
                <c:pt idx="1796">
                  <c:v>0.1893707044090332</c:v>
                </c:pt>
                <c:pt idx="1797">
                  <c:v>0.18926942749089506</c:v>
                </c:pt>
                <c:pt idx="1798">
                  <c:v>0.1891682572648774</c:v>
                </c:pt>
                <c:pt idx="1799">
                  <c:v>0.18906719356573962</c:v>
                </c:pt>
                <c:pt idx="1800">
                  <c:v>0.18896623622857256</c:v>
                </c:pt>
                <c:pt idx="1801">
                  <c:v>0.18886538508880193</c:v>
                </c:pt>
                <c:pt idx="1802">
                  <c:v>0.18876463998218448</c:v>
                </c:pt>
                <c:pt idx="1803">
                  <c:v>0.18866400074480874</c:v>
                </c:pt>
                <c:pt idx="1804">
                  <c:v>0.18856346721309442</c:v>
                </c:pt>
                <c:pt idx="1805">
                  <c:v>0.18846303922378971</c:v>
                </c:pt>
                <c:pt idx="1806">
                  <c:v>0.18836271661397297</c:v>
                </c:pt>
                <c:pt idx="1807">
                  <c:v>0.18826249922105026</c:v>
                </c:pt>
                <c:pt idx="1808">
                  <c:v>0.18816238688275452</c:v>
                </c:pt>
                <c:pt idx="1809">
                  <c:v>0.18806237943714568</c:v>
                </c:pt>
                <c:pt idx="1810">
                  <c:v>0.18796247672260952</c:v>
                </c:pt>
                <c:pt idx="1811">
                  <c:v>0.18786267857785641</c:v>
                </c:pt>
                <c:pt idx="1812">
                  <c:v>0.18776298484192158</c:v>
                </c:pt>
                <c:pt idx="1813">
                  <c:v>0.18766339535416199</c:v>
                </c:pt>
                <c:pt idx="1814">
                  <c:v>0.18756390995425881</c:v>
                </c:pt>
                <c:pt idx="1815">
                  <c:v>0.18746452848221487</c:v>
                </c:pt>
                <c:pt idx="1816">
                  <c:v>0.18736525077835262</c:v>
                </c:pt>
                <c:pt idx="1817">
                  <c:v>0.18726607668331591</c:v>
                </c:pt>
                <c:pt idx="1818">
                  <c:v>0.18716700603806743</c:v>
                </c:pt>
                <c:pt idx="1819">
                  <c:v>0.18706803868388899</c:v>
                </c:pt>
                <c:pt idx="1820">
                  <c:v>0.18696917446238007</c:v>
                </c:pt>
                <c:pt idx="1821">
                  <c:v>0.18687041321545603</c:v>
                </c:pt>
                <c:pt idx="1822">
                  <c:v>0.18677175478535071</c:v>
                </c:pt>
                <c:pt idx="1823">
                  <c:v>0.18667319901461168</c:v>
                </c:pt>
                <c:pt idx="1824">
                  <c:v>0.18657474574610242</c:v>
                </c:pt>
                <c:pt idx="1825">
                  <c:v>0.18647639482299955</c:v>
                </c:pt>
                <c:pt idx="1826">
                  <c:v>0.18637814608879269</c:v>
                </c:pt>
                <c:pt idx="1827">
                  <c:v>0.18627999938728526</c:v>
                </c:pt>
                <c:pt idx="1828">
                  <c:v>0.18618195456259107</c:v>
                </c:pt>
                <c:pt idx="1829">
                  <c:v>0.18608401145913547</c:v>
                </c:pt>
                <c:pt idx="1830">
                  <c:v>0.1859861699216537</c:v>
                </c:pt>
                <c:pt idx="1831">
                  <c:v>0.18588842979519107</c:v>
                </c:pt>
                <c:pt idx="1832">
                  <c:v>0.18579079092510034</c:v>
                </c:pt>
                <c:pt idx="1833">
                  <c:v>0.18569325315704333</c:v>
                </c:pt>
                <c:pt idx="1834">
                  <c:v>0.18559581633698821</c:v>
                </c:pt>
                <c:pt idx="1835">
                  <c:v>0.18549848031121063</c:v>
                </c:pt>
                <c:pt idx="1836">
                  <c:v>0.18540124492629015</c:v>
                </c:pt>
                <c:pt idx="1837">
                  <c:v>0.1853041100291129</c:v>
                </c:pt>
                <c:pt idx="1838">
                  <c:v>0.18520707546686907</c:v>
                </c:pt>
                <c:pt idx="1839">
                  <c:v>0.18511014108705129</c:v>
                </c:pt>
                <c:pt idx="1840">
                  <c:v>0.18501330673745564</c:v>
                </c:pt>
                <c:pt idx="1841">
                  <c:v>0.18491657226617972</c:v>
                </c:pt>
                <c:pt idx="1842">
                  <c:v>0.18481993752162335</c:v>
                </c:pt>
                <c:pt idx="1843">
                  <c:v>0.18472340235248547</c:v>
                </c:pt>
                <c:pt idx="1844">
                  <c:v>0.18462696660776573</c:v>
                </c:pt>
                <c:pt idx="1845">
                  <c:v>0.18453063013676338</c:v>
                </c:pt>
                <c:pt idx="1846">
                  <c:v>0.18443439278907453</c:v>
                </c:pt>
                <c:pt idx="1847">
                  <c:v>0.18433825441459362</c:v>
                </c:pt>
                <c:pt idx="1848">
                  <c:v>0.18424221486351244</c:v>
                </c:pt>
                <c:pt idx="1849">
                  <c:v>0.18414627398631866</c:v>
                </c:pt>
                <c:pt idx="1850">
                  <c:v>0.18405043163379511</c:v>
                </c:pt>
                <c:pt idx="1851">
                  <c:v>0.18395468765701972</c:v>
                </c:pt>
                <c:pt idx="1852">
                  <c:v>0.18385904190736438</c:v>
                </c:pt>
                <c:pt idx="1853">
                  <c:v>0.18376349423649435</c:v>
                </c:pt>
                <c:pt idx="1854">
                  <c:v>0.18366804449636706</c:v>
                </c:pt>
                <c:pt idx="1855">
                  <c:v>0.18357269253923253</c:v>
                </c:pt>
                <c:pt idx="1856">
                  <c:v>0.18347743821763207</c:v>
                </c:pt>
                <c:pt idx="1857">
                  <c:v>0.18338228138439694</c:v>
                </c:pt>
                <c:pt idx="1858">
                  <c:v>0.18328722189264829</c:v>
                </c:pt>
                <c:pt idx="1859">
                  <c:v>0.18319225959579688</c:v>
                </c:pt>
                <c:pt idx="1860">
                  <c:v>0.18309739434754138</c:v>
                </c:pt>
                <c:pt idx="1861">
                  <c:v>0.18300262600186823</c:v>
                </c:pt>
                <c:pt idx="1862">
                  <c:v>0.18290795441305174</c:v>
                </c:pt>
                <c:pt idx="1863">
                  <c:v>0.18281337943565126</c:v>
                </c:pt>
                <c:pt idx="1864">
                  <c:v>0.1827189009245129</c:v>
                </c:pt>
                <c:pt idx="1865">
                  <c:v>0.18262451873476707</c:v>
                </c:pt>
                <c:pt idx="1866">
                  <c:v>0.18253023272182919</c:v>
                </c:pt>
                <c:pt idx="1867">
                  <c:v>0.18243604274139727</c:v>
                </c:pt>
                <c:pt idx="1868">
                  <c:v>0.18234194864945241</c:v>
                </c:pt>
                <c:pt idx="1869">
                  <c:v>0.18224795030225951</c:v>
                </c:pt>
                <c:pt idx="1870">
                  <c:v>0.1821540475563633</c:v>
                </c:pt>
                <c:pt idx="1871">
                  <c:v>0.18206024026858963</c:v>
                </c:pt>
                <c:pt idx="1872">
                  <c:v>0.18196652829604576</c:v>
                </c:pt>
                <c:pt idx="1873">
                  <c:v>0.1818729114961174</c:v>
                </c:pt>
                <c:pt idx="1874">
                  <c:v>0.18177938972646979</c:v>
                </c:pt>
                <c:pt idx="1875">
                  <c:v>0.18168596284504521</c:v>
                </c:pt>
                <c:pt idx="1876">
                  <c:v>0.18159263071006529</c:v>
                </c:pt>
                <c:pt idx="1877">
                  <c:v>0.18149939318002745</c:v>
                </c:pt>
                <c:pt idx="1878">
                  <c:v>0.18140625011370487</c:v>
                </c:pt>
                <c:pt idx="1879">
                  <c:v>0.18131320137014784</c:v>
                </c:pt>
                <c:pt idx="1880">
                  <c:v>0.18122024680868024</c:v>
                </c:pt>
                <c:pt idx="1881">
                  <c:v>0.18112738628890121</c:v>
                </c:pt>
                <c:pt idx="1882">
                  <c:v>0.18103461967068238</c:v>
                </c:pt>
                <c:pt idx="1883">
                  <c:v>0.1809419468141697</c:v>
                </c:pt>
                <c:pt idx="1884">
                  <c:v>0.18084936757977979</c:v>
                </c:pt>
                <c:pt idx="1885">
                  <c:v>0.18075688182820232</c:v>
                </c:pt>
                <c:pt idx="1886">
                  <c:v>0.18066448942039751</c:v>
                </c:pt>
                <c:pt idx="1887">
                  <c:v>0.18057219021759541</c:v>
                </c:pt>
                <c:pt idx="1888">
                  <c:v>0.18047998408129726</c:v>
                </c:pt>
                <c:pt idx="1889">
                  <c:v>0.18038787087327121</c:v>
                </c:pt>
                <c:pt idx="1890">
                  <c:v>0.18029585045555621</c:v>
                </c:pt>
                <c:pt idx="1891">
                  <c:v>0.18020392269045721</c:v>
                </c:pt>
                <c:pt idx="1892">
                  <c:v>0.18011208744054724</c:v>
                </c:pt>
                <c:pt idx="1893">
                  <c:v>0.18002034456866581</c:v>
                </c:pt>
                <c:pt idx="1894">
                  <c:v>0.17992869393791772</c:v>
                </c:pt>
                <c:pt idx="1895">
                  <c:v>0.17983713541167382</c:v>
                </c:pt>
                <c:pt idx="1896">
                  <c:v>0.17974566885356891</c:v>
                </c:pt>
                <c:pt idx="1897">
                  <c:v>0.17965429412750267</c:v>
                </c:pt>
                <c:pt idx="1898">
                  <c:v>0.17956301109763737</c:v>
                </c:pt>
                <c:pt idx="1899">
                  <c:v>0.1794718196283982</c:v>
                </c:pt>
                <c:pt idx="1900">
                  <c:v>0.17938071958447319</c:v>
                </c:pt>
                <c:pt idx="1901">
                  <c:v>0.17928971083081074</c:v>
                </c:pt>
                <c:pt idx="1902">
                  <c:v>0.17919879323262144</c:v>
                </c:pt>
                <c:pt idx="1903">
                  <c:v>0.1791079666553749</c:v>
                </c:pt>
                <c:pt idx="1904">
                  <c:v>0.17901723096480163</c:v>
                </c:pt>
                <c:pt idx="1905">
                  <c:v>0.17892658602688991</c:v>
                </c:pt>
                <c:pt idx="1906">
                  <c:v>0.17883603170788784</c:v>
                </c:pt>
                <c:pt idx="1907">
                  <c:v>0.17874556787430032</c:v>
                </c:pt>
                <c:pt idx="1908">
                  <c:v>0.17865519439288954</c:v>
                </c:pt>
                <c:pt idx="1909">
                  <c:v>0.17856491113067541</c:v>
                </c:pt>
                <c:pt idx="1910">
                  <c:v>0.17847471795493258</c:v>
                </c:pt>
                <c:pt idx="1911">
                  <c:v>0.17838461473319181</c:v>
                </c:pt>
                <c:pt idx="1912">
                  <c:v>0.17829460133323843</c:v>
                </c:pt>
                <c:pt idx="1913">
                  <c:v>0.1782046776231121</c:v>
                </c:pt>
                <c:pt idx="1914">
                  <c:v>0.17811484347110626</c:v>
                </c:pt>
                <c:pt idx="1915">
                  <c:v>0.17802509874576664</c:v>
                </c:pt>
                <c:pt idx="1916">
                  <c:v>0.17793544331589251</c:v>
                </c:pt>
                <c:pt idx="1917">
                  <c:v>0.17784587705053359</c:v>
                </c:pt>
                <c:pt idx="1918">
                  <c:v>0.17775639981899288</c:v>
                </c:pt>
                <c:pt idx="1919">
                  <c:v>0.17766701149082167</c:v>
                </c:pt>
                <c:pt idx="1920">
                  <c:v>0.17757771193582286</c:v>
                </c:pt>
                <c:pt idx="1921">
                  <c:v>0.1774885010240487</c:v>
                </c:pt>
                <c:pt idx="1922">
                  <c:v>0.17739937862579991</c:v>
                </c:pt>
                <c:pt idx="1923">
                  <c:v>0.17731034461162556</c:v>
                </c:pt>
                <c:pt idx="1924">
                  <c:v>0.17722139885232285</c:v>
                </c:pt>
                <c:pt idx="1925">
                  <c:v>0.17713254121893485</c:v>
                </c:pt>
                <c:pt idx="1926">
                  <c:v>0.17704377158275353</c:v>
                </c:pt>
                <c:pt idx="1927">
                  <c:v>0.17695508981531488</c:v>
                </c:pt>
                <c:pt idx="1928">
                  <c:v>0.17686649578840086</c:v>
                </c:pt>
                <c:pt idx="1929">
                  <c:v>0.17677798937403821</c:v>
                </c:pt>
                <c:pt idx="1930">
                  <c:v>0.1766895704444984</c:v>
                </c:pt>
                <c:pt idx="1931">
                  <c:v>0.17660123887229662</c:v>
                </c:pt>
                <c:pt idx="1932">
                  <c:v>0.17651299453018995</c:v>
                </c:pt>
                <c:pt idx="1933">
                  <c:v>0.17642483729117941</c:v>
                </c:pt>
                <c:pt idx="1934">
                  <c:v>0.17633676702850737</c:v>
                </c:pt>
                <c:pt idx="1935">
                  <c:v>0.17624878361565841</c:v>
                </c:pt>
                <c:pt idx="1936">
                  <c:v>0.1761608869263567</c:v>
                </c:pt>
                <c:pt idx="1937">
                  <c:v>0.17607307683456747</c:v>
                </c:pt>
                <c:pt idx="1938">
                  <c:v>0.17598535321449607</c:v>
                </c:pt>
                <c:pt idx="1939">
                  <c:v>0.17589771594058567</c:v>
                </c:pt>
                <c:pt idx="1940">
                  <c:v>0.17581016488751991</c:v>
                </c:pt>
                <c:pt idx="1941">
                  <c:v>0.17572269993021888</c:v>
                </c:pt>
                <c:pt idx="1942">
                  <c:v>0.17563532094384138</c:v>
                </c:pt>
                <c:pt idx="1943">
                  <c:v>0.17554802780378242</c:v>
                </c:pt>
                <c:pt idx="1944">
                  <c:v>0.17546082038567373</c:v>
                </c:pt>
                <c:pt idx="1945">
                  <c:v>0.1753736985653829</c:v>
                </c:pt>
                <c:pt idx="1946">
                  <c:v>0.17528666221901268</c:v>
                </c:pt>
                <c:pt idx="1947">
                  <c:v>0.17519971122290096</c:v>
                </c:pt>
                <c:pt idx="1948">
                  <c:v>0.17511284545361938</c:v>
                </c:pt>
                <c:pt idx="1949">
                  <c:v>0.17502606478797386</c:v>
                </c:pt>
                <c:pt idx="1950">
                  <c:v>0.17493936910300262</c:v>
                </c:pt>
                <c:pt idx="1951">
                  <c:v>0.17485275827597702</c:v>
                </c:pt>
                <c:pt idx="1952">
                  <c:v>0.17476623218440127</c:v>
                </c:pt>
                <c:pt idx="1953">
                  <c:v>0.17467979070600875</c:v>
                </c:pt>
                <c:pt idx="1954">
                  <c:v>0.17459343371876687</c:v>
                </c:pt>
                <c:pt idx="1955">
                  <c:v>0.17450716110087094</c:v>
                </c:pt>
                <c:pt idx="1956">
                  <c:v>0.17442097273074769</c:v>
                </c:pt>
                <c:pt idx="1957">
                  <c:v>0.17433486848705279</c:v>
                </c:pt>
                <c:pt idx="1958">
                  <c:v>0.17424884824867071</c:v>
                </c:pt>
                <c:pt idx="1959">
                  <c:v>0.17416291189471422</c:v>
                </c:pt>
                <c:pt idx="1960">
                  <c:v>0.17407705930452405</c:v>
                </c:pt>
                <c:pt idx="1961">
                  <c:v>0.17399129035766847</c:v>
                </c:pt>
                <c:pt idx="1962">
                  <c:v>0.17390560493394108</c:v>
                </c:pt>
                <c:pt idx="1963">
                  <c:v>0.17382000291336389</c:v>
                </c:pt>
                <c:pt idx="1964">
                  <c:v>0.17373448417618356</c:v>
                </c:pt>
                <c:pt idx="1965">
                  <c:v>0.17364904860287089</c:v>
                </c:pt>
                <c:pt idx="1966">
                  <c:v>0.17356369607412322</c:v>
                </c:pt>
                <c:pt idx="1967">
                  <c:v>0.17347842647086092</c:v>
                </c:pt>
                <c:pt idx="1968">
                  <c:v>0.17339323967422832</c:v>
                </c:pt>
                <c:pt idx="1969">
                  <c:v>0.17330813556559277</c:v>
                </c:pt>
                <c:pt idx="1970">
                  <c:v>0.17322311402654395</c:v>
                </c:pt>
                <c:pt idx="1971">
                  <c:v>0.17313817493889452</c:v>
                </c:pt>
                <c:pt idx="1972">
                  <c:v>0.17305331818467792</c:v>
                </c:pt>
                <c:pt idx="1973">
                  <c:v>0.17296854364614891</c:v>
                </c:pt>
                <c:pt idx="1974">
                  <c:v>0.17288385120578267</c:v>
                </c:pt>
                <c:pt idx="1975">
                  <c:v>0.1727992407462752</c:v>
                </c:pt>
                <c:pt idx="1976">
                  <c:v>0.17271471215054021</c:v>
                </c:pt>
                <c:pt idx="1977">
                  <c:v>0.1726302653017126</c:v>
                </c:pt>
                <c:pt idx="1978">
                  <c:v>0.17254590008314491</c:v>
                </c:pt>
                <c:pt idx="1979">
                  <c:v>0.1724616163784074</c:v>
                </c:pt>
                <c:pt idx="1980">
                  <c:v>0.17237741407128826</c:v>
                </c:pt>
                <c:pt idx="1981">
                  <c:v>0.17229329304579313</c:v>
                </c:pt>
                <c:pt idx="1982">
                  <c:v>0.17220925318614308</c:v>
                </c:pt>
                <c:pt idx="1983">
                  <c:v>0.17212529437677593</c:v>
                </c:pt>
                <c:pt idx="1984">
                  <c:v>0.17204141650234592</c:v>
                </c:pt>
                <c:pt idx="1985">
                  <c:v>0.17195761944772037</c:v>
                </c:pt>
                <c:pt idx="1986">
                  <c:v>0.17187390309798273</c:v>
                </c:pt>
                <c:pt idx="1987">
                  <c:v>0.17179026733843053</c:v>
                </c:pt>
                <c:pt idx="1988">
                  <c:v>0.17170671205457377</c:v>
                </c:pt>
                <c:pt idx="1989">
                  <c:v>0.17162323713213695</c:v>
                </c:pt>
                <c:pt idx="1990">
                  <c:v>0.17153984245705592</c:v>
                </c:pt>
                <c:pt idx="1991">
                  <c:v>0.17145652791547933</c:v>
                </c:pt>
                <c:pt idx="1992">
                  <c:v>0.17137329339376772</c:v>
                </c:pt>
                <c:pt idx="1993">
                  <c:v>0.17129013877849267</c:v>
                </c:pt>
                <c:pt idx="1994">
                  <c:v>0.17120706395643545</c:v>
                </c:pt>
                <c:pt idx="1995">
                  <c:v>0.17112406881458864</c:v>
                </c:pt>
                <c:pt idx="1996">
                  <c:v>0.17104115324015504</c:v>
                </c:pt>
                <c:pt idx="1997">
                  <c:v>0.17095831712054524</c:v>
                </c:pt>
                <c:pt idx="1998">
                  <c:v>0.17087556034337933</c:v>
                </c:pt>
                <c:pt idx="1999">
                  <c:v>0.17079288279648647</c:v>
                </c:pt>
                <c:pt idx="2000">
                  <c:v>0.17071028436790195</c:v>
                </c:pt>
                <c:pt idx="2001">
                  <c:v>0.17062776494586915</c:v>
                </c:pt>
                <c:pt idx="2002">
                  <c:v>0.17054532441883946</c:v>
                </c:pt>
                <c:pt idx="2003">
                  <c:v>0.17046296267546954</c:v>
                </c:pt>
                <c:pt idx="2004">
                  <c:v>0.17038067960462167</c:v>
                </c:pt>
                <c:pt idx="2005">
                  <c:v>0.17029847509536503</c:v>
                </c:pt>
                <c:pt idx="2006">
                  <c:v>0.17021634903697214</c:v>
                </c:pt>
                <c:pt idx="2007">
                  <c:v>0.17013430131892096</c:v>
                </c:pt>
                <c:pt idx="2008">
                  <c:v>0.17005233183089433</c:v>
                </c:pt>
                <c:pt idx="2009">
                  <c:v>0.16997044046277687</c:v>
                </c:pt>
                <c:pt idx="2010">
                  <c:v>0.16988862710465732</c:v>
                </c:pt>
                <c:pt idx="2011">
                  <c:v>0.16980689164682841</c:v>
                </c:pt>
                <c:pt idx="2012">
                  <c:v>0.16972523397978245</c:v>
                </c:pt>
                <c:pt idx="2013">
                  <c:v>0.16964365399421569</c:v>
                </c:pt>
                <c:pt idx="2014">
                  <c:v>0.16956215158102508</c:v>
                </c:pt>
                <c:pt idx="2015">
                  <c:v>0.16948072663130739</c:v>
                </c:pt>
                <c:pt idx="2016">
                  <c:v>0.16939937903636199</c:v>
                </c:pt>
                <c:pt idx="2017">
                  <c:v>0.16931810868768596</c:v>
                </c:pt>
                <c:pt idx="2018">
                  <c:v>0.16923691547697781</c:v>
                </c:pt>
                <c:pt idx="2019">
                  <c:v>0.16915579929613345</c:v>
                </c:pt>
                <c:pt idx="2020">
                  <c:v>0.16907476003724878</c:v>
                </c:pt>
                <c:pt idx="2021">
                  <c:v>0.16899379759261732</c:v>
                </c:pt>
                <c:pt idx="2022">
                  <c:v>0.16891291185472984</c:v>
                </c:pt>
                <c:pt idx="2023">
                  <c:v>0.16883210271627491</c:v>
                </c:pt>
                <c:pt idx="2024">
                  <c:v>0.16875137007013821</c:v>
                </c:pt>
                <c:pt idx="2025">
                  <c:v>0.16867071380940135</c:v>
                </c:pt>
                <c:pt idx="2026">
                  <c:v>0.16859013382734231</c:v>
                </c:pt>
                <c:pt idx="2027">
                  <c:v>0.16850963001743352</c:v>
                </c:pt>
                <c:pt idx="2028">
                  <c:v>0.16842920227334371</c:v>
                </c:pt>
                <c:pt idx="2029">
                  <c:v>0.16834885048893586</c:v>
                </c:pt>
                <c:pt idx="2030">
                  <c:v>0.16826857455826691</c:v>
                </c:pt>
                <c:pt idx="2031">
                  <c:v>0.16818837437558767</c:v>
                </c:pt>
                <c:pt idx="2032">
                  <c:v>0.16810824983534284</c:v>
                </c:pt>
                <c:pt idx="2033">
                  <c:v>0.16802820083216893</c:v>
                </c:pt>
                <c:pt idx="2034">
                  <c:v>0.16794822726089548</c:v>
                </c:pt>
                <c:pt idx="2035">
                  <c:v>0.16786832901654408</c:v>
                </c:pt>
                <c:pt idx="2036">
                  <c:v>0.16778850599432821</c:v>
                </c:pt>
                <c:pt idx="2037">
                  <c:v>0.16770875808965197</c:v>
                </c:pt>
                <c:pt idx="2038">
                  <c:v>0.16762908519811048</c:v>
                </c:pt>
                <c:pt idx="2039">
                  <c:v>0.16754948721548932</c:v>
                </c:pt>
                <c:pt idx="2040">
                  <c:v>0.16746996403776324</c:v>
                </c:pt>
                <c:pt idx="2041">
                  <c:v>0.16739051556109696</c:v>
                </c:pt>
                <c:pt idx="2042">
                  <c:v>0.16731114168184491</c:v>
                </c:pt>
                <c:pt idx="2043">
                  <c:v>0.16723184229654878</c:v>
                </c:pt>
                <c:pt idx="2044">
                  <c:v>0.16715261730193939</c:v>
                </c:pt>
                <c:pt idx="2045">
                  <c:v>0.16707346659493549</c:v>
                </c:pt>
                <c:pt idx="2046">
                  <c:v>0.16699439007264247</c:v>
                </c:pt>
                <c:pt idx="2047">
                  <c:v>0.16691538763235264</c:v>
                </c:pt>
                <c:pt idx="2048">
                  <c:v>0.16683645917154519</c:v>
                </c:pt>
                <c:pt idx="2049">
                  <c:v>0.16675760458788574</c:v>
                </c:pt>
                <c:pt idx="2050">
                  <c:v>0.16667882377922488</c:v>
                </c:pt>
                <c:pt idx="2051">
                  <c:v>0.16660011664359917</c:v>
                </c:pt>
                <c:pt idx="2052">
                  <c:v>0.16652148307922995</c:v>
                </c:pt>
                <c:pt idx="2053">
                  <c:v>0.16644292298452179</c:v>
                </c:pt>
                <c:pt idx="2054">
                  <c:v>0.16636443625806518</c:v>
                </c:pt>
                <c:pt idx="2055">
                  <c:v>0.16628602279863264</c:v>
                </c:pt>
                <c:pt idx="2056">
                  <c:v>0.16620768250518125</c:v>
                </c:pt>
                <c:pt idx="2057">
                  <c:v>0.16612941527684955</c:v>
                </c:pt>
                <c:pt idx="2058">
                  <c:v>0.16605122101295972</c:v>
                </c:pt>
                <c:pt idx="2059">
                  <c:v>0.16597309961301518</c:v>
                </c:pt>
                <c:pt idx="2060">
                  <c:v>0.1658950509767014</c:v>
                </c:pt>
                <c:pt idx="2061">
                  <c:v>0.16581707500388437</c:v>
                </c:pt>
                <c:pt idx="2062">
                  <c:v>0.16573917159461191</c:v>
                </c:pt>
                <c:pt idx="2063">
                  <c:v>0.16566134064911126</c:v>
                </c:pt>
                <c:pt idx="2064">
                  <c:v>0.16558358206779036</c:v>
                </c:pt>
                <c:pt idx="2065">
                  <c:v>0.16550589575123603</c:v>
                </c:pt>
                <c:pt idx="2066">
                  <c:v>0.16542828160021489</c:v>
                </c:pt>
                <c:pt idx="2067">
                  <c:v>0.165350739515672</c:v>
                </c:pt>
                <c:pt idx="2068">
                  <c:v>0.16527326939873133</c:v>
                </c:pt>
                <c:pt idx="2069">
                  <c:v>0.16519587115069434</c:v>
                </c:pt>
                <c:pt idx="2070">
                  <c:v>0.1651185446730403</c:v>
                </c:pt>
                <c:pt idx="2071">
                  <c:v>0.16504128986742617</c:v>
                </c:pt>
                <c:pt idx="2072">
                  <c:v>0.16496410663568375</c:v>
                </c:pt>
                <c:pt idx="2073">
                  <c:v>0.16488699487982444</c:v>
                </c:pt>
                <c:pt idx="2074">
                  <c:v>0.16480995450203334</c:v>
                </c:pt>
                <c:pt idx="2075">
                  <c:v>0.16473298540467171</c:v>
                </c:pt>
                <c:pt idx="2076">
                  <c:v>0.16465608749027691</c:v>
                </c:pt>
                <c:pt idx="2077">
                  <c:v>0.16457926066155987</c:v>
                </c:pt>
                <c:pt idx="2078">
                  <c:v>0.16450250482140741</c:v>
                </c:pt>
                <c:pt idx="2079">
                  <c:v>0.16442581987287924</c:v>
                </c:pt>
                <c:pt idx="2080">
                  <c:v>0.1643492057192098</c:v>
                </c:pt>
                <c:pt idx="2081">
                  <c:v>0.16427266226380566</c:v>
                </c:pt>
                <c:pt idx="2082">
                  <c:v>0.16419618941024824</c:v>
                </c:pt>
                <c:pt idx="2083">
                  <c:v>0.1641197870622898</c:v>
                </c:pt>
                <c:pt idx="2084">
                  <c:v>0.16404345512385521</c:v>
                </c:pt>
                <c:pt idx="2085">
                  <c:v>0.16396719349904207</c:v>
                </c:pt>
                <c:pt idx="2086">
                  <c:v>0.16389100209211821</c:v>
                </c:pt>
                <c:pt idx="2087">
                  <c:v>0.16381488080752352</c:v>
                </c:pt>
                <c:pt idx="2088">
                  <c:v>0.16373882954986771</c:v>
                </c:pt>
                <c:pt idx="2089">
                  <c:v>0.16366284822393168</c:v>
                </c:pt>
                <c:pt idx="2090">
                  <c:v>0.16358693673466598</c:v>
                </c:pt>
                <c:pt idx="2091">
                  <c:v>0.16351109498719063</c:v>
                </c:pt>
                <c:pt idx="2092">
                  <c:v>0.16343532288679458</c:v>
                </c:pt>
                <c:pt idx="2093">
                  <c:v>0.16335962033893567</c:v>
                </c:pt>
                <c:pt idx="2094">
                  <c:v>0.16328398724924131</c:v>
                </c:pt>
                <c:pt idx="2095">
                  <c:v>0.1632084235235057</c:v>
                </c:pt>
                <c:pt idx="2096">
                  <c:v>0.1631329290676912</c:v>
                </c:pt>
                <c:pt idx="2097">
                  <c:v>0.16305750378792774</c:v>
                </c:pt>
                <c:pt idx="2098">
                  <c:v>0.16298214759051191</c:v>
                </c:pt>
                <c:pt idx="2099">
                  <c:v>0.16290686038190721</c:v>
                </c:pt>
                <c:pt idx="2100">
                  <c:v>0.16283164206874312</c:v>
                </c:pt>
                <c:pt idx="2101">
                  <c:v>0.16275649255781574</c:v>
                </c:pt>
                <c:pt idx="2102">
                  <c:v>0.16268141175608525</c:v>
                </c:pt>
                <c:pt idx="2103">
                  <c:v>0.16260639957067879</c:v>
                </c:pt>
                <c:pt idx="2104">
                  <c:v>0.16253145590888712</c:v>
                </c:pt>
                <c:pt idx="2105">
                  <c:v>0.1624565806781659</c:v>
                </c:pt>
                <c:pt idx="2106">
                  <c:v>0.1623817737861348</c:v>
                </c:pt>
                <c:pt idx="2107">
                  <c:v>0.16230703514057723</c:v>
                </c:pt>
                <c:pt idx="2108">
                  <c:v>0.16223236464944019</c:v>
                </c:pt>
                <c:pt idx="2109">
                  <c:v>0.16215776222083284</c:v>
                </c:pt>
                <c:pt idx="2110">
                  <c:v>0.16208322776302872</c:v>
                </c:pt>
                <c:pt idx="2111">
                  <c:v>0.16200876118446222</c:v>
                </c:pt>
                <c:pt idx="2112">
                  <c:v>0.16193436239372974</c:v>
                </c:pt>
                <c:pt idx="2113">
                  <c:v>0.16186003129959031</c:v>
                </c:pt>
                <c:pt idx="2114">
                  <c:v>0.16178576781096343</c:v>
                </c:pt>
                <c:pt idx="2115">
                  <c:v>0.16171157183692991</c:v>
                </c:pt>
                <c:pt idx="2116">
                  <c:v>0.16163744328673044</c:v>
                </c:pt>
                <c:pt idx="2117">
                  <c:v>0.16156338206976709</c:v>
                </c:pt>
                <c:pt idx="2118">
                  <c:v>0.16148938809560076</c:v>
                </c:pt>
                <c:pt idx="2119">
                  <c:v>0.16141546127395198</c:v>
                </c:pt>
                <c:pt idx="2120">
                  <c:v>0.16134160151470134</c:v>
                </c:pt>
                <c:pt idx="2121">
                  <c:v>0.1612678087278874</c:v>
                </c:pt>
                <c:pt idx="2122">
                  <c:v>0.16119408282370745</c:v>
                </c:pt>
                <c:pt idx="2123">
                  <c:v>0.16112042371251681</c:v>
                </c:pt>
                <c:pt idx="2124">
                  <c:v>0.16104683130482939</c:v>
                </c:pt>
                <c:pt idx="2125">
                  <c:v>0.16097330551131508</c:v>
                </c:pt>
                <c:pt idx="2126">
                  <c:v>0.1608998462428019</c:v>
                </c:pt>
                <c:pt idx="2127">
                  <c:v>0.16082645341027479</c:v>
                </c:pt>
                <c:pt idx="2128">
                  <c:v>0.16075312692487465</c:v>
                </c:pt>
                <c:pt idx="2129">
                  <c:v>0.16067986669789863</c:v>
                </c:pt>
                <c:pt idx="2130">
                  <c:v>0.16060667264079967</c:v>
                </c:pt>
                <c:pt idx="2131">
                  <c:v>0.16053354466518618</c:v>
                </c:pt>
                <c:pt idx="2132">
                  <c:v>0.16046048268282195</c:v>
                </c:pt>
                <c:pt idx="2133">
                  <c:v>0.16038748660562421</c:v>
                </c:pt>
                <c:pt idx="2134">
                  <c:v>0.16031455634566633</c:v>
                </c:pt>
                <c:pt idx="2135">
                  <c:v>0.16024169181517528</c:v>
                </c:pt>
                <c:pt idx="2136">
                  <c:v>0.16016889292653083</c:v>
                </c:pt>
                <c:pt idx="2137">
                  <c:v>0.16009615959226786</c:v>
                </c:pt>
                <c:pt idx="2138">
                  <c:v>0.16002349172507221</c:v>
                </c:pt>
                <c:pt idx="2139">
                  <c:v>0.15995088923778475</c:v>
                </c:pt>
                <c:pt idx="2140">
                  <c:v>0.15987835204339718</c:v>
                </c:pt>
                <c:pt idx="2141">
                  <c:v>0.15980588005505386</c:v>
                </c:pt>
                <c:pt idx="2142">
                  <c:v>0.15973347318605119</c:v>
                </c:pt>
                <c:pt idx="2143">
                  <c:v>0.15966113134983642</c:v>
                </c:pt>
                <c:pt idx="2144">
                  <c:v>0.15958885446000856</c:v>
                </c:pt>
                <c:pt idx="2145">
                  <c:v>0.15951664243031707</c:v>
                </c:pt>
                <c:pt idx="2146">
                  <c:v>0.15944449517466222</c:v>
                </c:pt>
                <c:pt idx="2147">
                  <c:v>0.15937241260709337</c:v>
                </c:pt>
                <c:pt idx="2148">
                  <c:v>0.15930039464181142</c:v>
                </c:pt>
                <c:pt idx="2149">
                  <c:v>0.15922844119316579</c:v>
                </c:pt>
                <c:pt idx="2150">
                  <c:v>0.15915655217565453</c:v>
                </c:pt>
                <c:pt idx="2151">
                  <c:v>0.15908472750392624</c:v>
                </c:pt>
                <c:pt idx="2152">
                  <c:v>0.15901296709277676</c:v>
                </c:pt>
                <c:pt idx="2153">
                  <c:v>0.15894127085715043</c:v>
                </c:pt>
                <c:pt idx="2154">
                  <c:v>0.15886963871213933</c:v>
                </c:pt>
                <c:pt idx="2155">
                  <c:v>0.15879807057298384</c:v>
                </c:pt>
                <c:pt idx="2156">
                  <c:v>0.15872656635507071</c:v>
                </c:pt>
                <c:pt idx="2157">
                  <c:v>0.15865512597393477</c:v>
                </c:pt>
                <c:pt idx="2158">
                  <c:v>0.15858374934525674</c:v>
                </c:pt>
                <c:pt idx="2159">
                  <c:v>0.15851243638486412</c:v>
                </c:pt>
                <c:pt idx="2160">
                  <c:v>0.15844118700872953</c:v>
                </c:pt>
                <c:pt idx="2161">
                  <c:v>0.15837000113297217</c:v>
                </c:pt>
                <c:pt idx="2162">
                  <c:v>0.15829887867385656</c:v>
                </c:pt>
                <c:pt idx="2163">
                  <c:v>0.15822781954779275</c:v>
                </c:pt>
                <c:pt idx="2164">
                  <c:v>0.15815682367133396</c:v>
                </c:pt>
                <c:pt idx="2165">
                  <c:v>0.15808589096118009</c:v>
                </c:pt>
                <c:pt idx="2166">
                  <c:v>0.15801502133417344</c:v>
                </c:pt>
                <c:pt idx="2167">
                  <c:v>0.15794421470730149</c:v>
                </c:pt>
                <c:pt idx="2168">
                  <c:v>0.15787347099769344</c:v>
                </c:pt>
                <c:pt idx="2169">
                  <c:v>0.15780279012262446</c:v>
                </c:pt>
                <c:pt idx="2170">
                  <c:v>0.15773217199951001</c:v>
                </c:pt>
                <c:pt idx="2171">
                  <c:v>0.15766161654591021</c:v>
                </c:pt>
                <c:pt idx="2172">
                  <c:v>0.15759112367952621</c:v>
                </c:pt>
                <c:pt idx="2173">
                  <c:v>0.1575206933182019</c:v>
                </c:pt>
                <c:pt idx="2174">
                  <c:v>0.15745032537992287</c:v>
                </c:pt>
                <c:pt idx="2175">
                  <c:v>0.15738001978281529</c:v>
                </c:pt>
                <c:pt idx="2176">
                  <c:v>0.1573097764451479</c:v>
                </c:pt>
                <c:pt idx="2177">
                  <c:v>0.15723959528532946</c:v>
                </c:pt>
                <c:pt idx="2178">
                  <c:v>0.15716947622190874</c:v>
                </c:pt>
                <c:pt idx="2179">
                  <c:v>0.15709941917357617</c:v>
                </c:pt>
                <c:pt idx="2180">
                  <c:v>0.15702942405916087</c:v>
                </c:pt>
                <c:pt idx="2181">
                  <c:v>0.15695949079763247</c:v>
                </c:pt>
                <c:pt idx="2182">
                  <c:v>0.1568896193080985</c:v>
                </c:pt>
                <c:pt idx="2183">
                  <c:v>0.15681980950980806</c:v>
                </c:pt>
                <c:pt idx="2184">
                  <c:v>0.15675006132214681</c:v>
                </c:pt>
                <c:pt idx="2185">
                  <c:v>0.15668037466463952</c:v>
                </c:pt>
                <c:pt idx="2186">
                  <c:v>0.15661074945694986</c:v>
                </c:pt>
                <c:pt idx="2187">
                  <c:v>0.15654118561887831</c:v>
                </c:pt>
                <c:pt idx="2188">
                  <c:v>0.15647168307036363</c:v>
                </c:pt>
                <c:pt idx="2189">
                  <c:v>0.15640224173148165</c:v>
                </c:pt>
                <c:pt idx="2190">
                  <c:v>0.15633286152244502</c:v>
                </c:pt>
                <c:pt idx="2191">
                  <c:v>0.1562635423636034</c:v>
                </c:pt>
                <c:pt idx="2192">
                  <c:v>0.15619428417544373</c:v>
                </c:pt>
                <c:pt idx="2193">
                  <c:v>0.1561250868785867</c:v>
                </c:pt>
                <c:pt idx="2194">
                  <c:v>0.15605595039379172</c:v>
                </c:pt>
                <c:pt idx="2195">
                  <c:v>0.15598687464195171</c:v>
                </c:pt>
                <c:pt idx="2196">
                  <c:v>0.15591785954409607</c:v>
                </c:pt>
                <c:pt idx="2197">
                  <c:v>0.15584890502138812</c:v>
                </c:pt>
                <c:pt idx="2198">
                  <c:v>0.15578001099512706</c:v>
                </c:pt>
                <c:pt idx="2199">
                  <c:v>0.15571117738674584</c:v>
                </c:pt>
                <c:pt idx="2200">
                  <c:v>0.15564240411781183</c:v>
                </c:pt>
                <c:pt idx="2201">
                  <c:v>0.15557369111002586</c:v>
                </c:pt>
                <c:pt idx="2202">
                  <c:v>0.15550503828522308</c:v>
                </c:pt>
                <c:pt idx="2203">
                  <c:v>0.15543644556537151</c:v>
                </c:pt>
                <c:pt idx="2204">
                  <c:v>0.15536791287257151</c:v>
                </c:pt>
                <c:pt idx="2205">
                  <c:v>0.15529944012905791</c:v>
                </c:pt>
                <c:pt idx="2206">
                  <c:v>0.15523102725719634</c:v>
                </c:pt>
                <c:pt idx="2207">
                  <c:v>0.15516267417948551</c:v>
                </c:pt>
                <c:pt idx="2208">
                  <c:v>0.15509438081855631</c:v>
                </c:pt>
                <c:pt idx="2209">
                  <c:v>0.15502614709717033</c:v>
                </c:pt>
                <c:pt idx="2210">
                  <c:v>0.15495797293822083</c:v>
                </c:pt>
                <c:pt idx="2211">
                  <c:v>0.15488985826473256</c:v>
                </c:pt>
                <c:pt idx="2212">
                  <c:v>0.1548218029998612</c:v>
                </c:pt>
                <c:pt idx="2213">
                  <c:v>0.15475380706689248</c:v>
                </c:pt>
                <c:pt idx="2214">
                  <c:v>0.15468587038924209</c:v>
                </c:pt>
                <c:pt idx="2215">
                  <c:v>0.15461799289045708</c:v>
                </c:pt>
                <c:pt idx="2216">
                  <c:v>0.15455017449421229</c:v>
                </c:pt>
                <c:pt idx="2217">
                  <c:v>0.15448241512431413</c:v>
                </c:pt>
                <c:pt idx="2218">
                  <c:v>0.15441471470469637</c:v>
                </c:pt>
                <c:pt idx="2219">
                  <c:v>0.15434707315942295</c:v>
                </c:pt>
                <c:pt idx="2220">
                  <c:v>0.15427949041268546</c:v>
                </c:pt>
                <c:pt idx="2221">
                  <c:v>0.15421196638880449</c:v>
                </c:pt>
                <c:pt idx="2222">
                  <c:v>0.15414450101222932</c:v>
                </c:pt>
                <c:pt idx="2223">
                  <c:v>0.15407709420753543</c:v>
                </c:pt>
                <c:pt idx="2224">
                  <c:v>0.15400974589942787</c:v>
                </c:pt>
                <c:pt idx="2225">
                  <c:v>0.15394245601273701</c:v>
                </c:pt>
                <c:pt idx="2226">
                  <c:v>0.15387522447242147</c:v>
                </c:pt>
                <c:pt idx="2227">
                  <c:v>0.1538080512035663</c:v>
                </c:pt>
                <c:pt idx="2228">
                  <c:v>0.15374093613138406</c:v>
                </c:pt>
                <c:pt idx="2229">
                  <c:v>0.1536738791812112</c:v>
                </c:pt>
                <c:pt idx="2230">
                  <c:v>0.1536068802785128</c:v>
                </c:pt>
                <c:pt idx="2231">
                  <c:v>0.15353993934887827</c:v>
                </c:pt>
                <c:pt idx="2232">
                  <c:v>0.15347305631802224</c:v>
                </c:pt>
                <c:pt idx="2233">
                  <c:v>0.15340623111178586</c:v>
                </c:pt>
                <c:pt idx="2234">
                  <c:v>0.15333946365613346</c:v>
                </c:pt>
                <c:pt idx="2235">
                  <c:v>0.15327275387715544</c:v>
                </c:pt>
                <c:pt idx="2236">
                  <c:v>0.15320610170106644</c:v>
                </c:pt>
                <c:pt idx="2237">
                  <c:v>0.15313950705420423</c:v>
                </c:pt>
                <c:pt idx="2238">
                  <c:v>0.1530729698630322</c:v>
                </c:pt>
                <c:pt idx="2239">
                  <c:v>0.15300649005413633</c:v>
                </c:pt>
                <c:pt idx="2240">
                  <c:v>0.15294006755422565</c:v>
                </c:pt>
                <c:pt idx="2241">
                  <c:v>0.15287370229013272</c:v>
                </c:pt>
                <c:pt idx="2242">
                  <c:v>0.15280739418881403</c:v>
                </c:pt>
                <c:pt idx="2243">
                  <c:v>0.15274114317734738</c:v>
                </c:pt>
                <c:pt idx="2244">
                  <c:v>0.15267494918293259</c:v>
                </c:pt>
                <c:pt idx="2245">
                  <c:v>0.15260881213289343</c:v>
                </c:pt>
                <c:pt idx="2246">
                  <c:v>0.15254273195467374</c:v>
                </c:pt>
                <c:pt idx="2247">
                  <c:v>0.1524767085758405</c:v>
                </c:pt>
                <c:pt idx="2248">
                  <c:v>0.15241074192408072</c:v>
                </c:pt>
                <c:pt idx="2249">
                  <c:v>0.15234483192720344</c:v>
                </c:pt>
                <c:pt idx="2250">
                  <c:v>0.15227897851313771</c:v>
                </c:pt>
                <c:pt idx="2251">
                  <c:v>0.15221318160993463</c:v>
                </c:pt>
                <c:pt idx="2252">
                  <c:v>0.1521474411457642</c:v>
                </c:pt>
                <c:pt idx="2253">
                  <c:v>0.15208175704891677</c:v>
                </c:pt>
                <c:pt idx="2254">
                  <c:v>0.15201612924780394</c:v>
                </c:pt>
                <c:pt idx="2255">
                  <c:v>0.15195055767095519</c:v>
                </c:pt>
                <c:pt idx="2256">
                  <c:v>0.15188504224702074</c:v>
                </c:pt>
                <c:pt idx="2257">
                  <c:v>0.15181958290476869</c:v>
                </c:pt>
                <c:pt idx="2258">
                  <c:v>0.1517541795730869</c:v>
                </c:pt>
                <c:pt idx="2259">
                  <c:v>0.15168883218098214</c:v>
                </c:pt>
                <c:pt idx="2260">
                  <c:v>0.15162354065757838</c:v>
                </c:pt>
                <c:pt idx="2261">
                  <c:v>0.15155830493211936</c:v>
                </c:pt>
                <c:pt idx="2262">
                  <c:v>0.15149312493396519</c:v>
                </c:pt>
                <c:pt idx="2263">
                  <c:v>0.15142800059259479</c:v>
                </c:pt>
                <c:pt idx="2264">
                  <c:v>0.15136293183760352</c:v>
                </c:pt>
                <c:pt idx="2265">
                  <c:v>0.15129791859870498</c:v>
                </c:pt>
                <c:pt idx="2266">
                  <c:v>0.15123296080572912</c:v>
                </c:pt>
                <c:pt idx="2267">
                  <c:v>0.15116805838862254</c:v>
                </c:pt>
                <c:pt idx="2268">
                  <c:v>0.15110321127744891</c:v>
                </c:pt>
                <c:pt idx="2269">
                  <c:v>0.15103841940238757</c:v>
                </c:pt>
                <c:pt idx="2270">
                  <c:v>0.15097368269373371</c:v>
                </c:pt>
                <c:pt idx="2271">
                  <c:v>0.15090900108189917</c:v>
                </c:pt>
                <c:pt idx="2272">
                  <c:v>0.1508443744974102</c:v>
                </c:pt>
                <c:pt idx="2273">
                  <c:v>0.15077980287090886</c:v>
                </c:pt>
                <c:pt idx="2274">
                  <c:v>0.15071528613315283</c:v>
                </c:pt>
                <c:pt idx="2275">
                  <c:v>0.15065082421501311</c:v>
                </c:pt>
                <c:pt idx="2276">
                  <c:v>0.15058641704747777</c:v>
                </c:pt>
                <c:pt idx="2277">
                  <c:v>0.15052206456164599</c:v>
                </c:pt>
                <c:pt idx="2278">
                  <c:v>0.15045776668873384</c:v>
                </c:pt>
                <c:pt idx="2279">
                  <c:v>0.15039352336006989</c:v>
                </c:pt>
                <c:pt idx="2280">
                  <c:v>0.15032933450709707</c:v>
                </c:pt>
                <c:pt idx="2281">
                  <c:v>0.15026520006137051</c:v>
                </c:pt>
                <c:pt idx="2282">
                  <c:v>0.15020111995455937</c:v>
                </c:pt>
                <c:pt idx="2283">
                  <c:v>0.15013709411844681</c:v>
                </c:pt>
                <c:pt idx="2284">
                  <c:v>0.15007312248492669</c:v>
                </c:pt>
                <c:pt idx="2285">
                  <c:v>0.15000920498600662</c:v>
                </c:pt>
                <c:pt idx="2286">
                  <c:v>0.14994534155380634</c:v>
                </c:pt>
                <c:pt idx="2287">
                  <c:v>0.14988153212055672</c:v>
                </c:pt>
                <c:pt idx="2288">
                  <c:v>0.1498177766186021</c:v>
                </c:pt>
                <c:pt idx="2289">
                  <c:v>0.14975407498039733</c:v>
                </c:pt>
                <c:pt idx="2290">
                  <c:v>0.14969042713850819</c:v>
                </c:pt>
                <c:pt idx="2291">
                  <c:v>0.14962683302561275</c:v>
                </c:pt>
                <c:pt idx="2292">
                  <c:v>0.14956329257449968</c:v>
                </c:pt>
                <c:pt idx="2293">
                  <c:v>0.14949980571806692</c:v>
                </c:pt>
                <c:pt idx="2294">
                  <c:v>0.14943637238932508</c:v>
                </c:pt>
                <c:pt idx="2295">
                  <c:v>0.14937299252139338</c:v>
                </c:pt>
                <c:pt idx="2296">
                  <c:v>0.1493096660475014</c:v>
                </c:pt>
                <c:pt idx="2297">
                  <c:v>0.14924639290098957</c:v>
                </c:pt>
                <c:pt idx="2298">
                  <c:v>0.14918317301530606</c:v>
                </c:pt>
                <c:pt idx="2299">
                  <c:v>0.14912000632400987</c:v>
                </c:pt>
                <c:pt idx="2300">
                  <c:v>0.14905689276076875</c:v>
                </c:pt>
                <c:pt idx="2301">
                  <c:v>0.14899383225935844</c:v>
                </c:pt>
                <c:pt idx="2302">
                  <c:v>0.14893082475366456</c:v>
                </c:pt>
                <c:pt idx="2303">
                  <c:v>0.14886787017768074</c:v>
                </c:pt>
                <c:pt idx="2304">
                  <c:v>0.14880496846550859</c:v>
                </c:pt>
                <c:pt idx="2305">
                  <c:v>0.14874211955135844</c:v>
                </c:pt>
                <c:pt idx="2306">
                  <c:v>0.14867932336954687</c:v>
                </c:pt>
                <c:pt idx="2307">
                  <c:v>0.14861657985450027</c:v>
                </c:pt>
                <c:pt idx="2308">
                  <c:v>0.14855388894075072</c:v>
                </c:pt>
                <c:pt idx="2309">
                  <c:v>0.14849125056293849</c:v>
                </c:pt>
                <c:pt idx="2310">
                  <c:v>0.14842866465580881</c:v>
                </c:pt>
                <c:pt idx="2311">
                  <c:v>0.14836613115421676</c:v>
                </c:pt>
                <c:pt idx="2312">
                  <c:v>0.14830364999312101</c:v>
                </c:pt>
                <c:pt idx="2313">
                  <c:v>0.14824122110758867</c:v>
                </c:pt>
                <c:pt idx="2314">
                  <c:v>0.14817884443279136</c:v>
                </c:pt>
                <c:pt idx="2315">
                  <c:v>0.14811651990400718</c:v>
                </c:pt>
                <c:pt idx="2316">
                  <c:v>0.14805424745662052</c:v>
                </c:pt>
                <c:pt idx="2317">
                  <c:v>0.14799202702611974</c:v>
                </c:pt>
                <c:pt idx="2318">
                  <c:v>0.14792985854809973</c:v>
                </c:pt>
                <c:pt idx="2319">
                  <c:v>0.1478677419582595</c:v>
                </c:pt>
                <c:pt idx="2320">
                  <c:v>0.14780567719240387</c:v>
                </c:pt>
                <c:pt idx="2321">
                  <c:v>0.14774366418644125</c:v>
                </c:pt>
                <c:pt idx="2322">
                  <c:v>0.14768170287638441</c:v>
                </c:pt>
                <c:pt idx="2323">
                  <c:v>0.1476197931983515</c:v>
                </c:pt>
                <c:pt idx="2324">
                  <c:v>0.14755793508856321</c:v>
                </c:pt>
                <c:pt idx="2325">
                  <c:v>0.14749612848334484</c:v>
                </c:pt>
                <c:pt idx="2326">
                  <c:v>0.14743437331912487</c:v>
                </c:pt>
                <c:pt idx="2327">
                  <c:v>0.14737266953243491</c:v>
                </c:pt>
                <c:pt idx="2328">
                  <c:v>0.14731101705991054</c:v>
                </c:pt>
                <c:pt idx="2329">
                  <c:v>0.14724941583828974</c:v>
                </c:pt>
                <c:pt idx="2330">
                  <c:v>0.14718786580441234</c:v>
                </c:pt>
                <c:pt idx="2331">
                  <c:v>0.14712636689522257</c:v>
                </c:pt>
                <c:pt idx="2332">
                  <c:v>0.14706491904776509</c:v>
                </c:pt>
                <c:pt idx="2333">
                  <c:v>0.14700352219918766</c:v>
                </c:pt>
                <c:pt idx="2334">
                  <c:v>0.14694217628674017</c:v>
                </c:pt>
                <c:pt idx="2335">
                  <c:v>0.14688088124777321</c:v>
                </c:pt>
                <c:pt idx="2336">
                  <c:v>0.14681963701973971</c:v>
                </c:pt>
                <c:pt idx="2337">
                  <c:v>0.14675844354019377</c:v>
                </c:pt>
                <c:pt idx="2338">
                  <c:v>0.14669730074678941</c:v>
                </c:pt>
                <c:pt idx="2339">
                  <c:v>0.14663620857728393</c:v>
                </c:pt>
                <c:pt idx="2340">
                  <c:v>0.14657516696953257</c:v>
                </c:pt>
                <c:pt idx="2341">
                  <c:v>0.1465141758614936</c:v>
                </c:pt>
                <c:pt idx="2342">
                  <c:v>0.14645323519122341</c:v>
                </c:pt>
                <c:pt idx="2343">
                  <c:v>0.14639234489687938</c:v>
                </c:pt>
                <c:pt idx="2344">
                  <c:v>0.14633150491671867</c:v>
                </c:pt>
                <c:pt idx="2345">
                  <c:v>0.1462707151890992</c:v>
                </c:pt>
                <c:pt idx="2346">
                  <c:v>0.14620997565247673</c:v>
                </c:pt>
                <c:pt idx="2347">
                  <c:v>0.14614928624540682</c:v>
                </c:pt>
                <c:pt idx="2348">
                  <c:v>0.14608864690654402</c:v>
                </c:pt>
                <c:pt idx="2349">
                  <c:v>0.14602805757464271</c:v>
                </c:pt>
                <c:pt idx="2350">
                  <c:v>0.14596751818855463</c:v>
                </c:pt>
                <c:pt idx="2351">
                  <c:v>0.14590702868723118</c:v>
                </c:pt>
                <c:pt idx="2352">
                  <c:v>0.14584658900972083</c:v>
                </c:pt>
                <c:pt idx="2353">
                  <c:v>0.14578619909517129</c:v>
                </c:pt>
                <c:pt idx="2354">
                  <c:v>0.14572585888282746</c:v>
                </c:pt>
                <c:pt idx="2355">
                  <c:v>0.14566556831203201</c:v>
                </c:pt>
                <c:pt idx="2356">
                  <c:v>0.145605327322226</c:v>
                </c:pt>
                <c:pt idx="2357">
                  <c:v>0.14554513585294679</c:v>
                </c:pt>
                <c:pt idx="2358">
                  <c:v>0.14548499384382868</c:v>
                </c:pt>
                <c:pt idx="2359">
                  <c:v>0.14542490123460386</c:v>
                </c:pt>
                <c:pt idx="2360">
                  <c:v>0.14536485796510121</c:v>
                </c:pt>
                <c:pt idx="2361">
                  <c:v>0.14530486397524525</c:v>
                </c:pt>
                <c:pt idx="2362">
                  <c:v>0.14524491920505775</c:v>
                </c:pt>
                <c:pt idx="2363">
                  <c:v>0.14518502359465618</c:v>
                </c:pt>
                <c:pt idx="2364">
                  <c:v>0.14512517708425418</c:v>
                </c:pt>
                <c:pt idx="2365">
                  <c:v>0.14506537961416124</c:v>
                </c:pt>
                <c:pt idx="2366">
                  <c:v>0.14500563112478199</c:v>
                </c:pt>
                <c:pt idx="2367">
                  <c:v>0.14494593155661753</c:v>
                </c:pt>
                <c:pt idx="2368">
                  <c:v>0.1448862808502627</c:v>
                </c:pt>
                <c:pt idx="2369">
                  <c:v>0.14482667894640813</c:v>
                </c:pt>
                <c:pt idx="2370">
                  <c:v>0.14476712578584028</c:v>
                </c:pt>
                <c:pt idx="2371">
                  <c:v>0.1447076213094384</c:v>
                </c:pt>
                <c:pt idx="2372">
                  <c:v>0.14464816545817771</c:v>
                </c:pt>
                <c:pt idx="2373">
                  <c:v>0.14458875817312716</c:v>
                </c:pt>
                <c:pt idx="2374">
                  <c:v>0.14452939939544951</c:v>
                </c:pt>
                <c:pt idx="2375">
                  <c:v>0.14447008906640188</c:v>
                </c:pt>
                <c:pt idx="2376">
                  <c:v>0.14441082712733494</c:v>
                </c:pt>
                <c:pt idx="2377">
                  <c:v>0.14435161351969258</c:v>
                </c:pt>
                <c:pt idx="2378">
                  <c:v>0.14429244818501347</c:v>
                </c:pt>
                <c:pt idx="2379">
                  <c:v>0.14423333106492753</c:v>
                </c:pt>
                <c:pt idx="2380">
                  <c:v>0.14417426210115838</c:v>
                </c:pt>
                <c:pt idx="2381">
                  <c:v>0.14411524123552344</c:v>
                </c:pt>
                <c:pt idx="2382">
                  <c:v>0.14405626840993171</c:v>
                </c:pt>
                <c:pt idx="2383">
                  <c:v>0.14399734356638497</c:v>
                </c:pt>
                <c:pt idx="2384">
                  <c:v>0.14393846664697646</c:v>
                </c:pt>
                <c:pt idx="2385">
                  <c:v>0.14387963759389286</c:v>
                </c:pt>
                <c:pt idx="2386">
                  <c:v>0.143820856349412</c:v>
                </c:pt>
                <c:pt idx="2387">
                  <c:v>0.14376212285590401</c:v>
                </c:pt>
                <c:pt idx="2388">
                  <c:v>0.14370343705582964</c:v>
                </c:pt>
                <c:pt idx="2389">
                  <c:v>0.14364479889174145</c:v>
                </c:pt>
                <c:pt idx="2390">
                  <c:v>0.14358620830628341</c:v>
                </c:pt>
                <c:pt idx="2391">
                  <c:v>0.14352766524219029</c:v>
                </c:pt>
                <c:pt idx="2392">
                  <c:v>0.14346916964228806</c:v>
                </c:pt>
                <c:pt idx="2393">
                  <c:v>0.14341072144949263</c:v>
                </c:pt>
                <c:pt idx="2394">
                  <c:v>0.14335232060681052</c:v>
                </c:pt>
                <c:pt idx="2395">
                  <c:v>0.14329396705733963</c:v>
                </c:pt>
                <c:pt idx="2396">
                  <c:v>0.1432356607442663</c:v>
                </c:pt>
                <c:pt idx="2397">
                  <c:v>0.14317740161086795</c:v>
                </c:pt>
                <c:pt idx="2398">
                  <c:v>0.14311918960051173</c:v>
                </c:pt>
                <c:pt idx="2399">
                  <c:v>0.14306102465665388</c:v>
                </c:pt>
                <c:pt idx="2400">
                  <c:v>0.14300290672284074</c:v>
                </c:pt>
                <c:pt idx="2401">
                  <c:v>0.14294483574270703</c:v>
                </c:pt>
                <c:pt idx="2402">
                  <c:v>0.14288681165997666</c:v>
                </c:pt>
                <c:pt idx="2403">
                  <c:v>0.14282883441846367</c:v>
                </c:pt>
                <c:pt idx="2404">
                  <c:v>0.14277090396206921</c:v>
                </c:pt>
                <c:pt idx="2405">
                  <c:v>0.14271302023478388</c:v>
                </c:pt>
                <c:pt idx="2406">
                  <c:v>0.14265518318068671</c:v>
                </c:pt>
                <c:pt idx="2407">
                  <c:v>0.14259739274394459</c:v>
                </c:pt>
                <c:pt idx="2408">
                  <c:v>0.14253964886881221</c:v>
                </c:pt>
                <c:pt idx="2409">
                  <c:v>0.14248195149963291</c:v>
                </c:pt>
                <c:pt idx="2410">
                  <c:v>0.14242430058083713</c:v>
                </c:pt>
                <c:pt idx="2411">
                  <c:v>0.14236669605694249</c:v>
                </c:pt>
                <c:pt idx="2412">
                  <c:v>0.14230913787255534</c:v>
                </c:pt>
                <c:pt idx="2413">
                  <c:v>0.14225162597236748</c:v>
                </c:pt>
                <c:pt idx="2414">
                  <c:v>0.14219416030115914</c:v>
                </c:pt>
                <c:pt idx="2415">
                  <c:v>0.14213674080379671</c:v>
                </c:pt>
                <c:pt idx="2416">
                  <c:v>0.14207936742523317</c:v>
                </c:pt>
                <c:pt idx="2417">
                  <c:v>0.14202204011050806</c:v>
                </c:pt>
                <c:pt idx="2418">
                  <c:v>0.14196475880474776</c:v>
                </c:pt>
                <c:pt idx="2419">
                  <c:v>0.14190752345316429</c:v>
                </c:pt>
                <c:pt idx="2420">
                  <c:v>0.14185033400105584</c:v>
                </c:pt>
                <c:pt idx="2421">
                  <c:v>0.14179319039380658</c:v>
                </c:pt>
                <c:pt idx="2422">
                  <c:v>0.14173609257688596</c:v>
                </c:pt>
                <c:pt idx="2423">
                  <c:v>0.14167904049584895</c:v>
                </c:pt>
                <c:pt idx="2424">
                  <c:v>0.14162203409633684</c:v>
                </c:pt>
                <c:pt idx="2425">
                  <c:v>0.14156507332407448</c:v>
                </c:pt>
                <c:pt idx="2426">
                  <c:v>0.14150815812487336</c:v>
                </c:pt>
                <c:pt idx="2427">
                  <c:v>0.14145128844462854</c:v>
                </c:pt>
                <c:pt idx="2428">
                  <c:v>0.14139446422932037</c:v>
                </c:pt>
                <c:pt idx="2429">
                  <c:v>0.14133768542501346</c:v>
                </c:pt>
                <c:pt idx="2430">
                  <c:v>0.14128095197785728</c:v>
                </c:pt>
                <c:pt idx="2431">
                  <c:v>0.14122426383408496</c:v>
                </c:pt>
                <c:pt idx="2432">
                  <c:v>0.14116762094001367</c:v>
                </c:pt>
                <c:pt idx="2433">
                  <c:v>0.14111102324204505</c:v>
                </c:pt>
                <c:pt idx="2434">
                  <c:v>0.14105447068666371</c:v>
                </c:pt>
                <c:pt idx="2435">
                  <c:v>0.14099796322043795</c:v>
                </c:pt>
                <c:pt idx="2436">
                  <c:v>0.14094150079001969</c:v>
                </c:pt>
                <c:pt idx="2437">
                  <c:v>0.14088508334214403</c:v>
                </c:pt>
                <c:pt idx="2438">
                  <c:v>0.14082871082362888</c:v>
                </c:pt>
                <c:pt idx="2439">
                  <c:v>0.14077238318137592</c:v>
                </c:pt>
                <c:pt idx="2440">
                  <c:v>0.14071610036236806</c:v>
                </c:pt>
                <c:pt idx="2441">
                  <c:v>0.14065986231367142</c:v>
                </c:pt>
                <c:pt idx="2442">
                  <c:v>0.14060366898243598</c:v>
                </c:pt>
                <c:pt idx="2443">
                  <c:v>0.14054752031589191</c:v>
                </c:pt>
                <c:pt idx="2444">
                  <c:v>0.14049141626135259</c:v>
                </c:pt>
                <c:pt idx="2445">
                  <c:v>0.14043535676621297</c:v>
                </c:pt>
                <c:pt idx="2446">
                  <c:v>0.14037934177794961</c:v>
                </c:pt>
                <c:pt idx="2447">
                  <c:v>0.14032337124412128</c:v>
                </c:pt>
                <c:pt idx="2448">
                  <c:v>0.14026744511236855</c:v>
                </c:pt>
                <c:pt idx="2449">
                  <c:v>0.14021156333041124</c:v>
                </c:pt>
                <c:pt idx="2450">
                  <c:v>0.1401557258460531</c:v>
                </c:pt>
                <c:pt idx="2451">
                  <c:v>0.14009993260717737</c:v>
                </c:pt>
                <c:pt idx="2452">
                  <c:v>0.14004418356174803</c:v>
                </c:pt>
                <c:pt idx="2453">
                  <c:v>0.13998847865780994</c:v>
                </c:pt>
                <c:pt idx="2454">
                  <c:v>0.13993281784348904</c:v>
                </c:pt>
                <c:pt idx="2455">
                  <c:v>0.13987720106699139</c:v>
                </c:pt>
                <c:pt idx="2456">
                  <c:v>0.13982162827660244</c:v>
                </c:pt>
                <c:pt idx="2457">
                  <c:v>0.13976609942068949</c:v>
                </c:pt>
                <c:pt idx="2458">
                  <c:v>0.13971061444769817</c:v>
                </c:pt>
                <c:pt idx="2459">
                  <c:v>0.13965517330615415</c:v>
                </c:pt>
                <c:pt idx="2460">
                  <c:v>0.1395997759446635</c:v>
                </c:pt>
                <c:pt idx="2461">
                  <c:v>0.13954442231191128</c:v>
                </c:pt>
                <c:pt idx="2462">
                  <c:v>0.13948911235666156</c:v>
                </c:pt>
                <c:pt idx="2463">
                  <c:v>0.13943384602775791</c:v>
                </c:pt>
                <c:pt idx="2464">
                  <c:v>0.13937862327412287</c:v>
                </c:pt>
                <c:pt idx="2465">
                  <c:v>0.13932344404475838</c:v>
                </c:pt>
                <c:pt idx="2466">
                  <c:v>0.1392683082887442</c:v>
                </c:pt>
                <c:pt idx="2467">
                  <c:v>0.13921321595523914</c:v>
                </c:pt>
                <c:pt idx="2468">
                  <c:v>0.13915816699347988</c:v>
                </c:pt>
                <c:pt idx="2469">
                  <c:v>0.13910316135278247</c:v>
                </c:pt>
                <c:pt idx="2470">
                  <c:v>0.13904819898254031</c:v>
                </c:pt>
                <c:pt idx="2471">
                  <c:v>0.13899327983222462</c:v>
                </c:pt>
                <c:pt idx="2472">
                  <c:v>0.13893840385138462</c:v>
                </c:pt>
                <c:pt idx="2473">
                  <c:v>0.13888357098964688</c:v>
                </c:pt>
                <c:pt idx="2474">
                  <c:v>0.13882878119671729</c:v>
                </c:pt>
                <c:pt idx="2475">
                  <c:v>0.13877403442237687</c:v>
                </c:pt>
                <c:pt idx="2476">
                  <c:v>0.1387193306164847</c:v>
                </c:pt>
                <c:pt idx="2477">
                  <c:v>0.13866466972897637</c:v>
                </c:pt>
                <c:pt idx="2478">
                  <c:v>0.13861005170986621</c:v>
                </c:pt>
                <c:pt idx="2479">
                  <c:v>0.13855547650924341</c:v>
                </c:pt>
                <c:pt idx="2480">
                  <c:v>0.13850094407727484</c:v>
                </c:pt>
                <c:pt idx="2481">
                  <c:v>0.13844645436420336</c:v>
                </c:pt>
                <c:pt idx="2482">
                  <c:v>0.13839200732034793</c:v>
                </c:pt>
                <c:pt idx="2483">
                  <c:v>0.13833760289610514</c:v>
                </c:pt>
                <c:pt idx="2484">
                  <c:v>0.138283241041946</c:v>
                </c:pt>
                <c:pt idx="2485">
                  <c:v>0.13822892170841811</c:v>
                </c:pt>
                <c:pt idx="2486">
                  <c:v>0.13817464484614519</c:v>
                </c:pt>
                <c:pt idx="2487">
                  <c:v>0.13812041040582604</c:v>
                </c:pt>
                <c:pt idx="2488">
                  <c:v>0.13806621833823524</c:v>
                </c:pt>
                <c:pt idx="2489">
                  <c:v>0.13801206859422288</c:v>
                </c:pt>
                <c:pt idx="2490">
                  <c:v>0.1379579611247132</c:v>
                </c:pt>
                <c:pt idx="2491">
                  <c:v>0.13790389588070723</c:v>
                </c:pt>
                <c:pt idx="2492">
                  <c:v>0.13784987281327923</c:v>
                </c:pt>
                <c:pt idx="2493">
                  <c:v>0.13779589187357971</c:v>
                </c:pt>
                <c:pt idx="2494">
                  <c:v>0.13774195301283293</c:v>
                </c:pt>
                <c:pt idx="2495">
                  <c:v>0.13768805618233754</c:v>
                </c:pt>
                <c:pt idx="2496">
                  <c:v>0.1376342013334669</c:v>
                </c:pt>
                <c:pt idx="2497">
                  <c:v>0.13758038841766893</c:v>
                </c:pt>
                <c:pt idx="2498">
                  <c:v>0.13752661738646471</c:v>
                </c:pt>
                <c:pt idx="2499">
                  <c:v>0.13747288819145032</c:v>
                </c:pt>
                <c:pt idx="2500">
                  <c:v>0.13741920078429479</c:v>
                </c:pt>
                <c:pt idx="2501">
                  <c:v>0.13736555511674053</c:v>
                </c:pt>
                <c:pt idx="2502">
                  <c:v>0.13731195114060504</c:v>
                </c:pt>
                <c:pt idx="2503">
                  <c:v>0.13725838880777802</c:v>
                </c:pt>
                <c:pt idx="2504">
                  <c:v>0.13720486807022209</c:v>
                </c:pt>
                <c:pt idx="2505">
                  <c:v>0.1371513888799738</c:v>
                </c:pt>
                <c:pt idx="2506">
                  <c:v>0.13709795118914236</c:v>
                </c:pt>
                <c:pt idx="2507">
                  <c:v>0.13704455494990955</c:v>
                </c:pt>
                <c:pt idx="2508">
                  <c:v>0.13699120011453064</c:v>
                </c:pt>
                <c:pt idx="2509">
                  <c:v>0.13693788663533249</c:v>
                </c:pt>
                <c:pt idx="2510">
                  <c:v>0.13688461446471439</c:v>
                </c:pt>
                <c:pt idx="2511">
                  <c:v>0.13683138355514957</c:v>
                </c:pt>
                <c:pt idx="2512">
                  <c:v>0.13677819385918091</c:v>
                </c:pt>
                <c:pt idx="2513">
                  <c:v>0.13672504532942537</c:v>
                </c:pt>
                <c:pt idx="2514">
                  <c:v>0.1366719379185701</c:v>
                </c:pt>
                <c:pt idx="2515">
                  <c:v>0.13661887157937599</c:v>
                </c:pt>
                <c:pt idx="2516">
                  <c:v>0.13656584626467366</c:v>
                </c:pt>
                <c:pt idx="2517">
                  <c:v>0.13651286192736634</c:v>
                </c:pt>
                <c:pt idx="2518">
                  <c:v>0.13645991852042788</c:v>
                </c:pt>
                <c:pt idx="2519">
                  <c:v>0.13640701599690364</c:v>
                </c:pt>
                <c:pt idx="2520">
                  <c:v>0.13635415430991019</c:v>
                </c:pt>
                <c:pt idx="2521">
                  <c:v>0.13630133341263542</c:v>
                </c:pt>
                <c:pt idx="2522">
                  <c:v>0.13624855325833674</c:v>
                </c:pt>
                <c:pt idx="2523">
                  <c:v>0.13619581380034371</c:v>
                </c:pt>
                <c:pt idx="2524">
                  <c:v>0.13614311499205534</c:v>
                </c:pt>
                <c:pt idx="2525">
                  <c:v>0.13609045678694195</c:v>
                </c:pt>
                <c:pt idx="2526">
                  <c:v>0.13603783913854295</c:v>
                </c:pt>
                <c:pt idx="2527">
                  <c:v>0.13598526200046943</c:v>
                </c:pt>
                <c:pt idx="2528">
                  <c:v>0.13593272532640091</c:v>
                </c:pt>
                <c:pt idx="2529">
                  <c:v>0.13588022907008807</c:v>
                </c:pt>
                <c:pt idx="2530">
                  <c:v>0.1358277731853508</c:v>
                </c:pt>
                <c:pt idx="2531">
                  <c:v>0.13577535762607859</c:v>
                </c:pt>
                <c:pt idx="2532">
                  <c:v>0.13572298234623073</c:v>
                </c:pt>
                <c:pt idx="2533">
                  <c:v>0.1356706472998348</c:v>
                </c:pt>
                <c:pt idx="2534">
                  <c:v>0.13561835244098971</c:v>
                </c:pt>
                <c:pt idx="2535">
                  <c:v>0.13556609772386144</c:v>
                </c:pt>
                <c:pt idx="2536">
                  <c:v>0.13551388310268594</c:v>
                </c:pt>
                <c:pt idx="2537">
                  <c:v>0.13546170853176798</c:v>
                </c:pt>
                <c:pt idx="2538">
                  <c:v>0.1354095739654804</c:v>
                </c:pt>
                <c:pt idx="2539">
                  <c:v>0.13535747935826559</c:v>
                </c:pt>
                <c:pt idx="2540">
                  <c:v>0.13530542466463386</c:v>
                </c:pt>
                <c:pt idx="2541">
                  <c:v>0.13525340983916409</c:v>
                </c:pt>
                <c:pt idx="2542">
                  <c:v>0.13520143483650299</c:v>
                </c:pt>
                <c:pt idx="2543">
                  <c:v>0.13514949961136558</c:v>
                </c:pt>
                <c:pt idx="2544">
                  <c:v>0.13509760411853472</c:v>
                </c:pt>
                <c:pt idx="2545">
                  <c:v>0.13504574831286195</c:v>
                </c:pt>
                <c:pt idx="2546">
                  <c:v>0.13499393214926531</c:v>
                </c:pt>
                <c:pt idx="2547">
                  <c:v>0.1349421555827309</c:v>
                </c:pt>
                <c:pt idx="2548">
                  <c:v>0.13489041856831219</c:v>
                </c:pt>
                <c:pt idx="2549">
                  <c:v>0.1348387210611304</c:v>
                </c:pt>
                <c:pt idx="2550">
                  <c:v>0.13478706301637383</c:v>
                </c:pt>
                <c:pt idx="2551">
                  <c:v>0.13473544438929747</c:v>
                </c:pt>
                <c:pt idx="2552">
                  <c:v>0.13468386513522321</c:v>
                </c:pt>
                <c:pt idx="2553">
                  <c:v>0.13463232520954027</c:v>
                </c:pt>
                <c:pt idx="2554">
                  <c:v>0.13458082456770495</c:v>
                </c:pt>
                <c:pt idx="2555">
                  <c:v>0.13452936316523909</c:v>
                </c:pt>
                <c:pt idx="2556">
                  <c:v>0.1344779409577313</c:v>
                </c:pt>
                <c:pt idx="2557">
                  <c:v>0.13442655790083669</c:v>
                </c:pt>
                <c:pt idx="2558">
                  <c:v>0.1343752139502771</c:v>
                </c:pt>
                <c:pt idx="2559">
                  <c:v>0.13432390906183964</c:v>
                </c:pt>
                <c:pt idx="2560">
                  <c:v>0.13427264319137791</c:v>
                </c:pt>
                <c:pt idx="2561">
                  <c:v>0.13422141629481088</c:v>
                </c:pt>
                <c:pt idx="2562">
                  <c:v>0.1341702283281237</c:v>
                </c:pt>
                <c:pt idx="2563">
                  <c:v>0.13411907924736741</c:v>
                </c:pt>
                <c:pt idx="2564">
                  <c:v>0.13406796900865744</c:v>
                </c:pt>
                <c:pt idx="2565">
                  <c:v>0.13401689756817614</c:v>
                </c:pt>
                <c:pt idx="2566">
                  <c:v>0.13396586488216952</c:v>
                </c:pt>
                <c:pt idx="2567">
                  <c:v>0.13391487090694928</c:v>
                </c:pt>
                <c:pt idx="2568">
                  <c:v>0.13386391559889296</c:v>
                </c:pt>
                <c:pt idx="2569">
                  <c:v>0.13381299891444209</c:v>
                </c:pt>
                <c:pt idx="2570">
                  <c:v>0.1337621208101033</c:v>
                </c:pt>
                <c:pt idx="2571">
                  <c:v>0.13371128124244763</c:v>
                </c:pt>
                <c:pt idx="2572">
                  <c:v>0.13366048016811063</c:v>
                </c:pt>
                <c:pt idx="2573">
                  <c:v>0.13360971754379258</c:v>
                </c:pt>
                <c:pt idx="2574">
                  <c:v>0.1335589933262582</c:v>
                </c:pt>
                <c:pt idx="2575">
                  <c:v>0.13350830747233614</c:v>
                </c:pt>
                <c:pt idx="2576">
                  <c:v>0.13345765993891817</c:v>
                </c:pt>
                <c:pt idx="2577">
                  <c:v>0.13340705068296227</c:v>
                </c:pt>
                <c:pt idx="2578">
                  <c:v>0.13335647966148756</c:v>
                </c:pt>
                <c:pt idx="2579">
                  <c:v>0.13330594683157909</c:v>
                </c:pt>
                <c:pt idx="2580">
                  <c:v>0.13325545215038453</c:v>
                </c:pt>
                <c:pt idx="2581">
                  <c:v>0.13320499557511473</c:v>
                </c:pt>
                <c:pt idx="2582">
                  <c:v>0.13315457706304387</c:v>
                </c:pt>
                <c:pt idx="2583">
                  <c:v>0.13310419657151121</c:v>
                </c:pt>
                <c:pt idx="2584">
                  <c:v>0.13305385405791631</c:v>
                </c:pt>
                <c:pt idx="2585">
                  <c:v>0.13300354947972373</c:v>
                </c:pt>
                <c:pt idx="2586">
                  <c:v>0.13295328279446056</c:v>
                </c:pt>
                <c:pt idx="2587">
                  <c:v>0.13290305395971538</c:v>
                </c:pt>
                <c:pt idx="2588">
                  <c:v>0.13285286293314139</c:v>
                </c:pt>
                <c:pt idx="2589">
                  <c:v>0.13280270967245358</c:v>
                </c:pt>
                <c:pt idx="2590">
                  <c:v>0.13275259413542889</c:v>
                </c:pt>
                <c:pt idx="2591">
                  <c:v>0.13270251627990662</c:v>
                </c:pt>
                <c:pt idx="2592">
                  <c:v>0.13265247606378883</c:v>
                </c:pt>
                <c:pt idx="2593">
                  <c:v>0.13260247344503995</c:v>
                </c:pt>
                <c:pt idx="2594">
                  <c:v>0.13255250838168517</c:v>
                </c:pt>
                <c:pt idx="2595">
                  <c:v>0.13250258083181271</c:v>
                </c:pt>
                <c:pt idx="2596">
                  <c:v>0.13245269075357169</c:v>
                </c:pt>
                <c:pt idx="2597">
                  <c:v>0.13240283810517378</c:v>
                </c:pt>
                <c:pt idx="2598">
                  <c:v>0.13235302284489101</c:v>
                </c:pt>
                <c:pt idx="2599">
                  <c:v>0.13230324493105808</c:v>
                </c:pt>
                <c:pt idx="2600">
                  <c:v>0.1322535043220702</c:v>
                </c:pt>
                <c:pt idx="2601">
                  <c:v>0.13220380097638401</c:v>
                </c:pt>
                <c:pt idx="2602">
                  <c:v>0.13215413485251723</c:v>
                </c:pt>
                <c:pt idx="2603">
                  <c:v>0.13210450590904824</c:v>
                </c:pt>
                <c:pt idx="2604">
                  <c:v>0.13205491410461737</c:v>
                </c:pt>
                <c:pt idx="2605">
                  <c:v>0.13200535939792452</c:v>
                </c:pt>
                <c:pt idx="2606">
                  <c:v>0.13195584174773012</c:v>
                </c:pt>
                <c:pt idx="2607">
                  <c:v>0.13190636111285611</c:v>
                </c:pt>
                <c:pt idx="2608">
                  <c:v>0.1318569174521842</c:v>
                </c:pt>
                <c:pt idx="2609">
                  <c:v>0.1318075107246566</c:v>
                </c:pt>
                <c:pt idx="2610">
                  <c:v>0.13175814088927645</c:v>
                </c:pt>
                <c:pt idx="2611">
                  <c:v>0.131708807905105</c:v>
                </c:pt>
                <c:pt idx="2612">
                  <c:v>0.13165951173126555</c:v>
                </c:pt>
                <c:pt idx="2613">
                  <c:v>0.13161025232694026</c:v>
                </c:pt>
                <c:pt idx="2614">
                  <c:v>0.13156102965137126</c:v>
                </c:pt>
                <c:pt idx="2615">
                  <c:v>0.13151184366386034</c:v>
                </c:pt>
                <c:pt idx="2616">
                  <c:v>0.13146269432376875</c:v>
                </c:pt>
                <c:pt idx="2617">
                  <c:v>0.13141358159051741</c:v>
                </c:pt>
                <c:pt idx="2618">
                  <c:v>0.13136450542358608</c:v>
                </c:pt>
                <c:pt idx="2619">
                  <c:v>0.13131546578251491</c:v>
                </c:pt>
                <c:pt idx="2620">
                  <c:v>0.13126646262690156</c:v>
                </c:pt>
                <c:pt idx="2621">
                  <c:v>0.13121749591640389</c:v>
                </c:pt>
                <c:pt idx="2622">
                  <c:v>0.13116856561073748</c:v>
                </c:pt>
                <c:pt idx="2623">
                  <c:v>0.13111967166967869</c:v>
                </c:pt>
                <c:pt idx="2624">
                  <c:v>0.13107081405306092</c:v>
                </c:pt>
                <c:pt idx="2625">
                  <c:v>0.13102199272077678</c:v>
                </c:pt>
                <c:pt idx="2626">
                  <c:v>0.13097320763277689</c:v>
                </c:pt>
                <c:pt idx="2627">
                  <c:v>0.13092445874907074</c:v>
                </c:pt>
                <c:pt idx="2628">
                  <c:v>0.13087574602972585</c:v>
                </c:pt>
                <c:pt idx="2629">
                  <c:v>0.1308270694348681</c:v>
                </c:pt>
                <c:pt idx="2630">
                  <c:v>0.13077842892468117</c:v>
                </c:pt>
                <c:pt idx="2631">
                  <c:v>0.1307298244594072</c:v>
                </c:pt>
                <c:pt idx="2632">
                  <c:v>0.13068125599934538</c:v>
                </c:pt>
                <c:pt idx="2633">
                  <c:v>0.13063272350485325</c:v>
                </c:pt>
                <c:pt idx="2634">
                  <c:v>0.13058422693634616</c:v>
                </c:pt>
                <c:pt idx="2635">
                  <c:v>0.13053576625429625</c:v>
                </c:pt>
                <c:pt idx="2636">
                  <c:v>0.13048734141923396</c:v>
                </c:pt>
                <c:pt idx="2637">
                  <c:v>0.13043895239174591</c:v>
                </c:pt>
                <c:pt idx="2638">
                  <c:v>0.13039059913247736</c:v>
                </c:pt>
                <c:pt idx="2639">
                  <c:v>0.13034228160212982</c:v>
                </c:pt>
                <c:pt idx="2640">
                  <c:v>0.13029399976146194</c:v>
                </c:pt>
                <c:pt idx="2641">
                  <c:v>0.13024575357128923</c:v>
                </c:pt>
                <c:pt idx="2642">
                  <c:v>0.13019754299248426</c:v>
                </c:pt>
                <c:pt idx="2643">
                  <c:v>0.13014936798597651</c:v>
                </c:pt>
                <c:pt idx="2644">
                  <c:v>0.1301012285127516</c:v>
                </c:pt>
                <c:pt idx="2645">
                  <c:v>0.13005312453385187</c:v>
                </c:pt>
                <c:pt idx="2646">
                  <c:v>0.13000505601037604</c:v>
                </c:pt>
                <c:pt idx="2647">
                  <c:v>0.12995702290347916</c:v>
                </c:pt>
                <c:pt idx="2648">
                  <c:v>0.12990902517437267</c:v>
                </c:pt>
                <c:pt idx="2649">
                  <c:v>0.12986106278432349</c:v>
                </c:pt>
                <c:pt idx="2650">
                  <c:v>0.12981313569465538</c:v>
                </c:pt>
                <c:pt idx="2651">
                  <c:v>0.12976524386674787</c:v>
                </c:pt>
                <c:pt idx="2652">
                  <c:v>0.12971738726203563</c:v>
                </c:pt>
                <c:pt idx="2653">
                  <c:v>0.12966956584200928</c:v>
                </c:pt>
                <c:pt idx="2654">
                  <c:v>0.12962177956821569</c:v>
                </c:pt>
                <c:pt idx="2655">
                  <c:v>0.12957402840225712</c:v>
                </c:pt>
                <c:pt idx="2656">
                  <c:v>0.12952631230579034</c:v>
                </c:pt>
                <c:pt idx="2657">
                  <c:v>0.12947863124052825</c:v>
                </c:pt>
                <c:pt idx="2658">
                  <c:v>0.12943098516823887</c:v>
                </c:pt>
                <c:pt idx="2659">
                  <c:v>0.12938337405074468</c:v>
                </c:pt>
                <c:pt idx="2660">
                  <c:v>0.12933579784992441</c:v>
                </c:pt>
                <c:pt idx="2661">
                  <c:v>0.12928825652771078</c:v>
                </c:pt>
                <c:pt idx="2662">
                  <c:v>0.12924075004609129</c:v>
                </c:pt>
                <c:pt idx="2663">
                  <c:v>0.12919327836710839</c:v>
                </c:pt>
                <c:pt idx="2664">
                  <c:v>0.12914584145285971</c:v>
                </c:pt>
                <c:pt idx="2665">
                  <c:v>0.12909843926549683</c:v>
                </c:pt>
                <c:pt idx="2666">
                  <c:v>0.12905107176722519</c:v>
                </c:pt>
                <c:pt idx="2667">
                  <c:v>0.12900373892030564</c:v>
                </c:pt>
                <c:pt idx="2668">
                  <c:v>0.12895644068705323</c:v>
                </c:pt>
                <c:pt idx="2669">
                  <c:v>0.12890917702983598</c:v>
                </c:pt>
                <c:pt idx="2670">
                  <c:v>0.12886194791107733</c:v>
                </c:pt>
                <c:pt idx="2671">
                  <c:v>0.12881475329325387</c:v>
                </c:pt>
                <c:pt idx="2672">
                  <c:v>0.12876759313889641</c:v>
                </c:pt>
                <c:pt idx="2673">
                  <c:v>0.12872046741058887</c:v>
                </c:pt>
                <c:pt idx="2674">
                  <c:v>0.1286733760709701</c:v>
                </c:pt>
                <c:pt idx="2675">
                  <c:v>0.12862631908273114</c:v>
                </c:pt>
                <c:pt idx="2676">
                  <c:v>0.12857929640861732</c:v>
                </c:pt>
                <c:pt idx="2677">
                  <c:v>0.12853230801142732</c:v>
                </c:pt>
                <c:pt idx="2678">
                  <c:v>0.12848535385401241</c:v>
                </c:pt>
                <c:pt idx="2679">
                  <c:v>0.12843843389927817</c:v>
                </c:pt>
                <c:pt idx="2680">
                  <c:v>0.12839154811018175</c:v>
                </c:pt>
                <c:pt idx="2681">
                  <c:v>0.1283446964497352</c:v>
                </c:pt>
                <c:pt idx="2682">
                  <c:v>0.12829787888100222</c:v>
                </c:pt>
                <c:pt idx="2683">
                  <c:v>0.12825109536709936</c:v>
                </c:pt>
                <c:pt idx="2684">
                  <c:v>0.12820434587119636</c:v>
                </c:pt>
                <c:pt idx="2685">
                  <c:v>0.12815763035651467</c:v>
                </c:pt>
                <c:pt idx="2686">
                  <c:v>0.12811094878633009</c:v>
                </c:pt>
                <c:pt idx="2687">
                  <c:v>0.12806430112396874</c:v>
                </c:pt>
                <c:pt idx="2688">
                  <c:v>0.12801768733281071</c:v>
                </c:pt>
                <c:pt idx="2689">
                  <c:v>0.12797110737628731</c:v>
                </c:pt>
                <c:pt idx="2690">
                  <c:v>0.12792456121788257</c:v>
                </c:pt>
                <c:pt idx="2691">
                  <c:v>0.12787804882113246</c:v>
                </c:pt>
                <c:pt idx="2692">
                  <c:v>0.12783157014962482</c:v>
                </c:pt>
                <c:pt idx="2693">
                  <c:v>0.12778512516699964</c:v>
                </c:pt>
                <c:pt idx="2694">
                  <c:v>0.12773871383694799</c:v>
                </c:pt>
                <c:pt idx="2695">
                  <c:v>0.12769233612321371</c:v>
                </c:pt>
                <c:pt idx="2696">
                  <c:v>0.12764599198959151</c:v>
                </c:pt>
                <c:pt idx="2697">
                  <c:v>0.12759968139992794</c:v>
                </c:pt>
                <c:pt idx="2698">
                  <c:v>0.12755340431812059</c:v>
                </c:pt>
                <c:pt idx="2699">
                  <c:v>0.12750716070811888</c:v>
                </c:pt>
                <c:pt idx="2700">
                  <c:v>0.12746095053392351</c:v>
                </c:pt>
                <c:pt idx="2701">
                  <c:v>0.12741477375958538</c:v>
                </c:pt>
                <c:pt idx="2702">
                  <c:v>0.12736863034920781</c:v>
                </c:pt>
                <c:pt idx="2703">
                  <c:v>0.12732252026694407</c:v>
                </c:pt>
                <c:pt idx="2704">
                  <c:v>0.12727644347699954</c:v>
                </c:pt>
                <c:pt idx="2705">
                  <c:v>0.12723039994362834</c:v>
                </c:pt>
                <c:pt idx="2706">
                  <c:v>0.1271843896311374</c:v>
                </c:pt>
                <c:pt idx="2707">
                  <c:v>0.12713841250388305</c:v>
                </c:pt>
                <c:pt idx="2708">
                  <c:v>0.12709246852627293</c:v>
                </c:pt>
                <c:pt idx="2709">
                  <c:v>0.1270465576627639</c:v>
                </c:pt>
                <c:pt idx="2710">
                  <c:v>0.12700067987786476</c:v>
                </c:pt>
                <c:pt idx="2711">
                  <c:v>0.12695483513613376</c:v>
                </c:pt>
                <c:pt idx="2712">
                  <c:v>0.12690902340217874</c:v>
                </c:pt>
                <c:pt idx="2713">
                  <c:v>0.12686324464065885</c:v>
                </c:pt>
                <c:pt idx="2714">
                  <c:v>0.12681749881628274</c:v>
                </c:pt>
                <c:pt idx="2715">
                  <c:v>0.12677178589380816</c:v>
                </c:pt>
                <c:pt idx="2716">
                  <c:v>0.1267261058380442</c:v>
                </c:pt>
                <c:pt idx="2717">
                  <c:v>0.12668045861384836</c:v>
                </c:pt>
                <c:pt idx="2718">
                  <c:v>0.12663484418612919</c:v>
                </c:pt>
                <c:pt idx="2719">
                  <c:v>0.1265892625198429</c:v>
                </c:pt>
                <c:pt idx="2720">
                  <c:v>0.12654371357999691</c:v>
                </c:pt>
                <c:pt idx="2721">
                  <c:v>0.12649819733164724</c:v>
                </c:pt>
                <c:pt idx="2722">
                  <c:v>0.12645271373989922</c:v>
                </c:pt>
                <c:pt idx="2723">
                  <c:v>0.12640726276990771</c:v>
                </c:pt>
                <c:pt idx="2724">
                  <c:v>0.12636184438687648</c:v>
                </c:pt>
                <c:pt idx="2725">
                  <c:v>0.12631645855605841</c:v>
                </c:pt>
                <c:pt idx="2726">
                  <c:v>0.12627110524275517</c:v>
                </c:pt>
                <c:pt idx="2727">
                  <c:v>0.12622578441231791</c:v>
                </c:pt>
                <c:pt idx="2728">
                  <c:v>0.12618049603014553</c:v>
                </c:pt>
                <c:pt idx="2729">
                  <c:v>0.12613524006168669</c:v>
                </c:pt>
                <c:pt idx="2730">
                  <c:v>0.12609001647243834</c:v>
                </c:pt>
                <c:pt idx="2731">
                  <c:v>0.12604482522794522</c:v>
                </c:pt>
                <c:pt idx="2732">
                  <c:v>0.12599966629380177</c:v>
                </c:pt>
                <c:pt idx="2733">
                  <c:v>0.12595453963564987</c:v>
                </c:pt>
                <c:pt idx="2734">
                  <c:v>0.12590944521918046</c:v>
                </c:pt>
                <c:pt idx="2735">
                  <c:v>0.12586438301013195</c:v>
                </c:pt>
                <c:pt idx="2736">
                  <c:v>0.12581935297429098</c:v>
                </c:pt>
                <c:pt idx="2737">
                  <c:v>0.12577435507749257</c:v>
                </c:pt>
                <c:pt idx="2738">
                  <c:v>0.12572938928561919</c:v>
                </c:pt>
                <c:pt idx="2739">
                  <c:v>0.12568445556460206</c:v>
                </c:pt>
                <c:pt idx="2740">
                  <c:v>0.12563955388041939</c:v>
                </c:pt>
                <c:pt idx="2741">
                  <c:v>0.12559468419909744</c:v>
                </c:pt>
                <c:pt idx="2742">
                  <c:v>0.1255498464867098</c:v>
                </c:pt>
                <c:pt idx="2743">
                  <c:v>0.12550504070937771</c:v>
                </c:pt>
                <c:pt idx="2744">
                  <c:v>0.12546026683327013</c:v>
                </c:pt>
                <c:pt idx="2745">
                  <c:v>0.12541552482460289</c:v>
                </c:pt>
                <c:pt idx="2746">
                  <c:v>0.12537081464963959</c:v>
                </c:pt>
                <c:pt idx="2747">
                  <c:v>0.12532613627469147</c:v>
                </c:pt>
                <c:pt idx="2748">
                  <c:v>0.12528148966611541</c:v>
                </c:pt>
                <c:pt idx="2749">
                  <c:v>0.1252368747903165</c:v>
                </c:pt>
                <c:pt idx="2750">
                  <c:v>0.12519229161374637</c:v>
                </c:pt>
                <c:pt idx="2751">
                  <c:v>0.12514774010290422</c:v>
                </c:pt>
                <c:pt idx="2752">
                  <c:v>0.12510322022433457</c:v>
                </c:pt>
                <c:pt idx="2753">
                  <c:v>0.12505873194463027</c:v>
                </c:pt>
                <c:pt idx="2754">
                  <c:v>0.12501427523042991</c:v>
                </c:pt>
                <c:pt idx="2755">
                  <c:v>0.12496985004841876</c:v>
                </c:pt>
                <c:pt idx="2756">
                  <c:v>0.12492545636532876</c:v>
                </c:pt>
                <c:pt idx="2757">
                  <c:v>0.12488109414793808</c:v>
                </c:pt>
                <c:pt idx="2758">
                  <c:v>0.12483676336307138</c:v>
                </c:pt>
                <c:pt idx="2759">
                  <c:v>0.12479246397759927</c:v>
                </c:pt>
                <c:pt idx="2760">
                  <c:v>0.12474819595843856</c:v>
                </c:pt>
                <c:pt idx="2761">
                  <c:v>0.12470395927255261</c:v>
                </c:pt>
                <c:pt idx="2762">
                  <c:v>0.12465975388695016</c:v>
                </c:pt>
                <c:pt idx="2763">
                  <c:v>0.12461557976868624</c:v>
                </c:pt>
                <c:pt idx="2764">
                  <c:v>0.12457143688486137</c:v>
                </c:pt>
                <c:pt idx="2765">
                  <c:v>0.12452732520262252</c:v>
                </c:pt>
                <c:pt idx="2766">
                  <c:v>0.12448324468916162</c:v>
                </c:pt>
                <c:pt idx="2767">
                  <c:v>0.12443919531171646</c:v>
                </c:pt>
                <c:pt idx="2768">
                  <c:v>0.12439517703757061</c:v>
                </c:pt>
                <c:pt idx="2769">
                  <c:v>0.12435118983405231</c:v>
                </c:pt>
                <c:pt idx="2770">
                  <c:v>0.12430723366853622</c:v>
                </c:pt>
                <c:pt idx="2771">
                  <c:v>0.12426330850844165</c:v>
                </c:pt>
                <c:pt idx="2772">
                  <c:v>0.1242194143212331</c:v>
                </c:pt>
                <c:pt idx="2773">
                  <c:v>0.12417555107442046</c:v>
                </c:pt>
                <c:pt idx="2774">
                  <c:v>0.12413171873555846</c:v>
                </c:pt>
                <c:pt idx="2775">
                  <c:v>0.1240879172722468</c:v>
                </c:pt>
                <c:pt idx="2776">
                  <c:v>0.12404414665213064</c:v>
                </c:pt>
                <c:pt idx="2777">
                  <c:v>0.12400040684289891</c:v>
                </c:pt>
                <c:pt idx="2778">
                  <c:v>0.12395669781228642</c:v>
                </c:pt>
                <c:pt idx="2779">
                  <c:v>0.12391301952807177</c:v>
                </c:pt>
                <c:pt idx="2780">
                  <c:v>0.12386937195807866</c:v>
                </c:pt>
                <c:pt idx="2781">
                  <c:v>0.12382575507017528</c:v>
                </c:pt>
                <c:pt idx="2782">
                  <c:v>0.12378216883227366</c:v>
                </c:pt>
                <c:pt idx="2783">
                  <c:v>0.12373861321233112</c:v>
                </c:pt>
                <c:pt idx="2784">
                  <c:v>0.12369508817834866</c:v>
                </c:pt>
                <c:pt idx="2785">
                  <c:v>0.12365159369837155</c:v>
                </c:pt>
                <c:pt idx="2786">
                  <c:v>0.12360812974048974</c:v>
                </c:pt>
                <c:pt idx="2787">
                  <c:v>0.12356469627283613</c:v>
                </c:pt>
                <c:pt idx="2788">
                  <c:v>0.12352129326358872</c:v>
                </c:pt>
                <c:pt idx="2789">
                  <c:v>0.12347792068096861</c:v>
                </c:pt>
                <c:pt idx="2790">
                  <c:v>0.12343457849324163</c:v>
                </c:pt>
                <c:pt idx="2791">
                  <c:v>0.12339126666871642</c:v>
                </c:pt>
                <c:pt idx="2792">
                  <c:v>0.12334798517574561</c:v>
                </c:pt>
                <c:pt idx="2793">
                  <c:v>0.12330473398272619</c:v>
                </c:pt>
                <c:pt idx="2794">
                  <c:v>0.12326151305809761</c:v>
                </c:pt>
                <c:pt idx="2795">
                  <c:v>0.12321832237034311</c:v>
                </c:pt>
                <c:pt idx="2796">
                  <c:v>0.12317516188798992</c:v>
                </c:pt>
                <c:pt idx="2797">
                  <c:v>0.1231320315796075</c:v>
                </c:pt>
                <c:pt idx="2798">
                  <c:v>0.12308893141380947</c:v>
                </c:pt>
                <c:pt idx="2799">
                  <c:v>0.12304586135925226</c:v>
                </c:pt>
                <c:pt idx="2800">
                  <c:v>0.12300282138463561</c:v>
                </c:pt>
                <c:pt idx="2801">
                  <c:v>0.12295981145870175</c:v>
                </c:pt>
                <c:pt idx="2802">
                  <c:v>0.12291683155023662</c:v>
                </c:pt>
                <c:pt idx="2803">
                  <c:v>0.12287388162806819</c:v>
                </c:pt>
                <c:pt idx="2804">
                  <c:v>0.12283096166106811</c:v>
                </c:pt>
                <c:pt idx="2805">
                  <c:v>0.12278807161815009</c:v>
                </c:pt>
                <c:pt idx="2806">
                  <c:v>0.12274521146827079</c:v>
                </c:pt>
                <c:pt idx="2807">
                  <c:v>0.12270238118042893</c:v>
                </c:pt>
                <c:pt idx="2808">
                  <c:v>0.12265958072366689</c:v>
                </c:pt>
                <c:pt idx="2809">
                  <c:v>0.12261681006706836</c:v>
                </c:pt>
                <c:pt idx="2810">
                  <c:v>0.12257406917976001</c:v>
                </c:pt>
                <c:pt idx="2811">
                  <c:v>0.12253135803091064</c:v>
                </c:pt>
                <c:pt idx="2812">
                  <c:v>0.12248867658973102</c:v>
                </c:pt>
                <c:pt idx="2813">
                  <c:v>0.12244602482547456</c:v>
                </c:pt>
                <c:pt idx="2814">
                  <c:v>0.12240340270743642</c:v>
                </c:pt>
                <c:pt idx="2815">
                  <c:v>0.12236081020495368</c:v>
                </c:pt>
                <c:pt idx="2816">
                  <c:v>0.12231824728740576</c:v>
                </c:pt>
                <c:pt idx="2817">
                  <c:v>0.12227571392421374</c:v>
                </c:pt>
                <c:pt idx="2818">
                  <c:v>0.1222332100848401</c:v>
                </c:pt>
                <c:pt idx="2819">
                  <c:v>0.12219073573878979</c:v>
                </c:pt>
                <c:pt idx="2820">
                  <c:v>0.12214829085560852</c:v>
                </c:pt>
                <c:pt idx="2821">
                  <c:v>0.12210587540488474</c:v>
                </c:pt>
                <c:pt idx="2822">
                  <c:v>0.12206348935624729</c:v>
                </c:pt>
                <c:pt idx="2823">
                  <c:v>0.12202113267936714</c:v>
                </c:pt>
                <c:pt idx="2824">
                  <c:v>0.12197880534395636</c:v>
                </c:pt>
                <c:pt idx="2825">
                  <c:v>0.12193650731976838</c:v>
                </c:pt>
                <c:pt idx="2826">
                  <c:v>0.12189423857659801</c:v>
                </c:pt>
                <c:pt idx="2827">
                  <c:v>0.1218519990842806</c:v>
                </c:pt>
                <c:pt idx="2828">
                  <c:v>0.12180978881269354</c:v>
                </c:pt>
                <c:pt idx="2829">
                  <c:v>0.1217676077317547</c:v>
                </c:pt>
                <c:pt idx="2830">
                  <c:v>0.12172545581142279</c:v>
                </c:pt>
                <c:pt idx="2831">
                  <c:v>0.12168333302169762</c:v>
                </c:pt>
                <c:pt idx="2832">
                  <c:v>0.12164123933262004</c:v>
                </c:pt>
                <c:pt idx="2833">
                  <c:v>0.12159917471427108</c:v>
                </c:pt>
                <c:pt idx="2834">
                  <c:v>0.12155713913677266</c:v>
                </c:pt>
                <c:pt idx="2835">
                  <c:v>0.12151513257028808</c:v>
                </c:pt>
                <c:pt idx="2836">
                  <c:v>0.1214731549850199</c:v>
                </c:pt>
                <c:pt idx="2837">
                  <c:v>0.12143120635121189</c:v>
                </c:pt>
                <c:pt idx="2838">
                  <c:v>0.12138928663914789</c:v>
                </c:pt>
                <c:pt idx="2839">
                  <c:v>0.12134739581915281</c:v>
                </c:pt>
                <c:pt idx="2840">
                  <c:v>0.12130553386159119</c:v>
                </c:pt>
                <c:pt idx="2841">
                  <c:v>0.12126370073686774</c:v>
                </c:pt>
                <c:pt idx="2842">
                  <c:v>0.12122189641542723</c:v>
                </c:pt>
                <c:pt idx="2843">
                  <c:v>0.12118012086775512</c:v>
                </c:pt>
                <c:pt idx="2844">
                  <c:v>0.12113837406437632</c:v>
                </c:pt>
                <c:pt idx="2845">
                  <c:v>0.12109665597585605</c:v>
                </c:pt>
                <c:pt idx="2846">
                  <c:v>0.12105496657279848</c:v>
                </c:pt>
                <c:pt idx="2847">
                  <c:v>0.12101330582584906</c:v>
                </c:pt>
                <c:pt idx="2848">
                  <c:v>0.12097167370569196</c:v>
                </c:pt>
                <c:pt idx="2849">
                  <c:v>0.12093007018305101</c:v>
                </c:pt>
                <c:pt idx="2850">
                  <c:v>0.12088849522868991</c:v>
                </c:pt>
                <c:pt idx="2851">
                  <c:v>0.12084694881341201</c:v>
                </c:pt>
                <c:pt idx="2852">
                  <c:v>0.12080543090805997</c:v>
                </c:pt>
                <c:pt idx="2853">
                  <c:v>0.12076394148351578</c:v>
                </c:pt>
                <c:pt idx="2854">
                  <c:v>0.12072248051070057</c:v>
                </c:pt>
                <c:pt idx="2855">
                  <c:v>0.12068104796057544</c:v>
                </c:pt>
                <c:pt idx="2856">
                  <c:v>0.12063964380414</c:v>
                </c:pt>
                <c:pt idx="2857">
                  <c:v>0.1205982680124331</c:v>
                </c:pt>
                <c:pt idx="2858">
                  <c:v>0.1205569205565333</c:v>
                </c:pt>
                <c:pt idx="2859">
                  <c:v>0.12051560140755717</c:v>
                </c:pt>
                <c:pt idx="2860">
                  <c:v>0.12047431053666097</c:v>
                </c:pt>
                <c:pt idx="2861">
                  <c:v>0.12043304791503961</c:v>
                </c:pt>
                <c:pt idx="2862">
                  <c:v>0.12039181351392644</c:v>
                </c:pt>
                <c:pt idx="2863">
                  <c:v>0.12035060730459435</c:v>
                </c:pt>
                <c:pt idx="2864">
                  <c:v>0.12030942925835425</c:v>
                </c:pt>
                <c:pt idx="2865">
                  <c:v>0.12026827934655611</c:v>
                </c:pt>
                <c:pt idx="2866">
                  <c:v>0.12022715754058776</c:v>
                </c:pt>
                <c:pt idx="2867">
                  <c:v>0.12018606381187623</c:v>
                </c:pt>
                <c:pt idx="2868">
                  <c:v>0.12014499813188682</c:v>
                </c:pt>
                <c:pt idx="2869">
                  <c:v>0.12010396047212309</c:v>
                </c:pt>
                <c:pt idx="2870">
                  <c:v>0.12006295080412664</c:v>
                </c:pt>
                <c:pt idx="2871">
                  <c:v>0.12002196909947781</c:v>
                </c:pt>
                <c:pt idx="2872">
                  <c:v>0.11998101532979465</c:v>
                </c:pt>
                <c:pt idx="2873">
                  <c:v>0.11994008946673403</c:v>
                </c:pt>
                <c:pt idx="2874">
                  <c:v>0.11989919148198981</c:v>
                </c:pt>
                <c:pt idx="2875">
                  <c:v>0.11985832134729418</c:v>
                </c:pt>
                <c:pt idx="2876">
                  <c:v>0.11981747903441811</c:v>
                </c:pt>
                <c:pt idx="2877">
                  <c:v>0.11977666451516963</c:v>
                </c:pt>
                <c:pt idx="2878">
                  <c:v>0.11973587776139419</c:v>
                </c:pt>
                <c:pt idx="2879">
                  <c:v>0.11969511874497572</c:v>
                </c:pt>
                <c:pt idx="2880">
                  <c:v>0.1196543874378356</c:v>
                </c:pt>
                <c:pt idx="2881">
                  <c:v>0.11961368381193287</c:v>
                </c:pt>
                <c:pt idx="2882">
                  <c:v>0.1195730078392636</c:v>
                </c:pt>
                <c:pt idx="2883">
                  <c:v>0.11953235949186208</c:v>
                </c:pt>
                <c:pt idx="2884">
                  <c:v>0.11949173874179971</c:v>
                </c:pt>
                <c:pt idx="2885">
                  <c:v>0.11945114556118488</c:v>
                </c:pt>
                <c:pt idx="2886">
                  <c:v>0.11941057992216363</c:v>
                </c:pt>
                <c:pt idx="2887">
                  <c:v>0.1193700417969196</c:v>
                </c:pt>
                <c:pt idx="2888">
                  <c:v>0.11932953115767253</c:v>
                </c:pt>
                <c:pt idx="2889">
                  <c:v>0.11928904797668065</c:v>
                </c:pt>
                <c:pt idx="2890">
                  <c:v>0.11924859222623772</c:v>
                </c:pt>
                <c:pt idx="2891">
                  <c:v>0.11920816387867579</c:v>
                </c:pt>
                <c:pt idx="2892">
                  <c:v>0.11916776290636319</c:v>
                </c:pt>
                <c:pt idx="2893">
                  <c:v>0.11912738928170519</c:v>
                </c:pt>
                <c:pt idx="2894">
                  <c:v>0.11908704297714397</c:v>
                </c:pt>
                <c:pt idx="2895">
                  <c:v>0.11904672396515827</c:v>
                </c:pt>
                <c:pt idx="2896">
                  <c:v>0.11900643221826347</c:v>
                </c:pt>
                <c:pt idx="2897">
                  <c:v>0.11896616770901193</c:v>
                </c:pt>
                <c:pt idx="2898">
                  <c:v>0.11892593040999216</c:v>
                </c:pt>
                <c:pt idx="2899">
                  <c:v>0.11888572029382956</c:v>
                </c:pt>
                <c:pt idx="2900">
                  <c:v>0.11884553733318549</c:v>
                </c:pt>
                <c:pt idx="2901">
                  <c:v>0.11880538150075808</c:v>
                </c:pt>
                <c:pt idx="2902">
                  <c:v>0.118765252769282</c:v>
                </c:pt>
                <c:pt idx="2903">
                  <c:v>0.11872515111152704</c:v>
                </c:pt>
                <c:pt idx="2904">
                  <c:v>0.11868507650030029</c:v>
                </c:pt>
                <c:pt idx="2905">
                  <c:v>0.11864502890844496</c:v>
                </c:pt>
                <c:pt idx="2906">
                  <c:v>0.1186050083088397</c:v>
                </c:pt>
                <c:pt idx="2907">
                  <c:v>0.11856501467439949</c:v>
                </c:pt>
                <c:pt idx="2908">
                  <c:v>0.11852504797807561</c:v>
                </c:pt>
                <c:pt idx="2909">
                  <c:v>0.11848510819285418</c:v>
                </c:pt>
                <c:pt idx="2910">
                  <c:v>0.11844519529175875</c:v>
                </c:pt>
                <c:pt idx="2911">
                  <c:v>0.11840530924784731</c:v>
                </c:pt>
                <c:pt idx="2912">
                  <c:v>0.1183654500342142</c:v>
                </c:pt>
                <c:pt idx="2913">
                  <c:v>0.11832561762398913</c:v>
                </c:pt>
                <c:pt idx="2914">
                  <c:v>0.11828581199033748</c:v>
                </c:pt>
                <c:pt idx="2915">
                  <c:v>0.11824603310646052</c:v>
                </c:pt>
                <c:pt idx="2916">
                  <c:v>0.11820628094559474</c:v>
                </c:pt>
                <c:pt idx="2917">
                  <c:v>0.11816655548101182</c:v>
                </c:pt>
                <c:pt idx="2918">
                  <c:v>0.11812685668601899</c:v>
                </c:pt>
                <c:pt idx="2919">
                  <c:v>0.11808718453395894</c:v>
                </c:pt>
                <c:pt idx="2920">
                  <c:v>0.11804753899820974</c:v>
                </c:pt>
                <c:pt idx="2921">
                  <c:v>0.11800792005218429</c:v>
                </c:pt>
                <c:pt idx="2922">
                  <c:v>0.11796832766933069</c:v>
                </c:pt>
                <c:pt idx="2923">
                  <c:v>0.11792876182313256</c:v>
                </c:pt>
                <c:pt idx="2924">
                  <c:v>0.11788922248710769</c:v>
                </c:pt>
                <c:pt idx="2925">
                  <c:v>0.11784970963480965</c:v>
                </c:pt>
                <c:pt idx="2926">
                  <c:v>0.11781022323982658</c:v>
                </c:pt>
                <c:pt idx="2927">
                  <c:v>0.11777076327578163</c:v>
                </c:pt>
                <c:pt idx="2928">
                  <c:v>0.11773132971633225</c:v>
                </c:pt>
                <c:pt idx="2929">
                  <c:v>0.11769192253517133</c:v>
                </c:pt>
                <c:pt idx="2930">
                  <c:v>0.11765254170602597</c:v>
                </c:pt>
                <c:pt idx="2931">
                  <c:v>0.11761318720265802</c:v>
                </c:pt>
                <c:pt idx="2932">
                  <c:v>0.11757385899886398</c:v>
                </c:pt>
                <c:pt idx="2933">
                  <c:v>0.11753455706847497</c:v>
                </c:pt>
                <c:pt idx="2934">
                  <c:v>0.11749528138535609</c:v>
                </c:pt>
                <c:pt idx="2935">
                  <c:v>0.11745603192340717</c:v>
                </c:pt>
                <c:pt idx="2936">
                  <c:v>0.11741680865656257</c:v>
                </c:pt>
                <c:pt idx="2937">
                  <c:v>0.11737761155879058</c:v>
                </c:pt>
                <c:pt idx="2938">
                  <c:v>0.11733844060409385</c:v>
                </c:pt>
                <c:pt idx="2939">
                  <c:v>0.11729929576650962</c:v>
                </c:pt>
                <c:pt idx="2940">
                  <c:v>0.11726017702010813</c:v>
                </c:pt>
                <c:pt idx="2941">
                  <c:v>0.11722108433899479</c:v>
                </c:pt>
                <c:pt idx="2942">
                  <c:v>0.11718201769730846</c:v>
                </c:pt>
                <c:pt idx="2943">
                  <c:v>0.11714297706922269</c:v>
                </c:pt>
                <c:pt idx="2944">
                  <c:v>0.11710396242894379</c:v>
                </c:pt>
                <c:pt idx="2945">
                  <c:v>0.11706497375071274</c:v>
                </c:pt>
                <c:pt idx="2946">
                  <c:v>0.11702601100880379</c:v>
                </c:pt>
                <c:pt idx="2947">
                  <c:v>0.11698707417752545</c:v>
                </c:pt>
                <c:pt idx="2948">
                  <c:v>0.11694816323121972</c:v>
                </c:pt>
                <c:pt idx="2949">
                  <c:v>0.11690927814426175</c:v>
                </c:pt>
                <c:pt idx="2950">
                  <c:v>0.11687041889106088</c:v>
                </c:pt>
                <c:pt idx="2951">
                  <c:v>0.11683158544606009</c:v>
                </c:pt>
                <c:pt idx="2952">
                  <c:v>0.11679277778373515</c:v>
                </c:pt>
                <c:pt idx="2953">
                  <c:v>0.11675399587859518</c:v>
                </c:pt>
                <c:pt idx="2954">
                  <c:v>0.11671523970518372</c:v>
                </c:pt>
                <c:pt idx="2955">
                  <c:v>0.1166765092380765</c:v>
                </c:pt>
                <c:pt idx="2956">
                  <c:v>0.11663780445188301</c:v>
                </c:pt>
                <c:pt idx="2957">
                  <c:v>0.11659912532124576</c:v>
                </c:pt>
                <c:pt idx="2958">
                  <c:v>0.11656047182084057</c:v>
                </c:pt>
                <c:pt idx="2959">
                  <c:v>0.11652184392537623</c:v>
                </c:pt>
                <c:pt idx="2960">
                  <c:v>0.11648324160959453</c:v>
                </c:pt>
                <c:pt idx="2961">
                  <c:v>0.11644466484827026</c:v>
                </c:pt>
                <c:pt idx="2962">
                  <c:v>0.1164061136162112</c:v>
                </c:pt>
                <c:pt idx="2963">
                  <c:v>0.11636758788825773</c:v>
                </c:pt>
                <c:pt idx="2964">
                  <c:v>0.11632908763928347</c:v>
                </c:pt>
                <c:pt idx="2965">
                  <c:v>0.11629061284419452</c:v>
                </c:pt>
                <c:pt idx="2966">
                  <c:v>0.11625216347792978</c:v>
                </c:pt>
                <c:pt idx="2967">
                  <c:v>0.11621373951546059</c:v>
                </c:pt>
                <c:pt idx="2968">
                  <c:v>0.11617534093179144</c:v>
                </c:pt>
                <c:pt idx="2969">
                  <c:v>0.11613696770195855</c:v>
                </c:pt>
                <c:pt idx="2970">
                  <c:v>0.11609861980103132</c:v>
                </c:pt>
                <c:pt idx="2971">
                  <c:v>0.11606029720411154</c:v>
                </c:pt>
                <c:pt idx="2972">
                  <c:v>0.11602199988633292</c:v>
                </c:pt>
                <c:pt idx="2973">
                  <c:v>0.11598372782286198</c:v>
                </c:pt>
                <c:pt idx="2974">
                  <c:v>0.11594548098889744</c:v>
                </c:pt>
                <c:pt idx="2975">
                  <c:v>0.1159072593596699</c:v>
                </c:pt>
                <c:pt idx="2976">
                  <c:v>0.11586906291044265</c:v>
                </c:pt>
                <c:pt idx="2977">
                  <c:v>0.11583089161651089</c:v>
                </c:pt>
                <c:pt idx="2978">
                  <c:v>0.1157927454532021</c:v>
                </c:pt>
                <c:pt idx="2979">
                  <c:v>0.11575462439587471</c:v>
                </c:pt>
                <c:pt idx="2980">
                  <c:v>0.11571652841992099</c:v>
                </c:pt>
                <c:pt idx="2981">
                  <c:v>0.1156784575007635</c:v>
                </c:pt>
                <c:pt idx="2982">
                  <c:v>0.11564041161385781</c:v>
                </c:pt>
                <c:pt idx="2983">
                  <c:v>0.11560239073469054</c:v>
                </c:pt>
                <c:pt idx="2984">
                  <c:v>0.11556439483878042</c:v>
                </c:pt>
                <c:pt idx="2985">
                  <c:v>0.115526423901678</c:v>
                </c:pt>
                <c:pt idx="2986">
                  <c:v>0.11548847789896476</c:v>
                </c:pt>
                <c:pt idx="2987">
                  <c:v>0.11545055680625518</c:v>
                </c:pt>
                <c:pt idx="2988">
                  <c:v>0.11541266059919397</c:v>
                </c:pt>
                <c:pt idx="2989">
                  <c:v>0.11537478925345826</c:v>
                </c:pt>
                <c:pt idx="2990">
                  <c:v>0.11533694274475602</c:v>
                </c:pt>
                <c:pt idx="2991">
                  <c:v>0.11529912104882709</c:v>
                </c:pt>
                <c:pt idx="2992">
                  <c:v>0.11526132414144222</c:v>
                </c:pt>
                <c:pt idx="2993">
                  <c:v>0.11522355199840413</c:v>
                </c:pt>
                <c:pt idx="2994">
                  <c:v>0.11518580459554595</c:v>
                </c:pt>
                <c:pt idx="2995">
                  <c:v>0.11514808190873292</c:v>
                </c:pt>
                <c:pt idx="2996">
                  <c:v>0.11511038391386084</c:v>
                </c:pt>
                <c:pt idx="2997">
                  <c:v>0.11507271058685699</c:v>
                </c:pt>
                <c:pt idx="2998">
                  <c:v>0.11503506190367924</c:v>
                </c:pt>
                <c:pt idx="2999">
                  <c:v>0.11499743784031666</c:v>
                </c:pt>
                <c:pt idx="3000">
                  <c:v>0.11495983837278995</c:v>
                </c:pt>
                <c:pt idx="3001">
                  <c:v>0.11492226347714997</c:v>
                </c:pt>
                <c:pt idx="3002">
                  <c:v>0.11488471312947805</c:v>
                </c:pt>
                <c:pt idx="3003">
                  <c:v>0.11484718730588785</c:v>
                </c:pt>
                <c:pt idx="3004">
                  <c:v>0.11480968598252242</c:v>
                </c:pt>
                <c:pt idx="3005">
                  <c:v>0.11477220913555602</c:v>
                </c:pt>
                <c:pt idx="3006">
                  <c:v>0.11473475674119366</c:v>
                </c:pt>
                <c:pt idx="3007">
                  <c:v>0.11469732877567058</c:v>
                </c:pt>
                <c:pt idx="3008">
                  <c:v>0.1146599252152531</c:v>
                </c:pt>
                <c:pt idx="3009">
                  <c:v>0.11462254603623812</c:v>
                </c:pt>
                <c:pt idx="3010">
                  <c:v>0.11458519121495202</c:v>
                </c:pt>
                <c:pt idx="3011">
                  <c:v>0.11454786072775289</c:v>
                </c:pt>
                <c:pt idx="3012">
                  <c:v>0.11451055455102865</c:v>
                </c:pt>
                <c:pt idx="3013">
                  <c:v>0.11447327266119743</c:v>
                </c:pt>
                <c:pt idx="3014">
                  <c:v>0.11443601503470745</c:v>
                </c:pt>
                <c:pt idx="3015">
                  <c:v>0.11439878164803782</c:v>
                </c:pt>
                <c:pt idx="3016">
                  <c:v>0.11436157247769745</c:v>
                </c:pt>
                <c:pt idx="3017">
                  <c:v>0.11432438750022508</c:v>
                </c:pt>
                <c:pt idx="3018">
                  <c:v>0.11428722669219013</c:v>
                </c:pt>
                <c:pt idx="3019">
                  <c:v>0.11425009003019193</c:v>
                </c:pt>
                <c:pt idx="3020">
                  <c:v>0.1142129774908595</c:v>
                </c:pt>
                <c:pt idx="3021">
                  <c:v>0.11417588905085189</c:v>
                </c:pt>
                <c:pt idx="3022">
                  <c:v>0.11413882468685815</c:v>
                </c:pt>
                <c:pt idx="3023">
                  <c:v>0.1141017843755974</c:v>
                </c:pt>
                <c:pt idx="3024">
                  <c:v>0.11406476809381799</c:v>
                </c:pt>
                <c:pt idx="3025">
                  <c:v>0.11402777581829862</c:v>
                </c:pt>
                <c:pt idx="3026">
                  <c:v>0.11399080752584735</c:v>
                </c:pt>
                <c:pt idx="3027">
                  <c:v>0.11395386319330186</c:v>
                </c:pt>
                <c:pt idx="3028">
                  <c:v>0.11391694279752999</c:v>
                </c:pt>
                <c:pt idx="3029">
                  <c:v>0.11388004631542818</c:v>
                </c:pt>
                <c:pt idx="3030">
                  <c:v>0.11384317372392352</c:v>
                </c:pt>
                <c:pt idx="3031">
                  <c:v>0.11380632499997144</c:v>
                </c:pt>
                <c:pt idx="3032">
                  <c:v>0.11376950012055767</c:v>
                </c:pt>
                <c:pt idx="3033">
                  <c:v>0.11373269906269699</c:v>
                </c:pt>
                <c:pt idx="3034">
                  <c:v>0.11369592180343351</c:v>
                </c:pt>
                <c:pt idx="3035">
                  <c:v>0.11365916831984028</c:v>
                </c:pt>
                <c:pt idx="3036">
                  <c:v>0.11362243858902059</c:v>
                </c:pt>
                <c:pt idx="3037">
                  <c:v>0.11358573258810602</c:v>
                </c:pt>
                <c:pt idx="3038">
                  <c:v>0.11354905029425716</c:v>
                </c:pt>
                <c:pt idx="3039">
                  <c:v>0.11351239168466463</c:v>
                </c:pt>
                <c:pt idx="3040">
                  <c:v>0.11347575673654769</c:v>
                </c:pt>
                <c:pt idx="3041">
                  <c:v>0.11343914542715404</c:v>
                </c:pt>
                <c:pt idx="3042">
                  <c:v>0.1134025577337609</c:v>
                </c:pt>
                <c:pt idx="3043">
                  <c:v>0.1133659936336745</c:v>
                </c:pt>
                <c:pt idx="3044">
                  <c:v>0.11332945310422968</c:v>
                </c:pt>
                <c:pt idx="3045">
                  <c:v>0.11329293612279018</c:v>
                </c:pt>
                <c:pt idx="3046">
                  <c:v>0.11325644266674853</c:v>
                </c:pt>
                <c:pt idx="3047">
                  <c:v>0.113219972713526</c:v>
                </c:pt>
                <c:pt idx="3048">
                  <c:v>0.11318352624057262</c:v>
                </c:pt>
                <c:pt idx="3049">
                  <c:v>0.11314710322536668</c:v>
                </c:pt>
                <c:pt idx="3050">
                  <c:v>0.11311070364541589</c:v>
                </c:pt>
                <c:pt idx="3051">
                  <c:v>0.11307432747825572</c:v>
                </c:pt>
                <c:pt idx="3052">
                  <c:v>0.11303797470145026</c:v>
                </c:pt>
                <c:pt idx="3053">
                  <c:v>0.11300164529259256</c:v>
                </c:pt>
                <c:pt idx="3054">
                  <c:v>0.11296533922930355</c:v>
                </c:pt>
                <c:pt idx="3055">
                  <c:v>0.11292905648923311</c:v>
                </c:pt>
                <c:pt idx="3056">
                  <c:v>0.11289279705005863</c:v>
                </c:pt>
                <c:pt idx="3057">
                  <c:v>0.11285656088948655</c:v>
                </c:pt>
                <c:pt idx="3058">
                  <c:v>0.11282034798525133</c:v>
                </c:pt>
                <c:pt idx="3059">
                  <c:v>0.11278415831511522</c:v>
                </c:pt>
                <c:pt idx="3060">
                  <c:v>0.11274799185686925</c:v>
                </c:pt>
                <c:pt idx="3061">
                  <c:v>0.11271184858833223</c:v>
                </c:pt>
                <c:pt idx="3062">
                  <c:v>0.11267572848735118</c:v>
                </c:pt>
                <c:pt idx="3063">
                  <c:v>0.11263963153180062</c:v>
                </c:pt>
                <c:pt idx="3064">
                  <c:v>0.1126035576995839</c:v>
                </c:pt>
                <c:pt idx="3065">
                  <c:v>0.1125675069686318</c:v>
                </c:pt>
                <c:pt idx="3066">
                  <c:v>0.1125314793169029</c:v>
                </c:pt>
                <c:pt idx="3067">
                  <c:v>0.11249547472238379</c:v>
                </c:pt>
                <c:pt idx="3068">
                  <c:v>0.11245949316308901</c:v>
                </c:pt>
                <c:pt idx="3069">
                  <c:v>0.11242353461706057</c:v>
                </c:pt>
                <c:pt idx="3070">
                  <c:v>0.11238759906236835</c:v>
                </c:pt>
                <c:pt idx="3071">
                  <c:v>0.11235168647711026</c:v>
                </c:pt>
                <c:pt idx="3072">
                  <c:v>0.11231579683941093</c:v>
                </c:pt>
                <c:pt idx="3073">
                  <c:v>0.11227993012742318</c:v>
                </c:pt>
                <c:pt idx="3074">
                  <c:v>0.11224408631932759</c:v>
                </c:pt>
                <c:pt idx="3075">
                  <c:v>0.11220826539333183</c:v>
                </c:pt>
                <c:pt idx="3076">
                  <c:v>0.11217246732767101</c:v>
                </c:pt>
                <c:pt idx="3077">
                  <c:v>0.11213669210060789</c:v>
                </c:pt>
                <c:pt idx="3078">
                  <c:v>0.11210093969043237</c:v>
                </c:pt>
                <c:pt idx="3079">
                  <c:v>0.11206521007546212</c:v>
                </c:pt>
                <c:pt idx="3080">
                  <c:v>0.11202950323404146</c:v>
                </c:pt>
                <c:pt idx="3081">
                  <c:v>0.1119938191445423</c:v>
                </c:pt>
                <c:pt idx="3082">
                  <c:v>0.1119581577853639</c:v>
                </c:pt>
                <c:pt idx="3083">
                  <c:v>0.11192251913493248</c:v>
                </c:pt>
                <c:pt idx="3084">
                  <c:v>0.11188690317170118</c:v>
                </c:pt>
                <c:pt idx="3085">
                  <c:v>0.11185130987415054</c:v>
                </c:pt>
                <c:pt idx="3086">
                  <c:v>0.11181573922078818</c:v>
                </c:pt>
                <c:pt idx="3087">
                  <c:v>0.11178019119014813</c:v>
                </c:pt>
                <c:pt idx="3088">
                  <c:v>0.11174466576079239</c:v>
                </c:pt>
                <c:pt idx="3089">
                  <c:v>0.11170916291130867</c:v>
                </c:pt>
                <c:pt idx="3090">
                  <c:v>0.11167368262031242</c:v>
                </c:pt>
                <c:pt idx="3091">
                  <c:v>0.11163822486644549</c:v>
                </c:pt>
                <c:pt idx="3092">
                  <c:v>0.11160278962837668</c:v>
                </c:pt>
                <c:pt idx="3093">
                  <c:v>0.11156737688480148</c:v>
                </c:pt>
                <c:pt idx="3094">
                  <c:v>0.111531986614442</c:v>
                </c:pt>
                <c:pt idx="3095">
                  <c:v>0.11149661879604736</c:v>
                </c:pt>
                <c:pt idx="3096">
                  <c:v>0.11146127340839269</c:v>
                </c:pt>
                <c:pt idx="3097">
                  <c:v>0.11142595043028029</c:v>
                </c:pt>
                <c:pt idx="3098">
                  <c:v>0.11139064984053822</c:v>
                </c:pt>
                <c:pt idx="3099">
                  <c:v>0.11135537161802198</c:v>
                </c:pt>
                <c:pt idx="3100">
                  <c:v>0.11132011574161307</c:v>
                </c:pt>
                <c:pt idx="3101">
                  <c:v>0.11128488219021898</c:v>
                </c:pt>
                <c:pt idx="3102">
                  <c:v>0.11124967094277442</c:v>
                </c:pt>
                <c:pt idx="3103">
                  <c:v>0.1112144819782398</c:v>
                </c:pt>
                <c:pt idx="3104">
                  <c:v>0.11117931527560165</c:v>
                </c:pt>
                <c:pt idx="3105">
                  <c:v>0.11114417081387359</c:v>
                </c:pt>
                <c:pt idx="3106">
                  <c:v>0.11110904857209467</c:v>
                </c:pt>
                <c:pt idx="3107">
                  <c:v>0.11107394852933042</c:v>
                </c:pt>
                <c:pt idx="3108">
                  <c:v>0.11103887066467241</c:v>
                </c:pt>
                <c:pt idx="3109">
                  <c:v>0.11100381495723836</c:v>
                </c:pt>
                <c:pt idx="3110">
                  <c:v>0.11096878138617197</c:v>
                </c:pt>
                <c:pt idx="3111">
                  <c:v>0.11093376993064279</c:v>
                </c:pt>
                <c:pt idx="3112">
                  <c:v>0.11089878056984662</c:v>
                </c:pt>
                <c:pt idx="3113">
                  <c:v>0.11086381328300521</c:v>
                </c:pt>
                <c:pt idx="3114">
                  <c:v>0.11082886804936558</c:v>
                </c:pt>
                <c:pt idx="3115">
                  <c:v>0.11079394484820194</c:v>
                </c:pt>
                <c:pt idx="3116">
                  <c:v>0.11075904365881221</c:v>
                </c:pt>
                <c:pt idx="3117">
                  <c:v>0.11072416446052215</c:v>
                </c:pt>
                <c:pt idx="3118">
                  <c:v>0.11068930723268178</c:v>
                </c:pt>
                <c:pt idx="3119">
                  <c:v>0.11065447195466775</c:v>
                </c:pt>
                <c:pt idx="3120">
                  <c:v>0.11061965860588184</c:v>
                </c:pt>
                <c:pt idx="3121">
                  <c:v>0.11058486716575147</c:v>
                </c:pt>
                <c:pt idx="3122">
                  <c:v>0.11055009761372987</c:v>
                </c:pt>
                <c:pt idx="3123">
                  <c:v>0.11051534992929565</c:v>
                </c:pt>
                <c:pt idx="3124">
                  <c:v>0.11048062409195271</c:v>
                </c:pt>
                <c:pt idx="3125">
                  <c:v>0.11044592008123078</c:v>
                </c:pt>
                <c:pt idx="3126">
                  <c:v>0.11041123787668444</c:v>
                </c:pt>
                <c:pt idx="3127">
                  <c:v>0.11037657745789416</c:v>
                </c:pt>
                <c:pt idx="3128">
                  <c:v>0.11034193880446545</c:v>
                </c:pt>
                <c:pt idx="3129">
                  <c:v>0.11030732189602961</c:v>
                </c:pt>
                <c:pt idx="3130">
                  <c:v>0.11027272671224263</c:v>
                </c:pt>
                <c:pt idx="3131">
                  <c:v>0.11023815323278546</c:v>
                </c:pt>
                <c:pt idx="3132">
                  <c:v>0.11020360143736496</c:v>
                </c:pt>
                <c:pt idx="3133">
                  <c:v>0.11016907130571275</c:v>
                </c:pt>
                <c:pt idx="3134">
                  <c:v>0.11013456281758556</c:v>
                </c:pt>
                <c:pt idx="3135">
                  <c:v>0.11010007595276518</c:v>
                </c:pt>
                <c:pt idx="3136">
                  <c:v>0.11006561069105845</c:v>
                </c:pt>
                <c:pt idx="3137">
                  <c:v>0.11003116701229715</c:v>
                </c:pt>
                <c:pt idx="3138">
                  <c:v>0.10999674489633818</c:v>
                </c:pt>
                <c:pt idx="3139">
                  <c:v>0.10996234432306272</c:v>
                </c:pt>
                <c:pt idx="3140">
                  <c:v>0.10992796527237771</c:v>
                </c:pt>
                <c:pt idx="3141">
                  <c:v>0.1098936077242145</c:v>
                </c:pt>
                <c:pt idx="3142">
                  <c:v>0.10985927165852868</c:v>
                </c:pt>
                <c:pt idx="3143">
                  <c:v>0.10982495705530169</c:v>
                </c:pt>
                <c:pt idx="3144">
                  <c:v>0.10979066389453876</c:v>
                </c:pt>
                <c:pt idx="3145">
                  <c:v>0.10975639215627041</c:v>
                </c:pt>
                <c:pt idx="3146">
                  <c:v>0.10972214182055129</c:v>
                </c:pt>
                <c:pt idx="3147">
                  <c:v>0.10968791286746057</c:v>
                </c:pt>
                <c:pt idx="3148">
                  <c:v>0.10965370527710316</c:v>
                </c:pt>
                <c:pt idx="3149">
                  <c:v>0.10961951902960668</c:v>
                </c:pt>
                <c:pt idx="3150">
                  <c:v>0.10958535410512471</c:v>
                </c:pt>
                <c:pt idx="3151">
                  <c:v>0.10955121048383475</c:v>
                </c:pt>
                <c:pt idx="3152">
                  <c:v>0.1095170881459383</c:v>
                </c:pt>
                <c:pt idx="3153">
                  <c:v>0.10948298707166207</c:v>
                </c:pt>
                <c:pt idx="3154">
                  <c:v>0.10944890724125629</c:v>
                </c:pt>
                <c:pt idx="3155">
                  <c:v>0.10941484863499608</c:v>
                </c:pt>
                <c:pt idx="3156">
                  <c:v>0.10938081123318059</c:v>
                </c:pt>
                <c:pt idx="3157">
                  <c:v>0.10934679501613322</c:v>
                </c:pt>
                <c:pt idx="3158">
                  <c:v>0.10931279996420129</c:v>
                </c:pt>
                <c:pt idx="3159">
                  <c:v>0.10927882605775678</c:v>
                </c:pt>
                <c:pt idx="3160">
                  <c:v>0.10924487327719561</c:v>
                </c:pt>
                <c:pt idx="3161">
                  <c:v>0.10921094160293722</c:v>
                </c:pt>
                <c:pt idx="3162">
                  <c:v>0.10917703101542597</c:v>
                </c:pt>
                <c:pt idx="3163">
                  <c:v>0.10914314149512992</c:v>
                </c:pt>
                <c:pt idx="3164">
                  <c:v>0.10910927302254048</c:v>
                </c:pt>
                <c:pt idx="3165">
                  <c:v>0.10907542557817383</c:v>
                </c:pt>
                <c:pt idx="3166">
                  <c:v>0.10904159914256951</c:v>
                </c:pt>
                <c:pt idx="3167">
                  <c:v>0.10900779369629139</c:v>
                </c:pt>
                <c:pt idx="3168">
                  <c:v>0.10897400921992674</c:v>
                </c:pt>
                <c:pt idx="3169">
                  <c:v>0.10894024569408677</c:v>
                </c:pt>
                <c:pt idx="3170">
                  <c:v>0.1089065030994064</c:v>
                </c:pt>
                <c:pt idx="3171">
                  <c:v>0.10887278141654448</c:v>
                </c:pt>
                <c:pt idx="3172">
                  <c:v>0.10883908062618293</c:v>
                </c:pt>
                <c:pt idx="3173">
                  <c:v>0.10880540070902793</c:v>
                </c:pt>
                <c:pt idx="3174">
                  <c:v>0.10877174164580938</c:v>
                </c:pt>
                <c:pt idx="3175">
                  <c:v>0.10873810341727995</c:v>
                </c:pt>
                <c:pt idx="3176">
                  <c:v>0.10870448600421644</c:v>
                </c:pt>
                <c:pt idx="3177">
                  <c:v>0.10867088938741899</c:v>
                </c:pt>
                <c:pt idx="3178">
                  <c:v>0.10863731354771147</c:v>
                </c:pt>
                <c:pt idx="3179">
                  <c:v>0.10860375846594099</c:v>
                </c:pt>
                <c:pt idx="3180">
                  <c:v>0.1085702241229775</c:v>
                </c:pt>
                <c:pt idx="3181">
                  <c:v>0.10853671049971519</c:v>
                </c:pt>
                <c:pt idx="3182">
                  <c:v>0.10850321757707117</c:v>
                </c:pt>
                <c:pt idx="3183">
                  <c:v>0.10846974533598577</c:v>
                </c:pt>
                <c:pt idx="3184">
                  <c:v>0.1084362937574226</c:v>
                </c:pt>
                <c:pt idx="3185">
                  <c:v>0.10840286282236843</c:v>
                </c:pt>
                <c:pt idx="3186">
                  <c:v>0.10836945251183372</c:v>
                </c:pt>
                <c:pt idx="3187">
                  <c:v>0.1083360628068514</c:v>
                </c:pt>
                <c:pt idx="3188">
                  <c:v>0.10830269368847756</c:v>
                </c:pt>
                <c:pt idx="3189">
                  <c:v>0.10826934513779186</c:v>
                </c:pt>
                <c:pt idx="3190">
                  <c:v>0.10823601713589662</c:v>
                </c:pt>
                <c:pt idx="3191">
                  <c:v>0.10820270966391739</c:v>
                </c:pt>
                <c:pt idx="3192">
                  <c:v>0.10816942270300217</c:v>
                </c:pt>
                <c:pt idx="3193">
                  <c:v>0.10813615623432259</c:v>
                </c:pt>
                <c:pt idx="3194">
                  <c:v>0.10810291023907267</c:v>
                </c:pt>
                <c:pt idx="3195">
                  <c:v>0.10806968469846968</c:v>
                </c:pt>
                <c:pt idx="3196">
                  <c:v>0.10803647959375351</c:v>
                </c:pt>
                <c:pt idx="3197">
                  <c:v>0.10800329490618676</c:v>
                </c:pt>
                <c:pt idx="3198">
                  <c:v>0.1079701306170547</c:v>
                </c:pt>
                <c:pt idx="3199">
                  <c:v>0.10793698670766592</c:v>
                </c:pt>
                <c:pt idx="3200">
                  <c:v>0.10790386315935101</c:v>
                </c:pt>
                <c:pt idx="3201">
                  <c:v>0.10787075995346369</c:v>
                </c:pt>
                <c:pt idx="3202">
                  <c:v>0.1078376770713801</c:v>
                </c:pt>
                <c:pt idx="3203">
                  <c:v>0.10780461449449859</c:v>
                </c:pt>
                <c:pt idx="3204">
                  <c:v>0.10777157220424123</c:v>
                </c:pt>
                <c:pt idx="3205">
                  <c:v>0.10773855018205121</c:v>
                </c:pt>
                <c:pt idx="3206">
                  <c:v>0.10770554840939509</c:v>
                </c:pt>
                <c:pt idx="3207">
                  <c:v>0.10767256686776153</c:v>
                </c:pt>
                <c:pt idx="3208">
                  <c:v>0.10763960553866202</c:v>
                </c:pt>
                <c:pt idx="3209">
                  <c:v>0.10760666440362986</c:v>
                </c:pt>
                <c:pt idx="3210">
                  <c:v>0.10757374344422102</c:v>
                </c:pt>
                <c:pt idx="3211">
                  <c:v>0.10754084264201352</c:v>
                </c:pt>
                <c:pt idx="3212">
                  <c:v>0.10750796197860846</c:v>
                </c:pt>
                <c:pt idx="3213">
                  <c:v>0.10747510143562827</c:v>
                </c:pt>
                <c:pt idx="3214">
                  <c:v>0.10744226099471789</c:v>
                </c:pt>
                <c:pt idx="3215">
                  <c:v>0.10740944063754475</c:v>
                </c:pt>
                <c:pt idx="3216">
                  <c:v>0.10737664034579809</c:v>
                </c:pt>
                <c:pt idx="3217">
                  <c:v>0.10734386010118946</c:v>
                </c:pt>
                <c:pt idx="3218">
                  <c:v>0.10731109988545214</c:v>
                </c:pt>
                <c:pt idx="3219">
                  <c:v>0.10727835968034201</c:v>
                </c:pt>
                <c:pt idx="3220">
                  <c:v>0.10724563946763677</c:v>
                </c:pt>
                <c:pt idx="3221">
                  <c:v>0.10721293922913552</c:v>
                </c:pt>
                <c:pt idx="3222">
                  <c:v>0.10718025894666053</c:v>
                </c:pt>
                <c:pt idx="3223">
                  <c:v>0.10714759860205447</c:v>
                </c:pt>
                <c:pt idx="3224">
                  <c:v>0.10711495817718361</c:v>
                </c:pt>
                <c:pt idx="3225">
                  <c:v>0.10708233765393449</c:v>
                </c:pt>
                <c:pt idx="3226">
                  <c:v>0.10704973701421652</c:v>
                </c:pt>
                <c:pt idx="3227">
                  <c:v>0.10701715623996033</c:v>
                </c:pt>
                <c:pt idx="3228">
                  <c:v>0.10698459531311867</c:v>
                </c:pt>
                <c:pt idx="3229">
                  <c:v>0.10695205421566582</c:v>
                </c:pt>
                <c:pt idx="3230">
                  <c:v>0.1069195329295977</c:v>
                </c:pt>
                <c:pt idx="3231">
                  <c:v>0.10688703143693226</c:v>
                </c:pt>
                <c:pt idx="3232">
                  <c:v>0.10685454971970848</c:v>
                </c:pt>
                <c:pt idx="3233">
                  <c:v>0.10682208775998753</c:v>
                </c:pt>
                <c:pt idx="3234">
                  <c:v>0.10678964553985162</c:v>
                </c:pt>
                <c:pt idx="3235">
                  <c:v>0.10675722304140479</c:v>
                </c:pt>
                <c:pt idx="3236">
                  <c:v>0.10672482024677285</c:v>
                </c:pt>
                <c:pt idx="3237">
                  <c:v>0.10669243713810223</c:v>
                </c:pt>
                <c:pt idx="3238">
                  <c:v>0.1066600736975616</c:v>
                </c:pt>
                <c:pt idx="3239">
                  <c:v>0.10662772990734094</c:v>
                </c:pt>
                <c:pt idx="3240">
                  <c:v>0.10659540574965118</c:v>
                </c:pt>
                <c:pt idx="3241">
                  <c:v>0.10656310120672476</c:v>
                </c:pt>
                <c:pt idx="3242">
                  <c:v>0.10653081626081556</c:v>
                </c:pt>
                <c:pt idx="3243">
                  <c:v>0.10649855089419881</c:v>
                </c:pt>
                <c:pt idx="3244">
                  <c:v>0.10646630508917072</c:v>
                </c:pt>
                <c:pt idx="3245">
                  <c:v>0.10643407882804889</c:v>
                </c:pt>
                <c:pt idx="3246">
                  <c:v>0.10640187209317192</c:v>
                </c:pt>
                <c:pt idx="3247">
                  <c:v>0.10636968486689995</c:v>
                </c:pt>
                <c:pt idx="3248">
                  <c:v>0.10633751713161349</c:v>
                </c:pt>
                <c:pt idx="3249">
                  <c:v>0.10630536886971505</c:v>
                </c:pt>
                <c:pt idx="3250">
                  <c:v>0.10627324006362782</c:v>
                </c:pt>
                <c:pt idx="3251">
                  <c:v>0.10624113069579533</c:v>
                </c:pt>
                <c:pt idx="3252">
                  <c:v>0.10620904074868359</c:v>
                </c:pt>
                <c:pt idx="3253">
                  <c:v>0.10617697020477776</c:v>
                </c:pt>
                <c:pt idx="3254">
                  <c:v>0.10614491904658571</c:v>
                </c:pt>
                <c:pt idx="3255">
                  <c:v>0.10611288725663501</c:v>
                </c:pt>
                <c:pt idx="3256">
                  <c:v>0.10608087481747425</c:v>
                </c:pt>
                <c:pt idx="3257">
                  <c:v>0.10604888171167352</c:v>
                </c:pt>
                <c:pt idx="3258">
                  <c:v>0.10601690792182311</c:v>
                </c:pt>
                <c:pt idx="3259">
                  <c:v>0.10598495343053412</c:v>
                </c:pt>
                <c:pt idx="3260">
                  <c:v>0.10595301822043846</c:v>
                </c:pt>
                <c:pt idx="3261">
                  <c:v>0.10592110227418922</c:v>
                </c:pt>
                <c:pt idx="3262">
                  <c:v>0.10588920557445909</c:v>
                </c:pt>
                <c:pt idx="3263">
                  <c:v>0.10585732810394249</c:v>
                </c:pt>
                <c:pt idx="3264">
                  <c:v>0.10582546984535433</c:v>
                </c:pt>
                <c:pt idx="3265">
                  <c:v>0.10579363078142966</c:v>
                </c:pt>
                <c:pt idx="3266">
                  <c:v>0.10576181089492361</c:v>
                </c:pt>
                <c:pt idx="3267">
                  <c:v>0.10573001016861344</c:v>
                </c:pt>
                <c:pt idx="3268">
                  <c:v>0.10569822858529539</c:v>
                </c:pt>
                <c:pt idx="3269">
                  <c:v>0.10566646612778677</c:v>
                </c:pt>
                <c:pt idx="3270">
                  <c:v>0.10563472277892577</c:v>
                </c:pt>
                <c:pt idx="3271">
                  <c:v>0.10560299852156996</c:v>
                </c:pt>
                <c:pt idx="3272">
                  <c:v>0.10557129333859809</c:v>
                </c:pt>
                <c:pt idx="3273">
                  <c:v>0.1055396072129092</c:v>
                </c:pt>
                <c:pt idx="3274">
                  <c:v>0.10550794012742214</c:v>
                </c:pt>
                <c:pt idx="3275">
                  <c:v>0.10547629206507662</c:v>
                </c:pt>
                <c:pt idx="3276">
                  <c:v>0.1054446630088324</c:v>
                </c:pt>
                <c:pt idx="3277">
                  <c:v>0.10541305294166928</c:v>
                </c:pt>
                <c:pt idx="3278">
                  <c:v>0.10538146184658728</c:v>
                </c:pt>
                <c:pt idx="3279">
                  <c:v>0.10534988970660707</c:v>
                </c:pt>
                <c:pt idx="3280">
                  <c:v>0.10531833650476874</c:v>
                </c:pt>
                <c:pt idx="3281">
                  <c:v>0.1052868022241336</c:v>
                </c:pt>
                <c:pt idx="3282">
                  <c:v>0.10525528684778153</c:v>
                </c:pt>
                <c:pt idx="3283">
                  <c:v>0.10522379035881359</c:v>
                </c:pt>
                <c:pt idx="3284">
                  <c:v>0.10519231274035019</c:v>
                </c:pt>
                <c:pt idx="3285">
                  <c:v>0.10516085397553257</c:v>
                </c:pt>
                <c:pt idx="3286">
                  <c:v>0.10512941404752082</c:v>
                </c:pt>
                <c:pt idx="3287">
                  <c:v>0.10509799293949607</c:v>
                </c:pt>
                <c:pt idx="3288">
                  <c:v>0.10506659063465863</c:v>
                </c:pt>
                <c:pt idx="3289">
                  <c:v>0.10503520711622906</c:v>
                </c:pt>
                <c:pt idx="3290">
                  <c:v>0.10500384236744717</c:v>
                </c:pt>
                <c:pt idx="3291">
                  <c:v>0.10497249637157346</c:v>
                </c:pt>
                <c:pt idx="3292">
                  <c:v>0.10494116911188757</c:v>
                </c:pt>
                <c:pt idx="3293">
                  <c:v>0.10490986057168929</c:v>
                </c:pt>
                <c:pt idx="3294">
                  <c:v>0.10487857073429759</c:v>
                </c:pt>
                <c:pt idx="3295">
                  <c:v>0.10484729958305182</c:v>
                </c:pt>
                <c:pt idx="3296">
                  <c:v>0.10481604710131059</c:v>
                </c:pt>
                <c:pt idx="3297">
                  <c:v>0.10478481327245226</c:v>
                </c:pt>
                <c:pt idx="3298">
                  <c:v>0.10475359807987474</c:v>
                </c:pt>
                <c:pt idx="3299">
                  <c:v>0.1047224015069957</c:v>
                </c:pt>
                <c:pt idx="3300">
                  <c:v>0.10469122353725215</c:v>
                </c:pt>
                <c:pt idx="3301">
                  <c:v>0.10466006415410042</c:v>
                </c:pt>
                <c:pt idx="3302">
                  <c:v>0.10462892334101716</c:v>
                </c:pt>
                <c:pt idx="3303">
                  <c:v>0.10459780108149759</c:v>
                </c:pt>
                <c:pt idx="3304">
                  <c:v>0.10456669735905696</c:v>
                </c:pt>
                <c:pt idx="3305">
                  <c:v>0.10453561215722973</c:v>
                </c:pt>
                <c:pt idx="3306">
                  <c:v>0.10450454545956964</c:v>
                </c:pt>
                <c:pt idx="3307">
                  <c:v>0.10447349724964966</c:v>
                </c:pt>
                <c:pt idx="3308">
                  <c:v>0.10444246751106268</c:v>
                </c:pt>
                <c:pt idx="3309">
                  <c:v>0.10441145622742042</c:v>
                </c:pt>
                <c:pt idx="3310">
                  <c:v>0.10438046338235391</c:v>
                </c:pt>
                <c:pt idx="3311">
                  <c:v>0.10434948895951353</c:v>
                </c:pt>
                <c:pt idx="3312">
                  <c:v>0.10431853294256881</c:v>
                </c:pt>
                <c:pt idx="3313">
                  <c:v>0.10428759531520848</c:v>
                </c:pt>
                <c:pt idx="3314">
                  <c:v>0.10425667606114063</c:v>
                </c:pt>
                <c:pt idx="3315">
                  <c:v>0.10422577516409189</c:v>
                </c:pt>
                <c:pt idx="3316">
                  <c:v>0.10419489260780851</c:v>
                </c:pt>
                <c:pt idx="3317">
                  <c:v>0.10416402837605611</c:v>
                </c:pt>
                <c:pt idx="3318">
                  <c:v>0.10413318245261852</c:v>
                </c:pt>
                <c:pt idx="3319">
                  <c:v>0.10410235482129895</c:v>
                </c:pt>
                <c:pt idx="3320">
                  <c:v>0.10407154546592011</c:v>
                </c:pt>
                <c:pt idx="3321">
                  <c:v>0.10404075437032266</c:v>
                </c:pt>
                <c:pt idx="3322">
                  <c:v>0.10400998151836718</c:v>
                </c:pt>
                <c:pt idx="3323">
                  <c:v>0.10397922689393289</c:v>
                </c:pt>
                <c:pt idx="3324">
                  <c:v>0.10394849048091739</c:v>
                </c:pt>
                <c:pt idx="3325">
                  <c:v>0.10391777226323769</c:v>
                </c:pt>
                <c:pt idx="3326">
                  <c:v>0.10388707222482918</c:v>
                </c:pt>
                <c:pt idx="3327">
                  <c:v>0.10385639034964654</c:v>
                </c:pt>
                <c:pt idx="3328">
                  <c:v>0.1038257266216632</c:v>
                </c:pt>
                <c:pt idx="3329">
                  <c:v>0.10379508102487069</c:v>
                </c:pt>
                <c:pt idx="3330">
                  <c:v>0.10376445354328001</c:v>
                </c:pt>
                <c:pt idx="3331">
                  <c:v>0.10373384416092012</c:v>
                </c:pt>
                <c:pt idx="3332">
                  <c:v>0.10370325286183957</c:v>
                </c:pt>
                <c:pt idx="3333">
                  <c:v>0.10367267963010447</c:v>
                </c:pt>
                <c:pt idx="3334">
                  <c:v>0.10364212444980059</c:v>
                </c:pt>
                <c:pt idx="3335">
                  <c:v>0.10361158730503149</c:v>
                </c:pt>
                <c:pt idx="3336">
                  <c:v>0.1035810681799199</c:v>
                </c:pt>
                <c:pt idx="3337">
                  <c:v>0.10355056705860639</c:v>
                </c:pt>
                <c:pt idx="3338">
                  <c:v>0.10352008392525085</c:v>
                </c:pt>
                <c:pt idx="3339">
                  <c:v>0.10348961876403058</c:v>
                </c:pt>
                <c:pt idx="3340">
                  <c:v>0.10345917155914251</c:v>
                </c:pt>
                <c:pt idx="3341">
                  <c:v>0.10342874229480123</c:v>
                </c:pt>
                <c:pt idx="3342">
                  <c:v>0.10339833095524002</c:v>
                </c:pt>
                <c:pt idx="3343">
                  <c:v>0.10336793752471006</c:v>
                </c:pt>
                <c:pt idx="3344">
                  <c:v>0.10333756198748188</c:v>
                </c:pt>
                <c:pt idx="3345">
                  <c:v>0.103307204327843</c:v>
                </c:pt>
                <c:pt idx="3346">
                  <c:v>0.1032768645301006</c:v>
                </c:pt>
                <c:pt idx="3347">
                  <c:v>0.10324654257857906</c:v>
                </c:pt>
                <c:pt idx="3348">
                  <c:v>0.10321623845762121</c:v>
                </c:pt>
                <c:pt idx="3349">
                  <c:v>0.10318595215158852</c:v>
                </c:pt>
                <c:pt idx="3350">
                  <c:v>0.10315568364486018</c:v>
                </c:pt>
                <c:pt idx="3351">
                  <c:v>0.10312543292183421</c:v>
                </c:pt>
                <c:pt idx="3352">
                  <c:v>0.10309519996692572</c:v>
                </c:pt>
                <c:pt idx="3353">
                  <c:v>0.10306498476456863</c:v>
                </c:pt>
                <c:pt idx="3354">
                  <c:v>0.1030347872992151</c:v>
                </c:pt>
                <c:pt idx="3355">
                  <c:v>0.10300460755533469</c:v>
                </c:pt>
                <c:pt idx="3356">
                  <c:v>0.10297444551741552</c:v>
                </c:pt>
                <c:pt idx="3357">
                  <c:v>0.10294430116996345</c:v>
                </c:pt>
                <c:pt idx="3358">
                  <c:v>0.10291417449750249</c:v>
                </c:pt>
                <c:pt idx="3359">
                  <c:v>0.10288406548457432</c:v>
                </c:pt>
                <c:pt idx="3360">
                  <c:v>0.10285397411573888</c:v>
                </c:pt>
                <c:pt idx="3361">
                  <c:v>0.10282390037557379</c:v>
                </c:pt>
                <c:pt idx="3362">
                  <c:v>0.10279384424867477</c:v>
                </c:pt>
                <c:pt idx="3363">
                  <c:v>0.10276380571965472</c:v>
                </c:pt>
                <c:pt idx="3364">
                  <c:v>0.10273378477314545</c:v>
                </c:pt>
                <c:pt idx="3365">
                  <c:v>0.10270378139379539</c:v>
                </c:pt>
                <c:pt idx="3366">
                  <c:v>0.10267379556627189</c:v>
                </c:pt>
                <c:pt idx="3367">
                  <c:v>0.102643827275259</c:v>
                </c:pt>
                <c:pt idx="3368">
                  <c:v>0.1026138765054591</c:v>
                </c:pt>
                <c:pt idx="3369">
                  <c:v>0.10258394324159222</c:v>
                </c:pt>
                <c:pt idx="3370">
                  <c:v>0.10255402746839576</c:v>
                </c:pt>
                <c:pt idx="3371">
                  <c:v>0.10252412917062524</c:v>
                </c:pt>
                <c:pt idx="3372">
                  <c:v>0.1024942483330533</c:v>
                </c:pt>
                <c:pt idx="3373">
                  <c:v>0.10246438494047022</c:v>
                </c:pt>
                <c:pt idx="3374">
                  <c:v>0.10243453897768444</c:v>
                </c:pt>
                <c:pt idx="3375">
                  <c:v>0.10240471042952103</c:v>
                </c:pt>
                <c:pt idx="3376">
                  <c:v>0.10237489928082318</c:v>
                </c:pt>
                <c:pt idx="3377">
                  <c:v>0.10234510551645169</c:v>
                </c:pt>
                <c:pt idx="3378">
                  <c:v>0.10231532912128441</c:v>
                </c:pt>
                <c:pt idx="3379">
                  <c:v>0.10228557008021677</c:v>
                </c:pt>
                <c:pt idx="3380">
                  <c:v>0.10225582837816143</c:v>
                </c:pt>
                <c:pt idx="3381">
                  <c:v>0.10222610400004893</c:v>
                </c:pt>
                <c:pt idx="3382">
                  <c:v>0.10219639693082666</c:v>
                </c:pt>
                <c:pt idx="3383">
                  <c:v>0.10216670715545999</c:v>
                </c:pt>
                <c:pt idx="3384">
                  <c:v>0.10213703465893052</c:v>
                </c:pt>
                <c:pt idx="3385">
                  <c:v>0.10210737942623829</c:v>
                </c:pt>
                <c:pt idx="3386">
                  <c:v>0.10207774144240014</c:v>
                </c:pt>
                <c:pt idx="3387">
                  <c:v>0.10204812069244981</c:v>
                </c:pt>
                <c:pt idx="3388">
                  <c:v>0.10201851716143887</c:v>
                </c:pt>
                <c:pt idx="3389">
                  <c:v>0.10198893083443557</c:v>
                </c:pt>
                <c:pt idx="3390">
                  <c:v>0.10195936169652572</c:v>
                </c:pt>
                <c:pt idx="3391">
                  <c:v>0.10192980973281227</c:v>
                </c:pt>
                <c:pt idx="3392">
                  <c:v>0.10190027492841483</c:v>
                </c:pt>
                <c:pt idx="3393">
                  <c:v>0.10187075726847022</c:v>
                </c:pt>
                <c:pt idx="3394">
                  <c:v>0.10184125673813295</c:v>
                </c:pt>
                <c:pt idx="3395">
                  <c:v>0.10181177332257363</c:v>
                </c:pt>
                <c:pt idx="3396">
                  <c:v>0.10178230700698079</c:v>
                </c:pt>
                <c:pt idx="3397">
                  <c:v>0.10175285777655955</c:v>
                </c:pt>
                <c:pt idx="3398">
                  <c:v>0.10172342561653169</c:v>
                </c:pt>
                <c:pt idx="3399">
                  <c:v>0.10169401051213629</c:v>
                </c:pt>
                <c:pt idx="3400">
                  <c:v>0.10166461244862972</c:v>
                </c:pt>
                <c:pt idx="3401">
                  <c:v>0.1016352314112844</c:v>
                </c:pt>
                <c:pt idx="3402">
                  <c:v>0.10160586738539</c:v>
                </c:pt>
                <c:pt idx="3403">
                  <c:v>0.10157652035625363</c:v>
                </c:pt>
                <c:pt idx="3404">
                  <c:v>0.10154719030919797</c:v>
                </c:pt>
                <c:pt idx="3405">
                  <c:v>0.10151787722956393</c:v>
                </c:pt>
                <c:pt idx="3406">
                  <c:v>0.10148858110270811</c:v>
                </c:pt>
                <c:pt idx="3407">
                  <c:v>0.10145930191400455</c:v>
                </c:pt>
                <c:pt idx="3408">
                  <c:v>0.10143003964884358</c:v>
                </c:pt>
                <c:pt idx="3409">
                  <c:v>0.10140079429263224</c:v>
                </c:pt>
                <c:pt idx="3410">
                  <c:v>0.10137156583079444</c:v>
                </c:pt>
                <c:pt idx="3411">
                  <c:v>0.10134235424877096</c:v>
                </c:pt>
                <c:pt idx="3412">
                  <c:v>0.10131315953201871</c:v>
                </c:pt>
                <c:pt idx="3413">
                  <c:v>0.10128398166601164</c:v>
                </c:pt>
                <c:pt idx="3414">
                  <c:v>0.10125482063624001</c:v>
                </c:pt>
                <c:pt idx="3415">
                  <c:v>0.10122567642821087</c:v>
                </c:pt>
                <c:pt idx="3416">
                  <c:v>0.10119654902744719</c:v>
                </c:pt>
                <c:pt idx="3417">
                  <c:v>0.10116743841948966</c:v>
                </c:pt>
                <c:pt idx="3418">
                  <c:v>0.1011383445898945</c:v>
                </c:pt>
                <c:pt idx="3419">
                  <c:v>0.10110926752423469</c:v>
                </c:pt>
                <c:pt idx="3420">
                  <c:v>0.1010802072080997</c:v>
                </c:pt>
                <c:pt idx="3421">
                  <c:v>0.10105116362709504</c:v>
                </c:pt>
                <c:pt idx="3422">
                  <c:v>0.10102213676684357</c:v>
                </c:pt>
                <c:pt idx="3423">
                  <c:v>0.10099312661298326</c:v>
                </c:pt>
                <c:pt idx="3424">
                  <c:v>0.10096413315116957</c:v>
                </c:pt>
                <c:pt idx="3425">
                  <c:v>0.10093515636707344</c:v>
                </c:pt>
                <c:pt idx="3426">
                  <c:v>0.10090619624638271</c:v>
                </c:pt>
                <c:pt idx="3427">
                  <c:v>0.10087725277480114</c:v>
                </c:pt>
                <c:pt idx="3428">
                  <c:v>0.10084832593804906</c:v>
                </c:pt>
                <c:pt idx="3429">
                  <c:v>0.10081941572186263</c:v>
                </c:pt>
                <c:pt idx="3430">
                  <c:v>0.10079052211199507</c:v>
                </c:pt>
                <c:pt idx="3431">
                  <c:v>0.10076164509421454</c:v>
                </c:pt>
                <c:pt idx="3432">
                  <c:v>0.10073278465430606</c:v>
                </c:pt>
                <c:pt idx="3433">
                  <c:v>0.10070394077807127</c:v>
                </c:pt>
                <c:pt idx="3434">
                  <c:v>0.10067511345132693</c:v>
                </c:pt>
                <c:pt idx="3435">
                  <c:v>0.10064630265990651</c:v>
                </c:pt>
                <c:pt idx="3436">
                  <c:v>0.10061750838965969</c:v>
                </c:pt>
                <c:pt idx="3437">
                  <c:v>0.10058873062645182</c:v>
                </c:pt>
                <c:pt idx="3438">
                  <c:v>0.10055996935616437</c:v>
                </c:pt>
                <c:pt idx="3439">
                  <c:v>0.10053122456469522</c:v>
                </c:pt>
                <c:pt idx="3440">
                  <c:v>0.10050249623795744</c:v>
                </c:pt>
                <c:pt idx="3441">
                  <c:v>0.10047378436188099</c:v>
                </c:pt>
                <c:pt idx="3442">
                  <c:v>0.10044508892241089</c:v>
                </c:pt>
                <c:pt idx="3443">
                  <c:v>0.10041640990550868</c:v>
                </c:pt>
                <c:pt idx="3444">
                  <c:v>0.1003877472971518</c:v>
                </c:pt>
                <c:pt idx="3445">
                  <c:v>0.10035910108333328</c:v>
                </c:pt>
                <c:pt idx="3446">
                  <c:v>0.10033047125006213</c:v>
                </c:pt>
                <c:pt idx="3447">
                  <c:v>0.10030185778336315</c:v>
                </c:pt>
                <c:pt idx="3448">
                  <c:v>0.10027326066927716</c:v>
                </c:pt>
                <c:pt idx="3449">
                  <c:v>0.10024467989386039</c:v>
                </c:pt>
                <c:pt idx="3450">
                  <c:v>0.10021611544318529</c:v>
                </c:pt>
                <c:pt idx="3451">
                  <c:v>0.1001875673033394</c:v>
                </c:pt>
                <c:pt idx="3452">
                  <c:v>0.10015903546042675</c:v>
                </c:pt>
                <c:pt idx="3453">
                  <c:v>0.10013051990056668</c:v>
                </c:pt>
                <c:pt idx="3454">
                  <c:v>0.10010202060989415</c:v>
                </c:pt>
                <c:pt idx="3455">
                  <c:v>0.10007353757456</c:v>
                </c:pt>
                <c:pt idx="3456">
                  <c:v>0.10004507078073038</c:v>
                </c:pt>
                <c:pt idx="3457">
                  <c:v>0.10001662021458722</c:v>
                </c:pt>
                <c:pt idx="3458">
                  <c:v>9.9988185862328133E-2</c:v>
                </c:pt>
                <c:pt idx="3459">
                  <c:v>9.9959767710166528E-2</c:v>
                </c:pt>
                <c:pt idx="3460">
                  <c:v>9.993136574433073E-2</c:v>
                </c:pt>
                <c:pt idx="3461">
                  <c:v>9.9902979951064744E-2</c:v>
                </c:pt>
                <c:pt idx="3462">
                  <c:v>9.9874610316628698E-2</c:v>
                </c:pt>
                <c:pt idx="3463">
                  <c:v>9.9846256827297447E-2</c:v>
                </c:pt>
                <c:pt idx="3464">
                  <c:v>9.9817919469361693E-2</c:v>
                </c:pt>
                <c:pt idx="3465">
                  <c:v>9.9789598229127668E-2</c:v>
                </c:pt>
                <c:pt idx="3466">
                  <c:v>9.9761293092916745E-2</c:v>
                </c:pt>
                <c:pt idx="3467">
                  <c:v>9.9733004047065532E-2</c:v>
                </c:pt>
                <c:pt idx="3468">
                  <c:v>9.9704731077926698E-2</c:v>
                </c:pt>
                <c:pt idx="3469">
                  <c:v>9.9676474171867729E-2</c:v>
                </c:pt>
                <c:pt idx="3470">
                  <c:v>9.9648233315271201E-2</c:v>
                </c:pt>
                <c:pt idx="3471">
                  <c:v>9.9620008494535728E-2</c:v>
                </c:pt>
                <c:pt idx="3472">
                  <c:v>9.9591799696074748E-2</c:v>
                </c:pt>
                <c:pt idx="3473">
                  <c:v>9.9563606906316868E-2</c:v>
                </c:pt>
                <c:pt idx="3474">
                  <c:v>9.9535430111706569E-2</c:v>
                </c:pt>
                <c:pt idx="3475">
                  <c:v>9.95072692987026E-2</c:v>
                </c:pt>
                <c:pt idx="3476">
                  <c:v>9.9479124453779488E-2</c:v>
                </c:pt>
                <c:pt idx="3477">
                  <c:v>9.9450995563427402E-2</c:v>
                </c:pt>
                <c:pt idx="3478">
                  <c:v>9.9422882614150304E-2</c:v>
                </c:pt>
                <c:pt idx="3479">
                  <c:v>9.9394785592468934E-2</c:v>
                </c:pt>
                <c:pt idx="3480">
                  <c:v>9.9366704484917703E-2</c:v>
                </c:pt>
                <c:pt idx="3481">
                  <c:v>9.9338639278047217E-2</c:v>
                </c:pt>
                <c:pt idx="3482">
                  <c:v>9.9310589958422527E-2</c:v>
                </c:pt>
                <c:pt idx="3483">
                  <c:v>9.9282556512623826E-2</c:v>
                </c:pt>
                <c:pt idx="3484">
                  <c:v>9.9254538927246783E-2</c:v>
                </c:pt>
                <c:pt idx="3485">
                  <c:v>9.9226537188901065E-2</c:v>
                </c:pt>
                <c:pt idx="3486">
                  <c:v>9.9198551284212566E-2</c:v>
                </c:pt>
                <c:pt idx="3487">
                  <c:v>9.9170581199821348E-2</c:v>
                </c:pt>
                <c:pt idx="3488">
                  <c:v>9.9142626922382723E-2</c:v>
                </c:pt>
                <c:pt idx="3489">
                  <c:v>9.9114688438566773E-2</c:v>
                </c:pt>
                <c:pt idx="3490">
                  <c:v>9.9086765735058729E-2</c:v>
                </c:pt>
                <c:pt idx="3491">
                  <c:v>9.90588587985584E-2</c:v>
                </c:pt>
                <c:pt idx="3492">
                  <c:v>9.9030967615780507E-2</c:v>
                </c:pt>
                <c:pt idx="3493">
                  <c:v>9.9003092173455057E-2</c:v>
                </c:pt>
                <c:pt idx="3494">
                  <c:v>9.8975232458326068E-2</c:v>
                </c:pt>
                <c:pt idx="3495">
                  <c:v>9.8947388457153368E-2</c:v>
                </c:pt>
                <c:pt idx="3496">
                  <c:v>9.8919560156710745E-2</c:v>
                </c:pt>
                <c:pt idx="3497">
                  <c:v>9.8891747543787198E-2</c:v>
                </c:pt>
                <c:pt idx="3498">
                  <c:v>9.8863950605186046E-2</c:v>
                </c:pt>
                <c:pt idx="3499">
                  <c:v>9.8836169327726084E-2</c:v>
                </c:pt>
                <c:pt idx="3500">
                  <c:v>9.8808403698239899E-2</c:v>
                </c:pt>
                <c:pt idx="3501">
                  <c:v>9.8780653703575153E-2</c:v>
                </c:pt>
                <c:pt idx="3502">
                  <c:v>9.8752919330594713E-2</c:v>
                </c:pt>
                <c:pt idx="3503">
                  <c:v>9.8725200566175147E-2</c:v>
                </c:pt>
                <c:pt idx="3504">
                  <c:v>9.8697497397208261E-2</c:v>
                </c:pt>
                <c:pt idx="3505">
                  <c:v>9.8669809810600098E-2</c:v>
                </c:pt>
                <c:pt idx="3506">
                  <c:v>9.8642137793271523E-2</c:v>
                </c:pt>
                <c:pt idx="3507">
                  <c:v>9.861448133215818E-2</c:v>
                </c:pt>
                <c:pt idx="3508">
                  <c:v>9.8586840414209759E-2</c:v>
                </c:pt>
                <c:pt idx="3509">
                  <c:v>9.8559215026390548E-2</c:v>
                </c:pt>
                <c:pt idx="3510">
                  <c:v>9.8531605155679824E-2</c:v>
                </c:pt>
                <c:pt idx="3511">
                  <c:v>9.8504010789070673E-2</c:v>
                </c:pt>
                <c:pt idx="3512">
                  <c:v>9.8476431913570833E-2</c:v>
                </c:pt>
                <c:pt idx="3513">
                  <c:v>9.8448868516203297E-2</c:v>
                </c:pt>
                <c:pt idx="3514">
                  <c:v>9.8421320584004213E-2</c:v>
                </c:pt>
                <c:pt idx="3515">
                  <c:v>9.8393788104024604E-2</c:v>
                </c:pt>
                <c:pt idx="3516">
                  <c:v>9.8366271063330513E-2</c:v>
                </c:pt>
                <c:pt idx="3517">
                  <c:v>9.8338769449001467E-2</c:v>
                </c:pt>
                <c:pt idx="3518">
                  <c:v>9.8311283248131542E-2</c:v>
                </c:pt>
                <c:pt idx="3519">
                  <c:v>9.8283812447829827E-2</c:v>
                </c:pt>
                <c:pt idx="3520">
                  <c:v>9.8256357035218692E-2</c:v>
                </c:pt>
                <c:pt idx="3521">
                  <c:v>9.8228916997435245E-2</c:v>
                </c:pt>
                <c:pt idx="3522">
                  <c:v>9.8201492321631098E-2</c:v>
                </c:pt>
                <c:pt idx="3523">
                  <c:v>9.8174082994971559E-2</c:v>
                </c:pt>
                <c:pt idx="3524">
                  <c:v>9.8146689004636536E-2</c:v>
                </c:pt>
                <c:pt idx="3525">
                  <c:v>9.811931033782044E-2</c:v>
                </c:pt>
                <c:pt idx="3526">
                  <c:v>9.8091946981731112E-2</c:v>
                </c:pt>
                <c:pt idx="3527">
                  <c:v>9.8064598923591123E-2</c:v>
                </c:pt>
                <c:pt idx="3528">
                  <c:v>9.803726615063682E-2</c:v>
                </c:pt>
                <c:pt idx="3529">
                  <c:v>9.8009948650118806E-2</c:v>
                </c:pt>
                <c:pt idx="3530">
                  <c:v>9.7982646409302182E-2</c:v>
                </c:pt>
                <c:pt idx="3531">
                  <c:v>9.7955359415465668E-2</c:v>
                </c:pt>
                <c:pt idx="3532">
                  <c:v>9.792808765590208E-2</c:v>
                </c:pt>
                <c:pt idx="3533">
                  <c:v>9.7900831117918433E-2</c:v>
                </c:pt>
                <c:pt idx="3534">
                  <c:v>9.7873589788835688E-2</c:v>
                </c:pt>
                <c:pt idx="3535">
                  <c:v>9.784636365598906E-2</c:v>
                </c:pt>
                <c:pt idx="3536">
                  <c:v>9.7819152706727031E-2</c:v>
                </c:pt>
                <c:pt idx="3537">
                  <c:v>9.7791956928413026E-2</c:v>
                </c:pt>
                <c:pt idx="3538">
                  <c:v>9.7764776308423798E-2</c:v>
                </c:pt>
                <c:pt idx="3539">
                  <c:v>9.7737610834150113E-2</c:v>
                </c:pt>
                <c:pt idx="3540">
                  <c:v>9.7710460492996948E-2</c:v>
                </c:pt>
                <c:pt idx="3541">
                  <c:v>9.7683325272382562E-2</c:v>
                </c:pt>
                <c:pt idx="3542">
                  <c:v>9.7656205159739995E-2</c:v>
                </c:pt>
                <c:pt idx="3543">
                  <c:v>9.7629100142514968E-2</c:v>
                </c:pt>
                <c:pt idx="3544">
                  <c:v>9.760201020816818E-2</c:v>
                </c:pt>
                <c:pt idx="3545">
                  <c:v>9.757493534417376E-2</c:v>
                </c:pt>
                <c:pt idx="3546">
                  <c:v>9.7547875538019163E-2</c:v>
                </c:pt>
                <c:pt idx="3547">
                  <c:v>9.7520830777206052E-2</c:v>
                </c:pt>
                <c:pt idx="3548">
                  <c:v>9.7493801049249734E-2</c:v>
                </c:pt>
                <c:pt idx="3549">
                  <c:v>9.7466786341679698E-2</c:v>
                </c:pt>
                <c:pt idx="3550">
                  <c:v>9.7439786642038326E-2</c:v>
                </c:pt>
                <c:pt idx="3551">
                  <c:v>9.7412801937882709E-2</c:v>
                </c:pt>
                <c:pt idx="3552">
                  <c:v>9.738583221678257E-2</c:v>
                </c:pt>
                <c:pt idx="3553">
                  <c:v>9.735887746632195E-2</c:v>
                </c:pt>
                <c:pt idx="3554">
                  <c:v>9.7331937674098409E-2</c:v>
                </c:pt>
                <c:pt idx="3555">
                  <c:v>9.7305012827723122E-2</c:v>
                </c:pt>
                <c:pt idx="3556">
                  <c:v>9.7278102914820835E-2</c:v>
                </c:pt>
                <c:pt idx="3557">
                  <c:v>9.7251207923029964E-2</c:v>
                </c:pt>
                <c:pt idx="3558">
                  <c:v>9.7224327840002525E-2</c:v>
                </c:pt>
                <c:pt idx="3559">
                  <c:v>9.719746265340376E-2</c:v>
                </c:pt>
                <c:pt idx="3560">
                  <c:v>9.7170612350912733E-2</c:v>
                </c:pt>
                <c:pt idx="3561">
                  <c:v>9.7143776920222233E-2</c:v>
                </c:pt>
                <c:pt idx="3562">
                  <c:v>9.7116956349038303E-2</c:v>
                </c:pt>
                <c:pt idx="3563">
                  <c:v>9.7090150625080321E-2</c:v>
                </c:pt>
                <c:pt idx="3564">
                  <c:v>9.7063359736081364E-2</c:v>
                </c:pt>
                <c:pt idx="3565">
                  <c:v>9.7036583669787832E-2</c:v>
                </c:pt>
                <c:pt idx="3566">
                  <c:v>9.7009822413959668E-2</c:v>
                </c:pt>
                <c:pt idx="3567">
                  <c:v>9.6983075956370055E-2</c:v>
                </c:pt>
                <c:pt idx="3568">
                  <c:v>9.6956344284805748E-2</c:v>
                </c:pt>
                <c:pt idx="3569">
                  <c:v>9.6929627387066827E-2</c:v>
                </c:pt>
                <c:pt idx="3570">
                  <c:v>9.6902925250966526E-2</c:v>
                </c:pt>
                <c:pt idx="3571">
                  <c:v>9.6876237864331499E-2</c:v>
                </c:pt>
                <c:pt idx="3572">
                  <c:v>9.6849565215002237E-2</c:v>
                </c:pt>
                <c:pt idx="3573">
                  <c:v>9.6822907290831525E-2</c:v>
                </c:pt>
                <c:pt idx="3574">
                  <c:v>9.6796264079686542E-2</c:v>
                </c:pt>
                <c:pt idx="3575">
                  <c:v>9.6769635569446649E-2</c:v>
                </c:pt>
                <c:pt idx="3576">
                  <c:v>9.6743021748005142E-2</c:v>
                </c:pt>
                <c:pt idx="3577">
                  <c:v>9.6716422603268598E-2</c:v>
                </c:pt>
                <c:pt idx="3578">
                  <c:v>9.6689838123156527E-2</c:v>
                </c:pt>
                <c:pt idx="3579">
                  <c:v>9.6663268295601526E-2</c:v>
                </c:pt>
                <c:pt idx="3580">
                  <c:v>9.6636713108549502E-2</c:v>
                </c:pt>
                <c:pt idx="3581">
                  <c:v>9.6610172549959725E-2</c:v>
                </c:pt>
                <c:pt idx="3582">
                  <c:v>9.6583646607804316E-2</c:v>
                </c:pt>
                <c:pt idx="3583">
                  <c:v>9.6557135270068747E-2</c:v>
                </c:pt>
                <c:pt idx="3584">
                  <c:v>9.6530638524751217E-2</c:v>
                </c:pt>
                <c:pt idx="3585">
                  <c:v>9.6504156359863619E-2</c:v>
                </c:pt>
                <c:pt idx="3586">
                  <c:v>9.6477688763429964E-2</c:v>
                </c:pt>
                <c:pt idx="3587">
                  <c:v>9.6451235723488446E-2</c:v>
                </c:pt>
                <c:pt idx="3588">
                  <c:v>9.6424797228089526E-2</c:v>
                </c:pt>
                <c:pt idx="3589">
                  <c:v>9.6398373265297016E-2</c:v>
                </c:pt>
                <c:pt idx="3590">
                  <c:v>9.6371963823187232E-2</c:v>
                </c:pt>
                <c:pt idx="3591">
                  <c:v>9.634556888985038E-2</c:v>
                </c:pt>
                <c:pt idx="3592">
                  <c:v>9.631918845338848E-2</c:v>
                </c:pt>
                <c:pt idx="3593">
                  <c:v>9.6292822501917646E-2</c:v>
                </c:pt>
                <c:pt idx="3594">
                  <c:v>9.6266471023566058E-2</c:v>
                </c:pt>
                <c:pt idx="3595">
                  <c:v>9.6240134006475159E-2</c:v>
                </c:pt>
                <c:pt idx="3596">
                  <c:v>9.6213811438799313E-2</c:v>
                </c:pt>
                <c:pt idx="3597">
                  <c:v>9.6187503308705499E-2</c:v>
                </c:pt>
                <c:pt idx="3598">
                  <c:v>9.6161209604373993E-2</c:v>
                </c:pt>
                <c:pt idx="3599">
                  <c:v>9.6134930313997544E-2</c:v>
                </c:pt>
                <c:pt idx="3600">
                  <c:v>9.6108665425781711E-2</c:v>
                </c:pt>
                <c:pt idx="3601">
                  <c:v>9.6082414927944934E-2</c:v>
                </c:pt>
                <c:pt idx="3602">
                  <c:v>9.6056178808718876E-2</c:v>
                </c:pt>
                <c:pt idx="3603">
                  <c:v>9.6029957056347148E-2</c:v>
                </c:pt>
                <c:pt idx="3604">
                  <c:v>9.6003749659086646E-2</c:v>
                </c:pt>
                <c:pt idx="3605">
                  <c:v>9.5977556605206946E-2</c:v>
                </c:pt>
                <c:pt idx="3606">
                  <c:v>9.5951377882990227E-2</c:v>
                </c:pt>
                <c:pt idx="3607">
                  <c:v>9.5925213480731464E-2</c:v>
                </c:pt>
                <c:pt idx="3608">
                  <c:v>9.5899063386738398E-2</c:v>
                </c:pt>
                <c:pt idx="3609">
                  <c:v>9.5872927589330928E-2</c:v>
                </c:pt>
                <c:pt idx="3610">
                  <c:v>9.5846806076842553E-2</c:v>
                </c:pt>
                <c:pt idx="3611">
                  <c:v>9.5820698837618207E-2</c:v>
                </c:pt>
                <c:pt idx="3612">
                  <c:v>9.5794605860016577E-2</c:v>
                </c:pt>
                <c:pt idx="3613">
                  <c:v>9.5768527132408007E-2</c:v>
                </c:pt>
                <c:pt idx="3614">
                  <c:v>9.5742462643176304E-2</c:v>
                </c:pt>
                <c:pt idx="3615">
                  <c:v>9.5716412380717028E-2</c:v>
                </c:pt>
                <c:pt idx="3616">
                  <c:v>9.5690376333439103E-2</c:v>
                </c:pt>
                <c:pt idx="3617">
                  <c:v>9.5664354489763015E-2</c:v>
                </c:pt>
                <c:pt idx="3618">
                  <c:v>9.5638346838122432E-2</c:v>
                </c:pt>
                <c:pt idx="3619">
                  <c:v>9.5612353366963512E-2</c:v>
                </c:pt>
                <c:pt idx="3620">
                  <c:v>9.5586374064744503E-2</c:v>
                </c:pt>
                <c:pt idx="3621">
                  <c:v>9.5560408919936807E-2</c:v>
                </c:pt>
                <c:pt idx="3622">
                  <c:v>9.55344579210234E-2</c:v>
                </c:pt>
                <c:pt idx="3623">
                  <c:v>9.5508521056500026E-2</c:v>
                </c:pt>
                <c:pt idx="3624">
                  <c:v>9.5482598314875322E-2</c:v>
                </c:pt>
                <c:pt idx="3625">
                  <c:v>9.5456689684669763E-2</c:v>
                </c:pt>
                <c:pt idx="3626">
                  <c:v>9.5430795154416451E-2</c:v>
                </c:pt>
                <c:pt idx="3627">
                  <c:v>9.5404914712660396E-2</c:v>
                </c:pt>
                <c:pt idx="3628">
                  <c:v>9.5379048347959725E-2</c:v>
                </c:pt>
                <c:pt idx="3629">
                  <c:v>9.5353196048884328E-2</c:v>
                </c:pt>
                <c:pt idx="3630">
                  <c:v>9.5327357804016577E-2</c:v>
                </c:pt>
                <c:pt idx="3631">
                  <c:v>9.5301533601951094E-2</c:v>
                </c:pt>
                <c:pt idx="3632">
                  <c:v>9.5275723431295145E-2</c:v>
                </c:pt>
                <c:pt idx="3633">
                  <c:v>9.5249927280667543E-2</c:v>
                </c:pt>
                <c:pt idx="3634">
                  <c:v>9.5224145138700131E-2</c:v>
                </c:pt>
                <c:pt idx="3635">
                  <c:v>9.5198376994036091E-2</c:v>
                </c:pt>
                <c:pt idx="3636">
                  <c:v>9.5172622835331414E-2</c:v>
                </c:pt>
                <c:pt idx="3637">
                  <c:v>9.5146882651254705E-2</c:v>
                </c:pt>
                <c:pt idx="3638">
                  <c:v>9.5121156430485729E-2</c:v>
                </c:pt>
                <c:pt idx="3639">
                  <c:v>9.5095444161717405E-2</c:v>
                </c:pt>
                <c:pt idx="3640">
                  <c:v>9.506974583365374E-2</c:v>
                </c:pt>
                <c:pt idx="3641">
                  <c:v>9.5044061435012081E-2</c:v>
                </c:pt>
                <c:pt idx="3642">
                  <c:v>9.5018390954520707E-2</c:v>
                </c:pt>
                <c:pt idx="3643">
                  <c:v>9.4992734380920998E-2</c:v>
                </c:pt>
                <c:pt idx="3644">
                  <c:v>9.4967091702965828E-2</c:v>
                </c:pt>
                <c:pt idx="3645">
                  <c:v>9.494146290942046E-2</c:v>
                </c:pt>
                <c:pt idx="3646">
                  <c:v>9.4915847989061761E-2</c:v>
                </c:pt>
                <c:pt idx="3647">
                  <c:v>9.4890246930678976E-2</c:v>
                </c:pt>
                <c:pt idx="3648">
                  <c:v>9.4864659723073577E-2</c:v>
                </c:pt>
                <c:pt idx="3649">
                  <c:v>9.4839086355058347E-2</c:v>
                </c:pt>
                <c:pt idx="3650">
                  <c:v>9.4813526815458835E-2</c:v>
                </c:pt>
                <c:pt idx="3651">
                  <c:v>9.4787981093112275E-2</c:v>
                </c:pt>
                <c:pt idx="3652">
                  <c:v>9.4762449176867825E-2</c:v>
                </c:pt>
                <c:pt idx="3653">
                  <c:v>9.4736931055586088E-2</c:v>
                </c:pt>
                <c:pt idx="3654">
                  <c:v>9.4711426718140507E-2</c:v>
                </c:pt>
                <c:pt idx="3655">
                  <c:v>9.4685936153415765E-2</c:v>
                </c:pt>
                <c:pt idx="3656">
                  <c:v>9.4660459350308868E-2</c:v>
                </c:pt>
                <c:pt idx="3657">
                  <c:v>9.4634996297728452E-2</c:v>
                </c:pt>
                <c:pt idx="3658">
                  <c:v>9.4609546984594881E-2</c:v>
                </c:pt>
                <c:pt idx="3659">
                  <c:v>9.4584111399840631E-2</c:v>
                </c:pt>
                <c:pt idx="3660">
                  <c:v>9.4558689532410048E-2</c:v>
                </c:pt>
                <c:pt idx="3661">
                  <c:v>9.4533281371258771E-2</c:v>
                </c:pt>
                <c:pt idx="3662">
                  <c:v>9.4507886905355096E-2</c:v>
                </c:pt>
                <c:pt idx="3663">
                  <c:v>9.4482506123678422E-2</c:v>
                </c:pt>
                <c:pt idx="3664">
                  <c:v>9.4457139015220168E-2</c:v>
                </c:pt>
                <c:pt idx="3665">
                  <c:v>9.4431785568983448E-2</c:v>
                </c:pt>
                <c:pt idx="3666">
                  <c:v>9.4406445773983244E-2</c:v>
                </c:pt>
                <c:pt idx="3667">
                  <c:v>9.4381119619245488E-2</c:v>
                </c:pt>
                <c:pt idx="3668">
                  <c:v>9.4355807093809668E-2</c:v>
                </c:pt>
                <c:pt idx="3669">
                  <c:v>9.4330508186724657E-2</c:v>
                </c:pt>
                <c:pt idx="3670">
                  <c:v>9.4305222887052662E-2</c:v>
                </c:pt>
                <c:pt idx="3671">
                  <c:v>9.4279951183866728E-2</c:v>
                </c:pt>
                <c:pt idx="3672">
                  <c:v>9.4254693066252185E-2</c:v>
                </c:pt>
                <c:pt idx="3673">
                  <c:v>9.4229448523305046E-2</c:v>
                </c:pt>
                <c:pt idx="3674">
                  <c:v>9.420421754413387E-2</c:v>
                </c:pt>
                <c:pt idx="3675">
                  <c:v>9.4179000117858527E-2</c:v>
                </c:pt>
                <c:pt idx="3676">
                  <c:v>9.4153796233610226E-2</c:v>
                </c:pt>
                <c:pt idx="3677">
                  <c:v>9.412860588053179E-2</c:v>
                </c:pt>
                <c:pt idx="3678">
                  <c:v>9.4103429047777964E-2</c:v>
                </c:pt>
                <c:pt idx="3679">
                  <c:v>9.4078265724514568E-2</c:v>
                </c:pt>
                <c:pt idx="3680">
                  <c:v>9.4053115899919243E-2</c:v>
                </c:pt>
                <c:pt idx="3681">
                  <c:v>9.4027979563181111E-2</c:v>
                </c:pt>
                <c:pt idx="3682">
                  <c:v>9.4002856703500295E-2</c:v>
                </c:pt>
                <c:pt idx="3683">
                  <c:v>9.3977747310089357E-2</c:v>
                </c:pt>
                <c:pt idx="3684">
                  <c:v>9.3952651372171264E-2</c:v>
                </c:pt>
                <c:pt idx="3685">
                  <c:v>9.3927568878981488E-2</c:v>
                </c:pt>
                <c:pt idx="3686">
                  <c:v>9.3902499819765617E-2</c:v>
                </c:pt>
                <c:pt idx="3687">
                  <c:v>9.3877444183782258E-2</c:v>
                </c:pt>
                <c:pt idx="3688">
                  <c:v>9.3852401960299869E-2</c:v>
                </c:pt>
                <c:pt idx="3689">
                  <c:v>9.3827373138599388E-2</c:v>
                </c:pt>
                <c:pt idx="3690">
                  <c:v>9.3802357707972267E-2</c:v>
                </c:pt>
                <c:pt idx="3691">
                  <c:v>9.3777355657722272E-2</c:v>
                </c:pt>
                <c:pt idx="3692">
                  <c:v>9.3752366977163867E-2</c:v>
                </c:pt>
                <c:pt idx="3693">
                  <c:v>9.372739165562273E-2</c:v>
                </c:pt>
                <c:pt idx="3694">
                  <c:v>9.3702429682436264E-2</c:v>
                </c:pt>
                <c:pt idx="3695">
                  <c:v>9.3677481046952865E-2</c:v>
                </c:pt>
                <c:pt idx="3696">
                  <c:v>9.3652545738532794E-2</c:v>
                </c:pt>
                <c:pt idx="3697">
                  <c:v>9.3627623746546526E-2</c:v>
                </c:pt>
                <c:pt idx="3698">
                  <c:v>9.3602715060376526E-2</c:v>
                </c:pt>
                <c:pt idx="3699">
                  <c:v>9.3577819669416598E-2</c:v>
                </c:pt>
                <c:pt idx="3700">
                  <c:v>9.3552937563071259E-2</c:v>
                </c:pt>
                <c:pt idx="3701">
                  <c:v>9.3528068730756725E-2</c:v>
                </c:pt>
                <c:pt idx="3702">
                  <c:v>9.3503213161899676E-2</c:v>
                </c:pt>
                <c:pt idx="3703">
                  <c:v>9.3478370845938713E-2</c:v>
                </c:pt>
                <c:pt idx="3704">
                  <c:v>9.3453541772323595E-2</c:v>
                </c:pt>
                <c:pt idx="3705">
                  <c:v>9.3428725930514753E-2</c:v>
                </c:pt>
                <c:pt idx="3706">
                  <c:v>9.3403923309984024E-2</c:v>
                </c:pt>
                <c:pt idx="3707">
                  <c:v>9.3379133900214073E-2</c:v>
                </c:pt>
                <c:pt idx="3708">
                  <c:v>9.3354357690699358E-2</c:v>
                </c:pt>
                <c:pt idx="3709">
                  <c:v>9.3329594670944205E-2</c:v>
                </c:pt>
                <c:pt idx="3710">
                  <c:v>9.3304844830465528E-2</c:v>
                </c:pt>
                <c:pt idx="3711">
                  <c:v>9.328010815879019E-2</c:v>
                </c:pt>
                <c:pt idx="3712">
                  <c:v>9.325538464545656E-2</c:v>
                </c:pt>
                <c:pt idx="3713">
                  <c:v>9.3230674280013567E-2</c:v>
                </c:pt>
                <c:pt idx="3714">
                  <c:v>9.3205977052022132E-2</c:v>
                </c:pt>
                <c:pt idx="3715">
                  <c:v>9.3181292951053096E-2</c:v>
                </c:pt>
                <c:pt idx="3716">
                  <c:v>9.3156621966688877E-2</c:v>
                </c:pt>
                <c:pt idx="3717">
                  <c:v>9.3131964088522742E-2</c:v>
                </c:pt>
                <c:pt idx="3718">
                  <c:v>9.3107319306158745E-2</c:v>
                </c:pt>
                <c:pt idx="3719">
                  <c:v>9.3082687609212331E-2</c:v>
                </c:pt>
                <c:pt idx="3720">
                  <c:v>9.3058068987309756E-2</c:v>
                </c:pt>
                <c:pt idx="3721">
                  <c:v>9.3033463430087351E-2</c:v>
                </c:pt>
                <c:pt idx="3722">
                  <c:v>9.3008870927193524E-2</c:v>
                </c:pt>
                <c:pt idx="3723">
                  <c:v>9.2984291468286712E-2</c:v>
                </c:pt>
                <c:pt idx="3724">
                  <c:v>9.2959725043037025E-2</c:v>
                </c:pt>
                <c:pt idx="3725">
                  <c:v>9.293517164112465E-2</c:v>
                </c:pt>
                <c:pt idx="3726">
                  <c:v>9.291063125224118E-2</c:v>
                </c:pt>
                <c:pt idx="3727">
                  <c:v>9.2886103866088712E-2</c:v>
                </c:pt>
                <c:pt idx="3728">
                  <c:v>9.2861589472380157E-2</c:v>
                </c:pt>
                <c:pt idx="3729">
                  <c:v>9.283708806083954E-2</c:v>
                </c:pt>
                <c:pt idx="3730">
                  <c:v>9.2812599621201003E-2</c:v>
                </c:pt>
                <c:pt idx="3731">
                  <c:v>9.278812414321036E-2</c:v>
                </c:pt>
                <c:pt idx="3732">
                  <c:v>9.2763661616623583E-2</c:v>
                </c:pt>
                <c:pt idx="3733">
                  <c:v>9.273921203120751E-2</c:v>
                </c:pt>
                <c:pt idx="3734">
                  <c:v>9.2714775376739986E-2</c:v>
                </c:pt>
                <c:pt idx="3735">
                  <c:v>9.2690351643008734E-2</c:v>
                </c:pt>
                <c:pt idx="3736">
                  <c:v>9.266594081981358E-2</c:v>
                </c:pt>
                <c:pt idx="3737">
                  <c:v>9.2641542896963469E-2</c:v>
                </c:pt>
                <c:pt idx="3738">
                  <c:v>9.2617157864279126E-2</c:v>
                </c:pt>
                <c:pt idx="3739">
                  <c:v>9.2592785711591644E-2</c:v>
                </c:pt>
                <c:pt idx="3740">
                  <c:v>9.2568426428742745E-2</c:v>
                </c:pt>
                <c:pt idx="3741">
                  <c:v>9.2544080005584478E-2</c:v>
                </c:pt>
                <c:pt idx="3742">
                  <c:v>9.2519746431980049E-2</c:v>
                </c:pt>
                <c:pt idx="3743">
                  <c:v>9.2495425697803058E-2</c:v>
                </c:pt>
                <c:pt idx="3744">
                  <c:v>9.2471117792937041E-2</c:v>
                </c:pt>
                <c:pt idx="3745">
                  <c:v>9.2446822707277707E-2</c:v>
                </c:pt>
                <c:pt idx="3746">
                  <c:v>9.2422540430729477E-2</c:v>
                </c:pt>
                <c:pt idx="3747">
                  <c:v>9.2398270953208531E-2</c:v>
                </c:pt>
                <c:pt idx="3748">
                  <c:v>9.2374014264641188E-2</c:v>
                </c:pt>
                <c:pt idx="3749">
                  <c:v>9.2349770354964486E-2</c:v>
                </c:pt>
                <c:pt idx="3750">
                  <c:v>9.2325539214125507E-2</c:v>
                </c:pt>
                <c:pt idx="3751">
                  <c:v>9.2301320832082506E-2</c:v>
                </c:pt>
                <c:pt idx="3752">
                  <c:v>9.2277115198803564E-2</c:v>
                </c:pt>
                <c:pt idx="3753">
                  <c:v>9.2252922304267751E-2</c:v>
                </c:pt>
                <c:pt idx="3754">
                  <c:v>9.2228742138464104E-2</c:v>
                </c:pt>
                <c:pt idx="3755">
                  <c:v>9.220457469139251E-2</c:v>
                </c:pt>
                <c:pt idx="3756">
                  <c:v>9.2180419953063017E-2</c:v>
                </c:pt>
                <c:pt idx="3757">
                  <c:v>9.2156277913496551E-2</c:v>
                </c:pt>
                <c:pt idx="3758">
                  <c:v>9.2132148562723573E-2</c:v>
                </c:pt>
                <c:pt idx="3759">
                  <c:v>9.2108031890785758E-2</c:v>
                </c:pt>
                <c:pt idx="3760">
                  <c:v>9.2083927887734979E-2</c:v>
                </c:pt>
                <c:pt idx="3761">
                  <c:v>9.2059836543633228E-2</c:v>
                </c:pt>
                <c:pt idx="3762">
                  <c:v>9.2035757848552682E-2</c:v>
                </c:pt>
                <c:pt idx="3763">
                  <c:v>9.2011691792576428E-2</c:v>
                </c:pt>
                <c:pt idx="3764">
                  <c:v>9.1987638365797444E-2</c:v>
                </c:pt>
                <c:pt idx="3765">
                  <c:v>9.1963597558319177E-2</c:v>
                </c:pt>
                <c:pt idx="3766">
                  <c:v>9.1939569360255366E-2</c:v>
                </c:pt>
                <c:pt idx="3767">
                  <c:v>9.1915553761729843E-2</c:v>
                </c:pt>
                <c:pt idx="3768">
                  <c:v>9.1891550752877096E-2</c:v>
                </c:pt>
                <c:pt idx="3769">
                  <c:v>9.1867560323841344E-2</c:v>
                </c:pt>
                <c:pt idx="3770">
                  <c:v>9.1843582464777279E-2</c:v>
                </c:pt>
                <c:pt idx="3771">
                  <c:v>9.1819617165850229E-2</c:v>
                </c:pt>
                <c:pt idx="3772">
                  <c:v>9.1795664417235162E-2</c:v>
                </c:pt>
                <c:pt idx="3773">
                  <c:v>9.1771724209117431E-2</c:v>
                </c:pt>
                <c:pt idx="3774">
                  <c:v>9.1747796531692766E-2</c:v>
                </c:pt>
                <c:pt idx="3775">
                  <c:v>9.1723881375166724E-2</c:v>
                </c:pt>
                <c:pt idx="3776">
                  <c:v>9.1699978729755244E-2</c:v>
                </c:pt>
                <c:pt idx="3777">
                  <c:v>9.1676088585684559E-2</c:v>
                </c:pt>
                <c:pt idx="3778">
                  <c:v>9.1652210933190426E-2</c:v>
                </c:pt>
                <c:pt idx="3779">
                  <c:v>9.1628345762519769E-2</c:v>
                </c:pt>
                <c:pt idx="3780">
                  <c:v>9.1604493063928247E-2</c:v>
                </c:pt>
                <c:pt idx="3781">
                  <c:v>9.1580652827683004E-2</c:v>
                </c:pt>
                <c:pt idx="3782">
                  <c:v>9.1556825044060611E-2</c:v>
                </c:pt>
                <c:pt idx="3783">
                  <c:v>9.1533009703346963E-2</c:v>
                </c:pt>
                <c:pt idx="3784">
                  <c:v>9.1509206795839751E-2</c:v>
                </c:pt>
                <c:pt idx="3785">
                  <c:v>9.148541631184505E-2</c:v>
                </c:pt>
                <c:pt idx="3786">
                  <c:v>9.1461638241680077E-2</c:v>
                </c:pt>
                <c:pt idx="3787">
                  <c:v>9.1437872575671597E-2</c:v>
                </c:pt>
                <c:pt idx="3788">
                  <c:v>9.141411930415605E-2</c:v>
                </c:pt>
                <c:pt idx="3789">
                  <c:v>9.1390378417480767E-2</c:v>
                </c:pt>
                <c:pt idx="3790">
                  <c:v>9.1366649906002045E-2</c:v>
                </c:pt>
                <c:pt idx="3791">
                  <c:v>9.1342933760086925E-2</c:v>
                </c:pt>
                <c:pt idx="3792">
                  <c:v>9.1319229970112034E-2</c:v>
                </c:pt>
                <c:pt idx="3793">
                  <c:v>9.1295538526464215E-2</c:v>
                </c:pt>
                <c:pt idx="3794">
                  <c:v>9.1271859419539553E-2</c:v>
                </c:pt>
                <c:pt idx="3795">
                  <c:v>9.1248192639744971E-2</c:v>
                </c:pt>
                <c:pt idx="3796">
                  <c:v>9.1224538177496969E-2</c:v>
                </c:pt>
                <c:pt idx="3797">
                  <c:v>9.1200896023221165E-2</c:v>
                </c:pt>
                <c:pt idx="3798">
                  <c:v>9.1177266167354235E-2</c:v>
                </c:pt>
                <c:pt idx="3799">
                  <c:v>9.1153648600342224E-2</c:v>
                </c:pt>
                <c:pt idx="3800">
                  <c:v>9.1130043312640935E-2</c:v>
                </c:pt>
                <c:pt idx="3801">
                  <c:v>9.110645029471573E-2</c:v>
                </c:pt>
                <c:pt idx="3802">
                  <c:v>9.1082869537042768E-2</c:v>
                </c:pt>
                <c:pt idx="3803">
                  <c:v>9.1059301030106843E-2</c:v>
                </c:pt>
                <c:pt idx="3804">
                  <c:v>9.1035744764403514E-2</c:v>
                </c:pt>
                <c:pt idx="3805">
                  <c:v>9.1012200730437323E-2</c:v>
                </c:pt>
                <c:pt idx="3806">
                  <c:v>9.0988668918723328E-2</c:v>
                </c:pt>
                <c:pt idx="3807">
                  <c:v>9.0965149319785998E-2</c:v>
                </c:pt>
                <c:pt idx="3808">
                  <c:v>9.0941641924159253E-2</c:v>
                </c:pt>
                <c:pt idx="3809">
                  <c:v>9.0918146722387364E-2</c:v>
                </c:pt>
                <c:pt idx="3810">
                  <c:v>9.0894663705024151E-2</c:v>
                </c:pt>
                <c:pt idx="3811">
                  <c:v>9.0871192862632538E-2</c:v>
                </c:pt>
                <c:pt idx="3812">
                  <c:v>9.0847734185785789E-2</c:v>
                </c:pt>
                <c:pt idx="3813">
                  <c:v>9.0824287665067005E-2</c:v>
                </c:pt>
                <c:pt idx="3814">
                  <c:v>9.0800853291068545E-2</c:v>
                </c:pt>
                <c:pt idx="3815">
                  <c:v>9.0777431054392427E-2</c:v>
                </c:pt>
                <c:pt idx="3816">
                  <c:v>9.0754020945650618E-2</c:v>
                </c:pt>
                <c:pt idx="3817">
                  <c:v>9.0730622955464219E-2</c:v>
                </c:pt>
                <c:pt idx="3818">
                  <c:v>9.0707237074464347E-2</c:v>
                </c:pt>
                <c:pt idx="3819">
                  <c:v>9.0683863293292241E-2</c:v>
                </c:pt>
                <c:pt idx="3820">
                  <c:v>9.0660501602597365E-2</c:v>
                </c:pt>
                <c:pt idx="3821">
                  <c:v>9.0637151993040246E-2</c:v>
                </c:pt>
                <c:pt idx="3822">
                  <c:v>9.0613814455289945E-2</c:v>
                </c:pt>
                <c:pt idx="3823">
                  <c:v>9.0590488980025738E-2</c:v>
                </c:pt>
                <c:pt idx="3824">
                  <c:v>9.0567175557935795E-2</c:v>
                </c:pt>
                <c:pt idx="3825">
                  <c:v>9.0543874179718625E-2</c:v>
                </c:pt>
                <c:pt idx="3826">
                  <c:v>9.0520584836081705E-2</c:v>
                </c:pt>
                <c:pt idx="3827">
                  <c:v>9.0497307517742223E-2</c:v>
                </c:pt>
                <c:pt idx="3828">
                  <c:v>9.0474042215426764E-2</c:v>
                </c:pt>
                <c:pt idx="3829">
                  <c:v>9.0450788919871364E-2</c:v>
                </c:pt>
                <c:pt idx="3830">
                  <c:v>9.0427547621821924E-2</c:v>
                </c:pt>
                <c:pt idx="3831">
                  <c:v>9.0404318312033563E-2</c:v>
                </c:pt>
                <c:pt idx="3832">
                  <c:v>9.0381100981270363E-2</c:v>
                </c:pt>
                <c:pt idx="3833">
                  <c:v>9.0357895620306855E-2</c:v>
                </c:pt>
                <c:pt idx="3834">
                  <c:v>9.0334702219926094E-2</c:v>
                </c:pt>
                <c:pt idx="3835">
                  <c:v>9.0311520770921194E-2</c:v>
                </c:pt>
                <c:pt idx="3836">
                  <c:v>9.0288351264094346E-2</c:v>
                </c:pt>
                <c:pt idx="3837">
                  <c:v>9.0265193690257248E-2</c:v>
                </c:pt>
                <c:pt idx="3838">
                  <c:v>9.0242048040230727E-2</c:v>
                </c:pt>
                <c:pt idx="3839">
                  <c:v>9.0218914304845202E-2</c:v>
                </c:pt>
                <c:pt idx="3840">
                  <c:v>9.0195792474940972E-2</c:v>
                </c:pt>
                <c:pt idx="3841">
                  <c:v>9.0172682541366497E-2</c:v>
                </c:pt>
                <c:pt idx="3842">
                  <c:v>9.0149584494980492E-2</c:v>
                </c:pt>
                <c:pt idx="3843">
                  <c:v>9.0126498326651164E-2</c:v>
                </c:pt>
                <c:pt idx="3844">
                  <c:v>9.0103424027254644E-2</c:v>
                </c:pt>
                <c:pt idx="3845">
                  <c:v>9.0080361587678265E-2</c:v>
                </c:pt>
                <c:pt idx="3846">
                  <c:v>9.0057310998817336E-2</c:v>
                </c:pt>
                <c:pt idx="3847">
                  <c:v>9.0034272251576675E-2</c:v>
                </c:pt>
                <c:pt idx="3848">
                  <c:v>9.0011245336870743E-2</c:v>
                </c:pt>
                <c:pt idx="3849">
                  <c:v>8.9988230245622886E-2</c:v>
                </c:pt>
                <c:pt idx="3850">
                  <c:v>8.996522696876616E-2</c:v>
                </c:pt>
                <c:pt idx="3851">
                  <c:v>8.9942235497242007E-2</c:v>
                </c:pt>
                <c:pt idx="3852">
                  <c:v>8.9919255822002025E-2</c:v>
                </c:pt>
                <c:pt idx="3853">
                  <c:v>8.9896287934006544E-2</c:v>
                </c:pt>
                <c:pt idx="3854">
                  <c:v>8.9873331824224925E-2</c:v>
                </c:pt>
                <c:pt idx="3855">
                  <c:v>8.9850387483636274E-2</c:v>
                </c:pt>
                <c:pt idx="3856">
                  <c:v>8.9827454903228174E-2</c:v>
                </c:pt>
                <c:pt idx="3857">
                  <c:v>8.9804534073997896E-2</c:v>
                </c:pt>
                <c:pt idx="3858">
                  <c:v>8.9781624986951677E-2</c:v>
                </c:pt>
                <c:pt idx="3859">
                  <c:v>8.9758727633104995E-2</c:v>
                </c:pt>
                <c:pt idx="3860">
                  <c:v>8.9735842003482572E-2</c:v>
                </c:pt>
                <c:pt idx="3861">
                  <c:v>8.9712968089117245E-2</c:v>
                </c:pt>
                <c:pt idx="3862">
                  <c:v>8.9690105881052654E-2</c:v>
                </c:pt>
                <c:pt idx="3863">
                  <c:v>8.9667255370339996E-2</c:v>
                </c:pt>
                <c:pt idx="3864">
                  <c:v>8.9644416548040534E-2</c:v>
                </c:pt>
                <c:pt idx="3865">
                  <c:v>8.9621589405223898E-2</c:v>
                </c:pt>
                <c:pt idx="3866">
                  <c:v>8.9598773932969611E-2</c:v>
                </c:pt>
                <c:pt idx="3867">
                  <c:v>8.9575970122365484E-2</c:v>
                </c:pt>
                <c:pt idx="3868">
                  <c:v>8.9553177964508443E-2</c:v>
                </c:pt>
                <c:pt idx="3869">
                  <c:v>8.9530397450505006E-2</c:v>
                </c:pt>
                <c:pt idx="3870">
                  <c:v>8.9507628571470224E-2</c:v>
                </c:pt>
                <c:pt idx="3871">
                  <c:v>8.9484871318527753E-2</c:v>
                </c:pt>
                <c:pt idx="3872">
                  <c:v>8.9462125682811394E-2</c:v>
                </c:pt>
                <c:pt idx="3873">
                  <c:v>8.9439391655463066E-2</c:v>
                </c:pt>
                <c:pt idx="3874">
                  <c:v>8.9416669227633666E-2</c:v>
                </c:pt>
                <c:pt idx="3875">
                  <c:v>8.9393958390483585E-2</c:v>
                </c:pt>
                <c:pt idx="3876">
                  <c:v>8.9371259135181194E-2</c:v>
                </c:pt>
                <c:pt idx="3877">
                  <c:v>8.9348571452904979E-2</c:v>
                </c:pt>
                <c:pt idx="3878">
                  <c:v>8.9325895334841865E-2</c:v>
                </c:pt>
                <c:pt idx="3879">
                  <c:v>8.9303230772186812E-2</c:v>
                </c:pt>
                <c:pt idx="3880">
                  <c:v>8.9280577756145188E-2</c:v>
                </c:pt>
                <c:pt idx="3881">
                  <c:v>8.9257936277930328E-2</c:v>
                </c:pt>
                <c:pt idx="3882">
                  <c:v>8.9235306328764738E-2</c:v>
                </c:pt>
                <c:pt idx="3883">
                  <c:v>8.9212687899879239E-2</c:v>
                </c:pt>
                <c:pt idx="3884">
                  <c:v>8.9190080982514505E-2</c:v>
                </c:pt>
                <c:pt idx="3885">
                  <c:v>8.9167485567919369E-2</c:v>
                </c:pt>
                <c:pt idx="3886">
                  <c:v>8.9144901647351282E-2</c:v>
                </c:pt>
                <c:pt idx="3887">
                  <c:v>8.9122329212077453E-2</c:v>
                </c:pt>
                <c:pt idx="3888">
                  <c:v>8.9099768253372805E-2</c:v>
                </c:pt>
                <c:pt idx="3889">
                  <c:v>8.907721876252167E-2</c:v>
                </c:pt>
                <c:pt idx="3890">
                  <c:v>8.9054680730817404E-2</c:v>
                </c:pt>
                <c:pt idx="3891">
                  <c:v>8.9032154149561338E-2</c:v>
                </c:pt>
                <c:pt idx="3892">
                  <c:v>8.9009639010064354E-2</c:v>
                </c:pt>
                <c:pt idx="3893">
                  <c:v>8.8987135303645701E-2</c:v>
                </c:pt>
                <c:pt idx="3894">
                  <c:v>8.8964643021633621E-2</c:v>
                </c:pt>
                <c:pt idx="3895">
                  <c:v>8.8942162155364268E-2</c:v>
                </c:pt>
                <c:pt idx="3896">
                  <c:v>8.8919692696183827E-2</c:v>
                </c:pt>
                <c:pt idx="3897">
                  <c:v>8.8897234635446243E-2</c:v>
                </c:pt>
                <c:pt idx="3898">
                  <c:v>8.8874787964514465E-2</c:v>
                </c:pt>
                <c:pt idx="3899">
                  <c:v>8.8852352674760313E-2</c:v>
                </c:pt>
                <c:pt idx="3900">
                  <c:v>8.8829928757563764E-2</c:v>
                </c:pt>
                <c:pt idx="3901">
                  <c:v>8.8807516204313666E-2</c:v>
                </c:pt>
                <c:pt idx="3902">
                  <c:v>8.8785115006408094E-2</c:v>
                </c:pt>
                <c:pt idx="3903">
                  <c:v>8.8762725155253283E-2</c:v>
                </c:pt>
                <c:pt idx="3904">
                  <c:v>8.8740346642263712E-2</c:v>
                </c:pt>
                <c:pt idx="3905">
                  <c:v>8.871797945886313E-2</c:v>
                </c:pt>
                <c:pt idx="3906">
                  <c:v>8.8695623596483836E-2</c:v>
                </c:pt>
                <c:pt idx="3907">
                  <c:v>8.8673279046565953E-2</c:v>
                </c:pt>
                <c:pt idx="3908">
                  <c:v>8.865094580055978E-2</c:v>
                </c:pt>
                <c:pt idx="3909">
                  <c:v>8.8628623849922483E-2</c:v>
                </c:pt>
                <c:pt idx="3910">
                  <c:v>8.8606313186120778E-2</c:v>
                </c:pt>
                <c:pt idx="3911">
                  <c:v>8.8584013800629566E-2</c:v>
                </c:pt>
                <c:pt idx="3912">
                  <c:v>8.8561725684932757E-2</c:v>
                </c:pt>
                <c:pt idx="3913">
                  <c:v>8.8539448830522269E-2</c:v>
                </c:pt>
                <c:pt idx="3914">
                  <c:v>8.8517183228898524E-2</c:v>
                </c:pt>
                <c:pt idx="3915">
                  <c:v>8.849492887157126E-2</c:v>
                </c:pt>
                <c:pt idx="3916">
                  <c:v>8.8472685750057595E-2</c:v>
                </c:pt>
                <c:pt idx="3917">
                  <c:v>8.8450453855884167E-2</c:v>
                </c:pt>
                <c:pt idx="3918">
                  <c:v>8.8428233180585167E-2</c:v>
                </c:pt>
                <c:pt idx="3919">
                  <c:v>8.8406023715704093E-2</c:v>
                </c:pt>
                <c:pt idx="3920">
                  <c:v>8.8383825452792525E-2</c:v>
                </c:pt>
                <c:pt idx="3921">
                  <c:v>8.8361638383410268E-2</c:v>
                </c:pt>
                <c:pt idx="3922">
                  <c:v>8.833946249912597E-2</c:v>
                </c:pt>
                <c:pt idx="3923">
                  <c:v>8.8317297791516466E-2</c:v>
                </c:pt>
                <c:pt idx="3924">
                  <c:v>8.8295144252167265E-2</c:v>
                </c:pt>
                <c:pt idx="3925">
                  <c:v>8.8273001872671994E-2</c:v>
                </c:pt>
                <c:pt idx="3926">
                  <c:v>8.8250870644633078E-2</c:v>
                </c:pt>
                <c:pt idx="3927">
                  <c:v>8.822875055966059E-2</c:v>
                </c:pt>
                <c:pt idx="3928">
                  <c:v>8.8206641609373665E-2</c:v>
                </c:pt>
                <c:pt idx="3929">
                  <c:v>8.8184543785399944E-2</c:v>
                </c:pt>
                <c:pt idx="3930">
                  <c:v>8.8162457079374465E-2</c:v>
                </c:pt>
                <c:pt idx="3931">
                  <c:v>8.8140381482941677E-2</c:v>
                </c:pt>
                <c:pt idx="3932">
                  <c:v>8.8118316987753867E-2</c:v>
                </c:pt>
                <c:pt idx="3933">
                  <c:v>8.809626358547186E-2</c:v>
                </c:pt>
                <c:pt idx="3934">
                  <c:v>8.8074221267764027E-2</c:v>
                </c:pt>
                <c:pt idx="3935">
                  <c:v>8.8052190026308291E-2</c:v>
                </c:pt>
                <c:pt idx="3936">
                  <c:v>8.8030169852790191E-2</c:v>
                </c:pt>
                <c:pt idx="3937">
                  <c:v>8.8008160738903246E-2</c:v>
                </c:pt>
                <c:pt idx="3938">
                  <c:v>8.7986162676349858E-2</c:v>
                </c:pt>
                <c:pt idx="3939">
                  <c:v>8.7964175656840546E-2</c:v>
                </c:pt>
                <c:pt idx="3940">
                  <c:v>8.7942199672093754E-2</c:v>
                </c:pt>
                <c:pt idx="3941">
                  <c:v>8.7920234713836642E-2</c:v>
                </c:pt>
                <c:pt idx="3942">
                  <c:v>8.789828077380421E-2</c:v>
                </c:pt>
                <c:pt idx="3943">
                  <c:v>8.7876337843739938E-2</c:v>
                </c:pt>
                <c:pt idx="3944">
                  <c:v>8.7854405915395534E-2</c:v>
                </c:pt>
                <c:pt idx="3945">
                  <c:v>8.7832484980530381E-2</c:v>
                </c:pt>
                <c:pt idx="3946">
                  <c:v>8.7810575030912941E-2</c:v>
                </c:pt>
                <c:pt idx="3947">
                  <c:v>8.7788676058319193E-2</c:v>
                </c:pt>
                <c:pt idx="3948">
                  <c:v>8.7766788054533584E-2</c:v>
                </c:pt>
                <c:pt idx="3949">
                  <c:v>8.7744911011348611E-2</c:v>
                </c:pt>
                <c:pt idx="3950">
                  <c:v>8.7723044920564944E-2</c:v>
                </c:pt>
                <c:pt idx="3951">
                  <c:v>8.7701189773991384E-2</c:v>
                </c:pt>
                <c:pt idx="3952">
                  <c:v>8.767934556344513E-2</c:v>
                </c:pt>
                <c:pt idx="3953">
                  <c:v>8.7657512280750721E-2</c:v>
                </c:pt>
                <c:pt idx="3954">
                  <c:v>8.763568991774183E-2</c:v>
                </c:pt>
                <c:pt idx="3955">
                  <c:v>8.7613878466259745E-2</c:v>
                </c:pt>
                <c:pt idx="3956">
                  <c:v>8.7592077918153627E-2</c:v>
                </c:pt>
                <c:pt idx="3957">
                  <c:v>8.7570288265281127E-2</c:v>
                </c:pt>
                <c:pt idx="3958">
                  <c:v>8.754850949950771E-2</c:v>
                </c:pt>
                <c:pt idx="3959">
                  <c:v>8.7526741612707099E-2</c:v>
                </c:pt>
                <c:pt idx="3960">
                  <c:v>8.750498459676101E-2</c:v>
                </c:pt>
                <c:pt idx="3961">
                  <c:v>8.7483238443558542E-2</c:v>
                </c:pt>
                <c:pt idx="3962">
                  <c:v>8.7461503144998634E-2</c:v>
                </c:pt>
                <c:pt idx="3963">
                  <c:v>8.743977869298615E-2</c:v>
                </c:pt>
                <c:pt idx="3964">
                  <c:v>8.7418065079435128E-2</c:v>
                </c:pt>
                <c:pt idx="3965">
                  <c:v>8.7396362296267571E-2</c:v>
                </c:pt>
                <c:pt idx="3966">
                  <c:v>8.7374670335412727E-2</c:v>
                </c:pt>
                <c:pt idx="3967">
                  <c:v>8.735298918880878E-2</c:v>
                </c:pt>
                <c:pt idx="3968">
                  <c:v>8.7331318848401493E-2</c:v>
                </c:pt>
                <c:pt idx="3969">
                  <c:v>8.7309659306144483E-2</c:v>
                </c:pt>
                <c:pt idx="3970">
                  <c:v>8.7288010553999498E-2</c:v>
                </c:pt>
                <c:pt idx="3971">
                  <c:v>8.7266372583936228E-2</c:v>
                </c:pt>
                <c:pt idx="3972">
                  <c:v>8.7244745387931782E-2</c:v>
                </c:pt>
                <c:pt idx="3973">
                  <c:v>8.7223128957972226E-2</c:v>
                </c:pt>
                <c:pt idx="3974">
                  <c:v>8.720152328605052E-2</c:v>
                </c:pt>
                <c:pt idx="3975">
                  <c:v>8.7179928364168213E-2</c:v>
                </c:pt>
                <c:pt idx="3976">
                  <c:v>8.7158344184334546E-2</c:v>
                </c:pt>
                <c:pt idx="3977">
                  <c:v>8.7136770738566321E-2</c:v>
                </c:pt>
                <c:pt idx="3978">
                  <c:v>8.7115208018888751E-2</c:v>
                </c:pt>
                <c:pt idx="3979">
                  <c:v>8.7093656017334611E-2</c:v>
                </c:pt>
                <c:pt idx="3980">
                  <c:v>8.7072114725944436E-2</c:v>
                </c:pt>
                <c:pt idx="3981">
                  <c:v>8.7050584136767209E-2</c:v>
                </c:pt>
                <c:pt idx="3982">
                  <c:v>8.7029064241858897E-2</c:v>
                </c:pt>
                <c:pt idx="3983">
                  <c:v>8.7007555033283765E-2</c:v>
                </c:pt>
                <c:pt idx="3984">
                  <c:v>8.6986056503113918E-2</c:v>
                </c:pt>
                <c:pt idx="3985">
                  <c:v>8.6964568643429385E-2</c:v>
                </c:pt>
                <c:pt idx="3986">
                  <c:v>8.6943091446317095E-2</c:v>
                </c:pt>
                <c:pt idx="3987">
                  <c:v>8.6921624903873507E-2</c:v>
                </c:pt>
                <c:pt idx="3988">
                  <c:v>8.6900169008200967E-2</c:v>
                </c:pt>
                <c:pt idx="3989">
                  <c:v>8.6878723751410897E-2</c:v>
                </c:pt>
                <c:pt idx="3990">
                  <c:v>8.6857289125621961E-2</c:v>
                </c:pt>
                <c:pt idx="3991">
                  <c:v>8.6835865122960862E-2</c:v>
                </c:pt>
                <c:pt idx="3992">
                  <c:v>8.6814451735561168E-2</c:v>
                </c:pt>
                <c:pt idx="3993">
                  <c:v>8.6793048955565541E-2</c:v>
                </c:pt>
                <c:pt idx="3994">
                  <c:v>8.677165677512344E-2</c:v>
                </c:pt>
                <c:pt idx="3995">
                  <c:v>8.6750275186392528E-2</c:v>
                </c:pt>
                <c:pt idx="3996">
                  <c:v>8.6728904181537225E-2</c:v>
                </c:pt>
                <c:pt idx="3997">
                  <c:v>8.6707543752731042E-2</c:v>
                </c:pt>
                <c:pt idx="3998">
                  <c:v>8.6686193892154234E-2</c:v>
                </c:pt>
                <c:pt idx="3999">
                  <c:v>8.6664854591995161E-2</c:v>
                </c:pt>
                <c:pt idx="4000">
                  <c:v>8.6643525844449246E-2</c:v>
                </c:pt>
                <c:pt idx="4001">
                  <c:v>8.662220764172035E-2</c:v>
                </c:pt>
                <c:pt idx="4002">
                  <c:v>8.6600899976019816E-2</c:v>
                </c:pt>
                <c:pt idx="4003">
                  <c:v>8.6579602839565686E-2</c:v>
                </c:pt>
                <c:pt idx="4004">
                  <c:v>8.6558316224585208E-2</c:v>
                </c:pt>
                <c:pt idx="4005">
                  <c:v>8.6537040123312176E-2</c:v>
                </c:pt>
                <c:pt idx="4006">
                  <c:v>8.6515774527987824E-2</c:v>
                </c:pt>
                <c:pt idx="4007">
                  <c:v>8.6494519430861921E-2</c:v>
                </c:pt>
                <c:pt idx="4008">
                  <c:v>8.6473274824190982E-2</c:v>
                </c:pt>
                <c:pt idx="4009">
                  <c:v>8.6452040700240027E-2</c:v>
                </c:pt>
                <c:pt idx="4010">
                  <c:v>8.6430817051280501E-2</c:v>
                </c:pt>
                <c:pt idx="4011">
                  <c:v>8.6409603869592108E-2</c:v>
                </c:pt>
                <c:pt idx="4012">
                  <c:v>8.638840114746206E-2</c:v>
                </c:pt>
                <c:pt idx="4013">
                  <c:v>8.6367208877184992E-2</c:v>
                </c:pt>
                <c:pt idx="4014">
                  <c:v>8.6346027051063201E-2</c:v>
                </c:pt>
                <c:pt idx="4015">
                  <c:v>8.632485566140656E-2</c:v>
                </c:pt>
                <c:pt idx="4016">
                  <c:v>8.6303694700531619E-2</c:v>
                </c:pt>
                <c:pt idx="4017">
                  <c:v>8.628254416076421E-2</c:v>
                </c:pt>
                <c:pt idx="4018">
                  <c:v>8.6261404034436023E-2</c:v>
                </c:pt>
                <c:pt idx="4019">
                  <c:v>8.6240274313886894E-2</c:v>
                </c:pt>
                <c:pt idx="4020">
                  <c:v>8.6219154991464084E-2</c:v>
                </c:pt>
                <c:pt idx="4021">
                  <c:v>8.6198046059522526E-2</c:v>
                </c:pt>
                <c:pt idx="4022">
                  <c:v>8.6176947510424026E-2</c:v>
                </c:pt>
                <c:pt idx="4023">
                  <c:v>8.6155859336538548E-2</c:v>
                </c:pt>
                <c:pt idx="4024">
                  <c:v>8.6134781530243107E-2</c:v>
                </c:pt>
                <c:pt idx="4025">
                  <c:v>8.6113714083922113E-2</c:v>
                </c:pt>
                <c:pt idx="4026">
                  <c:v>8.6092656989967944E-2</c:v>
                </c:pt>
                <c:pt idx="4027">
                  <c:v>8.6071610240779514E-2</c:v>
                </c:pt>
                <c:pt idx="4028">
                  <c:v>8.6050573828763965E-2</c:v>
                </c:pt>
                <c:pt idx="4029">
                  <c:v>8.60295477463352E-2</c:v>
                </c:pt>
                <c:pt idx="4030">
                  <c:v>8.6008531985914988E-2</c:v>
                </c:pt>
                <c:pt idx="4031">
                  <c:v>8.5987526539932274E-2</c:v>
                </c:pt>
                <c:pt idx="4032">
                  <c:v>8.5966531400823443E-2</c:v>
                </c:pt>
                <c:pt idx="4033">
                  <c:v>8.5945546561032288E-2</c:v>
                </c:pt>
                <c:pt idx="4034">
                  <c:v>8.5924572013009654E-2</c:v>
                </c:pt>
                <c:pt idx="4035">
                  <c:v>8.5903607749213823E-2</c:v>
                </c:pt>
                <c:pt idx="4036">
                  <c:v>8.5882653762110989E-2</c:v>
                </c:pt>
                <c:pt idx="4037">
                  <c:v>8.5861710044174117E-2</c:v>
                </c:pt>
                <c:pt idx="4038">
                  <c:v>8.5840776587883652E-2</c:v>
                </c:pt>
                <c:pt idx="4039">
                  <c:v>8.5819853385727007E-2</c:v>
                </c:pt>
                <c:pt idx="4040">
                  <c:v>8.5798940430199699E-2</c:v>
                </c:pt>
                <c:pt idx="4041">
                  <c:v>8.5778037713803504E-2</c:v>
                </c:pt>
                <c:pt idx="4042">
                  <c:v>8.5757145229048579E-2</c:v>
                </c:pt>
                <c:pt idx="4043">
                  <c:v>8.5736262968451424E-2</c:v>
                </c:pt>
                <c:pt idx="4044">
                  <c:v>8.5715390924536256E-2</c:v>
                </c:pt>
                <c:pt idx="4045">
                  <c:v>8.5694529089834617E-2</c:v>
                </c:pt>
                <c:pt idx="4046">
                  <c:v>8.5673677456884853E-2</c:v>
                </c:pt>
                <c:pt idx="4047">
                  <c:v>8.565283601823348E-2</c:v>
                </c:pt>
                <c:pt idx="4048">
                  <c:v>8.5632004766433067E-2</c:v>
                </c:pt>
                <c:pt idx="4049">
                  <c:v>8.5611183694044107E-2</c:v>
                </c:pt>
                <c:pt idx="4050">
                  <c:v>8.559037279363467E-2</c:v>
                </c:pt>
                <c:pt idx="4051">
                  <c:v>8.5569572057778598E-2</c:v>
                </c:pt>
                <c:pt idx="4052">
                  <c:v>8.5548781479058603E-2</c:v>
                </c:pt>
                <c:pt idx="4053">
                  <c:v>8.552800105006382E-2</c:v>
                </c:pt>
                <c:pt idx="4054">
                  <c:v>8.5507230763390243E-2</c:v>
                </c:pt>
                <c:pt idx="4055">
                  <c:v>8.5486470611641677E-2</c:v>
                </c:pt>
                <c:pt idx="4056">
                  <c:v>8.5465720587428753E-2</c:v>
                </c:pt>
                <c:pt idx="4057">
                  <c:v>8.5444980683369365E-2</c:v>
                </c:pt>
                <c:pt idx="4058">
                  <c:v>8.5424250892088466E-2</c:v>
                </c:pt>
                <c:pt idx="4059">
                  <c:v>8.5403531206217922E-2</c:v>
                </c:pt>
                <c:pt idx="4060">
                  <c:v>8.5382821618397539E-2</c:v>
                </c:pt>
                <c:pt idx="4061">
                  <c:v>8.5362122121273518E-2</c:v>
                </c:pt>
                <c:pt idx="4062">
                  <c:v>8.5341432707498943E-2</c:v>
                </c:pt>
                <c:pt idx="4063">
                  <c:v>8.5320753369734714E-2</c:v>
                </c:pt>
                <c:pt idx="4064">
                  <c:v>8.5300084100648613E-2</c:v>
                </c:pt>
                <c:pt idx="4065">
                  <c:v>8.5279424892915193E-2</c:v>
                </c:pt>
                <c:pt idx="4066">
                  <c:v>8.5258775739216766E-2</c:v>
                </c:pt>
                <c:pt idx="4067">
                  <c:v>8.5238136632241612E-2</c:v>
                </c:pt>
                <c:pt idx="4068">
                  <c:v>8.5217507564686226E-2</c:v>
                </c:pt>
                <c:pt idx="4069">
                  <c:v>8.5196888529253473E-2</c:v>
                </c:pt>
                <c:pt idx="4070">
                  <c:v>8.5176279518653225E-2</c:v>
                </c:pt>
                <c:pt idx="4071">
                  <c:v>8.515568052560292E-2</c:v>
                </c:pt>
                <c:pt idx="4072">
                  <c:v>8.5135091542826571E-2</c:v>
                </c:pt>
                <c:pt idx="4073">
                  <c:v>8.5114512563055245E-2</c:v>
                </c:pt>
                <c:pt idx="4074">
                  <c:v>8.509394357902729E-2</c:v>
                </c:pt>
                <c:pt idx="4075">
                  <c:v>8.5073384583487704E-2</c:v>
                </c:pt>
                <c:pt idx="4076">
                  <c:v>8.5052835569188939E-2</c:v>
                </c:pt>
                <c:pt idx="4077">
                  <c:v>8.503229652888987E-2</c:v>
                </c:pt>
                <c:pt idx="4078">
                  <c:v>8.5011767455356629E-2</c:v>
                </c:pt>
                <c:pt idx="4079">
                  <c:v>8.4991248341362721E-2</c:v>
                </c:pt>
                <c:pt idx="4080">
                  <c:v>8.4970739179687546E-2</c:v>
                </c:pt>
                <c:pt idx="4081">
                  <c:v>8.4950239963118582E-2</c:v>
                </c:pt>
                <c:pt idx="4082">
                  <c:v>8.4929750684449704E-2</c:v>
                </c:pt>
                <c:pt idx="4083">
                  <c:v>8.4909271336481712E-2</c:v>
                </c:pt>
                <c:pt idx="4084">
                  <c:v>8.4888801912022527E-2</c:v>
                </c:pt>
                <c:pt idx="4085">
                  <c:v>8.4868342403887007E-2</c:v>
                </c:pt>
                <c:pt idx="4086">
                  <c:v>8.484789280489631E-2</c:v>
                </c:pt>
                <c:pt idx="4087">
                  <c:v>8.4827453107879411E-2</c:v>
                </c:pt>
                <c:pt idx="4088">
                  <c:v>8.4807023305671483E-2</c:v>
                </c:pt>
                <c:pt idx="4089">
                  <c:v>8.4786603391114865E-2</c:v>
                </c:pt>
                <c:pt idx="4090">
                  <c:v>8.4766193357059275E-2</c:v>
                </c:pt>
                <c:pt idx="4091">
                  <c:v>8.4745793196360081E-2</c:v>
                </c:pt>
                <c:pt idx="4092">
                  <c:v>8.4725402901880617E-2</c:v>
                </c:pt>
                <c:pt idx="4093">
                  <c:v>8.4705022466490434E-2</c:v>
                </c:pt>
                <c:pt idx="4094">
                  <c:v>8.4684651883066175E-2</c:v>
                </c:pt>
                <c:pt idx="4095">
                  <c:v>8.4664291144491657E-2</c:v>
                </c:pt>
                <c:pt idx="4096">
                  <c:v>8.4643940243656735E-2</c:v>
                </c:pt>
                <c:pt idx="4097">
                  <c:v>8.4623599173458727E-2</c:v>
                </c:pt>
                <c:pt idx="4098">
                  <c:v>8.4603267926801326E-2</c:v>
                </c:pt>
                <c:pt idx="4099">
                  <c:v>8.458294649659559E-2</c:v>
                </c:pt>
                <c:pt idx="4100">
                  <c:v>8.456263487575888E-2</c:v>
                </c:pt>
                <c:pt idx="4101">
                  <c:v>8.4542333057215563E-2</c:v>
                </c:pt>
                <c:pt idx="4102">
                  <c:v>8.4522041033896822E-2</c:v>
                </c:pt>
                <c:pt idx="4103">
                  <c:v>8.450175879874007E-2</c:v>
                </c:pt>
                <c:pt idx="4104">
                  <c:v>8.4481486344690146E-2</c:v>
                </c:pt>
                <c:pt idx="4105">
                  <c:v>8.4461223664698618E-2</c:v>
                </c:pt>
                <c:pt idx="4106">
                  <c:v>8.4440970751723465E-2</c:v>
                </c:pt>
                <c:pt idx="4107">
                  <c:v>8.4420727598729525E-2</c:v>
                </c:pt>
                <c:pt idx="4108">
                  <c:v>8.4400494198688572E-2</c:v>
                </c:pt>
                <c:pt idx="4109">
                  <c:v>8.4380270544578417E-2</c:v>
                </c:pt>
                <c:pt idx="4110">
                  <c:v>8.4360056629384575E-2</c:v>
                </c:pt>
                <c:pt idx="4111">
                  <c:v>8.4339852446098706E-2</c:v>
                </c:pt>
                <c:pt idx="4112">
                  <c:v>8.4319657987718857E-2</c:v>
                </c:pt>
                <c:pt idx="4113">
                  <c:v>8.4299473247250747E-2</c:v>
                </c:pt>
                <c:pt idx="4114">
                  <c:v>8.427929821770562E-2</c:v>
                </c:pt>
                <c:pt idx="4115">
                  <c:v>8.4259132892102503E-2</c:v>
                </c:pt>
                <c:pt idx="4116">
                  <c:v>8.4238977263466047E-2</c:v>
                </c:pt>
                <c:pt idx="4117">
                  <c:v>8.4218831324828256E-2</c:v>
                </c:pt>
                <c:pt idx="4118">
                  <c:v>8.4198695069227739E-2</c:v>
                </c:pt>
                <c:pt idx="4119">
                  <c:v>8.4178568489709268E-2</c:v>
                </c:pt>
                <c:pt idx="4120">
                  <c:v>8.4158451579324597E-2</c:v>
                </c:pt>
                <c:pt idx="4121">
                  <c:v>8.4138344331132542E-2</c:v>
                </c:pt>
                <c:pt idx="4122">
                  <c:v>8.4118246738197427E-2</c:v>
                </c:pt>
                <c:pt idx="4123">
                  <c:v>8.4098158793591463E-2</c:v>
                </c:pt>
                <c:pt idx="4124">
                  <c:v>8.4078080490392296E-2</c:v>
                </c:pt>
                <c:pt idx="4125">
                  <c:v>8.4058011821685097E-2</c:v>
                </c:pt>
                <c:pt idx="4126">
                  <c:v>8.4037952780561267E-2</c:v>
                </c:pt>
                <c:pt idx="4127">
                  <c:v>8.4017903360118343E-2</c:v>
                </c:pt>
                <c:pt idx="4128">
                  <c:v>8.3997863553461546E-2</c:v>
                </c:pt>
                <c:pt idx="4129">
                  <c:v>8.3977833353701042E-2</c:v>
                </c:pt>
                <c:pt idx="4130">
                  <c:v>8.3957812753955266E-2</c:v>
                </c:pt>
                <c:pt idx="4131">
                  <c:v>8.3937801747348065E-2</c:v>
                </c:pt>
                <c:pt idx="4132">
                  <c:v>8.3917800327010433E-2</c:v>
                </c:pt>
                <c:pt idx="4133">
                  <c:v>8.3897808486079528E-2</c:v>
                </c:pt>
                <c:pt idx="4134">
                  <c:v>8.3877826217698764E-2</c:v>
                </c:pt>
                <c:pt idx="4135">
                  <c:v>8.3857853515018996E-2</c:v>
                </c:pt>
                <c:pt idx="4136">
                  <c:v>8.3837890371196863E-2</c:v>
                </c:pt>
                <c:pt idx="4137">
                  <c:v>8.3817936779395502E-2</c:v>
                </c:pt>
                <c:pt idx="4138">
                  <c:v>8.3797992732785154E-2</c:v>
                </c:pt>
                <c:pt idx="4139">
                  <c:v>8.3778058224541596E-2</c:v>
                </c:pt>
                <c:pt idx="4140">
                  <c:v>8.3758133247848227E-2</c:v>
                </c:pt>
                <c:pt idx="4141">
                  <c:v>8.3738217795893868E-2</c:v>
                </c:pt>
                <c:pt idx="4142">
                  <c:v>8.3718311861874464E-2</c:v>
                </c:pt>
                <c:pt idx="4143">
                  <c:v>8.3698415438992257E-2</c:v>
                </c:pt>
                <c:pt idx="4144">
                  <c:v>8.3678528520455583E-2</c:v>
                </c:pt>
                <c:pt idx="4145">
                  <c:v>8.3658651099479758E-2</c:v>
                </c:pt>
                <c:pt idx="4146">
                  <c:v>8.363878316928619E-2</c:v>
                </c:pt>
                <c:pt idx="4147">
                  <c:v>8.3618924723102728E-2</c:v>
                </c:pt>
                <c:pt idx="4148">
                  <c:v>8.3599075754164101E-2</c:v>
                </c:pt>
                <c:pt idx="4149">
                  <c:v>8.3579236255710496E-2</c:v>
                </c:pt>
                <c:pt idx="4150">
                  <c:v>8.3559406220989813E-2</c:v>
                </c:pt>
                <c:pt idx="4151">
                  <c:v>8.3539585643254977E-2</c:v>
                </c:pt>
                <c:pt idx="4152">
                  <c:v>8.3519774515766199E-2</c:v>
                </c:pt>
                <c:pt idx="4153">
                  <c:v>8.349997283178974E-2</c:v>
                </c:pt>
                <c:pt idx="4154">
                  <c:v>8.3480180584598454E-2</c:v>
                </c:pt>
                <c:pt idx="4155">
                  <c:v>8.3460397767471536E-2</c:v>
                </c:pt>
                <c:pt idx="4156">
                  <c:v>8.3440624373693956E-2</c:v>
                </c:pt>
                <c:pt idx="4157">
                  <c:v>8.3420860396557911E-2</c:v>
                </c:pt>
                <c:pt idx="4158">
                  <c:v>8.3401105829361069E-2</c:v>
                </c:pt>
                <c:pt idx="4159">
                  <c:v>8.3381360665408397E-2</c:v>
                </c:pt>
                <c:pt idx="4160">
                  <c:v>8.3361624898010508E-2</c:v>
                </c:pt>
                <c:pt idx="4161">
                  <c:v>8.3341898520484611E-2</c:v>
                </c:pt>
                <c:pt idx="4162">
                  <c:v>8.3322181526153713E-2</c:v>
                </c:pt>
                <c:pt idx="4163">
                  <c:v>8.3302473908347968E-2</c:v>
                </c:pt>
                <c:pt idx="4164">
                  <c:v>8.3282775660403249E-2</c:v>
                </c:pt>
                <c:pt idx="4165">
                  <c:v>8.326308677566209E-2</c:v>
                </c:pt>
                <c:pt idx="4166">
                  <c:v>8.32434072474727E-2</c:v>
                </c:pt>
                <c:pt idx="4167">
                  <c:v>8.3223737069190229E-2</c:v>
                </c:pt>
                <c:pt idx="4168">
                  <c:v>8.3204076234175806E-2</c:v>
                </c:pt>
                <c:pt idx="4169">
                  <c:v>8.3184424735796972E-2</c:v>
                </c:pt>
                <c:pt idx="4170">
                  <c:v>8.3164782567427084E-2</c:v>
                </c:pt>
                <c:pt idx="4171">
                  <c:v>8.314514972244616E-2</c:v>
                </c:pt>
                <c:pt idx="4172">
                  <c:v>8.3125526194240545E-2</c:v>
                </c:pt>
                <c:pt idx="4173">
                  <c:v>8.3105911976202221E-2</c:v>
                </c:pt>
                <c:pt idx="4174">
                  <c:v>8.3086307061730008E-2</c:v>
                </c:pt>
                <c:pt idx="4175">
                  <c:v>8.3066711444228961E-2</c:v>
                </c:pt>
                <c:pt idx="4176">
                  <c:v>8.3047125117110071E-2</c:v>
                </c:pt>
                <c:pt idx="4177">
                  <c:v>8.3027548073790397E-2</c:v>
                </c:pt>
                <c:pt idx="4178">
                  <c:v>8.300798030769331E-2</c:v>
                </c:pt>
                <c:pt idx="4179">
                  <c:v>8.2988421812248414E-2</c:v>
                </c:pt>
                <c:pt idx="4180">
                  <c:v>8.2968872580892E-2</c:v>
                </c:pt>
                <c:pt idx="4181">
                  <c:v>8.2949332607065426E-2</c:v>
                </c:pt>
                <c:pt idx="4182">
                  <c:v>8.2929801884217252E-2</c:v>
                </c:pt>
                <c:pt idx="4183">
                  <c:v>8.2910280405801492E-2</c:v>
                </c:pt>
                <c:pt idx="4184">
                  <c:v>8.2890768165279363E-2</c:v>
                </c:pt>
                <c:pt idx="4185">
                  <c:v>8.2871265156116258E-2</c:v>
                </c:pt>
                <c:pt idx="4186">
                  <c:v>8.2851771371785732E-2</c:v>
                </c:pt>
                <c:pt idx="4187">
                  <c:v>8.2832286805766459E-2</c:v>
                </c:pt>
                <c:pt idx="4188">
                  <c:v>8.2812811451543539E-2</c:v>
                </c:pt>
                <c:pt idx="4189">
                  <c:v>8.2793345302608234E-2</c:v>
                </c:pt>
                <c:pt idx="4190">
                  <c:v>8.2773888352457206E-2</c:v>
                </c:pt>
                <c:pt idx="4191">
                  <c:v>8.2754440594594414E-2</c:v>
                </c:pt>
                <c:pt idx="4192">
                  <c:v>8.2735002022528606E-2</c:v>
                </c:pt>
                <c:pt idx="4193">
                  <c:v>8.2715572629775885E-2</c:v>
                </c:pt>
                <c:pt idx="4194">
                  <c:v>8.2696152409857726E-2</c:v>
                </c:pt>
                <c:pt idx="4195">
                  <c:v>8.2676741356301514E-2</c:v>
                </c:pt>
                <c:pt idx="4196">
                  <c:v>8.2657339462641297E-2</c:v>
                </c:pt>
                <c:pt idx="4197">
                  <c:v>8.2637946722416838E-2</c:v>
                </c:pt>
                <c:pt idx="4198">
                  <c:v>8.2618563129173705E-2</c:v>
                </c:pt>
                <c:pt idx="4199">
                  <c:v>8.2599188676464028E-2</c:v>
                </c:pt>
                <c:pt idx="4200">
                  <c:v>8.2579823357845708E-2</c:v>
                </c:pt>
                <c:pt idx="4201">
                  <c:v>8.2560467166882895E-2</c:v>
                </c:pt>
                <c:pt idx="4202">
                  <c:v>8.2541120097144871E-2</c:v>
                </c:pt>
                <c:pt idx="4203">
                  <c:v>8.2521782142208483E-2</c:v>
                </c:pt>
                <c:pt idx="4204">
                  <c:v>8.2502453295655198E-2</c:v>
                </c:pt>
                <c:pt idx="4205">
                  <c:v>8.2483133551073312E-2</c:v>
                </c:pt>
                <c:pt idx="4206">
                  <c:v>8.2463822902056741E-2</c:v>
                </c:pt>
                <c:pt idx="4207">
                  <c:v>8.2444521342205493E-2</c:v>
                </c:pt>
                <c:pt idx="4208">
                  <c:v>8.242522886512553E-2</c:v>
                </c:pt>
                <c:pt idx="4209">
                  <c:v>8.2405945464428892E-2</c:v>
                </c:pt>
                <c:pt idx="4210">
                  <c:v>8.238667113373338E-2</c:v>
                </c:pt>
                <c:pt idx="4211">
                  <c:v>8.2367405866663065E-2</c:v>
                </c:pt>
                <c:pt idx="4212">
                  <c:v>8.234814965684753E-2</c:v>
                </c:pt>
                <c:pt idx="4213">
                  <c:v>8.2328902497922796E-2</c:v>
                </c:pt>
                <c:pt idx="4214">
                  <c:v>8.230966438353049E-2</c:v>
                </c:pt>
                <c:pt idx="4215">
                  <c:v>8.2290435307318333E-2</c:v>
                </c:pt>
                <c:pt idx="4216">
                  <c:v>8.2271215262939859E-2</c:v>
                </c:pt>
                <c:pt idx="4217">
                  <c:v>8.2252004244054613E-2</c:v>
                </c:pt>
                <c:pt idx="4218">
                  <c:v>8.2232802244328052E-2</c:v>
                </c:pt>
                <c:pt idx="4219">
                  <c:v>8.221360925743143E-2</c:v>
                </c:pt>
                <c:pt idx="4220">
                  <c:v>8.2194425277042321E-2</c:v>
                </c:pt>
                <c:pt idx="4221">
                  <c:v>8.2175250296843097E-2</c:v>
                </c:pt>
                <c:pt idx="4222">
                  <c:v>8.2156084310523445E-2</c:v>
                </c:pt>
                <c:pt idx="4223">
                  <c:v>8.2136927311778032E-2</c:v>
                </c:pt>
                <c:pt idx="4224">
                  <c:v>8.2117779294307539E-2</c:v>
                </c:pt>
                <c:pt idx="4225">
                  <c:v>8.2098640251818872E-2</c:v>
                </c:pt>
                <c:pt idx="4226">
                  <c:v>8.2079510178024229E-2</c:v>
                </c:pt>
                <c:pt idx="4227">
                  <c:v>8.2060389066642175E-2</c:v>
                </c:pt>
                <c:pt idx="4228">
                  <c:v>8.2041276911396552E-2</c:v>
                </c:pt>
                <c:pt idx="4229">
                  <c:v>8.2022173706017693E-2</c:v>
                </c:pt>
                <c:pt idx="4230">
                  <c:v>8.2003079444241372E-2</c:v>
                </c:pt>
                <c:pt idx="4231">
                  <c:v>8.1983994119809223E-2</c:v>
                </c:pt>
                <c:pt idx="4232">
                  <c:v>8.1964917726468772E-2</c:v>
                </c:pt>
                <c:pt idx="4233">
                  <c:v>8.1945850257973366E-2</c:v>
                </c:pt>
                <c:pt idx="4234">
                  <c:v>8.1926791708082106E-2</c:v>
                </c:pt>
                <c:pt idx="4235">
                  <c:v>8.1907742070559744E-2</c:v>
                </c:pt>
                <c:pt idx="4236">
                  <c:v>8.1888701339176986E-2</c:v>
                </c:pt>
                <c:pt idx="4237">
                  <c:v>8.1869669507710657E-2</c:v>
                </c:pt>
                <c:pt idx="4238">
                  <c:v>8.1850646569942856E-2</c:v>
                </c:pt>
                <c:pt idx="4239">
                  <c:v>8.1831632519661274E-2</c:v>
                </c:pt>
                <c:pt idx="4240">
                  <c:v>8.1812627350660125E-2</c:v>
                </c:pt>
                <c:pt idx="4241">
                  <c:v>8.1793631056738675E-2</c:v>
                </c:pt>
                <c:pt idx="4242">
                  <c:v>8.1774643631702698E-2</c:v>
                </c:pt>
                <c:pt idx="4243">
                  <c:v>8.1755665069362896E-2</c:v>
                </c:pt>
                <c:pt idx="4244">
                  <c:v>8.1736695363535741E-2</c:v>
                </c:pt>
                <c:pt idx="4245">
                  <c:v>8.171773450804419E-2</c:v>
                </c:pt>
                <c:pt idx="4246">
                  <c:v>8.1698782496716596E-2</c:v>
                </c:pt>
                <c:pt idx="4247">
                  <c:v>8.1679839323386683E-2</c:v>
                </c:pt>
                <c:pt idx="4248">
                  <c:v>8.1660904981894128E-2</c:v>
                </c:pt>
                <c:pt idx="4249">
                  <c:v>8.1641979466084147E-2</c:v>
                </c:pt>
                <c:pt idx="4250">
                  <c:v>8.1623062769808255E-2</c:v>
                </c:pt>
                <c:pt idx="4251">
                  <c:v>8.16041548869227E-2</c:v>
                </c:pt>
                <c:pt idx="4252">
                  <c:v>8.1585255811290364E-2</c:v>
                </c:pt>
                <c:pt idx="4253">
                  <c:v>8.1566365536779428E-2</c:v>
                </c:pt>
                <c:pt idx="4254">
                  <c:v>8.1547484057263045E-2</c:v>
                </c:pt>
                <c:pt idx="4255">
                  <c:v>8.152861136662122E-2</c:v>
                </c:pt>
                <c:pt idx="4256">
                  <c:v>8.1509747458739054E-2</c:v>
                </c:pt>
                <c:pt idx="4257">
                  <c:v>8.1490892327507267E-2</c:v>
                </c:pt>
                <c:pt idx="4258">
                  <c:v>8.1472045966822226E-2</c:v>
                </c:pt>
                <c:pt idx="4259">
                  <c:v>8.1453208370586047E-2</c:v>
                </c:pt>
                <c:pt idx="4260">
                  <c:v>8.1434379532706519E-2</c:v>
                </c:pt>
                <c:pt idx="4261">
                  <c:v>8.1415559447096622E-2</c:v>
                </c:pt>
                <c:pt idx="4262">
                  <c:v>8.1396748107675665E-2</c:v>
                </c:pt>
                <c:pt idx="4263">
                  <c:v>8.1377945508368021E-2</c:v>
                </c:pt>
                <c:pt idx="4264">
                  <c:v>8.1359151643103839E-2</c:v>
                </c:pt>
                <c:pt idx="4265">
                  <c:v>8.1340366505819231E-2</c:v>
                </c:pt>
                <c:pt idx="4266">
                  <c:v>8.1321590090455004E-2</c:v>
                </c:pt>
                <c:pt idx="4267">
                  <c:v>8.1302822390958346E-2</c:v>
                </c:pt>
                <c:pt idx="4268">
                  <c:v>8.1284063401281872E-2</c:v>
                </c:pt>
                <c:pt idx="4269">
                  <c:v>8.1265313115383708E-2</c:v>
                </c:pt>
                <c:pt idx="4270">
                  <c:v>8.124657152722721E-2</c:v>
                </c:pt>
                <c:pt idx="4271">
                  <c:v>8.1227838630781965E-2</c:v>
                </c:pt>
                <c:pt idx="4272">
                  <c:v>8.1209114420022488E-2</c:v>
                </c:pt>
                <c:pt idx="4273">
                  <c:v>8.119039888892958E-2</c:v>
                </c:pt>
                <c:pt idx="4274">
                  <c:v>8.1171692031488427E-2</c:v>
                </c:pt>
                <c:pt idx="4275">
                  <c:v>8.1152993841691015E-2</c:v>
                </c:pt>
                <c:pt idx="4276">
                  <c:v>8.1134304313534023E-2</c:v>
                </c:pt>
                <c:pt idx="4277">
                  <c:v>8.1115623441019788E-2</c:v>
                </c:pt>
                <c:pt idx="4278">
                  <c:v>8.1096951218156646E-2</c:v>
                </c:pt>
                <c:pt idx="4279">
                  <c:v>8.1078287638957733E-2</c:v>
                </c:pt>
                <c:pt idx="4280">
                  <c:v>8.1059632697442707E-2</c:v>
                </c:pt>
                <c:pt idx="4281">
                  <c:v>8.1040986387635211E-2</c:v>
                </c:pt>
                <c:pt idx="4282">
                  <c:v>8.1022348703565797E-2</c:v>
                </c:pt>
                <c:pt idx="4283">
                  <c:v>8.1003719639269681E-2</c:v>
                </c:pt>
                <c:pt idx="4284">
                  <c:v>8.098509918878817E-2</c:v>
                </c:pt>
                <c:pt idx="4285">
                  <c:v>8.0966487346167224E-2</c:v>
                </c:pt>
                <c:pt idx="4286">
                  <c:v>8.0947884105459028E-2</c:v>
                </c:pt>
                <c:pt idx="4287">
                  <c:v>8.092928946072088E-2</c:v>
                </c:pt>
                <c:pt idx="4288">
                  <c:v>8.0910703406015611E-2</c:v>
                </c:pt>
                <c:pt idx="4289">
                  <c:v>8.0892125935411563E-2</c:v>
                </c:pt>
                <c:pt idx="4290">
                  <c:v>8.0873557042982214E-2</c:v>
                </c:pt>
                <c:pt idx="4291">
                  <c:v>8.0854996722807174E-2</c:v>
                </c:pt>
                <c:pt idx="4292">
                  <c:v>8.0836444968970356E-2</c:v>
                </c:pt>
                <c:pt idx="4293">
                  <c:v>8.0817901775562098E-2</c:v>
                </c:pt>
                <c:pt idx="4294">
                  <c:v>8.0799367136678082E-2</c:v>
                </c:pt>
                <c:pt idx="4295">
                  <c:v>8.0780841046418445E-2</c:v>
                </c:pt>
                <c:pt idx="4296">
                  <c:v>8.0762323498890232E-2</c:v>
                </c:pt>
                <c:pt idx="4297">
                  <c:v>8.074381448820428E-2</c:v>
                </c:pt>
                <c:pt idx="4298">
                  <c:v>8.0725314008478224E-2</c:v>
                </c:pt>
                <c:pt idx="4299">
                  <c:v>8.0706822053834351E-2</c:v>
                </c:pt>
                <c:pt idx="4300">
                  <c:v>8.0688338618400038E-2</c:v>
                </c:pt>
                <c:pt idx="4301">
                  <c:v>8.0669863696309005E-2</c:v>
                </c:pt>
                <c:pt idx="4302">
                  <c:v>8.0651397281699594E-2</c:v>
                </c:pt>
                <c:pt idx="4303">
                  <c:v>8.0632939368715198E-2</c:v>
                </c:pt>
                <c:pt idx="4304">
                  <c:v>8.0614489951505733E-2</c:v>
                </c:pt>
                <c:pt idx="4305">
                  <c:v>8.0596049024225749E-2</c:v>
                </c:pt>
                <c:pt idx="4306">
                  <c:v>8.0577616581034725E-2</c:v>
                </c:pt>
                <c:pt idx="4307">
                  <c:v>8.0559192616098452E-2</c:v>
                </c:pt>
                <c:pt idx="4308">
                  <c:v>8.0540777123587023E-2</c:v>
                </c:pt>
                <c:pt idx="4309">
                  <c:v>8.0522370097677071E-2</c:v>
                </c:pt>
                <c:pt idx="4310">
                  <c:v>8.0503971532548901E-2</c:v>
                </c:pt>
                <c:pt idx="4311">
                  <c:v>8.0485581422389763E-2</c:v>
                </c:pt>
                <c:pt idx="4312">
                  <c:v>8.0467199761391606E-2</c:v>
                </c:pt>
                <c:pt idx="4313">
                  <c:v>8.0448826543751281E-2</c:v>
                </c:pt>
                <c:pt idx="4314">
                  <c:v>8.043046176367151E-2</c:v>
                </c:pt>
                <c:pt idx="4315">
                  <c:v>8.0412105415359633E-2</c:v>
                </c:pt>
                <c:pt idx="4316">
                  <c:v>8.03937574930291E-2</c:v>
                </c:pt>
                <c:pt idx="4317">
                  <c:v>8.0375417990898146E-2</c:v>
                </c:pt>
                <c:pt idx="4318">
                  <c:v>8.0357086903190253E-2</c:v>
                </c:pt>
                <c:pt idx="4319">
                  <c:v>8.0338764224134399E-2</c:v>
                </c:pt>
                <c:pt idx="4320">
                  <c:v>8.0320449947964667E-2</c:v>
                </c:pt>
                <c:pt idx="4321">
                  <c:v>8.0302144068920403E-2</c:v>
                </c:pt>
                <c:pt idx="4322">
                  <c:v>8.0283846581246265E-2</c:v>
                </c:pt>
                <c:pt idx="4323">
                  <c:v>8.0265557479192048E-2</c:v>
                </c:pt>
                <c:pt idx="4324">
                  <c:v>8.0247276757012875E-2</c:v>
                </c:pt>
                <c:pt idx="4325">
                  <c:v>8.0229004408969143E-2</c:v>
                </c:pt>
                <c:pt idx="4326">
                  <c:v>8.021074042932623E-2</c:v>
                </c:pt>
                <c:pt idx="4327">
                  <c:v>8.0192484812355025E-2</c:v>
                </c:pt>
                <c:pt idx="4328">
                  <c:v>8.017423755233169E-2</c:v>
                </c:pt>
                <c:pt idx="4329">
                  <c:v>8.0155998643537257E-2</c:v>
                </c:pt>
                <c:pt idx="4330">
                  <c:v>8.013776808025784E-2</c:v>
                </c:pt>
                <c:pt idx="4331">
                  <c:v>8.0119545856785213E-2</c:v>
                </c:pt>
                <c:pt idx="4332">
                  <c:v>8.0101331967416298E-2</c:v>
                </c:pt>
                <c:pt idx="4333">
                  <c:v>8.0083126406452876E-2</c:v>
                </c:pt>
                <c:pt idx="4334">
                  <c:v>8.0064929168202376E-2</c:v>
                </c:pt>
                <c:pt idx="4335">
                  <c:v>8.0046740246976361E-2</c:v>
                </c:pt>
                <c:pt idx="4336">
                  <c:v>8.0028559637093113E-2</c:v>
                </c:pt>
                <c:pt idx="4337">
                  <c:v>8.0010387332874702E-2</c:v>
                </c:pt>
                <c:pt idx="4338">
                  <c:v>7.9992223328649331E-2</c:v>
                </c:pt>
                <c:pt idx="4339">
                  <c:v>7.9974067618749423E-2</c:v>
                </c:pt>
                <c:pt idx="4340">
                  <c:v>7.9955920197513505E-2</c:v>
                </c:pt>
                <c:pt idx="4341">
                  <c:v>7.9937781059284521E-2</c:v>
                </c:pt>
                <c:pt idx="4342">
                  <c:v>7.9919650198410824E-2</c:v>
                </c:pt>
                <c:pt idx="4343">
                  <c:v>7.9901527609245834E-2</c:v>
                </c:pt>
                <c:pt idx="4344">
                  <c:v>7.9883413286148397E-2</c:v>
                </c:pt>
                <c:pt idx="4345">
                  <c:v>7.9865307223481785E-2</c:v>
                </c:pt>
                <c:pt idx="4346">
                  <c:v>7.9847209415614934E-2</c:v>
                </c:pt>
                <c:pt idx="4347">
                  <c:v>7.9829119856921968E-2</c:v>
                </c:pt>
                <c:pt idx="4348">
                  <c:v>7.9811038541781565E-2</c:v>
                </c:pt>
                <c:pt idx="4349">
                  <c:v>7.9792965464577884E-2</c:v>
                </c:pt>
                <c:pt idx="4350">
                  <c:v>7.977490061970012E-2</c:v>
                </c:pt>
                <c:pt idx="4351">
                  <c:v>7.9756844001542593E-2</c:v>
                </c:pt>
                <c:pt idx="4352">
                  <c:v>7.973879560450442E-2</c:v>
                </c:pt>
                <c:pt idx="4353">
                  <c:v>7.9720755422990022E-2</c:v>
                </c:pt>
                <c:pt idx="4354">
                  <c:v>7.970272345140908E-2</c:v>
                </c:pt>
                <c:pt idx="4355">
                  <c:v>7.9684699684175631E-2</c:v>
                </c:pt>
                <c:pt idx="4356">
                  <c:v>7.9666684115709693E-2</c:v>
                </c:pt>
                <c:pt idx="4357">
                  <c:v>7.9648676740435423E-2</c:v>
                </c:pt>
                <c:pt idx="4358">
                  <c:v>7.9630677552782747E-2</c:v>
                </c:pt>
                <c:pt idx="4359">
                  <c:v>7.9612686547186243E-2</c:v>
                </c:pt>
                <c:pt idx="4360">
                  <c:v>7.9594703718085413E-2</c:v>
                </c:pt>
                <c:pt idx="4361">
                  <c:v>7.9576729059925272E-2</c:v>
                </c:pt>
                <c:pt idx="4362">
                  <c:v>7.9558762567155147E-2</c:v>
                </c:pt>
                <c:pt idx="4363">
                  <c:v>7.9540804234230114E-2</c:v>
                </c:pt>
                <c:pt idx="4364">
                  <c:v>7.9522854055609854E-2</c:v>
                </c:pt>
                <c:pt idx="4365">
                  <c:v>7.9504912025758892E-2</c:v>
                </c:pt>
                <c:pt idx="4366">
                  <c:v>7.9486978139147194E-2</c:v>
                </c:pt>
                <c:pt idx="4367">
                  <c:v>7.9469052390249123E-2</c:v>
                </c:pt>
                <c:pt idx="4368">
                  <c:v>7.9451134773544721E-2</c:v>
                </c:pt>
                <c:pt idx="4369">
                  <c:v>7.9433225283518608E-2</c:v>
                </c:pt>
                <c:pt idx="4370">
                  <c:v>7.9415323914660274E-2</c:v>
                </c:pt>
                <c:pt idx="4371">
                  <c:v>7.9397430661464333E-2</c:v>
                </c:pt>
                <c:pt idx="4372">
                  <c:v>7.9379545518430336E-2</c:v>
                </c:pt>
                <c:pt idx="4373">
                  <c:v>7.936166848006293E-2</c:v>
                </c:pt>
                <c:pt idx="4374">
                  <c:v>7.934379954087159E-2</c:v>
                </c:pt>
                <c:pt idx="4375">
                  <c:v>7.9325938695370468E-2</c:v>
                </c:pt>
                <c:pt idx="4376">
                  <c:v>7.930808593807924E-2</c:v>
                </c:pt>
                <c:pt idx="4377">
                  <c:v>7.9290241263521924E-2</c:v>
                </c:pt>
                <c:pt idx="4378">
                  <c:v>7.927240466622773E-2</c:v>
                </c:pt>
                <c:pt idx="4379">
                  <c:v>7.9254576140730934E-2</c:v>
                </c:pt>
                <c:pt idx="4380">
                  <c:v>7.92367556815705E-2</c:v>
                </c:pt>
                <c:pt idx="4381">
                  <c:v>7.9218943283290363E-2</c:v>
                </c:pt>
                <c:pt idx="4382">
                  <c:v>7.9201138940439411E-2</c:v>
                </c:pt>
                <c:pt idx="4383">
                  <c:v>7.9183342647571292E-2</c:v>
                </c:pt>
                <c:pt idx="4384">
                  <c:v>7.9165554399244803E-2</c:v>
                </c:pt>
                <c:pt idx="4385">
                  <c:v>7.9147774190023334E-2</c:v>
                </c:pt>
                <c:pt idx="4386">
                  <c:v>7.9130002014475342E-2</c:v>
                </c:pt>
                <c:pt idx="4387">
                  <c:v>7.9112237867174126E-2</c:v>
                </c:pt>
                <c:pt idx="4388">
                  <c:v>7.9094481742697828E-2</c:v>
                </c:pt>
                <c:pt idx="4389">
                  <c:v>7.9076733635629406E-2</c:v>
                </c:pt>
                <c:pt idx="4390">
                  <c:v>7.9058993540556843E-2</c:v>
                </c:pt>
                <c:pt idx="4391">
                  <c:v>7.9041261452072784E-2</c:v>
                </c:pt>
                <c:pt idx="4392">
                  <c:v>7.9023537364774937E-2</c:v>
                </c:pt>
                <c:pt idx="4393">
                  <c:v>7.9005821273265692E-2</c:v>
                </c:pt>
                <c:pt idx="4394">
                  <c:v>7.8988113172152305E-2</c:v>
                </c:pt>
                <c:pt idx="4395">
                  <c:v>7.8970413056046976E-2</c:v>
                </c:pt>
                <c:pt idx="4396">
                  <c:v>7.8952720919566483E-2</c:v>
                </c:pt>
                <c:pt idx="4397">
                  <c:v>7.8935036757332502E-2</c:v>
                </c:pt>
                <c:pt idx="4398">
                  <c:v>7.8917360563971861E-2</c:v>
                </c:pt>
                <c:pt idx="4399">
                  <c:v>7.8899692334115881E-2</c:v>
                </c:pt>
                <c:pt idx="4400">
                  <c:v>7.8882032062400534E-2</c:v>
                </c:pt>
                <c:pt idx="4401">
                  <c:v>7.8864379743467064E-2</c:v>
                </c:pt>
                <c:pt idx="4402">
                  <c:v>7.8846735371961157E-2</c:v>
                </c:pt>
                <c:pt idx="4403">
                  <c:v>7.8829098942533482E-2</c:v>
                </c:pt>
                <c:pt idx="4404">
                  <c:v>7.881147044983923E-2</c:v>
                </c:pt>
                <c:pt idx="4405">
                  <c:v>7.8793849888538534E-2</c:v>
                </c:pt>
                <c:pt idx="4406">
                  <c:v>7.8776237253296633E-2</c:v>
                </c:pt>
                <c:pt idx="4407">
                  <c:v>7.875863253878275E-2</c:v>
                </c:pt>
                <c:pt idx="4408">
                  <c:v>7.8741035739671561E-2</c:v>
                </c:pt>
                <c:pt idx="4409">
                  <c:v>7.8723446850642434E-2</c:v>
                </c:pt>
                <c:pt idx="4410">
                  <c:v>7.8705865866378955E-2</c:v>
                </c:pt>
                <c:pt idx="4411">
                  <c:v>7.8688292781570149E-2</c:v>
                </c:pt>
                <c:pt idx="4412">
                  <c:v>7.8670727590909359E-2</c:v>
                </c:pt>
                <c:pt idx="4413">
                  <c:v>7.8653170289094743E-2</c:v>
                </c:pt>
                <c:pt idx="4414">
                  <c:v>7.8635620870829329E-2</c:v>
                </c:pt>
                <c:pt idx="4415">
                  <c:v>7.8618079330820503E-2</c:v>
                </c:pt>
                <c:pt idx="4416">
                  <c:v>7.8600545663780802E-2</c:v>
                </c:pt>
                <c:pt idx="4417">
                  <c:v>7.8583019864427492E-2</c:v>
                </c:pt>
                <c:pt idx="4418">
                  <c:v>7.8565501927482073E-2</c:v>
                </c:pt>
                <c:pt idx="4419">
                  <c:v>7.8547991847671264E-2</c:v>
                </c:pt>
                <c:pt idx="4420">
                  <c:v>7.8530489619725918E-2</c:v>
                </c:pt>
                <c:pt idx="4421">
                  <c:v>7.8512995238382358E-2</c:v>
                </c:pt>
                <c:pt idx="4422">
                  <c:v>7.8495508698380789E-2</c:v>
                </c:pt>
                <c:pt idx="4423">
                  <c:v>7.8478029994466791E-2</c:v>
                </c:pt>
                <c:pt idx="4424">
                  <c:v>7.8460559121390133E-2</c:v>
                </c:pt>
                <c:pt idx="4425">
                  <c:v>7.8443096073905497E-2</c:v>
                </c:pt>
                <c:pt idx="4426">
                  <c:v>7.8425640846772171E-2</c:v>
                </c:pt>
                <c:pt idx="4427">
                  <c:v>7.8408193434754095E-2</c:v>
                </c:pt>
                <c:pt idx="4428">
                  <c:v>7.839075383261998E-2</c:v>
                </c:pt>
                <c:pt idx="4429">
                  <c:v>7.8373322035142884E-2</c:v>
                </c:pt>
                <c:pt idx="4430">
                  <c:v>7.8355898037100843E-2</c:v>
                </c:pt>
                <c:pt idx="4431">
                  <c:v>7.8338481833276616E-2</c:v>
                </c:pt>
                <c:pt idx="4432">
                  <c:v>7.8321073418456899E-2</c:v>
                </c:pt>
                <c:pt idx="4433">
                  <c:v>7.8303672787433984E-2</c:v>
                </c:pt>
                <c:pt idx="4434">
                  <c:v>7.8286279935004199E-2</c:v>
                </c:pt>
                <c:pt idx="4435">
                  <c:v>7.8268894855968635E-2</c:v>
                </c:pt>
                <c:pt idx="4436">
                  <c:v>7.8251517545132834E-2</c:v>
                </c:pt>
                <c:pt idx="4437">
                  <c:v>7.823414799730731E-2</c:v>
                </c:pt>
                <c:pt idx="4438">
                  <c:v>7.8216786207306932E-2</c:v>
                </c:pt>
                <c:pt idx="4439">
                  <c:v>7.8199432169951177E-2</c:v>
                </c:pt>
                <c:pt idx="4440">
                  <c:v>7.81820858800642E-2</c:v>
                </c:pt>
                <c:pt idx="4441">
                  <c:v>7.8164747332474707E-2</c:v>
                </c:pt>
                <c:pt idx="4442">
                  <c:v>7.8147416522015983E-2</c:v>
                </c:pt>
                <c:pt idx="4443">
                  <c:v>7.8130093443525922E-2</c:v>
                </c:pt>
                <c:pt idx="4444">
                  <c:v>7.8112778091847024E-2</c:v>
                </c:pt>
                <c:pt idx="4445">
                  <c:v>7.8095470461826286E-2</c:v>
                </c:pt>
                <c:pt idx="4446">
                  <c:v>7.8078170548315173E-2</c:v>
                </c:pt>
                <c:pt idx="4447">
                  <c:v>7.8060878346170051E-2</c:v>
                </c:pt>
                <c:pt idx="4448">
                  <c:v>7.8043593850251627E-2</c:v>
                </c:pt>
                <c:pt idx="4449">
                  <c:v>7.8026317055425023E-2</c:v>
                </c:pt>
                <c:pt idx="4450">
                  <c:v>7.8009047956560038E-2</c:v>
                </c:pt>
                <c:pt idx="4451">
                  <c:v>7.7991786548531353E-2</c:v>
                </c:pt>
                <c:pt idx="4452">
                  <c:v>7.7974532826217413E-2</c:v>
                </c:pt>
                <c:pt idx="4453">
                  <c:v>7.7957286784501839E-2</c:v>
                </c:pt>
                <c:pt idx="4454">
                  <c:v>7.7940048418272678E-2</c:v>
                </c:pt>
                <c:pt idx="4455">
                  <c:v>7.7922817722422433E-2</c:v>
                </c:pt>
                <c:pt idx="4456">
                  <c:v>7.7905594691847838E-2</c:v>
                </c:pt>
                <c:pt idx="4457">
                  <c:v>7.788837932145061E-2</c:v>
                </c:pt>
                <c:pt idx="4458">
                  <c:v>7.7871171606136713E-2</c:v>
                </c:pt>
                <c:pt idx="4459">
                  <c:v>7.7853971540816774E-2</c:v>
                </c:pt>
                <c:pt idx="4460">
                  <c:v>7.7836779120405486E-2</c:v>
                </c:pt>
                <c:pt idx="4461">
                  <c:v>7.7819594339822565E-2</c:v>
                </c:pt>
                <c:pt idx="4462">
                  <c:v>7.7802417193992002E-2</c:v>
                </c:pt>
                <c:pt idx="4463">
                  <c:v>7.778524767784209E-2</c:v>
                </c:pt>
                <c:pt idx="4464">
                  <c:v>7.7768085786306104E-2</c:v>
                </c:pt>
                <c:pt idx="4465">
                  <c:v>7.7750931514321289E-2</c:v>
                </c:pt>
                <c:pt idx="4466">
                  <c:v>7.7733784856829455E-2</c:v>
                </c:pt>
                <c:pt idx="4467">
                  <c:v>7.7716645808776977E-2</c:v>
                </c:pt>
                <c:pt idx="4468">
                  <c:v>7.7699514365114589E-2</c:v>
                </c:pt>
                <c:pt idx="4469">
                  <c:v>7.7682390520797812E-2</c:v>
                </c:pt>
                <c:pt idx="4470">
                  <c:v>7.7665274270786192E-2</c:v>
                </c:pt>
                <c:pt idx="4471">
                  <c:v>7.7648165610043882E-2</c:v>
                </c:pt>
                <c:pt idx="4472">
                  <c:v>7.763106453353949E-2</c:v>
                </c:pt>
                <c:pt idx="4473">
                  <c:v>7.761397103624619E-2</c:v>
                </c:pt>
                <c:pt idx="4474">
                  <c:v>7.7596885113141015E-2</c:v>
                </c:pt>
                <c:pt idx="4475">
                  <c:v>7.7579806759206088E-2</c:v>
                </c:pt>
                <c:pt idx="4476">
                  <c:v>7.7562735969427865E-2</c:v>
                </c:pt>
                <c:pt idx="4477">
                  <c:v>7.7545672738796714E-2</c:v>
                </c:pt>
                <c:pt idx="4478">
                  <c:v>7.7528617062308014E-2</c:v>
                </c:pt>
                <c:pt idx="4479">
                  <c:v>7.7511568934961264E-2</c:v>
                </c:pt>
                <c:pt idx="4480">
                  <c:v>7.7494528351760184E-2</c:v>
                </c:pt>
                <c:pt idx="4481">
                  <c:v>7.7477495307713307E-2</c:v>
                </c:pt>
                <c:pt idx="4482">
                  <c:v>7.7460469797833123E-2</c:v>
                </c:pt>
                <c:pt idx="4483">
                  <c:v>7.744345181713698E-2</c:v>
                </c:pt>
                <c:pt idx="4484">
                  <c:v>7.7426441360645984E-2</c:v>
                </c:pt>
                <c:pt idx="4485">
                  <c:v>7.7409438423386337E-2</c:v>
                </c:pt>
                <c:pt idx="4486">
                  <c:v>7.7392443000388042E-2</c:v>
                </c:pt>
                <c:pt idx="4487">
                  <c:v>7.7375455086685654E-2</c:v>
                </c:pt>
                <c:pt idx="4488">
                  <c:v>7.7358474677318351E-2</c:v>
                </c:pt>
                <c:pt idx="4489">
                  <c:v>7.7341501767329068E-2</c:v>
                </c:pt>
                <c:pt idx="4490">
                  <c:v>7.7324536351765824E-2</c:v>
                </c:pt>
                <c:pt idx="4491">
                  <c:v>7.7307578425680312E-2</c:v>
                </c:pt>
                <c:pt idx="4492">
                  <c:v>7.7290627984129098E-2</c:v>
                </c:pt>
                <c:pt idx="4493">
                  <c:v>7.7273685022172509E-2</c:v>
                </c:pt>
                <c:pt idx="4494">
                  <c:v>7.7256749534875907E-2</c:v>
                </c:pt>
                <c:pt idx="4495">
                  <c:v>7.7239821517308474E-2</c:v>
                </c:pt>
                <c:pt idx="4496">
                  <c:v>7.7222900964543914E-2</c:v>
                </c:pt>
                <c:pt idx="4497">
                  <c:v>7.7205987871660081E-2</c:v>
                </c:pt>
                <c:pt idx="4498">
                  <c:v>7.7189082233739381E-2</c:v>
                </c:pt>
                <c:pt idx="4499">
                  <c:v>7.7172184045868425E-2</c:v>
                </c:pt>
                <c:pt idx="4500">
                  <c:v>7.7155293303137903E-2</c:v>
                </c:pt>
                <c:pt idx="4501">
                  <c:v>7.7138410000643282E-2</c:v>
                </c:pt>
                <c:pt idx="4502">
                  <c:v>7.7121534133483813E-2</c:v>
                </c:pt>
                <c:pt idx="4503">
                  <c:v>7.710466569676333E-2</c:v>
                </c:pt>
                <c:pt idx="4504">
                  <c:v>7.7087804685590025E-2</c:v>
                </c:pt>
                <c:pt idx="4505">
                  <c:v>7.7070951095076182E-2</c:v>
                </c:pt>
                <c:pt idx="4506">
                  <c:v>7.7054104920338484E-2</c:v>
                </c:pt>
                <c:pt idx="4507">
                  <c:v>7.7037266156497627E-2</c:v>
                </c:pt>
                <c:pt idx="4508">
                  <c:v>7.7020434798678913E-2</c:v>
                </c:pt>
                <c:pt idx="4509">
                  <c:v>7.7003610842011835E-2</c:v>
                </c:pt>
                <c:pt idx="4510">
                  <c:v>7.6986794281629731E-2</c:v>
                </c:pt>
                <c:pt idx="4511">
                  <c:v>7.6969985112670891E-2</c:v>
                </c:pt>
                <c:pt idx="4512">
                  <c:v>7.6953183330277411E-2</c:v>
                </c:pt>
                <c:pt idx="4513">
                  <c:v>7.6936388929595714E-2</c:v>
                </c:pt>
                <c:pt idx="4514">
                  <c:v>7.6919601905776458E-2</c:v>
                </c:pt>
                <c:pt idx="4515">
                  <c:v>7.6902822253974323E-2</c:v>
                </c:pt>
                <c:pt idx="4516">
                  <c:v>7.6886049969348724E-2</c:v>
                </c:pt>
                <c:pt idx="4517">
                  <c:v>7.6869285047062905E-2</c:v>
                </c:pt>
                <c:pt idx="4518">
                  <c:v>7.6852527482284425E-2</c:v>
                </c:pt>
                <c:pt idx="4519">
                  <c:v>7.6835777270185077E-2</c:v>
                </c:pt>
                <c:pt idx="4520">
                  <c:v>7.6819034405940914E-2</c:v>
                </c:pt>
                <c:pt idx="4521">
                  <c:v>7.6802298884732043E-2</c:v>
                </c:pt>
                <c:pt idx="4522">
                  <c:v>7.67855707017428E-2</c:v>
                </c:pt>
                <c:pt idx="4523">
                  <c:v>7.676884985216198E-2</c:v>
                </c:pt>
                <c:pt idx="4524">
                  <c:v>7.675213633118233E-2</c:v>
                </c:pt>
                <c:pt idx="4525">
                  <c:v>7.6735430134000804E-2</c:v>
                </c:pt>
                <c:pt idx="4526">
                  <c:v>7.6718731255818545E-2</c:v>
                </c:pt>
                <c:pt idx="4527">
                  <c:v>7.6702039691840834E-2</c:v>
                </c:pt>
                <c:pt idx="4528">
                  <c:v>7.6685355437277128E-2</c:v>
                </c:pt>
                <c:pt idx="4529">
                  <c:v>7.6668678487341532E-2</c:v>
                </c:pt>
                <c:pt idx="4530">
                  <c:v>7.6652008837251553E-2</c:v>
                </c:pt>
                <c:pt idx="4531">
                  <c:v>7.663534648222925E-2</c:v>
                </c:pt>
                <c:pt idx="4532">
                  <c:v>7.6618691417500939E-2</c:v>
                </c:pt>
                <c:pt idx="4533">
                  <c:v>7.660204363829673E-2</c:v>
                </c:pt>
                <c:pt idx="4534">
                  <c:v>7.6585403139851238E-2</c:v>
                </c:pt>
                <c:pt idx="4535">
                  <c:v>7.6568769917403093E-2</c:v>
                </c:pt>
                <c:pt idx="4536">
                  <c:v>7.655214396619496E-2</c:v>
                </c:pt>
                <c:pt idx="4537">
                  <c:v>7.653552528147381E-2</c:v>
                </c:pt>
                <c:pt idx="4538">
                  <c:v>7.6518913858490745E-2</c:v>
                </c:pt>
                <c:pt idx="4539">
                  <c:v>7.6502309692500575E-2</c:v>
                </c:pt>
                <c:pt idx="4540">
                  <c:v>7.6485712778762857E-2</c:v>
                </c:pt>
                <c:pt idx="4541">
                  <c:v>7.646912311254099E-2</c:v>
                </c:pt>
                <c:pt idx="4542">
                  <c:v>7.6452540689102344E-2</c:v>
                </c:pt>
                <c:pt idx="4543">
                  <c:v>7.6435965503718548E-2</c:v>
                </c:pt>
                <c:pt idx="4544">
                  <c:v>7.6419397551665338E-2</c:v>
                </c:pt>
                <c:pt idx="4545">
                  <c:v>7.6402836828222534E-2</c:v>
                </c:pt>
                <c:pt idx="4546">
                  <c:v>7.6386283328673962E-2</c:v>
                </c:pt>
                <c:pt idx="4547">
                  <c:v>7.6369737048307615E-2</c:v>
                </c:pt>
                <c:pt idx="4548">
                  <c:v>7.6353197982415522E-2</c:v>
                </c:pt>
                <c:pt idx="4549">
                  <c:v>7.6336666126294014E-2</c:v>
                </c:pt>
                <c:pt idx="4550">
                  <c:v>7.6320141475243117E-2</c:v>
                </c:pt>
                <c:pt idx="4551">
                  <c:v>7.6303624024567376E-2</c:v>
                </c:pt>
                <c:pt idx="4552">
                  <c:v>7.6287113769574755E-2</c:v>
                </c:pt>
                <c:pt idx="4553">
                  <c:v>7.6270610705578154E-2</c:v>
                </c:pt>
                <c:pt idx="4554">
                  <c:v>7.6254114827893793E-2</c:v>
                </c:pt>
                <c:pt idx="4555">
                  <c:v>7.6237626131842387E-2</c:v>
                </c:pt>
                <c:pt idx="4556">
                  <c:v>7.6221144612748176E-2</c:v>
                </c:pt>
                <c:pt idx="4557">
                  <c:v>7.6204670265940175E-2</c:v>
                </c:pt>
                <c:pt idx="4558">
                  <c:v>7.6188203086750908E-2</c:v>
                </c:pt>
                <c:pt idx="4559">
                  <c:v>7.6171743070517148E-2</c:v>
                </c:pt>
                <c:pt idx="4560">
                  <c:v>7.6155290212579579E-2</c:v>
                </c:pt>
                <c:pt idx="4561">
                  <c:v>7.6138844508283052E-2</c:v>
                </c:pt>
                <c:pt idx="4562">
                  <c:v>7.612240595297641E-2</c:v>
                </c:pt>
                <c:pt idx="4563">
                  <c:v>7.610597454201222E-2</c:v>
                </c:pt>
                <c:pt idx="4564">
                  <c:v>7.6089550270747597E-2</c:v>
                </c:pt>
                <c:pt idx="4565">
                  <c:v>7.6073133134543378E-2</c:v>
                </c:pt>
                <c:pt idx="4566">
                  <c:v>7.6056723128764173E-2</c:v>
                </c:pt>
                <c:pt idx="4567">
                  <c:v>7.6040320248779089E-2</c:v>
                </c:pt>
                <c:pt idx="4568">
                  <c:v>7.6023924489960898E-2</c:v>
                </c:pt>
                <c:pt idx="4569">
                  <c:v>7.6007535847686533E-2</c:v>
                </c:pt>
                <c:pt idx="4570">
                  <c:v>7.5991154317336593E-2</c:v>
                </c:pt>
                <c:pt idx="4571">
                  <c:v>7.5974779894296171E-2</c:v>
                </c:pt>
                <c:pt idx="4572">
                  <c:v>7.5958412573953915E-2</c:v>
                </c:pt>
                <c:pt idx="4573">
                  <c:v>7.5942052351702691E-2</c:v>
                </c:pt>
                <c:pt idx="4574">
                  <c:v>7.5925699222939291E-2</c:v>
                </c:pt>
                <c:pt idx="4575">
                  <c:v>7.5909353183064215E-2</c:v>
                </c:pt>
                <c:pt idx="4576">
                  <c:v>7.5893014227482472E-2</c:v>
                </c:pt>
                <c:pt idx="4577">
                  <c:v>7.5876682351602442E-2</c:v>
                </c:pt>
                <c:pt idx="4578">
                  <c:v>7.5860357550836838E-2</c:v>
                </c:pt>
                <c:pt idx="4579">
                  <c:v>7.5844039820602102E-2</c:v>
                </c:pt>
                <c:pt idx="4580">
                  <c:v>7.5827729156318968E-2</c:v>
                </c:pt>
                <c:pt idx="4581">
                  <c:v>7.5811425553411707E-2</c:v>
                </c:pt>
                <c:pt idx="4582">
                  <c:v>7.5795129007308698E-2</c:v>
                </c:pt>
                <c:pt idx="4583">
                  <c:v>7.5778839513442192E-2</c:v>
                </c:pt>
                <c:pt idx="4584">
                  <c:v>7.576255706724877E-2</c:v>
                </c:pt>
                <c:pt idx="4585">
                  <c:v>7.5746281664168094E-2</c:v>
                </c:pt>
                <c:pt idx="4586">
                  <c:v>7.5730013299644738E-2</c:v>
                </c:pt>
                <c:pt idx="4587">
                  <c:v>7.5713751969126483E-2</c:v>
                </c:pt>
                <c:pt idx="4588">
                  <c:v>7.5697497668065022E-2</c:v>
                </c:pt>
                <c:pt idx="4589">
                  <c:v>7.5681250391916588E-2</c:v>
                </c:pt>
                <c:pt idx="4590">
                  <c:v>7.5665010136140839E-2</c:v>
                </c:pt>
                <c:pt idx="4591">
                  <c:v>7.564877689620117E-2</c:v>
                </c:pt>
                <c:pt idx="4592">
                  <c:v>7.5632550667565329E-2</c:v>
                </c:pt>
                <c:pt idx="4593">
                  <c:v>7.5616331445704787E-2</c:v>
                </c:pt>
                <c:pt idx="4594">
                  <c:v>7.5600119226094553E-2</c:v>
                </c:pt>
                <c:pt idx="4595">
                  <c:v>7.5583914004214131E-2</c:v>
                </c:pt>
                <c:pt idx="4596">
                  <c:v>7.5567715775546482E-2</c:v>
                </c:pt>
                <c:pt idx="4597">
                  <c:v>7.5551524535578507E-2</c:v>
                </c:pt>
                <c:pt idx="4598">
                  <c:v>7.5535340279801119E-2</c:v>
                </c:pt>
                <c:pt idx="4599">
                  <c:v>7.5519163003708964E-2</c:v>
                </c:pt>
                <c:pt idx="4600">
                  <c:v>7.5502992702800684E-2</c:v>
                </c:pt>
                <c:pt idx="4601">
                  <c:v>7.5486829372578432E-2</c:v>
                </c:pt>
                <c:pt idx="4602">
                  <c:v>7.5470673008548844E-2</c:v>
                </c:pt>
                <c:pt idx="4603">
                  <c:v>7.5454523606221707E-2</c:v>
                </c:pt>
                <c:pt idx="4604">
                  <c:v>7.5438381161111123E-2</c:v>
                </c:pt>
                <c:pt idx="4605">
                  <c:v>7.5422245668734858E-2</c:v>
                </c:pt>
                <c:pt idx="4606">
                  <c:v>7.5406117124614744E-2</c:v>
                </c:pt>
                <c:pt idx="4607">
                  <c:v>7.5389995524275943E-2</c:v>
                </c:pt>
                <c:pt idx="4608">
                  <c:v>7.5373880863248116E-2</c:v>
                </c:pt>
                <c:pt idx="4609">
                  <c:v>7.535777313706403E-2</c:v>
                </c:pt>
                <c:pt idx="4610">
                  <c:v>7.5341672341260893E-2</c:v>
                </c:pt>
                <c:pt idx="4611">
                  <c:v>7.532557847137937E-2</c:v>
                </c:pt>
                <c:pt idx="4612">
                  <c:v>7.5309491522964234E-2</c:v>
                </c:pt>
                <c:pt idx="4613">
                  <c:v>7.5293411491563753E-2</c:v>
                </c:pt>
                <c:pt idx="4614">
                  <c:v>7.5277338372729916E-2</c:v>
                </c:pt>
                <c:pt idx="4615">
                  <c:v>7.5261272162019097E-2</c:v>
                </c:pt>
                <c:pt idx="4616">
                  <c:v>7.5245212854990917E-2</c:v>
                </c:pt>
                <c:pt idx="4617">
                  <c:v>7.5229160447208995E-2</c:v>
                </c:pt>
                <c:pt idx="4618">
                  <c:v>7.5213114934240849E-2</c:v>
                </c:pt>
                <c:pt idx="4619">
                  <c:v>7.5197076311657313E-2</c:v>
                </c:pt>
                <c:pt idx="4620">
                  <c:v>7.5181044575033662E-2</c:v>
                </c:pt>
                <c:pt idx="4621">
                  <c:v>7.5165019719948503E-2</c:v>
                </c:pt>
                <c:pt idx="4622">
                  <c:v>7.5149001741984384E-2</c:v>
                </c:pt>
                <c:pt idx="4623">
                  <c:v>7.5132990636727653E-2</c:v>
                </c:pt>
                <c:pt idx="4624">
                  <c:v>7.5116986399768104E-2</c:v>
                </c:pt>
                <c:pt idx="4625">
                  <c:v>7.5100989026699733E-2</c:v>
                </c:pt>
                <c:pt idx="4626">
                  <c:v>7.5084998513120102E-2</c:v>
                </c:pt>
                <c:pt idx="4627">
                  <c:v>7.5069014854630606E-2</c:v>
                </c:pt>
                <c:pt idx="4628">
                  <c:v>7.5053038046835996E-2</c:v>
                </c:pt>
                <c:pt idx="4629">
                  <c:v>7.5037068085345313E-2</c:v>
                </c:pt>
                <c:pt idx="4630">
                  <c:v>7.502110496577101E-2</c:v>
                </c:pt>
                <c:pt idx="4631">
                  <c:v>7.5005148683729456E-2</c:v>
                </c:pt>
                <c:pt idx="4632">
                  <c:v>7.4989199234840834E-2</c:v>
                </c:pt>
                <c:pt idx="4633">
                  <c:v>7.4973256614728492E-2</c:v>
                </c:pt>
                <c:pt idx="4634">
                  <c:v>7.4957320819020332E-2</c:v>
                </c:pt>
                <c:pt idx="4635">
                  <c:v>7.494139184334718E-2</c:v>
                </c:pt>
                <c:pt idx="4636">
                  <c:v>7.492546968334407E-2</c:v>
                </c:pt>
                <c:pt idx="4637">
                  <c:v>7.4909554334649783E-2</c:v>
                </c:pt>
                <c:pt idx="4638">
                  <c:v>7.489364579290661E-2</c:v>
                </c:pt>
                <c:pt idx="4639">
                  <c:v>7.4877744053760423E-2</c:v>
                </c:pt>
                <c:pt idx="4640">
                  <c:v>7.4861849112861117E-2</c:v>
                </c:pt>
                <c:pt idx="4641">
                  <c:v>7.4845960965862129E-2</c:v>
                </c:pt>
                <c:pt idx="4642">
                  <c:v>7.4830079608420683E-2</c:v>
                </c:pt>
                <c:pt idx="4643">
                  <c:v>7.4814205036197415E-2</c:v>
                </c:pt>
                <c:pt idx="4644">
                  <c:v>7.4798337244856974E-2</c:v>
                </c:pt>
                <c:pt idx="4645">
                  <c:v>7.4782476230067466E-2</c:v>
                </c:pt>
                <c:pt idx="4646">
                  <c:v>7.4766621987500892E-2</c:v>
                </c:pt>
                <c:pt idx="4647">
                  <c:v>7.4750774512832574E-2</c:v>
                </c:pt>
                <c:pt idx="4648">
                  <c:v>7.4734933801742079E-2</c:v>
                </c:pt>
                <c:pt idx="4649">
                  <c:v>7.4719099849912027E-2</c:v>
                </c:pt>
                <c:pt idx="4650">
                  <c:v>7.4703272653029021E-2</c:v>
                </c:pt>
                <c:pt idx="4651">
                  <c:v>7.4687452206783314E-2</c:v>
                </c:pt>
                <c:pt idx="4652">
                  <c:v>7.4671638506868782E-2</c:v>
                </c:pt>
                <c:pt idx="4653">
                  <c:v>7.4655831548982976E-2</c:v>
                </c:pt>
                <c:pt idx="4654">
                  <c:v>7.4640031328827114E-2</c:v>
                </c:pt>
                <c:pt idx="4655">
                  <c:v>7.4624237842105895E-2</c:v>
                </c:pt>
                <c:pt idx="4656">
                  <c:v>7.4608451084527599E-2</c:v>
                </c:pt>
                <c:pt idx="4657">
                  <c:v>7.459267105180481E-2</c:v>
                </c:pt>
                <c:pt idx="4658">
                  <c:v>7.4576897739652592E-2</c:v>
                </c:pt>
                <c:pt idx="4659">
                  <c:v>7.4561131143790899E-2</c:v>
                </c:pt>
                <c:pt idx="4660">
                  <c:v>7.4545371259942372E-2</c:v>
                </c:pt>
                <c:pt idx="4661">
                  <c:v>7.4529618083833599E-2</c:v>
                </c:pt>
                <c:pt idx="4662">
                  <c:v>7.4513871611194923E-2</c:v>
                </c:pt>
                <c:pt idx="4663">
                  <c:v>7.4498131837760287E-2</c:v>
                </c:pt>
                <c:pt idx="4664">
                  <c:v>7.4482398759266752E-2</c:v>
                </c:pt>
                <c:pt idx="4665">
                  <c:v>7.4466672371455503E-2</c:v>
                </c:pt>
                <c:pt idx="4666">
                  <c:v>7.4450952670071291E-2</c:v>
                </c:pt>
                <c:pt idx="4667">
                  <c:v>7.4435239650862378E-2</c:v>
                </c:pt>
                <c:pt idx="4668">
                  <c:v>7.4419533309580441E-2</c:v>
                </c:pt>
                <c:pt idx="4669">
                  <c:v>7.4403833641980929E-2</c:v>
                </c:pt>
                <c:pt idx="4670">
                  <c:v>7.4388140643822862E-2</c:v>
                </c:pt>
                <c:pt idx="4671">
                  <c:v>7.4372454310868988E-2</c:v>
                </c:pt>
                <c:pt idx="4672">
                  <c:v>7.4356774638885306E-2</c:v>
                </c:pt>
                <c:pt idx="4673">
                  <c:v>7.4341101623641423E-2</c:v>
                </c:pt>
                <c:pt idx="4674">
                  <c:v>7.4325435260910983E-2</c:v>
                </c:pt>
                <c:pt idx="4675">
                  <c:v>7.430977554647071E-2</c:v>
                </c:pt>
                <c:pt idx="4676">
                  <c:v>7.4294122476100982E-2</c:v>
                </c:pt>
                <c:pt idx="4677">
                  <c:v>7.4278476045585934E-2</c:v>
                </c:pt>
                <c:pt idx="4678">
                  <c:v>7.4262836250713157E-2</c:v>
                </c:pt>
                <c:pt idx="4679">
                  <c:v>7.4247203087273519E-2</c:v>
                </c:pt>
                <c:pt idx="4680">
                  <c:v>7.4231576551061954E-2</c:v>
                </c:pt>
                <c:pt idx="4681">
                  <c:v>7.4215956637876543E-2</c:v>
                </c:pt>
                <c:pt idx="4682">
                  <c:v>7.420034334351909E-2</c:v>
                </c:pt>
                <c:pt idx="4683">
                  <c:v>7.4184736663794854E-2</c:v>
                </c:pt>
                <c:pt idx="4684">
                  <c:v>7.4169136594512672E-2</c:v>
                </c:pt>
                <c:pt idx="4685">
                  <c:v>7.4153543131484895E-2</c:v>
                </c:pt>
                <c:pt idx="4686">
                  <c:v>7.4137956270527411E-2</c:v>
                </c:pt>
                <c:pt idx="4687">
                  <c:v>7.4122376007459592E-2</c:v>
                </c:pt>
                <c:pt idx="4688">
                  <c:v>7.4106802338104419E-2</c:v>
                </c:pt>
                <c:pt idx="4689">
                  <c:v>7.4091235258288424E-2</c:v>
                </c:pt>
                <c:pt idx="4690">
                  <c:v>7.4075674763841193E-2</c:v>
                </c:pt>
                <c:pt idx="4691">
                  <c:v>7.4060120850596614E-2</c:v>
                </c:pt>
                <c:pt idx="4692">
                  <c:v>7.4044573514391296E-2</c:v>
                </c:pt>
                <c:pt idx="4693">
                  <c:v>7.4029032751065871E-2</c:v>
                </c:pt>
                <c:pt idx="4694">
                  <c:v>7.4013498556464441E-2</c:v>
                </c:pt>
                <c:pt idx="4695">
                  <c:v>7.3997970926434273E-2</c:v>
                </c:pt>
                <c:pt idx="4696">
                  <c:v>7.3982449856826366E-2</c:v>
                </c:pt>
                <c:pt idx="4697">
                  <c:v>7.3966935343494994E-2</c:v>
                </c:pt>
                <c:pt idx="4698">
                  <c:v>7.3951427382298304E-2</c:v>
                </c:pt>
                <c:pt idx="4699">
                  <c:v>7.3935925969097593E-2</c:v>
                </c:pt>
                <c:pt idx="4700">
                  <c:v>7.3920431099757794E-2</c:v>
                </c:pt>
                <c:pt idx="4701">
                  <c:v>7.3904942770147086E-2</c:v>
                </c:pt>
                <c:pt idx="4702">
                  <c:v>7.3889460976137494E-2</c:v>
                </c:pt>
                <c:pt idx="4703">
                  <c:v>7.3873985713604137E-2</c:v>
                </c:pt>
                <c:pt idx="4704">
                  <c:v>7.3858516978425784E-2</c:v>
                </c:pt>
                <c:pt idx="4705">
                  <c:v>7.3843054766484617E-2</c:v>
                </c:pt>
                <c:pt idx="4706">
                  <c:v>7.3827599073666303E-2</c:v>
                </c:pt>
                <c:pt idx="4707">
                  <c:v>7.3812149895859894E-2</c:v>
                </c:pt>
                <c:pt idx="4708">
                  <c:v>7.379670722895805E-2</c:v>
                </c:pt>
                <c:pt idx="4709">
                  <c:v>7.3781271068856499E-2</c:v>
                </c:pt>
                <c:pt idx="4710">
                  <c:v>7.3765841411454869E-2</c:v>
                </c:pt>
                <c:pt idx="4711">
                  <c:v>7.3750418252656033E-2</c:v>
                </c:pt>
                <c:pt idx="4712">
                  <c:v>7.3735001588366142E-2</c:v>
                </c:pt>
                <c:pt idx="4713">
                  <c:v>7.3719591414495092E-2</c:v>
                </c:pt>
                <c:pt idx="4714">
                  <c:v>7.3704187726955764E-2</c:v>
                </c:pt>
                <c:pt idx="4715">
                  <c:v>7.368879052166491E-2</c:v>
                </c:pt>
                <c:pt idx="4716">
                  <c:v>7.3673399794542516E-2</c:v>
                </c:pt>
                <c:pt idx="4717">
                  <c:v>7.3658015541511926E-2</c:v>
                </c:pt>
                <c:pt idx="4718">
                  <c:v>7.3642637758499954E-2</c:v>
                </c:pt>
                <c:pt idx="4719">
                  <c:v>7.3627266441436814E-2</c:v>
                </c:pt>
                <c:pt idx="4720">
                  <c:v>7.3611901586256079E-2</c:v>
                </c:pt>
                <c:pt idx="4721">
                  <c:v>7.3596543188894803E-2</c:v>
                </c:pt>
                <c:pt idx="4722">
                  <c:v>7.3581191245293429E-2</c:v>
                </c:pt>
                <c:pt idx="4723">
                  <c:v>7.3565845751395673E-2</c:v>
                </c:pt>
                <c:pt idx="4724">
                  <c:v>7.3550506703148819E-2</c:v>
                </c:pt>
                <c:pt idx="4725">
                  <c:v>7.3535174096503383E-2</c:v>
                </c:pt>
                <c:pt idx="4726">
                  <c:v>7.3519847927413423E-2</c:v>
                </c:pt>
                <c:pt idx="4727">
                  <c:v>7.3504528191836074E-2</c:v>
                </c:pt>
                <c:pt idx="4728">
                  <c:v>7.3489214885732346E-2</c:v>
                </c:pt>
                <c:pt idx="4729">
                  <c:v>7.3473908005065952E-2</c:v>
                </c:pt>
                <c:pt idx="4730">
                  <c:v>7.345860754580473E-2</c:v>
                </c:pt>
                <c:pt idx="4731">
                  <c:v>7.344331350391918E-2</c:v>
                </c:pt>
                <c:pt idx="4732">
                  <c:v>7.3428025875383704E-2</c:v>
                </c:pt>
                <c:pt idx="4733">
                  <c:v>7.3412744656175824E-2</c:v>
                </c:pt>
                <c:pt idx="4734">
                  <c:v>7.3397469842276353E-2</c:v>
                </c:pt>
                <c:pt idx="4735">
                  <c:v>7.3382201429669391E-2</c:v>
                </c:pt>
                <c:pt idx="4736">
                  <c:v>7.3366939414342816E-2</c:v>
                </c:pt>
                <c:pt idx="4737">
                  <c:v>7.3351683792287237E-2</c:v>
                </c:pt>
                <c:pt idx="4738">
                  <c:v>7.3336434559497413E-2</c:v>
                </c:pt>
                <c:pt idx="4739">
                  <c:v>7.3321191711970324E-2</c:v>
                </c:pt>
                <c:pt idx="4740">
                  <c:v>7.3305955245707419E-2</c:v>
                </c:pt>
                <c:pt idx="4741">
                  <c:v>7.329072515671281E-2</c:v>
                </c:pt>
                <c:pt idx="4742">
                  <c:v>7.3275501440994054E-2</c:v>
                </c:pt>
                <c:pt idx="4743">
                  <c:v>7.3260284094562117E-2</c:v>
                </c:pt>
                <c:pt idx="4744">
                  <c:v>7.3245073113431231E-2</c:v>
                </c:pt>
                <c:pt idx="4745">
                  <c:v>7.3229868493618858E-2</c:v>
                </c:pt>
                <c:pt idx="4746">
                  <c:v>7.3214670231146209E-2</c:v>
                </c:pt>
                <c:pt idx="4747">
                  <c:v>7.3199478322036993E-2</c:v>
                </c:pt>
                <c:pt idx="4748">
                  <c:v>7.3184292762318942E-2</c:v>
                </c:pt>
                <c:pt idx="4749">
                  <c:v>7.3169113548022843E-2</c:v>
                </c:pt>
                <c:pt idx="4750">
                  <c:v>7.3153940675182758E-2</c:v>
                </c:pt>
                <c:pt idx="4751">
                  <c:v>7.3138774139836146E-2</c:v>
                </c:pt>
                <c:pt idx="4752">
                  <c:v>7.3123613938023538E-2</c:v>
                </c:pt>
                <c:pt idx="4753">
                  <c:v>7.3108460065788819E-2</c:v>
                </c:pt>
                <c:pt idx="4754">
                  <c:v>7.3093312519179485E-2</c:v>
                </c:pt>
                <c:pt idx="4755">
                  <c:v>7.3078171294245958E-2</c:v>
                </c:pt>
                <c:pt idx="4756">
                  <c:v>7.3063036387042118E-2</c:v>
                </c:pt>
                <c:pt idx="4757">
                  <c:v>7.30479077936248E-2</c:v>
                </c:pt>
                <c:pt idx="4758">
                  <c:v>7.3032785510054612E-2</c:v>
                </c:pt>
                <c:pt idx="4759">
                  <c:v>7.3017669532395121E-2</c:v>
                </c:pt>
                <c:pt idx="4760">
                  <c:v>7.3002559856713237E-2</c:v>
                </c:pt>
                <c:pt idx="4761">
                  <c:v>7.2987456479078894E-2</c:v>
                </c:pt>
                <c:pt idx="4762">
                  <c:v>7.2972359395565747E-2</c:v>
                </c:pt>
                <c:pt idx="4763">
                  <c:v>7.295726860225038E-2</c:v>
                </c:pt>
                <c:pt idx="4764">
                  <c:v>7.2942184095212734E-2</c:v>
                </c:pt>
                <c:pt idx="4765">
                  <c:v>7.2927105870535872E-2</c:v>
                </c:pt>
                <c:pt idx="4766">
                  <c:v>7.291203392430648E-2</c:v>
                </c:pt>
                <c:pt idx="4767">
                  <c:v>7.2896968252613756E-2</c:v>
                </c:pt>
                <c:pt idx="4768">
                  <c:v>7.2881908851550714E-2</c:v>
                </c:pt>
                <c:pt idx="4769">
                  <c:v>7.2866855717213783E-2</c:v>
                </c:pt>
                <c:pt idx="4770">
                  <c:v>7.2851808845702012E-2</c:v>
                </c:pt>
                <c:pt idx="4771">
                  <c:v>7.2836768233118201E-2</c:v>
                </c:pt>
                <c:pt idx="4772">
                  <c:v>7.2821733875567854E-2</c:v>
                </c:pt>
                <c:pt idx="4773">
                  <c:v>7.2806705769160235E-2</c:v>
                </c:pt>
                <c:pt idx="4774">
                  <c:v>7.279168391000769E-2</c:v>
                </c:pt>
                <c:pt idx="4775">
                  <c:v>7.27766682942253E-2</c:v>
                </c:pt>
                <c:pt idx="4776">
                  <c:v>7.2761658917932001E-2</c:v>
                </c:pt>
                <c:pt idx="4777">
                  <c:v>7.2746655777249508E-2</c:v>
                </c:pt>
                <c:pt idx="4778">
                  <c:v>7.2731658868303184E-2</c:v>
                </c:pt>
                <c:pt idx="4779">
                  <c:v>7.2716668187221126E-2</c:v>
                </c:pt>
                <c:pt idx="4780">
                  <c:v>7.270168373013472E-2</c:v>
                </c:pt>
                <c:pt idx="4781">
                  <c:v>7.2686705493178683E-2</c:v>
                </c:pt>
                <c:pt idx="4782">
                  <c:v>7.2671733472491049E-2</c:v>
                </c:pt>
                <c:pt idx="4783">
                  <c:v>7.2656767664212779E-2</c:v>
                </c:pt>
                <c:pt idx="4784">
                  <c:v>7.2641808064488056E-2</c:v>
                </c:pt>
                <c:pt idx="4785">
                  <c:v>7.2626854669464405E-2</c:v>
                </c:pt>
                <c:pt idx="4786">
                  <c:v>7.2611907475292364E-2</c:v>
                </c:pt>
                <c:pt idx="4787">
                  <c:v>7.2596966478125816E-2</c:v>
                </c:pt>
                <c:pt idx="4788">
                  <c:v>7.2582031674121528E-2</c:v>
                </c:pt>
                <c:pt idx="4789">
                  <c:v>7.2567103059439655E-2</c:v>
                </c:pt>
                <c:pt idx="4790">
                  <c:v>7.2552180630243532E-2</c:v>
                </c:pt>
                <c:pt idx="4791">
                  <c:v>7.2537264382699571E-2</c:v>
                </c:pt>
                <c:pt idx="4792">
                  <c:v>7.2522354312977461E-2</c:v>
                </c:pt>
                <c:pt idx="4793">
                  <c:v>7.2507450417249902E-2</c:v>
                </c:pt>
                <c:pt idx="4794">
                  <c:v>7.2492552691692774E-2</c:v>
                </c:pt>
                <c:pt idx="4795">
                  <c:v>7.2477661132485313E-2</c:v>
                </c:pt>
                <c:pt idx="4796">
                  <c:v>7.246277573580942E-2</c:v>
                </c:pt>
                <c:pt idx="4797">
                  <c:v>7.2447896497850564E-2</c:v>
                </c:pt>
                <c:pt idx="4798">
                  <c:v>7.2433023414797432E-2</c:v>
                </c:pt>
                <c:pt idx="4799">
                  <c:v>7.2418156482841403E-2</c:v>
                </c:pt>
                <c:pt idx="4800">
                  <c:v>7.2403295698177314E-2</c:v>
                </c:pt>
                <c:pt idx="4801">
                  <c:v>7.2388441057003206E-2</c:v>
                </c:pt>
                <c:pt idx="4802">
                  <c:v>7.2373592555519811E-2</c:v>
                </c:pt>
                <c:pt idx="4803">
                  <c:v>7.2358750189931473E-2</c:v>
                </c:pt>
                <c:pt idx="4804">
                  <c:v>7.2343913956445446E-2</c:v>
                </c:pt>
                <c:pt idx="4805">
                  <c:v>7.2329083851271916E-2</c:v>
                </c:pt>
                <c:pt idx="4806">
                  <c:v>7.2314259870624523E-2</c:v>
                </c:pt>
                <c:pt idx="4807">
                  <c:v>7.2299442010719792E-2</c:v>
                </c:pt>
                <c:pt idx="4808">
                  <c:v>7.2284630267777567E-2</c:v>
                </c:pt>
                <c:pt idx="4809">
                  <c:v>7.2269824638020591E-2</c:v>
                </c:pt>
                <c:pt idx="4810">
                  <c:v>7.2255025117674745E-2</c:v>
                </c:pt>
                <c:pt idx="4811">
                  <c:v>7.2240231702969074E-2</c:v>
                </c:pt>
                <c:pt idx="4812">
                  <c:v>7.2225444390135674E-2</c:v>
                </c:pt>
                <c:pt idx="4813">
                  <c:v>7.2210663175409723E-2</c:v>
                </c:pt>
                <c:pt idx="4814">
                  <c:v>7.2195888055029508E-2</c:v>
                </c:pt>
                <c:pt idx="4815">
                  <c:v>7.2181119025236509E-2</c:v>
                </c:pt>
                <c:pt idx="4816">
                  <c:v>7.216635608227491E-2</c:v>
                </c:pt>
                <c:pt idx="4817">
                  <c:v>7.2151599222392532E-2</c:v>
                </c:pt>
                <c:pt idx="4818">
                  <c:v>7.213684844183986E-2</c:v>
                </c:pt>
                <c:pt idx="4819">
                  <c:v>7.2122103736870558E-2</c:v>
                </c:pt>
                <c:pt idx="4820">
                  <c:v>7.2107365103741411E-2</c:v>
                </c:pt>
                <c:pt idx="4821">
                  <c:v>7.2092632538712384E-2</c:v>
                </c:pt>
                <c:pt idx="4822">
                  <c:v>7.2077906038045952E-2</c:v>
                </c:pt>
                <c:pt idx="4823">
                  <c:v>7.2063185598008311E-2</c:v>
                </c:pt>
                <c:pt idx="4824">
                  <c:v>7.2048471214868529E-2</c:v>
                </c:pt>
                <c:pt idx="4825">
                  <c:v>7.2033762884898642E-2</c:v>
                </c:pt>
                <c:pt idx="4826">
                  <c:v>7.2019060604373533E-2</c:v>
                </c:pt>
                <c:pt idx="4827">
                  <c:v>7.2004364369571583E-2</c:v>
                </c:pt>
                <c:pt idx="4828">
                  <c:v>7.1989674176773905E-2</c:v>
                </c:pt>
                <c:pt idx="4829">
                  <c:v>7.1974990022264734E-2</c:v>
                </c:pt>
                <c:pt idx="4830">
                  <c:v>7.1960311902331472E-2</c:v>
                </c:pt>
                <c:pt idx="4831">
                  <c:v>7.1945639813264059E-2</c:v>
                </c:pt>
                <c:pt idx="4832">
                  <c:v>7.1930973751356195E-2</c:v>
                </c:pt>
                <c:pt idx="4833">
                  <c:v>7.191631371290412E-2</c:v>
                </c:pt>
                <c:pt idx="4834">
                  <c:v>7.1901659694207282E-2</c:v>
                </c:pt>
                <c:pt idx="4835">
                  <c:v>7.1887011691568053E-2</c:v>
                </c:pt>
                <c:pt idx="4836">
                  <c:v>7.1872369701291863E-2</c:v>
                </c:pt>
                <c:pt idx="4837">
                  <c:v>7.185773371968722E-2</c:v>
                </c:pt>
                <c:pt idx="4838">
                  <c:v>7.184310374306549E-2</c:v>
                </c:pt>
                <c:pt idx="4839">
                  <c:v>7.1828479767741329E-2</c:v>
                </c:pt>
                <c:pt idx="4840">
                  <c:v>7.181386179003206E-2</c:v>
                </c:pt>
                <c:pt idx="4841">
                  <c:v>7.179924980625832E-2</c:v>
                </c:pt>
                <c:pt idx="4842">
                  <c:v>7.1784643812743493E-2</c:v>
                </c:pt>
                <c:pt idx="4843">
                  <c:v>7.1770043805813935E-2</c:v>
                </c:pt>
                <c:pt idx="4844">
                  <c:v>7.1755449781799388E-2</c:v>
                </c:pt>
                <c:pt idx="4845">
                  <c:v>7.1740861737032299E-2</c:v>
                </c:pt>
                <c:pt idx="4846">
                  <c:v>7.17262796678481E-2</c:v>
                </c:pt>
                <c:pt idx="4847">
                  <c:v>7.1711703570585122E-2</c:v>
                </c:pt>
                <c:pt idx="4848">
                  <c:v>7.1697133441584959E-2</c:v>
                </c:pt>
                <c:pt idx="4849">
                  <c:v>7.1682569277191979E-2</c:v>
                </c:pt>
                <c:pt idx="4850">
                  <c:v>7.1668011073753576E-2</c:v>
                </c:pt>
                <c:pt idx="4851">
                  <c:v>7.1653458827620128E-2</c:v>
                </c:pt>
                <c:pt idx="4852">
                  <c:v>7.1638912535144969E-2</c:v>
                </c:pt>
                <c:pt idx="4853">
                  <c:v>7.1624372192684346E-2</c:v>
                </c:pt>
                <c:pt idx="4854">
                  <c:v>7.16098377965977E-2</c:v>
                </c:pt>
                <c:pt idx="4855">
                  <c:v>7.1595309343247135E-2</c:v>
                </c:pt>
                <c:pt idx="4856">
                  <c:v>7.1580786828997864E-2</c:v>
                </c:pt>
                <c:pt idx="4857">
                  <c:v>7.1566270250218153E-2</c:v>
                </c:pt>
                <c:pt idx="4858">
                  <c:v>7.1551759603278781E-2</c:v>
                </c:pt>
                <c:pt idx="4859">
                  <c:v>7.1537254884554174E-2</c:v>
                </c:pt>
                <c:pt idx="4860">
                  <c:v>7.1522756090421163E-2</c:v>
                </c:pt>
                <c:pt idx="4861">
                  <c:v>7.1508263217259727E-2</c:v>
                </c:pt>
                <c:pt idx="4862">
                  <c:v>7.1493776261452743E-2</c:v>
                </c:pt>
                <c:pt idx="4863">
                  <c:v>7.1479295219386035E-2</c:v>
                </c:pt>
                <c:pt idx="4864">
                  <c:v>7.1464820087448394E-2</c:v>
                </c:pt>
                <c:pt idx="4865">
                  <c:v>7.1450350862031428E-2</c:v>
                </c:pt>
                <c:pt idx="4866">
                  <c:v>7.1435887539529841E-2</c:v>
                </c:pt>
                <c:pt idx="4867">
                  <c:v>7.142143011634125E-2</c:v>
                </c:pt>
                <c:pt idx="4868">
                  <c:v>7.1406978588865855E-2</c:v>
                </c:pt>
                <c:pt idx="4869">
                  <c:v>7.1392532953507448E-2</c:v>
                </c:pt>
                <c:pt idx="4870">
                  <c:v>7.1378093206671864E-2</c:v>
                </c:pt>
                <c:pt idx="4871">
                  <c:v>7.1363659344768765E-2</c:v>
                </c:pt>
                <c:pt idx="4872">
                  <c:v>7.1349231364209953E-2</c:v>
                </c:pt>
                <c:pt idx="4873">
                  <c:v>7.1334809261410698E-2</c:v>
                </c:pt>
                <c:pt idx="4874">
                  <c:v>7.1320393032788892E-2</c:v>
                </c:pt>
                <c:pt idx="4875">
                  <c:v>7.1305982674765317E-2</c:v>
                </c:pt>
                <c:pt idx="4876">
                  <c:v>7.1291578183763776E-2</c:v>
                </c:pt>
                <c:pt idx="4877">
                  <c:v>7.1277179556210976E-2</c:v>
                </c:pt>
                <c:pt idx="4878">
                  <c:v>7.1262786788536411E-2</c:v>
                </c:pt>
                <c:pt idx="4879">
                  <c:v>7.124839987717238E-2</c:v>
                </c:pt>
                <c:pt idx="4880">
                  <c:v>7.1234018818554456E-2</c:v>
                </c:pt>
                <c:pt idx="4881">
                  <c:v>7.121964360912067E-2</c:v>
                </c:pt>
                <c:pt idx="4882">
                  <c:v>7.1205274245312158E-2</c:v>
                </c:pt>
                <c:pt idx="4883">
                  <c:v>7.1190910723572892E-2</c:v>
                </c:pt>
                <c:pt idx="4884">
                  <c:v>7.1176553040349713E-2</c:v>
                </c:pt>
                <c:pt idx="4885">
                  <c:v>7.116220119209242E-2</c:v>
                </c:pt>
                <c:pt idx="4886">
                  <c:v>7.1147855175253266E-2</c:v>
                </c:pt>
                <c:pt idx="4887">
                  <c:v>7.113351498628831E-2</c:v>
                </c:pt>
                <c:pt idx="4888">
                  <c:v>7.1119180621655273E-2</c:v>
                </c:pt>
                <c:pt idx="4889">
                  <c:v>7.1104852077815667E-2</c:v>
                </c:pt>
                <c:pt idx="4890">
                  <c:v>7.1090529351233556E-2</c:v>
                </c:pt>
                <c:pt idx="4891">
                  <c:v>7.1076212438375572E-2</c:v>
                </c:pt>
                <c:pt idx="4892">
                  <c:v>7.106190133571183E-2</c:v>
                </c:pt>
                <c:pt idx="4893">
                  <c:v>7.1047596039714514E-2</c:v>
                </c:pt>
                <c:pt idx="4894">
                  <c:v>7.1033296546859429E-2</c:v>
                </c:pt>
                <c:pt idx="4895">
                  <c:v>7.1019002853624724E-2</c:v>
                </c:pt>
                <c:pt idx="4896">
                  <c:v>7.1004714956491646E-2</c:v>
                </c:pt>
                <c:pt idx="4897">
                  <c:v>7.0990432851944035E-2</c:v>
                </c:pt>
                <c:pt idx="4898">
                  <c:v>7.0976156536468563E-2</c:v>
                </c:pt>
                <c:pt idx="4899">
                  <c:v>7.0961886006555189E-2</c:v>
                </c:pt>
                <c:pt idx="4900">
                  <c:v>7.0947621258696414E-2</c:v>
                </c:pt>
                <c:pt idx="4901">
                  <c:v>7.0933362289387084E-2</c:v>
                </c:pt>
                <c:pt idx="4902">
                  <c:v>7.091910909512579E-2</c:v>
                </c:pt>
                <c:pt idx="4903">
                  <c:v>7.0904861672413291E-2</c:v>
                </c:pt>
                <c:pt idx="4904">
                  <c:v>7.0890620017753495E-2</c:v>
                </c:pt>
                <c:pt idx="4905">
                  <c:v>7.0876384127652722E-2</c:v>
                </c:pt>
                <c:pt idx="4906">
                  <c:v>7.0862153998620628E-2</c:v>
                </c:pt>
                <c:pt idx="4907">
                  <c:v>7.0847929627169182E-2</c:v>
                </c:pt>
                <c:pt idx="4908">
                  <c:v>7.0833711009813782E-2</c:v>
                </c:pt>
                <c:pt idx="4909">
                  <c:v>7.0819498143071799E-2</c:v>
                </c:pt>
                <c:pt idx="4910">
                  <c:v>7.0805291023464029E-2</c:v>
                </c:pt>
                <c:pt idx="4911">
                  <c:v>7.0791089647514086E-2</c:v>
                </c:pt>
                <c:pt idx="4912">
                  <c:v>7.0776894011747957E-2</c:v>
                </c:pt>
                <c:pt idx="4913">
                  <c:v>7.0762704112694766E-2</c:v>
                </c:pt>
                <c:pt idx="4914">
                  <c:v>7.0748519946886218E-2</c:v>
                </c:pt>
                <c:pt idx="4915">
                  <c:v>7.0734341510856918E-2</c:v>
                </c:pt>
                <c:pt idx="4916">
                  <c:v>7.0720168801144401E-2</c:v>
                </c:pt>
                <c:pt idx="4917">
                  <c:v>7.0706001814288835E-2</c:v>
                </c:pt>
                <c:pt idx="4918">
                  <c:v>7.0691840546832779E-2</c:v>
                </c:pt>
                <c:pt idx="4919">
                  <c:v>7.067768499532244E-2</c:v>
                </c:pt>
                <c:pt idx="4920">
                  <c:v>7.0663535156306009E-2</c:v>
                </c:pt>
                <c:pt idx="4921">
                  <c:v>7.064939102633476E-2</c:v>
                </c:pt>
                <c:pt idx="4922">
                  <c:v>7.0635252601962795E-2</c:v>
                </c:pt>
                <c:pt idx="4923">
                  <c:v>7.0621119879747007E-2</c:v>
                </c:pt>
                <c:pt idx="4924">
                  <c:v>7.0606992856246983E-2</c:v>
                </c:pt>
                <c:pt idx="4925">
                  <c:v>7.0592871528024681E-2</c:v>
                </c:pt>
                <c:pt idx="4926">
                  <c:v>7.0578755891645403E-2</c:v>
                </c:pt>
                <c:pt idx="4927">
                  <c:v>7.056464594367709E-2</c:v>
                </c:pt>
                <c:pt idx="4928">
                  <c:v>7.0550541680690235E-2</c:v>
                </c:pt>
                <c:pt idx="4929">
                  <c:v>7.0536443099258161E-2</c:v>
                </c:pt>
                <c:pt idx="4930">
                  <c:v>7.0522350195956957E-2</c:v>
                </c:pt>
                <c:pt idx="4931">
                  <c:v>7.0508262967365454E-2</c:v>
                </c:pt>
                <c:pt idx="4932">
                  <c:v>7.049418141006529E-2</c:v>
                </c:pt>
                <c:pt idx="4933">
                  <c:v>7.0480105520640532E-2</c:v>
                </c:pt>
                <c:pt idx="4934">
                  <c:v>7.0466035295678534E-2</c:v>
                </c:pt>
                <c:pt idx="4935">
                  <c:v>7.0451970731768773E-2</c:v>
                </c:pt>
                <c:pt idx="4936">
                  <c:v>7.0437911825504074E-2</c:v>
                </c:pt>
                <c:pt idx="4937">
                  <c:v>7.0423858573479256E-2</c:v>
                </c:pt>
                <c:pt idx="4938">
                  <c:v>7.0409810972292625E-2</c:v>
                </c:pt>
                <c:pt idx="4939">
                  <c:v>7.0395769018544815E-2</c:v>
                </c:pt>
                <c:pt idx="4940">
                  <c:v>7.038173270883899E-2</c:v>
                </c:pt>
                <c:pt idx="4941">
                  <c:v>7.0367702039781557E-2</c:v>
                </c:pt>
                <c:pt idx="4942">
                  <c:v>7.0353677007981202E-2</c:v>
                </c:pt>
                <c:pt idx="4943">
                  <c:v>7.0339657610049316E-2</c:v>
                </c:pt>
                <c:pt idx="4944">
                  <c:v>7.0325643842600372E-2</c:v>
                </c:pt>
                <c:pt idx="4945">
                  <c:v>7.0311635702251241E-2</c:v>
                </c:pt>
                <c:pt idx="4946">
                  <c:v>7.0297633185621572E-2</c:v>
                </c:pt>
                <c:pt idx="4947">
                  <c:v>7.0283636289333734E-2</c:v>
                </c:pt>
                <c:pt idx="4948">
                  <c:v>7.0269645010012663E-2</c:v>
                </c:pt>
                <c:pt idx="4949">
                  <c:v>7.025565934428632E-2</c:v>
                </c:pt>
                <c:pt idx="4950">
                  <c:v>7.0241679288785025E-2</c:v>
                </c:pt>
                <c:pt idx="4951">
                  <c:v>7.0227704840142041E-2</c:v>
                </c:pt>
                <c:pt idx="4952">
                  <c:v>7.0213735994992893E-2</c:v>
                </c:pt>
                <c:pt idx="4953">
                  <c:v>7.0199772749976311E-2</c:v>
                </c:pt>
                <c:pt idx="4954">
                  <c:v>7.0185815101733426E-2</c:v>
                </c:pt>
                <c:pt idx="4955">
                  <c:v>7.0171863046908103E-2</c:v>
                </c:pt>
                <c:pt idx="4956">
                  <c:v>7.0157916582146901E-2</c:v>
                </c:pt>
                <c:pt idx="4957">
                  <c:v>7.0143975704098943E-2</c:v>
                </c:pt>
                <c:pt idx="4958">
                  <c:v>7.0130040409416214E-2</c:v>
                </c:pt>
                <c:pt idx="4959">
                  <c:v>7.0116110694753195E-2</c:v>
                </c:pt>
                <c:pt idx="4960">
                  <c:v>7.0102186556767143E-2</c:v>
                </c:pt>
                <c:pt idx="4961">
                  <c:v>7.0088267992117939E-2</c:v>
                </c:pt>
                <c:pt idx="4962">
                  <c:v>7.0074354997468086E-2</c:v>
                </c:pt>
                <c:pt idx="4963">
                  <c:v>7.0060447569482806E-2</c:v>
                </c:pt>
                <c:pt idx="4964">
                  <c:v>7.0046545704829946E-2</c:v>
                </c:pt>
                <c:pt idx="4965">
                  <c:v>7.003264940018003E-2</c:v>
                </c:pt>
                <c:pt idx="4966">
                  <c:v>7.0018758652206164E-2</c:v>
                </c:pt>
                <c:pt idx="4967">
                  <c:v>7.0004873457584188E-2</c:v>
                </c:pt>
                <c:pt idx="4968">
                  <c:v>6.9990993812992675E-2</c:v>
                </c:pt>
                <c:pt idx="4969">
                  <c:v>6.9977119715112321E-2</c:v>
                </c:pt>
                <c:pt idx="4970">
                  <c:v>6.9963251160627335E-2</c:v>
                </c:pt>
                <c:pt idx="4971">
                  <c:v>6.9949388146223673E-2</c:v>
                </c:pt>
                <c:pt idx="4972">
                  <c:v>6.9935530668590581E-2</c:v>
                </c:pt>
                <c:pt idx="4973">
                  <c:v>6.9921678724419664E-2</c:v>
                </c:pt>
                <c:pt idx="4974">
                  <c:v>6.9907832310405121E-2</c:v>
                </c:pt>
                <c:pt idx="4975">
                  <c:v>6.9893991423244026E-2</c:v>
                </c:pt>
                <c:pt idx="4976">
                  <c:v>6.9880156059635434E-2</c:v>
                </c:pt>
                <c:pt idx="4977">
                  <c:v>6.9866326216281902E-2</c:v>
                </c:pt>
                <c:pt idx="4978">
                  <c:v>6.985250188988798E-2</c:v>
                </c:pt>
                <c:pt idx="4979">
                  <c:v>6.9838683077161109E-2</c:v>
                </c:pt>
                <c:pt idx="4980">
                  <c:v>6.9824869774811157E-2</c:v>
                </c:pt>
                <c:pt idx="4981">
                  <c:v>6.981106197955092E-2</c:v>
                </c:pt>
                <c:pt idx="4982">
                  <c:v>6.9797259688095414E-2</c:v>
                </c:pt>
                <c:pt idx="4983">
                  <c:v>6.9783462897162571E-2</c:v>
                </c:pt>
                <c:pt idx="4984">
                  <c:v>6.9769671603472666E-2</c:v>
                </c:pt>
                <c:pt idx="4985">
                  <c:v>6.9755885803748793E-2</c:v>
                </c:pt>
                <c:pt idx="4986">
                  <c:v>6.9742105494716419E-2</c:v>
                </c:pt>
                <c:pt idx="4987">
                  <c:v>6.9728330673103883E-2</c:v>
                </c:pt>
                <c:pt idx="4988">
                  <c:v>6.971456133564205E-2</c:v>
                </c:pt>
                <c:pt idx="4989">
                  <c:v>6.9700797479064019E-2</c:v>
                </c:pt>
                <c:pt idx="4990">
                  <c:v>6.968703910010593E-2</c:v>
                </c:pt>
                <c:pt idx="4991">
                  <c:v>6.9673286195506431E-2</c:v>
                </c:pt>
                <c:pt idx="4992">
                  <c:v>6.9659538762006493E-2</c:v>
                </c:pt>
                <c:pt idx="4993">
                  <c:v>6.9645796796349926E-2</c:v>
                </c:pt>
                <c:pt idx="4994">
                  <c:v>6.9632060295282988E-2</c:v>
                </c:pt>
                <c:pt idx="4995">
                  <c:v>6.961832925555457E-2</c:v>
                </c:pt>
                <c:pt idx="4996">
                  <c:v>6.9604603673916104E-2</c:v>
                </c:pt>
                <c:pt idx="4997">
                  <c:v>6.9590883547121604E-2</c:v>
                </c:pt>
                <c:pt idx="4998">
                  <c:v>6.9577168871927497E-2</c:v>
                </c:pt>
                <c:pt idx="4999">
                  <c:v>6.9563459645093237E-2</c:v>
                </c:pt>
                <c:pt idx="5000">
                  <c:v>6.9549755863380178E-2</c:v>
                </c:pt>
                <c:pt idx="5001">
                  <c:v>6.9536057523552838E-2</c:v>
                </c:pt>
                <c:pt idx="5002">
                  <c:v>6.9522364622377944E-2</c:v>
                </c:pt>
                <c:pt idx="5003">
                  <c:v>6.9508677156624982E-2</c:v>
                </c:pt>
                <c:pt idx="5004">
                  <c:v>6.9494995123065673E-2</c:v>
                </c:pt>
                <c:pt idx="5005">
                  <c:v>6.94813185184745E-2</c:v>
                </c:pt>
                <c:pt idx="5006">
                  <c:v>6.9467647339628846E-2</c:v>
                </c:pt>
                <c:pt idx="5007">
                  <c:v>6.9453981583307775E-2</c:v>
                </c:pt>
                <c:pt idx="5008">
                  <c:v>6.9440321246293735E-2</c:v>
                </c:pt>
                <c:pt idx="5009">
                  <c:v>6.942666632537127E-2</c:v>
                </c:pt>
                <c:pt idx="5010">
                  <c:v>6.9413016817327602E-2</c:v>
                </c:pt>
                <c:pt idx="5011">
                  <c:v>6.9399372718952232E-2</c:v>
                </c:pt>
                <c:pt idx="5012">
                  <c:v>6.9385734027037904E-2</c:v>
                </c:pt>
                <c:pt idx="5013">
                  <c:v>6.9372100738378822E-2</c:v>
                </c:pt>
                <c:pt idx="5014">
                  <c:v>6.9358472849772798E-2</c:v>
                </c:pt>
                <c:pt idx="5015">
                  <c:v>6.9344850358019294E-2</c:v>
                </c:pt>
                <c:pt idx="5016">
                  <c:v>6.933123325992098E-2</c:v>
                </c:pt>
                <c:pt idx="5017">
                  <c:v>6.9317621552282493E-2</c:v>
                </c:pt>
                <c:pt idx="5018">
                  <c:v>6.9304015231911195E-2</c:v>
                </c:pt>
                <c:pt idx="5019">
                  <c:v>6.9290414295617178E-2</c:v>
                </c:pt>
                <c:pt idx="5020">
                  <c:v>6.9276818740212701E-2</c:v>
                </c:pt>
                <c:pt idx="5021">
                  <c:v>6.9263228562512852E-2</c:v>
                </c:pt>
                <c:pt idx="5022">
                  <c:v>6.9249643759334997E-2</c:v>
                </c:pt>
                <c:pt idx="5023">
                  <c:v>6.9236064327499111E-2</c:v>
                </c:pt>
                <c:pt idx="5024">
                  <c:v>6.9222490263827513E-2</c:v>
                </c:pt>
                <c:pt idx="5025">
                  <c:v>6.9208921565145354E-2</c:v>
                </c:pt>
                <c:pt idx="5026">
                  <c:v>6.9195358228279796E-2</c:v>
                </c:pt>
                <c:pt idx="5027">
                  <c:v>6.9181800250061029E-2</c:v>
                </c:pt>
                <c:pt idx="5028">
                  <c:v>6.9168247627321447E-2</c:v>
                </c:pt>
                <c:pt idx="5029">
                  <c:v>6.9154700356895804E-2</c:v>
                </c:pt>
                <c:pt idx="5030">
                  <c:v>6.9141158435621589E-2</c:v>
                </c:pt>
                <c:pt idx="5031">
                  <c:v>6.9127621860338925E-2</c:v>
                </c:pt>
                <c:pt idx="5032">
                  <c:v>6.9114090627889743E-2</c:v>
                </c:pt>
                <c:pt idx="5033">
                  <c:v>6.9100564735119122E-2</c:v>
                </c:pt>
                <c:pt idx="5034">
                  <c:v>6.9087044178874485E-2</c:v>
                </c:pt>
                <c:pt idx="5035">
                  <c:v>6.9073528956005645E-2</c:v>
                </c:pt>
                <c:pt idx="5036">
                  <c:v>6.9060019063364633E-2</c:v>
                </c:pt>
                <c:pt idx="5037">
                  <c:v>6.9046514497806535E-2</c:v>
                </c:pt>
                <c:pt idx="5038">
                  <c:v>6.9033015256188365E-2</c:v>
                </c:pt>
                <c:pt idx="5039">
                  <c:v>6.9019521335369732E-2</c:v>
                </c:pt>
                <c:pt idx="5040">
                  <c:v>6.9006032732212924E-2</c:v>
                </c:pt>
                <c:pt idx="5041">
                  <c:v>6.8992549443582574E-2</c:v>
                </c:pt>
                <c:pt idx="5042">
                  <c:v>6.8979071466345701E-2</c:v>
                </c:pt>
                <c:pt idx="5043">
                  <c:v>6.8965598797371838E-2</c:v>
                </c:pt>
                <c:pt idx="5044">
                  <c:v>6.8952131433533043E-2</c:v>
                </c:pt>
                <c:pt idx="5045">
                  <c:v>6.8938669371703509E-2</c:v>
                </c:pt>
                <c:pt idx="5046">
                  <c:v>6.8925212608760347E-2</c:v>
                </c:pt>
                <c:pt idx="5047">
                  <c:v>6.8911761141582803E-2</c:v>
                </c:pt>
                <c:pt idx="5048">
                  <c:v>6.8898314967052704E-2</c:v>
                </c:pt>
                <c:pt idx="5049">
                  <c:v>6.8884874082054126E-2</c:v>
                </c:pt>
                <c:pt idx="5050">
                  <c:v>6.8871438483473837E-2</c:v>
                </c:pt>
                <c:pt idx="5051">
                  <c:v>6.8858008168200896E-2</c:v>
                </c:pt>
                <c:pt idx="5052">
                  <c:v>6.884458313312683E-2</c:v>
                </c:pt>
                <c:pt idx="5053">
                  <c:v>6.8831163375145582E-2</c:v>
                </c:pt>
                <c:pt idx="5054">
                  <c:v>6.8817748891153538E-2</c:v>
                </c:pt>
                <c:pt idx="5055">
                  <c:v>6.8804339678049525E-2</c:v>
                </c:pt>
                <c:pt idx="5056">
                  <c:v>6.8790935732734856E-2</c:v>
                </c:pt>
                <c:pt idx="5057">
                  <c:v>6.8777537052113022E-2</c:v>
                </c:pt>
                <c:pt idx="5058">
                  <c:v>6.8764143633090108E-2</c:v>
                </c:pt>
                <c:pt idx="5059">
                  <c:v>6.8750755472574768E-2</c:v>
                </c:pt>
                <c:pt idx="5060">
                  <c:v>6.8737372567477875E-2</c:v>
                </c:pt>
                <c:pt idx="5061">
                  <c:v>6.8723994914712844E-2</c:v>
                </c:pt>
                <c:pt idx="5062">
                  <c:v>6.8710622511195113E-2</c:v>
                </c:pt>
                <c:pt idx="5063">
                  <c:v>6.8697255353843023E-2</c:v>
                </c:pt>
                <c:pt idx="5064">
                  <c:v>6.8683893439577162E-2</c:v>
                </c:pt>
                <c:pt idx="5065">
                  <c:v>6.867053676532045E-2</c:v>
                </c:pt>
                <c:pt idx="5066">
                  <c:v>6.8657185327998277E-2</c:v>
                </c:pt>
                <c:pt idx="5067">
                  <c:v>6.8643839124538364E-2</c:v>
                </c:pt>
                <c:pt idx="5068">
                  <c:v>6.8630498151870889E-2</c:v>
                </c:pt>
                <c:pt idx="5069">
                  <c:v>6.8617162406928389E-2</c:v>
                </c:pt>
                <c:pt idx="5070">
                  <c:v>6.8603831886645886E-2</c:v>
                </c:pt>
                <c:pt idx="5071">
                  <c:v>6.8590506587960481E-2</c:v>
                </c:pt>
                <c:pt idx="5072">
                  <c:v>6.857718650781211E-2</c:v>
                </c:pt>
                <c:pt idx="5073">
                  <c:v>6.8563871643142912E-2</c:v>
                </c:pt>
                <c:pt idx="5074">
                  <c:v>6.8550561990897221E-2</c:v>
                </c:pt>
                <c:pt idx="5075">
                  <c:v>6.8537257548022021E-2</c:v>
                </c:pt>
                <c:pt idx="5076">
                  <c:v>6.8523958311466446E-2</c:v>
                </c:pt>
                <c:pt idx="5077">
                  <c:v>6.8510664278182323E-2</c:v>
                </c:pt>
                <c:pt idx="5078">
                  <c:v>6.8497375445123423E-2</c:v>
                </c:pt>
                <c:pt idx="5079">
                  <c:v>6.8484091809246334E-2</c:v>
                </c:pt>
                <c:pt idx="5080">
                  <c:v>6.8470813367509389E-2</c:v>
                </c:pt>
                <c:pt idx="5081">
                  <c:v>6.8457540116874188E-2</c:v>
                </c:pt>
                <c:pt idx="5082">
                  <c:v>6.8444272054303978E-2</c:v>
                </c:pt>
                <c:pt idx="5083">
                  <c:v>6.8431009176764618E-2</c:v>
                </c:pt>
                <c:pt idx="5084">
                  <c:v>6.8417751481224323E-2</c:v>
                </c:pt>
                <c:pt idx="5085">
                  <c:v>6.840449896465356E-2</c:v>
                </c:pt>
                <c:pt idx="5086">
                  <c:v>6.8391251624025429E-2</c:v>
                </c:pt>
                <c:pt idx="5087">
                  <c:v>6.8378009456314864E-2</c:v>
                </c:pt>
                <c:pt idx="5088">
                  <c:v>6.8364772458499784E-2</c:v>
                </c:pt>
                <c:pt idx="5089">
                  <c:v>6.8351540627559965E-2</c:v>
                </c:pt>
                <c:pt idx="5090">
                  <c:v>6.8338313960477834E-2</c:v>
                </c:pt>
                <c:pt idx="5091">
                  <c:v>6.8325092454237984E-2</c:v>
                </c:pt>
                <c:pt idx="5092">
                  <c:v>6.831187610582741E-2</c:v>
                </c:pt>
                <c:pt idx="5093">
                  <c:v>6.8298664912235532E-2</c:v>
                </c:pt>
                <c:pt idx="5094">
                  <c:v>6.8285458870453744E-2</c:v>
                </c:pt>
                <c:pt idx="5095">
                  <c:v>6.8272257977476339E-2</c:v>
                </c:pt>
                <c:pt idx="5096">
                  <c:v>6.8259062230299455E-2</c:v>
                </c:pt>
                <c:pt idx="5097">
                  <c:v>6.8245871625922008E-2</c:v>
                </c:pt>
                <c:pt idx="5098">
                  <c:v>6.8232686161344813E-2</c:v>
                </c:pt>
                <c:pt idx="5099">
                  <c:v>6.821950583357117E-2</c:v>
                </c:pt>
                <c:pt idx="5100">
                  <c:v>6.8206330639606821E-2</c:v>
                </c:pt>
                <c:pt idx="5101">
                  <c:v>6.8193160576459549E-2</c:v>
                </c:pt>
                <c:pt idx="5102">
                  <c:v>6.8179995641139898E-2</c:v>
                </c:pt>
                <c:pt idx="5103">
                  <c:v>6.8166835830660411E-2</c:v>
                </c:pt>
                <c:pt idx="5104">
                  <c:v>6.8153681142035877E-2</c:v>
                </c:pt>
                <c:pt idx="5105">
                  <c:v>6.8140531572283447E-2</c:v>
                </c:pt>
                <c:pt idx="5106">
                  <c:v>6.8127387118422908E-2</c:v>
                </c:pt>
                <c:pt idx="5107">
                  <c:v>6.8114247777476003E-2</c:v>
                </c:pt>
                <c:pt idx="5108">
                  <c:v>6.810111354646689E-2</c:v>
                </c:pt>
                <c:pt idx="5109">
                  <c:v>6.8087984422422101E-2</c:v>
                </c:pt>
                <c:pt idx="5110">
                  <c:v>6.8074860402370097E-2</c:v>
                </c:pt>
                <c:pt idx="5111">
                  <c:v>6.8061741483342361E-2</c:v>
                </c:pt>
                <c:pt idx="5112">
                  <c:v>6.8048627662371949E-2</c:v>
                </c:pt>
                <c:pt idx="5113">
                  <c:v>6.8035518936494621E-2</c:v>
                </c:pt>
                <c:pt idx="5114">
                  <c:v>6.8022415302748385E-2</c:v>
                </c:pt>
                <c:pt idx="5115">
                  <c:v>6.8009316758173219E-2</c:v>
                </c:pt>
                <c:pt idx="5116">
                  <c:v>6.7996223299812017E-2</c:v>
                </c:pt>
                <c:pt idx="5117">
                  <c:v>6.7983134924709213E-2</c:v>
                </c:pt>
                <c:pt idx="5118">
                  <c:v>6.7970051629912029E-2</c:v>
                </c:pt>
                <c:pt idx="5119">
                  <c:v>6.7956973412469951E-2</c:v>
                </c:pt>
                <c:pt idx="5120">
                  <c:v>6.794390026943456E-2</c:v>
                </c:pt>
                <c:pt idx="5121">
                  <c:v>6.7930832197859767E-2</c:v>
                </c:pt>
                <c:pt idx="5122">
                  <c:v>6.7917769194801872E-2</c:v>
                </c:pt>
                <c:pt idx="5123">
                  <c:v>6.7904711257319172E-2</c:v>
                </c:pt>
                <c:pt idx="5124">
                  <c:v>6.7891658382472422E-2</c:v>
                </c:pt>
                <c:pt idx="5125">
                  <c:v>6.7878610567324804E-2</c:v>
                </c:pt>
                <c:pt idx="5126">
                  <c:v>6.7865567808941638E-2</c:v>
                </c:pt>
                <c:pt idx="5127">
                  <c:v>6.7852530104390171E-2</c:v>
                </c:pt>
                <c:pt idx="5128">
                  <c:v>6.7839497450740471E-2</c:v>
                </c:pt>
                <c:pt idx="5129">
                  <c:v>6.7826469845064408E-2</c:v>
                </c:pt>
                <c:pt idx="5130">
                  <c:v>6.7813447284436487E-2</c:v>
                </c:pt>
                <c:pt idx="5131">
                  <c:v>6.7800429765933104E-2</c:v>
                </c:pt>
                <c:pt idx="5132">
                  <c:v>6.7787417286633372E-2</c:v>
                </c:pt>
                <c:pt idx="5133">
                  <c:v>6.7774409843618072E-2</c:v>
                </c:pt>
                <c:pt idx="5134">
                  <c:v>6.7761407433970675E-2</c:v>
                </c:pt>
                <c:pt idx="5135">
                  <c:v>6.7748410054776775E-2</c:v>
                </c:pt>
                <c:pt idx="5136">
                  <c:v>6.7735417703124023E-2</c:v>
                </c:pt>
                <c:pt idx="5137">
                  <c:v>6.7722430376102816E-2</c:v>
                </c:pt>
                <c:pt idx="5138">
                  <c:v>6.7709448070805076E-2</c:v>
                </c:pt>
                <c:pt idx="5139">
                  <c:v>6.7696470784325738E-2</c:v>
                </c:pt>
                <c:pt idx="5140">
                  <c:v>6.7683498513761181E-2</c:v>
                </c:pt>
                <c:pt idx="5141">
                  <c:v>6.7670531256210795E-2</c:v>
                </c:pt>
                <c:pt idx="5142">
                  <c:v>6.7657569008775481E-2</c:v>
                </c:pt>
                <c:pt idx="5143">
                  <c:v>6.764461176855896E-2</c:v>
                </c:pt>
                <c:pt idx="5144">
                  <c:v>6.7631659532666838E-2</c:v>
                </c:pt>
                <c:pt idx="5145">
                  <c:v>6.7618712298207054E-2</c:v>
                </c:pt>
                <c:pt idx="5146">
                  <c:v>6.7605770062289752E-2</c:v>
                </c:pt>
                <c:pt idx="5147">
                  <c:v>6.7592832822027438E-2</c:v>
                </c:pt>
                <c:pt idx="5148">
                  <c:v>6.7579900574534293E-2</c:v>
                </c:pt>
                <c:pt idx="5149">
                  <c:v>6.7566973316927612E-2</c:v>
                </c:pt>
                <c:pt idx="5150">
                  <c:v>6.7554051046326127E-2</c:v>
                </c:pt>
                <c:pt idx="5151">
                  <c:v>6.7541133759851019E-2</c:v>
                </c:pt>
                <c:pt idx="5152">
                  <c:v>6.7528221454626031E-2</c:v>
                </c:pt>
                <c:pt idx="5153">
                  <c:v>6.7515314127776532E-2</c:v>
                </c:pt>
                <c:pt idx="5154">
                  <c:v>6.7502411776430515E-2</c:v>
                </c:pt>
                <c:pt idx="5155">
                  <c:v>6.7489514397717901E-2</c:v>
                </c:pt>
                <c:pt idx="5156">
                  <c:v>6.747662198877126E-2</c:v>
                </c:pt>
                <c:pt idx="5157">
                  <c:v>6.7463734546724718E-2</c:v>
                </c:pt>
                <c:pt idx="5158">
                  <c:v>6.7450852068714887E-2</c:v>
                </c:pt>
                <c:pt idx="5159">
                  <c:v>6.7437974551881122E-2</c:v>
                </c:pt>
                <c:pt idx="5160">
                  <c:v>6.7425101993363892E-2</c:v>
                </c:pt>
                <c:pt idx="5161">
                  <c:v>6.7412234390306955E-2</c:v>
                </c:pt>
                <c:pt idx="5162">
                  <c:v>6.7399371739855163E-2</c:v>
                </c:pt>
                <c:pt idx="5163">
                  <c:v>6.7386514039156756E-2</c:v>
                </c:pt>
                <c:pt idx="5164">
                  <c:v>6.7373661285360931E-2</c:v>
                </c:pt>
                <c:pt idx="5165">
                  <c:v>6.736081347562009E-2</c:v>
                </c:pt>
                <c:pt idx="5166">
                  <c:v>6.7347970607088331E-2</c:v>
                </c:pt>
                <c:pt idx="5167">
                  <c:v>6.7335132676921872E-2</c:v>
                </c:pt>
                <c:pt idx="5168">
                  <c:v>6.7322299682279332E-2</c:v>
                </c:pt>
                <c:pt idx="5169">
                  <c:v>6.7309471620321443E-2</c:v>
                </c:pt>
                <c:pt idx="5170">
                  <c:v>6.729664848821082E-2</c:v>
                </c:pt>
                <c:pt idx="5171">
                  <c:v>6.7283830283112772E-2</c:v>
                </c:pt>
                <c:pt idx="5172">
                  <c:v>6.7271017002194428E-2</c:v>
                </c:pt>
                <c:pt idx="5173">
                  <c:v>6.7258208642625147E-2</c:v>
                </c:pt>
                <c:pt idx="5174">
                  <c:v>6.7245405201576472E-2</c:v>
                </c:pt>
                <c:pt idx="5175">
                  <c:v>6.723260667622212E-2</c:v>
                </c:pt>
                <c:pt idx="5176">
                  <c:v>6.7219813063737893E-2</c:v>
                </c:pt>
                <c:pt idx="5177">
                  <c:v>6.7207024361301909E-2</c:v>
                </c:pt>
                <c:pt idx="5178">
                  <c:v>6.719424056609416E-2</c:v>
                </c:pt>
                <c:pt idx="5179">
                  <c:v>6.7181461675297163E-2</c:v>
                </c:pt>
                <c:pt idx="5180">
                  <c:v>6.7168687686095324E-2</c:v>
                </c:pt>
                <c:pt idx="5181">
                  <c:v>6.7155918595675254E-2</c:v>
                </c:pt>
                <c:pt idx="5182">
                  <c:v>6.7143154401225771E-2</c:v>
                </c:pt>
                <c:pt idx="5183">
                  <c:v>6.7130395099937804E-2</c:v>
                </c:pt>
                <c:pt idx="5184">
                  <c:v>6.711764068900429E-2</c:v>
                </c:pt>
                <c:pt idx="5185">
                  <c:v>6.7104891165620587E-2</c:v>
                </c:pt>
                <c:pt idx="5186">
                  <c:v>6.709214652698399E-2</c:v>
                </c:pt>
                <c:pt idx="5187">
                  <c:v>6.7079406770293989E-2</c:v>
                </c:pt>
                <c:pt idx="5188">
                  <c:v>6.7066671892752353E-2</c:v>
                </c:pt>
                <c:pt idx="5189">
                  <c:v>6.7053941891562413E-2</c:v>
                </c:pt>
                <c:pt idx="5190">
                  <c:v>6.704121676393042E-2</c:v>
                </c:pt>
                <c:pt idx="5191">
                  <c:v>6.7028496507064328E-2</c:v>
                </c:pt>
                <c:pt idx="5192">
                  <c:v>6.7015781118174314E-2</c:v>
                </c:pt>
                <c:pt idx="5193">
                  <c:v>6.7003070594472441E-2</c:v>
                </c:pt>
                <c:pt idx="5194">
                  <c:v>6.6990364933173396E-2</c:v>
                </c:pt>
                <c:pt idx="5195">
                  <c:v>6.6977664131493433E-2</c:v>
                </c:pt>
                <c:pt idx="5196">
                  <c:v>6.6964968186651264E-2</c:v>
                </c:pt>
                <c:pt idx="5197">
                  <c:v>6.6952277095867721E-2</c:v>
                </c:pt>
                <c:pt idx="5198">
                  <c:v>6.6939590856365624E-2</c:v>
                </c:pt>
                <c:pt idx="5199">
                  <c:v>6.6926909465369847E-2</c:v>
                </c:pt>
                <c:pt idx="5200">
                  <c:v>6.69142329201078E-2</c:v>
                </c:pt>
                <c:pt idx="5201">
                  <c:v>6.6901561217808228E-2</c:v>
                </c:pt>
                <c:pt idx="5202">
                  <c:v>6.6888894355702791E-2</c:v>
                </c:pt>
                <c:pt idx="5203">
                  <c:v>6.6876232331024701E-2</c:v>
                </c:pt>
                <c:pt idx="5204">
                  <c:v>6.6863575141009574E-2</c:v>
                </c:pt>
                <c:pt idx="5205">
                  <c:v>6.685092278289502E-2</c:v>
                </c:pt>
                <c:pt idx="5206">
                  <c:v>6.6838275253920734E-2</c:v>
                </c:pt>
                <c:pt idx="5207">
                  <c:v>6.6825632551328534E-2</c:v>
                </c:pt>
                <c:pt idx="5208">
                  <c:v>6.6812994672362333E-2</c:v>
                </c:pt>
                <c:pt idx="5209">
                  <c:v>6.6800361614268139E-2</c:v>
                </c:pt>
                <c:pt idx="5210">
                  <c:v>6.6787733374294028E-2</c:v>
                </c:pt>
                <c:pt idx="5211">
                  <c:v>6.6775109949690201E-2</c:v>
                </c:pt>
                <c:pt idx="5212">
                  <c:v>6.6762491337709062E-2</c:v>
                </c:pt>
                <c:pt idx="5213">
                  <c:v>6.6749877535604546E-2</c:v>
                </c:pt>
                <c:pt idx="5214">
                  <c:v>6.6737268540633513E-2</c:v>
                </c:pt>
                <c:pt idx="5215">
                  <c:v>6.6724664350054363E-2</c:v>
                </c:pt>
                <c:pt idx="5216">
                  <c:v>6.6712064961127776E-2</c:v>
                </c:pt>
                <c:pt idx="5217">
                  <c:v>6.6699470371116121E-2</c:v>
                </c:pt>
                <c:pt idx="5218">
                  <c:v>6.668688057728446E-2</c:v>
                </c:pt>
                <c:pt idx="5219">
                  <c:v>6.6674295576899495E-2</c:v>
                </c:pt>
                <c:pt idx="5220">
                  <c:v>6.6661715367230298E-2</c:v>
                </c:pt>
                <c:pt idx="5221">
                  <c:v>6.6649139945547622E-2</c:v>
                </c:pt>
                <c:pt idx="5222">
                  <c:v>6.663656930912458E-2</c:v>
                </c:pt>
                <c:pt idx="5223">
                  <c:v>6.6624003455236322E-2</c:v>
                </c:pt>
                <c:pt idx="5224">
                  <c:v>6.6611442381159847E-2</c:v>
                </c:pt>
                <c:pt idx="5225">
                  <c:v>6.6598886084174691E-2</c:v>
                </c:pt>
                <c:pt idx="5226">
                  <c:v>6.6586334561561891E-2</c:v>
                </c:pt>
                <c:pt idx="5227">
                  <c:v>6.657378781060487E-2</c:v>
                </c:pt>
                <c:pt idx="5228">
                  <c:v>6.6561245828589022E-2</c:v>
                </c:pt>
                <c:pt idx="5229">
                  <c:v>6.6548708612801807E-2</c:v>
                </c:pt>
                <c:pt idx="5230">
                  <c:v>6.653617616053277E-2</c:v>
                </c:pt>
                <c:pt idx="5231">
                  <c:v>6.6523648469073396E-2</c:v>
                </c:pt>
                <c:pt idx="5232">
                  <c:v>6.6511125535717405E-2</c:v>
                </c:pt>
                <c:pt idx="5233">
                  <c:v>6.6498607357760434E-2</c:v>
                </c:pt>
                <c:pt idx="5234">
                  <c:v>6.6486093932500087E-2</c:v>
                </c:pt>
                <c:pt idx="5235">
                  <c:v>6.6473585257236123E-2</c:v>
                </c:pt>
                <c:pt idx="5236">
                  <c:v>6.6461081329270338E-2</c:v>
                </c:pt>
                <c:pt idx="5237">
                  <c:v>6.6448582145906557E-2</c:v>
                </c:pt>
                <c:pt idx="5238">
                  <c:v>6.6436087704450711E-2</c:v>
                </c:pt>
                <c:pt idx="5239">
                  <c:v>6.6423598002210663E-2</c:v>
                </c:pt>
                <c:pt idx="5240">
                  <c:v>6.6411113036496314E-2</c:v>
                </c:pt>
                <c:pt idx="5241">
                  <c:v>6.6398632804619703E-2</c:v>
                </c:pt>
                <c:pt idx="5242">
                  <c:v>6.6386157303894522E-2</c:v>
                </c:pt>
                <c:pt idx="5243">
                  <c:v>6.6373686531637124E-2</c:v>
                </c:pt>
                <c:pt idx="5244">
                  <c:v>6.6361220485165434E-2</c:v>
                </c:pt>
                <c:pt idx="5245">
                  <c:v>6.6348759161799456E-2</c:v>
                </c:pt>
                <c:pt idx="5246">
                  <c:v>6.6336302558861429E-2</c:v>
                </c:pt>
                <c:pt idx="5247">
                  <c:v>6.63238506736753E-2</c:v>
                </c:pt>
                <c:pt idx="5248">
                  <c:v>6.6311403503567262E-2</c:v>
                </c:pt>
                <c:pt idx="5249">
                  <c:v>6.6298961045865412E-2</c:v>
                </c:pt>
                <c:pt idx="5250">
                  <c:v>6.6286523297899941E-2</c:v>
                </c:pt>
                <c:pt idx="5251">
                  <c:v>6.6274090257002996E-2</c:v>
                </c:pt>
                <c:pt idx="5252">
                  <c:v>6.6261661920508849E-2</c:v>
                </c:pt>
                <c:pt idx="5253">
                  <c:v>6.6249238285753367E-2</c:v>
                </c:pt>
                <c:pt idx="5254">
                  <c:v>6.6236819350075152E-2</c:v>
                </c:pt>
                <c:pt idx="5255">
                  <c:v>6.622440511081415E-2</c:v>
                </c:pt>
                <c:pt idx="5256">
                  <c:v>6.6211995565312612E-2</c:v>
                </c:pt>
                <c:pt idx="5257">
                  <c:v>6.6199590710914732E-2</c:v>
                </c:pt>
                <c:pt idx="5258">
                  <c:v>6.6187190544966704E-2</c:v>
                </c:pt>
                <c:pt idx="5259">
                  <c:v>6.617479506481673E-2</c:v>
                </c:pt>
                <c:pt idx="5260">
                  <c:v>6.6162404267814987E-2</c:v>
                </c:pt>
                <c:pt idx="5261">
                  <c:v>6.6150018151313703E-2</c:v>
                </c:pt>
                <c:pt idx="5262">
                  <c:v>6.6137636712666939E-2</c:v>
                </c:pt>
                <c:pt idx="5263">
                  <c:v>6.6125259949230936E-2</c:v>
                </c:pt>
                <c:pt idx="5264">
                  <c:v>6.6112887858363972E-2</c:v>
                </c:pt>
                <c:pt idx="5265">
                  <c:v>6.61005204374258E-2</c:v>
                </c:pt>
                <c:pt idx="5266">
                  <c:v>6.6088157683778875E-2</c:v>
                </c:pt>
                <c:pt idx="5267">
                  <c:v>6.6075799594787238E-2</c:v>
                </c:pt>
                <c:pt idx="5268">
                  <c:v>6.6063446167816925E-2</c:v>
                </c:pt>
                <c:pt idx="5269">
                  <c:v>6.6051097400236014E-2</c:v>
                </c:pt>
                <c:pt idx="5270">
                  <c:v>6.6038753289414526E-2</c:v>
                </c:pt>
                <c:pt idx="5271">
                  <c:v>6.6026413832724534E-2</c:v>
                </c:pt>
                <c:pt idx="5272">
                  <c:v>6.601407902753989E-2</c:v>
                </c:pt>
                <c:pt idx="5273">
                  <c:v>6.6001748871236623E-2</c:v>
                </c:pt>
                <c:pt idx="5274">
                  <c:v>6.5989423361192692E-2</c:v>
                </c:pt>
                <c:pt idx="5275">
                  <c:v>6.5977102494787956E-2</c:v>
                </c:pt>
                <c:pt idx="5276">
                  <c:v>6.5964786269404274E-2</c:v>
                </c:pt>
                <c:pt idx="5277">
                  <c:v>6.5952474682425502E-2</c:v>
                </c:pt>
                <c:pt idx="5278">
                  <c:v>6.5940167731237301E-2</c:v>
                </c:pt>
                <c:pt idx="5279">
                  <c:v>6.5927865413227496E-2</c:v>
                </c:pt>
                <c:pt idx="5280">
                  <c:v>6.5915567725785842E-2</c:v>
                </c:pt>
                <c:pt idx="5281">
                  <c:v>6.5903274666303913E-2</c:v>
                </c:pt>
                <c:pt idx="5282">
                  <c:v>6.5890986232175444E-2</c:v>
                </c:pt>
                <c:pt idx="5283">
                  <c:v>6.5878702420795701E-2</c:v>
                </c:pt>
                <c:pt idx="5284">
                  <c:v>6.5866423229562571E-2</c:v>
                </c:pt>
                <c:pt idx="5285">
                  <c:v>6.5854148655875175E-2</c:v>
                </c:pt>
                <c:pt idx="5286">
                  <c:v>6.5841878697135148E-2</c:v>
                </c:pt>
                <c:pt idx="5287">
                  <c:v>6.58296133507459E-2</c:v>
                </c:pt>
                <c:pt idx="5288">
                  <c:v>6.5817352614112423E-2</c:v>
                </c:pt>
                <c:pt idx="5289">
                  <c:v>6.5805096484642292E-2</c:v>
                </c:pt>
                <c:pt idx="5290">
                  <c:v>6.5792844959744551E-2</c:v>
                </c:pt>
                <c:pt idx="5291">
                  <c:v>6.5780598036830132E-2</c:v>
                </c:pt>
                <c:pt idx="5292">
                  <c:v>6.5768355713312368E-2</c:v>
                </c:pt>
                <c:pt idx="5293">
                  <c:v>6.5756117986606299E-2</c:v>
                </c:pt>
                <c:pt idx="5294">
                  <c:v>6.5743884854128534E-2</c:v>
                </c:pt>
                <c:pt idx="5295">
                  <c:v>6.573165631329797E-2</c:v>
                </c:pt>
                <c:pt idx="5296">
                  <c:v>6.5719432361535712E-2</c:v>
                </c:pt>
                <c:pt idx="5297">
                  <c:v>6.57072129962641E-2</c:v>
                </c:pt>
                <c:pt idx="5298">
                  <c:v>6.5694998214907999E-2</c:v>
                </c:pt>
                <c:pt idx="5299">
                  <c:v>6.5682788014893911E-2</c:v>
                </c:pt>
                <c:pt idx="5300">
                  <c:v>6.567058239365027E-2</c:v>
                </c:pt>
                <c:pt idx="5301">
                  <c:v>6.565838134860752E-2</c:v>
                </c:pt>
                <c:pt idx="5302">
                  <c:v>6.5646184877197963E-2</c:v>
                </c:pt>
                <c:pt idx="5303">
                  <c:v>6.5633992976855834E-2</c:v>
                </c:pt>
                <c:pt idx="5304">
                  <c:v>6.5621805645017281E-2</c:v>
                </c:pt>
                <c:pt idx="5305">
                  <c:v>6.5609622879120394E-2</c:v>
                </c:pt>
                <c:pt idx="5306">
                  <c:v>6.5597444676605082E-2</c:v>
                </c:pt>
                <c:pt idx="5307">
                  <c:v>6.5585271034913337E-2</c:v>
                </c:pt>
                <c:pt idx="5308">
                  <c:v>6.5573101951488771E-2</c:v>
                </c:pt>
                <c:pt idx="5309">
                  <c:v>6.5560937423777124E-2</c:v>
                </c:pt>
                <c:pt idx="5310">
                  <c:v>6.5548777449226173E-2</c:v>
                </c:pt>
                <c:pt idx="5311">
                  <c:v>6.5536622025285374E-2</c:v>
                </c:pt>
                <c:pt idx="5312">
                  <c:v>6.5524471149405905E-2</c:v>
                </c:pt>
                <c:pt idx="5313">
                  <c:v>6.5512324819041387E-2</c:v>
                </c:pt>
                <c:pt idx="5314">
                  <c:v>6.5500183031646522E-2</c:v>
                </c:pt>
                <c:pt idx="5315">
                  <c:v>6.5488045784678942E-2</c:v>
                </c:pt>
                <c:pt idx="5316">
                  <c:v>6.5475913075597428E-2</c:v>
                </c:pt>
                <c:pt idx="5317">
                  <c:v>6.5463784901862943E-2</c:v>
                </c:pt>
                <c:pt idx="5318">
                  <c:v>6.5451661260937974E-2</c:v>
                </c:pt>
                <c:pt idx="5319">
                  <c:v>6.543954215028748E-2</c:v>
                </c:pt>
                <c:pt idx="5320">
                  <c:v>6.5427427567377891E-2</c:v>
                </c:pt>
                <c:pt idx="5321">
                  <c:v>6.5415317509677634E-2</c:v>
                </c:pt>
                <c:pt idx="5322">
                  <c:v>6.5403211974657094E-2</c:v>
                </c:pt>
                <c:pt idx="5323">
                  <c:v>6.5391110959788404E-2</c:v>
                </c:pt>
                <c:pt idx="5324">
                  <c:v>6.5379014462545418E-2</c:v>
                </c:pt>
                <c:pt idx="5325">
                  <c:v>6.5366922480404432E-2</c:v>
                </c:pt>
                <c:pt idx="5326">
                  <c:v>6.5354835010843132E-2</c:v>
                </c:pt>
                <c:pt idx="5327">
                  <c:v>6.5342752051341324E-2</c:v>
                </c:pt>
                <c:pt idx="5328">
                  <c:v>6.5330673599380329E-2</c:v>
                </c:pt>
                <c:pt idx="5329">
                  <c:v>6.5318599652443812E-2</c:v>
                </c:pt>
                <c:pt idx="5330">
                  <c:v>6.5306530208016925E-2</c:v>
                </c:pt>
                <c:pt idx="5331">
                  <c:v>6.5294465263586829E-2</c:v>
                </c:pt>
                <c:pt idx="5332">
                  <c:v>6.5282404816642908E-2</c:v>
                </c:pt>
                <c:pt idx="5333">
                  <c:v>6.5270348864675615E-2</c:v>
                </c:pt>
                <c:pt idx="5334">
                  <c:v>6.5258297405178037E-2</c:v>
                </c:pt>
                <c:pt idx="5335">
                  <c:v>6.5246250435644707E-2</c:v>
                </c:pt>
                <c:pt idx="5336">
                  <c:v>6.5234207953572113E-2</c:v>
                </c:pt>
                <c:pt idx="5337">
                  <c:v>6.5222169956458589E-2</c:v>
                </c:pt>
                <c:pt idx="5338">
                  <c:v>6.5210136441804373E-2</c:v>
                </c:pt>
                <c:pt idx="5339">
                  <c:v>6.5198107407111502E-2</c:v>
                </c:pt>
                <c:pt idx="5340">
                  <c:v>6.5186082849883892E-2</c:v>
                </c:pt>
                <c:pt idx="5341">
                  <c:v>6.5174062767627147E-2</c:v>
                </c:pt>
                <c:pt idx="5342">
                  <c:v>6.5162047157849179E-2</c:v>
                </c:pt>
                <c:pt idx="5343">
                  <c:v>6.5150036018059104E-2</c:v>
                </c:pt>
                <c:pt idx="5344">
                  <c:v>6.5138029345768483E-2</c:v>
                </c:pt>
                <c:pt idx="5345">
                  <c:v>6.5126027138490417E-2</c:v>
                </c:pt>
                <c:pt idx="5346">
                  <c:v>6.5114029393739684E-2</c:v>
                </c:pt>
                <c:pt idx="5347">
                  <c:v>6.5102036109033423E-2</c:v>
                </c:pt>
                <c:pt idx="5348">
                  <c:v>6.5090047281889857E-2</c:v>
                </c:pt>
                <c:pt idx="5349">
                  <c:v>6.5078062909829898E-2</c:v>
                </c:pt>
                <c:pt idx="5350">
                  <c:v>6.5066082990375806E-2</c:v>
                </c:pt>
                <c:pt idx="5351">
                  <c:v>6.5054107521051494E-2</c:v>
                </c:pt>
                <c:pt idx="5352">
                  <c:v>6.5042136499383202E-2</c:v>
                </c:pt>
                <c:pt idx="5353">
                  <c:v>6.503016992289877E-2</c:v>
                </c:pt>
                <c:pt idx="5354">
                  <c:v>6.5018207789127591E-2</c:v>
                </c:pt>
                <c:pt idx="5355">
                  <c:v>6.50062500956015E-2</c:v>
                </c:pt>
                <c:pt idx="5356">
                  <c:v>6.4994296839853541E-2</c:v>
                </c:pt>
                <c:pt idx="5357">
                  <c:v>6.4982348019418823E-2</c:v>
                </c:pt>
                <c:pt idx="5358">
                  <c:v>6.49704036318344E-2</c:v>
                </c:pt>
                <c:pt idx="5359">
                  <c:v>6.4958463674639061E-2</c:v>
                </c:pt>
                <c:pt idx="5360">
                  <c:v>6.4946528145373411E-2</c:v>
                </c:pt>
                <c:pt idx="5361">
                  <c:v>6.4934597041579778E-2</c:v>
                </c:pt>
                <c:pt idx="5362">
                  <c:v>6.4922670360802334E-2</c:v>
                </c:pt>
                <c:pt idx="5363">
                  <c:v>6.4910748100587168E-2</c:v>
                </c:pt>
                <c:pt idx="5364">
                  <c:v>6.4898830258482268E-2</c:v>
                </c:pt>
                <c:pt idx="5365">
                  <c:v>6.4886916832037109E-2</c:v>
                </c:pt>
                <c:pt idx="5366">
                  <c:v>6.4875007818802982E-2</c:v>
                </c:pt>
                <c:pt idx="5367">
                  <c:v>6.4863103216333526E-2</c:v>
                </c:pt>
                <c:pt idx="5368">
                  <c:v>6.4851203022183529E-2</c:v>
                </c:pt>
                <c:pt idx="5369">
                  <c:v>6.4839307233909974E-2</c:v>
                </c:pt>
                <c:pt idx="5370">
                  <c:v>6.4827415849071715E-2</c:v>
                </c:pt>
                <c:pt idx="5371">
                  <c:v>6.4815528865228858E-2</c:v>
                </c:pt>
                <c:pt idx="5372">
                  <c:v>6.480364627994388E-2</c:v>
                </c:pt>
                <c:pt idx="5373">
                  <c:v>6.4791768090780813E-2</c:v>
                </c:pt>
                <c:pt idx="5374">
                  <c:v>6.4779894295305493E-2</c:v>
                </c:pt>
                <c:pt idx="5375">
                  <c:v>6.4768024891085782E-2</c:v>
                </c:pt>
                <c:pt idx="5376">
                  <c:v>6.475615987569075E-2</c:v>
                </c:pt>
                <c:pt idx="5377">
                  <c:v>6.4744299246691922E-2</c:v>
                </c:pt>
                <c:pt idx="5378">
                  <c:v>6.4732443001662199E-2</c:v>
                </c:pt>
                <c:pt idx="5379">
                  <c:v>6.4720591138176478E-2</c:v>
                </c:pt>
                <c:pt idx="5380">
                  <c:v>6.4708743653811227E-2</c:v>
                </c:pt>
                <c:pt idx="5381">
                  <c:v>6.4696900546144936E-2</c:v>
                </c:pt>
                <c:pt idx="5382">
                  <c:v>6.468506181275771E-2</c:v>
                </c:pt>
                <c:pt idx="5383">
                  <c:v>6.4673227451231552E-2</c:v>
                </c:pt>
                <c:pt idx="5384">
                  <c:v>6.4661397459150019E-2</c:v>
                </c:pt>
                <c:pt idx="5385">
                  <c:v>6.4649571834098821E-2</c:v>
                </c:pt>
                <c:pt idx="5386">
                  <c:v>6.4637750573665026E-2</c:v>
                </c:pt>
                <c:pt idx="5387">
                  <c:v>6.4625933675437841E-2</c:v>
                </c:pt>
                <c:pt idx="5388">
                  <c:v>6.4614121137008096E-2</c:v>
                </c:pt>
                <c:pt idx="5389">
                  <c:v>6.4602312955968133E-2</c:v>
                </c:pt>
                <c:pt idx="5390">
                  <c:v>6.4590509129912529E-2</c:v>
                </c:pt>
                <c:pt idx="5391">
                  <c:v>6.4578709656437333E-2</c:v>
                </c:pt>
                <c:pt idx="5392">
                  <c:v>6.4566914533140576E-2</c:v>
                </c:pt>
                <c:pt idx="5393">
                  <c:v>6.4555123757621513E-2</c:v>
                </c:pt>
                <c:pt idx="5394">
                  <c:v>6.4543337327481923E-2</c:v>
                </c:pt>
                <c:pt idx="5395">
                  <c:v>6.453155524032482E-2</c:v>
                </c:pt>
                <c:pt idx="5396">
                  <c:v>6.4519777493755204E-2</c:v>
                </c:pt>
                <c:pt idx="5397">
                  <c:v>6.4508004085379725E-2</c:v>
                </c:pt>
                <c:pt idx="5398">
                  <c:v>6.4496235012806991E-2</c:v>
                </c:pt>
                <c:pt idx="5399">
                  <c:v>6.4484470273646816E-2</c:v>
                </c:pt>
                <c:pt idx="5400">
                  <c:v>6.4472709865511429E-2</c:v>
                </c:pt>
                <c:pt idx="5401">
                  <c:v>6.446095378601438E-2</c:v>
                </c:pt>
                <c:pt idx="5402">
                  <c:v>6.4449202032771283E-2</c:v>
                </c:pt>
                <c:pt idx="5403">
                  <c:v>6.4437454603399349E-2</c:v>
                </c:pt>
                <c:pt idx="5404">
                  <c:v>6.4425711495517304E-2</c:v>
                </c:pt>
                <c:pt idx="5405">
                  <c:v>6.4413972706746037E-2</c:v>
                </c:pt>
                <c:pt idx="5406">
                  <c:v>6.4402238234707893E-2</c:v>
                </c:pt>
                <c:pt idx="5407">
                  <c:v>6.4390508077026981E-2</c:v>
                </c:pt>
                <c:pt idx="5408">
                  <c:v>6.4378782231329312E-2</c:v>
                </c:pt>
                <c:pt idx="5409">
                  <c:v>6.4367060695242492E-2</c:v>
                </c:pt>
                <c:pt idx="5410">
                  <c:v>6.435534346639582E-2</c:v>
                </c:pt>
                <c:pt idx="5411">
                  <c:v>6.4343630542420746E-2</c:v>
                </c:pt>
                <c:pt idx="5412">
                  <c:v>6.4331921920949747E-2</c:v>
                </c:pt>
                <c:pt idx="5413">
                  <c:v>6.4320217599617424E-2</c:v>
                </c:pt>
                <c:pt idx="5414">
                  <c:v>6.4308517576060292E-2</c:v>
                </c:pt>
                <c:pt idx="5415">
                  <c:v>6.4296821847916463E-2</c:v>
                </c:pt>
                <c:pt idx="5416">
                  <c:v>6.4285130412825214E-2</c:v>
                </c:pt>
                <c:pt idx="5417">
                  <c:v>6.4273443268428571E-2</c:v>
                </c:pt>
                <c:pt idx="5418">
                  <c:v>6.4261760412369556E-2</c:v>
                </c:pt>
                <c:pt idx="5419">
                  <c:v>6.4250081842293208E-2</c:v>
                </c:pt>
                <c:pt idx="5420">
                  <c:v>6.4238407555845978E-2</c:v>
                </c:pt>
                <c:pt idx="5421">
                  <c:v>6.4226737550676413E-2</c:v>
                </c:pt>
                <c:pt idx="5422">
                  <c:v>6.4215071824434478E-2</c:v>
                </c:pt>
                <c:pt idx="5423">
                  <c:v>6.4203410374772021E-2</c:v>
                </c:pt>
                <c:pt idx="5424">
                  <c:v>6.4191753199342713E-2</c:v>
                </c:pt>
                <c:pt idx="5425">
                  <c:v>6.4180100295801693E-2</c:v>
                </c:pt>
                <c:pt idx="5426">
                  <c:v>6.4168451661805889E-2</c:v>
                </c:pt>
                <c:pt idx="5427">
                  <c:v>6.4156807295014009E-2</c:v>
                </c:pt>
                <c:pt idx="5428">
                  <c:v>6.4145167193086411E-2</c:v>
                </c:pt>
                <c:pt idx="5429">
                  <c:v>6.4133531353685283E-2</c:v>
                </c:pt>
                <c:pt idx="5430">
                  <c:v>6.4121899774473995E-2</c:v>
                </c:pt>
                <c:pt idx="5431">
                  <c:v>6.4110272453118608E-2</c:v>
                </c:pt>
                <c:pt idx="5432">
                  <c:v>6.4098649387285822E-2</c:v>
                </c:pt>
                <c:pt idx="5433">
                  <c:v>6.408703057464489E-2</c:v>
                </c:pt>
                <c:pt idx="5434">
                  <c:v>6.4075416012866093E-2</c:v>
                </c:pt>
                <c:pt idx="5435">
                  <c:v>6.4063805699621904E-2</c:v>
                </c:pt>
                <c:pt idx="5436">
                  <c:v>6.4052199632586349E-2</c:v>
                </c:pt>
                <c:pt idx="5437">
                  <c:v>6.4040597809434913E-2</c:v>
                </c:pt>
                <c:pt idx="5438">
                  <c:v>6.4029000227844982E-2</c:v>
                </c:pt>
                <c:pt idx="5439">
                  <c:v>6.4017406885495884E-2</c:v>
                </c:pt>
                <c:pt idx="5440">
                  <c:v>6.4005817780067906E-2</c:v>
                </c:pt>
                <c:pt idx="5441">
                  <c:v>6.3994232909244012E-2</c:v>
                </c:pt>
                <c:pt idx="5442">
                  <c:v>6.3982652270707832E-2</c:v>
                </c:pt>
                <c:pt idx="5443">
                  <c:v>6.3971075862145496E-2</c:v>
                </c:pt>
                <c:pt idx="5444">
                  <c:v>6.3959503681244395E-2</c:v>
                </c:pt>
                <c:pt idx="5445">
                  <c:v>6.3947935725693697E-2</c:v>
                </c:pt>
                <c:pt idx="5446">
                  <c:v>6.3936371993184304E-2</c:v>
                </c:pt>
                <c:pt idx="5447">
                  <c:v>6.3924812481408577E-2</c:v>
                </c:pt>
                <c:pt idx="5448">
                  <c:v>6.3913257188060929E-2</c:v>
                </c:pt>
                <c:pt idx="5449">
                  <c:v>6.3901706110837148E-2</c:v>
                </c:pt>
                <c:pt idx="5450">
                  <c:v>6.3890159247434811E-2</c:v>
                </c:pt>
                <c:pt idx="5451">
                  <c:v>6.387861659555312E-2</c:v>
                </c:pt>
                <c:pt idx="5452">
                  <c:v>6.3867078152893095E-2</c:v>
                </c:pt>
                <c:pt idx="5453">
                  <c:v>6.3855543917157045E-2</c:v>
                </c:pt>
                <c:pt idx="5454">
                  <c:v>6.3844013886049461E-2</c:v>
                </c:pt>
                <c:pt idx="5455">
                  <c:v>6.3832488057276274E-2</c:v>
                </c:pt>
                <c:pt idx="5456">
                  <c:v>6.3820966428544734E-2</c:v>
                </c:pt>
                <c:pt idx="5457">
                  <c:v>6.3809448997564397E-2</c:v>
                </c:pt>
                <c:pt idx="5458">
                  <c:v>6.3797935762046162E-2</c:v>
                </c:pt>
                <c:pt idx="5459">
                  <c:v>6.3786426719702402E-2</c:v>
                </c:pt>
                <c:pt idx="5460">
                  <c:v>6.3774921868247417E-2</c:v>
                </c:pt>
                <c:pt idx="5461">
                  <c:v>6.3763421205397103E-2</c:v>
                </c:pt>
                <c:pt idx="5462">
                  <c:v>6.3751924728868814E-2</c:v>
                </c:pt>
                <c:pt idx="5463">
                  <c:v>6.3740432436382014E-2</c:v>
                </c:pt>
                <c:pt idx="5464">
                  <c:v>6.3728944325657427E-2</c:v>
                </c:pt>
                <c:pt idx="5465">
                  <c:v>6.3717460394417627E-2</c:v>
                </c:pt>
                <c:pt idx="5466">
                  <c:v>6.3705980640386531E-2</c:v>
                </c:pt>
                <c:pt idx="5467">
                  <c:v>6.3694505061290096E-2</c:v>
                </c:pt>
                <c:pt idx="5468">
                  <c:v>6.3683033654855808E-2</c:v>
                </c:pt>
                <c:pt idx="5469">
                  <c:v>6.367156641881265E-2</c:v>
                </c:pt>
                <c:pt idx="5470">
                  <c:v>6.3660103350891381E-2</c:v>
                </c:pt>
                <c:pt idx="5471">
                  <c:v>6.3648644448824343E-2</c:v>
                </c:pt>
                <c:pt idx="5472">
                  <c:v>6.3637189710345599E-2</c:v>
                </c:pt>
                <c:pt idx="5473">
                  <c:v>6.3625739133190778E-2</c:v>
                </c:pt>
                <c:pt idx="5474">
                  <c:v>6.3614292715097165E-2</c:v>
                </c:pt>
                <c:pt idx="5475">
                  <c:v>6.3602850453803692E-2</c:v>
                </c:pt>
                <c:pt idx="5476">
                  <c:v>6.359141234705093E-2</c:v>
                </c:pt>
                <c:pt idx="5477">
                  <c:v>6.357997839258106E-2</c:v>
                </c:pt>
                <c:pt idx="5478">
                  <c:v>6.3568548588137888E-2</c:v>
                </c:pt>
                <c:pt idx="5479">
                  <c:v>6.3557122931466981E-2</c:v>
                </c:pt>
                <c:pt idx="5480">
                  <c:v>6.354570142031532E-2</c:v>
                </c:pt>
                <c:pt idx="5481">
                  <c:v>6.3534284052431805E-2</c:v>
                </c:pt>
                <c:pt idx="5482">
                  <c:v>6.3522870825566333E-2</c:v>
                </c:pt>
                <c:pt idx="5483">
                  <c:v>6.3511461737471409E-2</c:v>
                </c:pt>
                <c:pt idx="5484">
                  <c:v>6.3500056785900219E-2</c:v>
                </c:pt>
                <c:pt idx="5485">
                  <c:v>6.3488655968608323E-2</c:v>
                </c:pt>
                <c:pt idx="5486">
                  <c:v>6.3477259283352211E-2</c:v>
                </c:pt>
                <c:pt idx="5487">
                  <c:v>6.3465866727890577E-2</c:v>
                </c:pt>
                <c:pt idx="5488">
                  <c:v>6.3454478299983463E-2</c:v>
                </c:pt>
                <c:pt idx="5489">
                  <c:v>6.3443093997392508E-2</c:v>
                </c:pt>
                <c:pt idx="5490">
                  <c:v>6.3431713817881111E-2</c:v>
                </c:pt>
                <c:pt idx="5491">
                  <c:v>6.3420337759213991E-2</c:v>
                </c:pt>
                <c:pt idx="5492">
                  <c:v>6.3408965819157795E-2</c:v>
                </c:pt>
                <c:pt idx="5493">
                  <c:v>6.3397597995480823E-2</c:v>
                </c:pt>
                <c:pt idx="5494">
                  <c:v>6.3386234285952484E-2</c:v>
                </c:pt>
                <c:pt idx="5495">
                  <c:v>6.3374874688344351E-2</c:v>
                </c:pt>
                <c:pt idx="5496">
                  <c:v>6.3363519200429402E-2</c:v>
                </c:pt>
                <c:pt idx="5497">
                  <c:v>6.3352167819982139E-2</c:v>
                </c:pt>
                <c:pt idx="5498">
                  <c:v>6.334082054477877E-2</c:v>
                </c:pt>
                <c:pt idx="5499">
                  <c:v>6.3329477372597032E-2</c:v>
                </c:pt>
                <c:pt idx="5500">
                  <c:v>6.3318138301216409E-2</c:v>
                </c:pt>
                <c:pt idx="5501">
                  <c:v>6.3306803328417705E-2</c:v>
                </c:pt>
                <c:pt idx="5502">
                  <c:v>6.329547245198347E-2</c:v>
                </c:pt>
                <c:pt idx="5503">
                  <c:v>6.3284145669697936E-2</c:v>
                </c:pt>
                <c:pt idx="5504">
                  <c:v>6.3272822979347138E-2</c:v>
                </c:pt>
                <c:pt idx="5505">
                  <c:v>6.3261504378718067E-2</c:v>
                </c:pt>
                <c:pt idx="5506">
                  <c:v>6.3250189865599785E-2</c:v>
                </c:pt>
                <c:pt idx="5507">
                  <c:v>6.3238879437782836E-2</c:v>
                </c:pt>
                <c:pt idx="5508">
                  <c:v>6.3227573093059306E-2</c:v>
                </c:pt>
                <c:pt idx="5509">
                  <c:v>6.3216270829223126E-2</c:v>
                </c:pt>
                <c:pt idx="5510">
                  <c:v>6.3204972644069116E-2</c:v>
                </c:pt>
                <c:pt idx="5511">
                  <c:v>6.3193678535394704E-2</c:v>
                </c:pt>
                <c:pt idx="5512">
                  <c:v>6.3182388500997944E-2</c:v>
                </c:pt>
                <c:pt idx="5513">
                  <c:v>6.3171102538679025E-2</c:v>
                </c:pt>
                <c:pt idx="5514">
                  <c:v>6.3159820646239775E-2</c:v>
                </c:pt>
                <c:pt idx="5515">
                  <c:v>6.3148542821483147E-2</c:v>
                </c:pt>
                <c:pt idx="5516">
                  <c:v>6.3137269062214008E-2</c:v>
                </c:pt>
                <c:pt idx="5517">
                  <c:v>6.3125999366238722E-2</c:v>
                </c:pt>
                <c:pt idx="5518">
                  <c:v>6.3114733731365238E-2</c:v>
                </c:pt>
                <c:pt idx="5519">
                  <c:v>6.3103472155403031E-2</c:v>
                </c:pt>
                <c:pt idx="5520">
                  <c:v>6.3092214636163338E-2</c:v>
                </c:pt>
                <c:pt idx="5521">
                  <c:v>6.3080961171458436E-2</c:v>
                </c:pt>
                <c:pt idx="5522">
                  <c:v>6.306971175910292E-2</c:v>
                </c:pt>
                <c:pt idx="5523">
                  <c:v>6.3058466396912427E-2</c:v>
                </c:pt>
                <c:pt idx="5524">
                  <c:v>6.3047225082704356E-2</c:v>
                </c:pt>
                <c:pt idx="5525">
                  <c:v>6.30359878142977E-2</c:v>
                </c:pt>
                <c:pt idx="5526">
                  <c:v>6.3024754589512663E-2</c:v>
                </c:pt>
                <c:pt idx="5527">
                  <c:v>6.3013525406171569E-2</c:v>
                </c:pt>
                <c:pt idx="5528">
                  <c:v>6.3002300262097938E-2</c:v>
                </c:pt>
                <c:pt idx="5529">
                  <c:v>6.2991079155117022E-2</c:v>
                </c:pt>
                <c:pt idx="5530">
                  <c:v>6.2979862083055296E-2</c:v>
                </c:pt>
                <c:pt idx="5531">
                  <c:v>6.2968649043741443E-2</c:v>
                </c:pt>
                <c:pt idx="5532">
                  <c:v>6.2957440035004794E-2</c:v>
                </c:pt>
                <c:pt idx="5533">
                  <c:v>6.2946235054677113E-2</c:v>
                </c:pt>
                <c:pt idx="5534">
                  <c:v>6.2935034100591328E-2</c:v>
                </c:pt>
                <c:pt idx="5535">
                  <c:v>6.2923837170581712E-2</c:v>
                </c:pt>
                <c:pt idx="5536">
                  <c:v>6.2912644262484482E-2</c:v>
                </c:pt>
                <c:pt idx="5537">
                  <c:v>6.2901455374137119E-2</c:v>
                </c:pt>
                <c:pt idx="5538">
                  <c:v>6.2890270503378934E-2</c:v>
                </c:pt>
                <c:pt idx="5539">
                  <c:v>6.287908964805046E-2</c:v>
                </c:pt>
                <c:pt idx="5540">
                  <c:v>6.2867912805994033E-2</c:v>
                </c:pt>
                <c:pt idx="5541">
                  <c:v>6.2856739975053352E-2</c:v>
                </c:pt>
                <c:pt idx="5542">
                  <c:v>6.2845571153073709E-2</c:v>
                </c:pt>
                <c:pt idx="5543">
                  <c:v>6.283440633790198E-2</c:v>
                </c:pt>
                <c:pt idx="5544">
                  <c:v>6.2823245527386481E-2</c:v>
                </c:pt>
                <c:pt idx="5545">
                  <c:v>6.2812088719377324E-2</c:v>
                </c:pt>
                <c:pt idx="5546">
                  <c:v>6.2800935911725933E-2</c:v>
                </c:pt>
                <c:pt idx="5547">
                  <c:v>6.2789787102285124E-2</c:v>
                </c:pt>
                <c:pt idx="5548">
                  <c:v>6.2778642288909517E-2</c:v>
                </c:pt>
                <c:pt idx="5549">
                  <c:v>6.2767501469455339E-2</c:v>
                </c:pt>
                <c:pt idx="5550">
                  <c:v>6.2756364641779944E-2</c:v>
                </c:pt>
                <c:pt idx="5551">
                  <c:v>6.2745231803742738E-2</c:v>
                </c:pt>
                <c:pt idx="5552">
                  <c:v>6.273410295320403E-2</c:v>
                </c:pt>
                <c:pt idx="5553">
                  <c:v>6.2722978088026196E-2</c:v>
                </c:pt>
                <c:pt idx="5554">
                  <c:v>6.2711857206072821E-2</c:v>
                </c:pt>
                <c:pt idx="5555">
                  <c:v>6.2700740305209321E-2</c:v>
                </c:pt>
                <c:pt idx="5556">
                  <c:v>6.2689627383302304E-2</c:v>
                </c:pt>
                <c:pt idx="5557">
                  <c:v>6.2678518438220088E-2</c:v>
                </c:pt>
                <c:pt idx="5558">
                  <c:v>6.2667413467832472E-2</c:v>
                </c:pt>
                <c:pt idx="5559">
                  <c:v>6.2656312470010689E-2</c:v>
                </c:pt>
                <c:pt idx="5560">
                  <c:v>6.2645215442627619E-2</c:v>
                </c:pt>
                <c:pt idx="5561">
                  <c:v>6.2634122383557603E-2</c:v>
                </c:pt>
                <c:pt idx="5562">
                  <c:v>6.2623033290676491E-2</c:v>
                </c:pt>
                <c:pt idx="5563">
                  <c:v>6.2611948161861608E-2</c:v>
                </c:pt>
                <c:pt idx="5564">
                  <c:v>6.2600866994991872E-2</c:v>
                </c:pt>
                <c:pt idx="5565">
                  <c:v>6.2589789787947672E-2</c:v>
                </c:pt>
                <c:pt idx="5566">
                  <c:v>6.2578716538610871E-2</c:v>
                </c:pt>
                <c:pt idx="5567">
                  <c:v>6.256764724486491E-2</c:v>
                </c:pt>
                <c:pt idx="5568">
                  <c:v>6.2556581904594774E-2</c:v>
                </c:pt>
                <c:pt idx="5569">
                  <c:v>6.2545520515686584E-2</c:v>
                </c:pt>
                <c:pt idx="5570">
                  <c:v>6.253446307602864E-2</c:v>
                </c:pt>
                <c:pt idx="5571">
                  <c:v>6.252340958351002E-2</c:v>
                </c:pt>
                <c:pt idx="5572">
                  <c:v>6.2512360036021966E-2</c:v>
                </c:pt>
                <c:pt idx="5573">
                  <c:v>6.2501314431456567E-2</c:v>
                </c:pt>
                <c:pt idx="5574">
                  <c:v>6.2490272767707987E-2</c:v>
                </c:pt>
                <c:pt idx="5575">
                  <c:v>6.2479235042671631E-2</c:v>
                </c:pt>
                <c:pt idx="5576">
                  <c:v>6.2468201254244377E-2</c:v>
                </c:pt>
                <c:pt idx="5577">
                  <c:v>6.2457171400324404E-2</c:v>
                </c:pt>
                <c:pt idx="5578">
                  <c:v>6.2446145478811853E-2</c:v>
                </c:pt>
                <c:pt idx="5579">
                  <c:v>6.2435123487608102E-2</c:v>
                </c:pt>
                <c:pt idx="5580">
                  <c:v>6.2424105424615989E-2</c:v>
                </c:pt>
                <c:pt idx="5581">
                  <c:v>6.2413091287739975E-2</c:v>
                </c:pt>
                <c:pt idx="5582">
                  <c:v>6.2402081074885728E-2</c:v>
                </c:pt>
                <c:pt idx="5583">
                  <c:v>6.2391074783960582E-2</c:v>
                </c:pt>
                <c:pt idx="5584">
                  <c:v>6.2380072412873563E-2</c:v>
                </c:pt>
                <c:pt idx="5585">
                  <c:v>6.2369073959534962E-2</c:v>
                </c:pt>
                <c:pt idx="5586">
                  <c:v>6.2358079421856324E-2</c:v>
                </c:pt>
                <c:pt idx="5587">
                  <c:v>6.2347088797751117E-2</c:v>
                </c:pt>
                <c:pt idx="5588">
                  <c:v>6.2336102085134133E-2</c:v>
                </c:pt>
                <c:pt idx="5589">
                  <c:v>6.2325119281921512E-2</c:v>
                </c:pt>
                <c:pt idx="5590">
                  <c:v>6.2314140386030982E-2</c:v>
                </c:pt>
                <c:pt idx="5591">
                  <c:v>6.2303165395381777E-2</c:v>
                </c:pt>
                <c:pt idx="5592">
                  <c:v>6.2292194307894434E-2</c:v>
                </c:pt>
                <c:pt idx="5593">
                  <c:v>6.2281227121491228E-2</c:v>
                </c:pt>
                <c:pt idx="5594">
                  <c:v>6.2270263834095584E-2</c:v>
                </c:pt>
                <c:pt idx="5595">
                  <c:v>6.2259304443632729E-2</c:v>
                </c:pt>
                <c:pt idx="5596">
                  <c:v>6.2248348948029157E-2</c:v>
                </c:pt>
                <c:pt idx="5597">
                  <c:v>6.2237397345212934E-2</c:v>
                </c:pt>
                <c:pt idx="5598">
                  <c:v>6.2226449633113412E-2</c:v>
                </c:pt>
                <c:pt idx="5599">
                  <c:v>6.2215505809661634E-2</c:v>
                </c:pt>
                <c:pt idx="5600">
                  <c:v>6.2204565872789976E-2</c:v>
                </c:pt>
                <c:pt idx="5601">
                  <c:v>6.2193629820432444E-2</c:v>
                </c:pt>
                <c:pt idx="5602">
                  <c:v>6.2182697650524088E-2</c:v>
                </c:pt>
                <c:pt idx="5603">
                  <c:v>6.2171769361001716E-2</c:v>
                </c:pt>
                <c:pt idx="5604">
                  <c:v>6.216084494980393E-2</c:v>
                </c:pt>
                <c:pt idx="5605">
                  <c:v>6.2149924414870064E-2</c:v>
                </c:pt>
                <c:pt idx="5606">
                  <c:v>6.2139007754141544E-2</c:v>
                </c:pt>
                <c:pt idx="5607">
                  <c:v>6.2128094965560814E-2</c:v>
                </c:pt>
                <c:pt idx="5608">
                  <c:v>6.2117186047072025E-2</c:v>
                </c:pt>
                <c:pt idx="5609">
                  <c:v>6.2106280996620737E-2</c:v>
                </c:pt>
                <c:pt idx="5610">
                  <c:v>6.2095379812153746E-2</c:v>
                </c:pt>
                <c:pt idx="5611">
                  <c:v>6.2084482491619623E-2</c:v>
                </c:pt>
                <c:pt idx="5612">
                  <c:v>6.2073589032968321E-2</c:v>
                </c:pt>
                <c:pt idx="5613">
                  <c:v>6.2062699434151006E-2</c:v>
                </c:pt>
                <c:pt idx="5614">
                  <c:v>6.205181369312042E-2</c:v>
                </c:pt>
                <c:pt idx="5615">
                  <c:v>6.204093180783106E-2</c:v>
                </c:pt>
                <c:pt idx="5616">
                  <c:v>6.2030053776238173E-2</c:v>
                </c:pt>
                <c:pt idx="5617">
                  <c:v>6.2019179596299115E-2</c:v>
                </c:pt>
                <c:pt idx="5618">
                  <c:v>6.2008309265972415E-2</c:v>
                </c:pt>
                <c:pt idx="5619">
                  <c:v>6.1997442783218025E-2</c:v>
                </c:pt>
                <c:pt idx="5620">
                  <c:v>6.1986580145997408E-2</c:v>
                </c:pt>
                <c:pt idx="5621">
                  <c:v>6.1975721352273271E-2</c:v>
                </c:pt>
                <c:pt idx="5622">
                  <c:v>6.1964866400009956E-2</c:v>
                </c:pt>
                <c:pt idx="5623">
                  <c:v>6.1954015287173286E-2</c:v>
                </c:pt>
                <c:pt idx="5624">
                  <c:v>6.1943168011730353E-2</c:v>
                </c:pt>
                <c:pt idx="5625">
                  <c:v>6.1932324571649794E-2</c:v>
                </c:pt>
                <c:pt idx="5626">
                  <c:v>6.1921484964901512E-2</c:v>
                </c:pt>
                <c:pt idx="5627">
                  <c:v>6.1910649189457066E-2</c:v>
                </c:pt>
                <c:pt idx="5628">
                  <c:v>6.1899817243289322E-2</c:v>
                </c:pt>
                <c:pt idx="5629">
                  <c:v>6.1888989124372552E-2</c:v>
                </c:pt>
                <c:pt idx="5630">
                  <c:v>6.1878164830682508E-2</c:v>
                </c:pt>
                <c:pt idx="5631">
                  <c:v>6.1867344360196364E-2</c:v>
                </c:pt>
                <c:pt idx="5632">
                  <c:v>6.1856527710892707E-2</c:v>
                </c:pt>
                <c:pt idx="5633">
                  <c:v>6.1845714880751412E-2</c:v>
                </c:pt>
                <c:pt idx="5634">
                  <c:v>6.1834905867754059E-2</c:v>
                </c:pt>
                <c:pt idx="5635">
                  <c:v>6.1824100669883385E-2</c:v>
                </c:pt>
                <c:pt idx="5636">
                  <c:v>6.1813299285123878E-2</c:v>
                </c:pt>
                <c:pt idx="5637">
                  <c:v>6.1802501711460837E-2</c:v>
                </c:pt>
                <c:pt idx="5638">
                  <c:v>6.1791707946881762E-2</c:v>
                </c:pt>
                <c:pt idx="5639">
                  <c:v>6.1780917989374733E-2</c:v>
                </c:pt>
                <c:pt idx="5640">
                  <c:v>6.1770131836930024E-2</c:v>
                </c:pt>
                <c:pt idx="5641">
                  <c:v>6.1759349487538716E-2</c:v>
                </c:pt>
                <c:pt idx="5642">
                  <c:v>6.1748570939193823E-2</c:v>
                </c:pt>
                <c:pt idx="5643">
                  <c:v>6.1737796189889324E-2</c:v>
                </c:pt>
                <c:pt idx="5644">
                  <c:v>6.1727025237620817E-2</c:v>
                </c:pt>
                <c:pt idx="5645">
                  <c:v>6.1716258080385181E-2</c:v>
                </c:pt>
                <c:pt idx="5646">
                  <c:v>6.1705494716180954E-2</c:v>
                </c:pt>
                <c:pt idx="5647">
                  <c:v>6.1694735143007863E-2</c:v>
                </c:pt>
                <c:pt idx="5648">
                  <c:v>6.1683979358867026E-2</c:v>
                </c:pt>
                <c:pt idx="5649">
                  <c:v>6.1673227361761097E-2</c:v>
                </c:pt>
                <c:pt idx="5650">
                  <c:v>6.1662479149694104E-2</c:v>
                </c:pt>
                <c:pt idx="5651">
                  <c:v>6.1651734720671293E-2</c:v>
                </c:pt>
                <c:pt idx="5652">
                  <c:v>6.1640994072699497E-2</c:v>
                </c:pt>
                <c:pt idx="5653">
                  <c:v>6.1630257203787044E-2</c:v>
                </c:pt>
                <c:pt idx="5654">
                  <c:v>6.1619524111943415E-2</c:v>
                </c:pt>
                <c:pt idx="5655">
                  <c:v>6.1608794795179465E-2</c:v>
                </c:pt>
                <c:pt idx="5656">
                  <c:v>6.159806925150773E-2</c:v>
                </c:pt>
                <c:pt idx="5657">
                  <c:v>6.1587347478941915E-2</c:v>
                </c:pt>
                <c:pt idx="5658">
                  <c:v>6.157662947549717E-2</c:v>
                </c:pt>
                <c:pt idx="5659">
                  <c:v>6.1565915239190062E-2</c:v>
                </c:pt>
                <c:pt idx="5660">
                  <c:v>6.1555204768038461E-2</c:v>
                </c:pt>
                <c:pt idx="5661">
                  <c:v>6.1544498060061716E-2</c:v>
                </c:pt>
                <c:pt idx="5662">
                  <c:v>6.1533795113280582E-2</c:v>
                </c:pt>
                <c:pt idx="5663">
                  <c:v>6.1523095925717093E-2</c:v>
                </c:pt>
                <c:pt idx="5664">
                  <c:v>6.1512400495394734E-2</c:v>
                </c:pt>
                <c:pt idx="5665">
                  <c:v>6.1501708820338404E-2</c:v>
                </c:pt>
                <c:pt idx="5666">
                  <c:v>6.1491020898574271E-2</c:v>
                </c:pt>
                <c:pt idx="5667">
                  <c:v>6.1480336728129907E-2</c:v>
                </c:pt>
                <c:pt idx="5668">
                  <c:v>6.1469656307034472E-2</c:v>
                </c:pt>
                <c:pt idx="5669">
                  <c:v>6.1458979633318304E-2</c:v>
                </c:pt>
                <c:pt idx="5670">
                  <c:v>6.1448306705012952E-2</c:v>
                </c:pt>
                <c:pt idx="5671">
                  <c:v>6.1437637520151932E-2</c:v>
                </c:pt>
                <c:pt idx="5672">
                  <c:v>6.1426972076769344E-2</c:v>
                </c:pt>
                <c:pt idx="5673">
                  <c:v>6.1416310372901357E-2</c:v>
                </c:pt>
                <c:pt idx="5674">
                  <c:v>6.1405652406584937E-2</c:v>
                </c:pt>
                <c:pt idx="5675">
                  <c:v>6.1394998175859035E-2</c:v>
                </c:pt>
                <c:pt idx="5676">
                  <c:v>6.1384347678763405E-2</c:v>
                </c:pt>
                <c:pt idx="5677">
                  <c:v>6.1373700913339532E-2</c:v>
                </c:pt>
                <c:pt idx="5678">
                  <c:v>6.1363057877630106E-2</c:v>
                </c:pt>
                <c:pt idx="5679">
                  <c:v>6.1352418569679025E-2</c:v>
                </c:pt>
                <c:pt idx="5680">
                  <c:v>6.1341782987532026E-2</c:v>
                </c:pt>
                <c:pt idx="5681">
                  <c:v>6.1331151129235824E-2</c:v>
                </c:pt>
                <c:pt idx="5682">
                  <c:v>6.1320522992838584E-2</c:v>
                </c:pt>
                <c:pt idx="5683">
                  <c:v>6.130989857638975E-2</c:v>
                </c:pt>
                <c:pt idx="5684">
                  <c:v>6.1299277877940504E-2</c:v>
                </c:pt>
                <c:pt idx="5685">
                  <c:v>6.1288660895542878E-2</c:v>
                </c:pt>
                <c:pt idx="5686">
                  <c:v>6.12780476272504E-2</c:v>
                </c:pt>
                <c:pt idx="5687">
                  <c:v>6.1267438071118403E-2</c:v>
                </c:pt>
                <c:pt idx="5688">
                  <c:v>6.1256832225202895E-2</c:v>
                </c:pt>
                <c:pt idx="5689">
                  <c:v>6.1246230087561693E-2</c:v>
                </c:pt>
                <c:pt idx="5690">
                  <c:v>6.1235631656253814E-2</c:v>
                </c:pt>
                <c:pt idx="5691">
                  <c:v>6.1225036929339706E-2</c:v>
                </c:pt>
                <c:pt idx="5692">
                  <c:v>6.121444590488094E-2</c:v>
                </c:pt>
                <c:pt idx="5693">
                  <c:v>6.1203858580940747E-2</c:v>
                </c:pt>
                <c:pt idx="5694">
                  <c:v>6.1193274955583736E-2</c:v>
                </c:pt>
                <c:pt idx="5695">
                  <c:v>6.1182695026875275E-2</c:v>
                </c:pt>
                <c:pt idx="5696">
                  <c:v>6.1172118792882646E-2</c:v>
                </c:pt>
                <c:pt idx="5697">
                  <c:v>6.1161546251674546E-2</c:v>
                </c:pt>
                <c:pt idx="5698">
                  <c:v>6.1150977401320694E-2</c:v>
                </c:pt>
                <c:pt idx="5699">
                  <c:v>6.114041223989207E-2</c:v>
                </c:pt>
                <c:pt idx="5700">
                  <c:v>6.1129850765461277E-2</c:v>
                </c:pt>
                <c:pt idx="5701">
                  <c:v>6.1119292976102392E-2</c:v>
                </c:pt>
                <c:pt idx="5702">
                  <c:v>6.1108738869890274E-2</c:v>
                </c:pt>
                <c:pt idx="5703">
                  <c:v>6.1098188444901572E-2</c:v>
                </c:pt>
                <c:pt idx="5704">
                  <c:v>6.108764169921415E-2</c:v>
                </c:pt>
                <c:pt idx="5705">
                  <c:v>6.1077098630907177E-2</c:v>
                </c:pt>
                <c:pt idx="5706">
                  <c:v>6.1066559238061285E-2</c:v>
                </c:pt>
                <c:pt idx="5707">
                  <c:v>6.10560235187581E-2</c:v>
                </c:pt>
                <c:pt idx="5708">
                  <c:v>6.1045491471081022E-2</c:v>
                </c:pt>
                <c:pt idx="5709">
                  <c:v>6.1034963093114507E-2</c:v>
                </c:pt>
                <c:pt idx="5710">
                  <c:v>6.1024438382944406E-2</c:v>
                </c:pt>
                <c:pt idx="5711">
                  <c:v>6.1013917338657922E-2</c:v>
                </c:pt>
                <c:pt idx="5712">
                  <c:v>6.1003399958343647E-2</c:v>
                </c:pt>
                <c:pt idx="5713">
                  <c:v>6.0992886240091165E-2</c:v>
                </c:pt>
                <c:pt idx="5714">
                  <c:v>6.0982376181991794E-2</c:v>
                </c:pt>
                <c:pt idx="5715">
                  <c:v>6.0971869782138005E-2</c:v>
                </c:pt>
                <c:pt idx="5716">
                  <c:v>6.0961367038623766E-2</c:v>
                </c:pt>
                <c:pt idx="5717">
                  <c:v>6.0950867949543949E-2</c:v>
                </c:pt>
                <c:pt idx="5718">
                  <c:v>6.0940372512994952E-2</c:v>
                </c:pt>
                <c:pt idx="5719">
                  <c:v>6.0929880727074864E-2</c:v>
                </c:pt>
                <c:pt idx="5720">
                  <c:v>6.0919392589882652E-2</c:v>
                </c:pt>
                <c:pt idx="5721">
                  <c:v>6.0908908099518634E-2</c:v>
                </c:pt>
                <c:pt idx="5722">
                  <c:v>6.0898427254084626E-2</c:v>
                </c:pt>
                <c:pt idx="5723">
                  <c:v>6.0887950051683529E-2</c:v>
                </c:pt>
                <c:pt idx="5724">
                  <c:v>6.0877476490419712E-2</c:v>
                </c:pt>
                <c:pt idx="5725">
                  <c:v>6.0867006568398954E-2</c:v>
                </c:pt>
                <c:pt idx="5726">
                  <c:v>6.0856540283728194E-2</c:v>
                </c:pt>
                <c:pt idx="5727">
                  <c:v>6.0846077634515737E-2</c:v>
                </c:pt>
                <c:pt idx="5728">
                  <c:v>6.083561861887099E-2</c:v>
                </c:pt>
                <c:pt idx="5729">
                  <c:v>6.0825163234905069E-2</c:v>
                </c:pt>
                <c:pt idx="5730">
                  <c:v>6.0814711480730171E-2</c:v>
                </c:pt>
                <c:pt idx="5731">
                  <c:v>6.0804263354459633E-2</c:v>
                </c:pt>
                <c:pt idx="5732">
                  <c:v>6.0793818854208523E-2</c:v>
                </c:pt>
                <c:pt idx="5733">
                  <c:v>6.0783377978092697E-2</c:v>
                </c:pt>
                <c:pt idx="5734">
                  <c:v>6.0772940724229702E-2</c:v>
                </c:pt>
                <c:pt idx="5735">
                  <c:v>6.0762507090738375E-2</c:v>
                </c:pt>
                <c:pt idx="5736">
                  <c:v>6.0752077075738507E-2</c:v>
                </c:pt>
                <c:pt idx="5737">
                  <c:v>6.0741650677351475E-2</c:v>
                </c:pt>
                <c:pt idx="5738">
                  <c:v>6.0731227893700175E-2</c:v>
                </c:pt>
                <c:pt idx="5739">
                  <c:v>6.0720808722908116E-2</c:v>
                </c:pt>
                <c:pt idx="5740">
                  <c:v>6.0710393163100895E-2</c:v>
                </c:pt>
                <c:pt idx="5741">
                  <c:v>6.0699981212404733E-2</c:v>
                </c:pt>
                <c:pt idx="5742">
                  <c:v>6.0689572868947571E-2</c:v>
                </c:pt>
                <c:pt idx="5743">
                  <c:v>6.0679168130858434E-2</c:v>
                </c:pt>
                <c:pt idx="5744">
                  <c:v>6.0668766996267859E-2</c:v>
                </c:pt>
                <c:pt idx="5745">
                  <c:v>6.0658369463307348E-2</c:v>
                </c:pt>
                <c:pt idx="5746">
                  <c:v>6.0647975530109956E-2</c:v>
                </c:pt>
                <c:pt idx="5747">
                  <c:v>6.0637585194809898E-2</c:v>
                </c:pt>
                <c:pt idx="5748">
                  <c:v>6.0627198455542729E-2</c:v>
                </c:pt>
                <c:pt idx="5749">
                  <c:v>6.0616815310445334E-2</c:v>
                </c:pt>
                <c:pt idx="5750">
                  <c:v>6.0606435757655702E-2</c:v>
                </c:pt>
                <c:pt idx="5751">
                  <c:v>6.0596059795313302E-2</c:v>
                </c:pt>
                <c:pt idx="5752">
                  <c:v>6.0585687421558759E-2</c:v>
                </c:pt>
                <c:pt idx="5753">
                  <c:v>6.0575318634533977E-2</c:v>
                </c:pt>
                <c:pt idx="5754">
                  <c:v>6.0564953432382454E-2</c:v>
                </c:pt>
                <c:pt idx="5755">
                  <c:v>6.0554591813248577E-2</c:v>
                </c:pt>
                <c:pt idx="5756">
                  <c:v>6.0544233775277866E-2</c:v>
                </c:pt>
                <c:pt idx="5757">
                  <c:v>6.0533879316617793E-2</c:v>
                </c:pt>
                <c:pt idx="5758">
                  <c:v>6.0523528435416502E-2</c:v>
                </c:pt>
                <c:pt idx="5759">
                  <c:v>6.0513181129823748E-2</c:v>
                </c:pt>
                <c:pt idx="5760">
                  <c:v>6.0502837397990124E-2</c:v>
                </c:pt>
                <c:pt idx="5761">
                  <c:v>6.0492497238068231E-2</c:v>
                </c:pt>
                <c:pt idx="5762">
                  <c:v>6.0482160648211082E-2</c:v>
                </c:pt>
                <c:pt idx="5763">
                  <c:v>6.0471827626573577E-2</c:v>
                </c:pt>
                <c:pt idx="5764">
                  <c:v>6.0461498171311842E-2</c:v>
                </c:pt>
                <c:pt idx="5765">
                  <c:v>6.0451172280582846E-2</c:v>
                </c:pt>
                <c:pt idx="5766">
                  <c:v>6.0440849952545395E-2</c:v>
                </c:pt>
                <c:pt idx="5767">
                  <c:v>6.0430531185359002E-2</c:v>
                </c:pt>
                <c:pt idx="5768">
                  <c:v>6.0420215977184825E-2</c:v>
                </c:pt>
                <c:pt idx="5769">
                  <c:v>6.0409904326185281E-2</c:v>
                </c:pt>
                <c:pt idx="5770">
                  <c:v>6.0399596230523787E-2</c:v>
                </c:pt>
                <c:pt idx="5771">
                  <c:v>6.0389291688365092E-2</c:v>
                </c:pt>
                <c:pt idx="5772">
                  <c:v>6.0378990697875494E-2</c:v>
                </c:pt>
                <c:pt idx="5773">
                  <c:v>6.0368693257222418E-2</c:v>
                </c:pt>
                <c:pt idx="5774">
                  <c:v>6.0358399364574059E-2</c:v>
                </c:pt>
                <c:pt idx="5775">
                  <c:v>6.0348109018100692E-2</c:v>
                </c:pt>
                <c:pt idx="5776">
                  <c:v>6.0337822215973343E-2</c:v>
                </c:pt>
                <c:pt idx="5777">
                  <c:v>6.0327538956364328E-2</c:v>
                </c:pt>
                <c:pt idx="5778">
                  <c:v>6.0317259237447338E-2</c:v>
                </c:pt>
                <c:pt idx="5779">
                  <c:v>6.0306983057397151E-2</c:v>
                </c:pt>
                <c:pt idx="5780">
                  <c:v>6.0296710414389894E-2</c:v>
                </c:pt>
                <c:pt idx="5781">
                  <c:v>6.0286441306603183E-2</c:v>
                </c:pt>
                <c:pt idx="5782">
                  <c:v>6.0276175732215415E-2</c:v>
                </c:pt>
                <c:pt idx="5783">
                  <c:v>6.0265913689406703E-2</c:v>
                </c:pt>
                <c:pt idx="5784">
                  <c:v>6.0255655176357878E-2</c:v>
                </c:pt>
                <c:pt idx="5785">
                  <c:v>6.0245400191251706E-2</c:v>
                </c:pt>
                <c:pt idx="5786">
                  <c:v>6.0235148732271468E-2</c:v>
                </c:pt>
                <c:pt idx="5787">
                  <c:v>6.0224900797602315E-2</c:v>
                </c:pt>
                <c:pt idx="5788">
                  <c:v>6.0214656385430172E-2</c:v>
                </c:pt>
                <c:pt idx="5789">
                  <c:v>6.0204415493942454E-2</c:v>
                </c:pt>
                <c:pt idx="5790">
                  <c:v>6.0194178121327754E-2</c:v>
                </c:pt>
                <c:pt idx="5791">
                  <c:v>6.0183944265775897E-2</c:v>
                </c:pt>
                <c:pt idx="5792">
                  <c:v>6.0173713925478024E-2</c:v>
                </c:pt>
                <c:pt idx="5793">
                  <c:v>6.0163487098626497E-2</c:v>
                </c:pt>
                <c:pt idx="5794">
                  <c:v>6.0153263783414547E-2</c:v>
                </c:pt>
                <c:pt idx="5795">
                  <c:v>6.0143043978037332E-2</c:v>
                </c:pt>
                <c:pt idx="5796">
                  <c:v>6.0132827680690733E-2</c:v>
                </c:pt>
                <c:pt idx="5797">
                  <c:v>6.012261488957208E-2</c:v>
                </c:pt>
                <c:pt idx="5798">
                  <c:v>6.0112405602879684E-2</c:v>
                </c:pt>
                <c:pt idx="5799">
                  <c:v>6.0102199818813533E-2</c:v>
                </c:pt>
                <c:pt idx="5800">
                  <c:v>6.0091997535574329E-2</c:v>
                </c:pt>
                <c:pt idx="5801">
                  <c:v>6.008179875136431E-2</c:v>
                </c:pt>
                <c:pt idx="5802">
                  <c:v>6.0071603464386995E-2</c:v>
                </c:pt>
                <c:pt idx="5803">
                  <c:v>6.0061411672847051E-2</c:v>
                </c:pt>
                <c:pt idx="5804">
                  <c:v>6.0051223374950106E-2</c:v>
                </c:pt>
                <c:pt idx="5805">
                  <c:v>6.0041038568903485E-2</c:v>
                </c:pt>
                <c:pt idx="5806">
                  <c:v>6.0030857252915494E-2</c:v>
                </c:pt>
                <c:pt idx="5807">
                  <c:v>6.0020679425195504E-2</c:v>
                </c:pt>
                <c:pt idx="5808">
                  <c:v>6.0010505083954405E-2</c:v>
                </c:pt>
                <c:pt idx="5809">
                  <c:v>6.0000334227404174E-2</c:v>
                </c:pt>
                <c:pt idx="5810">
                  <c:v>5.9990166853757992E-2</c:v>
                </c:pt>
                <c:pt idx="5811">
                  <c:v>5.9980002961230267E-2</c:v>
                </c:pt>
                <c:pt idx="5812">
                  <c:v>5.9969842548036584E-2</c:v>
                </c:pt>
                <c:pt idx="5813">
                  <c:v>5.9959685612393919E-2</c:v>
                </c:pt>
                <c:pt idx="5814">
                  <c:v>5.994953215252035E-2</c:v>
                </c:pt>
                <c:pt idx="5815">
                  <c:v>5.9939382166635011E-2</c:v>
                </c:pt>
                <c:pt idx="5816">
                  <c:v>5.9929235652958553E-2</c:v>
                </c:pt>
                <c:pt idx="5817">
                  <c:v>5.9919092609712704E-2</c:v>
                </c:pt>
                <c:pt idx="5818">
                  <c:v>5.990895303512031E-2</c:v>
                </c:pt>
                <c:pt idx="5819">
                  <c:v>5.9898816927405486E-2</c:v>
                </c:pt>
                <c:pt idx="5820">
                  <c:v>5.9888684284793631E-2</c:v>
                </c:pt>
                <c:pt idx="5821">
                  <c:v>5.9878555105511197E-2</c:v>
                </c:pt>
                <c:pt idx="5822">
                  <c:v>5.9868429387786248E-2</c:v>
                </c:pt>
                <c:pt idx="5823">
                  <c:v>5.9858307129847438E-2</c:v>
                </c:pt>
                <c:pt idx="5824">
                  <c:v>5.9848188329925014E-2</c:v>
                </c:pt>
                <c:pt idx="5825">
                  <c:v>5.9838072986250483E-2</c:v>
                </c:pt>
                <c:pt idx="5826">
                  <c:v>5.9827961097056431E-2</c:v>
                </c:pt>
                <c:pt idx="5827">
                  <c:v>5.9817852660576418E-2</c:v>
                </c:pt>
                <c:pt idx="5828">
                  <c:v>5.9807747675045729E-2</c:v>
                </c:pt>
                <c:pt idx="5829">
                  <c:v>5.9797646138700429E-2</c:v>
                </c:pt>
                <c:pt idx="5830">
                  <c:v>5.9787548049777733E-2</c:v>
                </c:pt>
                <c:pt idx="5831">
                  <c:v>5.9777453406516537E-2</c:v>
                </c:pt>
                <c:pt idx="5832">
                  <c:v>5.9767362207156428E-2</c:v>
                </c:pt>
                <c:pt idx="5833">
                  <c:v>5.9757274449938537E-2</c:v>
                </c:pt>
                <c:pt idx="5834">
                  <c:v>5.9747190133104824E-2</c:v>
                </c:pt>
                <c:pt idx="5835">
                  <c:v>5.9737109254898883E-2</c:v>
                </c:pt>
                <c:pt idx="5836">
                  <c:v>5.9727031813565208E-2</c:v>
                </c:pt>
                <c:pt idx="5837">
                  <c:v>5.9716957807349563E-2</c:v>
                </c:pt>
                <c:pt idx="5838">
                  <c:v>5.9706887234498802E-2</c:v>
                </c:pt>
                <c:pt idx="5839">
                  <c:v>5.9696820093261119E-2</c:v>
                </c:pt>
                <c:pt idx="5840">
                  <c:v>5.9686756381885864E-2</c:v>
                </c:pt>
                <c:pt idx="5841">
                  <c:v>5.9676696098623763E-2</c:v>
                </c:pt>
                <c:pt idx="5842">
                  <c:v>5.9666639241726258E-2</c:v>
                </c:pt>
                <c:pt idx="5843">
                  <c:v>5.9656585809446216E-2</c:v>
                </c:pt>
                <c:pt idx="5844">
                  <c:v>5.9646535800037842E-2</c:v>
                </c:pt>
                <c:pt idx="5845">
                  <c:v>5.963648921175646E-2</c:v>
                </c:pt>
                <c:pt idx="5846">
                  <c:v>5.9626446042858362E-2</c:v>
                </c:pt>
                <c:pt idx="5847">
                  <c:v>5.9616406291601351E-2</c:v>
                </c:pt>
                <c:pt idx="5848">
                  <c:v>5.9606369956244049E-2</c:v>
                </c:pt>
                <c:pt idx="5849">
                  <c:v>5.9596337035046659E-2</c:v>
                </c:pt>
                <c:pt idx="5850">
                  <c:v>5.9586307526269984E-2</c:v>
                </c:pt>
                <c:pt idx="5851">
                  <c:v>5.9576281428176885E-2</c:v>
                </c:pt>
                <c:pt idx="5852">
                  <c:v>5.9566258739030514E-2</c:v>
                </c:pt>
                <c:pt idx="5853">
                  <c:v>5.9556239457095796E-2</c:v>
                </c:pt>
                <c:pt idx="5854">
                  <c:v>5.9546223580638366E-2</c:v>
                </c:pt>
                <c:pt idx="5855">
                  <c:v>5.9536211107925556E-2</c:v>
                </c:pt>
                <c:pt idx="5856">
                  <c:v>5.9526202037225397E-2</c:v>
                </c:pt>
                <c:pt idx="5857">
                  <c:v>5.9516196366807328E-2</c:v>
                </c:pt>
                <c:pt idx="5858">
                  <c:v>5.9506194094942018E-2</c:v>
                </c:pt>
                <c:pt idx="5859">
                  <c:v>5.9496195219901099E-2</c:v>
                </c:pt>
                <c:pt idx="5860">
                  <c:v>5.9486199739957432E-2</c:v>
                </c:pt>
                <c:pt idx="5861">
                  <c:v>5.9476207653385384E-2</c:v>
                </c:pt>
                <c:pt idx="5862">
                  <c:v>5.9466218958459931E-2</c:v>
                </c:pt>
                <c:pt idx="5863">
                  <c:v>5.9456233653457535E-2</c:v>
                </c:pt>
                <c:pt idx="5864">
                  <c:v>5.9446251736655804E-2</c:v>
                </c:pt>
                <c:pt idx="5865">
                  <c:v>5.9436273206333635E-2</c:v>
                </c:pt>
                <c:pt idx="5866">
                  <c:v>5.9426298060770592E-2</c:v>
                </c:pt>
                <c:pt idx="5867">
                  <c:v>5.9416326298248161E-2</c:v>
                </c:pt>
                <c:pt idx="5868">
                  <c:v>5.9406357917048264E-2</c:v>
                </c:pt>
                <c:pt idx="5869">
                  <c:v>5.9396392915454371E-2</c:v>
                </c:pt>
                <c:pt idx="5870">
                  <c:v>5.9386431291751113E-2</c:v>
                </c:pt>
                <c:pt idx="5871">
                  <c:v>5.9376473044224116E-2</c:v>
                </c:pt>
                <c:pt idx="5872">
                  <c:v>5.9366518171160183E-2</c:v>
                </c:pt>
                <c:pt idx="5873">
                  <c:v>5.9356566670847592E-2</c:v>
                </c:pt>
                <c:pt idx="5874">
                  <c:v>5.9346618541575399E-2</c:v>
                </c:pt>
                <c:pt idx="5875">
                  <c:v>5.9336673781633917E-2</c:v>
                </c:pt>
                <c:pt idx="5876">
                  <c:v>5.9326732389314504E-2</c:v>
                </c:pt>
                <c:pt idx="5877">
                  <c:v>5.9316794362910173E-2</c:v>
                </c:pt>
                <c:pt idx="5878">
                  <c:v>5.9306859700714303E-2</c:v>
                </c:pt>
                <c:pt idx="5879">
                  <c:v>5.9296928401022124E-2</c:v>
                </c:pt>
                <c:pt idx="5880">
                  <c:v>5.928700046212957E-2</c:v>
                </c:pt>
                <c:pt idx="5881">
                  <c:v>5.9277075882334031E-2</c:v>
                </c:pt>
                <c:pt idx="5882">
                  <c:v>5.9267154659933916E-2</c:v>
                </c:pt>
                <c:pt idx="5883">
                  <c:v>5.9257236793228585E-2</c:v>
                </c:pt>
                <c:pt idx="5884">
                  <c:v>5.9247322280518808E-2</c:v>
                </c:pt>
                <c:pt idx="5885">
                  <c:v>5.9237411120106609E-2</c:v>
                </c:pt>
                <c:pt idx="5886">
                  <c:v>5.9227503310294555E-2</c:v>
                </c:pt>
                <c:pt idx="5887">
                  <c:v>5.9217598849387217E-2</c:v>
                </c:pt>
                <c:pt idx="5888">
                  <c:v>5.9207697735689534E-2</c:v>
                </c:pt>
                <c:pt idx="5889">
                  <c:v>5.9197799967508132E-2</c:v>
                </c:pt>
                <c:pt idx="5890">
                  <c:v>5.9187905543150322E-2</c:v>
                </c:pt>
                <c:pt idx="5891">
                  <c:v>5.9178014460924966E-2</c:v>
                </c:pt>
                <c:pt idx="5892">
                  <c:v>5.9168126719141928E-2</c:v>
                </c:pt>
                <c:pt idx="5893">
                  <c:v>5.9158242316111963E-2</c:v>
                </c:pt>
                <c:pt idx="5894">
                  <c:v>5.9148361250147413E-2</c:v>
                </c:pt>
                <c:pt idx="5895">
                  <c:v>5.9138483519561351E-2</c:v>
                </c:pt>
                <c:pt idx="5896">
                  <c:v>5.9128609122668103E-2</c:v>
                </c:pt>
                <c:pt idx="5897">
                  <c:v>5.9118738057783372E-2</c:v>
                </c:pt>
                <c:pt idx="5898">
                  <c:v>5.9108870323223504E-2</c:v>
                </c:pt>
                <c:pt idx="5899">
                  <c:v>5.9099005917306595E-2</c:v>
                </c:pt>
                <c:pt idx="5900">
                  <c:v>5.9089144838351308E-2</c:v>
                </c:pt>
                <c:pt idx="5901">
                  <c:v>5.9079287084677704E-2</c:v>
                </c:pt>
                <c:pt idx="5902">
                  <c:v>5.906943265460704E-2</c:v>
                </c:pt>
                <c:pt idx="5903">
                  <c:v>5.9059581546461501E-2</c:v>
                </c:pt>
                <c:pt idx="5904">
                  <c:v>5.9049733758564454E-2</c:v>
                </c:pt>
                <c:pt idx="5905">
                  <c:v>5.9039889289240637E-2</c:v>
                </c:pt>
                <c:pt idx="5906">
                  <c:v>5.9030048136815512E-2</c:v>
                </c:pt>
                <c:pt idx="5907">
                  <c:v>5.9020210299616002E-2</c:v>
                </c:pt>
                <c:pt idx="5908">
                  <c:v>5.9010375775969869E-2</c:v>
                </c:pt>
                <c:pt idx="5909">
                  <c:v>5.9000544564206323E-2</c:v>
                </c:pt>
                <c:pt idx="5910">
                  <c:v>5.8990716662655353E-2</c:v>
                </c:pt>
                <c:pt idx="5911">
                  <c:v>5.8980892069648329E-2</c:v>
                </c:pt>
                <c:pt idx="5912">
                  <c:v>5.8971070783517626E-2</c:v>
                </c:pt>
                <c:pt idx="5913">
                  <c:v>5.8961252802596807E-2</c:v>
                </c:pt>
                <c:pt idx="5914">
                  <c:v>5.8951438125220385E-2</c:v>
                </c:pt>
                <c:pt idx="5915">
                  <c:v>5.8941626749724127E-2</c:v>
                </c:pt>
                <c:pt idx="5916">
                  <c:v>5.8931818674444914E-2</c:v>
                </c:pt>
                <c:pt idx="5917">
                  <c:v>5.8922013897720935E-2</c:v>
                </c:pt>
                <c:pt idx="5918">
                  <c:v>5.8912212417890922E-2</c:v>
                </c:pt>
                <c:pt idx="5919">
                  <c:v>5.8902414233295376E-2</c:v>
                </c:pt>
                <c:pt idx="5920">
                  <c:v>5.8892619342275417E-2</c:v>
                </c:pt>
                <c:pt idx="5921">
                  <c:v>5.8882827743173424E-2</c:v>
                </c:pt>
                <c:pt idx="5922">
                  <c:v>5.8873039434333134E-2</c:v>
                </c:pt>
                <c:pt idx="5923">
                  <c:v>5.8863254414099092E-2</c:v>
                </c:pt>
                <c:pt idx="5924">
                  <c:v>5.8853472680817087E-2</c:v>
                </c:pt>
                <c:pt idx="5925">
                  <c:v>5.8843694232834053E-2</c:v>
                </c:pt>
                <c:pt idx="5926">
                  <c:v>5.8833919068497713E-2</c:v>
                </c:pt>
                <c:pt idx="5927">
                  <c:v>5.8824147186157347E-2</c:v>
                </c:pt>
                <c:pt idx="5928">
                  <c:v>5.8814378584163086E-2</c:v>
                </c:pt>
                <c:pt idx="5929">
                  <c:v>5.8804613260866313E-2</c:v>
                </c:pt>
                <c:pt idx="5930">
                  <c:v>5.8794851214619172E-2</c:v>
                </c:pt>
                <c:pt idx="5931">
                  <c:v>5.8785092443775402E-2</c:v>
                </c:pt>
                <c:pt idx="5932">
                  <c:v>5.8775336946689384E-2</c:v>
                </c:pt>
                <c:pt idx="5933">
                  <c:v>5.8765584721717001E-2</c:v>
                </c:pt>
                <c:pt idx="5934">
                  <c:v>5.8755835767214756E-2</c:v>
                </c:pt>
                <c:pt idx="5935">
                  <c:v>5.8746090081540955E-2</c:v>
                </c:pt>
                <c:pt idx="5936">
                  <c:v>5.8736347663054148E-2</c:v>
                </c:pt>
                <c:pt idx="5937">
                  <c:v>5.8726608510114783E-2</c:v>
                </c:pt>
                <c:pt idx="5938">
                  <c:v>5.8716872621083792E-2</c:v>
                </c:pt>
                <c:pt idx="5939">
                  <c:v>5.8707139994323539E-2</c:v>
                </c:pt>
                <c:pt idx="5940">
                  <c:v>5.8697410628197319E-2</c:v>
                </c:pt>
                <c:pt idx="5941">
                  <c:v>5.8687684521069587E-2</c:v>
                </c:pt>
                <c:pt idx="5942">
                  <c:v>5.8677961671306011E-2</c:v>
                </c:pt>
                <c:pt idx="5943">
                  <c:v>5.86682420772731E-2</c:v>
                </c:pt>
                <c:pt idx="5944">
                  <c:v>5.8658525737338735E-2</c:v>
                </c:pt>
                <c:pt idx="5945">
                  <c:v>5.864881264987154E-2</c:v>
                </c:pt>
                <c:pt idx="5946">
                  <c:v>5.8639102813241632E-2</c:v>
                </c:pt>
                <c:pt idx="5947">
                  <c:v>5.8629396225819815E-2</c:v>
                </c:pt>
                <c:pt idx="5948">
                  <c:v>5.8619692885978326E-2</c:v>
                </c:pt>
                <c:pt idx="5949">
                  <c:v>5.8609992792090067E-2</c:v>
                </c:pt>
                <c:pt idx="5950">
                  <c:v>5.8600295942529718E-2</c:v>
                </c:pt>
                <c:pt idx="5951">
                  <c:v>5.8590602335672162E-2</c:v>
                </c:pt>
                <c:pt idx="5952">
                  <c:v>5.8580911969894102E-2</c:v>
                </c:pt>
                <c:pt idx="5953">
                  <c:v>5.8571224843572932E-2</c:v>
                </c:pt>
                <c:pt idx="5954">
                  <c:v>5.8561540955087303E-2</c:v>
                </c:pt>
                <c:pt idx="5955">
                  <c:v>5.8551860302816706E-2</c:v>
                </c:pt>
                <c:pt idx="5956">
                  <c:v>5.8542182885142062E-2</c:v>
                </c:pt>
                <c:pt idx="5957">
                  <c:v>5.8532508700445116E-2</c:v>
                </c:pt>
                <c:pt idx="5958">
                  <c:v>5.8522837747108827E-2</c:v>
                </c:pt>
                <c:pt idx="5959">
                  <c:v>5.8513170023517004E-2</c:v>
                </c:pt>
                <c:pt idx="5960">
                  <c:v>5.8503505528054785E-2</c:v>
                </c:pt>
                <c:pt idx="5961">
                  <c:v>5.8493844259108439E-2</c:v>
                </c:pt>
                <c:pt idx="5962">
                  <c:v>5.8484186215064855E-2</c:v>
                </c:pt>
                <c:pt idx="5963">
                  <c:v>5.8474531394312537E-2</c:v>
                </c:pt>
                <c:pt idx="5964">
                  <c:v>5.8464879795240753E-2</c:v>
                </c:pt>
                <c:pt idx="5965">
                  <c:v>5.8455231416239914E-2</c:v>
                </c:pt>
                <c:pt idx="5966">
                  <c:v>5.8445586255701482E-2</c:v>
                </c:pt>
                <c:pt idx="5967">
                  <c:v>5.8435944312018033E-2</c:v>
                </c:pt>
                <c:pt idx="5968">
                  <c:v>5.8426305583583166E-2</c:v>
                </c:pt>
                <c:pt idx="5969">
                  <c:v>5.8416670068791726E-2</c:v>
                </c:pt>
                <c:pt idx="5970">
                  <c:v>5.8407037766039074E-2</c:v>
                </c:pt>
                <c:pt idx="5971">
                  <c:v>5.8397408673722374E-2</c:v>
                </c:pt>
                <c:pt idx="5972">
                  <c:v>5.8387782790239408E-2</c:v>
                </c:pt>
                <c:pt idx="5973">
                  <c:v>5.8378160113989074E-2</c:v>
                </c:pt>
                <c:pt idx="5974">
                  <c:v>5.8368540643371554E-2</c:v>
                </c:pt>
                <c:pt idx="5975">
                  <c:v>5.8358924376787732E-2</c:v>
                </c:pt>
                <c:pt idx="5976">
                  <c:v>5.8349311312639797E-2</c:v>
                </c:pt>
                <c:pt idx="5977">
                  <c:v>5.8339701449331045E-2</c:v>
                </c:pt>
                <c:pt idx="5978">
                  <c:v>5.8330094785265504E-2</c:v>
                </c:pt>
                <c:pt idx="5979">
                  <c:v>5.8320491318848817E-2</c:v>
                </c:pt>
                <c:pt idx="5980">
                  <c:v>5.8310891048487017E-2</c:v>
                </c:pt>
                <c:pt idx="5981">
                  <c:v>5.8301293972587667E-2</c:v>
                </c:pt>
                <c:pt idx="5982">
                  <c:v>5.8291700089559216E-2</c:v>
                </c:pt>
                <c:pt idx="5983">
                  <c:v>5.8282109397811373E-2</c:v>
                </c:pt>
                <c:pt idx="5984">
                  <c:v>5.8272521895754562E-2</c:v>
                </c:pt>
                <c:pt idx="5985">
                  <c:v>5.8262937581800504E-2</c:v>
                </c:pt>
                <c:pt idx="5986">
                  <c:v>5.8253356454361853E-2</c:v>
                </c:pt>
                <c:pt idx="5987">
                  <c:v>5.8243778511852334E-2</c:v>
                </c:pt>
                <c:pt idx="5988">
                  <c:v>5.8234203752686918E-2</c:v>
                </c:pt>
                <c:pt idx="5989">
                  <c:v>5.8224632175281302E-2</c:v>
                </c:pt>
                <c:pt idx="5990">
                  <c:v>5.8215063778052321E-2</c:v>
                </c:pt>
                <c:pt idx="5991">
                  <c:v>5.820549855941818E-2</c:v>
                </c:pt>
                <c:pt idx="5992">
                  <c:v>5.8195936517797704E-2</c:v>
                </c:pt>
                <c:pt idx="5993">
                  <c:v>5.8186377651610922E-2</c:v>
                </c:pt>
                <c:pt idx="5994">
                  <c:v>5.8176821959278979E-2</c:v>
                </c:pt>
                <c:pt idx="5995">
                  <c:v>5.8167269439223922E-2</c:v>
                </c:pt>
                <c:pt idx="5996">
                  <c:v>5.8157720089869025E-2</c:v>
                </c:pt>
                <c:pt idx="5997">
                  <c:v>5.8148173909638536E-2</c:v>
                </c:pt>
                <c:pt idx="5998">
                  <c:v>5.8138630896957727E-2</c:v>
                </c:pt>
                <c:pt idx="5999">
                  <c:v>5.8129091050252713E-2</c:v>
                </c:pt>
                <c:pt idx="6000">
                  <c:v>5.8119554367951035E-2</c:v>
                </c:pt>
                <c:pt idx="6001">
                  <c:v>5.8110020848481131E-2</c:v>
                </c:pt>
                <c:pt idx="6002">
                  <c:v>5.8100490490272105E-2</c:v>
                </c:pt>
                <c:pt idx="6003">
                  <c:v>5.8090963291754727E-2</c:v>
                </c:pt>
                <c:pt idx="6004">
                  <c:v>5.8081439251360424E-2</c:v>
                </c:pt>
                <c:pt idx="6005">
                  <c:v>5.8071918367521694E-2</c:v>
                </c:pt>
                <c:pt idx="6006">
                  <c:v>5.8062400638672122E-2</c:v>
                </c:pt>
                <c:pt idx="6007">
                  <c:v>5.8052886063246371E-2</c:v>
                </c:pt>
                <c:pt idx="6008">
                  <c:v>5.8043374639679887E-2</c:v>
                </c:pt>
                <c:pt idx="6009">
                  <c:v>5.8033866366409566E-2</c:v>
                </c:pt>
                <c:pt idx="6010">
                  <c:v>5.8024361241873074E-2</c:v>
                </c:pt>
                <c:pt idx="6011">
                  <c:v>5.8014859264508993E-2</c:v>
                </c:pt>
                <c:pt idx="6012">
                  <c:v>5.8005360432757315E-2</c:v>
                </c:pt>
                <c:pt idx="6013">
                  <c:v>5.7995864745058703E-2</c:v>
                </c:pt>
                <c:pt idx="6014">
                  <c:v>5.7986372199854905E-2</c:v>
                </c:pt>
                <c:pt idx="6015">
                  <c:v>5.7976882795588949E-2</c:v>
                </c:pt>
                <c:pt idx="6016">
                  <c:v>5.7967396530704672E-2</c:v>
                </c:pt>
                <c:pt idx="6017">
                  <c:v>5.7957913403646887E-2</c:v>
                </c:pt>
                <c:pt idx="6018">
                  <c:v>5.7948433412861503E-2</c:v>
                </c:pt>
                <c:pt idx="6019">
                  <c:v>5.7938956556795644E-2</c:v>
                </c:pt>
                <c:pt idx="6020">
                  <c:v>5.7929482833897122E-2</c:v>
                </c:pt>
                <c:pt idx="6021">
                  <c:v>5.7920012242615032E-2</c:v>
                </c:pt>
                <c:pt idx="6022">
                  <c:v>5.7910544781399377E-2</c:v>
                </c:pt>
                <c:pt idx="6023">
                  <c:v>5.7901080448701306E-2</c:v>
                </c:pt>
                <c:pt idx="6024">
                  <c:v>5.7891619242972626E-2</c:v>
                </c:pt>
                <c:pt idx="6025">
                  <c:v>5.7882161162666583E-2</c:v>
                </c:pt>
                <c:pt idx="6026">
                  <c:v>5.7872706206237336E-2</c:v>
                </c:pt>
                <c:pt idx="6027">
                  <c:v>5.786325437213987E-2</c:v>
                </c:pt>
                <c:pt idx="6028">
                  <c:v>5.7853805658830394E-2</c:v>
                </c:pt>
                <c:pt idx="6029">
                  <c:v>5.7844360064765975E-2</c:v>
                </c:pt>
                <c:pt idx="6030">
                  <c:v>5.7834917588404963E-2</c:v>
                </c:pt>
                <c:pt idx="6031">
                  <c:v>5.7825478228206433E-2</c:v>
                </c:pt>
                <c:pt idx="6032">
                  <c:v>5.7816041982630656E-2</c:v>
                </c:pt>
                <c:pt idx="6033">
                  <c:v>5.7806608850138712E-2</c:v>
                </c:pt>
                <c:pt idx="6034">
                  <c:v>5.779717882919274E-2</c:v>
                </c:pt>
                <c:pt idx="6035">
                  <c:v>5.7787751918256205E-2</c:v>
                </c:pt>
                <c:pt idx="6036">
                  <c:v>5.7778328115793129E-2</c:v>
                </c:pt>
                <c:pt idx="6037">
                  <c:v>5.7768907420269036E-2</c:v>
                </c:pt>
                <c:pt idx="6038">
                  <c:v>5.7759489830150001E-2</c:v>
                </c:pt>
                <c:pt idx="6039">
                  <c:v>5.7750075343903293E-2</c:v>
                </c:pt>
                <c:pt idx="6040">
                  <c:v>5.7740663959997218E-2</c:v>
                </c:pt>
                <c:pt idx="6041">
                  <c:v>5.7731255676900947E-2</c:v>
                </c:pt>
                <c:pt idx="6042">
                  <c:v>5.7721850493084946E-2</c:v>
                </c:pt>
                <c:pt idx="6043">
                  <c:v>5.7712448407020528E-2</c:v>
                </c:pt>
                <c:pt idx="6044">
                  <c:v>5.7703049417179721E-2</c:v>
                </c:pt>
                <c:pt idx="6045">
                  <c:v>5.7693653522036141E-2</c:v>
                </c:pt>
                <c:pt idx="6046">
                  <c:v>5.7684260720063753E-2</c:v>
                </c:pt>
                <c:pt idx="6047">
                  <c:v>5.7674871009738123E-2</c:v>
                </c:pt>
                <c:pt idx="6048">
                  <c:v>5.766548438953549E-2</c:v>
                </c:pt>
                <c:pt idx="6049">
                  <c:v>5.7656100857933122E-2</c:v>
                </c:pt>
                <c:pt idx="6050">
                  <c:v>5.7646720413409153E-2</c:v>
                </c:pt>
                <c:pt idx="6051">
                  <c:v>5.7637343054443214E-2</c:v>
                </c:pt>
                <c:pt idx="6052">
                  <c:v>5.762796877951528E-2</c:v>
                </c:pt>
                <c:pt idx="6053">
                  <c:v>5.7618597587106905E-2</c:v>
                </c:pt>
                <c:pt idx="6054">
                  <c:v>5.7609229475700116E-2</c:v>
                </c:pt>
                <c:pt idx="6055">
                  <c:v>5.7599864443778404E-2</c:v>
                </c:pt>
                <c:pt idx="6056">
                  <c:v>5.7590502489825925E-2</c:v>
                </c:pt>
                <c:pt idx="6057">
                  <c:v>5.7581143612327947E-2</c:v>
                </c:pt>
                <c:pt idx="6058">
                  <c:v>5.7571787809770833E-2</c:v>
                </c:pt>
                <c:pt idx="6059">
                  <c:v>5.7562435080641836E-2</c:v>
                </c:pt>
                <c:pt idx="6060">
                  <c:v>5.7553085423428914E-2</c:v>
                </c:pt>
                <c:pt idx="6061">
                  <c:v>5.7543738836621609E-2</c:v>
                </c:pt>
                <c:pt idx="6062">
                  <c:v>5.7534395318709873E-2</c:v>
                </c:pt>
                <c:pt idx="6063">
                  <c:v>5.7525054868185162E-2</c:v>
                </c:pt>
                <c:pt idx="6064">
                  <c:v>5.7515717483539563E-2</c:v>
                </c:pt>
                <c:pt idx="6065">
                  <c:v>5.7506383163266304E-2</c:v>
                </c:pt>
                <c:pt idx="6066">
                  <c:v>5.7497051905859443E-2</c:v>
                </c:pt>
                <c:pt idx="6067">
                  <c:v>5.7487723709814163E-2</c:v>
                </c:pt>
                <c:pt idx="6068">
                  <c:v>5.7478398573626639E-2</c:v>
                </c:pt>
                <c:pt idx="6069">
                  <c:v>5.746907649579399E-2</c:v>
                </c:pt>
                <c:pt idx="6070">
                  <c:v>5.7459757474814299E-2</c:v>
                </c:pt>
                <c:pt idx="6071">
                  <c:v>5.7450441509186732E-2</c:v>
                </c:pt>
                <c:pt idx="6072">
                  <c:v>5.744112859741108E-2</c:v>
                </c:pt>
                <c:pt idx="6073">
                  <c:v>5.7431818737988673E-2</c:v>
                </c:pt>
                <c:pt idx="6074">
                  <c:v>5.7422511929421549E-2</c:v>
                </c:pt>
                <c:pt idx="6075">
                  <c:v>5.7413208170212324E-2</c:v>
                </c:pt>
                <c:pt idx="6076">
                  <c:v>5.7403907458865429E-2</c:v>
                </c:pt>
                <c:pt idx="6077">
                  <c:v>5.7394609793885526E-2</c:v>
                </c:pt>
                <c:pt idx="6078">
                  <c:v>5.7385315173778623E-2</c:v>
                </c:pt>
                <c:pt idx="6079">
                  <c:v>5.737602359705176E-2</c:v>
                </c:pt>
                <c:pt idx="6080">
                  <c:v>5.7366735062212668E-2</c:v>
                </c:pt>
                <c:pt idx="6081">
                  <c:v>5.7357449567770127E-2</c:v>
                </c:pt>
                <c:pt idx="6082">
                  <c:v>5.7348167112234172E-2</c:v>
                </c:pt>
                <c:pt idx="6083">
                  <c:v>5.7338887694115513E-2</c:v>
                </c:pt>
                <c:pt idx="6084">
                  <c:v>5.7329611311925932E-2</c:v>
                </c:pt>
                <c:pt idx="6085">
                  <c:v>5.7320337964178063E-2</c:v>
                </c:pt>
                <c:pt idx="6086">
                  <c:v>5.7311067649385761E-2</c:v>
                </c:pt>
                <c:pt idx="6087">
                  <c:v>5.7301800366063506E-2</c:v>
                </c:pt>
                <c:pt idx="6088">
                  <c:v>5.7292536112727298E-2</c:v>
                </c:pt>
                <c:pt idx="6089">
                  <c:v>5.7283274887893407E-2</c:v>
                </c:pt>
                <c:pt idx="6090">
                  <c:v>5.72740166900794E-2</c:v>
                </c:pt>
                <c:pt idx="6091">
                  <c:v>5.7264761517804193E-2</c:v>
                </c:pt>
                <c:pt idx="6092">
                  <c:v>5.7255509369586975E-2</c:v>
                </c:pt>
                <c:pt idx="6093">
                  <c:v>5.7246260243948438E-2</c:v>
                </c:pt>
                <c:pt idx="6094">
                  <c:v>5.7237014139409785E-2</c:v>
                </c:pt>
                <c:pt idx="6095">
                  <c:v>5.7227771054493524E-2</c:v>
                </c:pt>
                <c:pt idx="6096">
                  <c:v>5.7218530987723101E-2</c:v>
                </c:pt>
                <c:pt idx="6097">
                  <c:v>5.7209293937622731E-2</c:v>
                </c:pt>
                <c:pt idx="6098">
                  <c:v>5.7200059902717634E-2</c:v>
                </c:pt>
                <c:pt idx="6099">
                  <c:v>5.7190828881534317E-2</c:v>
                </c:pt>
                <c:pt idx="6100">
                  <c:v>5.7181600872599714E-2</c:v>
                </c:pt>
                <c:pt idx="6101">
                  <c:v>5.7172375874442113E-2</c:v>
                </c:pt>
                <c:pt idx="6102">
                  <c:v>5.7163153885590706E-2</c:v>
                </c:pt>
                <c:pt idx="6103">
                  <c:v>5.7153934904575467E-2</c:v>
                </c:pt>
                <c:pt idx="6104">
                  <c:v>5.7144718929927313E-2</c:v>
                </c:pt>
                <c:pt idx="6105">
                  <c:v>5.7135505960178391E-2</c:v>
                </c:pt>
                <c:pt idx="6106">
                  <c:v>5.7126295993861737E-2</c:v>
                </c:pt>
                <c:pt idx="6107">
                  <c:v>5.7117089029510994E-2</c:v>
                </c:pt>
                <c:pt idx="6108">
                  <c:v>5.7107885065661078E-2</c:v>
                </c:pt>
                <c:pt idx="6109">
                  <c:v>5.7098684100848007E-2</c:v>
                </c:pt>
                <c:pt idx="6110">
                  <c:v>5.7089486133608237E-2</c:v>
                </c:pt>
                <c:pt idx="6111">
                  <c:v>5.7080291162479521E-2</c:v>
                </c:pt>
                <c:pt idx="6112">
                  <c:v>5.7071099186000694E-2</c:v>
                </c:pt>
                <c:pt idx="6113">
                  <c:v>5.7061910202711244E-2</c:v>
                </c:pt>
                <c:pt idx="6114">
                  <c:v>5.7052724211151644E-2</c:v>
                </c:pt>
                <c:pt idx="6115">
                  <c:v>5.7043541209863373E-2</c:v>
                </c:pt>
                <c:pt idx="6116">
                  <c:v>5.7034361197389014E-2</c:v>
                </c:pt>
                <c:pt idx="6117">
                  <c:v>5.7025184172271884E-2</c:v>
                </c:pt>
                <c:pt idx="6118">
                  <c:v>5.7016010133056419E-2</c:v>
                </c:pt>
                <c:pt idx="6119">
                  <c:v>5.7006839078287554E-2</c:v>
                </c:pt>
                <c:pt idx="6120">
                  <c:v>5.6997671006511937E-2</c:v>
                </c:pt>
                <c:pt idx="6121">
                  <c:v>5.6988505916276314E-2</c:v>
                </c:pt>
                <c:pt idx="6122">
                  <c:v>5.6979343806129075E-2</c:v>
                </c:pt>
                <c:pt idx="6123">
                  <c:v>5.6970184674619152E-2</c:v>
                </c:pt>
                <c:pt idx="6124">
                  <c:v>5.6961028520296692E-2</c:v>
                </c:pt>
                <c:pt idx="6125">
                  <c:v>5.6951875341712296E-2</c:v>
                </c:pt>
                <c:pt idx="6126">
                  <c:v>5.6942725137418132E-2</c:v>
                </c:pt>
                <c:pt idx="6127">
                  <c:v>5.6933577905966891E-2</c:v>
                </c:pt>
                <c:pt idx="6128">
                  <c:v>5.6924433645912174E-2</c:v>
                </c:pt>
                <c:pt idx="6129">
                  <c:v>5.6915292355808833E-2</c:v>
                </c:pt>
                <c:pt idx="6130">
                  <c:v>5.6906154034212383E-2</c:v>
                </c:pt>
                <c:pt idx="6131">
                  <c:v>5.6897018679679376E-2</c:v>
                </c:pt>
                <c:pt idx="6132">
                  <c:v>5.6887886290767326E-2</c:v>
                </c:pt>
                <c:pt idx="6133">
                  <c:v>5.6878756866034642E-2</c:v>
                </c:pt>
                <c:pt idx="6134">
                  <c:v>5.6869630404040729E-2</c:v>
                </c:pt>
                <c:pt idx="6135">
                  <c:v>5.686050690334566E-2</c:v>
                </c:pt>
                <c:pt idx="6136">
                  <c:v>5.6851386362510706E-2</c:v>
                </c:pt>
                <c:pt idx="6137">
                  <c:v>5.6842268780098147E-2</c:v>
                </c:pt>
                <c:pt idx="6138">
                  <c:v>5.6833154154670953E-2</c:v>
                </c:pt>
                <c:pt idx="6139">
                  <c:v>5.6824042484793065E-2</c:v>
                </c:pt>
                <c:pt idx="6140">
                  <c:v>5.6814933769029595E-2</c:v>
                </c:pt>
                <c:pt idx="6141">
                  <c:v>5.6805828005946232E-2</c:v>
                </c:pt>
                <c:pt idx="6142">
                  <c:v>5.6796725194109797E-2</c:v>
                </c:pt>
                <c:pt idx="6143">
                  <c:v>5.6787625332087893E-2</c:v>
                </c:pt>
                <c:pt idx="6144">
                  <c:v>5.6778528418449291E-2</c:v>
                </c:pt>
                <c:pt idx="6145">
                  <c:v>5.6769434451763558E-2</c:v>
                </c:pt>
                <c:pt idx="6146">
                  <c:v>5.676034343060099E-2</c:v>
                </c:pt>
                <c:pt idx="6147">
                  <c:v>5.6751255353533182E-2</c:v>
                </c:pt>
                <c:pt idx="6148">
                  <c:v>5.6742170219132339E-2</c:v>
                </c:pt>
                <c:pt idx="6149">
                  <c:v>5.6733088025971816E-2</c:v>
                </c:pt>
                <c:pt idx="6150">
                  <c:v>5.6724008772625546E-2</c:v>
                </c:pt>
                <c:pt idx="6151">
                  <c:v>5.6714932457668933E-2</c:v>
                </c:pt>
                <c:pt idx="6152">
                  <c:v>5.6705859079677755E-2</c:v>
                </c:pt>
                <c:pt idx="6153">
                  <c:v>5.6696788637229011E-2</c:v>
                </c:pt>
                <c:pt idx="6154">
                  <c:v>5.6687721128900533E-2</c:v>
                </c:pt>
                <c:pt idx="6155">
                  <c:v>5.6678656553271062E-2</c:v>
                </c:pt>
                <c:pt idx="6156">
                  <c:v>5.6669594908920345E-2</c:v>
                </c:pt>
                <c:pt idx="6157">
                  <c:v>5.6660536194428804E-2</c:v>
                </c:pt>
                <c:pt idx="6158">
                  <c:v>5.6651480408378085E-2</c:v>
                </c:pt>
                <c:pt idx="6159">
                  <c:v>5.6642427549350588E-2</c:v>
                </c:pt>
                <c:pt idx="6160">
                  <c:v>5.6633377615929618E-2</c:v>
                </c:pt>
                <c:pt idx="6161">
                  <c:v>5.6624330606699365E-2</c:v>
                </c:pt>
                <c:pt idx="6162">
                  <c:v>5.6615286520245174E-2</c:v>
                </c:pt>
                <c:pt idx="6163">
                  <c:v>5.6606245355152865E-2</c:v>
                </c:pt>
                <c:pt idx="6164">
                  <c:v>5.6597207110009679E-2</c:v>
                </c:pt>
                <c:pt idx="6165">
                  <c:v>5.6588171783403175E-2</c:v>
                </c:pt>
                <c:pt idx="6166">
                  <c:v>5.6579139373922373E-2</c:v>
                </c:pt>
                <c:pt idx="6167">
                  <c:v>5.6570109880156962E-2</c:v>
                </c:pt>
                <c:pt idx="6168">
                  <c:v>5.6561083300697618E-2</c:v>
                </c:pt>
                <c:pt idx="6169">
                  <c:v>5.6552059634135704E-2</c:v>
                </c:pt>
                <c:pt idx="6170">
                  <c:v>5.654303887906368E-2</c:v>
                </c:pt>
                <c:pt idx="6171">
                  <c:v>5.653402103407492E-2</c:v>
                </c:pt>
                <c:pt idx="6172">
                  <c:v>5.652500609776364E-2</c:v>
                </c:pt>
                <c:pt idx="6173">
                  <c:v>5.6515994068724984E-2</c:v>
                </c:pt>
                <c:pt idx="6174">
                  <c:v>5.6506984945555075E-2</c:v>
                </c:pt>
                <c:pt idx="6175">
                  <c:v>5.6497978726850612E-2</c:v>
                </c:pt>
                <c:pt idx="6176">
                  <c:v>5.6488975411209674E-2</c:v>
                </c:pt>
                <c:pt idx="6177">
                  <c:v>5.6479974997230932E-2</c:v>
                </c:pt>
                <c:pt idx="6178">
                  <c:v>5.647097748351404E-2</c:v>
                </c:pt>
                <c:pt idx="6179">
                  <c:v>5.6461982868659541E-2</c:v>
                </c:pt>
                <c:pt idx="6180">
                  <c:v>5.6452991151268957E-2</c:v>
                </c:pt>
                <c:pt idx="6181">
                  <c:v>5.6444002329944398E-2</c:v>
                </c:pt>
                <c:pt idx="6182">
                  <c:v>5.6435016403289316E-2</c:v>
                </c:pt>
                <c:pt idx="6183">
                  <c:v>5.6426033369907827E-2</c:v>
                </c:pt>
                <c:pt idx="6184">
                  <c:v>5.6417053228404922E-2</c:v>
                </c:pt>
                <c:pt idx="6185">
                  <c:v>5.6408075977386528E-2</c:v>
                </c:pt>
                <c:pt idx="6186">
                  <c:v>5.6399101615459475E-2</c:v>
                </c:pt>
                <c:pt idx="6187">
                  <c:v>5.6390130141231579E-2</c:v>
                </c:pt>
                <c:pt idx="6188">
                  <c:v>5.6381161553311174E-2</c:v>
                </c:pt>
                <c:pt idx="6189">
                  <c:v>5.6372195850308095E-2</c:v>
                </c:pt>
                <c:pt idx="6190">
                  <c:v>5.6363233030832523E-2</c:v>
                </c:pt>
                <c:pt idx="6191">
                  <c:v>5.6354273093495694E-2</c:v>
                </c:pt>
                <c:pt idx="6192">
                  <c:v>5.6345316036909968E-2</c:v>
                </c:pt>
                <c:pt idx="6193">
                  <c:v>5.6336361859688461E-2</c:v>
                </c:pt>
                <c:pt idx="6194">
                  <c:v>5.6327410560444782E-2</c:v>
                </c:pt>
                <c:pt idx="6195">
                  <c:v>5.6318462137794074E-2</c:v>
                </c:pt>
                <c:pt idx="6196">
                  <c:v>5.6309516590351966E-2</c:v>
                </c:pt>
                <c:pt idx="6197">
                  <c:v>5.630057391673518E-2</c:v>
                </c:pt>
                <c:pt idx="6198">
                  <c:v>5.6291634115560991E-2</c:v>
                </c:pt>
                <c:pt idx="6199">
                  <c:v>5.6282697185448018E-2</c:v>
                </c:pt>
                <c:pt idx="6200">
                  <c:v>5.6273763125015329E-2</c:v>
                </c:pt>
                <c:pt idx="6201">
                  <c:v>5.6264831932883327E-2</c:v>
                </c:pt>
                <c:pt idx="6202">
                  <c:v>5.6255903607672665E-2</c:v>
                </c:pt>
                <c:pt idx="6203">
                  <c:v>5.6246978148005722E-2</c:v>
                </c:pt>
                <c:pt idx="6204">
                  <c:v>5.623805555250494E-2</c:v>
                </c:pt>
                <c:pt idx="6205">
                  <c:v>5.6229135819794267E-2</c:v>
                </c:pt>
                <c:pt idx="6206">
                  <c:v>5.6220218948498102E-2</c:v>
                </c:pt>
                <c:pt idx="6207">
                  <c:v>5.6211304937241933E-2</c:v>
                </c:pt>
                <c:pt idx="6208">
                  <c:v>5.6202393784651986E-2</c:v>
                </c:pt>
                <c:pt idx="6209">
                  <c:v>5.6193485489355682E-2</c:v>
                </c:pt>
                <c:pt idx="6210">
                  <c:v>5.6184580049980892E-2</c:v>
                </c:pt>
                <c:pt idx="6211">
                  <c:v>5.6175677465156663E-2</c:v>
                </c:pt>
                <c:pt idx="6212">
                  <c:v>5.6166777733512814E-2</c:v>
                </c:pt>
                <c:pt idx="6213">
                  <c:v>5.6157880853680092E-2</c:v>
                </c:pt>
                <c:pt idx="6214">
                  <c:v>5.6148986824289926E-2</c:v>
                </c:pt>
                <c:pt idx="6215">
                  <c:v>5.6140095643974867E-2</c:v>
                </c:pt>
                <c:pt idx="6216">
                  <c:v>5.6131207311368399E-2</c:v>
                </c:pt>
                <c:pt idx="6217">
                  <c:v>5.6122321825104494E-2</c:v>
                </c:pt>
                <c:pt idx="6218">
                  <c:v>5.6113439183818392E-2</c:v>
                </c:pt>
                <c:pt idx="6219">
                  <c:v>5.6104559386145787E-2</c:v>
                </c:pt>
                <c:pt idx="6220">
                  <c:v>5.6095682430723819E-2</c:v>
                </c:pt>
                <c:pt idx="6221">
                  <c:v>5.6086808316189847E-2</c:v>
                </c:pt>
                <c:pt idx="6222">
                  <c:v>5.6077937041182739E-2</c:v>
                </c:pt>
                <c:pt idx="6223">
                  <c:v>5.6069068604341639E-2</c:v>
                </c:pt>
                <c:pt idx="6224">
                  <c:v>5.6060203004307023E-2</c:v>
                </c:pt>
                <c:pt idx="6225">
                  <c:v>5.6051340239719936E-2</c:v>
                </c:pt>
                <c:pt idx="6226">
                  <c:v>5.6042480309222563E-2</c:v>
                </c:pt>
                <c:pt idx="6227">
                  <c:v>5.6033623211457634E-2</c:v>
                </c:pt>
                <c:pt idx="6228">
                  <c:v>5.6024768945068908E-2</c:v>
                </c:pt>
                <c:pt idx="6229">
                  <c:v>5.6015917508701114E-2</c:v>
                </c:pt>
                <c:pt idx="6230">
                  <c:v>5.6007068900999588E-2</c:v>
                </c:pt>
                <c:pt idx="6231">
                  <c:v>5.5998223120610868E-2</c:v>
                </c:pt>
                <c:pt idx="6232">
                  <c:v>5.5989380166181886E-2</c:v>
                </c:pt>
                <c:pt idx="6233">
                  <c:v>5.5980540036360944E-2</c:v>
                </c:pt>
                <c:pt idx="6234">
                  <c:v>5.5971702729796895E-2</c:v>
                </c:pt>
                <c:pt idx="6235">
                  <c:v>5.5962868245139553E-2</c:v>
                </c:pt>
                <c:pt idx="6236">
                  <c:v>5.5954036581039507E-2</c:v>
                </c:pt>
                <c:pt idx="6237">
                  <c:v>5.5945207736148334E-2</c:v>
                </c:pt>
                <c:pt idx="6238">
                  <c:v>5.5936381709118424E-2</c:v>
                </c:pt>
                <c:pt idx="6239">
                  <c:v>5.5927558498602765E-2</c:v>
                </c:pt>
                <c:pt idx="6240">
                  <c:v>5.5918738103255733E-2</c:v>
                </c:pt>
                <c:pt idx="6241">
                  <c:v>5.5909920521732132E-2</c:v>
                </c:pt>
                <c:pt idx="6242">
                  <c:v>5.5901105752687759E-2</c:v>
                </c:pt>
                <c:pt idx="6243">
                  <c:v>5.5892293794779335E-2</c:v>
                </c:pt>
                <c:pt idx="6244">
                  <c:v>5.5883484646664233E-2</c:v>
                </c:pt>
                <c:pt idx="6245">
                  <c:v>5.5874678307000804E-2</c:v>
                </c:pt>
                <c:pt idx="6246">
                  <c:v>5.5865874774448404E-2</c:v>
                </c:pt>
                <c:pt idx="6247">
                  <c:v>5.5857074047667037E-2</c:v>
                </c:pt>
                <c:pt idx="6248">
                  <c:v>5.5848276125317474E-2</c:v>
                </c:pt>
                <c:pt idx="6249">
                  <c:v>5.5839481006061731E-2</c:v>
                </c:pt>
                <c:pt idx="6250">
                  <c:v>5.5830688688562079E-2</c:v>
                </c:pt>
                <c:pt idx="6251">
                  <c:v>5.5821899171482267E-2</c:v>
                </c:pt>
                <c:pt idx="6252">
                  <c:v>5.5813112453486524E-2</c:v>
                </c:pt>
                <c:pt idx="6253">
                  <c:v>5.580432853323998E-2</c:v>
                </c:pt>
                <c:pt idx="6254">
                  <c:v>5.5795547409408716E-2</c:v>
                </c:pt>
                <c:pt idx="6255">
                  <c:v>5.5786769080659403E-2</c:v>
                </c:pt>
                <c:pt idx="6256">
                  <c:v>5.577799354565989E-2</c:v>
                </c:pt>
                <c:pt idx="6257">
                  <c:v>5.5769220803078806E-2</c:v>
                </c:pt>
                <c:pt idx="6258">
                  <c:v>5.5760450851585305E-2</c:v>
                </c:pt>
                <c:pt idx="6259">
                  <c:v>5.575168368984959E-2</c:v>
                </c:pt>
                <c:pt idx="6260">
                  <c:v>5.5742919316543078E-2</c:v>
                </c:pt>
                <c:pt idx="6261">
                  <c:v>5.5734157730337332E-2</c:v>
                </c:pt>
                <c:pt idx="6262">
                  <c:v>5.5725398929905343E-2</c:v>
                </c:pt>
                <c:pt idx="6263">
                  <c:v>5.5716642913920665E-2</c:v>
                </c:pt>
                <c:pt idx="6264">
                  <c:v>5.5707889681057506E-2</c:v>
                </c:pt>
                <c:pt idx="6265">
                  <c:v>5.5699139229991493E-2</c:v>
                </c:pt>
                <c:pt idx="6266">
                  <c:v>5.5690391559398603E-2</c:v>
                </c:pt>
                <c:pt idx="6267">
                  <c:v>5.5681646667955657E-2</c:v>
                </c:pt>
                <c:pt idx="6268">
                  <c:v>5.5672904554340742E-2</c:v>
                </c:pt>
                <c:pt idx="6269">
                  <c:v>5.566416521723215E-2</c:v>
                </c:pt>
                <c:pt idx="6270">
                  <c:v>5.5655428655309619E-2</c:v>
                </c:pt>
                <c:pt idx="6271">
                  <c:v>5.5646694867253425E-2</c:v>
                </c:pt>
                <c:pt idx="6272">
                  <c:v>5.563796385174459E-2</c:v>
                </c:pt>
                <c:pt idx="6273">
                  <c:v>5.5629235607465057E-2</c:v>
                </c:pt>
                <c:pt idx="6274">
                  <c:v>5.5620510133097829E-2</c:v>
                </c:pt>
                <c:pt idx="6275">
                  <c:v>5.561178742732651E-2</c:v>
                </c:pt>
                <c:pt idx="6276">
                  <c:v>5.5603067488835402E-2</c:v>
                </c:pt>
                <c:pt idx="6277">
                  <c:v>5.5594350316309916E-2</c:v>
                </c:pt>
                <c:pt idx="6278">
                  <c:v>5.558563590843639E-2</c:v>
                </c:pt>
                <c:pt idx="6279">
                  <c:v>5.5576924263901421E-2</c:v>
                </c:pt>
                <c:pt idx="6280">
                  <c:v>5.5568215381392956E-2</c:v>
                </c:pt>
                <c:pt idx="6281">
                  <c:v>5.5559509259599758E-2</c:v>
                </c:pt>
                <c:pt idx="6282">
                  <c:v>5.5550805897211189E-2</c:v>
                </c:pt>
                <c:pt idx="6283">
                  <c:v>5.5542105292917483E-2</c:v>
                </c:pt>
                <c:pt idx="6284">
                  <c:v>5.5533407445409924E-2</c:v>
                </c:pt>
                <c:pt idx="6285">
                  <c:v>5.5524712353380294E-2</c:v>
                </c:pt>
                <c:pt idx="6286">
                  <c:v>5.5516020015521528E-2</c:v>
                </c:pt>
                <c:pt idx="6287">
                  <c:v>5.550733043052692E-2</c:v>
                </c:pt>
                <c:pt idx="6288">
                  <c:v>5.5498643597091099E-2</c:v>
                </c:pt>
                <c:pt idx="6289">
                  <c:v>5.5489959513909254E-2</c:v>
                </c:pt>
                <c:pt idx="6290">
                  <c:v>5.5481278179677476E-2</c:v>
                </c:pt>
                <c:pt idx="6291">
                  <c:v>5.5472599593092718E-2</c:v>
                </c:pt>
                <c:pt idx="6292">
                  <c:v>5.5463923752852654E-2</c:v>
                </c:pt>
                <c:pt idx="6293">
                  <c:v>5.5455250657655664E-2</c:v>
                </c:pt>
                <c:pt idx="6294">
                  <c:v>5.5446580306201344E-2</c:v>
                </c:pt>
                <c:pt idx="6295">
                  <c:v>5.5437912697189624E-2</c:v>
                </c:pt>
                <c:pt idx="6296">
                  <c:v>5.5429247829321779E-2</c:v>
                </c:pt>
                <c:pt idx="6297">
                  <c:v>5.5420585701299263E-2</c:v>
                </c:pt>
                <c:pt idx="6298">
                  <c:v>5.5411926311825066E-2</c:v>
                </c:pt>
                <c:pt idx="6299">
                  <c:v>5.5403269659602419E-2</c:v>
                </c:pt>
                <c:pt idx="6300">
                  <c:v>5.5394615743335693E-2</c:v>
                </c:pt>
                <c:pt idx="6301">
                  <c:v>5.5385964561729763E-2</c:v>
                </c:pt>
                <c:pt idx="6302">
                  <c:v>5.5377316113490803E-2</c:v>
                </c:pt>
                <c:pt idx="6303">
                  <c:v>5.5368670397325487E-2</c:v>
                </c:pt>
                <c:pt idx="6304">
                  <c:v>5.5360027411941216E-2</c:v>
                </c:pt>
                <c:pt idx="6305">
                  <c:v>5.5351387156046358E-2</c:v>
                </c:pt>
                <c:pt idx="6306">
                  <c:v>5.5342749628349938E-2</c:v>
                </c:pt>
                <c:pt idx="6307">
                  <c:v>5.5334114827562314E-2</c:v>
                </c:pt>
                <c:pt idx="6308">
                  <c:v>5.532548275239383E-2</c:v>
                </c:pt>
                <c:pt idx="6309">
                  <c:v>5.5316853401556412E-2</c:v>
                </c:pt>
                <c:pt idx="6310">
                  <c:v>5.5308226773762272E-2</c:v>
                </c:pt>
                <c:pt idx="6311">
                  <c:v>5.5299602867724694E-2</c:v>
                </c:pt>
                <c:pt idx="6312">
                  <c:v>5.5290981682157639E-2</c:v>
                </c:pt>
                <c:pt idx="6313">
                  <c:v>5.5282363215776023E-2</c:v>
                </c:pt>
                <c:pt idx="6314">
                  <c:v>5.5273747467295395E-2</c:v>
                </c:pt>
                <c:pt idx="6315">
                  <c:v>5.5265134435432323E-2</c:v>
                </c:pt>
                <c:pt idx="6316">
                  <c:v>5.5256524118903937E-2</c:v>
                </c:pt>
                <c:pt idx="6317">
                  <c:v>5.5247916516428304E-2</c:v>
                </c:pt>
                <c:pt idx="6318">
                  <c:v>5.5239311626724304E-2</c:v>
                </c:pt>
                <c:pt idx="6319">
                  <c:v>5.5230709448511731E-2</c:v>
                </c:pt>
                <c:pt idx="6320">
                  <c:v>5.522210998051081E-2</c:v>
                </c:pt>
                <c:pt idx="6321">
                  <c:v>5.5213513221443099E-2</c:v>
                </c:pt>
                <c:pt idx="6322">
                  <c:v>5.5204919170030411E-2</c:v>
                </c:pt>
                <c:pt idx="6323">
                  <c:v>5.5196327824995908E-2</c:v>
                </c:pt>
                <c:pt idx="6324">
                  <c:v>5.5187739185062916E-2</c:v>
                </c:pt>
                <c:pt idx="6325">
                  <c:v>5.5179153248956253E-2</c:v>
                </c:pt>
                <c:pt idx="6326">
                  <c:v>5.5170570015401064E-2</c:v>
                </c:pt>
                <c:pt idx="6327">
                  <c:v>5.5161989483123473E-2</c:v>
                </c:pt>
                <c:pt idx="6328">
                  <c:v>5.5153411650850324E-2</c:v>
                </c:pt>
                <c:pt idx="6329">
                  <c:v>5.5144836517309316E-2</c:v>
                </c:pt>
                <c:pt idx="6330">
                  <c:v>5.5136264081229021E-2</c:v>
                </c:pt>
                <c:pt idx="6331">
                  <c:v>5.5127694341338608E-2</c:v>
                </c:pt>
                <c:pt idx="6332">
                  <c:v>5.5119127296368031E-2</c:v>
                </c:pt>
                <c:pt idx="6333">
                  <c:v>5.5110562945048507E-2</c:v>
                </c:pt>
                <c:pt idx="6334">
                  <c:v>5.5102001286111431E-2</c:v>
                </c:pt>
                <c:pt idx="6335">
                  <c:v>5.5093442318289304E-2</c:v>
                </c:pt>
                <c:pt idx="6336">
                  <c:v>5.5084886040315424E-2</c:v>
                </c:pt>
                <c:pt idx="6337">
                  <c:v>5.5076332450923929E-2</c:v>
                </c:pt>
                <c:pt idx="6338">
                  <c:v>5.5067781548849566E-2</c:v>
                </c:pt>
                <c:pt idx="6339">
                  <c:v>5.5059233332827903E-2</c:v>
                </c:pt>
                <c:pt idx="6340">
                  <c:v>5.5050687801595576E-2</c:v>
                </c:pt>
                <c:pt idx="6341">
                  <c:v>5.5042144953889517E-2</c:v>
                </c:pt>
                <c:pt idx="6342">
                  <c:v>5.5033604788448098E-2</c:v>
                </c:pt>
                <c:pt idx="6343">
                  <c:v>5.5025067304009738E-2</c:v>
                </c:pt>
                <c:pt idx="6344">
                  <c:v>5.5016532499314333E-2</c:v>
                </c:pt>
                <c:pt idx="6345">
                  <c:v>5.5008000373102085E-2</c:v>
                </c:pt>
                <c:pt idx="6346">
                  <c:v>5.4999470924114363E-2</c:v>
                </c:pt>
                <c:pt idx="6347">
                  <c:v>5.499094415109284E-2</c:v>
                </c:pt>
                <c:pt idx="6348">
                  <c:v>5.4982420052780485E-2</c:v>
                </c:pt>
                <c:pt idx="6349">
                  <c:v>5.4973898627920528E-2</c:v>
                </c:pt>
                <c:pt idx="6350">
                  <c:v>5.4965379875257639E-2</c:v>
                </c:pt>
                <c:pt idx="6351">
                  <c:v>5.4956863793536814E-2</c:v>
                </c:pt>
                <c:pt idx="6352">
                  <c:v>5.4948350381503808E-2</c:v>
                </c:pt>
                <c:pt idx="6353">
                  <c:v>5.4939839637905413E-2</c:v>
                </c:pt>
                <c:pt idx="6354">
                  <c:v>5.4931331561489043E-2</c:v>
                </c:pt>
                <c:pt idx="6355">
                  <c:v>5.4922826151002933E-2</c:v>
                </c:pt>
                <c:pt idx="6356">
                  <c:v>5.4914323405196135E-2</c:v>
                </c:pt>
                <c:pt idx="6357">
                  <c:v>5.4905823322818334E-2</c:v>
                </c:pt>
                <c:pt idx="6358">
                  <c:v>5.4897325902620274E-2</c:v>
                </c:pt>
                <c:pt idx="6359">
                  <c:v>5.4888831143353099E-2</c:v>
                </c:pt>
                <c:pt idx="6360">
                  <c:v>5.4880339043769023E-2</c:v>
                </c:pt>
                <c:pt idx="6361">
                  <c:v>5.4871849602621078E-2</c:v>
                </c:pt>
                <c:pt idx="6362">
                  <c:v>5.4863362818662914E-2</c:v>
                </c:pt>
                <c:pt idx="6363">
                  <c:v>5.4854878690648902E-2</c:v>
                </c:pt>
                <c:pt idx="6364">
                  <c:v>5.4846397217334468E-2</c:v>
                </c:pt>
                <c:pt idx="6365">
                  <c:v>5.4837918397475413E-2</c:v>
                </c:pt>
                <c:pt idx="6366">
                  <c:v>5.4829442229828732E-2</c:v>
                </c:pt>
                <c:pt idx="6367">
                  <c:v>5.4820968713151862E-2</c:v>
                </c:pt>
                <c:pt idx="6368">
                  <c:v>5.481249784620347E-2</c:v>
                </c:pt>
                <c:pt idx="6369">
                  <c:v>5.4804029627742064E-2</c:v>
                </c:pt>
                <c:pt idx="6370">
                  <c:v>5.4795564056528127E-2</c:v>
                </c:pt>
                <c:pt idx="6371">
                  <c:v>5.4787101131322041E-2</c:v>
                </c:pt>
                <c:pt idx="6372">
                  <c:v>5.4778640850885352E-2</c:v>
                </c:pt>
                <c:pt idx="6373">
                  <c:v>5.4770183213980132E-2</c:v>
                </c:pt>
                <c:pt idx="6374">
                  <c:v>5.4761728219369657E-2</c:v>
                </c:pt>
                <c:pt idx="6375">
                  <c:v>5.4753275865817477E-2</c:v>
                </c:pt>
                <c:pt idx="6376">
                  <c:v>5.4744826152088123E-2</c:v>
                </c:pt>
                <c:pt idx="6377">
                  <c:v>5.4736379076947006E-2</c:v>
                </c:pt>
                <c:pt idx="6378">
                  <c:v>5.4727934639160036E-2</c:v>
                </c:pt>
                <c:pt idx="6379">
                  <c:v>5.4719492837494187E-2</c:v>
                </c:pt>
                <c:pt idx="6380">
                  <c:v>5.4711053670716894E-2</c:v>
                </c:pt>
                <c:pt idx="6381">
                  <c:v>5.470261713759688E-2</c:v>
                </c:pt>
                <c:pt idx="6382">
                  <c:v>5.4694183236902734E-2</c:v>
                </c:pt>
                <c:pt idx="6383">
                  <c:v>5.4685751967404772E-2</c:v>
                </c:pt>
                <c:pt idx="6384">
                  <c:v>5.4677323327873562E-2</c:v>
                </c:pt>
                <c:pt idx="6385">
                  <c:v>5.466889731708053E-2</c:v>
                </c:pt>
                <c:pt idx="6386">
                  <c:v>5.466047393379795E-2</c:v>
                </c:pt>
                <c:pt idx="6387">
                  <c:v>5.4652053176798526E-2</c:v>
                </c:pt>
                <c:pt idx="6388">
                  <c:v>5.4643635044856316E-2</c:v>
                </c:pt>
                <c:pt idx="6389">
                  <c:v>5.4635219536745508E-2</c:v>
                </c:pt>
                <c:pt idx="6390">
                  <c:v>5.4626806651241505E-2</c:v>
                </c:pt>
                <c:pt idx="6391">
                  <c:v>5.4618396387120294E-2</c:v>
                </c:pt>
                <c:pt idx="6392">
                  <c:v>5.4609988743158547E-2</c:v>
                </c:pt>
                <c:pt idx="6393">
                  <c:v>5.4601583718133964E-2</c:v>
                </c:pt>
                <c:pt idx="6394">
                  <c:v>5.4593181310824787E-2</c:v>
                </c:pt>
                <c:pt idx="6395">
                  <c:v>5.4584781520009909E-2</c:v>
                </c:pt>
                <c:pt idx="6396">
                  <c:v>5.4576384344469257E-2</c:v>
                </c:pt>
                <c:pt idx="6397">
                  <c:v>5.4567989782983384E-2</c:v>
                </c:pt>
                <c:pt idx="6398">
                  <c:v>5.4559597834333617E-2</c:v>
                </c:pt>
                <c:pt idx="6399">
                  <c:v>5.455120849730187E-2</c:v>
                </c:pt>
                <c:pt idx="6400">
                  <c:v>5.4542821770671233E-2</c:v>
                </c:pt>
                <c:pt idx="6401">
                  <c:v>5.4534437653225208E-2</c:v>
                </c:pt>
                <c:pt idx="6402">
                  <c:v>5.4526056143747934E-2</c:v>
                </c:pt>
                <c:pt idx="6403">
                  <c:v>5.4517677241024846E-2</c:v>
                </c:pt>
                <c:pt idx="6404">
                  <c:v>5.4509300943841446E-2</c:v>
                </c:pt>
                <c:pt idx="6405">
                  <c:v>5.4500927250984509E-2</c:v>
                </c:pt>
                <c:pt idx="6406">
                  <c:v>5.4492556161241427E-2</c:v>
                </c:pt>
                <c:pt idx="6407">
                  <c:v>5.4484187673400082E-2</c:v>
                </c:pt>
                <c:pt idx="6408">
                  <c:v>5.4475821786249622E-2</c:v>
                </c:pt>
                <c:pt idx="6409">
                  <c:v>5.4467458498579473E-2</c:v>
                </c:pt>
                <c:pt idx="6410">
                  <c:v>5.4459097809180131E-2</c:v>
                </c:pt>
                <c:pt idx="6411">
                  <c:v>5.4450739716842507E-2</c:v>
                </c:pt>
                <c:pt idx="6412">
                  <c:v>5.4442384220358533E-2</c:v>
                </c:pt>
                <c:pt idx="6413">
                  <c:v>5.4434031318520898E-2</c:v>
                </c:pt>
                <c:pt idx="6414">
                  <c:v>5.4425681010122823E-2</c:v>
                </c:pt>
                <c:pt idx="6415">
                  <c:v>5.4417333293958432E-2</c:v>
                </c:pt>
                <c:pt idx="6416">
                  <c:v>5.4408988168822517E-2</c:v>
                </c:pt>
                <c:pt idx="6417">
                  <c:v>5.4400645633510832E-2</c:v>
                </c:pt>
                <c:pt idx="6418">
                  <c:v>5.4392305686819666E-2</c:v>
                </c:pt>
                <c:pt idx="6419">
                  <c:v>5.4383968327545995E-2</c:v>
                </c:pt>
                <c:pt idx="6420">
                  <c:v>5.4375633554487705E-2</c:v>
                </c:pt>
                <c:pt idx="6421">
                  <c:v>5.4367301366443327E-2</c:v>
                </c:pt>
                <c:pt idx="6422">
                  <c:v>5.4358971762212084E-2</c:v>
                </c:pt>
                <c:pt idx="6423">
                  <c:v>5.4350644740594194E-2</c:v>
                </c:pt>
                <c:pt idx="6424">
                  <c:v>5.4342320300390434E-2</c:v>
                </c:pt>
                <c:pt idx="6425">
                  <c:v>5.4333998440402334E-2</c:v>
                </c:pt>
                <c:pt idx="6426">
                  <c:v>5.4325679159432046E-2</c:v>
                </c:pt>
                <c:pt idx="6427">
                  <c:v>5.4317362456282603E-2</c:v>
                </c:pt>
                <c:pt idx="6428">
                  <c:v>5.4309048329757817E-2</c:v>
                </c:pt>
                <c:pt idx="6429">
                  <c:v>5.4300736778662234E-2</c:v>
                </c:pt>
                <c:pt idx="6430">
                  <c:v>5.4292427801801185E-2</c:v>
                </c:pt>
                <c:pt idx="6431">
                  <c:v>5.4284121397980174E-2</c:v>
                </c:pt>
                <c:pt idx="6432">
                  <c:v>5.4275817566006364E-2</c:v>
                </c:pt>
                <c:pt idx="6433">
                  <c:v>5.4267516304687083E-2</c:v>
                </c:pt>
                <c:pt idx="6434">
                  <c:v>5.4259217612830424E-2</c:v>
                </c:pt>
                <c:pt idx="6435">
                  <c:v>5.4250921489245436E-2</c:v>
                </c:pt>
                <c:pt idx="6436">
                  <c:v>5.424262793274174E-2</c:v>
                </c:pt>
                <c:pt idx="6437">
                  <c:v>5.4234336942129445E-2</c:v>
                </c:pt>
                <c:pt idx="6438">
                  <c:v>5.4226048516219885E-2</c:v>
                </c:pt>
                <c:pt idx="6439">
                  <c:v>5.4217762653825122E-2</c:v>
                </c:pt>
                <c:pt idx="6440">
                  <c:v>5.4209479353757417E-2</c:v>
                </c:pt>
                <c:pt idx="6441">
                  <c:v>5.4201198614830227E-2</c:v>
                </c:pt>
                <c:pt idx="6442">
                  <c:v>5.4192920435857696E-2</c:v>
                </c:pt>
                <c:pt idx="6443">
                  <c:v>5.4184644815654326E-2</c:v>
                </c:pt>
                <c:pt idx="6444">
                  <c:v>5.417637175303585E-2</c:v>
                </c:pt>
                <c:pt idx="6445">
                  <c:v>5.4168101246818437E-2</c:v>
                </c:pt>
                <c:pt idx="6446">
                  <c:v>5.4159833295818964E-2</c:v>
                </c:pt>
                <c:pt idx="6447">
                  <c:v>5.4151567898855314E-2</c:v>
                </c:pt>
                <c:pt idx="6448">
                  <c:v>5.4143305054745822E-2</c:v>
                </c:pt>
                <c:pt idx="6449">
                  <c:v>5.4135044762309625E-2</c:v>
                </c:pt>
                <c:pt idx="6450">
                  <c:v>5.4126787020366746E-2</c:v>
                </c:pt>
                <c:pt idx="6451">
                  <c:v>5.4118531827737584E-2</c:v>
                </c:pt>
                <c:pt idx="6452">
                  <c:v>5.4110279183243487E-2</c:v>
                </c:pt>
                <c:pt idx="6453">
                  <c:v>5.4102029085706618E-2</c:v>
                </c:pt>
                <c:pt idx="6454">
                  <c:v>5.4093781533949774E-2</c:v>
                </c:pt>
                <c:pt idx="6455">
                  <c:v>5.4085536526796325E-2</c:v>
                </c:pt>
                <c:pt idx="6456">
                  <c:v>5.4077294063070533E-2</c:v>
                </c:pt>
                <c:pt idx="6457">
                  <c:v>5.4069054141597524E-2</c:v>
                </c:pt>
                <c:pt idx="6458">
                  <c:v>5.4060816761202807E-2</c:v>
                </c:pt>
                <c:pt idx="6459">
                  <c:v>5.4052581920712987E-2</c:v>
                </c:pt>
                <c:pt idx="6460">
                  <c:v>5.4044349618954754E-2</c:v>
                </c:pt>
                <c:pt idx="6461">
                  <c:v>5.4036119854756551E-2</c:v>
                </c:pt>
                <c:pt idx="6462">
                  <c:v>5.402789262694644E-2</c:v>
                </c:pt>
                <c:pt idx="6463">
                  <c:v>5.4019667934353942E-2</c:v>
                </c:pt>
                <c:pt idx="6464">
                  <c:v>5.4011445775808853E-2</c:v>
                </c:pt>
                <c:pt idx="6465">
                  <c:v>5.4003226150142275E-2</c:v>
                </c:pt>
                <c:pt idx="6466">
                  <c:v>5.3995009056185164E-2</c:v>
                </c:pt>
                <c:pt idx="6467">
                  <c:v>5.3986794492770093E-2</c:v>
                </c:pt>
                <c:pt idx="6468">
                  <c:v>5.3978582458729663E-2</c:v>
                </c:pt>
                <c:pt idx="6469">
                  <c:v>5.3970372952897624E-2</c:v>
                </c:pt>
                <c:pt idx="6470">
                  <c:v>5.3962165974108224E-2</c:v>
                </c:pt>
                <c:pt idx="6471">
                  <c:v>5.3953961521196504E-2</c:v>
                </c:pt>
                <c:pt idx="6472">
                  <c:v>5.3945759592998077E-2</c:v>
                </c:pt>
                <c:pt idx="6473">
                  <c:v>5.3937560188349692E-2</c:v>
                </c:pt>
                <c:pt idx="6474">
                  <c:v>5.3929363306088156E-2</c:v>
                </c:pt>
                <c:pt idx="6475">
                  <c:v>5.3921168945051619E-2</c:v>
                </c:pt>
                <c:pt idx="6476">
                  <c:v>5.3912977104078594E-2</c:v>
                </c:pt>
                <c:pt idx="6477">
                  <c:v>5.3904787782008232E-2</c:v>
                </c:pt>
                <c:pt idx="6478">
                  <c:v>5.3896600977680821E-2</c:v>
                </c:pt>
                <c:pt idx="6479">
                  <c:v>5.3888416689936824E-2</c:v>
                </c:pt>
                <c:pt idx="6480">
                  <c:v>5.3880234917617863E-2</c:v>
                </c:pt>
                <c:pt idx="6481">
                  <c:v>5.3872055659565862E-2</c:v>
                </c:pt>
                <c:pt idx="6482">
                  <c:v>5.3863878914623985E-2</c:v>
                </c:pt>
                <c:pt idx="6483">
                  <c:v>5.3855704681635544E-2</c:v>
                </c:pt>
                <c:pt idx="6484">
                  <c:v>5.384753295944502E-2</c:v>
                </c:pt>
                <c:pt idx="6485">
                  <c:v>5.3839363746897156E-2</c:v>
                </c:pt>
                <c:pt idx="6486">
                  <c:v>5.3831197042837918E-2</c:v>
                </c:pt>
                <c:pt idx="6487">
                  <c:v>5.3823032846113519E-2</c:v>
                </c:pt>
                <c:pt idx="6488">
                  <c:v>5.3814871155570994E-2</c:v>
                </c:pt>
                <c:pt idx="6489">
                  <c:v>5.3806711970058346E-2</c:v>
                </c:pt>
                <c:pt idx="6490">
                  <c:v>5.3798555288423873E-2</c:v>
                </c:pt>
                <c:pt idx="6491">
                  <c:v>5.3790401109517084E-2</c:v>
                </c:pt>
                <c:pt idx="6492">
                  <c:v>5.3782249432187554E-2</c:v>
                </c:pt>
                <c:pt idx="6493">
                  <c:v>5.3774100255286172E-2</c:v>
                </c:pt>
                <c:pt idx="6494">
                  <c:v>5.3765953577664165E-2</c:v>
                </c:pt>
                <c:pt idx="6495">
                  <c:v>5.3757809398173602E-2</c:v>
                </c:pt>
                <c:pt idx="6496">
                  <c:v>5.3749667715667165E-2</c:v>
                </c:pt>
                <c:pt idx="6497">
                  <c:v>5.3741528528998328E-2</c:v>
                </c:pt>
                <c:pt idx="6498">
                  <c:v>5.3733391837021381E-2</c:v>
                </c:pt>
                <c:pt idx="6499">
                  <c:v>5.3725257638590623E-2</c:v>
                </c:pt>
                <c:pt idx="6500">
                  <c:v>5.3717125932562185E-2</c:v>
                </c:pt>
                <c:pt idx="6501">
                  <c:v>5.3708996717791994E-2</c:v>
                </c:pt>
                <c:pt idx="6502">
                  <c:v>5.3700869993137064E-2</c:v>
                </c:pt>
                <c:pt idx="6503">
                  <c:v>5.3692745757455043E-2</c:v>
                </c:pt>
                <c:pt idx="6504">
                  <c:v>5.3684624009604234E-2</c:v>
                </c:pt>
                <c:pt idx="6505">
                  <c:v>5.3676504748443724E-2</c:v>
                </c:pt>
                <c:pt idx="6506">
                  <c:v>5.3668387972833104E-2</c:v>
                </c:pt>
                <c:pt idx="6507">
                  <c:v>5.3660273681632842E-2</c:v>
                </c:pt>
                <c:pt idx="6508">
                  <c:v>5.3652161873704106E-2</c:v>
                </c:pt>
                <c:pt idx="6509">
                  <c:v>5.3644052547908688E-2</c:v>
                </c:pt>
                <c:pt idx="6510">
                  <c:v>5.3635945703108992E-2</c:v>
                </c:pt>
                <c:pt idx="6511">
                  <c:v>5.3627841338168468E-2</c:v>
                </c:pt>
                <c:pt idx="6512">
                  <c:v>5.3619739451950754E-2</c:v>
                </c:pt>
                <c:pt idx="6513">
                  <c:v>5.3611640043320523E-2</c:v>
                </c:pt>
                <c:pt idx="6514">
                  <c:v>5.3603543111143064E-2</c:v>
                </c:pt>
                <c:pt idx="6515">
                  <c:v>5.3595448654284297E-2</c:v>
                </c:pt>
                <c:pt idx="6516">
                  <c:v>5.3587356671610881E-2</c:v>
                </c:pt>
                <c:pt idx="6517">
                  <c:v>5.3579267161990296E-2</c:v>
                </c:pt>
                <c:pt idx="6518">
                  <c:v>5.3571180124290456E-2</c:v>
                </c:pt>
                <c:pt idx="6519">
                  <c:v>5.3563095557380119E-2</c:v>
                </c:pt>
                <c:pt idx="6520">
                  <c:v>5.3555013460128698E-2</c:v>
                </c:pt>
                <c:pt idx="6521">
                  <c:v>5.3546933831406428E-2</c:v>
                </c:pt>
                <c:pt idx="6522">
                  <c:v>5.3538856670083755E-2</c:v>
                </c:pt>
                <c:pt idx="6523">
                  <c:v>5.3530781975032533E-2</c:v>
                </c:pt>
                <c:pt idx="6524">
                  <c:v>5.3522709745124762E-2</c:v>
                </c:pt>
                <c:pt idx="6525">
                  <c:v>5.3514639979233468E-2</c:v>
                </c:pt>
                <c:pt idx="6526">
                  <c:v>5.3506572676231823E-2</c:v>
                </c:pt>
                <c:pt idx="6527">
                  <c:v>5.349850783499447E-2</c:v>
                </c:pt>
                <c:pt idx="6528">
                  <c:v>5.3490445454396032E-2</c:v>
                </c:pt>
                <c:pt idx="6529">
                  <c:v>5.3482385533312304E-2</c:v>
                </c:pt>
                <c:pt idx="6530">
                  <c:v>5.3474328070619394E-2</c:v>
                </c:pt>
                <c:pt idx="6531">
                  <c:v>5.3466273065194483E-2</c:v>
                </c:pt>
                <c:pt idx="6532">
                  <c:v>5.3458220515915103E-2</c:v>
                </c:pt>
                <c:pt idx="6533">
                  <c:v>5.3450170421659456E-2</c:v>
                </c:pt>
                <c:pt idx="6534">
                  <c:v>5.3442122781306785E-2</c:v>
                </c:pt>
                <c:pt idx="6535">
                  <c:v>5.3434077593736737E-2</c:v>
                </c:pt>
                <c:pt idx="6536">
                  <c:v>5.3426034857829603E-2</c:v>
                </c:pt>
                <c:pt idx="6537">
                  <c:v>5.341799457246639E-2</c:v>
                </c:pt>
                <c:pt idx="6538">
                  <c:v>5.3409956736528874E-2</c:v>
                </c:pt>
                <c:pt idx="6539">
                  <c:v>5.340192134889965E-2</c:v>
                </c:pt>
                <c:pt idx="6540">
                  <c:v>5.3393888408461564E-2</c:v>
                </c:pt>
                <c:pt idx="6541">
                  <c:v>5.3385857914098563E-2</c:v>
                </c:pt>
                <c:pt idx="6542">
                  <c:v>5.3377829864695019E-2</c:v>
                </c:pt>
                <c:pt idx="6543">
                  <c:v>5.336980425913615E-2</c:v>
                </c:pt>
                <c:pt idx="6544">
                  <c:v>5.3361781096307584E-2</c:v>
                </c:pt>
                <c:pt idx="6545">
                  <c:v>5.3353760375095906E-2</c:v>
                </c:pt>
                <c:pt idx="6546">
                  <c:v>5.3345742094388297E-2</c:v>
                </c:pt>
                <c:pt idx="6547">
                  <c:v>5.3337726253072641E-2</c:v>
                </c:pt>
                <c:pt idx="6548">
                  <c:v>5.3329712850037313E-2</c:v>
                </c:pt>
                <c:pt idx="6549">
                  <c:v>5.3321701884171513E-2</c:v>
                </c:pt>
                <c:pt idx="6550">
                  <c:v>5.3313693354365206E-2</c:v>
                </c:pt>
                <c:pt idx="6551">
                  <c:v>5.3305687259508794E-2</c:v>
                </c:pt>
                <c:pt idx="6552">
                  <c:v>5.3297683598493413E-2</c:v>
                </c:pt>
                <c:pt idx="6553">
                  <c:v>5.3289682370211144E-2</c:v>
                </c:pt>
                <c:pt idx="6554">
                  <c:v>5.3281683573554388E-2</c:v>
                </c:pt>
                <c:pt idx="6555">
                  <c:v>5.3273687207416591E-2</c:v>
                </c:pt>
                <c:pt idx="6556">
                  <c:v>5.3265693270691312E-2</c:v>
                </c:pt>
                <c:pt idx="6557">
                  <c:v>5.3257701762273263E-2</c:v>
                </c:pt>
                <c:pt idx="6558">
                  <c:v>5.3249712681057555E-2</c:v>
                </c:pt>
                <c:pt idx="6559">
                  <c:v>5.3241726025940427E-2</c:v>
                </c:pt>
                <c:pt idx="6560">
                  <c:v>5.32337417958181E-2</c:v>
                </c:pt>
                <c:pt idx="6561">
                  <c:v>5.3225759989587854E-2</c:v>
                </c:pt>
                <c:pt idx="6562">
                  <c:v>5.3217780606147812E-2</c:v>
                </c:pt>
                <c:pt idx="6563">
                  <c:v>5.3209803644396203E-2</c:v>
                </c:pt>
                <c:pt idx="6564">
                  <c:v>5.3201829103232477E-2</c:v>
                </c:pt>
                <c:pt idx="6565">
                  <c:v>5.3193856981556507E-2</c:v>
                </c:pt>
                <c:pt idx="6566">
                  <c:v>5.318588727826884E-2</c:v>
                </c:pt>
                <c:pt idx="6567">
                  <c:v>5.3177919992270693E-2</c:v>
                </c:pt>
                <c:pt idx="6568">
                  <c:v>5.3169955122463967E-2</c:v>
                </c:pt>
                <c:pt idx="6569">
                  <c:v>5.3161992667751241E-2</c:v>
                </c:pt>
                <c:pt idx="6570">
                  <c:v>5.3154032627035733E-2</c:v>
                </c:pt>
                <c:pt idx="6571">
                  <c:v>5.3146074999221367E-2</c:v>
                </c:pt>
                <c:pt idx="6572">
                  <c:v>5.3138119783212465E-2</c:v>
                </c:pt>
                <c:pt idx="6573">
                  <c:v>5.3130166977914547E-2</c:v>
                </c:pt>
                <c:pt idx="6574">
                  <c:v>5.3122216582233393E-2</c:v>
                </c:pt>
                <c:pt idx="6575">
                  <c:v>5.3114268595075377E-2</c:v>
                </c:pt>
                <c:pt idx="6576">
                  <c:v>5.3106323015347914E-2</c:v>
                </c:pt>
                <c:pt idx="6577">
                  <c:v>5.309837984195874E-2</c:v>
                </c:pt>
                <c:pt idx="6578">
                  <c:v>5.3090439073816373E-2</c:v>
                </c:pt>
                <c:pt idx="6579">
                  <c:v>5.3082500709829852E-2</c:v>
                </c:pt>
                <c:pt idx="6580">
                  <c:v>5.3074564748909273E-2</c:v>
                </c:pt>
                <c:pt idx="6581">
                  <c:v>5.3066631189965061E-2</c:v>
                </c:pt>
                <c:pt idx="6582">
                  <c:v>5.3058700031908164E-2</c:v>
                </c:pt>
                <c:pt idx="6583">
                  <c:v>5.3050771273650585E-2</c:v>
                </c:pt>
                <c:pt idx="6584">
                  <c:v>5.3042844914104735E-2</c:v>
                </c:pt>
                <c:pt idx="6585">
                  <c:v>5.3034920952183824E-2</c:v>
                </c:pt>
                <c:pt idx="6586">
                  <c:v>5.3026999386801367E-2</c:v>
                </c:pt>
                <c:pt idx="6587">
                  <c:v>5.3019080216871919E-2</c:v>
                </c:pt>
                <c:pt idx="6588">
                  <c:v>5.3011163441310703E-2</c:v>
                </c:pt>
                <c:pt idx="6589">
                  <c:v>5.3003249059033343E-2</c:v>
                </c:pt>
                <c:pt idx="6590">
                  <c:v>5.2995337068956094E-2</c:v>
                </c:pt>
                <c:pt idx="6591">
                  <c:v>5.2987427469996268E-2</c:v>
                </c:pt>
                <c:pt idx="6592">
                  <c:v>5.2979520261071292E-2</c:v>
                </c:pt>
                <c:pt idx="6593">
                  <c:v>5.2971615441099698E-2</c:v>
                </c:pt>
                <c:pt idx="6594">
                  <c:v>5.2963713009000518E-2</c:v>
                </c:pt>
                <c:pt idx="6595">
                  <c:v>5.2955812963693165E-2</c:v>
                </c:pt>
                <c:pt idx="6596">
                  <c:v>5.2947915304098168E-2</c:v>
                </c:pt>
                <c:pt idx="6597">
                  <c:v>5.2940020029136468E-2</c:v>
                </c:pt>
                <c:pt idx="6598">
                  <c:v>5.2932127137729539E-2</c:v>
                </c:pt>
                <c:pt idx="6599">
                  <c:v>5.2924236628799623E-2</c:v>
                </c:pt>
                <c:pt idx="6600">
                  <c:v>5.2916348501269715E-2</c:v>
                </c:pt>
                <c:pt idx="6601">
                  <c:v>5.2908462754063391E-2</c:v>
                </c:pt>
                <c:pt idx="6602">
                  <c:v>5.2900579386104776E-2</c:v>
                </c:pt>
                <c:pt idx="6603">
                  <c:v>5.2892698396318848E-2</c:v>
                </c:pt>
                <c:pt idx="6604">
                  <c:v>5.2884819783630729E-2</c:v>
                </c:pt>
                <c:pt idx="6605">
                  <c:v>5.2876943546966933E-2</c:v>
                </c:pt>
                <c:pt idx="6606">
                  <c:v>5.2869069685254066E-2</c:v>
                </c:pt>
                <c:pt idx="6607">
                  <c:v>5.2861198197419683E-2</c:v>
                </c:pt>
                <c:pt idx="6608">
                  <c:v>5.2853329082391778E-2</c:v>
                </c:pt>
                <c:pt idx="6609">
                  <c:v>5.284546233909896E-2</c:v>
                </c:pt>
                <c:pt idx="6610">
                  <c:v>5.2837597966470841E-2</c:v>
                </c:pt>
                <c:pt idx="6611">
                  <c:v>5.2829735963437104E-2</c:v>
                </c:pt>
                <c:pt idx="6612">
                  <c:v>5.2821876328928687E-2</c:v>
                </c:pt>
                <c:pt idx="6613">
                  <c:v>5.281401906187673E-2</c:v>
                </c:pt>
                <c:pt idx="6614">
                  <c:v>5.2806164161213122E-2</c:v>
                </c:pt>
                <c:pt idx="6615">
                  <c:v>5.2798311625870627E-2</c:v>
                </c:pt>
                <c:pt idx="6616">
                  <c:v>5.2790461454782341E-2</c:v>
                </c:pt>
                <c:pt idx="6617">
                  <c:v>5.2782613646882033E-2</c:v>
                </c:pt>
                <c:pt idx="6618">
                  <c:v>5.2774768201104175E-2</c:v>
                </c:pt>
                <c:pt idx="6619">
                  <c:v>5.2766925116384228E-2</c:v>
                </c:pt>
                <c:pt idx="6620">
                  <c:v>5.2759084391657572E-2</c:v>
                </c:pt>
                <c:pt idx="6621">
                  <c:v>5.2751246025860864E-2</c:v>
                </c:pt>
                <c:pt idx="6622">
                  <c:v>5.2743410017931189E-2</c:v>
                </c:pt>
                <c:pt idx="6623">
                  <c:v>5.2735576366805897E-2</c:v>
                </c:pt>
                <c:pt idx="6624">
                  <c:v>5.2727745071423714E-2</c:v>
                </c:pt>
                <c:pt idx="6625">
                  <c:v>5.2719916130723438E-2</c:v>
                </c:pt>
                <c:pt idx="6626">
                  <c:v>5.2712089543644577E-2</c:v>
                </c:pt>
                <c:pt idx="6627">
                  <c:v>5.2704265309127404E-2</c:v>
                </c:pt>
                <c:pt idx="6628">
                  <c:v>5.2696443426112877E-2</c:v>
                </c:pt>
                <c:pt idx="6629">
                  <c:v>5.2688623893542466E-2</c:v>
                </c:pt>
                <c:pt idx="6630">
                  <c:v>5.2680806710358206E-2</c:v>
                </c:pt>
                <c:pt idx="6631">
                  <c:v>5.2672991875503131E-2</c:v>
                </c:pt>
                <c:pt idx="6632">
                  <c:v>5.2665179387920272E-2</c:v>
                </c:pt>
                <c:pt idx="6633">
                  <c:v>5.2657369246553926E-2</c:v>
                </c:pt>
                <c:pt idx="6634">
                  <c:v>5.2649561450348784E-2</c:v>
                </c:pt>
                <c:pt idx="6635">
                  <c:v>5.2641755998249946E-2</c:v>
                </c:pt>
                <c:pt idx="6636">
                  <c:v>5.2633952889203584E-2</c:v>
                </c:pt>
                <c:pt idx="6637">
                  <c:v>5.2626152122156052E-2</c:v>
                </c:pt>
                <c:pt idx="6638">
                  <c:v>5.2618353696054665E-2</c:v>
                </c:pt>
                <c:pt idx="6639">
                  <c:v>5.26105576098473E-2</c:v>
                </c:pt>
                <c:pt idx="6640">
                  <c:v>5.2602763862482214E-2</c:v>
                </c:pt>
                <c:pt idx="6641">
                  <c:v>5.2594972452908749E-2</c:v>
                </c:pt>
                <c:pt idx="6642">
                  <c:v>5.2587183380076293E-2</c:v>
                </c:pt>
                <c:pt idx="6643">
                  <c:v>5.2579396642935462E-2</c:v>
                </c:pt>
                <c:pt idx="6644">
                  <c:v>5.2571612240437132E-2</c:v>
                </c:pt>
                <c:pt idx="6645">
                  <c:v>5.2563830171532912E-2</c:v>
                </c:pt>
                <c:pt idx="6646">
                  <c:v>5.2556050435174986E-2</c:v>
                </c:pt>
                <c:pt idx="6647">
                  <c:v>5.2548273030316339E-2</c:v>
                </c:pt>
                <c:pt idx="6648">
                  <c:v>5.2540497955910294E-2</c:v>
                </c:pt>
                <c:pt idx="6649">
                  <c:v>5.2532725210910888E-2</c:v>
                </c:pt>
                <c:pt idx="6650">
                  <c:v>5.2524954794272966E-2</c:v>
                </c:pt>
                <c:pt idx="6651">
                  <c:v>5.2517186704951917E-2</c:v>
                </c:pt>
                <c:pt idx="6652">
                  <c:v>5.2509420941903799E-2</c:v>
                </c:pt>
                <c:pt idx="6653">
                  <c:v>5.2501657504084809E-2</c:v>
                </c:pt>
                <c:pt idx="6654">
                  <c:v>5.2493896390452564E-2</c:v>
                </c:pt>
                <c:pt idx="6655">
                  <c:v>5.2486137599964774E-2</c:v>
                </c:pt>
                <c:pt idx="6656">
                  <c:v>5.2478381131579897E-2</c:v>
                </c:pt>
                <c:pt idx="6657">
                  <c:v>5.2470626984257092E-2</c:v>
                </c:pt>
                <c:pt idx="6658">
                  <c:v>5.2462875156955913E-2</c:v>
                </c:pt>
                <c:pt idx="6659">
                  <c:v>5.2455125648636823E-2</c:v>
                </c:pt>
                <c:pt idx="6660">
                  <c:v>5.2447378458260682E-2</c:v>
                </c:pt>
                <c:pt idx="6661">
                  <c:v>5.2439633584789126E-2</c:v>
                </c:pt>
                <c:pt idx="6662">
                  <c:v>5.2431891027184332E-2</c:v>
                </c:pt>
                <c:pt idx="6663">
                  <c:v>5.2424150784409047E-2</c:v>
                </c:pt>
                <c:pt idx="6664">
                  <c:v>5.241641285542701E-2</c:v>
                </c:pt>
                <c:pt idx="6665">
                  <c:v>5.2408677239201736E-2</c:v>
                </c:pt>
                <c:pt idx="6666">
                  <c:v>5.240094393469813E-2</c:v>
                </c:pt>
                <c:pt idx="6667">
                  <c:v>5.2393212940881603E-2</c:v>
                </c:pt>
                <c:pt idx="6668">
                  <c:v>5.2385484256717851E-2</c:v>
                </c:pt>
                <c:pt idx="6669">
                  <c:v>5.2377757881173444E-2</c:v>
                </c:pt>
                <c:pt idx="6670">
                  <c:v>5.237003381321563E-2</c:v>
                </c:pt>
                <c:pt idx="6671">
                  <c:v>5.2362312051812007E-2</c:v>
                </c:pt>
                <c:pt idx="6672">
                  <c:v>5.2354592595930893E-2</c:v>
                </c:pt>
                <c:pt idx="6673">
                  <c:v>5.2346875444541502E-2</c:v>
                </c:pt>
                <c:pt idx="6674">
                  <c:v>5.2339160596613116E-2</c:v>
                </c:pt>
                <c:pt idx="6675">
                  <c:v>5.2331448051116225E-2</c:v>
                </c:pt>
                <c:pt idx="6676">
                  <c:v>5.2323737807021514E-2</c:v>
                </c:pt>
                <c:pt idx="6677">
                  <c:v>5.2316029863300223E-2</c:v>
                </c:pt>
                <c:pt idx="6678">
                  <c:v>5.2308324218924514E-2</c:v>
                </c:pt>
                <c:pt idx="6679">
                  <c:v>5.230062087286725E-2</c:v>
                </c:pt>
                <c:pt idx="6680">
                  <c:v>5.2292919824101503E-2</c:v>
                </c:pt>
                <c:pt idx="6681">
                  <c:v>5.2285221071600919E-2</c:v>
                </c:pt>
                <c:pt idx="6682">
                  <c:v>5.2277524614340404E-2</c:v>
                </c:pt>
                <c:pt idx="6683">
                  <c:v>5.2269830451294762E-2</c:v>
                </c:pt>
                <c:pt idx="6684">
                  <c:v>5.226213858143982E-2</c:v>
                </c:pt>
                <c:pt idx="6685">
                  <c:v>5.2254449003751841E-2</c:v>
                </c:pt>
                <c:pt idx="6686">
                  <c:v>5.2246761717207754E-2</c:v>
                </c:pt>
                <c:pt idx="6687">
                  <c:v>5.2239076720785052E-2</c:v>
                </c:pt>
                <c:pt idx="6688">
                  <c:v>5.2231394013461892E-2</c:v>
                </c:pt>
                <c:pt idx="6689">
                  <c:v>5.2223713594216993E-2</c:v>
                </c:pt>
                <c:pt idx="6690">
                  <c:v>5.2216035462029714E-2</c:v>
                </c:pt>
                <c:pt idx="6691">
                  <c:v>5.2208359615879912E-2</c:v>
                </c:pt>
                <c:pt idx="6692">
                  <c:v>5.2200686054748507E-2</c:v>
                </c:pt>
                <c:pt idx="6693">
                  <c:v>5.2193014777616134E-2</c:v>
                </c:pt>
                <c:pt idx="6694">
                  <c:v>5.2185345783464718E-2</c:v>
                </c:pt>
                <c:pt idx="6695">
                  <c:v>5.217767907127701E-2</c:v>
                </c:pt>
                <c:pt idx="6696">
                  <c:v>5.2170014640035574E-2</c:v>
                </c:pt>
                <c:pt idx="6697">
                  <c:v>5.2162352488724105E-2</c:v>
                </c:pt>
                <c:pt idx="6698">
                  <c:v>5.2154692616326881E-2</c:v>
                </c:pt>
                <c:pt idx="6699">
                  <c:v>5.2147035021828492E-2</c:v>
                </c:pt>
                <c:pt idx="6700">
                  <c:v>5.2139379704214388E-2</c:v>
                </c:pt>
                <c:pt idx="6701">
                  <c:v>5.2131726662470672E-2</c:v>
                </c:pt>
                <c:pt idx="6702">
                  <c:v>5.2124075895583828E-2</c:v>
                </c:pt>
                <c:pt idx="6703">
                  <c:v>5.2116427402541222E-2</c:v>
                </c:pt>
                <c:pt idx="6704">
                  <c:v>5.210878118233031E-2</c:v>
                </c:pt>
                <c:pt idx="6705">
                  <c:v>5.2101137233939693E-2</c:v>
                </c:pt>
                <c:pt idx="6706">
                  <c:v>5.2093495556358407E-2</c:v>
                </c:pt>
                <c:pt idx="6707">
                  <c:v>5.2085856148575811E-2</c:v>
                </c:pt>
                <c:pt idx="6708">
                  <c:v>5.2078219009582392E-2</c:v>
                </c:pt>
                <c:pt idx="6709">
                  <c:v>5.2070584138368799E-2</c:v>
                </c:pt>
                <c:pt idx="6710">
                  <c:v>5.2062951533926434E-2</c:v>
                </c:pt>
                <c:pt idx="6711">
                  <c:v>5.2055321195247112E-2</c:v>
                </c:pt>
                <c:pt idx="6712">
                  <c:v>5.2047693121323672E-2</c:v>
                </c:pt>
                <c:pt idx="6713">
                  <c:v>5.2040067311149012E-2</c:v>
                </c:pt>
                <c:pt idx="6714">
                  <c:v>5.2032443763717164E-2</c:v>
                </c:pt>
                <c:pt idx="6715">
                  <c:v>5.2024822478022363E-2</c:v>
                </c:pt>
                <c:pt idx="6716">
                  <c:v>5.201720345305965E-2</c:v>
                </c:pt>
                <c:pt idx="6717">
                  <c:v>5.2009586687824405E-2</c:v>
                </c:pt>
                <c:pt idx="6718">
                  <c:v>5.2001972181312944E-2</c:v>
                </c:pt>
                <c:pt idx="6719">
                  <c:v>5.1994359932521994E-2</c:v>
                </c:pt>
                <c:pt idx="6720">
                  <c:v>5.1986749940448836E-2</c:v>
                </c:pt>
                <c:pt idx="6721">
                  <c:v>5.1979142204091236E-2</c:v>
                </c:pt>
                <c:pt idx="6722">
                  <c:v>5.1971536722448093E-2</c:v>
                </c:pt>
                <c:pt idx="6723">
                  <c:v>5.1963933494518333E-2</c:v>
                </c:pt>
                <c:pt idx="6724">
                  <c:v>5.1956332519301492E-2</c:v>
                </c:pt>
                <c:pt idx="6725">
                  <c:v>5.1948733795798056E-2</c:v>
                </c:pt>
                <c:pt idx="6726">
                  <c:v>5.1941137323008896E-2</c:v>
                </c:pt>
                <c:pt idx="6727">
                  <c:v>5.1933543099935461E-2</c:v>
                </c:pt>
                <c:pt idx="6728">
                  <c:v>5.1925951125579795E-2</c:v>
                </c:pt>
                <c:pt idx="6729">
                  <c:v>5.1918361398944624E-2</c:v>
                </c:pt>
                <c:pt idx="6730">
                  <c:v>5.191077391903319E-2</c:v>
                </c:pt>
                <c:pt idx="6731">
                  <c:v>5.1903188684849069E-2</c:v>
                </c:pt>
                <c:pt idx="6732">
                  <c:v>5.1895605695397085E-2</c:v>
                </c:pt>
                <c:pt idx="6733">
                  <c:v>5.1888024949682067E-2</c:v>
                </c:pt>
                <c:pt idx="6734">
                  <c:v>5.1880446446709472E-2</c:v>
                </c:pt>
                <c:pt idx="6735">
                  <c:v>5.1872870185485663E-2</c:v>
                </c:pt>
                <c:pt idx="6736">
                  <c:v>5.1865296165017324E-2</c:v>
                </c:pt>
                <c:pt idx="6737">
                  <c:v>5.1857724384311916E-2</c:v>
                </c:pt>
                <c:pt idx="6738">
                  <c:v>5.1850154842377191E-2</c:v>
                </c:pt>
                <c:pt idx="6739">
                  <c:v>5.1842587538221907E-2</c:v>
                </c:pt>
                <c:pt idx="6740">
                  <c:v>5.1835022470854843E-2</c:v>
                </c:pt>
                <c:pt idx="6741">
                  <c:v>5.1827459639286103E-2</c:v>
                </c:pt>
                <c:pt idx="6742">
                  <c:v>5.1819899042525742E-2</c:v>
                </c:pt>
                <c:pt idx="6743">
                  <c:v>5.1812340679584484E-2</c:v>
                </c:pt>
                <c:pt idx="6744">
                  <c:v>5.1804784549474091E-2</c:v>
                </c:pt>
                <c:pt idx="6745">
                  <c:v>5.1797230651206491E-2</c:v>
                </c:pt>
                <c:pt idx="6746">
                  <c:v>5.1789678983793982E-2</c:v>
                </c:pt>
                <c:pt idx="6747">
                  <c:v>5.1782129546250111E-2</c:v>
                </c:pt>
                <c:pt idx="6748">
                  <c:v>5.177458233758854E-2</c:v>
                </c:pt>
                <c:pt idx="6749">
                  <c:v>5.1767037356823774E-2</c:v>
                </c:pt>
                <c:pt idx="6750">
                  <c:v>5.1759494602970323E-2</c:v>
                </c:pt>
                <c:pt idx="6751">
                  <c:v>5.1751954075044029E-2</c:v>
                </c:pt>
                <c:pt idx="6752">
                  <c:v>5.1744415772060876E-2</c:v>
                </c:pt>
                <c:pt idx="6753">
                  <c:v>5.1736879693037773E-2</c:v>
                </c:pt>
                <c:pt idx="6754">
                  <c:v>5.1729345836991632E-2</c:v>
                </c:pt>
                <c:pt idx="6755">
                  <c:v>5.1721814202940454E-2</c:v>
                </c:pt>
                <c:pt idx="6756">
                  <c:v>5.1714284789902594E-2</c:v>
                </c:pt>
                <c:pt idx="6757">
                  <c:v>5.1706757596897072E-2</c:v>
                </c:pt>
                <c:pt idx="6758">
                  <c:v>5.1699232622943403E-2</c:v>
                </c:pt>
                <c:pt idx="6759">
                  <c:v>5.1691709867061744E-2</c:v>
                </c:pt>
                <c:pt idx="6760">
                  <c:v>5.1684189328272775E-2</c:v>
                </c:pt>
                <c:pt idx="6761">
                  <c:v>5.1676671005597904E-2</c:v>
                </c:pt>
                <c:pt idx="6762">
                  <c:v>5.1669154898058796E-2</c:v>
                </c:pt>
                <c:pt idx="6763">
                  <c:v>5.1661641004678099E-2</c:v>
                </c:pt>
                <c:pt idx="6764">
                  <c:v>5.165412932447868E-2</c:v>
                </c:pt>
                <c:pt idx="6765">
                  <c:v>5.1646619856484173E-2</c:v>
                </c:pt>
                <c:pt idx="6766">
                  <c:v>5.1639112599718685E-2</c:v>
                </c:pt>
                <c:pt idx="6767">
                  <c:v>5.1631607553207073E-2</c:v>
                </c:pt>
                <c:pt idx="6768">
                  <c:v>5.1624104715974423E-2</c:v>
                </c:pt>
                <c:pt idx="6769">
                  <c:v>5.1616604087047019E-2</c:v>
                </c:pt>
                <c:pt idx="6770">
                  <c:v>5.1609105665450662E-2</c:v>
                </c:pt>
                <c:pt idx="6771">
                  <c:v>5.1601609450213103E-2</c:v>
                </c:pt>
                <c:pt idx="6772">
                  <c:v>5.1594115440361417E-2</c:v>
                </c:pt>
                <c:pt idx="6773">
                  <c:v>5.1586623634924014E-2</c:v>
                </c:pt>
                <c:pt idx="6774">
                  <c:v>5.157913403292947E-2</c:v>
                </c:pt>
                <c:pt idx="6775">
                  <c:v>5.1571646633407145E-2</c:v>
                </c:pt>
                <c:pt idx="6776">
                  <c:v>5.1564161435387015E-2</c:v>
                </c:pt>
                <c:pt idx="6777">
                  <c:v>5.1556678437899399E-2</c:v>
                </c:pt>
                <c:pt idx="6778">
                  <c:v>5.1549197639975286E-2</c:v>
                </c:pt>
                <c:pt idx="6779">
                  <c:v>5.1541719040646403E-2</c:v>
                </c:pt>
                <c:pt idx="6780">
                  <c:v>5.1534242638944752E-2</c:v>
                </c:pt>
                <c:pt idx="6781">
                  <c:v>5.1526768433903095E-2</c:v>
                </c:pt>
                <c:pt idx="6782">
                  <c:v>5.1519296424554696E-2</c:v>
                </c:pt>
                <c:pt idx="6783">
                  <c:v>5.1511826609933427E-2</c:v>
                </c:pt>
                <c:pt idx="6784">
                  <c:v>5.1504358989073677E-2</c:v>
                </c:pt>
                <c:pt idx="6785">
                  <c:v>5.1496893561010428E-2</c:v>
                </c:pt>
                <c:pt idx="6786">
                  <c:v>5.1489430324779234E-2</c:v>
                </c:pt>
                <c:pt idx="6787">
                  <c:v>5.148196927941618E-2</c:v>
                </c:pt>
                <c:pt idx="6788">
                  <c:v>5.1474510423957946E-2</c:v>
                </c:pt>
                <c:pt idx="6789">
                  <c:v>5.1467053757441844E-2</c:v>
                </c:pt>
                <c:pt idx="6790">
                  <c:v>5.145959927890547E-2</c:v>
                </c:pt>
                <c:pt idx="6791">
                  <c:v>5.1452146987387377E-2</c:v>
                </c:pt>
                <c:pt idx="6792">
                  <c:v>5.1444696881926509E-2</c:v>
                </c:pt>
                <c:pt idx="6793">
                  <c:v>5.1437248961562085E-2</c:v>
                </c:pt>
                <c:pt idx="6794">
                  <c:v>5.1429803225334456E-2</c:v>
                </c:pt>
                <c:pt idx="6795">
                  <c:v>5.1422359672284042E-2</c:v>
                </c:pt>
                <c:pt idx="6796">
                  <c:v>5.1414918301452221E-2</c:v>
                </c:pt>
                <c:pt idx="6797">
                  <c:v>5.1407479111880532E-2</c:v>
                </c:pt>
                <c:pt idx="6798">
                  <c:v>5.1400042102611308E-2</c:v>
                </c:pt>
                <c:pt idx="6799">
                  <c:v>5.1392607272687491E-2</c:v>
                </c:pt>
                <c:pt idx="6800">
                  <c:v>5.1385174621152295E-2</c:v>
                </c:pt>
                <c:pt idx="6801">
                  <c:v>5.1377744147049882E-2</c:v>
                </c:pt>
                <c:pt idx="6802">
                  <c:v>5.1370315849424732E-2</c:v>
                </c:pt>
                <c:pt idx="6803">
                  <c:v>5.1362889727321934E-2</c:v>
                </c:pt>
                <c:pt idx="6804">
                  <c:v>5.1355465779786981E-2</c:v>
                </c:pt>
                <c:pt idx="6805">
                  <c:v>5.1348044005866379E-2</c:v>
                </c:pt>
                <c:pt idx="6806">
                  <c:v>5.1340624404606738E-2</c:v>
                </c:pt>
                <c:pt idx="6807">
                  <c:v>5.1333206975055251E-2</c:v>
                </c:pt>
                <c:pt idx="6808">
                  <c:v>5.1325791716259866E-2</c:v>
                </c:pt>
                <c:pt idx="6809">
                  <c:v>5.1318378627269075E-2</c:v>
                </c:pt>
                <c:pt idx="6810">
                  <c:v>5.1310967707131935E-2</c:v>
                </c:pt>
                <c:pt idx="6811">
                  <c:v>5.1303558954897778E-2</c:v>
                </c:pt>
                <c:pt idx="6812">
                  <c:v>5.1296152369616758E-2</c:v>
                </c:pt>
                <c:pt idx="6813">
                  <c:v>5.1288747950339622E-2</c:v>
                </c:pt>
                <c:pt idx="6814">
                  <c:v>5.1281345696117371E-2</c:v>
                </c:pt>
                <c:pt idx="6815">
                  <c:v>5.1273945606002048E-2</c:v>
                </c:pt>
                <c:pt idx="6816">
                  <c:v>5.1266547679045878E-2</c:v>
                </c:pt>
                <c:pt idx="6817">
                  <c:v>5.1259151914301561E-2</c:v>
                </c:pt>
                <c:pt idx="6818">
                  <c:v>5.1251758310822522E-2</c:v>
                </c:pt>
                <c:pt idx="6819">
                  <c:v>5.1244366867662872E-2</c:v>
                </c:pt>
                <c:pt idx="6820">
                  <c:v>5.1236977583877165E-2</c:v>
                </c:pt>
                <c:pt idx="6821">
                  <c:v>5.1229590458520283E-2</c:v>
                </c:pt>
                <c:pt idx="6822">
                  <c:v>5.1222205490647876E-2</c:v>
                </c:pt>
                <c:pt idx="6823">
                  <c:v>5.1214822679316166E-2</c:v>
                </c:pt>
                <c:pt idx="6824">
                  <c:v>5.1207442023581899E-2</c:v>
                </c:pt>
                <c:pt idx="6825">
                  <c:v>5.1200063522502282E-2</c:v>
                </c:pt>
                <c:pt idx="6826">
                  <c:v>5.1192687175135212E-2</c:v>
                </c:pt>
                <c:pt idx="6827">
                  <c:v>5.1185312980538841E-2</c:v>
                </c:pt>
                <c:pt idx="6828">
                  <c:v>5.1177940937772302E-2</c:v>
                </c:pt>
                <c:pt idx="6829">
                  <c:v>5.1170571045894966E-2</c:v>
                </c:pt>
                <c:pt idx="6830">
                  <c:v>5.1163203303966884E-2</c:v>
                </c:pt>
                <c:pt idx="6831">
                  <c:v>5.1155837711048563E-2</c:v>
                </c:pt>
                <c:pt idx="6832">
                  <c:v>5.1148474266201116E-2</c:v>
                </c:pt>
                <c:pt idx="6833">
                  <c:v>5.1141112968486141E-2</c:v>
                </c:pt>
                <c:pt idx="6834">
                  <c:v>5.1133753816966013E-2</c:v>
                </c:pt>
                <c:pt idx="6835">
                  <c:v>5.1126396810703328E-2</c:v>
                </c:pt>
                <c:pt idx="6836">
                  <c:v>5.1119041948761317E-2</c:v>
                </c:pt>
                <c:pt idx="6837">
                  <c:v>5.1111689230203823E-2</c:v>
                </c:pt>
                <c:pt idx="6838">
                  <c:v>5.1104338654095291E-2</c:v>
                </c:pt>
                <c:pt idx="6839">
                  <c:v>5.1096990219500732E-2</c:v>
                </c:pt>
                <c:pt idx="6840">
                  <c:v>5.1089643925485304E-2</c:v>
                </c:pt>
                <c:pt idx="6841">
                  <c:v>5.1082299771115232E-2</c:v>
                </c:pt>
                <c:pt idx="6842">
                  <c:v>5.1074957755457007E-2</c:v>
                </c:pt>
                <c:pt idx="6843">
                  <c:v>5.1067617877577826E-2</c:v>
                </c:pt>
                <c:pt idx="6844">
                  <c:v>5.106028013654515E-2</c:v>
                </c:pt>
                <c:pt idx="6845">
                  <c:v>5.105294453142712E-2</c:v>
                </c:pt>
                <c:pt idx="6846">
                  <c:v>5.1045611061292608E-2</c:v>
                </c:pt>
                <c:pt idx="6847">
                  <c:v>5.1038279725210807E-2</c:v>
                </c:pt>
                <c:pt idx="6848">
                  <c:v>5.1030950522251491E-2</c:v>
                </c:pt>
                <c:pt idx="6849">
                  <c:v>5.1023623451484992E-2</c:v>
                </c:pt>
                <c:pt idx="6850">
                  <c:v>5.1016298511982194E-2</c:v>
                </c:pt>
                <c:pt idx="6851">
                  <c:v>5.1008975702814485E-2</c:v>
                </c:pt>
                <c:pt idx="6852">
                  <c:v>5.1001655023053816E-2</c:v>
                </c:pt>
                <c:pt idx="6853">
                  <c:v>5.0994336471772705E-2</c:v>
                </c:pt>
                <c:pt idx="6854">
                  <c:v>5.0987020048044236E-2</c:v>
                </c:pt>
                <c:pt idx="6855">
                  <c:v>5.0979705750941719E-2</c:v>
                </c:pt>
                <c:pt idx="6856">
                  <c:v>5.0972393579539498E-2</c:v>
                </c:pt>
                <c:pt idx="6857">
                  <c:v>5.0965083532912153E-2</c:v>
                </c:pt>
                <c:pt idx="6858">
                  <c:v>5.0957775610134808E-2</c:v>
                </c:pt>
                <c:pt idx="6859">
                  <c:v>5.0950469810283311E-2</c:v>
                </c:pt>
                <c:pt idx="6860">
                  <c:v>5.0943166132433632E-2</c:v>
                </c:pt>
                <c:pt idx="6861">
                  <c:v>5.0935864575662765E-2</c:v>
                </c:pt>
                <c:pt idx="6862">
                  <c:v>5.0928565139048032E-2</c:v>
                </c:pt>
                <c:pt idx="6863">
                  <c:v>5.0921267821667192E-2</c:v>
                </c:pt>
                <c:pt idx="6864">
                  <c:v>5.0913972622598717E-2</c:v>
                </c:pt>
                <c:pt idx="6865">
                  <c:v>5.0906679540921443E-2</c:v>
                </c:pt>
                <c:pt idx="6866">
                  <c:v>5.0899388575714688E-2</c:v>
                </c:pt>
                <c:pt idx="6867">
                  <c:v>5.0892099726058786E-2</c:v>
                </c:pt>
                <c:pt idx="6868">
                  <c:v>5.0884812991033902E-2</c:v>
                </c:pt>
                <c:pt idx="6869">
                  <c:v>5.0877528369721293E-2</c:v>
                </c:pt>
                <c:pt idx="6870">
                  <c:v>5.0870245861202465E-2</c:v>
                </c:pt>
                <c:pt idx="6871">
                  <c:v>5.0862965464559547E-2</c:v>
                </c:pt>
                <c:pt idx="6872">
                  <c:v>5.0855687178875189E-2</c:v>
                </c:pt>
                <c:pt idx="6873">
                  <c:v>5.0848411003232584E-2</c:v>
                </c:pt>
                <c:pt idx="6874">
                  <c:v>5.0841136936715332E-2</c:v>
                </c:pt>
                <c:pt idx="6875">
                  <c:v>5.0833864978407764E-2</c:v>
                </c:pt>
                <c:pt idx="6876">
                  <c:v>5.0826595127394528E-2</c:v>
                </c:pt>
                <c:pt idx="6877">
                  <c:v>5.0819327382761084E-2</c:v>
                </c:pt>
                <c:pt idx="6878">
                  <c:v>5.0812061743593179E-2</c:v>
                </c:pt>
                <c:pt idx="6879">
                  <c:v>5.0804798208976994E-2</c:v>
                </c:pt>
                <c:pt idx="6880">
                  <c:v>5.0797536777999634E-2</c:v>
                </c:pt>
                <c:pt idx="6881">
                  <c:v>5.0790277449748518E-2</c:v>
                </c:pt>
                <c:pt idx="6882">
                  <c:v>5.0783020223311374E-2</c:v>
                </c:pt>
                <c:pt idx="6883">
                  <c:v>5.0775765097776586E-2</c:v>
                </c:pt>
                <c:pt idx="6884">
                  <c:v>5.0768512072233513E-2</c:v>
                </c:pt>
                <c:pt idx="6885">
                  <c:v>5.0761261145771445E-2</c:v>
                </c:pt>
                <c:pt idx="6886">
                  <c:v>5.0754012317480293E-2</c:v>
                </c:pt>
                <c:pt idx="6887">
                  <c:v>5.0746765586450797E-2</c:v>
                </c:pt>
                <c:pt idx="6888">
                  <c:v>5.0739520951774114E-2</c:v>
                </c:pt>
                <c:pt idx="6889">
                  <c:v>5.0732278412541708E-2</c:v>
                </c:pt>
                <c:pt idx="6890">
                  <c:v>5.0725037967845651E-2</c:v>
                </c:pt>
                <c:pt idx="6891">
                  <c:v>5.0717799616778726E-2</c:v>
                </c:pt>
                <c:pt idx="6892">
                  <c:v>5.0710563358434019E-2</c:v>
                </c:pt>
                <c:pt idx="6893">
                  <c:v>5.0703329191905303E-2</c:v>
                </c:pt>
                <c:pt idx="6894">
                  <c:v>5.0696097116286837E-2</c:v>
                </c:pt>
                <c:pt idx="6895">
                  <c:v>5.0688867130673151E-2</c:v>
                </c:pt>
                <c:pt idx="6896">
                  <c:v>5.0681639234159803E-2</c:v>
                </c:pt>
                <c:pt idx="6897">
                  <c:v>5.0674413425842453E-2</c:v>
                </c:pt>
                <c:pt idx="6898">
                  <c:v>5.0667189704817407E-2</c:v>
                </c:pt>
                <c:pt idx="6899">
                  <c:v>5.0659968070181458E-2</c:v>
                </c:pt>
                <c:pt idx="6900">
                  <c:v>5.0652748521032125E-2</c:v>
                </c:pt>
                <c:pt idx="6901">
                  <c:v>5.0645531056467095E-2</c:v>
                </c:pt>
                <c:pt idx="6902">
                  <c:v>5.0638315675584765E-2</c:v>
                </c:pt>
                <c:pt idx="6903">
                  <c:v>5.0631102377484208E-2</c:v>
                </c:pt>
                <c:pt idx="6904">
                  <c:v>5.0623891161264777E-2</c:v>
                </c:pt>
                <c:pt idx="6905">
                  <c:v>5.0616682026026497E-2</c:v>
                </c:pt>
                <c:pt idx="6906">
                  <c:v>5.0609474970869477E-2</c:v>
                </c:pt>
                <c:pt idx="6907">
                  <c:v>5.0602269994895102E-2</c:v>
                </c:pt>
                <c:pt idx="6908">
                  <c:v>5.0595067097204724E-2</c:v>
                </c:pt>
                <c:pt idx="6909">
                  <c:v>5.0587866276900373E-2</c:v>
                </c:pt>
                <c:pt idx="6910">
                  <c:v>5.0580667533084579E-2</c:v>
                </c:pt>
                <c:pt idx="6911">
                  <c:v>5.0573470864860422E-2</c:v>
                </c:pt>
                <c:pt idx="6912">
                  <c:v>5.0566276271331499E-2</c:v>
                </c:pt>
                <c:pt idx="6913">
                  <c:v>5.0559083751601723E-2</c:v>
                </c:pt>
                <c:pt idx="6914">
                  <c:v>5.0551893304775816E-2</c:v>
                </c:pt>
                <c:pt idx="6915">
                  <c:v>5.0544704929958974E-2</c:v>
                </c:pt>
                <c:pt idx="6916">
                  <c:v>5.0537518626256703E-2</c:v>
                </c:pt>
                <c:pt idx="6917">
                  <c:v>5.053033439277517E-2</c:v>
                </c:pt>
                <c:pt idx="6918">
                  <c:v>5.0523152228621054E-2</c:v>
                </c:pt>
                <c:pt idx="6919">
                  <c:v>5.0515972132901522E-2</c:v>
                </c:pt>
                <c:pt idx="6920">
                  <c:v>5.0508794104724246E-2</c:v>
                </c:pt>
                <c:pt idx="6921">
                  <c:v>5.0501618143197383E-2</c:v>
                </c:pt>
                <c:pt idx="6922">
                  <c:v>5.0494444247429729E-2</c:v>
                </c:pt>
                <c:pt idx="6923">
                  <c:v>5.0487272416530379E-2</c:v>
                </c:pt>
                <c:pt idx="6924">
                  <c:v>5.0480102649609067E-2</c:v>
                </c:pt>
                <c:pt idx="6925">
                  <c:v>5.0472934945776343E-2</c:v>
                </c:pt>
                <c:pt idx="6926">
                  <c:v>5.0465769304142392E-2</c:v>
                </c:pt>
                <c:pt idx="6927">
                  <c:v>5.0458605723818939E-2</c:v>
                </c:pt>
                <c:pt idx="6928">
                  <c:v>5.0451444203917624E-2</c:v>
                </c:pt>
                <c:pt idx="6929">
                  <c:v>5.0444284743550692E-2</c:v>
                </c:pt>
                <c:pt idx="6930">
                  <c:v>5.0437127341831041E-2</c:v>
                </c:pt>
                <c:pt idx="6931">
                  <c:v>5.0429971997871803E-2</c:v>
                </c:pt>
                <c:pt idx="6932">
                  <c:v>5.0422818710786806E-2</c:v>
                </c:pt>
                <c:pt idx="6933">
                  <c:v>5.0415667479690493E-2</c:v>
                </c:pt>
                <c:pt idx="6934">
                  <c:v>5.0408518303697622E-2</c:v>
                </c:pt>
                <c:pt idx="6935">
                  <c:v>5.0401371181923532E-2</c:v>
                </c:pt>
                <c:pt idx="6936">
                  <c:v>5.0394226113484104E-2</c:v>
                </c:pt>
                <c:pt idx="6937">
                  <c:v>5.0387083097495532E-2</c:v>
                </c:pt>
                <c:pt idx="6938">
                  <c:v>5.0379942133074777E-2</c:v>
                </c:pt>
                <c:pt idx="6939">
                  <c:v>5.0372803219339297E-2</c:v>
                </c:pt>
                <c:pt idx="6940">
                  <c:v>5.0365666355406818E-2</c:v>
                </c:pt>
                <c:pt idx="6941">
                  <c:v>5.035853154039565E-2</c:v>
                </c:pt>
                <c:pt idx="6942">
                  <c:v>5.0351398773424705E-2</c:v>
                </c:pt>
                <c:pt idx="6943">
                  <c:v>5.0344268053613493E-2</c:v>
                </c:pt>
                <c:pt idx="6944">
                  <c:v>5.0337139380081823E-2</c:v>
                </c:pt>
                <c:pt idx="6945">
                  <c:v>5.0330012751950023E-2</c:v>
                </c:pt>
                <c:pt idx="6946">
                  <c:v>5.0322888168339054E-2</c:v>
                </c:pt>
                <c:pt idx="6947">
                  <c:v>5.0315765628370264E-2</c:v>
                </c:pt>
                <c:pt idx="6948">
                  <c:v>5.0308645131165571E-2</c:v>
                </c:pt>
                <c:pt idx="6949">
                  <c:v>5.0301526675847363E-2</c:v>
                </c:pt>
                <c:pt idx="6950">
                  <c:v>5.0294410261538594E-2</c:v>
                </c:pt>
                <c:pt idx="6951">
                  <c:v>5.0287295887362506E-2</c:v>
                </c:pt>
                <c:pt idx="6952">
                  <c:v>5.0280183552443174E-2</c:v>
                </c:pt>
                <c:pt idx="6953">
                  <c:v>5.027307325590491E-2</c:v>
                </c:pt>
                <c:pt idx="6954">
                  <c:v>5.0265964996872692E-2</c:v>
                </c:pt>
                <c:pt idx="6955">
                  <c:v>5.0258858774471712E-2</c:v>
                </c:pt>
                <c:pt idx="6956">
                  <c:v>5.0251754587828226E-2</c:v>
                </c:pt>
                <c:pt idx="6957">
                  <c:v>5.0244652436068377E-2</c:v>
                </c:pt>
                <c:pt idx="6958">
                  <c:v>5.023755231831914E-2</c:v>
                </c:pt>
                <c:pt idx="6959">
                  <c:v>5.0230454233707922E-2</c:v>
                </c:pt>
                <c:pt idx="6960">
                  <c:v>5.0223358181362476E-2</c:v>
                </c:pt>
                <c:pt idx="6961">
                  <c:v>5.0216264160411632E-2</c:v>
                </c:pt>
                <c:pt idx="6962">
                  <c:v>5.0209172169983746E-2</c:v>
                </c:pt>
                <c:pt idx="6963">
                  <c:v>5.0202082209208583E-2</c:v>
                </c:pt>
                <c:pt idx="6964">
                  <c:v>5.0194994277215875E-2</c:v>
                </c:pt>
                <c:pt idx="6965">
                  <c:v>5.0187908373135963E-2</c:v>
                </c:pt>
                <c:pt idx="6966">
                  <c:v>5.0180824496099861E-2</c:v>
                </c:pt>
                <c:pt idx="6967">
                  <c:v>5.0173742645238883E-2</c:v>
                </c:pt>
                <c:pt idx="6968">
                  <c:v>5.0166662819684932E-2</c:v>
                </c:pt>
                <c:pt idx="6969">
                  <c:v>5.0159585018570353E-2</c:v>
                </c:pt>
                <c:pt idx="6970">
                  <c:v>5.015250924102807E-2</c:v>
                </c:pt>
                <c:pt idx="6971">
                  <c:v>5.014543548619127E-2</c:v>
                </c:pt>
                <c:pt idx="6972">
                  <c:v>5.0138363753193985E-2</c:v>
                </c:pt>
                <c:pt idx="6973">
                  <c:v>5.0131294041170532E-2</c:v>
                </c:pt>
                <c:pt idx="6974">
                  <c:v>5.0124226349255702E-2</c:v>
                </c:pt>
                <c:pt idx="6975">
                  <c:v>5.0117160676584775E-2</c:v>
                </c:pt>
                <c:pt idx="6976">
                  <c:v>5.0110097022293874E-2</c:v>
                </c:pt>
                <c:pt idx="6977">
                  <c:v>5.0103035385518864E-2</c:v>
                </c:pt>
                <c:pt idx="6978">
                  <c:v>5.0095975765396851E-2</c:v>
                </c:pt>
                <c:pt idx="6979">
                  <c:v>5.0088918161065095E-2</c:v>
                </c:pt>
                <c:pt idx="6980">
                  <c:v>5.0081862571661355E-2</c:v>
                </c:pt>
                <c:pt idx="6981">
                  <c:v>5.0074808996323966E-2</c:v>
                </c:pt>
                <c:pt idx="6982">
                  <c:v>5.0067757434191743E-2</c:v>
                </c:pt>
                <c:pt idx="6983">
                  <c:v>5.0060707884403796E-2</c:v>
                </c:pt>
                <c:pt idx="6984">
                  <c:v>5.0053660346099912E-2</c:v>
                </c:pt>
                <c:pt idx="6985">
                  <c:v>5.0046614818420508E-2</c:v>
                </c:pt>
                <c:pt idx="6986">
                  <c:v>5.0039571300506014E-2</c:v>
                </c:pt>
                <c:pt idx="6987">
                  <c:v>5.0032529791497964E-2</c:v>
                </c:pt>
                <c:pt idx="6988">
                  <c:v>5.0025490290537954E-2</c:v>
                </c:pt>
                <c:pt idx="6989">
                  <c:v>5.001845279676817E-2</c:v>
                </c:pt>
                <c:pt idx="6990">
                  <c:v>5.0011417309331438E-2</c:v>
                </c:pt>
                <c:pt idx="6991">
                  <c:v>5.0004383827370574E-2</c:v>
                </c:pt>
                <c:pt idx="6992">
                  <c:v>4.9997352350029584E-2</c:v>
                </c:pt>
                <c:pt idx="6993">
                  <c:v>4.9990322876452511E-2</c:v>
                </c:pt>
                <c:pt idx="6994">
                  <c:v>4.9983295405784001E-2</c:v>
                </c:pt>
                <c:pt idx="6995">
                  <c:v>4.9976269937169193E-2</c:v>
                </c:pt>
                <c:pt idx="6996">
                  <c:v>4.996924646975362E-2</c:v>
                </c:pt>
                <c:pt idx="6997">
                  <c:v>4.996222500268354E-2</c:v>
                </c:pt>
                <c:pt idx="6998">
                  <c:v>4.9955205535105303E-2</c:v>
                </c:pt>
                <c:pt idx="6999">
                  <c:v>4.9948188066166077E-2</c:v>
                </c:pt>
                <c:pt idx="7000">
                  <c:v>4.9941172595013475E-2</c:v>
                </c:pt>
                <c:pt idx="7001">
                  <c:v>4.9934159120795497E-2</c:v>
                </c:pt>
                <c:pt idx="7002">
                  <c:v>4.9927147642660652E-2</c:v>
                </c:pt>
                <c:pt idx="7003">
                  <c:v>4.9920138159757897E-2</c:v>
                </c:pt>
                <c:pt idx="7004">
                  <c:v>4.9913130671236886E-2</c:v>
                </c:pt>
                <c:pt idx="7005">
                  <c:v>4.9906125176247318E-2</c:v>
                </c:pt>
                <c:pt idx="7006">
                  <c:v>4.9899121673939784E-2</c:v>
                </c:pt>
                <c:pt idx="7007">
                  <c:v>4.9892120163465184E-2</c:v>
                </c:pt>
                <c:pt idx="7008">
                  <c:v>4.9885120643974996E-2</c:v>
                </c:pt>
                <c:pt idx="7009">
                  <c:v>4.9878123114621135E-2</c:v>
                </c:pt>
                <c:pt idx="7010">
                  <c:v>4.9871127574555786E-2</c:v>
                </c:pt>
                <c:pt idx="7011">
                  <c:v>4.9864134022932126E-2</c:v>
                </c:pt>
                <c:pt idx="7012">
                  <c:v>4.9857142458903082E-2</c:v>
                </c:pt>
                <c:pt idx="7013">
                  <c:v>4.9850152881622763E-2</c:v>
                </c:pt>
                <c:pt idx="7014">
                  <c:v>4.9843165290245399E-2</c:v>
                </c:pt>
                <c:pt idx="7015">
                  <c:v>4.9836179683925813E-2</c:v>
                </c:pt>
                <c:pt idx="7016">
                  <c:v>4.9829196061819077E-2</c:v>
                </c:pt>
                <c:pt idx="7017">
                  <c:v>4.9822214423081233E-2</c:v>
                </c:pt>
                <c:pt idx="7018">
                  <c:v>4.9815234766868124E-2</c:v>
                </c:pt>
                <c:pt idx="7019">
                  <c:v>4.9808257092336772E-2</c:v>
                </c:pt>
                <c:pt idx="7020">
                  <c:v>4.9801281398644044E-2</c:v>
                </c:pt>
                <c:pt idx="7021">
                  <c:v>4.979430768494781E-2</c:v>
                </c:pt>
                <c:pt idx="7022">
                  <c:v>4.9787335950406159E-2</c:v>
                </c:pt>
                <c:pt idx="7023">
                  <c:v>4.9780366194177472E-2</c:v>
                </c:pt>
                <c:pt idx="7024">
                  <c:v>4.9773398415421166E-2</c:v>
                </c:pt>
                <c:pt idx="7025">
                  <c:v>4.9766432613296607E-2</c:v>
                </c:pt>
                <c:pt idx="7026">
                  <c:v>4.9759468786963683E-2</c:v>
                </c:pt>
                <c:pt idx="7027">
                  <c:v>4.9752506935583307E-2</c:v>
                </c:pt>
                <c:pt idx="7028">
                  <c:v>4.9745547058315923E-2</c:v>
                </c:pt>
                <c:pt idx="7029">
                  <c:v>4.9738589154323463E-2</c:v>
                </c:pt>
                <c:pt idx="7030">
                  <c:v>4.9731633222767524E-2</c:v>
                </c:pt>
                <c:pt idx="7031">
                  <c:v>4.9724679262810594E-2</c:v>
                </c:pt>
                <c:pt idx="7032">
                  <c:v>4.9717727273615724E-2</c:v>
                </c:pt>
                <c:pt idx="7033">
                  <c:v>4.9710777254346014E-2</c:v>
                </c:pt>
                <c:pt idx="7034">
                  <c:v>4.9703829204165308E-2</c:v>
                </c:pt>
                <c:pt idx="7035">
                  <c:v>4.969688312223805E-2</c:v>
                </c:pt>
                <c:pt idx="7036">
                  <c:v>4.9689939007728834E-2</c:v>
                </c:pt>
                <c:pt idx="7037">
                  <c:v>4.9682996859803173E-2</c:v>
                </c:pt>
                <c:pt idx="7038">
                  <c:v>4.9676056677626333E-2</c:v>
                </c:pt>
                <c:pt idx="7039">
                  <c:v>4.9669118460364772E-2</c:v>
                </c:pt>
                <c:pt idx="7040">
                  <c:v>4.9662182207185324E-2</c:v>
                </c:pt>
                <c:pt idx="7041">
                  <c:v>4.9655247917254751E-2</c:v>
                </c:pt>
                <c:pt idx="7042">
                  <c:v>4.9648315589740796E-2</c:v>
                </c:pt>
                <c:pt idx="7043">
                  <c:v>4.9641385223811542E-2</c:v>
                </c:pt>
                <c:pt idx="7044">
                  <c:v>4.9634456818635542E-2</c:v>
                </c:pt>
                <c:pt idx="7045">
                  <c:v>4.9627530373381634E-2</c:v>
                </c:pt>
                <c:pt idx="7046">
                  <c:v>4.9620605887219393E-2</c:v>
                </c:pt>
                <c:pt idx="7047">
                  <c:v>4.9613683359318914E-2</c:v>
                </c:pt>
                <c:pt idx="7048">
                  <c:v>4.9606762788850157E-2</c:v>
                </c:pt>
                <c:pt idx="7049">
                  <c:v>4.9599844174984448E-2</c:v>
                </c:pt>
                <c:pt idx="7050">
                  <c:v>4.9592927516893044E-2</c:v>
                </c:pt>
                <c:pt idx="7051">
                  <c:v>4.9586012813747575E-2</c:v>
                </c:pt>
                <c:pt idx="7052">
                  <c:v>4.95791000647203E-2</c:v>
                </c:pt>
                <c:pt idx="7053">
                  <c:v>4.9572189268984157E-2</c:v>
                </c:pt>
                <c:pt idx="7054">
                  <c:v>4.9565280425712357E-2</c:v>
                </c:pt>
                <c:pt idx="7055">
                  <c:v>4.9558373534078382E-2</c:v>
                </c:pt>
                <c:pt idx="7056">
                  <c:v>4.9551468593256459E-2</c:v>
                </c:pt>
                <c:pt idx="7057">
                  <c:v>4.9544565602421264E-2</c:v>
                </c:pt>
                <c:pt idx="7058">
                  <c:v>4.9537664560747825E-2</c:v>
                </c:pt>
                <c:pt idx="7059">
                  <c:v>4.9530765467411572E-2</c:v>
                </c:pt>
                <c:pt idx="7060">
                  <c:v>4.9523868321588636E-2</c:v>
                </c:pt>
                <c:pt idx="7061">
                  <c:v>4.9516973122455517E-2</c:v>
                </c:pt>
                <c:pt idx="7062">
                  <c:v>4.9510079869188969E-2</c:v>
                </c:pt>
                <c:pt idx="7063">
                  <c:v>4.9503188560966416E-2</c:v>
                </c:pt>
                <c:pt idx="7064">
                  <c:v>4.9496299196965937E-2</c:v>
                </c:pt>
                <c:pt idx="7065">
                  <c:v>4.9489411776365518E-2</c:v>
                </c:pt>
                <c:pt idx="7066">
                  <c:v>4.9482526298344251E-2</c:v>
                </c:pt>
                <c:pt idx="7067">
                  <c:v>4.9475642762081058E-2</c:v>
                </c:pt>
                <c:pt idx="7068">
                  <c:v>4.9468761166755894E-2</c:v>
                </c:pt>
                <c:pt idx="7069">
                  <c:v>4.94618815115489E-2</c:v>
                </c:pt>
                <c:pt idx="7070">
                  <c:v>4.9455003795640502E-2</c:v>
                </c:pt>
                <c:pt idx="7071">
                  <c:v>4.9448128018211981E-2</c:v>
                </c:pt>
                <c:pt idx="7072">
                  <c:v>4.9441254178444811E-2</c:v>
                </c:pt>
                <c:pt idx="7073">
                  <c:v>4.943438227552107E-2</c:v>
                </c:pt>
                <c:pt idx="7074">
                  <c:v>4.9427512308623113E-2</c:v>
                </c:pt>
                <c:pt idx="7075">
                  <c:v>4.942064427693392E-2</c:v>
                </c:pt>
                <c:pt idx="7076">
                  <c:v>4.9413778179636901E-2</c:v>
                </c:pt>
                <c:pt idx="7077">
                  <c:v>4.9406914015915876E-2</c:v>
                </c:pt>
                <c:pt idx="7078">
                  <c:v>4.9400051784954956E-2</c:v>
                </c:pt>
                <c:pt idx="7079">
                  <c:v>4.9393191485939347E-2</c:v>
                </c:pt>
                <c:pt idx="7080">
                  <c:v>4.9386333118053849E-2</c:v>
                </c:pt>
                <c:pt idx="7081">
                  <c:v>4.9379476680484216E-2</c:v>
                </c:pt>
                <c:pt idx="7082">
                  <c:v>4.9372622172416877E-2</c:v>
                </c:pt>
                <c:pt idx="7083">
                  <c:v>4.9365769593037984E-2</c:v>
                </c:pt>
                <c:pt idx="7084">
                  <c:v>4.9358918941534949E-2</c:v>
                </c:pt>
                <c:pt idx="7085">
                  <c:v>4.9352070217095111E-2</c:v>
                </c:pt>
                <c:pt idx="7086">
                  <c:v>4.934522341890641E-2</c:v>
                </c:pt>
                <c:pt idx="7087">
                  <c:v>4.9338378546157212E-2</c:v>
                </c:pt>
                <c:pt idx="7088">
                  <c:v>4.9331535598036602E-2</c:v>
                </c:pt>
                <c:pt idx="7089">
                  <c:v>4.9324694573733785E-2</c:v>
                </c:pt>
                <c:pt idx="7090">
                  <c:v>4.9317855472438332E-2</c:v>
                </c:pt>
                <c:pt idx="7091">
                  <c:v>4.9311018293340843E-2</c:v>
                </c:pt>
                <c:pt idx="7092">
                  <c:v>4.9304183035631846E-2</c:v>
                </c:pt>
                <c:pt idx="7093">
                  <c:v>4.9297349698502288E-2</c:v>
                </c:pt>
                <c:pt idx="7094">
                  <c:v>4.9290518281144072E-2</c:v>
                </c:pt>
                <c:pt idx="7095">
                  <c:v>4.9283688782749101E-2</c:v>
                </c:pt>
                <c:pt idx="7096">
                  <c:v>4.9276861202509896E-2</c:v>
                </c:pt>
                <c:pt idx="7097">
                  <c:v>4.9270035539619408E-2</c:v>
                </c:pt>
                <c:pt idx="7098">
                  <c:v>4.926321179327111E-2</c:v>
                </c:pt>
                <c:pt idx="7099">
                  <c:v>4.9256389962658693E-2</c:v>
                </c:pt>
                <c:pt idx="7100">
                  <c:v>4.9249570046976554E-2</c:v>
                </c:pt>
                <c:pt idx="7101">
                  <c:v>4.9242752045419488E-2</c:v>
                </c:pt>
                <c:pt idx="7102">
                  <c:v>4.9235935957182744E-2</c:v>
                </c:pt>
                <c:pt idx="7103">
                  <c:v>4.9229121781461806E-2</c:v>
                </c:pt>
                <c:pt idx="7104">
                  <c:v>4.9222309517452947E-2</c:v>
                </c:pt>
                <c:pt idx="7105">
                  <c:v>4.9215499164352694E-2</c:v>
                </c:pt>
                <c:pt idx="7106">
                  <c:v>4.920869072135807E-2</c:v>
                </c:pt>
                <c:pt idx="7107">
                  <c:v>4.9201884187666418E-2</c:v>
                </c:pt>
                <c:pt idx="7108">
                  <c:v>4.9195079562475777E-2</c:v>
                </c:pt>
                <c:pt idx="7109">
                  <c:v>4.9188276844984523E-2</c:v>
                </c:pt>
                <c:pt idx="7110">
                  <c:v>4.9181476034391401E-2</c:v>
                </c:pt>
                <c:pt idx="7111">
                  <c:v>4.9174677129895587E-2</c:v>
                </c:pt>
                <c:pt idx="7112">
                  <c:v>4.9167880130696923E-2</c:v>
                </c:pt>
                <c:pt idx="7113">
                  <c:v>4.9161085035995422E-2</c:v>
                </c:pt>
                <c:pt idx="7114">
                  <c:v>4.9154291844991913E-2</c:v>
                </c:pt>
                <c:pt idx="7115">
                  <c:v>4.9147500556887054E-2</c:v>
                </c:pt>
                <c:pt idx="7116">
                  <c:v>4.9140711170882694E-2</c:v>
                </c:pt>
                <c:pt idx="7117">
                  <c:v>4.9133923686180685E-2</c:v>
                </c:pt>
                <c:pt idx="7118">
                  <c:v>4.9127138101983284E-2</c:v>
                </c:pt>
                <c:pt idx="7119">
                  <c:v>4.9120354417493413E-2</c:v>
                </c:pt>
                <c:pt idx="7120">
                  <c:v>4.9113572631914404E-2</c:v>
                </c:pt>
                <c:pt idx="7121">
                  <c:v>4.9106792744449866E-2</c:v>
                </c:pt>
                <c:pt idx="7122">
                  <c:v>4.9100014754303971E-2</c:v>
                </c:pt>
                <c:pt idx="7123">
                  <c:v>4.9093238660681368E-2</c:v>
                </c:pt>
                <c:pt idx="7124">
                  <c:v>4.9086464462787034E-2</c:v>
                </c:pt>
                <c:pt idx="7125">
                  <c:v>4.9079692159826646E-2</c:v>
                </c:pt>
                <c:pt idx="7126">
                  <c:v>4.9072921751005943E-2</c:v>
                </c:pt>
                <c:pt idx="7127">
                  <c:v>4.9066153235531387E-2</c:v>
                </c:pt>
                <c:pt idx="7128">
                  <c:v>4.9059386612609682E-2</c:v>
                </c:pt>
                <c:pt idx="7129">
                  <c:v>4.9052621881448502E-2</c:v>
                </c:pt>
                <c:pt idx="7130">
                  <c:v>4.9045859041254809E-2</c:v>
                </c:pt>
                <c:pt idx="7131">
                  <c:v>4.9039098091237528E-2</c:v>
                </c:pt>
                <c:pt idx="7132">
                  <c:v>4.9032339030604929E-2</c:v>
                </c:pt>
                <c:pt idx="7133">
                  <c:v>4.9025581858565981E-2</c:v>
                </c:pt>
                <c:pt idx="7134">
                  <c:v>4.9018826574330134E-2</c:v>
                </c:pt>
                <c:pt idx="7135">
                  <c:v>4.9012073177107526E-2</c:v>
                </c:pt>
                <c:pt idx="7136">
                  <c:v>4.9005321666108305E-2</c:v>
                </c:pt>
                <c:pt idx="7137">
                  <c:v>4.8998572040543351E-2</c:v>
                </c:pt>
                <c:pt idx="7138">
                  <c:v>4.8991824299623822E-2</c:v>
                </c:pt>
                <c:pt idx="7139">
                  <c:v>4.8985078442561475E-2</c:v>
                </c:pt>
                <c:pt idx="7140">
                  <c:v>4.8978334468568405E-2</c:v>
                </c:pt>
                <c:pt idx="7141">
                  <c:v>4.8971592376857095E-2</c:v>
                </c:pt>
                <c:pt idx="7142">
                  <c:v>4.8964852166640767E-2</c:v>
                </c:pt>
                <c:pt idx="7143">
                  <c:v>4.895811383713259E-2</c:v>
                </c:pt>
                <c:pt idx="7144">
                  <c:v>4.895137738754652E-2</c:v>
                </c:pt>
                <c:pt idx="7145">
                  <c:v>4.8944642817096873E-2</c:v>
                </c:pt>
                <c:pt idx="7146">
                  <c:v>4.8937910124998429E-2</c:v>
                </c:pt>
                <c:pt idx="7147">
                  <c:v>4.8931179310466165E-2</c:v>
                </c:pt>
                <c:pt idx="7148">
                  <c:v>4.892445037271595E-2</c:v>
                </c:pt>
                <c:pt idx="7149">
                  <c:v>4.8917723310963723E-2</c:v>
                </c:pt>
                <c:pt idx="7150">
                  <c:v>4.8910998124425994E-2</c:v>
                </c:pt>
                <c:pt idx="7151">
                  <c:v>4.8904274812319695E-2</c:v>
                </c:pt>
                <c:pt idx="7152">
                  <c:v>4.8897553373862035E-2</c:v>
                </c:pt>
                <c:pt idx="7153">
                  <c:v>4.8890833808271091E-2</c:v>
                </c:pt>
                <c:pt idx="7154">
                  <c:v>4.8884116114764765E-2</c:v>
                </c:pt>
                <c:pt idx="7155">
                  <c:v>4.8877400292561983E-2</c:v>
                </c:pt>
                <c:pt idx="7156">
                  <c:v>4.8870686340881798E-2</c:v>
                </c:pt>
                <c:pt idx="7157">
                  <c:v>4.8863974258943718E-2</c:v>
                </c:pt>
                <c:pt idx="7158">
                  <c:v>4.8857264045967477E-2</c:v>
                </c:pt>
                <c:pt idx="7159">
                  <c:v>4.8850555701173741E-2</c:v>
                </c:pt>
                <c:pt idx="7160">
                  <c:v>4.8843849223783306E-2</c:v>
                </c:pt>
                <c:pt idx="7161">
                  <c:v>4.8837144613017427E-2</c:v>
                </c:pt>
                <c:pt idx="7162">
                  <c:v>4.8830441868097804E-2</c:v>
                </c:pt>
                <c:pt idx="7163">
                  <c:v>4.8823740988246524E-2</c:v>
                </c:pt>
                <c:pt idx="7164">
                  <c:v>4.8817041972686159E-2</c:v>
                </c:pt>
                <c:pt idx="7165">
                  <c:v>4.8810344820639701E-2</c:v>
                </c:pt>
                <c:pt idx="7166">
                  <c:v>4.8803649531330484E-2</c:v>
                </c:pt>
                <c:pt idx="7167">
                  <c:v>4.8796956103982533E-2</c:v>
                </c:pt>
                <c:pt idx="7168">
                  <c:v>4.8790264537820142E-2</c:v>
                </c:pt>
                <c:pt idx="7169">
                  <c:v>4.8783574832067828E-2</c:v>
                </c:pt>
                <c:pt idx="7170">
                  <c:v>4.8776886985950792E-2</c:v>
                </c:pt>
                <c:pt idx="7171">
                  <c:v>4.8770200998694724E-2</c:v>
                </c:pt>
                <c:pt idx="7172">
                  <c:v>4.8763516869525646E-2</c:v>
                </c:pt>
                <c:pt idx="7173">
                  <c:v>4.8756834597669774E-2</c:v>
                </c:pt>
                <c:pt idx="7174">
                  <c:v>4.875015418235408E-2</c:v>
                </c:pt>
                <c:pt idx="7175">
                  <c:v>4.8743475622806023E-2</c:v>
                </c:pt>
                <c:pt idx="7176">
                  <c:v>4.8736798918253194E-2</c:v>
                </c:pt>
                <c:pt idx="7177">
                  <c:v>4.8730124067923625E-2</c:v>
                </c:pt>
                <c:pt idx="7178">
                  <c:v>4.8723451071046017E-2</c:v>
                </c:pt>
                <c:pt idx="7179">
                  <c:v>4.8716779926849405E-2</c:v>
                </c:pt>
                <c:pt idx="7180">
                  <c:v>4.8710110634562973E-2</c:v>
                </c:pt>
                <c:pt idx="7181">
                  <c:v>4.8703443193416913E-2</c:v>
                </c:pt>
                <c:pt idx="7182">
                  <c:v>4.8696777602641385E-2</c:v>
                </c:pt>
                <c:pt idx="7183">
                  <c:v>4.8690113861466898E-2</c:v>
                </c:pt>
                <c:pt idx="7184">
                  <c:v>4.8683451969124873E-2</c:v>
                </c:pt>
                <c:pt idx="7185">
                  <c:v>4.8676791924846849E-2</c:v>
                </c:pt>
                <c:pt idx="7186">
                  <c:v>4.8670133727864412E-2</c:v>
                </c:pt>
                <c:pt idx="7187">
                  <c:v>4.8663477377410572E-2</c:v>
                </c:pt>
                <c:pt idx="7188">
                  <c:v>4.8656822872717727E-2</c:v>
                </c:pt>
                <c:pt idx="7189">
                  <c:v>4.8650170213019296E-2</c:v>
                </c:pt>
                <c:pt idx="7190">
                  <c:v>4.8643519397548976E-2</c:v>
                </c:pt>
                <c:pt idx="7191">
                  <c:v>4.8636870425540824E-2</c:v>
                </c:pt>
                <c:pt idx="7192">
                  <c:v>4.8630223296229382E-2</c:v>
                </c:pt>
                <c:pt idx="7193">
                  <c:v>4.8623578008849609E-2</c:v>
                </c:pt>
                <c:pt idx="7194">
                  <c:v>4.8616934562636945E-2</c:v>
                </c:pt>
                <c:pt idx="7195">
                  <c:v>4.8610292956827068E-2</c:v>
                </c:pt>
                <c:pt idx="7196">
                  <c:v>4.8603653190656175E-2</c:v>
                </c:pt>
                <c:pt idx="7197">
                  <c:v>4.8597015263361076E-2</c:v>
                </c:pt>
                <c:pt idx="7198">
                  <c:v>4.8590379174178751E-2</c:v>
                </c:pt>
                <c:pt idx="7199">
                  <c:v>4.8583744922346808E-2</c:v>
                </c:pt>
                <c:pt idx="7200">
                  <c:v>4.8577112507102775E-2</c:v>
                </c:pt>
                <c:pt idx="7201">
                  <c:v>4.8570481927685434E-2</c:v>
                </c:pt>
                <c:pt idx="7202">
                  <c:v>4.8563853183333304E-2</c:v>
                </c:pt>
                <c:pt idx="7203">
                  <c:v>4.8557226273285577E-2</c:v>
                </c:pt>
                <c:pt idx="7204">
                  <c:v>4.8550601196781902E-2</c:v>
                </c:pt>
                <c:pt idx="7205">
                  <c:v>4.8543977953062284E-2</c:v>
                </c:pt>
                <c:pt idx="7206">
                  <c:v>4.8537356541366997E-2</c:v>
                </c:pt>
                <c:pt idx="7207">
                  <c:v>4.8530736960937113E-2</c:v>
                </c:pt>
                <c:pt idx="7208">
                  <c:v>4.8524119211013725E-2</c:v>
                </c:pt>
                <c:pt idx="7209">
                  <c:v>4.8517503290838725E-2</c:v>
                </c:pt>
                <c:pt idx="7210">
                  <c:v>4.8510889199653906E-2</c:v>
                </c:pt>
                <c:pt idx="7211">
                  <c:v>4.8504276936702104E-2</c:v>
                </c:pt>
                <c:pt idx="7212">
                  <c:v>4.8497666501226146E-2</c:v>
                </c:pt>
                <c:pt idx="7213">
                  <c:v>4.8491057892469283E-2</c:v>
                </c:pt>
                <c:pt idx="7214">
                  <c:v>4.8484451109675412E-2</c:v>
                </c:pt>
                <c:pt idx="7215">
                  <c:v>4.8477846152088673E-2</c:v>
                </c:pt>
                <c:pt idx="7216">
                  <c:v>4.8471243018953697E-2</c:v>
                </c:pt>
                <c:pt idx="7217">
                  <c:v>4.8464641709515532E-2</c:v>
                </c:pt>
                <c:pt idx="7218">
                  <c:v>4.8458042223019575E-2</c:v>
                </c:pt>
                <c:pt idx="7219">
                  <c:v>4.8451444558711775E-2</c:v>
                </c:pt>
                <c:pt idx="7220">
                  <c:v>4.8444848715838131E-2</c:v>
                </c:pt>
                <c:pt idx="7221">
                  <c:v>4.8438254693645724E-2</c:v>
                </c:pt>
                <c:pt idx="7222">
                  <c:v>4.843166249138138E-2</c:v>
                </c:pt>
                <c:pt idx="7223">
                  <c:v>4.8425072108292708E-2</c:v>
                </c:pt>
                <c:pt idx="7224">
                  <c:v>4.8418483543627724E-2</c:v>
                </c:pt>
                <c:pt idx="7225">
                  <c:v>4.8411896796634477E-2</c:v>
                </c:pt>
                <c:pt idx="7226">
                  <c:v>4.8405311866562037E-2</c:v>
                </c:pt>
                <c:pt idx="7227">
                  <c:v>4.8398728752659471E-2</c:v>
                </c:pt>
                <c:pt idx="7228">
                  <c:v>4.8392147454176408E-2</c:v>
                </c:pt>
                <c:pt idx="7229">
                  <c:v>4.8385567970362663E-2</c:v>
                </c:pt>
                <c:pt idx="7230">
                  <c:v>4.8378990300468883E-2</c:v>
                </c:pt>
                <c:pt idx="7231">
                  <c:v>4.8372414443745841E-2</c:v>
                </c:pt>
                <c:pt idx="7232">
                  <c:v>4.8365840399444505E-2</c:v>
                </c:pt>
                <c:pt idx="7233">
                  <c:v>4.8359268166816877E-2</c:v>
                </c:pt>
                <c:pt idx="7234">
                  <c:v>4.8352697745114956E-2</c:v>
                </c:pt>
                <c:pt idx="7235">
                  <c:v>4.8346129133590952E-2</c:v>
                </c:pt>
                <c:pt idx="7236">
                  <c:v>4.8339562331498019E-2</c:v>
                </c:pt>
                <c:pt idx="7237">
                  <c:v>4.8332997338089462E-2</c:v>
                </c:pt>
                <c:pt idx="7238">
                  <c:v>4.8326434152618829E-2</c:v>
                </c:pt>
                <c:pt idx="7239">
                  <c:v>4.8319872774340043E-2</c:v>
                </c:pt>
                <c:pt idx="7240">
                  <c:v>4.8313313202508111E-2</c:v>
                </c:pt>
                <c:pt idx="7241">
                  <c:v>4.8306755436377559E-2</c:v>
                </c:pt>
                <c:pt idx="7242">
                  <c:v>4.8300199475203962E-2</c:v>
                </c:pt>
                <c:pt idx="7243">
                  <c:v>4.8293645318242977E-2</c:v>
                </c:pt>
                <c:pt idx="7244">
                  <c:v>4.8287092964750776E-2</c:v>
                </c:pt>
                <c:pt idx="7245">
                  <c:v>4.8280542413983864E-2</c:v>
                </c:pt>
                <c:pt idx="7246">
                  <c:v>4.8273993665199376E-2</c:v>
                </c:pt>
                <c:pt idx="7247">
                  <c:v>4.8267446717654504E-2</c:v>
                </c:pt>
                <c:pt idx="7248">
                  <c:v>4.8260901570607244E-2</c:v>
                </c:pt>
                <c:pt idx="7249">
                  <c:v>4.8254358223315544E-2</c:v>
                </c:pt>
                <c:pt idx="7250">
                  <c:v>4.8247816675038246E-2</c:v>
                </c:pt>
                <c:pt idx="7251">
                  <c:v>4.8241276925034209E-2</c:v>
                </c:pt>
                <c:pt idx="7252">
                  <c:v>4.8234738972562877E-2</c:v>
                </c:pt>
                <c:pt idx="7253">
                  <c:v>4.8228202816884086E-2</c:v>
                </c:pt>
                <c:pt idx="7254">
                  <c:v>4.8221668457258095E-2</c:v>
                </c:pt>
                <c:pt idx="7255">
                  <c:v>4.8215135892945508E-2</c:v>
                </c:pt>
                <c:pt idx="7256">
                  <c:v>4.8208605123207363E-2</c:v>
                </c:pt>
                <c:pt idx="7257">
                  <c:v>4.8202076147305123E-2</c:v>
                </c:pt>
                <c:pt idx="7258">
                  <c:v>4.8195548964500547E-2</c:v>
                </c:pt>
                <c:pt idx="7259">
                  <c:v>4.8189023574056057E-2</c:v>
                </c:pt>
                <c:pt idx="7260">
                  <c:v>4.8182499975234307E-2</c:v>
                </c:pt>
                <c:pt idx="7261">
                  <c:v>4.8175978167298066E-2</c:v>
                </c:pt>
                <c:pt idx="7262">
                  <c:v>4.816945814951111E-2</c:v>
                </c:pt>
                <c:pt idx="7263">
                  <c:v>4.8162939921137328E-2</c:v>
                </c:pt>
                <c:pt idx="7264">
                  <c:v>4.8156423481440704E-2</c:v>
                </c:pt>
                <c:pt idx="7265">
                  <c:v>4.8149908829686026E-2</c:v>
                </c:pt>
                <c:pt idx="7266">
                  <c:v>4.8143395965138516E-2</c:v>
                </c:pt>
                <c:pt idx="7267">
                  <c:v>4.8136884887063573E-2</c:v>
                </c:pt>
                <c:pt idx="7268">
                  <c:v>4.8130375594727055E-2</c:v>
                </c:pt>
                <c:pt idx="7269">
                  <c:v>4.8123868087395265E-2</c:v>
                </c:pt>
                <c:pt idx="7270">
                  <c:v>4.8117362364334886E-2</c:v>
                </c:pt>
                <c:pt idx="7271">
                  <c:v>4.8110858424812962E-2</c:v>
                </c:pt>
                <c:pt idx="7272">
                  <c:v>4.8104356268097045E-2</c:v>
                </c:pt>
                <c:pt idx="7273">
                  <c:v>4.8097855893455076E-2</c:v>
                </c:pt>
                <c:pt idx="7274">
                  <c:v>4.8091357300155201E-2</c:v>
                </c:pt>
                <c:pt idx="7275">
                  <c:v>4.8084860487466165E-2</c:v>
                </c:pt>
                <c:pt idx="7276">
                  <c:v>4.8078365454657018E-2</c:v>
                </c:pt>
                <c:pt idx="7277">
                  <c:v>4.8071872200997345E-2</c:v>
                </c:pt>
                <c:pt idx="7278">
                  <c:v>4.8065380725757043E-2</c:v>
                </c:pt>
                <c:pt idx="7279">
                  <c:v>4.8058891028206346E-2</c:v>
                </c:pt>
                <c:pt idx="7280">
                  <c:v>4.8052403107615833E-2</c:v>
                </c:pt>
                <c:pt idx="7281">
                  <c:v>4.8045916963256663E-2</c:v>
                </c:pt>
                <c:pt idx="7282">
                  <c:v>4.8039432594400383E-2</c:v>
                </c:pt>
                <c:pt idx="7283">
                  <c:v>4.8032950000318882E-2</c:v>
                </c:pt>
                <c:pt idx="7284">
                  <c:v>4.8026469180284262E-2</c:v>
                </c:pt>
                <c:pt idx="7285">
                  <c:v>4.8019990133569383E-2</c:v>
                </c:pt>
                <c:pt idx="7286">
                  <c:v>4.8013512859447348E-2</c:v>
                </c:pt>
                <c:pt idx="7287">
                  <c:v>4.8007037357191411E-2</c:v>
                </c:pt>
                <c:pt idx="7288">
                  <c:v>4.8000563626075417E-2</c:v>
                </c:pt>
                <c:pt idx="7289">
                  <c:v>4.7994091665373932E-2</c:v>
                </c:pt>
                <c:pt idx="7290">
                  <c:v>4.7987621474361482E-2</c:v>
                </c:pt>
                <c:pt idx="7291">
                  <c:v>4.7981153052312916E-2</c:v>
                </c:pt>
                <c:pt idx="7292">
                  <c:v>4.7974686398503982E-2</c:v>
                </c:pt>
                <c:pt idx="7293">
                  <c:v>4.7968221512210397E-2</c:v>
                </c:pt>
                <c:pt idx="7294">
                  <c:v>4.7961758392708283E-2</c:v>
                </c:pt>
                <c:pt idx="7295">
                  <c:v>4.7955297039274404E-2</c:v>
                </c:pt>
                <c:pt idx="7296">
                  <c:v>4.7948837451185791E-2</c:v>
                </c:pt>
                <c:pt idx="7297">
                  <c:v>4.7942379627719835E-2</c:v>
                </c:pt>
                <c:pt idx="7298">
                  <c:v>4.7935923568154348E-2</c:v>
                </c:pt>
                <c:pt idx="7299">
                  <c:v>4.7929469271767479E-2</c:v>
                </c:pt>
                <c:pt idx="7300">
                  <c:v>4.7923016737838088E-2</c:v>
                </c:pt>
                <c:pt idx="7301">
                  <c:v>4.7916565965644822E-2</c:v>
                </c:pt>
                <c:pt idx="7302">
                  <c:v>4.7910116954467299E-2</c:v>
                </c:pt>
                <c:pt idx="7303">
                  <c:v>4.7903669703585103E-2</c:v>
                </c:pt>
                <c:pt idx="7304">
                  <c:v>4.7897224212278718E-2</c:v>
                </c:pt>
                <c:pt idx="7305">
                  <c:v>4.7890780479828386E-2</c:v>
                </c:pt>
                <c:pt idx="7306">
                  <c:v>4.7884338505515094E-2</c:v>
                </c:pt>
                <c:pt idx="7307">
                  <c:v>4.7877898288620407E-2</c:v>
                </c:pt>
                <c:pt idx="7308">
                  <c:v>4.7871459828425993E-2</c:v>
                </c:pt>
                <c:pt idx="7309">
                  <c:v>4.786502312421393E-2</c:v>
                </c:pt>
                <c:pt idx="7310">
                  <c:v>4.7858588175266614E-2</c:v>
                </c:pt>
                <c:pt idx="7311">
                  <c:v>4.785215498086718E-2</c:v>
                </c:pt>
                <c:pt idx="7312">
                  <c:v>4.7845723540298833E-2</c:v>
                </c:pt>
                <c:pt idx="7313">
                  <c:v>4.7839293852845424E-2</c:v>
                </c:pt>
                <c:pt idx="7314">
                  <c:v>4.783286591779063E-2</c:v>
                </c:pt>
                <c:pt idx="7315">
                  <c:v>4.7826439734419267E-2</c:v>
                </c:pt>
                <c:pt idx="7316">
                  <c:v>4.7820015302016024E-2</c:v>
                </c:pt>
                <c:pt idx="7317">
                  <c:v>4.7813592619866355E-2</c:v>
                </c:pt>
                <c:pt idx="7318">
                  <c:v>4.7807171687255623E-2</c:v>
                </c:pt>
                <c:pt idx="7319">
                  <c:v>4.7800752503470025E-2</c:v>
                </c:pt>
                <c:pt idx="7320">
                  <c:v>4.7794335067795984E-2</c:v>
                </c:pt>
                <c:pt idx="7321">
                  <c:v>4.7787919379520323E-2</c:v>
                </c:pt>
                <c:pt idx="7322">
                  <c:v>4.7781505437929986E-2</c:v>
                </c:pt>
                <c:pt idx="7323">
                  <c:v>4.7775093242312834E-2</c:v>
                </c:pt>
                <c:pt idx="7324">
                  <c:v>4.7768682791956743E-2</c:v>
                </c:pt>
                <c:pt idx="7325">
                  <c:v>4.7762274086150039E-2</c:v>
                </c:pt>
                <c:pt idx="7326">
                  <c:v>4.7755867124181332E-2</c:v>
                </c:pt>
                <c:pt idx="7327">
                  <c:v>4.774946190533999E-2</c:v>
                </c:pt>
                <c:pt idx="7328">
                  <c:v>4.7743058428915304E-2</c:v>
                </c:pt>
                <c:pt idx="7329">
                  <c:v>4.7736656694197355E-2</c:v>
                </c:pt>
                <c:pt idx="7330">
                  <c:v>4.7730256700476294E-2</c:v>
                </c:pt>
                <c:pt idx="7331">
                  <c:v>4.7723858447042723E-2</c:v>
                </c:pt>
                <c:pt idx="7332">
                  <c:v>4.7717461933187988E-2</c:v>
                </c:pt>
                <c:pt idx="7333">
                  <c:v>4.7711067158203162E-2</c:v>
                </c:pt>
                <c:pt idx="7334">
                  <c:v>4.7704674121380235E-2</c:v>
                </c:pt>
                <c:pt idx="7335">
                  <c:v>4.7698282822011419E-2</c:v>
                </c:pt>
                <c:pt idx="7336">
                  <c:v>4.7691893259389127E-2</c:v>
                </c:pt>
                <c:pt idx="7337">
                  <c:v>4.7685505432806585E-2</c:v>
                </c:pt>
                <c:pt idx="7338">
                  <c:v>4.7679119341557046E-2</c:v>
                </c:pt>
                <c:pt idx="7339">
                  <c:v>4.7672734984934316E-2</c:v>
                </c:pt>
                <c:pt idx="7340">
                  <c:v>4.7666352362232225E-2</c:v>
                </c:pt>
                <c:pt idx="7341">
                  <c:v>4.7659971472745588E-2</c:v>
                </c:pt>
                <c:pt idx="7342">
                  <c:v>4.7653592315769155E-2</c:v>
                </c:pt>
                <c:pt idx="7343">
                  <c:v>4.7647214890598318E-2</c:v>
                </c:pt>
                <c:pt idx="7344">
                  <c:v>4.7640839196528416E-2</c:v>
                </c:pt>
                <c:pt idx="7345">
                  <c:v>4.7634465232855784E-2</c:v>
                </c:pt>
                <c:pt idx="7346">
                  <c:v>4.7628092998876714E-2</c:v>
                </c:pt>
                <c:pt idx="7347">
                  <c:v>4.7621722493887922E-2</c:v>
                </c:pt>
                <c:pt idx="7348">
                  <c:v>4.7615353717186795E-2</c:v>
                </c:pt>
                <c:pt idx="7349">
                  <c:v>4.7608986668070695E-2</c:v>
                </c:pt>
                <c:pt idx="7350">
                  <c:v>4.7602621345837738E-2</c:v>
                </c:pt>
                <c:pt idx="7351">
                  <c:v>4.7596257749785917E-2</c:v>
                </c:pt>
                <c:pt idx="7352">
                  <c:v>4.7589895879214097E-2</c:v>
                </c:pt>
                <c:pt idx="7353">
                  <c:v>4.75835357334215E-2</c:v>
                </c:pt>
                <c:pt idx="7354">
                  <c:v>4.7577177311707304E-2</c:v>
                </c:pt>
                <c:pt idx="7355">
                  <c:v>4.7570820613371527E-2</c:v>
                </c:pt>
                <c:pt idx="7356">
                  <c:v>4.7564465637714333E-2</c:v>
                </c:pt>
                <c:pt idx="7357">
                  <c:v>4.7558112384036282E-2</c:v>
                </c:pt>
                <c:pt idx="7358">
                  <c:v>4.7551760851638453E-2</c:v>
                </c:pt>
                <c:pt idx="7359">
                  <c:v>4.7545411039821954E-2</c:v>
                </c:pt>
                <c:pt idx="7360">
                  <c:v>4.753906294788867E-2</c:v>
                </c:pt>
                <c:pt idx="7361">
                  <c:v>4.7532716575140667E-2</c:v>
                </c:pt>
                <c:pt idx="7362">
                  <c:v>4.7526371920880418E-2</c:v>
                </c:pt>
                <c:pt idx="7363">
                  <c:v>4.7520028984410712E-2</c:v>
                </c:pt>
                <c:pt idx="7364">
                  <c:v>4.7513687765034916E-2</c:v>
                </c:pt>
                <c:pt idx="7365">
                  <c:v>4.7507348262056409E-2</c:v>
                </c:pt>
                <c:pt idx="7366">
                  <c:v>4.7501010474779476E-2</c:v>
                </c:pt>
                <c:pt idx="7367">
                  <c:v>4.7494674402508388E-2</c:v>
                </c:pt>
                <c:pt idx="7368">
                  <c:v>4.7488340044547564E-2</c:v>
                </c:pt>
                <c:pt idx="7369">
                  <c:v>4.7482007400202433E-2</c:v>
                </c:pt>
                <c:pt idx="7370">
                  <c:v>4.7475676468778392E-2</c:v>
                </c:pt>
                <c:pt idx="7371">
                  <c:v>4.7469347249581365E-2</c:v>
                </c:pt>
                <c:pt idx="7372">
                  <c:v>4.746301974191746E-2</c:v>
                </c:pt>
                <c:pt idx="7373">
                  <c:v>4.7456693945093435E-2</c:v>
                </c:pt>
                <c:pt idx="7374">
                  <c:v>4.7450369858415956E-2</c:v>
                </c:pt>
                <c:pt idx="7375">
                  <c:v>4.7444047481192644E-2</c:v>
                </c:pt>
                <c:pt idx="7376">
                  <c:v>4.7437726812731382E-2</c:v>
                </c:pt>
                <c:pt idx="7377">
                  <c:v>4.7431407852339853E-2</c:v>
                </c:pt>
                <c:pt idx="7378">
                  <c:v>4.7425090599326744E-2</c:v>
                </c:pt>
                <c:pt idx="7379">
                  <c:v>4.7418775053000933E-2</c:v>
                </c:pt>
                <c:pt idx="7380">
                  <c:v>4.7412461212671654E-2</c:v>
                </c:pt>
                <c:pt idx="7381">
                  <c:v>4.7406149077648334E-2</c:v>
                </c:pt>
                <c:pt idx="7382">
                  <c:v>4.7399838647241135E-2</c:v>
                </c:pt>
                <c:pt idx="7383">
                  <c:v>4.7393529920760319E-2</c:v>
                </c:pt>
                <c:pt idx="7384">
                  <c:v>4.7387222897516533E-2</c:v>
                </c:pt>
                <c:pt idx="7385">
                  <c:v>4.7380917576820836E-2</c:v>
                </c:pt>
                <c:pt idx="7386">
                  <c:v>4.737461395798484E-2</c:v>
                </c:pt>
                <c:pt idx="7387">
                  <c:v>4.7368312040320201E-2</c:v>
                </c:pt>
                <c:pt idx="7388">
                  <c:v>4.7362011823139309E-2</c:v>
                </c:pt>
                <c:pt idx="7389">
                  <c:v>4.7355713305754318E-2</c:v>
                </c:pt>
                <c:pt idx="7390">
                  <c:v>4.7349416487478597E-2</c:v>
                </c:pt>
                <c:pt idx="7391">
                  <c:v>4.7343121367625314E-2</c:v>
                </c:pt>
                <c:pt idx="7392">
                  <c:v>4.7336827945508184E-2</c:v>
                </c:pt>
                <c:pt idx="7393">
                  <c:v>4.7330536220440991E-2</c:v>
                </c:pt>
                <c:pt idx="7394">
                  <c:v>4.7324246191738334E-2</c:v>
                </c:pt>
                <c:pt idx="7395">
                  <c:v>4.7317957858715141E-2</c:v>
                </c:pt>
                <c:pt idx="7396">
                  <c:v>4.7311671220686267E-2</c:v>
                </c:pt>
                <c:pt idx="7397">
                  <c:v>4.7305386276967253E-2</c:v>
                </c:pt>
                <c:pt idx="7398">
                  <c:v>4.7299103026874165E-2</c:v>
                </c:pt>
                <c:pt idx="7399">
                  <c:v>4.7292821469723328E-2</c:v>
                </c:pt>
                <c:pt idx="7400">
                  <c:v>4.7286541604830992E-2</c:v>
                </c:pt>
                <c:pt idx="7401">
                  <c:v>4.7280263431514452E-2</c:v>
                </c:pt>
                <c:pt idx="7402">
                  <c:v>4.7273986949091004E-2</c:v>
                </c:pt>
                <c:pt idx="7403">
                  <c:v>4.7267712156878298E-2</c:v>
                </c:pt>
                <c:pt idx="7404">
                  <c:v>4.7261439054194415E-2</c:v>
                </c:pt>
                <c:pt idx="7405">
                  <c:v>4.7255167640357747E-2</c:v>
                </c:pt>
                <c:pt idx="7406">
                  <c:v>4.7248897914687372E-2</c:v>
                </c:pt>
                <c:pt idx="7407">
                  <c:v>4.7242629876502316E-2</c:v>
                </c:pt>
                <c:pt idx="7408">
                  <c:v>4.7236363525122012E-2</c:v>
                </c:pt>
                <c:pt idx="7409">
                  <c:v>4.7230098859866572E-2</c:v>
                </c:pt>
                <c:pt idx="7410">
                  <c:v>4.7223835880056089E-2</c:v>
                </c:pt>
                <c:pt idx="7411">
                  <c:v>4.7217574585011433E-2</c:v>
                </c:pt>
                <c:pt idx="7412">
                  <c:v>4.7211314974053384E-2</c:v>
                </c:pt>
                <c:pt idx="7413">
                  <c:v>4.7205057046503483E-2</c:v>
                </c:pt>
                <c:pt idx="7414">
                  <c:v>4.719880080168342E-2</c:v>
                </c:pt>
                <c:pt idx="7415">
                  <c:v>4.7192546238915278E-2</c:v>
                </c:pt>
                <c:pt idx="7416">
                  <c:v>4.7186293357521551E-2</c:v>
                </c:pt>
                <c:pt idx="7417">
                  <c:v>4.7180042156824899E-2</c:v>
                </c:pt>
                <c:pt idx="7418">
                  <c:v>4.7173792636148834E-2</c:v>
                </c:pt>
                <c:pt idx="7419">
                  <c:v>4.7167544794816697E-2</c:v>
                </c:pt>
                <c:pt idx="7420">
                  <c:v>4.716129863215239E-2</c:v>
                </c:pt>
                <c:pt idx="7421">
                  <c:v>4.7155054147480321E-2</c:v>
                </c:pt>
                <c:pt idx="7422">
                  <c:v>4.7148811340125073E-2</c:v>
                </c:pt>
                <c:pt idx="7423">
                  <c:v>4.7142570209411712E-2</c:v>
                </c:pt>
                <c:pt idx="7424">
                  <c:v>4.7136330754665424E-2</c:v>
                </c:pt>
                <c:pt idx="7425">
                  <c:v>4.7130092975212083E-2</c:v>
                </c:pt>
                <c:pt idx="7426">
                  <c:v>4.7123856870377769E-2</c:v>
                </c:pt>
                <c:pt idx="7427">
                  <c:v>4.7117622439488985E-2</c:v>
                </c:pt>
                <c:pt idx="7428">
                  <c:v>4.7111389681872347E-2</c:v>
                </c:pt>
                <c:pt idx="7429">
                  <c:v>4.7105158596855129E-2</c:v>
                </c:pt>
                <c:pt idx="7430">
                  <c:v>4.7098929183765084E-2</c:v>
                </c:pt>
                <c:pt idx="7431">
                  <c:v>4.7092701441929882E-2</c:v>
                </c:pt>
                <c:pt idx="7432">
                  <c:v>4.7086475370677623E-2</c:v>
                </c:pt>
                <c:pt idx="7433">
                  <c:v>4.708025096933726E-2</c:v>
                </c:pt>
                <c:pt idx="7434">
                  <c:v>4.7074028237237484E-2</c:v>
                </c:pt>
                <c:pt idx="7435">
                  <c:v>4.7067807173707794E-2</c:v>
                </c:pt>
                <c:pt idx="7436">
                  <c:v>4.7061587778077819E-2</c:v>
                </c:pt>
                <c:pt idx="7437">
                  <c:v>4.7055370049677629E-2</c:v>
                </c:pt>
                <c:pt idx="7438">
                  <c:v>4.7049153987837621E-2</c:v>
                </c:pt>
                <c:pt idx="7439">
                  <c:v>4.7042939591888593E-2</c:v>
                </c:pt>
                <c:pt idx="7440">
                  <c:v>4.7036726861161636E-2</c:v>
                </c:pt>
                <c:pt idx="7441">
                  <c:v>4.7030515794988091E-2</c:v>
                </c:pt>
                <c:pt idx="7442">
                  <c:v>4.7024306392700006E-2</c:v>
                </c:pt>
                <c:pt idx="7443">
                  <c:v>4.7018098653629513E-2</c:v>
                </c:pt>
                <c:pt idx="7444">
                  <c:v>4.7011892577109145E-2</c:v>
                </c:pt>
                <c:pt idx="7445">
                  <c:v>4.7005688162471811E-2</c:v>
                </c:pt>
                <c:pt idx="7446">
                  <c:v>4.699948540905078E-2</c:v>
                </c:pt>
                <c:pt idx="7447">
                  <c:v>4.6993284316179725E-2</c:v>
                </c:pt>
                <c:pt idx="7448">
                  <c:v>4.6987084883192483E-2</c:v>
                </c:pt>
                <c:pt idx="7449">
                  <c:v>4.6980887109423483E-2</c:v>
                </c:pt>
                <c:pt idx="7450">
                  <c:v>4.6974690994207403E-2</c:v>
                </c:pt>
                <c:pt idx="7451">
                  <c:v>4.6968496536879303E-2</c:v>
                </c:pt>
                <c:pt idx="7452">
                  <c:v>4.6962303736774555E-2</c:v>
                </c:pt>
                <c:pt idx="7453">
                  <c:v>4.6956112593228905E-2</c:v>
                </c:pt>
                <c:pt idx="7454">
                  <c:v>4.6949923105578495E-2</c:v>
                </c:pt>
                <c:pt idx="7455">
                  <c:v>4.6943735273159745E-2</c:v>
                </c:pt>
                <c:pt idx="7456">
                  <c:v>4.6937549095309547E-2</c:v>
                </c:pt>
                <c:pt idx="7457">
                  <c:v>4.6931364571364938E-2</c:v>
                </c:pt>
                <c:pt idx="7458">
                  <c:v>4.6925181700663655E-2</c:v>
                </c:pt>
                <c:pt idx="7459">
                  <c:v>4.6919000482543383E-2</c:v>
                </c:pt>
                <c:pt idx="7460">
                  <c:v>4.6912820916342461E-2</c:v>
                </c:pt>
                <c:pt idx="7461">
                  <c:v>4.6906643001399274E-2</c:v>
                </c:pt>
                <c:pt idx="7462">
                  <c:v>4.6900466737052955E-2</c:v>
                </c:pt>
                <c:pt idx="7463">
                  <c:v>4.6894292122642837E-2</c:v>
                </c:pt>
                <c:pt idx="7464">
                  <c:v>4.6888119157508339E-2</c:v>
                </c:pt>
                <c:pt idx="7465">
                  <c:v>4.6881947840989639E-2</c:v>
                </c:pt>
                <c:pt idx="7466">
                  <c:v>4.6875778172426975E-2</c:v>
                </c:pt>
                <c:pt idx="7467">
                  <c:v>4.6869610151161194E-2</c:v>
                </c:pt>
                <c:pt idx="7468">
                  <c:v>4.6863443776533183E-2</c:v>
                </c:pt>
                <c:pt idx="7469">
                  <c:v>4.6857279047884393E-2</c:v>
                </c:pt>
                <c:pt idx="7470">
                  <c:v>4.685111596455651E-2</c:v>
                </c:pt>
                <c:pt idx="7471">
                  <c:v>4.6844954525891817E-2</c:v>
                </c:pt>
                <c:pt idx="7472">
                  <c:v>4.6838794731232591E-2</c:v>
                </c:pt>
                <c:pt idx="7473">
                  <c:v>4.6832636579921788E-2</c:v>
                </c:pt>
                <c:pt idx="7474">
                  <c:v>4.6826480071302294E-2</c:v>
                </c:pt>
                <c:pt idx="7475">
                  <c:v>4.682032520471778E-2</c:v>
                </c:pt>
                <c:pt idx="7476">
                  <c:v>4.6814171979512133E-2</c:v>
                </c:pt>
                <c:pt idx="7477">
                  <c:v>4.6808020395029501E-2</c:v>
                </c:pt>
                <c:pt idx="7478">
                  <c:v>4.6801870450614416E-2</c:v>
                </c:pt>
                <c:pt idx="7479">
                  <c:v>4.6795722145611889E-2</c:v>
                </c:pt>
                <c:pt idx="7480">
                  <c:v>4.6789575479366866E-2</c:v>
                </c:pt>
                <c:pt idx="7481">
                  <c:v>4.6783430451225398E-2</c:v>
                </c:pt>
                <c:pt idx="7482">
                  <c:v>4.6777287060532913E-2</c:v>
                </c:pt>
                <c:pt idx="7483">
                  <c:v>4.6771145306635994E-2</c:v>
                </c:pt>
                <c:pt idx="7484">
                  <c:v>4.6765005188881353E-2</c:v>
                </c:pt>
                <c:pt idx="7485">
                  <c:v>4.6758866706615776E-2</c:v>
                </c:pt>
                <c:pt idx="7486">
                  <c:v>4.6752729859186826E-2</c:v>
                </c:pt>
                <c:pt idx="7487">
                  <c:v>4.6746594645941844E-2</c:v>
                </c:pt>
                <c:pt idx="7488">
                  <c:v>4.6740461066228964E-2</c:v>
                </c:pt>
                <c:pt idx="7489">
                  <c:v>4.6734329119396734E-2</c:v>
                </c:pt>
                <c:pt idx="7490">
                  <c:v>4.6728198804793793E-2</c:v>
                </c:pt>
                <c:pt idx="7491">
                  <c:v>4.6722070121769092E-2</c:v>
                </c:pt>
                <c:pt idx="7492">
                  <c:v>4.6715943069672146E-2</c:v>
                </c:pt>
                <c:pt idx="7493">
                  <c:v>4.6709817647852696E-2</c:v>
                </c:pt>
                <c:pt idx="7494">
                  <c:v>4.6703693855660935E-2</c:v>
                </c:pt>
                <c:pt idx="7495">
                  <c:v>4.6697571692446982E-2</c:v>
                </c:pt>
                <c:pt idx="7496">
                  <c:v>4.6691451157561931E-2</c:v>
                </c:pt>
                <c:pt idx="7497">
                  <c:v>4.6685332250356815E-2</c:v>
                </c:pt>
                <c:pt idx="7498">
                  <c:v>4.6679214970183146E-2</c:v>
                </c:pt>
                <c:pt idx="7499">
                  <c:v>4.6673099316392706E-2</c:v>
                </c:pt>
                <c:pt idx="7500">
                  <c:v>4.6666985288337674E-2</c:v>
                </c:pt>
                <c:pt idx="7501">
                  <c:v>4.6660872885370547E-2</c:v>
                </c:pt>
                <c:pt idx="7502">
                  <c:v>4.6654762106844147E-2</c:v>
                </c:pt>
                <c:pt idx="7503">
                  <c:v>4.6648652952111812E-2</c:v>
                </c:pt>
                <c:pt idx="7504">
                  <c:v>4.6642545420526885E-2</c:v>
                </c:pt>
                <c:pt idx="7505">
                  <c:v>4.6636439511443466E-2</c:v>
                </c:pt>
                <c:pt idx="7506">
                  <c:v>4.6630335224215495E-2</c:v>
                </c:pt>
                <c:pt idx="7507">
                  <c:v>4.662423255819776E-2</c:v>
                </c:pt>
                <c:pt idx="7508">
                  <c:v>4.661813151274511E-2</c:v>
                </c:pt>
                <c:pt idx="7509">
                  <c:v>4.6612032087212804E-2</c:v>
                </c:pt>
                <c:pt idx="7510">
                  <c:v>4.6605934280956392E-2</c:v>
                </c:pt>
                <c:pt idx="7511">
                  <c:v>4.6599838093331854E-2</c:v>
                </c:pt>
                <c:pt idx="7512">
                  <c:v>4.6593743523695427E-2</c:v>
                </c:pt>
                <c:pt idx="7513">
                  <c:v>4.6587650571403752E-2</c:v>
                </c:pt>
                <c:pt idx="7514">
                  <c:v>4.6581559235813773E-2</c:v>
                </c:pt>
                <c:pt idx="7515">
                  <c:v>4.6575469516282747E-2</c:v>
                </c:pt>
                <c:pt idx="7516">
                  <c:v>4.6569381412168417E-2</c:v>
                </c:pt>
                <c:pt idx="7517">
                  <c:v>4.6563294922828832E-2</c:v>
                </c:pt>
                <c:pt idx="7518">
                  <c:v>4.6557210047621929E-2</c:v>
                </c:pt>
                <c:pt idx="7519">
                  <c:v>4.6551126785906616E-2</c:v>
                </c:pt>
                <c:pt idx="7520">
                  <c:v>4.6545045137041975E-2</c:v>
                </c:pt>
                <c:pt idx="7521">
                  <c:v>4.6538965100387228E-2</c:v>
                </c:pt>
                <c:pt idx="7522">
                  <c:v>4.653288667530206E-2</c:v>
                </c:pt>
                <c:pt idx="7523">
                  <c:v>4.652680986114649E-2</c:v>
                </c:pt>
                <c:pt idx="7524">
                  <c:v>4.6520734657280863E-2</c:v>
                </c:pt>
                <c:pt idx="7525">
                  <c:v>4.6514661063065871E-2</c:v>
                </c:pt>
                <c:pt idx="7526">
                  <c:v>4.6508589077862476E-2</c:v>
                </c:pt>
                <c:pt idx="7527">
                  <c:v>4.6502518701032253E-2</c:v>
                </c:pt>
                <c:pt idx="7528">
                  <c:v>4.6496449931936808E-2</c:v>
                </c:pt>
                <c:pt idx="7529">
                  <c:v>4.6490382769937867E-2</c:v>
                </c:pt>
                <c:pt idx="7530">
                  <c:v>4.6484317214398232E-2</c:v>
                </c:pt>
                <c:pt idx="7531">
                  <c:v>4.6478253264680365E-2</c:v>
                </c:pt>
                <c:pt idx="7532">
                  <c:v>4.6472190920147524E-2</c:v>
                </c:pt>
                <c:pt idx="7533">
                  <c:v>4.6466130180162907E-2</c:v>
                </c:pt>
                <c:pt idx="7534">
                  <c:v>4.646007104409041E-2</c:v>
                </c:pt>
                <c:pt idx="7535">
                  <c:v>4.6454013511293829E-2</c:v>
                </c:pt>
                <c:pt idx="7536">
                  <c:v>4.6447957581137796E-2</c:v>
                </c:pt>
                <c:pt idx="7537">
                  <c:v>4.6441903252986964E-2</c:v>
                </c:pt>
                <c:pt idx="7538">
                  <c:v>4.6435850526206406E-2</c:v>
                </c:pt>
                <c:pt idx="7539">
                  <c:v>4.6429799400161495E-2</c:v>
                </c:pt>
                <c:pt idx="7540">
                  <c:v>4.6423749874218032E-2</c:v>
                </c:pt>
                <c:pt idx="7541">
                  <c:v>4.6417701947742133E-2</c:v>
                </c:pt>
                <c:pt idx="7542">
                  <c:v>4.6411655620099877E-2</c:v>
                </c:pt>
                <c:pt idx="7543">
                  <c:v>4.6405610890658394E-2</c:v>
                </c:pt>
                <c:pt idx="7544">
                  <c:v>4.6399567758784559E-2</c:v>
                </c:pt>
                <c:pt idx="7545">
                  <c:v>4.6393526223845918E-2</c:v>
                </c:pt>
                <c:pt idx="7546">
                  <c:v>4.6387486285209951E-2</c:v>
                </c:pt>
                <c:pt idx="7547">
                  <c:v>4.6381447942245038E-2</c:v>
                </c:pt>
                <c:pt idx="7548">
                  <c:v>4.6375411194319337E-2</c:v>
                </c:pt>
                <c:pt idx="7549">
                  <c:v>4.6369376040801817E-2</c:v>
                </c:pt>
                <c:pt idx="7550">
                  <c:v>4.6363342481061297E-2</c:v>
                </c:pt>
                <c:pt idx="7551">
                  <c:v>4.6357310514467391E-2</c:v>
                </c:pt>
                <c:pt idx="7552">
                  <c:v>4.6351280140389764E-2</c:v>
                </c:pt>
                <c:pt idx="7553">
                  <c:v>4.6345251358198482E-2</c:v>
                </c:pt>
                <c:pt idx="7554">
                  <c:v>4.6339224167263916E-2</c:v>
                </c:pt>
                <c:pt idx="7555">
                  <c:v>4.6333198566956856E-2</c:v>
                </c:pt>
                <c:pt idx="7556">
                  <c:v>4.6327174556648421E-2</c:v>
                </c:pt>
                <c:pt idx="7557">
                  <c:v>4.6321152135709746E-2</c:v>
                </c:pt>
                <c:pt idx="7558">
                  <c:v>4.6315131303512884E-2</c:v>
                </c:pt>
                <c:pt idx="7559">
                  <c:v>4.6309112059429683E-2</c:v>
                </c:pt>
                <c:pt idx="7560">
                  <c:v>4.6303094402832701E-2</c:v>
                </c:pt>
                <c:pt idx="7561">
                  <c:v>4.6297078333094377E-2</c:v>
                </c:pt>
                <c:pt idx="7562">
                  <c:v>4.6291063849588032E-2</c:v>
                </c:pt>
                <c:pt idx="7563">
                  <c:v>4.6285050951686925E-2</c:v>
                </c:pt>
                <c:pt idx="7564">
                  <c:v>4.627903963876473E-2</c:v>
                </c:pt>
                <c:pt idx="7565">
                  <c:v>4.6273029910195683E-2</c:v>
                </c:pt>
                <c:pt idx="7566">
                  <c:v>4.6267021765353897E-2</c:v>
                </c:pt>
                <c:pt idx="7567">
                  <c:v>4.6261015203614149E-2</c:v>
                </c:pt>
                <c:pt idx="7568">
                  <c:v>4.6255010224351606E-2</c:v>
                </c:pt>
                <c:pt idx="7569">
                  <c:v>4.6249006826941462E-2</c:v>
                </c:pt>
                <c:pt idx="7570">
                  <c:v>4.6243005010759328E-2</c:v>
                </c:pt>
                <c:pt idx="7571">
                  <c:v>4.6237004775181487E-2</c:v>
                </c:pt>
                <c:pt idx="7572">
                  <c:v>4.6231006119584056E-2</c:v>
                </c:pt>
                <c:pt idx="7573">
                  <c:v>4.622500904334377E-2</c:v>
                </c:pt>
                <c:pt idx="7574">
                  <c:v>4.6219013545837614E-2</c:v>
                </c:pt>
                <c:pt idx="7575">
                  <c:v>4.6213019626442892E-2</c:v>
                </c:pt>
                <c:pt idx="7576">
                  <c:v>4.6207027284537294E-2</c:v>
                </c:pt>
                <c:pt idx="7577">
                  <c:v>4.6201036519498702E-2</c:v>
                </c:pt>
                <c:pt idx="7578">
                  <c:v>4.6195047330705508E-2</c:v>
                </c:pt>
                <c:pt idx="7579">
                  <c:v>4.618905971753632E-2</c:v>
                </c:pt>
                <c:pt idx="7580">
                  <c:v>4.6183073679370065E-2</c:v>
                </c:pt>
                <c:pt idx="7581">
                  <c:v>4.6177089215586081E-2</c:v>
                </c:pt>
                <c:pt idx="7582">
                  <c:v>4.6171106325563829E-2</c:v>
                </c:pt>
                <c:pt idx="7583">
                  <c:v>4.6165125008683486E-2</c:v>
                </c:pt>
                <c:pt idx="7584">
                  <c:v>4.6159145264325005E-2</c:v>
                </c:pt>
                <c:pt idx="7585">
                  <c:v>4.6153167091869285E-2</c:v>
                </c:pt>
                <c:pt idx="7586">
                  <c:v>4.6147190490697008E-2</c:v>
                </c:pt>
                <c:pt idx="7587">
                  <c:v>4.6141215460189407E-2</c:v>
                </c:pt>
                <c:pt idx="7588">
                  <c:v>4.6135241999728314E-2</c:v>
                </c:pt>
                <c:pt idx="7589">
                  <c:v>4.6129270108695226E-2</c:v>
                </c:pt>
                <c:pt idx="7590">
                  <c:v>4.6123299786472484E-2</c:v>
                </c:pt>
                <c:pt idx="7591">
                  <c:v>4.6117331032442831E-2</c:v>
                </c:pt>
                <c:pt idx="7592">
                  <c:v>4.6111363845988733E-2</c:v>
                </c:pt>
                <c:pt idx="7593">
                  <c:v>4.6105398226493628E-2</c:v>
                </c:pt>
                <c:pt idx="7594">
                  <c:v>4.6099434173341017E-2</c:v>
                </c:pt>
                <c:pt idx="7595">
                  <c:v>4.6093471685914544E-2</c:v>
                </c:pt>
                <c:pt idx="7596">
                  <c:v>4.6087510763598495E-2</c:v>
                </c:pt>
                <c:pt idx="7597">
                  <c:v>4.6081551405777355E-2</c:v>
                </c:pt>
                <c:pt idx="7598">
                  <c:v>4.6075593611835851E-2</c:v>
                </c:pt>
                <c:pt idx="7599">
                  <c:v>4.6069637381159087E-2</c:v>
                </c:pt>
                <c:pt idx="7600">
                  <c:v>4.6063682713132582E-2</c:v>
                </c:pt>
                <c:pt idx="7601">
                  <c:v>4.6057729607141933E-2</c:v>
                </c:pt>
                <c:pt idx="7602">
                  <c:v>4.6051778062573302E-2</c:v>
                </c:pt>
                <c:pt idx="7603">
                  <c:v>4.6045828078813134E-2</c:v>
                </c:pt>
                <c:pt idx="7604">
                  <c:v>4.6039879655248174E-2</c:v>
                </c:pt>
                <c:pt idx="7605">
                  <c:v>4.6033932791265317E-2</c:v>
                </c:pt>
                <c:pt idx="7606">
                  <c:v>4.6027987486252017E-2</c:v>
                </c:pt>
                <c:pt idx="7607">
                  <c:v>4.6022043739595946E-2</c:v>
                </c:pt>
                <c:pt idx="7608">
                  <c:v>4.6016101550685112E-2</c:v>
                </c:pt>
                <c:pt idx="7609">
                  <c:v>4.6010160918907791E-2</c:v>
                </c:pt>
                <c:pt idx="7610">
                  <c:v>4.6004221843652729E-2</c:v>
                </c:pt>
                <c:pt idx="7611">
                  <c:v>4.5998284324308782E-2</c:v>
                </c:pt>
                <c:pt idx="7612">
                  <c:v>4.5992348360265063E-2</c:v>
                </c:pt>
                <c:pt idx="7613">
                  <c:v>4.5986413950911749E-2</c:v>
                </c:pt>
                <c:pt idx="7614">
                  <c:v>4.5980481095638098E-2</c:v>
                </c:pt>
                <c:pt idx="7615">
                  <c:v>4.5974549793834536E-2</c:v>
                </c:pt>
                <c:pt idx="7616">
                  <c:v>4.5968620044892036E-2</c:v>
                </c:pt>
                <c:pt idx="7617">
                  <c:v>4.5962691848201058E-2</c:v>
                </c:pt>
                <c:pt idx="7618">
                  <c:v>4.5956765203152658E-2</c:v>
                </c:pt>
                <c:pt idx="7619">
                  <c:v>4.5950840109138733E-2</c:v>
                </c:pt>
                <c:pt idx="7620">
                  <c:v>4.5944916565550872E-2</c:v>
                </c:pt>
                <c:pt idx="7621">
                  <c:v>4.5938994571781494E-2</c:v>
                </c:pt>
                <c:pt idx="7622">
                  <c:v>4.5933074127222792E-2</c:v>
                </c:pt>
                <c:pt idx="7623">
                  <c:v>4.5927155231267454E-2</c:v>
                </c:pt>
                <c:pt idx="7624">
                  <c:v>4.5921237883309013E-2</c:v>
                </c:pt>
                <c:pt idx="7625">
                  <c:v>4.5915322082740427E-2</c:v>
                </c:pt>
                <c:pt idx="7626">
                  <c:v>4.5909407828955744E-2</c:v>
                </c:pt>
                <c:pt idx="7627">
                  <c:v>4.5903495121348857E-2</c:v>
                </c:pt>
                <c:pt idx="7628">
                  <c:v>4.5897583959314141E-2</c:v>
                </c:pt>
                <c:pt idx="7629">
                  <c:v>4.5891674342246336E-2</c:v>
                </c:pt>
                <c:pt idx="7630">
                  <c:v>4.5885766269540176E-2</c:v>
                </c:pt>
                <c:pt idx="7631">
                  <c:v>4.5879859740591347E-2</c:v>
                </c:pt>
                <c:pt idx="7632">
                  <c:v>4.5873954754795332E-2</c:v>
                </c:pt>
                <c:pt idx="7633">
                  <c:v>4.5868051311548128E-2</c:v>
                </c:pt>
                <c:pt idx="7634">
                  <c:v>4.5862149410245794E-2</c:v>
                </c:pt>
                <c:pt idx="7635">
                  <c:v>4.5856249050285104E-2</c:v>
                </c:pt>
                <c:pt idx="7636">
                  <c:v>4.5850350231062785E-2</c:v>
                </c:pt>
                <c:pt idx="7637">
                  <c:v>4.5844452951976193E-2</c:v>
                </c:pt>
                <c:pt idx="7638">
                  <c:v>4.5838557212422734E-2</c:v>
                </c:pt>
                <c:pt idx="7639">
                  <c:v>4.5832663011800376E-2</c:v>
                </c:pt>
                <c:pt idx="7640">
                  <c:v>4.5826770349507016E-2</c:v>
                </c:pt>
                <c:pt idx="7641">
                  <c:v>4.582087922494131E-2</c:v>
                </c:pt>
                <c:pt idx="7642">
                  <c:v>4.5814989637501927E-2</c:v>
                </c:pt>
                <c:pt idx="7643">
                  <c:v>4.5809101586587866E-2</c:v>
                </c:pt>
                <c:pt idx="7644">
                  <c:v>4.5803215071598832E-2</c:v>
                </c:pt>
                <c:pt idx="7645">
                  <c:v>4.5797330091934353E-2</c:v>
                </c:pt>
                <c:pt idx="7646">
                  <c:v>4.5791446646994305E-2</c:v>
                </c:pt>
                <c:pt idx="7647">
                  <c:v>4.5785564736179125E-2</c:v>
                </c:pt>
                <c:pt idx="7648">
                  <c:v>4.5779684358889593E-2</c:v>
                </c:pt>
                <c:pt idx="7649">
                  <c:v>4.5773805514526464E-2</c:v>
                </c:pt>
                <c:pt idx="7650">
                  <c:v>4.5767928202491134E-2</c:v>
                </c:pt>
                <c:pt idx="7651">
                  <c:v>4.5762052422185104E-2</c:v>
                </c:pt>
                <c:pt idx="7652">
                  <c:v>4.5756178173010323E-2</c:v>
                </c:pt>
                <c:pt idx="7653">
                  <c:v>4.575030545436895E-2</c:v>
                </c:pt>
                <c:pt idx="7654">
                  <c:v>4.5744434265663519E-2</c:v>
                </c:pt>
                <c:pt idx="7655">
                  <c:v>4.5738564606296904E-2</c:v>
                </c:pt>
                <c:pt idx="7656">
                  <c:v>4.5732696475672116E-2</c:v>
                </c:pt>
                <c:pt idx="7657">
                  <c:v>4.5726829873192675E-2</c:v>
                </c:pt>
                <c:pt idx="7658">
                  <c:v>4.5720964798262237E-2</c:v>
                </c:pt>
                <c:pt idx="7659">
                  <c:v>4.5715101250285078E-2</c:v>
                </c:pt>
                <c:pt idx="7660">
                  <c:v>4.570923922866537E-2</c:v>
                </c:pt>
                <c:pt idx="7661">
                  <c:v>4.5703378732807803E-2</c:v>
                </c:pt>
                <c:pt idx="7662">
                  <c:v>4.5697519762117486E-2</c:v>
                </c:pt>
                <c:pt idx="7663">
                  <c:v>4.5691662315999672E-2</c:v>
                </c:pt>
                <c:pt idx="7664">
                  <c:v>4.5685806393859843E-2</c:v>
                </c:pt>
                <c:pt idx="7665">
                  <c:v>4.5679951995104238E-2</c:v>
                </c:pt>
                <c:pt idx="7666">
                  <c:v>4.5674099119138813E-2</c:v>
                </c:pt>
                <c:pt idx="7667">
                  <c:v>4.5668247765370075E-2</c:v>
                </c:pt>
                <c:pt idx="7668">
                  <c:v>4.5662397933205132E-2</c:v>
                </c:pt>
                <c:pt idx="7669">
                  <c:v>4.5656549622050686E-2</c:v>
                </c:pt>
                <c:pt idx="7670">
                  <c:v>4.5650702831314664E-2</c:v>
                </c:pt>
                <c:pt idx="7671">
                  <c:v>4.5644857560404463E-2</c:v>
                </c:pt>
                <c:pt idx="7672">
                  <c:v>4.5639013808728583E-2</c:v>
                </c:pt>
                <c:pt idx="7673">
                  <c:v>4.5633171575694943E-2</c:v>
                </c:pt>
                <c:pt idx="7674">
                  <c:v>4.5627330860712564E-2</c:v>
                </c:pt>
                <c:pt idx="7675">
                  <c:v>4.5621491663190239E-2</c:v>
                </c:pt>
                <c:pt idx="7676">
                  <c:v>4.5615653982537398E-2</c:v>
                </c:pt>
                <c:pt idx="7677">
                  <c:v>4.5609817818163471E-2</c:v>
                </c:pt>
                <c:pt idx="7678">
                  <c:v>4.5603983169478536E-2</c:v>
                </c:pt>
                <c:pt idx="7679">
                  <c:v>4.5598150035892772E-2</c:v>
                </c:pt>
                <c:pt idx="7680">
                  <c:v>4.5592318416816727E-2</c:v>
                </c:pt>
                <c:pt idx="7681">
                  <c:v>4.5586488311661094E-2</c:v>
                </c:pt>
                <c:pt idx="7682">
                  <c:v>4.5580659719837102E-2</c:v>
                </c:pt>
                <c:pt idx="7683">
                  <c:v>4.5574832640756222E-2</c:v>
                </c:pt>
                <c:pt idx="7684">
                  <c:v>4.5569007073830173E-2</c:v>
                </c:pt>
                <c:pt idx="7685">
                  <c:v>4.5563183018470982E-2</c:v>
                </c:pt>
                <c:pt idx="7686">
                  <c:v>4.5557360474091015E-2</c:v>
                </c:pt>
                <c:pt idx="7687">
                  <c:v>4.5551539440102935E-2</c:v>
                </c:pt>
                <c:pt idx="7688">
                  <c:v>4.5545719915919693E-2</c:v>
                </c:pt>
                <c:pt idx="7689">
                  <c:v>4.5539901900954562E-2</c:v>
                </c:pt>
                <c:pt idx="7690">
                  <c:v>4.5534085394621102E-2</c:v>
                </c:pt>
                <c:pt idx="7691">
                  <c:v>4.5528270396333184E-2</c:v>
                </c:pt>
                <c:pt idx="7692">
                  <c:v>4.5522456905504979E-2</c:v>
                </c:pt>
                <c:pt idx="7693">
                  <c:v>4.5516644921551073E-2</c:v>
                </c:pt>
                <c:pt idx="7694">
                  <c:v>4.5510834443885984E-2</c:v>
                </c:pt>
                <c:pt idx="7695">
                  <c:v>4.5505025471925017E-2</c:v>
                </c:pt>
                <c:pt idx="7696">
                  <c:v>4.5499218005083518E-2</c:v>
                </c:pt>
                <c:pt idx="7697">
                  <c:v>4.5493412042777223E-2</c:v>
                </c:pt>
                <c:pt idx="7698">
                  <c:v>4.5487607584421934E-2</c:v>
                </c:pt>
                <c:pt idx="7699">
                  <c:v>4.5481804629434117E-2</c:v>
                </c:pt>
                <c:pt idx="7700">
                  <c:v>4.5476003177230384E-2</c:v>
                </c:pt>
                <c:pt idx="7701">
                  <c:v>4.5470203227227474E-2</c:v>
                </c:pt>
                <c:pt idx="7702">
                  <c:v>4.5464404778842733E-2</c:v>
                </c:pt>
                <c:pt idx="7703">
                  <c:v>4.5458607831493657E-2</c:v>
                </c:pt>
                <c:pt idx="7704">
                  <c:v>4.5452812384597807E-2</c:v>
                </c:pt>
                <c:pt idx="7705">
                  <c:v>4.5447018437573587E-2</c:v>
                </c:pt>
                <c:pt idx="7706">
                  <c:v>4.5441225989839282E-2</c:v>
                </c:pt>
                <c:pt idx="7707">
                  <c:v>4.543543504081364E-2</c:v>
                </c:pt>
                <c:pt idx="7708">
                  <c:v>4.5429645589915447E-2</c:v>
                </c:pt>
                <c:pt idx="7709">
                  <c:v>4.5423857636564278E-2</c:v>
                </c:pt>
                <c:pt idx="7710">
                  <c:v>4.5418071180179632E-2</c:v>
                </c:pt>
                <c:pt idx="7711">
                  <c:v>4.5412286220181473E-2</c:v>
                </c:pt>
                <c:pt idx="7712">
                  <c:v>4.5406502755989717E-2</c:v>
                </c:pt>
                <c:pt idx="7713">
                  <c:v>4.5400720787025214E-2</c:v>
                </c:pt>
                <c:pt idx="7714">
                  <c:v>4.5394940312708652E-2</c:v>
                </c:pt>
                <c:pt idx="7715">
                  <c:v>4.5389161332460987E-2</c:v>
                </c:pt>
                <c:pt idx="7716">
                  <c:v>4.5383383845703923E-2</c:v>
                </c:pt>
                <c:pt idx="7717">
                  <c:v>4.5377607851858834E-2</c:v>
                </c:pt>
                <c:pt idx="7718">
                  <c:v>4.5371833350347723E-2</c:v>
                </c:pt>
                <c:pt idx="7719">
                  <c:v>4.5366060340593185E-2</c:v>
                </c:pt>
                <c:pt idx="7720">
                  <c:v>4.5360288822017536E-2</c:v>
                </c:pt>
                <c:pt idx="7721">
                  <c:v>4.5354518794043674E-2</c:v>
                </c:pt>
                <c:pt idx="7722">
                  <c:v>4.5348750256094895E-2</c:v>
                </c:pt>
                <c:pt idx="7723">
                  <c:v>4.5342983207594723E-2</c:v>
                </c:pt>
                <c:pt idx="7724">
                  <c:v>4.5337217647966839E-2</c:v>
                </c:pt>
                <c:pt idx="7725">
                  <c:v>4.5331453576635192E-2</c:v>
                </c:pt>
                <c:pt idx="7726">
                  <c:v>4.5325690993024435E-2</c:v>
                </c:pt>
                <c:pt idx="7727">
                  <c:v>4.5319929896559016E-2</c:v>
                </c:pt>
                <c:pt idx="7728">
                  <c:v>4.531417028666393E-2</c:v>
                </c:pt>
                <c:pt idx="7729">
                  <c:v>4.5308412162764496E-2</c:v>
                </c:pt>
                <c:pt idx="7730">
                  <c:v>4.5302655524286417E-2</c:v>
                </c:pt>
                <c:pt idx="7731">
                  <c:v>4.5296900370655167E-2</c:v>
                </c:pt>
                <c:pt idx="7732">
                  <c:v>4.5291146701297122E-2</c:v>
                </c:pt>
                <c:pt idx="7733">
                  <c:v>4.5285394515638892E-2</c:v>
                </c:pt>
                <c:pt idx="7734">
                  <c:v>4.5279643813106916E-2</c:v>
                </c:pt>
                <c:pt idx="7735">
                  <c:v>4.5273894593128382E-2</c:v>
                </c:pt>
                <c:pt idx="7736">
                  <c:v>4.5268146855130573E-2</c:v>
                </c:pt>
                <c:pt idx="7737">
                  <c:v>4.5262400598541162E-2</c:v>
                </c:pt>
                <c:pt idx="7738">
                  <c:v>4.5256655822787914E-2</c:v>
                </c:pt>
                <c:pt idx="7739">
                  <c:v>4.5250912527299209E-2</c:v>
                </c:pt>
                <c:pt idx="7740">
                  <c:v>4.5245170711503455E-2</c:v>
                </c:pt>
                <c:pt idx="7741">
                  <c:v>4.5239430374829567E-2</c:v>
                </c:pt>
                <c:pt idx="7742">
                  <c:v>4.5233691516706601E-2</c:v>
                </c:pt>
                <c:pt idx="7743">
                  <c:v>4.5227954136563782E-2</c:v>
                </c:pt>
                <c:pt idx="7744">
                  <c:v>4.5222218233830914E-2</c:v>
                </c:pt>
                <c:pt idx="7745">
                  <c:v>4.5216483807938128E-2</c:v>
                </c:pt>
                <c:pt idx="7746">
                  <c:v>4.5210750858315357E-2</c:v>
                </c:pt>
                <c:pt idx="7747">
                  <c:v>4.5205019384393287E-2</c:v>
                </c:pt>
                <c:pt idx="7748">
                  <c:v>4.5199289385602887E-2</c:v>
                </c:pt>
                <c:pt idx="7749">
                  <c:v>4.5193560861375305E-2</c:v>
                </c:pt>
                <c:pt idx="7750">
                  <c:v>4.5187833811141873E-2</c:v>
                </c:pt>
                <c:pt idx="7751">
                  <c:v>4.5182108234334176E-2</c:v>
                </c:pt>
                <c:pt idx="7752">
                  <c:v>4.5176384130384516E-2</c:v>
                </c:pt>
                <c:pt idx="7753">
                  <c:v>4.5170661498725104E-2</c:v>
                </c:pt>
                <c:pt idx="7754">
                  <c:v>4.5164940338788491E-2</c:v>
                </c:pt>
                <c:pt idx="7755">
                  <c:v>4.5159220650007624E-2</c:v>
                </c:pt>
                <c:pt idx="7756">
                  <c:v>4.5153502431815692E-2</c:v>
                </c:pt>
                <c:pt idx="7757">
                  <c:v>4.5147785683646073E-2</c:v>
                </c:pt>
                <c:pt idx="7758">
                  <c:v>4.5142070404932677E-2</c:v>
                </c:pt>
                <c:pt idx="7759">
                  <c:v>4.5136356595109395E-2</c:v>
                </c:pt>
                <c:pt idx="7760">
                  <c:v>4.513064425361081E-2</c:v>
                </c:pt>
                <c:pt idx="7761">
                  <c:v>4.5124933379871293E-2</c:v>
                </c:pt>
                <c:pt idx="7762">
                  <c:v>4.5119223973325913E-2</c:v>
                </c:pt>
                <c:pt idx="7763">
                  <c:v>4.5113516033409892E-2</c:v>
                </c:pt>
                <c:pt idx="7764">
                  <c:v>4.5107809559558662E-2</c:v>
                </c:pt>
                <c:pt idx="7765">
                  <c:v>4.5102104551208104E-2</c:v>
                </c:pt>
                <c:pt idx="7766">
                  <c:v>4.509640100779435E-2</c:v>
                </c:pt>
                <c:pt idx="7767">
                  <c:v>4.5090698928753566E-2</c:v>
                </c:pt>
                <c:pt idx="7768">
                  <c:v>4.5084998313522501E-2</c:v>
                </c:pt>
                <c:pt idx="7769">
                  <c:v>4.5079299161538224E-2</c:v>
                </c:pt>
                <c:pt idx="7770">
                  <c:v>4.5073601472237892E-2</c:v>
                </c:pt>
                <c:pt idx="7771">
                  <c:v>4.5067905245058992E-2</c:v>
                </c:pt>
                <c:pt idx="7772">
                  <c:v>4.5062210479439424E-2</c:v>
                </c:pt>
                <c:pt idx="7773">
                  <c:v>4.5056517174817234E-2</c:v>
                </c:pt>
                <c:pt idx="7774">
                  <c:v>4.5050825330630817E-2</c:v>
                </c:pt>
                <c:pt idx="7775">
                  <c:v>4.5045134946318933E-2</c:v>
                </c:pt>
                <c:pt idx="7776">
                  <c:v>4.5039446021320394E-2</c:v>
                </c:pt>
                <c:pt idx="7777">
                  <c:v>4.5033758555074507E-2</c:v>
                </c:pt>
                <c:pt idx="7778">
                  <c:v>4.5028072547020917E-2</c:v>
                </c:pt>
                <c:pt idx="7779">
                  <c:v>4.5022387996599404E-2</c:v>
                </c:pt>
                <c:pt idx="7780">
                  <c:v>4.501670490325007E-2</c:v>
                </c:pt>
                <c:pt idx="7781">
                  <c:v>4.5011023266413132E-2</c:v>
                </c:pt>
                <c:pt idx="7782">
                  <c:v>4.5005343085529545E-2</c:v>
                </c:pt>
                <c:pt idx="7783">
                  <c:v>4.4999664360040284E-2</c:v>
                </c:pt>
                <c:pt idx="7784">
                  <c:v>4.4993987089386442E-2</c:v>
                </c:pt>
                <c:pt idx="7785">
                  <c:v>4.4988311273009472E-2</c:v>
                </c:pt>
                <c:pt idx="7786">
                  <c:v>4.4982636910351599E-2</c:v>
                </c:pt>
                <c:pt idx="7787">
                  <c:v>4.4976964000854464E-2</c:v>
                </c:pt>
                <c:pt idx="7788">
                  <c:v>4.4971292543960782E-2</c:v>
                </c:pt>
                <c:pt idx="7789">
                  <c:v>4.4965622539113272E-2</c:v>
                </c:pt>
                <c:pt idx="7790">
                  <c:v>4.49599539857546E-2</c:v>
                </c:pt>
                <c:pt idx="7791">
                  <c:v>4.4954286883328406E-2</c:v>
                </c:pt>
                <c:pt idx="7792">
                  <c:v>4.4948621231277824E-2</c:v>
                </c:pt>
                <c:pt idx="7793">
                  <c:v>4.4942957029047055E-2</c:v>
                </c:pt>
                <c:pt idx="7794">
                  <c:v>4.4937294276079884E-2</c:v>
                </c:pt>
                <c:pt idx="7795">
                  <c:v>4.4931632971820991E-2</c:v>
                </c:pt>
                <c:pt idx="7796">
                  <c:v>4.4925973115714793E-2</c:v>
                </c:pt>
                <c:pt idx="7797">
                  <c:v>4.4920314707206414E-2</c:v>
                </c:pt>
                <c:pt idx="7798">
                  <c:v>4.4914657745741174E-2</c:v>
                </c:pt>
                <c:pt idx="7799">
                  <c:v>4.4909002230764238E-2</c:v>
                </c:pt>
                <c:pt idx="7800">
                  <c:v>4.4903348161721764E-2</c:v>
                </c:pt>
                <c:pt idx="7801">
                  <c:v>4.4897695538059799E-2</c:v>
                </c:pt>
                <c:pt idx="7802">
                  <c:v>4.4892044359224587E-2</c:v>
                </c:pt>
                <c:pt idx="7803">
                  <c:v>4.4886394624662804E-2</c:v>
                </c:pt>
                <c:pt idx="7804">
                  <c:v>4.4880746333821428E-2</c:v>
                </c:pt>
                <c:pt idx="7805">
                  <c:v>4.4875099486147624E-2</c:v>
                </c:pt>
                <c:pt idx="7806">
                  <c:v>4.4869454081089014E-2</c:v>
                </c:pt>
                <c:pt idx="7807">
                  <c:v>4.4863810118093386E-2</c:v>
                </c:pt>
                <c:pt idx="7808">
                  <c:v>4.4858167596608552E-2</c:v>
                </c:pt>
                <c:pt idx="7809">
                  <c:v>4.4852526516083201E-2</c:v>
                </c:pt>
                <c:pt idx="7810">
                  <c:v>4.4846886875965712E-2</c:v>
                </c:pt>
                <c:pt idx="7811">
                  <c:v>4.4841248675704944E-2</c:v>
                </c:pt>
                <c:pt idx="7812">
                  <c:v>4.4835611914750537E-2</c:v>
                </c:pt>
                <c:pt idx="7813">
                  <c:v>4.4829976592551384E-2</c:v>
                </c:pt>
                <c:pt idx="7814">
                  <c:v>4.4824342708557494E-2</c:v>
                </c:pt>
                <c:pt idx="7815">
                  <c:v>4.4818710262219084E-2</c:v>
                </c:pt>
                <c:pt idx="7816">
                  <c:v>4.4813079252986297E-2</c:v>
                </c:pt>
                <c:pt idx="7817">
                  <c:v>4.4807449680309454E-2</c:v>
                </c:pt>
                <c:pt idx="7818">
                  <c:v>4.4801821543639833E-2</c:v>
                </c:pt>
                <c:pt idx="7819">
                  <c:v>4.4796194842428548E-2</c:v>
                </c:pt>
                <c:pt idx="7820">
                  <c:v>4.4790569576126663E-2</c:v>
                </c:pt>
                <c:pt idx="7821">
                  <c:v>4.4784945744186164E-2</c:v>
                </c:pt>
                <c:pt idx="7822">
                  <c:v>4.4779323346059059E-2</c:v>
                </c:pt>
                <c:pt idx="7823">
                  <c:v>4.4773702381197579E-2</c:v>
                </c:pt>
                <c:pt idx="7824">
                  <c:v>4.4768082849054341E-2</c:v>
                </c:pt>
                <c:pt idx="7825">
                  <c:v>4.4762464749082027E-2</c:v>
                </c:pt>
                <c:pt idx="7826">
                  <c:v>4.4756848080733679E-2</c:v>
                </c:pt>
                <c:pt idx="7827">
                  <c:v>4.4751232843462871E-2</c:v>
                </c:pt>
                <c:pt idx="7828">
                  <c:v>4.4745619036723194E-2</c:v>
                </c:pt>
                <c:pt idx="7829">
                  <c:v>4.4740006659968502E-2</c:v>
                </c:pt>
                <c:pt idx="7830">
                  <c:v>4.4734395712653093E-2</c:v>
                </c:pt>
                <c:pt idx="7831">
                  <c:v>4.472878619423154E-2</c:v>
                </c:pt>
                <c:pt idx="7832">
                  <c:v>4.4723178104158372E-2</c:v>
                </c:pt>
                <c:pt idx="7833">
                  <c:v>4.4717571441888947E-2</c:v>
                </c:pt>
                <c:pt idx="7834">
                  <c:v>4.4711966206878284E-2</c:v>
                </c:pt>
                <c:pt idx="7835">
                  <c:v>4.4706362398582063E-2</c:v>
                </c:pt>
                <c:pt idx="7836">
                  <c:v>4.4700760016456356E-2</c:v>
                </c:pt>
                <c:pt idx="7837">
                  <c:v>4.4695159059957017E-2</c:v>
                </c:pt>
                <c:pt idx="7838">
                  <c:v>4.4689559528540708E-2</c:v>
                </c:pt>
                <c:pt idx="7839">
                  <c:v>4.4683961421664073E-2</c:v>
                </c:pt>
                <c:pt idx="7840">
                  <c:v>4.4678364738783977E-2</c:v>
                </c:pt>
                <c:pt idx="7841">
                  <c:v>4.4672769479357867E-2</c:v>
                </c:pt>
                <c:pt idx="7842">
                  <c:v>4.4667175642843164E-2</c:v>
                </c:pt>
                <c:pt idx="7843">
                  <c:v>4.4661583228697704E-2</c:v>
                </c:pt>
                <c:pt idx="7844">
                  <c:v>4.4655992236379477E-2</c:v>
                </c:pt>
                <c:pt idx="7845">
                  <c:v>4.4650402665346964E-2</c:v>
                </c:pt>
                <c:pt idx="7846">
                  <c:v>4.4644814515058716E-2</c:v>
                </c:pt>
                <c:pt idx="7847">
                  <c:v>4.4639227784973701E-2</c:v>
                </c:pt>
                <c:pt idx="7848">
                  <c:v>4.4633642474551052E-2</c:v>
                </c:pt>
                <c:pt idx="7849">
                  <c:v>4.4628058583250245E-2</c:v>
                </c:pt>
                <c:pt idx="7850">
                  <c:v>4.4622476110531106E-2</c:v>
                </c:pt>
                <c:pt idx="7851">
                  <c:v>4.4616895055853409E-2</c:v>
                </c:pt>
                <c:pt idx="7852">
                  <c:v>4.4611315418677487E-2</c:v>
                </c:pt>
                <c:pt idx="7853">
                  <c:v>4.4605737198464078E-2</c:v>
                </c:pt>
                <c:pt idx="7854">
                  <c:v>4.460016039467387E-2</c:v>
                </c:pt>
                <c:pt idx="7855">
                  <c:v>4.4594585006767981E-2</c:v>
                </c:pt>
                <c:pt idx="7856">
                  <c:v>4.4589011034207836E-2</c:v>
                </c:pt>
                <c:pt idx="7857">
                  <c:v>4.4583438476454906E-2</c:v>
                </c:pt>
                <c:pt idx="7858">
                  <c:v>4.4577867332971303E-2</c:v>
                </c:pt>
                <c:pt idx="7859">
                  <c:v>4.4572297603219124E-2</c:v>
                </c:pt>
                <c:pt idx="7860">
                  <c:v>4.4566729286660833E-2</c:v>
                </c:pt>
                <c:pt idx="7861">
                  <c:v>4.4561162382759041E-2</c:v>
                </c:pt>
                <c:pt idx="7862">
                  <c:v>4.4555596890977094E-2</c:v>
                </c:pt>
                <c:pt idx="7863">
                  <c:v>4.4550032810777983E-2</c:v>
                </c:pt>
                <c:pt idx="7864">
                  <c:v>4.4544470141625381E-2</c:v>
                </c:pt>
                <c:pt idx="7865">
                  <c:v>4.4538908882982925E-2</c:v>
                </c:pt>
                <c:pt idx="7866">
                  <c:v>4.4533349034314919E-2</c:v>
                </c:pt>
                <c:pt idx="7867">
                  <c:v>4.4527790595085708E-2</c:v>
                </c:pt>
                <c:pt idx="7868">
                  <c:v>4.4522233564759726E-2</c:v>
                </c:pt>
                <c:pt idx="7869">
                  <c:v>4.451667794280225E-2</c:v>
                </c:pt>
                <c:pt idx="7870">
                  <c:v>4.4511123728677909E-2</c:v>
                </c:pt>
                <c:pt idx="7871">
                  <c:v>4.4505570921852623E-2</c:v>
                </c:pt>
                <c:pt idx="7872">
                  <c:v>4.4500019521791931E-2</c:v>
                </c:pt>
                <c:pt idx="7873">
                  <c:v>4.4494469527961912E-2</c:v>
                </c:pt>
                <c:pt idx="7874">
                  <c:v>4.4488920939828758E-2</c:v>
                </c:pt>
                <c:pt idx="7875">
                  <c:v>4.4483373756858804E-2</c:v>
                </c:pt>
                <c:pt idx="7876">
                  <c:v>4.4477827978519104E-2</c:v>
                </c:pt>
                <c:pt idx="7877">
                  <c:v>4.4472283604276706E-2</c:v>
                </c:pt>
                <c:pt idx="7878">
                  <c:v>4.4466740633598831E-2</c:v>
                </c:pt>
                <c:pt idx="7879">
                  <c:v>4.4461199065953062E-2</c:v>
                </c:pt>
                <c:pt idx="7880">
                  <c:v>4.4455658900807403E-2</c:v>
                </c:pt>
                <c:pt idx="7881">
                  <c:v>4.4450120137629993E-2</c:v>
                </c:pt>
                <c:pt idx="7882">
                  <c:v>4.4444582775889065E-2</c:v>
                </c:pt>
                <c:pt idx="7883">
                  <c:v>4.4439046815053521E-2</c:v>
                </c:pt>
                <c:pt idx="7884">
                  <c:v>4.4433512254592238E-2</c:v>
                </c:pt>
                <c:pt idx="7885">
                  <c:v>4.4427979093974293E-2</c:v>
                </c:pt>
                <c:pt idx="7886">
                  <c:v>4.4422447332669333E-2</c:v>
                </c:pt>
                <c:pt idx="7887">
                  <c:v>4.4416916970147116E-2</c:v>
                </c:pt>
                <c:pt idx="7888">
                  <c:v>4.4411388005877392E-2</c:v>
                </c:pt>
                <c:pt idx="7889">
                  <c:v>4.4405860439330785E-2</c:v>
                </c:pt>
                <c:pt idx="7890">
                  <c:v>4.44003342699777E-2</c:v>
                </c:pt>
                <c:pt idx="7891">
                  <c:v>4.4394809497288912E-2</c:v>
                </c:pt>
                <c:pt idx="7892">
                  <c:v>4.4389286120735692E-2</c:v>
                </c:pt>
                <c:pt idx="7893">
                  <c:v>4.4383764139789138E-2</c:v>
                </c:pt>
                <c:pt idx="7894">
                  <c:v>4.4378243553920983E-2</c:v>
                </c:pt>
                <c:pt idx="7895">
                  <c:v>4.4372724362603262E-2</c:v>
                </c:pt>
                <c:pt idx="7896">
                  <c:v>4.4367206565307876E-2</c:v>
                </c:pt>
                <c:pt idx="7897">
                  <c:v>4.4361690161507442E-2</c:v>
                </c:pt>
                <c:pt idx="7898">
                  <c:v>4.4356175150674464E-2</c:v>
                </c:pt>
                <c:pt idx="7899">
                  <c:v>4.4350661532282107E-2</c:v>
                </c:pt>
                <c:pt idx="7900">
                  <c:v>4.4345149305803348E-2</c:v>
                </c:pt>
                <c:pt idx="7901">
                  <c:v>4.4339638470711935E-2</c:v>
                </c:pt>
                <c:pt idx="7902">
                  <c:v>4.4334129026481456E-2</c:v>
                </c:pt>
                <c:pt idx="7903">
                  <c:v>4.43286209725859E-2</c:v>
                </c:pt>
                <c:pt idx="7904">
                  <c:v>4.4323114308499514E-2</c:v>
                </c:pt>
                <c:pt idx="7905">
                  <c:v>4.4317609033697108E-2</c:v>
                </c:pt>
                <c:pt idx="7906">
                  <c:v>4.4312105147653137E-2</c:v>
                </c:pt>
                <c:pt idx="7907">
                  <c:v>4.4306602649842923E-2</c:v>
                </c:pt>
                <c:pt idx="7908">
                  <c:v>4.4301101539741636E-2</c:v>
                </c:pt>
                <c:pt idx="7909">
                  <c:v>4.4295601816824966E-2</c:v>
                </c:pt>
                <c:pt idx="7910">
                  <c:v>4.4290103480568707E-2</c:v>
                </c:pt>
                <c:pt idx="7911">
                  <c:v>4.4284606530449112E-2</c:v>
                </c:pt>
                <c:pt idx="7912">
                  <c:v>4.4279110965942475E-2</c:v>
                </c:pt>
                <c:pt idx="7913">
                  <c:v>4.4273616786525492E-2</c:v>
                </c:pt>
                <c:pt idx="7914">
                  <c:v>4.4268123991675082E-2</c:v>
                </c:pt>
                <c:pt idx="7915">
                  <c:v>4.4262632580868419E-2</c:v>
                </c:pt>
                <c:pt idx="7916">
                  <c:v>4.4257142553582783E-2</c:v>
                </c:pt>
                <c:pt idx="7917">
                  <c:v>4.4251653909296286E-2</c:v>
                </c:pt>
                <c:pt idx="7918">
                  <c:v>4.4246166647486415E-2</c:v>
                </c:pt>
                <c:pt idx="7919">
                  <c:v>4.4240680767631713E-2</c:v>
                </c:pt>
                <c:pt idx="7920">
                  <c:v>4.4235196269210575E-2</c:v>
                </c:pt>
                <c:pt idx="7921">
                  <c:v>4.4229713151701822E-2</c:v>
                </c:pt>
                <c:pt idx="7922">
                  <c:v>4.4224231414584383E-2</c:v>
                </c:pt>
                <c:pt idx="7923">
                  <c:v>4.4218751057337635E-2</c:v>
                </c:pt>
                <c:pt idx="7924">
                  <c:v>4.4213272079440924E-2</c:v>
                </c:pt>
                <c:pt idx="7925">
                  <c:v>4.4207794480374284E-2</c:v>
                </c:pt>
                <c:pt idx="7926">
                  <c:v>4.4202318259617693E-2</c:v>
                </c:pt>
                <c:pt idx="7927">
                  <c:v>4.4196843416651393E-2</c:v>
                </c:pt>
                <c:pt idx="7928">
                  <c:v>4.4191369950956114E-2</c:v>
                </c:pt>
                <c:pt idx="7929">
                  <c:v>4.4185897862012553E-2</c:v>
                </c:pt>
                <c:pt idx="7930">
                  <c:v>4.4180427149302044E-2</c:v>
                </c:pt>
                <c:pt idx="7931">
                  <c:v>4.4174957812305696E-2</c:v>
                </c:pt>
                <c:pt idx="7932">
                  <c:v>4.4169489850505304E-2</c:v>
                </c:pt>
                <c:pt idx="7933">
                  <c:v>4.4164023263382528E-2</c:v>
                </c:pt>
                <c:pt idx="7934">
                  <c:v>4.4158558050419815E-2</c:v>
                </c:pt>
                <c:pt idx="7935">
                  <c:v>4.415309421109951E-2</c:v>
                </c:pt>
                <c:pt idx="7936">
                  <c:v>4.4147631744904124E-2</c:v>
                </c:pt>
                <c:pt idx="7937">
                  <c:v>4.4142170651316738E-2</c:v>
                </c:pt>
                <c:pt idx="7938">
                  <c:v>4.4136710929820508E-2</c:v>
                </c:pt>
                <c:pt idx="7939">
                  <c:v>4.4131252579898687E-2</c:v>
                </c:pt>
                <c:pt idx="7940">
                  <c:v>4.4125795601035293E-2</c:v>
                </c:pt>
                <c:pt idx="7941">
                  <c:v>4.4120339992714072E-2</c:v>
                </c:pt>
                <c:pt idx="7942">
                  <c:v>4.4114885754419374E-2</c:v>
                </c:pt>
                <c:pt idx="7943">
                  <c:v>4.4109432885635631E-2</c:v>
                </c:pt>
                <c:pt idx="7944">
                  <c:v>4.4103981385847535E-2</c:v>
                </c:pt>
                <c:pt idx="7945">
                  <c:v>4.4098531254540205E-2</c:v>
                </c:pt>
                <c:pt idx="7946">
                  <c:v>4.4093082491198594E-2</c:v>
                </c:pt>
                <c:pt idx="7947">
                  <c:v>4.4087635095308685E-2</c:v>
                </c:pt>
                <c:pt idx="7948">
                  <c:v>4.4082189066355783E-2</c:v>
                </c:pt>
                <c:pt idx="7949">
                  <c:v>4.4076744403826321E-2</c:v>
                </c:pt>
                <c:pt idx="7950">
                  <c:v>4.4071301107206286E-2</c:v>
                </c:pt>
                <c:pt idx="7951">
                  <c:v>4.406585917598229E-2</c:v>
                </c:pt>
                <c:pt idx="7952">
                  <c:v>4.4060418609641362E-2</c:v>
                </c:pt>
                <c:pt idx="7953">
                  <c:v>4.4054979407670163E-2</c:v>
                </c:pt>
                <c:pt idx="7954">
                  <c:v>4.4049541569556296E-2</c:v>
                </c:pt>
                <c:pt idx="7955">
                  <c:v>4.4044105094787268E-2</c:v>
                </c:pt>
                <c:pt idx="7956">
                  <c:v>4.4038669982850893E-2</c:v>
                </c:pt>
                <c:pt idx="7957">
                  <c:v>4.4033236233235386E-2</c:v>
                </c:pt>
                <c:pt idx="7958">
                  <c:v>4.4027803845428787E-2</c:v>
                </c:pt>
                <c:pt idx="7959">
                  <c:v>4.402237281891986E-2</c:v>
                </c:pt>
                <c:pt idx="7960">
                  <c:v>4.4016943153197506E-2</c:v>
                </c:pt>
                <c:pt idx="7961">
                  <c:v>4.4011514847750788E-2</c:v>
                </c:pt>
                <c:pt idx="7962">
                  <c:v>4.400608790206903E-2</c:v>
                </c:pt>
                <c:pt idx="7963">
                  <c:v>4.4000662315641884E-2</c:v>
                </c:pt>
                <c:pt idx="7964">
                  <c:v>4.3995238087959077E-2</c:v>
                </c:pt>
                <c:pt idx="7965">
                  <c:v>4.3989815218511079E-2</c:v>
                </c:pt>
                <c:pt idx="7966">
                  <c:v>4.3984393706788007E-2</c:v>
                </c:pt>
                <c:pt idx="7967">
                  <c:v>4.3978973552280587E-2</c:v>
                </c:pt>
                <c:pt idx="7968">
                  <c:v>4.3973554754479685E-2</c:v>
                </c:pt>
                <c:pt idx="7969">
                  <c:v>4.3968137312876493E-2</c:v>
                </c:pt>
                <c:pt idx="7970">
                  <c:v>4.3962721226962355E-2</c:v>
                </c:pt>
                <c:pt idx="7971">
                  <c:v>4.3957306496228817E-2</c:v>
                </c:pt>
                <c:pt idx="7972">
                  <c:v>4.3951893120168006E-2</c:v>
                </c:pt>
                <c:pt idx="7973">
                  <c:v>4.3946481098271983E-2</c:v>
                </c:pt>
                <c:pt idx="7974">
                  <c:v>4.3941070430033168E-2</c:v>
                </c:pt>
                <c:pt idx="7975">
                  <c:v>4.3935661114944319E-2</c:v>
                </c:pt>
                <c:pt idx="7976">
                  <c:v>4.3930253152498114E-2</c:v>
                </c:pt>
                <c:pt idx="7977">
                  <c:v>4.3924846542187861E-2</c:v>
                </c:pt>
                <c:pt idx="7978">
                  <c:v>4.3919441283507214E-2</c:v>
                </c:pt>
                <c:pt idx="7979">
                  <c:v>4.3914037375949538E-2</c:v>
                </c:pt>
                <c:pt idx="7980">
                  <c:v>4.3908634819008988E-2</c:v>
                </c:pt>
                <c:pt idx="7981">
                  <c:v>4.3903233612179453E-2</c:v>
                </c:pt>
                <c:pt idx="7982">
                  <c:v>4.3897833754955713E-2</c:v>
                </c:pt>
                <c:pt idx="7983">
                  <c:v>4.3892435246832326E-2</c:v>
                </c:pt>
                <c:pt idx="7984">
                  <c:v>4.3887038087304021E-2</c:v>
                </c:pt>
                <c:pt idx="7985">
                  <c:v>4.3881642275866307E-2</c:v>
                </c:pt>
                <c:pt idx="7986">
                  <c:v>4.3876247812014532E-2</c:v>
                </c:pt>
                <c:pt idx="7987">
                  <c:v>4.3870854695244356E-2</c:v>
                </c:pt>
                <c:pt idx="7988">
                  <c:v>4.3865462925051814E-2</c:v>
                </c:pt>
                <c:pt idx="7989">
                  <c:v>4.3860072500932906E-2</c:v>
                </c:pt>
                <c:pt idx="7990">
                  <c:v>4.3854683422384293E-2</c:v>
                </c:pt>
                <c:pt idx="7991">
                  <c:v>4.3849295688902536E-2</c:v>
                </c:pt>
                <c:pt idx="7992">
                  <c:v>4.3843909299984767E-2</c:v>
                </c:pt>
                <c:pt idx="7993">
                  <c:v>4.3838524255128117E-2</c:v>
                </c:pt>
                <c:pt idx="7994">
                  <c:v>4.3833140553829794E-2</c:v>
                </c:pt>
                <c:pt idx="7995">
                  <c:v>4.3827758195587777E-2</c:v>
                </c:pt>
                <c:pt idx="7996">
                  <c:v>4.3822377179900014E-2</c:v>
                </c:pt>
                <c:pt idx="7997">
                  <c:v>4.3816997506264686E-2</c:v>
                </c:pt>
                <c:pt idx="7998">
                  <c:v>4.3811619174180083E-2</c:v>
                </c:pt>
                <c:pt idx="7999">
                  <c:v>4.3806242183145064E-2</c:v>
                </c:pt>
                <c:pt idx="8000">
                  <c:v>4.3800866532658557E-2</c:v>
                </c:pt>
                <c:pt idx="8001">
                  <c:v>4.3795492222219824E-2</c:v>
                </c:pt>
                <c:pt idx="8002">
                  <c:v>4.3790119251328224E-2</c:v>
                </c:pt>
                <c:pt idx="8003">
                  <c:v>4.3784747619483394E-2</c:v>
                </c:pt>
                <c:pt idx="8004">
                  <c:v>4.3779377326185406E-2</c:v>
                </c:pt>
                <c:pt idx="8005">
                  <c:v>4.3774008370934467E-2</c:v>
                </c:pt>
                <c:pt idx="8006">
                  <c:v>4.3768640753231045E-2</c:v>
                </c:pt>
                <c:pt idx="8007">
                  <c:v>4.3763274472575719E-2</c:v>
                </c:pt>
                <c:pt idx="8008">
                  <c:v>4.3757909528469398E-2</c:v>
                </c:pt>
                <c:pt idx="8009">
                  <c:v>4.3752545920413499E-2</c:v>
                </c:pt>
                <c:pt idx="8010">
                  <c:v>4.3747183647909214E-2</c:v>
                </c:pt>
                <c:pt idx="8011">
                  <c:v>4.3741822710458365E-2</c:v>
                </c:pt>
                <c:pt idx="8012">
                  <c:v>4.3736463107562934E-2</c:v>
                </c:pt>
                <c:pt idx="8013">
                  <c:v>4.3731104838724992E-2</c:v>
                </c:pt>
                <c:pt idx="8014">
                  <c:v>4.3725747903447021E-2</c:v>
                </c:pt>
                <c:pt idx="8015">
                  <c:v>4.3720392301231724E-2</c:v>
                </c:pt>
                <c:pt idx="8016">
                  <c:v>4.3715038031581922E-2</c:v>
                </c:pt>
                <c:pt idx="8017">
                  <c:v>4.3709685094000902E-2</c:v>
                </c:pt>
                <c:pt idx="8018">
                  <c:v>4.3704333487992006E-2</c:v>
                </c:pt>
                <c:pt idx="8019">
                  <c:v>4.3698983213058942E-2</c:v>
                </c:pt>
                <c:pt idx="8020">
                  <c:v>4.3693634268705692E-2</c:v>
                </c:pt>
                <c:pt idx="8021">
                  <c:v>4.3688286654436193E-2</c:v>
                </c:pt>
                <c:pt idx="8022">
                  <c:v>4.3682940369754925E-2</c:v>
                </c:pt>
                <c:pt idx="8023">
                  <c:v>4.3677595414166777E-2</c:v>
                </c:pt>
                <c:pt idx="8024">
                  <c:v>4.3672251787176389E-2</c:v>
                </c:pt>
                <c:pt idx="8025">
                  <c:v>4.3666909488288976E-2</c:v>
                </c:pt>
                <c:pt idx="8026">
                  <c:v>4.3661568517009849E-2</c:v>
                </c:pt>
                <c:pt idx="8027">
                  <c:v>4.3656228872844864E-2</c:v>
                </c:pt>
                <c:pt idx="8028">
                  <c:v>4.3650890555299672E-2</c:v>
                </c:pt>
                <c:pt idx="8029">
                  <c:v>4.3645553563880328E-2</c:v>
                </c:pt>
                <c:pt idx="8030">
                  <c:v>4.3640217898093622E-2</c:v>
                </c:pt>
                <c:pt idx="8031">
                  <c:v>4.3634883557445721E-2</c:v>
                </c:pt>
                <c:pt idx="8032">
                  <c:v>4.3629550541443664E-2</c:v>
                </c:pt>
                <c:pt idx="8033">
                  <c:v>4.3624218849594526E-2</c:v>
                </c:pt>
                <c:pt idx="8034">
                  <c:v>4.361888848140566E-2</c:v>
                </c:pt>
                <c:pt idx="8035">
                  <c:v>4.3613559436384654E-2</c:v>
                </c:pt>
                <c:pt idx="8036">
                  <c:v>4.3608231714039332E-2</c:v>
                </c:pt>
                <c:pt idx="8037">
                  <c:v>4.3602905313877775E-2</c:v>
                </c:pt>
                <c:pt idx="8038">
                  <c:v>4.3597580235408405E-2</c:v>
                </c:pt>
                <c:pt idx="8039">
                  <c:v>4.3592256478139503E-2</c:v>
                </c:pt>
                <c:pt idx="8040">
                  <c:v>4.3586934041580226E-2</c:v>
                </c:pt>
                <c:pt idx="8041">
                  <c:v>4.3581612925239314E-2</c:v>
                </c:pt>
                <c:pt idx="8042">
                  <c:v>4.3576293128626362E-2</c:v>
                </c:pt>
                <c:pt idx="8043">
                  <c:v>4.3570974651250552E-2</c:v>
                </c:pt>
                <c:pt idx="8044">
                  <c:v>4.3565657492621972E-2</c:v>
                </c:pt>
                <c:pt idx="8045">
                  <c:v>4.3560341652250506E-2</c:v>
                </c:pt>
                <c:pt idx="8046">
                  <c:v>4.3555027129646533E-2</c:v>
                </c:pt>
                <c:pt idx="8047">
                  <c:v>4.3549713924320374E-2</c:v>
                </c:pt>
                <c:pt idx="8048">
                  <c:v>4.3544402035782866E-2</c:v>
                </c:pt>
                <c:pt idx="8049">
                  <c:v>4.3539091463545072E-2</c:v>
                </c:pt>
                <c:pt idx="8050">
                  <c:v>4.3533782207118114E-2</c:v>
                </c:pt>
                <c:pt idx="8051">
                  <c:v>4.3528474266013535E-2</c:v>
                </c:pt>
                <c:pt idx="8052">
                  <c:v>4.3523167639743031E-2</c:v>
                </c:pt>
                <c:pt idx="8053">
                  <c:v>4.3517862327818561E-2</c:v>
                </c:pt>
                <c:pt idx="8054">
                  <c:v>4.3512558329752316E-2</c:v>
                </c:pt>
                <c:pt idx="8055">
                  <c:v>4.3507255645056753E-2</c:v>
                </c:pt>
                <c:pt idx="8056">
                  <c:v>4.3501954273244506E-2</c:v>
                </c:pt>
                <c:pt idx="8057">
                  <c:v>4.3496654213828714E-2</c:v>
                </c:pt>
                <c:pt idx="8058">
                  <c:v>4.3491355466322046E-2</c:v>
                </c:pt>
                <c:pt idx="8059">
                  <c:v>4.3486058030238424E-2</c:v>
                </c:pt>
                <c:pt idx="8060">
                  <c:v>4.3480761905091321E-2</c:v>
                </c:pt>
                <c:pt idx="8061">
                  <c:v>4.3475467090394397E-2</c:v>
                </c:pt>
                <c:pt idx="8062">
                  <c:v>4.3470173585661999E-2</c:v>
                </c:pt>
                <c:pt idx="8063">
                  <c:v>4.3464881390408598E-2</c:v>
                </c:pt>
                <c:pt idx="8064">
                  <c:v>4.3459590504148583E-2</c:v>
                </c:pt>
                <c:pt idx="8065">
                  <c:v>4.3454300926396884E-2</c:v>
                </c:pt>
                <c:pt idx="8066">
                  <c:v>4.3449012656668486E-2</c:v>
                </c:pt>
                <c:pt idx="8067">
                  <c:v>4.3443725694478887E-2</c:v>
                </c:pt>
                <c:pt idx="8068">
                  <c:v>4.34384400393436E-2</c:v>
                </c:pt>
                <c:pt idx="8069">
                  <c:v>4.3433155690778241E-2</c:v>
                </c:pt>
                <c:pt idx="8070">
                  <c:v>4.3427872648299046E-2</c:v>
                </c:pt>
                <c:pt idx="8071">
                  <c:v>4.3422590911422344E-2</c:v>
                </c:pt>
                <c:pt idx="8072">
                  <c:v>4.3417310479664344E-2</c:v>
                </c:pt>
                <c:pt idx="8073">
                  <c:v>4.3412031352542228E-2</c:v>
                </c:pt>
                <c:pt idx="8074">
                  <c:v>4.3406753529572496E-2</c:v>
                </c:pt>
                <c:pt idx="8075">
                  <c:v>4.3401477010272783E-2</c:v>
                </c:pt>
                <c:pt idx="8076">
                  <c:v>4.3396201794160413E-2</c:v>
                </c:pt>
                <c:pt idx="8077">
                  <c:v>4.3390927880753168E-2</c:v>
                </c:pt>
                <c:pt idx="8078">
                  <c:v>4.3385655269568786E-2</c:v>
                </c:pt>
                <c:pt idx="8079">
                  <c:v>4.3380383960125724E-2</c:v>
                </c:pt>
                <c:pt idx="8080">
                  <c:v>4.3375113951942164E-2</c:v>
                </c:pt>
                <c:pt idx="8081">
                  <c:v>4.3369845244536916E-2</c:v>
                </c:pt>
                <c:pt idx="8082">
                  <c:v>4.3364577837428947E-2</c:v>
                </c:pt>
                <c:pt idx="8083">
                  <c:v>4.3359311730137032E-2</c:v>
                </c:pt>
                <c:pt idx="8084">
                  <c:v>4.3354046922180894E-2</c:v>
                </c:pt>
                <c:pt idx="8085">
                  <c:v>4.3348783413080016E-2</c:v>
                </c:pt>
                <c:pt idx="8086">
                  <c:v>4.3343521202354254E-2</c:v>
                </c:pt>
                <c:pt idx="8087">
                  <c:v>4.3338260289523728E-2</c:v>
                </c:pt>
                <c:pt idx="8088">
                  <c:v>4.3333000674108592E-2</c:v>
                </c:pt>
                <c:pt idx="8089">
                  <c:v>4.3327742355629542E-2</c:v>
                </c:pt>
                <c:pt idx="8090">
                  <c:v>4.3322485333607406E-2</c:v>
                </c:pt>
                <c:pt idx="8091">
                  <c:v>4.3317229607563033E-2</c:v>
                </c:pt>
                <c:pt idx="8092">
                  <c:v>4.3311975177017792E-2</c:v>
                </c:pt>
                <c:pt idx="8093">
                  <c:v>4.3306722041493252E-2</c:v>
                </c:pt>
                <c:pt idx="8094">
                  <c:v>4.3301470200510922E-2</c:v>
                </c:pt>
                <c:pt idx="8095">
                  <c:v>4.3296219653592954E-2</c:v>
                </c:pt>
                <c:pt idx="8096">
                  <c:v>4.3290970400261503E-2</c:v>
                </c:pt>
                <c:pt idx="8097">
                  <c:v>4.3285722440038976E-2</c:v>
                </c:pt>
                <c:pt idx="8098">
                  <c:v>4.3280475772448077E-2</c:v>
                </c:pt>
                <c:pt idx="8099">
                  <c:v>4.3275230397011692E-2</c:v>
                </c:pt>
                <c:pt idx="8100">
                  <c:v>4.3269986313252892E-2</c:v>
                </c:pt>
                <c:pt idx="8101">
                  <c:v>4.3264743520695238E-2</c:v>
                </c:pt>
                <c:pt idx="8102">
                  <c:v>4.3259502018862077E-2</c:v>
                </c:pt>
                <c:pt idx="8103">
                  <c:v>4.3254261807277559E-2</c:v>
                </c:pt>
                <c:pt idx="8104">
                  <c:v>4.3249022885465442E-2</c:v>
                </c:pt>
                <c:pt idx="8105">
                  <c:v>4.3243785252950306E-2</c:v>
                </c:pt>
                <c:pt idx="8106">
                  <c:v>4.3238548909256463E-2</c:v>
                </c:pt>
                <c:pt idx="8107">
                  <c:v>4.3233313853908932E-2</c:v>
                </c:pt>
                <c:pt idx="8108">
                  <c:v>4.3228080086432467E-2</c:v>
                </c:pt>
                <c:pt idx="8109">
                  <c:v>4.3222847606352414E-2</c:v>
                </c:pt>
                <c:pt idx="8110">
                  <c:v>4.321761641319441E-2</c:v>
                </c:pt>
                <c:pt idx="8111">
                  <c:v>4.3212386506483944E-2</c:v>
                </c:pt>
                <c:pt idx="8112">
                  <c:v>4.3207157885747027E-2</c:v>
                </c:pt>
                <c:pt idx="8113">
                  <c:v>4.3201930550509873E-2</c:v>
                </c:pt>
                <c:pt idx="8114">
                  <c:v>4.3196704500298895E-2</c:v>
                </c:pt>
                <c:pt idx="8115">
                  <c:v>4.3191479734640589E-2</c:v>
                </c:pt>
                <c:pt idx="8116">
                  <c:v>4.3186256253061994E-2</c:v>
                </c:pt>
                <c:pt idx="8117">
                  <c:v>4.318103405509021E-2</c:v>
                </c:pt>
                <c:pt idx="8118">
                  <c:v>4.3175813140252352E-2</c:v>
                </c:pt>
                <c:pt idx="8119">
                  <c:v>4.3170593508076317E-2</c:v>
                </c:pt>
                <c:pt idx="8120">
                  <c:v>4.3165375158089707E-2</c:v>
                </c:pt>
                <c:pt idx="8121">
                  <c:v>4.3160158089820565E-2</c:v>
                </c:pt>
                <c:pt idx="8122">
                  <c:v>4.3154942302797206E-2</c:v>
                </c:pt>
                <c:pt idx="8123">
                  <c:v>4.3149727796548076E-2</c:v>
                </c:pt>
                <c:pt idx="8124">
                  <c:v>4.3144514570601887E-2</c:v>
                </c:pt>
                <c:pt idx="8125">
                  <c:v>4.3139302624487647E-2</c:v>
                </c:pt>
                <c:pt idx="8126">
                  <c:v>4.3134091957734697E-2</c:v>
                </c:pt>
                <c:pt idx="8127">
                  <c:v>4.3128882569871928E-2</c:v>
                </c:pt>
                <c:pt idx="8128">
                  <c:v>4.3123674460429633E-2</c:v>
                </c:pt>
                <c:pt idx="8129">
                  <c:v>4.3118467628937333E-2</c:v>
                </c:pt>
                <c:pt idx="8130">
                  <c:v>4.3113262074925128E-2</c:v>
                </c:pt>
                <c:pt idx="8131">
                  <c:v>4.3108057797923469E-2</c:v>
                </c:pt>
                <c:pt idx="8132">
                  <c:v>4.3102854797462856E-2</c:v>
                </c:pt>
                <c:pt idx="8133">
                  <c:v>4.3097653073074178E-2</c:v>
                </c:pt>
                <c:pt idx="8134">
                  <c:v>4.3092452624288423E-2</c:v>
                </c:pt>
                <c:pt idx="8135">
                  <c:v>4.3087253450636818E-2</c:v>
                </c:pt>
                <c:pt idx="8136">
                  <c:v>4.3082055551650726E-2</c:v>
                </c:pt>
                <c:pt idx="8137">
                  <c:v>4.3076858926862076E-2</c:v>
                </c:pt>
                <c:pt idx="8138">
                  <c:v>4.3071663575802777E-2</c:v>
                </c:pt>
                <c:pt idx="8139">
                  <c:v>4.3066469498004953E-2</c:v>
                </c:pt>
                <c:pt idx="8140">
                  <c:v>4.3061276693000985E-2</c:v>
                </c:pt>
                <c:pt idx="8141">
                  <c:v>4.3056085160323582E-2</c:v>
                </c:pt>
                <c:pt idx="8142">
                  <c:v>4.3050894899505532E-2</c:v>
                </c:pt>
                <c:pt idx="8143">
                  <c:v>4.304570591007989E-2</c:v>
                </c:pt>
                <c:pt idx="8144">
                  <c:v>4.3040518191580113E-2</c:v>
                </c:pt>
                <c:pt idx="8145">
                  <c:v>4.3035331743539733E-2</c:v>
                </c:pt>
                <c:pt idx="8146">
                  <c:v>4.3030146565492346E-2</c:v>
                </c:pt>
                <c:pt idx="8147">
                  <c:v>4.3024962656972157E-2</c:v>
                </c:pt>
                <c:pt idx="8148">
                  <c:v>4.3019780017513339E-2</c:v>
                </c:pt>
                <c:pt idx="8149">
                  <c:v>4.3014598646650179E-2</c:v>
                </c:pt>
                <c:pt idx="8150">
                  <c:v>4.3009418543917571E-2</c:v>
                </c:pt>
                <c:pt idx="8151">
                  <c:v>4.3004239708850353E-2</c:v>
                </c:pt>
                <c:pt idx="8152">
                  <c:v>4.2999062140983722E-2</c:v>
                </c:pt>
                <c:pt idx="8153">
                  <c:v>4.2993885839852884E-2</c:v>
                </c:pt>
                <c:pt idx="8154">
                  <c:v>4.2988710804993675E-2</c:v>
                </c:pt>
                <c:pt idx="8155">
                  <c:v>4.298353703594178E-2</c:v>
                </c:pt>
                <c:pt idx="8156">
                  <c:v>4.2978364532232985E-2</c:v>
                </c:pt>
                <c:pt idx="8157">
                  <c:v>4.2973193293403995E-2</c:v>
                </c:pt>
                <c:pt idx="8158">
                  <c:v>4.2968023318991209E-2</c:v>
                </c:pt>
                <c:pt idx="8159">
                  <c:v>4.2962854608531227E-2</c:v>
                </c:pt>
                <c:pt idx="8160">
                  <c:v>4.2957687161560974E-2</c:v>
                </c:pt>
                <c:pt idx="8161">
                  <c:v>4.2952520977617828E-2</c:v>
                </c:pt>
                <c:pt idx="8162">
                  <c:v>4.2947356056238964E-2</c:v>
                </c:pt>
                <c:pt idx="8163">
                  <c:v>4.2942192396962155E-2</c:v>
                </c:pt>
                <c:pt idx="8164">
                  <c:v>4.2937029999325339E-2</c:v>
                </c:pt>
                <c:pt idx="8165">
                  <c:v>4.2931868862866283E-2</c:v>
                </c:pt>
                <c:pt idx="8166">
                  <c:v>4.2926708987123592E-2</c:v>
                </c:pt>
                <c:pt idx="8167">
                  <c:v>4.2921550371635663E-2</c:v>
                </c:pt>
                <c:pt idx="8168">
                  <c:v>4.2916393015941433E-2</c:v>
                </c:pt>
                <c:pt idx="8169">
                  <c:v>4.2911236919579515E-2</c:v>
                </c:pt>
                <c:pt idx="8170">
                  <c:v>4.2906082082089354E-2</c:v>
                </c:pt>
                <c:pt idx="8171">
                  <c:v>4.2900928503010402E-2</c:v>
                </c:pt>
                <c:pt idx="8172">
                  <c:v>4.2895776181882284E-2</c:v>
                </c:pt>
                <c:pt idx="8173">
                  <c:v>4.2890625118244909E-2</c:v>
                </c:pt>
                <c:pt idx="8174">
                  <c:v>4.2885475311638194E-2</c:v>
                </c:pt>
                <c:pt idx="8175">
                  <c:v>4.288032676160268E-2</c:v>
                </c:pt>
                <c:pt idx="8176">
                  <c:v>4.2875179467678784E-2</c:v>
                </c:pt>
                <c:pt idx="8177">
                  <c:v>4.2870033429407484E-2</c:v>
                </c:pt>
                <c:pt idx="8178">
                  <c:v>4.2864888646329501E-2</c:v>
                </c:pt>
                <c:pt idx="8179">
                  <c:v>4.2859745117986223E-2</c:v>
                </c:pt>
                <c:pt idx="8180">
                  <c:v>4.2854602843919128E-2</c:v>
                </c:pt>
                <c:pt idx="8181">
                  <c:v>4.2849461823669714E-2</c:v>
                </c:pt>
                <c:pt idx="8182">
                  <c:v>4.284432205677996E-2</c:v>
                </c:pt>
                <c:pt idx="8183">
                  <c:v>4.283918354279203E-2</c:v>
                </c:pt>
                <c:pt idx="8184">
                  <c:v>4.2834046281248296E-2</c:v>
                </c:pt>
                <c:pt idx="8185">
                  <c:v>4.2828910271691112E-2</c:v>
                </c:pt>
                <c:pt idx="8186">
                  <c:v>4.2823775513663453E-2</c:v>
                </c:pt>
                <c:pt idx="8187">
                  <c:v>4.2818642006708339E-2</c:v>
                </c:pt>
                <c:pt idx="8188">
                  <c:v>4.2813509750368815E-2</c:v>
                </c:pt>
                <c:pt idx="8189">
                  <c:v>4.2808378744188406E-2</c:v>
                </c:pt>
                <c:pt idx="8190">
                  <c:v>4.2803248987710873E-2</c:v>
                </c:pt>
                <c:pt idx="8191">
                  <c:v>4.2798120480480074E-2</c:v>
                </c:pt>
                <c:pt idx="8192">
                  <c:v>4.27929932220402E-2</c:v>
                </c:pt>
                <c:pt idx="8193">
                  <c:v>4.2787867211935296E-2</c:v>
                </c:pt>
                <c:pt idx="8194">
                  <c:v>4.2782742449710122E-2</c:v>
                </c:pt>
                <c:pt idx="8195">
                  <c:v>4.2777618934909507E-2</c:v>
                </c:pt>
                <c:pt idx="8196">
                  <c:v>4.2772496667078358E-2</c:v>
                </c:pt>
                <c:pt idx="8197">
                  <c:v>4.2767375645761913E-2</c:v>
                </c:pt>
                <c:pt idx="8198">
                  <c:v>4.2762255870505722E-2</c:v>
                </c:pt>
                <c:pt idx="8199">
                  <c:v>4.275713734085524E-2</c:v>
                </c:pt>
                <c:pt idx="8200">
                  <c:v>4.2752020056356546E-2</c:v>
                </c:pt>
                <c:pt idx="8201">
                  <c:v>4.2746904016555523E-2</c:v>
                </c:pt>
                <c:pt idx="8202">
                  <c:v>4.274178922099877E-2</c:v>
                </c:pt>
                <c:pt idx="8203">
                  <c:v>4.2736675669232692E-2</c:v>
                </c:pt>
                <c:pt idx="8204">
                  <c:v>4.2731563360803936E-2</c:v>
                </c:pt>
                <c:pt idx="8205">
                  <c:v>4.272645229525969E-2</c:v>
                </c:pt>
                <c:pt idx="8206">
                  <c:v>4.2721342472147067E-2</c:v>
                </c:pt>
                <c:pt idx="8207">
                  <c:v>4.2716233891013693E-2</c:v>
                </c:pt>
                <c:pt idx="8208">
                  <c:v>4.271112655140677E-2</c:v>
                </c:pt>
                <c:pt idx="8209">
                  <c:v>4.2706020452874451E-2</c:v>
                </c:pt>
                <c:pt idx="8210">
                  <c:v>4.2700915594964736E-2</c:v>
                </c:pt>
                <c:pt idx="8211">
                  <c:v>4.269581197722612E-2</c:v>
                </c:pt>
                <c:pt idx="8212">
                  <c:v>4.2690709599206823E-2</c:v>
                </c:pt>
                <c:pt idx="8213">
                  <c:v>4.268560846045575E-2</c:v>
                </c:pt>
                <c:pt idx="8214">
                  <c:v>4.2680508560521947E-2</c:v>
                </c:pt>
                <c:pt idx="8215">
                  <c:v>4.2675409898954457E-2</c:v>
                </c:pt>
                <c:pt idx="8216">
                  <c:v>4.2670312475302653E-2</c:v>
                </c:pt>
                <c:pt idx="8217">
                  <c:v>4.2665216289116334E-2</c:v>
                </c:pt>
                <c:pt idx="8218">
                  <c:v>4.2660121339945158E-2</c:v>
                </c:pt>
                <c:pt idx="8219">
                  <c:v>4.2655027627339116E-2</c:v>
                </c:pt>
                <c:pt idx="8220">
                  <c:v>4.2649935150848715E-2</c:v>
                </c:pt>
                <c:pt idx="8221">
                  <c:v>4.2644843910024155E-2</c:v>
                </c:pt>
                <c:pt idx="8222">
                  <c:v>4.2639753904416433E-2</c:v>
                </c:pt>
                <c:pt idx="8223">
                  <c:v>4.2634665133576326E-2</c:v>
                </c:pt>
                <c:pt idx="8224">
                  <c:v>4.2629577597054803E-2</c:v>
                </c:pt>
                <c:pt idx="8225">
                  <c:v>4.2624491294403689E-2</c:v>
                </c:pt>
                <c:pt idx="8226">
                  <c:v>4.2619406225174017E-2</c:v>
                </c:pt>
                <c:pt idx="8227">
                  <c:v>4.2614322388917915E-2</c:v>
                </c:pt>
                <c:pt idx="8228">
                  <c:v>4.2609239785187325E-2</c:v>
                </c:pt>
                <c:pt idx="8229">
                  <c:v>4.260415841353437E-2</c:v>
                </c:pt>
                <c:pt idx="8230">
                  <c:v>4.2599078273511712E-2</c:v>
                </c:pt>
                <c:pt idx="8231">
                  <c:v>4.2593999364671835E-2</c:v>
                </c:pt>
                <c:pt idx="8232">
                  <c:v>4.2588921686567562E-2</c:v>
                </c:pt>
                <c:pt idx="8233">
                  <c:v>4.2583845238752055E-2</c:v>
                </c:pt>
                <c:pt idx="8234">
                  <c:v>4.2578770020778783E-2</c:v>
                </c:pt>
                <c:pt idx="8235">
                  <c:v>4.2573696032201062E-2</c:v>
                </c:pt>
                <c:pt idx="8236">
                  <c:v>4.2568623272572582E-2</c:v>
                </c:pt>
                <c:pt idx="8237">
                  <c:v>4.2563551741447526E-2</c:v>
                </c:pt>
                <c:pt idx="8238">
                  <c:v>4.2558481438379883E-2</c:v>
                </c:pt>
                <c:pt idx="8239">
                  <c:v>4.2553412362924072E-2</c:v>
                </c:pt>
                <c:pt idx="8240">
                  <c:v>4.254834451463476E-2</c:v>
                </c:pt>
                <c:pt idx="8241">
                  <c:v>4.2543277893066798E-2</c:v>
                </c:pt>
                <c:pt idx="8242">
                  <c:v>4.2538212497775001E-2</c:v>
                </c:pt>
                <c:pt idx="8243">
                  <c:v>4.2533148328314806E-2</c:v>
                </c:pt>
                <c:pt idx="8244">
                  <c:v>4.2528085384241694E-2</c:v>
                </c:pt>
                <c:pt idx="8245">
                  <c:v>4.2523023665111223E-2</c:v>
                </c:pt>
                <c:pt idx="8246">
                  <c:v>4.2517963170479331E-2</c:v>
                </c:pt>
                <c:pt idx="8247">
                  <c:v>4.2512903899902213E-2</c:v>
                </c:pt>
                <c:pt idx="8248">
                  <c:v>4.2507845852935974E-2</c:v>
                </c:pt>
                <c:pt idx="8249">
                  <c:v>4.2502789029137393E-2</c:v>
                </c:pt>
                <c:pt idx="8250">
                  <c:v>4.2497733428063025E-2</c:v>
                </c:pt>
                <c:pt idx="8251">
                  <c:v>4.2492679049269941E-2</c:v>
                </c:pt>
                <c:pt idx="8252">
                  <c:v>4.2487625892315264E-2</c:v>
                </c:pt>
                <c:pt idx="8253">
                  <c:v>4.2482573956756427E-2</c:v>
                </c:pt>
                <c:pt idx="8254">
                  <c:v>4.2477523242150872E-2</c:v>
                </c:pt>
                <c:pt idx="8255">
                  <c:v>4.2472473748056738E-2</c:v>
                </c:pt>
                <c:pt idx="8256">
                  <c:v>4.246742547403181E-2</c:v>
                </c:pt>
                <c:pt idx="8257">
                  <c:v>4.2462378419634329E-2</c:v>
                </c:pt>
                <c:pt idx="8258">
                  <c:v>4.2457332584422802E-2</c:v>
                </c:pt>
                <c:pt idx="8259">
                  <c:v>4.2452287967956026E-2</c:v>
                </c:pt>
                <c:pt idx="8260">
                  <c:v>4.2447244569792625E-2</c:v>
                </c:pt>
                <c:pt idx="8261">
                  <c:v>4.2442202389491902E-2</c:v>
                </c:pt>
                <c:pt idx="8262">
                  <c:v>4.2437161426613114E-2</c:v>
                </c:pt>
                <c:pt idx="8263">
                  <c:v>4.2432121680715786E-2</c:v>
                </c:pt>
                <c:pt idx="8264">
                  <c:v>4.2427083151359513E-2</c:v>
                </c:pt>
                <c:pt idx="8265">
                  <c:v>4.2422045838104404E-2</c:v>
                </c:pt>
                <c:pt idx="8266">
                  <c:v>4.2417009740510631E-2</c:v>
                </c:pt>
                <c:pt idx="8267">
                  <c:v>4.2411974858138524E-2</c:v>
                </c:pt>
                <c:pt idx="8268">
                  <c:v>4.2406941190548469E-2</c:v>
                </c:pt>
                <c:pt idx="8269">
                  <c:v>4.2401908737301403E-2</c:v>
                </c:pt>
                <c:pt idx="8270">
                  <c:v>4.2396877497958466E-2</c:v>
                </c:pt>
                <c:pt idx="8271">
                  <c:v>4.2391847472080628E-2</c:v>
                </c:pt>
                <c:pt idx="8272">
                  <c:v>4.2386818659229504E-2</c:v>
                </c:pt>
                <c:pt idx="8273">
                  <c:v>4.2381791058966792E-2</c:v>
                </c:pt>
                <c:pt idx="8274">
                  <c:v>4.2376764670853953E-2</c:v>
                </c:pt>
                <c:pt idx="8275">
                  <c:v>4.2371739494453407E-2</c:v>
                </c:pt>
                <c:pt idx="8276">
                  <c:v>4.2366715529327421E-2</c:v>
                </c:pt>
                <c:pt idx="8277">
                  <c:v>4.2361692775038297E-2</c:v>
                </c:pt>
                <c:pt idx="8278">
                  <c:v>4.2356671231148856E-2</c:v>
                </c:pt>
                <c:pt idx="8279">
                  <c:v>4.2351650897221808E-2</c:v>
                </c:pt>
                <c:pt idx="8280">
                  <c:v>4.2346631772820428E-2</c:v>
                </c:pt>
                <c:pt idx="8281">
                  <c:v>4.2341613857508016E-2</c:v>
                </c:pt>
                <c:pt idx="8282">
                  <c:v>4.2336597150848185E-2</c:v>
                </c:pt>
                <c:pt idx="8283">
                  <c:v>4.2331581652404408E-2</c:v>
                </c:pt>
                <c:pt idx="8284">
                  <c:v>4.2326567361740834E-2</c:v>
                </c:pt>
                <c:pt idx="8285">
                  <c:v>4.2321554278421714E-2</c:v>
                </c:pt>
                <c:pt idx="8286">
                  <c:v>4.2316542402011312E-2</c:v>
                </c:pt>
                <c:pt idx="8287">
                  <c:v>4.2311531732074109E-2</c:v>
                </c:pt>
                <c:pt idx="8288">
                  <c:v>4.2306522268174954E-2</c:v>
                </c:pt>
                <c:pt idx="8289">
                  <c:v>4.2301514009878978E-2</c:v>
                </c:pt>
                <c:pt idx="8290">
                  <c:v>4.2296506956751287E-2</c:v>
                </c:pt>
                <c:pt idx="8291">
                  <c:v>4.2291501108357152E-2</c:v>
                </c:pt>
                <c:pt idx="8292">
                  <c:v>4.2286496464262406E-2</c:v>
                </c:pt>
                <c:pt idx="8293">
                  <c:v>4.2281493024032897E-2</c:v>
                </c:pt>
                <c:pt idx="8294">
                  <c:v>4.2276490787234472E-2</c:v>
                </c:pt>
                <c:pt idx="8295">
                  <c:v>4.2271489753433512E-2</c:v>
                </c:pt>
                <c:pt idx="8296">
                  <c:v>4.2266489922196573E-2</c:v>
                </c:pt>
                <c:pt idx="8297">
                  <c:v>4.2261491293089981E-2</c:v>
                </c:pt>
                <c:pt idx="8298">
                  <c:v>4.2256493865680984E-2</c:v>
                </c:pt>
                <c:pt idx="8299">
                  <c:v>4.2251497639536492E-2</c:v>
                </c:pt>
                <c:pt idx="8300">
                  <c:v>4.2246502614223712E-2</c:v>
                </c:pt>
                <c:pt idx="8301">
                  <c:v>4.2241508789310253E-2</c:v>
                </c:pt>
                <c:pt idx="8302">
                  <c:v>4.2236516164363906E-2</c:v>
                </c:pt>
                <c:pt idx="8303">
                  <c:v>4.223152473895244E-2</c:v>
                </c:pt>
                <c:pt idx="8304">
                  <c:v>4.2226534512644014E-2</c:v>
                </c:pt>
                <c:pt idx="8305">
                  <c:v>4.2221545485006874E-2</c:v>
                </c:pt>
                <c:pt idx="8306">
                  <c:v>4.2216557655609804E-2</c:v>
                </c:pt>
                <c:pt idx="8307">
                  <c:v>4.2211571024021378E-2</c:v>
                </c:pt>
                <c:pt idx="8308">
                  <c:v>4.2206585589810372E-2</c:v>
                </c:pt>
                <c:pt idx="8309">
                  <c:v>4.2201601352546317E-2</c:v>
                </c:pt>
                <c:pt idx="8310">
                  <c:v>4.219661831179819E-2</c:v>
                </c:pt>
                <c:pt idx="8311">
                  <c:v>4.2191636467135758E-2</c:v>
                </c:pt>
                <c:pt idx="8312">
                  <c:v>4.2186655818128832E-2</c:v>
                </c:pt>
                <c:pt idx="8313">
                  <c:v>4.2181676364347179E-2</c:v>
                </c:pt>
                <c:pt idx="8314">
                  <c:v>4.2176698105361309E-2</c:v>
                </c:pt>
                <c:pt idx="8315">
                  <c:v>4.2171721040741385E-2</c:v>
                </c:pt>
                <c:pt idx="8316">
                  <c:v>4.2166745170057876E-2</c:v>
                </c:pt>
                <c:pt idx="8317">
                  <c:v>4.2161770492881973E-2</c:v>
                </c:pt>
                <c:pt idx="8318">
                  <c:v>4.2156797008784434E-2</c:v>
                </c:pt>
                <c:pt idx="8319">
                  <c:v>4.2151824717336493E-2</c:v>
                </c:pt>
                <c:pt idx="8320">
                  <c:v>4.2146853618109478E-2</c:v>
                </c:pt>
                <c:pt idx="8321">
                  <c:v>4.2141883710675267E-2</c:v>
                </c:pt>
                <c:pt idx="8322">
                  <c:v>4.2136914994605597E-2</c:v>
                </c:pt>
                <c:pt idx="8323">
                  <c:v>4.2131947469472263E-2</c:v>
                </c:pt>
                <c:pt idx="8324">
                  <c:v>4.2126981134847877E-2</c:v>
                </c:pt>
                <c:pt idx="8325">
                  <c:v>4.2122015990304483E-2</c:v>
                </c:pt>
                <c:pt idx="8326">
                  <c:v>4.2117052035415034E-2</c:v>
                </c:pt>
                <c:pt idx="8327">
                  <c:v>4.2112089269752274E-2</c:v>
                </c:pt>
                <c:pt idx="8328">
                  <c:v>4.2107127692889282E-2</c:v>
                </c:pt>
                <c:pt idx="8329">
                  <c:v>4.2102167304399293E-2</c:v>
                </c:pt>
                <c:pt idx="8330">
                  <c:v>4.2097208103855803E-2</c:v>
                </c:pt>
                <c:pt idx="8331">
                  <c:v>4.2092250090832492E-2</c:v>
                </c:pt>
                <c:pt idx="8332">
                  <c:v>4.2087293264903104E-2</c:v>
                </c:pt>
                <c:pt idx="8333">
                  <c:v>4.2082337625641945E-2</c:v>
                </c:pt>
                <c:pt idx="8334">
                  <c:v>4.2077383172622967E-2</c:v>
                </c:pt>
                <c:pt idx="8335">
                  <c:v>4.2072429905421073E-2</c:v>
                </c:pt>
                <c:pt idx="8336">
                  <c:v>4.2067477823610623E-2</c:v>
                </c:pt>
                <c:pt idx="8337">
                  <c:v>4.2062526926766562E-2</c:v>
                </c:pt>
                <c:pt idx="8338">
                  <c:v>4.2057577214463931E-2</c:v>
                </c:pt>
                <c:pt idx="8339">
                  <c:v>4.2052628686278279E-2</c:v>
                </c:pt>
                <c:pt idx="8340">
                  <c:v>4.2047681341784895E-2</c:v>
                </c:pt>
                <c:pt idx="8341">
                  <c:v>4.2042735180559475E-2</c:v>
                </c:pt>
                <c:pt idx="8342">
                  <c:v>4.2037790202178099E-2</c:v>
                </c:pt>
                <c:pt idx="8343">
                  <c:v>4.2032846406216684E-2</c:v>
                </c:pt>
                <c:pt idx="8344">
                  <c:v>4.2027903792251527E-2</c:v>
                </c:pt>
                <c:pt idx="8345">
                  <c:v>4.2022962359859313E-2</c:v>
                </c:pt>
                <c:pt idx="8346">
                  <c:v>4.2018022108616736E-2</c:v>
                </c:pt>
                <c:pt idx="8347">
                  <c:v>4.2013083038100522E-2</c:v>
                </c:pt>
                <c:pt idx="8348">
                  <c:v>4.2008145147887796E-2</c:v>
                </c:pt>
                <c:pt idx="8349">
                  <c:v>4.2003208437556103E-2</c:v>
                </c:pt>
                <c:pt idx="8350">
                  <c:v>4.1998272906682822E-2</c:v>
                </c:pt>
                <c:pt idx="8351">
                  <c:v>4.1993338554845744E-2</c:v>
                </c:pt>
                <c:pt idx="8352">
                  <c:v>4.1988405381622615E-2</c:v>
                </c:pt>
                <c:pt idx="8353">
                  <c:v>4.1983473386591794E-2</c:v>
                </c:pt>
                <c:pt idx="8354">
                  <c:v>4.1978542569331347E-2</c:v>
                </c:pt>
                <c:pt idx="8355">
                  <c:v>4.1973612929420104E-2</c:v>
                </c:pt>
                <c:pt idx="8356">
                  <c:v>4.1968684466436618E-2</c:v>
                </c:pt>
                <c:pt idx="8357">
                  <c:v>4.1963757179959725E-2</c:v>
                </c:pt>
                <c:pt idx="8358">
                  <c:v>4.1958831069568707E-2</c:v>
                </c:pt>
                <c:pt idx="8359">
                  <c:v>4.1953906134842893E-2</c:v>
                </c:pt>
                <c:pt idx="8360">
                  <c:v>4.1948982375361675E-2</c:v>
                </c:pt>
                <c:pt idx="8361">
                  <c:v>4.1944059790704848E-2</c:v>
                </c:pt>
                <c:pt idx="8362">
                  <c:v>4.1939138380452455E-2</c:v>
                </c:pt>
                <c:pt idx="8363">
                  <c:v>4.1934218144184653E-2</c:v>
                </c:pt>
                <c:pt idx="8364">
                  <c:v>4.192929908148154E-2</c:v>
                </c:pt>
                <c:pt idx="8365">
                  <c:v>4.1924381191923772E-2</c:v>
                </c:pt>
                <c:pt idx="8366">
                  <c:v>4.1919464475092053E-2</c:v>
                </c:pt>
                <c:pt idx="8367">
                  <c:v>4.1914548930567341E-2</c:v>
                </c:pt>
                <c:pt idx="8368">
                  <c:v>4.1909634557930828E-2</c:v>
                </c:pt>
                <c:pt idx="8369">
                  <c:v>4.190472135676368E-2</c:v>
                </c:pt>
                <c:pt idx="8370">
                  <c:v>4.1899809326647462E-2</c:v>
                </c:pt>
                <c:pt idx="8371">
                  <c:v>4.1894898467163946E-2</c:v>
                </c:pt>
                <c:pt idx="8372">
                  <c:v>4.1889988777895099E-2</c:v>
                </c:pt>
                <c:pt idx="8373">
                  <c:v>4.1885080258423114E-2</c:v>
                </c:pt>
                <c:pt idx="8374">
                  <c:v>4.1880172908330106E-2</c:v>
                </c:pt>
                <c:pt idx="8375">
                  <c:v>4.1875266727198705E-2</c:v>
                </c:pt>
                <c:pt idx="8376">
                  <c:v>4.1870361714611663E-2</c:v>
                </c:pt>
                <c:pt idx="8377">
                  <c:v>4.1865457870151813E-2</c:v>
                </c:pt>
                <c:pt idx="8378">
                  <c:v>4.1860555193402316E-2</c:v>
                </c:pt>
                <c:pt idx="8379">
                  <c:v>4.1855653683946496E-2</c:v>
                </c:pt>
                <c:pt idx="8380">
                  <c:v>4.1850753341367876E-2</c:v>
                </c:pt>
                <c:pt idx="8381">
                  <c:v>4.1845854165250038E-2</c:v>
                </c:pt>
                <c:pt idx="8382">
                  <c:v>4.184095615517721E-2</c:v>
                </c:pt>
                <c:pt idx="8383">
                  <c:v>4.1836059310733184E-2</c:v>
                </c:pt>
                <c:pt idx="8384">
                  <c:v>4.1831163631502376E-2</c:v>
                </c:pt>
                <c:pt idx="8385">
                  <c:v>4.1826269117069284E-2</c:v>
                </c:pt>
                <c:pt idx="8386">
                  <c:v>4.1821375767018533E-2</c:v>
                </c:pt>
                <c:pt idx="8387">
                  <c:v>4.1816483580935315E-2</c:v>
                </c:pt>
                <c:pt idx="8388">
                  <c:v>4.1811592558404283E-2</c:v>
                </c:pt>
                <c:pt idx="8389">
                  <c:v>4.1806702699010975E-2</c:v>
                </c:pt>
                <c:pt idx="8390">
                  <c:v>4.1801814002340898E-2</c:v>
                </c:pt>
                <c:pt idx="8391">
                  <c:v>4.1796926467979702E-2</c:v>
                </c:pt>
                <c:pt idx="8392">
                  <c:v>4.1792040095513266E-2</c:v>
                </c:pt>
                <c:pt idx="8393">
                  <c:v>4.1787154884527562E-2</c:v>
                </c:pt>
                <c:pt idx="8394">
                  <c:v>4.1782270834609066E-2</c:v>
                </c:pt>
                <c:pt idx="8395">
                  <c:v>4.1777387945344045E-2</c:v>
                </c:pt>
                <c:pt idx="8396">
                  <c:v>4.1772506216319234E-2</c:v>
                </c:pt>
                <c:pt idx="8397">
                  <c:v>4.1767625647121658E-2</c:v>
                </c:pt>
                <c:pt idx="8398">
                  <c:v>4.1762746237338118E-2</c:v>
                </c:pt>
                <c:pt idx="8399">
                  <c:v>4.1757867986555952E-2</c:v>
                </c:pt>
                <c:pt idx="8400">
                  <c:v>4.1752990894362768E-2</c:v>
                </c:pt>
                <c:pt idx="8401">
                  <c:v>4.1748114960345958E-2</c:v>
                </c:pt>
                <c:pt idx="8402">
                  <c:v>4.1743240184093561E-2</c:v>
                </c:pt>
                <c:pt idx="8403">
                  <c:v>4.1738366565193495E-2</c:v>
                </c:pt>
                <c:pt idx="8404">
                  <c:v>4.1733494103234209E-2</c:v>
                </c:pt>
                <c:pt idx="8405">
                  <c:v>4.1728622797803774E-2</c:v>
                </c:pt>
                <c:pt idx="8406">
                  <c:v>4.1723752648491062E-2</c:v>
                </c:pt>
                <c:pt idx="8407">
                  <c:v>4.1718883654884811E-2</c:v>
                </c:pt>
                <c:pt idx="8408">
                  <c:v>4.1714015816574072E-2</c:v>
                </c:pt>
                <c:pt idx="8409">
                  <c:v>4.1709149133148007E-2</c:v>
                </c:pt>
                <c:pt idx="8410">
                  <c:v>4.1704283604196084E-2</c:v>
                </c:pt>
                <c:pt idx="8411">
                  <c:v>4.1699419229307789E-2</c:v>
                </c:pt>
                <c:pt idx="8412">
                  <c:v>4.1694556008072946E-2</c:v>
                </c:pt>
                <c:pt idx="8413">
                  <c:v>4.1689693940081742E-2</c:v>
                </c:pt>
                <c:pt idx="8414">
                  <c:v>4.1684833024923977E-2</c:v>
                </c:pt>
                <c:pt idx="8415">
                  <c:v>4.1679973262190265E-2</c:v>
                </c:pt>
                <c:pt idx="8416">
                  <c:v>4.1675114651471161E-2</c:v>
                </c:pt>
                <c:pt idx="8417">
                  <c:v>4.1670257192357368E-2</c:v>
                </c:pt>
                <c:pt idx="8418">
                  <c:v>4.1665400884439985E-2</c:v>
                </c:pt>
                <c:pt idx="8419">
                  <c:v>4.1660545727309858E-2</c:v>
                </c:pt>
                <c:pt idx="8420">
                  <c:v>4.1655691720558691E-2</c:v>
                </c:pt>
                <c:pt idx="8421">
                  <c:v>4.1650838863777746E-2</c:v>
                </c:pt>
                <c:pt idx="8422">
                  <c:v>4.1645987156558817E-2</c:v>
                </c:pt>
                <c:pt idx="8423">
                  <c:v>4.1641136598493833E-2</c:v>
                </c:pt>
                <c:pt idx="8424">
                  <c:v>4.1636287189175003E-2</c:v>
                </c:pt>
                <c:pt idx="8425">
                  <c:v>4.1631438928194486E-2</c:v>
                </c:pt>
                <c:pt idx="8426">
                  <c:v>4.1626591815144914E-2</c:v>
                </c:pt>
                <c:pt idx="8427">
                  <c:v>4.1621745849618787E-2</c:v>
                </c:pt>
                <c:pt idx="8428">
                  <c:v>4.1616901031209193E-2</c:v>
                </c:pt>
                <c:pt idx="8429">
                  <c:v>4.1612057359509083E-2</c:v>
                </c:pt>
                <c:pt idx="8430">
                  <c:v>4.1607214834111839E-2</c:v>
                </c:pt>
                <c:pt idx="8431">
                  <c:v>4.1602373454610694E-2</c:v>
                </c:pt>
                <c:pt idx="8432">
                  <c:v>4.1597533220599517E-2</c:v>
                </c:pt>
                <c:pt idx="8433">
                  <c:v>4.1592694131672187E-2</c:v>
                </c:pt>
                <c:pt idx="8434">
                  <c:v>4.1587856187422466E-2</c:v>
                </c:pt>
                <c:pt idx="8435">
                  <c:v>4.158301938744486E-2</c:v>
                </c:pt>
                <c:pt idx="8436">
                  <c:v>4.1578183731333672E-2</c:v>
                </c:pt>
                <c:pt idx="8437">
                  <c:v>4.1573349218683463E-2</c:v>
                </c:pt>
                <c:pt idx="8438">
                  <c:v>4.1568515849089223E-2</c:v>
                </c:pt>
                <c:pt idx="8439">
                  <c:v>4.1563683622145832E-2</c:v>
                </c:pt>
                <c:pt idx="8440">
                  <c:v>4.1558852537448308E-2</c:v>
                </c:pt>
                <c:pt idx="8441">
                  <c:v>4.155402259459226E-2</c:v>
                </c:pt>
                <c:pt idx="8442">
                  <c:v>4.1549193793173081E-2</c:v>
                </c:pt>
                <c:pt idx="8443">
                  <c:v>4.1544366132786816E-2</c:v>
                </c:pt>
                <c:pt idx="8444">
                  <c:v>4.1539539613029086E-2</c:v>
                </c:pt>
                <c:pt idx="8445">
                  <c:v>4.1534714233496313E-2</c:v>
                </c:pt>
                <c:pt idx="8446">
                  <c:v>4.152988999378443E-2</c:v>
                </c:pt>
                <c:pt idx="8447">
                  <c:v>4.1525066893490385E-2</c:v>
                </c:pt>
                <c:pt idx="8448">
                  <c:v>4.1520244932210723E-2</c:v>
                </c:pt>
                <c:pt idx="8449">
                  <c:v>4.1515424109542301E-2</c:v>
                </c:pt>
                <c:pt idx="8450">
                  <c:v>4.1510604425082122E-2</c:v>
                </c:pt>
                <c:pt idx="8451">
                  <c:v>4.1505785878427653E-2</c:v>
                </c:pt>
                <c:pt idx="8452">
                  <c:v>4.1500968469176266E-2</c:v>
                </c:pt>
                <c:pt idx="8453">
                  <c:v>4.1496152196925692E-2</c:v>
                </c:pt>
                <c:pt idx="8454">
                  <c:v>4.1491337061273711E-2</c:v>
                </c:pt>
                <c:pt idx="8455">
                  <c:v>4.1486523061818423E-2</c:v>
                </c:pt>
                <c:pt idx="8456">
                  <c:v>4.148171019815787E-2</c:v>
                </c:pt>
                <c:pt idx="8457">
                  <c:v>4.1476898469890756E-2</c:v>
                </c:pt>
                <c:pt idx="8458">
                  <c:v>4.1472087876615583E-2</c:v>
                </c:pt>
                <c:pt idx="8459">
                  <c:v>4.1467278417930992E-2</c:v>
                </c:pt>
                <c:pt idx="8460">
                  <c:v>4.1462470093436232E-2</c:v>
                </c:pt>
                <c:pt idx="8461">
                  <c:v>4.1457662902730133E-2</c:v>
                </c:pt>
                <c:pt idx="8462">
                  <c:v>4.1452856845412334E-2</c:v>
                </c:pt>
                <c:pt idx="8463">
                  <c:v>4.1448051921082307E-2</c:v>
                </c:pt>
                <c:pt idx="8464">
                  <c:v>4.1443248129339777E-2</c:v>
                </c:pt>
                <c:pt idx="8465">
                  <c:v>4.1438445469784653E-2</c:v>
                </c:pt>
                <c:pt idx="8466">
                  <c:v>4.1433643942017262E-2</c:v>
                </c:pt>
                <c:pt idx="8467">
                  <c:v>4.1428843545637466E-2</c:v>
                </c:pt>
                <c:pt idx="8468">
                  <c:v>4.1424044280246174E-2</c:v>
                </c:pt>
                <c:pt idx="8469">
                  <c:v>4.1419246145443893E-2</c:v>
                </c:pt>
                <c:pt idx="8470">
                  <c:v>4.1414449140831498E-2</c:v>
                </c:pt>
                <c:pt idx="8471">
                  <c:v>4.1409653266009955E-2</c:v>
                </c:pt>
                <c:pt idx="8472">
                  <c:v>4.1404858520580665E-2</c:v>
                </c:pt>
                <c:pt idx="8473">
                  <c:v>4.1400064904145058E-2</c:v>
                </c:pt>
                <c:pt idx="8474">
                  <c:v>4.1395272416304557E-2</c:v>
                </c:pt>
                <c:pt idx="8475">
                  <c:v>4.13904810566613E-2</c:v>
                </c:pt>
                <c:pt idx="8476">
                  <c:v>4.1385690824816919E-2</c:v>
                </c:pt>
                <c:pt idx="8477">
                  <c:v>4.138090172037371E-2</c:v>
                </c:pt>
                <c:pt idx="8478">
                  <c:v>4.1376113742934074E-2</c:v>
                </c:pt>
                <c:pt idx="8479">
                  <c:v>4.1371326892100622E-2</c:v>
                </c:pt>
                <c:pt idx="8480">
                  <c:v>4.1366541167476074E-2</c:v>
                </c:pt>
                <c:pt idx="8481">
                  <c:v>4.1361756568663262E-2</c:v>
                </c:pt>
                <c:pt idx="8482">
                  <c:v>4.1356973095265384E-2</c:v>
                </c:pt>
                <c:pt idx="8483">
                  <c:v>4.1352190746885724E-2</c:v>
                </c:pt>
                <c:pt idx="8484">
                  <c:v>4.1347409523127703E-2</c:v>
                </c:pt>
                <c:pt idx="8485">
                  <c:v>4.1342629423595102E-2</c:v>
                </c:pt>
                <c:pt idx="8486">
                  <c:v>4.1337850447891712E-2</c:v>
                </c:pt>
                <c:pt idx="8487">
                  <c:v>4.1333072595621523E-2</c:v>
                </c:pt>
                <c:pt idx="8488">
                  <c:v>4.1328295866388864E-2</c:v>
                </c:pt>
                <c:pt idx="8489">
                  <c:v>4.1323520259798123E-2</c:v>
                </c:pt>
                <c:pt idx="8490">
                  <c:v>4.1318745775453788E-2</c:v>
                </c:pt>
                <c:pt idx="8491">
                  <c:v>4.1313972412960892E-2</c:v>
                </c:pt>
                <c:pt idx="8492">
                  <c:v>4.1309200171924167E-2</c:v>
                </c:pt>
                <c:pt idx="8493">
                  <c:v>4.1304429051948997E-2</c:v>
                </c:pt>
                <c:pt idx="8494">
                  <c:v>4.1299659052640394E-2</c:v>
                </c:pt>
                <c:pt idx="8495">
                  <c:v>4.1294890173604146E-2</c:v>
                </c:pt>
                <c:pt idx="8496">
                  <c:v>4.1290122414445907E-2</c:v>
                </c:pt>
                <c:pt idx="8497">
                  <c:v>4.1285355774771451E-2</c:v>
                </c:pt>
                <c:pt idx="8498">
                  <c:v>4.1280590254187219E-2</c:v>
                </c:pt>
                <c:pt idx="8499">
                  <c:v>4.1275825852299046E-2</c:v>
                </c:pt>
                <c:pt idx="8500">
                  <c:v>4.1271062568713594E-2</c:v>
                </c:pt>
                <c:pt idx="8501">
                  <c:v>4.126630040303756E-2</c:v>
                </c:pt>
                <c:pt idx="8502">
                  <c:v>4.1261539354877613E-2</c:v>
                </c:pt>
                <c:pt idx="8503">
                  <c:v>4.1256779423840803E-2</c:v>
                </c:pt>
                <c:pt idx="8504">
                  <c:v>4.1252020609534326E-2</c:v>
                </c:pt>
                <c:pt idx="8505">
                  <c:v>4.1247262911565545E-2</c:v>
                </c:pt>
                <c:pt idx="8506">
                  <c:v>4.1242506329542079E-2</c:v>
                </c:pt>
                <c:pt idx="8507">
                  <c:v>4.1237750863071576E-2</c:v>
                </c:pt>
                <c:pt idx="8508">
                  <c:v>4.1232996511762016E-2</c:v>
                </c:pt>
                <c:pt idx="8509">
                  <c:v>4.1228243275221475E-2</c:v>
                </c:pt>
                <c:pt idx="8510">
                  <c:v>4.1223491153058324E-2</c:v>
                </c:pt>
                <c:pt idx="8511">
                  <c:v>4.1218740144880868E-2</c:v>
                </c:pt>
                <c:pt idx="8512">
                  <c:v>4.1213990250297913E-2</c:v>
                </c:pt>
                <c:pt idx="8513">
                  <c:v>4.1209241468918217E-2</c:v>
                </c:pt>
                <c:pt idx="8514">
                  <c:v>4.1204493800350891E-2</c:v>
                </c:pt>
                <c:pt idx="8515">
                  <c:v>4.1199747244205054E-2</c:v>
                </c:pt>
                <c:pt idx="8516">
                  <c:v>4.1195001800090128E-2</c:v>
                </c:pt>
                <c:pt idx="8517">
                  <c:v>4.1190257467615683E-2</c:v>
                </c:pt>
                <c:pt idx="8518">
                  <c:v>4.1185514246391483E-2</c:v>
                </c:pt>
                <c:pt idx="8519">
                  <c:v>4.1180772136027437E-2</c:v>
                </c:pt>
                <c:pt idx="8520">
                  <c:v>4.1176031136133787E-2</c:v>
                </c:pt>
                <c:pt idx="8521">
                  <c:v>4.1171291246320518E-2</c:v>
                </c:pt>
                <c:pt idx="8522">
                  <c:v>4.1166552466198388E-2</c:v>
                </c:pt>
                <c:pt idx="8523">
                  <c:v>4.1161814795378067E-2</c:v>
                </c:pt>
                <c:pt idx="8524">
                  <c:v>4.1157078233470305E-2</c:v>
                </c:pt>
                <c:pt idx="8525">
                  <c:v>4.1152342780086081E-2</c:v>
                </c:pt>
                <c:pt idx="8526">
                  <c:v>4.1147608434836822E-2</c:v>
                </c:pt>
                <c:pt idx="8527">
                  <c:v>4.1142875197333686E-2</c:v>
                </c:pt>
                <c:pt idx="8528">
                  <c:v>4.1138143067188347E-2</c:v>
                </c:pt>
                <c:pt idx="8529">
                  <c:v>4.1133412044012579E-2</c:v>
                </c:pt>
                <c:pt idx="8530">
                  <c:v>4.1128682127418312E-2</c:v>
                </c:pt>
                <c:pt idx="8531">
                  <c:v>4.1123953317017556E-2</c:v>
                </c:pt>
                <c:pt idx="8532">
                  <c:v>4.1119225612422761E-2</c:v>
                </c:pt>
                <c:pt idx="8533">
                  <c:v>4.1114499013246431E-2</c:v>
                </c:pt>
                <c:pt idx="8534">
                  <c:v>4.1109773519100945E-2</c:v>
                </c:pt>
                <c:pt idx="8535">
                  <c:v>4.1105049129599371E-2</c:v>
                </c:pt>
                <c:pt idx="8536">
                  <c:v>4.1100325844354815E-2</c:v>
                </c:pt>
                <c:pt idx="8537">
                  <c:v>4.1095603662980325E-2</c:v>
                </c:pt>
                <c:pt idx="8538">
                  <c:v>4.1090882585089285E-2</c:v>
                </c:pt>
                <c:pt idx="8539">
                  <c:v>4.1086162610295351E-2</c:v>
                </c:pt>
                <c:pt idx="8540">
                  <c:v>4.1081443738212167E-2</c:v>
                </c:pt>
                <c:pt idx="8541">
                  <c:v>4.1076725968453742E-2</c:v>
                </c:pt>
                <c:pt idx="8542">
                  <c:v>4.1072009300634107E-2</c:v>
                </c:pt>
                <c:pt idx="8543">
                  <c:v>4.1067293734367613E-2</c:v>
                </c:pt>
                <c:pt idx="8544">
                  <c:v>4.1062579269268693E-2</c:v>
                </c:pt>
                <c:pt idx="8545">
                  <c:v>4.1057865904951946E-2</c:v>
                </c:pt>
                <c:pt idx="8546">
                  <c:v>4.1053153641032292E-2</c:v>
                </c:pt>
                <c:pt idx="8547">
                  <c:v>4.1048442477124587E-2</c:v>
                </c:pt>
                <c:pt idx="8548">
                  <c:v>4.1043732412844244E-2</c:v>
                </c:pt>
                <c:pt idx="8549">
                  <c:v>4.1039023447806432E-2</c:v>
                </c:pt>
                <c:pt idx="8550">
                  <c:v>4.1034315581626735E-2</c:v>
                </c:pt>
                <c:pt idx="8551">
                  <c:v>4.1029608813920891E-2</c:v>
                </c:pt>
                <c:pt idx="8552">
                  <c:v>4.1024903144304792E-2</c:v>
                </c:pt>
                <c:pt idx="8553">
                  <c:v>4.1020198572394417E-2</c:v>
                </c:pt>
                <c:pt idx="8554">
                  <c:v>4.1015495097806387E-2</c:v>
                </c:pt>
                <c:pt idx="8555">
                  <c:v>4.1010792720156702E-2</c:v>
                </c:pt>
                <c:pt idx="8556">
                  <c:v>4.1006091439062121E-2</c:v>
                </c:pt>
                <c:pt idx="8557">
                  <c:v>4.1001391254139513E-2</c:v>
                </c:pt>
                <c:pt idx="8558">
                  <c:v>4.0996692165005844E-2</c:v>
                </c:pt>
                <c:pt idx="8559">
                  <c:v>4.0991994171278114E-2</c:v>
                </c:pt>
                <c:pt idx="8560">
                  <c:v>4.0987297272573824E-2</c:v>
                </c:pt>
                <c:pt idx="8561">
                  <c:v>4.0982601468510432E-2</c:v>
                </c:pt>
                <c:pt idx="8562">
                  <c:v>4.0977906758705517E-2</c:v>
                </c:pt>
                <c:pt idx="8563">
                  <c:v>4.0973213142777083E-2</c:v>
                </c:pt>
                <c:pt idx="8564">
                  <c:v>4.0968520620343132E-2</c:v>
                </c:pt>
                <c:pt idx="8565">
                  <c:v>4.0963829191021824E-2</c:v>
                </c:pt>
                <c:pt idx="8566">
                  <c:v>4.0959138854431594E-2</c:v>
                </c:pt>
                <c:pt idx="8567">
                  <c:v>4.0954449610190985E-2</c:v>
                </c:pt>
                <c:pt idx="8568">
                  <c:v>4.0949761457918794E-2</c:v>
                </c:pt>
                <c:pt idx="8569">
                  <c:v>4.0945074397233917E-2</c:v>
                </c:pt>
                <c:pt idx="8570">
                  <c:v>4.0940388427755423E-2</c:v>
                </c:pt>
                <c:pt idx="8571">
                  <c:v>4.0935703549102739E-2</c:v>
                </c:pt>
                <c:pt idx="8572">
                  <c:v>4.0931019760895145E-2</c:v>
                </c:pt>
                <c:pt idx="8573">
                  <c:v>4.0926337062752373E-2</c:v>
                </c:pt>
                <c:pt idx="8574">
                  <c:v>4.0921655454294201E-2</c:v>
                </c:pt>
                <c:pt idx="8575">
                  <c:v>4.09169749351408E-2</c:v>
                </c:pt>
                <c:pt idx="8576">
                  <c:v>4.0912295504911891E-2</c:v>
                </c:pt>
                <c:pt idx="8577">
                  <c:v>4.0907617163228133E-2</c:v>
                </c:pt>
                <c:pt idx="8578">
                  <c:v>4.0902939909710084E-2</c:v>
                </c:pt>
                <c:pt idx="8579">
                  <c:v>4.0898263743978244E-2</c:v>
                </c:pt>
                <c:pt idx="8580">
                  <c:v>4.0893588665653575E-2</c:v>
                </c:pt>
                <c:pt idx="8581">
                  <c:v>4.0888914674357207E-2</c:v>
                </c:pt>
                <c:pt idx="8582">
                  <c:v>4.0884241769710283E-2</c:v>
                </c:pt>
                <c:pt idx="8583">
                  <c:v>4.087956995133419E-2</c:v>
                </c:pt>
                <c:pt idx="8584">
                  <c:v>4.0874899218850486E-2</c:v>
                </c:pt>
                <c:pt idx="8585">
                  <c:v>4.0870229571881016E-2</c:v>
                </c:pt>
                <c:pt idx="8586">
                  <c:v>4.0865561010047666E-2</c:v>
                </c:pt>
                <c:pt idx="8587">
                  <c:v>4.0860893532972384E-2</c:v>
                </c:pt>
                <c:pt idx="8588">
                  <c:v>4.0856227140277722E-2</c:v>
                </c:pt>
                <c:pt idx="8589">
                  <c:v>4.0851561831585823E-2</c:v>
                </c:pt>
                <c:pt idx="8590">
                  <c:v>4.0846897606519474E-2</c:v>
                </c:pt>
                <c:pt idx="8591">
                  <c:v>4.0842234464701532E-2</c:v>
                </c:pt>
                <c:pt idx="8592">
                  <c:v>4.0837572405754856E-2</c:v>
                </c:pt>
                <c:pt idx="8593">
                  <c:v>4.0832911429302766E-2</c:v>
                </c:pt>
                <c:pt idx="8594">
                  <c:v>4.0828251534968302E-2</c:v>
                </c:pt>
                <c:pt idx="8595">
                  <c:v>4.0823592722375165E-2</c:v>
                </c:pt>
                <c:pt idx="8596">
                  <c:v>4.0818934991147138E-2</c:v>
                </c:pt>
                <c:pt idx="8597">
                  <c:v>4.0814278340907714E-2</c:v>
                </c:pt>
                <c:pt idx="8598">
                  <c:v>4.0809622771281188E-2</c:v>
                </c:pt>
                <c:pt idx="8599">
                  <c:v>4.0804968281891722E-2</c:v>
                </c:pt>
                <c:pt idx="8600">
                  <c:v>4.0800314872363706E-2</c:v>
                </c:pt>
                <c:pt idx="8601">
                  <c:v>4.0795662542321594E-2</c:v>
                </c:pt>
                <c:pt idx="8602">
                  <c:v>4.0791011291390109E-2</c:v>
                </c:pt>
                <c:pt idx="8603">
                  <c:v>4.0786361119194182E-2</c:v>
                </c:pt>
                <c:pt idx="8604">
                  <c:v>4.0781712025358872E-2</c:v>
                </c:pt>
                <c:pt idx="8605">
                  <c:v>4.0777064009509464E-2</c:v>
                </c:pt>
                <c:pt idx="8606">
                  <c:v>4.0772417071271376E-2</c:v>
                </c:pt>
                <c:pt idx="8607">
                  <c:v>4.0767771210270067E-2</c:v>
                </c:pt>
                <c:pt idx="8608">
                  <c:v>4.0763126426131439E-2</c:v>
                </c:pt>
                <c:pt idx="8609">
                  <c:v>4.0758482718481287E-2</c:v>
                </c:pt>
                <c:pt idx="8610">
                  <c:v>4.0753840086945783E-2</c:v>
                </c:pt>
                <c:pt idx="8611">
                  <c:v>4.0749198531151248E-2</c:v>
                </c:pt>
                <c:pt idx="8612">
                  <c:v>4.0744558050724106E-2</c:v>
                </c:pt>
                <c:pt idx="8613">
                  <c:v>4.0739918645291022E-2</c:v>
                </c:pt>
                <c:pt idx="8614">
                  <c:v>4.0735280314478733E-2</c:v>
                </c:pt>
                <c:pt idx="8615">
                  <c:v>4.0730643057914288E-2</c:v>
                </c:pt>
                <c:pt idx="8616">
                  <c:v>4.072600687522468E-2</c:v>
                </c:pt>
                <c:pt idx="8617">
                  <c:v>4.0721371766037281E-2</c:v>
                </c:pt>
                <c:pt idx="8618">
                  <c:v>4.0716737729979739E-2</c:v>
                </c:pt>
                <c:pt idx="8619">
                  <c:v>4.0712104766679406E-2</c:v>
                </c:pt>
                <c:pt idx="8620">
                  <c:v>4.0707472875764393E-2</c:v>
                </c:pt>
                <c:pt idx="8621">
                  <c:v>4.0702842056862622E-2</c:v>
                </c:pt>
                <c:pt idx="8622">
                  <c:v>4.0698212309602202E-2</c:v>
                </c:pt>
                <c:pt idx="8623">
                  <c:v>4.0693583633611606E-2</c:v>
                </c:pt>
                <c:pt idx="8624">
                  <c:v>4.0688956028519165E-2</c:v>
                </c:pt>
                <c:pt idx="8625">
                  <c:v>4.0684329493953696E-2</c:v>
                </c:pt>
                <c:pt idx="8626">
                  <c:v>4.0679704029544107E-2</c:v>
                </c:pt>
                <c:pt idx="8627">
                  <c:v>4.0675079634919349E-2</c:v>
                </c:pt>
                <c:pt idx="8628">
                  <c:v>4.0670456309708627E-2</c:v>
                </c:pt>
                <c:pt idx="8629">
                  <c:v>4.0665834053541461E-2</c:v>
                </c:pt>
                <c:pt idx="8630">
                  <c:v>4.0661212866047063E-2</c:v>
                </c:pt>
                <c:pt idx="8631">
                  <c:v>4.0656592746855416E-2</c:v>
                </c:pt>
                <c:pt idx="8632">
                  <c:v>4.0651973695596408E-2</c:v>
                </c:pt>
                <c:pt idx="8633">
                  <c:v>4.0647355711899903E-2</c:v>
                </c:pt>
                <c:pt idx="8634">
                  <c:v>4.0642738795396496E-2</c:v>
                </c:pt>
                <c:pt idx="8635">
                  <c:v>4.0638122945716358E-2</c:v>
                </c:pt>
                <c:pt idx="8636">
                  <c:v>4.063350816248984E-2</c:v>
                </c:pt>
                <c:pt idx="8637">
                  <c:v>4.0628894445348132E-2</c:v>
                </c:pt>
                <c:pt idx="8638">
                  <c:v>4.0624281793921822E-2</c:v>
                </c:pt>
                <c:pt idx="8639">
                  <c:v>4.0619670207842122E-2</c:v>
                </c:pt>
                <c:pt idx="8640">
                  <c:v>4.0615059686740243E-2</c:v>
                </c:pt>
                <c:pt idx="8641">
                  <c:v>4.0610450230247709E-2</c:v>
                </c:pt>
                <c:pt idx="8642">
                  <c:v>4.0605841837995871E-2</c:v>
                </c:pt>
                <c:pt idx="8643">
                  <c:v>4.0601234509616793E-2</c:v>
                </c:pt>
                <c:pt idx="8644">
                  <c:v>4.0596628244742222E-2</c:v>
                </c:pt>
                <c:pt idx="8645">
                  <c:v>4.0592023043004272E-2</c:v>
                </c:pt>
                <c:pt idx="8646">
                  <c:v>4.0587418904035194E-2</c:v>
                </c:pt>
                <c:pt idx="8647">
                  <c:v>4.0582815827467492E-2</c:v>
                </c:pt>
                <c:pt idx="8648">
                  <c:v>4.0578213812933833E-2</c:v>
                </c:pt>
                <c:pt idx="8649">
                  <c:v>4.0573612860066832E-2</c:v>
                </c:pt>
                <c:pt idx="8650">
                  <c:v>4.0569012968499567E-2</c:v>
                </c:pt>
                <c:pt idx="8651">
                  <c:v>4.0564414137865185E-2</c:v>
                </c:pt>
                <c:pt idx="8652">
                  <c:v>4.0559816367796785E-2</c:v>
                </c:pt>
                <c:pt idx="8653">
                  <c:v>4.0555219657928084E-2</c:v>
                </c:pt>
                <c:pt idx="8654">
                  <c:v>4.0550624007892506E-2</c:v>
                </c:pt>
                <c:pt idx="8655">
                  <c:v>4.0546029417323833E-2</c:v>
                </c:pt>
                <c:pt idx="8656">
                  <c:v>4.0541435885856153E-2</c:v>
                </c:pt>
                <c:pt idx="8657">
                  <c:v>4.0536843413123518E-2</c:v>
                </c:pt>
                <c:pt idx="8658">
                  <c:v>4.0532251998760344E-2</c:v>
                </c:pt>
                <c:pt idx="8659">
                  <c:v>4.0527661642400903E-2</c:v>
                </c:pt>
                <c:pt idx="8660">
                  <c:v>4.0523072343679876E-2</c:v>
                </c:pt>
                <c:pt idx="8661">
                  <c:v>4.0518484102232327E-2</c:v>
                </c:pt>
                <c:pt idx="8662">
                  <c:v>4.0513896917692825E-2</c:v>
                </c:pt>
                <c:pt idx="8663">
                  <c:v>4.0509310789696697E-2</c:v>
                </c:pt>
                <c:pt idx="8664">
                  <c:v>4.0504725717879296E-2</c:v>
                </c:pt>
                <c:pt idx="8665">
                  <c:v>4.0500141701876075E-2</c:v>
                </c:pt>
                <c:pt idx="8666">
                  <c:v>4.0495558741322664E-2</c:v>
                </c:pt>
                <c:pt idx="8667">
                  <c:v>4.049097683585489E-2</c:v>
                </c:pt>
                <c:pt idx="8668">
                  <c:v>4.0486395985108593E-2</c:v>
                </c:pt>
                <c:pt idx="8669">
                  <c:v>4.0481816188720085E-2</c:v>
                </c:pt>
                <c:pt idx="8670">
                  <c:v>4.0477237446325733E-2</c:v>
                </c:pt>
                <c:pt idx="8671">
                  <c:v>4.047265975756173E-2</c:v>
                </c:pt>
                <c:pt idx="8672">
                  <c:v>4.0468083122064888E-2</c:v>
                </c:pt>
                <c:pt idx="8673">
                  <c:v>4.0463507539472102E-2</c:v>
                </c:pt>
                <c:pt idx="8674">
                  <c:v>4.0458933009420314E-2</c:v>
                </c:pt>
                <c:pt idx="8675">
                  <c:v>4.0454359531546483E-2</c:v>
                </c:pt>
                <c:pt idx="8676">
                  <c:v>4.0449787105488126E-2</c:v>
                </c:pt>
                <c:pt idx="8677">
                  <c:v>4.0445215730882667E-2</c:v>
                </c:pt>
                <c:pt idx="8678">
                  <c:v>4.0440645407367755E-2</c:v>
                </c:pt>
                <c:pt idx="8679">
                  <c:v>4.0436076134581299E-2</c:v>
                </c:pt>
                <c:pt idx="8680">
                  <c:v>4.0431507912160963E-2</c:v>
                </c:pt>
                <c:pt idx="8681">
                  <c:v>4.0426940739745239E-2</c:v>
                </c:pt>
                <c:pt idx="8682">
                  <c:v>4.0422374616972213E-2</c:v>
                </c:pt>
                <c:pt idx="8683">
                  <c:v>4.0417809543480482E-2</c:v>
                </c:pt>
                <c:pt idx="8684">
                  <c:v>4.0413245518908701E-2</c:v>
                </c:pt>
                <c:pt idx="8685">
                  <c:v>4.0408682542895522E-2</c:v>
                </c:pt>
                <c:pt idx="8686">
                  <c:v>4.0404120615080072E-2</c:v>
                </c:pt>
                <c:pt idx="8687">
                  <c:v>4.0399559735101474E-2</c:v>
                </c:pt>
                <c:pt idx="8688">
                  <c:v>4.0394999902599031E-2</c:v>
                </c:pt>
                <c:pt idx="8689">
                  <c:v>4.0390441117212107E-2</c:v>
                </c:pt>
                <c:pt idx="8690">
                  <c:v>4.0385883378580352E-2</c:v>
                </c:pt>
                <c:pt idx="8691">
                  <c:v>4.0381326686343713E-2</c:v>
                </c:pt>
                <c:pt idx="8692">
                  <c:v>4.0376771040142138E-2</c:v>
                </c:pt>
                <c:pt idx="8693">
                  <c:v>4.0372216439615534E-2</c:v>
                </c:pt>
                <c:pt idx="8694">
                  <c:v>4.0367662884404451E-2</c:v>
                </c:pt>
                <c:pt idx="8695">
                  <c:v>4.0363110374149164E-2</c:v>
                </c:pt>
                <c:pt idx="8696">
                  <c:v>4.0358558908490438E-2</c:v>
                </c:pt>
                <c:pt idx="8697">
                  <c:v>4.0354008487068965E-2</c:v>
                </c:pt>
                <c:pt idx="8698">
                  <c:v>4.0349459109525837E-2</c:v>
                </c:pt>
                <c:pt idx="8699">
                  <c:v>4.0344910775502008E-2</c:v>
                </c:pt>
                <c:pt idx="8700">
                  <c:v>4.0340363484638882E-2</c:v>
                </c:pt>
                <c:pt idx="8701">
                  <c:v>4.0335817236577823E-2</c:v>
                </c:pt>
                <c:pt idx="8702">
                  <c:v>4.0331272030960472E-2</c:v>
                </c:pt>
                <c:pt idx="8703">
                  <c:v>4.0326727867428747E-2</c:v>
                </c:pt>
                <c:pt idx="8704">
                  <c:v>4.0322184745624184E-2</c:v>
                </c:pt>
                <c:pt idx="8705">
                  <c:v>4.0317642665189279E-2</c:v>
                </c:pt>
                <c:pt idx="8706">
                  <c:v>4.0313101625766234E-2</c:v>
                </c:pt>
                <c:pt idx="8707">
                  <c:v>4.0308561626997294E-2</c:v>
                </c:pt>
                <c:pt idx="8708">
                  <c:v>4.0304022668525286E-2</c:v>
                </c:pt>
                <c:pt idx="8709">
                  <c:v>4.0299484749992794E-2</c:v>
                </c:pt>
                <c:pt idx="8710">
                  <c:v>4.0294947871042812E-2</c:v>
                </c:pt>
                <c:pt idx="8711">
                  <c:v>4.0290412031318466E-2</c:v>
                </c:pt>
                <c:pt idx="8712">
                  <c:v>4.0285877230462855E-2</c:v>
                </c:pt>
                <c:pt idx="8713">
                  <c:v>4.0281343468119443E-2</c:v>
                </c:pt>
                <c:pt idx="8714">
                  <c:v>4.0276810743932072E-2</c:v>
                </c:pt>
                <c:pt idx="8715">
                  <c:v>4.0272279057544193E-2</c:v>
                </c:pt>
                <c:pt idx="8716">
                  <c:v>4.0267748408599667E-2</c:v>
                </c:pt>
                <c:pt idx="8717">
                  <c:v>4.0263218796742752E-2</c:v>
                </c:pt>
                <c:pt idx="8718">
                  <c:v>4.0258690221617564E-2</c:v>
                </c:pt>
                <c:pt idx="8719">
                  <c:v>4.0254162682868383E-2</c:v>
                </c:pt>
                <c:pt idx="8720">
                  <c:v>4.024963618014011E-2</c:v>
                </c:pt>
                <c:pt idx="8721">
                  <c:v>4.0245110713077029E-2</c:v>
                </c:pt>
                <c:pt idx="8722">
                  <c:v>4.0240586281324375E-2</c:v>
                </c:pt>
                <c:pt idx="8723">
                  <c:v>4.0236062884527038E-2</c:v>
                </c:pt>
                <c:pt idx="8724">
                  <c:v>4.0231540522330148E-2</c:v>
                </c:pt>
                <c:pt idx="8725">
                  <c:v>4.0227019194379092E-2</c:v>
                </c:pt>
                <c:pt idx="8726">
                  <c:v>4.0222498900319564E-2</c:v>
                </c:pt>
                <c:pt idx="8727">
                  <c:v>4.0217979639797029E-2</c:v>
                </c:pt>
                <c:pt idx="8728">
                  <c:v>4.0213461412457435E-2</c:v>
                </c:pt>
                <c:pt idx="8729">
                  <c:v>4.0208944217946824E-2</c:v>
                </c:pt>
                <c:pt idx="8730">
                  <c:v>4.0204428055911318E-2</c:v>
                </c:pt>
                <c:pt idx="8731">
                  <c:v>4.0199912925997131E-2</c:v>
                </c:pt>
                <c:pt idx="8732">
                  <c:v>4.0195398827850962E-2</c:v>
                </c:pt>
                <c:pt idx="8733">
                  <c:v>4.0190885761119365E-2</c:v>
                </c:pt>
                <c:pt idx="8734">
                  <c:v>4.0186373725449233E-2</c:v>
                </c:pt>
                <c:pt idx="8735">
                  <c:v>4.0181862720487342E-2</c:v>
                </c:pt>
                <c:pt idx="8736">
                  <c:v>4.0177352745881086E-2</c:v>
                </c:pt>
                <c:pt idx="8737">
                  <c:v>4.017284380127769E-2</c:v>
                </c:pt>
                <c:pt idx="8738">
                  <c:v>4.0168335886324506E-2</c:v>
                </c:pt>
                <c:pt idx="8739">
                  <c:v>4.0163829000669254E-2</c:v>
                </c:pt>
                <c:pt idx="8740">
                  <c:v>4.0159323143959653E-2</c:v>
                </c:pt>
                <c:pt idx="8741">
                  <c:v>4.0154818315843673E-2</c:v>
                </c:pt>
                <c:pt idx="8742">
                  <c:v>4.0150314515969406E-2</c:v>
                </c:pt>
                <c:pt idx="8743">
                  <c:v>4.0145811743985155E-2</c:v>
                </c:pt>
                <c:pt idx="8744">
                  <c:v>4.0141309999539306E-2</c:v>
                </c:pt>
                <c:pt idx="8745">
                  <c:v>4.0136809282280465E-2</c:v>
                </c:pt>
                <c:pt idx="8746">
                  <c:v>4.0132309591857346E-2</c:v>
                </c:pt>
                <c:pt idx="8747">
                  <c:v>4.0127810927918894E-2</c:v>
                </c:pt>
                <c:pt idx="8748">
                  <c:v>4.0123313290114086E-2</c:v>
                </c:pt>
                <c:pt idx="8749">
                  <c:v>4.0118816678092216E-2</c:v>
                </c:pt>
                <c:pt idx="8750">
                  <c:v>4.0114321091502723E-2</c:v>
                </c:pt>
                <c:pt idx="8751">
                  <c:v>4.0109826529994945E-2</c:v>
                </c:pt>
                <c:pt idx="8752">
                  <c:v>4.0105332993218862E-2</c:v>
                </c:pt>
                <c:pt idx="8753">
                  <c:v>4.0100840480824053E-2</c:v>
                </c:pt>
                <c:pt idx="8754">
                  <c:v>4.0096348992460812E-2</c:v>
                </c:pt>
                <c:pt idx="8755">
                  <c:v>4.0091858527779058E-2</c:v>
                </c:pt>
                <c:pt idx="8756">
                  <c:v>4.0087369086429396E-2</c:v>
                </c:pt>
                <c:pt idx="8757">
                  <c:v>4.0082880668062086E-2</c:v>
                </c:pt>
                <c:pt idx="8758">
                  <c:v>4.0078393272327956E-2</c:v>
                </c:pt>
                <c:pt idx="8759">
                  <c:v>4.0073906898877722E-2</c:v>
                </c:pt>
                <c:pt idx="8760">
                  <c:v>4.0069421547362413E-2</c:v>
                </c:pt>
                <c:pt idx="8761">
                  <c:v>4.0064937217433171E-2</c:v>
                </c:pt>
                <c:pt idx="8762">
                  <c:v>4.0060453908741196E-2</c:v>
                </c:pt>
                <c:pt idx="8763">
                  <c:v>4.0055971620937894E-2</c:v>
                </c:pt>
                <c:pt idx="8764">
                  <c:v>4.0051490353675084E-2</c:v>
                </c:pt>
                <c:pt idx="8765">
                  <c:v>4.0047010106604407E-2</c:v>
                </c:pt>
                <c:pt idx="8766">
                  <c:v>4.0042530879377834E-2</c:v>
                </c:pt>
                <c:pt idx="8767">
                  <c:v>4.0038052671647395E-2</c:v>
                </c:pt>
                <c:pt idx="8768">
                  <c:v>4.0033575483065395E-2</c:v>
                </c:pt>
                <c:pt idx="8769">
                  <c:v>4.0029099313284203E-2</c:v>
                </c:pt>
                <c:pt idx="8770">
                  <c:v>4.0024624161956394E-2</c:v>
                </c:pt>
                <c:pt idx="8771">
                  <c:v>4.0020150028734623E-2</c:v>
                </c:pt>
                <c:pt idx="8772">
                  <c:v>4.0015676913271923E-2</c:v>
                </c:pt>
                <c:pt idx="8773">
                  <c:v>4.0011204815221128E-2</c:v>
                </c:pt>
                <c:pt idx="8774">
                  <c:v>4.0006733734235488E-2</c:v>
                </c:pt>
                <c:pt idx="8775">
                  <c:v>4.0002263669968292E-2</c:v>
                </c:pt>
                <c:pt idx="8776">
                  <c:v>3.9997794622073264E-2</c:v>
                </c:pt>
                <c:pt idx="8777">
                  <c:v>3.9993326590203854E-2</c:v>
                </c:pt>
                <c:pt idx="8778">
                  <c:v>3.9988859574014005E-2</c:v>
                </c:pt>
                <c:pt idx="8779">
                  <c:v>3.9984393573157612E-2</c:v>
                </c:pt>
                <c:pt idx="8780">
                  <c:v>3.9979928587288806E-2</c:v>
                </c:pt>
                <c:pt idx="8781">
                  <c:v>3.9975464616061981E-2</c:v>
                </c:pt>
                <c:pt idx="8782">
                  <c:v>3.9971001659131436E-2</c:v>
                </c:pt>
                <c:pt idx="8783">
                  <c:v>3.9966539716151869E-2</c:v>
                </c:pt>
                <c:pt idx="8784">
                  <c:v>3.9962078786778051E-2</c:v>
                </c:pt>
                <c:pt idx="8785">
                  <c:v>3.9957618870664888E-2</c:v>
                </c:pt>
                <c:pt idx="8786">
                  <c:v>3.9953159967467351E-2</c:v>
                </c:pt>
                <c:pt idx="8787">
                  <c:v>3.99487020768408E-2</c:v>
                </c:pt>
                <c:pt idx="8788">
                  <c:v>3.9944245198440601E-2</c:v>
                </c:pt>
                <c:pt idx="8789">
                  <c:v>3.9939789331922194E-2</c:v>
                </c:pt>
                <c:pt idx="8790">
                  <c:v>3.9935334476941448E-2</c:v>
                </c:pt>
                <c:pt idx="8791">
                  <c:v>3.9930880633154017E-2</c:v>
                </c:pt>
                <c:pt idx="8792">
                  <c:v>3.9926427800216061E-2</c:v>
                </c:pt>
                <c:pt idx="8793">
                  <c:v>3.9921975977783748E-2</c:v>
                </c:pt>
                <c:pt idx="8794">
                  <c:v>3.9917525165513258E-2</c:v>
                </c:pt>
                <c:pt idx="8795">
                  <c:v>3.9913075363061212E-2</c:v>
                </c:pt>
                <c:pt idx="8796">
                  <c:v>3.9908626570084191E-2</c:v>
                </c:pt>
                <c:pt idx="8797">
                  <c:v>3.9904178786238996E-2</c:v>
                </c:pt>
                <c:pt idx="8798">
                  <c:v>3.9899732011182555E-2</c:v>
                </c:pt>
                <c:pt idx="8799">
                  <c:v>3.9895286244571976E-2</c:v>
                </c:pt>
                <c:pt idx="8800">
                  <c:v>3.9890841486064588E-2</c:v>
                </c:pt>
                <c:pt idx="8801">
                  <c:v>3.9886397735317602E-2</c:v>
                </c:pt>
                <c:pt idx="8802">
                  <c:v>3.9881954991988725E-2</c:v>
                </c:pt>
                <c:pt idx="8803">
                  <c:v>3.9877513255735735E-2</c:v>
                </c:pt>
                <c:pt idx="8804">
                  <c:v>3.9873072526216441E-2</c:v>
                </c:pt>
                <c:pt idx="8805">
                  <c:v>3.9868632803088729E-2</c:v>
                </c:pt>
                <c:pt idx="8806">
                  <c:v>3.9864194086011009E-2</c:v>
                </c:pt>
                <c:pt idx="8807">
                  <c:v>3.9859756374641536E-2</c:v>
                </c:pt>
                <c:pt idx="8808">
                  <c:v>3.9855319668638811E-2</c:v>
                </c:pt>
                <c:pt idx="8809">
                  <c:v>3.9850883967661434E-2</c:v>
                </c:pt>
                <c:pt idx="8810">
                  <c:v>3.9846449271368253E-2</c:v>
                </c:pt>
                <c:pt idx="8811">
                  <c:v>3.9842015579418279E-2</c:v>
                </c:pt>
                <c:pt idx="8812">
                  <c:v>3.9837582891470491E-2</c:v>
                </c:pt>
                <c:pt idx="8813">
                  <c:v>3.9833151207184218E-2</c:v>
                </c:pt>
                <c:pt idx="8814">
                  <c:v>3.9828720526218914E-2</c:v>
                </c:pt>
                <c:pt idx="8815">
                  <c:v>3.9824290848234141E-2</c:v>
                </c:pt>
                <c:pt idx="8816">
                  <c:v>3.9819862172889617E-2</c:v>
                </c:pt>
                <c:pt idx="8817">
                  <c:v>3.9815434499845155E-2</c:v>
                </c:pt>
                <c:pt idx="8818">
                  <c:v>3.9811007828760951E-2</c:v>
                </c:pt>
                <c:pt idx="8819">
                  <c:v>3.9806582159296972E-2</c:v>
                </c:pt>
                <c:pt idx="8820">
                  <c:v>3.98021574911138E-2</c:v>
                </c:pt>
                <c:pt idx="8821">
                  <c:v>3.9797733823871743E-2</c:v>
                </c:pt>
                <c:pt idx="8822">
                  <c:v>3.9793311157231497E-2</c:v>
                </c:pt>
                <c:pt idx="8823">
                  <c:v>3.9788889490853935E-2</c:v>
                </c:pt>
                <c:pt idx="8824">
                  <c:v>3.9784468824399954E-2</c:v>
                </c:pt>
                <c:pt idx="8825">
                  <c:v>3.9780049157530667E-2</c:v>
                </c:pt>
                <c:pt idx="8826">
                  <c:v>3.9775630489907406E-2</c:v>
                </c:pt>
                <c:pt idx="8827">
                  <c:v>3.9771212821191462E-2</c:v>
                </c:pt>
                <c:pt idx="8828">
                  <c:v>3.9766796151044399E-2</c:v>
                </c:pt>
                <c:pt idx="8829">
                  <c:v>3.9762380479128084E-2</c:v>
                </c:pt>
                <c:pt idx="8830">
                  <c:v>3.9757965805104295E-2</c:v>
                </c:pt>
                <c:pt idx="8831">
                  <c:v>3.9753552128635045E-2</c:v>
                </c:pt>
                <c:pt idx="8832">
                  <c:v>3.9749139449382541E-2</c:v>
                </c:pt>
                <c:pt idx="8833">
                  <c:v>3.9744727767009151E-2</c:v>
                </c:pt>
                <c:pt idx="8834">
                  <c:v>3.9740317081177298E-2</c:v>
                </c:pt>
                <c:pt idx="8835">
                  <c:v>3.9735907391549585E-2</c:v>
                </c:pt>
                <c:pt idx="8836">
                  <c:v>3.9731498697788817E-2</c:v>
                </c:pt>
                <c:pt idx="8837">
                  <c:v>3.9727090999557998E-2</c:v>
                </c:pt>
                <c:pt idx="8838">
                  <c:v>3.9722684296520178E-2</c:v>
                </c:pt>
                <c:pt idx="8839">
                  <c:v>3.9718278588338644E-2</c:v>
                </c:pt>
                <c:pt idx="8840">
                  <c:v>3.9713873874676779E-2</c:v>
                </c:pt>
                <c:pt idx="8841">
                  <c:v>3.970947015519799E-2</c:v>
                </c:pt>
                <c:pt idx="8842">
                  <c:v>3.9705067429566226E-2</c:v>
                </c:pt>
                <c:pt idx="8843">
                  <c:v>3.9700665697445035E-2</c:v>
                </c:pt>
                <c:pt idx="8844">
                  <c:v>3.9696264958498644E-2</c:v>
                </c:pt>
                <c:pt idx="8845">
                  <c:v>3.9691865212391195E-2</c:v>
                </c:pt>
                <c:pt idx="8846">
                  <c:v>3.9687466458786839E-2</c:v>
                </c:pt>
                <c:pt idx="8847">
                  <c:v>3.9683068697350221E-2</c:v>
                </c:pt>
                <c:pt idx="8848">
                  <c:v>3.9678671927745796E-2</c:v>
                </c:pt>
                <c:pt idx="8849">
                  <c:v>3.9674276149638386E-2</c:v>
                </c:pt>
                <c:pt idx="8850">
                  <c:v>3.9669881362692873E-2</c:v>
                </c:pt>
                <c:pt idx="8851">
                  <c:v>3.9665487566574419E-2</c:v>
                </c:pt>
                <c:pt idx="8852">
                  <c:v>3.9661094760948042E-2</c:v>
                </c:pt>
                <c:pt idx="8853">
                  <c:v>3.9656702945479301E-2</c:v>
                </c:pt>
                <c:pt idx="8854">
                  <c:v>3.9652312119833603E-2</c:v>
                </c:pt>
                <c:pt idx="8855">
                  <c:v>3.9647922283676598E-2</c:v>
                </c:pt>
                <c:pt idx="8856">
                  <c:v>3.9643533436674087E-2</c:v>
                </c:pt>
                <c:pt idx="8857">
                  <c:v>3.9639145578492123E-2</c:v>
                </c:pt>
                <c:pt idx="8858">
                  <c:v>3.9634758708796659E-2</c:v>
                </c:pt>
                <c:pt idx="8859">
                  <c:v>3.9630372827254221E-2</c:v>
                </c:pt>
                <c:pt idx="8860">
                  <c:v>3.9625987933530893E-2</c:v>
                </c:pt>
                <c:pt idx="8861">
                  <c:v>3.9621604027293492E-2</c:v>
                </c:pt>
                <c:pt idx="8862">
                  <c:v>3.9617221108208645E-2</c:v>
                </c:pt>
                <c:pt idx="8863">
                  <c:v>3.9612839175943215E-2</c:v>
                </c:pt>
                <c:pt idx="8864">
                  <c:v>3.9608458230164206E-2</c:v>
                </c:pt>
                <c:pt idx="8865">
                  <c:v>3.9604078270538794E-2</c:v>
                </c:pt>
                <c:pt idx="8866">
                  <c:v>3.9599699296734278E-2</c:v>
                </c:pt>
                <c:pt idx="8867">
                  <c:v>3.9595321308418141E-2</c:v>
                </c:pt>
                <c:pt idx="8868">
                  <c:v>3.9590944305257975E-2</c:v>
                </c:pt>
                <c:pt idx="8869">
                  <c:v>3.9586568286921552E-2</c:v>
                </c:pt>
                <c:pt idx="8870">
                  <c:v>3.9582193253076742E-2</c:v>
                </c:pt>
                <c:pt idx="8871">
                  <c:v>3.9577819203391644E-2</c:v>
                </c:pt>
                <c:pt idx="8872">
                  <c:v>3.9573446137534461E-2</c:v>
                </c:pt>
                <c:pt idx="8873">
                  <c:v>3.9569074055173542E-2</c:v>
                </c:pt>
                <c:pt idx="8874">
                  <c:v>3.9564702955977395E-2</c:v>
                </c:pt>
                <c:pt idx="8875">
                  <c:v>3.956033283961468E-2</c:v>
                </c:pt>
                <c:pt idx="8876">
                  <c:v>3.9555963705754212E-2</c:v>
                </c:pt>
                <c:pt idx="8877">
                  <c:v>3.9551595554064872E-2</c:v>
                </c:pt>
                <c:pt idx="8878">
                  <c:v>3.954722838421585E-2</c:v>
                </c:pt>
                <c:pt idx="8879">
                  <c:v>3.9542862195876355E-2</c:v>
                </c:pt>
                <c:pt idx="8880">
                  <c:v>3.9538496988715782E-2</c:v>
                </c:pt>
                <c:pt idx="8881">
                  <c:v>3.9534132762403709E-2</c:v>
                </c:pt>
                <c:pt idx="8882">
                  <c:v>3.9529769516609775E-2</c:v>
                </c:pt>
                <c:pt idx="8883">
                  <c:v>3.9525407251003813E-2</c:v>
                </c:pt>
                <c:pt idx="8884">
                  <c:v>3.952104596525588E-2</c:v>
                </c:pt>
                <c:pt idx="8885">
                  <c:v>3.9516685659036078E-2</c:v>
                </c:pt>
                <c:pt idx="8886">
                  <c:v>3.9512326332014715E-2</c:v>
                </c:pt>
                <c:pt idx="8887">
                  <c:v>3.9507967983862247E-2</c:v>
                </c:pt>
                <c:pt idx="8888">
                  <c:v>3.9503610614249188E-2</c:v>
                </c:pt>
                <c:pt idx="8889">
                  <c:v>3.9499254222846225E-2</c:v>
                </c:pt>
                <c:pt idx="8890">
                  <c:v>3.9494898809324407E-2</c:v>
                </c:pt>
                <c:pt idx="8891">
                  <c:v>3.9490544373354572E-2</c:v>
                </c:pt>
                <c:pt idx="8892">
                  <c:v>3.9486190914608026E-2</c:v>
                </c:pt>
                <c:pt idx="8893">
                  <c:v>3.9481838432756079E-2</c:v>
                </c:pt>
                <c:pt idx="8894">
                  <c:v>3.9477486927470086E-2</c:v>
                </c:pt>
                <c:pt idx="8895">
                  <c:v>3.9473136398421801E-2</c:v>
                </c:pt>
                <c:pt idx="8896">
                  <c:v>3.9468786845282801E-2</c:v>
                </c:pt>
                <c:pt idx="8897">
                  <c:v>3.9464438267725235E-2</c:v>
                </c:pt>
                <c:pt idx="8898">
                  <c:v>3.9460090665420992E-2</c:v>
                </c:pt>
                <c:pt idx="8899">
                  <c:v>3.9455744038042313E-2</c:v>
                </c:pt>
                <c:pt idx="8900">
                  <c:v>3.9451398385261606E-2</c:v>
                </c:pt>
                <c:pt idx="8901">
                  <c:v>3.9447053706751202E-2</c:v>
                </c:pt>
                <c:pt idx="8902">
                  <c:v>3.9442710002183946E-2</c:v>
                </c:pt>
                <c:pt idx="8903">
                  <c:v>3.9438367271232455E-2</c:v>
                </c:pt>
                <c:pt idx="8904">
                  <c:v>3.9434025513569823E-2</c:v>
                </c:pt>
                <c:pt idx="8905">
                  <c:v>3.9429684728868944E-2</c:v>
                </c:pt>
                <c:pt idx="8906">
                  <c:v>3.9425344916803245E-2</c:v>
                </c:pt>
                <c:pt idx="8907">
                  <c:v>3.9421006077045961E-2</c:v>
                </c:pt>
                <c:pt idx="8908">
                  <c:v>3.941666820927061E-2</c:v>
                </c:pt>
                <c:pt idx="8909">
                  <c:v>3.9412331313150945E-2</c:v>
                </c:pt>
                <c:pt idx="8910">
                  <c:v>3.9407995388360803E-2</c:v>
                </c:pt>
                <c:pt idx="8911">
                  <c:v>3.9403660434574009E-2</c:v>
                </c:pt>
                <c:pt idx="8912">
                  <c:v>3.939932645146469E-2</c:v>
                </c:pt>
                <c:pt idx="8913">
                  <c:v>3.939499343870715E-2</c:v>
                </c:pt>
                <c:pt idx="8914">
                  <c:v>3.9390661395975794E-2</c:v>
                </c:pt>
                <c:pt idx="8915">
                  <c:v>3.9386330322945182E-2</c:v>
                </c:pt>
                <c:pt idx="8916">
                  <c:v>3.9382000219289871E-2</c:v>
                </c:pt>
                <c:pt idx="8917">
                  <c:v>3.9377671084684845E-2</c:v>
                </c:pt>
                <c:pt idx="8918">
                  <c:v>3.9373342918805038E-2</c:v>
                </c:pt>
                <c:pt idx="8919">
                  <c:v>3.9369015721325465E-2</c:v>
                </c:pt>
                <c:pt idx="8920">
                  <c:v>3.9364689491921463E-2</c:v>
                </c:pt>
                <c:pt idx="8921">
                  <c:v>3.9360364230268473E-2</c:v>
                </c:pt>
                <c:pt idx="8922">
                  <c:v>3.9356039936042045E-2</c:v>
                </c:pt>
                <c:pt idx="8923">
                  <c:v>3.9351716608917967E-2</c:v>
                </c:pt>
                <c:pt idx="8924">
                  <c:v>3.9347394248571865E-2</c:v>
                </c:pt>
                <c:pt idx="8925">
                  <c:v>3.9343072854679959E-2</c:v>
                </c:pt>
                <c:pt idx="8926">
                  <c:v>3.93387524269182E-2</c:v>
                </c:pt>
                <c:pt idx="8927">
                  <c:v>3.9334432964962932E-2</c:v>
                </c:pt>
                <c:pt idx="8928">
                  <c:v>3.9330114468490641E-2</c:v>
                </c:pt>
                <c:pt idx="8929">
                  <c:v>3.9325796937177832E-2</c:v>
                </c:pt>
                <c:pt idx="8930">
                  <c:v>3.9321480370701239E-2</c:v>
                </c:pt>
                <c:pt idx="8931">
                  <c:v>3.9317164768737749E-2</c:v>
                </c:pt>
                <c:pt idx="8932">
                  <c:v>3.9312850130964319E-2</c:v>
                </c:pt>
                <c:pt idx="8933">
                  <c:v>3.9308536457058119E-2</c:v>
                </c:pt>
                <c:pt idx="8934">
                  <c:v>3.9304223746696433E-2</c:v>
                </c:pt>
                <c:pt idx="8935">
                  <c:v>3.9299911999556694E-2</c:v>
                </c:pt>
                <c:pt idx="8936">
                  <c:v>3.9295601215316479E-2</c:v>
                </c:pt>
                <c:pt idx="8937">
                  <c:v>3.9291291393653532E-2</c:v>
                </c:pt>
                <c:pt idx="8938">
                  <c:v>3.928698253424568E-2</c:v>
                </c:pt>
                <c:pt idx="8939">
                  <c:v>3.9282674636770952E-2</c:v>
                </c:pt>
                <c:pt idx="8940">
                  <c:v>3.9278367700907549E-2</c:v>
                </c:pt>
                <c:pt idx="8941">
                  <c:v>3.9274061726333652E-2</c:v>
                </c:pt>
                <c:pt idx="8942">
                  <c:v>3.9269756712727782E-2</c:v>
                </c:pt>
                <c:pt idx="8943">
                  <c:v>3.9265452659768496E-2</c:v>
                </c:pt>
                <c:pt idx="8944">
                  <c:v>3.9261149567134598E-2</c:v>
                </c:pt>
                <c:pt idx="8945">
                  <c:v>3.9256847434504839E-2</c:v>
                </c:pt>
                <c:pt idx="8946">
                  <c:v>3.9252546261558253E-2</c:v>
                </c:pt>
                <c:pt idx="8947">
                  <c:v>3.9248246047974111E-2</c:v>
                </c:pt>
                <c:pt idx="8948">
                  <c:v>3.9243946793431551E-2</c:v>
                </c:pt>
                <c:pt idx="8949">
                  <c:v>3.9239648497610177E-2</c:v>
                </c:pt>
                <c:pt idx="8950">
                  <c:v>3.9235351160189391E-2</c:v>
                </c:pt>
                <c:pt idx="8951">
                  <c:v>3.9231054780849012E-2</c:v>
                </c:pt>
                <c:pt idx="8952">
                  <c:v>3.9226759359268948E-2</c:v>
                </c:pt>
                <c:pt idx="8953">
                  <c:v>3.9222464895129185E-2</c:v>
                </c:pt>
                <c:pt idx="8954">
                  <c:v>3.9218171388109881E-2</c:v>
                </c:pt>
                <c:pt idx="8955">
                  <c:v>3.9213878837891285E-2</c:v>
                </c:pt>
                <c:pt idx="8956">
                  <c:v>3.9209587244153882E-2</c:v>
                </c:pt>
                <c:pt idx="8957">
                  <c:v>3.9205296606578267E-2</c:v>
                </c:pt>
                <c:pt idx="8958">
                  <c:v>3.9201006924845107E-2</c:v>
                </c:pt>
                <c:pt idx="8959">
                  <c:v>3.9196718198635253E-2</c:v>
                </c:pt>
                <c:pt idx="8960">
                  <c:v>3.9192430427629835E-2</c:v>
                </c:pt>
                <c:pt idx="8961">
                  <c:v>3.9188143611509851E-2</c:v>
                </c:pt>
                <c:pt idx="8962">
                  <c:v>3.9183857749956676E-2</c:v>
                </c:pt>
                <c:pt idx="8963">
                  <c:v>3.917957284265175E-2</c:v>
                </c:pt>
                <c:pt idx="8964">
                  <c:v>3.9175288889276655E-2</c:v>
                </c:pt>
                <c:pt idx="8965">
                  <c:v>3.9171005889513048E-2</c:v>
                </c:pt>
                <c:pt idx="8966">
                  <c:v>3.9166723843042733E-2</c:v>
                </c:pt>
                <c:pt idx="8967">
                  <c:v>3.9162442749547867E-2</c:v>
                </c:pt>
                <c:pt idx="8968">
                  <c:v>3.9158162608710502E-2</c:v>
                </c:pt>
                <c:pt idx="8969">
                  <c:v>3.9153883420212955E-2</c:v>
                </c:pt>
                <c:pt idx="8970">
                  <c:v>3.9149605183737585E-2</c:v>
                </c:pt>
                <c:pt idx="8971">
                  <c:v>3.9145327898967006E-2</c:v>
                </c:pt>
                <c:pt idx="8972">
                  <c:v>3.9141051565583902E-2</c:v>
                </c:pt>
                <c:pt idx="8973">
                  <c:v>3.9136776183271181E-2</c:v>
                </c:pt>
                <c:pt idx="8974">
                  <c:v>3.9132501751711672E-2</c:v>
                </c:pt>
                <c:pt idx="8975">
                  <c:v>3.9128228270588608E-2</c:v>
                </c:pt>
                <c:pt idx="8976">
                  <c:v>3.9123955739585339E-2</c:v>
                </c:pt>
                <c:pt idx="8977">
                  <c:v>3.911968415838514E-2</c:v>
                </c:pt>
                <c:pt idx="8978">
                  <c:v>3.9115413526671611E-2</c:v>
                </c:pt>
                <c:pt idx="8979">
                  <c:v>3.9111143844128421E-2</c:v>
                </c:pt>
                <c:pt idx="8980">
                  <c:v>3.9106875110439442E-2</c:v>
                </c:pt>
                <c:pt idx="8981">
                  <c:v>3.9102607325288571E-2</c:v>
                </c:pt>
                <c:pt idx="8982">
                  <c:v>3.9098340488360056E-2</c:v>
                </c:pt>
                <c:pt idx="8983">
                  <c:v>3.9094074599337905E-2</c:v>
                </c:pt>
                <c:pt idx="8984">
                  <c:v>3.9089809657906781E-2</c:v>
                </c:pt>
                <c:pt idx="8985">
                  <c:v>3.9085545663751033E-2</c:v>
                </c:pt>
                <c:pt idx="8986">
                  <c:v>3.9081282616555406E-2</c:v>
                </c:pt>
                <c:pt idx="8987">
                  <c:v>3.907702051600466E-2</c:v>
                </c:pt>
                <c:pt idx="8988">
                  <c:v>3.9072759361783754E-2</c:v>
                </c:pt>
                <c:pt idx="8989">
                  <c:v>3.9068499153577824E-2</c:v>
                </c:pt>
                <c:pt idx="8990">
                  <c:v>3.9064239891072085E-2</c:v>
                </c:pt>
                <c:pt idx="8991">
                  <c:v>3.9059981573951942E-2</c:v>
                </c:pt>
                <c:pt idx="8992">
                  <c:v>3.9055724201902765E-2</c:v>
                </c:pt>
                <c:pt idx="8993">
                  <c:v>3.9051467774610389E-2</c:v>
                </c:pt>
                <c:pt idx="8994">
                  <c:v>3.9047212291760433E-2</c:v>
                </c:pt>
                <c:pt idx="8995">
                  <c:v>3.9042957753038871E-2</c:v>
                </c:pt>
                <c:pt idx="8996">
                  <c:v>3.9038704158131821E-2</c:v>
                </c:pt>
                <c:pt idx="8997">
                  <c:v>3.9034451506725458E-2</c:v>
                </c:pt>
                <c:pt idx="8998">
                  <c:v>3.9030199798506152E-2</c:v>
                </c:pt>
                <c:pt idx="8999">
                  <c:v>3.9025949033160298E-2</c:v>
                </c:pt>
                <c:pt idx="9000">
                  <c:v>3.9021699210374614E-2</c:v>
                </c:pt>
                <c:pt idx="9001">
                  <c:v>3.9017450329835807E-2</c:v>
                </c:pt>
                <c:pt idx="9002">
                  <c:v>3.9013202391230795E-2</c:v>
                </c:pt>
                <c:pt idx="9003">
                  <c:v>3.9008955394246606E-2</c:v>
                </c:pt>
                <c:pt idx="9004">
                  <c:v>3.900470933857042E-2</c:v>
                </c:pt>
                <c:pt idx="9005">
                  <c:v>3.9000464223889544E-2</c:v>
                </c:pt>
                <c:pt idx="9006">
                  <c:v>3.8996220049891429E-2</c:v>
                </c:pt>
                <c:pt idx="9007">
                  <c:v>3.8991976816263742E-2</c:v>
                </c:pt>
                <c:pt idx="9008">
                  <c:v>3.8987734522694051E-2</c:v>
                </c:pt>
                <c:pt idx="9009">
                  <c:v>3.8983493168870315E-2</c:v>
                </c:pt>
                <c:pt idx="9010">
                  <c:v>3.8979252754480581E-2</c:v>
                </c:pt>
                <c:pt idx="9011">
                  <c:v>3.8975013279212947E-2</c:v>
                </c:pt>
                <c:pt idx="9012">
                  <c:v>3.8970774742755634E-2</c:v>
                </c:pt>
                <c:pt idx="9013">
                  <c:v>3.8966537144797163E-2</c:v>
                </c:pt>
                <c:pt idx="9014">
                  <c:v>3.8962300485026052E-2</c:v>
                </c:pt>
                <c:pt idx="9015">
                  <c:v>3.8958064763130976E-2</c:v>
                </c:pt>
                <c:pt idx="9016">
                  <c:v>3.8953829978800793E-2</c:v>
                </c:pt>
                <c:pt idx="9017">
                  <c:v>3.8949596131724461E-2</c:v>
                </c:pt>
                <c:pt idx="9018">
                  <c:v>3.8945363221591082E-2</c:v>
                </c:pt>
                <c:pt idx="9019">
                  <c:v>3.8941131248089914E-2</c:v>
                </c:pt>
                <c:pt idx="9020">
                  <c:v>3.8936900210910362E-2</c:v>
                </c:pt>
                <c:pt idx="9021">
                  <c:v>3.8932670109741836E-2</c:v>
                </c:pt>
                <c:pt idx="9022">
                  <c:v>3.8928440944274105E-2</c:v>
                </c:pt>
                <c:pt idx="9023">
                  <c:v>3.8924212714196951E-2</c:v>
                </c:pt>
                <c:pt idx="9024">
                  <c:v>3.8919985419200255E-2</c:v>
                </c:pt>
                <c:pt idx="9025">
                  <c:v>3.8915759058974084E-2</c:v>
                </c:pt>
                <c:pt idx="9026">
                  <c:v>3.8911533633208678E-2</c:v>
                </c:pt>
                <c:pt idx="9027">
                  <c:v>3.8907309141594376E-2</c:v>
                </c:pt>
                <c:pt idx="9028">
                  <c:v>3.8903085583821682E-2</c:v>
                </c:pt>
                <c:pt idx="9029">
                  <c:v>3.8898862959581088E-2</c:v>
                </c:pt>
                <c:pt idx="9030">
                  <c:v>3.8894641268563485E-2</c:v>
                </c:pt>
                <c:pt idx="9031">
                  <c:v>3.8890420510459676E-2</c:v>
                </c:pt>
                <c:pt idx="9032">
                  <c:v>3.8886200684960757E-2</c:v>
                </c:pt>
                <c:pt idx="9033">
                  <c:v>3.8881981791757746E-2</c:v>
                </c:pt>
                <c:pt idx="9034">
                  <c:v>3.8877763830542089E-2</c:v>
                </c:pt>
                <c:pt idx="9035">
                  <c:v>3.8873546801005215E-2</c:v>
                </c:pt>
                <c:pt idx="9036">
                  <c:v>3.8869330702838545E-2</c:v>
                </c:pt>
                <c:pt idx="9037">
                  <c:v>3.8865115535733956E-2</c:v>
                </c:pt>
                <c:pt idx="9038">
                  <c:v>3.886090129938314E-2</c:v>
                </c:pt>
                <c:pt idx="9039">
                  <c:v>3.8856687993478169E-2</c:v>
                </c:pt>
                <c:pt idx="9040">
                  <c:v>3.8852475617711178E-2</c:v>
                </c:pt>
                <c:pt idx="9041">
                  <c:v>3.8848264171774324E-2</c:v>
                </c:pt>
                <c:pt idx="9042">
                  <c:v>3.8844053655359992E-2</c:v>
                </c:pt>
                <c:pt idx="9043">
                  <c:v>3.8839844068160823E-2</c:v>
                </c:pt>
                <c:pt idx="9044">
                  <c:v>3.8835635409869389E-2</c:v>
                </c:pt>
                <c:pt idx="9045">
                  <c:v>3.8831427680178415E-2</c:v>
                </c:pt>
                <c:pt idx="9046">
                  <c:v>3.8827220878780849E-2</c:v>
                </c:pt>
                <c:pt idx="9047">
                  <c:v>3.8823015005369901E-2</c:v>
                </c:pt>
                <c:pt idx="9048">
                  <c:v>3.8818810059638581E-2</c:v>
                </c:pt>
                <c:pt idx="9049">
                  <c:v>3.8814606041280307E-2</c:v>
                </c:pt>
                <c:pt idx="9050">
                  <c:v>3.8810402949988554E-2</c:v>
                </c:pt>
                <c:pt idx="9051">
                  <c:v>3.8806200785456949E-2</c:v>
                </c:pt>
                <c:pt idx="9052">
                  <c:v>3.8801999547379146E-2</c:v>
                </c:pt>
                <c:pt idx="9053">
                  <c:v>3.8797799235448974E-2</c:v>
                </c:pt>
                <c:pt idx="9054">
                  <c:v>3.879359984936058E-2</c:v>
                </c:pt>
                <c:pt idx="9055">
                  <c:v>3.8789401388808036E-2</c:v>
                </c:pt>
                <c:pt idx="9056">
                  <c:v>3.8785203853485634E-2</c:v>
                </c:pt>
                <c:pt idx="9057">
                  <c:v>3.8781007243087751E-2</c:v>
                </c:pt>
                <c:pt idx="9058">
                  <c:v>3.877681155730895E-2</c:v>
                </c:pt>
                <c:pt idx="9059">
                  <c:v>3.8772616795843914E-2</c:v>
                </c:pt>
                <c:pt idx="9060">
                  <c:v>3.8768422958387394E-2</c:v>
                </c:pt>
                <c:pt idx="9061">
                  <c:v>3.876423004463448E-2</c:v>
                </c:pt>
                <c:pt idx="9062">
                  <c:v>3.8760038054280126E-2</c:v>
                </c:pt>
                <c:pt idx="9063">
                  <c:v>3.8755846987019622E-2</c:v>
                </c:pt>
                <c:pt idx="9064">
                  <c:v>3.8751656842548193E-2</c:v>
                </c:pt>
                <c:pt idx="9065">
                  <c:v>3.874746762056145E-2</c:v>
                </c:pt>
                <c:pt idx="9066">
                  <c:v>3.8743279320755011E-2</c:v>
                </c:pt>
                <c:pt idx="9067">
                  <c:v>3.8739091942824495E-2</c:v>
                </c:pt>
                <c:pt idx="9068">
                  <c:v>3.8734905486465986E-2</c:v>
                </c:pt>
                <c:pt idx="9069">
                  <c:v>3.8730719951375246E-2</c:v>
                </c:pt>
                <c:pt idx="9070">
                  <c:v>3.8726535337248597E-2</c:v>
                </c:pt>
                <c:pt idx="9071">
                  <c:v>3.8722351643782377E-2</c:v>
                </c:pt>
                <c:pt idx="9072">
                  <c:v>3.8718168870672899E-2</c:v>
                </c:pt>
                <c:pt idx="9073">
                  <c:v>3.8713987017616767E-2</c:v>
                </c:pt>
                <c:pt idx="9074">
                  <c:v>3.87098060843106E-2</c:v>
                </c:pt>
                <c:pt idx="9075">
                  <c:v>3.8705626070451207E-2</c:v>
                </c:pt>
                <c:pt idx="9076">
                  <c:v>3.8701446975735632E-2</c:v>
                </c:pt>
                <c:pt idx="9077">
                  <c:v>3.8697268799860948E-2</c:v>
                </c:pt>
                <c:pt idx="9078">
                  <c:v>3.8693091542524281E-2</c:v>
                </c:pt>
                <c:pt idx="9079">
                  <c:v>3.8688915203423095E-2</c:v>
                </c:pt>
                <c:pt idx="9080">
                  <c:v>3.8684739782254757E-2</c:v>
                </c:pt>
                <c:pt idx="9081">
                  <c:v>3.8680565278716952E-2</c:v>
                </c:pt>
                <c:pt idx="9082">
                  <c:v>3.8676391692507396E-2</c:v>
                </c:pt>
                <c:pt idx="9083">
                  <c:v>3.8672219023324093E-2</c:v>
                </c:pt>
                <c:pt idx="9084">
                  <c:v>3.8668047270864842E-2</c:v>
                </c:pt>
                <c:pt idx="9085">
                  <c:v>3.8663876434827972E-2</c:v>
                </c:pt>
                <c:pt idx="9086">
                  <c:v>3.865970651491165E-2</c:v>
                </c:pt>
                <c:pt idx="9087">
                  <c:v>3.8655537510814401E-2</c:v>
                </c:pt>
                <c:pt idx="9088">
                  <c:v>3.8651369422234627E-2</c:v>
                </c:pt>
                <c:pt idx="9089">
                  <c:v>3.8647202248871089E-2</c:v>
                </c:pt>
                <c:pt idx="9090">
                  <c:v>3.8643035990422542E-2</c:v>
                </c:pt>
                <c:pt idx="9091">
                  <c:v>3.8638870646588004E-2</c:v>
                </c:pt>
                <c:pt idx="9092">
                  <c:v>3.8634706217066515E-2</c:v>
                </c:pt>
                <c:pt idx="9093">
                  <c:v>3.8630542701557281E-2</c:v>
                </c:pt>
                <c:pt idx="9094">
                  <c:v>3.8626380099759584E-2</c:v>
                </c:pt>
                <c:pt idx="9095">
                  <c:v>3.8622218411373005E-2</c:v>
                </c:pt>
                <c:pt idx="9096">
                  <c:v>3.8618057636096964E-2</c:v>
                </c:pt>
                <c:pt idx="9097">
                  <c:v>3.8613897773631396E-2</c:v>
                </c:pt>
                <c:pt idx="9098">
                  <c:v>3.8609738823676028E-2</c:v>
                </c:pt>
                <c:pt idx="9099">
                  <c:v>3.8605580785930849E-2</c:v>
                </c:pt>
                <c:pt idx="9100">
                  <c:v>3.8601423660096071E-2</c:v>
                </c:pt>
                <c:pt idx="9101">
                  <c:v>3.8597267445871941E-2</c:v>
                </c:pt>
                <c:pt idx="9102">
                  <c:v>3.8593112142958741E-2</c:v>
                </c:pt>
                <c:pt idx="9103">
                  <c:v>3.8588957751057064E-2</c:v>
                </c:pt>
                <c:pt idx="9104">
                  <c:v>3.8584804269867573E-2</c:v>
                </c:pt>
                <c:pt idx="9105">
                  <c:v>3.8580651699091029E-2</c:v>
                </c:pt>
                <c:pt idx="9106">
                  <c:v>3.857650003842835E-2</c:v>
                </c:pt>
                <c:pt idx="9107">
                  <c:v>3.8572349287580604E-2</c:v>
                </c:pt>
                <c:pt idx="9108">
                  <c:v>3.8568199446248827E-2</c:v>
                </c:pt>
                <c:pt idx="9109">
                  <c:v>3.856405051413455E-2</c:v>
                </c:pt>
                <c:pt idx="9110">
                  <c:v>3.8559902490939046E-2</c:v>
                </c:pt>
                <c:pt idx="9111">
                  <c:v>3.8555755376363951E-2</c:v>
                </c:pt>
                <c:pt idx="9112">
                  <c:v>3.8551609170110877E-2</c:v>
                </c:pt>
                <c:pt idx="9113">
                  <c:v>3.8547463871881731E-2</c:v>
                </c:pt>
                <c:pt idx="9114">
                  <c:v>3.8543319481378492E-2</c:v>
                </c:pt>
                <c:pt idx="9115">
                  <c:v>3.8539175998303164E-2</c:v>
                </c:pt>
                <c:pt idx="9116">
                  <c:v>3.8535033422357978E-2</c:v>
                </c:pt>
                <c:pt idx="9117">
                  <c:v>3.8530891753245276E-2</c:v>
                </c:pt>
                <c:pt idx="9118">
                  <c:v>3.8526750990667567E-2</c:v>
                </c:pt>
                <c:pt idx="9119">
                  <c:v>3.852261113432754E-2</c:v>
                </c:pt>
                <c:pt idx="9120">
                  <c:v>3.8518472183927809E-2</c:v>
                </c:pt>
                <c:pt idx="9121">
                  <c:v>3.8514334139171283E-2</c:v>
                </c:pt>
                <c:pt idx="9122">
                  <c:v>3.8510196999760958E-2</c:v>
                </c:pt>
                <c:pt idx="9123">
                  <c:v>3.8506060765399981E-2</c:v>
                </c:pt>
                <c:pt idx="9124">
                  <c:v>3.850192543579159E-2</c:v>
                </c:pt>
                <c:pt idx="9125">
                  <c:v>3.8497791010639132E-2</c:v>
                </c:pt>
                <c:pt idx="9126">
                  <c:v>3.8493657489646227E-2</c:v>
                </c:pt>
                <c:pt idx="9127">
                  <c:v>3.8489524872516376E-2</c:v>
                </c:pt>
                <c:pt idx="9128">
                  <c:v>3.8485393158953524E-2</c:v>
                </c:pt>
                <c:pt idx="9129">
                  <c:v>3.8481262348661414E-2</c:v>
                </c:pt>
                <c:pt idx="9130">
                  <c:v>3.8477132441344222E-2</c:v>
                </c:pt>
                <c:pt idx="9131">
                  <c:v>3.8473003436705983E-2</c:v>
                </c:pt>
                <c:pt idx="9132">
                  <c:v>3.8468875334451022E-2</c:v>
                </c:pt>
                <c:pt idx="9133">
                  <c:v>3.8464748134283827E-2</c:v>
                </c:pt>
                <c:pt idx="9134">
                  <c:v>3.8460621835908863E-2</c:v>
                </c:pt>
                <c:pt idx="9135">
                  <c:v>3.8456496439030943E-2</c:v>
                </c:pt>
                <c:pt idx="9136">
                  <c:v>3.8452371943354741E-2</c:v>
                </c:pt>
                <c:pt idx="9137">
                  <c:v>3.8448248348585234E-2</c:v>
                </c:pt>
                <c:pt idx="9138">
                  <c:v>3.8444125654427494E-2</c:v>
                </c:pt>
                <c:pt idx="9139">
                  <c:v>3.8440003860586713E-2</c:v>
                </c:pt>
                <c:pt idx="9140">
                  <c:v>3.8435882966768212E-2</c:v>
                </c:pt>
                <c:pt idx="9141">
                  <c:v>3.8431762972677488E-2</c:v>
                </c:pt>
                <c:pt idx="9142">
                  <c:v>3.8427643878020022E-2</c:v>
                </c:pt>
                <c:pt idx="9143">
                  <c:v>3.8423525682501541E-2</c:v>
                </c:pt>
                <c:pt idx="9144">
                  <c:v>3.8419408385827955E-2</c:v>
                </c:pt>
                <c:pt idx="9145">
                  <c:v>3.841529198770522E-2</c:v>
                </c:pt>
                <c:pt idx="9146">
                  <c:v>3.8411176487839392E-2</c:v>
                </c:pt>
                <c:pt idx="9147">
                  <c:v>3.8407061885936594E-2</c:v>
                </c:pt>
                <c:pt idx="9148">
                  <c:v>3.8402948181703409E-2</c:v>
                </c:pt>
                <c:pt idx="9149">
                  <c:v>3.8398835374846049E-2</c:v>
                </c:pt>
                <c:pt idx="9150">
                  <c:v>3.8394723465071341E-2</c:v>
                </c:pt>
                <c:pt idx="9151">
                  <c:v>3.8390612452085894E-2</c:v>
                </c:pt>
                <c:pt idx="9152">
                  <c:v>3.8386502335596588E-2</c:v>
                </c:pt>
                <c:pt idx="9153">
                  <c:v>3.838239311531047E-2</c:v>
                </c:pt>
                <c:pt idx="9154">
                  <c:v>3.8378284790934573E-2</c:v>
                </c:pt>
                <c:pt idx="9155">
                  <c:v>3.8374177362176215E-2</c:v>
                </c:pt>
                <c:pt idx="9156">
                  <c:v>3.8370070828742671E-2</c:v>
                </c:pt>
                <c:pt idx="9157">
                  <c:v>3.8365965190341508E-2</c:v>
                </c:pt>
                <c:pt idx="9158">
                  <c:v>3.836186044668035E-2</c:v>
                </c:pt>
                <c:pt idx="9159">
                  <c:v>3.835775659746693E-2</c:v>
                </c:pt>
                <c:pt idx="9160">
                  <c:v>3.8353653642409134E-2</c:v>
                </c:pt>
                <c:pt idx="9161">
                  <c:v>3.8349551581214981E-2</c:v>
                </c:pt>
                <c:pt idx="9162">
                  <c:v>3.8345450413592531E-2</c:v>
                </c:pt>
                <c:pt idx="9163">
                  <c:v>3.8341350139250142E-2</c:v>
                </c:pt>
                <c:pt idx="9164">
                  <c:v>3.8337250757896159E-2</c:v>
                </c:pt>
                <c:pt idx="9165">
                  <c:v>3.8333152269239099E-2</c:v>
                </c:pt>
                <c:pt idx="9166">
                  <c:v>3.8329054672987597E-2</c:v>
                </c:pt>
                <c:pt idx="9167">
                  <c:v>3.832495796885043E-2</c:v>
                </c:pt>
                <c:pt idx="9168">
                  <c:v>3.8320862156536475E-2</c:v>
                </c:pt>
                <c:pt idx="9169">
                  <c:v>3.8316767235754792E-2</c:v>
                </c:pt>
                <c:pt idx="9170">
                  <c:v>3.8312673206214488E-2</c:v>
                </c:pt>
                <c:pt idx="9171">
                  <c:v>3.8308580067624852E-2</c:v>
                </c:pt>
                <c:pt idx="9172">
                  <c:v>3.8304487819695275E-2</c:v>
                </c:pt>
                <c:pt idx="9173">
                  <c:v>3.8300396462135296E-2</c:v>
                </c:pt>
                <c:pt idx="9174">
                  <c:v>3.8296305994654556E-2</c:v>
                </c:pt>
                <c:pt idx="9175">
                  <c:v>3.8292216416962885E-2</c:v>
                </c:pt>
                <c:pt idx="9176">
                  <c:v>3.8288127728770098E-2</c:v>
                </c:pt>
                <c:pt idx="9177">
                  <c:v>3.8284039929786226E-2</c:v>
                </c:pt>
                <c:pt idx="9178">
                  <c:v>3.8279953019721556E-2</c:v>
                </c:pt>
                <c:pt idx="9179">
                  <c:v>3.8275866998286188E-2</c:v>
                </c:pt>
                <c:pt idx="9180">
                  <c:v>3.8271781865190674E-2</c:v>
                </c:pt>
                <c:pt idx="9181">
                  <c:v>3.8267697620145535E-2</c:v>
                </c:pt>
                <c:pt idx="9182">
                  <c:v>3.826361426286131E-2</c:v>
                </c:pt>
                <c:pt idx="9183">
                  <c:v>3.8259531793048904E-2</c:v>
                </c:pt>
                <c:pt idx="9184">
                  <c:v>3.8255450210419206E-2</c:v>
                </c:pt>
                <c:pt idx="9185">
                  <c:v>3.8251369514683276E-2</c:v>
                </c:pt>
                <c:pt idx="9186">
                  <c:v>3.8247289705552155E-2</c:v>
                </c:pt>
                <c:pt idx="9187">
                  <c:v>3.8243210782737284E-2</c:v>
                </c:pt>
                <c:pt idx="9188">
                  <c:v>3.8239132745949991E-2</c:v>
                </c:pt>
                <c:pt idx="9189">
                  <c:v>3.8235055594901785E-2</c:v>
                </c:pt>
                <c:pt idx="9190">
                  <c:v>3.8230979329304395E-2</c:v>
                </c:pt>
                <c:pt idx="9191">
                  <c:v>3.8226903948869545E-2</c:v>
                </c:pt>
                <c:pt idx="9192">
                  <c:v>3.8222829453309196E-2</c:v>
                </c:pt>
                <c:pt idx="9193">
                  <c:v>3.8218755842335389E-2</c:v>
                </c:pt>
                <c:pt idx="9194">
                  <c:v>3.8214683115660272E-2</c:v>
                </c:pt>
                <c:pt idx="9195">
                  <c:v>3.8210611272996131E-2</c:v>
                </c:pt>
                <c:pt idx="9196">
                  <c:v>3.8206540314055376E-2</c:v>
                </c:pt>
                <c:pt idx="9197">
                  <c:v>3.820247023855055E-2</c:v>
                </c:pt>
                <c:pt idx="9198">
                  <c:v>3.8198401046194277E-2</c:v>
                </c:pt>
                <c:pt idx="9199">
                  <c:v>3.8194332736699435E-2</c:v>
                </c:pt>
                <c:pt idx="9200">
                  <c:v>3.8190265309778836E-2</c:v>
                </c:pt>
                <c:pt idx="9201">
                  <c:v>3.8186198765145556E-2</c:v>
                </c:pt>
                <c:pt idx="9202">
                  <c:v>3.8182133102512748E-2</c:v>
                </c:pt>
                <c:pt idx="9203">
                  <c:v>3.8178068321593699E-2</c:v>
                </c:pt>
                <c:pt idx="9204">
                  <c:v>3.8174004422101809E-2</c:v>
                </c:pt>
                <c:pt idx="9205">
                  <c:v>3.8169941403750615E-2</c:v>
                </c:pt>
                <c:pt idx="9206">
                  <c:v>3.8165879266253776E-2</c:v>
                </c:pt>
                <c:pt idx="9207">
                  <c:v>3.8161818009325089E-2</c:v>
                </c:pt>
                <c:pt idx="9208">
                  <c:v>3.8157757632678355E-2</c:v>
                </c:pt>
                <c:pt idx="9209">
                  <c:v>3.8153698136027724E-2</c:v>
                </c:pt>
                <c:pt idx="9210">
                  <c:v>3.81496395190873E-2</c:v>
                </c:pt>
                <c:pt idx="9211">
                  <c:v>3.8145581781571354E-2</c:v>
                </c:pt>
                <c:pt idx="9212">
                  <c:v>3.8141524923194288E-2</c:v>
                </c:pt>
                <c:pt idx="9213">
                  <c:v>3.8137468943670622E-2</c:v>
                </c:pt>
                <c:pt idx="9214">
                  <c:v>3.8133413842715014E-2</c:v>
                </c:pt>
                <c:pt idx="9215">
                  <c:v>3.8129359620042207E-2</c:v>
                </c:pt>
                <c:pt idx="9216">
                  <c:v>3.8125306275367109E-2</c:v>
                </c:pt>
                <c:pt idx="9217">
                  <c:v>3.812125380840474E-2</c:v>
                </c:pt>
                <c:pt idx="9218">
                  <c:v>3.8117202218870216E-2</c:v>
                </c:pt>
                <c:pt idx="9219">
                  <c:v>3.8113151506478822E-2</c:v>
                </c:pt>
                <c:pt idx="9220">
                  <c:v>3.8109101670945951E-2</c:v>
                </c:pt>
                <c:pt idx="9221">
                  <c:v>3.810505271198706E-2</c:v>
                </c:pt>
                <c:pt idx="9222">
                  <c:v>3.8101004629317835E-2</c:v>
                </c:pt>
                <c:pt idx="9223">
                  <c:v>3.8096957422654038E-2</c:v>
                </c:pt>
                <c:pt idx="9224">
                  <c:v>3.8092911091711444E-2</c:v>
                </c:pt>
                <c:pt idx="9225">
                  <c:v>3.808886563620615E-2</c:v>
                </c:pt>
                <c:pt idx="9226">
                  <c:v>3.8084821055854257E-2</c:v>
                </c:pt>
                <c:pt idx="9227">
                  <c:v>3.8080777350372005E-2</c:v>
                </c:pt>
                <c:pt idx="9228">
                  <c:v>3.8076734519475804E-2</c:v>
                </c:pt>
                <c:pt idx="9229">
                  <c:v>3.807269256288201E-2</c:v>
                </c:pt>
                <c:pt idx="9230">
                  <c:v>3.8068651480307365E-2</c:v>
                </c:pt>
                <c:pt idx="9231">
                  <c:v>3.8064611271468561E-2</c:v>
                </c:pt>
                <c:pt idx="9232">
                  <c:v>3.8060571936082407E-2</c:v>
                </c:pt>
                <c:pt idx="9233">
                  <c:v>3.805653347386604E-2</c:v>
                </c:pt>
                <c:pt idx="9234">
                  <c:v>3.8052495884536387E-2</c:v>
                </c:pt>
                <c:pt idx="9235">
                  <c:v>3.8048459167810744E-2</c:v>
                </c:pt>
                <c:pt idx="9236">
                  <c:v>3.8044423323406448E-2</c:v>
                </c:pt>
                <c:pt idx="9237">
                  <c:v>3.8040388351040962E-2</c:v>
                </c:pt>
                <c:pt idx="9238">
                  <c:v>3.8036354250431878E-2</c:v>
                </c:pt>
                <c:pt idx="9239">
                  <c:v>3.803232102129691E-2</c:v>
                </c:pt>
                <c:pt idx="9240">
                  <c:v>3.8028288663353893E-2</c:v>
                </c:pt>
                <c:pt idx="9241">
                  <c:v>3.8024257176320811E-2</c:v>
                </c:pt>
                <c:pt idx="9242">
                  <c:v>3.8020226559915639E-2</c:v>
                </c:pt>
                <c:pt idx="9243">
                  <c:v>3.8016196813856672E-2</c:v>
                </c:pt>
                <c:pt idx="9244">
                  <c:v>3.8012167937862204E-2</c:v>
                </c:pt>
                <c:pt idx="9245">
                  <c:v>3.800813993165067E-2</c:v>
                </c:pt>
                <c:pt idx="9246">
                  <c:v>3.8004112794940641E-2</c:v>
                </c:pt>
                <c:pt idx="9247">
                  <c:v>3.8000086527450801E-2</c:v>
                </c:pt>
                <c:pt idx="9248">
                  <c:v>3.7996061128899902E-2</c:v>
                </c:pt>
                <c:pt idx="9249">
                  <c:v>3.7992036599006941E-2</c:v>
                </c:pt>
                <c:pt idx="9250">
                  <c:v>3.7988012937490954E-2</c:v>
                </c:pt>
                <c:pt idx="9251">
                  <c:v>3.7983990144071111E-2</c:v>
                </c:pt>
                <c:pt idx="9252">
                  <c:v>3.7979968218466657E-2</c:v>
                </c:pt>
                <c:pt idx="9253">
                  <c:v>3.7975947160397025E-2</c:v>
                </c:pt>
                <c:pt idx="9254">
                  <c:v>3.7971926969581682E-2</c:v>
                </c:pt>
                <c:pt idx="9255">
                  <c:v>3.7967907645740449E-2</c:v>
                </c:pt>
                <c:pt idx="9256">
                  <c:v>3.7963889188592913E-2</c:v>
                </c:pt>
                <c:pt idx="9257">
                  <c:v>3.7959871597859136E-2</c:v>
                </c:pt>
                <c:pt idx="9258">
                  <c:v>3.7955854873258955E-2</c:v>
                </c:pt>
                <c:pt idx="9259">
                  <c:v>3.7951839014512642E-2</c:v>
                </c:pt>
                <c:pt idx="9260">
                  <c:v>3.7947824021340414E-2</c:v>
                </c:pt>
                <c:pt idx="9261">
                  <c:v>3.7943809893462611E-2</c:v>
                </c:pt>
                <c:pt idx="9262">
                  <c:v>3.7939796630599792E-2</c:v>
                </c:pt>
                <c:pt idx="9263">
                  <c:v>3.7935784232472486E-2</c:v>
                </c:pt>
                <c:pt idx="9264">
                  <c:v>3.7931772698801554E-2</c:v>
                </c:pt>
                <c:pt idx="9265">
                  <c:v>3.7927762029307692E-2</c:v>
                </c:pt>
                <c:pt idx="9266">
                  <c:v>3.7923752223711991E-2</c:v>
                </c:pt>
                <c:pt idx="9267">
                  <c:v>3.7919743281735495E-2</c:v>
                </c:pt>
                <c:pt idx="9268">
                  <c:v>3.7915735203099495E-2</c:v>
                </c:pt>
                <c:pt idx="9269">
                  <c:v>3.7911727987525262E-2</c:v>
                </c:pt>
                <c:pt idx="9270">
                  <c:v>3.790772163473418E-2</c:v>
                </c:pt>
                <c:pt idx="9271">
                  <c:v>3.7903716144447992E-2</c:v>
                </c:pt>
                <c:pt idx="9272">
                  <c:v>3.7899711516388296E-2</c:v>
                </c:pt>
                <c:pt idx="9273">
                  <c:v>3.7895707750276945E-2</c:v>
                </c:pt>
                <c:pt idx="9274">
                  <c:v>3.7891704845835782E-2</c:v>
                </c:pt>
                <c:pt idx="9275">
                  <c:v>3.7887702802786964E-2</c:v>
                </c:pt>
                <c:pt idx="9276">
                  <c:v>3.7883701620852625E-2</c:v>
                </c:pt>
                <c:pt idx="9277">
                  <c:v>3.7879701299755049E-2</c:v>
                </c:pt>
                <c:pt idx="9278">
                  <c:v>3.7875701839216652E-2</c:v>
                </c:pt>
                <c:pt idx="9279">
                  <c:v>3.7871703238960025E-2</c:v>
                </c:pt>
                <c:pt idx="9280">
                  <c:v>3.7867705498707716E-2</c:v>
                </c:pt>
                <c:pt idx="9281">
                  <c:v>3.7863708618182557E-2</c:v>
                </c:pt>
                <c:pt idx="9282">
                  <c:v>3.7859712597107451E-2</c:v>
                </c:pt>
                <c:pt idx="9283">
                  <c:v>3.7855717435205376E-2</c:v>
                </c:pt>
                <c:pt idx="9284">
                  <c:v>3.7851723132199401E-2</c:v>
                </c:pt>
                <c:pt idx="9285">
                  <c:v>3.7847729687812894E-2</c:v>
                </c:pt>
                <c:pt idx="9286">
                  <c:v>3.78437371017692E-2</c:v>
                </c:pt>
                <c:pt idx="9287">
                  <c:v>3.7839745373791672E-2</c:v>
                </c:pt>
                <c:pt idx="9288">
                  <c:v>3.7835754503604047E-2</c:v>
                </c:pt>
                <c:pt idx="9289">
                  <c:v>3.7831764490930009E-2</c:v>
                </c:pt>
                <c:pt idx="9290">
                  <c:v>3.7827775335493335E-2</c:v>
                </c:pt>
                <c:pt idx="9291">
                  <c:v>3.7823787037018032E-2</c:v>
                </c:pt>
                <c:pt idx="9292">
                  <c:v>3.7819799595228264E-2</c:v>
                </c:pt>
                <c:pt idx="9293">
                  <c:v>3.7815813009848098E-2</c:v>
                </c:pt>
                <c:pt idx="9294">
                  <c:v>3.7811827280601902E-2</c:v>
                </c:pt>
                <c:pt idx="9295">
                  <c:v>3.7807842407214125E-2</c:v>
                </c:pt>
                <c:pt idx="9296">
                  <c:v>3.7803858389409216E-2</c:v>
                </c:pt>
                <c:pt idx="9297">
                  <c:v>3.7799875226911923E-2</c:v>
                </c:pt>
                <c:pt idx="9298">
                  <c:v>3.7795892919447002E-2</c:v>
                </c:pt>
                <c:pt idx="9299">
                  <c:v>3.7791911466739443E-2</c:v>
                </c:pt>
                <c:pt idx="9300">
                  <c:v>3.7787930868514188E-2</c:v>
                </c:pt>
                <c:pt idx="9301">
                  <c:v>3.7783951124496291E-2</c:v>
                </c:pt>
                <c:pt idx="9302">
                  <c:v>3.7779972234411215E-2</c:v>
                </c:pt>
                <c:pt idx="9303">
                  <c:v>3.7775994197984171E-2</c:v>
                </c:pt>
                <c:pt idx="9304">
                  <c:v>3.7772017014940713E-2</c:v>
                </c:pt>
                <c:pt idx="9305">
                  <c:v>3.7768040685006415E-2</c:v>
                </c:pt>
                <c:pt idx="9306">
                  <c:v>3.7764065207907045E-2</c:v>
                </c:pt>
                <c:pt idx="9307">
                  <c:v>3.7760090583368454E-2</c:v>
                </c:pt>
                <c:pt idx="9308">
                  <c:v>3.7756116811116611E-2</c:v>
                </c:pt>
                <c:pt idx="9309">
                  <c:v>3.7752143890877492E-2</c:v>
                </c:pt>
                <c:pt idx="9310">
                  <c:v>3.7748171822377455E-2</c:v>
                </c:pt>
                <c:pt idx="9311">
                  <c:v>3.774420060534265E-2</c:v>
                </c:pt>
                <c:pt idx="9312">
                  <c:v>3.7740230239499614E-2</c:v>
                </c:pt>
                <c:pt idx="9313">
                  <c:v>3.7736260724574949E-2</c:v>
                </c:pt>
                <c:pt idx="9314">
                  <c:v>3.7732292060295165E-2</c:v>
                </c:pt>
                <c:pt idx="9315">
                  <c:v>3.7728324246387064E-2</c:v>
                </c:pt>
                <c:pt idx="9316">
                  <c:v>3.772435728257769E-2</c:v>
                </c:pt>
                <c:pt idx="9317">
                  <c:v>3.7720391168593916E-2</c:v>
                </c:pt>
                <c:pt idx="9318">
                  <c:v>3.7716425904162944E-2</c:v>
                </c:pt>
                <c:pt idx="9319">
                  <c:v>3.7712461489012014E-2</c:v>
                </c:pt>
                <c:pt idx="9320">
                  <c:v>3.7708497922868484E-2</c:v>
                </c:pt>
                <c:pt idx="9321">
                  <c:v>3.7704535205459841E-2</c:v>
                </c:pt>
                <c:pt idx="9322">
                  <c:v>3.7700573336513686E-2</c:v>
                </c:pt>
                <c:pt idx="9323">
                  <c:v>3.7696612315757771E-2</c:v>
                </c:pt>
                <c:pt idx="9324">
                  <c:v>3.7692652142919815E-2</c:v>
                </c:pt>
                <c:pt idx="9325">
                  <c:v>3.7688692817727909E-2</c:v>
                </c:pt>
                <c:pt idx="9326">
                  <c:v>3.768473433991E-2</c:v>
                </c:pt>
                <c:pt idx="9327">
                  <c:v>3.7680776709194369E-2</c:v>
                </c:pt>
                <c:pt idx="9328">
                  <c:v>3.7676819925309218E-2</c:v>
                </c:pt>
                <c:pt idx="9329">
                  <c:v>3.7672863987982995E-2</c:v>
                </c:pt>
                <c:pt idx="9330">
                  <c:v>3.7668908896944214E-2</c:v>
                </c:pt>
                <c:pt idx="9331">
                  <c:v>3.7664954651921601E-2</c:v>
                </c:pt>
                <c:pt idx="9332">
                  <c:v>3.766100125264385E-2</c:v>
                </c:pt>
                <c:pt idx="9333">
                  <c:v>3.7657048698839866E-2</c:v>
                </c:pt>
                <c:pt idx="9334">
                  <c:v>3.7653096990238576E-2</c:v>
                </c:pt>
                <c:pt idx="9335">
                  <c:v>3.764914612656925E-2</c:v>
                </c:pt>
                <c:pt idx="9336">
                  <c:v>3.7645196107560883E-2</c:v>
                </c:pt>
                <c:pt idx="9337">
                  <c:v>3.7641246932942976E-2</c:v>
                </c:pt>
                <c:pt idx="9338">
                  <c:v>3.7637298602444975E-2</c:v>
                </c:pt>
                <c:pt idx="9339">
                  <c:v>3.7633351115796375E-2</c:v>
                </c:pt>
                <c:pt idx="9340">
                  <c:v>3.7629404472726856E-2</c:v>
                </c:pt>
                <c:pt idx="9341">
                  <c:v>3.7625458672966371E-2</c:v>
                </c:pt>
                <c:pt idx="9342">
                  <c:v>3.7621513716244712E-2</c:v>
                </c:pt>
                <c:pt idx="9343">
                  <c:v>3.7617569602291866E-2</c:v>
                </c:pt>
                <c:pt idx="9344">
                  <c:v>3.7613626330838104E-2</c:v>
                </c:pt>
                <c:pt idx="9345">
                  <c:v>3.7609683901613677E-2</c:v>
                </c:pt>
                <c:pt idx="9346">
                  <c:v>3.7605742314348878E-2</c:v>
                </c:pt>
                <c:pt idx="9347">
                  <c:v>3.7601801568774275E-2</c:v>
                </c:pt>
                <c:pt idx="9348">
                  <c:v>3.7597861664620383E-2</c:v>
                </c:pt>
                <c:pt idx="9349">
                  <c:v>3.7593922601618007E-2</c:v>
                </c:pt>
                <c:pt idx="9350">
                  <c:v>3.7589984379497919E-2</c:v>
                </c:pt>
                <c:pt idx="9351">
                  <c:v>3.7586046997991181E-2</c:v>
                </c:pt>
                <c:pt idx="9352">
                  <c:v>3.7582110456828806E-2</c:v>
                </c:pt>
                <c:pt idx="9353">
                  <c:v>3.7578174755741871E-2</c:v>
                </c:pt>
                <c:pt idx="9354">
                  <c:v>3.7574239894461819E-2</c:v>
                </c:pt>
                <c:pt idx="9355">
                  <c:v>3.7570305872720075E-2</c:v>
                </c:pt>
                <c:pt idx="9356">
                  <c:v>3.7566372690247991E-2</c:v>
                </c:pt>
                <c:pt idx="9357">
                  <c:v>3.7562440346777311E-2</c:v>
                </c:pt>
                <c:pt idx="9358">
                  <c:v>3.7558508842039817E-2</c:v>
                </c:pt>
                <c:pt idx="9359">
                  <c:v>3.7554578175767392E-2</c:v>
                </c:pt>
                <c:pt idx="9360">
                  <c:v>3.7550648347691888E-2</c:v>
                </c:pt>
                <c:pt idx="9361">
                  <c:v>3.7546719357545541E-2</c:v>
                </c:pt>
                <c:pt idx="9362">
                  <c:v>3.7542791205060481E-2</c:v>
                </c:pt>
                <c:pt idx="9363">
                  <c:v>3.7538863889969146E-2</c:v>
                </c:pt>
                <c:pt idx="9364">
                  <c:v>3.7534937412003817E-2</c:v>
                </c:pt>
                <c:pt idx="9365">
                  <c:v>3.7531011770897071E-2</c:v>
                </c:pt>
                <c:pt idx="9366">
                  <c:v>3.7527086966381608E-2</c:v>
                </c:pt>
                <c:pt idx="9367">
                  <c:v>3.7523162998190272E-2</c:v>
                </c:pt>
                <c:pt idx="9368">
                  <c:v>3.7519239866055931E-2</c:v>
                </c:pt>
                <c:pt idx="9369">
                  <c:v>3.7515317569711576E-2</c:v>
                </c:pt>
                <c:pt idx="9370">
                  <c:v>3.7511396108890212E-2</c:v>
                </c:pt>
                <c:pt idx="9371">
                  <c:v>3.7507475483325267E-2</c:v>
                </c:pt>
                <c:pt idx="9372">
                  <c:v>3.7503555692749942E-2</c:v>
                </c:pt>
                <c:pt idx="9373">
                  <c:v>3.749963673689774E-2</c:v>
                </c:pt>
                <c:pt idx="9374">
                  <c:v>3.7495718615502348E-2</c:v>
                </c:pt>
                <c:pt idx="9375">
                  <c:v>3.7491801328297242E-2</c:v>
                </c:pt>
                <c:pt idx="9376">
                  <c:v>3.748788487501644E-2</c:v>
                </c:pt>
                <c:pt idx="9377">
                  <c:v>3.7483969255393712E-2</c:v>
                </c:pt>
                <c:pt idx="9378">
                  <c:v>3.7480054469163145E-2</c:v>
                </c:pt>
                <c:pt idx="9379">
                  <c:v>3.7476140516058833E-2</c:v>
                </c:pt>
                <c:pt idx="9380">
                  <c:v>3.7472227395815058E-2</c:v>
                </c:pt>
                <c:pt idx="9381">
                  <c:v>3.74683151081662E-2</c:v>
                </c:pt>
                <c:pt idx="9382">
                  <c:v>3.7464403652846666E-2</c:v>
                </c:pt>
                <c:pt idx="9383">
                  <c:v>3.7460493029591181E-2</c:v>
                </c:pt>
                <c:pt idx="9384">
                  <c:v>3.745658323813434E-2</c:v>
                </c:pt>
                <c:pt idx="9385">
                  <c:v>3.7452674278211015E-2</c:v>
                </c:pt>
                <c:pt idx="9386">
                  <c:v>3.7448766149556161E-2</c:v>
                </c:pt>
                <c:pt idx="9387">
                  <c:v>3.7444858851904732E-2</c:v>
                </c:pt>
                <c:pt idx="9388">
                  <c:v>3.7440952384991892E-2</c:v>
                </c:pt>
                <c:pt idx="9389">
                  <c:v>3.7437046748553041E-2</c:v>
                </c:pt>
                <c:pt idx="9390">
                  <c:v>3.7433141942323417E-2</c:v>
                </c:pt>
                <c:pt idx="9391">
                  <c:v>3.7429237966038482E-2</c:v>
                </c:pt>
                <c:pt idx="9392">
                  <c:v>3.7425334819434018E-2</c:v>
                </c:pt>
                <c:pt idx="9393">
                  <c:v>3.7421432502245604E-2</c:v>
                </c:pt>
                <c:pt idx="9394">
                  <c:v>3.741753101420911E-2</c:v>
                </c:pt>
                <c:pt idx="9395">
                  <c:v>3.7413630355060477E-2</c:v>
                </c:pt>
                <c:pt idx="9396">
                  <c:v>3.7409730524535785E-2</c:v>
                </c:pt>
                <c:pt idx="9397">
                  <c:v>3.7405831522371133E-2</c:v>
                </c:pt>
                <c:pt idx="9398">
                  <c:v>3.7401933348302802E-2</c:v>
                </c:pt>
                <c:pt idx="9399">
                  <c:v>3.7398036002067217E-2</c:v>
                </c:pt>
                <c:pt idx="9400">
                  <c:v>3.7394139483400958E-2</c:v>
                </c:pt>
                <c:pt idx="9401">
                  <c:v>3.7390243792040458E-2</c:v>
                </c:pt>
                <c:pt idx="9402">
                  <c:v>3.7386348927722628E-2</c:v>
                </c:pt>
                <c:pt idx="9403">
                  <c:v>3.738245489018413E-2</c:v>
                </c:pt>
                <c:pt idx="9404">
                  <c:v>3.7378561679162051E-2</c:v>
                </c:pt>
                <c:pt idx="9405">
                  <c:v>3.7374669294393391E-2</c:v>
                </c:pt>
                <c:pt idx="9406">
                  <c:v>3.7370777735615333E-2</c:v>
                </c:pt>
                <c:pt idx="9407">
                  <c:v>3.7366887002565081E-2</c:v>
                </c:pt>
                <c:pt idx="9408">
                  <c:v>3.7362997094980151E-2</c:v>
                </c:pt>
                <c:pt idx="9409">
                  <c:v>3.7359108012598001E-2</c:v>
                </c:pt>
                <c:pt idx="9410">
                  <c:v>3.7355219755156238E-2</c:v>
                </c:pt>
                <c:pt idx="9411">
                  <c:v>3.7351332322392572E-2</c:v>
                </c:pt>
                <c:pt idx="9412">
                  <c:v>3.7347445714044858E-2</c:v>
                </c:pt>
                <c:pt idx="9413">
                  <c:v>3.7343559929851E-2</c:v>
                </c:pt>
                <c:pt idx="9414">
                  <c:v>3.7339674969549187E-2</c:v>
                </c:pt>
                <c:pt idx="9415">
                  <c:v>3.7335790832877441E-2</c:v>
                </c:pt>
                <c:pt idx="9416">
                  <c:v>3.7331907519574228E-2</c:v>
                </c:pt>
                <c:pt idx="9417">
                  <c:v>3.7328025029377605E-2</c:v>
                </c:pt>
                <c:pt idx="9418">
                  <c:v>3.7324143362026406E-2</c:v>
                </c:pt>
                <c:pt idx="9419">
                  <c:v>3.7320262517259194E-2</c:v>
                </c:pt>
                <c:pt idx="9420">
                  <c:v>3.7316382494814546E-2</c:v>
                </c:pt>
                <c:pt idx="9421">
                  <c:v>3.7312503294431358E-2</c:v>
                </c:pt>
                <c:pt idx="9422">
                  <c:v>3.7308624915848639E-2</c:v>
                </c:pt>
                <c:pt idx="9423">
                  <c:v>3.7304747358805443E-2</c:v>
                </c:pt>
                <c:pt idx="9424">
                  <c:v>3.7300870623040862E-2</c:v>
                </c:pt>
                <c:pt idx="9425">
                  <c:v>3.7296994708294152E-2</c:v>
                </c:pt>
                <c:pt idx="9426">
                  <c:v>3.729311961430487E-2</c:v>
                </c:pt>
                <c:pt idx="9427">
                  <c:v>3.7289245340812301E-2</c:v>
                </c:pt>
                <c:pt idx="9428">
                  <c:v>3.7285371887556221E-2</c:v>
                </c:pt>
                <c:pt idx="9429">
                  <c:v>3.7281499254276193E-2</c:v>
                </c:pt>
                <c:pt idx="9430">
                  <c:v>3.7277627440712197E-2</c:v>
                </c:pt>
                <c:pt idx="9431">
                  <c:v>3.7273756446604057E-2</c:v>
                </c:pt>
                <c:pt idx="9432">
                  <c:v>3.7269886271691831E-2</c:v>
                </c:pt>
                <c:pt idx="9433">
                  <c:v>3.7266016915715787E-2</c:v>
                </c:pt>
                <c:pt idx="9434">
                  <c:v>3.7262148378416085E-2</c:v>
                </c:pt>
                <c:pt idx="9435">
                  <c:v>3.7258280659533127E-2</c:v>
                </c:pt>
                <c:pt idx="9436">
                  <c:v>3.7254413758807392E-2</c:v>
                </c:pt>
                <c:pt idx="9437">
                  <c:v>3.7250547675979559E-2</c:v>
                </c:pt>
                <c:pt idx="9438">
                  <c:v>3.7246682410790169E-2</c:v>
                </c:pt>
                <c:pt idx="9439">
                  <c:v>3.7242817962980179E-2</c:v>
                </c:pt>
                <c:pt idx="9440">
                  <c:v>3.7238954332290387E-2</c:v>
                </c:pt>
                <c:pt idx="9441">
                  <c:v>3.7235091518462028E-2</c:v>
                </c:pt>
                <c:pt idx="9442">
                  <c:v>3.7231229521236066E-2</c:v>
                </c:pt>
                <c:pt idx="9443">
                  <c:v>3.7227368340353811E-2</c:v>
                </c:pt>
                <c:pt idx="9444">
                  <c:v>3.7223507975556618E-2</c:v>
                </c:pt>
                <c:pt idx="9445">
                  <c:v>3.7219648426586004E-2</c:v>
                </c:pt>
                <c:pt idx="9446">
                  <c:v>3.7215789693183392E-2</c:v>
                </c:pt>
                <c:pt idx="9447">
                  <c:v>3.7211931775090711E-2</c:v>
                </c:pt>
                <c:pt idx="9448">
                  <c:v>3.7208074672049604E-2</c:v>
                </c:pt>
                <c:pt idx="9449">
                  <c:v>3.7204218383802022E-2</c:v>
                </c:pt>
                <c:pt idx="9450">
                  <c:v>3.7200362910089955E-2</c:v>
                </c:pt>
                <c:pt idx="9451">
                  <c:v>3.7196508250655479E-2</c:v>
                </c:pt>
                <c:pt idx="9452">
                  <c:v>3.7192654405240957E-2</c:v>
                </c:pt>
                <c:pt idx="9453">
                  <c:v>3.7188801373588667E-2</c:v>
                </c:pt>
                <c:pt idx="9454">
                  <c:v>3.7184949155441058E-2</c:v>
                </c:pt>
                <c:pt idx="9455">
                  <c:v>3.7181097750540751E-2</c:v>
                </c:pt>
                <c:pt idx="9456">
                  <c:v>3.7177247158630286E-2</c:v>
                </c:pt>
                <c:pt idx="9457">
                  <c:v>3.7173397379452536E-2</c:v>
                </c:pt>
                <c:pt idx="9458">
                  <c:v>3.7169548412750296E-2</c:v>
                </c:pt>
                <c:pt idx="9459">
                  <c:v>3.7165700258266675E-2</c:v>
                </c:pt>
                <c:pt idx="9460">
                  <c:v>3.7161852915744746E-2</c:v>
                </c:pt>
                <c:pt idx="9461">
                  <c:v>3.7158006384927632E-2</c:v>
                </c:pt>
                <c:pt idx="9462">
                  <c:v>3.7154160665558746E-2</c:v>
                </c:pt>
                <c:pt idx="9463">
                  <c:v>3.7150315757381515E-2</c:v>
                </c:pt>
                <c:pt idx="9464">
                  <c:v>3.7146471660139381E-2</c:v>
                </c:pt>
                <c:pt idx="9465">
                  <c:v>3.7142628373576091E-2</c:v>
                </c:pt>
                <c:pt idx="9466">
                  <c:v>3.7138785897435314E-2</c:v>
                </c:pt>
                <c:pt idx="9467">
                  <c:v>3.7134944231460985E-2</c:v>
                </c:pt>
                <c:pt idx="9468">
                  <c:v>3.7131103375397011E-2</c:v>
                </c:pt>
                <c:pt idx="9469">
                  <c:v>3.7127263328987484E-2</c:v>
                </c:pt>
                <c:pt idx="9470">
                  <c:v>3.7123424091976588E-2</c:v>
                </c:pt>
                <c:pt idx="9471">
                  <c:v>3.7119585664108619E-2</c:v>
                </c:pt>
                <c:pt idx="9472">
                  <c:v>3.7115748045128016E-2</c:v>
                </c:pt>
                <c:pt idx="9473">
                  <c:v>3.71119112347792E-2</c:v>
                </c:pt>
                <c:pt idx="9474">
                  <c:v>3.710807523280675E-2</c:v>
                </c:pt>
                <c:pt idx="9475">
                  <c:v>3.7104240038955551E-2</c:v>
                </c:pt>
                <c:pt idx="9476">
                  <c:v>3.7100405652970285E-2</c:v>
                </c:pt>
                <c:pt idx="9477">
                  <c:v>3.7096572074595949E-2</c:v>
                </c:pt>
                <c:pt idx="9478">
                  <c:v>3.7092739303577552E-2</c:v>
                </c:pt>
                <c:pt idx="9479">
                  <c:v>3.7088907339660283E-2</c:v>
                </c:pt>
                <c:pt idx="9480">
                  <c:v>3.7085076182589403E-2</c:v>
                </c:pt>
                <c:pt idx="9481">
                  <c:v>3.708124583211022E-2</c:v>
                </c:pt>
                <c:pt idx="9482">
                  <c:v>3.7077416287968207E-2</c:v>
                </c:pt>
                <c:pt idx="9483">
                  <c:v>3.7073587549908991E-2</c:v>
                </c:pt>
                <c:pt idx="9484">
                  <c:v>3.7069759617678201E-2</c:v>
                </c:pt>
                <c:pt idx="9485">
                  <c:v>3.7065932491021719E-2</c:v>
                </c:pt>
                <c:pt idx="9486">
                  <c:v>3.7062106169685312E-2</c:v>
                </c:pt>
                <c:pt idx="9487">
                  <c:v>3.7058280653415154E-2</c:v>
                </c:pt>
                <c:pt idx="9488">
                  <c:v>3.7054455941957165E-2</c:v>
                </c:pt>
                <c:pt idx="9489">
                  <c:v>3.7050632035057741E-2</c:v>
                </c:pt>
                <c:pt idx="9490">
                  <c:v>3.7046808932463093E-2</c:v>
                </c:pt>
                <c:pt idx="9491">
                  <c:v>3.7042986633919681E-2</c:v>
                </c:pt>
                <c:pt idx="9492">
                  <c:v>3.7039165139174067E-2</c:v>
                </c:pt>
                <c:pt idx="9493">
                  <c:v>3.7035344447972858E-2</c:v>
                </c:pt>
                <c:pt idx="9494">
                  <c:v>3.7031524560062791E-2</c:v>
                </c:pt>
                <c:pt idx="9495">
                  <c:v>3.7027705475190797E-2</c:v>
                </c:pt>
                <c:pt idx="9496">
                  <c:v>3.7023887193103754E-2</c:v>
                </c:pt>
                <c:pt idx="9497">
                  <c:v>3.7020069713548744E-2</c:v>
                </c:pt>
                <c:pt idx="9498">
                  <c:v>3.7016253036273067E-2</c:v>
                </c:pt>
                <c:pt idx="9499">
                  <c:v>3.7012437161023863E-2</c:v>
                </c:pt>
                <c:pt idx="9500">
                  <c:v>3.7008622087548571E-2</c:v>
                </c:pt>
                <c:pt idx="9501">
                  <c:v>3.7004807815594697E-2</c:v>
                </c:pt>
                <c:pt idx="9502">
                  <c:v>3.7000994344909756E-2</c:v>
                </c:pt>
                <c:pt idx="9503">
                  <c:v>3.6997181675241582E-2</c:v>
                </c:pt>
                <c:pt idx="9504">
                  <c:v>3.6993369806337911E-2</c:v>
                </c:pt>
                <c:pt idx="9505">
                  <c:v>3.6989558737946689E-2</c:v>
                </c:pt>
                <c:pt idx="9506">
                  <c:v>3.6985748469816011E-2</c:v>
                </c:pt>
                <c:pt idx="9507">
                  <c:v>3.6981939001693803E-2</c:v>
                </c:pt>
                <c:pt idx="9508">
                  <c:v>3.6978130333328404E-2</c:v>
                </c:pt>
                <c:pt idx="9509">
                  <c:v>3.6974322464468259E-2</c:v>
                </c:pt>
                <c:pt idx="9510">
                  <c:v>3.6970515394861646E-2</c:v>
                </c:pt>
                <c:pt idx="9511">
                  <c:v>3.6966709124257223E-2</c:v>
                </c:pt>
                <c:pt idx="9512">
                  <c:v>3.696290365240365E-2</c:v>
                </c:pt>
                <c:pt idx="9513">
                  <c:v>3.6959098979049615E-2</c:v>
                </c:pt>
                <c:pt idx="9514">
                  <c:v>3.6955295103944068E-2</c:v>
                </c:pt>
                <c:pt idx="9515">
                  <c:v>3.6951492026835876E-2</c:v>
                </c:pt>
                <c:pt idx="9516">
                  <c:v>3.6947689747474206E-2</c:v>
                </c:pt>
                <c:pt idx="9517">
                  <c:v>3.6943888265608231E-2</c:v>
                </c:pt>
                <c:pt idx="9518">
                  <c:v>3.6940087580987206E-2</c:v>
                </c:pt>
                <c:pt idx="9519">
                  <c:v>3.6936287693360589E-2</c:v>
                </c:pt>
                <c:pt idx="9520">
                  <c:v>3.6932488602477741E-2</c:v>
                </c:pt>
                <c:pt idx="9521">
                  <c:v>3.6928690308088388E-2</c:v>
                </c:pt>
                <c:pt idx="9522">
                  <c:v>3.6924892809942211E-2</c:v>
                </c:pt>
                <c:pt idx="9523">
                  <c:v>3.6921096107789007E-2</c:v>
                </c:pt>
                <c:pt idx="9524">
                  <c:v>3.6917300201378699E-2</c:v>
                </c:pt>
                <c:pt idx="9525">
                  <c:v>3.6913505090461311E-2</c:v>
                </c:pt>
                <c:pt idx="9526">
                  <c:v>3.6909710774786997E-2</c:v>
                </c:pt>
                <c:pt idx="9527">
                  <c:v>3.6905917254105927E-2</c:v>
                </c:pt>
                <c:pt idx="9528">
                  <c:v>3.6902124528168406E-2</c:v>
                </c:pt>
                <c:pt idx="9529">
                  <c:v>3.6898332596725036E-2</c:v>
                </c:pt>
                <c:pt idx="9530">
                  <c:v>3.6894541459526205E-2</c:v>
                </c:pt>
                <c:pt idx="9531">
                  <c:v>3.689075111632259E-2</c:v>
                </c:pt>
                <c:pt idx="9532">
                  <c:v>3.6886961566865023E-2</c:v>
                </c:pt>
                <c:pt idx="9533">
                  <c:v>3.6883172810904301E-2</c:v>
                </c:pt>
                <c:pt idx="9534">
                  <c:v>3.6879384848191289E-2</c:v>
                </c:pt>
                <c:pt idx="9535">
                  <c:v>3.6875597678477312E-2</c:v>
                </c:pt>
                <c:pt idx="9536">
                  <c:v>3.6871811301513291E-2</c:v>
                </c:pt>
                <c:pt idx="9537">
                  <c:v>3.6868025717050577E-2</c:v>
                </c:pt>
                <c:pt idx="9538">
                  <c:v>3.6864240924840586E-2</c:v>
                </c:pt>
                <c:pt idx="9539">
                  <c:v>3.686045692463473E-2</c:v>
                </c:pt>
                <c:pt idx="9540">
                  <c:v>3.6856673716184694E-2</c:v>
                </c:pt>
                <c:pt idx="9541">
                  <c:v>3.6852891299242081E-2</c:v>
                </c:pt>
                <c:pt idx="9542">
                  <c:v>3.6849109673558776E-2</c:v>
                </c:pt>
                <c:pt idx="9543">
                  <c:v>3.6845328838886561E-2</c:v>
                </c:pt>
                <c:pt idx="9544">
                  <c:v>3.6841548794977502E-2</c:v>
                </c:pt>
                <c:pt idx="9545">
                  <c:v>3.6837769541583652E-2</c:v>
                </c:pt>
                <c:pt idx="9546">
                  <c:v>3.6833991078457314E-2</c:v>
                </c:pt>
                <c:pt idx="9547">
                  <c:v>3.6830213405350733E-2</c:v>
                </c:pt>
                <c:pt idx="9548">
                  <c:v>3.6826436522016254E-2</c:v>
                </c:pt>
                <c:pt idx="9549">
                  <c:v>3.6822660428206561E-2</c:v>
                </c:pt>
                <c:pt idx="9550">
                  <c:v>3.6818885123674157E-2</c:v>
                </c:pt>
                <c:pt idx="9551">
                  <c:v>3.6815110608171803E-2</c:v>
                </c:pt>
                <c:pt idx="9552">
                  <c:v>3.6811336881452272E-2</c:v>
                </c:pt>
                <c:pt idx="9553">
                  <c:v>3.6807563943268541E-2</c:v>
                </c:pt>
                <c:pt idx="9554">
                  <c:v>3.6803791793373695E-2</c:v>
                </c:pt>
                <c:pt idx="9555">
                  <c:v>3.6800020431520787E-2</c:v>
                </c:pt>
                <c:pt idx="9556">
                  <c:v>3.679624985746309E-2</c:v>
                </c:pt>
                <c:pt idx="9557">
                  <c:v>3.6792480070953905E-2</c:v>
                </c:pt>
                <c:pt idx="9558">
                  <c:v>3.6788711071746756E-2</c:v>
                </c:pt>
                <c:pt idx="9559">
                  <c:v>3.6784942859595202E-2</c:v>
                </c:pt>
                <c:pt idx="9560">
                  <c:v>3.6781175434252793E-2</c:v>
                </c:pt>
                <c:pt idx="9561">
                  <c:v>3.6777408795473358E-2</c:v>
                </c:pt>
                <c:pt idx="9562">
                  <c:v>3.6773642943010693E-2</c:v>
                </c:pt>
                <c:pt idx="9563">
                  <c:v>3.6769877876618812E-2</c:v>
                </c:pt>
                <c:pt idx="9564">
                  <c:v>3.6766113596051718E-2</c:v>
                </c:pt>
                <c:pt idx="9565">
                  <c:v>3.6762350101063684E-2</c:v>
                </c:pt>
                <c:pt idx="9566">
                  <c:v>3.6758587391408824E-2</c:v>
                </c:pt>
                <c:pt idx="9567">
                  <c:v>3.6754825466841688E-2</c:v>
                </c:pt>
                <c:pt idx="9568">
                  <c:v>3.6751064327116618E-2</c:v>
                </c:pt>
                <c:pt idx="9569">
                  <c:v>3.6747303971988242E-2</c:v>
                </c:pt>
                <c:pt idx="9570">
                  <c:v>3.6743544401211213E-2</c:v>
                </c:pt>
                <c:pt idx="9571">
                  <c:v>3.6739785614540256E-2</c:v>
                </c:pt>
                <c:pt idx="9572">
                  <c:v>3.6736027611730379E-2</c:v>
                </c:pt>
                <c:pt idx="9573">
                  <c:v>3.6732270392536417E-2</c:v>
                </c:pt>
                <c:pt idx="9574">
                  <c:v>3.6728513956713581E-2</c:v>
                </c:pt>
                <c:pt idx="9575">
                  <c:v>3.6724758304016981E-2</c:v>
                </c:pt>
                <c:pt idx="9576">
                  <c:v>3.6721003434201954E-2</c:v>
                </c:pt>
                <c:pt idx="9577">
                  <c:v>3.6717249347023882E-2</c:v>
                </c:pt>
                <c:pt idx="9578">
                  <c:v>3.671349604223819E-2</c:v>
                </c:pt>
                <c:pt idx="9579">
                  <c:v>3.6709743519600616E-2</c:v>
                </c:pt>
                <c:pt idx="9580">
                  <c:v>3.6705991778866652E-2</c:v>
                </c:pt>
                <c:pt idx="9581">
                  <c:v>3.6702240819792252E-2</c:v>
                </c:pt>
                <c:pt idx="9582">
                  <c:v>3.669849064213327E-2</c:v>
                </c:pt>
                <c:pt idx="9583">
                  <c:v>3.6694741245645715E-2</c:v>
                </c:pt>
                <c:pt idx="9584">
                  <c:v>3.6690992630085691E-2</c:v>
                </c:pt>
                <c:pt idx="9585">
                  <c:v>3.6687244795209427E-2</c:v>
                </c:pt>
                <c:pt idx="9586">
                  <c:v>3.6683497740773174E-2</c:v>
                </c:pt>
                <c:pt idx="9587">
                  <c:v>3.6679751466533302E-2</c:v>
                </c:pt>
                <c:pt idx="9588">
                  <c:v>3.6676005972246399E-2</c:v>
                </c:pt>
                <c:pt idx="9589">
                  <c:v>3.6672261257669064E-2</c:v>
                </c:pt>
                <c:pt idx="9590">
                  <c:v>3.6668517322557964E-2</c:v>
                </c:pt>
                <c:pt idx="9591">
                  <c:v>3.6664774166669953E-2</c:v>
                </c:pt>
                <c:pt idx="9592">
                  <c:v>3.6661031789761926E-2</c:v>
                </c:pt>
                <c:pt idx="9593">
                  <c:v>3.6657290191590856E-2</c:v>
                </c:pt>
                <c:pt idx="9594">
                  <c:v>3.6653549371913986E-2</c:v>
                </c:pt>
                <c:pt idx="9595">
                  <c:v>3.6649809330488357E-2</c:v>
                </c:pt>
                <c:pt idx="9596">
                  <c:v>3.6646070067071469E-2</c:v>
                </c:pt>
                <c:pt idx="9597">
                  <c:v>3.6642331581420627E-2</c:v>
                </c:pt>
                <c:pt idx="9598">
                  <c:v>3.6638593873293289E-2</c:v>
                </c:pt>
                <c:pt idx="9599">
                  <c:v>3.6634856942447148E-2</c:v>
                </c:pt>
                <c:pt idx="9600">
                  <c:v>3.6631120788640038E-2</c:v>
                </c:pt>
                <c:pt idx="9601">
                  <c:v>3.6627385411629597E-2</c:v>
                </c:pt>
                <c:pt idx="9602">
                  <c:v>3.6623650811173782E-2</c:v>
                </c:pt>
                <c:pt idx="9603">
                  <c:v>3.6619916987030647E-2</c:v>
                </c:pt>
                <c:pt idx="9604">
                  <c:v>3.661618393895829E-2</c:v>
                </c:pt>
                <c:pt idx="9605">
                  <c:v>3.6612451666715E-2</c:v>
                </c:pt>
                <c:pt idx="9606">
                  <c:v>3.6608720170059075E-2</c:v>
                </c:pt>
                <c:pt idx="9607">
                  <c:v>3.6604989448748841E-2</c:v>
                </c:pt>
                <c:pt idx="9608">
                  <c:v>3.6601259502542977E-2</c:v>
                </c:pt>
                <c:pt idx="9609">
                  <c:v>3.6597530331199939E-2</c:v>
                </c:pt>
                <c:pt idx="9610">
                  <c:v>3.659380193447858E-2</c:v>
                </c:pt>
                <c:pt idx="9611">
                  <c:v>3.6590074312137663E-2</c:v>
                </c:pt>
                <c:pt idx="9612">
                  <c:v>3.6586347463936193E-2</c:v>
                </c:pt>
                <c:pt idx="9613">
                  <c:v>3.6582621389633002E-2</c:v>
                </c:pt>
                <c:pt idx="9614">
                  <c:v>3.65788960889874E-2</c:v>
                </c:pt>
                <c:pt idx="9615">
                  <c:v>3.6575171561758581E-2</c:v>
                </c:pt>
                <c:pt idx="9616">
                  <c:v>3.6571447807705805E-2</c:v>
                </c:pt>
                <c:pt idx="9617">
                  <c:v>3.6567724826588439E-2</c:v>
                </c:pt>
                <c:pt idx="9618">
                  <c:v>3.6564002618166204E-2</c:v>
                </c:pt>
                <c:pt idx="9619">
                  <c:v>3.6560281182198513E-2</c:v>
                </c:pt>
                <c:pt idx="9620">
                  <c:v>3.6556560518445226E-2</c:v>
                </c:pt>
                <c:pt idx="9621">
                  <c:v>3.6552840626666187E-2</c:v>
                </c:pt>
                <c:pt idx="9622">
                  <c:v>3.6549121506621152E-2</c:v>
                </c:pt>
                <c:pt idx="9623">
                  <c:v>3.6545403158070242E-2</c:v>
                </c:pt>
                <c:pt idx="9624">
                  <c:v>3.6541685580773649E-2</c:v>
                </c:pt>
                <c:pt idx="9625">
                  <c:v>3.6537968774491426E-2</c:v>
                </c:pt>
                <c:pt idx="9626">
                  <c:v>3.6534252738983995E-2</c:v>
                </c:pt>
                <c:pt idx="9627">
                  <c:v>3.6530537474011811E-2</c:v>
                </c:pt>
                <c:pt idx="9628">
                  <c:v>3.6526822979335231E-2</c:v>
                </c:pt>
                <c:pt idx="9629">
                  <c:v>3.6523109254715046E-2</c:v>
                </c:pt>
                <c:pt idx="9630">
                  <c:v>3.651939629991191E-2</c:v>
                </c:pt>
                <c:pt idx="9631">
                  <c:v>3.6515684114686607E-2</c:v>
                </c:pt>
                <c:pt idx="9632">
                  <c:v>3.6511972698800139E-2</c:v>
                </c:pt>
                <c:pt idx="9633">
                  <c:v>3.6508262052013393E-2</c:v>
                </c:pt>
                <c:pt idx="9634">
                  <c:v>3.6504552174087504E-2</c:v>
                </c:pt>
                <c:pt idx="9635">
                  <c:v>3.6500843064783808E-2</c:v>
                </c:pt>
                <c:pt idx="9636">
                  <c:v>3.6497134723863477E-2</c:v>
                </c:pt>
                <c:pt idx="9637">
                  <c:v>3.6493427151087901E-2</c:v>
                </c:pt>
                <c:pt idx="9638">
                  <c:v>3.648972034621871E-2</c:v>
                </c:pt>
                <c:pt idx="9639">
                  <c:v>3.6486014309017441E-2</c:v>
                </c:pt>
                <c:pt idx="9640">
                  <c:v>3.6482309039245805E-2</c:v>
                </c:pt>
                <c:pt idx="9641">
                  <c:v>3.6478604536665606E-2</c:v>
                </c:pt>
                <c:pt idx="9642">
                  <c:v>3.6474900801038775E-2</c:v>
                </c:pt>
                <c:pt idx="9643">
                  <c:v>3.6471197832127246E-2</c:v>
                </c:pt>
                <c:pt idx="9644">
                  <c:v>3.6467495629693147E-2</c:v>
                </c:pt>
                <c:pt idx="9645">
                  <c:v>3.6463794193498614E-2</c:v>
                </c:pt>
                <c:pt idx="9646">
                  <c:v>3.6460093523306092E-2</c:v>
                </c:pt>
                <c:pt idx="9647">
                  <c:v>3.6456393618877848E-2</c:v>
                </c:pt>
                <c:pt idx="9648">
                  <c:v>3.64526944799764E-2</c:v>
                </c:pt>
                <c:pt idx="9649">
                  <c:v>3.6448996106364352E-2</c:v>
                </c:pt>
                <c:pt idx="9650">
                  <c:v>3.6445298497804403E-2</c:v>
                </c:pt>
                <c:pt idx="9651">
                  <c:v>3.6441601654059262E-2</c:v>
                </c:pt>
                <c:pt idx="9652">
                  <c:v>3.6437905574891911E-2</c:v>
                </c:pt>
                <c:pt idx="9653">
                  <c:v>3.6434210260065256E-2</c:v>
                </c:pt>
                <c:pt idx="9654">
                  <c:v>3.6430515709342401E-2</c:v>
                </c:pt>
                <c:pt idx="9655">
                  <c:v>3.6426821922486502E-2</c:v>
                </c:pt>
                <c:pt idx="9656">
                  <c:v>3.6423128899260894E-2</c:v>
                </c:pt>
                <c:pt idx="9657">
                  <c:v>3.6419436639428912E-2</c:v>
                </c:pt>
                <c:pt idx="9658">
                  <c:v>3.6415745142754079E-2</c:v>
                </c:pt>
                <c:pt idx="9659">
                  <c:v>3.6412054408999812E-2</c:v>
                </c:pt>
                <c:pt idx="9660">
                  <c:v>3.6408364437929996E-2</c:v>
                </c:pt>
                <c:pt idx="9661">
                  <c:v>3.640467522930816E-2</c:v>
                </c:pt>
                <c:pt idx="9662">
                  <c:v>3.6400986782898291E-2</c:v>
                </c:pt>
                <c:pt idx="9663">
                  <c:v>3.6397299098464363E-2</c:v>
                </c:pt>
                <c:pt idx="9664">
                  <c:v>3.6393612175770411E-2</c:v>
                </c:pt>
                <c:pt idx="9665">
                  <c:v>3.6389926014580472E-2</c:v>
                </c:pt>
                <c:pt idx="9666">
                  <c:v>3.6386240614659011E-2</c:v>
                </c:pt>
                <c:pt idx="9667">
                  <c:v>3.6382555975770191E-2</c:v>
                </c:pt>
                <c:pt idx="9668">
                  <c:v>3.637887209767858E-2</c:v>
                </c:pt>
                <c:pt idx="9669">
                  <c:v>3.6375188980148604E-2</c:v>
                </c:pt>
                <c:pt idx="9670">
                  <c:v>3.6371506622945027E-2</c:v>
                </c:pt>
                <c:pt idx="9671">
                  <c:v>3.6367825025832433E-2</c:v>
                </c:pt>
                <c:pt idx="9672">
                  <c:v>3.6364144188575802E-2</c:v>
                </c:pt>
                <c:pt idx="9673">
                  <c:v>3.6360464110939975E-2</c:v>
                </c:pt>
                <c:pt idx="9674">
                  <c:v>3.6356784792690007E-2</c:v>
                </c:pt>
                <c:pt idx="9675">
                  <c:v>3.6353106233591032E-2</c:v>
                </c:pt>
                <c:pt idx="9676">
                  <c:v>3.6349428433408243E-2</c:v>
                </c:pt>
                <c:pt idx="9677">
                  <c:v>3.6345751391906968E-2</c:v>
                </c:pt>
                <c:pt idx="9678">
                  <c:v>3.6342075108852644E-2</c:v>
                </c:pt>
                <c:pt idx="9679">
                  <c:v>3.6338399584010771E-2</c:v>
                </c:pt>
                <c:pt idx="9680">
                  <c:v>3.6334724817146842E-2</c:v>
                </c:pt>
                <c:pt idx="9681">
                  <c:v>3.633105080802676E-2</c:v>
                </c:pt>
                <c:pt idx="9682">
                  <c:v>3.6327377556416206E-2</c:v>
                </c:pt>
                <c:pt idx="9683">
                  <c:v>3.6323705062081005E-2</c:v>
                </c:pt>
                <c:pt idx="9684">
                  <c:v>3.6320033324787289E-2</c:v>
                </c:pt>
                <c:pt idx="9685">
                  <c:v>3.6316362344301099E-2</c:v>
                </c:pt>
                <c:pt idx="9686">
                  <c:v>3.6312692120388609E-2</c:v>
                </c:pt>
                <c:pt idx="9687">
                  <c:v>3.6309022652816159E-2</c:v>
                </c:pt>
                <c:pt idx="9688">
                  <c:v>3.6305353941349996E-2</c:v>
                </c:pt>
                <c:pt idx="9689">
                  <c:v>3.6301685985756692E-2</c:v>
                </c:pt>
                <c:pt idx="9690">
                  <c:v>3.629801878580282E-2</c:v>
                </c:pt>
                <c:pt idx="9691">
                  <c:v>3.6294352341254991E-2</c:v>
                </c:pt>
                <c:pt idx="9692">
                  <c:v>3.6290686651879997E-2</c:v>
                </c:pt>
                <c:pt idx="9693">
                  <c:v>3.6287021717444655E-2</c:v>
                </c:pt>
                <c:pt idx="9694">
                  <c:v>3.6283357537716061E-2</c:v>
                </c:pt>
                <c:pt idx="9695">
                  <c:v>3.6279694112461042E-2</c:v>
                </c:pt>
                <c:pt idx="9696">
                  <c:v>3.6276031441446886E-2</c:v>
                </c:pt>
                <c:pt idx="9697">
                  <c:v>3.6272369524440878E-2</c:v>
                </c:pt>
                <c:pt idx="9698">
                  <c:v>3.626870836121019E-2</c:v>
                </c:pt>
                <c:pt idx="9699">
                  <c:v>3.6265047951522432E-2</c:v>
                </c:pt>
                <c:pt idx="9700">
                  <c:v>3.626138829514499E-2</c:v>
                </c:pt>
                <c:pt idx="9701">
                  <c:v>3.6257729391845545E-2</c:v>
                </c:pt>
                <c:pt idx="9702">
                  <c:v>3.6254071241391836E-2</c:v>
                </c:pt>
                <c:pt idx="9703">
                  <c:v>3.6250413843551654E-2</c:v>
                </c:pt>
                <c:pt idx="9704">
                  <c:v>3.6246757198092915E-2</c:v>
                </c:pt>
                <c:pt idx="9705">
                  <c:v>3.6243101304783615E-2</c:v>
                </c:pt>
                <c:pt idx="9706">
                  <c:v>3.6239446163391885E-2</c:v>
                </c:pt>
                <c:pt idx="9707">
                  <c:v>3.6235791773685889E-2</c:v>
                </c:pt>
                <c:pt idx="9708">
                  <c:v>3.6232138135433876E-2</c:v>
                </c:pt>
                <c:pt idx="9709">
                  <c:v>3.6228485248404288E-2</c:v>
                </c:pt>
                <c:pt idx="9710">
                  <c:v>3.6224833112365649E-2</c:v>
                </c:pt>
                <c:pt idx="9711">
                  <c:v>3.6221181727086431E-2</c:v>
                </c:pt>
                <c:pt idx="9712">
                  <c:v>3.621753109233538E-2</c:v>
                </c:pt>
                <c:pt idx="9713">
                  <c:v>3.6213881207881229E-2</c:v>
                </c:pt>
                <c:pt idx="9714">
                  <c:v>3.6210232073492901E-2</c:v>
                </c:pt>
                <c:pt idx="9715">
                  <c:v>3.6206583688939212E-2</c:v>
                </c:pt>
                <c:pt idx="9716">
                  <c:v>3.6202936053989394E-2</c:v>
                </c:pt>
                <c:pt idx="9717">
                  <c:v>3.6199289168412405E-2</c:v>
                </c:pt>
                <c:pt idx="9718">
                  <c:v>3.6195643031977622E-2</c:v>
                </c:pt>
                <c:pt idx="9719">
                  <c:v>3.6191997644454396E-2</c:v>
                </c:pt>
                <c:pt idx="9720">
                  <c:v>3.618835300561199E-2</c:v>
                </c:pt>
                <c:pt idx="9721">
                  <c:v>3.6184709115220086E-2</c:v>
                </c:pt>
                <c:pt idx="9722">
                  <c:v>3.6181065973048245E-2</c:v>
                </c:pt>
                <c:pt idx="9723">
                  <c:v>3.6177423578866212E-2</c:v>
                </c:pt>
                <c:pt idx="9724">
                  <c:v>3.6173781932443735E-2</c:v>
                </c:pt>
                <c:pt idx="9725">
                  <c:v>3.6170141033550776E-2</c:v>
                </c:pt>
                <c:pt idx="9726">
                  <c:v>3.6166500881957282E-2</c:v>
                </c:pt>
                <c:pt idx="9727">
                  <c:v>3.6162861477433382E-2</c:v>
                </c:pt>
                <c:pt idx="9728">
                  <c:v>3.6159222819749252E-2</c:v>
                </c:pt>
                <c:pt idx="9729">
                  <c:v>3.6155584908675154E-2</c:v>
                </c:pt>
                <c:pt idx="9730">
                  <c:v>3.6151947743981491E-2</c:v>
                </c:pt>
                <c:pt idx="9731">
                  <c:v>3.6148311325438685E-2</c:v>
                </c:pt>
                <c:pt idx="9732">
                  <c:v>3.6144675652817378E-2</c:v>
                </c:pt>
                <c:pt idx="9733">
                  <c:v>3.6141040725888092E-2</c:v>
                </c:pt>
                <c:pt idx="9734">
                  <c:v>3.6137406544421685E-2</c:v>
                </c:pt>
                <c:pt idx="9735">
                  <c:v>3.6133773108189014E-2</c:v>
                </c:pt>
                <c:pt idx="9736">
                  <c:v>3.6130140416960957E-2</c:v>
                </c:pt>
                <c:pt idx="9737">
                  <c:v>3.6126508470508474E-2</c:v>
                </c:pt>
                <c:pt idx="9738">
                  <c:v>3.6122877268602839E-2</c:v>
                </c:pt>
                <c:pt idx="9739">
                  <c:v>3.6119246811015249E-2</c:v>
                </c:pt>
                <c:pt idx="9740">
                  <c:v>3.6115617097516886E-2</c:v>
                </c:pt>
                <c:pt idx="9741">
                  <c:v>3.6111988127879323E-2</c:v>
                </c:pt>
                <c:pt idx="9742">
                  <c:v>3.6108359901873902E-2</c:v>
                </c:pt>
                <c:pt idx="9743">
                  <c:v>3.6104732419272388E-2</c:v>
                </c:pt>
                <c:pt idx="9744">
                  <c:v>3.6101105679846299E-2</c:v>
                </c:pt>
                <c:pt idx="9745">
                  <c:v>3.6097479683367482E-2</c:v>
                </c:pt>
                <c:pt idx="9746">
                  <c:v>3.6093854429607816E-2</c:v>
                </c:pt>
                <c:pt idx="9747">
                  <c:v>3.6090229918339281E-2</c:v>
                </c:pt>
                <c:pt idx="9748">
                  <c:v>3.6086606149333941E-2</c:v>
                </c:pt>
                <c:pt idx="9749">
                  <c:v>3.6082983122363951E-2</c:v>
                </c:pt>
                <c:pt idx="9750">
                  <c:v>3.6079360837201452E-2</c:v>
                </c:pt>
                <c:pt idx="9751">
                  <c:v>3.6075739293618889E-2</c:v>
                </c:pt>
                <c:pt idx="9752">
                  <c:v>3.6072118491388729E-2</c:v>
                </c:pt>
                <c:pt idx="9753">
                  <c:v>3.6068498430283362E-2</c:v>
                </c:pt>
                <c:pt idx="9754">
                  <c:v>3.6064879110075561E-2</c:v>
                </c:pt>
                <c:pt idx="9755">
                  <c:v>3.6061260530537875E-2</c:v>
                </c:pt>
                <c:pt idx="9756">
                  <c:v>3.6057642691443285E-2</c:v>
                </c:pt>
                <c:pt idx="9757">
                  <c:v>3.6054025592564543E-2</c:v>
                </c:pt>
                <c:pt idx="9758">
                  <c:v>3.6050409233674655E-2</c:v>
                </c:pt>
                <c:pt idx="9759">
                  <c:v>3.6046793614546782E-2</c:v>
                </c:pt>
                <c:pt idx="9760">
                  <c:v>3.6043178734954093E-2</c:v>
                </c:pt>
                <c:pt idx="9761">
                  <c:v>3.6039564594669789E-2</c:v>
                </c:pt>
                <c:pt idx="9762">
                  <c:v>3.6035951193467211E-2</c:v>
                </c:pt>
                <c:pt idx="9763">
                  <c:v>3.6032338531119958E-2</c:v>
                </c:pt>
                <c:pt idx="9764">
                  <c:v>3.6028726607401362E-2</c:v>
                </c:pt>
                <c:pt idx="9765">
                  <c:v>3.6025115422085301E-2</c:v>
                </c:pt>
                <c:pt idx="9766">
                  <c:v>3.6021504974945259E-2</c:v>
                </c:pt>
                <c:pt idx="9767">
                  <c:v>3.6017895265755252E-2</c:v>
                </c:pt>
                <c:pt idx="9768">
                  <c:v>3.6014286294289113E-2</c:v>
                </c:pt>
                <c:pt idx="9769">
                  <c:v>3.6010678060320891E-2</c:v>
                </c:pt>
                <c:pt idx="9770">
                  <c:v>3.6007070563624691E-2</c:v>
                </c:pt>
                <c:pt idx="9771">
                  <c:v>3.6003463803974588E-2</c:v>
                </c:pt>
                <c:pt idx="9772">
                  <c:v>3.5999857781144978E-2</c:v>
                </c:pt>
                <c:pt idx="9773">
                  <c:v>3.5996252494910189E-2</c:v>
                </c:pt>
                <c:pt idx="9774">
                  <c:v>3.5992647945044684E-2</c:v>
                </c:pt>
                <c:pt idx="9775">
                  <c:v>3.5989044131323082E-2</c:v>
                </c:pt>
                <c:pt idx="9776">
                  <c:v>3.5985441053520001E-2</c:v>
                </c:pt>
                <c:pt idx="9777">
                  <c:v>3.5981838711410231E-2</c:v>
                </c:pt>
                <c:pt idx="9778">
                  <c:v>3.5978237104768482E-2</c:v>
                </c:pt>
                <c:pt idx="9779">
                  <c:v>3.5974636233369772E-2</c:v>
                </c:pt>
                <c:pt idx="9780">
                  <c:v>3.5971036096989172E-2</c:v>
                </c:pt>
                <c:pt idx="9781">
                  <c:v>3.5967436695401644E-2</c:v>
                </c:pt>
                <c:pt idx="9782">
                  <c:v>3.5963838028382551E-2</c:v>
                </c:pt>
                <c:pt idx="9783">
                  <c:v>3.5960240095707058E-2</c:v>
                </c:pt>
                <c:pt idx="9784">
                  <c:v>3.5956642897150635E-2</c:v>
                </c:pt>
                <c:pt idx="9785">
                  <c:v>3.5953046432488735E-2</c:v>
                </c:pt>
                <c:pt idx="9786">
                  <c:v>3.594945070149691E-2</c:v>
                </c:pt>
                <c:pt idx="9787">
                  <c:v>3.5945855703950841E-2</c:v>
                </c:pt>
                <c:pt idx="9788">
                  <c:v>3.5942261439626276E-2</c:v>
                </c:pt>
                <c:pt idx="9789">
                  <c:v>3.5938667908299055E-2</c:v>
                </c:pt>
                <c:pt idx="9790">
                  <c:v>3.5935075109745168E-2</c:v>
                </c:pt>
                <c:pt idx="9791">
                  <c:v>3.5931483043740477E-2</c:v>
                </c:pt>
                <c:pt idx="9792">
                  <c:v>3.5927891710061256E-2</c:v>
                </c:pt>
                <c:pt idx="9793">
                  <c:v>3.5924301108483672E-2</c:v>
                </c:pt>
                <c:pt idx="9794">
                  <c:v>3.5920711238784007E-2</c:v>
                </c:pt>
                <c:pt idx="9795">
                  <c:v>3.5917122100738677E-2</c:v>
                </c:pt>
                <c:pt idx="9796">
                  <c:v>3.5913533694124186E-2</c:v>
                </c:pt>
                <c:pt idx="9797">
                  <c:v>3.5909946018717012E-2</c:v>
                </c:pt>
                <c:pt idx="9798">
                  <c:v>3.5906359074293862E-2</c:v>
                </c:pt>
                <c:pt idx="9799">
                  <c:v>3.5902772860631552E-2</c:v>
                </c:pt>
                <c:pt idx="9800">
                  <c:v>3.5899187377506851E-2</c:v>
                </c:pt>
                <c:pt idx="9801">
                  <c:v>3.5895602624696779E-2</c:v>
                </c:pt>
                <c:pt idx="9802">
                  <c:v>3.5892018601978236E-2</c:v>
                </c:pt>
                <c:pt idx="9803">
                  <c:v>3.5888435309128386E-2</c:v>
                </c:pt>
                <c:pt idx="9804">
                  <c:v>3.5884852745924546E-2</c:v>
                </c:pt>
                <c:pt idx="9805">
                  <c:v>3.5881270912143902E-2</c:v>
                </c:pt>
                <c:pt idx="9806">
                  <c:v>3.5877689807563812E-2</c:v>
                </c:pt>
                <c:pt idx="9807">
                  <c:v>3.5874109431961856E-2</c:v>
                </c:pt>
                <c:pt idx="9808">
                  <c:v>3.5870529785115603E-2</c:v>
                </c:pt>
                <c:pt idx="9809">
                  <c:v>3.586695086680259E-2</c:v>
                </c:pt>
                <c:pt idx="9810">
                  <c:v>3.5863372676800759E-2</c:v>
                </c:pt>
                <c:pt idx="9811">
                  <c:v>3.5859795214887712E-2</c:v>
                </c:pt>
                <c:pt idx="9812">
                  <c:v>3.5856218480841626E-2</c:v>
                </c:pt>
                <c:pt idx="9813">
                  <c:v>3.585264247444038E-2</c:v>
                </c:pt>
                <c:pt idx="9814">
                  <c:v>3.5849067195462075E-2</c:v>
                </c:pt>
                <c:pt idx="9815">
                  <c:v>3.5845492643684952E-2</c:v>
                </c:pt>
                <c:pt idx="9816">
                  <c:v>3.5841918818887389E-2</c:v>
                </c:pt>
                <c:pt idx="9817">
                  <c:v>3.5838345720847611E-2</c:v>
                </c:pt>
                <c:pt idx="9818">
                  <c:v>3.5834773349344116E-2</c:v>
                </c:pt>
                <c:pt idx="9819">
                  <c:v>3.5831201704155637E-2</c:v>
                </c:pt>
                <c:pt idx="9820">
                  <c:v>3.582763078506062E-2</c:v>
                </c:pt>
                <c:pt idx="9821">
                  <c:v>3.5824060591837868E-2</c:v>
                </c:pt>
                <c:pt idx="9822">
                  <c:v>3.5820491124266281E-2</c:v>
                </c:pt>
                <c:pt idx="9823">
                  <c:v>3.5816922382124798E-2</c:v>
                </c:pt>
                <c:pt idx="9824">
                  <c:v>3.5813354365192229E-2</c:v>
                </c:pt>
                <c:pt idx="9825">
                  <c:v>3.5809787073247931E-2</c:v>
                </c:pt>
                <c:pt idx="9826">
                  <c:v>3.5806220506070949E-2</c:v>
                </c:pt>
                <c:pt idx="9827">
                  <c:v>3.5802654663440535E-2</c:v>
                </c:pt>
                <c:pt idx="9828">
                  <c:v>3.5799089545136144E-2</c:v>
                </c:pt>
                <c:pt idx="9829">
                  <c:v>3.5795525150937223E-2</c:v>
                </c:pt>
                <c:pt idx="9830">
                  <c:v>3.5791961480623379E-2</c:v>
                </c:pt>
                <c:pt idx="9831">
                  <c:v>3.5788398533974052E-2</c:v>
                </c:pt>
                <c:pt idx="9832">
                  <c:v>3.5784836310769161E-2</c:v>
                </c:pt>
                <c:pt idx="9833">
                  <c:v>3.5781274810788403E-2</c:v>
                </c:pt>
                <c:pt idx="9834">
                  <c:v>3.5777714033811782E-2</c:v>
                </c:pt>
                <c:pt idx="9835">
                  <c:v>3.5774153979619271E-2</c:v>
                </c:pt>
                <c:pt idx="9836">
                  <c:v>3.5770594647990865E-2</c:v>
                </c:pt>
                <c:pt idx="9837">
                  <c:v>3.5767036038706845E-2</c:v>
                </c:pt>
                <c:pt idx="9838">
                  <c:v>3.576347815154745E-2</c:v>
                </c:pt>
                <c:pt idx="9839">
                  <c:v>3.5759920986293055E-2</c:v>
                </c:pt>
                <c:pt idx="9840">
                  <c:v>3.575636454272401E-2</c:v>
                </c:pt>
                <c:pt idx="9841">
                  <c:v>3.5752808820620895E-2</c:v>
                </c:pt>
                <c:pt idx="9842">
                  <c:v>3.5749253819764376E-2</c:v>
                </c:pt>
                <c:pt idx="9843">
                  <c:v>3.5745699539935047E-2</c:v>
                </c:pt>
                <c:pt idx="9844">
                  <c:v>3.5742145980913867E-2</c:v>
                </c:pt>
                <c:pt idx="9845">
                  <c:v>3.573859314248154E-2</c:v>
                </c:pt>
                <c:pt idx="9846">
                  <c:v>3.5735041024419247E-2</c:v>
                </c:pt>
                <c:pt idx="9847">
                  <c:v>3.5731489626507809E-2</c:v>
                </c:pt>
                <c:pt idx="9848">
                  <c:v>3.5727938948528562E-2</c:v>
                </c:pt>
                <c:pt idx="9849">
                  <c:v>3.5724388990262687E-2</c:v>
                </c:pt>
                <c:pt idx="9850">
                  <c:v>3.5720839751491526E-2</c:v>
                </c:pt>
                <c:pt idx="9851">
                  <c:v>3.5717291231996483E-2</c:v>
                </c:pt>
                <c:pt idx="9852">
                  <c:v>3.5713743431559107E-2</c:v>
                </c:pt>
                <c:pt idx="9853">
                  <c:v>3.5710196349960865E-2</c:v>
                </c:pt>
                <c:pt idx="9854">
                  <c:v>3.5706649986983592E-2</c:v>
                </c:pt>
                <c:pt idx="9855">
                  <c:v>3.5703104342408948E-2</c:v>
                </c:pt>
                <c:pt idx="9856">
                  <c:v>3.5699559416018871E-2</c:v>
                </c:pt>
                <c:pt idx="9857">
                  <c:v>3.5696015207595258E-2</c:v>
                </c:pt>
                <c:pt idx="9858">
                  <c:v>3.5692471716920214E-2</c:v>
                </c:pt>
                <c:pt idx="9859">
                  <c:v>3.5688928943775768E-2</c:v>
                </c:pt>
                <c:pt idx="9860">
                  <c:v>3.5685386887944211E-2</c:v>
                </c:pt>
                <c:pt idx="9861">
                  <c:v>3.5681845549207759E-2</c:v>
                </c:pt>
                <c:pt idx="9862">
                  <c:v>3.567830492734881E-2</c:v>
                </c:pt>
                <c:pt idx="9863">
                  <c:v>3.5674765022150001E-2</c:v>
                </c:pt>
                <c:pt idx="9864">
                  <c:v>3.5671225833393674E-2</c:v>
                </c:pt>
                <c:pt idx="9865">
                  <c:v>3.5667687360862572E-2</c:v>
                </c:pt>
                <c:pt idx="9866">
                  <c:v>3.5664149604339494E-2</c:v>
                </c:pt>
                <c:pt idx="9867">
                  <c:v>3.5660612563607211E-2</c:v>
                </c:pt>
                <c:pt idx="9868">
                  <c:v>3.5657076238448639E-2</c:v>
                </c:pt>
                <c:pt idx="9869">
                  <c:v>3.5653540628646833E-2</c:v>
                </c:pt>
                <c:pt idx="9870">
                  <c:v>3.5650005733984781E-2</c:v>
                </c:pt>
                <c:pt idx="9871">
                  <c:v>3.5646471554245732E-2</c:v>
                </c:pt>
                <c:pt idx="9872">
                  <c:v>3.5642938089212983E-2</c:v>
                </c:pt>
                <c:pt idx="9873">
                  <c:v>3.5639405338669793E-2</c:v>
                </c:pt>
                <c:pt idx="9874">
                  <c:v>3.5635873302399666E-2</c:v>
                </c:pt>
                <c:pt idx="9875">
                  <c:v>3.5632341980186118E-2</c:v>
                </c:pt>
                <c:pt idx="9876">
                  <c:v>3.5628811371812744E-2</c:v>
                </c:pt>
                <c:pt idx="9877">
                  <c:v>3.5625281477063335E-2</c:v>
                </c:pt>
                <c:pt idx="9878">
                  <c:v>3.5621752295721516E-2</c:v>
                </c:pt>
                <c:pt idx="9879">
                  <c:v>3.5618223827571356E-2</c:v>
                </c:pt>
                <c:pt idx="9880">
                  <c:v>3.5614696072396652E-2</c:v>
                </c:pt>
                <c:pt idx="9881">
                  <c:v>3.5611169029981592E-2</c:v>
                </c:pt>
                <c:pt idx="9882">
                  <c:v>3.5607642700110291E-2</c:v>
                </c:pt>
                <c:pt idx="9883">
                  <c:v>3.5604117082566909E-2</c:v>
                </c:pt>
                <c:pt idx="9884">
                  <c:v>3.5600592177135702E-2</c:v>
                </c:pt>
                <c:pt idx="9885">
                  <c:v>3.5597067983601252E-2</c:v>
                </c:pt>
                <c:pt idx="9886">
                  <c:v>3.5593544501747926E-2</c:v>
                </c:pt>
                <c:pt idx="9887">
                  <c:v>3.559002173136034E-2</c:v>
                </c:pt>
                <c:pt idx="9888">
                  <c:v>3.5586499672223187E-2</c:v>
                </c:pt>
                <c:pt idx="9889">
                  <c:v>3.5582978324121092E-2</c:v>
                </c:pt>
                <c:pt idx="9890">
                  <c:v>3.5579457686839053E-2</c:v>
                </c:pt>
                <c:pt idx="9891">
                  <c:v>3.5575937760161873E-2</c:v>
                </c:pt>
                <c:pt idx="9892">
                  <c:v>3.5572418543874586E-2</c:v>
                </c:pt>
                <c:pt idx="9893">
                  <c:v>3.5568900037762259E-2</c:v>
                </c:pt>
                <c:pt idx="9894">
                  <c:v>3.5565382241610176E-2</c:v>
                </c:pt>
                <c:pt idx="9895">
                  <c:v>3.5561865155203556E-2</c:v>
                </c:pt>
                <c:pt idx="9896">
                  <c:v>3.5558348778327711E-2</c:v>
                </c:pt>
                <c:pt idx="9897">
                  <c:v>3.5554833110768069E-2</c:v>
                </c:pt>
                <c:pt idx="9898">
                  <c:v>3.5551318152310295E-2</c:v>
                </c:pt>
                <c:pt idx="9899">
                  <c:v>3.5547803902739809E-2</c:v>
                </c:pt>
                <c:pt idx="9900">
                  <c:v>3.5544290361842465E-2</c:v>
                </c:pt>
                <c:pt idx="9901">
                  <c:v>3.5540777529404051E-2</c:v>
                </c:pt>
                <c:pt idx="9902">
                  <c:v>3.553726540521035E-2</c:v>
                </c:pt>
                <c:pt idx="9903">
                  <c:v>3.5533753989047262E-2</c:v>
                </c:pt>
                <c:pt idx="9904">
                  <c:v>3.5530243280701049E-2</c:v>
                </c:pt>
                <c:pt idx="9905">
                  <c:v>3.5526733279957638E-2</c:v>
                </c:pt>
                <c:pt idx="9906">
                  <c:v>3.5523223986603417E-2</c:v>
                </c:pt>
                <c:pt idx="9907">
                  <c:v>3.5519715400424604E-2</c:v>
                </c:pt>
                <c:pt idx="9908">
                  <c:v>3.5516207521207509E-2</c:v>
                </c:pt>
                <c:pt idx="9909">
                  <c:v>3.5512700348738664E-2</c:v>
                </c:pt>
                <c:pt idx="9910">
                  <c:v>3.5509193882804789E-2</c:v>
                </c:pt>
                <c:pt idx="9911">
                  <c:v>3.5505688123192283E-2</c:v>
                </c:pt>
                <c:pt idx="9912">
                  <c:v>3.550218306968804E-2</c:v>
                </c:pt>
                <c:pt idx="9913">
                  <c:v>3.5498678722078882E-2</c:v>
                </c:pt>
                <c:pt idx="9914">
                  <c:v>3.5495175080151639E-2</c:v>
                </c:pt>
                <c:pt idx="9915">
                  <c:v>3.5491672143693302E-2</c:v>
                </c:pt>
                <c:pt idx="9916">
                  <c:v>3.5488169912490944E-2</c:v>
                </c:pt>
                <c:pt idx="9917">
                  <c:v>3.5484668386331804E-2</c:v>
                </c:pt>
                <c:pt idx="9918">
                  <c:v>3.5481167565003163E-2</c:v>
                </c:pt>
                <c:pt idx="9919">
                  <c:v>3.5477667448292179E-2</c:v>
                </c:pt>
                <c:pt idx="9920">
                  <c:v>3.5474168035986332E-2</c:v>
                </c:pt>
                <c:pt idx="9921">
                  <c:v>3.5470669327873253E-2</c:v>
                </c:pt>
                <c:pt idx="9922">
                  <c:v>3.5467171323740401E-2</c:v>
                </c:pt>
                <c:pt idx="9923">
                  <c:v>3.5463674023375497E-2</c:v>
                </c:pt>
                <c:pt idx="9924">
                  <c:v>3.5460177426566306E-2</c:v>
                </c:pt>
                <c:pt idx="9925">
                  <c:v>3.5456681533100595E-2</c:v>
                </c:pt>
                <c:pt idx="9926">
                  <c:v>3.5453186342766417E-2</c:v>
                </c:pt>
                <c:pt idx="9927">
                  <c:v>3.5449691855351732E-2</c:v>
                </c:pt>
                <c:pt idx="9928">
                  <c:v>3.5446198070644655E-2</c:v>
                </c:pt>
                <c:pt idx="9929">
                  <c:v>3.5442704988433389E-2</c:v>
                </c:pt>
                <c:pt idx="9930">
                  <c:v>3.5439212608506188E-2</c:v>
                </c:pt>
                <c:pt idx="9931">
                  <c:v>3.5435720930651261E-2</c:v>
                </c:pt>
                <c:pt idx="9932">
                  <c:v>3.5432229954657272E-2</c:v>
                </c:pt>
                <c:pt idx="9933">
                  <c:v>3.5428739680312675E-2</c:v>
                </c:pt>
                <c:pt idx="9934">
                  <c:v>3.5425250107406055E-2</c:v>
                </c:pt>
                <c:pt idx="9935">
                  <c:v>3.5421761235726115E-2</c:v>
                </c:pt>
                <c:pt idx="9936">
                  <c:v>3.5418273065061651E-2</c:v>
                </c:pt>
                <c:pt idx="9937">
                  <c:v>3.5414785595201517E-2</c:v>
                </c:pt>
                <c:pt idx="9938">
                  <c:v>3.541129882593471E-2</c:v>
                </c:pt>
                <c:pt idx="9939">
                  <c:v>3.5407812757050211E-2</c:v>
                </c:pt>
                <c:pt idx="9940">
                  <c:v>3.5404327388337056E-2</c:v>
                </c:pt>
                <c:pt idx="9941">
                  <c:v>3.5400842719584658E-2</c:v>
                </c:pt>
                <c:pt idx="9942">
                  <c:v>3.5397358750582086E-2</c:v>
                </c:pt>
                <c:pt idx="9943">
                  <c:v>3.5393875481118921E-2</c:v>
                </c:pt>
                <c:pt idx="9944">
                  <c:v>3.5390392910984426E-2</c:v>
                </c:pt>
                <c:pt idx="9945">
                  <c:v>3.5386911039968279E-2</c:v>
                </c:pt>
                <c:pt idx="9946">
                  <c:v>3.5383429867860069E-2</c:v>
                </c:pt>
                <c:pt idx="9947">
                  <c:v>3.5379949394449516E-2</c:v>
                </c:pt>
                <c:pt idx="9948">
                  <c:v>3.5376469619526382E-2</c:v>
                </c:pt>
                <c:pt idx="9949">
                  <c:v>3.5372990542880581E-2</c:v>
                </c:pt>
                <c:pt idx="9950">
                  <c:v>3.5369512164302022E-2</c:v>
                </c:pt>
                <c:pt idx="9951">
                  <c:v>3.5366034483580826E-2</c:v>
                </c:pt>
                <c:pt idx="9952">
                  <c:v>3.536255750050709E-2</c:v>
                </c:pt>
                <c:pt idx="9953">
                  <c:v>3.5359081214871031E-2</c:v>
                </c:pt>
                <c:pt idx="9954">
                  <c:v>3.5355605626462991E-2</c:v>
                </c:pt>
                <c:pt idx="9955">
                  <c:v>3.5352130735073241E-2</c:v>
                </c:pt>
                <c:pt idx="9956">
                  <c:v>3.5348656540492344E-2</c:v>
                </c:pt>
                <c:pt idx="9957">
                  <c:v>3.5345183042510851E-2</c:v>
                </c:pt>
                <c:pt idx="9958">
                  <c:v>3.5341710240919415E-2</c:v>
                </c:pt>
                <c:pt idx="9959">
                  <c:v>3.5338238135508633E-2</c:v>
                </c:pt>
                <c:pt idx="9960">
                  <c:v>3.5334766726069479E-2</c:v>
                </c:pt>
                <c:pt idx="9961">
                  <c:v>3.5331296012392675E-2</c:v>
                </c:pt>
                <c:pt idx="9962">
                  <c:v>3.5327825994269341E-2</c:v>
                </c:pt>
                <c:pt idx="9963">
                  <c:v>3.5324356671490406E-2</c:v>
                </c:pt>
                <c:pt idx="9964">
                  <c:v>3.5320888043847087E-2</c:v>
                </c:pt>
                <c:pt idx="9965">
                  <c:v>3.5317420111130607E-2</c:v>
                </c:pt>
                <c:pt idx="9966">
                  <c:v>3.5313952873132243E-2</c:v>
                </c:pt>
                <c:pt idx="9967">
                  <c:v>3.5310486329643391E-2</c:v>
                </c:pt>
                <c:pt idx="9968">
                  <c:v>3.5307020480455573E-2</c:v>
                </c:pt>
                <c:pt idx="9969">
                  <c:v>3.5303555325360204E-2</c:v>
                </c:pt>
                <c:pt idx="9970">
                  <c:v>3.530009086414905E-2</c:v>
                </c:pt>
                <c:pt idx="9971">
                  <c:v>3.5296627096613811E-2</c:v>
                </c:pt>
                <c:pt idx="9972">
                  <c:v>3.5293164022546286E-2</c:v>
                </c:pt>
                <c:pt idx="9973">
                  <c:v>3.528970164173835E-2</c:v>
                </c:pt>
                <c:pt idx="9974">
                  <c:v>3.5286239953981988E-2</c:v>
                </c:pt>
                <c:pt idx="9975">
                  <c:v>3.5282778959069297E-2</c:v>
                </c:pt>
                <c:pt idx="9976">
                  <c:v>3.527931865679234E-2</c:v>
                </c:pt>
                <c:pt idx="9977">
                  <c:v>3.5275859046943359E-2</c:v>
                </c:pt>
                <c:pt idx="9978">
                  <c:v>3.5272400129314679E-2</c:v>
                </c:pt>
                <c:pt idx="9979">
                  <c:v>3.5268941903698635E-2</c:v>
                </c:pt>
                <c:pt idx="9980">
                  <c:v>3.5265484369887787E-2</c:v>
                </c:pt>
                <c:pt idx="9981">
                  <c:v>3.526202752767469E-2</c:v>
                </c:pt>
                <c:pt idx="9982">
                  <c:v>3.5258571376851851E-2</c:v>
                </c:pt>
                <c:pt idx="9983">
                  <c:v>3.5255115917212178E-2</c:v>
                </c:pt>
                <c:pt idx="9984">
                  <c:v>3.5251661148548247E-2</c:v>
                </c:pt>
                <c:pt idx="9985">
                  <c:v>3.5248207070653202E-2</c:v>
                </c:pt>
                <c:pt idx="9986">
                  <c:v>3.5244753683319779E-2</c:v>
                </c:pt>
                <c:pt idx="9987">
                  <c:v>3.5241300986341151E-2</c:v>
                </c:pt>
                <c:pt idx="9988">
                  <c:v>3.5237848979510426E-2</c:v>
                </c:pt>
                <c:pt idx="9989">
                  <c:v>3.5234397662620827E-2</c:v>
                </c:pt>
                <c:pt idx="9990">
                  <c:v>3.5230947035465622E-2</c:v>
                </c:pt>
                <c:pt idx="9991">
                  <c:v>3.5227497097838165E-2</c:v>
                </c:pt>
                <c:pt idx="9992">
                  <c:v>3.5224047849532029E-2</c:v>
                </c:pt>
                <c:pt idx="9993">
                  <c:v>3.5220599290340673E-2</c:v>
                </c:pt>
                <c:pt idx="9994">
                  <c:v>3.521715142005781E-2</c:v>
                </c:pt>
                <c:pt idx="9995">
                  <c:v>3.5213704238477056E-2</c:v>
                </c:pt>
                <c:pt idx="9996">
                  <c:v>3.5210257745392243E-2</c:v>
                </c:pt>
                <c:pt idx="9997">
                  <c:v>3.5206811940597244E-2</c:v>
                </c:pt>
                <c:pt idx="9998">
                  <c:v>3.5203366823886056E-2</c:v>
                </c:pt>
                <c:pt idx="9999">
                  <c:v>3.5199922395052596E-2</c:v>
                </c:pt>
                <c:pt idx="10000">
                  <c:v>3.5196478653891111E-2</c:v>
                </c:pt>
                <c:pt idx="10001">
                  <c:v>3.5193035600195786E-2</c:v>
                </c:pt>
                <c:pt idx="10002">
                  <c:v>3.5189593233760828E-2</c:v>
                </c:pt>
                <c:pt idx="10003">
                  <c:v>3.5186151554380679E-2</c:v>
                </c:pt>
                <c:pt idx="10004">
                  <c:v>3.5182710561849816E-2</c:v>
                </c:pt>
                <c:pt idx="10005">
                  <c:v>3.5179270255962646E-2</c:v>
                </c:pt>
                <c:pt idx="10006">
                  <c:v>3.5175830636513951E-2</c:v>
                </c:pt>
                <c:pt idx="10007">
                  <c:v>3.5172391703298229E-2</c:v>
                </c:pt>
                <c:pt idx="10008">
                  <c:v>3.5168953456110409E-2</c:v>
                </c:pt>
                <c:pt idx="10009">
                  <c:v>3.5165515894745314E-2</c:v>
                </c:pt>
                <c:pt idx="10010">
                  <c:v>3.5162079018997872E-2</c:v>
                </c:pt>
                <c:pt idx="10011">
                  <c:v>3.5158642828663156E-2</c:v>
                </c:pt>
                <c:pt idx="10012">
                  <c:v>3.5155207323536171E-2</c:v>
                </c:pt>
                <c:pt idx="10013">
                  <c:v>3.5151772503412164E-2</c:v>
                </c:pt>
                <c:pt idx="10014">
                  <c:v>3.5148338368086354E-2</c:v>
                </c:pt>
                <c:pt idx="10015">
                  <c:v>3.5144904917354156E-2</c:v>
                </c:pt>
                <c:pt idx="10016">
                  <c:v>3.5141472151011002E-2</c:v>
                </c:pt>
                <c:pt idx="10017">
                  <c:v>3.5138040068852378E-2</c:v>
                </c:pt>
                <c:pt idx="10018">
                  <c:v>3.5134608670673861E-2</c:v>
                </c:pt>
                <c:pt idx="10019">
                  <c:v>3.5131177956271145E-2</c:v>
                </c:pt>
                <c:pt idx="10020">
                  <c:v>3.5127747925439955E-2</c:v>
                </c:pt>
                <c:pt idx="10021">
                  <c:v>3.5124318577976182E-2</c:v>
                </c:pt>
                <c:pt idx="10022">
                  <c:v>3.5120889913675631E-2</c:v>
                </c:pt>
                <c:pt idx="10023">
                  <c:v>3.5117461932334428E-2</c:v>
                </c:pt>
                <c:pt idx="10024">
                  <c:v>3.5114034633748667E-2</c:v>
                </c:pt>
                <c:pt idx="10025">
                  <c:v>3.5110608017714449E-2</c:v>
                </c:pt>
                <c:pt idx="10026">
                  <c:v>3.5107182084028014E-2</c:v>
                </c:pt>
                <c:pt idx="10027">
                  <c:v>3.5103756832485636E-2</c:v>
                </c:pt>
                <c:pt idx="10028">
                  <c:v>3.5100332262883852E-2</c:v>
                </c:pt>
                <c:pt idx="10029">
                  <c:v>3.5096908375019061E-2</c:v>
                </c:pt>
                <c:pt idx="10030">
                  <c:v>3.5093485168687787E-2</c:v>
                </c:pt>
                <c:pt idx="10031">
                  <c:v>3.5090062643686776E-2</c:v>
                </c:pt>
                <c:pt idx="10032">
                  <c:v>3.5086640799812732E-2</c:v>
                </c:pt>
                <c:pt idx="10033">
                  <c:v>3.5083219636862464E-2</c:v>
                </c:pt>
                <c:pt idx="10034">
                  <c:v>3.5079799154632781E-2</c:v>
                </c:pt>
                <c:pt idx="10035">
                  <c:v>3.5076379352920795E-2</c:v>
                </c:pt>
                <c:pt idx="10036">
                  <c:v>3.5072960231523412E-2</c:v>
                </c:pt>
                <c:pt idx="10037">
                  <c:v>3.5069541790237843E-2</c:v>
                </c:pt>
                <c:pt idx="10038">
                  <c:v>3.5066124028861313E-2</c:v>
                </c:pt>
                <c:pt idx="10039">
                  <c:v>3.5062706947191088E-2</c:v>
                </c:pt>
                <c:pt idx="10040">
                  <c:v>3.5059290545024623E-2</c:v>
                </c:pt>
                <c:pt idx="10041">
                  <c:v>3.5055874822159216E-2</c:v>
                </c:pt>
                <c:pt idx="10042">
                  <c:v>3.5052459778392463E-2</c:v>
                </c:pt>
                <c:pt idx="10043">
                  <c:v>3.5049045413522099E-2</c:v>
                </c:pt>
                <c:pt idx="10044">
                  <c:v>3.5045631727345615E-2</c:v>
                </c:pt>
                <c:pt idx="10045">
                  <c:v>3.5042218719660997E-2</c:v>
                </c:pt>
                <c:pt idx="10046">
                  <c:v>3.5038806390265874E-2</c:v>
                </c:pt>
                <c:pt idx="10047">
                  <c:v>3.5035394738958392E-2</c:v>
                </c:pt>
                <c:pt idx="10048">
                  <c:v>3.5031983765536442E-2</c:v>
                </c:pt>
                <c:pt idx="10049">
                  <c:v>3.502857346979818E-2</c:v>
                </c:pt>
                <c:pt idx="10050">
                  <c:v>3.5025163851541766E-2</c:v>
                </c:pt>
                <c:pt idx="10051">
                  <c:v>3.5021754910565452E-2</c:v>
                </c:pt>
                <c:pt idx="10052">
                  <c:v>3.50183466466676E-2</c:v>
                </c:pt>
                <c:pt idx="10053">
                  <c:v>3.5014939059646581E-2</c:v>
                </c:pt>
                <c:pt idx="10054">
                  <c:v>3.5011532149300952E-2</c:v>
                </c:pt>
                <c:pt idx="10055">
                  <c:v>3.5008125915429227E-2</c:v>
                </c:pt>
                <c:pt idx="10056">
                  <c:v>3.5004720357830046E-2</c:v>
                </c:pt>
                <c:pt idx="10057">
                  <c:v>3.5001315476302315E-2</c:v>
                </c:pt>
                <c:pt idx="10058">
                  <c:v>3.4997911270644604E-2</c:v>
                </c:pt>
                <c:pt idx="10059">
                  <c:v>3.499450774065594E-2</c:v>
                </c:pt>
                <c:pt idx="10060">
                  <c:v>3.4991104886135306E-2</c:v>
                </c:pt>
                <c:pt idx="10061">
                  <c:v>3.4987702706881792E-2</c:v>
                </c:pt>
                <c:pt idx="10062">
                  <c:v>3.4984301202694412E-2</c:v>
                </c:pt>
                <c:pt idx="10063">
                  <c:v>3.4980900373372495E-2</c:v>
                </c:pt>
                <c:pt idx="10064">
                  <c:v>3.4977500218715291E-2</c:v>
                </c:pt>
                <c:pt idx="10065">
                  <c:v>3.4974100738522182E-2</c:v>
                </c:pt>
                <c:pt idx="10066">
                  <c:v>3.4970701932592607E-2</c:v>
                </c:pt>
                <c:pt idx="10067">
                  <c:v>3.4967303800726116E-2</c:v>
                </c:pt>
                <c:pt idx="10068">
                  <c:v>3.4963906342722312E-2</c:v>
                </c:pt>
                <c:pt idx="10069">
                  <c:v>3.4960509558380884E-2</c:v>
                </c:pt>
                <c:pt idx="10070">
                  <c:v>3.4957113447501645E-2</c:v>
                </c:pt>
                <c:pt idx="10071">
                  <c:v>3.4953718009884352E-2</c:v>
                </c:pt>
                <c:pt idx="10072">
                  <c:v>3.4950323245329019E-2</c:v>
                </c:pt>
                <c:pt idx="10073">
                  <c:v>3.4946929153635627E-2</c:v>
                </c:pt>
                <c:pt idx="10074">
                  <c:v>3.4943535734604271E-2</c:v>
                </c:pt>
                <c:pt idx="10075">
                  <c:v>3.494014298803514E-2</c:v>
                </c:pt>
                <c:pt idx="10076">
                  <c:v>3.493675091372838E-2</c:v>
                </c:pt>
                <c:pt idx="10077">
                  <c:v>3.4933359511484442E-2</c:v>
                </c:pt>
                <c:pt idx="10078">
                  <c:v>3.492996878110368E-2</c:v>
                </c:pt>
                <c:pt idx="10079">
                  <c:v>3.4926578722386518E-2</c:v>
                </c:pt>
                <c:pt idx="10080">
                  <c:v>3.4923189335133588E-2</c:v>
                </c:pt>
                <c:pt idx="10081">
                  <c:v>3.4919800619145611E-2</c:v>
                </c:pt>
                <c:pt idx="10082">
                  <c:v>3.4916412574223163E-2</c:v>
                </c:pt>
                <c:pt idx="10083">
                  <c:v>3.4913025200167036E-2</c:v>
                </c:pt>
                <c:pt idx="10084">
                  <c:v>3.4909638496778216E-2</c:v>
                </c:pt>
                <c:pt idx="10085">
                  <c:v>3.4906252463857611E-2</c:v>
                </c:pt>
                <c:pt idx="10086">
                  <c:v>3.4902867101206256E-2</c:v>
                </c:pt>
                <c:pt idx="10087">
                  <c:v>3.4899482408625296E-2</c:v>
                </c:pt>
                <c:pt idx="10088">
                  <c:v>3.4896098385915841E-2</c:v>
                </c:pt>
                <c:pt idx="10089">
                  <c:v>3.489271503287926E-2</c:v>
                </c:pt>
                <c:pt idx="10090">
                  <c:v>3.4889332349316828E-2</c:v>
                </c:pt>
                <c:pt idx="10091">
                  <c:v>3.4885950335030003E-2</c:v>
                </c:pt>
                <c:pt idx="10092">
                  <c:v>3.4882568989820256E-2</c:v>
                </c:pt>
                <c:pt idx="10093">
                  <c:v>3.4879188313489254E-2</c:v>
                </c:pt>
                <c:pt idx="10094">
                  <c:v>3.4875808305838592E-2</c:v>
                </c:pt>
                <c:pt idx="10095">
                  <c:v>3.4872428966670053E-2</c:v>
                </c:pt>
                <c:pt idx="10096">
                  <c:v>3.4869050295785409E-2</c:v>
                </c:pt>
                <c:pt idx="10097">
                  <c:v>3.4865672292986608E-2</c:v>
                </c:pt>
                <c:pt idx="10098">
                  <c:v>3.4862294958075607E-2</c:v>
                </c:pt>
                <c:pt idx="10099">
                  <c:v>3.4858918290854454E-2</c:v>
                </c:pt>
                <c:pt idx="10100">
                  <c:v>3.4855542291125335E-2</c:v>
                </c:pt>
                <c:pt idx="10101">
                  <c:v>3.4852166958690332E-2</c:v>
                </c:pt>
                <c:pt idx="10102">
                  <c:v>3.4848792293351853E-2</c:v>
                </c:pt>
                <c:pt idx="10103">
                  <c:v>3.4845418294912243E-2</c:v>
                </c:pt>
                <c:pt idx="10104">
                  <c:v>3.4842044963173953E-2</c:v>
                </c:pt>
                <c:pt idx="10105">
                  <c:v>3.4838672297939431E-2</c:v>
                </c:pt>
                <c:pt idx="10106">
                  <c:v>3.4835300299011406E-2</c:v>
                </c:pt>
                <c:pt idx="10107">
                  <c:v>3.4831928966192402E-2</c:v>
                </c:pt>
                <c:pt idx="10108">
                  <c:v>3.4828558299285273E-2</c:v>
                </c:pt>
                <c:pt idx="10109">
                  <c:v>3.482518829809287E-2</c:v>
                </c:pt>
                <c:pt idx="10110">
                  <c:v>3.4821818962418115E-2</c:v>
                </c:pt>
                <c:pt idx="10111">
                  <c:v>3.4818450292063874E-2</c:v>
                </c:pt>
                <c:pt idx="10112">
                  <c:v>3.4815082286833395E-2</c:v>
                </c:pt>
                <c:pt idx="10113">
                  <c:v>3.4811714946529675E-2</c:v>
                </c:pt>
                <c:pt idx="10114">
                  <c:v>3.4808348270956004E-2</c:v>
                </c:pt>
                <c:pt idx="10115">
                  <c:v>3.4804982259915615E-2</c:v>
                </c:pt>
                <c:pt idx="10116">
                  <c:v>3.4801616913212034E-2</c:v>
                </c:pt>
                <c:pt idx="10117">
                  <c:v>3.4798252230648544E-2</c:v>
                </c:pt>
                <c:pt idx="10118">
                  <c:v>3.47948882120288E-2</c:v>
                </c:pt>
                <c:pt idx="10119">
                  <c:v>3.4791524857156378E-2</c:v>
                </c:pt>
                <c:pt idx="10120">
                  <c:v>3.4788162165834982E-2</c:v>
                </c:pt>
                <c:pt idx="10121">
                  <c:v>3.4784800137868319E-2</c:v>
                </c:pt>
                <c:pt idx="10122">
                  <c:v>3.4781438773060294E-2</c:v>
                </c:pt>
                <c:pt idx="10123">
                  <c:v>3.4778078071214816E-2</c:v>
                </c:pt>
                <c:pt idx="10124">
                  <c:v>3.4774718032135846E-2</c:v>
                </c:pt>
                <c:pt idx="10125">
                  <c:v>3.4771358655627548E-2</c:v>
                </c:pt>
                <c:pt idx="10126">
                  <c:v>3.4767999941493911E-2</c:v>
                </c:pt>
                <c:pt idx="10127">
                  <c:v>3.4764641889539316E-2</c:v>
                </c:pt>
                <c:pt idx="10128">
                  <c:v>3.4761284499568015E-2</c:v>
                </c:pt>
                <c:pt idx="10129">
                  <c:v>3.4757927771384402E-2</c:v>
                </c:pt>
                <c:pt idx="10130">
                  <c:v>3.475457170479291E-2</c:v>
                </c:pt>
                <c:pt idx="10131">
                  <c:v>3.4751216299598105E-2</c:v>
                </c:pt>
                <c:pt idx="10132">
                  <c:v>3.4747861555604602E-2</c:v>
                </c:pt>
                <c:pt idx="10133">
                  <c:v>3.4744507472617092E-2</c:v>
                </c:pt>
                <c:pt idx="10134">
                  <c:v>3.4741154050440287E-2</c:v>
                </c:pt>
                <c:pt idx="10135">
                  <c:v>3.4737801288879183E-2</c:v>
                </c:pt>
                <c:pt idx="10136">
                  <c:v>3.4734449187738443E-2</c:v>
                </c:pt>
                <c:pt idx="10137">
                  <c:v>3.4731097746823363E-2</c:v>
                </c:pt>
                <c:pt idx="10138">
                  <c:v>3.4727746965938736E-2</c:v>
                </c:pt>
                <c:pt idx="10139">
                  <c:v>3.472439684488992E-2</c:v>
                </c:pt>
                <c:pt idx="10140">
                  <c:v>3.4721047383482084E-2</c:v>
                </c:pt>
                <c:pt idx="10141">
                  <c:v>3.4717698581520552E-2</c:v>
                </c:pt>
                <c:pt idx="10142">
                  <c:v>3.4714350438810604E-2</c:v>
                </c:pt>
                <c:pt idx="10143">
                  <c:v>3.4711002955157812E-2</c:v>
                </c:pt>
                <c:pt idx="10144">
                  <c:v>3.4707656130367665E-2</c:v>
                </c:pt>
                <c:pt idx="10145">
                  <c:v>3.4704309964245797E-2</c:v>
                </c:pt>
                <c:pt idx="10146">
                  <c:v>3.4700964456597871E-2</c:v>
                </c:pt>
                <c:pt idx="10147">
                  <c:v>3.4697619607229717E-2</c:v>
                </c:pt>
                <c:pt idx="10148">
                  <c:v>3.4694275415947044E-2</c:v>
                </c:pt>
                <c:pt idx="10149">
                  <c:v>3.4690931882555814E-2</c:v>
                </c:pt>
                <c:pt idx="10150">
                  <c:v>3.4687589006862092E-2</c:v>
                </c:pt>
                <c:pt idx="10151">
                  <c:v>3.4684246788671963E-2</c:v>
                </c:pt>
                <c:pt idx="10152">
                  <c:v>3.4680905227791402E-2</c:v>
                </c:pt>
                <c:pt idx="10153">
                  <c:v>3.4677564324026806E-2</c:v>
                </c:pt>
                <c:pt idx="10154">
                  <c:v>3.4674224077184401E-2</c:v>
                </c:pt>
                <c:pt idx="10155">
                  <c:v>3.4670884487070591E-2</c:v>
                </c:pt>
                <c:pt idx="10156">
                  <c:v>3.4667545553491698E-2</c:v>
                </c:pt>
                <c:pt idx="10157">
                  <c:v>3.4664207276254452E-2</c:v>
                </c:pt>
                <c:pt idx="10158">
                  <c:v>3.4660869655165294E-2</c:v>
                </c:pt>
                <c:pt idx="10159">
                  <c:v>3.4657532690030989E-2</c:v>
                </c:pt>
                <c:pt idx="10160">
                  <c:v>3.4654196380658267E-2</c:v>
                </c:pt>
                <c:pt idx="10161">
                  <c:v>3.4650860726853999E-2</c:v>
                </c:pt>
                <c:pt idx="10162">
                  <c:v>3.4647525728425006E-2</c:v>
                </c:pt>
                <c:pt idx="10163">
                  <c:v>3.4644191385178241E-2</c:v>
                </c:pt>
                <c:pt idx="10164">
                  <c:v>3.4640857696920928E-2</c:v>
                </c:pt>
                <c:pt idx="10165">
                  <c:v>3.4637524663460012E-2</c:v>
                </c:pt>
                <c:pt idx="10166">
                  <c:v>3.4634192284602842E-2</c:v>
                </c:pt>
                <c:pt idx="10167">
                  <c:v>3.463086056015667E-2</c:v>
                </c:pt>
                <c:pt idx="10168">
                  <c:v>3.4627529489928782E-2</c:v>
                </c:pt>
                <c:pt idx="10169">
                  <c:v>3.4624199073726672E-2</c:v>
                </c:pt>
                <c:pt idx="10170">
                  <c:v>3.4620869311357848E-2</c:v>
                </c:pt>
                <c:pt idx="10171">
                  <c:v>3.4617540202629936E-2</c:v>
                </c:pt>
                <c:pt idx="10172">
                  <c:v>3.4614211747350472E-2</c:v>
                </c:pt>
                <c:pt idx="10173">
                  <c:v>3.4610883945327311E-2</c:v>
                </c:pt>
                <c:pt idx="10174">
                  <c:v>3.4607556796368226E-2</c:v>
                </c:pt>
                <c:pt idx="10175">
                  <c:v>3.4604230300281105E-2</c:v>
                </c:pt>
                <c:pt idx="10176">
                  <c:v>3.4600904456873985E-2</c:v>
                </c:pt>
                <c:pt idx="10177">
                  <c:v>3.4597579265954685E-2</c:v>
                </c:pt>
                <c:pt idx="10178">
                  <c:v>3.4594254727331533E-2</c:v>
                </c:pt>
                <c:pt idx="10179">
                  <c:v>3.4590930840812648E-2</c:v>
                </c:pt>
                <c:pt idx="10180">
                  <c:v>3.4587607606206341E-2</c:v>
                </c:pt>
                <c:pt idx="10181">
                  <c:v>3.458428502332081E-2</c:v>
                </c:pt>
                <c:pt idx="10182">
                  <c:v>3.4580963091964609E-2</c:v>
                </c:pt>
                <c:pt idx="10183">
                  <c:v>3.457764181194619E-2</c:v>
                </c:pt>
                <c:pt idx="10184">
                  <c:v>3.4574321183074096E-2</c:v>
                </c:pt>
                <c:pt idx="10185">
                  <c:v>3.4571001205156958E-2</c:v>
                </c:pt>
                <c:pt idx="10186">
                  <c:v>3.4567681878003534E-2</c:v>
                </c:pt>
                <c:pt idx="10187">
                  <c:v>3.456436320142256E-2</c:v>
                </c:pt>
                <c:pt idx="10188">
                  <c:v>3.4561045175222981E-2</c:v>
                </c:pt>
                <c:pt idx="10189">
                  <c:v>3.4557727799213601E-2</c:v>
                </c:pt>
                <c:pt idx="10190">
                  <c:v>3.4554411073203554E-2</c:v>
                </c:pt>
                <c:pt idx="10191">
                  <c:v>3.4551094997001888E-2</c:v>
                </c:pt>
                <c:pt idx="10192">
                  <c:v>3.4547779570417804E-2</c:v>
                </c:pt>
                <c:pt idx="10193">
                  <c:v>3.4544464793260413E-2</c:v>
                </c:pt>
                <c:pt idx="10194">
                  <c:v>3.45411506653392E-2</c:v>
                </c:pt>
                <c:pt idx="10195">
                  <c:v>3.4537837186463458E-2</c:v>
                </c:pt>
                <c:pt idx="10196">
                  <c:v>3.4534524356442498E-2</c:v>
                </c:pt>
                <c:pt idx="10197">
                  <c:v>3.4531212175086229E-2</c:v>
                </c:pt>
                <c:pt idx="10198">
                  <c:v>3.4527900642203894E-2</c:v>
                </c:pt>
                <c:pt idx="10199">
                  <c:v>3.4524589757605383E-2</c:v>
                </c:pt>
                <c:pt idx="10200">
                  <c:v>3.4521279521100415E-2</c:v>
                </c:pt>
                <c:pt idx="10201">
                  <c:v>3.4517969932498768E-2</c:v>
                </c:pt>
                <c:pt idx="10202">
                  <c:v>3.4514660991610407E-2</c:v>
                </c:pt>
                <c:pt idx="10203">
                  <c:v>3.4511352698245311E-2</c:v>
                </c:pt>
                <c:pt idx="10204">
                  <c:v>3.4508045052213512E-2</c:v>
                </c:pt>
                <c:pt idx="10205">
                  <c:v>3.4504738053325192E-2</c:v>
                </c:pt>
                <c:pt idx="10206">
                  <c:v>3.4501431701390438E-2</c:v>
                </c:pt>
                <c:pt idx="10207">
                  <c:v>3.4498125996219646E-2</c:v>
                </c:pt>
                <c:pt idx="10208">
                  <c:v>3.4494820937623141E-2</c:v>
                </c:pt>
                <c:pt idx="10209">
                  <c:v>3.449151652541136E-2</c:v>
                </c:pt>
                <c:pt idx="10210">
                  <c:v>3.4488212759394746E-2</c:v>
                </c:pt>
                <c:pt idx="10211">
                  <c:v>3.4484909639383859E-2</c:v>
                </c:pt>
                <c:pt idx="10212">
                  <c:v>3.4481607165189491E-2</c:v>
                </c:pt>
                <c:pt idx="10213">
                  <c:v>3.4478305336622196E-2</c:v>
                </c:pt>
                <c:pt idx="10214">
                  <c:v>3.4475004153492882E-2</c:v>
                </c:pt>
                <c:pt idx="10215">
                  <c:v>3.4471703615612435E-2</c:v>
                </c:pt>
                <c:pt idx="10216">
                  <c:v>3.4468403722791661E-2</c:v>
                </c:pt>
                <c:pt idx="10217">
                  <c:v>3.446510447484176E-2</c:v>
                </c:pt>
                <c:pt idx="10218">
                  <c:v>3.4461805871573686E-2</c:v>
                </c:pt>
                <c:pt idx="10219">
                  <c:v>3.4458507912798614E-2</c:v>
                </c:pt>
                <c:pt idx="10220">
                  <c:v>3.4455210598327908E-2</c:v>
                </c:pt>
                <c:pt idx="10221">
                  <c:v>3.4451913927972783E-2</c:v>
                </c:pt>
                <c:pt idx="10222">
                  <c:v>3.4448617901544583E-2</c:v>
                </c:pt>
                <c:pt idx="10223">
                  <c:v>3.4445322518854883E-2</c:v>
                </c:pt>
                <c:pt idx="10224">
                  <c:v>3.4442027779715091E-2</c:v>
                </c:pt>
                <c:pt idx="10225">
                  <c:v>3.4438733683936885E-2</c:v>
                </c:pt>
                <c:pt idx="10226">
                  <c:v>3.4435440231331972E-2</c:v>
                </c:pt>
                <c:pt idx="10227">
                  <c:v>3.4432147421712148E-2</c:v>
                </c:pt>
                <c:pt idx="10228">
                  <c:v>3.4428855254889049E-2</c:v>
                </c:pt>
                <c:pt idx="10229">
                  <c:v>3.4425563730674791E-2</c:v>
                </c:pt>
                <c:pt idx="10230">
                  <c:v>3.4422272848881198E-2</c:v>
                </c:pt>
                <c:pt idx="10231">
                  <c:v>3.4418982609320442E-2</c:v>
                </c:pt>
                <c:pt idx="10232">
                  <c:v>3.4415693011804561E-2</c:v>
                </c:pt>
                <c:pt idx="10233">
                  <c:v>3.4412404056145707E-2</c:v>
                </c:pt>
                <c:pt idx="10234">
                  <c:v>3.4409115742156292E-2</c:v>
                </c:pt>
                <c:pt idx="10235">
                  <c:v>3.4405828069648502E-2</c:v>
                </c:pt>
                <c:pt idx="10236">
                  <c:v>3.4402541038434861E-2</c:v>
                </c:pt>
                <c:pt idx="10237">
                  <c:v>3.4399254648327819E-2</c:v>
                </c:pt>
                <c:pt idx="10238">
                  <c:v>3.4395968899139942E-2</c:v>
                </c:pt>
                <c:pt idx="10239">
                  <c:v>3.4392683790683838E-2</c:v>
                </c:pt>
                <c:pt idx="10240">
                  <c:v>3.4389399322772254E-2</c:v>
                </c:pt>
                <c:pt idx="10241">
                  <c:v>3.4386115495217952E-2</c:v>
                </c:pt>
                <c:pt idx="10242">
                  <c:v>3.4382832307833754E-2</c:v>
                </c:pt>
                <c:pt idx="10243">
                  <c:v>3.4379549760432629E-2</c:v>
                </c:pt>
                <c:pt idx="10244">
                  <c:v>3.4376267852827595E-2</c:v>
                </c:pt>
                <c:pt idx="10245">
                  <c:v>3.4372986584831601E-2</c:v>
                </c:pt>
                <c:pt idx="10246">
                  <c:v>3.436970595625792E-2</c:v>
                </c:pt>
                <c:pt idx="10247">
                  <c:v>3.4366425966919724E-2</c:v>
                </c:pt>
                <c:pt idx="10248">
                  <c:v>3.4363146616630341E-2</c:v>
                </c:pt>
                <c:pt idx="10249">
                  <c:v>3.4359867905203012E-2</c:v>
                </c:pt>
                <c:pt idx="10250">
                  <c:v>3.435658983245124E-2</c:v>
                </c:pt>
                <c:pt idx="10251">
                  <c:v>3.4353312398188632E-2</c:v>
                </c:pt>
                <c:pt idx="10252">
                  <c:v>3.4350035602228636E-2</c:v>
                </c:pt>
                <c:pt idx="10253">
                  <c:v>3.434675944438495E-2</c:v>
                </c:pt>
                <c:pt idx="10254">
                  <c:v>3.4343483924471292E-2</c:v>
                </c:pt>
                <c:pt idx="10255">
                  <c:v>3.4340209042301464E-2</c:v>
                </c:pt>
                <c:pt idx="10256">
                  <c:v>3.4336934797689331E-2</c:v>
                </c:pt>
                <c:pt idx="10257">
                  <c:v>3.4333661190448839E-2</c:v>
                </c:pt>
                <c:pt idx="10258">
                  <c:v>3.4330388220394005E-2</c:v>
                </c:pt>
                <c:pt idx="10259">
                  <c:v>3.4327115887338895E-2</c:v>
                </c:pt>
                <c:pt idx="10260">
                  <c:v>3.4323844191097679E-2</c:v>
                </c:pt>
                <c:pt idx="10261">
                  <c:v>3.4320573131484587E-2</c:v>
                </c:pt>
                <c:pt idx="10262">
                  <c:v>3.4317302708314019E-2</c:v>
                </c:pt>
                <c:pt idx="10263">
                  <c:v>3.4314032921400131E-2</c:v>
                </c:pt>
                <c:pt idx="10264">
                  <c:v>3.4310763770557549E-2</c:v>
                </c:pt>
                <c:pt idx="10265">
                  <c:v>3.4307495255600735E-2</c:v>
                </c:pt>
                <c:pt idx="10266">
                  <c:v>3.4304227376344289E-2</c:v>
                </c:pt>
                <c:pt idx="10267">
                  <c:v>3.4300960132602872E-2</c:v>
                </c:pt>
                <c:pt idx="10268">
                  <c:v>3.4297693524191215E-2</c:v>
                </c:pt>
                <c:pt idx="10269">
                  <c:v>3.4294427550924177E-2</c:v>
                </c:pt>
                <c:pt idx="10270">
                  <c:v>3.4291162212616542E-2</c:v>
                </c:pt>
                <c:pt idx="10271">
                  <c:v>3.428789750908335E-2</c:v>
                </c:pt>
                <c:pt idx="10272">
                  <c:v>3.4284633440139475E-2</c:v>
                </c:pt>
                <c:pt idx="10273">
                  <c:v>3.4281370005600234E-2</c:v>
                </c:pt>
                <c:pt idx="10274">
                  <c:v>3.4278107205280586E-2</c:v>
                </c:pt>
                <c:pt idx="10275">
                  <c:v>3.4274845038995957E-2</c:v>
                </c:pt>
                <c:pt idx="10276">
                  <c:v>3.4271583506561482E-2</c:v>
                </c:pt>
                <c:pt idx="10277">
                  <c:v>3.4268322607792674E-2</c:v>
                </c:pt>
                <c:pt idx="10278">
                  <c:v>3.4265062342504919E-2</c:v>
                </c:pt>
                <c:pt idx="10279">
                  <c:v>3.4261802710513822E-2</c:v>
                </c:pt>
                <c:pt idx="10280">
                  <c:v>3.4258543711634809E-2</c:v>
                </c:pt>
                <c:pt idx="10281">
                  <c:v>3.4255285345683714E-2</c:v>
                </c:pt>
                <c:pt idx="10282">
                  <c:v>3.4252027612476262E-2</c:v>
                </c:pt>
                <c:pt idx="10283">
                  <c:v>3.4248770511828189E-2</c:v>
                </c:pt>
                <c:pt idx="10284">
                  <c:v>3.4245514043555372E-2</c:v>
                </c:pt>
                <c:pt idx="10285">
                  <c:v>3.4242258207473855E-2</c:v>
                </c:pt>
                <c:pt idx="10286">
                  <c:v>3.4239003003399611E-2</c:v>
                </c:pt>
                <c:pt idx="10287">
                  <c:v>3.4235748431148696E-2</c:v>
                </c:pt>
                <c:pt idx="10288">
                  <c:v>3.4232494490537335E-2</c:v>
                </c:pt>
                <c:pt idx="10289">
                  <c:v>3.4229241181381785E-2</c:v>
                </c:pt>
                <c:pt idx="10290">
                  <c:v>3.4225988503498297E-2</c:v>
                </c:pt>
                <c:pt idx="10291">
                  <c:v>3.4222736456703338E-2</c:v>
                </c:pt>
                <c:pt idx="10292">
                  <c:v>3.4219485040813222E-2</c:v>
                </c:pt>
                <c:pt idx="10293">
                  <c:v>3.4216234255644594E-2</c:v>
                </c:pt>
                <c:pt idx="10294">
                  <c:v>3.4212984101014011E-2</c:v>
                </c:pt>
                <c:pt idx="10295">
                  <c:v>3.4209734576738142E-2</c:v>
                </c:pt>
                <c:pt idx="10296">
                  <c:v>3.420648568263375E-2</c:v>
                </c:pt>
                <c:pt idx="10297">
                  <c:v>3.4203237418517635E-2</c:v>
                </c:pt>
                <c:pt idx="10298">
                  <c:v>3.419998978420654E-2</c:v>
                </c:pt>
                <c:pt idx="10299">
                  <c:v>3.4196742779517592E-2</c:v>
                </c:pt>
                <c:pt idx="10300">
                  <c:v>3.4193496404267762E-2</c:v>
                </c:pt>
                <c:pt idx="10301">
                  <c:v>3.4190250658274156E-2</c:v>
                </c:pt>
                <c:pt idx="10302">
                  <c:v>3.4187005541353892E-2</c:v>
                </c:pt>
                <c:pt idx="10303">
                  <c:v>3.4183761053324192E-2</c:v>
                </c:pt>
                <c:pt idx="10304">
                  <c:v>3.4180517194002405E-2</c:v>
                </c:pt>
                <c:pt idx="10305">
                  <c:v>3.4177273963205961E-2</c:v>
                </c:pt>
                <c:pt idx="10306">
                  <c:v>3.4174031360752144E-2</c:v>
                </c:pt>
                <c:pt idx="10307">
                  <c:v>3.4170789386458608E-2</c:v>
                </c:pt>
                <c:pt idx="10308">
                  <c:v>3.4167548040142888E-2</c:v>
                </c:pt>
                <c:pt idx="10309">
                  <c:v>3.4164307321622685E-2</c:v>
                </c:pt>
                <c:pt idx="10310">
                  <c:v>3.4161067230715665E-2</c:v>
                </c:pt>
                <c:pt idx="10311">
                  <c:v>3.4157827767239662E-2</c:v>
                </c:pt>
                <c:pt idx="10312">
                  <c:v>3.4154588931012538E-2</c:v>
                </c:pt>
                <c:pt idx="10313">
                  <c:v>3.4151350721852235E-2</c:v>
                </c:pt>
                <c:pt idx="10314">
                  <c:v>3.4148113139576754E-2</c:v>
                </c:pt>
                <c:pt idx="10315">
                  <c:v>3.4144876184004205E-2</c:v>
                </c:pt>
                <c:pt idx="10316">
                  <c:v>3.4141639854952666E-2</c:v>
                </c:pt>
                <c:pt idx="10317">
                  <c:v>3.4138404152240433E-2</c:v>
                </c:pt>
                <c:pt idx="10318">
                  <c:v>3.4135169075685791E-2</c:v>
                </c:pt>
                <c:pt idx="10319">
                  <c:v>3.4131934625107052E-2</c:v>
                </c:pt>
                <c:pt idx="10320">
                  <c:v>3.4128700800322688E-2</c:v>
                </c:pt>
                <c:pt idx="10321">
                  <c:v>3.4125467601151198E-2</c:v>
                </c:pt>
                <c:pt idx="10322">
                  <c:v>3.412223502741115E-2</c:v>
                </c:pt>
                <c:pt idx="10323">
                  <c:v>3.4119003078921205E-2</c:v>
                </c:pt>
                <c:pt idx="10324">
                  <c:v>3.4115771755499992E-2</c:v>
                </c:pt>
                <c:pt idx="10325">
                  <c:v>3.4112541056966386E-2</c:v>
                </c:pt>
                <c:pt idx="10326">
                  <c:v>3.4109310983139261E-2</c:v>
                </c:pt>
                <c:pt idx="10327">
                  <c:v>3.4106081533837387E-2</c:v>
                </c:pt>
                <c:pt idx="10328">
                  <c:v>3.4102852708879951E-2</c:v>
                </c:pt>
                <c:pt idx="10329">
                  <c:v>3.4099624508085832E-2</c:v>
                </c:pt>
                <c:pt idx="10330">
                  <c:v>3.4096396931274295E-2</c:v>
                </c:pt>
                <c:pt idx="10331">
                  <c:v>3.4093169978264538E-2</c:v>
                </c:pt>
                <c:pt idx="10332">
                  <c:v>3.4089943648875777E-2</c:v>
                </c:pt>
                <c:pt idx="10333">
                  <c:v>3.4086717942927294E-2</c:v>
                </c:pt>
                <c:pt idx="10334">
                  <c:v>3.4083492860238596E-2</c:v>
                </c:pt>
                <c:pt idx="10335">
                  <c:v>3.4080268400629242E-2</c:v>
                </c:pt>
                <c:pt idx="10336">
                  <c:v>3.4077044563918572E-2</c:v>
                </c:pt>
                <c:pt idx="10337">
                  <c:v>3.4073821349926342E-2</c:v>
                </c:pt>
                <c:pt idx="10338">
                  <c:v>3.4070598758472195E-2</c:v>
                </c:pt>
                <c:pt idx="10339">
                  <c:v>3.4067376789376005E-2</c:v>
                </c:pt>
                <c:pt idx="10340">
                  <c:v>3.4064155442457375E-2</c:v>
                </c:pt>
                <c:pt idx="10341">
                  <c:v>3.4060934717536406E-2</c:v>
                </c:pt>
                <c:pt idx="10342">
                  <c:v>3.4057714614432993E-2</c:v>
                </c:pt>
                <c:pt idx="10343">
                  <c:v>3.4054495132967176E-2</c:v>
                </c:pt>
                <c:pt idx="10344">
                  <c:v>3.4051276272959112E-2</c:v>
                </c:pt>
                <c:pt idx="10345">
                  <c:v>3.4048058034228827E-2</c:v>
                </c:pt>
                <c:pt idx="10346">
                  <c:v>3.4044840416596757E-2</c:v>
                </c:pt>
                <c:pt idx="10347">
                  <c:v>3.4041623419883052E-2</c:v>
                </c:pt>
                <c:pt idx="10348">
                  <c:v>3.4038407043908196E-2</c:v>
                </c:pt>
                <c:pt idx="10349">
                  <c:v>3.4035191288492618E-2</c:v>
                </c:pt>
                <c:pt idx="10350">
                  <c:v>3.4031976153456885E-2</c:v>
                </c:pt>
                <c:pt idx="10351">
                  <c:v>3.4028761638621445E-2</c:v>
                </c:pt>
                <c:pt idx="10352">
                  <c:v>3.4025547743807116E-2</c:v>
                </c:pt>
                <c:pt idx="10353">
                  <c:v>3.4022334468834556E-2</c:v>
                </c:pt>
                <c:pt idx="10354">
                  <c:v>3.4019121813524601E-2</c:v>
                </c:pt>
                <c:pt idx="10355">
                  <c:v>3.4015909777698042E-2</c:v>
                </c:pt>
                <c:pt idx="10356">
                  <c:v>3.4012698361175889E-2</c:v>
                </c:pt>
                <c:pt idx="10357">
                  <c:v>3.4009487563779202E-2</c:v>
                </c:pt>
                <c:pt idx="10358">
                  <c:v>3.4006277385328867E-2</c:v>
                </c:pt>
                <c:pt idx="10359">
                  <c:v>3.4003067825646195E-2</c:v>
                </c:pt>
                <c:pt idx="10360">
                  <c:v>3.3999858884552266E-2</c:v>
                </c:pt>
                <c:pt idx="10361">
                  <c:v>3.3996650561868479E-2</c:v>
                </c:pt>
                <c:pt idx="10362">
                  <c:v>3.3993442857416192E-2</c:v>
                </c:pt>
                <c:pt idx="10363">
                  <c:v>3.3990235771016751E-2</c:v>
                </c:pt>
                <c:pt idx="10364">
                  <c:v>3.3987029302491638E-2</c:v>
                </c:pt>
                <c:pt idx="10365">
                  <c:v>3.3983823451662475E-2</c:v>
                </c:pt>
                <c:pt idx="10366">
                  <c:v>3.3980618218350842E-2</c:v>
                </c:pt>
                <c:pt idx="10367">
                  <c:v>3.3977413602378451E-2</c:v>
                </c:pt>
                <c:pt idx="10368">
                  <c:v>3.3974209603567035E-2</c:v>
                </c:pt>
                <c:pt idx="10369">
                  <c:v>3.3971006221738445E-2</c:v>
                </c:pt>
                <c:pt idx="10370">
                  <c:v>3.3967803456714601E-2</c:v>
                </c:pt>
                <c:pt idx="10371">
                  <c:v>3.3964601308317424E-2</c:v>
                </c:pt>
                <c:pt idx="10372">
                  <c:v>3.3961399776368993E-2</c:v>
                </c:pt>
                <c:pt idx="10373">
                  <c:v>3.3958198860691395E-2</c:v>
                </c:pt>
                <c:pt idx="10374">
                  <c:v>3.3954998561106807E-2</c:v>
                </c:pt>
                <c:pt idx="10375">
                  <c:v>3.3951798877437468E-2</c:v>
                </c:pt>
                <c:pt idx="10376">
                  <c:v>3.3948599809505688E-2</c:v>
                </c:pt>
                <c:pt idx="10377">
                  <c:v>3.3945401357133843E-2</c:v>
                </c:pt>
                <c:pt idx="10378">
                  <c:v>3.3942203520144411E-2</c:v>
                </c:pt>
                <c:pt idx="10379">
                  <c:v>3.3939006298359831E-2</c:v>
                </c:pt>
                <c:pt idx="10380">
                  <c:v>3.3935809691602745E-2</c:v>
                </c:pt>
                <c:pt idx="10381">
                  <c:v>3.3932613699695795E-2</c:v>
                </c:pt>
                <c:pt idx="10382">
                  <c:v>3.3929418322461699E-2</c:v>
                </c:pt>
                <c:pt idx="10383">
                  <c:v>3.3926223559723245E-2</c:v>
                </c:pt>
                <c:pt idx="10384">
                  <c:v>3.3923029411303283E-2</c:v>
                </c:pt>
                <c:pt idx="10385">
                  <c:v>3.3919835877024788E-2</c:v>
                </c:pt>
                <c:pt idx="10386">
                  <c:v>3.3916642956710603E-2</c:v>
                </c:pt>
                <c:pt idx="10387">
                  <c:v>3.3913450650183939E-2</c:v>
                </c:pt>
                <c:pt idx="10388">
                  <c:v>3.3910258957267868E-2</c:v>
                </c:pt>
                <c:pt idx="10389">
                  <c:v>3.39070678777856E-2</c:v>
                </c:pt>
                <c:pt idx="10390">
                  <c:v>3.3903877411560437E-2</c:v>
                </c:pt>
                <c:pt idx="10391">
                  <c:v>3.3900687558415542E-2</c:v>
                </c:pt>
                <c:pt idx="10392">
                  <c:v>3.3897498318174471E-2</c:v>
                </c:pt>
                <c:pt idx="10393">
                  <c:v>3.3894309690660672E-2</c:v>
                </c:pt>
                <c:pt idx="10394">
                  <c:v>3.3891121675697654E-2</c:v>
                </c:pt>
                <c:pt idx="10395">
                  <c:v>3.3887934273109072E-2</c:v>
                </c:pt>
                <c:pt idx="10396">
                  <c:v>3.3884747482718518E-2</c:v>
                </c:pt>
                <c:pt idx="10397">
                  <c:v>3.3881561304349689E-2</c:v>
                </c:pt>
                <c:pt idx="10398">
                  <c:v>3.3878375737826573E-2</c:v>
                </c:pt>
                <c:pt idx="10399">
                  <c:v>3.387519078297286E-2</c:v>
                </c:pt>
                <c:pt idx="10400">
                  <c:v>3.3872006439612551E-2</c:v>
                </c:pt>
                <c:pt idx="10401">
                  <c:v>3.3868822707569662E-2</c:v>
                </c:pt>
                <c:pt idx="10402">
                  <c:v>3.3865639586668293E-2</c:v>
                </c:pt>
                <c:pt idx="10403">
                  <c:v>3.3862457076732563E-2</c:v>
                </c:pt>
                <c:pt idx="10404">
                  <c:v>3.3859275177586724E-2</c:v>
                </c:pt>
                <c:pt idx="10405">
                  <c:v>3.3856093889054951E-2</c:v>
                </c:pt>
                <c:pt idx="10406">
                  <c:v>3.3852913210961649E-2</c:v>
                </c:pt>
                <c:pt idx="10407">
                  <c:v>3.384973314313125E-2</c:v>
                </c:pt>
                <c:pt idx="10408">
                  <c:v>3.3846553685388213E-2</c:v>
                </c:pt>
                <c:pt idx="10409">
                  <c:v>3.3843374837557089E-2</c:v>
                </c:pt>
                <c:pt idx="10410">
                  <c:v>3.384019659946249E-2</c:v>
                </c:pt>
                <c:pt idx="10411">
                  <c:v>3.3837018970929181E-2</c:v>
                </c:pt>
                <c:pt idx="10412">
                  <c:v>3.3833841951781657E-2</c:v>
                </c:pt>
                <c:pt idx="10413">
                  <c:v>3.3830665541845002E-2</c:v>
                </c:pt>
                <c:pt idx="10414">
                  <c:v>3.3827489740943968E-2</c:v>
                </c:pt>
                <c:pt idx="10415">
                  <c:v>3.382431454890359E-2</c:v>
                </c:pt>
                <c:pt idx="10416">
                  <c:v>3.3821139965548752E-2</c:v>
                </c:pt>
                <c:pt idx="10417">
                  <c:v>3.3817965990704656E-2</c:v>
                </c:pt>
                <c:pt idx="10418">
                  <c:v>3.3814792624196413E-2</c:v>
                </c:pt>
                <c:pt idx="10419">
                  <c:v>3.3811619865849254E-2</c:v>
                </c:pt>
                <c:pt idx="10420">
                  <c:v>3.3808447715488424E-2</c:v>
                </c:pt>
                <c:pt idx="10421">
                  <c:v>3.3805276172939366E-2</c:v>
                </c:pt>
                <c:pt idx="10422">
                  <c:v>3.3802105238027375E-2</c:v>
                </c:pt>
                <c:pt idx="10423">
                  <c:v>3.3798934910577963E-2</c:v>
                </c:pt>
                <c:pt idx="10424">
                  <c:v>3.379576519041675E-2</c:v>
                </c:pt>
                <c:pt idx="10425">
                  <c:v>3.3792596077369341E-2</c:v>
                </c:pt>
                <c:pt idx="10426">
                  <c:v>3.3789427571261382E-2</c:v>
                </c:pt>
                <c:pt idx="10427">
                  <c:v>3.378625967191861E-2</c:v>
                </c:pt>
                <c:pt idx="10428">
                  <c:v>3.3783092379166949E-2</c:v>
                </c:pt>
                <c:pt idx="10429">
                  <c:v>3.3779925692832134E-2</c:v>
                </c:pt>
                <c:pt idx="10430">
                  <c:v>3.3776759612740209E-2</c:v>
                </c:pt>
                <c:pt idx="10431">
                  <c:v>3.3773594138717195E-2</c:v>
                </c:pt>
                <c:pt idx="10432">
                  <c:v>3.377042927058916E-2</c:v>
                </c:pt>
                <c:pt idx="10433">
                  <c:v>3.3767265008182244E-2</c:v>
                </c:pt>
                <c:pt idx="10434">
                  <c:v>3.3764101351322677E-2</c:v>
                </c:pt>
                <c:pt idx="10435">
                  <c:v>3.3760938299836764E-2</c:v>
                </c:pt>
                <c:pt idx="10436">
                  <c:v>3.3757775853550831E-2</c:v>
                </c:pt>
                <c:pt idx="10437">
                  <c:v>3.3754614012291274E-2</c:v>
                </c:pt>
                <c:pt idx="10438">
                  <c:v>3.3751452775884622E-2</c:v>
                </c:pt>
                <c:pt idx="10439">
                  <c:v>3.37482921441574E-2</c:v>
                </c:pt>
                <c:pt idx="10440">
                  <c:v>3.3745132116936236E-2</c:v>
                </c:pt>
                <c:pt idx="10441">
                  <c:v>3.37419726940478E-2</c:v>
                </c:pt>
                <c:pt idx="10442">
                  <c:v>3.3738813875318831E-2</c:v>
                </c:pt>
                <c:pt idx="10443">
                  <c:v>3.3735655660576201E-2</c:v>
                </c:pt>
                <c:pt idx="10444">
                  <c:v>3.3732498049646675E-2</c:v>
                </c:pt>
                <c:pt idx="10445">
                  <c:v>3.3729341042357322E-2</c:v>
                </c:pt>
                <c:pt idx="10446">
                  <c:v>3.3726184638535051E-2</c:v>
                </c:pt>
                <c:pt idx="10447">
                  <c:v>3.3723028838007083E-2</c:v>
                </c:pt>
                <c:pt idx="10448">
                  <c:v>3.3719873640600445E-2</c:v>
                </c:pt>
                <c:pt idx="10449">
                  <c:v>3.3716719046142374E-2</c:v>
                </c:pt>
                <c:pt idx="10450">
                  <c:v>3.3713565054460159E-2</c:v>
                </c:pt>
                <c:pt idx="10451">
                  <c:v>3.3710411665381128E-2</c:v>
                </c:pt>
                <c:pt idx="10452">
                  <c:v>3.3707258878732702E-2</c:v>
                </c:pt>
                <c:pt idx="10453">
                  <c:v>3.3704106694342345E-2</c:v>
                </c:pt>
                <c:pt idx="10454">
                  <c:v>3.370095511203762E-2</c:v>
                </c:pt>
                <c:pt idx="10455">
                  <c:v>3.3697804131646115E-2</c:v>
                </c:pt>
                <c:pt idx="10456">
                  <c:v>3.3694653752995511E-2</c:v>
                </c:pt>
                <c:pt idx="10457">
                  <c:v>3.3691503975913598E-2</c:v>
                </c:pt>
                <c:pt idx="10458">
                  <c:v>3.3688354800228006E-2</c:v>
                </c:pt>
                <c:pt idx="10459">
                  <c:v>3.3685206225766824E-2</c:v>
                </c:pt>
                <c:pt idx="10460">
                  <c:v>3.3682058252357795E-2</c:v>
                </c:pt>
                <c:pt idx="10461">
                  <c:v>3.3678910879829133E-2</c:v>
                </c:pt>
                <c:pt idx="10462">
                  <c:v>3.3675764108008634E-2</c:v>
                </c:pt>
                <c:pt idx="10463">
                  <c:v>3.3672617936724693E-2</c:v>
                </c:pt>
                <c:pt idx="10464">
                  <c:v>3.3669472365805315E-2</c:v>
                </c:pt>
                <c:pt idx="10465">
                  <c:v>3.3666327395078868E-2</c:v>
                </c:pt>
                <c:pt idx="10466">
                  <c:v>3.3663183024373697E-2</c:v>
                </c:pt>
                <c:pt idx="10467">
                  <c:v>3.366003925351807E-2</c:v>
                </c:pt>
                <c:pt idx="10468">
                  <c:v>3.3656896082340584E-2</c:v>
                </c:pt>
                <c:pt idx="10469">
                  <c:v>3.3653753510669696E-2</c:v>
                </c:pt>
                <c:pt idx="10470">
                  <c:v>3.3650611538333985E-2</c:v>
                </c:pt>
                <c:pt idx="10471">
                  <c:v>3.3647470165162174E-2</c:v>
                </c:pt>
                <c:pt idx="10472">
                  <c:v>3.3644329390982837E-2</c:v>
                </c:pt>
                <c:pt idx="10473">
                  <c:v>3.3641189215624992E-2</c:v>
                </c:pt>
                <c:pt idx="10474">
                  <c:v>3.3638049638917256E-2</c:v>
                </c:pt>
                <c:pt idx="10475">
                  <c:v>3.3634910660688681E-2</c:v>
                </c:pt>
                <c:pt idx="10476">
                  <c:v>3.363177228076826E-2</c:v>
                </c:pt>
                <c:pt idx="10477">
                  <c:v>3.3628634498984906E-2</c:v>
                </c:pt>
                <c:pt idx="10478">
                  <c:v>3.3625497315167861E-2</c:v>
                </c:pt>
                <c:pt idx="10479">
                  <c:v>3.3622360729146254E-2</c:v>
                </c:pt>
                <c:pt idx="10480">
                  <c:v>3.361922474074934E-2</c:v>
                </c:pt>
                <c:pt idx="10481">
                  <c:v>3.3616089349806387E-2</c:v>
                </c:pt>
                <c:pt idx="10482">
                  <c:v>3.361295455614683E-2</c:v>
                </c:pt>
                <c:pt idx="10483">
                  <c:v>3.3609820359600057E-2</c:v>
                </c:pt>
                <c:pt idx="10484">
                  <c:v>3.3606686759995584E-2</c:v>
                </c:pt>
                <c:pt idx="10485">
                  <c:v>3.3603553757162972E-2</c:v>
                </c:pt>
                <c:pt idx="10486">
                  <c:v>3.360042135093181E-2</c:v>
                </c:pt>
                <c:pt idx="10487">
                  <c:v>3.359728954113194E-2</c:v>
                </c:pt>
                <c:pt idx="10488">
                  <c:v>3.3594158327592973E-2</c:v>
                </c:pt>
                <c:pt idx="10489">
                  <c:v>3.3591027710144786E-2</c:v>
                </c:pt>
                <c:pt idx="10490">
                  <c:v>3.3587897688617301E-2</c:v>
                </c:pt>
                <c:pt idx="10491">
                  <c:v>3.3584768262840362E-2</c:v>
                </c:pt>
                <c:pt idx="10492">
                  <c:v>3.3581639432644105E-2</c:v>
                </c:pt>
                <c:pt idx="10493">
                  <c:v>3.3578511197858575E-2</c:v>
                </c:pt>
                <c:pt idx="10494">
                  <c:v>3.3575383558313972E-2</c:v>
                </c:pt>
                <c:pt idx="10495">
                  <c:v>3.3572256513840354E-2</c:v>
                </c:pt>
                <c:pt idx="10496">
                  <c:v>3.3569130064268142E-2</c:v>
                </c:pt>
                <c:pt idx="10497">
                  <c:v>3.3566004209427625E-2</c:v>
                </c:pt>
                <c:pt idx="10498">
                  <c:v>3.3562878949149264E-2</c:v>
                </c:pt>
                <c:pt idx="10499">
                  <c:v>3.3559754283263465E-2</c:v>
                </c:pt>
                <c:pt idx="10500">
                  <c:v>3.3556630211600789E-2</c:v>
                </c:pt>
                <c:pt idx="10501">
                  <c:v>3.3553506733991829E-2</c:v>
                </c:pt>
                <c:pt idx="10502">
                  <c:v>3.3550383850267269E-2</c:v>
                </c:pt>
                <c:pt idx="10503">
                  <c:v>3.3547261560257814E-2</c:v>
                </c:pt>
                <c:pt idx="10504">
                  <c:v>3.3544139863794266E-2</c:v>
                </c:pt>
                <c:pt idx="10505">
                  <c:v>3.3541018760707482E-2</c:v>
                </c:pt>
                <c:pt idx="10506">
                  <c:v>3.3537898250828382E-2</c:v>
                </c:pt>
                <c:pt idx="10507">
                  <c:v>3.3534778333987957E-2</c:v>
                </c:pt>
                <c:pt idx="10508">
                  <c:v>3.3531659010017249E-2</c:v>
                </c:pt>
                <c:pt idx="10509">
                  <c:v>3.3528540278747375E-2</c:v>
                </c:pt>
                <c:pt idx="10510">
                  <c:v>3.352542214000951E-2</c:v>
                </c:pt>
                <c:pt idx="10511">
                  <c:v>3.3522304593634901E-2</c:v>
                </c:pt>
                <c:pt idx="10512">
                  <c:v>3.3519187639454856E-2</c:v>
                </c:pt>
                <c:pt idx="10513">
                  <c:v>3.3516071277300739E-2</c:v>
                </c:pt>
                <c:pt idx="10514">
                  <c:v>3.3512955507003991E-2</c:v>
                </c:pt>
                <c:pt idx="10515">
                  <c:v>3.3509840328396094E-2</c:v>
                </c:pt>
                <c:pt idx="10516">
                  <c:v>3.3506725741308627E-2</c:v>
                </c:pt>
                <c:pt idx="10517">
                  <c:v>3.350361174557321E-2</c:v>
                </c:pt>
                <c:pt idx="10518">
                  <c:v>3.3500498341021534E-2</c:v>
                </c:pt>
                <c:pt idx="10519">
                  <c:v>3.3497385527485393E-2</c:v>
                </c:pt>
                <c:pt idx="10520">
                  <c:v>3.3494273304796478E-2</c:v>
                </c:pt>
                <c:pt idx="10521">
                  <c:v>3.3491161672786804E-2</c:v>
                </c:pt>
                <c:pt idx="10522">
                  <c:v>3.3488050631288228E-2</c:v>
                </c:pt>
                <c:pt idx="10523">
                  <c:v>3.3484940180132858E-2</c:v>
                </c:pt>
                <c:pt idx="10524">
                  <c:v>3.3481830319152681E-2</c:v>
                </c:pt>
                <c:pt idx="10525">
                  <c:v>3.3478721048179852E-2</c:v>
                </c:pt>
                <c:pt idx="10526">
                  <c:v>3.347561236704661E-2</c:v>
                </c:pt>
                <c:pt idx="10527">
                  <c:v>3.3472504275585131E-2</c:v>
                </c:pt>
                <c:pt idx="10528">
                  <c:v>3.3469396773627841E-2</c:v>
                </c:pt>
                <c:pt idx="10529">
                  <c:v>3.3466289861007033E-2</c:v>
                </c:pt>
                <c:pt idx="10530">
                  <c:v>3.3463183537555237E-2</c:v>
                </c:pt>
                <c:pt idx="10531">
                  <c:v>3.3460077803104955E-2</c:v>
                </c:pt>
                <c:pt idx="10532">
                  <c:v>3.3456972657488745E-2</c:v>
                </c:pt>
                <c:pt idx="10533">
                  <c:v>3.3453868100539276E-2</c:v>
                </c:pt>
                <c:pt idx="10534">
                  <c:v>3.3450764132089229E-2</c:v>
                </c:pt>
                <c:pt idx="10535">
                  <c:v>3.3447660751971406E-2</c:v>
                </c:pt>
                <c:pt idx="10536">
                  <c:v>3.3444557960018606E-2</c:v>
                </c:pt>
                <c:pt idx="10537">
                  <c:v>3.344145575606379E-2</c:v>
                </c:pt>
                <c:pt idx="10538">
                  <c:v>3.3438354139939792E-2</c:v>
                </c:pt>
                <c:pt idx="10539">
                  <c:v>3.343525311147981E-2</c:v>
                </c:pt>
                <c:pt idx="10540">
                  <c:v>3.3432152670516788E-2</c:v>
                </c:pt>
                <c:pt idx="10541">
                  <c:v>3.3429052816883874E-2</c:v>
                </c:pt>
                <c:pt idx="10542">
                  <c:v>3.3425953550414396E-2</c:v>
                </c:pt>
                <c:pt idx="10543">
                  <c:v>3.3422854870941543E-2</c:v>
                </c:pt>
                <c:pt idx="10544">
                  <c:v>3.3419756778298684E-2</c:v>
                </c:pt>
                <c:pt idx="10545">
                  <c:v>3.3416659272319231E-2</c:v>
                </c:pt>
                <c:pt idx="10546">
                  <c:v>3.3413562352836629E-2</c:v>
                </c:pt>
                <c:pt idx="10547">
                  <c:v>3.3410466019684414E-2</c:v>
                </c:pt>
                <c:pt idx="10548">
                  <c:v>3.3407370272696212E-2</c:v>
                </c:pt>
                <c:pt idx="10549">
                  <c:v>3.3404275111705614E-2</c:v>
                </c:pt>
                <c:pt idx="10550">
                  <c:v>3.3401180536546345E-2</c:v>
                </c:pt>
                <c:pt idx="10551">
                  <c:v>3.3398086547052175E-2</c:v>
                </c:pt>
                <c:pt idx="10552">
                  <c:v>3.3394993143057029E-2</c:v>
                </c:pt>
                <c:pt idx="10553">
                  <c:v>3.3391900324394791E-2</c:v>
                </c:pt>
                <c:pt idx="10554">
                  <c:v>3.3388808090899336E-2</c:v>
                </c:pt>
                <c:pt idx="10555">
                  <c:v>3.3385716442404796E-2</c:v>
                </c:pt>
                <c:pt idx="10556">
                  <c:v>3.3382625378745208E-2</c:v>
                </c:pt>
                <c:pt idx="10557">
                  <c:v>3.3379534899754773E-2</c:v>
                </c:pt>
                <c:pt idx="10558">
                  <c:v>3.337644500526768E-2</c:v>
                </c:pt>
                <c:pt idx="10559">
                  <c:v>3.3373355695118241E-2</c:v>
                </c:pt>
                <c:pt idx="10560">
                  <c:v>3.3370266969140736E-2</c:v>
                </c:pt>
                <c:pt idx="10561">
                  <c:v>3.3367178827169656E-2</c:v>
                </c:pt>
                <c:pt idx="10562">
                  <c:v>3.3364091269039393E-2</c:v>
                </c:pt>
                <c:pt idx="10563">
                  <c:v>3.3361004294584537E-2</c:v>
                </c:pt>
                <c:pt idx="10564">
                  <c:v>3.3357917903639685E-2</c:v>
                </c:pt>
                <c:pt idx="10565">
                  <c:v>3.3354832096039427E-2</c:v>
                </c:pt>
                <c:pt idx="10566">
                  <c:v>3.335174687161855E-2</c:v>
                </c:pt>
                <c:pt idx="10567">
                  <c:v>3.3348662230211788E-2</c:v>
                </c:pt>
                <c:pt idx="10568">
                  <c:v>3.3345578171654081E-2</c:v>
                </c:pt>
                <c:pt idx="10569">
                  <c:v>3.3342494695780177E-2</c:v>
                </c:pt>
                <c:pt idx="10570">
                  <c:v>3.3339411802425216E-2</c:v>
                </c:pt>
                <c:pt idx="10571">
                  <c:v>3.3336329491424142E-2</c:v>
                </c:pt>
                <c:pt idx="10572">
                  <c:v>3.3333247762612046E-2</c:v>
                </c:pt>
                <c:pt idx="10573">
                  <c:v>3.3330166615824081E-2</c:v>
                </c:pt>
                <c:pt idx="10574">
                  <c:v>3.3327086050895433E-2</c:v>
                </c:pt>
                <c:pt idx="10575">
                  <c:v>3.332400606766147E-2</c:v>
                </c:pt>
                <c:pt idx="10576">
                  <c:v>3.3320926665957484E-2</c:v>
                </c:pt>
                <c:pt idx="10577">
                  <c:v>3.3317847845618899E-2</c:v>
                </c:pt>
                <c:pt idx="10578">
                  <c:v>3.3314769606481165E-2</c:v>
                </c:pt>
                <c:pt idx="10579">
                  <c:v>3.3311691948379817E-2</c:v>
                </c:pt>
                <c:pt idx="10580">
                  <c:v>3.3308614871150444E-2</c:v>
                </c:pt>
                <c:pt idx="10581">
                  <c:v>3.3305538374628699E-2</c:v>
                </c:pt>
                <c:pt idx="10582">
                  <c:v>3.3302462458650296E-2</c:v>
                </c:pt>
                <c:pt idx="10583">
                  <c:v>3.3299387123051041E-2</c:v>
                </c:pt>
                <c:pt idx="10584">
                  <c:v>3.329631236766669E-2</c:v>
                </c:pt>
                <c:pt idx="10585">
                  <c:v>3.3293238192333222E-2</c:v>
                </c:pt>
                <c:pt idx="10586">
                  <c:v>3.3290164596886572E-2</c:v>
                </c:pt>
                <c:pt idx="10587">
                  <c:v>3.3287091581162782E-2</c:v>
                </c:pt>
                <c:pt idx="10588">
                  <c:v>3.3284019144997894E-2</c:v>
                </c:pt>
                <c:pt idx="10589">
                  <c:v>3.3280947288228162E-2</c:v>
                </c:pt>
                <c:pt idx="10590">
                  <c:v>3.3277876010689635E-2</c:v>
                </c:pt>
                <c:pt idx="10591">
                  <c:v>3.3274805312218644E-2</c:v>
                </c:pt>
                <c:pt idx="10592">
                  <c:v>3.32717351926516E-2</c:v>
                </c:pt>
                <c:pt idx="10593">
                  <c:v>3.3268665651824819E-2</c:v>
                </c:pt>
                <c:pt idx="10594">
                  <c:v>3.3265596689574801E-2</c:v>
                </c:pt>
                <c:pt idx="10595">
                  <c:v>3.3262528305737983E-2</c:v>
                </c:pt>
                <c:pt idx="10596">
                  <c:v>3.3259460500151092E-2</c:v>
                </c:pt>
                <c:pt idx="10597">
                  <c:v>3.325639327265064E-2</c:v>
                </c:pt>
                <c:pt idx="10598">
                  <c:v>3.3253326623073426E-2</c:v>
                </c:pt>
                <c:pt idx="10599">
                  <c:v>3.3250260551256045E-2</c:v>
                </c:pt>
                <c:pt idx="10600">
                  <c:v>3.3247195057035495E-2</c:v>
                </c:pt>
                <c:pt idx="10601">
                  <c:v>3.3244130140248587E-2</c:v>
                </c:pt>
                <c:pt idx="10602">
                  <c:v>3.3241065800732293E-2</c:v>
                </c:pt>
                <c:pt idx="10603">
                  <c:v>3.3238002038323652E-2</c:v>
                </c:pt>
                <c:pt idx="10604">
                  <c:v>3.3234938852859615E-2</c:v>
                </c:pt>
                <c:pt idx="10605">
                  <c:v>3.3231876244177477E-2</c:v>
                </c:pt>
                <c:pt idx="10606">
                  <c:v>3.3228814212114259E-2</c:v>
                </c:pt>
                <c:pt idx="10607">
                  <c:v>3.3225752756507354E-2</c:v>
                </c:pt>
                <c:pt idx="10608">
                  <c:v>3.3222691877194017E-2</c:v>
                </c:pt>
                <c:pt idx="10609">
                  <c:v>3.3219631574011636E-2</c:v>
                </c:pt>
                <c:pt idx="10610">
                  <c:v>3.3216571846797611E-2</c:v>
                </c:pt>
                <c:pt idx="10611">
                  <c:v>3.3213512695389601E-2</c:v>
                </c:pt>
                <c:pt idx="10612">
                  <c:v>3.3210454119624915E-2</c:v>
                </c:pt>
                <c:pt idx="10613">
                  <c:v>3.3207396119341342E-2</c:v>
                </c:pt>
                <c:pt idx="10614">
                  <c:v>3.320433869437657E-2</c:v>
                </c:pt>
                <c:pt idx="10615">
                  <c:v>3.3201281844568213E-2</c:v>
                </c:pt>
                <c:pt idx="10616">
                  <c:v>3.31982255697542E-2</c:v>
                </c:pt>
                <c:pt idx="10617">
                  <c:v>3.3195169869772355E-2</c:v>
                </c:pt>
                <c:pt idx="10618">
                  <c:v>3.3192114744460599E-2</c:v>
                </c:pt>
                <c:pt idx="10619">
                  <c:v>3.3189060193656923E-2</c:v>
                </c:pt>
                <c:pt idx="10620">
                  <c:v>3.3186006217199381E-2</c:v>
                </c:pt>
                <c:pt idx="10621">
                  <c:v>3.318295281492608E-2</c:v>
                </c:pt>
                <c:pt idx="10622">
                  <c:v>3.3179899986675206E-2</c:v>
                </c:pt>
                <c:pt idx="10623">
                  <c:v>3.3176847732284902E-2</c:v>
                </c:pt>
                <c:pt idx="10624">
                  <c:v>3.3173796051593582E-2</c:v>
                </c:pt>
                <c:pt idx="10625">
                  <c:v>3.3170744944439501E-2</c:v>
                </c:pt>
                <c:pt idx="10626">
                  <c:v>3.3167694410661135E-2</c:v>
                </c:pt>
                <c:pt idx="10627">
                  <c:v>3.3164644450096918E-2</c:v>
                </c:pt>
                <c:pt idx="10628">
                  <c:v>3.3161595062585404E-2</c:v>
                </c:pt>
                <c:pt idx="10629">
                  <c:v>3.3158546247965187E-2</c:v>
                </c:pt>
                <c:pt idx="10630">
                  <c:v>3.3155498006074931E-2</c:v>
                </c:pt>
                <c:pt idx="10631">
                  <c:v>3.3152450336753264E-2</c:v>
                </c:pt>
                <c:pt idx="10632">
                  <c:v>3.3149403239839129E-2</c:v>
                </c:pt>
                <c:pt idx="10633">
                  <c:v>3.314635671517123E-2</c:v>
                </c:pt>
                <c:pt idx="10634">
                  <c:v>3.3143310762588502E-2</c:v>
                </c:pt>
                <c:pt idx="10635">
                  <c:v>3.3140265381929948E-2</c:v>
                </c:pt>
                <c:pt idx="10636">
                  <c:v>3.3137220573034441E-2</c:v>
                </c:pt>
                <c:pt idx="10637">
                  <c:v>3.3134176335741207E-2</c:v>
                </c:pt>
                <c:pt idx="10638">
                  <c:v>3.3131132669889388E-2</c:v>
                </c:pt>
                <c:pt idx="10639">
                  <c:v>3.3128089575318029E-2</c:v>
                </c:pt>
                <c:pt idx="10640">
                  <c:v>3.312504705186655E-2</c:v>
                </c:pt>
                <c:pt idx="10641">
                  <c:v>3.3122005099374185E-2</c:v>
                </c:pt>
                <c:pt idx="10642">
                  <c:v>3.3118963717680354E-2</c:v>
                </c:pt>
                <c:pt idx="10643">
                  <c:v>3.3115922906624476E-2</c:v>
                </c:pt>
                <c:pt idx="10644">
                  <c:v>3.3112882666046062E-2</c:v>
                </c:pt>
                <c:pt idx="10645">
                  <c:v>3.310984299578467E-2</c:v>
                </c:pt>
                <c:pt idx="10646">
                  <c:v>3.3106803895679902E-2</c:v>
                </c:pt>
                <c:pt idx="10647">
                  <c:v>3.3103765365571462E-2</c:v>
                </c:pt>
                <c:pt idx="10648">
                  <c:v>3.3100727405299075E-2</c:v>
                </c:pt>
                <c:pt idx="10649">
                  <c:v>3.3097690014702551E-2</c:v>
                </c:pt>
                <c:pt idx="10650">
                  <c:v>3.3094653193621745E-2</c:v>
                </c:pt>
                <c:pt idx="10651">
                  <c:v>3.3091616941896579E-2</c:v>
                </c:pt>
                <c:pt idx="10652">
                  <c:v>3.3088581259367034E-2</c:v>
                </c:pt>
                <c:pt idx="10653">
                  <c:v>3.3085546145873189E-2</c:v>
                </c:pt>
                <c:pt idx="10654">
                  <c:v>3.3082511601255034E-2</c:v>
                </c:pt>
                <c:pt idx="10655">
                  <c:v>3.3079477625352856E-2</c:v>
                </c:pt>
                <c:pt idx="10656">
                  <c:v>3.3076444218006769E-2</c:v>
                </c:pt>
                <c:pt idx="10657">
                  <c:v>3.3073411379057151E-2</c:v>
                </c:pt>
                <c:pt idx="10658">
                  <c:v>3.3070379108344282E-2</c:v>
                </c:pt>
                <c:pt idx="10659">
                  <c:v>3.3067347405708582E-2</c:v>
                </c:pt>
                <c:pt idx="10660">
                  <c:v>3.3064316270990421E-2</c:v>
                </c:pt>
                <c:pt idx="10661">
                  <c:v>3.3061285704030455E-2</c:v>
                </c:pt>
                <c:pt idx="10662">
                  <c:v>3.3058255704669214E-2</c:v>
                </c:pt>
                <c:pt idx="10663">
                  <c:v>3.3055226272747311E-2</c:v>
                </c:pt>
                <c:pt idx="10664">
                  <c:v>3.3052197408105492E-2</c:v>
                </c:pt>
                <c:pt idx="10665">
                  <c:v>3.3049169110584434E-2</c:v>
                </c:pt>
                <c:pt idx="10666">
                  <c:v>3.3046141380025019E-2</c:v>
                </c:pt>
                <c:pt idx="10667">
                  <c:v>3.3043114216268099E-2</c:v>
                </c:pt>
                <c:pt idx="10668">
                  <c:v>3.3040087619154668E-2</c:v>
                </c:pt>
                <c:pt idx="10669">
                  <c:v>3.3037061588525637E-2</c:v>
                </c:pt>
                <c:pt idx="10670">
                  <c:v>3.3034036124222031E-2</c:v>
                </c:pt>
                <c:pt idx="10671">
                  <c:v>3.3031011226085122E-2</c:v>
                </c:pt>
                <c:pt idx="10672">
                  <c:v>3.3027986893955905E-2</c:v>
                </c:pt>
                <c:pt idx="10673">
                  <c:v>3.3024963127675742E-2</c:v>
                </c:pt>
                <c:pt idx="10674">
                  <c:v>3.3021939927085874E-2</c:v>
                </c:pt>
                <c:pt idx="10675">
                  <c:v>3.3018917292027654E-2</c:v>
                </c:pt>
                <c:pt idx="10676">
                  <c:v>3.3015895222342495E-2</c:v>
                </c:pt>
                <c:pt idx="10677">
                  <c:v>3.3012873717871885E-2</c:v>
                </c:pt>
                <c:pt idx="10678">
                  <c:v>3.300985277845736E-2</c:v>
                </c:pt>
                <c:pt idx="10679">
                  <c:v>3.3006832403940416E-2</c:v>
                </c:pt>
                <c:pt idx="10680">
                  <c:v>3.3003812594162851E-2</c:v>
                </c:pt>
                <c:pt idx="10681">
                  <c:v>3.3000793348966211E-2</c:v>
                </c:pt>
                <c:pt idx="10682">
                  <c:v>3.2997774668192391E-2</c:v>
                </c:pt>
                <c:pt idx="10683">
                  <c:v>3.2994756551683151E-2</c:v>
                </c:pt>
                <c:pt idx="10684">
                  <c:v>3.2991738999280401E-2</c:v>
                </c:pt>
                <c:pt idx="10685">
                  <c:v>3.2988722010826095E-2</c:v>
                </c:pt>
                <c:pt idx="10686">
                  <c:v>3.2985705586162248E-2</c:v>
                </c:pt>
                <c:pt idx="10687">
                  <c:v>3.298268972513077E-2</c:v>
                </c:pt>
                <c:pt idx="10688">
                  <c:v>3.2979674427574046E-2</c:v>
                </c:pt>
                <c:pt idx="10689">
                  <c:v>3.2976659693333958E-2</c:v>
                </c:pt>
                <c:pt idx="10690">
                  <c:v>3.2973645522253056E-2</c:v>
                </c:pt>
                <c:pt idx="10691">
                  <c:v>3.2970631914173362E-2</c:v>
                </c:pt>
                <c:pt idx="10692">
                  <c:v>3.296761886893735E-2</c:v>
                </c:pt>
                <c:pt idx="10693">
                  <c:v>3.2964606386387429E-2</c:v>
                </c:pt>
                <c:pt idx="10694">
                  <c:v>3.2961594466366102E-2</c:v>
                </c:pt>
                <c:pt idx="10695">
                  <c:v>3.2958583108715876E-2</c:v>
                </c:pt>
                <c:pt idx="10696">
                  <c:v>3.2955572313279391E-2</c:v>
                </c:pt>
                <c:pt idx="10697">
                  <c:v>3.2952562079899175E-2</c:v>
                </c:pt>
                <c:pt idx="10698">
                  <c:v>3.2949552408418022E-2</c:v>
                </c:pt>
                <c:pt idx="10699">
                  <c:v>3.2946543298678639E-2</c:v>
                </c:pt>
                <c:pt idx="10700">
                  <c:v>3.294353475052398E-2</c:v>
                </c:pt>
                <c:pt idx="10701">
                  <c:v>3.2940526763796781E-2</c:v>
                </c:pt>
                <c:pt idx="10702">
                  <c:v>3.2937519338340049E-2</c:v>
                </c:pt>
                <c:pt idx="10703">
                  <c:v>3.2934512473996855E-2</c:v>
                </c:pt>
                <c:pt idx="10704">
                  <c:v>3.2931506170610143E-2</c:v>
                </c:pt>
                <c:pt idx="10705">
                  <c:v>3.2928500428023068E-2</c:v>
                </c:pt>
                <c:pt idx="10706">
                  <c:v>3.2925495246078781E-2</c:v>
                </c:pt>
                <c:pt idx="10707">
                  <c:v>3.2922490624620611E-2</c:v>
                </c:pt>
                <c:pt idx="10708">
                  <c:v>3.2919486563491765E-2</c:v>
                </c:pt>
                <c:pt idx="10709">
                  <c:v>3.2916483062535633E-2</c:v>
                </c:pt>
                <c:pt idx="10710">
                  <c:v>3.2913480121595617E-2</c:v>
                </c:pt>
                <c:pt idx="10711">
                  <c:v>3.2910477740515205E-2</c:v>
                </c:pt>
                <c:pt idx="10712">
                  <c:v>3.2907475919137862E-2</c:v>
                </c:pt>
                <c:pt idx="10713">
                  <c:v>3.2904474657307232E-2</c:v>
                </c:pt>
                <c:pt idx="10714">
                  <c:v>3.2901473954866985E-2</c:v>
                </c:pt>
                <c:pt idx="10715">
                  <c:v>3.2898473811660695E-2</c:v>
                </c:pt>
                <c:pt idx="10716">
                  <c:v>3.2895474227532244E-2</c:v>
                </c:pt>
                <c:pt idx="10717">
                  <c:v>3.2892475202325452E-2</c:v>
                </c:pt>
                <c:pt idx="10718">
                  <c:v>3.2889476735884091E-2</c:v>
                </c:pt>
                <c:pt idx="10719">
                  <c:v>3.28864788280522E-2</c:v>
                </c:pt>
                <c:pt idx="10720">
                  <c:v>3.2883481478673746E-2</c:v>
                </c:pt>
                <c:pt idx="10721">
                  <c:v>3.2880484687592651E-2</c:v>
                </c:pt>
                <c:pt idx="10722">
                  <c:v>3.2877488454653263E-2</c:v>
                </c:pt>
                <c:pt idx="10723">
                  <c:v>3.2874492779699602E-2</c:v>
                </c:pt>
                <c:pt idx="10724">
                  <c:v>3.2871497662575876E-2</c:v>
                </c:pt>
                <c:pt idx="10725">
                  <c:v>3.2868503103126341E-2</c:v>
                </c:pt>
                <c:pt idx="10726">
                  <c:v>3.286550910119547E-2</c:v>
                </c:pt>
                <c:pt idx="10727">
                  <c:v>3.2862515656627629E-2</c:v>
                </c:pt>
                <c:pt idx="10728">
                  <c:v>3.2859522769267201E-2</c:v>
                </c:pt>
                <c:pt idx="10729">
                  <c:v>3.2856530438958684E-2</c:v>
                </c:pt>
                <c:pt idx="10730">
                  <c:v>3.2853538665546786E-2</c:v>
                </c:pt>
                <c:pt idx="10731">
                  <c:v>3.2850547448876048E-2</c:v>
                </c:pt>
                <c:pt idx="10732">
                  <c:v>3.2847556788791046E-2</c:v>
                </c:pt>
                <c:pt idx="10733">
                  <c:v>3.2844566685136752E-2</c:v>
                </c:pt>
                <c:pt idx="10734">
                  <c:v>3.284157713775783E-2</c:v>
                </c:pt>
                <c:pt idx="10735">
                  <c:v>3.2838588146499155E-2</c:v>
                </c:pt>
                <c:pt idx="10736">
                  <c:v>3.2835599711205671E-2</c:v>
                </c:pt>
                <c:pt idx="10737">
                  <c:v>3.2832611831722286E-2</c:v>
                </c:pt>
                <c:pt idx="10738">
                  <c:v>3.2829624507894152E-2</c:v>
                </c:pt>
                <c:pt idx="10739">
                  <c:v>3.2826637739566254E-2</c:v>
                </c:pt>
                <c:pt idx="10740">
                  <c:v>3.2823651526583841E-2</c:v>
                </c:pt>
                <c:pt idx="10741">
                  <c:v>3.2820665868791982E-2</c:v>
                </c:pt>
                <c:pt idx="10742">
                  <c:v>3.2817680766036056E-2</c:v>
                </c:pt>
                <c:pt idx="10743">
                  <c:v>3.2814696218161382E-2</c:v>
                </c:pt>
                <c:pt idx="10744">
                  <c:v>3.2811712225013313E-2</c:v>
                </c:pt>
                <c:pt idx="10745">
                  <c:v>3.2808728786437188E-2</c:v>
                </c:pt>
                <c:pt idx="10746">
                  <c:v>3.2805745902278624E-2</c:v>
                </c:pt>
                <c:pt idx="10747">
                  <c:v>3.280276357238314E-2</c:v>
                </c:pt>
                <c:pt idx="10748">
                  <c:v>3.2799781796596275E-2</c:v>
                </c:pt>
                <c:pt idx="10749">
                  <c:v>3.2796800574763869E-2</c:v>
                </c:pt>
                <c:pt idx="10750">
                  <c:v>3.2793819906731435E-2</c:v>
                </c:pt>
                <c:pt idx="10751">
                  <c:v>3.2790839792344886E-2</c:v>
                </c:pt>
                <c:pt idx="10752">
                  <c:v>3.2787860231450035E-2</c:v>
                </c:pt>
                <c:pt idx="10753">
                  <c:v>3.2784881223892746E-2</c:v>
                </c:pt>
                <c:pt idx="10754">
                  <c:v>3.2781902769519075E-2</c:v>
                </c:pt>
                <c:pt idx="10755">
                  <c:v>3.2778924868174811E-2</c:v>
                </c:pt>
                <c:pt idx="10756">
                  <c:v>3.2775947519706271E-2</c:v>
                </c:pt>
                <c:pt idx="10757">
                  <c:v>3.2772970723959391E-2</c:v>
                </c:pt>
                <c:pt idx="10758">
                  <c:v>3.2769994480780391E-2</c:v>
                </c:pt>
                <c:pt idx="10759">
                  <c:v>3.2767018790015576E-2</c:v>
                </c:pt>
                <c:pt idx="10760">
                  <c:v>3.276404365151115E-2</c:v>
                </c:pt>
                <c:pt idx="10761">
                  <c:v>3.2761069065113592E-2</c:v>
                </c:pt>
                <c:pt idx="10762">
                  <c:v>3.2758095030669156E-2</c:v>
                </c:pt>
                <c:pt idx="10763">
                  <c:v>3.2755121548024416E-2</c:v>
                </c:pt>
                <c:pt idx="10764">
                  <c:v>3.2752148617025918E-2</c:v>
                </c:pt>
                <c:pt idx="10765">
                  <c:v>3.2749176237520092E-2</c:v>
                </c:pt>
                <c:pt idx="10766">
                  <c:v>3.2746204409353712E-2</c:v>
                </c:pt>
                <c:pt idx="10767">
                  <c:v>3.2743233132373421E-2</c:v>
                </c:pt>
                <c:pt idx="10768">
                  <c:v>3.2740262406425975E-2</c:v>
                </c:pt>
                <c:pt idx="10769">
                  <c:v>3.273729223135808E-2</c:v>
                </c:pt>
                <c:pt idx="10770">
                  <c:v>3.2734322607016808E-2</c:v>
                </c:pt>
                <c:pt idx="10771">
                  <c:v>3.2731353533248859E-2</c:v>
                </c:pt>
                <c:pt idx="10772">
                  <c:v>3.2728385009901391E-2</c:v>
                </c:pt>
                <c:pt idx="10773">
                  <c:v>3.2725417036821344E-2</c:v>
                </c:pt>
                <c:pt idx="10774">
                  <c:v>3.2722449613855772E-2</c:v>
                </c:pt>
                <c:pt idx="10775">
                  <c:v>3.2719482740851902E-2</c:v>
                </c:pt>
                <c:pt idx="10776">
                  <c:v>3.2716516417656952E-2</c:v>
                </c:pt>
                <c:pt idx="10777">
                  <c:v>3.2713550644118045E-2</c:v>
                </c:pt>
                <c:pt idx="10778">
                  <c:v>3.2710585420082629E-2</c:v>
                </c:pt>
                <c:pt idx="10779">
                  <c:v>3.2707620745398028E-2</c:v>
                </c:pt>
                <c:pt idx="10780">
                  <c:v>3.2704656619911676E-2</c:v>
                </c:pt>
                <c:pt idx="10781">
                  <c:v>3.2701693043471092E-2</c:v>
                </c:pt>
                <c:pt idx="10782">
                  <c:v>3.2698730015923778E-2</c:v>
                </c:pt>
                <c:pt idx="10783">
                  <c:v>3.2695767537117282E-2</c:v>
                </c:pt>
                <c:pt idx="10784">
                  <c:v>3.2692805606899335E-2</c:v>
                </c:pt>
                <c:pt idx="10785">
                  <c:v>3.2689844225117622E-2</c:v>
                </c:pt>
                <c:pt idx="10786">
                  <c:v>3.2686883391619855E-2</c:v>
                </c:pt>
                <c:pt idx="10787">
                  <c:v>3.2683923106254023E-2</c:v>
                </c:pt>
                <c:pt idx="10788">
                  <c:v>3.2680963368867812E-2</c:v>
                </c:pt>
                <c:pt idx="10789">
                  <c:v>3.2678004179309293E-2</c:v>
                </c:pt>
                <c:pt idx="10790">
                  <c:v>3.2675045537426423E-2</c:v>
                </c:pt>
                <c:pt idx="10791">
                  <c:v>3.2672087443067196E-2</c:v>
                </c:pt>
                <c:pt idx="10792">
                  <c:v>3.2669129896079695E-2</c:v>
                </c:pt>
                <c:pt idx="10793">
                  <c:v>3.2666172896312205E-2</c:v>
                </c:pt>
                <c:pt idx="10794">
                  <c:v>3.2663216443612926E-2</c:v>
                </c:pt>
                <c:pt idx="10795">
                  <c:v>3.2660260537830006E-2</c:v>
                </c:pt>
                <c:pt idx="10796">
                  <c:v>3.2657305178811942E-2</c:v>
                </c:pt>
                <c:pt idx="10797">
                  <c:v>3.265435036640691E-2</c:v>
                </c:pt>
                <c:pt idx="10798">
                  <c:v>3.2651396100463602E-2</c:v>
                </c:pt>
                <c:pt idx="10799">
                  <c:v>3.2648442380830242E-2</c:v>
                </c:pt>
                <c:pt idx="10800">
                  <c:v>3.2645489207355591E-2</c:v>
                </c:pt>
                <c:pt idx="10801">
                  <c:v>3.26425365798882E-2</c:v>
                </c:pt>
                <c:pt idx="10802">
                  <c:v>3.2639584498276752E-2</c:v>
                </c:pt>
                <c:pt idx="10803">
                  <c:v>3.2636632962369919E-2</c:v>
                </c:pt>
                <c:pt idx="10804">
                  <c:v>3.2633681972016451E-2</c:v>
                </c:pt>
                <c:pt idx="10805">
                  <c:v>3.2630731527065297E-2</c:v>
                </c:pt>
                <c:pt idx="10806">
                  <c:v>3.2627781627365224E-2</c:v>
                </c:pt>
                <c:pt idx="10807">
                  <c:v>3.2624832272765254E-2</c:v>
                </c:pt>
                <c:pt idx="10808">
                  <c:v>3.2621883463114371E-2</c:v>
                </c:pt>
                <c:pt idx="10809">
                  <c:v>3.2618935198261576E-2</c:v>
                </c:pt>
                <c:pt idx="10810">
                  <c:v>3.261598747805608E-2</c:v>
                </c:pt>
                <c:pt idx="10811">
                  <c:v>3.2613040302346935E-2</c:v>
                </c:pt>
                <c:pt idx="10812">
                  <c:v>3.2610093670983449E-2</c:v>
                </c:pt>
                <c:pt idx="10813">
                  <c:v>3.260714758381493E-2</c:v>
                </c:pt>
                <c:pt idx="10814">
                  <c:v>3.2604202040690547E-2</c:v>
                </c:pt>
                <c:pt idx="10815">
                  <c:v>3.2601257041459865E-2</c:v>
                </c:pt>
                <c:pt idx="10816">
                  <c:v>3.2598312585972275E-2</c:v>
                </c:pt>
                <c:pt idx="10817">
                  <c:v>3.2595368674077224E-2</c:v>
                </c:pt>
                <c:pt idx="10818">
                  <c:v>3.259242530562427E-2</c:v>
                </c:pt>
                <c:pt idx="10819">
                  <c:v>3.2589482480463193E-2</c:v>
                </c:pt>
                <c:pt idx="10820">
                  <c:v>3.2586540198443391E-2</c:v>
                </c:pt>
                <c:pt idx="10821">
                  <c:v>3.2583598459414838E-2</c:v>
                </c:pt>
                <c:pt idx="10822">
                  <c:v>3.2580657263227147E-2</c:v>
                </c:pt>
                <c:pt idx="10823">
                  <c:v>3.2577716609730224E-2</c:v>
                </c:pt>
                <c:pt idx="10824">
                  <c:v>3.2574776498773932E-2</c:v>
                </c:pt>
                <c:pt idx="10825">
                  <c:v>3.2571836930208146E-2</c:v>
                </c:pt>
                <c:pt idx="10826">
                  <c:v>3.256889790388301E-2</c:v>
                </c:pt>
                <c:pt idx="10827">
                  <c:v>3.2565959419648495E-2</c:v>
                </c:pt>
                <c:pt idx="10828">
                  <c:v>3.2563021477354771E-2</c:v>
                </c:pt>
                <c:pt idx="10829">
                  <c:v>3.2560084076851875E-2</c:v>
                </c:pt>
                <c:pt idx="10830">
                  <c:v>3.2557147217990204E-2</c:v>
                </c:pt>
                <c:pt idx="10831">
                  <c:v>3.2554210900619864E-2</c:v>
                </c:pt>
                <c:pt idx="10832">
                  <c:v>3.2551275124591272E-2</c:v>
                </c:pt>
                <c:pt idx="10833">
                  <c:v>3.25483398897548E-2</c:v>
                </c:pt>
                <c:pt idx="10834">
                  <c:v>3.2545405195960844E-2</c:v>
                </c:pt>
                <c:pt idx="10835">
                  <c:v>3.2542471043059989E-2</c:v>
                </c:pt>
                <c:pt idx="10836">
                  <c:v>3.2539537430902786E-2</c:v>
                </c:pt>
                <c:pt idx="10837">
                  <c:v>3.2536604359339708E-2</c:v>
                </c:pt>
                <c:pt idx="10838">
                  <c:v>3.2533671828221609E-2</c:v>
                </c:pt>
                <c:pt idx="10839">
                  <c:v>3.2530739837398973E-2</c:v>
                </c:pt>
                <c:pt idx="10840">
                  <c:v>3.2527808386722798E-2</c:v>
                </c:pt>
                <c:pt idx="10841">
                  <c:v>3.2524877476043802E-2</c:v>
                </c:pt>
                <c:pt idx="10842">
                  <c:v>3.2521947105212813E-2</c:v>
                </c:pt>
                <c:pt idx="10843">
                  <c:v>3.2519017274080811E-2</c:v>
                </c:pt>
                <c:pt idx="10844">
                  <c:v>3.2516087982498838E-2</c:v>
                </c:pt>
                <c:pt idx="10845">
                  <c:v>3.2513159230317903E-2</c:v>
                </c:pt>
                <c:pt idx="10846">
                  <c:v>3.2510231017389112E-2</c:v>
                </c:pt>
                <c:pt idx="10847">
                  <c:v>3.2507303343563616E-2</c:v>
                </c:pt>
                <c:pt idx="10848">
                  <c:v>3.2504376208692606E-2</c:v>
                </c:pt>
                <c:pt idx="10849">
                  <c:v>3.2501449612627416E-2</c:v>
                </c:pt>
                <c:pt idx="10850">
                  <c:v>3.2498523555219212E-2</c:v>
                </c:pt>
                <c:pt idx="10851">
                  <c:v>3.2495598036319559E-2</c:v>
                </c:pt>
                <c:pt idx="10852">
                  <c:v>3.2492673055779769E-2</c:v>
                </c:pt>
                <c:pt idx="10853">
                  <c:v>3.2489748613451309E-2</c:v>
                </c:pt>
                <c:pt idx="10854">
                  <c:v>3.2486824709185742E-2</c:v>
                </c:pt>
                <c:pt idx="10855">
                  <c:v>3.2483901342834694E-2</c:v>
                </c:pt>
                <c:pt idx="10856">
                  <c:v>3.2480978514249859E-2</c:v>
                </c:pt>
                <c:pt idx="10857">
                  <c:v>3.2478056223282731E-2</c:v>
                </c:pt>
                <c:pt idx="10858">
                  <c:v>3.2475134469785345E-2</c:v>
                </c:pt>
                <c:pt idx="10859">
                  <c:v>3.2472213253609293E-2</c:v>
                </c:pt>
                <c:pt idx="10860">
                  <c:v>3.246929257460654E-2</c:v>
                </c:pt>
                <c:pt idx="10861">
                  <c:v>3.2466372432628961E-2</c:v>
                </c:pt>
                <c:pt idx="10862">
                  <c:v>3.2463452827528542E-2</c:v>
                </c:pt>
                <c:pt idx="10863">
                  <c:v>3.2460533759157292E-2</c:v>
                </c:pt>
                <c:pt idx="10864">
                  <c:v>3.2457615227367412E-2</c:v>
                </c:pt>
                <c:pt idx="10865">
                  <c:v>3.2454697232010839E-2</c:v>
                </c:pt>
                <c:pt idx="10866">
                  <c:v>3.2451779772939983E-2</c:v>
                </c:pt>
                <c:pt idx="10867">
                  <c:v>3.2448862850006852E-2</c:v>
                </c:pt>
                <c:pt idx="10868">
                  <c:v>3.2445946463064014E-2</c:v>
                </c:pt>
                <c:pt idx="10869">
                  <c:v>3.2443030611963596E-2</c:v>
                </c:pt>
                <c:pt idx="10870">
                  <c:v>3.2440115296558006E-2</c:v>
                </c:pt>
                <c:pt idx="10871">
                  <c:v>3.2437200516699932E-2</c:v>
                </c:pt>
                <c:pt idx="10872">
                  <c:v>3.2434286272241604E-2</c:v>
                </c:pt>
                <c:pt idx="10873">
                  <c:v>3.2431372563035875E-2</c:v>
                </c:pt>
                <c:pt idx="10874">
                  <c:v>3.2428459388935078E-2</c:v>
                </c:pt>
                <c:pt idx="10875">
                  <c:v>3.2425546749792152E-2</c:v>
                </c:pt>
                <c:pt idx="10876">
                  <c:v>3.2422634645459643E-2</c:v>
                </c:pt>
                <c:pt idx="10877">
                  <c:v>3.2419723075790455E-2</c:v>
                </c:pt>
                <c:pt idx="10878">
                  <c:v>3.2416812040637392E-2</c:v>
                </c:pt>
                <c:pt idx="10879">
                  <c:v>3.2413901539853358E-2</c:v>
                </c:pt>
                <c:pt idx="10880">
                  <c:v>3.2410991573291206E-2</c:v>
                </c:pt>
                <c:pt idx="10881">
                  <c:v>3.2408082140804054E-2</c:v>
                </c:pt>
                <c:pt idx="10882">
                  <c:v>3.2405173242244928E-2</c:v>
                </c:pt>
                <c:pt idx="10883">
                  <c:v>3.2402264877466919E-2</c:v>
                </c:pt>
                <c:pt idx="10884">
                  <c:v>3.2399357046323213E-2</c:v>
                </c:pt>
                <c:pt idx="10885">
                  <c:v>3.2396449748666942E-2</c:v>
                </c:pt>
                <c:pt idx="10886">
                  <c:v>3.2393542984351556E-2</c:v>
                </c:pt>
                <c:pt idx="10887">
                  <c:v>3.239063675323018E-2</c:v>
                </c:pt>
                <c:pt idx="10888">
                  <c:v>3.2387731055156375E-2</c:v>
                </c:pt>
                <c:pt idx="10889">
                  <c:v>3.2384825889983412E-2</c:v>
                </c:pt>
                <c:pt idx="10890">
                  <c:v>3.2381921257564908E-2</c:v>
                </c:pt>
                <c:pt idx="10891">
                  <c:v>3.2379017157754347E-2</c:v>
                </c:pt>
                <c:pt idx="10892">
                  <c:v>3.2376113590405264E-2</c:v>
                </c:pt>
                <c:pt idx="10893">
                  <c:v>3.2373210555371436E-2</c:v>
                </c:pt>
                <c:pt idx="10894">
                  <c:v>3.2370308052506409E-2</c:v>
                </c:pt>
                <c:pt idx="10895">
                  <c:v>3.236740608166401E-2</c:v>
                </c:pt>
                <c:pt idx="10896">
                  <c:v>3.2364504642698078E-2</c:v>
                </c:pt>
                <c:pt idx="10897">
                  <c:v>3.2361603735462499E-2</c:v>
                </c:pt>
                <c:pt idx="10898">
                  <c:v>3.2358703359811121E-2</c:v>
                </c:pt>
                <c:pt idx="10899">
                  <c:v>3.2355803515597976E-2</c:v>
                </c:pt>
                <c:pt idx="10900">
                  <c:v>3.2352904202676946E-2</c:v>
                </c:pt>
                <c:pt idx="10901">
                  <c:v>3.2350005420902252E-2</c:v>
                </c:pt>
                <c:pt idx="10902">
                  <c:v>3.2347107170128037E-2</c:v>
                </c:pt>
                <c:pt idx="10903">
                  <c:v>3.2344209450208342E-2</c:v>
                </c:pt>
                <c:pt idx="10904">
                  <c:v>3.2341312260997498E-2</c:v>
                </c:pt>
                <c:pt idx="10905">
                  <c:v>3.233841560234979E-2</c:v>
                </c:pt>
                <c:pt idx="10906">
                  <c:v>3.2335519474119563E-2</c:v>
                </c:pt>
                <c:pt idx="10907">
                  <c:v>3.2332623876161086E-2</c:v>
                </c:pt>
                <c:pt idx="10908">
                  <c:v>3.2329728808328996E-2</c:v>
                </c:pt>
                <c:pt idx="10909">
                  <c:v>3.2326834270477715E-2</c:v>
                </c:pt>
                <c:pt idx="10910">
                  <c:v>3.2323940262461812E-2</c:v>
                </c:pt>
                <c:pt idx="10911">
                  <c:v>3.2321046784135894E-2</c:v>
                </c:pt>
                <c:pt idx="10912">
                  <c:v>3.2318153835354566E-2</c:v>
                </c:pt>
                <c:pt idx="10913">
                  <c:v>3.2315261415972657E-2</c:v>
                </c:pt>
                <c:pt idx="10914">
                  <c:v>3.231236952584482E-2</c:v>
                </c:pt>
                <c:pt idx="10915">
                  <c:v>3.2309478164825892E-2</c:v>
                </c:pt>
                <c:pt idx="10916">
                  <c:v>3.2306587332770802E-2</c:v>
                </c:pt>
                <c:pt idx="10917">
                  <c:v>3.2303697029534499E-2</c:v>
                </c:pt>
                <c:pt idx="10918">
                  <c:v>3.2300807254971878E-2</c:v>
                </c:pt>
                <c:pt idx="10919">
                  <c:v>3.2297918008938012E-2</c:v>
                </c:pt>
                <c:pt idx="10920">
                  <c:v>3.2295029291287927E-2</c:v>
                </c:pt>
                <c:pt idx="10921">
                  <c:v>3.2292141101876892E-2</c:v>
                </c:pt>
                <c:pt idx="10922">
                  <c:v>3.2289253440560037E-2</c:v>
                </c:pt>
                <c:pt idx="10923">
                  <c:v>3.2286366307192511E-2</c:v>
                </c:pt>
                <c:pt idx="10924">
                  <c:v>3.2283479701629821E-2</c:v>
                </c:pt>
                <c:pt idx="10925">
                  <c:v>3.2280593623727052E-2</c:v>
                </c:pt>
                <c:pt idx="10926">
                  <c:v>3.2277708073339864E-2</c:v>
                </c:pt>
                <c:pt idx="10927">
                  <c:v>3.2274823050323559E-2</c:v>
                </c:pt>
                <c:pt idx="10928">
                  <c:v>3.227193855453369E-2</c:v>
                </c:pt>
                <c:pt idx="10929">
                  <c:v>3.2269054585825782E-2</c:v>
                </c:pt>
                <c:pt idx="10930">
                  <c:v>3.2266171144055431E-2</c:v>
                </c:pt>
                <c:pt idx="10931">
                  <c:v>3.2263288229078452E-2</c:v>
                </c:pt>
                <c:pt idx="10932">
                  <c:v>3.2260405840750392E-2</c:v>
                </c:pt>
                <c:pt idx="10933">
                  <c:v>3.2257523978927179E-2</c:v>
                </c:pt>
                <c:pt idx="10934">
                  <c:v>3.2254642643464511E-2</c:v>
                </c:pt>
                <c:pt idx="10935">
                  <c:v>3.2251761834218275E-2</c:v>
                </c:pt>
                <c:pt idx="10936">
                  <c:v>3.2248881551044481E-2</c:v>
                </c:pt>
                <c:pt idx="10937">
                  <c:v>3.2246001793799051E-2</c:v>
                </c:pt>
                <c:pt idx="10938">
                  <c:v>3.2243122562338078E-2</c:v>
                </c:pt>
                <c:pt idx="10939">
                  <c:v>3.2240243856517588E-2</c:v>
                </c:pt>
                <c:pt idx="10940">
                  <c:v>3.2237365676193758E-2</c:v>
                </c:pt>
                <c:pt idx="10941">
                  <c:v>3.2234488021222654E-2</c:v>
                </c:pt>
                <c:pt idx="10942">
                  <c:v>3.2231610891460781E-2</c:v>
                </c:pt>
                <c:pt idx="10943">
                  <c:v>3.2228734286764156E-2</c:v>
                </c:pt>
                <c:pt idx="10944">
                  <c:v>3.2225858206989352E-2</c:v>
                </c:pt>
                <c:pt idx="10945">
                  <c:v>3.2222982651992617E-2</c:v>
                </c:pt>
                <c:pt idx="10946">
                  <c:v>3.2220107621630557E-2</c:v>
                </c:pt>
                <c:pt idx="10947">
                  <c:v>3.2217233115759539E-2</c:v>
                </c:pt>
                <c:pt idx="10948">
                  <c:v>3.2214359134236113E-2</c:v>
                </c:pt>
                <c:pt idx="10949">
                  <c:v>3.2211485676917048E-2</c:v>
                </c:pt>
                <c:pt idx="10950">
                  <c:v>3.220861274365884E-2</c:v>
                </c:pt>
                <c:pt idx="10951">
                  <c:v>3.2205740334318292E-2</c:v>
                </c:pt>
                <c:pt idx="10952">
                  <c:v>3.2202868448752212E-2</c:v>
                </c:pt>
                <c:pt idx="10953">
                  <c:v>3.2199997086817339E-2</c:v>
                </c:pt>
                <c:pt idx="10954">
                  <c:v>3.2197126248370511E-2</c:v>
                </c:pt>
                <c:pt idx="10955">
                  <c:v>3.2194255933268752E-2</c:v>
                </c:pt>
                <c:pt idx="10956">
                  <c:v>3.2191386141369016E-2</c:v>
                </c:pt>
                <c:pt idx="10957">
                  <c:v>3.2188516872528342E-2</c:v>
                </c:pt>
                <c:pt idx="10958">
                  <c:v>3.218564812660378E-2</c:v>
                </c:pt>
                <c:pt idx="10959">
                  <c:v>3.218277990345237E-2</c:v>
                </c:pt>
                <c:pt idx="10960">
                  <c:v>3.2179912202931496E-2</c:v>
                </c:pt>
                <c:pt idx="10961">
                  <c:v>3.2177045024898279E-2</c:v>
                </c:pt>
                <c:pt idx="10962">
                  <c:v>3.2174178369210021E-2</c:v>
                </c:pt>
                <c:pt idx="10963">
                  <c:v>3.2171312235724066E-2</c:v>
                </c:pt>
                <c:pt idx="10964">
                  <c:v>3.2168446624297721E-2</c:v>
                </c:pt>
                <c:pt idx="10965">
                  <c:v>3.2165581534788587E-2</c:v>
                </c:pt>
                <c:pt idx="10966">
                  <c:v>3.216271696705409E-2</c:v>
                </c:pt>
                <c:pt idx="10967">
                  <c:v>3.2159852920951811E-2</c:v>
                </c:pt>
                <c:pt idx="10968">
                  <c:v>3.2156989396339243E-2</c:v>
                </c:pt>
                <c:pt idx="10969">
                  <c:v>3.2154126393074162E-2</c:v>
                </c:pt>
                <c:pt idx="10970">
                  <c:v>3.2151263911014256E-2</c:v>
                </c:pt>
                <c:pt idx="10971">
                  <c:v>3.2148401950017162E-2</c:v>
                </c:pt>
                <c:pt idx="10972">
                  <c:v>3.2145540509940861E-2</c:v>
                </c:pt>
                <c:pt idx="10973">
                  <c:v>3.2142679590643042E-2</c:v>
                </c:pt>
                <c:pt idx="10974">
                  <c:v>3.2139819191981736E-2</c:v>
                </c:pt>
                <c:pt idx="10975">
                  <c:v>3.2136959313814856E-2</c:v>
                </c:pt>
                <c:pt idx="10976">
                  <c:v>3.2134099956000438E-2</c:v>
                </c:pt>
                <c:pt idx="10977">
                  <c:v>3.2131241118396589E-2</c:v>
                </c:pt>
                <c:pt idx="10978">
                  <c:v>3.212838280086127E-2</c:v>
                </c:pt>
                <c:pt idx="10979">
                  <c:v>3.2125525003252796E-2</c:v>
                </c:pt>
                <c:pt idx="10980">
                  <c:v>3.2122667725429405E-2</c:v>
                </c:pt>
                <c:pt idx="10981">
                  <c:v>3.2119810967249245E-2</c:v>
                </c:pt>
                <c:pt idx="10982">
                  <c:v>3.2116954728570672E-2</c:v>
                </c:pt>
                <c:pt idx="10983">
                  <c:v>3.2114099009252134E-2</c:v>
                </c:pt>
                <c:pt idx="10984">
                  <c:v>3.2111243809152042E-2</c:v>
                </c:pt>
                <c:pt idx="10985">
                  <c:v>3.21083891281288E-2</c:v>
                </c:pt>
                <c:pt idx="10986">
                  <c:v>3.2105534966041002E-2</c:v>
                </c:pt>
                <c:pt idx="10987">
                  <c:v>3.2102681322747198E-2</c:v>
                </c:pt>
                <c:pt idx="10988">
                  <c:v>3.2099828198106091E-2</c:v>
                </c:pt>
                <c:pt idx="10989">
                  <c:v>3.2096975591976287E-2</c:v>
                </c:pt>
                <c:pt idx="10990">
                  <c:v>3.209412350421649E-2</c:v>
                </c:pt>
                <c:pt idx="10991">
                  <c:v>3.2091271934685556E-2</c:v>
                </c:pt>
                <c:pt idx="10992">
                  <c:v>3.2088420883242305E-2</c:v>
                </c:pt>
                <c:pt idx="10993">
                  <c:v>3.2085570349745636E-2</c:v>
                </c:pt>
                <c:pt idx="10994">
                  <c:v>3.2082720334054474E-2</c:v>
                </c:pt>
                <c:pt idx="10995">
                  <c:v>3.2079870836027827E-2</c:v>
                </c:pt>
                <c:pt idx="10996">
                  <c:v>3.2077021855524697E-2</c:v>
                </c:pt>
                <c:pt idx="10997">
                  <c:v>3.2074173392404197E-2</c:v>
                </c:pt>
                <c:pt idx="10998">
                  <c:v>3.2071325446525516E-2</c:v>
                </c:pt>
                <c:pt idx="10999">
                  <c:v>3.2068478017747683E-2</c:v>
                </c:pt>
                <c:pt idx="11000">
                  <c:v>3.2065631105930151E-2</c:v>
                </c:pt>
                <c:pt idx="11001">
                  <c:v>3.2062784710932137E-2</c:v>
                </c:pt>
                <c:pt idx="11002">
                  <c:v>3.2059938832612996E-2</c:v>
                </c:pt>
                <c:pt idx="11003">
                  <c:v>3.2057093470832146E-2</c:v>
                </c:pt>
                <c:pt idx="11004">
                  <c:v>3.2054248625448985E-2</c:v>
                </c:pt>
                <c:pt idx="11005">
                  <c:v>3.2051404296322979E-2</c:v>
                </c:pt>
                <c:pt idx="11006">
                  <c:v>3.2048560483313851E-2</c:v>
                </c:pt>
                <c:pt idx="11007">
                  <c:v>3.2045717186281047E-2</c:v>
                </c:pt>
                <c:pt idx="11008">
                  <c:v>3.2042874405084222E-2</c:v>
                </c:pt>
                <c:pt idx="11009">
                  <c:v>3.2040032139583161E-2</c:v>
                </c:pt>
                <c:pt idx="11010">
                  <c:v>3.2037190389637586E-2</c:v>
                </c:pt>
                <c:pt idx="11011">
                  <c:v>3.2034349155107292E-2</c:v>
                </c:pt>
                <c:pt idx="11012">
                  <c:v>3.2031508435852181E-2</c:v>
                </c:pt>
                <c:pt idx="11013">
                  <c:v>3.202866823173206E-2</c:v>
                </c:pt>
                <c:pt idx="11014">
                  <c:v>3.2025828542607014E-2</c:v>
                </c:pt>
                <c:pt idx="11015">
                  <c:v>3.2022989368336981E-2</c:v>
                </c:pt>
                <c:pt idx="11016">
                  <c:v>3.2020150708782044E-2</c:v>
                </c:pt>
                <c:pt idx="11017">
                  <c:v>3.2017312563802393E-2</c:v>
                </c:pt>
                <c:pt idx="11018">
                  <c:v>3.201447493325793E-2</c:v>
                </c:pt>
                <c:pt idx="11019">
                  <c:v>3.2011637817009213E-2</c:v>
                </c:pt>
                <c:pt idx="11020">
                  <c:v>3.2008801214916192E-2</c:v>
                </c:pt>
                <c:pt idx="11021">
                  <c:v>3.2005965126839418E-2</c:v>
                </c:pt>
                <c:pt idx="11022">
                  <c:v>3.2003129552639092E-2</c:v>
                </c:pt>
                <c:pt idx="11023">
                  <c:v>3.2000294492175722E-2</c:v>
                </c:pt>
                <c:pt idx="11024">
                  <c:v>3.1997459945309704E-2</c:v>
                </c:pt>
                <c:pt idx="11025">
                  <c:v>3.1994625911901636E-2</c:v>
                </c:pt>
                <c:pt idx="11026">
                  <c:v>3.1991792391812046E-2</c:v>
                </c:pt>
                <c:pt idx="11027">
                  <c:v>3.1988959384901546E-2</c:v>
                </c:pt>
                <c:pt idx="11028">
                  <c:v>3.1986126891030808E-2</c:v>
                </c:pt>
                <c:pt idx="11029">
                  <c:v>3.1983294910060592E-2</c:v>
                </c:pt>
                <c:pt idx="11030">
                  <c:v>3.1980463441851535E-2</c:v>
                </c:pt>
                <c:pt idx="11031">
                  <c:v>3.1977632486264659E-2</c:v>
                </c:pt>
                <c:pt idx="11032">
                  <c:v>3.1974802043160611E-2</c:v>
                </c:pt>
                <c:pt idx="11033">
                  <c:v>3.1971972112400465E-2</c:v>
                </c:pt>
                <c:pt idx="11034">
                  <c:v>3.1969142693845091E-2</c:v>
                </c:pt>
                <c:pt idx="11035">
                  <c:v>3.1966313787355607E-2</c:v>
                </c:pt>
                <c:pt idx="11036">
                  <c:v>3.1963485392792937E-2</c:v>
                </c:pt>
                <c:pt idx="11037">
                  <c:v>3.1960657510018392E-2</c:v>
                </c:pt>
                <c:pt idx="11038">
                  <c:v>3.1957830138893036E-2</c:v>
                </c:pt>
                <c:pt idx="11039">
                  <c:v>3.1955003279278089E-2</c:v>
                </c:pt>
                <c:pt idx="11040">
                  <c:v>3.1952176931034838E-2</c:v>
                </c:pt>
                <c:pt idx="11041">
                  <c:v>3.1949351094024601E-2</c:v>
                </c:pt>
                <c:pt idx="11042">
                  <c:v>3.1946525768108754E-2</c:v>
                </c:pt>
                <c:pt idx="11043">
                  <c:v>3.1943700953148697E-2</c:v>
                </c:pt>
                <c:pt idx="11044">
                  <c:v>3.1940876649005967E-2</c:v>
                </c:pt>
                <c:pt idx="11045">
                  <c:v>3.1938052855541951E-2</c:v>
                </c:pt>
                <c:pt idx="11046">
                  <c:v>3.1935229572618386E-2</c:v>
                </c:pt>
                <c:pt idx="11047">
                  <c:v>3.1932406800096721E-2</c:v>
                </c:pt>
                <c:pt idx="11048">
                  <c:v>3.1929584537838764E-2</c:v>
                </c:pt>
                <c:pt idx="11049">
                  <c:v>3.1926762785706192E-2</c:v>
                </c:pt>
                <c:pt idx="11050">
                  <c:v>3.1923941543560798E-2</c:v>
                </c:pt>
                <c:pt idx="11051">
                  <c:v>3.1921120811264345E-2</c:v>
                </c:pt>
                <c:pt idx="11052">
                  <c:v>3.1918300588678748E-2</c:v>
                </c:pt>
                <c:pt idx="11053">
                  <c:v>3.1915480875665841E-2</c:v>
                </c:pt>
                <c:pt idx="11054">
                  <c:v>3.1912661672087735E-2</c:v>
                </c:pt>
                <c:pt idx="11055">
                  <c:v>3.190984297780642E-2</c:v>
                </c:pt>
                <c:pt idx="11056">
                  <c:v>3.1907024792683827E-2</c:v>
                </c:pt>
                <c:pt idx="11057">
                  <c:v>3.1904207116582241E-2</c:v>
                </c:pt>
                <c:pt idx="11058">
                  <c:v>3.1901389949363798E-2</c:v>
                </c:pt>
                <c:pt idx="11059">
                  <c:v>3.189857329089061E-2</c:v>
                </c:pt>
                <c:pt idx="11060">
                  <c:v>3.1895757141025112E-2</c:v>
                </c:pt>
                <c:pt idx="11061">
                  <c:v>3.1892941499629505E-2</c:v>
                </c:pt>
                <c:pt idx="11062">
                  <c:v>3.1890126366566136E-2</c:v>
                </c:pt>
                <c:pt idx="11063">
                  <c:v>3.1887311741697545E-2</c:v>
                </c:pt>
                <c:pt idx="11064">
                  <c:v>3.1884497624886092E-2</c:v>
                </c:pt>
                <c:pt idx="11065">
                  <c:v>3.1881684015994345E-2</c:v>
                </c:pt>
                <c:pt idx="11066">
                  <c:v>3.1878870914884852E-2</c:v>
                </c:pt>
                <c:pt idx="11067">
                  <c:v>3.1876058321420216E-2</c:v>
                </c:pt>
                <c:pt idx="11068">
                  <c:v>3.1873246235463198E-2</c:v>
                </c:pt>
                <c:pt idx="11069">
                  <c:v>3.1870434656876355E-2</c:v>
                </c:pt>
                <c:pt idx="11070">
                  <c:v>3.1867623585522559E-2</c:v>
                </c:pt>
                <c:pt idx="11071">
                  <c:v>3.1864813021264607E-2</c:v>
                </c:pt>
                <c:pt idx="11072">
                  <c:v>3.1862002963965338E-2</c:v>
                </c:pt>
                <c:pt idx="11073">
                  <c:v>3.1859193413487655E-2</c:v>
                </c:pt>
                <c:pt idx="11074">
                  <c:v>3.1856384369694589E-2</c:v>
                </c:pt>
                <c:pt idx="11075">
                  <c:v>3.1853575832449153E-2</c:v>
                </c:pt>
                <c:pt idx="11076">
                  <c:v>3.1850767801614326E-2</c:v>
                </c:pt>
                <c:pt idx="11077">
                  <c:v>3.1847960277053285E-2</c:v>
                </c:pt>
                <c:pt idx="11078">
                  <c:v>3.1845153258629112E-2</c:v>
                </c:pt>
                <c:pt idx="11079">
                  <c:v>3.1842346746205098E-2</c:v>
                </c:pt>
                <c:pt idx="11080">
                  <c:v>3.183954073964447E-2</c:v>
                </c:pt>
                <c:pt idx="11081">
                  <c:v>3.1836735238810539E-2</c:v>
                </c:pt>
                <c:pt idx="11082">
                  <c:v>3.1833930243566663E-2</c:v>
                </c:pt>
                <c:pt idx="11083">
                  <c:v>3.1831125753776265E-2</c:v>
                </c:pt>
                <c:pt idx="11084">
                  <c:v>3.1828321769302705E-2</c:v>
                </c:pt>
                <c:pt idx="11085">
                  <c:v>3.1825518290009631E-2</c:v>
                </c:pt>
                <c:pt idx="11086">
                  <c:v>3.1822715315760565E-2</c:v>
                </c:pt>
                <c:pt idx="11087">
                  <c:v>3.1819912846419059E-2</c:v>
                </c:pt>
                <c:pt idx="11088">
                  <c:v>3.1817110881848729E-2</c:v>
                </c:pt>
                <c:pt idx="11089">
                  <c:v>3.1814309421913399E-2</c:v>
                </c:pt>
                <c:pt idx="11090">
                  <c:v>3.1811508466476686E-2</c:v>
                </c:pt>
                <c:pt idx="11091">
                  <c:v>3.1808708015402441E-2</c:v>
                </c:pt>
                <c:pt idx="11092">
                  <c:v>3.18059080685546E-2</c:v>
                </c:pt>
                <c:pt idx="11093">
                  <c:v>3.1803108625796918E-2</c:v>
                </c:pt>
                <c:pt idx="11094">
                  <c:v>3.180030968699344E-2</c:v>
                </c:pt>
                <c:pt idx="11095">
                  <c:v>3.179751125200804E-2</c:v>
                </c:pt>
                <c:pt idx="11096">
                  <c:v>3.1794713320704951E-2</c:v>
                </c:pt>
                <c:pt idx="11097">
                  <c:v>3.1791915892948115E-2</c:v>
                </c:pt>
                <c:pt idx="11098">
                  <c:v>3.1789118968601766E-2</c:v>
                </c:pt>
                <c:pt idx="11099">
                  <c:v>3.1786322547530006E-2</c:v>
                </c:pt>
                <c:pt idx="11100">
                  <c:v>3.178352662959711E-2</c:v>
                </c:pt>
                <c:pt idx="11101">
                  <c:v>3.1780731214667401E-2</c:v>
                </c:pt>
                <c:pt idx="11102">
                  <c:v>3.1777936302605211E-2</c:v>
                </c:pt>
                <c:pt idx="11103">
                  <c:v>3.1775141893274898E-2</c:v>
                </c:pt>
                <c:pt idx="11104">
                  <c:v>3.177234798654089E-2</c:v>
                </c:pt>
                <c:pt idx="11105">
                  <c:v>3.1769554582267628E-2</c:v>
                </c:pt>
                <c:pt idx="11106">
                  <c:v>3.1766761680319756E-2</c:v>
                </c:pt>
                <c:pt idx="11107">
                  <c:v>3.1763969280561792E-2</c:v>
                </c:pt>
                <c:pt idx="11108">
                  <c:v>3.1761177382858392E-2</c:v>
                </c:pt>
                <c:pt idx="11109">
                  <c:v>3.1758385987074186E-2</c:v>
                </c:pt>
                <c:pt idx="11110">
                  <c:v>3.1755595093073886E-2</c:v>
                </c:pt>
                <c:pt idx="11111">
                  <c:v>3.1752804700722344E-2</c:v>
                </c:pt>
                <c:pt idx="11112">
                  <c:v>3.175001480988434E-2</c:v>
                </c:pt>
                <c:pt idx="11113">
                  <c:v>3.1747225420424831E-2</c:v>
                </c:pt>
                <c:pt idx="11114">
                  <c:v>3.1744436532208507E-2</c:v>
                </c:pt>
                <c:pt idx="11115">
                  <c:v>3.1741648145100602E-2</c:v>
                </c:pt>
                <c:pt idx="11116">
                  <c:v>3.1738860258965988E-2</c:v>
                </c:pt>
                <c:pt idx="11117">
                  <c:v>3.1736072873669793E-2</c:v>
                </c:pt>
                <c:pt idx="11118">
                  <c:v>3.1733285989077042E-2</c:v>
                </c:pt>
                <c:pt idx="11119">
                  <c:v>3.1730499605052934E-2</c:v>
                </c:pt>
                <c:pt idx="11120">
                  <c:v>3.1727713721462776E-2</c:v>
                </c:pt>
                <c:pt idx="11121">
                  <c:v>3.1724928338171685E-2</c:v>
                </c:pt>
                <c:pt idx="11122">
                  <c:v>3.1722143455045086E-2</c:v>
                </c:pt>
                <c:pt idx="11123">
                  <c:v>3.1719359071948269E-2</c:v>
                </c:pt>
                <c:pt idx="11124">
                  <c:v>3.1716575188746675E-2</c:v>
                </c:pt>
                <c:pt idx="11125">
                  <c:v>3.1713791805305751E-2</c:v>
                </c:pt>
                <c:pt idx="11126">
                  <c:v>3.1711008921490952E-2</c:v>
                </c:pt>
                <c:pt idx="11127">
                  <c:v>3.1708226537167858E-2</c:v>
                </c:pt>
                <c:pt idx="11128">
                  <c:v>3.1705444652202083E-2</c:v>
                </c:pt>
                <c:pt idx="11129">
                  <c:v>3.1702663266459256E-2</c:v>
                </c:pt>
                <c:pt idx="11130">
                  <c:v>3.1699882379805096E-2</c:v>
                </c:pt>
                <c:pt idx="11131">
                  <c:v>3.1697101992105285E-2</c:v>
                </c:pt>
                <c:pt idx="11132">
                  <c:v>3.1694322103225703E-2</c:v>
                </c:pt>
                <c:pt idx="11133">
                  <c:v>3.1691542713032102E-2</c:v>
                </c:pt>
                <c:pt idx="11134">
                  <c:v>3.1688763821390402E-2</c:v>
                </c:pt>
                <c:pt idx="11135">
                  <c:v>3.1685985428166571E-2</c:v>
                </c:pt>
                <c:pt idx="11136">
                  <c:v>3.1683207533226523E-2</c:v>
                </c:pt>
                <c:pt idx="11137">
                  <c:v>3.1680430136436247E-2</c:v>
                </c:pt>
                <c:pt idx="11138">
                  <c:v>3.167765323766198E-2</c:v>
                </c:pt>
                <c:pt idx="11139">
                  <c:v>3.1674876836769804E-2</c:v>
                </c:pt>
                <c:pt idx="11140">
                  <c:v>3.1672100933625803E-2</c:v>
                </c:pt>
                <c:pt idx="11141">
                  <c:v>3.1669325528096259E-2</c:v>
                </c:pt>
                <c:pt idx="11142">
                  <c:v>3.166655062004739E-2</c:v>
                </c:pt>
                <c:pt idx="11143">
                  <c:v>3.1663776209345601E-2</c:v>
                </c:pt>
                <c:pt idx="11144">
                  <c:v>3.1661002295857235E-2</c:v>
                </c:pt>
                <c:pt idx="11145">
                  <c:v>3.1658228879448656E-2</c:v>
                </c:pt>
                <c:pt idx="11146">
                  <c:v>3.1655455959986374E-2</c:v>
                </c:pt>
                <c:pt idx="11147">
                  <c:v>3.165268353733687E-2</c:v>
                </c:pt>
                <c:pt idx="11148">
                  <c:v>3.1649911611366793E-2</c:v>
                </c:pt>
                <c:pt idx="11149">
                  <c:v>3.1647140181942562E-2</c:v>
                </c:pt>
                <c:pt idx="11150">
                  <c:v>3.1644369248930916E-2</c:v>
                </c:pt>
                <c:pt idx="11151">
                  <c:v>3.1641598812198642E-2</c:v>
                </c:pt>
                <c:pt idx="11152">
                  <c:v>3.1638828871612415E-2</c:v>
                </c:pt>
                <c:pt idx="11153">
                  <c:v>3.1636059427038996E-2</c:v>
                </c:pt>
                <c:pt idx="11154">
                  <c:v>3.1633290478345372E-2</c:v>
                </c:pt>
                <c:pt idx="11155">
                  <c:v>3.1630522025398192E-2</c:v>
                </c:pt>
                <c:pt idx="11156">
                  <c:v>3.162775406806461E-2</c:v>
                </c:pt>
                <c:pt idx="11157">
                  <c:v>3.1624986606211485E-2</c:v>
                </c:pt>
                <c:pt idx="11158">
                  <c:v>3.1622219639705969E-2</c:v>
                </c:pt>
                <c:pt idx="11159">
                  <c:v>3.1619453168414996E-2</c:v>
                </c:pt>
                <c:pt idx="11160">
                  <c:v>3.1616687192205818E-2</c:v>
                </c:pt>
                <c:pt idx="11161">
                  <c:v>3.1613921710945611E-2</c:v>
                </c:pt>
                <c:pt idx="11162">
                  <c:v>3.1611156724501495E-2</c:v>
                </c:pt>
                <c:pt idx="11163">
                  <c:v>3.1608392232740805E-2</c:v>
                </c:pt>
                <c:pt idx="11164">
                  <c:v>3.1605628235530869E-2</c:v>
                </c:pt>
                <c:pt idx="11165">
                  <c:v>3.1602864732739044E-2</c:v>
                </c:pt>
                <c:pt idx="11166">
                  <c:v>3.1600101724232742E-2</c:v>
                </c:pt>
                <c:pt idx="11167">
                  <c:v>3.1597339209879456E-2</c:v>
                </c:pt>
                <c:pt idx="11168">
                  <c:v>3.1594577189546606E-2</c:v>
                </c:pt>
                <c:pt idx="11169">
                  <c:v>3.1591815663101881E-2</c:v>
                </c:pt>
                <c:pt idx="11170">
                  <c:v>3.1589054630412707E-2</c:v>
                </c:pt>
                <c:pt idx="11171">
                  <c:v>3.1586294091346875E-2</c:v>
                </c:pt>
                <c:pt idx="11172">
                  <c:v>3.1583534045772056E-2</c:v>
                </c:pt>
                <c:pt idx="11173">
                  <c:v>3.1580774493556001E-2</c:v>
                </c:pt>
                <c:pt idx="11174">
                  <c:v>3.1578015434566467E-2</c:v>
                </c:pt>
                <c:pt idx="11175">
                  <c:v>3.1575256868671256E-2</c:v>
                </c:pt>
                <c:pt idx="11176">
                  <c:v>3.1572498795738348E-2</c:v>
                </c:pt>
                <c:pt idx="11177">
                  <c:v>3.1569741215635633E-2</c:v>
                </c:pt>
                <c:pt idx="11178">
                  <c:v>3.1566984128231078E-2</c:v>
                </c:pt>
                <c:pt idx="11179">
                  <c:v>3.1564227533392754E-2</c:v>
                </c:pt>
                <c:pt idx="11180">
                  <c:v>3.1561471430988697E-2</c:v>
                </c:pt>
                <c:pt idx="11181">
                  <c:v>3.155871582088704E-2</c:v>
                </c:pt>
                <c:pt idx="11182">
                  <c:v>3.1555960702956E-2</c:v>
                </c:pt>
                <c:pt idx="11183">
                  <c:v>3.1553206077063717E-2</c:v>
                </c:pt>
                <c:pt idx="11184">
                  <c:v>3.1550451943078379E-2</c:v>
                </c:pt>
                <c:pt idx="11185">
                  <c:v>3.154769830086853E-2</c:v>
                </c:pt>
                <c:pt idx="11186">
                  <c:v>3.1544945150302386E-2</c:v>
                </c:pt>
                <c:pt idx="11187">
                  <c:v>3.1542192491248316E-2</c:v>
                </c:pt>
                <c:pt idx="11188">
                  <c:v>3.1539440323574884E-2</c:v>
                </c:pt>
                <c:pt idx="11189">
                  <c:v>3.1536688647150438E-2</c:v>
                </c:pt>
                <c:pt idx="11190">
                  <c:v>3.1533937461843721E-2</c:v>
                </c:pt>
                <c:pt idx="11191">
                  <c:v>3.1531186767523145E-2</c:v>
                </c:pt>
                <c:pt idx="11192">
                  <c:v>3.1528436564057342E-2</c:v>
                </c:pt>
                <c:pt idx="11193">
                  <c:v>3.1525686851315148E-2</c:v>
                </c:pt>
                <c:pt idx="11194">
                  <c:v>3.1522937629165262E-2</c:v>
                </c:pt>
                <c:pt idx="11195">
                  <c:v>3.1520188897476334E-2</c:v>
                </c:pt>
                <c:pt idx="11196">
                  <c:v>3.1517440656117342E-2</c:v>
                </c:pt>
                <c:pt idx="11197">
                  <c:v>3.151469290495703E-2</c:v>
                </c:pt>
                <c:pt idx="11198">
                  <c:v>3.1511945643864468E-2</c:v>
                </c:pt>
                <c:pt idx="11199">
                  <c:v>3.1509198872708435E-2</c:v>
                </c:pt>
                <c:pt idx="11200">
                  <c:v>3.1506452591358085E-2</c:v>
                </c:pt>
                <c:pt idx="11201">
                  <c:v>3.1503706799682438E-2</c:v>
                </c:pt>
                <c:pt idx="11202">
                  <c:v>3.1500961497550606E-2</c:v>
                </c:pt>
                <c:pt idx="11203">
                  <c:v>3.1498216684831763E-2</c:v>
                </c:pt>
                <c:pt idx="11204">
                  <c:v>3.1495472361395001E-2</c:v>
                </c:pt>
                <c:pt idx="11205">
                  <c:v>3.1492728527109742E-2</c:v>
                </c:pt>
                <c:pt idx="11206">
                  <c:v>3.148998518184512E-2</c:v>
                </c:pt>
                <c:pt idx="11207">
                  <c:v>3.1487242325470573E-2</c:v>
                </c:pt>
                <c:pt idx="11208">
                  <c:v>3.1484499957855336E-2</c:v>
                </c:pt>
                <c:pt idx="11209">
                  <c:v>3.148175807886909E-2</c:v>
                </c:pt>
                <c:pt idx="11210">
                  <c:v>3.1479016688381101E-2</c:v>
                </c:pt>
                <c:pt idx="11211">
                  <c:v>3.1476275786261013E-2</c:v>
                </c:pt>
                <c:pt idx="11212">
                  <c:v>3.1473535372378285E-2</c:v>
                </c:pt>
                <c:pt idx="11213">
                  <c:v>3.1470795446602612E-2</c:v>
                </c:pt>
                <c:pt idx="11214">
                  <c:v>3.1468056008803674E-2</c:v>
                </c:pt>
                <c:pt idx="11215">
                  <c:v>3.1465317058851222E-2</c:v>
                </c:pt>
                <c:pt idx="11216">
                  <c:v>3.1462578596614846E-2</c:v>
                </c:pt>
                <c:pt idx="11217">
                  <c:v>3.1459840621964573E-2</c:v>
                </c:pt>
                <c:pt idx="11218">
                  <c:v>3.1457103134770015E-2</c:v>
                </c:pt>
                <c:pt idx="11219">
                  <c:v>3.1454366134901185E-2</c:v>
                </c:pt>
                <c:pt idx="11220">
                  <c:v>3.145162962222809E-2</c:v>
                </c:pt>
                <c:pt idx="11221">
                  <c:v>3.1448893596620647E-2</c:v>
                </c:pt>
                <c:pt idx="11222">
                  <c:v>3.1446158057948835E-2</c:v>
                </c:pt>
                <c:pt idx="11223">
                  <c:v>3.1443423006082841E-2</c:v>
                </c:pt>
                <c:pt idx="11224">
                  <c:v>3.1440688440892754E-2</c:v>
                </c:pt>
                <c:pt idx="11225">
                  <c:v>3.1437954362248735E-2</c:v>
                </c:pt>
                <c:pt idx="11226">
                  <c:v>3.1435220770021061E-2</c:v>
                </c:pt>
                <c:pt idx="11227">
                  <c:v>3.143248766407989E-2</c:v>
                </c:pt>
                <c:pt idx="11228">
                  <c:v>3.142975504429555E-2</c:v>
                </c:pt>
                <c:pt idx="11229">
                  <c:v>3.1427022910538484E-2</c:v>
                </c:pt>
                <c:pt idx="11230">
                  <c:v>3.1424291262679052E-2</c:v>
                </c:pt>
                <c:pt idx="11231">
                  <c:v>3.1421560100587699E-2</c:v>
                </c:pt>
                <c:pt idx="11232">
                  <c:v>3.1418829424134952E-2</c:v>
                </c:pt>
                <c:pt idx="11233">
                  <c:v>3.1416099233191275E-2</c:v>
                </c:pt>
                <c:pt idx="11234">
                  <c:v>3.1413369527627417E-2</c:v>
                </c:pt>
                <c:pt idx="11235">
                  <c:v>3.1410640307313789E-2</c:v>
                </c:pt>
                <c:pt idx="11236">
                  <c:v>3.1407911572121236E-2</c:v>
                </c:pt>
                <c:pt idx="11237">
                  <c:v>3.1405183321920382E-2</c:v>
                </c:pt>
                <c:pt idx="11238">
                  <c:v>3.1402455556582005E-2</c:v>
                </c:pt>
                <c:pt idx="11239">
                  <c:v>3.1399728275977042E-2</c:v>
                </c:pt>
                <c:pt idx="11240">
                  <c:v>3.1397001479976303E-2</c:v>
                </c:pt>
                <c:pt idx="11241">
                  <c:v>3.1394275168450642E-2</c:v>
                </c:pt>
                <c:pt idx="11242">
                  <c:v>3.1391549341271002E-2</c:v>
                </c:pt>
                <c:pt idx="11243">
                  <c:v>3.1388823998308467E-2</c:v>
                </c:pt>
                <c:pt idx="11244">
                  <c:v>3.1386099139434048E-2</c:v>
                </c:pt>
                <c:pt idx="11245">
                  <c:v>3.138337476451887E-2</c:v>
                </c:pt>
                <c:pt idx="11246">
                  <c:v>3.1380650873433953E-2</c:v>
                </c:pt>
                <c:pt idx="11247">
                  <c:v>3.1377927466050663E-2</c:v>
                </c:pt>
                <c:pt idx="11248">
                  <c:v>3.1375204542240041E-2</c:v>
                </c:pt>
                <c:pt idx="11249">
                  <c:v>3.1372482101873482E-2</c:v>
                </c:pt>
                <c:pt idx="11250">
                  <c:v>3.1369760144822255E-2</c:v>
                </c:pt>
                <c:pt idx="11251">
                  <c:v>3.1367038670957782E-2</c:v>
                </c:pt>
                <c:pt idx="11252">
                  <c:v>3.1364317680151452E-2</c:v>
                </c:pt>
                <c:pt idx="11253">
                  <c:v>3.1361597172274686E-2</c:v>
                </c:pt>
                <c:pt idx="11254">
                  <c:v>3.1358877147198976E-2</c:v>
                </c:pt>
                <c:pt idx="11255">
                  <c:v>3.1356157604795945E-2</c:v>
                </c:pt>
                <c:pt idx="11256">
                  <c:v>3.1353438544937141E-2</c:v>
                </c:pt>
                <c:pt idx="11257">
                  <c:v>3.135071996749423E-2</c:v>
                </c:pt>
                <c:pt idx="11258">
                  <c:v>3.1348001872338868E-2</c:v>
                </c:pt>
                <c:pt idx="11259">
                  <c:v>3.1345284259342805E-2</c:v>
                </c:pt>
                <c:pt idx="11260">
                  <c:v>3.134256712837781E-2</c:v>
                </c:pt>
                <c:pt idx="11261">
                  <c:v>3.1339850479315791E-2</c:v>
                </c:pt>
                <c:pt idx="11262">
                  <c:v>3.1337134312028392E-2</c:v>
                </c:pt>
                <c:pt idx="11263">
                  <c:v>3.1334418626387694E-2</c:v>
                </c:pt>
                <c:pt idx="11264">
                  <c:v>3.1331703422265711E-2</c:v>
                </c:pt>
                <c:pt idx="11265">
                  <c:v>3.1328988699534231E-2</c:v>
                </c:pt>
                <c:pt idx="11266">
                  <c:v>3.1326274458065496E-2</c:v>
                </c:pt>
                <c:pt idx="11267">
                  <c:v>3.132356069773154E-2</c:v>
                </c:pt>
                <c:pt idx="11268">
                  <c:v>3.1320847418404567E-2</c:v>
                </c:pt>
                <c:pt idx="11269">
                  <c:v>3.1318134619956556E-2</c:v>
                </c:pt>
                <c:pt idx="11270">
                  <c:v>3.1315422302259942E-2</c:v>
                </c:pt>
                <c:pt idx="11271">
                  <c:v>3.1312710465186952E-2</c:v>
                </c:pt>
                <c:pt idx="11272">
                  <c:v>3.1309999108609855E-2</c:v>
                </c:pt>
                <c:pt idx="11273">
                  <c:v>3.1307288232401066E-2</c:v>
                </c:pt>
                <c:pt idx="11274">
                  <c:v>3.1304577836432979E-2</c:v>
                </c:pt>
                <c:pt idx="11275">
                  <c:v>3.130186792057809E-2</c:v>
                </c:pt>
                <c:pt idx="11276">
                  <c:v>3.1299158484708815E-2</c:v>
                </c:pt>
                <c:pt idx="11277">
                  <c:v>3.1296449528697715E-2</c:v>
                </c:pt>
                <c:pt idx="11278">
                  <c:v>3.1293741052417452E-2</c:v>
                </c:pt>
                <c:pt idx="11279">
                  <c:v>3.1291033055740602E-2</c:v>
                </c:pt>
                <c:pt idx="11280">
                  <c:v>3.1288325538539892E-2</c:v>
                </c:pt>
                <c:pt idx="11281">
                  <c:v>3.1285618500688034E-2</c:v>
                </c:pt>
                <c:pt idx="11282">
                  <c:v>3.1282911942057741E-2</c:v>
                </c:pt>
                <c:pt idx="11283">
                  <c:v>3.128020586252192E-2</c:v>
                </c:pt>
                <c:pt idx="11284">
                  <c:v>3.1277500261953389E-2</c:v>
                </c:pt>
                <c:pt idx="11285">
                  <c:v>3.1274795140225013E-2</c:v>
                </c:pt>
                <c:pt idx="11286">
                  <c:v>3.1272090497209824E-2</c:v>
                </c:pt>
                <c:pt idx="11287">
                  <c:v>3.1269386332780702E-2</c:v>
                </c:pt>
                <c:pt idx="11288">
                  <c:v>3.1266682646810824E-2</c:v>
                </c:pt>
                <c:pt idx="11289">
                  <c:v>3.1263979439173292E-2</c:v>
                </c:pt>
                <c:pt idx="11290">
                  <c:v>3.1261276709741055E-2</c:v>
                </c:pt>
                <c:pt idx="11291">
                  <c:v>3.1258574458387395E-2</c:v>
                </c:pt>
                <c:pt idx="11292">
                  <c:v>3.1255872684985642E-2</c:v>
                </c:pt>
                <c:pt idx="11293">
                  <c:v>3.1253171389408814E-2</c:v>
                </c:pt>
                <c:pt idx="11294">
                  <c:v>3.125047057153045E-2</c:v>
                </c:pt>
                <c:pt idx="11295">
                  <c:v>3.1247770231223826E-2</c:v>
                </c:pt>
                <c:pt idx="11296">
                  <c:v>3.1245070368362295E-2</c:v>
                </c:pt>
                <c:pt idx="11297">
                  <c:v>3.1242370982819383E-2</c:v>
                </c:pt>
                <c:pt idx="11298">
                  <c:v>3.1239672074468476E-2</c:v>
                </c:pt>
                <c:pt idx="11299">
                  <c:v>3.1236973643183185E-2</c:v>
                </c:pt>
                <c:pt idx="11300">
                  <c:v>3.1234275688837066E-2</c:v>
                </c:pt>
                <c:pt idx="11301">
                  <c:v>3.1231578211303759E-2</c:v>
                </c:pt>
                <c:pt idx="11302">
                  <c:v>3.1228881210456843E-2</c:v>
                </c:pt>
                <c:pt idx="11303">
                  <c:v>3.1226184686170208E-2</c:v>
                </c:pt>
                <c:pt idx="11304">
                  <c:v>3.1223488638317438E-2</c:v>
                </c:pt>
                <c:pt idx="11305">
                  <c:v>3.1220793066772445E-2</c:v>
                </c:pt>
                <c:pt idx="11306">
                  <c:v>3.1218097971409071E-2</c:v>
                </c:pt>
                <c:pt idx="11307">
                  <c:v>3.1215403352101091E-2</c:v>
                </c:pt>
                <c:pt idx="11308">
                  <c:v>3.1212709208722583E-2</c:v>
                </c:pt>
                <c:pt idx="11309">
                  <c:v>3.1210015541147416E-2</c:v>
                </c:pt>
                <c:pt idx="11310">
                  <c:v>3.1207322349249722E-2</c:v>
                </c:pt>
                <c:pt idx="11311">
                  <c:v>3.1204629632903446E-2</c:v>
                </c:pt>
                <c:pt idx="11312">
                  <c:v>3.1201937391982792E-2</c:v>
                </c:pt>
                <c:pt idx="11313">
                  <c:v>3.1199245626361942E-2</c:v>
                </c:pt>
                <c:pt idx="11314">
                  <c:v>3.1196554335914933E-2</c:v>
                </c:pt>
                <c:pt idx="11315">
                  <c:v>3.1193863520516219E-2</c:v>
                </c:pt>
                <c:pt idx="11316">
                  <c:v>3.1191173180039975E-2</c:v>
                </c:pt>
                <c:pt idx="11317">
                  <c:v>3.1188483314360478E-2</c:v>
                </c:pt>
                <c:pt idx="11318">
                  <c:v>3.1185793923352252E-2</c:v>
                </c:pt>
                <c:pt idx="11319">
                  <c:v>3.1183105006889675E-2</c:v>
                </c:pt>
                <c:pt idx="11320">
                  <c:v>3.1180416564847151E-2</c:v>
                </c:pt>
                <c:pt idx="11321">
                  <c:v>3.1177728597099257E-2</c:v>
                </c:pt>
                <c:pt idx="11322">
                  <c:v>3.1175041103520523E-2</c:v>
                </c:pt>
                <c:pt idx="11323">
                  <c:v>3.1172354083985512E-2</c:v>
                </c:pt>
                <c:pt idx="11324">
                  <c:v>3.1169667538368941E-2</c:v>
                </c:pt>
                <c:pt idx="11325">
                  <c:v>3.1166981466545462E-2</c:v>
                </c:pt>
                <c:pt idx="11326">
                  <c:v>3.1164295868389813E-2</c:v>
                </c:pt>
                <c:pt idx="11327">
                  <c:v>3.1161610743776807E-2</c:v>
                </c:pt>
                <c:pt idx="11328">
                  <c:v>3.1158926092581148E-2</c:v>
                </c:pt>
                <c:pt idx="11329">
                  <c:v>3.1156241914677842E-2</c:v>
                </c:pt>
                <c:pt idx="11330">
                  <c:v>3.1153558209941722E-2</c:v>
                </c:pt>
                <c:pt idx="11331">
                  <c:v>3.1150874978247756E-2</c:v>
                </c:pt>
                <c:pt idx="11332">
                  <c:v>3.1148192219470985E-2</c:v>
                </c:pt>
                <c:pt idx="11333">
                  <c:v>3.1145509933486325E-2</c:v>
                </c:pt>
                <c:pt idx="11334">
                  <c:v>3.114282812016899E-2</c:v>
                </c:pt>
                <c:pt idx="11335">
                  <c:v>3.1140146779394095E-2</c:v>
                </c:pt>
                <c:pt idx="11336">
                  <c:v>3.1137465911036711E-2</c:v>
                </c:pt>
                <c:pt idx="11337">
                  <c:v>3.1134785514972198E-2</c:v>
                </c:pt>
                <c:pt idx="11338">
                  <c:v>3.1132105591075702E-2</c:v>
                </c:pt>
                <c:pt idx="11339">
                  <c:v>3.1129426139222538E-2</c:v>
                </c:pt>
                <c:pt idx="11340">
                  <c:v>3.1126747159288141E-2</c:v>
                </c:pt>
                <c:pt idx="11341">
                  <c:v>3.1124068651147838E-2</c:v>
                </c:pt>
                <c:pt idx="11342">
                  <c:v>3.1121390614677117E-2</c:v>
                </c:pt>
                <c:pt idx="11343">
                  <c:v>3.1118713049751352E-2</c:v>
                </c:pt>
                <c:pt idx="11344">
                  <c:v>3.1116035956246176E-2</c:v>
                </c:pt>
                <c:pt idx="11345">
                  <c:v>3.1113359334037079E-2</c:v>
                </c:pt>
                <c:pt idx="11346">
                  <c:v>3.1110683182999772E-2</c:v>
                </c:pt>
                <c:pt idx="11347">
                  <c:v>3.1108007503009849E-2</c:v>
                </c:pt>
                <c:pt idx="11348">
                  <c:v>3.1105332293942956E-2</c:v>
                </c:pt>
                <c:pt idx="11349">
                  <c:v>3.1102657555674946E-2</c:v>
                </c:pt>
                <c:pt idx="11350">
                  <c:v>3.109998328808149E-2</c:v>
                </c:pt>
                <c:pt idx="11351">
                  <c:v>3.1097309491038495E-2</c:v>
                </c:pt>
                <c:pt idx="11352">
                  <c:v>3.1094636164421832E-2</c:v>
                </c:pt>
                <c:pt idx="11353">
                  <c:v>3.1091963308107411E-2</c:v>
                </c:pt>
                <c:pt idx="11354">
                  <c:v>3.108929092197122E-2</c:v>
                </c:pt>
                <c:pt idx="11355">
                  <c:v>3.1086619005889177E-2</c:v>
                </c:pt>
                <c:pt idx="11356">
                  <c:v>3.1083947559737424E-2</c:v>
                </c:pt>
                <c:pt idx="11357">
                  <c:v>3.1081276583391996E-2</c:v>
                </c:pt>
                <c:pt idx="11358">
                  <c:v>3.107860607672901E-2</c:v>
                </c:pt>
                <c:pt idx="11359">
                  <c:v>3.1075936039624729E-2</c:v>
                </c:pt>
                <c:pt idx="11360">
                  <c:v>3.1073266471955328E-2</c:v>
                </c:pt>
                <c:pt idx="11361">
                  <c:v>3.1070597373597002E-2</c:v>
                </c:pt>
                <c:pt idx="11362">
                  <c:v>3.1067928744426199E-2</c:v>
                </c:pt>
                <c:pt idx="11363">
                  <c:v>3.1065260584319236E-2</c:v>
                </c:pt>
                <c:pt idx="11364">
                  <c:v>3.1062592893152358E-2</c:v>
                </c:pt>
                <c:pt idx="11365">
                  <c:v>3.1059925670802232E-2</c:v>
                </c:pt>
                <c:pt idx="11366">
                  <c:v>3.1057258917145208E-2</c:v>
                </c:pt>
                <c:pt idx="11367">
                  <c:v>3.1054592632057801E-2</c:v>
                </c:pt>
                <c:pt idx="11368">
                  <c:v>3.1051926815416686E-2</c:v>
                </c:pt>
                <c:pt idx="11369">
                  <c:v>3.1049261467098393E-2</c:v>
                </c:pt>
                <c:pt idx="11370">
                  <c:v>3.10465965869796E-2</c:v>
                </c:pt>
                <c:pt idx="11371">
                  <c:v>3.1043932174936974E-2</c:v>
                </c:pt>
                <c:pt idx="11372">
                  <c:v>3.1041268230847241E-2</c:v>
                </c:pt>
                <c:pt idx="11373">
                  <c:v>3.1038604754587279E-2</c:v>
                </c:pt>
                <c:pt idx="11374">
                  <c:v>3.103594174603393E-2</c:v>
                </c:pt>
                <c:pt idx="11375">
                  <c:v>3.103327920506397E-2</c:v>
                </c:pt>
                <c:pt idx="11376">
                  <c:v>3.1030617131554313E-2</c:v>
                </c:pt>
                <c:pt idx="11377">
                  <c:v>3.1027955525381977E-2</c:v>
                </c:pt>
                <c:pt idx="11378">
                  <c:v>3.1025294386423961E-2</c:v>
                </c:pt>
                <c:pt idx="11379">
                  <c:v>3.1022633714557241E-2</c:v>
                </c:pt>
                <c:pt idx="11380">
                  <c:v>3.1019973509659061E-2</c:v>
                </c:pt>
                <c:pt idx="11381">
                  <c:v>3.1017313771606398E-2</c:v>
                </c:pt>
                <c:pt idx="11382">
                  <c:v>3.101465450027641E-2</c:v>
                </c:pt>
                <c:pt idx="11383">
                  <c:v>3.1011995695546482E-2</c:v>
                </c:pt>
                <c:pt idx="11384">
                  <c:v>3.1009337357293783E-2</c:v>
                </c:pt>
                <c:pt idx="11385">
                  <c:v>3.1006679485395556E-2</c:v>
                </c:pt>
                <c:pt idx="11386">
                  <c:v>3.1004022079729226E-2</c:v>
                </c:pt>
                <c:pt idx="11387">
                  <c:v>3.1001365140172168E-2</c:v>
                </c:pt>
                <c:pt idx="11388">
                  <c:v>3.0998708666601742E-2</c:v>
                </c:pt>
                <c:pt idx="11389">
                  <c:v>3.0996052658895542E-2</c:v>
                </c:pt>
                <c:pt idx="11390">
                  <c:v>3.0993397116931061E-2</c:v>
                </c:pt>
                <c:pt idx="11391">
                  <c:v>3.0990742040585786E-2</c:v>
                </c:pt>
                <c:pt idx="11392">
                  <c:v>3.0988087429737392E-2</c:v>
                </c:pt>
                <c:pt idx="11393">
                  <c:v>3.098543328426354E-2</c:v>
                </c:pt>
                <c:pt idx="11394">
                  <c:v>3.0982779604041808E-2</c:v>
                </c:pt>
                <c:pt idx="11395">
                  <c:v>3.0980126388950046E-2</c:v>
                </c:pt>
                <c:pt idx="11396">
                  <c:v>3.0977473638866011E-2</c:v>
                </c:pt>
                <c:pt idx="11397">
                  <c:v>3.0974821353667453E-2</c:v>
                </c:pt>
                <c:pt idx="11398">
                  <c:v>3.097216953323231E-2</c:v>
                </c:pt>
                <c:pt idx="11399">
                  <c:v>3.0969518177438447E-2</c:v>
                </c:pt>
                <c:pt idx="11400">
                  <c:v>3.0966867286163862E-2</c:v>
                </c:pt>
                <c:pt idx="11401">
                  <c:v>3.0964216859286443E-2</c:v>
                </c:pt>
                <c:pt idx="11402">
                  <c:v>3.096156689668431E-2</c:v>
                </c:pt>
                <c:pt idx="11403">
                  <c:v>3.0958917398235516E-2</c:v>
                </c:pt>
                <c:pt idx="11404">
                  <c:v>3.0956268363818172E-2</c:v>
                </c:pt>
                <c:pt idx="11405">
                  <c:v>3.0953619793310436E-2</c:v>
                </c:pt>
                <c:pt idx="11406">
                  <c:v>3.0950971686590549E-2</c:v>
                </c:pt>
                <c:pt idx="11407">
                  <c:v>3.094832404353666E-2</c:v>
                </c:pt>
                <c:pt idx="11408">
                  <c:v>3.0945676864027195E-2</c:v>
                </c:pt>
                <c:pt idx="11409">
                  <c:v>3.0943030147940358E-2</c:v>
                </c:pt>
                <c:pt idx="11410">
                  <c:v>3.0940383895154591E-2</c:v>
                </c:pt>
                <c:pt idx="11411">
                  <c:v>3.0937738105548281E-2</c:v>
                </c:pt>
                <c:pt idx="11412">
                  <c:v>3.0935092778999949E-2</c:v>
                </c:pt>
                <c:pt idx="11413">
                  <c:v>3.0932447915387951E-2</c:v>
                </c:pt>
                <c:pt idx="11414">
                  <c:v>3.0929803514591011E-2</c:v>
                </c:pt>
                <c:pt idx="11415">
                  <c:v>3.0927159576487576E-2</c:v>
                </c:pt>
                <c:pt idx="11416">
                  <c:v>3.0924516100956357E-2</c:v>
                </c:pt>
                <c:pt idx="11417">
                  <c:v>3.0921873087876046E-2</c:v>
                </c:pt>
                <c:pt idx="11418">
                  <c:v>3.0919230537125243E-2</c:v>
                </c:pt>
                <c:pt idx="11419">
                  <c:v>3.0916588448582739E-2</c:v>
                </c:pt>
                <c:pt idx="11420">
                  <c:v>3.0913946822127454E-2</c:v>
                </c:pt>
                <c:pt idx="11421">
                  <c:v>3.0911305657638052E-2</c:v>
                </c:pt>
                <c:pt idx="11422">
                  <c:v>3.0908664954993531E-2</c:v>
                </c:pt>
                <c:pt idx="11423">
                  <c:v>3.0906024714072781E-2</c:v>
                </c:pt>
                <c:pt idx="11424">
                  <c:v>3.0903384934754776E-2</c:v>
                </c:pt>
                <c:pt idx="11425">
                  <c:v>3.0900745616918569E-2</c:v>
                </c:pt>
                <c:pt idx="11426">
                  <c:v>3.0898106760443092E-2</c:v>
                </c:pt>
                <c:pt idx="11427">
                  <c:v>3.0895468365207516E-2</c:v>
                </c:pt>
                <c:pt idx="11428">
                  <c:v>3.0892830431090996E-2</c:v>
                </c:pt>
                <c:pt idx="11429">
                  <c:v>3.0890192957972691E-2</c:v>
                </c:pt>
                <c:pt idx="11430">
                  <c:v>3.0887555945731799E-2</c:v>
                </c:pt>
                <c:pt idx="11431">
                  <c:v>3.0884919394247631E-2</c:v>
                </c:pt>
                <c:pt idx="11432">
                  <c:v>3.0882283303399451E-2</c:v>
                </c:pt>
                <c:pt idx="11433">
                  <c:v>3.0879647673066685E-2</c:v>
                </c:pt>
                <c:pt idx="11434">
                  <c:v>3.08770125031286E-2</c:v>
                </c:pt>
                <c:pt idx="11435">
                  <c:v>3.0874377793464653E-2</c:v>
                </c:pt>
                <c:pt idx="11436">
                  <c:v>3.0871743543954375E-2</c:v>
                </c:pt>
                <c:pt idx="11437">
                  <c:v>3.0869109754477202E-2</c:v>
                </c:pt>
                <c:pt idx="11438">
                  <c:v>3.0866476424912786E-2</c:v>
                </c:pt>
                <c:pt idx="11439">
                  <c:v>3.0863843555140689E-2</c:v>
                </c:pt>
                <c:pt idx="11440">
                  <c:v>3.0861211145040545E-2</c:v>
                </c:pt>
                <c:pt idx="11441">
                  <c:v>3.0858579194491993E-2</c:v>
                </c:pt>
                <c:pt idx="11442">
                  <c:v>3.085594770337495E-2</c:v>
                </c:pt>
                <c:pt idx="11443">
                  <c:v>3.085331667156891E-2</c:v>
                </c:pt>
                <c:pt idx="11444">
                  <c:v>3.0850686098953795E-2</c:v>
                </c:pt>
                <c:pt idx="11445">
                  <c:v>3.0848055985409569E-2</c:v>
                </c:pt>
                <c:pt idx="11446">
                  <c:v>3.0845426330815939E-2</c:v>
                </c:pt>
                <c:pt idx="11447">
                  <c:v>3.0842797135052991E-2</c:v>
                </c:pt>
                <c:pt idx="11448">
                  <c:v>3.0840168398000606E-2</c:v>
                </c:pt>
                <c:pt idx="11449">
                  <c:v>3.0837540119538882E-2</c:v>
                </c:pt>
                <c:pt idx="11450">
                  <c:v>3.0834912299547816E-2</c:v>
                </c:pt>
                <c:pt idx="11451">
                  <c:v>3.0832284937907493E-2</c:v>
                </c:pt>
                <c:pt idx="11452">
                  <c:v>3.0829658034498129E-2</c:v>
                </c:pt>
                <c:pt idx="11453">
                  <c:v>3.0827031589199905E-2</c:v>
                </c:pt>
                <c:pt idx="11454">
                  <c:v>3.0824405601892955E-2</c:v>
                </c:pt>
                <c:pt idx="11455">
                  <c:v>3.0821780072457651E-2</c:v>
                </c:pt>
                <c:pt idx="11456">
                  <c:v>3.0819155000774302E-2</c:v>
                </c:pt>
                <c:pt idx="11457">
                  <c:v>3.0816530386723179E-2</c:v>
                </c:pt>
                <c:pt idx="11458">
                  <c:v>3.0813906230184682E-2</c:v>
                </c:pt>
                <c:pt idx="11459">
                  <c:v>3.0811282531039375E-2</c:v>
                </c:pt>
                <c:pt idx="11460">
                  <c:v>3.0808659289167584E-2</c:v>
                </c:pt>
                <c:pt idx="11461">
                  <c:v>3.0806036504449921E-2</c:v>
                </c:pt>
                <c:pt idx="11462">
                  <c:v>3.0803414176766908E-2</c:v>
                </c:pt>
                <c:pt idx="11463">
                  <c:v>3.0800792305999167E-2</c:v>
                </c:pt>
                <c:pt idx="11464">
                  <c:v>3.0798170892027289E-2</c:v>
                </c:pt>
                <c:pt idx="11465">
                  <c:v>3.0795549934732037E-2</c:v>
                </c:pt>
                <c:pt idx="11466">
                  <c:v>3.0792929433994115E-2</c:v>
                </c:pt>
                <c:pt idx="11467">
                  <c:v>3.0790309389694282E-2</c:v>
                </c:pt>
                <c:pt idx="11468">
                  <c:v>3.0787689801713352E-2</c:v>
                </c:pt>
                <c:pt idx="11469">
                  <c:v>3.0785070669932191E-2</c:v>
                </c:pt>
                <c:pt idx="11470">
                  <c:v>3.0782451994231567E-2</c:v>
                </c:pt>
                <c:pt idx="11471">
                  <c:v>3.0779833774492678E-2</c:v>
                </c:pt>
                <c:pt idx="11472">
                  <c:v>3.0777216010596287E-2</c:v>
                </c:pt>
                <c:pt idx="11473">
                  <c:v>3.0774598702423439E-2</c:v>
                </c:pt>
                <c:pt idx="11474">
                  <c:v>3.0771981849855211E-2</c:v>
                </c:pt>
                <c:pt idx="11475">
                  <c:v>3.0769365452772781E-2</c:v>
                </c:pt>
                <c:pt idx="11476">
                  <c:v>3.0766749511057141E-2</c:v>
                </c:pt>
                <c:pt idx="11477">
                  <c:v>3.0764134024589596E-2</c:v>
                </c:pt>
                <c:pt idx="11478">
                  <c:v>3.076151899325134E-2</c:v>
                </c:pt>
                <c:pt idx="11479">
                  <c:v>3.0758904416923659E-2</c:v>
                </c:pt>
                <c:pt idx="11480">
                  <c:v>3.0756290295487747E-2</c:v>
                </c:pt>
                <c:pt idx="11481">
                  <c:v>3.0753676628825159E-2</c:v>
                </c:pt>
                <c:pt idx="11482">
                  <c:v>3.0751063416817062E-2</c:v>
                </c:pt>
                <c:pt idx="11483">
                  <c:v>3.0748450659344981E-2</c:v>
                </c:pt>
                <c:pt idx="11484">
                  <c:v>3.0745838356290432E-2</c:v>
                </c:pt>
                <c:pt idx="11485">
                  <c:v>3.0743226507534891E-2</c:v>
                </c:pt>
                <c:pt idx="11486">
                  <c:v>3.0740615112959915E-2</c:v>
                </c:pt>
                <c:pt idx="11487">
                  <c:v>3.0738004172447049E-2</c:v>
                </c:pt>
                <c:pt idx="11488">
                  <c:v>3.0735393685878059E-2</c:v>
                </c:pt>
                <c:pt idx="11489">
                  <c:v>3.0732783653134432E-2</c:v>
                </c:pt>
                <c:pt idx="11490">
                  <c:v>3.0730174074098046E-2</c:v>
                </c:pt>
                <c:pt idx="11491">
                  <c:v>3.0727564948650588E-2</c:v>
                </c:pt>
                <c:pt idx="11492">
                  <c:v>3.0724956276673931E-2</c:v>
                </c:pt>
                <c:pt idx="11493">
                  <c:v>3.0722348058049812E-2</c:v>
                </c:pt>
                <c:pt idx="11494">
                  <c:v>3.0719740292660197E-2</c:v>
                </c:pt>
                <c:pt idx="11495">
                  <c:v>3.0717132980386964E-2</c:v>
                </c:pt>
                <c:pt idx="11496">
                  <c:v>3.0714526121112064E-2</c:v>
                </c:pt>
                <c:pt idx="11497">
                  <c:v>3.0711919714717602E-2</c:v>
                </c:pt>
                <c:pt idx="11498">
                  <c:v>3.0709313761085499E-2</c:v>
                </c:pt>
                <c:pt idx="11499">
                  <c:v>3.0706708260097873E-2</c:v>
                </c:pt>
                <c:pt idx="11500">
                  <c:v>3.0704103211636913E-2</c:v>
                </c:pt>
              </c:numCache>
            </c:numRef>
          </c:yVal>
          <c:smooth val="1"/>
        </c:ser>
        <c:axId val="70296320"/>
        <c:axId val="70298240"/>
      </c:scatterChart>
      <c:valAx>
        <c:axId val="702963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Valores de x</a:t>
                </a:r>
              </a:p>
            </c:rich>
          </c:tx>
        </c:title>
        <c:numFmt formatCode="General" sourceLinked="1"/>
        <c:majorTickMark val="none"/>
        <c:tickLblPos val="nextTo"/>
        <c:crossAx val="70298240"/>
        <c:crosses val="autoZero"/>
        <c:crossBetween val="midCat"/>
      </c:valAx>
      <c:valAx>
        <c:axId val="7029824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Valores de y(x)</a:t>
                </a:r>
              </a:p>
            </c:rich>
          </c:tx>
        </c:title>
        <c:numFmt formatCode="General" sourceLinked="1"/>
        <c:majorTickMark val="none"/>
        <c:tickLblPos val="nextTo"/>
        <c:crossAx val="70296320"/>
        <c:crosses val="autoZero"/>
        <c:crossBetween val="midCat"/>
      </c:valAx>
    </c:plotArea>
    <c:legend>
      <c:legendPos val="r"/>
    </c:legend>
    <c:plotVisOnly val="1"/>
  </c:chart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/>
            </a:pPr>
            <a:r>
              <a:rPr lang="en-US"/>
              <a:t>Função Raio para n = 5</a:t>
            </a:r>
          </a:p>
        </c:rich>
      </c:tx>
    </c:title>
    <c:plotArea>
      <c:layout/>
      <c:scatterChart>
        <c:scatterStyle val="lineMarker"/>
        <c:ser>
          <c:idx val="0"/>
          <c:order val="0"/>
          <c:tx>
            <c:strRef>
              <c:f>Plan3.1!$B$42</c:f>
              <c:strCache>
                <c:ptCount val="1"/>
                <c:pt idx="0">
                  <c:v>r</c:v>
                </c:pt>
              </c:strCache>
            </c:strRef>
          </c:tx>
          <c:xVal>
            <c:numRef>
              <c:f>Plan3.1!$A$43:$A$11543</c:f>
              <c:numCache>
                <c:formatCode>General</c:formatCode>
                <c:ptCount val="11501"/>
                <c:pt idx="0">
                  <c:v>0</c:v>
                </c:pt>
                <c:pt idx="1">
                  <c:v>5.0000000000000053E-3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6.0000000000000032E-2</c:v>
                </c:pt>
                <c:pt idx="13">
                  <c:v>6.5000000000000002E-2</c:v>
                </c:pt>
                <c:pt idx="14">
                  <c:v>6.9999999999999993E-2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0.10000000000000002</c:v>
                </c:pt>
                <c:pt idx="21">
                  <c:v>0.10500000000000002</c:v>
                </c:pt>
                <c:pt idx="22">
                  <c:v>0.11000000000000003</c:v>
                </c:pt>
                <c:pt idx="23">
                  <c:v>0.11500000000000003</c:v>
                </c:pt>
                <c:pt idx="24">
                  <c:v>0.12000000000000006</c:v>
                </c:pt>
                <c:pt idx="25">
                  <c:v>0.12500000000000003</c:v>
                </c:pt>
                <c:pt idx="26">
                  <c:v>0.13000000000000003</c:v>
                </c:pt>
                <c:pt idx="27">
                  <c:v>0.13500000000000004</c:v>
                </c:pt>
                <c:pt idx="28">
                  <c:v>0.14000000000000004</c:v>
                </c:pt>
                <c:pt idx="29">
                  <c:v>0.14500000000000021</c:v>
                </c:pt>
                <c:pt idx="30">
                  <c:v>0.15000000000000022</c:v>
                </c:pt>
                <c:pt idx="31">
                  <c:v>0.15500000000000025</c:v>
                </c:pt>
                <c:pt idx="32">
                  <c:v>0.16000000000000006</c:v>
                </c:pt>
                <c:pt idx="33">
                  <c:v>0.16500000000000006</c:v>
                </c:pt>
                <c:pt idx="34">
                  <c:v>0.17000000000000021</c:v>
                </c:pt>
                <c:pt idx="35">
                  <c:v>0.17500000000000021</c:v>
                </c:pt>
                <c:pt idx="36">
                  <c:v>0.18000000000000024</c:v>
                </c:pt>
                <c:pt idx="37">
                  <c:v>0.18500000000000025</c:v>
                </c:pt>
                <c:pt idx="38">
                  <c:v>0.19000000000000009</c:v>
                </c:pt>
                <c:pt idx="39">
                  <c:v>0.19500000000000009</c:v>
                </c:pt>
                <c:pt idx="40">
                  <c:v>0.20000000000000009</c:v>
                </c:pt>
                <c:pt idx="41">
                  <c:v>0.20500000000000021</c:v>
                </c:pt>
                <c:pt idx="42">
                  <c:v>0.21000000000000021</c:v>
                </c:pt>
                <c:pt idx="43">
                  <c:v>0.21500000000000027</c:v>
                </c:pt>
                <c:pt idx="44">
                  <c:v>0.22000000000000011</c:v>
                </c:pt>
                <c:pt idx="45">
                  <c:v>0.22500000000000014</c:v>
                </c:pt>
                <c:pt idx="46">
                  <c:v>0.2300000000000002</c:v>
                </c:pt>
                <c:pt idx="47">
                  <c:v>0.23500000000000021</c:v>
                </c:pt>
                <c:pt idx="48">
                  <c:v>0.24000000000000021</c:v>
                </c:pt>
                <c:pt idx="49">
                  <c:v>0.2450000000000003</c:v>
                </c:pt>
                <c:pt idx="50">
                  <c:v>0.25000000000000011</c:v>
                </c:pt>
                <c:pt idx="51">
                  <c:v>0.25500000000000012</c:v>
                </c:pt>
                <c:pt idx="52">
                  <c:v>0.26000000000000012</c:v>
                </c:pt>
                <c:pt idx="53">
                  <c:v>0.26500000000000012</c:v>
                </c:pt>
                <c:pt idx="54">
                  <c:v>0.27000000000000018</c:v>
                </c:pt>
                <c:pt idx="55">
                  <c:v>0.2750000000000003</c:v>
                </c:pt>
                <c:pt idx="56">
                  <c:v>0.2800000000000003</c:v>
                </c:pt>
                <c:pt idx="57">
                  <c:v>0.28500000000000031</c:v>
                </c:pt>
                <c:pt idx="58">
                  <c:v>0.29000000000000031</c:v>
                </c:pt>
                <c:pt idx="59">
                  <c:v>0.29500000000000032</c:v>
                </c:pt>
                <c:pt idx="60">
                  <c:v>0.30000000000000032</c:v>
                </c:pt>
                <c:pt idx="61">
                  <c:v>0.30500000000000038</c:v>
                </c:pt>
                <c:pt idx="62">
                  <c:v>0.3100000000000005</c:v>
                </c:pt>
                <c:pt idx="63">
                  <c:v>0.3150000000000005</c:v>
                </c:pt>
                <c:pt idx="64">
                  <c:v>0.32000000000000056</c:v>
                </c:pt>
                <c:pt idx="65">
                  <c:v>0.32500000000000057</c:v>
                </c:pt>
                <c:pt idx="66">
                  <c:v>0.33000000000000057</c:v>
                </c:pt>
                <c:pt idx="67">
                  <c:v>0.33500000000000058</c:v>
                </c:pt>
                <c:pt idx="68">
                  <c:v>0.3400000000000003</c:v>
                </c:pt>
                <c:pt idx="69">
                  <c:v>0.34500000000000031</c:v>
                </c:pt>
                <c:pt idx="70">
                  <c:v>0.35000000000000031</c:v>
                </c:pt>
                <c:pt idx="71">
                  <c:v>0.35500000000000032</c:v>
                </c:pt>
                <c:pt idx="72">
                  <c:v>0.36000000000000032</c:v>
                </c:pt>
                <c:pt idx="73">
                  <c:v>0.36500000000000032</c:v>
                </c:pt>
                <c:pt idx="74">
                  <c:v>0.37000000000000038</c:v>
                </c:pt>
                <c:pt idx="75">
                  <c:v>0.37500000000000056</c:v>
                </c:pt>
                <c:pt idx="76">
                  <c:v>0.38000000000000062</c:v>
                </c:pt>
                <c:pt idx="77">
                  <c:v>0.38500000000000062</c:v>
                </c:pt>
                <c:pt idx="78">
                  <c:v>0.39000000000000062</c:v>
                </c:pt>
                <c:pt idx="79">
                  <c:v>0.39500000000000063</c:v>
                </c:pt>
                <c:pt idx="80">
                  <c:v>0.4000000000000003</c:v>
                </c:pt>
                <c:pt idx="81">
                  <c:v>0.4050000000000003</c:v>
                </c:pt>
                <c:pt idx="82">
                  <c:v>0.41000000000000031</c:v>
                </c:pt>
                <c:pt idx="83">
                  <c:v>0.41500000000000031</c:v>
                </c:pt>
                <c:pt idx="84">
                  <c:v>0.42000000000000032</c:v>
                </c:pt>
                <c:pt idx="85">
                  <c:v>0.42500000000000032</c:v>
                </c:pt>
                <c:pt idx="86">
                  <c:v>0.43000000000000038</c:v>
                </c:pt>
                <c:pt idx="87">
                  <c:v>0.43500000000000061</c:v>
                </c:pt>
                <c:pt idx="88">
                  <c:v>0.44000000000000028</c:v>
                </c:pt>
                <c:pt idx="89">
                  <c:v>0.44500000000000028</c:v>
                </c:pt>
                <c:pt idx="90">
                  <c:v>0.45000000000000034</c:v>
                </c:pt>
                <c:pt idx="91">
                  <c:v>0.45500000000000035</c:v>
                </c:pt>
                <c:pt idx="92">
                  <c:v>0.4600000000000003</c:v>
                </c:pt>
                <c:pt idx="93">
                  <c:v>0.4650000000000003</c:v>
                </c:pt>
                <c:pt idx="94">
                  <c:v>0.47000000000000031</c:v>
                </c:pt>
                <c:pt idx="95">
                  <c:v>0.47500000000000031</c:v>
                </c:pt>
                <c:pt idx="96">
                  <c:v>0.48000000000000032</c:v>
                </c:pt>
                <c:pt idx="97">
                  <c:v>0.48500000000000032</c:v>
                </c:pt>
                <c:pt idx="98">
                  <c:v>0.49000000000000032</c:v>
                </c:pt>
                <c:pt idx="99">
                  <c:v>0.49500000000000038</c:v>
                </c:pt>
                <c:pt idx="100">
                  <c:v>0.50000000000000033</c:v>
                </c:pt>
                <c:pt idx="101">
                  <c:v>0.50500000000000034</c:v>
                </c:pt>
                <c:pt idx="102">
                  <c:v>0.51000000000000034</c:v>
                </c:pt>
                <c:pt idx="103">
                  <c:v>0.51500000000000035</c:v>
                </c:pt>
                <c:pt idx="104">
                  <c:v>0.52000000000000035</c:v>
                </c:pt>
                <c:pt idx="105">
                  <c:v>0.52500000000000069</c:v>
                </c:pt>
                <c:pt idx="106">
                  <c:v>0.53000000000000069</c:v>
                </c:pt>
                <c:pt idx="107">
                  <c:v>0.5350000000000007</c:v>
                </c:pt>
                <c:pt idx="108">
                  <c:v>0.5400000000000007</c:v>
                </c:pt>
                <c:pt idx="109">
                  <c:v>0.5450000000000006</c:v>
                </c:pt>
                <c:pt idx="110">
                  <c:v>0.5500000000000006</c:v>
                </c:pt>
                <c:pt idx="111">
                  <c:v>0.5550000000000006</c:v>
                </c:pt>
                <c:pt idx="112">
                  <c:v>0.56000000000000061</c:v>
                </c:pt>
                <c:pt idx="113">
                  <c:v>0.56500000000000061</c:v>
                </c:pt>
                <c:pt idx="114">
                  <c:v>0.57000000000000062</c:v>
                </c:pt>
                <c:pt idx="115">
                  <c:v>0.57500000000000062</c:v>
                </c:pt>
                <c:pt idx="116">
                  <c:v>0.5800000000000004</c:v>
                </c:pt>
                <c:pt idx="117">
                  <c:v>0.58500000000000041</c:v>
                </c:pt>
                <c:pt idx="118">
                  <c:v>0.59000000000000041</c:v>
                </c:pt>
                <c:pt idx="119">
                  <c:v>0.59500000000000042</c:v>
                </c:pt>
                <c:pt idx="120">
                  <c:v>0.60000000000000064</c:v>
                </c:pt>
                <c:pt idx="121">
                  <c:v>0.60500000000000065</c:v>
                </c:pt>
                <c:pt idx="122">
                  <c:v>0.61000000000000065</c:v>
                </c:pt>
                <c:pt idx="123">
                  <c:v>0.6150000000000011</c:v>
                </c:pt>
                <c:pt idx="124">
                  <c:v>0.62000000000000111</c:v>
                </c:pt>
                <c:pt idx="125">
                  <c:v>0.62500000000000122</c:v>
                </c:pt>
                <c:pt idx="126">
                  <c:v>0.63000000000000123</c:v>
                </c:pt>
                <c:pt idx="127">
                  <c:v>0.63500000000000123</c:v>
                </c:pt>
                <c:pt idx="128">
                  <c:v>0.64000000000000123</c:v>
                </c:pt>
                <c:pt idx="129">
                  <c:v>0.64500000000000124</c:v>
                </c:pt>
                <c:pt idx="130">
                  <c:v>0.65000000000000124</c:v>
                </c:pt>
                <c:pt idx="131">
                  <c:v>0.65500000000000125</c:v>
                </c:pt>
                <c:pt idx="132">
                  <c:v>0.66000000000000125</c:v>
                </c:pt>
                <c:pt idx="133">
                  <c:v>0.66500000000000126</c:v>
                </c:pt>
                <c:pt idx="134">
                  <c:v>0.67000000000000126</c:v>
                </c:pt>
                <c:pt idx="135">
                  <c:v>0.67500000000000127</c:v>
                </c:pt>
                <c:pt idx="136">
                  <c:v>0.6800000000000006</c:v>
                </c:pt>
                <c:pt idx="137">
                  <c:v>0.68500000000000061</c:v>
                </c:pt>
                <c:pt idx="138">
                  <c:v>0.69000000000000061</c:v>
                </c:pt>
                <c:pt idx="139">
                  <c:v>0.69500000000000062</c:v>
                </c:pt>
                <c:pt idx="140">
                  <c:v>0.70000000000000062</c:v>
                </c:pt>
                <c:pt idx="141">
                  <c:v>0.70500000000000063</c:v>
                </c:pt>
                <c:pt idx="142">
                  <c:v>0.71000000000000063</c:v>
                </c:pt>
                <c:pt idx="143">
                  <c:v>0.71500000000000064</c:v>
                </c:pt>
                <c:pt idx="144">
                  <c:v>0.72000000000000064</c:v>
                </c:pt>
                <c:pt idx="145">
                  <c:v>0.72500000000000064</c:v>
                </c:pt>
                <c:pt idx="146">
                  <c:v>0.73000000000000065</c:v>
                </c:pt>
                <c:pt idx="147">
                  <c:v>0.73500000000000065</c:v>
                </c:pt>
                <c:pt idx="148">
                  <c:v>0.74000000000000121</c:v>
                </c:pt>
                <c:pt idx="149">
                  <c:v>0.74500000000000122</c:v>
                </c:pt>
                <c:pt idx="150">
                  <c:v>0.75000000000000133</c:v>
                </c:pt>
                <c:pt idx="151">
                  <c:v>0.75500000000000134</c:v>
                </c:pt>
                <c:pt idx="152">
                  <c:v>0.76000000000000134</c:v>
                </c:pt>
                <c:pt idx="153">
                  <c:v>0.76500000000000135</c:v>
                </c:pt>
                <c:pt idx="154">
                  <c:v>0.77000000000000135</c:v>
                </c:pt>
                <c:pt idx="155">
                  <c:v>0.77500000000000135</c:v>
                </c:pt>
                <c:pt idx="156">
                  <c:v>0.78000000000000069</c:v>
                </c:pt>
                <c:pt idx="157">
                  <c:v>0.7850000000000007</c:v>
                </c:pt>
                <c:pt idx="158">
                  <c:v>0.7900000000000007</c:v>
                </c:pt>
                <c:pt idx="159">
                  <c:v>0.7950000000000006</c:v>
                </c:pt>
                <c:pt idx="160">
                  <c:v>0.8000000000000006</c:v>
                </c:pt>
                <c:pt idx="161">
                  <c:v>0.8050000000000006</c:v>
                </c:pt>
                <c:pt idx="162">
                  <c:v>0.81000000000000061</c:v>
                </c:pt>
                <c:pt idx="163">
                  <c:v>0.81500000000000061</c:v>
                </c:pt>
                <c:pt idx="164">
                  <c:v>0.82000000000000062</c:v>
                </c:pt>
                <c:pt idx="165">
                  <c:v>0.82500000000000062</c:v>
                </c:pt>
                <c:pt idx="166">
                  <c:v>0.83000000000000063</c:v>
                </c:pt>
                <c:pt idx="167">
                  <c:v>0.83500000000000063</c:v>
                </c:pt>
                <c:pt idx="168">
                  <c:v>0.84000000000000064</c:v>
                </c:pt>
                <c:pt idx="169">
                  <c:v>0.84500000000000064</c:v>
                </c:pt>
                <c:pt idx="170">
                  <c:v>0.85000000000000064</c:v>
                </c:pt>
                <c:pt idx="171">
                  <c:v>0.85500000000000065</c:v>
                </c:pt>
                <c:pt idx="172">
                  <c:v>0.86000000000000065</c:v>
                </c:pt>
                <c:pt idx="173">
                  <c:v>0.86500000000000132</c:v>
                </c:pt>
                <c:pt idx="174">
                  <c:v>0.87000000000000133</c:v>
                </c:pt>
                <c:pt idx="175">
                  <c:v>0.87500000000000133</c:v>
                </c:pt>
                <c:pt idx="176">
                  <c:v>0.88000000000000067</c:v>
                </c:pt>
                <c:pt idx="177">
                  <c:v>0.88500000000000068</c:v>
                </c:pt>
                <c:pt idx="178">
                  <c:v>0.89000000000000068</c:v>
                </c:pt>
                <c:pt idx="179">
                  <c:v>0.89500000000000068</c:v>
                </c:pt>
                <c:pt idx="180">
                  <c:v>0.90000000000000069</c:v>
                </c:pt>
                <c:pt idx="181">
                  <c:v>0.90500000000000069</c:v>
                </c:pt>
                <c:pt idx="182">
                  <c:v>0.9100000000000007</c:v>
                </c:pt>
                <c:pt idx="183">
                  <c:v>0.9150000000000007</c:v>
                </c:pt>
                <c:pt idx="184">
                  <c:v>0.92000000000000071</c:v>
                </c:pt>
                <c:pt idx="185">
                  <c:v>0.92500000000000071</c:v>
                </c:pt>
                <c:pt idx="186">
                  <c:v>0.93000000000000071</c:v>
                </c:pt>
                <c:pt idx="187">
                  <c:v>0.93500000000000072</c:v>
                </c:pt>
                <c:pt idx="188">
                  <c:v>0.94000000000000072</c:v>
                </c:pt>
                <c:pt idx="189">
                  <c:v>0.94500000000000073</c:v>
                </c:pt>
                <c:pt idx="190">
                  <c:v>0.95000000000000073</c:v>
                </c:pt>
                <c:pt idx="191">
                  <c:v>0.95500000000000074</c:v>
                </c:pt>
                <c:pt idx="192">
                  <c:v>0.96000000000000074</c:v>
                </c:pt>
                <c:pt idx="193">
                  <c:v>0.96500000000000075</c:v>
                </c:pt>
                <c:pt idx="194">
                  <c:v>0.97000000000000075</c:v>
                </c:pt>
                <c:pt idx="195">
                  <c:v>0.97500000000000075</c:v>
                </c:pt>
                <c:pt idx="196">
                  <c:v>0.98000000000000076</c:v>
                </c:pt>
                <c:pt idx="197">
                  <c:v>0.98500000000000076</c:v>
                </c:pt>
                <c:pt idx="198">
                  <c:v>0.99000000000000077</c:v>
                </c:pt>
                <c:pt idx="199">
                  <c:v>0.99500000000000077</c:v>
                </c:pt>
                <c:pt idx="200">
                  <c:v>1.0000000000000007</c:v>
                </c:pt>
                <c:pt idx="201">
                  <c:v>1.0050000000000006</c:v>
                </c:pt>
                <c:pt idx="202">
                  <c:v>1.0100000000000005</c:v>
                </c:pt>
                <c:pt idx="203">
                  <c:v>1.014999999999999</c:v>
                </c:pt>
                <c:pt idx="204">
                  <c:v>1.0200000000000002</c:v>
                </c:pt>
                <c:pt idx="205">
                  <c:v>1.0249999999999988</c:v>
                </c:pt>
                <c:pt idx="206">
                  <c:v>1.03</c:v>
                </c:pt>
                <c:pt idx="207">
                  <c:v>1.0349999999999986</c:v>
                </c:pt>
                <c:pt idx="208">
                  <c:v>1.0399999999999978</c:v>
                </c:pt>
                <c:pt idx="209">
                  <c:v>1.0449999999999984</c:v>
                </c:pt>
                <c:pt idx="210">
                  <c:v>1.0499999999999976</c:v>
                </c:pt>
                <c:pt idx="211">
                  <c:v>1.0549999999999982</c:v>
                </c:pt>
                <c:pt idx="212">
                  <c:v>1.0599999999999974</c:v>
                </c:pt>
                <c:pt idx="213">
                  <c:v>1.0649999999999979</c:v>
                </c:pt>
                <c:pt idx="214">
                  <c:v>1.0699999999999974</c:v>
                </c:pt>
                <c:pt idx="215">
                  <c:v>1.0749999999999977</c:v>
                </c:pt>
                <c:pt idx="216">
                  <c:v>1.0799999999999972</c:v>
                </c:pt>
                <c:pt idx="217">
                  <c:v>1.0849999999999975</c:v>
                </c:pt>
                <c:pt idx="218">
                  <c:v>1.089999999999997</c:v>
                </c:pt>
                <c:pt idx="219">
                  <c:v>1.0949999999999978</c:v>
                </c:pt>
                <c:pt idx="220">
                  <c:v>1.0999999999999968</c:v>
                </c:pt>
                <c:pt idx="221">
                  <c:v>1.1049999999999978</c:v>
                </c:pt>
                <c:pt idx="222">
                  <c:v>1.1099999999999968</c:v>
                </c:pt>
                <c:pt idx="223">
                  <c:v>1.1149999999999978</c:v>
                </c:pt>
                <c:pt idx="224">
                  <c:v>1.1199999999999966</c:v>
                </c:pt>
                <c:pt idx="225">
                  <c:v>1.1249999999999978</c:v>
                </c:pt>
                <c:pt idx="226">
                  <c:v>1.1299999999999966</c:v>
                </c:pt>
                <c:pt idx="227">
                  <c:v>1.1349999999999978</c:v>
                </c:pt>
                <c:pt idx="228">
                  <c:v>1.1399999999999963</c:v>
                </c:pt>
                <c:pt idx="229">
                  <c:v>1.1449999999999976</c:v>
                </c:pt>
                <c:pt idx="230">
                  <c:v>1.1499999999999961</c:v>
                </c:pt>
                <c:pt idx="231">
                  <c:v>1.1549999999999974</c:v>
                </c:pt>
                <c:pt idx="232">
                  <c:v>1.1599999999999957</c:v>
                </c:pt>
                <c:pt idx="233">
                  <c:v>1.1649999999999958</c:v>
                </c:pt>
                <c:pt idx="234">
                  <c:v>1.1699999999999957</c:v>
                </c:pt>
                <c:pt idx="235">
                  <c:v>1.1749999999999958</c:v>
                </c:pt>
                <c:pt idx="236">
                  <c:v>1.1799999999999955</c:v>
                </c:pt>
                <c:pt idx="237">
                  <c:v>1.1849999999999958</c:v>
                </c:pt>
                <c:pt idx="238">
                  <c:v>1.1899999999999953</c:v>
                </c:pt>
                <c:pt idx="239">
                  <c:v>1.1949999999999958</c:v>
                </c:pt>
                <c:pt idx="240">
                  <c:v>1.1999999999999951</c:v>
                </c:pt>
                <c:pt idx="241">
                  <c:v>1.2049999999999947</c:v>
                </c:pt>
                <c:pt idx="242">
                  <c:v>1.2099999999999935</c:v>
                </c:pt>
                <c:pt idx="243">
                  <c:v>1.2149999999999945</c:v>
                </c:pt>
                <c:pt idx="244">
                  <c:v>1.2199999999999935</c:v>
                </c:pt>
                <c:pt idx="245">
                  <c:v>1.2249999999999945</c:v>
                </c:pt>
                <c:pt idx="246">
                  <c:v>1.2299999999999935</c:v>
                </c:pt>
                <c:pt idx="247">
                  <c:v>1.2349999999999941</c:v>
                </c:pt>
                <c:pt idx="248">
                  <c:v>1.2399999999999933</c:v>
                </c:pt>
                <c:pt idx="249">
                  <c:v>1.2449999999999939</c:v>
                </c:pt>
                <c:pt idx="250">
                  <c:v>1.2499999999999929</c:v>
                </c:pt>
                <c:pt idx="251">
                  <c:v>1.2549999999999937</c:v>
                </c:pt>
                <c:pt idx="252">
                  <c:v>1.2599999999999929</c:v>
                </c:pt>
                <c:pt idx="253">
                  <c:v>1.2649999999999935</c:v>
                </c:pt>
                <c:pt idx="254">
                  <c:v>1.2699999999999927</c:v>
                </c:pt>
                <c:pt idx="255">
                  <c:v>1.2749999999999932</c:v>
                </c:pt>
                <c:pt idx="256">
                  <c:v>1.2799999999999927</c:v>
                </c:pt>
                <c:pt idx="257">
                  <c:v>1.284999999999993</c:v>
                </c:pt>
                <c:pt idx="258">
                  <c:v>1.2899999999999925</c:v>
                </c:pt>
                <c:pt idx="259">
                  <c:v>1.294999999999993</c:v>
                </c:pt>
                <c:pt idx="260">
                  <c:v>1.2999999999999925</c:v>
                </c:pt>
                <c:pt idx="261">
                  <c:v>1.3049999999999928</c:v>
                </c:pt>
                <c:pt idx="262">
                  <c:v>1.3099999999999921</c:v>
                </c:pt>
                <c:pt idx="263">
                  <c:v>1.3149999999999926</c:v>
                </c:pt>
                <c:pt idx="264">
                  <c:v>1.3199999999999923</c:v>
                </c:pt>
                <c:pt idx="265">
                  <c:v>1.3249999999999924</c:v>
                </c:pt>
                <c:pt idx="266">
                  <c:v>1.3299999999999919</c:v>
                </c:pt>
                <c:pt idx="267">
                  <c:v>1.3349999999999922</c:v>
                </c:pt>
                <c:pt idx="268">
                  <c:v>1.3399999999999916</c:v>
                </c:pt>
                <c:pt idx="269">
                  <c:v>1.344999999999992</c:v>
                </c:pt>
                <c:pt idx="270">
                  <c:v>1.3499999999999914</c:v>
                </c:pt>
                <c:pt idx="271">
                  <c:v>1.3549999999999918</c:v>
                </c:pt>
                <c:pt idx="272">
                  <c:v>1.3599999999999912</c:v>
                </c:pt>
                <c:pt idx="273">
                  <c:v>1.3649999999999918</c:v>
                </c:pt>
                <c:pt idx="274">
                  <c:v>1.3699999999999912</c:v>
                </c:pt>
                <c:pt idx="275">
                  <c:v>1.3749999999999918</c:v>
                </c:pt>
                <c:pt idx="276">
                  <c:v>1.379999999999991</c:v>
                </c:pt>
                <c:pt idx="277">
                  <c:v>1.3849999999999918</c:v>
                </c:pt>
                <c:pt idx="278">
                  <c:v>1.3899999999999908</c:v>
                </c:pt>
                <c:pt idx="279">
                  <c:v>1.3949999999999918</c:v>
                </c:pt>
                <c:pt idx="280">
                  <c:v>1.3999999999999906</c:v>
                </c:pt>
                <c:pt idx="281">
                  <c:v>1.4049999999999898</c:v>
                </c:pt>
                <c:pt idx="282">
                  <c:v>1.4099999999999893</c:v>
                </c:pt>
                <c:pt idx="283">
                  <c:v>1.41499999999999</c:v>
                </c:pt>
                <c:pt idx="284">
                  <c:v>1.419999999999989</c:v>
                </c:pt>
                <c:pt idx="285">
                  <c:v>1.4249999999999896</c:v>
                </c:pt>
                <c:pt idx="286">
                  <c:v>1.4299999999999888</c:v>
                </c:pt>
                <c:pt idx="287">
                  <c:v>1.4349999999999894</c:v>
                </c:pt>
                <c:pt idx="288">
                  <c:v>1.4399999999999886</c:v>
                </c:pt>
                <c:pt idx="289">
                  <c:v>1.4449999999999894</c:v>
                </c:pt>
                <c:pt idx="290">
                  <c:v>1.4499999999999884</c:v>
                </c:pt>
                <c:pt idx="291">
                  <c:v>1.4549999999999892</c:v>
                </c:pt>
                <c:pt idx="292">
                  <c:v>1.4599999999999882</c:v>
                </c:pt>
                <c:pt idx="293">
                  <c:v>1.464999999999989</c:v>
                </c:pt>
                <c:pt idx="294">
                  <c:v>1.4699999999999882</c:v>
                </c:pt>
                <c:pt idx="295">
                  <c:v>1.4749999999999888</c:v>
                </c:pt>
                <c:pt idx="296">
                  <c:v>1.4799999999999878</c:v>
                </c:pt>
                <c:pt idx="297">
                  <c:v>1.4849999999999888</c:v>
                </c:pt>
                <c:pt idx="298">
                  <c:v>1.489999999999988</c:v>
                </c:pt>
                <c:pt idx="299">
                  <c:v>1.4949999999999886</c:v>
                </c:pt>
                <c:pt idx="300">
                  <c:v>1.4999999999999876</c:v>
                </c:pt>
                <c:pt idx="301">
                  <c:v>1.5049999999999886</c:v>
                </c:pt>
                <c:pt idx="302">
                  <c:v>1.5099999999999878</c:v>
                </c:pt>
                <c:pt idx="303">
                  <c:v>1.5149999999999884</c:v>
                </c:pt>
                <c:pt idx="304">
                  <c:v>1.5199999999999876</c:v>
                </c:pt>
                <c:pt idx="305">
                  <c:v>1.5249999999999881</c:v>
                </c:pt>
                <c:pt idx="306">
                  <c:v>1.5299999999999874</c:v>
                </c:pt>
                <c:pt idx="307">
                  <c:v>1.5349999999999879</c:v>
                </c:pt>
                <c:pt idx="308">
                  <c:v>1.5399999999999872</c:v>
                </c:pt>
                <c:pt idx="309">
                  <c:v>1.5449999999999877</c:v>
                </c:pt>
                <c:pt idx="310">
                  <c:v>1.5499999999999869</c:v>
                </c:pt>
                <c:pt idx="311">
                  <c:v>1.5549999999999875</c:v>
                </c:pt>
                <c:pt idx="312">
                  <c:v>1.559999999999987</c:v>
                </c:pt>
                <c:pt idx="313">
                  <c:v>1.5649999999999873</c:v>
                </c:pt>
                <c:pt idx="314">
                  <c:v>1.5699999999999867</c:v>
                </c:pt>
                <c:pt idx="315">
                  <c:v>1.5749999999999871</c:v>
                </c:pt>
                <c:pt idx="316">
                  <c:v>1.5799999999999867</c:v>
                </c:pt>
                <c:pt idx="317">
                  <c:v>1.5849999999999878</c:v>
                </c:pt>
                <c:pt idx="318">
                  <c:v>1.5899999999999865</c:v>
                </c:pt>
                <c:pt idx="319">
                  <c:v>1.5949999999999878</c:v>
                </c:pt>
                <c:pt idx="320">
                  <c:v>1.5999999999999865</c:v>
                </c:pt>
                <c:pt idx="321">
                  <c:v>1.6049999999999878</c:v>
                </c:pt>
                <c:pt idx="322">
                  <c:v>1.6099999999999863</c:v>
                </c:pt>
                <c:pt idx="323">
                  <c:v>1.6149999999999876</c:v>
                </c:pt>
                <c:pt idx="324">
                  <c:v>1.6199999999999859</c:v>
                </c:pt>
                <c:pt idx="325">
                  <c:v>1.624999999999986</c:v>
                </c:pt>
                <c:pt idx="326">
                  <c:v>1.6299999999999857</c:v>
                </c:pt>
                <c:pt idx="327">
                  <c:v>1.6349999999999858</c:v>
                </c:pt>
                <c:pt idx="328">
                  <c:v>1.6399999999999855</c:v>
                </c:pt>
                <c:pt idx="329">
                  <c:v>1.6449999999999858</c:v>
                </c:pt>
                <c:pt idx="330">
                  <c:v>1.6499999999999853</c:v>
                </c:pt>
                <c:pt idx="331">
                  <c:v>1.6549999999999858</c:v>
                </c:pt>
                <c:pt idx="332">
                  <c:v>1.6599999999999853</c:v>
                </c:pt>
                <c:pt idx="333">
                  <c:v>1.6649999999999858</c:v>
                </c:pt>
                <c:pt idx="334">
                  <c:v>1.6699999999999851</c:v>
                </c:pt>
                <c:pt idx="335">
                  <c:v>1.6749999999999858</c:v>
                </c:pt>
                <c:pt idx="336">
                  <c:v>1.6799999999999848</c:v>
                </c:pt>
                <c:pt idx="337">
                  <c:v>1.6849999999999858</c:v>
                </c:pt>
                <c:pt idx="338">
                  <c:v>1.6899999999999846</c:v>
                </c:pt>
                <c:pt idx="339">
                  <c:v>1.6949999999999859</c:v>
                </c:pt>
                <c:pt idx="340">
                  <c:v>1.6999999999999844</c:v>
                </c:pt>
                <c:pt idx="341">
                  <c:v>1.7049999999999839</c:v>
                </c:pt>
                <c:pt idx="342">
                  <c:v>1.7099999999999831</c:v>
                </c:pt>
                <c:pt idx="343">
                  <c:v>1.7149999999999836</c:v>
                </c:pt>
                <c:pt idx="344">
                  <c:v>1.7199999999999827</c:v>
                </c:pt>
                <c:pt idx="345">
                  <c:v>1.7249999999999834</c:v>
                </c:pt>
                <c:pt idx="346">
                  <c:v>1.7299999999999829</c:v>
                </c:pt>
                <c:pt idx="347">
                  <c:v>1.7349999999999834</c:v>
                </c:pt>
                <c:pt idx="348">
                  <c:v>1.7399999999999824</c:v>
                </c:pt>
                <c:pt idx="349">
                  <c:v>1.7449999999999832</c:v>
                </c:pt>
                <c:pt idx="350">
                  <c:v>1.7499999999999825</c:v>
                </c:pt>
                <c:pt idx="351">
                  <c:v>1.754999999999983</c:v>
                </c:pt>
                <c:pt idx="352">
                  <c:v>1.7599999999999822</c:v>
                </c:pt>
                <c:pt idx="353">
                  <c:v>1.7649999999999828</c:v>
                </c:pt>
                <c:pt idx="354">
                  <c:v>1.7699999999999823</c:v>
                </c:pt>
                <c:pt idx="355">
                  <c:v>1.7749999999999826</c:v>
                </c:pt>
                <c:pt idx="356">
                  <c:v>1.779999999999982</c:v>
                </c:pt>
                <c:pt idx="357">
                  <c:v>1.7849999999999826</c:v>
                </c:pt>
                <c:pt idx="358">
                  <c:v>1.789999999999982</c:v>
                </c:pt>
                <c:pt idx="359">
                  <c:v>1.7949999999999824</c:v>
                </c:pt>
                <c:pt idx="360">
                  <c:v>1.7999999999999816</c:v>
                </c:pt>
                <c:pt idx="361">
                  <c:v>1.8049999999999822</c:v>
                </c:pt>
                <c:pt idx="362">
                  <c:v>1.8099999999999816</c:v>
                </c:pt>
                <c:pt idx="363">
                  <c:v>1.814999999999982</c:v>
                </c:pt>
                <c:pt idx="364">
                  <c:v>1.8199999999999814</c:v>
                </c:pt>
                <c:pt idx="365">
                  <c:v>1.8249999999999817</c:v>
                </c:pt>
                <c:pt idx="366">
                  <c:v>1.8299999999999812</c:v>
                </c:pt>
                <c:pt idx="367">
                  <c:v>1.8349999999999818</c:v>
                </c:pt>
                <c:pt idx="368">
                  <c:v>1.839999999999981</c:v>
                </c:pt>
                <c:pt idx="369">
                  <c:v>1.8449999999999818</c:v>
                </c:pt>
                <c:pt idx="370">
                  <c:v>1.8499999999999808</c:v>
                </c:pt>
                <c:pt idx="371">
                  <c:v>1.8549999999999818</c:v>
                </c:pt>
                <c:pt idx="372">
                  <c:v>1.8599999999999808</c:v>
                </c:pt>
                <c:pt idx="373">
                  <c:v>1.8649999999999818</c:v>
                </c:pt>
                <c:pt idx="374">
                  <c:v>1.8699999999999806</c:v>
                </c:pt>
                <c:pt idx="375">
                  <c:v>1.8749999999999818</c:v>
                </c:pt>
                <c:pt idx="376">
                  <c:v>1.8799999999999806</c:v>
                </c:pt>
                <c:pt idx="377">
                  <c:v>1.8849999999999818</c:v>
                </c:pt>
                <c:pt idx="378">
                  <c:v>1.8899999999999804</c:v>
                </c:pt>
                <c:pt idx="379">
                  <c:v>1.8949999999999816</c:v>
                </c:pt>
                <c:pt idx="380">
                  <c:v>1.8999999999999801</c:v>
                </c:pt>
                <c:pt idx="381">
                  <c:v>1.9049999999999814</c:v>
                </c:pt>
                <c:pt idx="382">
                  <c:v>1.9099999999999799</c:v>
                </c:pt>
                <c:pt idx="383">
                  <c:v>1.9149999999999812</c:v>
                </c:pt>
                <c:pt idx="384">
                  <c:v>1.9199999999999797</c:v>
                </c:pt>
                <c:pt idx="385">
                  <c:v>1.9249999999999798</c:v>
                </c:pt>
                <c:pt idx="386">
                  <c:v>1.9299999999999795</c:v>
                </c:pt>
                <c:pt idx="387">
                  <c:v>1.9349999999999798</c:v>
                </c:pt>
                <c:pt idx="388">
                  <c:v>1.9399999999999793</c:v>
                </c:pt>
                <c:pt idx="389">
                  <c:v>1.9449999999999799</c:v>
                </c:pt>
                <c:pt idx="390">
                  <c:v>1.9499999999999791</c:v>
                </c:pt>
                <c:pt idx="391">
                  <c:v>1.9549999999999799</c:v>
                </c:pt>
                <c:pt idx="392">
                  <c:v>1.9599999999999798</c:v>
                </c:pt>
                <c:pt idx="393">
                  <c:v>1.9649999999999799</c:v>
                </c:pt>
                <c:pt idx="394">
                  <c:v>1.9699999999999798</c:v>
                </c:pt>
                <c:pt idx="395">
                  <c:v>1.9749999999999799</c:v>
                </c:pt>
                <c:pt idx="396">
                  <c:v>1.9799999999999798</c:v>
                </c:pt>
                <c:pt idx="397">
                  <c:v>1.9849999999999797</c:v>
                </c:pt>
                <c:pt idx="398">
                  <c:v>1.9899999999999796</c:v>
                </c:pt>
                <c:pt idx="399">
                  <c:v>1.9949999999999795</c:v>
                </c:pt>
                <c:pt idx="400">
                  <c:v>1.999999999999978</c:v>
                </c:pt>
                <c:pt idx="401">
                  <c:v>2.0049999999999795</c:v>
                </c:pt>
                <c:pt idx="402">
                  <c:v>2.0099999999999794</c:v>
                </c:pt>
                <c:pt idx="403">
                  <c:v>2.0149999999999793</c:v>
                </c:pt>
                <c:pt idx="404">
                  <c:v>2.0199999999999787</c:v>
                </c:pt>
                <c:pt idx="405">
                  <c:v>2.024999999999979</c:v>
                </c:pt>
                <c:pt idx="406">
                  <c:v>2.0299999999999789</c:v>
                </c:pt>
                <c:pt idx="407">
                  <c:v>2.0349999999999788</c:v>
                </c:pt>
                <c:pt idx="408">
                  <c:v>2.0399999999999787</c:v>
                </c:pt>
                <c:pt idx="409">
                  <c:v>2.0449999999999786</c:v>
                </c:pt>
                <c:pt idx="410">
                  <c:v>2.0499999999999785</c:v>
                </c:pt>
                <c:pt idx="411">
                  <c:v>2.0549999999999784</c:v>
                </c:pt>
                <c:pt idx="412">
                  <c:v>2.0599999999999783</c:v>
                </c:pt>
                <c:pt idx="413">
                  <c:v>2.0649999999999782</c:v>
                </c:pt>
                <c:pt idx="414">
                  <c:v>2.0699999999999781</c:v>
                </c:pt>
                <c:pt idx="415">
                  <c:v>2.074999999999978</c:v>
                </c:pt>
                <c:pt idx="416">
                  <c:v>2.0799999999999779</c:v>
                </c:pt>
                <c:pt idx="417">
                  <c:v>2.0849999999999782</c:v>
                </c:pt>
                <c:pt idx="418">
                  <c:v>2.0899999999999781</c:v>
                </c:pt>
                <c:pt idx="419">
                  <c:v>2.0949999999999775</c:v>
                </c:pt>
                <c:pt idx="420">
                  <c:v>2.0999999999999774</c:v>
                </c:pt>
                <c:pt idx="421">
                  <c:v>2.1049999999999782</c:v>
                </c:pt>
                <c:pt idx="422">
                  <c:v>2.1099999999999772</c:v>
                </c:pt>
                <c:pt idx="423">
                  <c:v>2.1149999999999771</c:v>
                </c:pt>
                <c:pt idx="424">
                  <c:v>2.119999999999977</c:v>
                </c:pt>
                <c:pt idx="425">
                  <c:v>2.1249999999999782</c:v>
                </c:pt>
                <c:pt idx="426">
                  <c:v>2.1299999999999772</c:v>
                </c:pt>
                <c:pt idx="427">
                  <c:v>2.1349999999999771</c:v>
                </c:pt>
                <c:pt idx="428">
                  <c:v>2.1399999999999766</c:v>
                </c:pt>
                <c:pt idx="429">
                  <c:v>2.1449999999999791</c:v>
                </c:pt>
                <c:pt idx="430">
                  <c:v>2.1499999999999782</c:v>
                </c:pt>
                <c:pt idx="431">
                  <c:v>2.1549999999999772</c:v>
                </c:pt>
                <c:pt idx="432">
                  <c:v>2.1599999999999762</c:v>
                </c:pt>
                <c:pt idx="433">
                  <c:v>2.1649999999999787</c:v>
                </c:pt>
                <c:pt idx="434">
                  <c:v>2.1699999999999759</c:v>
                </c:pt>
                <c:pt idx="435">
                  <c:v>2.1749999999999758</c:v>
                </c:pt>
                <c:pt idx="436">
                  <c:v>2.1799999999999757</c:v>
                </c:pt>
                <c:pt idx="437">
                  <c:v>2.1849999999999756</c:v>
                </c:pt>
                <c:pt idx="438">
                  <c:v>2.1899999999999755</c:v>
                </c:pt>
                <c:pt idx="439">
                  <c:v>2.1949999999999754</c:v>
                </c:pt>
                <c:pt idx="440">
                  <c:v>2.1999999999999753</c:v>
                </c:pt>
                <c:pt idx="441">
                  <c:v>2.2049999999999752</c:v>
                </c:pt>
                <c:pt idx="442">
                  <c:v>2.2099999999999751</c:v>
                </c:pt>
                <c:pt idx="443">
                  <c:v>2.214999999999975</c:v>
                </c:pt>
                <c:pt idx="444">
                  <c:v>2.2199999999999749</c:v>
                </c:pt>
                <c:pt idx="445">
                  <c:v>2.2249999999999752</c:v>
                </c:pt>
                <c:pt idx="446">
                  <c:v>2.2299999999999751</c:v>
                </c:pt>
                <c:pt idx="447">
                  <c:v>2.2349999999999746</c:v>
                </c:pt>
                <c:pt idx="448">
                  <c:v>2.2399999999999745</c:v>
                </c:pt>
                <c:pt idx="449">
                  <c:v>2.2449999999999752</c:v>
                </c:pt>
                <c:pt idx="450">
                  <c:v>2.2499999999999742</c:v>
                </c:pt>
                <c:pt idx="451">
                  <c:v>2.2549999999999741</c:v>
                </c:pt>
                <c:pt idx="452">
                  <c:v>2.259999999999974</c:v>
                </c:pt>
                <c:pt idx="453">
                  <c:v>2.2649999999999766</c:v>
                </c:pt>
                <c:pt idx="454">
                  <c:v>2.2699999999999751</c:v>
                </c:pt>
                <c:pt idx="455">
                  <c:v>2.2749999999999742</c:v>
                </c:pt>
                <c:pt idx="456">
                  <c:v>2.2799999999999736</c:v>
                </c:pt>
                <c:pt idx="457">
                  <c:v>2.2849999999999762</c:v>
                </c:pt>
                <c:pt idx="458">
                  <c:v>2.2899999999999752</c:v>
                </c:pt>
                <c:pt idx="459">
                  <c:v>2.2949999999999742</c:v>
                </c:pt>
                <c:pt idx="460">
                  <c:v>2.2999999999999732</c:v>
                </c:pt>
                <c:pt idx="461">
                  <c:v>2.3049999999999731</c:v>
                </c:pt>
                <c:pt idx="462">
                  <c:v>2.309999999999973</c:v>
                </c:pt>
                <c:pt idx="463">
                  <c:v>2.3149999999999729</c:v>
                </c:pt>
                <c:pt idx="464">
                  <c:v>2.3199999999999728</c:v>
                </c:pt>
                <c:pt idx="465">
                  <c:v>2.3249999999999726</c:v>
                </c:pt>
                <c:pt idx="466">
                  <c:v>2.3299999999999725</c:v>
                </c:pt>
                <c:pt idx="467">
                  <c:v>2.3349999999999724</c:v>
                </c:pt>
                <c:pt idx="468">
                  <c:v>2.3399999999999723</c:v>
                </c:pt>
                <c:pt idx="469">
                  <c:v>2.3449999999999722</c:v>
                </c:pt>
                <c:pt idx="470">
                  <c:v>2.3499999999999721</c:v>
                </c:pt>
                <c:pt idx="471">
                  <c:v>2.354999999999972</c:v>
                </c:pt>
                <c:pt idx="472">
                  <c:v>2.3599999999999692</c:v>
                </c:pt>
                <c:pt idx="473">
                  <c:v>2.3649999999999718</c:v>
                </c:pt>
                <c:pt idx="474">
                  <c:v>2.3699999999999717</c:v>
                </c:pt>
                <c:pt idx="475">
                  <c:v>2.3749999999999707</c:v>
                </c:pt>
                <c:pt idx="476">
                  <c:v>2.3799999999999688</c:v>
                </c:pt>
                <c:pt idx="477">
                  <c:v>2.3849999999999714</c:v>
                </c:pt>
                <c:pt idx="478">
                  <c:v>2.3899999999999713</c:v>
                </c:pt>
                <c:pt idx="479">
                  <c:v>2.3949999999999707</c:v>
                </c:pt>
                <c:pt idx="480">
                  <c:v>2.3999999999999684</c:v>
                </c:pt>
                <c:pt idx="481">
                  <c:v>2.4049999999999709</c:v>
                </c:pt>
                <c:pt idx="482">
                  <c:v>2.4099999999999708</c:v>
                </c:pt>
                <c:pt idx="483">
                  <c:v>2.4149999999999707</c:v>
                </c:pt>
                <c:pt idx="484">
                  <c:v>2.419999999999968</c:v>
                </c:pt>
                <c:pt idx="485">
                  <c:v>2.4249999999999705</c:v>
                </c:pt>
                <c:pt idx="486">
                  <c:v>2.4299999999999704</c:v>
                </c:pt>
                <c:pt idx="487">
                  <c:v>2.4349999999999703</c:v>
                </c:pt>
                <c:pt idx="488">
                  <c:v>2.4399999999999675</c:v>
                </c:pt>
                <c:pt idx="489">
                  <c:v>2.4449999999999701</c:v>
                </c:pt>
                <c:pt idx="490">
                  <c:v>2.44999999999997</c:v>
                </c:pt>
                <c:pt idx="491">
                  <c:v>2.4549999999999677</c:v>
                </c:pt>
                <c:pt idx="492">
                  <c:v>2.4599999999999671</c:v>
                </c:pt>
                <c:pt idx="493">
                  <c:v>2.4649999999999697</c:v>
                </c:pt>
                <c:pt idx="494">
                  <c:v>2.4699999999999687</c:v>
                </c:pt>
                <c:pt idx="495">
                  <c:v>2.4749999999999677</c:v>
                </c:pt>
                <c:pt idx="496">
                  <c:v>2.4799999999999667</c:v>
                </c:pt>
                <c:pt idx="497">
                  <c:v>2.4849999999999688</c:v>
                </c:pt>
                <c:pt idx="498">
                  <c:v>2.4899999999999687</c:v>
                </c:pt>
                <c:pt idx="499">
                  <c:v>2.4949999999999677</c:v>
                </c:pt>
                <c:pt idx="500">
                  <c:v>2.4999999999999667</c:v>
                </c:pt>
                <c:pt idx="501">
                  <c:v>2.5049999999999688</c:v>
                </c:pt>
                <c:pt idx="502">
                  <c:v>2.5099999999999687</c:v>
                </c:pt>
                <c:pt idx="503">
                  <c:v>2.5149999999999677</c:v>
                </c:pt>
                <c:pt idx="504">
                  <c:v>2.5199999999999667</c:v>
                </c:pt>
                <c:pt idx="505">
                  <c:v>2.5249999999999684</c:v>
                </c:pt>
                <c:pt idx="506">
                  <c:v>2.5299999999999683</c:v>
                </c:pt>
                <c:pt idx="507">
                  <c:v>2.5349999999999677</c:v>
                </c:pt>
                <c:pt idx="508">
                  <c:v>2.5399999999999667</c:v>
                </c:pt>
                <c:pt idx="509">
                  <c:v>2.544999999999968</c:v>
                </c:pt>
                <c:pt idx="510">
                  <c:v>2.5499999999999678</c:v>
                </c:pt>
                <c:pt idx="511">
                  <c:v>2.5549999999999677</c:v>
                </c:pt>
                <c:pt idx="512">
                  <c:v>2.5599999999999667</c:v>
                </c:pt>
                <c:pt idx="513">
                  <c:v>2.5649999999999675</c:v>
                </c:pt>
                <c:pt idx="514">
                  <c:v>2.5699999999999674</c:v>
                </c:pt>
                <c:pt idx="515">
                  <c:v>2.5749999999999673</c:v>
                </c:pt>
                <c:pt idx="516">
                  <c:v>2.5799999999999668</c:v>
                </c:pt>
                <c:pt idx="517">
                  <c:v>2.5849999999999671</c:v>
                </c:pt>
                <c:pt idx="518">
                  <c:v>2.589999999999967</c:v>
                </c:pt>
                <c:pt idx="519">
                  <c:v>2.5949999999999669</c:v>
                </c:pt>
                <c:pt idx="520">
                  <c:v>2.5999999999999668</c:v>
                </c:pt>
                <c:pt idx="521">
                  <c:v>2.6049999999999671</c:v>
                </c:pt>
                <c:pt idx="522">
                  <c:v>2.6099999999999666</c:v>
                </c:pt>
                <c:pt idx="523">
                  <c:v>2.6149999999999665</c:v>
                </c:pt>
                <c:pt idx="524">
                  <c:v>2.6199999999999664</c:v>
                </c:pt>
                <c:pt idx="525">
                  <c:v>2.6249999999999662</c:v>
                </c:pt>
                <c:pt idx="526">
                  <c:v>2.6299999999999661</c:v>
                </c:pt>
                <c:pt idx="527">
                  <c:v>2.634999999999966</c:v>
                </c:pt>
                <c:pt idx="528">
                  <c:v>2.6399999999999637</c:v>
                </c:pt>
                <c:pt idx="529">
                  <c:v>2.6449999999999658</c:v>
                </c:pt>
                <c:pt idx="530">
                  <c:v>2.6499999999999657</c:v>
                </c:pt>
                <c:pt idx="531">
                  <c:v>2.6549999999999647</c:v>
                </c:pt>
                <c:pt idx="532">
                  <c:v>2.6599999999999637</c:v>
                </c:pt>
                <c:pt idx="533">
                  <c:v>2.6649999999999654</c:v>
                </c:pt>
                <c:pt idx="534">
                  <c:v>2.6699999999999653</c:v>
                </c:pt>
                <c:pt idx="535">
                  <c:v>2.6749999999999647</c:v>
                </c:pt>
                <c:pt idx="536">
                  <c:v>2.6799999999999637</c:v>
                </c:pt>
                <c:pt idx="537">
                  <c:v>2.684999999999965</c:v>
                </c:pt>
                <c:pt idx="538">
                  <c:v>2.6899999999999649</c:v>
                </c:pt>
                <c:pt idx="539">
                  <c:v>2.6949999999999648</c:v>
                </c:pt>
                <c:pt idx="540">
                  <c:v>2.6999999999999647</c:v>
                </c:pt>
                <c:pt idx="541">
                  <c:v>2.7049999999999645</c:v>
                </c:pt>
                <c:pt idx="542">
                  <c:v>2.7099999999999644</c:v>
                </c:pt>
                <c:pt idx="543">
                  <c:v>2.7149999999999643</c:v>
                </c:pt>
                <c:pt idx="544">
                  <c:v>2.7199999999999638</c:v>
                </c:pt>
                <c:pt idx="545">
                  <c:v>2.7249999999999641</c:v>
                </c:pt>
                <c:pt idx="546">
                  <c:v>2.729999999999964</c:v>
                </c:pt>
                <c:pt idx="547">
                  <c:v>2.7349999999999639</c:v>
                </c:pt>
                <c:pt idx="548">
                  <c:v>2.7399999999999638</c:v>
                </c:pt>
                <c:pt idx="549">
                  <c:v>2.7449999999999641</c:v>
                </c:pt>
                <c:pt idx="550">
                  <c:v>2.7499999999999636</c:v>
                </c:pt>
                <c:pt idx="551">
                  <c:v>2.7549999999999635</c:v>
                </c:pt>
                <c:pt idx="552">
                  <c:v>2.7599999999999634</c:v>
                </c:pt>
                <c:pt idx="553">
                  <c:v>2.7649999999999642</c:v>
                </c:pt>
                <c:pt idx="554">
                  <c:v>2.7699999999999632</c:v>
                </c:pt>
                <c:pt idx="555">
                  <c:v>2.7749999999999631</c:v>
                </c:pt>
                <c:pt idx="556">
                  <c:v>2.7799999999999629</c:v>
                </c:pt>
                <c:pt idx="557">
                  <c:v>2.7849999999999642</c:v>
                </c:pt>
                <c:pt idx="558">
                  <c:v>2.7899999999999632</c:v>
                </c:pt>
                <c:pt idx="559">
                  <c:v>2.7949999999999626</c:v>
                </c:pt>
                <c:pt idx="560">
                  <c:v>2.7999999999999625</c:v>
                </c:pt>
                <c:pt idx="561">
                  <c:v>2.8049999999999624</c:v>
                </c:pt>
                <c:pt idx="562">
                  <c:v>2.8099999999999623</c:v>
                </c:pt>
                <c:pt idx="563">
                  <c:v>2.8149999999999595</c:v>
                </c:pt>
                <c:pt idx="564">
                  <c:v>2.819999999999959</c:v>
                </c:pt>
                <c:pt idx="565">
                  <c:v>2.824999999999962</c:v>
                </c:pt>
                <c:pt idx="566">
                  <c:v>2.8299999999999597</c:v>
                </c:pt>
                <c:pt idx="567">
                  <c:v>2.8349999999999591</c:v>
                </c:pt>
                <c:pt idx="568">
                  <c:v>2.8399999999999586</c:v>
                </c:pt>
                <c:pt idx="569">
                  <c:v>2.8449999999999607</c:v>
                </c:pt>
                <c:pt idx="570">
                  <c:v>2.8499999999999597</c:v>
                </c:pt>
                <c:pt idx="571">
                  <c:v>2.8549999999999587</c:v>
                </c:pt>
                <c:pt idx="572">
                  <c:v>2.8599999999999581</c:v>
                </c:pt>
                <c:pt idx="573">
                  <c:v>2.8649999999999607</c:v>
                </c:pt>
                <c:pt idx="574">
                  <c:v>2.8699999999999597</c:v>
                </c:pt>
                <c:pt idx="575">
                  <c:v>2.8749999999999587</c:v>
                </c:pt>
                <c:pt idx="576">
                  <c:v>2.8799999999999581</c:v>
                </c:pt>
                <c:pt idx="577">
                  <c:v>2.8849999999999607</c:v>
                </c:pt>
                <c:pt idx="578">
                  <c:v>2.8899999999999597</c:v>
                </c:pt>
                <c:pt idx="579">
                  <c:v>2.8949999999999587</c:v>
                </c:pt>
                <c:pt idx="580">
                  <c:v>2.8999999999999577</c:v>
                </c:pt>
                <c:pt idx="581">
                  <c:v>2.9049999999999603</c:v>
                </c:pt>
                <c:pt idx="582">
                  <c:v>2.9099999999999597</c:v>
                </c:pt>
                <c:pt idx="583">
                  <c:v>2.9149999999999587</c:v>
                </c:pt>
                <c:pt idx="584">
                  <c:v>2.9199999999999577</c:v>
                </c:pt>
                <c:pt idx="585">
                  <c:v>2.9249999999999599</c:v>
                </c:pt>
                <c:pt idx="586">
                  <c:v>2.9299999999999597</c:v>
                </c:pt>
                <c:pt idx="587">
                  <c:v>2.9349999999999588</c:v>
                </c:pt>
                <c:pt idx="588">
                  <c:v>2.9399999999999578</c:v>
                </c:pt>
                <c:pt idx="589">
                  <c:v>2.9449999999999594</c:v>
                </c:pt>
                <c:pt idx="590">
                  <c:v>2.9499999999999593</c:v>
                </c:pt>
                <c:pt idx="591">
                  <c:v>2.9549999999999588</c:v>
                </c:pt>
                <c:pt idx="592">
                  <c:v>2.9599999999999587</c:v>
                </c:pt>
                <c:pt idx="593">
                  <c:v>2.964999999999959</c:v>
                </c:pt>
                <c:pt idx="594">
                  <c:v>2.9699999999999589</c:v>
                </c:pt>
                <c:pt idx="595">
                  <c:v>2.9749999999999588</c:v>
                </c:pt>
                <c:pt idx="596">
                  <c:v>2.9799999999999587</c:v>
                </c:pt>
                <c:pt idx="597">
                  <c:v>2.9849999999999586</c:v>
                </c:pt>
                <c:pt idx="598">
                  <c:v>2.9899999999999585</c:v>
                </c:pt>
                <c:pt idx="599">
                  <c:v>2.9949999999999584</c:v>
                </c:pt>
                <c:pt idx="600">
                  <c:v>2.9999999999999583</c:v>
                </c:pt>
                <c:pt idx="601">
                  <c:v>3.0049999999999581</c:v>
                </c:pt>
                <c:pt idx="602">
                  <c:v>3.009999999999958</c:v>
                </c:pt>
                <c:pt idx="603">
                  <c:v>3.0149999999999579</c:v>
                </c:pt>
                <c:pt idx="604">
                  <c:v>3.0199999999999578</c:v>
                </c:pt>
                <c:pt idx="605">
                  <c:v>3.0249999999999582</c:v>
                </c:pt>
                <c:pt idx="606">
                  <c:v>3.0299999999999576</c:v>
                </c:pt>
                <c:pt idx="607">
                  <c:v>3.0349999999999575</c:v>
                </c:pt>
                <c:pt idx="608">
                  <c:v>3.0399999999999574</c:v>
                </c:pt>
                <c:pt idx="609">
                  <c:v>3.0449999999999582</c:v>
                </c:pt>
                <c:pt idx="610">
                  <c:v>3.0499999999999572</c:v>
                </c:pt>
                <c:pt idx="611">
                  <c:v>3.0549999999999571</c:v>
                </c:pt>
                <c:pt idx="612">
                  <c:v>3.059999999999957</c:v>
                </c:pt>
                <c:pt idx="613">
                  <c:v>3.0649999999999582</c:v>
                </c:pt>
                <c:pt idx="614">
                  <c:v>3.0699999999999572</c:v>
                </c:pt>
                <c:pt idx="615">
                  <c:v>3.0749999999999571</c:v>
                </c:pt>
                <c:pt idx="616">
                  <c:v>3.0799999999999566</c:v>
                </c:pt>
                <c:pt idx="617">
                  <c:v>3.0849999999999582</c:v>
                </c:pt>
                <c:pt idx="618">
                  <c:v>3.0899999999999572</c:v>
                </c:pt>
                <c:pt idx="619">
                  <c:v>3.0949999999999562</c:v>
                </c:pt>
                <c:pt idx="620">
                  <c:v>3.0999999999999561</c:v>
                </c:pt>
                <c:pt idx="621">
                  <c:v>3.1049999999999582</c:v>
                </c:pt>
                <c:pt idx="622">
                  <c:v>3.1099999999999559</c:v>
                </c:pt>
                <c:pt idx="623">
                  <c:v>3.1149999999999558</c:v>
                </c:pt>
                <c:pt idx="624">
                  <c:v>3.1199999999999557</c:v>
                </c:pt>
                <c:pt idx="625">
                  <c:v>3.1249999999999556</c:v>
                </c:pt>
                <c:pt idx="626">
                  <c:v>3.1299999999999555</c:v>
                </c:pt>
                <c:pt idx="627">
                  <c:v>3.1349999999999554</c:v>
                </c:pt>
                <c:pt idx="628">
                  <c:v>3.1399999999999553</c:v>
                </c:pt>
                <c:pt idx="629">
                  <c:v>3.1449999999999552</c:v>
                </c:pt>
                <c:pt idx="630">
                  <c:v>3.1499999999999551</c:v>
                </c:pt>
                <c:pt idx="631">
                  <c:v>3.154999999999955</c:v>
                </c:pt>
                <c:pt idx="632">
                  <c:v>3.1599999999999548</c:v>
                </c:pt>
                <c:pt idx="633">
                  <c:v>3.1649999999999552</c:v>
                </c:pt>
                <c:pt idx="634">
                  <c:v>3.1699999999999546</c:v>
                </c:pt>
                <c:pt idx="635">
                  <c:v>3.1749999999999545</c:v>
                </c:pt>
                <c:pt idx="636">
                  <c:v>3.1799999999999544</c:v>
                </c:pt>
                <c:pt idx="637">
                  <c:v>3.1849999999999552</c:v>
                </c:pt>
                <c:pt idx="638">
                  <c:v>3.1899999999999542</c:v>
                </c:pt>
                <c:pt idx="639">
                  <c:v>3.1949999999999541</c:v>
                </c:pt>
                <c:pt idx="640">
                  <c:v>3.199999999999954</c:v>
                </c:pt>
                <c:pt idx="641">
                  <c:v>3.2049999999999552</c:v>
                </c:pt>
                <c:pt idx="642">
                  <c:v>3.2099999999999542</c:v>
                </c:pt>
                <c:pt idx="643">
                  <c:v>3.2149999999999541</c:v>
                </c:pt>
                <c:pt idx="644">
                  <c:v>3.2199999999999536</c:v>
                </c:pt>
                <c:pt idx="645">
                  <c:v>3.2249999999999552</c:v>
                </c:pt>
                <c:pt idx="646">
                  <c:v>3.2299999999999542</c:v>
                </c:pt>
                <c:pt idx="647">
                  <c:v>3.2349999999999532</c:v>
                </c:pt>
                <c:pt idx="648">
                  <c:v>3.2399999999999531</c:v>
                </c:pt>
                <c:pt idx="649">
                  <c:v>3.2449999999999557</c:v>
                </c:pt>
                <c:pt idx="650">
                  <c:v>3.2499999999999551</c:v>
                </c:pt>
                <c:pt idx="651">
                  <c:v>3.2549999999999542</c:v>
                </c:pt>
                <c:pt idx="652">
                  <c:v>3.2599999999999532</c:v>
                </c:pt>
                <c:pt idx="653">
                  <c:v>3.2649999999999553</c:v>
                </c:pt>
                <c:pt idx="654">
                  <c:v>3.2699999999999552</c:v>
                </c:pt>
                <c:pt idx="655">
                  <c:v>3.2749999999999542</c:v>
                </c:pt>
                <c:pt idx="656">
                  <c:v>3.2799999999999532</c:v>
                </c:pt>
                <c:pt idx="657">
                  <c:v>3.2849999999999548</c:v>
                </c:pt>
                <c:pt idx="658">
                  <c:v>3.2899999999999547</c:v>
                </c:pt>
                <c:pt idx="659">
                  <c:v>3.2949999999999542</c:v>
                </c:pt>
                <c:pt idx="660">
                  <c:v>3.2999999999999519</c:v>
                </c:pt>
                <c:pt idx="661">
                  <c:v>3.3049999999999518</c:v>
                </c:pt>
                <c:pt idx="662">
                  <c:v>3.3099999999999508</c:v>
                </c:pt>
                <c:pt idx="663">
                  <c:v>3.3149999999999507</c:v>
                </c:pt>
                <c:pt idx="664">
                  <c:v>3.3199999999999483</c:v>
                </c:pt>
                <c:pt idx="665">
                  <c:v>3.3249999999999513</c:v>
                </c:pt>
                <c:pt idx="666">
                  <c:v>3.3299999999999508</c:v>
                </c:pt>
                <c:pt idx="667">
                  <c:v>3.3349999999999507</c:v>
                </c:pt>
                <c:pt idx="668">
                  <c:v>3.3399999999999479</c:v>
                </c:pt>
                <c:pt idx="669">
                  <c:v>3.3449999999999509</c:v>
                </c:pt>
                <c:pt idx="670">
                  <c:v>3.3499999999999508</c:v>
                </c:pt>
                <c:pt idx="671">
                  <c:v>3.3549999999999507</c:v>
                </c:pt>
                <c:pt idx="672">
                  <c:v>3.3599999999999475</c:v>
                </c:pt>
                <c:pt idx="673">
                  <c:v>3.3649999999999505</c:v>
                </c:pt>
                <c:pt idx="674">
                  <c:v>3.3699999999999504</c:v>
                </c:pt>
                <c:pt idx="675">
                  <c:v>3.3749999999999503</c:v>
                </c:pt>
                <c:pt idx="676">
                  <c:v>3.3799999999999475</c:v>
                </c:pt>
                <c:pt idx="677">
                  <c:v>3.38499999999995</c:v>
                </c:pt>
                <c:pt idx="678">
                  <c:v>3.3899999999999477</c:v>
                </c:pt>
                <c:pt idx="679">
                  <c:v>3.3949999999999472</c:v>
                </c:pt>
                <c:pt idx="680">
                  <c:v>3.3999999999999471</c:v>
                </c:pt>
                <c:pt idx="681">
                  <c:v>3.4049999999999487</c:v>
                </c:pt>
                <c:pt idx="682">
                  <c:v>3.4099999999999477</c:v>
                </c:pt>
                <c:pt idx="683">
                  <c:v>3.4149999999999467</c:v>
                </c:pt>
                <c:pt idx="684">
                  <c:v>3.4199999999999466</c:v>
                </c:pt>
                <c:pt idx="685">
                  <c:v>3.4249999999999488</c:v>
                </c:pt>
                <c:pt idx="686">
                  <c:v>3.4299999999999478</c:v>
                </c:pt>
                <c:pt idx="687">
                  <c:v>3.4349999999999477</c:v>
                </c:pt>
                <c:pt idx="688">
                  <c:v>3.4399999999999467</c:v>
                </c:pt>
                <c:pt idx="689">
                  <c:v>3.4449999999999488</c:v>
                </c:pt>
                <c:pt idx="690">
                  <c:v>3.4499999999999487</c:v>
                </c:pt>
                <c:pt idx="691">
                  <c:v>3.4549999999999477</c:v>
                </c:pt>
                <c:pt idx="692">
                  <c:v>3.4599999999999467</c:v>
                </c:pt>
                <c:pt idx="693">
                  <c:v>3.4649999999999483</c:v>
                </c:pt>
                <c:pt idx="694">
                  <c:v>3.4699999999999478</c:v>
                </c:pt>
                <c:pt idx="695">
                  <c:v>3.4749999999999477</c:v>
                </c:pt>
                <c:pt idx="696">
                  <c:v>3.4799999999999467</c:v>
                </c:pt>
                <c:pt idx="697">
                  <c:v>3.4849999999999479</c:v>
                </c:pt>
                <c:pt idx="698">
                  <c:v>3.4899999999999478</c:v>
                </c:pt>
                <c:pt idx="699">
                  <c:v>3.4949999999999477</c:v>
                </c:pt>
                <c:pt idx="700">
                  <c:v>3.4999999999999467</c:v>
                </c:pt>
                <c:pt idx="701">
                  <c:v>3.5049999999999475</c:v>
                </c:pt>
                <c:pt idx="702">
                  <c:v>3.5099999999999474</c:v>
                </c:pt>
                <c:pt idx="703">
                  <c:v>3.5149999999999473</c:v>
                </c:pt>
                <c:pt idx="704">
                  <c:v>3.5199999999999467</c:v>
                </c:pt>
                <c:pt idx="705">
                  <c:v>3.5249999999999471</c:v>
                </c:pt>
                <c:pt idx="706">
                  <c:v>3.529999999999947</c:v>
                </c:pt>
                <c:pt idx="707">
                  <c:v>3.5349999999999469</c:v>
                </c:pt>
                <c:pt idx="708">
                  <c:v>3.5399999999999467</c:v>
                </c:pt>
                <c:pt idx="709">
                  <c:v>3.5449999999999466</c:v>
                </c:pt>
                <c:pt idx="710">
                  <c:v>3.5499999999999465</c:v>
                </c:pt>
                <c:pt idx="711">
                  <c:v>3.5549999999999464</c:v>
                </c:pt>
                <c:pt idx="712">
                  <c:v>3.5599999999999463</c:v>
                </c:pt>
                <c:pt idx="713">
                  <c:v>3.5649999999999462</c:v>
                </c:pt>
                <c:pt idx="714">
                  <c:v>3.5699999999999461</c:v>
                </c:pt>
                <c:pt idx="715">
                  <c:v>3.574999999999946</c:v>
                </c:pt>
                <c:pt idx="716">
                  <c:v>3.5799999999999437</c:v>
                </c:pt>
                <c:pt idx="717">
                  <c:v>3.5849999999999458</c:v>
                </c:pt>
                <c:pt idx="718">
                  <c:v>3.5899999999999457</c:v>
                </c:pt>
                <c:pt idx="719">
                  <c:v>3.5949999999999447</c:v>
                </c:pt>
                <c:pt idx="720">
                  <c:v>3.5999999999999437</c:v>
                </c:pt>
                <c:pt idx="721">
                  <c:v>3.6049999999999454</c:v>
                </c:pt>
                <c:pt idx="722">
                  <c:v>3.6099999999999453</c:v>
                </c:pt>
                <c:pt idx="723">
                  <c:v>3.6149999999999447</c:v>
                </c:pt>
                <c:pt idx="724">
                  <c:v>3.6199999999999437</c:v>
                </c:pt>
                <c:pt idx="725">
                  <c:v>3.6249999999999449</c:v>
                </c:pt>
                <c:pt idx="726">
                  <c:v>3.6299999999999448</c:v>
                </c:pt>
                <c:pt idx="727">
                  <c:v>3.6349999999999447</c:v>
                </c:pt>
                <c:pt idx="728">
                  <c:v>3.6399999999999437</c:v>
                </c:pt>
                <c:pt idx="729">
                  <c:v>3.6449999999999445</c:v>
                </c:pt>
                <c:pt idx="730">
                  <c:v>3.6499999999999444</c:v>
                </c:pt>
                <c:pt idx="731">
                  <c:v>3.6549999999999443</c:v>
                </c:pt>
                <c:pt idx="732">
                  <c:v>3.6599999999999437</c:v>
                </c:pt>
                <c:pt idx="733">
                  <c:v>3.6649999999999441</c:v>
                </c:pt>
                <c:pt idx="734">
                  <c:v>3.669999999999944</c:v>
                </c:pt>
                <c:pt idx="735">
                  <c:v>3.6749999999999439</c:v>
                </c:pt>
                <c:pt idx="736">
                  <c:v>3.6799999999999438</c:v>
                </c:pt>
                <c:pt idx="737">
                  <c:v>3.6849999999999441</c:v>
                </c:pt>
                <c:pt idx="738">
                  <c:v>3.6899999999999435</c:v>
                </c:pt>
                <c:pt idx="739">
                  <c:v>3.6949999999999434</c:v>
                </c:pt>
                <c:pt idx="740">
                  <c:v>3.6999999999999433</c:v>
                </c:pt>
                <c:pt idx="741">
                  <c:v>3.7049999999999432</c:v>
                </c:pt>
                <c:pt idx="742">
                  <c:v>3.7099999999999431</c:v>
                </c:pt>
                <c:pt idx="743">
                  <c:v>3.714999999999943</c:v>
                </c:pt>
                <c:pt idx="744">
                  <c:v>3.7199999999999429</c:v>
                </c:pt>
                <c:pt idx="745">
                  <c:v>3.7249999999999432</c:v>
                </c:pt>
                <c:pt idx="746">
                  <c:v>3.7299999999999431</c:v>
                </c:pt>
                <c:pt idx="747">
                  <c:v>3.7349999999999426</c:v>
                </c:pt>
                <c:pt idx="748">
                  <c:v>3.7399999999999425</c:v>
                </c:pt>
                <c:pt idx="749">
                  <c:v>3.7449999999999442</c:v>
                </c:pt>
                <c:pt idx="750">
                  <c:v>3.7499999999999432</c:v>
                </c:pt>
                <c:pt idx="751">
                  <c:v>3.7549999999999422</c:v>
                </c:pt>
                <c:pt idx="752">
                  <c:v>3.7599999999999421</c:v>
                </c:pt>
                <c:pt idx="753">
                  <c:v>3.7649999999999419</c:v>
                </c:pt>
                <c:pt idx="754">
                  <c:v>3.7699999999999418</c:v>
                </c:pt>
                <c:pt idx="755">
                  <c:v>3.7749999999999417</c:v>
                </c:pt>
                <c:pt idx="756">
                  <c:v>3.7799999999999407</c:v>
                </c:pt>
                <c:pt idx="757">
                  <c:v>3.7849999999999415</c:v>
                </c:pt>
                <c:pt idx="758">
                  <c:v>3.7899999999999414</c:v>
                </c:pt>
                <c:pt idx="759">
                  <c:v>3.7949999999999413</c:v>
                </c:pt>
                <c:pt idx="760">
                  <c:v>3.7999999999999408</c:v>
                </c:pt>
                <c:pt idx="761">
                  <c:v>3.8049999999999407</c:v>
                </c:pt>
                <c:pt idx="762">
                  <c:v>3.8099999999999397</c:v>
                </c:pt>
                <c:pt idx="763">
                  <c:v>3.8149999999999387</c:v>
                </c:pt>
                <c:pt idx="764">
                  <c:v>3.8199999999999381</c:v>
                </c:pt>
                <c:pt idx="765">
                  <c:v>3.8249999999999407</c:v>
                </c:pt>
                <c:pt idx="766">
                  <c:v>3.8299999999999397</c:v>
                </c:pt>
                <c:pt idx="767">
                  <c:v>3.8349999999999387</c:v>
                </c:pt>
                <c:pt idx="768">
                  <c:v>3.8399999999999377</c:v>
                </c:pt>
                <c:pt idx="769">
                  <c:v>3.8449999999999398</c:v>
                </c:pt>
                <c:pt idx="770">
                  <c:v>3.8499999999999397</c:v>
                </c:pt>
                <c:pt idx="771">
                  <c:v>3.8549999999999387</c:v>
                </c:pt>
                <c:pt idx="772">
                  <c:v>3.8599999999999377</c:v>
                </c:pt>
                <c:pt idx="773">
                  <c:v>3.8649999999999398</c:v>
                </c:pt>
                <c:pt idx="774">
                  <c:v>3.8699999999999397</c:v>
                </c:pt>
                <c:pt idx="775">
                  <c:v>3.8749999999999387</c:v>
                </c:pt>
                <c:pt idx="776">
                  <c:v>3.8799999999999377</c:v>
                </c:pt>
                <c:pt idx="777">
                  <c:v>3.8849999999999394</c:v>
                </c:pt>
                <c:pt idx="778">
                  <c:v>3.8899999999999393</c:v>
                </c:pt>
                <c:pt idx="779">
                  <c:v>3.8949999999999387</c:v>
                </c:pt>
                <c:pt idx="780">
                  <c:v>3.8999999999999377</c:v>
                </c:pt>
                <c:pt idx="781">
                  <c:v>3.904999999999939</c:v>
                </c:pt>
                <c:pt idx="782">
                  <c:v>3.9099999999999389</c:v>
                </c:pt>
                <c:pt idx="783">
                  <c:v>3.9149999999999388</c:v>
                </c:pt>
                <c:pt idx="784">
                  <c:v>3.9199999999999378</c:v>
                </c:pt>
                <c:pt idx="785">
                  <c:v>3.9249999999999385</c:v>
                </c:pt>
                <c:pt idx="786">
                  <c:v>3.9299999999999384</c:v>
                </c:pt>
                <c:pt idx="787">
                  <c:v>3.9349999999999383</c:v>
                </c:pt>
                <c:pt idx="788">
                  <c:v>3.9399999999999378</c:v>
                </c:pt>
                <c:pt idx="789">
                  <c:v>3.9449999999999381</c:v>
                </c:pt>
                <c:pt idx="790">
                  <c:v>3.949999999999938</c:v>
                </c:pt>
                <c:pt idx="791">
                  <c:v>3.9549999999999379</c:v>
                </c:pt>
                <c:pt idx="792">
                  <c:v>3.9599999999999378</c:v>
                </c:pt>
                <c:pt idx="793">
                  <c:v>3.9649999999999381</c:v>
                </c:pt>
                <c:pt idx="794">
                  <c:v>3.9699999999999376</c:v>
                </c:pt>
                <c:pt idx="795">
                  <c:v>3.9749999999999375</c:v>
                </c:pt>
                <c:pt idx="796">
                  <c:v>3.9799999999999374</c:v>
                </c:pt>
                <c:pt idx="797">
                  <c:v>3.9849999999999381</c:v>
                </c:pt>
                <c:pt idx="798">
                  <c:v>3.9899999999999372</c:v>
                </c:pt>
                <c:pt idx="799">
                  <c:v>3.994999999999937</c:v>
                </c:pt>
                <c:pt idx="800">
                  <c:v>3.9999999999999369</c:v>
                </c:pt>
                <c:pt idx="801">
                  <c:v>4.0049999999999368</c:v>
                </c:pt>
                <c:pt idx="802">
                  <c:v>4.0099999999999394</c:v>
                </c:pt>
                <c:pt idx="803">
                  <c:v>4.0149999999999366</c:v>
                </c:pt>
                <c:pt idx="804">
                  <c:v>4.0199999999999374</c:v>
                </c:pt>
                <c:pt idx="805">
                  <c:v>4.0249999999999355</c:v>
                </c:pt>
                <c:pt idx="806">
                  <c:v>4.0299999999999363</c:v>
                </c:pt>
                <c:pt idx="807">
                  <c:v>4.0349999999999362</c:v>
                </c:pt>
                <c:pt idx="808">
                  <c:v>4.0399999999999414</c:v>
                </c:pt>
                <c:pt idx="809">
                  <c:v>4.044999999999936</c:v>
                </c:pt>
                <c:pt idx="810">
                  <c:v>4.0499999999999394</c:v>
                </c:pt>
                <c:pt idx="811">
                  <c:v>4.0549999999999358</c:v>
                </c:pt>
                <c:pt idx="812">
                  <c:v>4.0599999999999374</c:v>
                </c:pt>
                <c:pt idx="813">
                  <c:v>4.0649999999999356</c:v>
                </c:pt>
                <c:pt idx="814">
                  <c:v>4.0699999999999354</c:v>
                </c:pt>
                <c:pt idx="815">
                  <c:v>4.0749999999999353</c:v>
                </c:pt>
                <c:pt idx="816">
                  <c:v>4.0799999999999406</c:v>
                </c:pt>
                <c:pt idx="817">
                  <c:v>4.0849999999999351</c:v>
                </c:pt>
                <c:pt idx="818">
                  <c:v>4.0899999999999403</c:v>
                </c:pt>
                <c:pt idx="819">
                  <c:v>4.0949999999999349</c:v>
                </c:pt>
                <c:pt idx="820">
                  <c:v>4.0999999999999384</c:v>
                </c:pt>
                <c:pt idx="821">
                  <c:v>4.1049999999999347</c:v>
                </c:pt>
                <c:pt idx="822">
                  <c:v>4.1099999999999364</c:v>
                </c:pt>
                <c:pt idx="823">
                  <c:v>4.1149999999999345</c:v>
                </c:pt>
                <c:pt idx="824">
                  <c:v>4.1199999999999344</c:v>
                </c:pt>
                <c:pt idx="825">
                  <c:v>4.1249999999999281</c:v>
                </c:pt>
                <c:pt idx="826">
                  <c:v>4.1299999999999342</c:v>
                </c:pt>
                <c:pt idx="827">
                  <c:v>4.1349999999999341</c:v>
                </c:pt>
                <c:pt idx="828">
                  <c:v>4.1399999999999384</c:v>
                </c:pt>
                <c:pt idx="829">
                  <c:v>4.1449999999999285</c:v>
                </c:pt>
                <c:pt idx="830">
                  <c:v>4.1499999999999337</c:v>
                </c:pt>
                <c:pt idx="831">
                  <c:v>4.1549999999999283</c:v>
                </c:pt>
                <c:pt idx="832">
                  <c:v>4.1599999999999335</c:v>
                </c:pt>
                <c:pt idx="833">
                  <c:v>4.1649999999999272</c:v>
                </c:pt>
                <c:pt idx="834">
                  <c:v>4.1699999999999315</c:v>
                </c:pt>
                <c:pt idx="835">
                  <c:v>4.1749999999999305</c:v>
                </c:pt>
                <c:pt idx="836">
                  <c:v>4.1799999999999331</c:v>
                </c:pt>
                <c:pt idx="837">
                  <c:v>4.1849999999999286</c:v>
                </c:pt>
                <c:pt idx="838">
                  <c:v>4.1899999999999329</c:v>
                </c:pt>
                <c:pt idx="839">
                  <c:v>4.1949999999999275</c:v>
                </c:pt>
                <c:pt idx="840">
                  <c:v>4.1999999999999327</c:v>
                </c:pt>
                <c:pt idx="841">
                  <c:v>4.2049999999999326</c:v>
                </c:pt>
                <c:pt idx="842">
                  <c:v>4.2099999999999334</c:v>
                </c:pt>
                <c:pt idx="843">
                  <c:v>4.2149999999999315</c:v>
                </c:pt>
                <c:pt idx="844">
                  <c:v>4.2199999999999322</c:v>
                </c:pt>
                <c:pt idx="845">
                  <c:v>4.2249999999999295</c:v>
                </c:pt>
                <c:pt idx="846">
                  <c:v>4.229999999999932</c:v>
                </c:pt>
                <c:pt idx="847">
                  <c:v>4.2349999999999319</c:v>
                </c:pt>
                <c:pt idx="848">
                  <c:v>4.239999999999938</c:v>
                </c:pt>
                <c:pt idx="849">
                  <c:v>4.2449999999999317</c:v>
                </c:pt>
                <c:pt idx="850">
                  <c:v>4.2499999999999334</c:v>
                </c:pt>
                <c:pt idx="851">
                  <c:v>4.2549999999999315</c:v>
                </c:pt>
                <c:pt idx="852">
                  <c:v>4.2599999999999314</c:v>
                </c:pt>
                <c:pt idx="853">
                  <c:v>4.2649999999999295</c:v>
                </c:pt>
                <c:pt idx="854">
                  <c:v>4.2699999999999312</c:v>
                </c:pt>
                <c:pt idx="855">
                  <c:v>4.2749999999999311</c:v>
                </c:pt>
                <c:pt idx="856">
                  <c:v>4.2799999999999372</c:v>
                </c:pt>
                <c:pt idx="857">
                  <c:v>4.2849999999999309</c:v>
                </c:pt>
                <c:pt idx="858">
                  <c:v>4.2899999999999334</c:v>
                </c:pt>
                <c:pt idx="859">
                  <c:v>4.2949999999999307</c:v>
                </c:pt>
                <c:pt idx="860">
                  <c:v>4.2999999999999314</c:v>
                </c:pt>
                <c:pt idx="861">
                  <c:v>4.3049999999999295</c:v>
                </c:pt>
                <c:pt idx="862">
                  <c:v>4.3099999999999303</c:v>
                </c:pt>
                <c:pt idx="863">
                  <c:v>4.3149999999999276</c:v>
                </c:pt>
                <c:pt idx="864">
                  <c:v>4.3199999999999301</c:v>
                </c:pt>
                <c:pt idx="865">
                  <c:v>4.3249999999999265</c:v>
                </c:pt>
                <c:pt idx="866">
                  <c:v>4.3299999999999299</c:v>
                </c:pt>
                <c:pt idx="867">
                  <c:v>4.3349999999999298</c:v>
                </c:pt>
                <c:pt idx="868">
                  <c:v>4.3399999999999324</c:v>
                </c:pt>
                <c:pt idx="869">
                  <c:v>4.3449999999999296</c:v>
                </c:pt>
                <c:pt idx="870">
                  <c:v>4.3499999999999304</c:v>
                </c:pt>
                <c:pt idx="871">
                  <c:v>4.3549999999999285</c:v>
                </c:pt>
                <c:pt idx="872">
                  <c:v>4.3599999999999293</c:v>
                </c:pt>
                <c:pt idx="873">
                  <c:v>4.3649999999999265</c:v>
                </c:pt>
                <c:pt idx="874">
                  <c:v>4.3699999999999291</c:v>
                </c:pt>
                <c:pt idx="875">
                  <c:v>4.3749999999999289</c:v>
                </c:pt>
                <c:pt idx="876">
                  <c:v>4.3799999999999324</c:v>
                </c:pt>
                <c:pt idx="877">
                  <c:v>4.3849999999999287</c:v>
                </c:pt>
                <c:pt idx="878">
                  <c:v>4.3899999999999304</c:v>
                </c:pt>
                <c:pt idx="879">
                  <c:v>4.3949999999999285</c:v>
                </c:pt>
                <c:pt idx="880">
                  <c:v>4.3999999999999284</c:v>
                </c:pt>
                <c:pt idx="881">
                  <c:v>4.4049999999999283</c:v>
                </c:pt>
                <c:pt idx="882">
                  <c:v>4.4099999999999335</c:v>
                </c:pt>
                <c:pt idx="883">
                  <c:v>4.4149999999999281</c:v>
                </c:pt>
                <c:pt idx="884">
                  <c:v>4.4199999999999324</c:v>
                </c:pt>
                <c:pt idx="885">
                  <c:v>4.4249999999999279</c:v>
                </c:pt>
                <c:pt idx="886">
                  <c:v>4.4299999999999304</c:v>
                </c:pt>
                <c:pt idx="887">
                  <c:v>4.4349999999999294</c:v>
                </c:pt>
                <c:pt idx="888">
                  <c:v>4.4399999999999338</c:v>
                </c:pt>
                <c:pt idx="889">
                  <c:v>4.4449999999999283</c:v>
                </c:pt>
                <c:pt idx="890">
                  <c:v>4.4499999999999327</c:v>
                </c:pt>
                <c:pt idx="891">
                  <c:v>4.4549999999999272</c:v>
                </c:pt>
                <c:pt idx="892">
                  <c:v>4.4599999999999325</c:v>
                </c:pt>
                <c:pt idx="893">
                  <c:v>4.464999999999927</c:v>
                </c:pt>
                <c:pt idx="894">
                  <c:v>4.4699999999999314</c:v>
                </c:pt>
                <c:pt idx="895">
                  <c:v>4.4749999999999304</c:v>
                </c:pt>
                <c:pt idx="896">
                  <c:v>4.4799999999999338</c:v>
                </c:pt>
                <c:pt idx="897">
                  <c:v>4.4849999999999284</c:v>
                </c:pt>
                <c:pt idx="898">
                  <c:v>4.4899999999999327</c:v>
                </c:pt>
                <c:pt idx="899">
                  <c:v>4.4949999999999264</c:v>
                </c:pt>
                <c:pt idx="900">
                  <c:v>4.4999999999999316</c:v>
                </c:pt>
                <c:pt idx="901">
                  <c:v>4.5049999999999262</c:v>
                </c:pt>
                <c:pt idx="902">
                  <c:v>4.5099999999999314</c:v>
                </c:pt>
                <c:pt idx="903">
                  <c:v>4.514999999999926</c:v>
                </c:pt>
                <c:pt idx="904">
                  <c:v>4.5199999999999294</c:v>
                </c:pt>
                <c:pt idx="905">
                  <c:v>4.5249999999999257</c:v>
                </c:pt>
                <c:pt idx="906">
                  <c:v>4.5299999999999274</c:v>
                </c:pt>
                <c:pt idx="907">
                  <c:v>4.5349999999999264</c:v>
                </c:pt>
                <c:pt idx="908">
                  <c:v>4.5399999999999308</c:v>
                </c:pt>
                <c:pt idx="909">
                  <c:v>4.5449999999999253</c:v>
                </c:pt>
                <c:pt idx="910">
                  <c:v>4.5499999999999305</c:v>
                </c:pt>
                <c:pt idx="911">
                  <c:v>4.5549999999999251</c:v>
                </c:pt>
                <c:pt idx="912">
                  <c:v>4.5599999999999294</c:v>
                </c:pt>
                <c:pt idx="913">
                  <c:v>4.5649999999999249</c:v>
                </c:pt>
                <c:pt idx="914">
                  <c:v>4.5699999999999283</c:v>
                </c:pt>
                <c:pt idx="915">
                  <c:v>4.5749999999999273</c:v>
                </c:pt>
                <c:pt idx="916">
                  <c:v>4.5799999999999308</c:v>
                </c:pt>
                <c:pt idx="917">
                  <c:v>4.5849999999999254</c:v>
                </c:pt>
                <c:pt idx="918">
                  <c:v>4.5899999999999297</c:v>
                </c:pt>
                <c:pt idx="919">
                  <c:v>4.5949999999999243</c:v>
                </c:pt>
                <c:pt idx="920">
                  <c:v>4.5999999999999295</c:v>
                </c:pt>
                <c:pt idx="921">
                  <c:v>4.604999999999924</c:v>
                </c:pt>
                <c:pt idx="922">
                  <c:v>4.6099999999999239</c:v>
                </c:pt>
                <c:pt idx="923">
                  <c:v>4.6149999999999176</c:v>
                </c:pt>
                <c:pt idx="924">
                  <c:v>4.6199999999999237</c:v>
                </c:pt>
                <c:pt idx="925">
                  <c:v>4.6249999999999174</c:v>
                </c:pt>
                <c:pt idx="926">
                  <c:v>4.6299999999999235</c:v>
                </c:pt>
                <c:pt idx="927">
                  <c:v>4.6349999999999225</c:v>
                </c:pt>
                <c:pt idx="928">
                  <c:v>4.6399999999999233</c:v>
                </c:pt>
                <c:pt idx="929">
                  <c:v>4.6449999999999205</c:v>
                </c:pt>
                <c:pt idx="930">
                  <c:v>4.6499999999999231</c:v>
                </c:pt>
                <c:pt idx="931">
                  <c:v>4.6549999999999168</c:v>
                </c:pt>
                <c:pt idx="932">
                  <c:v>4.6599999999999229</c:v>
                </c:pt>
                <c:pt idx="933">
                  <c:v>4.6649999999999157</c:v>
                </c:pt>
                <c:pt idx="934">
                  <c:v>4.6699999999999227</c:v>
                </c:pt>
                <c:pt idx="935">
                  <c:v>4.6749999999999226</c:v>
                </c:pt>
                <c:pt idx="936">
                  <c:v>4.6799999999999224</c:v>
                </c:pt>
                <c:pt idx="937">
                  <c:v>4.6849999999999206</c:v>
                </c:pt>
                <c:pt idx="938">
                  <c:v>4.6899999999999222</c:v>
                </c:pt>
                <c:pt idx="939">
                  <c:v>4.6949999999999168</c:v>
                </c:pt>
                <c:pt idx="940">
                  <c:v>4.699999999999922</c:v>
                </c:pt>
                <c:pt idx="941">
                  <c:v>4.7049999999999219</c:v>
                </c:pt>
                <c:pt idx="942">
                  <c:v>4.709999999999928</c:v>
                </c:pt>
                <c:pt idx="943">
                  <c:v>4.7149999999999217</c:v>
                </c:pt>
                <c:pt idx="944">
                  <c:v>4.7199999999999234</c:v>
                </c:pt>
                <c:pt idx="945">
                  <c:v>4.7249999999999215</c:v>
                </c:pt>
                <c:pt idx="946">
                  <c:v>4.7299999999999214</c:v>
                </c:pt>
                <c:pt idx="947">
                  <c:v>4.7349999999999213</c:v>
                </c:pt>
                <c:pt idx="948">
                  <c:v>4.7399999999999283</c:v>
                </c:pt>
                <c:pt idx="949">
                  <c:v>4.7449999999999211</c:v>
                </c:pt>
                <c:pt idx="950">
                  <c:v>4.7499999999999272</c:v>
                </c:pt>
                <c:pt idx="951">
                  <c:v>4.7549999999999208</c:v>
                </c:pt>
                <c:pt idx="952">
                  <c:v>4.7599999999999234</c:v>
                </c:pt>
                <c:pt idx="953">
                  <c:v>4.7649999999999206</c:v>
                </c:pt>
                <c:pt idx="954">
                  <c:v>4.7699999999999214</c:v>
                </c:pt>
                <c:pt idx="955">
                  <c:v>4.7749999999999204</c:v>
                </c:pt>
                <c:pt idx="956">
                  <c:v>4.7799999999999265</c:v>
                </c:pt>
                <c:pt idx="957">
                  <c:v>4.7849999999999202</c:v>
                </c:pt>
                <c:pt idx="958">
                  <c:v>4.7899999999999263</c:v>
                </c:pt>
                <c:pt idx="959">
                  <c:v>4.79499999999992</c:v>
                </c:pt>
                <c:pt idx="960">
                  <c:v>4.7999999999999199</c:v>
                </c:pt>
                <c:pt idx="961">
                  <c:v>4.8049999999999145</c:v>
                </c:pt>
                <c:pt idx="962">
                  <c:v>4.8099999999999197</c:v>
                </c:pt>
                <c:pt idx="963">
                  <c:v>4.8149999999999142</c:v>
                </c:pt>
                <c:pt idx="964">
                  <c:v>4.8199999999999195</c:v>
                </c:pt>
                <c:pt idx="965">
                  <c:v>4.8249999999999131</c:v>
                </c:pt>
                <c:pt idx="966">
                  <c:v>4.8299999999999175</c:v>
                </c:pt>
                <c:pt idx="967">
                  <c:v>4.8349999999999165</c:v>
                </c:pt>
                <c:pt idx="968">
                  <c:v>4.839999999999919</c:v>
                </c:pt>
                <c:pt idx="969">
                  <c:v>4.8449999999999145</c:v>
                </c:pt>
                <c:pt idx="970">
                  <c:v>4.8499999999999188</c:v>
                </c:pt>
                <c:pt idx="971">
                  <c:v>4.8549999999999134</c:v>
                </c:pt>
                <c:pt idx="972">
                  <c:v>4.8599999999999186</c:v>
                </c:pt>
                <c:pt idx="973">
                  <c:v>4.8649999999999132</c:v>
                </c:pt>
                <c:pt idx="974">
                  <c:v>4.8699999999999175</c:v>
                </c:pt>
                <c:pt idx="975">
                  <c:v>4.8749999999999165</c:v>
                </c:pt>
                <c:pt idx="976">
                  <c:v>4.8799999999999182</c:v>
                </c:pt>
                <c:pt idx="977">
                  <c:v>4.8849999999999145</c:v>
                </c:pt>
                <c:pt idx="978">
                  <c:v>4.889999999999918</c:v>
                </c:pt>
                <c:pt idx="979">
                  <c:v>4.8949999999999116</c:v>
                </c:pt>
                <c:pt idx="980">
                  <c:v>4.8999999999999178</c:v>
                </c:pt>
                <c:pt idx="981">
                  <c:v>4.9049999999999176</c:v>
                </c:pt>
                <c:pt idx="982">
                  <c:v>4.9099999999999184</c:v>
                </c:pt>
                <c:pt idx="983">
                  <c:v>4.9149999999999165</c:v>
                </c:pt>
                <c:pt idx="984">
                  <c:v>4.9199999999999173</c:v>
                </c:pt>
                <c:pt idx="985">
                  <c:v>4.9249999999999146</c:v>
                </c:pt>
                <c:pt idx="986">
                  <c:v>4.9299999999999171</c:v>
                </c:pt>
                <c:pt idx="987">
                  <c:v>4.934999999999917</c:v>
                </c:pt>
                <c:pt idx="988">
                  <c:v>4.9399999999999231</c:v>
                </c:pt>
                <c:pt idx="989">
                  <c:v>4.9449999999999168</c:v>
                </c:pt>
                <c:pt idx="990">
                  <c:v>4.9499999999999194</c:v>
                </c:pt>
                <c:pt idx="991">
                  <c:v>4.9549999999999166</c:v>
                </c:pt>
                <c:pt idx="992">
                  <c:v>4.9599999999999174</c:v>
                </c:pt>
                <c:pt idx="993">
                  <c:v>4.9649999999999155</c:v>
                </c:pt>
                <c:pt idx="994">
                  <c:v>4.9699999999999163</c:v>
                </c:pt>
                <c:pt idx="995">
                  <c:v>4.9749999999999162</c:v>
                </c:pt>
                <c:pt idx="996">
                  <c:v>4.9799999999999223</c:v>
                </c:pt>
                <c:pt idx="997">
                  <c:v>4.9849999999999159</c:v>
                </c:pt>
                <c:pt idx="998">
                  <c:v>4.9899999999999194</c:v>
                </c:pt>
                <c:pt idx="999">
                  <c:v>4.9949999999999157</c:v>
                </c:pt>
                <c:pt idx="1000">
                  <c:v>4.9999999999999174</c:v>
                </c:pt>
                <c:pt idx="1001">
                  <c:v>5.0049999999999155</c:v>
                </c:pt>
                <c:pt idx="1002">
                  <c:v>5.0099999999999154</c:v>
                </c:pt>
                <c:pt idx="1003">
                  <c:v>5.01499999999991</c:v>
                </c:pt>
                <c:pt idx="1004">
                  <c:v>5.0199999999999152</c:v>
                </c:pt>
                <c:pt idx="1005">
                  <c:v>5.0249999999999089</c:v>
                </c:pt>
                <c:pt idx="1006">
                  <c:v>5.029999999999915</c:v>
                </c:pt>
                <c:pt idx="1007">
                  <c:v>5.0349999999999149</c:v>
                </c:pt>
                <c:pt idx="1008">
                  <c:v>5.0399999999999174</c:v>
                </c:pt>
                <c:pt idx="1009">
                  <c:v>5.0449999999999147</c:v>
                </c:pt>
                <c:pt idx="1010">
                  <c:v>5.0499999999999154</c:v>
                </c:pt>
                <c:pt idx="1011">
                  <c:v>5.0549999999999145</c:v>
                </c:pt>
                <c:pt idx="1012">
                  <c:v>5.0599999999999143</c:v>
                </c:pt>
                <c:pt idx="1013">
                  <c:v>5.064999999999908</c:v>
                </c:pt>
                <c:pt idx="1014">
                  <c:v>5.0699999999999141</c:v>
                </c:pt>
                <c:pt idx="1015">
                  <c:v>5.074999999999914</c:v>
                </c:pt>
                <c:pt idx="1016">
                  <c:v>5.0799999999999139</c:v>
                </c:pt>
                <c:pt idx="1017">
                  <c:v>5.0849999999999085</c:v>
                </c:pt>
                <c:pt idx="1018">
                  <c:v>5.0899999999999137</c:v>
                </c:pt>
                <c:pt idx="1019">
                  <c:v>5.0949999999999083</c:v>
                </c:pt>
                <c:pt idx="1020">
                  <c:v>5.0999999999999135</c:v>
                </c:pt>
                <c:pt idx="1021">
                  <c:v>5.1049999999999072</c:v>
                </c:pt>
                <c:pt idx="1022">
                  <c:v>5.1099999999999115</c:v>
                </c:pt>
                <c:pt idx="1023">
                  <c:v>5.1149999999999061</c:v>
                </c:pt>
                <c:pt idx="1024">
                  <c:v>5.1199999999999095</c:v>
                </c:pt>
                <c:pt idx="1025">
                  <c:v>5.124999999999905</c:v>
                </c:pt>
                <c:pt idx="1026">
                  <c:v>5.1299999999999075</c:v>
                </c:pt>
                <c:pt idx="1027">
                  <c:v>5.1349999999999074</c:v>
                </c:pt>
                <c:pt idx="1028">
                  <c:v>5.1399999999999126</c:v>
                </c:pt>
                <c:pt idx="1029">
                  <c:v>5.1449999999999072</c:v>
                </c:pt>
                <c:pt idx="1030">
                  <c:v>5.1499999999999115</c:v>
                </c:pt>
                <c:pt idx="1031">
                  <c:v>5.1549999999999061</c:v>
                </c:pt>
                <c:pt idx="1032">
                  <c:v>5.1599999999999095</c:v>
                </c:pt>
                <c:pt idx="1033">
                  <c:v>5.164999999999905</c:v>
                </c:pt>
                <c:pt idx="1034">
                  <c:v>5.1699999999999076</c:v>
                </c:pt>
                <c:pt idx="1035">
                  <c:v>5.1749999999999075</c:v>
                </c:pt>
                <c:pt idx="1036">
                  <c:v>5.1799999999999118</c:v>
                </c:pt>
                <c:pt idx="1037">
                  <c:v>5.1849999999999064</c:v>
                </c:pt>
                <c:pt idx="1038">
                  <c:v>5.1899999999999116</c:v>
                </c:pt>
                <c:pt idx="1039">
                  <c:v>5.1949999999999061</c:v>
                </c:pt>
                <c:pt idx="1040">
                  <c:v>5.1999999999999105</c:v>
                </c:pt>
                <c:pt idx="1041">
                  <c:v>5.2049999999999095</c:v>
                </c:pt>
                <c:pt idx="1042">
                  <c:v>5.2099999999999111</c:v>
                </c:pt>
                <c:pt idx="1043">
                  <c:v>5.2149999999999075</c:v>
                </c:pt>
                <c:pt idx="1044">
                  <c:v>5.2199999999999109</c:v>
                </c:pt>
                <c:pt idx="1045">
                  <c:v>5.2249999999999055</c:v>
                </c:pt>
                <c:pt idx="1046">
                  <c:v>5.2299999999999107</c:v>
                </c:pt>
                <c:pt idx="1047">
                  <c:v>5.2349999999999106</c:v>
                </c:pt>
                <c:pt idx="1048">
                  <c:v>5.2399999999999114</c:v>
                </c:pt>
                <c:pt idx="1049">
                  <c:v>5.2449999999999095</c:v>
                </c:pt>
                <c:pt idx="1050">
                  <c:v>5.2499999999999103</c:v>
                </c:pt>
                <c:pt idx="1051">
                  <c:v>5.2549999999999075</c:v>
                </c:pt>
                <c:pt idx="1052">
                  <c:v>5.2599999999999101</c:v>
                </c:pt>
                <c:pt idx="1053">
                  <c:v>5.2649999999999055</c:v>
                </c:pt>
                <c:pt idx="1054">
                  <c:v>5.2699999999999099</c:v>
                </c:pt>
                <c:pt idx="1055">
                  <c:v>5.2749999999999098</c:v>
                </c:pt>
                <c:pt idx="1056">
                  <c:v>5.2799999999999114</c:v>
                </c:pt>
                <c:pt idx="1057">
                  <c:v>5.2849999999999095</c:v>
                </c:pt>
                <c:pt idx="1058">
                  <c:v>5.2899999999999094</c:v>
                </c:pt>
                <c:pt idx="1059">
                  <c:v>5.2949999999999076</c:v>
                </c:pt>
                <c:pt idx="1060">
                  <c:v>5.2999999999999092</c:v>
                </c:pt>
                <c:pt idx="1061">
                  <c:v>5.3049999999999065</c:v>
                </c:pt>
                <c:pt idx="1062">
                  <c:v>5.309999999999909</c:v>
                </c:pt>
                <c:pt idx="1063">
                  <c:v>5.3149999999999045</c:v>
                </c:pt>
                <c:pt idx="1064">
                  <c:v>5.3199999999999088</c:v>
                </c:pt>
                <c:pt idx="1065">
                  <c:v>5.3249999999999034</c:v>
                </c:pt>
                <c:pt idx="1066">
                  <c:v>5.3299999999999086</c:v>
                </c:pt>
                <c:pt idx="1067">
                  <c:v>5.3349999999999085</c:v>
                </c:pt>
                <c:pt idx="1068">
                  <c:v>5.3399999999999084</c:v>
                </c:pt>
                <c:pt idx="1069">
                  <c:v>5.3449999999999065</c:v>
                </c:pt>
                <c:pt idx="1070">
                  <c:v>5.3499999999999082</c:v>
                </c:pt>
                <c:pt idx="1071">
                  <c:v>5.3549999999999045</c:v>
                </c:pt>
                <c:pt idx="1072">
                  <c:v>5.3599999999999079</c:v>
                </c:pt>
                <c:pt idx="1073">
                  <c:v>5.3649999999999016</c:v>
                </c:pt>
                <c:pt idx="1074">
                  <c:v>5.3699999999999077</c:v>
                </c:pt>
                <c:pt idx="1075">
                  <c:v>5.3749999999999076</c:v>
                </c:pt>
                <c:pt idx="1076">
                  <c:v>5.3799999999999084</c:v>
                </c:pt>
                <c:pt idx="1077">
                  <c:v>5.3849999999999065</c:v>
                </c:pt>
                <c:pt idx="1078">
                  <c:v>5.3899999999999073</c:v>
                </c:pt>
                <c:pt idx="1079">
                  <c:v>5.3949999999999045</c:v>
                </c:pt>
                <c:pt idx="1080">
                  <c:v>5.3999999999999071</c:v>
                </c:pt>
                <c:pt idx="1081">
                  <c:v>5.404999999999907</c:v>
                </c:pt>
                <c:pt idx="1082">
                  <c:v>5.4099999999999104</c:v>
                </c:pt>
                <c:pt idx="1083">
                  <c:v>5.4149999999999068</c:v>
                </c:pt>
                <c:pt idx="1084">
                  <c:v>5.4199999999999084</c:v>
                </c:pt>
                <c:pt idx="1085">
                  <c:v>5.4249999999999066</c:v>
                </c:pt>
                <c:pt idx="1086">
                  <c:v>5.4299999999999073</c:v>
                </c:pt>
                <c:pt idx="1087">
                  <c:v>5.4349999999999064</c:v>
                </c:pt>
                <c:pt idx="1088">
                  <c:v>5.4399999999999116</c:v>
                </c:pt>
                <c:pt idx="1089">
                  <c:v>5.4449999999999061</c:v>
                </c:pt>
                <c:pt idx="1090">
                  <c:v>5.4499999999999114</c:v>
                </c:pt>
                <c:pt idx="1091">
                  <c:v>5.4549999999999059</c:v>
                </c:pt>
                <c:pt idx="1092">
                  <c:v>5.4599999999999094</c:v>
                </c:pt>
                <c:pt idx="1093">
                  <c:v>5.4649999999999057</c:v>
                </c:pt>
                <c:pt idx="1094">
                  <c:v>5.4699999999999074</c:v>
                </c:pt>
                <c:pt idx="1095">
                  <c:v>5.4749999999999064</c:v>
                </c:pt>
                <c:pt idx="1096">
                  <c:v>5.4799999999999107</c:v>
                </c:pt>
                <c:pt idx="1097">
                  <c:v>5.4849999999999053</c:v>
                </c:pt>
                <c:pt idx="1098">
                  <c:v>5.4899999999999105</c:v>
                </c:pt>
                <c:pt idx="1099">
                  <c:v>5.4949999999999051</c:v>
                </c:pt>
                <c:pt idx="1100">
                  <c:v>5.4999999999999094</c:v>
                </c:pt>
                <c:pt idx="1101">
                  <c:v>5.5049999999999049</c:v>
                </c:pt>
                <c:pt idx="1102">
                  <c:v>5.5099999999999074</c:v>
                </c:pt>
                <c:pt idx="1103">
                  <c:v>5.5149999999999046</c:v>
                </c:pt>
                <c:pt idx="1104">
                  <c:v>5.5199999999999054</c:v>
                </c:pt>
                <c:pt idx="1105">
                  <c:v>5.5249999999998991</c:v>
                </c:pt>
                <c:pt idx="1106">
                  <c:v>5.5299999999999043</c:v>
                </c:pt>
                <c:pt idx="1107">
                  <c:v>5.5349999999999042</c:v>
                </c:pt>
                <c:pt idx="1108">
                  <c:v>5.5399999999999094</c:v>
                </c:pt>
                <c:pt idx="1109">
                  <c:v>5.544999999999904</c:v>
                </c:pt>
                <c:pt idx="1110">
                  <c:v>5.5499999999999039</c:v>
                </c:pt>
                <c:pt idx="1111">
                  <c:v>5.5549999999998985</c:v>
                </c:pt>
                <c:pt idx="1112">
                  <c:v>5.5599999999999037</c:v>
                </c:pt>
                <c:pt idx="1113">
                  <c:v>5.5649999999998983</c:v>
                </c:pt>
                <c:pt idx="1114">
                  <c:v>5.5699999999999035</c:v>
                </c:pt>
                <c:pt idx="1115">
                  <c:v>5.5749999999999025</c:v>
                </c:pt>
                <c:pt idx="1116">
                  <c:v>5.5799999999999033</c:v>
                </c:pt>
                <c:pt idx="1117">
                  <c:v>5.5849999999999005</c:v>
                </c:pt>
                <c:pt idx="1118">
                  <c:v>5.589999999999903</c:v>
                </c:pt>
                <c:pt idx="1119">
                  <c:v>5.5949999999998985</c:v>
                </c:pt>
                <c:pt idx="1120">
                  <c:v>5.5999999999999028</c:v>
                </c:pt>
                <c:pt idx="1121">
                  <c:v>5.6049999999998974</c:v>
                </c:pt>
                <c:pt idx="1122">
                  <c:v>5.6099999999999026</c:v>
                </c:pt>
                <c:pt idx="1123">
                  <c:v>5.6149999999998972</c:v>
                </c:pt>
                <c:pt idx="1124">
                  <c:v>5.6199999999999015</c:v>
                </c:pt>
                <c:pt idx="1125">
                  <c:v>5.6249999999998961</c:v>
                </c:pt>
                <c:pt idx="1126">
                  <c:v>5.6299999999998995</c:v>
                </c:pt>
                <c:pt idx="1127">
                  <c:v>5.6349999999998985</c:v>
                </c:pt>
                <c:pt idx="1128">
                  <c:v>5.639999999999902</c:v>
                </c:pt>
                <c:pt idx="1129">
                  <c:v>5.6449999999998965</c:v>
                </c:pt>
                <c:pt idx="1130">
                  <c:v>5.6499999999999018</c:v>
                </c:pt>
                <c:pt idx="1131">
                  <c:v>5.6549999999998963</c:v>
                </c:pt>
                <c:pt idx="1132">
                  <c:v>5.6599999999999016</c:v>
                </c:pt>
                <c:pt idx="1133">
                  <c:v>5.6649999999998952</c:v>
                </c:pt>
                <c:pt idx="1134">
                  <c:v>5.6699999999999005</c:v>
                </c:pt>
                <c:pt idx="1135">
                  <c:v>5.6749999999998995</c:v>
                </c:pt>
                <c:pt idx="1136">
                  <c:v>5.6799999999999011</c:v>
                </c:pt>
                <c:pt idx="1137">
                  <c:v>5.6849999999998975</c:v>
                </c:pt>
                <c:pt idx="1138">
                  <c:v>5.6899999999999009</c:v>
                </c:pt>
                <c:pt idx="1139">
                  <c:v>5.6949999999998955</c:v>
                </c:pt>
                <c:pt idx="1140">
                  <c:v>5.6999999999999007</c:v>
                </c:pt>
                <c:pt idx="1141">
                  <c:v>5.7049999999999006</c:v>
                </c:pt>
                <c:pt idx="1142">
                  <c:v>5.7099999999999014</c:v>
                </c:pt>
                <c:pt idx="1143">
                  <c:v>5.7149999999998995</c:v>
                </c:pt>
                <c:pt idx="1144">
                  <c:v>5.7199999999999003</c:v>
                </c:pt>
                <c:pt idx="1145">
                  <c:v>5.7249999999998975</c:v>
                </c:pt>
                <c:pt idx="1146">
                  <c:v>5.7299999999999001</c:v>
                </c:pt>
                <c:pt idx="1147">
                  <c:v>5.7349999999999</c:v>
                </c:pt>
                <c:pt idx="1148">
                  <c:v>5.7399999999999034</c:v>
                </c:pt>
                <c:pt idx="1149">
                  <c:v>5.7449999999998997</c:v>
                </c:pt>
                <c:pt idx="1150">
                  <c:v>5.7499999999999014</c:v>
                </c:pt>
                <c:pt idx="1151">
                  <c:v>5.7549999999998995</c:v>
                </c:pt>
                <c:pt idx="1152">
                  <c:v>5.7599999999998994</c:v>
                </c:pt>
                <c:pt idx="1153">
                  <c:v>5.7649999999998975</c:v>
                </c:pt>
                <c:pt idx="1154">
                  <c:v>5.7699999999998992</c:v>
                </c:pt>
                <c:pt idx="1155">
                  <c:v>5.7749999999998991</c:v>
                </c:pt>
                <c:pt idx="1156">
                  <c:v>5.7799999999999034</c:v>
                </c:pt>
                <c:pt idx="1157">
                  <c:v>5.7849999999998989</c:v>
                </c:pt>
                <c:pt idx="1158">
                  <c:v>5.7899999999999014</c:v>
                </c:pt>
                <c:pt idx="1159">
                  <c:v>5.7949999999998987</c:v>
                </c:pt>
                <c:pt idx="1160">
                  <c:v>5.7999999999999003</c:v>
                </c:pt>
                <c:pt idx="1161">
                  <c:v>5.8049999999998985</c:v>
                </c:pt>
                <c:pt idx="1162">
                  <c:v>5.8099999999998984</c:v>
                </c:pt>
                <c:pt idx="1163">
                  <c:v>5.8149999999998965</c:v>
                </c:pt>
                <c:pt idx="1164">
                  <c:v>5.8199999999998981</c:v>
                </c:pt>
                <c:pt idx="1165">
                  <c:v>5.8249999999998945</c:v>
                </c:pt>
                <c:pt idx="1166">
                  <c:v>5.8299999999998979</c:v>
                </c:pt>
                <c:pt idx="1167">
                  <c:v>5.8349999999998978</c:v>
                </c:pt>
                <c:pt idx="1168">
                  <c:v>5.8399999999999004</c:v>
                </c:pt>
                <c:pt idx="1169">
                  <c:v>5.8449999999998976</c:v>
                </c:pt>
                <c:pt idx="1170">
                  <c:v>5.8499999999998984</c:v>
                </c:pt>
                <c:pt idx="1171">
                  <c:v>5.8549999999998965</c:v>
                </c:pt>
                <c:pt idx="1172">
                  <c:v>5.8599999999998973</c:v>
                </c:pt>
                <c:pt idx="1173">
                  <c:v>5.8649999999998945</c:v>
                </c:pt>
                <c:pt idx="1174">
                  <c:v>5.8699999999998971</c:v>
                </c:pt>
                <c:pt idx="1175">
                  <c:v>5.874999999999897</c:v>
                </c:pt>
                <c:pt idx="1176">
                  <c:v>5.8799999999999004</c:v>
                </c:pt>
                <c:pt idx="1177">
                  <c:v>5.8849999999998968</c:v>
                </c:pt>
                <c:pt idx="1178">
                  <c:v>5.8899999999998984</c:v>
                </c:pt>
                <c:pt idx="1179">
                  <c:v>5.8949999999998965</c:v>
                </c:pt>
                <c:pt idx="1180">
                  <c:v>5.8999999999998964</c:v>
                </c:pt>
                <c:pt idx="1181">
                  <c:v>5.9049999999998963</c:v>
                </c:pt>
                <c:pt idx="1182">
                  <c:v>5.9099999999999016</c:v>
                </c:pt>
                <c:pt idx="1183">
                  <c:v>5.9149999999998961</c:v>
                </c:pt>
                <c:pt idx="1184">
                  <c:v>5.9199999999999013</c:v>
                </c:pt>
                <c:pt idx="1185">
                  <c:v>5.9249999999998959</c:v>
                </c:pt>
                <c:pt idx="1186">
                  <c:v>5.9299999999998994</c:v>
                </c:pt>
                <c:pt idx="1187">
                  <c:v>5.9349999999998984</c:v>
                </c:pt>
                <c:pt idx="1188">
                  <c:v>5.9399999999999018</c:v>
                </c:pt>
                <c:pt idx="1189">
                  <c:v>5.9449999999998964</c:v>
                </c:pt>
                <c:pt idx="1190">
                  <c:v>5.9499999999999007</c:v>
                </c:pt>
                <c:pt idx="1191">
                  <c:v>5.9549999999998953</c:v>
                </c:pt>
                <c:pt idx="1192">
                  <c:v>5.9599999999999005</c:v>
                </c:pt>
                <c:pt idx="1193">
                  <c:v>5.9649999999998951</c:v>
                </c:pt>
                <c:pt idx="1194">
                  <c:v>5.9699999999998994</c:v>
                </c:pt>
                <c:pt idx="1195">
                  <c:v>5.9749999999998984</c:v>
                </c:pt>
                <c:pt idx="1196">
                  <c:v>5.9799999999999018</c:v>
                </c:pt>
                <c:pt idx="1197">
                  <c:v>5.9849999999998964</c:v>
                </c:pt>
                <c:pt idx="1198">
                  <c:v>5.9899999999999007</c:v>
                </c:pt>
                <c:pt idx="1199">
                  <c:v>5.9949999999998944</c:v>
                </c:pt>
                <c:pt idx="1200">
                  <c:v>5.9999999999998996</c:v>
                </c:pt>
                <c:pt idx="1201">
                  <c:v>6.0049999999998942</c:v>
                </c:pt>
                <c:pt idx="1202">
                  <c:v>6.0099999999998994</c:v>
                </c:pt>
                <c:pt idx="1203">
                  <c:v>6.014999999999894</c:v>
                </c:pt>
                <c:pt idx="1204">
                  <c:v>6.0199999999998939</c:v>
                </c:pt>
                <c:pt idx="1205">
                  <c:v>6.0249999999998884</c:v>
                </c:pt>
                <c:pt idx="1206">
                  <c:v>6.0299999999998937</c:v>
                </c:pt>
                <c:pt idx="1207">
                  <c:v>6.0349999999998936</c:v>
                </c:pt>
                <c:pt idx="1208">
                  <c:v>6.0399999999998988</c:v>
                </c:pt>
                <c:pt idx="1209">
                  <c:v>6.0449999999998925</c:v>
                </c:pt>
                <c:pt idx="1210">
                  <c:v>6.0499999999998932</c:v>
                </c:pt>
                <c:pt idx="1211">
                  <c:v>6.0549999999998905</c:v>
                </c:pt>
                <c:pt idx="1212">
                  <c:v>6.059999999999893</c:v>
                </c:pt>
                <c:pt idx="1213">
                  <c:v>6.0649999999998885</c:v>
                </c:pt>
                <c:pt idx="1214">
                  <c:v>6.0699999999998928</c:v>
                </c:pt>
                <c:pt idx="1215">
                  <c:v>6.0749999999998927</c:v>
                </c:pt>
                <c:pt idx="1216">
                  <c:v>6.0799999999998979</c:v>
                </c:pt>
                <c:pt idx="1217">
                  <c:v>6.0849999999998925</c:v>
                </c:pt>
                <c:pt idx="1218">
                  <c:v>6.0899999999998924</c:v>
                </c:pt>
                <c:pt idx="1219">
                  <c:v>6.0949999999998905</c:v>
                </c:pt>
                <c:pt idx="1220">
                  <c:v>6.0999999999998922</c:v>
                </c:pt>
                <c:pt idx="1221">
                  <c:v>6.1049999999998885</c:v>
                </c:pt>
                <c:pt idx="1222">
                  <c:v>6.109999999999892</c:v>
                </c:pt>
                <c:pt idx="1223">
                  <c:v>6.1149999999998865</c:v>
                </c:pt>
                <c:pt idx="1224">
                  <c:v>6.1199999999998917</c:v>
                </c:pt>
                <c:pt idx="1225">
                  <c:v>6.1249999999998863</c:v>
                </c:pt>
                <c:pt idx="1226">
                  <c:v>6.1299999999998915</c:v>
                </c:pt>
                <c:pt idx="1227">
                  <c:v>6.1349999999998905</c:v>
                </c:pt>
                <c:pt idx="1228">
                  <c:v>6.1399999999998913</c:v>
                </c:pt>
                <c:pt idx="1229">
                  <c:v>6.1449999999998886</c:v>
                </c:pt>
                <c:pt idx="1230">
                  <c:v>6.1499999999998911</c:v>
                </c:pt>
                <c:pt idx="1231">
                  <c:v>6.1549999999998875</c:v>
                </c:pt>
                <c:pt idx="1232">
                  <c:v>6.1599999999998909</c:v>
                </c:pt>
                <c:pt idx="1233">
                  <c:v>6.1649999999998855</c:v>
                </c:pt>
                <c:pt idx="1234">
                  <c:v>6.1699999999998907</c:v>
                </c:pt>
                <c:pt idx="1235">
                  <c:v>6.1749999999998906</c:v>
                </c:pt>
                <c:pt idx="1236">
                  <c:v>6.1799999999998914</c:v>
                </c:pt>
                <c:pt idx="1237">
                  <c:v>6.1849999999998895</c:v>
                </c:pt>
                <c:pt idx="1238">
                  <c:v>6.1899999999998903</c:v>
                </c:pt>
                <c:pt idx="1239">
                  <c:v>6.1949999999998875</c:v>
                </c:pt>
                <c:pt idx="1240">
                  <c:v>6.19999999999989</c:v>
                </c:pt>
                <c:pt idx="1241">
                  <c:v>6.2049999999998899</c:v>
                </c:pt>
                <c:pt idx="1242">
                  <c:v>6.2099999999998934</c:v>
                </c:pt>
                <c:pt idx="1243">
                  <c:v>6.2149999999998897</c:v>
                </c:pt>
                <c:pt idx="1244">
                  <c:v>6.2199999999998914</c:v>
                </c:pt>
                <c:pt idx="1245">
                  <c:v>6.2249999999998895</c:v>
                </c:pt>
                <c:pt idx="1246">
                  <c:v>6.2299999999998894</c:v>
                </c:pt>
                <c:pt idx="1247">
                  <c:v>6.2349999999998893</c:v>
                </c:pt>
                <c:pt idx="1248">
                  <c:v>6.2399999999998945</c:v>
                </c:pt>
                <c:pt idx="1249">
                  <c:v>6.2449999999998891</c:v>
                </c:pt>
                <c:pt idx="1250">
                  <c:v>6.2499999999998934</c:v>
                </c:pt>
                <c:pt idx="1251">
                  <c:v>6.2549999999998889</c:v>
                </c:pt>
                <c:pt idx="1252">
                  <c:v>6.2599999999998914</c:v>
                </c:pt>
                <c:pt idx="1253">
                  <c:v>6.2649999999998887</c:v>
                </c:pt>
                <c:pt idx="1254">
                  <c:v>6.2699999999998894</c:v>
                </c:pt>
                <c:pt idx="1255">
                  <c:v>6.2749999999998884</c:v>
                </c:pt>
                <c:pt idx="1256">
                  <c:v>6.2799999999998937</c:v>
                </c:pt>
                <c:pt idx="1257">
                  <c:v>6.2849999999998882</c:v>
                </c:pt>
                <c:pt idx="1258">
                  <c:v>6.2899999999998935</c:v>
                </c:pt>
                <c:pt idx="1259">
                  <c:v>6.294999999999888</c:v>
                </c:pt>
                <c:pt idx="1260">
                  <c:v>6.2999999999998924</c:v>
                </c:pt>
                <c:pt idx="1261">
                  <c:v>6.3049999999998878</c:v>
                </c:pt>
                <c:pt idx="1262">
                  <c:v>6.3099999999998904</c:v>
                </c:pt>
                <c:pt idx="1263">
                  <c:v>6.3149999999998876</c:v>
                </c:pt>
                <c:pt idx="1264">
                  <c:v>6.3199999999998884</c:v>
                </c:pt>
                <c:pt idx="1265">
                  <c:v>6.3249999999998865</c:v>
                </c:pt>
                <c:pt idx="1266">
                  <c:v>6.3299999999998873</c:v>
                </c:pt>
                <c:pt idx="1267">
                  <c:v>6.3349999999998872</c:v>
                </c:pt>
                <c:pt idx="1268">
                  <c:v>6.3399999999998924</c:v>
                </c:pt>
                <c:pt idx="1269">
                  <c:v>6.344999999999887</c:v>
                </c:pt>
                <c:pt idx="1270">
                  <c:v>6.3499999999998904</c:v>
                </c:pt>
                <c:pt idx="1271">
                  <c:v>6.3549999999998867</c:v>
                </c:pt>
                <c:pt idx="1272">
                  <c:v>6.3599999999998884</c:v>
                </c:pt>
                <c:pt idx="1273">
                  <c:v>6.3649999999998865</c:v>
                </c:pt>
                <c:pt idx="1274">
                  <c:v>6.3699999999998864</c:v>
                </c:pt>
                <c:pt idx="1275">
                  <c:v>6.3749999999998863</c:v>
                </c:pt>
                <c:pt idx="1276">
                  <c:v>6.3799999999998915</c:v>
                </c:pt>
                <c:pt idx="1277">
                  <c:v>6.3849999999998861</c:v>
                </c:pt>
                <c:pt idx="1278">
                  <c:v>6.3899999999998904</c:v>
                </c:pt>
                <c:pt idx="1279">
                  <c:v>6.3949999999998859</c:v>
                </c:pt>
                <c:pt idx="1280">
                  <c:v>6.3999999999998884</c:v>
                </c:pt>
                <c:pt idx="1281">
                  <c:v>6.4049999999998883</c:v>
                </c:pt>
                <c:pt idx="1282">
                  <c:v>6.4099999999998918</c:v>
                </c:pt>
                <c:pt idx="1283">
                  <c:v>6.4149999999998863</c:v>
                </c:pt>
                <c:pt idx="1284">
                  <c:v>6.4199999999998907</c:v>
                </c:pt>
                <c:pt idx="1285">
                  <c:v>6.4249999999998852</c:v>
                </c:pt>
                <c:pt idx="1286">
                  <c:v>6.4299999999998905</c:v>
                </c:pt>
                <c:pt idx="1287">
                  <c:v>6.4349999999998904</c:v>
                </c:pt>
                <c:pt idx="1288">
                  <c:v>6.4399999999998929</c:v>
                </c:pt>
                <c:pt idx="1289">
                  <c:v>6.4449999999998884</c:v>
                </c:pt>
                <c:pt idx="1290">
                  <c:v>6.4499999999998918</c:v>
                </c:pt>
                <c:pt idx="1291">
                  <c:v>6.4549999999998864</c:v>
                </c:pt>
                <c:pt idx="1292">
                  <c:v>6.4599999999998907</c:v>
                </c:pt>
                <c:pt idx="1293">
                  <c:v>6.4649999999998844</c:v>
                </c:pt>
                <c:pt idx="1294">
                  <c:v>6.4699999999998896</c:v>
                </c:pt>
                <c:pt idx="1295">
                  <c:v>6.4749999999998895</c:v>
                </c:pt>
                <c:pt idx="1296">
                  <c:v>6.4799999999998921</c:v>
                </c:pt>
                <c:pt idx="1297">
                  <c:v>6.4849999999998884</c:v>
                </c:pt>
                <c:pt idx="1298">
                  <c:v>6.489999999999891</c:v>
                </c:pt>
                <c:pt idx="1299">
                  <c:v>6.4949999999998838</c:v>
                </c:pt>
                <c:pt idx="1300">
                  <c:v>6.4999999999998899</c:v>
                </c:pt>
                <c:pt idx="1301">
                  <c:v>6.5049999999998835</c:v>
                </c:pt>
                <c:pt idx="1302">
                  <c:v>6.5099999999998834</c:v>
                </c:pt>
                <c:pt idx="1303">
                  <c:v>6.5149999999998816</c:v>
                </c:pt>
                <c:pt idx="1304">
                  <c:v>6.5199999999998832</c:v>
                </c:pt>
                <c:pt idx="1305">
                  <c:v>6.5249999999998805</c:v>
                </c:pt>
                <c:pt idx="1306">
                  <c:v>6.529999999999883</c:v>
                </c:pt>
                <c:pt idx="1307">
                  <c:v>6.5349999999998829</c:v>
                </c:pt>
                <c:pt idx="1308">
                  <c:v>6.539999999999889</c:v>
                </c:pt>
                <c:pt idx="1309">
                  <c:v>6.5449999999998827</c:v>
                </c:pt>
                <c:pt idx="1310">
                  <c:v>6.5499999999998879</c:v>
                </c:pt>
                <c:pt idx="1311">
                  <c:v>6.5549999999998825</c:v>
                </c:pt>
                <c:pt idx="1312">
                  <c:v>6.5599999999998824</c:v>
                </c:pt>
                <c:pt idx="1313">
                  <c:v>6.5649999999998805</c:v>
                </c:pt>
                <c:pt idx="1314">
                  <c:v>6.5699999999998822</c:v>
                </c:pt>
                <c:pt idx="1315">
                  <c:v>6.574999999999882</c:v>
                </c:pt>
                <c:pt idx="1316">
                  <c:v>6.5799999999998882</c:v>
                </c:pt>
                <c:pt idx="1317">
                  <c:v>6.5849999999998818</c:v>
                </c:pt>
                <c:pt idx="1318">
                  <c:v>6.5899999999998871</c:v>
                </c:pt>
                <c:pt idx="1319">
                  <c:v>6.5949999999998816</c:v>
                </c:pt>
                <c:pt idx="1320">
                  <c:v>6.5999999999998824</c:v>
                </c:pt>
                <c:pt idx="1321">
                  <c:v>6.6049999999998805</c:v>
                </c:pt>
                <c:pt idx="1322">
                  <c:v>6.6099999999998813</c:v>
                </c:pt>
                <c:pt idx="1323">
                  <c:v>6.6149999999998785</c:v>
                </c:pt>
                <c:pt idx="1324">
                  <c:v>6.6199999999998811</c:v>
                </c:pt>
                <c:pt idx="1325">
                  <c:v>6.6249999999998765</c:v>
                </c:pt>
                <c:pt idx="1326">
                  <c:v>6.6299999999998809</c:v>
                </c:pt>
                <c:pt idx="1327">
                  <c:v>6.6349999999998808</c:v>
                </c:pt>
                <c:pt idx="1328">
                  <c:v>6.6399999999998824</c:v>
                </c:pt>
                <c:pt idx="1329">
                  <c:v>6.6449999999998806</c:v>
                </c:pt>
                <c:pt idx="1330">
                  <c:v>6.6499999999998813</c:v>
                </c:pt>
                <c:pt idx="1331">
                  <c:v>6.6549999999998795</c:v>
                </c:pt>
                <c:pt idx="1332">
                  <c:v>6.6599999999998802</c:v>
                </c:pt>
                <c:pt idx="1333">
                  <c:v>6.6649999999998775</c:v>
                </c:pt>
                <c:pt idx="1334">
                  <c:v>6.66999999999988</c:v>
                </c:pt>
                <c:pt idx="1335">
                  <c:v>6.6749999999998799</c:v>
                </c:pt>
                <c:pt idx="1336">
                  <c:v>6.6799999999998834</c:v>
                </c:pt>
                <c:pt idx="1337">
                  <c:v>6.6849999999998797</c:v>
                </c:pt>
                <c:pt idx="1338">
                  <c:v>6.6899999999998814</c:v>
                </c:pt>
                <c:pt idx="1339">
                  <c:v>6.6949999999998795</c:v>
                </c:pt>
                <c:pt idx="1340">
                  <c:v>6.6999999999998794</c:v>
                </c:pt>
                <c:pt idx="1341">
                  <c:v>6.7049999999998793</c:v>
                </c:pt>
                <c:pt idx="1342">
                  <c:v>6.7099999999998845</c:v>
                </c:pt>
                <c:pt idx="1343">
                  <c:v>6.7149999999998791</c:v>
                </c:pt>
                <c:pt idx="1344">
                  <c:v>6.7199999999998834</c:v>
                </c:pt>
                <c:pt idx="1345">
                  <c:v>6.7249999999998789</c:v>
                </c:pt>
                <c:pt idx="1346">
                  <c:v>6.7299999999998814</c:v>
                </c:pt>
                <c:pt idx="1347">
                  <c:v>6.7349999999998804</c:v>
                </c:pt>
                <c:pt idx="1348">
                  <c:v>6.7399999999998847</c:v>
                </c:pt>
                <c:pt idx="1349">
                  <c:v>6.7449999999998784</c:v>
                </c:pt>
                <c:pt idx="1350">
                  <c:v>6.7499999999998836</c:v>
                </c:pt>
                <c:pt idx="1351">
                  <c:v>6.7549999999998782</c:v>
                </c:pt>
                <c:pt idx="1352">
                  <c:v>6.7599999999998834</c:v>
                </c:pt>
                <c:pt idx="1353">
                  <c:v>6.764999999999878</c:v>
                </c:pt>
                <c:pt idx="1354">
                  <c:v>6.7699999999998814</c:v>
                </c:pt>
                <c:pt idx="1355">
                  <c:v>6.7749999999998813</c:v>
                </c:pt>
                <c:pt idx="1356">
                  <c:v>6.7799999999998848</c:v>
                </c:pt>
                <c:pt idx="1357">
                  <c:v>6.7849999999998793</c:v>
                </c:pt>
                <c:pt idx="1358">
                  <c:v>6.7899999999998837</c:v>
                </c:pt>
                <c:pt idx="1359">
                  <c:v>6.7949999999998774</c:v>
                </c:pt>
                <c:pt idx="1360">
                  <c:v>6.7999999999998826</c:v>
                </c:pt>
                <c:pt idx="1361">
                  <c:v>6.8049999999998771</c:v>
                </c:pt>
                <c:pt idx="1362">
                  <c:v>6.8099999999998824</c:v>
                </c:pt>
                <c:pt idx="1363">
                  <c:v>6.8149999999998769</c:v>
                </c:pt>
                <c:pt idx="1364">
                  <c:v>6.8199999999998804</c:v>
                </c:pt>
                <c:pt idx="1365">
                  <c:v>6.8249999999998767</c:v>
                </c:pt>
                <c:pt idx="1366">
                  <c:v>6.8299999999998784</c:v>
                </c:pt>
                <c:pt idx="1367">
                  <c:v>6.8349999999998774</c:v>
                </c:pt>
                <c:pt idx="1368">
                  <c:v>6.8399999999998817</c:v>
                </c:pt>
                <c:pt idx="1369">
                  <c:v>6.8449999999998763</c:v>
                </c:pt>
                <c:pt idx="1370">
                  <c:v>6.8499999999998815</c:v>
                </c:pt>
                <c:pt idx="1371">
                  <c:v>6.8549999999998761</c:v>
                </c:pt>
                <c:pt idx="1372">
                  <c:v>6.8599999999998804</c:v>
                </c:pt>
                <c:pt idx="1373">
                  <c:v>6.8649999999998759</c:v>
                </c:pt>
                <c:pt idx="1374">
                  <c:v>6.8699999999998784</c:v>
                </c:pt>
                <c:pt idx="1375">
                  <c:v>6.8749999999998774</c:v>
                </c:pt>
                <c:pt idx="1376">
                  <c:v>6.8799999999998818</c:v>
                </c:pt>
                <c:pt idx="1377">
                  <c:v>6.8849999999998754</c:v>
                </c:pt>
                <c:pt idx="1378">
                  <c:v>6.8899999999998807</c:v>
                </c:pt>
                <c:pt idx="1379">
                  <c:v>6.8949999999998752</c:v>
                </c:pt>
                <c:pt idx="1380">
                  <c:v>6.8999999999998805</c:v>
                </c:pt>
                <c:pt idx="1381">
                  <c:v>6.9049999999998803</c:v>
                </c:pt>
                <c:pt idx="1382">
                  <c:v>6.9099999999998829</c:v>
                </c:pt>
                <c:pt idx="1383">
                  <c:v>6.9149999999998784</c:v>
                </c:pt>
                <c:pt idx="1384">
                  <c:v>6.9199999999998818</c:v>
                </c:pt>
                <c:pt idx="1385">
                  <c:v>6.9249999999998764</c:v>
                </c:pt>
                <c:pt idx="1386">
                  <c:v>6.9299999999998807</c:v>
                </c:pt>
                <c:pt idx="1387">
                  <c:v>6.9349999999998797</c:v>
                </c:pt>
                <c:pt idx="1388">
                  <c:v>6.9399999999998832</c:v>
                </c:pt>
                <c:pt idx="1389">
                  <c:v>6.9449999999998795</c:v>
                </c:pt>
                <c:pt idx="1390">
                  <c:v>6.949999999999882</c:v>
                </c:pt>
                <c:pt idx="1391">
                  <c:v>6.9549999999998739</c:v>
                </c:pt>
                <c:pt idx="1392">
                  <c:v>6.9599999999998809</c:v>
                </c:pt>
                <c:pt idx="1393">
                  <c:v>6.9649999999998737</c:v>
                </c:pt>
                <c:pt idx="1394">
                  <c:v>6.9699999999998798</c:v>
                </c:pt>
                <c:pt idx="1395">
                  <c:v>6.9749999999998789</c:v>
                </c:pt>
                <c:pt idx="1396">
                  <c:v>6.9799999999998823</c:v>
                </c:pt>
                <c:pt idx="1397">
                  <c:v>6.9849999999998733</c:v>
                </c:pt>
                <c:pt idx="1398">
                  <c:v>6.9899999999998812</c:v>
                </c:pt>
                <c:pt idx="1399">
                  <c:v>6.9949999999998731</c:v>
                </c:pt>
                <c:pt idx="1400">
                  <c:v>6.9999999999998801</c:v>
                </c:pt>
                <c:pt idx="1401">
                  <c:v>7.0049999999998729</c:v>
                </c:pt>
                <c:pt idx="1402">
                  <c:v>7.009999999999879</c:v>
                </c:pt>
                <c:pt idx="1403">
                  <c:v>7.0149999999998727</c:v>
                </c:pt>
                <c:pt idx="1404">
                  <c:v>7.0199999999998779</c:v>
                </c:pt>
                <c:pt idx="1405">
                  <c:v>7.0249999999998725</c:v>
                </c:pt>
                <c:pt idx="1406">
                  <c:v>7.0299999999998724</c:v>
                </c:pt>
                <c:pt idx="1407">
                  <c:v>7.0349999999998722</c:v>
                </c:pt>
                <c:pt idx="1408">
                  <c:v>7.0399999999998792</c:v>
                </c:pt>
                <c:pt idx="1409">
                  <c:v>7.044999999999872</c:v>
                </c:pt>
                <c:pt idx="1410">
                  <c:v>7.0499999999998781</c:v>
                </c:pt>
                <c:pt idx="1411">
                  <c:v>7.0549999999998718</c:v>
                </c:pt>
                <c:pt idx="1412">
                  <c:v>7.059999999999877</c:v>
                </c:pt>
                <c:pt idx="1413">
                  <c:v>7.0649999999998716</c:v>
                </c:pt>
                <c:pt idx="1414">
                  <c:v>7.0699999999998724</c:v>
                </c:pt>
                <c:pt idx="1415">
                  <c:v>7.0749999999998714</c:v>
                </c:pt>
                <c:pt idx="1416">
                  <c:v>7.0799999999998784</c:v>
                </c:pt>
                <c:pt idx="1417">
                  <c:v>7.0849999999998712</c:v>
                </c:pt>
                <c:pt idx="1418">
                  <c:v>7.0899999999998773</c:v>
                </c:pt>
                <c:pt idx="1419">
                  <c:v>7.094999999999871</c:v>
                </c:pt>
                <c:pt idx="1420">
                  <c:v>7.0999999999998762</c:v>
                </c:pt>
                <c:pt idx="1421">
                  <c:v>7.1049999999998708</c:v>
                </c:pt>
                <c:pt idx="1422">
                  <c:v>7.1099999999998724</c:v>
                </c:pt>
                <c:pt idx="1423">
                  <c:v>7.1149999999998705</c:v>
                </c:pt>
                <c:pt idx="1424">
                  <c:v>7.1199999999998704</c:v>
                </c:pt>
                <c:pt idx="1425">
                  <c:v>7.1249999999998685</c:v>
                </c:pt>
                <c:pt idx="1426">
                  <c:v>7.1299999999998702</c:v>
                </c:pt>
                <c:pt idx="1427">
                  <c:v>7.1349999999998701</c:v>
                </c:pt>
                <c:pt idx="1428">
                  <c:v>7.1399999999998753</c:v>
                </c:pt>
                <c:pt idx="1429">
                  <c:v>7.1449999999998699</c:v>
                </c:pt>
                <c:pt idx="1430">
                  <c:v>7.1499999999998733</c:v>
                </c:pt>
                <c:pt idx="1431">
                  <c:v>7.1549999999998697</c:v>
                </c:pt>
                <c:pt idx="1432">
                  <c:v>7.1599999999998714</c:v>
                </c:pt>
                <c:pt idx="1433">
                  <c:v>7.1649999999998695</c:v>
                </c:pt>
                <c:pt idx="1434">
                  <c:v>7.1699999999998694</c:v>
                </c:pt>
                <c:pt idx="1435">
                  <c:v>7.1749999999998693</c:v>
                </c:pt>
                <c:pt idx="1436">
                  <c:v>7.1799999999998745</c:v>
                </c:pt>
                <c:pt idx="1437">
                  <c:v>7.184999999999869</c:v>
                </c:pt>
                <c:pt idx="1438">
                  <c:v>7.1899999999998734</c:v>
                </c:pt>
                <c:pt idx="1439">
                  <c:v>7.1949999999998688</c:v>
                </c:pt>
                <c:pt idx="1440">
                  <c:v>7.1999999999998714</c:v>
                </c:pt>
                <c:pt idx="1441">
                  <c:v>7.2049999999998704</c:v>
                </c:pt>
                <c:pt idx="1442">
                  <c:v>7.2099999999998747</c:v>
                </c:pt>
                <c:pt idx="1443">
                  <c:v>7.2149999999998684</c:v>
                </c:pt>
                <c:pt idx="1444">
                  <c:v>7.2199999999998736</c:v>
                </c:pt>
                <c:pt idx="1445">
                  <c:v>7.2249999999998682</c:v>
                </c:pt>
                <c:pt idx="1446">
                  <c:v>7.2299999999998734</c:v>
                </c:pt>
                <c:pt idx="1447">
                  <c:v>7.2349999999998724</c:v>
                </c:pt>
                <c:pt idx="1448">
                  <c:v>7.2399999999998759</c:v>
                </c:pt>
                <c:pt idx="1449">
                  <c:v>7.2449999999998704</c:v>
                </c:pt>
                <c:pt idx="1450">
                  <c:v>7.2499999999998739</c:v>
                </c:pt>
                <c:pt idx="1451">
                  <c:v>7.2549999999998684</c:v>
                </c:pt>
                <c:pt idx="1452">
                  <c:v>7.2599999999998728</c:v>
                </c:pt>
                <c:pt idx="1453">
                  <c:v>7.2649999999998673</c:v>
                </c:pt>
                <c:pt idx="1454">
                  <c:v>7.2699999999998726</c:v>
                </c:pt>
                <c:pt idx="1455">
                  <c:v>7.2749999999998725</c:v>
                </c:pt>
                <c:pt idx="1456">
                  <c:v>7.2799999999998759</c:v>
                </c:pt>
                <c:pt idx="1457">
                  <c:v>7.2849999999998714</c:v>
                </c:pt>
                <c:pt idx="1458">
                  <c:v>7.2899999999998739</c:v>
                </c:pt>
                <c:pt idx="1459">
                  <c:v>7.2949999999998694</c:v>
                </c:pt>
                <c:pt idx="1460">
                  <c:v>7.2999999999998728</c:v>
                </c:pt>
                <c:pt idx="1461">
                  <c:v>7.3049999999998674</c:v>
                </c:pt>
                <c:pt idx="1462">
                  <c:v>7.3099999999998717</c:v>
                </c:pt>
                <c:pt idx="1463">
                  <c:v>7.3149999999998663</c:v>
                </c:pt>
                <c:pt idx="1464">
                  <c:v>7.3199999999998715</c:v>
                </c:pt>
                <c:pt idx="1465">
                  <c:v>7.3249999999998661</c:v>
                </c:pt>
                <c:pt idx="1466">
                  <c:v>7.3299999999998704</c:v>
                </c:pt>
                <c:pt idx="1467">
                  <c:v>7.3349999999998694</c:v>
                </c:pt>
                <c:pt idx="1468">
                  <c:v>7.3399999999998728</c:v>
                </c:pt>
                <c:pt idx="1469">
                  <c:v>7.3449999999998674</c:v>
                </c:pt>
                <c:pt idx="1470">
                  <c:v>7.3499999999998717</c:v>
                </c:pt>
                <c:pt idx="1471">
                  <c:v>7.3549999999998654</c:v>
                </c:pt>
                <c:pt idx="1472">
                  <c:v>7.3599999999998706</c:v>
                </c:pt>
                <c:pt idx="1473">
                  <c:v>7.3649999999998652</c:v>
                </c:pt>
                <c:pt idx="1474">
                  <c:v>7.3699999999998704</c:v>
                </c:pt>
                <c:pt idx="1475">
                  <c:v>7.3749999999998694</c:v>
                </c:pt>
                <c:pt idx="1476">
                  <c:v>7.379999999999872</c:v>
                </c:pt>
                <c:pt idx="1477">
                  <c:v>7.3849999999998674</c:v>
                </c:pt>
                <c:pt idx="1478">
                  <c:v>7.3899999999998718</c:v>
                </c:pt>
                <c:pt idx="1479">
                  <c:v>7.3949999999998663</c:v>
                </c:pt>
                <c:pt idx="1480">
                  <c:v>7.3999999999998707</c:v>
                </c:pt>
                <c:pt idx="1481">
                  <c:v>7.4049999999998697</c:v>
                </c:pt>
                <c:pt idx="1482">
                  <c:v>7.4099999999998731</c:v>
                </c:pt>
                <c:pt idx="1483">
                  <c:v>7.4149999999998695</c:v>
                </c:pt>
                <c:pt idx="1484">
                  <c:v>7.419999999999872</c:v>
                </c:pt>
                <c:pt idx="1485">
                  <c:v>7.4249999999998639</c:v>
                </c:pt>
                <c:pt idx="1486">
                  <c:v>7.4299999999998709</c:v>
                </c:pt>
                <c:pt idx="1487">
                  <c:v>7.4349999999998699</c:v>
                </c:pt>
                <c:pt idx="1488">
                  <c:v>7.4399999999998743</c:v>
                </c:pt>
                <c:pt idx="1489">
                  <c:v>7.4449999999998688</c:v>
                </c:pt>
                <c:pt idx="1490">
                  <c:v>7.4499999999998723</c:v>
                </c:pt>
                <c:pt idx="1491">
                  <c:v>7.4549999999998633</c:v>
                </c:pt>
                <c:pt idx="1492">
                  <c:v>7.4599999999998712</c:v>
                </c:pt>
                <c:pt idx="1493">
                  <c:v>7.4649999999998631</c:v>
                </c:pt>
                <c:pt idx="1494">
                  <c:v>7.4699999999998701</c:v>
                </c:pt>
                <c:pt idx="1495">
                  <c:v>7.4749999999998691</c:v>
                </c:pt>
                <c:pt idx="1496">
                  <c:v>7.4799999999998743</c:v>
                </c:pt>
                <c:pt idx="1497">
                  <c:v>7.484999999999868</c:v>
                </c:pt>
                <c:pt idx="1498">
                  <c:v>7.4899999999998723</c:v>
                </c:pt>
                <c:pt idx="1499">
                  <c:v>7.4949999999998624</c:v>
                </c:pt>
                <c:pt idx="1500">
                  <c:v>7.4999999999998703</c:v>
                </c:pt>
                <c:pt idx="1501">
                  <c:v>7.5049999999998622</c:v>
                </c:pt>
                <c:pt idx="1502">
                  <c:v>7.5099999999998692</c:v>
                </c:pt>
                <c:pt idx="1503">
                  <c:v>7.514999999999862</c:v>
                </c:pt>
                <c:pt idx="1504">
                  <c:v>7.5199999999998681</c:v>
                </c:pt>
                <c:pt idx="1505">
                  <c:v>7.5249999999998618</c:v>
                </c:pt>
                <c:pt idx="1506">
                  <c:v>7.529999999999867</c:v>
                </c:pt>
                <c:pt idx="1507">
                  <c:v>7.5349999999998634</c:v>
                </c:pt>
                <c:pt idx="1508">
                  <c:v>7.5399999999998712</c:v>
                </c:pt>
                <c:pt idx="1509">
                  <c:v>7.5449999999998614</c:v>
                </c:pt>
                <c:pt idx="1510">
                  <c:v>7.5499999999998684</c:v>
                </c:pt>
                <c:pt idx="1511">
                  <c:v>7.5549999999998612</c:v>
                </c:pt>
                <c:pt idx="1512">
                  <c:v>7.5599999999998673</c:v>
                </c:pt>
                <c:pt idx="1513">
                  <c:v>7.5649999999998609</c:v>
                </c:pt>
                <c:pt idx="1514">
                  <c:v>7.5699999999998662</c:v>
                </c:pt>
                <c:pt idx="1515">
                  <c:v>7.5749999999998634</c:v>
                </c:pt>
                <c:pt idx="1516">
                  <c:v>7.5799999999998695</c:v>
                </c:pt>
                <c:pt idx="1517">
                  <c:v>7.5849999999998614</c:v>
                </c:pt>
                <c:pt idx="1518">
                  <c:v>7.5899999999998675</c:v>
                </c:pt>
                <c:pt idx="1519">
                  <c:v>7.5949999999998603</c:v>
                </c:pt>
                <c:pt idx="1520">
                  <c:v>7.5999999999998664</c:v>
                </c:pt>
                <c:pt idx="1521">
                  <c:v>7.6049999999998601</c:v>
                </c:pt>
                <c:pt idx="1522">
                  <c:v>7.6099999999998653</c:v>
                </c:pt>
                <c:pt idx="1523">
                  <c:v>7.6149999999998546</c:v>
                </c:pt>
                <c:pt idx="1524">
                  <c:v>7.6199999999998598</c:v>
                </c:pt>
                <c:pt idx="1525">
                  <c:v>7.6249999999998543</c:v>
                </c:pt>
                <c:pt idx="1526">
                  <c:v>7.6299999999998596</c:v>
                </c:pt>
                <c:pt idx="1527">
                  <c:v>7.6349999999998595</c:v>
                </c:pt>
                <c:pt idx="1528">
                  <c:v>7.6399999999998593</c:v>
                </c:pt>
                <c:pt idx="1529">
                  <c:v>7.6449999999998575</c:v>
                </c:pt>
                <c:pt idx="1530">
                  <c:v>7.6499999999998591</c:v>
                </c:pt>
                <c:pt idx="1531">
                  <c:v>7.6549999999998555</c:v>
                </c:pt>
                <c:pt idx="1532">
                  <c:v>7.6599999999998589</c:v>
                </c:pt>
                <c:pt idx="1533">
                  <c:v>7.6649999999998535</c:v>
                </c:pt>
                <c:pt idx="1534">
                  <c:v>7.6699999999998587</c:v>
                </c:pt>
                <c:pt idx="1535">
                  <c:v>7.6749999999998586</c:v>
                </c:pt>
                <c:pt idx="1536">
                  <c:v>7.6799999999998594</c:v>
                </c:pt>
                <c:pt idx="1537">
                  <c:v>7.6849999999998575</c:v>
                </c:pt>
                <c:pt idx="1538">
                  <c:v>7.6899999999998583</c:v>
                </c:pt>
                <c:pt idx="1539">
                  <c:v>7.6949999999998555</c:v>
                </c:pt>
                <c:pt idx="1540">
                  <c:v>7.6999999999998581</c:v>
                </c:pt>
                <c:pt idx="1541">
                  <c:v>7.704999999999858</c:v>
                </c:pt>
                <c:pt idx="1542">
                  <c:v>7.7099999999998641</c:v>
                </c:pt>
                <c:pt idx="1543">
                  <c:v>7.7149999999998577</c:v>
                </c:pt>
                <c:pt idx="1544">
                  <c:v>7.7199999999998594</c:v>
                </c:pt>
                <c:pt idx="1545">
                  <c:v>7.7249999999998575</c:v>
                </c:pt>
                <c:pt idx="1546">
                  <c:v>7.7299999999998574</c:v>
                </c:pt>
                <c:pt idx="1547">
                  <c:v>7.7349999999998573</c:v>
                </c:pt>
                <c:pt idx="1548">
                  <c:v>7.7399999999998643</c:v>
                </c:pt>
                <c:pt idx="1549">
                  <c:v>7.7449999999998571</c:v>
                </c:pt>
                <c:pt idx="1550">
                  <c:v>7.7499999999998632</c:v>
                </c:pt>
                <c:pt idx="1551">
                  <c:v>7.7549999999998569</c:v>
                </c:pt>
                <c:pt idx="1552">
                  <c:v>7.7599999999998621</c:v>
                </c:pt>
                <c:pt idx="1553">
                  <c:v>7.7649999999998567</c:v>
                </c:pt>
                <c:pt idx="1554">
                  <c:v>7.7699999999998584</c:v>
                </c:pt>
                <c:pt idx="1555">
                  <c:v>7.7749999999998574</c:v>
                </c:pt>
                <c:pt idx="1556">
                  <c:v>7.7799999999998626</c:v>
                </c:pt>
                <c:pt idx="1557">
                  <c:v>7.7849999999998563</c:v>
                </c:pt>
                <c:pt idx="1558">
                  <c:v>7.7899999999998624</c:v>
                </c:pt>
                <c:pt idx="1559">
                  <c:v>7.794999999999856</c:v>
                </c:pt>
                <c:pt idx="1560">
                  <c:v>7.7999999999998613</c:v>
                </c:pt>
                <c:pt idx="1561">
                  <c:v>7.8049999999998558</c:v>
                </c:pt>
                <c:pt idx="1562">
                  <c:v>7.8099999999998584</c:v>
                </c:pt>
                <c:pt idx="1563">
                  <c:v>7.8149999999998556</c:v>
                </c:pt>
                <c:pt idx="1564">
                  <c:v>7.8199999999998564</c:v>
                </c:pt>
                <c:pt idx="1565">
                  <c:v>7.8249999999998545</c:v>
                </c:pt>
                <c:pt idx="1566">
                  <c:v>7.8299999999998553</c:v>
                </c:pt>
                <c:pt idx="1567">
                  <c:v>7.8349999999998552</c:v>
                </c:pt>
                <c:pt idx="1568">
                  <c:v>7.8399999999998604</c:v>
                </c:pt>
                <c:pt idx="1569">
                  <c:v>7.844999999999855</c:v>
                </c:pt>
                <c:pt idx="1570">
                  <c:v>7.8499999999998584</c:v>
                </c:pt>
                <c:pt idx="1571">
                  <c:v>7.8549999999998548</c:v>
                </c:pt>
                <c:pt idx="1572">
                  <c:v>7.8599999999998564</c:v>
                </c:pt>
                <c:pt idx="1573">
                  <c:v>7.8649999999998546</c:v>
                </c:pt>
                <c:pt idx="1574">
                  <c:v>7.8699999999998544</c:v>
                </c:pt>
                <c:pt idx="1575">
                  <c:v>7.8749999999998543</c:v>
                </c:pt>
                <c:pt idx="1576">
                  <c:v>7.8799999999998596</c:v>
                </c:pt>
                <c:pt idx="1577">
                  <c:v>7.8849999999998541</c:v>
                </c:pt>
                <c:pt idx="1578">
                  <c:v>7.8899999999998593</c:v>
                </c:pt>
                <c:pt idx="1579">
                  <c:v>7.8949999999998495</c:v>
                </c:pt>
                <c:pt idx="1580">
                  <c:v>7.8999999999998538</c:v>
                </c:pt>
                <c:pt idx="1581">
                  <c:v>7.9049999999998537</c:v>
                </c:pt>
                <c:pt idx="1582">
                  <c:v>7.9099999999998598</c:v>
                </c:pt>
                <c:pt idx="1583">
                  <c:v>7.9149999999998535</c:v>
                </c:pt>
                <c:pt idx="1584">
                  <c:v>7.9199999999998534</c:v>
                </c:pt>
                <c:pt idx="1585">
                  <c:v>7.9249999999998515</c:v>
                </c:pt>
                <c:pt idx="1586">
                  <c:v>7.9299999999998532</c:v>
                </c:pt>
                <c:pt idx="1587">
                  <c:v>7.9349999999998531</c:v>
                </c:pt>
                <c:pt idx="1588">
                  <c:v>7.9399999999998601</c:v>
                </c:pt>
                <c:pt idx="1589">
                  <c:v>7.9449999999998528</c:v>
                </c:pt>
                <c:pt idx="1590">
                  <c:v>7.949999999999859</c:v>
                </c:pt>
                <c:pt idx="1591">
                  <c:v>7.9549999999998526</c:v>
                </c:pt>
                <c:pt idx="1592">
                  <c:v>7.9599999999998534</c:v>
                </c:pt>
                <c:pt idx="1593">
                  <c:v>7.9649999999998515</c:v>
                </c:pt>
                <c:pt idx="1594">
                  <c:v>7.9699999999998523</c:v>
                </c:pt>
                <c:pt idx="1595">
                  <c:v>7.9749999999998522</c:v>
                </c:pt>
                <c:pt idx="1596">
                  <c:v>7.9799999999998592</c:v>
                </c:pt>
                <c:pt idx="1597">
                  <c:v>7.984999999999852</c:v>
                </c:pt>
                <c:pt idx="1598">
                  <c:v>7.9899999999998581</c:v>
                </c:pt>
                <c:pt idx="1599">
                  <c:v>7.9949999999998518</c:v>
                </c:pt>
                <c:pt idx="1600">
                  <c:v>7.999999999999857</c:v>
                </c:pt>
                <c:pt idx="1601">
                  <c:v>8.0049999999998516</c:v>
                </c:pt>
                <c:pt idx="1602">
                  <c:v>8.0099999999998523</c:v>
                </c:pt>
                <c:pt idx="1603">
                  <c:v>8.0149999999998531</c:v>
                </c:pt>
                <c:pt idx="1604">
                  <c:v>8.0199999999998557</c:v>
                </c:pt>
                <c:pt idx="1605">
                  <c:v>8.0249999999998529</c:v>
                </c:pt>
                <c:pt idx="1606">
                  <c:v>8.0299999999998555</c:v>
                </c:pt>
                <c:pt idx="1607">
                  <c:v>8.0349999999998509</c:v>
                </c:pt>
                <c:pt idx="1608">
                  <c:v>8.039999999999857</c:v>
                </c:pt>
                <c:pt idx="1609">
                  <c:v>8.0449999999998507</c:v>
                </c:pt>
                <c:pt idx="1610">
                  <c:v>8.0499999999998586</c:v>
                </c:pt>
                <c:pt idx="1611">
                  <c:v>8.0549999999998594</c:v>
                </c:pt>
                <c:pt idx="1612">
                  <c:v>8.0599999999998708</c:v>
                </c:pt>
                <c:pt idx="1613">
                  <c:v>8.0649999999998627</c:v>
                </c:pt>
                <c:pt idx="1614">
                  <c:v>8.0699999999998706</c:v>
                </c:pt>
                <c:pt idx="1615">
                  <c:v>8.0749999999998625</c:v>
                </c:pt>
                <c:pt idx="1616">
                  <c:v>8.0799999999998668</c:v>
                </c:pt>
                <c:pt idx="1617">
                  <c:v>8.0849999999998641</c:v>
                </c:pt>
                <c:pt idx="1618">
                  <c:v>8.0899999999998666</c:v>
                </c:pt>
                <c:pt idx="1619">
                  <c:v>8.0949999999998656</c:v>
                </c:pt>
                <c:pt idx="1620">
                  <c:v>8.0999999999998664</c:v>
                </c:pt>
                <c:pt idx="1621">
                  <c:v>8.1049999999998672</c:v>
                </c:pt>
                <c:pt idx="1622">
                  <c:v>8.1099999999998698</c:v>
                </c:pt>
                <c:pt idx="1623">
                  <c:v>8.1149999999998688</c:v>
                </c:pt>
                <c:pt idx="1624">
                  <c:v>8.1199999999998695</c:v>
                </c:pt>
                <c:pt idx="1625">
                  <c:v>8.1249999999998685</c:v>
                </c:pt>
                <c:pt idx="1626">
                  <c:v>8.1299999999998711</c:v>
                </c:pt>
                <c:pt idx="1627">
                  <c:v>8.1349999999998719</c:v>
                </c:pt>
                <c:pt idx="1628">
                  <c:v>8.1399999999998709</c:v>
                </c:pt>
                <c:pt idx="1629">
                  <c:v>8.1449999999998699</c:v>
                </c:pt>
                <c:pt idx="1630">
                  <c:v>8.1499999999998707</c:v>
                </c:pt>
                <c:pt idx="1631">
                  <c:v>8.154999999999875</c:v>
                </c:pt>
                <c:pt idx="1632">
                  <c:v>8.1599999999998758</c:v>
                </c:pt>
                <c:pt idx="1633">
                  <c:v>8.164999999999873</c:v>
                </c:pt>
                <c:pt idx="1634">
                  <c:v>8.1699999999998774</c:v>
                </c:pt>
                <c:pt idx="1635">
                  <c:v>8.1749999999998781</c:v>
                </c:pt>
                <c:pt idx="1636">
                  <c:v>8.1799999999998807</c:v>
                </c:pt>
                <c:pt idx="1637">
                  <c:v>8.1849999999998779</c:v>
                </c:pt>
                <c:pt idx="1638">
                  <c:v>8.1899999999998805</c:v>
                </c:pt>
                <c:pt idx="1639">
                  <c:v>8.1949999999998813</c:v>
                </c:pt>
                <c:pt idx="1640">
                  <c:v>8.199999999999882</c:v>
                </c:pt>
                <c:pt idx="1641">
                  <c:v>8.2049999999998811</c:v>
                </c:pt>
                <c:pt idx="1642">
                  <c:v>8.2099999999998836</c:v>
                </c:pt>
                <c:pt idx="1643">
                  <c:v>8.2149999999998737</c:v>
                </c:pt>
                <c:pt idx="1644">
                  <c:v>8.2199999999998852</c:v>
                </c:pt>
                <c:pt idx="1645">
                  <c:v>8.2249999999998789</c:v>
                </c:pt>
                <c:pt idx="1646">
                  <c:v>8.229999999999885</c:v>
                </c:pt>
                <c:pt idx="1647">
                  <c:v>8.2349999999998769</c:v>
                </c:pt>
                <c:pt idx="1648">
                  <c:v>8.2399999999998883</c:v>
                </c:pt>
                <c:pt idx="1649">
                  <c:v>8.2449999999998784</c:v>
                </c:pt>
                <c:pt idx="1650">
                  <c:v>8.2499999999998899</c:v>
                </c:pt>
                <c:pt idx="1651">
                  <c:v>8.2549999999998906</c:v>
                </c:pt>
                <c:pt idx="1652">
                  <c:v>8.2599999999998968</c:v>
                </c:pt>
                <c:pt idx="1653">
                  <c:v>8.2649999999998922</c:v>
                </c:pt>
                <c:pt idx="1654">
                  <c:v>8.2699999999998948</c:v>
                </c:pt>
                <c:pt idx="1655">
                  <c:v>8.2749999999998938</c:v>
                </c:pt>
                <c:pt idx="1656">
                  <c:v>8.2799999999998946</c:v>
                </c:pt>
                <c:pt idx="1657">
                  <c:v>8.2849999999998953</c:v>
                </c:pt>
                <c:pt idx="1658">
                  <c:v>8.2899999999998961</c:v>
                </c:pt>
                <c:pt idx="1659">
                  <c:v>8.2949999999998969</c:v>
                </c:pt>
                <c:pt idx="1660">
                  <c:v>8.2999999999998977</c:v>
                </c:pt>
                <c:pt idx="1661">
                  <c:v>8.3049999999999091</c:v>
                </c:pt>
                <c:pt idx="1662">
                  <c:v>8.3099999999999152</c:v>
                </c:pt>
                <c:pt idx="1663">
                  <c:v>8.3149999999999125</c:v>
                </c:pt>
                <c:pt idx="1664">
                  <c:v>8.319999999999915</c:v>
                </c:pt>
                <c:pt idx="1665">
                  <c:v>8.3249999999999122</c:v>
                </c:pt>
                <c:pt idx="1666">
                  <c:v>8.3299999999999166</c:v>
                </c:pt>
                <c:pt idx="1667">
                  <c:v>8.3349999999999067</c:v>
                </c:pt>
                <c:pt idx="1668">
                  <c:v>8.3399999999999181</c:v>
                </c:pt>
                <c:pt idx="1669">
                  <c:v>8.3449999999999047</c:v>
                </c:pt>
                <c:pt idx="1670">
                  <c:v>8.3499999999999162</c:v>
                </c:pt>
                <c:pt idx="1671">
                  <c:v>8.354999999999924</c:v>
                </c:pt>
                <c:pt idx="1672">
                  <c:v>8.3599999999999266</c:v>
                </c:pt>
                <c:pt idx="1673">
                  <c:v>8.3649999999999238</c:v>
                </c:pt>
                <c:pt idx="1674">
                  <c:v>8.3699999999999264</c:v>
                </c:pt>
                <c:pt idx="1675">
                  <c:v>8.3749999999999236</c:v>
                </c:pt>
                <c:pt idx="1676">
                  <c:v>8.3799999999999262</c:v>
                </c:pt>
                <c:pt idx="1677">
                  <c:v>8.3849999999999252</c:v>
                </c:pt>
                <c:pt idx="1678">
                  <c:v>8.3899999999999295</c:v>
                </c:pt>
                <c:pt idx="1679">
                  <c:v>8.394999999999925</c:v>
                </c:pt>
                <c:pt idx="1680">
                  <c:v>8.3999999999999275</c:v>
                </c:pt>
                <c:pt idx="1681">
                  <c:v>8.4049999999999248</c:v>
                </c:pt>
                <c:pt idx="1682">
                  <c:v>8.4099999999999291</c:v>
                </c:pt>
                <c:pt idx="1683">
                  <c:v>8.4149999999999228</c:v>
                </c:pt>
                <c:pt idx="1684">
                  <c:v>8.4199999999999289</c:v>
                </c:pt>
                <c:pt idx="1685">
                  <c:v>8.4249999999999208</c:v>
                </c:pt>
                <c:pt idx="1686">
                  <c:v>8.4299999999999304</c:v>
                </c:pt>
                <c:pt idx="1687">
                  <c:v>8.4349999999999206</c:v>
                </c:pt>
                <c:pt idx="1688">
                  <c:v>8.4399999999999267</c:v>
                </c:pt>
                <c:pt idx="1689">
                  <c:v>8.4449999999999203</c:v>
                </c:pt>
                <c:pt idx="1690">
                  <c:v>8.4499999999999247</c:v>
                </c:pt>
                <c:pt idx="1691">
                  <c:v>8.4549999999999343</c:v>
                </c:pt>
                <c:pt idx="1692">
                  <c:v>8.4599999999999387</c:v>
                </c:pt>
                <c:pt idx="1693">
                  <c:v>8.4649999999999341</c:v>
                </c:pt>
                <c:pt idx="1694">
                  <c:v>8.4699999999999385</c:v>
                </c:pt>
                <c:pt idx="1695">
                  <c:v>8.4749999999999268</c:v>
                </c:pt>
                <c:pt idx="1696">
                  <c:v>8.4799999999999383</c:v>
                </c:pt>
                <c:pt idx="1697">
                  <c:v>8.4849999999999266</c:v>
                </c:pt>
                <c:pt idx="1698">
                  <c:v>8.4899999999999416</c:v>
                </c:pt>
                <c:pt idx="1699">
                  <c:v>8.4949999999999388</c:v>
                </c:pt>
                <c:pt idx="1700">
                  <c:v>8.4999999999999414</c:v>
                </c:pt>
                <c:pt idx="1701">
                  <c:v>8.5049999999999297</c:v>
                </c:pt>
                <c:pt idx="1702">
                  <c:v>8.5099999999999412</c:v>
                </c:pt>
                <c:pt idx="1703">
                  <c:v>8.5149999999999348</c:v>
                </c:pt>
                <c:pt idx="1704">
                  <c:v>8.5199999999999445</c:v>
                </c:pt>
                <c:pt idx="1705">
                  <c:v>8.5249999999999346</c:v>
                </c:pt>
                <c:pt idx="1706">
                  <c:v>8.5299999999999443</c:v>
                </c:pt>
                <c:pt idx="1707">
                  <c:v>8.5349999999999344</c:v>
                </c:pt>
                <c:pt idx="1708">
                  <c:v>8.5399999999999459</c:v>
                </c:pt>
                <c:pt idx="1709">
                  <c:v>8.544999999999936</c:v>
                </c:pt>
                <c:pt idx="1710">
                  <c:v>8.5499999999999368</c:v>
                </c:pt>
                <c:pt idx="1711">
                  <c:v>8.5549999999999518</c:v>
                </c:pt>
                <c:pt idx="1712">
                  <c:v>8.5599999999999561</c:v>
                </c:pt>
                <c:pt idx="1713">
                  <c:v>8.5649999999999533</c:v>
                </c:pt>
                <c:pt idx="1714">
                  <c:v>8.5699999999999559</c:v>
                </c:pt>
                <c:pt idx="1715">
                  <c:v>8.5749999999999513</c:v>
                </c:pt>
                <c:pt idx="1716">
                  <c:v>8.5799999999999592</c:v>
                </c:pt>
                <c:pt idx="1717">
                  <c:v>8.5849999999999529</c:v>
                </c:pt>
                <c:pt idx="1718">
                  <c:v>8.589999999999959</c:v>
                </c:pt>
                <c:pt idx="1719">
                  <c:v>8.5949999999999527</c:v>
                </c:pt>
                <c:pt idx="1720">
                  <c:v>8.599999999999957</c:v>
                </c:pt>
                <c:pt idx="1721">
                  <c:v>8.6049999999999525</c:v>
                </c:pt>
                <c:pt idx="1722">
                  <c:v>8.6099999999999568</c:v>
                </c:pt>
                <c:pt idx="1723">
                  <c:v>8.6149999999999505</c:v>
                </c:pt>
                <c:pt idx="1724">
                  <c:v>8.6199999999999548</c:v>
                </c:pt>
                <c:pt idx="1725">
                  <c:v>8.6249999999999503</c:v>
                </c:pt>
                <c:pt idx="1726">
                  <c:v>8.6299999999999528</c:v>
                </c:pt>
                <c:pt idx="1727">
                  <c:v>8.63499999999995</c:v>
                </c:pt>
                <c:pt idx="1728">
                  <c:v>8.6399999999999508</c:v>
                </c:pt>
                <c:pt idx="1729">
                  <c:v>8.6449999999999516</c:v>
                </c:pt>
                <c:pt idx="1730">
                  <c:v>8.6499999999999524</c:v>
                </c:pt>
                <c:pt idx="1731">
                  <c:v>8.6549999999999567</c:v>
                </c:pt>
                <c:pt idx="1732">
                  <c:v>8.6599999999999664</c:v>
                </c:pt>
                <c:pt idx="1733">
                  <c:v>8.6649999999999547</c:v>
                </c:pt>
                <c:pt idx="1734">
                  <c:v>8.6699999999999662</c:v>
                </c:pt>
                <c:pt idx="1735">
                  <c:v>8.6749999999999563</c:v>
                </c:pt>
                <c:pt idx="1736">
                  <c:v>8.6799999999999695</c:v>
                </c:pt>
                <c:pt idx="1737">
                  <c:v>8.6849999999999596</c:v>
                </c:pt>
                <c:pt idx="1738">
                  <c:v>8.6899999999999693</c:v>
                </c:pt>
                <c:pt idx="1739">
                  <c:v>8.6949999999999594</c:v>
                </c:pt>
                <c:pt idx="1740">
                  <c:v>8.6999999999999709</c:v>
                </c:pt>
                <c:pt idx="1741">
                  <c:v>8.7049999999999628</c:v>
                </c:pt>
                <c:pt idx="1742">
                  <c:v>8.7099999999999724</c:v>
                </c:pt>
                <c:pt idx="1743">
                  <c:v>8.7149999999999626</c:v>
                </c:pt>
                <c:pt idx="1744">
                  <c:v>8.7199999999999704</c:v>
                </c:pt>
                <c:pt idx="1745">
                  <c:v>8.7249999999999641</c:v>
                </c:pt>
                <c:pt idx="1746">
                  <c:v>8.7299999999999667</c:v>
                </c:pt>
                <c:pt idx="1747">
                  <c:v>8.7349999999999657</c:v>
                </c:pt>
                <c:pt idx="1748">
                  <c:v>8.7399999999999665</c:v>
                </c:pt>
                <c:pt idx="1749">
                  <c:v>8.7449999999999672</c:v>
                </c:pt>
                <c:pt idx="1750">
                  <c:v>8.7499999999999698</c:v>
                </c:pt>
                <c:pt idx="1751">
                  <c:v>8.7549999999999706</c:v>
                </c:pt>
                <c:pt idx="1752">
                  <c:v>8.7599999999999767</c:v>
                </c:pt>
                <c:pt idx="1753">
                  <c:v>8.7649999999999704</c:v>
                </c:pt>
                <c:pt idx="1754">
                  <c:v>8.7699999999999747</c:v>
                </c:pt>
                <c:pt idx="1755">
                  <c:v>8.7749999999999737</c:v>
                </c:pt>
                <c:pt idx="1756">
                  <c:v>8.7799999999999727</c:v>
                </c:pt>
                <c:pt idx="1757">
                  <c:v>8.7849999999999735</c:v>
                </c:pt>
                <c:pt idx="1758">
                  <c:v>8.7899999999999743</c:v>
                </c:pt>
                <c:pt idx="1759">
                  <c:v>8.7949999999999751</c:v>
                </c:pt>
                <c:pt idx="1760">
                  <c:v>8.7999999999999758</c:v>
                </c:pt>
                <c:pt idx="1761">
                  <c:v>8.8049999999999766</c:v>
                </c:pt>
                <c:pt idx="1762">
                  <c:v>8.8099999999999916</c:v>
                </c:pt>
                <c:pt idx="1763">
                  <c:v>8.8149999999999888</c:v>
                </c:pt>
                <c:pt idx="1764">
                  <c:v>8.8199999999999896</c:v>
                </c:pt>
                <c:pt idx="1765">
                  <c:v>8.8249999999999797</c:v>
                </c:pt>
                <c:pt idx="1766">
                  <c:v>8.8299999999999947</c:v>
                </c:pt>
                <c:pt idx="1767">
                  <c:v>8.8349999999999866</c:v>
                </c:pt>
                <c:pt idx="1768">
                  <c:v>8.8399999999999963</c:v>
                </c:pt>
                <c:pt idx="1769">
                  <c:v>8.8449999999999847</c:v>
                </c:pt>
                <c:pt idx="1770">
                  <c:v>8.8499999999999943</c:v>
                </c:pt>
                <c:pt idx="1771">
                  <c:v>8.8550000000000022</c:v>
                </c:pt>
                <c:pt idx="1772">
                  <c:v>8.8600000000000048</c:v>
                </c:pt>
                <c:pt idx="1773">
                  <c:v>8.865000000000002</c:v>
                </c:pt>
                <c:pt idx="1774">
                  <c:v>8.8700000000000028</c:v>
                </c:pt>
                <c:pt idx="1775">
                  <c:v>8.8750000000000018</c:v>
                </c:pt>
                <c:pt idx="1776">
                  <c:v>8.8800000000000008</c:v>
                </c:pt>
                <c:pt idx="1777">
                  <c:v>8.8850000000000033</c:v>
                </c:pt>
                <c:pt idx="1778">
                  <c:v>8.89</c:v>
                </c:pt>
                <c:pt idx="1779">
                  <c:v>8.8950000000000014</c:v>
                </c:pt>
                <c:pt idx="1780">
                  <c:v>8.9000000000000021</c:v>
                </c:pt>
                <c:pt idx="1781">
                  <c:v>8.9050000000000029</c:v>
                </c:pt>
                <c:pt idx="1782">
                  <c:v>8.9100000000000037</c:v>
                </c:pt>
                <c:pt idx="1783">
                  <c:v>8.9150000000000027</c:v>
                </c:pt>
                <c:pt idx="1784">
                  <c:v>8.9200000000000017</c:v>
                </c:pt>
                <c:pt idx="1785">
                  <c:v>8.9250000000000025</c:v>
                </c:pt>
                <c:pt idx="1786">
                  <c:v>8.9300000000000015</c:v>
                </c:pt>
                <c:pt idx="1787">
                  <c:v>8.9350000000000005</c:v>
                </c:pt>
                <c:pt idx="1788">
                  <c:v>8.94</c:v>
                </c:pt>
                <c:pt idx="1789">
                  <c:v>8.9450000000000003</c:v>
                </c:pt>
                <c:pt idx="1790">
                  <c:v>8.9500000000000028</c:v>
                </c:pt>
                <c:pt idx="1791">
                  <c:v>8.9550000000000107</c:v>
                </c:pt>
                <c:pt idx="1792">
                  <c:v>8.9600000000000026</c:v>
                </c:pt>
                <c:pt idx="1793">
                  <c:v>8.9650000000000123</c:v>
                </c:pt>
                <c:pt idx="1794">
                  <c:v>8.9700000000000024</c:v>
                </c:pt>
                <c:pt idx="1795">
                  <c:v>8.9750000000000068</c:v>
                </c:pt>
                <c:pt idx="1796">
                  <c:v>8.980000000000004</c:v>
                </c:pt>
                <c:pt idx="1797">
                  <c:v>8.9850000000000048</c:v>
                </c:pt>
                <c:pt idx="1798">
                  <c:v>8.9900000000000055</c:v>
                </c:pt>
                <c:pt idx="1799">
                  <c:v>8.9950000000000063</c:v>
                </c:pt>
                <c:pt idx="1800">
                  <c:v>9.0000000000000071</c:v>
                </c:pt>
                <c:pt idx="1801">
                  <c:v>9.0050000000000097</c:v>
                </c:pt>
                <c:pt idx="1802">
                  <c:v>9.0100000000000087</c:v>
                </c:pt>
                <c:pt idx="1803">
                  <c:v>9.0150000000000095</c:v>
                </c:pt>
                <c:pt idx="1804">
                  <c:v>9.0200000000000102</c:v>
                </c:pt>
                <c:pt idx="1805">
                  <c:v>9.0250000000000128</c:v>
                </c:pt>
                <c:pt idx="1806">
                  <c:v>9.0300000000000118</c:v>
                </c:pt>
                <c:pt idx="1807">
                  <c:v>9.0350000000000126</c:v>
                </c:pt>
                <c:pt idx="1808">
                  <c:v>9.0400000000000134</c:v>
                </c:pt>
                <c:pt idx="1809">
                  <c:v>9.0450000000000141</c:v>
                </c:pt>
                <c:pt idx="1810">
                  <c:v>9.0500000000000167</c:v>
                </c:pt>
                <c:pt idx="1811">
                  <c:v>9.0550000000000228</c:v>
                </c:pt>
                <c:pt idx="1812">
                  <c:v>9.0600000000000165</c:v>
                </c:pt>
                <c:pt idx="1813">
                  <c:v>9.0650000000000208</c:v>
                </c:pt>
                <c:pt idx="1814">
                  <c:v>9.0700000000000198</c:v>
                </c:pt>
                <c:pt idx="1815">
                  <c:v>9.0750000000000206</c:v>
                </c:pt>
                <c:pt idx="1816">
                  <c:v>9.0800000000000196</c:v>
                </c:pt>
                <c:pt idx="1817">
                  <c:v>9.0850000000000204</c:v>
                </c:pt>
                <c:pt idx="1818">
                  <c:v>9.0900000000000212</c:v>
                </c:pt>
                <c:pt idx="1819">
                  <c:v>9.095000000000022</c:v>
                </c:pt>
                <c:pt idx="1820">
                  <c:v>9.100000000000021</c:v>
                </c:pt>
                <c:pt idx="1821">
                  <c:v>9.1050000000000235</c:v>
                </c:pt>
                <c:pt idx="1822">
                  <c:v>9.110000000000019</c:v>
                </c:pt>
                <c:pt idx="1823">
                  <c:v>9.1150000000000251</c:v>
                </c:pt>
                <c:pt idx="1824">
                  <c:v>9.1200000000000259</c:v>
                </c:pt>
                <c:pt idx="1825">
                  <c:v>9.1250000000000249</c:v>
                </c:pt>
                <c:pt idx="1826">
                  <c:v>9.1300000000000239</c:v>
                </c:pt>
                <c:pt idx="1827">
                  <c:v>9.1350000000000282</c:v>
                </c:pt>
                <c:pt idx="1828">
                  <c:v>9.1400000000000219</c:v>
                </c:pt>
                <c:pt idx="1829">
                  <c:v>9.145000000000028</c:v>
                </c:pt>
                <c:pt idx="1830">
                  <c:v>9.1500000000000306</c:v>
                </c:pt>
                <c:pt idx="1831">
                  <c:v>9.1550000000000367</c:v>
                </c:pt>
                <c:pt idx="1832">
                  <c:v>9.1600000000000321</c:v>
                </c:pt>
                <c:pt idx="1833">
                  <c:v>9.1650000000000347</c:v>
                </c:pt>
                <c:pt idx="1834">
                  <c:v>9.1700000000000337</c:v>
                </c:pt>
                <c:pt idx="1835">
                  <c:v>9.1750000000000345</c:v>
                </c:pt>
                <c:pt idx="1836">
                  <c:v>9.1800000000000352</c:v>
                </c:pt>
                <c:pt idx="1837">
                  <c:v>9.185000000000036</c:v>
                </c:pt>
                <c:pt idx="1838">
                  <c:v>9.190000000000035</c:v>
                </c:pt>
                <c:pt idx="1839">
                  <c:v>9.1950000000000376</c:v>
                </c:pt>
                <c:pt idx="1840">
                  <c:v>9.2000000000000384</c:v>
                </c:pt>
                <c:pt idx="1841">
                  <c:v>9.2050000000000392</c:v>
                </c:pt>
                <c:pt idx="1842">
                  <c:v>9.2100000000000399</c:v>
                </c:pt>
                <c:pt idx="1843">
                  <c:v>9.2150000000000407</c:v>
                </c:pt>
                <c:pt idx="1844">
                  <c:v>9.2200000000000415</c:v>
                </c:pt>
                <c:pt idx="1845">
                  <c:v>9.2250000000000423</c:v>
                </c:pt>
                <c:pt idx="1846">
                  <c:v>9.2300000000000431</c:v>
                </c:pt>
                <c:pt idx="1847">
                  <c:v>9.2350000000000438</c:v>
                </c:pt>
                <c:pt idx="1848">
                  <c:v>9.2400000000000411</c:v>
                </c:pt>
                <c:pt idx="1849">
                  <c:v>9.2450000000000454</c:v>
                </c:pt>
                <c:pt idx="1850">
                  <c:v>9.2500000000000462</c:v>
                </c:pt>
                <c:pt idx="1851">
                  <c:v>9.2550000000000505</c:v>
                </c:pt>
                <c:pt idx="1852">
                  <c:v>9.2600000000000477</c:v>
                </c:pt>
                <c:pt idx="1853">
                  <c:v>9.2650000000000503</c:v>
                </c:pt>
                <c:pt idx="1854">
                  <c:v>9.2700000000000493</c:v>
                </c:pt>
                <c:pt idx="1855">
                  <c:v>9.2750000000000501</c:v>
                </c:pt>
                <c:pt idx="1856">
                  <c:v>9.2800000000000509</c:v>
                </c:pt>
                <c:pt idx="1857">
                  <c:v>9.2850000000000517</c:v>
                </c:pt>
                <c:pt idx="1858">
                  <c:v>9.2900000000000489</c:v>
                </c:pt>
                <c:pt idx="1859">
                  <c:v>9.2950000000000532</c:v>
                </c:pt>
                <c:pt idx="1860">
                  <c:v>9.300000000000054</c:v>
                </c:pt>
                <c:pt idx="1861">
                  <c:v>9.3050000000000548</c:v>
                </c:pt>
                <c:pt idx="1862">
                  <c:v>9.3100000000000556</c:v>
                </c:pt>
                <c:pt idx="1863">
                  <c:v>9.3150000000000563</c:v>
                </c:pt>
                <c:pt idx="1864">
                  <c:v>9.3200000000000571</c:v>
                </c:pt>
                <c:pt idx="1865">
                  <c:v>9.3250000000000597</c:v>
                </c:pt>
                <c:pt idx="1866">
                  <c:v>9.3300000000000587</c:v>
                </c:pt>
                <c:pt idx="1867">
                  <c:v>9.3350000000000595</c:v>
                </c:pt>
                <c:pt idx="1868">
                  <c:v>9.3400000000000603</c:v>
                </c:pt>
                <c:pt idx="1869">
                  <c:v>9.3450000000000628</c:v>
                </c:pt>
                <c:pt idx="1870">
                  <c:v>9.3500000000000725</c:v>
                </c:pt>
                <c:pt idx="1871">
                  <c:v>9.355000000000075</c:v>
                </c:pt>
                <c:pt idx="1872">
                  <c:v>9.3600000000000705</c:v>
                </c:pt>
                <c:pt idx="1873">
                  <c:v>9.3650000000000748</c:v>
                </c:pt>
                <c:pt idx="1874">
                  <c:v>9.3700000000000667</c:v>
                </c:pt>
                <c:pt idx="1875">
                  <c:v>9.3750000000000728</c:v>
                </c:pt>
                <c:pt idx="1876">
                  <c:v>9.3800000000000665</c:v>
                </c:pt>
                <c:pt idx="1877">
                  <c:v>9.3850000000000708</c:v>
                </c:pt>
                <c:pt idx="1878">
                  <c:v>9.3900000000000698</c:v>
                </c:pt>
                <c:pt idx="1879">
                  <c:v>9.3950000000000724</c:v>
                </c:pt>
                <c:pt idx="1880">
                  <c:v>9.4000000000000696</c:v>
                </c:pt>
                <c:pt idx="1881">
                  <c:v>9.4050000000000704</c:v>
                </c:pt>
                <c:pt idx="1882">
                  <c:v>9.4100000000000712</c:v>
                </c:pt>
                <c:pt idx="1883">
                  <c:v>9.415000000000072</c:v>
                </c:pt>
                <c:pt idx="1884">
                  <c:v>9.420000000000071</c:v>
                </c:pt>
                <c:pt idx="1885">
                  <c:v>9.4250000000000735</c:v>
                </c:pt>
                <c:pt idx="1886">
                  <c:v>9.430000000000069</c:v>
                </c:pt>
                <c:pt idx="1887">
                  <c:v>9.4350000000000751</c:v>
                </c:pt>
                <c:pt idx="1888">
                  <c:v>9.4400000000000759</c:v>
                </c:pt>
                <c:pt idx="1889">
                  <c:v>9.4450000000000749</c:v>
                </c:pt>
                <c:pt idx="1890">
                  <c:v>9.4500000000000774</c:v>
                </c:pt>
                <c:pt idx="1891">
                  <c:v>9.4550000000000889</c:v>
                </c:pt>
                <c:pt idx="1892">
                  <c:v>9.460000000000079</c:v>
                </c:pt>
                <c:pt idx="1893">
                  <c:v>9.4650000000000798</c:v>
                </c:pt>
                <c:pt idx="1894">
                  <c:v>9.4700000000000806</c:v>
                </c:pt>
                <c:pt idx="1895">
                  <c:v>9.4750000000000867</c:v>
                </c:pt>
                <c:pt idx="1896">
                  <c:v>9.4800000000000821</c:v>
                </c:pt>
                <c:pt idx="1897">
                  <c:v>9.4850000000000847</c:v>
                </c:pt>
                <c:pt idx="1898">
                  <c:v>9.4900000000000837</c:v>
                </c:pt>
                <c:pt idx="1899">
                  <c:v>9.4950000000000845</c:v>
                </c:pt>
                <c:pt idx="1900">
                  <c:v>9.5000000000000853</c:v>
                </c:pt>
                <c:pt idx="1901">
                  <c:v>9.505000000000086</c:v>
                </c:pt>
                <c:pt idx="1902">
                  <c:v>9.5100000000000851</c:v>
                </c:pt>
                <c:pt idx="1903">
                  <c:v>9.5150000000000876</c:v>
                </c:pt>
                <c:pt idx="1904">
                  <c:v>9.5200000000000884</c:v>
                </c:pt>
                <c:pt idx="1905">
                  <c:v>9.5250000000000892</c:v>
                </c:pt>
                <c:pt idx="1906">
                  <c:v>9.53000000000009</c:v>
                </c:pt>
                <c:pt idx="1907">
                  <c:v>9.5350000000000907</c:v>
                </c:pt>
                <c:pt idx="1908">
                  <c:v>9.5400000000000915</c:v>
                </c:pt>
                <c:pt idx="1909">
                  <c:v>9.5450000000000923</c:v>
                </c:pt>
                <c:pt idx="1910">
                  <c:v>9.5500000000000966</c:v>
                </c:pt>
                <c:pt idx="1911">
                  <c:v>9.5550000000001027</c:v>
                </c:pt>
                <c:pt idx="1912">
                  <c:v>9.5600000000000946</c:v>
                </c:pt>
                <c:pt idx="1913">
                  <c:v>9.5650000000001008</c:v>
                </c:pt>
                <c:pt idx="1914">
                  <c:v>9.5700000000000962</c:v>
                </c:pt>
                <c:pt idx="1915">
                  <c:v>9.5750000000001005</c:v>
                </c:pt>
                <c:pt idx="1916">
                  <c:v>9.5800000000000978</c:v>
                </c:pt>
                <c:pt idx="1917">
                  <c:v>9.5850000000001003</c:v>
                </c:pt>
                <c:pt idx="1918">
                  <c:v>9.5900000000000993</c:v>
                </c:pt>
                <c:pt idx="1919">
                  <c:v>9.5950000000001001</c:v>
                </c:pt>
                <c:pt idx="1920">
                  <c:v>9.6000000000001009</c:v>
                </c:pt>
                <c:pt idx="1921">
                  <c:v>9.6050000000001017</c:v>
                </c:pt>
                <c:pt idx="1922">
                  <c:v>9.6100000000000989</c:v>
                </c:pt>
                <c:pt idx="1923">
                  <c:v>9.6150000000001032</c:v>
                </c:pt>
                <c:pt idx="1924">
                  <c:v>9.6200000000000987</c:v>
                </c:pt>
                <c:pt idx="1925">
                  <c:v>9.625000000000103</c:v>
                </c:pt>
                <c:pt idx="1926">
                  <c:v>9.6300000000000985</c:v>
                </c:pt>
                <c:pt idx="1927">
                  <c:v>9.635000000000101</c:v>
                </c:pt>
                <c:pt idx="1928">
                  <c:v>9.6400000000000983</c:v>
                </c:pt>
                <c:pt idx="1929">
                  <c:v>9.6450000000001079</c:v>
                </c:pt>
                <c:pt idx="1930">
                  <c:v>9.6500000000001087</c:v>
                </c:pt>
                <c:pt idx="1931">
                  <c:v>9.6550000000001095</c:v>
                </c:pt>
                <c:pt idx="1932">
                  <c:v>9.6600000000001103</c:v>
                </c:pt>
                <c:pt idx="1933">
                  <c:v>9.6650000000001128</c:v>
                </c:pt>
                <c:pt idx="1934">
                  <c:v>9.6700000000001118</c:v>
                </c:pt>
                <c:pt idx="1935">
                  <c:v>9.6750000000001126</c:v>
                </c:pt>
                <c:pt idx="1936">
                  <c:v>9.6800000000001134</c:v>
                </c:pt>
                <c:pt idx="1937">
                  <c:v>9.6850000000001142</c:v>
                </c:pt>
                <c:pt idx="1938">
                  <c:v>9.690000000000115</c:v>
                </c:pt>
                <c:pt idx="1939">
                  <c:v>9.6950000000001157</c:v>
                </c:pt>
                <c:pt idx="1940">
                  <c:v>9.700000000000113</c:v>
                </c:pt>
                <c:pt idx="1941">
                  <c:v>9.7050000000001173</c:v>
                </c:pt>
                <c:pt idx="1942">
                  <c:v>9.7100000000001181</c:v>
                </c:pt>
                <c:pt idx="1943">
                  <c:v>9.7150000000001189</c:v>
                </c:pt>
                <c:pt idx="1944">
                  <c:v>9.7200000000001179</c:v>
                </c:pt>
                <c:pt idx="1945">
                  <c:v>9.7250000000001187</c:v>
                </c:pt>
                <c:pt idx="1946">
                  <c:v>9.7300000000001159</c:v>
                </c:pt>
                <c:pt idx="1947">
                  <c:v>9.7350000000001184</c:v>
                </c:pt>
                <c:pt idx="1948">
                  <c:v>9.7400000000001139</c:v>
                </c:pt>
                <c:pt idx="1949">
                  <c:v>9.7450000000001182</c:v>
                </c:pt>
                <c:pt idx="1950">
                  <c:v>9.750000000000119</c:v>
                </c:pt>
                <c:pt idx="1951">
                  <c:v>9.7550000000001251</c:v>
                </c:pt>
                <c:pt idx="1952">
                  <c:v>9.7600000000001259</c:v>
                </c:pt>
                <c:pt idx="1953">
                  <c:v>9.7650000000001249</c:v>
                </c:pt>
                <c:pt idx="1954">
                  <c:v>9.7700000000001239</c:v>
                </c:pt>
                <c:pt idx="1955">
                  <c:v>9.7750000000001283</c:v>
                </c:pt>
                <c:pt idx="1956">
                  <c:v>9.7800000000001219</c:v>
                </c:pt>
                <c:pt idx="1957">
                  <c:v>9.785000000000128</c:v>
                </c:pt>
                <c:pt idx="1958">
                  <c:v>9.7900000000001199</c:v>
                </c:pt>
                <c:pt idx="1959">
                  <c:v>9.7950000000001314</c:v>
                </c:pt>
                <c:pt idx="1960">
                  <c:v>9.8000000000001322</c:v>
                </c:pt>
                <c:pt idx="1961">
                  <c:v>9.8050000000001347</c:v>
                </c:pt>
                <c:pt idx="1962">
                  <c:v>9.8100000000001337</c:v>
                </c:pt>
                <c:pt idx="1963">
                  <c:v>9.8150000000001345</c:v>
                </c:pt>
                <c:pt idx="1964">
                  <c:v>9.8200000000001353</c:v>
                </c:pt>
                <c:pt idx="1965">
                  <c:v>9.8250000000001361</c:v>
                </c:pt>
                <c:pt idx="1966">
                  <c:v>9.8300000000001369</c:v>
                </c:pt>
                <c:pt idx="1967">
                  <c:v>9.8350000000001376</c:v>
                </c:pt>
                <c:pt idx="1968">
                  <c:v>9.8400000000001384</c:v>
                </c:pt>
                <c:pt idx="1969">
                  <c:v>9.8450000000001392</c:v>
                </c:pt>
                <c:pt idx="1970">
                  <c:v>9.8500000000001524</c:v>
                </c:pt>
                <c:pt idx="1971">
                  <c:v>9.8550000000001532</c:v>
                </c:pt>
                <c:pt idx="1972">
                  <c:v>9.8600000000001504</c:v>
                </c:pt>
                <c:pt idx="1973">
                  <c:v>9.8650000000001548</c:v>
                </c:pt>
                <c:pt idx="1974">
                  <c:v>9.8700000000001467</c:v>
                </c:pt>
                <c:pt idx="1975">
                  <c:v>9.8750000000001528</c:v>
                </c:pt>
                <c:pt idx="1976">
                  <c:v>9.8800000000001447</c:v>
                </c:pt>
                <c:pt idx="1977">
                  <c:v>9.8850000000001508</c:v>
                </c:pt>
                <c:pt idx="1978">
                  <c:v>9.8900000000001462</c:v>
                </c:pt>
                <c:pt idx="1979">
                  <c:v>9.8950000000001506</c:v>
                </c:pt>
                <c:pt idx="1980">
                  <c:v>9.9000000000001478</c:v>
                </c:pt>
                <c:pt idx="1981">
                  <c:v>9.9050000000001504</c:v>
                </c:pt>
                <c:pt idx="1982">
                  <c:v>9.9100000000001494</c:v>
                </c:pt>
                <c:pt idx="1983">
                  <c:v>9.9150000000001501</c:v>
                </c:pt>
                <c:pt idx="1984">
                  <c:v>9.9200000000001509</c:v>
                </c:pt>
                <c:pt idx="1985">
                  <c:v>9.9250000000001517</c:v>
                </c:pt>
                <c:pt idx="1986">
                  <c:v>9.9300000000001489</c:v>
                </c:pt>
                <c:pt idx="1987">
                  <c:v>9.9350000000001533</c:v>
                </c:pt>
                <c:pt idx="1988">
                  <c:v>9.9400000000001487</c:v>
                </c:pt>
                <c:pt idx="1989">
                  <c:v>9.9450000000001531</c:v>
                </c:pt>
                <c:pt idx="1990">
                  <c:v>9.9500000000001556</c:v>
                </c:pt>
                <c:pt idx="1991">
                  <c:v>9.9550000000001564</c:v>
                </c:pt>
                <c:pt idx="1992">
                  <c:v>9.9600000000001572</c:v>
                </c:pt>
                <c:pt idx="1993">
                  <c:v>9.9650000000001597</c:v>
                </c:pt>
                <c:pt idx="1994">
                  <c:v>9.9700000000001587</c:v>
                </c:pt>
                <c:pt idx="1995">
                  <c:v>9.9750000000001595</c:v>
                </c:pt>
                <c:pt idx="1996">
                  <c:v>9.9800000000001603</c:v>
                </c:pt>
                <c:pt idx="1997">
                  <c:v>9.9850000000001646</c:v>
                </c:pt>
                <c:pt idx="1998">
                  <c:v>9.9900000000001636</c:v>
                </c:pt>
                <c:pt idx="1999">
                  <c:v>9.9950000000001626</c:v>
                </c:pt>
                <c:pt idx="2000">
                  <c:v>10.000000000000163</c:v>
                </c:pt>
                <c:pt idx="2001">
                  <c:v>10.005000000000164</c:v>
                </c:pt>
                <c:pt idx="2002">
                  <c:v>10.010000000000165</c:v>
                </c:pt>
                <c:pt idx="2003">
                  <c:v>10.015000000000166</c:v>
                </c:pt>
                <c:pt idx="2004">
                  <c:v>10.020000000000167</c:v>
                </c:pt>
                <c:pt idx="2005">
                  <c:v>10.025000000000167</c:v>
                </c:pt>
                <c:pt idx="2006">
                  <c:v>10.030000000000168</c:v>
                </c:pt>
                <c:pt idx="2007">
                  <c:v>10.035000000000169</c:v>
                </c:pt>
                <c:pt idx="2008">
                  <c:v>10.040000000000168</c:v>
                </c:pt>
                <c:pt idx="2009">
                  <c:v>10.045000000000169</c:v>
                </c:pt>
                <c:pt idx="2010">
                  <c:v>10.050000000000171</c:v>
                </c:pt>
                <c:pt idx="2011">
                  <c:v>10.055000000000172</c:v>
                </c:pt>
                <c:pt idx="2012">
                  <c:v>10.060000000000173</c:v>
                </c:pt>
                <c:pt idx="2013">
                  <c:v>10.065000000000174</c:v>
                </c:pt>
                <c:pt idx="2014">
                  <c:v>10.070000000000173</c:v>
                </c:pt>
                <c:pt idx="2015">
                  <c:v>10.075000000000175</c:v>
                </c:pt>
                <c:pt idx="2016">
                  <c:v>10.080000000000171</c:v>
                </c:pt>
                <c:pt idx="2017">
                  <c:v>10.085000000000177</c:v>
                </c:pt>
                <c:pt idx="2018">
                  <c:v>10.090000000000169</c:v>
                </c:pt>
                <c:pt idx="2019">
                  <c:v>10.095000000000178</c:v>
                </c:pt>
                <c:pt idx="2020">
                  <c:v>10.100000000000168</c:v>
                </c:pt>
                <c:pt idx="2021">
                  <c:v>10.10500000000018</c:v>
                </c:pt>
                <c:pt idx="2022">
                  <c:v>10.110000000000181</c:v>
                </c:pt>
                <c:pt idx="2023">
                  <c:v>10.115000000000181</c:v>
                </c:pt>
                <c:pt idx="2024">
                  <c:v>10.120000000000172</c:v>
                </c:pt>
                <c:pt idx="2025">
                  <c:v>10.125000000000183</c:v>
                </c:pt>
                <c:pt idx="2026">
                  <c:v>10.130000000000173</c:v>
                </c:pt>
                <c:pt idx="2027">
                  <c:v>10.135000000000185</c:v>
                </c:pt>
                <c:pt idx="2028">
                  <c:v>10.140000000000173</c:v>
                </c:pt>
                <c:pt idx="2029">
                  <c:v>10.145000000000183</c:v>
                </c:pt>
                <c:pt idx="2030">
                  <c:v>10.150000000000187</c:v>
                </c:pt>
                <c:pt idx="2031">
                  <c:v>10.155000000000189</c:v>
                </c:pt>
                <c:pt idx="2032">
                  <c:v>10.160000000000188</c:v>
                </c:pt>
                <c:pt idx="2033">
                  <c:v>10.165000000000189</c:v>
                </c:pt>
                <c:pt idx="2034">
                  <c:v>10.17000000000019</c:v>
                </c:pt>
                <c:pt idx="2035">
                  <c:v>10.175000000000194</c:v>
                </c:pt>
                <c:pt idx="2036">
                  <c:v>10.180000000000192</c:v>
                </c:pt>
                <c:pt idx="2037">
                  <c:v>10.185000000000192</c:v>
                </c:pt>
                <c:pt idx="2038">
                  <c:v>10.190000000000193</c:v>
                </c:pt>
                <c:pt idx="2039">
                  <c:v>10.195000000000194</c:v>
                </c:pt>
                <c:pt idx="2040">
                  <c:v>10.200000000000195</c:v>
                </c:pt>
                <c:pt idx="2041">
                  <c:v>10.205000000000195</c:v>
                </c:pt>
                <c:pt idx="2042">
                  <c:v>10.210000000000193</c:v>
                </c:pt>
                <c:pt idx="2043">
                  <c:v>10.215000000000197</c:v>
                </c:pt>
                <c:pt idx="2044">
                  <c:v>10.220000000000198</c:v>
                </c:pt>
                <c:pt idx="2045">
                  <c:v>10.225000000000199</c:v>
                </c:pt>
                <c:pt idx="2046">
                  <c:v>10.230000000000198</c:v>
                </c:pt>
                <c:pt idx="2047">
                  <c:v>10.2350000000002</c:v>
                </c:pt>
                <c:pt idx="2048">
                  <c:v>10.240000000000201</c:v>
                </c:pt>
                <c:pt idx="2049">
                  <c:v>10.245000000000202</c:v>
                </c:pt>
                <c:pt idx="2050">
                  <c:v>10.250000000000204</c:v>
                </c:pt>
                <c:pt idx="2051">
                  <c:v>10.255000000000214</c:v>
                </c:pt>
                <c:pt idx="2052">
                  <c:v>10.260000000000204</c:v>
                </c:pt>
                <c:pt idx="2053">
                  <c:v>10.265000000000216</c:v>
                </c:pt>
                <c:pt idx="2054">
                  <c:v>10.270000000000206</c:v>
                </c:pt>
                <c:pt idx="2055">
                  <c:v>10.275000000000206</c:v>
                </c:pt>
                <c:pt idx="2056">
                  <c:v>10.280000000000207</c:v>
                </c:pt>
                <c:pt idx="2057">
                  <c:v>10.285000000000219</c:v>
                </c:pt>
                <c:pt idx="2058">
                  <c:v>10.290000000000209</c:v>
                </c:pt>
                <c:pt idx="2059">
                  <c:v>10.29500000000022</c:v>
                </c:pt>
                <c:pt idx="2060">
                  <c:v>10.300000000000221</c:v>
                </c:pt>
                <c:pt idx="2061">
                  <c:v>10.305000000000227</c:v>
                </c:pt>
                <c:pt idx="2062">
                  <c:v>10.310000000000223</c:v>
                </c:pt>
                <c:pt idx="2063">
                  <c:v>10.315000000000227</c:v>
                </c:pt>
                <c:pt idx="2064">
                  <c:v>10.320000000000222</c:v>
                </c:pt>
                <c:pt idx="2065">
                  <c:v>10.325000000000227</c:v>
                </c:pt>
                <c:pt idx="2066">
                  <c:v>10.33000000000022</c:v>
                </c:pt>
                <c:pt idx="2067">
                  <c:v>10.335000000000226</c:v>
                </c:pt>
                <c:pt idx="2068">
                  <c:v>10.34000000000022</c:v>
                </c:pt>
                <c:pt idx="2069">
                  <c:v>10.345000000000224</c:v>
                </c:pt>
                <c:pt idx="2070">
                  <c:v>10.350000000000231</c:v>
                </c:pt>
                <c:pt idx="2071">
                  <c:v>10.355000000000235</c:v>
                </c:pt>
                <c:pt idx="2072">
                  <c:v>10.36000000000023</c:v>
                </c:pt>
                <c:pt idx="2073">
                  <c:v>10.365000000000235</c:v>
                </c:pt>
                <c:pt idx="2074">
                  <c:v>10.370000000000232</c:v>
                </c:pt>
                <c:pt idx="2075">
                  <c:v>10.375000000000234</c:v>
                </c:pt>
                <c:pt idx="2076">
                  <c:v>10.380000000000226</c:v>
                </c:pt>
                <c:pt idx="2077">
                  <c:v>10.385000000000236</c:v>
                </c:pt>
                <c:pt idx="2078">
                  <c:v>10.390000000000224</c:v>
                </c:pt>
                <c:pt idx="2079">
                  <c:v>10.395000000000238</c:v>
                </c:pt>
                <c:pt idx="2080">
                  <c:v>10.400000000000226</c:v>
                </c:pt>
                <c:pt idx="2081">
                  <c:v>10.405000000000237</c:v>
                </c:pt>
                <c:pt idx="2082">
                  <c:v>10.410000000000229</c:v>
                </c:pt>
                <c:pt idx="2083">
                  <c:v>10.415000000000239</c:v>
                </c:pt>
                <c:pt idx="2084">
                  <c:v>10.420000000000229</c:v>
                </c:pt>
                <c:pt idx="2085">
                  <c:v>10.425000000000241</c:v>
                </c:pt>
                <c:pt idx="2086">
                  <c:v>10.430000000000232</c:v>
                </c:pt>
                <c:pt idx="2087">
                  <c:v>10.435000000000242</c:v>
                </c:pt>
                <c:pt idx="2088">
                  <c:v>10.440000000000232</c:v>
                </c:pt>
                <c:pt idx="2089">
                  <c:v>10.445000000000244</c:v>
                </c:pt>
                <c:pt idx="2090">
                  <c:v>10.450000000000246</c:v>
                </c:pt>
                <c:pt idx="2091">
                  <c:v>10.455000000000254</c:v>
                </c:pt>
                <c:pt idx="2092">
                  <c:v>10.460000000000248</c:v>
                </c:pt>
                <c:pt idx="2093">
                  <c:v>10.465000000000254</c:v>
                </c:pt>
                <c:pt idx="2094">
                  <c:v>10.470000000000248</c:v>
                </c:pt>
                <c:pt idx="2095">
                  <c:v>10.475000000000255</c:v>
                </c:pt>
                <c:pt idx="2096">
                  <c:v>10.480000000000249</c:v>
                </c:pt>
                <c:pt idx="2097">
                  <c:v>10.485000000000255</c:v>
                </c:pt>
                <c:pt idx="2098">
                  <c:v>10.490000000000251</c:v>
                </c:pt>
                <c:pt idx="2099">
                  <c:v>10.495000000000255</c:v>
                </c:pt>
                <c:pt idx="2100">
                  <c:v>10.50000000000025</c:v>
                </c:pt>
                <c:pt idx="2101">
                  <c:v>10.505000000000255</c:v>
                </c:pt>
                <c:pt idx="2102">
                  <c:v>10.51000000000025</c:v>
                </c:pt>
                <c:pt idx="2103">
                  <c:v>10.515000000000255</c:v>
                </c:pt>
                <c:pt idx="2104">
                  <c:v>10.520000000000246</c:v>
                </c:pt>
                <c:pt idx="2105">
                  <c:v>10.525000000000254</c:v>
                </c:pt>
                <c:pt idx="2106">
                  <c:v>10.530000000000246</c:v>
                </c:pt>
                <c:pt idx="2107">
                  <c:v>10.535000000000252</c:v>
                </c:pt>
                <c:pt idx="2108">
                  <c:v>10.54000000000025</c:v>
                </c:pt>
                <c:pt idx="2109">
                  <c:v>10.54500000000025</c:v>
                </c:pt>
                <c:pt idx="2110">
                  <c:v>10.55000000000026</c:v>
                </c:pt>
                <c:pt idx="2111">
                  <c:v>10.555000000000261</c:v>
                </c:pt>
                <c:pt idx="2112">
                  <c:v>10.560000000000256</c:v>
                </c:pt>
                <c:pt idx="2113">
                  <c:v>10.565000000000264</c:v>
                </c:pt>
                <c:pt idx="2114">
                  <c:v>10.570000000000254</c:v>
                </c:pt>
                <c:pt idx="2115">
                  <c:v>10.575000000000264</c:v>
                </c:pt>
                <c:pt idx="2116">
                  <c:v>10.580000000000254</c:v>
                </c:pt>
                <c:pt idx="2117">
                  <c:v>10.585000000000266</c:v>
                </c:pt>
                <c:pt idx="2118">
                  <c:v>10.590000000000256</c:v>
                </c:pt>
                <c:pt idx="2119">
                  <c:v>10.595000000000256</c:v>
                </c:pt>
                <c:pt idx="2120">
                  <c:v>10.600000000000257</c:v>
                </c:pt>
                <c:pt idx="2121">
                  <c:v>10.605000000000269</c:v>
                </c:pt>
                <c:pt idx="2122">
                  <c:v>10.610000000000259</c:v>
                </c:pt>
                <c:pt idx="2123">
                  <c:v>10.61500000000027</c:v>
                </c:pt>
                <c:pt idx="2124">
                  <c:v>10.62000000000026</c:v>
                </c:pt>
                <c:pt idx="2125">
                  <c:v>10.625000000000266</c:v>
                </c:pt>
                <c:pt idx="2126">
                  <c:v>10.630000000000262</c:v>
                </c:pt>
                <c:pt idx="2127">
                  <c:v>10.635000000000264</c:v>
                </c:pt>
                <c:pt idx="2128">
                  <c:v>10.640000000000263</c:v>
                </c:pt>
                <c:pt idx="2129">
                  <c:v>10.645000000000264</c:v>
                </c:pt>
                <c:pt idx="2130">
                  <c:v>10.65000000000027</c:v>
                </c:pt>
                <c:pt idx="2131">
                  <c:v>10.655000000000276</c:v>
                </c:pt>
                <c:pt idx="2132">
                  <c:v>10.66000000000027</c:v>
                </c:pt>
                <c:pt idx="2133">
                  <c:v>10.665000000000274</c:v>
                </c:pt>
                <c:pt idx="2134">
                  <c:v>10.67000000000027</c:v>
                </c:pt>
                <c:pt idx="2135">
                  <c:v>10.675000000000272</c:v>
                </c:pt>
                <c:pt idx="2136">
                  <c:v>10.68000000000027</c:v>
                </c:pt>
                <c:pt idx="2137">
                  <c:v>10.685000000000272</c:v>
                </c:pt>
                <c:pt idx="2138">
                  <c:v>10.690000000000271</c:v>
                </c:pt>
                <c:pt idx="2139">
                  <c:v>10.695000000000272</c:v>
                </c:pt>
                <c:pt idx="2140">
                  <c:v>10.700000000000273</c:v>
                </c:pt>
                <c:pt idx="2141">
                  <c:v>10.705000000000274</c:v>
                </c:pt>
                <c:pt idx="2142">
                  <c:v>10.710000000000273</c:v>
                </c:pt>
                <c:pt idx="2143">
                  <c:v>10.715000000000275</c:v>
                </c:pt>
                <c:pt idx="2144">
                  <c:v>10.720000000000271</c:v>
                </c:pt>
                <c:pt idx="2145">
                  <c:v>10.725000000000277</c:v>
                </c:pt>
                <c:pt idx="2146">
                  <c:v>10.730000000000278</c:v>
                </c:pt>
                <c:pt idx="2147">
                  <c:v>10.735000000000278</c:v>
                </c:pt>
                <c:pt idx="2148">
                  <c:v>10.740000000000268</c:v>
                </c:pt>
                <c:pt idx="2149">
                  <c:v>10.74500000000028</c:v>
                </c:pt>
                <c:pt idx="2150">
                  <c:v>10.750000000000282</c:v>
                </c:pt>
                <c:pt idx="2151">
                  <c:v>10.755000000000292</c:v>
                </c:pt>
                <c:pt idx="2152">
                  <c:v>10.760000000000282</c:v>
                </c:pt>
                <c:pt idx="2153">
                  <c:v>10.765000000000294</c:v>
                </c:pt>
                <c:pt idx="2154">
                  <c:v>10.770000000000284</c:v>
                </c:pt>
                <c:pt idx="2155">
                  <c:v>10.775000000000286</c:v>
                </c:pt>
                <c:pt idx="2156">
                  <c:v>10.780000000000285</c:v>
                </c:pt>
                <c:pt idx="2157">
                  <c:v>10.785000000000286</c:v>
                </c:pt>
                <c:pt idx="2158">
                  <c:v>10.790000000000287</c:v>
                </c:pt>
                <c:pt idx="2159">
                  <c:v>10.795000000000289</c:v>
                </c:pt>
                <c:pt idx="2160">
                  <c:v>10.800000000000299</c:v>
                </c:pt>
                <c:pt idx="2161">
                  <c:v>10.805000000000305</c:v>
                </c:pt>
                <c:pt idx="2162">
                  <c:v>10.810000000000301</c:v>
                </c:pt>
                <c:pt idx="2163">
                  <c:v>10.815000000000305</c:v>
                </c:pt>
                <c:pt idx="2164">
                  <c:v>10.8200000000003</c:v>
                </c:pt>
                <c:pt idx="2165">
                  <c:v>10.825000000000305</c:v>
                </c:pt>
                <c:pt idx="2166">
                  <c:v>10.8300000000003</c:v>
                </c:pt>
                <c:pt idx="2167">
                  <c:v>10.835000000000306</c:v>
                </c:pt>
                <c:pt idx="2168">
                  <c:v>10.8400000000003</c:v>
                </c:pt>
                <c:pt idx="2169">
                  <c:v>10.845000000000304</c:v>
                </c:pt>
                <c:pt idx="2170">
                  <c:v>10.850000000000309</c:v>
                </c:pt>
                <c:pt idx="2171">
                  <c:v>10.855000000000315</c:v>
                </c:pt>
                <c:pt idx="2172">
                  <c:v>10.86000000000031</c:v>
                </c:pt>
                <c:pt idx="2173">
                  <c:v>10.865000000000315</c:v>
                </c:pt>
                <c:pt idx="2174">
                  <c:v>10.87000000000031</c:v>
                </c:pt>
                <c:pt idx="2175">
                  <c:v>10.875000000000311</c:v>
                </c:pt>
                <c:pt idx="2176">
                  <c:v>10.880000000000306</c:v>
                </c:pt>
                <c:pt idx="2177">
                  <c:v>10.885000000000314</c:v>
                </c:pt>
                <c:pt idx="2178">
                  <c:v>10.890000000000304</c:v>
                </c:pt>
                <c:pt idx="2179">
                  <c:v>10.895000000000314</c:v>
                </c:pt>
                <c:pt idx="2180">
                  <c:v>10.900000000000304</c:v>
                </c:pt>
                <c:pt idx="2181">
                  <c:v>10.905000000000316</c:v>
                </c:pt>
                <c:pt idx="2182">
                  <c:v>10.910000000000306</c:v>
                </c:pt>
                <c:pt idx="2183">
                  <c:v>10.915000000000306</c:v>
                </c:pt>
                <c:pt idx="2184">
                  <c:v>10.920000000000307</c:v>
                </c:pt>
                <c:pt idx="2185">
                  <c:v>10.925000000000319</c:v>
                </c:pt>
                <c:pt idx="2186">
                  <c:v>10.930000000000309</c:v>
                </c:pt>
                <c:pt idx="2187">
                  <c:v>10.93500000000032</c:v>
                </c:pt>
                <c:pt idx="2188">
                  <c:v>10.94000000000031</c:v>
                </c:pt>
                <c:pt idx="2189">
                  <c:v>10.945000000000316</c:v>
                </c:pt>
                <c:pt idx="2190">
                  <c:v>10.950000000000323</c:v>
                </c:pt>
                <c:pt idx="2191">
                  <c:v>10.955000000000327</c:v>
                </c:pt>
                <c:pt idx="2192">
                  <c:v>10.960000000000322</c:v>
                </c:pt>
                <c:pt idx="2193">
                  <c:v>10.965000000000327</c:v>
                </c:pt>
                <c:pt idx="2194">
                  <c:v>10.97000000000032</c:v>
                </c:pt>
                <c:pt idx="2195">
                  <c:v>10.975000000000326</c:v>
                </c:pt>
                <c:pt idx="2196">
                  <c:v>10.98000000000032</c:v>
                </c:pt>
                <c:pt idx="2197">
                  <c:v>10.985000000000326</c:v>
                </c:pt>
                <c:pt idx="2198">
                  <c:v>10.99000000000032</c:v>
                </c:pt>
                <c:pt idx="2199">
                  <c:v>10.995000000000324</c:v>
                </c:pt>
                <c:pt idx="2200">
                  <c:v>11.00000000000032</c:v>
                </c:pt>
                <c:pt idx="2201">
                  <c:v>11.005000000000322</c:v>
                </c:pt>
                <c:pt idx="2202">
                  <c:v>11.010000000000321</c:v>
                </c:pt>
                <c:pt idx="2203">
                  <c:v>11.015000000000322</c:v>
                </c:pt>
                <c:pt idx="2204">
                  <c:v>11.020000000000323</c:v>
                </c:pt>
                <c:pt idx="2205">
                  <c:v>11.025000000000324</c:v>
                </c:pt>
                <c:pt idx="2206">
                  <c:v>11.030000000000323</c:v>
                </c:pt>
                <c:pt idx="2207">
                  <c:v>11.035000000000325</c:v>
                </c:pt>
                <c:pt idx="2208">
                  <c:v>11.040000000000321</c:v>
                </c:pt>
                <c:pt idx="2209">
                  <c:v>11.045000000000327</c:v>
                </c:pt>
                <c:pt idx="2210">
                  <c:v>11.050000000000329</c:v>
                </c:pt>
                <c:pt idx="2211">
                  <c:v>11.055000000000339</c:v>
                </c:pt>
                <c:pt idx="2212">
                  <c:v>11.060000000000329</c:v>
                </c:pt>
                <c:pt idx="2213">
                  <c:v>11.065000000000341</c:v>
                </c:pt>
                <c:pt idx="2214">
                  <c:v>11.070000000000332</c:v>
                </c:pt>
                <c:pt idx="2215">
                  <c:v>11.075000000000342</c:v>
                </c:pt>
                <c:pt idx="2216">
                  <c:v>11.080000000000332</c:v>
                </c:pt>
                <c:pt idx="2217">
                  <c:v>11.085000000000344</c:v>
                </c:pt>
                <c:pt idx="2218">
                  <c:v>11.090000000000334</c:v>
                </c:pt>
                <c:pt idx="2219">
                  <c:v>11.095000000000336</c:v>
                </c:pt>
                <c:pt idx="2220">
                  <c:v>11.100000000000335</c:v>
                </c:pt>
                <c:pt idx="2221">
                  <c:v>11.105000000000336</c:v>
                </c:pt>
                <c:pt idx="2222">
                  <c:v>11.110000000000337</c:v>
                </c:pt>
                <c:pt idx="2223">
                  <c:v>11.115000000000339</c:v>
                </c:pt>
                <c:pt idx="2224">
                  <c:v>11.120000000000339</c:v>
                </c:pt>
                <c:pt idx="2225">
                  <c:v>11.125000000000339</c:v>
                </c:pt>
                <c:pt idx="2226">
                  <c:v>11.13000000000034</c:v>
                </c:pt>
                <c:pt idx="2227">
                  <c:v>11.135000000000344</c:v>
                </c:pt>
                <c:pt idx="2228">
                  <c:v>11.140000000000342</c:v>
                </c:pt>
                <c:pt idx="2229">
                  <c:v>11.145000000000342</c:v>
                </c:pt>
                <c:pt idx="2230">
                  <c:v>11.15000000000035</c:v>
                </c:pt>
                <c:pt idx="2231">
                  <c:v>11.155000000000356</c:v>
                </c:pt>
                <c:pt idx="2232">
                  <c:v>11.16000000000035</c:v>
                </c:pt>
                <c:pt idx="2233">
                  <c:v>11.165000000000354</c:v>
                </c:pt>
                <c:pt idx="2234">
                  <c:v>11.170000000000346</c:v>
                </c:pt>
                <c:pt idx="2235">
                  <c:v>11.175000000000352</c:v>
                </c:pt>
                <c:pt idx="2236">
                  <c:v>11.18000000000035</c:v>
                </c:pt>
                <c:pt idx="2237">
                  <c:v>11.18500000000035</c:v>
                </c:pt>
                <c:pt idx="2238">
                  <c:v>11.190000000000349</c:v>
                </c:pt>
                <c:pt idx="2239">
                  <c:v>11.19500000000035</c:v>
                </c:pt>
                <c:pt idx="2240">
                  <c:v>11.200000000000351</c:v>
                </c:pt>
                <c:pt idx="2241">
                  <c:v>11.205000000000352</c:v>
                </c:pt>
                <c:pt idx="2242">
                  <c:v>11.210000000000353</c:v>
                </c:pt>
                <c:pt idx="2243">
                  <c:v>11.215000000000353</c:v>
                </c:pt>
                <c:pt idx="2244">
                  <c:v>11.220000000000351</c:v>
                </c:pt>
                <c:pt idx="2245">
                  <c:v>11.225000000000355</c:v>
                </c:pt>
                <c:pt idx="2246">
                  <c:v>11.230000000000349</c:v>
                </c:pt>
                <c:pt idx="2247">
                  <c:v>11.235000000000355</c:v>
                </c:pt>
                <c:pt idx="2248">
                  <c:v>11.240000000000348</c:v>
                </c:pt>
                <c:pt idx="2249">
                  <c:v>11.245000000000358</c:v>
                </c:pt>
                <c:pt idx="2250">
                  <c:v>11.250000000000359</c:v>
                </c:pt>
                <c:pt idx="2251">
                  <c:v>11.25500000000037</c:v>
                </c:pt>
                <c:pt idx="2252">
                  <c:v>11.26000000000036</c:v>
                </c:pt>
                <c:pt idx="2253">
                  <c:v>11.265000000000366</c:v>
                </c:pt>
                <c:pt idx="2254">
                  <c:v>11.270000000000362</c:v>
                </c:pt>
                <c:pt idx="2255">
                  <c:v>11.275000000000366</c:v>
                </c:pt>
                <c:pt idx="2256">
                  <c:v>11.280000000000364</c:v>
                </c:pt>
                <c:pt idx="2257">
                  <c:v>11.285000000000364</c:v>
                </c:pt>
                <c:pt idx="2258">
                  <c:v>11.290000000000365</c:v>
                </c:pt>
                <c:pt idx="2259">
                  <c:v>11.295000000000366</c:v>
                </c:pt>
                <c:pt idx="2260">
                  <c:v>11.30000000000037</c:v>
                </c:pt>
                <c:pt idx="2261">
                  <c:v>11.305000000000376</c:v>
                </c:pt>
                <c:pt idx="2262">
                  <c:v>11.31000000000037</c:v>
                </c:pt>
                <c:pt idx="2263">
                  <c:v>11.315000000000374</c:v>
                </c:pt>
                <c:pt idx="2264">
                  <c:v>11.32000000000037</c:v>
                </c:pt>
                <c:pt idx="2265">
                  <c:v>11.325000000000372</c:v>
                </c:pt>
                <c:pt idx="2266">
                  <c:v>11.330000000000371</c:v>
                </c:pt>
                <c:pt idx="2267">
                  <c:v>11.335000000000372</c:v>
                </c:pt>
                <c:pt idx="2268">
                  <c:v>11.340000000000373</c:v>
                </c:pt>
                <c:pt idx="2269">
                  <c:v>11.345000000000374</c:v>
                </c:pt>
                <c:pt idx="2270">
                  <c:v>11.350000000000374</c:v>
                </c:pt>
                <c:pt idx="2271">
                  <c:v>11.355000000000388</c:v>
                </c:pt>
                <c:pt idx="2272">
                  <c:v>11.360000000000376</c:v>
                </c:pt>
                <c:pt idx="2273">
                  <c:v>11.365000000000387</c:v>
                </c:pt>
                <c:pt idx="2274">
                  <c:v>11.370000000000379</c:v>
                </c:pt>
                <c:pt idx="2275">
                  <c:v>11.375000000000389</c:v>
                </c:pt>
                <c:pt idx="2276">
                  <c:v>11.380000000000379</c:v>
                </c:pt>
                <c:pt idx="2277">
                  <c:v>11.385000000000391</c:v>
                </c:pt>
                <c:pt idx="2278">
                  <c:v>11.390000000000382</c:v>
                </c:pt>
                <c:pt idx="2279">
                  <c:v>11.395000000000392</c:v>
                </c:pt>
                <c:pt idx="2280">
                  <c:v>11.400000000000382</c:v>
                </c:pt>
                <c:pt idx="2281">
                  <c:v>11.405000000000394</c:v>
                </c:pt>
                <c:pt idx="2282">
                  <c:v>11.410000000000384</c:v>
                </c:pt>
                <c:pt idx="2283">
                  <c:v>11.415000000000386</c:v>
                </c:pt>
                <c:pt idx="2284">
                  <c:v>11.420000000000385</c:v>
                </c:pt>
                <c:pt idx="2285">
                  <c:v>11.425000000000386</c:v>
                </c:pt>
                <c:pt idx="2286">
                  <c:v>11.430000000000387</c:v>
                </c:pt>
                <c:pt idx="2287">
                  <c:v>11.435000000000398</c:v>
                </c:pt>
                <c:pt idx="2288">
                  <c:v>11.440000000000389</c:v>
                </c:pt>
                <c:pt idx="2289">
                  <c:v>11.445000000000389</c:v>
                </c:pt>
                <c:pt idx="2290">
                  <c:v>11.450000000000401</c:v>
                </c:pt>
                <c:pt idx="2291">
                  <c:v>11.455000000000405</c:v>
                </c:pt>
                <c:pt idx="2292">
                  <c:v>11.460000000000402</c:v>
                </c:pt>
                <c:pt idx="2293">
                  <c:v>11.465000000000405</c:v>
                </c:pt>
                <c:pt idx="2294">
                  <c:v>11.4700000000004</c:v>
                </c:pt>
                <c:pt idx="2295">
                  <c:v>11.475000000000406</c:v>
                </c:pt>
                <c:pt idx="2296">
                  <c:v>11.4800000000004</c:v>
                </c:pt>
                <c:pt idx="2297">
                  <c:v>11.485000000000404</c:v>
                </c:pt>
                <c:pt idx="2298">
                  <c:v>11.490000000000396</c:v>
                </c:pt>
                <c:pt idx="2299">
                  <c:v>11.495000000000402</c:v>
                </c:pt>
                <c:pt idx="2300">
                  <c:v>11.5000000000004</c:v>
                </c:pt>
                <c:pt idx="2301">
                  <c:v>11.5050000000004</c:v>
                </c:pt>
                <c:pt idx="2302">
                  <c:v>11.510000000000399</c:v>
                </c:pt>
                <c:pt idx="2303">
                  <c:v>11.5150000000004</c:v>
                </c:pt>
                <c:pt idx="2304">
                  <c:v>11.520000000000401</c:v>
                </c:pt>
                <c:pt idx="2305">
                  <c:v>11.525000000000402</c:v>
                </c:pt>
                <c:pt idx="2306">
                  <c:v>11.530000000000403</c:v>
                </c:pt>
                <c:pt idx="2307">
                  <c:v>11.535000000000403</c:v>
                </c:pt>
                <c:pt idx="2308">
                  <c:v>11.540000000000401</c:v>
                </c:pt>
                <c:pt idx="2309">
                  <c:v>11.545000000000405</c:v>
                </c:pt>
                <c:pt idx="2310">
                  <c:v>11.550000000000406</c:v>
                </c:pt>
                <c:pt idx="2311">
                  <c:v>11.555000000000417</c:v>
                </c:pt>
                <c:pt idx="2312">
                  <c:v>11.560000000000407</c:v>
                </c:pt>
                <c:pt idx="2313">
                  <c:v>11.565000000000419</c:v>
                </c:pt>
                <c:pt idx="2314">
                  <c:v>11.570000000000409</c:v>
                </c:pt>
                <c:pt idx="2315">
                  <c:v>11.57500000000042</c:v>
                </c:pt>
                <c:pt idx="2316">
                  <c:v>11.58000000000041</c:v>
                </c:pt>
                <c:pt idx="2317">
                  <c:v>11.58500000000042</c:v>
                </c:pt>
                <c:pt idx="2318">
                  <c:v>11.590000000000412</c:v>
                </c:pt>
                <c:pt idx="2319">
                  <c:v>11.595000000000416</c:v>
                </c:pt>
                <c:pt idx="2320">
                  <c:v>11.600000000000414</c:v>
                </c:pt>
                <c:pt idx="2321">
                  <c:v>11.605000000000414</c:v>
                </c:pt>
                <c:pt idx="2322">
                  <c:v>11.610000000000415</c:v>
                </c:pt>
                <c:pt idx="2323">
                  <c:v>11.615000000000416</c:v>
                </c:pt>
                <c:pt idx="2324">
                  <c:v>11.620000000000417</c:v>
                </c:pt>
                <c:pt idx="2325">
                  <c:v>11.625000000000417</c:v>
                </c:pt>
                <c:pt idx="2326">
                  <c:v>11.630000000000418</c:v>
                </c:pt>
                <c:pt idx="2327">
                  <c:v>11.635000000000419</c:v>
                </c:pt>
                <c:pt idx="2328">
                  <c:v>11.640000000000418</c:v>
                </c:pt>
                <c:pt idx="2329">
                  <c:v>11.645000000000421</c:v>
                </c:pt>
                <c:pt idx="2330">
                  <c:v>11.650000000000421</c:v>
                </c:pt>
                <c:pt idx="2331">
                  <c:v>11.655000000000422</c:v>
                </c:pt>
                <c:pt idx="2332">
                  <c:v>11.660000000000423</c:v>
                </c:pt>
                <c:pt idx="2333">
                  <c:v>11.665000000000424</c:v>
                </c:pt>
                <c:pt idx="2334">
                  <c:v>11.670000000000423</c:v>
                </c:pt>
                <c:pt idx="2335">
                  <c:v>11.675000000000425</c:v>
                </c:pt>
                <c:pt idx="2336">
                  <c:v>11.680000000000421</c:v>
                </c:pt>
                <c:pt idx="2337">
                  <c:v>11.685000000000427</c:v>
                </c:pt>
                <c:pt idx="2338">
                  <c:v>11.690000000000428</c:v>
                </c:pt>
                <c:pt idx="2339">
                  <c:v>11.695000000000428</c:v>
                </c:pt>
                <c:pt idx="2340">
                  <c:v>11.700000000000419</c:v>
                </c:pt>
                <c:pt idx="2341">
                  <c:v>11.70500000000043</c:v>
                </c:pt>
                <c:pt idx="2342">
                  <c:v>11.710000000000431</c:v>
                </c:pt>
                <c:pt idx="2343">
                  <c:v>11.715000000000432</c:v>
                </c:pt>
                <c:pt idx="2344">
                  <c:v>11.720000000000431</c:v>
                </c:pt>
                <c:pt idx="2345">
                  <c:v>11.725000000000433</c:v>
                </c:pt>
                <c:pt idx="2346">
                  <c:v>11.730000000000423</c:v>
                </c:pt>
                <c:pt idx="2347">
                  <c:v>11.735000000000435</c:v>
                </c:pt>
                <c:pt idx="2348">
                  <c:v>11.740000000000425</c:v>
                </c:pt>
                <c:pt idx="2349">
                  <c:v>11.745000000000433</c:v>
                </c:pt>
                <c:pt idx="2350">
                  <c:v>11.750000000000437</c:v>
                </c:pt>
                <c:pt idx="2351">
                  <c:v>11.755000000000448</c:v>
                </c:pt>
                <c:pt idx="2352">
                  <c:v>11.760000000000439</c:v>
                </c:pt>
                <c:pt idx="2353">
                  <c:v>11.765000000000439</c:v>
                </c:pt>
                <c:pt idx="2354">
                  <c:v>11.77000000000044</c:v>
                </c:pt>
                <c:pt idx="2355">
                  <c:v>11.775000000000444</c:v>
                </c:pt>
                <c:pt idx="2356">
                  <c:v>11.780000000000442</c:v>
                </c:pt>
                <c:pt idx="2357">
                  <c:v>11.785000000000442</c:v>
                </c:pt>
                <c:pt idx="2358">
                  <c:v>11.790000000000443</c:v>
                </c:pt>
                <c:pt idx="2359">
                  <c:v>11.795000000000444</c:v>
                </c:pt>
                <c:pt idx="2360">
                  <c:v>11.80000000000045</c:v>
                </c:pt>
                <c:pt idx="2361">
                  <c:v>11.805000000000454</c:v>
                </c:pt>
                <c:pt idx="2362">
                  <c:v>11.810000000000446</c:v>
                </c:pt>
                <c:pt idx="2363">
                  <c:v>11.815000000000452</c:v>
                </c:pt>
                <c:pt idx="2364">
                  <c:v>11.82000000000045</c:v>
                </c:pt>
                <c:pt idx="2365">
                  <c:v>11.82500000000045</c:v>
                </c:pt>
                <c:pt idx="2366">
                  <c:v>11.830000000000449</c:v>
                </c:pt>
                <c:pt idx="2367">
                  <c:v>11.83500000000045</c:v>
                </c:pt>
                <c:pt idx="2368">
                  <c:v>11.840000000000451</c:v>
                </c:pt>
                <c:pt idx="2369">
                  <c:v>11.845000000000452</c:v>
                </c:pt>
                <c:pt idx="2370">
                  <c:v>11.850000000000454</c:v>
                </c:pt>
                <c:pt idx="2371">
                  <c:v>11.855000000000466</c:v>
                </c:pt>
                <c:pt idx="2372">
                  <c:v>11.860000000000454</c:v>
                </c:pt>
                <c:pt idx="2373">
                  <c:v>11.865000000000466</c:v>
                </c:pt>
                <c:pt idx="2374">
                  <c:v>11.870000000000456</c:v>
                </c:pt>
                <c:pt idx="2375">
                  <c:v>11.875000000000467</c:v>
                </c:pt>
                <c:pt idx="2376">
                  <c:v>11.880000000000457</c:v>
                </c:pt>
                <c:pt idx="2377">
                  <c:v>11.885000000000469</c:v>
                </c:pt>
                <c:pt idx="2378">
                  <c:v>11.890000000000459</c:v>
                </c:pt>
                <c:pt idx="2379">
                  <c:v>11.89500000000047</c:v>
                </c:pt>
                <c:pt idx="2380">
                  <c:v>11.90000000000046</c:v>
                </c:pt>
                <c:pt idx="2381">
                  <c:v>11.90500000000047</c:v>
                </c:pt>
                <c:pt idx="2382">
                  <c:v>11.910000000000462</c:v>
                </c:pt>
                <c:pt idx="2383">
                  <c:v>11.915000000000466</c:v>
                </c:pt>
                <c:pt idx="2384">
                  <c:v>11.920000000000464</c:v>
                </c:pt>
                <c:pt idx="2385">
                  <c:v>11.925000000000464</c:v>
                </c:pt>
                <c:pt idx="2386">
                  <c:v>11.930000000000465</c:v>
                </c:pt>
                <c:pt idx="2387">
                  <c:v>11.935000000000466</c:v>
                </c:pt>
                <c:pt idx="2388">
                  <c:v>11.940000000000467</c:v>
                </c:pt>
                <c:pt idx="2389">
                  <c:v>11.945000000000467</c:v>
                </c:pt>
                <c:pt idx="2390">
                  <c:v>11.95000000000047</c:v>
                </c:pt>
                <c:pt idx="2391">
                  <c:v>11.955000000000474</c:v>
                </c:pt>
                <c:pt idx="2392">
                  <c:v>11.96000000000047</c:v>
                </c:pt>
                <c:pt idx="2393">
                  <c:v>11.965000000000472</c:v>
                </c:pt>
                <c:pt idx="2394">
                  <c:v>11.970000000000471</c:v>
                </c:pt>
                <c:pt idx="2395">
                  <c:v>11.975000000000472</c:v>
                </c:pt>
                <c:pt idx="2396">
                  <c:v>11.980000000000473</c:v>
                </c:pt>
                <c:pt idx="2397">
                  <c:v>11.985000000000474</c:v>
                </c:pt>
                <c:pt idx="2398">
                  <c:v>11.990000000000475</c:v>
                </c:pt>
                <c:pt idx="2399">
                  <c:v>11.995000000000475</c:v>
                </c:pt>
                <c:pt idx="2400">
                  <c:v>12.000000000000473</c:v>
                </c:pt>
                <c:pt idx="2401">
                  <c:v>12.005000000000477</c:v>
                </c:pt>
                <c:pt idx="2402">
                  <c:v>12.010000000000478</c:v>
                </c:pt>
                <c:pt idx="2403">
                  <c:v>12.015000000000478</c:v>
                </c:pt>
                <c:pt idx="2404">
                  <c:v>12.020000000000469</c:v>
                </c:pt>
                <c:pt idx="2405">
                  <c:v>12.02500000000048</c:v>
                </c:pt>
                <c:pt idx="2406">
                  <c:v>12.030000000000481</c:v>
                </c:pt>
                <c:pt idx="2407">
                  <c:v>12.035000000000482</c:v>
                </c:pt>
                <c:pt idx="2408">
                  <c:v>12.040000000000481</c:v>
                </c:pt>
                <c:pt idx="2409">
                  <c:v>12.045000000000483</c:v>
                </c:pt>
                <c:pt idx="2410">
                  <c:v>12.050000000000484</c:v>
                </c:pt>
                <c:pt idx="2411">
                  <c:v>12.055000000000486</c:v>
                </c:pt>
                <c:pt idx="2412">
                  <c:v>12.060000000000485</c:v>
                </c:pt>
                <c:pt idx="2413">
                  <c:v>12.065000000000486</c:v>
                </c:pt>
                <c:pt idx="2414">
                  <c:v>12.070000000000487</c:v>
                </c:pt>
                <c:pt idx="2415">
                  <c:v>12.075000000000498</c:v>
                </c:pt>
                <c:pt idx="2416">
                  <c:v>12.080000000000489</c:v>
                </c:pt>
                <c:pt idx="2417">
                  <c:v>12.085000000000489</c:v>
                </c:pt>
                <c:pt idx="2418">
                  <c:v>12.09000000000049</c:v>
                </c:pt>
                <c:pt idx="2419">
                  <c:v>12.095000000000494</c:v>
                </c:pt>
                <c:pt idx="2420">
                  <c:v>12.100000000000492</c:v>
                </c:pt>
                <c:pt idx="2421">
                  <c:v>12.105000000000492</c:v>
                </c:pt>
                <c:pt idx="2422">
                  <c:v>12.110000000000493</c:v>
                </c:pt>
                <c:pt idx="2423">
                  <c:v>12.115000000000494</c:v>
                </c:pt>
                <c:pt idx="2424">
                  <c:v>12.120000000000495</c:v>
                </c:pt>
                <c:pt idx="2425">
                  <c:v>12.125000000000496</c:v>
                </c:pt>
                <c:pt idx="2426">
                  <c:v>12.130000000000495</c:v>
                </c:pt>
                <c:pt idx="2427">
                  <c:v>12.135000000000497</c:v>
                </c:pt>
                <c:pt idx="2428">
                  <c:v>12.140000000000498</c:v>
                </c:pt>
                <c:pt idx="2429">
                  <c:v>12.145000000000499</c:v>
                </c:pt>
                <c:pt idx="2430">
                  <c:v>12.1500000000005</c:v>
                </c:pt>
                <c:pt idx="2431">
                  <c:v>12.1550000000005</c:v>
                </c:pt>
                <c:pt idx="2432">
                  <c:v>12.160000000000501</c:v>
                </c:pt>
                <c:pt idx="2433">
                  <c:v>12.165000000000502</c:v>
                </c:pt>
                <c:pt idx="2434">
                  <c:v>12.170000000000503</c:v>
                </c:pt>
                <c:pt idx="2435">
                  <c:v>12.175000000000503</c:v>
                </c:pt>
                <c:pt idx="2436">
                  <c:v>12.180000000000501</c:v>
                </c:pt>
                <c:pt idx="2437">
                  <c:v>12.185000000000505</c:v>
                </c:pt>
                <c:pt idx="2438">
                  <c:v>12.190000000000499</c:v>
                </c:pt>
                <c:pt idx="2439">
                  <c:v>12.195000000000507</c:v>
                </c:pt>
                <c:pt idx="2440">
                  <c:v>12.200000000000498</c:v>
                </c:pt>
                <c:pt idx="2441">
                  <c:v>12.205000000000508</c:v>
                </c:pt>
                <c:pt idx="2442">
                  <c:v>12.210000000000498</c:v>
                </c:pt>
                <c:pt idx="2443">
                  <c:v>12.21500000000051</c:v>
                </c:pt>
                <c:pt idx="2444">
                  <c:v>12.2200000000005</c:v>
                </c:pt>
                <c:pt idx="2445">
                  <c:v>12.225000000000511</c:v>
                </c:pt>
                <c:pt idx="2446">
                  <c:v>12.230000000000501</c:v>
                </c:pt>
                <c:pt idx="2447">
                  <c:v>12.235000000000513</c:v>
                </c:pt>
                <c:pt idx="2448">
                  <c:v>12.240000000000501</c:v>
                </c:pt>
                <c:pt idx="2449">
                  <c:v>12.245000000000513</c:v>
                </c:pt>
                <c:pt idx="2450">
                  <c:v>12.250000000000515</c:v>
                </c:pt>
                <c:pt idx="2451">
                  <c:v>12.255000000000516</c:v>
                </c:pt>
                <c:pt idx="2452">
                  <c:v>12.260000000000517</c:v>
                </c:pt>
                <c:pt idx="2453">
                  <c:v>12.265000000000517</c:v>
                </c:pt>
                <c:pt idx="2454">
                  <c:v>12.270000000000518</c:v>
                </c:pt>
                <c:pt idx="2455">
                  <c:v>12.275000000000519</c:v>
                </c:pt>
                <c:pt idx="2456">
                  <c:v>12.280000000000518</c:v>
                </c:pt>
                <c:pt idx="2457">
                  <c:v>12.285000000000521</c:v>
                </c:pt>
                <c:pt idx="2458">
                  <c:v>12.290000000000518</c:v>
                </c:pt>
                <c:pt idx="2459">
                  <c:v>12.295000000000519</c:v>
                </c:pt>
                <c:pt idx="2460">
                  <c:v>12.300000000000523</c:v>
                </c:pt>
                <c:pt idx="2461">
                  <c:v>12.305000000000524</c:v>
                </c:pt>
                <c:pt idx="2462">
                  <c:v>12.310000000000525</c:v>
                </c:pt>
                <c:pt idx="2463">
                  <c:v>12.315000000000525</c:v>
                </c:pt>
                <c:pt idx="2464">
                  <c:v>12.320000000000523</c:v>
                </c:pt>
                <c:pt idx="2465">
                  <c:v>12.325000000000527</c:v>
                </c:pt>
                <c:pt idx="2466">
                  <c:v>12.330000000000528</c:v>
                </c:pt>
                <c:pt idx="2467">
                  <c:v>12.335000000000528</c:v>
                </c:pt>
                <c:pt idx="2468">
                  <c:v>12.340000000000519</c:v>
                </c:pt>
                <c:pt idx="2469">
                  <c:v>12.34500000000053</c:v>
                </c:pt>
                <c:pt idx="2470">
                  <c:v>12.350000000000534</c:v>
                </c:pt>
                <c:pt idx="2471">
                  <c:v>12.355000000000542</c:v>
                </c:pt>
                <c:pt idx="2472">
                  <c:v>12.360000000000532</c:v>
                </c:pt>
                <c:pt idx="2473">
                  <c:v>12.365000000000544</c:v>
                </c:pt>
                <c:pt idx="2474">
                  <c:v>12.370000000000534</c:v>
                </c:pt>
                <c:pt idx="2475">
                  <c:v>12.375000000000536</c:v>
                </c:pt>
                <c:pt idx="2476">
                  <c:v>12.380000000000535</c:v>
                </c:pt>
                <c:pt idx="2477">
                  <c:v>12.385000000000536</c:v>
                </c:pt>
                <c:pt idx="2478">
                  <c:v>12.390000000000537</c:v>
                </c:pt>
                <c:pt idx="2479">
                  <c:v>12.395000000000548</c:v>
                </c:pt>
                <c:pt idx="2480">
                  <c:v>12.400000000000539</c:v>
                </c:pt>
                <c:pt idx="2481">
                  <c:v>12.405000000000539</c:v>
                </c:pt>
                <c:pt idx="2482">
                  <c:v>12.41000000000054</c:v>
                </c:pt>
                <c:pt idx="2483">
                  <c:v>12.415000000000544</c:v>
                </c:pt>
                <c:pt idx="2484">
                  <c:v>12.420000000000542</c:v>
                </c:pt>
                <c:pt idx="2485">
                  <c:v>12.425000000000542</c:v>
                </c:pt>
                <c:pt idx="2486">
                  <c:v>12.430000000000543</c:v>
                </c:pt>
                <c:pt idx="2487">
                  <c:v>12.435000000000544</c:v>
                </c:pt>
                <c:pt idx="2488">
                  <c:v>12.440000000000545</c:v>
                </c:pt>
                <c:pt idx="2489">
                  <c:v>12.445000000000546</c:v>
                </c:pt>
                <c:pt idx="2490">
                  <c:v>12.450000000000546</c:v>
                </c:pt>
                <c:pt idx="2491">
                  <c:v>12.455000000000554</c:v>
                </c:pt>
                <c:pt idx="2492">
                  <c:v>12.46000000000055</c:v>
                </c:pt>
                <c:pt idx="2493">
                  <c:v>12.465000000000552</c:v>
                </c:pt>
                <c:pt idx="2494">
                  <c:v>12.47000000000055</c:v>
                </c:pt>
                <c:pt idx="2495">
                  <c:v>12.47500000000055</c:v>
                </c:pt>
                <c:pt idx="2496">
                  <c:v>12.480000000000551</c:v>
                </c:pt>
                <c:pt idx="2497">
                  <c:v>12.485000000000552</c:v>
                </c:pt>
                <c:pt idx="2498">
                  <c:v>12.490000000000553</c:v>
                </c:pt>
                <c:pt idx="2499">
                  <c:v>12.495000000000553</c:v>
                </c:pt>
                <c:pt idx="2500">
                  <c:v>12.500000000000551</c:v>
                </c:pt>
                <c:pt idx="2501">
                  <c:v>12.505000000000555</c:v>
                </c:pt>
                <c:pt idx="2502">
                  <c:v>12.510000000000549</c:v>
                </c:pt>
                <c:pt idx="2503">
                  <c:v>12.515000000000557</c:v>
                </c:pt>
                <c:pt idx="2504">
                  <c:v>12.520000000000548</c:v>
                </c:pt>
                <c:pt idx="2505">
                  <c:v>12.525000000000558</c:v>
                </c:pt>
                <c:pt idx="2506">
                  <c:v>12.530000000000548</c:v>
                </c:pt>
                <c:pt idx="2507">
                  <c:v>12.53500000000056</c:v>
                </c:pt>
                <c:pt idx="2508">
                  <c:v>12.54000000000055</c:v>
                </c:pt>
                <c:pt idx="2509">
                  <c:v>12.545000000000561</c:v>
                </c:pt>
                <c:pt idx="2510">
                  <c:v>12.550000000000562</c:v>
                </c:pt>
                <c:pt idx="2511">
                  <c:v>12.555000000000566</c:v>
                </c:pt>
                <c:pt idx="2512">
                  <c:v>12.560000000000564</c:v>
                </c:pt>
                <c:pt idx="2513">
                  <c:v>12.565000000000564</c:v>
                </c:pt>
                <c:pt idx="2514">
                  <c:v>12.570000000000565</c:v>
                </c:pt>
                <c:pt idx="2515">
                  <c:v>12.575000000000566</c:v>
                </c:pt>
                <c:pt idx="2516">
                  <c:v>12.580000000000567</c:v>
                </c:pt>
                <c:pt idx="2517">
                  <c:v>12.585000000000569</c:v>
                </c:pt>
                <c:pt idx="2518">
                  <c:v>12.590000000000568</c:v>
                </c:pt>
                <c:pt idx="2519">
                  <c:v>12.595000000000569</c:v>
                </c:pt>
                <c:pt idx="2520">
                  <c:v>12.600000000000568</c:v>
                </c:pt>
                <c:pt idx="2521">
                  <c:v>12.605000000000571</c:v>
                </c:pt>
                <c:pt idx="2522">
                  <c:v>12.610000000000568</c:v>
                </c:pt>
                <c:pt idx="2523">
                  <c:v>12.615000000000569</c:v>
                </c:pt>
                <c:pt idx="2524">
                  <c:v>12.620000000000568</c:v>
                </c:pt>
                <c:pt idx="2525">
                  <c:v>12.625000000000568</c:v>
                </c:pt>
                <c:pt idx="2526">
                  <c:v>12.630000000000564</c:v>
                </c:pt>
                <c:pt idx="2527">
                  <c:v>12.635000000000568</c:v>
                </c:pt>
                <c:pt idx="2528">
                  <c:v>12.640000000000564</c:v>
                </c:pt>
                <c:pt idx="2529">
                  <c:v>12.645000000000568</c:v>
                </c:pt>
                <c:pt idx="2530">
                  <c:v>12.650000000000578</c:v>
                </c:pt>
                <c:pt idx="2531">
                  <c:v>12.655000000000578</c:v>
                </c:pt>
                <c:pt idx="2532">
                  <c:v>12.660000000000569</c:v>
                </c:pt>
                <c:pt idx="2533">
                  <c:v>12.66500000000058</c:v>
                </c:pt>
                <c:pt idx="2534">
                  <c:v>12.670000000000581</c:v>
                </c:pt>
                <c:pt idx="2535">
                  <c:v>12.675000000000582</c:v>
                </c:pt>
                <c:pt idx="2536">
                  <c:v>12.680000000000581</c:v>
                </c:pt>
                <c:pt idx="2537">
                  <c:v>12.685000000000583</c:v>
                </c:pt>
                <c:pt idx="2538">
                  <c:v>12.690000000000573</c:v>
                </c:pt>
                <c:pt idx="2539">
                  <c:v>12.695000000000585</c:v>
                </c:pt>
                <c:pt idx="2540">
                  <c:v>12.700000000000575</c:v>
                </c:pt>
                <c:pt idx="2541">
                  <c:v>12.705000000000583</c:v>
                </c:pt>
                <c:pt idx="2542">
                  <c:v>12.710000000000576</c:v>
                </c:pt>
                <c:pt idx="2543">
                  <c:v>12.715000000000588</c:v>
                </c:pt>
                <c:pt idx="2544">
                  <c:v>12.720000000000578</c:v>
                </c:pt>
                <c:pt idx="2545">
                  <c:v>12.725000000000588</c:v>
                </c:pt>
                <c:pt idx="2546">
                  <c:v>12.73000000000058</c:v>
                </c:pt>
                <c:pt idx="2547">
                  <c:v>12.735000000000591</c:v>
                </c:pt>
                <c:pt idx="2548">
                  <c:v>12.740000000000579</c:v>
                </c:pt>
                <c:pt idx="2549">
                  <c:v>12.745000000000593</c:v>
                </c:pt>
                <c:pt idx="2550">
                  <c:v>12.750000000000593</c:v>
                </c:pt>
                <c:pt idx="2551">
                  <c:v>12.755000000000594</c:v>
                </c:pt>
                <c:pt idx="2552">
                  <c:v>12.760000000000595</c:v>
                </c:pt>
                <c:pt idx="2553">
                  <c:v>12.765000000000596</c:v>
                </c:pt>
                <c:pt idx="2554">
                  <c:v>12.770000000000595</c:v>
                </c:pt>
                <c:pt idx="2555">
                  <c:v>12.775000000000597</c:v>
                </c:pt>
                <c:pt idx="2556">
                  <c:v>12.780000000000598</c:v>
                </c:pt>
                <c:pt idx="2557">
                  <c:v>12.785000000000599</c:v>
                </c:pt>
                <c:pt idx="2558">
                  <c:v>12.7900000000006</c:v>
                </c:pt>
                <c:pt idx="2559">
                  <c:v>12.7950000000006</c:v>
                </c:pt>
                <c:pt idx="2560">
                  <c:v>12.800000000000606</c:v>
                </c:pt>
                <c:pt idx="2561">
                  <c:v>12.805000000000614</c:v>
                </c:pt>
                <c:pt idx="2562">
                  <c:v>12.810000000000604</c:v>
                </c:pt>
                <c:pt idx="2563">
                  <c:v>12.815000000000616</c:v>
                </c:pt>
                <c:pt idx="2564">
                  <c:v>12.820000000000604</c:v>
                </c:pt>
                <c:pt idx="2565">
                  <c:v>12.825000000000616</c:v>
                </c:pt>
                <c:pt idx="2566">
                  <c:v>12.830000000000606</c:v>
                </c:pt>
                <c:pt idx="2567">
                  <c:v>12.835000000000617</c:v>
                </c:pt>
                <c:pt idx="2568">
                  <c:v>12.840000000000607</c:v>
                </c:pt>
                <c:pt idx="2569">
                  <c:v>12.845000000000619</c:v>
                </c:pt>
                <c:pt idx="2570">
                  <c:v>12.850000000000623</c:v>
                </c:pt>
                <c:pt idx="2571">
                  <c:v>12.855000000000626</c:v>
                </c:pt>
                <c:pt idx="2572">
                  <c:v>12.860000000000623</c:v>
                </c:pt>
                <c:pt idx="2573">
                  <c:v>12.865000000000627</c:v>
                </c:pt>
                <c:pt idx="2574">
                  <c:v>12.870000000000623</c:v>
                </c:pt>
                <c:pt idx="2575">
                  <c:v>12.875000000000627</c:v>
                </c:pt>
                <c:pt idx="2576">
                  <c:v>12.880000000000624</c:v>
                </c:pt>
                <c:pt idx="2577">
                  <c:v>12.885000000000627</c:v>
                </c:pt>
                <c:pt idx="2578">
                  <c:v>12.890000000000622</c:v>
                </c:pt>
                <c:pt idx="2579">
                  <c:v>12.895000000000628</c:v>
                </c:pt>
                <c:pt idx="2580">
                  <c:v>12.90000000000062</c:v>
                </c:pt>
                <c:pt idx="2581">
                  <c:v>12.905000000000626</c:v>
                </c:pt>
                <c:pt idx="2582">
                  <c:v>12.91000000000062</c:v>
                </c:pt>
                <c:pt idx="2583">
                  <c:v>12.915000000000624</c:v>
                </c:pt>
                <c:pt idx="2584">
                  <c:v>12.92000000000062</c:v>
                </c:pt>
                <c:pt idx="2585">
                  <c:v>12.925000000000622</c:v>
                </c:pt>
                <c:pt idx="2586">
                  <c:v>12.930000000000621</c:v>
                </c:pt>
                <c:pt idx="2587">
                  <c:v>12.935000000000622</c:v>
                </c:pt>
                <c:pt idx="2588">
                  <c:v>12.940000000000623</c:v>
                </c:pt>
                <c:pt idx="2589">
                  <c:v>12.945000000000624</c:v>
                </c:pt>
                <c:pt idx="2590">
                  <c:v>12.950000000000626</c:v>
                </c:pt>
                <c:pt idx="2591">
                  <c:v>12.955000000000638</c:v>
                </c:pt>
                <c:pt idx="2592">
                  <c:v>12.960000000000626</c:v>
                </c:pt>
                <c:pt idx="2593">
                  <c:v>12.965000000000638</c:v>
                </c:pt>
                <c:pt idx="2594">
                  <c:v>12.970000000000629</c:v>
                </c:pt>
                <c:pt idx="2595">
                  <c:v>12.975000000000639</c:v>
                </c:pt>
                <c:pt idx="2596">
                  <c:v>12.980000000000629</c:v>
                </c:pt>
                <c:pt idx="2597">
                  <c:v>12.985000000000641</c:v>
                </c:pt>
                <c:pt idx="2598">
                  <c:v>12.990000000000634</c:v>
                </c:pt>
                <c:pt idx="2599">
                  <c:v>12.995000000000642</c:v>
                </c:pt>
                <c:pt idx="2600">
                  <c:v>13.000000000000632</c:v>
                </c:pt>
                <c:pt idx="2601">
                  <c:v>13.005000000000644</c:v>
                </c:pt>
                <c:pt idx="2602">
                  <c:v>13.010000000000634</c:v>
                </c:pt>
                <c:pt idx="2603">
                  <c:v>13.015000000000645</c:v>
                </c:pt>
                <c:pt idx="2604">
                  <c:v>13.020000000000636</c:v>
                </c:pt>
                <c:pt idx="2605">
                  <c:v>13.025000000000636</c:v>
                </c:pt>
                <c:pt idx="2606">
                  <c:v>13.030000000000637</c:v>
                </c:pt>
                <c:pt idx="2607">
                  <c:v>13.035000000000649</c:v>
                </c:pt>
                <c:pt idx="2608">
                  <c:v>13.040000000000639</c:v>
                </c:pt>
                <c:pt idx="2609">
                  <c:v>13.045000000000639</c:v>
                </c:pt>
                <c:pt idx="2610">
                  <c:v>13.050000000000651</c:v>
                </c:pt>
                <c:pt idx="2611">
                  <c:v>13.055000000000657</c:v>
                </c:pt>
                <c:pt idx="2612">
                  <c:v>13.060000000000652</c:v>
                </c:pt>
                <c:pt idx="2613">
                  <c:v>13.065000000000657</c:v>
                </c:pt>
                <c:pt idx="2614">
                  <c:v>13.07000000000065</c:v>
                </c:pt>
                <c:pt idx="2615">
                  <c:v>13.075000000000657</c:v>
                </c:pt>
                <c:pt idx="2616">
                  <c:v>13.08000000000065</c:v>
                </c:pt>
                <c:pt idx="2617">
                  <c:v>13.085000000000656</c:v>
                </c:pt>
                <c:pt idx="2618">
                  <c:v>13.090000000000646</c:v>
                </c:pt>
                <c:pt idx="2619">
                  <c:v>13.095000000000654</c:v>
                </c:pt>
                <c:pt idx="2620">
                  <c:v>13.10000000000065</c:v>
                </c:pt>
                <c:pt idx="2621">
                  <c:v>13.105000000000652</c:v>
                </c:pt>
                <c:pt idx="2622">
                  <c:v>13.11000000000065</c:v>
                </c:pt>
                <c:pt idx="2623">
                  <c:v>13.11500000000065</c:v>
                </c:pt>
                <c:pt idx="2624">
                  <c:v>13.120000000000651</c:v>
                </c:pt>
                <c:pt idx="2625">
                  <c:v>13.125000000000652</c:v>
                </c:pt>
                <c:pt idx="2626">
                  <c:v>13.130000000000653</c:v>
                </c:pt>
                <c:pt idx="2627">
                  <c:v>13.135000000000653</c:v>
                </c:pt>
                <c:pt idx="2628">
                  <c:v>13.140000000000651</c:v>
                </c:pt>
                <c:pt idx="2629">
                  <c:v>13.145000000000655</c:v>
                </c:pt>
                <c:pt idx="2630">
                  <c:v>13.150000000000656</c:v>
                </c:pt>
                <c:pt idx="2631">
                  <c:v>13.155000000000667</c:v>
                </c:pt>
                <c:pt idx="2632">
                  <c:v>13.160000000000657</c:v>
                </c:pt>
                <c:pt idx="2633">
                  <c:v>13.165000000000669</c:v>
                </c:pt>
                <c:pt idx="2634">
                  <c:v>13.170000000000659</c:v>
                </c:pt>
                <c:pt idx="2635">
                  <c:v>13.17500000000067</c:v>
                </c:pt>
                <c:pt idx="2636">
                  <c:v>13.180000000000662</c:v>
                </c:pt>
                <c:pt idx="2637">
                  <c:v>13.18500000000067</c:v>
                </c:pt>
                <c:pt idx="2638">
                  <c:v>13.190000000000662</c:v>
                </c:pt>
                <c:pt idx="2639">
                  <c:v>13.195000000000666</c:v>
                </c:pt>
                <c:pt idx="2640">
                  <c:v>13.200000000000664</c:v>
                </c:pt>
                <c:pt idx="2641">
                  <c:v>13.205000000000664</c:v>
                </c:pt>
                <c:pt idx="2642">
                  <c:v>13.210000000000665</c:v>
                </c:pt>
                <c:pt idx="2643">
                  <c:v>13.215000000000666</c:v>
                </c:pt>
                <c:pt idx="2644">
                  <c:v>13.220000000000667</c:v>
                </c:pt>
                <c:pt idx="2645">
                  <c:v>13.225000000000669</c:v>
                </c:pt>
                <c:pt idx="2646">
                  <c:v>13.230000000000668</c:v>
                </c:pt>
                <c:pt idx="2647">
                  <c:v>13.235000000000669</c:v>
                </c:pt>
                <c:pt idx="2648">
                  <c:v>13.240000000000668</c:v>
                </c:pt>
                <c:pt idx="2649">
                  <c:v>13.245000000000671</c:v>
                </c:pt>
                <c:pt idx="2650">
                  <c:v>13.250000000000671</c:v>
                </c:pt>
                <c:pt idx="2651">
                  <c:v>13.255000000000672</c:v>
                </c:pt>
                <c:pt idx="2652">
                  <c:v>13.260000000000673</c:v>
                </c:pt>
                <c:pt idx="2653">
                  <c:v>13.265000000000674</c:v>
                </c:pt>
                <c:pt idx="2654">
                  <c:v>13.270000000000675</c:v>
                </c:pt>
                <c:pt idx="2655">
                  <c:v>13.275000000000675</c:v>
                </c:pt>
                <c:pt idx="2656">
                  <c:v>13.280000000000673</c:v>
                </c:pt>
                <c:pt idx="2657">
                  <c:v>13.285000000000677</c:v>
                </c:pt>
                <c:pt idx="2658">
                  <c:v>13.290000000000678</c:v>
                </c:pt>
                <c:pt idx="2659">
                  <c:v>13.295000000000678</c:v>
                </c:pt>
                <c:pt idx="2660">
                  <c:v>13.300000000000679</c:v>
                </c:pt>
                <c:pt idx="2661">
                  <c:v>13.305000000000691</c:v>
                </c:pt>
                <c:pt idx="2662">
                  <c:v>13.310000000000684</c:v>
                </c:pt>
                <c:pt idx="2663">
                  <c:v>13.315000000000694</c:v>
                </c:pt>
                <c:pt idx="2664">
                  <c:v>13.320000000000682</c:v>
                </c:pt>
                <c:pt idx="2665">
                  <c:v>13.325000000000694</c:v>
                </c:pt>
                <c:pt idx="2666">
                  <c:v>13.330000000000684</c:v>
                </c:pt>
                <c:pt idx="2667">
                  <c:v>13.335000000000695</c:v>
                </c:pt>
                <c:pt idx="2668">
                  <c:v>13.340000000000686</c:v>
                </c:pt>
                <c:pt idx="2669">
                  <c:v>13.345000000000686</c:v>
                </c:pt>
                <c:pt idx="2670">
                  <c:v>13.350000000000701</c:v>
                </c:pt>
                <c:pt idx="2671">
                  <c:v>13.355000000000706</c:v>
                </c:pt>
                <c:pt idx="2672">
                  <c:v>13.360000000000701</c:v>
                </c:pt>
                <c:pt idx="2673">
                  <c:v>13.365000000000705</c:v>
                </c:pt>
                <c:pt idx="2674">
                  <c:v>13.370000000000701</c:v>
                </c:pt>
                <c:pt idx="2675">
                  <c:v>13.375000000000707</c:v>
                </c:pt>
                <c:pt idx="2676">
                  <c:v>13.380000000000702</c:v>
                </c:pt>
                <c:pt idx="2677">
                  <c:v>13.385000000000707</c:v>
                </c:pt>
                <c:pt idx="2678">
                  <c:v>13.3900000000007</c:v>
                </c:pt>
                <c:pt idx="2679">
                  <c:v>13.395000000000707</c:v>
                </c:pt>
                <c:pt idx="2680">
                  <c:v>13.4000000000007</c:v>
                </c:pt>
                <c:pt idx="2681">
                  <c:v>13.405000000000706</c:v>
                </c:pt>
                <c:pt idx="2682">
                  <c:v>13.410000000000696</c:v>
                </c:pt>
                <c:pt idx="2683">
                  <c:v>13.415000000000704</c:v>
                </c:pt>
                <c:pt idx="2684">
                  <c:v>13.4200000000007</c:v>
                </c:pt>
                <c:pt idx="2685">
                  <c:v>13.425000000000702</c:v>
                </c:pt>
                <c:pt idx="2686">
                  <c:v>13.4300000000007</c:v>
                </c:pt>
                <c:pt idx="2687">
                  <c:v>13.4350000000007</c:v>
                </c:pt>
                <c:pt idx="2688">
                  <c:v>13.440000000000701</c:v>
                </c:pt>
                <c:pt idx="2689">
                  <c:v>13.445000000000702</c:v>
                </c:pt>
                <c:pt idx="2690">
                  <c:v>13.450000000000706</c:v>
                </c:pt>
                <c:pt idx="2691">
                  <c:v>13.455000000000716</c:v>
                </c:pt>
                <c:pt idx="2692">
                  <c:v>13.460000000000704</c:v>
                </c:pt>
                <c:pt idx="2693">
                  <c:v>13.465000000000716</c:v>
                </c:pt>
                <c:pt idx="2694">
                  <c:v>13.470000000000706</c:v>
                </c:pt>
                <c:pt idx="2695">
                  <c:v>13.475000000000717</c:v>
                </c:pt>
                <c:pt idx="2696">
                  <c:v>13.480000000000707</c:v>
                </c:pt>
                <c:pt idx="2697">
                  <c:v>13.485000000000719</c:v>
                </c:pt>
                <c:pt idx="2698">
                  <c:v>13.490000000000709</c:v>
                </c:pt>
                <c:pt idx="2699">
                  <c:v>13.49500000000072</c:v>
                </c:pt>
                <c:pt idx="2700">
                  <c:v>13.500000000000712</c:v>
                </c:pt>
                <c:pt idx="2701">
                  <c:v>13.50500000000072</c:v>
                </c:pt>
                <c:pt idx="2702">
                  <c:v>13.510000000000712</c:v>
                </c:pt>
                <c:pt idx="2703">
                  <c:v>13.515000000000716</c:v>
                </c:pt>
                <c:pt idx="2704">
                  <c:v>13.520000000000714</c:v>
                </c:pt>
                <c:pt idx="2705">
                  <c:v>13.525000000000714</c:v>
                </c:pt>
                <c:pt idx="2706">
                  <c:v>13.530000000000715</c:v>
                </c:pt>
                <c:pt idx="2707">
                  <c:v>13.535000000000716</c:v>
                </c:pt>
                <c:pt idx="2708">
                  <c:v>13.540000000000717</c:v>
                </c:pt>
                <c:pt idx="2709">
                  <c:v>13.545000000000719</c:v>
                </c:pt>
                <c:pt idx="2710">
                  <c:v>13.55000000000072</c:v>
                </c:pt>
                <c:pt idx="2711">
                  <c:v>13.555000000000724</c:v>
                </c:pt>
                <c:pt idx="2712">
                  <c:v>13.56000000000072</c:v>
                </c:pt>
                <c:pt idx="2713">
                  <c:v>13.565000000000722</c:v>
                </c:pt>
                <c:pt idx="2714">
                  <c:v>13.570000000000721</c:v>
                </c:pt>
                <c:pt idx="2715">
                  <c:v>13.575000000000722</c:v>
                </c:pt>
                <c:pt idx="2716">
                  <c:v>13.580000000000723</c:v>
                </c:pt>
                <c:pt idx="2717">
                  <c:v>13.585000000000724</c:v>
                </c:pt>
                <c:pt idx="2718">
                  <c:v>13.590000000000725</c:v>
                </c:pt>
                <c:pt idx="2719">
                  <c:v>13.595000000000725</c:v>
                </c:pt>
                <c:pt idx="2720">
                  <c:v>13.600000000000723</c:v>
                </c:pt>
                <c:pt idx="2721">
                  <c:v>13.605000000000727</c:v>
                </c:pt>
                <c:pt idx="2722">
                  <c:v>13.610000000000728</c:v>
                </c:pt>
                <c:pt idx="2723">
                  <c:v>13.615000000000729</c:v>
                </c:pt>
                <c:pt idx="2724">
                  <c:v>13.620000000000728</c:v>
                </c:pt>
                <c:pt idx="2725">
                  <c:v>13.62500000000073</c:v>
                </c:pt>
                <c:pt idx="2726">
                  <c:v>13.630000000000731</c:v>
                </c:pt>
                <c:pt idx="2727">
                  <c:v>13.635000000000732</c:v>
                </c:pt>
                <c:pt idx="2728">
                  <c:v>13.640000000000731</c:v>
                </c:pt>
                <c:pt idx="2729">
                  <c:v>13.645000000000733</c:v>
                </c:pt>
                <c:pt idx="2730">
                  <c:v>13.650000000000734</c:v>
                </c:pt>
                <c:pt idx="2731">
                  <c:v>13.655000000000745</c:v>
                </c:pt>
                <c:pt idx="2732">
                  <c:v>13.660000000000736</c:v>
                </c:pt>
                <c:pt idx="2733">
                  <c:v>13.665000000000736</c:v>
                </c:pt>
                <c:pt idx="2734">
                  <c:v>13.670000000000737</c:v>
                </c:pt>
                <c:pt idx="2735">
                  <c:v>13.675000000000749</c:v>
                </c:pt>
                <c:pt idx="2736">
                  <c:v>13.680000000000739</c:v>
                </c:pt>
                <c:pt idx="2737">
                  <c:v>13.685000000000739</c:v>
                </c:pt>
                <c:pt idx="2738">
                  <c:v>13.69000000000074</c:v>
                </c:pt>
                <c:pt idx="2739">
                  <c:v>13.695000000000746</c:v>
                </c:pt>
                <c:pt idx="2740">
                  <c:v>13.700000000000742</c:v>
                </c:pt>
                <c:pt idx="2741">
                  <c:v>13.705000000000744</c:v>
                </c:pt>
                <c:pt idx="2742">
                  <c:v>13.710000000000743</c:v>
                </c:pt>
                <c:pt idx="2743">
                  <c:v>13.715000000000744</c:v>
                </c:pt>
                <c:pt idx="2744">
                  <c:v>13.720000000000745</c:v>
                </c:pt>
                <c:pt idx="2745">
                  <c:v>13.725000000000746</c:v>
                </c:pt>
                <c:pt idx="2746">
                  <c:v>13.730000000000745</c:v>
                </c:pt>
                <c:pt idx="2747">
                  <c:v>13.735000000000747</c:v>
                </c:pt>
                <c:pt idx="2748">
                  <c:v>13.740000000000748</c:v>
                </c:pt>
                <c:pt idx="2749">
                  <c:v>13.745000000000749</c:v>
                </c:pt>
                <c:pt idx="2750">
                  <c:v>13.75000000000075</c:v>
                </c:pt>
                <c:pt idx="2751">
                  <c:v>13.75500000000075</c:v>
                </c:pt>
                <c:pt idx="2752">
                  <c:v>13.760000000000751</c:v>
                </c:pt>
                <c:pt idx="2753">
                  <c:v>13.765000000000752</c:v>
                </c:pt>
                <c:pt idx="2754">
                  <c:v>13.770000000000753</c:v>
                </c:pt>
                <c:pt idx="2755">
                  <c:v>13.775000000000754</c:v>
                </c:pt>
                <c:pt idx="2756">
                  <c:v>13.780000000000753</c:v>
                </c:pt>
                <c:pt idx="2757">
                  <c:v>13.785000000000755</c:v>
                </c:pt>
                <c:pt idx="2758">
                  <c:v>13.790000000000751</c:v>
                </c:pt>
                <c:pt idx="2759">
                  <c:v>13.795000000000757</c:v>
                </c:pt>
                <c:pt idx="2760">
                  <c:v>13.800000000000757</c:v>
                </c:pt>
                <c:pt idx="2761">
                  <c:v>13.805000000000769</c:v>
                </c:pt>
                <c:pt idx="2762">
                  <c:v>13.810000000000759</c:v>
                </c:pt>
                <c:pt idx="2763">
                  <c:v>13.81500000000077</c:v>
                </c:pt>
                <c:pt idx="2764">
                  <c:v>13.820000000000762</c:v>
                </c:pt>
                <c:pt idx="2765">
                  <c:v>13.82500000000077</c:v>
                </c:pt>
                <c:pt idx="2766">
                  <c:v>13.830000000000762</c:v>
                </c:pt>
                <c:pt idx="2767">
                  <c:v>13.835000000000766</c:v>
                </c:pt>
                <c:pt idx="2768">
                  <c:v>13.840000000000764</c:v>
                </c:pt>
                <c:pt idx="2769">
                  <c:v>13.845000000000764</c:v>
                </c:pt>
                <c:pt idx="2770">
                  <c:v>13.850000000000772</c:v>
                </c:pt>
                <c:pt idx="2771">
                  <c:v>13.855000000000778</c:v>
                </c:pt>
                <c:pt idx="2772">
                  <c:v>13.86000000000077</c:v>
                </c:pt>
                <c:pt idx="2773">
                  <c:v>13.865000000000776</c:v>
                </c:pt>
                <c:pt idx="2774">
                  <c:v>13.87000000000077</c:v>
                </c:pt>
                <c:pt idx="2775">
                  <c:v>13.875000000000774</c:v>
                </c:pt>
                <c:pt idx="2776">
                  <c:v>13.88000000000077</c:v>
                </c:pt>
                <c:pt idx="2777">
                  <c:v>13.885000000000774</c:v>
                </c:pt>
                <c:pt idx="2778">
                  <c:v>13.890000000000772</c:v>
                </c:pt>
                <c:pt idx="2779">
                  <c:v>13.895000000000772</c:v>
                </c:pt>
                <c:pt idx="2780">
                  <c:v>13.900000000000773</c:v>
                </c:pt>
                <c:pt idx="2781">
                  <c:v>13.905000000000774</c:v>
                </c:pt>
                <c:pt idx="2782">
                  <c:v>13.910000000000775</c:v>
                </c:pt>
                <c:pt idx="2783">
                  <c:v>13.915000000000775</c:v>
                </c:pt>
                <c:pt idx="2784">
                  <c:v>13.920000000000773</c:v>
                </c:pt>
                <c:pt idx="2785">
                  <c:v>13.925000000000777</c:v>
                </c:pt>
                <c:pt idx="2786">
                  <c:v>13.930000000000778</c:v>
                </c:pt>
                <c:pt idx="2787">
                  <c:v>13.935000000000779</c:v>
                </c:pt>
                <c:pt idx="2788">
                  <c:v>13.940000000000778</c:v>
                </c:pt>
                <c:pt idx="2789">
                  <c:v>13.94500000000078</c:v>
                </c:pt>
                <c:pt idx="2790">
                  <c:v>13.950000000000784</c:v>
                </c:pt>
                <c:pt idx="2791">
                  <c:v>13.955000000000794</c:v>
                </c:pt>
                <c:pt idx="2792">
                  <c:v>13.960000000000782</c:v>
                </c:pt>
                <c:pt idx="2793">
                  <c:v>13.965000000000794</c:v>
                </c:pt>
                <c:pt idx="2794">
                  <c:v>13.970000000000784</c:v>
                </c:pt>
                <c:pt idx="2795">
                  <c:v>13.975000000000795</c:v>
                </c:pt>
                <c:pt idx="2796">
                  <c:v>13.980000000000786</c:v>
                </c:pt>
                <c:pt idx="2797">
                  <c:v>13.985000000000786</c:v>
                </c:pt>
                <c:pt idx="2798">
                  <c:v>13.990000000000787</c:v>
                </c:pt>
                <c:pt idx="2799">
                  <c:v>13.995000000000799</c:v>
                </c:pt>
                <c:pt idx="2800">
                  <c:v>14.000000000000789</c:v>
                </c:pt>
                <c:pt idx="2801">
                  <c:v>14.005000000000789</c:v>
                </c:pt>
                <c:pt idx="2802">
                  <c:v>14.01000000000079</c:v>
                </c:pt>
                <c:pt idx="2803">
                  <c:v>14.015000000000796</c:v>
                </c:pt>
                <c:pt idx="2804">
                  <c:v>14.020000000000792</c:v>
                </c:pt>
                <c:pt idx="2805">
                  <c:v>14.025000000000794</c:v>
                </c:pt>
                <c:pt idx="2806">
                  <c:v>14.030000000000793</c:v>
                </c:pt>
                <c:pt idx="2807">
                  <c:v>14.035000000000794</c:v>
                </c:pt>
                <c:pt idx="2808">
                  <c:v>14.040000000000795</c:v>
                </c:pt>
                <c:pt idx="2809">
                  <c:v>14.045000000000796</c:v>
                </c:pt>
                <c:pt idx="2810">
                  <c:v>14.0500000000008</c:v>
                </c:pt>
                <c:pt idx="2811">
                  <c:v>14.055000000000804</c:v>
                </c:pt>
                <c:pt idx="2812">
                  <c:v>14.0600000000008</c:v>
                </c:pt>
                <c:pt idx="2813">
                  <c:v>14.065000000000802</c:v>
                </c:pt>
                <c:pt idx="2814">
                  <c:v>14.0700000000008</c:v>
                </c:pt>
                <c:pt idx="2815">
                  <c:v>14.0750000000008</c:v>
                </c:pt>
                <c:pt idx="2816">
                  <c:v>14.080000000000801</c:v>
                </c:pt>
                <c:pt idx="2817">
                  <c:v>14.085000000000802</c:v>
                </c:pt>
                <c:pt idx="2818">
                  <c:v>14.090000000000803</c:v>
                </c:pt>
                <c:pt idx="2819">
                  <c:v>14.095000000000804</c:v>
                </c:pt>
                <c:pt idx="2820">
                  <c:v>14.100000000000803</c:v>
                </c:pt>
                <c:pt idx="2821">
                  <c:v>14.105000000000805</c:v>
                </c:pt>
                <c:pt idx="2822">
                  <c:v>14.110000000000801</c:v>
                </c:pt>
                <c:pt idx="2823">
                  <c:v>14.115000000000807</c:v>
                </c:pt>
                <c:pt idx="2824">
                  <c:v>14.120000000000799</c:v>
                </c:pt>
                <c:pt idx="2825">
                  <c:v>14.125000000000808</c:v>
                </c:pt>
                <c:pt idx="2826">
                  <c:v>14.130000000000798</c:v>
                </c:pt>
                <c:pt idx="2827">
                  <c:v>14.13500000000081</c:v>
                </c:pt>
                <c:pt idx="2828">
                  <c:v>14.140000000000811</c:v>
                </c:pt>
                <c:pt idx="2829">
                  <c:v>14.145000000000811</c:v>
                </c:pt>
                <c:pt idx="2830">
                  <c:v>14.150000000000812</c:v>
                </c:pt>
                <c:pt idx="2831">
                  <c:v>14.155000000000816</c:v>
                </c:pt>
                <c:pt idx="2832">
                  <c:v>14.160000000000814</c:v>
                </c:pt>
                <c:pt idx="2833">
                  <c:v>14.165000000000814</c:v>
                </c:pt>
                <c:pt idx="2834">
                  <c:v>14.170000000000815</c:v>
                </c:pt>
                <c:pt idx="2835">
                  <c:v>14.175000000000816</c:v>
                </c:pt>
                <c:pt idx="2836">
                  <c:v>14.180000000000817</c:v>
                </c:pt>
                <c:pt idx="2837">
                  <c:v>14.185000000000819</c:v>
                </c:pt>
                <c:pt idx="2838">
                  <c:v>14.190000000000818</c:v>
                </c:pt>
                <c:pt idx="2839">
                  <c:v>14.195000000000819</c:v>
                </c:pt>
                <c:pt idx="2840">
                  <c:v>14.200000000000818</c:v>
                </c:pt>
                <c:pt idx="2841">
                  <c:v>14.205000000000821</c:v>
                </c:pt>
                <c:pt idx="2842">
                  <c:v>14.210000000000818</c:v>
                </c:pt>
                <c:pt idx="2843">
                  <c:v>14.215000000000821</c:v>
                </c:pt>
                <c:pt idx="2844">
                  <c:v>14.220000000000818</c:v>
                </c:pt>
                <c:pt idx="2845">
                  <c:v>14.225000000000819</c:v>
                </c:pt>
                <c:pt idx="2846">
                  <c:v>14.230000000000818</c:v>
                </c:pt>
                <c:pt idx="2847">
                  <c:v>14.235000000000818</c:v>
                </c:pt>
                <c:pt idx="2848">
                  <c:v>14.240000000000814</c:v>
                </c:pt>
                <c:pt idx="2849">
                  <c:v>14.245000000000818</c:v>
                </c:pt>
                <c:pt idx="2850">
                  <c:v>14.250000000000828</c:v>
                </c:pt>
                <c:pt idx="2851">
                  <c:v>14.255000000000829</c:v>
                </c:pt>
                <c:pt idx="2852">
                  <c:v>14.260000000000828</c:v>
                </c:pt>
                <c:pt idx="2853">
                  <c:v>14.26500000000083</c:v>
                </c:pt>
                <c:pt idx="2854">
                  <c:v>14.270000000000831</c:v>
                </c:pt>
                <c:pt idx="2855">
                  <c:v>14.275000000000832</c:v>
                </c:pt>
                <c:pt idx="2856">
                  <c:v>14.280000000000831</c:v>
                </c:pt>
                <c:pt idx="2857">
                  <c:v>14.285000000000833</c:v>
                </c:pt>
                <c:pt idx="2858">
                  <c:v>14.290000000000823</c:v>
                </c:pt>
                <c:pt idx="2859">
                  <c:v>14.295000000000835</c:v>
                </c:pt>
                <c:pt idx="2860">
                  <c:v>14.300000000000836</c:v>
                </c:pt>
                <c:pt idx="2861">
                  <c:v>14.305000000000836</c:v>
                </c:pt>
                <c:pt idx="2862">
                  <c:v>14.310000000000837</c:v>
                </c:pt>
                <c:pt idx="2863">
                  <c:v>14.315000000000849</c:v>
                </c:pt>
                <c:pt idx="2864">
                  <c:v>14.320000000000839</c:v>
                </c:pt>
                <c:pt idx="2865">
                  <c:v>14.32500000000085</c:v>
                </c:pt>
                <c:pt idx="2866">
                  <c:v>14.33000000000084</c:v>
                </c:pt>
                <c:pt idx="2867">
                  <c:v>14.335000000000846</c:v>
                </c:pt>
                <c:pt idx="2868">
                  <c:v>14.340000000000842</c:v>
                </c:pt>
                <c:pt idx="2869">
                  <c:v>14.345000000000844</c:v>
                </c:pt>
                <c:pt idx="2870">
                  <c:v>14.350000000000852</c:v>
                </c:pt>
                <c:pt idx="2871">
                  <c:v>14.355000000000857</c:v>
                </c:pt>
                <c:pt idx="2872">
                  <c:v>14.36000000000085</c:v>
                </c:pt>
                <c:pt idx="2873">
                  <c:v>14.365000000000856</c:v>
                </c:pt>
                <c:pt idx="2874">
                  <c:v>14.37000000000085</c:v>
                </c:pt>
                <c:pt idx="2875">
                  <c:v>14.375000000000854</c:v>
                </c:pt>
                <c:pt idx="2876">
                  <c:v>14.38000000000085</c:v>
                </c:pt>
                <c:pt idx="2877">
                  <c:v>14.385000000000852</c:v>
                </c:pt>
                <c:pt idx="2878">
                  <c:v>14.39000000000085</c:v>
                </c:pt>
                <c:pt idx="2879">
                  <c:v>14.39500000000085</c:v>
                </c:pt>
                <c:pt idx="2880">
                  <c:v>14.400000000000851</c:v>
                </c:pt>
                <c:pt idx="2881">
                  <c:v>14.405000000000852</c:v>
                </c:pt>
                <c:pt idx="2882">
                  <c:v>14.410000000000853</c:v>
                </c:pt>
                <c:pt idx="2883">
                  <c:v>14.415000000000854</c:v>
                </c:pt>
                <c:pt idx="2884">
                  <c:v>14.420000000000853</c:v>
                </c:pt>
                <c:pt idx="2885">
                  <c:v>14.425000000000855</c:v>
                </c:pt>
                <c:pt idx="2886">
                  <c:v>14.430000000000851</c:v>
                </c:pt>
                <c:pt idx="2887">
                  <c:v>14.435000000000857</c:v>
                </c:pt>
                <c:pt idx="2888">
                  <c:v>14.440000000000849</c:v>
                </c:pt>
                <c:pt idx="2889">
                  <c:v>14.445000000000858</c:v>
                </c:pt>
                <c:pt idx="2890">
                  <c:v>14.450000000000859</c:v>
                </c:pt>
                <c:pt idx="2891">
                  <c:v>14.45500000000087</c:v>
                </c:pt>
                <c:pt idx="2892">
                  <c:v>14.460000000000862</c:v>
                </c:pt>
                <c:pt idx="2893">
                  <c:v>14.46500000000087</c:v>
                </c:pt>
                <c:pt idx="2894">
                  <c:v>14.470000000000862</c:v>
                </c:pt>
                <c:pt idx="2895">
                  <c:v>14.47500000000087</c:v>
                </c:pt>
                <c:pt idx="2896">
                  <c:v>14.480000000000864</c:v>
                </c:pt>
                <c:pt idx="2897">
                  <c:v>14.485000000000866</c:v>
                </c:pt>
                <c:pt idx="2898">
                  <c:v>14.490000000000865</c:v>
                </c:pt>
                <c:pt idx="2899">
                  <c:v>14.495000000000866</c:v>
                </c:pt>
                <c:pt idx="2900">
                  <c:v>14.500000000000867</c:v>
                </c:pt>
                <c:pt idx="2901">
                  <c:v>14.505000000000869</c:v>
                </c:pt>
                <c:pt idx="2902">
                  <c:v>14.510000000000868</c:v>
                </c:pt>
                <c:pt idx="2903">
                  <c:v>14.515000000000869</c:v>
                </c:pt>
                <c:pt idx="2904">
                  <c:v>14.520000000000868</c:v>
                </c:pt>
                <c:pt idx="2905">
                  <c:v>14.525000000000871</c:v>
                </c:pt>
                <c:pt idx="2906">
                  <c:v>14.530000000000868</c:v>
                </c:pt>
                <c:pt idx="2907">
                  <c:v>14.535000000000871</c:v>
                </c:pt>
                <c:pt idx="2908">
                  <c:v>14.540000000000868</c:v>
                </c:pt>
                <c:pt idx="2909">
                  <c:v>14.545000000000869</c:v>
                </c:pt>
                <c:pt idx="2910">
                  <c:v>14.550000000000875</c:v>
                </c:pt>
                <c:pt idx="2911">
                  <c:v>14.555000000000875</c:v>
                </c:pt>
                <c:pt idx="2912">
                  <c:v>14.560000000000873</c:v>
                </c:pt>
                <c:pt idx="2913">
                  <c:v>14.565000000000877</c:v>
                </c:pt>
                <c:pt idx="2914">
                  <c:v>14.570000000000878</c:v>
                </c:pt>
                <c:pt idx="2915">
                  <c:v>14.575000000000879</c:v>
                </c:pt>
                <c:pt idx="2916">
                  <c:v>14.580000000000878</c:v>
                </c:pt>
                <c:pt idx="2917">
                  <c:v>14.58500000000088</c:v>
                </c:pt>
                <c:pt idx="2918">
                  <c:v>14.590000000000881</c:v>
                </c:pt>
                <c:pt idx="2919">
                  <c:v>14.595000000000882</c:v>
                </c:pt>
                <c:pt idx="2920">
                  <c:v>14.600000000000881</c:v>
                </c:pt>
                <c:pt idx="2921">
                  <c:v>14.605000000000883</c:v>
                </c:pt>
                <c:pt idx="2922">
                  <c:v>14.610000000000881</c:v>
                </c:pt>
                <c:pt idx="2923">
                  <c:v>14.615000000000885</c:v>
                </c:pt>
                <c:pt idx="2924">
                  <c:v>14.620000000000875</c:v>
                </c:pt>
                <c:pt idx="2925">
                  <c:v>14.625000000000885</c:v>
                </c:pt>
                <c:pt idx="2926">
                  <c:v>14.630000000000877</c:v>
                </c:pt>
                <c:pt idx="2927">
                  <c:v>14.635000000000888</c:v>
                </c:pt>
                <c:pt idx="2928">
                  <c:v>14.640000000000878</c:v>
                </c:pt>
                <c:pt idx="2929">
                  <c:v>14.64500000000089</c:v>
                </c:pt>
                <c:pt idx="2930">
                  <c:v>14.65000000000089</c:v>
                </c:pt>
                <c:pt idx="2931">
                  <c:v>14.655000000000896</c:v>
                </c:pt>
                <c:pt idx="2932">
                  <c:v>14.660000000000892</c:v>
                </c:pt>
                <c:pt idx="2933">
                  <c:v>14.665000000000894</c:v>
                </c:pt>
                <c:pt idx="2934">
                  <c:v>14.670000000000893</c:v>
                </c:pt>
                <c:pt idx="2935">
                  <c:v>14.675000000000894</c:v>
                </c:pt>
                <c:pt idx="2936">
                  <c:v>14.680000000000895</c:v>
                </c:pt>
                <c:pt idx="2937">
                  <c:v>14.685000000000896</c:v>
                </c:pt>
                <c:pt idx="2938">
                  <c:v>14.690000000000897</c:v>
                </c:pt>
                <c:pt idx="2939">
                  <c:v>14.695000000000897</c:v>
                </c:pt>
                <c:pt idx="2940">
                  <c:v>14.700000000000898</c:v>
                </c:pt>
                <c:pt idx="2941">
                  <c:v>14.705000000000899</c:v>
                </c:pt>
                <c:pt idx="2942">
                  <c:v>14.7100000000009</c:v>
                </c:pt>
                <c:pt idx="2943">
                  <c:v>14.7150000000009</c:v>
                </c:pt>
                <c:pt idx="2944">
                  <c:v>14.720000000000901</c:v>
                </c:pt>
                <c:pt idx="2945">
                  <c:v>14.725000000000902</c:v>
                </c:pt>
                <c:pt idx="2946">
                  <c:v>14.730000000000903</c:v>
                </c:pt>
                <c:pt idx="2947">
                  <c:v>14.735000000000904</c:v>
                </c:pt>
                <c:pt idx="2948">
                  <c:v>14.740000000000903</c:v>
                </c:pt>
                <c:pt idx="2949">
                  <c:v>14.745000000000905</c:v>
                </c:pt>
                <c:pt idx="2950">
                  <c:v>14.750000000000906</c:v>
                </c:pt>
                <c:pt idx="2951">
                  <c:v>14.755000000000917</c:v>
                </c:pt>
                <c:pt idx="2952">
                  <c:v>14.760000000000909</c:v>
                </c:pt>
                <c:pt idx="2953">
                  <c:v>14.765000000000919</c:v>
                </c:pt>
                <c:pt idx="2954">
                  <c:v>14.770000000000909</c:v>
                </c:pt>
                <c:pt idx="2955">
                  <c:v>14.775000000000921</c:v>
                </c:pt>
                <c:pt idx="2956">
                  <c:v>14.780000000000912</c:v>
                </c:pt>
                <c:pt idx="2957">
                  <c:v>14.78500000000092</c:v>
                </c:pt>
                <c:pt idx="2958">
                  <c:v>14.790000000000912</c:v>
                </c:pt>
                <c:pt idx="2959">
                  <c:v>14.79500000000092</c:v>
                </c:pt>
                <c:pt idx="2960">
                  <c:v>14.800000000000924</c:v>
                </c:pt>
                <c:pt idx="2961">
                  <c:v>14.805000000000929</c:v>
                </c:pt>
                <c:pt idx="2962">
                  <c:v>14.810000000000922</c:v>
                </c:pt>
                <c:pt idx="2963">
                  <c:v>14.815000000000929</c:v>
                </c:pt>
                <c:pt idx="2964">
                  <c:v>14.82000000000092</c:v>
                </c:pt>
                <c:pt idx="2965">
                  <c:v>14.82500000000093</c:v>
                </c:pt>
                <c:pt idx="2966">
                  <c:v>14.83000000000092</c:v>
                </c:pt>
                <c:pt idx="2967">
                  <c:v>14.835000000000926</c:v>
                </c:pt>
                <c:pt idx="2968">
                  <c:v>14.84000000000092</c:v>
                </c:pt>
                <c:pt idx="2969">
                  <c:v>14.845000000000924</c:v>
                </c:pt>
                <c:pt idx="2970">
                  <c:v>14.850000000000932</c:v>
                </c:pt>
                <c:pt idx="2971">
                  <c:v>14.855000000000938</c:v>
                </c:pt>
                <c:pt idx="2972">
                  <c:v>14.860000000000934</c:v>
                </c:pt>
                <c:pt idx="2973">
                  <c:v>14.865000000000938</c:v>
                </c:pt>
                <c:pt idx="2974">
                  <c:v>14.870000000000926</c:v>
                </c:pt>
                <c:pt idx="2975">
                  <c:v>14.875000000000938</c:v>
                </c:pt>
                <c:pt idx="2976">
                  <c:v>14.880000000000926</c:v>
                </c:pt>
                <c:pt idx="2977">
                  <c:v>14.885000000000941</c:v>
                </c:pt>
                <c:pt idx="2978">
                  <c:v>14.890000000000938</c:v>
                </c:pt>
                <c:pt idx="2979">
                  <c:v>14.895000000000939</c:v>
                </c:pt>
                <c:pt idx="2980">
                  <c:v>14.900000000000929</c:v>
                </c:pt>
                <c:pt idx="2981">
                  <c:v>14.905000000000941</c:v>
                </c:pt>
                <c:pt idx="2982">
                  <c:v>14.910000000000936</c:v>
                </c:pt>
                <c:pt idx="2983">
                  <c:v>14.915000000000944</c:v>
                </c:pt>
                <c:pt idx="2984">
                  <c:v>14.920000000000934</c:v>
                </c:pt>
                <c:pt idx="2985">
                  <c:v>14.925000000000944</c:v>
                </c:pt>
                <c:pt idx="2986">
                  <c:v>14.930000000000934</c:v>
                </c:pt>
                <c:pt idx="2987">
                  <c:v>14.935000000000946</c:v>
                </c:pt>
                <c:pt idx="2988">
                  <c:v>14.940000000000936</c:v>
                </c:pt>
                <c:pt idx="2989">
                  <c:v>14.945000000000936</c:v>
                </c:pt>
                <c:pt idx="2990">
                  <c:v>14.950000000000951</c:v>
                </c:pt>
                <c:pt idx="2991">
                  <c:v>14.955000000000956</c:v>
                </c:pt>
                <c:pt idx="2992">
                  <c:v>14.960000000000953</c:v>
                </c:pt>
                <c:pt idx="2993">
                  <c:v>14.965000000000956</c:v>
                </c:pt>
                <c:pt idx="2994">
                  <c:v>14.970000000000951</c:v>
                </c:pt>
                <c:pt idx="2995">
                  <c:v>14.975000000000957</c:v>
                </c:pt>
                <c:pt idx="2996">
                  <c:v>14.980000000000953</c:v>
                </c:pt>
                <c:pt idx="2997">
                  <c:v>14.985000000000957</c:v>
                </c:pt>
                <c:pt idx="2998">
                  <c:v>14.990000000000952</c:v>
                </c:pt>
                <c:pt idx="2999">
                  <c:v>14.995000000000957</c:v>
                </c:pt>
                <c:pt idx="3000">
                  <c:v>15.00000000000095</c:v>
                </c:pt>
                <c:pt idx="3001">
                  <c:v>15.005000000000956</c:v>
                </c:pt>
                <c:pt idx="3002">
                  <c:v>15.01000000000095</c:v>
                </c:pt>
                <c:pt idx="3003">
                  <c:v>15.015000000000954</c:v>
                </c:pt>
                <c:pt idx="3004">
                  <c:v>15.02000000000095</c:v>
                </c:pt>
                <c:pt idx="3005">
                  <c:v>15.025000000000952</c:v>
                </c:pt>
                <c:pt idx="3006">
                  <c:v>15.03000000000095</c:v>
                </c:pt>
                <c:pt idx="3007">
                  <c:v>15.03500000000095</c:v>
                </c:pt>
                <c:pt idx="3008">
                  <c:v>15.040000000000951</c:v>
                </c:pt>
                <c:pt idx="3009">
                  <c:v>15.045000000000952</c:v>
                </c:pt>
                <c:pt idx="3010">
                  <c:v>15.050000000000956</c:v>
                </c:pt>
                <c:pt idx="3011">
                  <c:v>15.055000000000966</c:v>
                </c:pt>
                <c:pt idx="3012">
                  <c:v>15.060000000000954</c:v>
                </c:pt>
                <c:pt idx="3013">
                  <c:v>15.065000000000968</c:v>
                </c:pt>
                <c:pt idx="3014">
                  <c:v>15.070000000000956</c:v>
                </c:pt>
                <c:pt idx="3015">
                  <c:v>15.075000000000967</c:v>
                </c:pt>
                <c:pt idx="3016">
                  <c:v>15.080000000000959</c:v>
                </c:pt>
                <c:pt idx="3017">
                  <c:v>15.085000000000969</c:v>
                </c:pt>
                <c:pt idx="3018">
                  <c:v>15.090000000000959</c:v>
                </c:pt>
                <c:pt idx="3019">
                  <c:v>15.095000000000971</c:v>
                </c:pt>
                <c:pt idx="3020">
                  <c:v>15.100000000000962</c:v>
                </c:pt>
                <c:pt idx="3021">
                  <c:v>15.10500000000097</c:v>
                </c:pt>
                <c:pt idx="3022">
                  <c:v>15.110000000000962</c:v>
                </c:pt>
                <c:pt idx="3023">
                  <c:v>15.11500000000097</c:v>
                </c:pt>
                <c:pt idx="3024">
                  <c:v>15.120000000000964</c:v>
                </c:pt>
                <c:pt idx="3025">
                  <c:v>15.125000000000966</c:v>
                </c:pt>
                <c:pt idx="3026">
                  <c:v>15.130000000000965</c:v>
                </c:pt>
                <c:pt idx="3027">
                  <c:v>15.135000000000966</c:v>
                </c:pt>
                <c:pt idx="3028">
                  <c:v>15.140000000000967</c:v>
                </c:pt>
                <c:pt idx="3029">
                  <c:v>15.145000000000969</c:v>
                </c:pt>
                <c:pt idx="3030">
                  <c:v>15.15000000000097</c:v>
                </c:pt>
                <c:pt idx="3031">
                  <c:v>15.155000000000976</c:v>
                </c:pt>
                <c:pt idx="3032">
                  <c:v>15.16000000000097</c:v>
                </c:pt>
                <c:pt idx="3033">
                  <c:v>15.165000000000974</c:v>
                </c:pt>
                <c:pt idx="3034">
                  <c:v>15.170000000000972</c:v>
                </c:pt>
                <c:pt idx="3035">
                  <c:v>15.175000000000972</c:v>
                </c:pt>
                <c:pt idx="3036">
                  <c:v>15.180000000000973</c:v>
                </c:pt>
                <c:pt idx="3037">
                  <c:v>15.185000000000974</c:v>
                </c:pt>
                <c:pt idx="3038">
                  <c:v>15.190000000000975</c:v>
                </c:pt>
                <c:pt idx="3039">
                  <c:v>15.195000000000976</c:v>
                </c:pt>
                <c:pt idx="3040">
                  <c:v>15.200000000000975</c:v>
                </c:pt>
                <c:pt idx="3041">
                  <c:v>15.205000000000977</c:v>
                </c:pt>
                <c:pt idx="3042">
                  <c:v>15.210000000000978</c:v>
                </c:pt>
                <c:pt idx="3043">
                  <c:v>15.215000000000979</c:v>
                </c:pt>
                <c:pt idx="3044">
                  <c:v>15.220000000000978</c:v>
                </c:pt>
                <c:pt idx="3045">
                  <c:v>15.22500000000098</c:v>
                </c:pt>
                <c:pt idx="3046">
                  <c:v>15.230000000000981</c:v>
                </c:pt>
                <c:pt idx="3047">
                  <c:v>15.235000000000982</c:v>
                </c:pt>
                <c:pt idx="3048">
                  <c:v>15.240000000000983</c:v>
                </c:pt>
                <c:pt idx="3049">
                  <c:v>15.245000000000983</c:v>
                </c:pt>
                <c:pt idx="3050">
                  <c:v>15.250000000000984</c:v>
                </c:pt>
                <c:pt idx="3051">
                  <c:v>15.255000000000996</c:v>
                </c:pt>
                <c:pt idx="3052">
                  <c:v>15.260000000000986</c:v>
                </c:pt>
                <c:pt idx="3053">
                  <c:v>15.265000000000986</c:v>
                </c:pt>
                <c:pt idx="3054">
                  <c:v>15.270000000000987</c:v>
                </c:pt>
                <c:pt idx="3055">
                  <c:v>15.275000000000999</c:v>
                </c:pt>
                <c:pt idx="3056">
                  <c:v>15.280000000000989</c:v>
                </c:pt>
                <c:pt idx="3057">
                  <c:v>15.285000000001</c:v>
                </c:pt>
                <c:pt idx="3058">
                  <c:v>15.29000000000099</c:v>
                </c:pt>
                <c:pt idx="3059">
                  <c:v>15.295000000000996</c:v>
                </c:pt>
                <c:pt idx="3060">
                  <c:v>15.300000000001003</c:v>
                </c:pt>
                <c:pt idx="3061">
                  <c:v>15.305000000001007</c:v>
                </c:pt>
                <c:pt idx="3062">
                  <c:v>15.310000000001002</c:v>
                </c:pt>
                <c:pt idx="3063">
                  <c:v>15.315000000001007</c:v>
                </c:pt>
                <c:pt idx="3064">
                  <c:v>15.320000000001</c:v>
                </c:pt>
                <c:pt idx="3065">
                  <c:v>15.325000000001006</c:v>
                </c:pt>
                <c:pt idx="3066">
                  <c:v>15.330000000001</c:v>
                </c:pt>
                <c:pt idx="3067">
                  <c:v>15.335000000001004</c:v>
                </c:pt>
                <c:pt idx="3068">
                  <c:v>15.340000000001</c:v>
                </c:pt>
                <c:pt idx="3069">
                  <c:v>15.345000000001004</c:v>
                </c:pt>
                <c:pt idx="3070">
                  <c:v>15.35000000000101</c:v>
                </c:pt>
                <c:pt idx="3071">
                  <c:v>15.355000000001018</c:v>
                </c:pt>
                <c:pt idx="3072">
                  <c:v>15.360000000001012</c:v>
                </c:pt>
                <c:pt idx="3073">
                  <c:v>15.365000000001015</c:v>
                </c:pt>
                <c:pt idx="3074">
                  <c:v>15.370000000001006</c:v>
                </c:pt>
                <c:pt idx="3075">
                  <c:v>15.375000000001016</c:v>
                </c:pt>
                <c:pt idx="3076">
                  <c:v>15.380000000001004</c:v>
                </c:pt>
                <c:pt idx="3077">
                  <c:v>15.385000000001018</c:v>
                </c:pt>
                <c:pt idx="3078">
                  <c:v>15.390000000001006</c:v>
                </c:pt>
                <c:pt idx="3079">
                  <c:v>15.395000000001017</c:v>
                </c:pt>
                <c:pt idx="3080">
                  <c:v>15.400000000001009</c:v>
                </c:pt>
                <c:pt idx="3081">
                  <c:v>15.405000000001019</c:v>
                </c:pt>
                <c:pt idx="3082">
                  <c:v>15.410000000001009</c:v>
                </c:pt>
                <c:pt idx="3083">
                  <c:v>15.415000000001021</c:v>
                </c:pt>
                <c:pt idx="3084">
                  <c:v>15.420000000001012</c:v>
                </c:pt>
                <c:pt idx="3085">
                  <c:v>15.42500000000102</c:v>
                </c:pt>
                <c:pt idx="3086">
                  <c:v>15.430000000001012</c:v>
                </c:pt>
                <c:pt idx="3087">
                  <c:v>15.43500000000102</c:v>
                </c:pt>
                <c:pt idx="3088">
                  <c:v>15.440000000001014</c:v>
                </c:pt>
                <c:pt idx="3089">
                  <c:v>15.445000000001016</c:v>
                </c:pt>
                <c:pt idx="3090">
                  <c:v>15.450000000001022</c:v>
                </c:pt>
                <c:pt idx="3091">
                  <c:v>15.455000000001029</c:v>
                </c:pt>
                <c:pt idx="3092">
                  <c:v>15.46000000000102</c:v>
                </c:pt>
                <c:pt idx="3093">
                  <c:v>15.46500000000103</c:v>
                </c:pt>
                <c:pt idx="3094">
                  <c:v>15.47000000000102</c:v>
                </c:pt>
                <c:pt idx="3095">
                  <c:v>15.475000000001026</c:v>
                </c:pt>
                <c:pt idx="3096">
                  <c:v>15.48000000000102</c:v>
                </c:pt>
                <c:pt idx="3097">
                  <c:v>15.485000000001024</c:v>
                </c:pt>
                <c:pt idx="3098">
                  <c:v>15.490000000001022</c:v>
                </c:pt>
                <c:pt idx="3099">
                  <c:v>15.495000000001022</c:v>
                </c:pt>
                <c:pt idx="3100">
                  <c:v>15.500000000001023</c:v>
                </c:pt>
                <c:pt idx="3101">
                  <c:v>15.505000000001024</c:v>
                </c:pt>
                <c:pt idx="3102">
                  <c:v>15.510000000001025</c:v>
                </c:pt>
                <c:pt idx="3103">
                  <c:v>15.515000000001026</c:v>
                </c:pt>
                <c:pt idx="3104">
                  <c:v>15.520000000001025</c:v>
                </c:pt>
                <c:pt idx="3105">
                  <c:v>15.525000000001027</c:v>
                </c:pt>
                <c:pt idx="3106">
                  <c:v>15.530000000001028</c:v>
                </c:pt>
                <c:pt idx="3107">
                  <c:v>15.535000000001029</c:v>
                </c:pt>
                <c:pt idx="3108">
                  <c:v>15.540000000001028</c:v>
                </c:pt>
                <c:pt idx="3109">
                  <c:v>15.54500000000103</c:v>
                </c:pt>
                <c:pt idx="3110">
                  <c:v>15.550000000001036</c:v>
                </c:pt>
                <c:pt idx="3111">
                  <c:v>15.555000000001044</c:v>
                </c:pt>
                <c:pt idx="3112">
                  <c:v>15.560000000001034</c:v>
                </c:pt>
                <c:pt idx="3113">
                  <c:v>15.565000000001044</c:v>
                </c:pt>
                <c:pt idx="3114">
                  <c:v>15.570000000001034</c:v>
                </c:pt>
                <c:pt idx="3115">
                  <c:v>15.575000000001046</c:v>
                </c:pt>
                <c:pt idx="3116">
                  <c:v>15.580000000001036</c:v>
                </c:pt>
                <c:pt idx="3117">
                  <c:v>15.585000000001036</c:v>
                </c:pt>
                <c:pt idx="3118">
                  <c:v>15.590000000001037</c:v>
                </c:pt>
                <c:pt idx="3119">
                  <c:v>15.595000000001049</c:v>
                </c:pt>
                <c:pt idx="3120">
                  <c:v>15.600000000001039</c:v>
                </c:pt>
                <c:pt idx="3121">
                  <c:v>15.60500000000105</c:v>
                </c:pt>
                <c:pt idx="3122">
                  <c:v>15.61000000000104</c:v>
                </c:pt>
                <c:pt idx="3123">
                  <c:v>15.615000000001046</c:v>
                </c:pt>
                <c:pt idx="3124">
                  <c:v>15.620000000001042</c:v>
                </c:pt>
                <c:pt idx="3125">
                  <c:v>15.625000000001044</c:v>
                </c:pt>
                <c:pt idx="3126">
                  <c:v>15.630000000001044</c:v>
                </c:pt>
                <c:pt idx="3127">
                  <c:v>15.635000000001044</c:v>
                </c:pt>
                <c:pt idx="3128">
                  <c:v>15.640000000001045</c:v>
                </c:pt>
                <c:pt idx="3129">
                  <c:v>15.645000000001046</c:v>
                </c:pt>
                <c:pt idx="3130">
                  <c:v>15.65000000000105</c:v>
                </c:pt>
                <c:pt idx="3131">
                  <c:v>15.655000000001056</c:v>
                </c:pt>
                <c:pt idx="3132">
                  <c:v>15.66000000000105</c:v>
                </c:pt>
                <c:pt idx="3133">
                  <c:v>15.665000000001054</c:v>
                </c:pt>
                <c:pt idx="3134">
                  <c:v>15.67000000000105</c:v>
                </c:pt>
                <c:pt idx="3135">
                  <c:v>15.675000000001052</c:v>
                </c:pt>
                <c:pt idx="3136">
                  <c:v>15.680000000001051</c:v>
                </c:pt>
                <c:pt idx="3137">
                  <c:v>15.685000000001052</c:v>
                </c:pt>
                <c:pt idx="3138">
                  <c:v>15.690000000001053</c:v>
                </c:pt>
                <c:pt idx="3139">
                  <c:v>15.695000000001054</c:v>
                </c:pt>
                <c:pt idx="3140">
                  <c:v>15.700000000001053</c:v>
                </c:pt>
                <c:pt idx="3141">
                  <c:v>15.705000000001055</c:v>
                </c:pt>
                <c:pt idx="3142">
                  <c:v>15.710000000001051</c:v>
                </c:pt>
                <c:pt idx="3143">
                  <c:v>15.715000000001057</c:v>
                </c:pt>
                <c:pt idx="3144">
                  <c:v>15.720000000001058</c:v>
                </c:pt>
                <c:pt idx="3145">
                  <c:v>15.725000000001058</c:v>
                </c:pt>
                <c:pt idx="3146">
                  <c:v>15.730000000001048</c:v>
                </c:pt>
                <c:pt idx="3147">
                  <c:v>15.73500000000106</c:v>
                </c:pt>
                <c:pt idx="3148">
                  <c:v>15.740000000001061</c:v>
                </c:pt>
                <c:pt idx="3149">
                  <c:v>15.745000000001061</c:v>
                </c:pt>
                <c:pt idx="3150">
                  <c:v>15.750000000001062</c:v>
                </c:pt>
                <c:pt idx="3151">
                  <c:v>15.75500000000107</c:v>
                </c:pt>
                <c:pt idx="3152">
                  <c:v>15.760000000001064</c:v>
                </c:pt>
                <c:pt idx="3153">
                  <c:v>15.765000000001066</c:v>
                </c:pt>
                <c:pt idx="3154">
                  <c:v>15.770000000001065</c:v>
                </c:pt>
                <c:pt idx="3155">
                  <c:v>15.775000000001066</c:v>
                </c:pt>
                <c:pt idx="3156">
                  <c:v>15.780000000001067</c:v>
                </c:pt>
                <c:pt idx="3157">
                  <c:v>15.78500000000107</c:v>
                </c:pt>
                <c:pt idx="3158">
                  <c:v>15.790000000001069</c:v>
                </c:pt>
                <c:pt idx="3159">
                  <c:v>15.795000000001069</c:v>
                </c:pt>
                <c:pt idx="3160">
                  <c:v>15.80000000000107</c:v>
                </c:pt>
                <c:pt idx="3161">
                  <c:v>15.805000000001074</c:v>
                </c:pt>
                <c:pt idx="3162">
                  <c:v>15.810000000001072</c:v>
                </c:pt>
                <c:pt idx="3163">
                  <c:v>15.815000000001072</c:v>
                </c:pt>
                <c:pt idx="3164">
                  <c:v>15.820000000001073</c:v>
                </c:pt>
                <c:pt idx="3165">
                  <c:v>15.825000000001074</c:v>
                </c:pt>
                <c:pt idx="3166">
                  <c:v>15.830000000001075</c:v>
                </c:pt>
                <c:pt idx="3167">
                  <c:v>15.835000000001076</c:v>
                </c:pt>
                <c:pt idx="3168">
                  <c:v>15.840000000001075</c:v>
                </c:pt>
                <c:pt idx="3169">
                  <c:v>15.845000000001077</c:v>
                </c:pt>
                <c:pt idx="3170">
                  <c:v>15.850000000001089</c:v>
                </c:pt>
                <c:pt idx="3171">
                  <c:v>15.855000000001091</c:v>
                </c:pt>
                <c:pt idx="3172">
                  <c:v>15.860000000001079</c:v>
                </c:pt>
                <c:pt idx="3173">
                  <c:v>15.865000000001091</c:v>
                </c:pt>
                <c:pt idx="3174">
                  <c:v>15.870000000001086</c:v>
                </c:pt>
                <c:pt idx="3175">
                  <c:v>15.875000000001094</c:v>
                </c:pt>
                <c:pt idx="3176">
                  <c:v>15.880000000001084</c:v>
                </c:pt>
                <c:pt idx="3177">
                  <c:v>15.885000000001094</c:v>
                </c:pt>
                <c:pt idx="3178">
                  <c:v>15.890000000001084</c:v>
                </c:pt>
                <c:pt idx="3179">
                  <c:v>15.895000000001096</c:v>
                </c:pt>
                <c:pt idx="3180">
                  <c:v>15.900000000001086</c:v>
                </c:pt>
                <c:pt idx="3181">
                  <c:v>15.905000000001086</c:v>
                </c:pt>
                <c:pt idx="3182">
                  <c:v>15.910000000001087</c:v>
                </c:pt>
                <c:pt idx="3183">
                  <c:v>15.915000000001099</c:v>
                </c:pt>
                <c:pt idx="3184">
                  <c:v>15.920000000001089</c:v>
                </c:pt>
                <c:pt idx="3185">
                  <c:v>15.9250000000011</c:v>
                </c:pt>
                <c:pt idx="3186">
                  <c:v>15.93000000000109</c:v>
                </c:pt>
                <c:pt idx="3187">
                  <c:v>15.9350000000011</c:v>
                </c:pt>
                <c:pt idx="3188">
                  <c:v>15.940000000001092</c:v>
                </c:pt>
                <c:pt idx="3189">
                  <c:v>15.945000000001096</c:v>
                </c:pt>
                <c:pt idx="3190">
                  <c:v>15.950000000001102</c:v>
                </c:pt>
                <c:pt idx="3191">
                  <c:v>15.955000000001107</c:v>
                </c:pt>
                <c:pt idx="3192">
                  <c:v>15.9600000000011</c:v>
                </c:pt>
                <c:pt idx="3193">
                  <c:v>15.965000000001108</c:v>
                </c:pt>
                <c:pt idx="3194">
                  <c:v>15.9700000000011</c:v>
                </c:pt>
                <c:pt idx="3195">
                  <c:v>15.975000000001106</c:v>
                </c:pt>
                <c:pt idx="3196">
                  <c:v>15.9800000000011</c:v>
                </c:pt>
                <c:pt idx="3197">
                  <c:v>15.985000000001104</c:v>
                </c:pt>
                <c:pt idx="3198">
                  <c:v>15.9900000000011</c:v>
                </c:pt>
                <c:pt idx="3199">
                  <c:v>15.995000000001102</c:v>
                </c:pt>
                <c:pt idx="3200">
                  <c:v>16.000000000001087</c:v>
                </c:pt>
                <c:pt idx="3201">
                  <c:v>16.005000000001086</c:v>
                </c:pt>
                <c:pt idx="3202">
                  <c:v>16.010000000001099</c:v>
                </c:pt>
                <c:pt idx="3203">
                  <c:v>16.015000000001088</c:v>
                </c:pt>
                <c:pt idx="3204">
                  <c:v>16.020000000001087</c:v>
                </c:pt>
                <c:pt idx="3205">
                  <c:v>16.025000000001089</c:v>
                </c:pt>
                <c:pt idx="3206">
                  <c:v>16.030000000001092</c:v>
                </c:pt>
                <c:pt idx="3207">
                  <c:v>16.035000000001087</c:v>
                </c:pt>
                <c:pt idx="3208">
                  <c:v>16.040000000001086</c:v>
                </c:pt>
                <c:pt idx="3209">
                  <c:v>16.045000000001089</c:v>
                </c:pt>
                <c:pt idx="3210">
                  <c:v>16.050000000001088</c:v>
                </c:pt>
                <c:pt idx="3211">
                  <c:v>16.055000000001087</c:v>
                </c:pt>
                <c:pt idx="3212">
                  <c:v>16.060000000001089</c:v>
                </c:pt>
                <c:pt idx="3213">
                  <c:v>16.065000000001067</c:v>
                </c:pt>
                <c:pt idx="3214">
                  <c:v>16.070000000001087</c:v>
                </c:pt>
                <c:pt idx="3215">
                  <c:v>16.075000000001086</c:v>
                </c:pt>
                <c:pt idx="3216">
                  <c:v>16.080000000001082</c:v>
                </c:pt>
                <c:pt idx="3217">
                  <c:v>16.085000000001063</c:v>
                </c:pt>
                <c:pt idx="3218">
                  <c:v>16.090000000001083</c:v>
                </c:pt>
                <c:pt idx="3219">
                  <c:v>16.095000000001082</c:v>
                </c:pt>
                <c:pt idx="3220">
                  <c:v>16.100000000001081</c:v>
                </c:pt>
                <c:pt idx="3221">
                  <c:v>16.10500000000108</c:v>
                </c:pt>
                <c:pt idx="3222">
                  <c:v>16.11000000000109</c:v>
                </c:pt>
                <c:pt idx="3223">
                  <c:v>16.115000000001078</c:v>
                </c:pt>
                <c:pt idx="3224">
                  <c:v>16.120000000001077</c:v>
                </c:pt>
                <c:pt idx="3225">
                  <c:v>16.125000000001076</c:v>
                </c:pt>
                <c:pt idx="3226">
                  <c:v>16.130000000001075</c:v>
                </c:pt>
                <c:pt idx="3227">
                  <c:v>16.135000000001074</c:v>
                </c:pt>
                <c:pt idx="3228">
                  <c:v>16.140000000001073</c:v>
                </c:pt>
                <c:pt idx="3229">
                  <c:v>16.145000000001072</c:v>
                </c:pt>
                <c:pt idx="3230">
                  <c:v>16.150000000001071</c:v>
                </c:pt>
                <c:pt idx="3231">
                  <c:v>16.155000000001071</c:v>
                </c:pt>
                <c:pt idx="3232">
                  <c:v>16.16000000000107</c:v>
                </c:pt>
                <c:pt idx="3233">
                  <c:v>16.165000000001069</c:v>
                </c:pt>
                <c:pt idx="3234">
                  <c:v>16.170000000001068</c:v>
                </c:pt>
                <c:pt idx="3235">
                  <c:v>16.175000000001067</c:v>
                </c:pt>
                <c:pt idx="3236">
                  <c:v>16.180000000001066</c:v>
                </c:pt>
                <c:pt idx="3237">
                  <c:v>16.185000000001043</c:v>
                </c:pt>
                <c:pt idx="3238">
                  <c:v>16.190000000001064</c:v>
                </c:pt>
                <c:pt idx="3239">
                  <c:v>16.195000000001063</c:v>
                </c:pt>
                <c:pt idx="3240">
                  <c:v>16.200000000001062</c:v>
                </c:pt>
                <c:pt idx="3241">
                  <c:v>16.205000000001039</c:v>
                </c:pt>
                <c:pt idx="3242">
                  <c:v>16.21000000000106</c:v>
                </c:pt>
                <c:pt idx="3243">
                  <c:v>16.215000000001059</c:v>
                </c:pt>
                <c:pt idx="3244">
                  <c:v>16.220000000001036</c:v>
                </c:pt>
                <c:pt idx="3245">
                  <c:v>16.225000000001035</c:v>
                </c:pt>
                <c:pt idx="3246">
                  <c:v>16.230000000001056</c:v>
                </c:pt>
                <c:pt idx="3247">
                  <c:v>16.235000000001033</c:v>
                </c:pt>
                <c:pt idx="3248">
                  <c:v>16.240000000001032</c:v>
                </c:pt>
                <c:pt idx="3249">
                  <c:v>16.245000000001021</c:v>
                </c:pt>
                <c:pt idx="3250">
                  <c:v>16.250000000001052</c:v>
                </c:pt>
                <c:pt idx="3251">
                  <c:v>16.255000000001029</c:v>
                </c:pt>
                <c:pt idx="3252">
                  <c:v>16.260000000001025</c:v>
                </c:pt>
                <c:pt idx="3253">
                  <c:v>16.265000000001017</c:v>
                </c:pt>
                <c:pt idx="3254">
                  <c:v>16.270000000001026</c:v>
                </c:pt>
                <c:pt idx="3255">
                  <c:v>16.275000000001029</c:v>
                </c:pt>
                <c:pt idx="3256">
                  <c:v>16.280000000001021</c:v>
                </c:pt>
                <c:pt idx="3257">
                  <c:v>16.285000000001013</c:v>
                </c:pt>
                <c:pt idx="3258">
                  <c:v>16.290000000001029</c:v>
                </c:pt>
                <c:pt idx="3259">
                  <c:v>16.295000000001021</c:v>
                </c:pt>
                <c:pt idx="3260">
                  <c:v>16.300000000001042</c:v>
                </c:pt>
                <c:pt idx="3261">
                  <c:v>16.305000000001026</c:v>
                </c:pt>
                <c:pt idx="3262">
                  <c:v>16.31000000000104</c:v>
                </c:pt>
                <c:pt idx="3263">
                  <c:v>16.315000000001039</c:v>
                </c:pt>
                <c:pt idx="3264">
                  <c:v>16.320000000001027</c:v>
                </c:pt>
                <c:pt idx="3265">
                  <c:v>16.325000000001026</c:v>
                </c:pt>
                <c:pt idx="3266">
                  <c:v>16.330000000001036</c:v>
                </c:pt>
                <c:pt idx="3267">
                  <c:v>16.335000000001028</c:v>
                </c:pt>
                <c:pt idx="3268">
                  <c:v>16.340000000001027</c:v>
                </c:pt>
                <c:pt idx="3269">
                  <c:v>16.345000000001029</c:v>
                </c:pt>
                <c:pt idx="3270">
                  <c:v>16.350000000001032</c:v>
                </c:pt>
                <c:pt idx="3271">
                  <c:v>16.355000000001027</c:v>
                </c:pt>
                <c:pt idx="3272">
                  <c:v>16.360000000001026</c:v>
                </c:pt>
                <c:pt idx="3273">
                  <c:v>16.365000000001029</c:v>
                </c:pt>
                <c:pt idx="3274">
                  <c:v>16.370000000001028</c:v>
                </c:pt>
                <c:pt idx="3275">
                  <c:v>16.375000000001027</c:v>
                </c:pt>
                <c:pt idx="3276">
                  <c:v>16.380000000001026</c:v>
                </c:pt>
                <c:pt idx="3277">
                  <c:v>16.385000000001003</c:v>
                </c:pt>
                <c:pt idx="3278">
                  <c:v>16.390000000001024</c:v>
                </c:pt>
                <c:pt idx="3279">
                  <c:v>16.395000000001023</c:v>
                </c:pt>
                <c:pt idx="3280">
                  <c:v>16.400000000001022</c:v>
                </c:pt>
                <c:pt idx="3281">
                  <c:v>16.405000000000999</c:v>
                </c:pt>
                <c:pt idx="3282">
                  <c:v>16.41000000000102</c:v>
                </c:pt>
                <c:pt idx="3283">
                  <c:v>16.415000000001019</c:v>
                </c:pt>
                <c:pt idx="3284">
                  <c:v>16.420000000000996</c:v>
                </c:pt>
                <c:pt idx="3285">
                  <c:v>16.425000000000995</c:v>
                </c:pt>
                <c:pt idx="3286">
                  <c:v>16.430000000001016</c:v>
                </c:pt>
                <c:pt idx="3287">
                  <c:v>16.435000000000993</c:v>
                </c:pt>
                <c:pt idx="3288">
                  <c:v>16.440000000000992</c:v>
                </c:pt>
                <c:pt idx="3289">
                  <c:v>16.445000000000988</c:v>
                </c:pt>
                <c:pt idx="3290">
                  <c:v>16.450000000001012</c:v>
                </c:pt>
                <c:pt idx="3291">
                  <c:v>16.45500000000099</c:v>
                </c:pt>
                <c:pt idx="3292">
                  <c:v>16.460000000000989</c:v>
                </c:pt>
                <c:pt idx="3293">
                  <c:v>16.465000000000977</c:v>
                </c:pt>
                <c:pt idx="3294">
                  <c:v>16.470000000000987</c:v>
                </c:pt>
                <c:pt idx="3295">
                  <c:v>16.475000000000989</c:v>
                </c:pt>
                <c:pt idx="3296">
                  <c:v>16.480000000000981</c:v>
                </c:pt>
                <c:pt idx="3297">
                  <c:v>16.485000000000973</c:v>
                </c:pt>
                <c:pt idx="3298">
                  <c:v>16.490000000000986</c:v>
                </c:pt>
                <c:pt idx="3299">
                  <c:v>16.495000000000989</c:v>
                </c:pt>
                <c:pt idx="3300">
                  <c:v>16.500000000001002</c:v>
                </c:pt>
                <c:pt idx="3301">
                  <c:v>16.505000000000987</c:v>
                </c:pt>
                <c:pt idx="3302">
                  <c:v>16.510000000001</c:v>
                </c:pt>
                <c:pt idx="3303">
                  <c:v>16.515000000000999</c:v>
                </c:pt>
                <c:pt idx="3304">
                  <c:v>16.520000000000987</c:v>
                </c:pt>
                <c:pt idx="3305">
                  <c:v>16.525000000000986</c:v>
                </c:pt>
                <c:pt idx="3306">
                  <c:v>16.530000000000996</c:v>
                </c:pt>
                <c:pt idx="3307">
                  <c:v>16.535000000000988</c:v>
                </c:pt>
                <c:pt idx="3308">
                  <c:v>16.540000000000987</c:v>
                </c:pt>
                <c:pt idx="3309">
                  <c:v>16.545000000000989</c:v>
                </c:pt>
                <c:pt idx="3310">
                  <c:v>16.550000000000992</c:v>
                </c:pt>
                <c:pt idx="3311">
                  <c:v>16.555000000000987</c:v>
                </c:pt>
                <c:pt idx="3312">
                  <c:v>16.560000000000986</c:v>
                </c:pt>
                <c:pt idx="3313">
                  <c:v>16.565000000000989</c:v>
                </c:pt>
                <c:pt idx="3314">
                  <c:v>16.570000000000988</c:v>
                </c:pt>
                <c:pt idx="3315">
                  <c:v>16.575000000000987</c:v>
                </c:pt>
                <c:pt idx="3316">
                  <c:v>16.580000000000986</c:v>
                </c:pt>
                <c:pt idx="3317">
                  <c:v>16.585000000000964</c:v>
                </c:pt>
                <c:pt idx="3318">
                  <c:v>16.590000000000984</c:v>
                </c:pt>
                <c:pt idx="3319">
                  <c:v>16.595000000000983</c:v>
                </c:pt>
                <c:pt idx="3320">
                  <c:v>16.600000000000993</c:v>
                </c:pt>
                <c:pt idx="3321">
                  <c:v>16.605000000000981</c:v>
                </c:pt>
                <c:pt idx="3322">
                  <c:v>16.610000000000991</c:v>
                </c:pt>
                <c:pt idx="3323">
                  <c:v>16.61500000000099</c:v>
                </c:pt>
                <c:pt idx="3324">
                  <c:v>16.620000000000978</c:v>
                </c:pt>
                <c:pt idx="3325">
                  <c:v>16.625000000000977</c:v>
                </c:pt>
                <c:pt idx="3326">
                  <c:v>16.63000000000099</c:v>
                </c:pt>
                <c:pt idx="3327">
                  <c:v>16.635000000000975</c:v>
                </c:pt>
                <c:pt idx="3328">
                  <c:v>16.640000000000974</c:v>
                </c:pt>
                <c:pt idx="3329">
                  <c:v>16.645000000000973</c:v>
                </c:pt>
                <c:pt idx="3330">
                  <c:v>16.65000000000099</c:v>
                </c:pt>
                <c:pt idx="3331">
                  <c:v>16.655000000000971</c:v>
                </c:pt>
                <c:pt idx="3332">
                  <c:v>16.66000000000097</c:v>
                </c:pt>
                <c:pt idx="3333">
                  <c:v>16.665000000000969</c:v>
                </c:pt>
                <c:pt idx="3334">
                  <c:v>16.670000000000968</c:v>
                </c:pt>
                <c:pt idx="3335">
                  <c:v>16.675000000000967</c:v>
                </c:pt>
                <c:pt idx="3336">
                  <c:v>16.680000000000966</c:v>
                </c:pt>
                <c:pt idx="3337">
                  <c:v>16.685000000000962</c:v>
                </c:pt>
                <c:pt idx="3338">
                  <c:v>16.690000000000964</c:v>
                </c:pt>
                <c:pt idx="3339">
                  <c:v>16.695000000000963</c:v>
                </c:pt>
                <c:pt idx="3340">
                  <c:v>16.700000000000962</c:v>
                </c:pt>
                <c:pt idx="3341">
                  <c:v>16.70500000000094</c:v>
                </c:pt>
                <c:pt idx="3342">
                  <c:v>16.71000000000096</c:v>
                </c:pt>
                <c:pt idx="3343">
                  <c:v>16.715000000000959</c:v>
                </c:pt>
                <c:pt idx="3344">
                  <c:v>16.720000000000937</c:v>
                </c:pt>
                <c:pt idx="3345">
                  <c:v>16.725000000000936</c:v>
                </c:pt>
                <c:pt idx="3346">
                  <c:v>16.730000000000956</c:v>
                </c:pt>
                <c:pt idx="3347">
                  <c:v>16.735000000000952</c:v>
                </c:pt>
                <c:pt idx="3348">
                  <c:v>16.740000000000933</c:v>
                </c:pt>
                <c:pt idx="3349">
                  <c:v>16.745000000000928</c:v>
                </c:pt>
                <c:pt idx="3350">
                  <c:v>16.750000000000952</c:v>
                </c:pt>
                <c:pt idx="3351">
                  <c:v>16.75500000000093</c:v>
                </c:pt>
                <c:pt idx="3352">
                  <c:v>16.760000000000929</c:v>
                </c:pt>
                <c:pt idx="3353">
                  <c:v>16.765000000000921</c:v>
                </c:pt>
                <c:pt idx="3354">
                  <c:v>16.770000000000927</c:v>
                </c:pt>
                <c:pt idx="3355">
                  <c:v>16.775000000000929</c:v>
                </c:pt>
                <c:pt idx="3356">
                  <c:v>16.780000000000925</c:v>
                </c:pt>
                <c:pt idx="3357">
                  <c:v>16.785000000000913</c:v>
                </c:pt>
                <c:pt idx="3358">
                  <c:v>16.790000000000926</c:v>
                </c:pt>
                <c:pt idx="3359">
                  <c:v>16.795000000000929</c:v>
                </c:pt>
                <c:pt idx="3360">
                  <c:v>16.800000000000942</c:v>
                </c:pt>
                <c:pt idx="3361">
                  <c:v>16.805000000000927</c:v>
                </c:pt>
                <c:pt idx="3362">
                  <c:v>16.81000000000094</c:v>
                </c:pt>
                <c:pt idx="3363">
                  <c:v>16.815000000000939</c:v>
                </c:pt>
                <c:pt idx="3364">
                  <c:v>16.820000000000928</c:v>
                </c:pt>
                <c:pt idx="3365">
                  <c:v>16.825000000000927</c:v>
                </c:pt>
                <c:pt idx="3366">
                  <c:v>16.830000000000936</c:v>
                </c:pt>
                <c:pt idx="3367">
                  <c:v>16.835000000000932</c:v>
                </c:pt>
                <c:pt idx="3368">
                  <c:v>16.840000000000927</c:v>
                </c:pt>
                <c:pt idx="3369">
                  <c:v>16.845000000000926</c:v>
                </c:pt>
                <c:pt idx="3370">
                  <c:v>16.850000000000932</c:v>
                </c:pt>
                <c:pt idx="3371">
                  <c:v>16.855000000000928</c:v>
                </c:pt>
                <c:pt idx="3372">
                  <c:v>16.860000000000927</c:v>
                </c:pt>
                <c:pt idx="3373">
                  <c:v>16.865000000000929</c:v>
                </c:pt>
                <c:pt idx="3374">
                  <c:v>16.870000000000928</c:v>
                </c:pt>
                <c:pt idx="3375">
                  <c:v>16.875000000000927</c:v>
                </c:pt>
                <c:pt idx="3376">
                  <c:v>16.880000000000926</c:v>
                </c:pt>
                <c:pt idx="3377">
                  <c:v>16.885000000000922</c:v>
                </c:pt>
                <c:pt idx="3378">
                  <c:v>16.890000000000924</c:v>
                </c:pt>
                <c:pt idx="3379">
                  <c:v>16.895000000000923</c:v>
                </c:pt>
                <c:pt idx="3380">
                  <c:v>16.900000000000922</c:v>
                </c:pt>
                <c:pt idx="3381">
                  <c:v>16.9050000000009</c:v>
                </c:pt>
                <c:pt idx="3382">
                  <c:v>16.91000000000092</c:v>
                </c:pt>
                <c:pt idx="3383">
                  <c:v>16.915000000000919</c:v>
                </c:pt>
                <c:pt idx="3384">
                  <c:v>16.920000000000897</c:v>
                </c:pt>
                <c:pt idx="3385">
                  <c:v>16.925000000000896</c:v>
                </c:pt>
                <c:pt idx="3386">
                  <c:v>16.930000000000916</c:v>
                </c:pt>
                <c:pt idx="3387">
                  <c:v>16.935000000000912</c:v>
                </c:pt>
                <c:pt idx="3388">
                  <c:v>16.940000000000893</c:v>
                </c:pt>
                <c:pt idx="3389">
                  <c:v>16.945000000000892</c:v>
                </c:pt>
                <c:pt idx="3390">
                  <c:v>16.950000000000912</c:v>
                </c:pt>
                <c:pt idx="3391">
                  <c:v>16.95500000000089</c:v>
                </c:pt>
                <c:pt idx="3392">
                  <c:v>16.960000000000889</c:v>
                </c:pt>
                <c:pt idx="3393">
                  <c:v>16.965000000000884</c:v>
                </c:pt>
                <c:pt idx="3394">
                  <c:v>16.970000000000887</c:v>
                </c:pt>
                <c:pt idx="3395">
                  <c:v>16.975000000000886</c:v>
                </c:pt>
                <c:pt idx="3396">
                  <c:v>16.980000000000889</c:v>
                </c:pt>
                <c:pt idx="3397">
                  <c:v>16.985000000000873</c:v>
                </c:pt>
                <c:pt idx="3398">
                  <c:v>16.990000000000887</c:v>
                </c:pt>
                <c:pt idx="3399">
                  <c:v>16.995000000000889</c:v>
                </c:pt>
                <c:pt idx="3400">
                  <c:v>17.000000000000902</c:v>
                </c:pt>
                <c:pt idx="3401">
                  <c:v>17.005000000000887</c:v>
                </c:pt>
                <c:pt idx="3402">
                  <c:v>17.0100000000009</c:v>
                </c:pt>
                <c:pt idx="3403">
                  <c:v>17.015000000000899</c:v>
                </c:pt>
                <c:pt idx="3404">
                  <c:v>17.020000000000888</c:v>
                </c:pt>
                <c:pt idx="3405">
                  <c:v>17.025000000000887</c:v>
                </c:pt>
                <c:pt idx="3406">
                  <c:v>17.030000000000896</c:v>
                </c:pt>
                <c:pt idx="3407">
                  <c:v>17.035000000000892</c:v>
                </c:pt>
                <c:pt idx="3408">
                  <c:v>17.040000000000887</c:v>
                </c:pt>
                <c:pt idx="3409">
                  <c:v>17.045000000000886</c:v>
                </c:pt>
                <c:pt idx="3410">
                  <c:v>17.050000000000892</c:v>
                </c:pt>
                <c:pt idx="3411">
                  <c:v>17.055000000000888</c:v>
                </c:pt>
                <c:pt idx="3412">
                  <c:v>17.060000000000887</c:v>
                </c:pt>
                <c:pt idx="3413">
                  <c:v>17.065000000000889</c:v>
                </c:pt>
                <c:pt idx="3414">
                  <c:v>17.070000000000888</c:v>
                </c:pt>
                <c:pt idx="3415">
                  <c:v>17.075000000000887</c:v>
                </c:pt>
                <c:pt idx="3416">
                  <c:v>17.080000000000886</c:v>
                </c:pt>
                <c:pt idx="3417">
                  <c:v>17.085000000000882</c:v>
                </c:pt>
                <c:pt idx="3418">
                  <c:v>17.090000000000884</c:v>
                </c:pt>
                <c:pt idx="3419">
                  <c:v>17.095000000000883</c:v>
                </c:pt>
                <c:pt idx="3420">
                  <c:v>17.10000000000089</c:v>
                </c:pt>
                <c:pt idx="3421">
                  <c:v>17.105000000000881</c:v>
                </c:pt>
                <c:pt idx="3422">
                  <c:v>17.110000000000891</c:v>
                </c:pt>
                <c:pt idx="3423">
                  <c:v>17.11500000000089</c:v>
                </c:pt>
                <c:pt idx="3424">
                  <c:v>17.120000000000893</c:v>
                </c:pt>
                <c:pt idx="3425">
                  <c:v>17.125000000000878</c:v>
                </c:pt>
                <c:pt idx="3426">
                  <c:v>17.130000000000891</c:v>
                </c:pt>
                <c:pt idx="3427">
                  <c:v>17.13500000000089</c:v>
                </c:pt>
                <c:pt idx="3428">
                  <c:v>17.140000000000875</c:v>
                </c:pt>
                <c:pt idx="3429">
                  <c:v>17.145000000000874</c:v>
                </c:pt>
                <c:pt idx="3430">
                  <c:v>17.15000000000089</c:v>
                </c:pt>
                <c:pt idx="3431">
                  <c:v>17.155000000000875</c:v>
                </c:pt>
                <c:pt idx="3432">
                  <c:v>17.160000000000871</c:v>
                </c:pt>
                <c:pt idx="3433">
                  <c:v>17.16500000000087</c:v>
                </c:pt>
                <c:pt idx="3434">
                  <c:v>17.17000000000089</c:v>
                </c:pt>
                <c:pt idx="3435">
                  <c:v>17.175000000000868</c:v>
                </c:pt>
                <c:pt idx="3436">
                  <c:v>17.180000000000867</c:v>
                </c:pt>
                <c:pt idx="3437">
                  <c:v>17.185000000000866</c:v>
                </c:pt>
                <c:pt idx="3438">
                  <c:v>17.190000000000865</c:v>
                </c:pt>
                <c:pt idx="3439">
                  <c:v>17.195000000000864</c:v>
                </c:pt>
                <c:pt idx="3440">
                  <c:v>17.200000000000863</c:v>
                </c:pt>
                <c:pt idx="3441">
                  <c:v>17.205000000000862</c:v>
                </c:pt>
                <c:pt idx="3442">
                  <c:v>17.210000000000861</c:v>
                </c:pt>
                <c:pt idx="3443">
                  <c:v>17.21500000000086</c:v>
                </c:pt>
                <c:pt idx="3444">
                  <c:v>17.220000000000859</c:v>
                </c:pt>
                <c:pt idx="3445">
                  <c:v>17.225000000000836</c:v>
                </c:pt>
                <c:pt idx="3446">
                  <c:v>17.230000000000857</c:v>
                </c:pt>
                <c:pt idx="3447">
                  <c:v>17.235000000000856</c:v>
                </c:pt>
                <c:pt idx="3448">
                  <c:v>17.240000000000833</c:v>
                </c:pt>
                <c:pt idx="3449">
                  <c:v>17.245000000000832</c:v>
                </c:pt>
                <c:pt idx="3450">
                  <c:v>17.250000000000853</c:v>
                </c:pt>
                <c:pt idx="3451">
                  <c:v>17.255000000000852</c:v>
                </c:pt>
                <c:pt idx="3452">
                  <c:v>17.260000000000829</c:v>
                </c:pt>
                <c:pt idx="3453">
                  <c:v>17.265000000000825</c:v>
                </c:pt>
                <c:pt idx="3454">
                  <c:v>17.270000000000849</c:v>
                </c:pt>
                <c:pt idx="3455">
                  <c:v>17.275000000000826</c:v>
                </c:pt>
                <c:pt idx="3456">
                  <c:v>17.280000000000829</c:v>
                </c:pt>
                <c:pt idx="3457">
                  <c:v>17.285000000000821</c:v>
                </c:pt>
                <c:pt idx="3458">
                  <c:v>17.290000000000827</c:v>
                </c:pt>
                <c:pt idx="3459">
                  <c:v>17.295000000000829</c:v>
                </c:pt>
                <c:pt idx="3460">
                  <c:v>17.300000000000843</c:v>
                </c:pt>
                <c:pt idx="3461">
                  <c:v>17.305000000000842</c:v>
                </c:pt>
                <c:pt idx="3462">
                  <c:v>17.310000000000841</c:v>
                </c:pt>
                <c:pt idx="3463">
                  <c:v>17.31500000000084</c:v>
                </c:pt>
                <c:pt idx="3464">
                  <c:v>17.320000000000839</c:v>
                </c:pt>
                <c:pt idx="3465">
                  <c:v>17.325000000000827</c:v>
                </c:pt>
                <c:pt idx="3466">
                  <c:v>17.330000000000837</c:v>
                </c:pt>
                <c:pt idx="3467">
                  <c:v>17.335000000000836</c:v>
                </c:pt>
                <c:pt idx="3468">
                  <c:v>17.340000000000828</c:v>
                </c:pt>
                <c:pt idx="3469">
                  <c:v>17.345000000000827</c:v>
                </c:pt>
                <c:pt idx="3470">
                  <c:v>17.350000000000833</c:v>
                </c:pt>
                <c:pt idx="3471">
                  <c:v>17.355000000000832</c:v>
                </c:pt>
                <c:pt idx="3472">
                  <c:v>17.360000000000827</c:v>
                </c:pt>
                <c:pt idx="3473">
                  <c:v>17.365000000000826</c:v>
                </c:pt>
                <c:pt idx="3474">
                  <c:v>17.370000000000832</c:v>
                </c:pt>
                <c:pt idx="3475">
                  <c:v>17.375000000000828</c:v>
                </c:pt>
                <c:pt idx="3476">
                  <c:v>17.380000000000827</c:v>
                </c:pt>
                <c:pt idx="3477">
                  <c:v>17.385000000000826</c:v>
                </c:pt>
                <c:pt idx="3478">
                  <c:v>17.390000000000825</c:v>
                </c:pt>
                <c:pt idx="3479">
                  <c:v>17.395000000000824</c:v>
                </c:pt>
                <c:pt idx="3480">
                  <c:v>17.400000000000823</c:v>
                </c:pt>
                <c:pt idx="3481">
                  <c:v>17.405000000000822</c:v>
                </c:pt>
                <c:pt idx="3482">
                  <c:v>17.410000000000821</c:v>
                </c:pt>
                <c:pt idx="3483">
                  <c:v>17.41500000000082</c:v>
                </c:pt>
                <c:pt idx="3484">
                  <c:v>17.420000000000819</c:v>
                </c:pt>
                <c:pt idx="3485">
                  <c:v>17.425000000000797</c:v>
                </c:pt>
                <c:pt idx="3486">
                  <c:v>17.430000000000817</c:v>
                </c:pt>
                <c:pt idx="3487">
                  <c:v>17.435000000000816</c:v>
                </c:pt>
                <c:pt idx="3488">
                  <c:v>17.440000000000794</c:v>
                </c:pt>
                <c:pt idx="3489">
                  <c:v>17.445000000000793</c:v>
                </c:pt>
                <c:pt idx="3490">
                  <c:v>17.450000000000813</c:v>
                </c:pt>
                <c:pt idx="3491">
                  <c:v>17.455000000000812</c:v>
                </c:pt>
                <c:pt idx="3492">
                  <c:v>17.46000000000079</c:v>
                </c:pt>
                <c:pt idx="3493">
                  <c:v>17.465000000000789</c:v>
                </c:pt>
                <c:pt idx="3494">
                  <c:v>17.470000000000809</c:v>
                </c:pt>
                <c:pt idx="3495">
                  <c:v>17.475000000000787</c:v>
                </c:pt>
                <c:pt idx="3496">
                  <c:v>17.480000000000789</c:v>
                </c:pt>
                <c:pt idx="3497">
                  <c:v>17.485000000000781</c:v>
                </c:pt>
                <c:pt idx="3498">
                  <c:v>17.490000000000787</c:v>
                </c:pt>
                <c:pt idx="3499">
                  <c:v>17.495000000000786</c:v>
                </c:pt>
                <c:pt idx="3500">
                  <c:v>17.500000000000803</c:v>
                </c:pt>
                <c:pt idx="3501">
                  <c:v>17.505000000000802</c:v>
                </c:pt>
                <c:pt idx="3502">
                  <c:v>17.510000000000801</c:v>
                </c:pt>
                <c:pt idx="3503">
                  <c:v>17.5150000000008</c:v>
                </c:pt>
                <c:pt idx="3504">
                  <c:v>17.520000000000799</c:v>
                </c:pt>
                <c:pt idx="3505">
                  <c:v>17.525000000000787</c:v>
                </c:pt>
                <c:pt idx="3506">
                  <c:v>17.530000000000797</c:v>
                </c:pt>
                <c:pt idx="3507">
                  <c:v>17.535000000000796</c:v>
                </c:pt>
                <c:pt idx="3508">
                  <c:v>17.540000000000788</c:v>
                </c:pt>
                <c:pt idx="3509">
                  <c:v>17.545000000000787</c:v>
                </c:pt>
                <c:pt idx="3510">
                  <c:v>17.550000000000793</c:v>
                </c:pt>
                <c:pt idx="3511">
                  <c:v>17.555000000000792</c:v>
                </c:pt>
                <c:pt idx="3512">
                  <c:v>17.560000000000787</c:v>
                </c:pt>
                <c:pt idx="3513">
                  <c:v>17.565000000000786</c:v>
                </c:pt>
                <c:pt idx="3514">
                  <c:v>17.570000000000793</c:v>
                </c:pt>
                <c:pt idx="3515">
                  <c:v>17.575000000000788</c:v>
                </c:pt>
                <c:pt idx="3516">
                  <c:v>17.580000000000787</c:v>
                </c:pt>
                <c:pt idx="3517">
                  <c:v>17.585000000000786</c:v>
                </c:pt>
                <c:pt idx="3518">
                  <c:v>17.590000000000785</c:v>
                </c:pt>
                <c:pt idx="3519">
                  <c:v>17.595000000000784</c:v>
                </c:pt>
                <c:pt idx="3520">
                  <c:v>17.60000000000079</c:v>
                </c:pt>
                <c:pt idx="3521">
                  <c:v>17.605000000000793</c:v>
                </c:pt>
                <c:pt idx="3522">
                  <c:v>17.610000000000795</c:v>
                </c:pt>
                <c:pt idx="3523">
                  <c:v>17.615000000000791</c:v>
                </c:pt>
                <c:pt idx="3524">
                  <c:v>17.62000000000079</c:v>
                </c:pt>
                <c:pt idx="3525">
                  <c:v>17.625000000000778</c:v>
                </c:pt>
                <c:pt idx="3526">
                  <c:v>17.630000000000791</c:v>
                </c:pt>
                <c:pt idx="3527">
                  <c:v>17.63500000000079</c:v>
                </c:pt>
                <c:pt idx="3528">
                  <c:v>17.640000000000775</c:v>
                </c:pt>
                <c:pt idx="3529">
                  <c:v>17.645000000000774</c:v>
                </c:pt>
                <c:pt idx="3530">
                  <c:v>17.650000000000791</c:v>
                </c:pt>
                <c:pt idx="3531">
                  <c:v>17.65500000000079</c:v>
                </c:pt>
                <c:pt idx="3532">
                  <c:v>17.660000000000771</c:v>
                </c:pt>
                <c:pt idx="3533">
                  <c:v>17.66500000000077</c:v>
                </c:pt>
                <c:pt idx="3534">
                  <c:v>17.67000000000079</c:v>
                </c:pt>
                <c:pt idx="3535">
                  <c:v>17.675000000000768</c:v>
                </c:pt>
                <c:pt idx="3536">
                  <c:v>17.680000000000767</c:v>
                </c:pt>
                <c:pt idx="3537">
                  <c:v>17.685000000000766</c:v>
                </c:pt>
                <c:pt idx="3538">
                  <c:v>17.690000000000765</c:v>
                </c:pt>
                <c:pt idx="3539">
                  <c:v>17.695000000000764</c:v>
                </c:pt>
                <c:pt idx="3540">
                  <c:v>17.700000000000763</c:v>
                </c:pt>
                <c:pt idx="3541">
                  <c:v>17.705000000000762</c:v>
                </c:pt>
                <c:pt idx="3542">
                  <c:v>17.710000000000761</c:v>
                </c:pt>
                <c:pt idx="3543">
                  <c:v>17.71500000000076</c:v>
                </c:pt>
                <c:pt idx="3544">
                  <c:v>17.720000000000759</c:v>
                </c:pt>
                <c:pt idx="3545">
                  <c:v>17.725000000000737</c:v>
                </c:pt>
                <c:pt idx="3546">
                  <c:v>17.730000000000757</c:v>
                </c:pt>
                <c:pt idx="3547">
                  <c:v>17.735000000000756</c:v>
                </c:pt>
                <c:pt idx="3548">
                  <c:v>17.740000000000752</c:v>
                </c:pt>
                <c:pt idx="3549">
                  <c:v>17.745000000000733</c:v>
                </c:pt>
                <c:pt idx="3550">
                  <c:v>17.750000000000753</c:v>
                </c:pt>
                <c:pt idx="3551">
                  <c:v>17.755000000000752</c:v>
                </c:pt>
                <c:pt idx="3552">
                  <c:v>17.76000000000073</c:v>
                </c:pt>
                <c:pt idx="3553">
                  <c:v>17.765000000000729</c:v>
                </c:pt>
                <c:pt idx="3554">
                  <c:v>17.770000000000749</c:v>
                </c:pt>
                <c:pt idx="3555">
                  <c:v>17.775000000000727</c:v>
                </c:pt>
                <c:pt idx="3556">
                  <c:v>17.780000000000729</c:v>
                </c:pt>
                <c:pt idx="3557">
                  <c:v>17.785000000000725</c:v>
                </c:pt>
                <c:pt idx="3558">
                  <c:v>17.790000000000742</c:v>
                </c:pt>
                <c:pt idx="3559">
                  <c:v>17.795000000000726</c:v>
                </c:pt>
                <c:pt idx="3560">
                  <c:v>17.800000000000743</c:v>
                </c:pt>
                <c:pt idx="3561">
                  <c:v>17.805000000000742</c:v>
                </c:pt>
                <c:pt idx="3562">
                  <c:v>17.810000000000741</c:v>
                </c:pt>
                <c:pt idx="3563">
                  <c:v>17.81500000000074</c:v>
                </c:pt>
                <c:pt idx="3564">
                  <c:v>17.820000000000739</c:v>
                </c:pt>
                <c:pt idx="3565">
                  <c:v>17.825000000000728</c:v>
                </c:pt>
                <c:pt idx="3566">
                  <c:v>17.830000000000737</c:v>
                </c:pt>
                <c:pt idx="3567">
                  <c:v>17.835000000000736</c:v>
                </c:pt>
                <c:pt idx="3568">
                  <c:v>17.840000000000732</c:v>
                </c:pt>
                <c:pt idx="3569">
                  <c:v>17.845000000000727</c:v>
                </c:pt>
                <c:pt idx="3570">
                  <c:v>17.850000000000733</c:v>
                </c:pt>
                <c:pt idx="3571">
                  <c:v>17.855000000000732</c:v>
                </c:pt>
                <c:pt idx="3572">
                  <c:v>17.860000000000728</c:v>
                </c:pt>
                <c:pt idx="3573">
                  <c:v>17.865000000000727</c:v>
                </c:pt>
                <c:pt idx="3574">
                  <c:v>17.870000000000733</c:v>
                </c:pt>
                <c:pt idx="3575">
                  <c:v>17.875000000000728</c:v>
                </c:pt>
                <c:pt idx="3576">
                  <c:v>17.880000000000727</c:v>
                </c:pt>
                <c:pt idx="3577">
                  <c:v>17.885000000000726</c:v>
                </c:pt>
                <c:pt idx="3578">
                  <c:v>17.890000000000725</c:v>
                </c:pt>
                <c:pt idx="3579">
                  <c:v>17.895000000000724</c:v>
                </c:pt>
                <c:pt idx="3580">
                  <c:v>17.900000000000723</c:v>
                </c:pt>
                <c:pt idx="3581">
                  <c:v>17.905000000000722</c:v>
                </c:pt>
                <c:pt idx="3582">
                  <c:v>17.910000000000721</c:v>
                </c:pt>
                <c:pt idx="3583">
                  <c:v>17.91500000000072</c:v>
                </c:pt>
                <c:pt idx="3584">
                  <c:v>17.920000000000719</c:v>
                </c:pt>
                <c:pt idx="3585">
                  <c:v>17.925000000000697</c:v>
                </c:pt>
                <c:pt idx="3586">
                  <c:v>17.930000000000717</c:v>
                </c:pt>
                <c:pt idx="3587">
                  <c:v>17.935000000000716</c:v>
                </c:pt>
                <c:pt idx="3588">
                  <c:v>17.940000000000712</c:v>
                </c:pt>
                <c:pt idx="3589">
                  <c:v>17.945000000000693</c:v>
                </c:pt>
                <c:pt idx="3590">
                  <c:v>17.950000000000713</c:v>
                </c:pt>
                <c:pt idx="3591">
                  <c:v>17.955000000000712</c:v>
                </c:pt>
                <c:pt idx="3592">
                  <c:v>17.96000000000069</c:v>
                </c:pt>
                <c:pt idx="3593">
                  <c:v>17.965000000000689</c:v>
                </c:pt>
                <c:pt idx="3594">
                  <c:v>17.970000000000709</c:v>
                </c:pt>
                <c:pt idx="3595">
                  <c:v>17.975000000000687</c:v>
                </c:pt>
                <c:pt idx="3596">
                  <c:v>17.980000000000686</c:v>
                </c:pt>
                <c:pt idx="3597">
                  <c:v>17.985000000000689</c:v>
                </c:pt>
                <c:pt idx="3598">
                  <c:v>17.990000000000702</c:v>
                </c:pt>
                <c:pt idx="3599">
                  <c:v>17.995000000000687</c:v>
                </c:pt>
                <c:pt idx="3600">
                  <c:v>18.000000000000703</c:v>
                </c:pt>
                <c:pt idx="3601">
                  <c:v>18.005000000000702</c:v>
                </c:pt>
                <c:pt idx="3602">
                  <c:v>18.010000000000701</c:v>
                </c:pt>
                <c:pt idx="3603">
                  <c:v>18.0150000000007</c:v>
                </c:pt>
                <c:pt idx="3604">
                  <c:v>18.020000000000699</c:v>
                </c:pt>
                <c:pt idx="3605">
                  <c:v>18.025000000000688</c:v>
                </c:pt>
                <c:pt idx="3606">
                  <c:v>18.030000000000697</c:v>
                </c:pt>
                <c:pt idx="3607">
                  <c:v>18.035000000000696</c:v>
                </c:pt>
                <c:pt idx="3608">
                  <c:v>18.040000000000692</c:v>
                </c:pt>
                <c:pt idx="3609">
                  <c:v>18.045000000000687</c:v>
                </c:pt>
                <c:pt idx="3610">
                  <c:v>18.050000000000693</c:v>
                </c:pt>
                <c:pt idx="3611">
                  <c:v>18.055000000000692</c:v>
                </c:pt>
                <c:pt idx="3612">
                  <c:v>18.060000000000692</c:v>
                </c:pt>
                <c:pt idx="3613">
                  <c:v>18.065000000000687</c:v>
                </c:pt>
                <c:pt idx="3614">
                  <c:v>18.07000000000069</c:v>
                </c:pt>
                <c:pt idx="3615">
                  <c:v>18.075000000000692</c:v>
                </c:pt>
                <c:pt idx="3616">
                  <c:v>18.080000000000688</c:v>
                </c:pt>
                <c:pt idx="3617">
                  <c:v>18.085000000000687</c:v>
                </c:pt>
                <c:pt idx="3618">
                  <c:v>18.090000000000693</c:v>
                </c:pt>
                <c:pt idx="3619">
                  <c:v>18.095000000000685</c:v>
                </c:pt>
                <c:pt idx="3620">
                  <c:v>18.100000000000691</c:v>
                </c:pt>
                <c:pt idx="3621">
                  <c:v>18.10500000000069</c:v>
                </c:pt>
                <c:pt idx="3622">
                  <c:v>18.11000000000071</c:v>
                </c:pt>
                <c:pt idx="3623">
                  <c:v>18.115000000000691</c:v>
                </c:pt>
                <c:pt idx="3624">
                  <c:v>18.12000000000069</c:v>
                </c:pt>
                <c:pt idx="3625">
                  <c:v>18.125000000000693</c:v>
                </c:pt>
                <c:pt idx="3626">
                  <c:v>18.130000000000695</c:v>
                </c:pt>
                <c:pt idx="3627">
                  <c:v>18.135000000000691</c:v>
                </c:pt>
                <c:pt idx="3628">
                  <c:v>18.14000000000069</c:v>
                </c:pt>
                <c:pt idx="3629">
                  <c:v>18.145000000000675</c:v>
                </c:pt>
                <c:pt idx="3630">
                  <c:v>18.150000000000691</c:v>
                </c:pt>
                <c:pt idx="3631">
                  <c:v>18.15500000000069</c:v>
                </c:pt>
                <c:pt idx="3632">
                  <c:v>18.160000000000675</c:v>
                </c:pt>
                <c:pt idx="3633">
                  <c:v>18.165000000000671</c:v>
                </c:pt>
                <c:pt idx="3634">
                  <c:v>18.170000000000691</c:v>
                </c:pt>
                <c:pt idx="3635">
                  <c:v>18.17500000000069</c:v>
                </c:pt>
                <c:pt idx="3636">
                  <c:v>18.180000000000668</c:v>
                </c:pt>
                <c:pt idx="3637">
                  <c:v>18.185000000000667</c:v>
                </c:pt>
                <c:pt idx="3638">
                  <c:v>18.190000000000687</c:v>
                </c:pt>
                <c:pt idx="3639">
                  <c:v>18.195000000000665</c:v>
                </c:pt>
                <c:pt idx="3640">
                  <c:v>18.200000000000664</c:v>
                </c:pt>
                <c:pt idx="3641">
                  <c:v>18.205000000000663</c:v>
                </c:pt>
                <c:pt idx="3642">
                  <c:v>18.210000000000665</c:v>
                </c:pt>
                <c:pt idx="3643">
                  <c:v>18.215000000000661</c:v>
                </c:pt>
                <c:pt idx="3644">
                  <c:v>18.22000000000066</c:v>
                </c:pt>
                <c:pt idx="3645">
                  <c:v>18.225000000000659</c:v>
                </c:pt>
                <c:pt idx="3646">
                  <c:v>18.230000000000658</c:v>
                </c:pt>
                <c:pt idx="3647">
                  <c:v>18.235000000000657</c:v>
                </c:pt>
                <c:pt idx="3648">
                  <c:v>18.240000000000656</c:v>
                </c:pt>
                <c:pt idx="3649">
                  <c:v>18.245000000000633</c:v>
                </c:pt>
                <c:pt idx="3650">
                  <c:v>18.250000000000654</c:v>
                </c:pt>
                <c:pt idx="3651">
                  <c:v>18.255000000000653</c:v>
                </c:pt>
                <c:pt idx="3652">
                  <c:v>18.260000000000652</c:v>
                </c:pt>
                <c:pt idx="3653">
                  <c:v>18.265000000000629</c:v>
                </c:pt>
                <c:pt idx="3654">
                  <c:v>18.27000000000065</c:v>
                </c:pt>
                <c:pt idx="3655">
                  <c:v>18.275000000000649</c:v>
                </c:pt>
                <c:pt idx="3656">
                  <c:v>18.280000000000626</c:v>
                </c:pt>
                <c:pt idx="3657">
                  <c:v>18.285000000000629</c:v>
                </c:pt>
                <c:pt idx="3658">
                  <c:v>18.290000000000646</c:v>
                </c:pt>
                <c:pt idx="3659">
                  <c:v>18.295000000000627</c:v>
                </c:pt>
                <c:pt idx="3660">
                  <c:v>18.300000000000644</c:v>
                </c:pt>
                <c:pt idx="3661">
                  <c:v>18.305000000000643</c:v>
                </c:pt>
                <c:pt idx="3662">
                  <c:v>18.310000000000645</c:v>
                </c:pt>
                <c:pt idx="3663">
                  <c:v>18.315000000000641</c:v>
                </c:pt>
                <c:pt idx="3664">
                  <c:v>18.32000000000064</c:v>
                </c:pt>
                <c:pt idx="3665">
                  <c:v>18.325000000000639</c:v>
                </c:pt>
                <c:pt idx="3666">
                  <c:v>18.330000000000638</c:v>
                </c:pt>
                <c:pt idx="3667">
                  <c:v>18.335000000000637</c:v>
                </c:pt>
                <c:pt idx="3668">
                  <c:v>18.340000000000636</c:v>
                </c:pt>
                <c:pt idx="3669">
                  <c:v>18.345000000000628</c:v>
                </c:pt>
                <c:pt idx="3670">
                  <c:v>18.350000000000634</c:v>
                </c:pt>
                <c:pt idx="3671">
                  <c:v>18.355000000000633</c:v>
                </c:pt>
                <c:pt idx="3672">
                  <c:v>18.360000000000632</c:v>
                </c:pt>
                <c:pt idx="3673">
                  <c:v>18.365000000000627</c:v>
                </c:pt>
                <c:pt idx="3674">
                  <c:v>18.37000000000063</c:v>
                </c:pt>
                <c:pt idx="3675">
                  <c:v>18.375000000000632</c:v>
                </c:pt>
                <c:pt idx="3676">
                  <c:v>18.380000000000628</c:v>
                </c:pt>
                <c:pt idx="3677">
                  <c:v>18.385000000000627</c:v>
                </c:pt>
                <c:pt idx="3678">
                  <c:v>18.390000000000633</c:v>
                </c:pt>
                <c:pt idx="3679">
                  <c:v>18.395000000000625</c:v>
                </c:pt>
                <c:pt idx="3680">
                  <c:v>18.400000000000624</c:v>
                </c:pt>
                <c:pt idx="3681">
                  <c:v>18.405000000000623</c:v>
                </c:pt>
                <c:pt idx="3682">
                  <c:v>18.410000000000625</c:v>
                </c:pt>
                <c:pt idx="3683">
                  <c:v>18.415000000000621</c:v>
                </c:pt>
                <c:pt idx="3684">
                  <c:v>18.42000000000062</c:v>
                </c:pt>
                <c:pt idx="3685">
                  <c:v>18.425000000000619</c:v>
                </c:pt>
                <c:pt idx="3686">
                  <c:v>18.430000000000618</c:v>
                </c:pt>
                <c:pt idx="3687">
                  <c:v>18.435000000000617</c:v>
                </c:pt>
                <c:pt idx="3688">
                  <c:v>18.440000000000616</c:v>
                </c:pt>
                <c:pt idx="3689">
                  <c:v>18.445000000000594</c:v>
                </c:pt>
                <c:pt idx="3690">
                  <c:v>18.450000000000614</c:v>
                </c:pt>
                <c:pt idx="3691">
                  <c:v>18.455000000000613</c:v>
                </c:pt>
                <c:pt idx="3692">
                  <c:v>18.460000000000612</c:v>
                </c:pt>
                <c:pt idx="3693">
                  <c:v>18.46500000000059</c:v>
                </c:pt>
                <c:pt idx="3694">
                  <c:v>18.47000000000061</c:v>
                </c:pt>
                <c:pt idx="3695">
                  <c:v>18.475000000000609</c:v>
                </c:pt>
                <c:pt idx="3696">
                  <c:v>18.480000000000587</c:v>
                </c:pt>
                <c:pt idx="3697">
                  <c:v>18.485000000000589</c:v>
                </c:pt>
                <c:pt idx="3698">
                  <c:v>18.490000000000606</c:v>
                </c:pt>
                <c:pt idx="3699">
                  <c:v>18.495000000000587</c:v>
                </c:pt>
                <c:pt idx="3700">
                  <c:v>18.500000000000604</c:v>
                </c:pt>
                <c:pt idx="3701">
                  <c:v>18.505000000000603</c:v>
                </c:pt>
                <c:pt idx="3702">
                  <c:v>18.510000000000623</c:v>
                </c:pt>
                <c:pt idx="3703">
                  <c:v>18.515000000000601</c:v>
                </c:pt>
                <c:pt idx="3704">
                  <c:v>18.5200000000006</c:v>
                </c:pt>
                <c:pt idx="3705">
                  <c:v>18.525000000000599</c:v>
                </c:pt>
                <c:pt idx="3706">
                  <c:v>18.530000000000598</c:v>
                </c:pt>
                <c:pt idx="3707">
                  <c:v>18.535000000000597</c:v>
                </c:pt>
                <c:pt idx="3708">
                  <c:v>18.540000000000596</c:v>
                </c:pt>
                <c:pt idx="3709">
                  <c:v>18.545000000000588</c:v>
                </c:pt>
                <c:pt idx="3710">
                  <c:v>18.550000000000594</c:v>
                </c:pt>
                <c:pt idx="3711">
                  <c:v>18.555000000000593</c:v>
                </c:pt>
                <c:pt idx="3712">
                  <c:v>18.560000000000592</c:v>
                </c:pt>
                <c:pt idx="3713">
                  <c:v>18.565000000000587</c:v>
                </c:pt>
                <c:pt idx="3714">
                  <c:v>18.57000000000059</c:v>
                </c:pt>
                <c:pt idx="3715">
                  <c:v>18.575000000000593</c:v>
                </c:pt>
                <c:pt idx="3716">
                  <c:v>18.580000000000588</c:v>
                </c:pt>
                <c:pt idx="3717">
                  <c:v>18.585000000000587</c:v>
                </c:pt>
                <c:pt idx="3718">
                  <c:v>18.59000000000059</c:v>
                </c:pt>
                <c:pt idx="3719">
                  <c:v>18.595000000000585</c:v>
                </c:pt>
                <c:pt idx="3720">
                  <c:v>18.600000000000591</c:v>
                </c:pt>
                <c:pt idx="3721">
                  <c:v>18.60500000000059</c:v>
                </c:pt>
                <c:pt idx="3722">
                  <c:v>18.61000000000061</c:v>
                </c:pt>
                <c:pt idx="3723">
                  <c:v>18.615000000000595</c:v>
                </c:pt>
                <c:pt idx="3724">
                  <c:v>18.620000000000591</c:v>
                </c:pt>
                <c:pt idx="3725">
                  <c:v>18.62500000000059</c:v>
                </c:pt>
                <c:pt idx="3726">
                  <c:v>18.630000000000607</c:v>
                </c:pt>
                <c:pt idx="3727">
                  <c:v>18.635000000000591</c:v>
                </c:pt>
                <c:pt idx="3728">
                  <c:v>18.64000000000059</c:v>
                </c:pt>
                <c:pt idx="3729">
                  <c:v>18.645000000000575</c:v>
                </c:pt>
                <c:pt idx="3730">
                  <c:v>18.650000000000595</c:v>
                </c:pt>
                <c:pt idx="3731">
                  <c:v>18.655000000000591</c:v>
                </c:pt>
                <c:pt idx="3732">
                  <c:v>18.66000000000059</c:v>
                </c:pt>
                <c:pt idx="3733">
                  <c:v>18.665000000000571</c:v>
                </c:pt>
                <c:pt idx="3734">
                  <c:v>18.670000000000591</c:v>
                </c:pt>
                <c:pt idx="3735">
                  <c:v>18.67500000000059</c:v>
                </c:pt>
                <c:pt idx="3736">
                  <c:v>18.680000000000568</c:v>
                </c:pt>
                <c:pt idx="3737">
                  <c:v>18.685000000000567</c:v>
                </c:pt>
                <c:pt idx="3738">
                  <c:v>18.690000000000587</c:v>
                </c:pt>
                <c:pt idx="3739">
                  <c:v>18.695000000000565</c:v>
                </c:pt>
                <c:pt idx="3740">
                  <c:v>18.700000000000564</c:v>
                </c:pt>
                <c:pt idx="3741">
                  <c:v>18.705000000000563</c:v>
                </c:pt>
                <c:pt idx="3742">
                  <c:v>18.710000000000583</c:v>
                </c:pt>
                <c:pt idx="3743">
                  <c:v>18.715000000000561</c:v>
                </c:pt>
                <c:pt idx="3744">
                  <c:v>18.72000000000056</c:v>
                </c:pt>
                <c:pt idx="3745">
                  <c:v>18.725000000000559</c:v>
                </c:pt>
                <c:pt idx="3746">
                  <c:v>18.730000000000558</c:v>
                </c:pt>
                <c:pt idx="3747">
                  <c:v>18.735000000000557</c:v>
                </c:pt>
                <c:pt idx="3748">
                  <c:v>18.740000000000556</c:v>
                </c:pt>
                <c:pt idx="3749">
                  <c:v>18.745000000000552</c:v>
                </c:pt>
                <c:pt idx="3750">
                  <c:v>18.750000000000554</c:v>
                </c:pt>
                <c:pt idx="3751">
                  <c:v>18.755000000000553</c:v>
                </c:pt>
                <c:pt idx="3752">
                  <c:v>18.760000000000552</c:v>
                </c:pt>
                <c:pt idx="3753">
                  <c:v>18.76500000000053</c:v>
                </c:pt>
                <c:pt idx="3754">
                  <c:v>18.77000000000055</c:v>
                </c:pt>
                <c:pt idx="3755">
                  <c:v>18.775000000000549</c:v>
                </c:pt>
                <c:pt idx="3756">
                  <c:v>18.780000000000527</c:v>
                </c:pt>
                <c:pt idx="3757">
                  <c:v>18.785000000000529</c:v>
                </c:pt>
                <c:pt idx="3758">
                  <c:v>18.790000000000546</c:v>
                </c:pt>
                <c:pt idx="3759">
                  <c:v>18.795000000000542</c:v>
                </c:pt>
                <c:pt idx="3760">
                  <c:v>18.800000000000544</c:v>
                </c:pt>
                <c:pt idx="3761">
                  <c:v>18.805000000000543</c:v>
                </c:pt>
                <c:pt idx="3762">
                  <c:v>18.810000000000564</c:v>
                </c:pt>
                <c:pt idx="3763">
                  <c:v>18.815000000000541</c:v>
                </c:pt>
                <c:pt idx="3764">
                  <c:v>18.82000000000054</c:v>
                </c:pt>
                <c:pt idx="3765">
                  <c:v>18.825000000000539</c:v>
                </c:pt>
                <c:pt idx="3766">
                  <c:v>18.830000000000538</c:v>
                </c:pt>
                <c:pt idx="3767">
                  <c:v>18.835000000000537</c:v>
                </c:pt>
                <c:pt idx="3768">
                  <c:v>18.840000000000536</c:v>
                </c:pt>
                <c:pt idx="3769">
                  <c:v>18.845000000000532</c:v>
                </c:pt>
                <c:pt idx="3770">
                  <c:v>18.850000000000534</c:v>
                </c:pt>
                <c:pt idx="3771">
                  <c:v>18.855000000000533</c:v>
                </c:pt>
                <c:pt idx="3772">
                  <c:v>18.860000000000532</c:v>
                </c:pt>
                <c:pt idx="3773">
                  <c:v>18.865000000000528</c:v>
                </c:pt>
                <c:pt idx="3774">
                  <c:v>18.87000000000053</c:v>
                </c:pt>
                <c:pt idx="3775">
                  <c:v>18.875000000000533</c:v>
                </c:pt>
                <c:pt idx="3776">
                  <c:v>18.880000000000528</c:v>
                </c:pt>
                <c:pt idx="3777">
                  <c:v>18.885000000000527</c:v>
                </c:pt>
                <c:pt idx="3778">
                  <c:v>18.89000000000053</c:v>
                </c:pt>
                <c:pt idx="3779">
                  <c:v>18.895000000000525</c:v>
                </c:pt>
                <c:pt idx="3780">
                  <c:v>18.900000000000524</c:v>
                </c:pt>
                <c:pt idx="3781">
                  <c:v>18.905000000000523</c:v>
                </c:pt>
                <c:pt idx="3782">
                  <c:v>18.910000000000533</c:v>
                </c:pt>
                <c:pt idx="3783">
                  <c:v>18.915000000000521</c:v>
                </c:pt>
                <c:pt idx="3784">
                  <c:v>18.92000000000052</c:v>
                </c:pt>
                <c:pt idx="3785">
                  <c:v>18.925000000000519</c:v>
                </c:pt>
                <c:pt idx="3786">
                  <c:v>18.930000000000518</c:v>
                </c:pt>
                <c:pt idx="3787">
                  <c:v>18.935000000000517</c:v>
                </c:pt>
                <c:pt idx="3788">
                  <c:v>18.940000000000516</c:v>
                </c:pt>
                <c:pt idx="3789">
                  <c:v>18.945000000000512</c:v>
                </c:pt>
                <c:pt idx="3790">
                  <c:v>18.950000000000514</c:v>
                </c:pt>
                <c:pt idx="3791">
                  <c:v>18.955000000000513</c:v>
                </c:pt>
                <c:pt idx="3792">
                  <c:v>18.960000000000512</c:v>
                </c:pt>
                <c:pt idx="3793">
                  <c:v>18.96500000000049</c:v>
                </c:pt>
                <c:pt idx="3794">
                  <c:v>18.97000000000051</c:v>
                </c:pt>
                <c:pt idx="3795">
                  <c:v>18.975000000000509</c:v>
                </c:pt>
                <c:pt idx="3796">
                  <c:v>18.980000000000487</c:v>
                </c:pt>
                <c:pt idx="3797">
                  <c:v>18.985000000000486</c:v>
                </c:pt>
                <c:pt idx="3798">
                  <c:v>18.990000000000506</c:v>
                </c:pt>
                <c:pt idx="3799">
                  <c:v>18.995000000000502</c:v>
                </c:pt>
                <c:pt idx="3800">
                  <c:v>19.000000000000504</c:v>
                </c:pt>
                <c:pt idx="3801">
                  <c:v>19.005000000000503</c:v>
                </c:pt>
                <c:pt idx="3802">
                  <c:v>19.010000000000524</c:v>
                </c:pt>
                <c:pt idx="3803">
                  <c:v>19.015000000000505</c:v>
                </c:pt>
                <c:pt idx="3804">
                  <c:v>19.020000000000501</c:v>
                </c:pt>
                <c:pt idx="3805">
                  <c:v>19.0250000000005</c:v>
                </c:pt>
                <c:pt idx="3806">
                  <c:v>19.03000000000052</c:v>
                </c:pt>
                <c:pt idx="3807">
                  <c:v>19.035000000000498</c:v>
                </c:pt>
                <c:pt idx="3808">
                  <c:v>19.040000000000497</c:v>
                </c:pt>
                <c:pt idx="3809">
                  <c:v>19.045000000000496</c:v>
                </c:pt>
                <c:pt idx="3810">
                  <c:v>19.050000000000495</c:v>
                </c:pt>
                <c:pt idx="3811">
                  <c:v>19.055000000000494</c:v>
                </c:pt>
                <c:pt idx="3812">
                  <c:v>19.060000000000493</c:v>
                </c:pt>
                <c:pt idx="3813">
                  <c:v>19.065000000000492</c:v>
                </c:pt>
                <c:pt idx="3814">
                  <c:v>19.070000000000491</c:v>
                </c:pt>
                <c:pt idx="3815">
                  <c:v>19.07500000000049</c:v>
                </c:pt>
                <c:pt idx="3816">
                  <c:v>19.080000000000492</c:v>
                </c:pt>
                <c:pt idx="3817">
                  <c:v>19.085000000000488</c:v>
                </c:pt>
                <c:pt idx="3818">
                  <c:v>19.09000000000049</c:v>
                </c:pt>
                <c:pt idx="3819">
                  <c:v>19.095000000000493</c:v>
                </c:pt>
                <c:pt idx="3820">
                  <c:v>19.100000000000495</c:v>
                </c:pt>
                <c:pt idx="3821">
                  <c:v>19.105000000000491</c:v>
                </c:pt>
                <c:pt idx="3822">
                  <c:v>19.110000000000507</c:v>
                </c:pt>
                <c:pt idx="3823">
                  <c:v>19.11500000000051</c:v>
                </c:pt>
                <c:pt idx="3824">
                  <c:v>19.120000000000491</c:v>
                </c:pt>
                <c:pt idx="3825">
                  <c:v>19.12500000000049</c:v>
                </c:pt>
                <c:pt idx="3826">
                  <c:v>19.130000000000507</c:v>
                </c:pt>
                <c:pt idx="3827">
                  <c:v>19.135000000000495</c:v>
                </c:pt>
                <c:pt idx="3828">
                  <c:v>19.140000000000491</c:v>
                </c:pt>
                <c:pt idx="3829">
                  <c:v>19.14500000000049</c:v>
                </c:pt>
                <c:pt idx="3830">
                  <c:v>19.150000000000503</c:v>
                </c:pt>
                <c:pt idx="3831">
                  <c:v>19.155000000000491</c:v>
                </c:pt>
                <c:pt idx="3832">
                  <c:v>19.16000000000049</c:v>
                </c:pt>
                <c:pt idx="3833">
                  <c:v>19.165000000000475</c:v>
                </c:pt>
                <c:pt idx="3834">
                  <c:v>19.170000000000492</c:v>
                </c:pt>
                <c:pt idx="3835">
                  <c:v>19.175000000000491</c:v>
                </c:pt>
                <c:pt idx="3836">
                  <c:v>19.18000000000049</c:v>
                </c:pt>
                <c:pt idx="3837">
                  <c:v>19.185000000000468</c:v>
                </c:pt>
                <c:pt idx="3838">
                  <c:v>19.190000000000488</c:v>
                </c:pt>
                <c:pt idx="3839">
                  <c:v>19.195000000000487</c:v>
                </c:pt>
                <c:pt idx="3840">
                  <c:v>19.200000000000465</c:v>
                </c:pt>
                <c:pt idx="3841">
                  <c:v>19.205000000000464</c:v>
                </c:pt>
                <c:pt idx="3842">
                  <c:v>19.210000000000484</c:v>
                </c:pt>
                <c:pt idx="3843">
                  <c:v>19.215000000000465</c:v>
                </c:pt>
                <c:pt idx="3844">
                  <c:v>19.220000000000461</c:v>
                </c:pt>
                <c:pt idx="3845">
                  <c:v>19.22500000000046</c:v>
                </c:pt>
                <c:pt idx="3846">
                  <c:v>19.23000000000048</c:v>
                </c:pt>
                <c:pt idx="3847">
                  <c:v>19.235000000000458</c:v>
                </c:pt>
                <c:pt idx="3848">
                  <c:v>19.240000000000457</c:v>
                </c:pt>
                <c:pt idx="3849">
                  <c:v>19.245000000000456</c:v>
                </c:pt>
                <c:pt idx="3850">
                  <c:v>19.250000000000455</c:v>
                </c:pt>
                <c:pt idx="3851">
                  <c:v>19.255000000000454</c:v>
                </c:pt>
                <c:pt idx="3852">
                  <c:v>19.260000000000453</c:v>
                </c:pt>
                <c:pt idx="3853">
                  <c:v>19.265000000000452</c:v>
                </c:pt>
                <c:pt idx="3854">
                  <c:v>19.270000000000451</c:v>
                </c:pt>
                <c:pt idx="3855">
                  <c:v>19.27500000000045</c:v>
                </c:pt>
                <c:pt idx="3856">
                  <c:v>19.280000000000449</c:v>
                </c:pt>
                <c:pt idx="3857">
                  <c:v>19.285000000000426</c:v>
                </c:pt>
                <c:pt idx="3858">
                  <c:v>19.290000000000447</c:v>
                </c:pt>
                <c:pt idx="3859">
                  <c:v>19.295000000000446</c:v>
                </c:pt>
                <c:pt idx="3860">
                  <c:v>19.300000000000445</c:v>
                </c:pt>
                <c:pt idx="3861">
                  <c:v>19.305000000000444</c:v>
                </c:pt>
                <c:pt idx="3862">
                  <c:v>19.310000000000464</c:v>
                </c:pt>
                <c:pt idx="3863">
                  <c:v>19.315000000000445</c:v>
                </c:pt>
                <c:pt idx="3864">
                  <c:v>19.320000000000441</c:v>
                </c:pt>
                <c:pt idx="3865">
                  <c:v>19.32500000000044</c:v>
                </c:pt>
                <c:pt idx="3866">
                  <c:v>19.33000000000046</c:v>
                </c:pt>
                <c:pt idx="3867">
                  <c:v>19.335000000000438</c:v>
                </c:pt>
                <c:pt idx="3868">
                  <c:v>19.340000000000437</c:v>
                </c:pt>
                <c:pt idx="3869">
                  <c:v>19.345000000000436</c:v>
                </c:pt>
                <c:pt idx="3870">
                  <c:v>19.350000000000435</c:v>
                </c:pt>
                <c:pt idx="3871">
                  <c:v>19.355000000000434</c:v>
                </c:pt>
                <c:pt idx="3872">
                  <c:v>19.360000000000433</c:v>
                </c:pt>
                <c:pt idx="3873">
                  <c:v>19.365000000000432</c:v>
                </c:pt>
                <c:pt idx="3874">
                  <c:v>19.370000000000431</c:v>
                </c:pt>
                <c:pt idx="3875">
                  <c:v>19.37500000000043</c:v>
                </c:pt>
                <c:pt idx="3876">
                  <c:v>19.380000000000432</c:v>
                </c:pt>
                <c:pt idx="3877">
                  <c:v>19.385000000000428</c:v>
                </c:pt>
                <c:pt idx="3878">
                  <c:v>19.39000000000043</c:v>
                </c:pt>
                <c:pt idx="3879">
                  <c:v>19.395000000000433</c:v>
                </c:pt>
                <c:pt idx="3880">
                  <c:v>19.400000000000425</c:v>
                </c:pt>
                <c:pt idx="3881">
                  <c:v>19.405000000000424</c:v>
                </c:pt>
                <c:pt idx="3882">
                  <c:v>19.41000000000043</c:v>
                </c:pt>
                <c:pt idx="3883">
                  <c:v>19.415000000000425</c:v>
                </c:pt>
                <c:pt idx="3884">
                  <c:v>19.420000000000421</c:v>
                </c:pt>
                <c:pt idx="3885">
                  <c:v>19.42500000000042</c:v>
                </c:pt>
                <c:pt idx="3886">
                  <c:v>19.43000000000043</c:v>
                </c:pt>
                <c:pt idx="3887">
                  <c:v>19.435000000000418</c:v>
                </c:pt>
                <c:pt idx="3888">
                  <c:v>19.440000000000417</c:v>
                </c:pt>
                <c:pt idx="3889">
                  <c:v>19.445000000000416</c:v>
                </c:pt>
                <c:pt idx="3890">
                  <c:v>19.450000000000415</c:v>
                </c:pt>
                <c:pt idx="3891">
                  <c:v>19.455000000000414</c:v>
                </c:pt>
                <c:pt idx="3892">
                  <c:v>19.460000000000413</c:v>
                </c:pt>
                <c:pt idx="3893">
                  <c:v>19.465000000000412</c:v>
                </c:pt>
                <c:pt idx="3894">
                  <c:v>19.470000000000411</c:v>
                </c:pt>
                <c:pt idx="3895">
                  <c:v>19.47500000000041</c:v>
                </c:pt>
                <c:pt idx="3896">
                  <c:v>19.480000000000409</c:v>
                </c:pt>
                <c:pt idx="3897">
                  <c:v>19.48500000000038</c:v>
                </c:pt>
                <c:pt idx="3898">
                  <c:v>19.490000000000407</c:v>
                </c:pt>
                <c:pt idx="3899">
                  <c:v>19.495000000000406</c:v>
                </c:pt>
                <c:pt idx="3900">
                  <c:v>19.500000000000405</c:v>
                </c:pt>
                <c:pt idx="3901">
                  <c:v>19.505000000000404</c:v>
                </c:pt>
                <c:pt idx="3902">
                  <c:v>19.510000000000424</c:v>
                </c:pt>
                <c:pt idx="3903">
                  <c:v>19.515000000000423</c:v>
                </c:pt>
                <c:pt idx="3904">
                  <c:v>19.520000000000401</c:v>
                </c:pt>
                <c:pt idx="3905">
                  <c:v>19.5250000000004</c:v>
                </c:pt>
                <c:pt idx="3906">
                  <c:v>19.530000000000399</c:v>
                </c:pt>
                <c:pt idx="3907">
                  <c:v>19.535000000000387</c:v>
                </c:pt>
                <c:pt idx="3908">
                  <c:v>19.540000000000386</c:v>
                </c:pt>
                <c:pt idx="3909">
                  <c:v>19.545000000000389</c:v>
                </c:pt>
                <c:pt idx="3910">
                  <c:v>19.550000000000392</c:v>
                </c:pt>
                <c:pt idx="3911">
                  <c:v>19.555000000000387</c:v>
                </c:pt>
                <c:pt idx="3912">
                  <c:v>19.560000000000386</c:v>
                </c:pt>
                <c:pt idx="3913">
                  <c:v>19.565000000000389</c:v>
                </c:pt>
                <c:pt idx="3914">
                  <c:v>19.570000000000388</c:v>
                </c:pt>
                <c:pt idx="3915">
                  <c:v>19.575000000000387</c:v>
                </c:pt>
                <c:pt idx="3916">
                  <c:v>19.580000000000389</c:v>
                </c:pt>
                <c:pt idx="3917">
                  <c:v>19.585000000000367</c:v>
                </c:pt>
                <c:pt idx="3918">
                  <c:v>19.590000000000387</c:v>
                </c:pt>
                <c:pt idx="3919">
                  <c:v>19.595000000000386</c:v>
                </c:pt>
                <c:pt idx="3920">
                  <c:v>19.600000000000385</c:v>
                </c:pt>
                <c:pt idx="3921">
                  <c:v>19.605000000000384</c:v>
                </c:pt>
                <c:pt idx="3922">
                  <c:v>19.61000000000039</c:v>
                </c:pt>
                <c:pt idx="3923">
                  <c:v>19.615000000000393</c:v>
                </c:pt>
                <c:pt idx="3924">
                  <c:v>19.620000000000381</c:v>
                </c:pt>
                <c:pt idx="3925">
                  <c:v>19.62500000000038</c:v>
                </c:pt>
                <c:pt idx="3926">
                  <c:v>19.63000000000039</c:v>
                </c:pt>
                <c:pt idx="3927">
                  <c:v>19.635000000000378</c:v>
                </c:pt>
                <c:pt idx="3928">
                  <c:v>19.640000000000377</c:v>
                </c:pt>
                <c:pt idx="3929">
                  <c:v>19.645000000000376</c:v>
                </c:pt>
                <c:pt idx="3930">
                  <c:v>19.650000000000375</c:v>
                </c:pt>
                <c:pt idx="3931">
                  <c:v>19.655000000000374</c:v>
                </c:pt>
                <c:pt idx="3932">
                  <c:v>19.660000000000373</c:v>
                </c:pt>
                <c:pt idx="3933">
                  <c:v>19.665000000000372</c:v>
                </c:pt>
                <c:pt idx="3934">
                  <c:v>19.670000000000371</c:v>
                </c:pt>
                <c:pt idx="3935">
                  <c:v>19.67500000000037</c:v>
                </c:pt>
                <c:pt idx="3936">
                  <c:v>19.680000000000369</c:v>
                </c:pt>
                <c:pt idx="3937">
                  <c:v>19.685000000000347</c:v>
                </c:pt>
                <c:pt idx="3938">
                  <c:v>19.690000000000367</c:v>
                </c:pt>
                <c:pt idx="3939">
                  <c:v>19.695000000000366</c:v>
                </c:pt>
                <c:pt idx="3940">
                  <c:v>19.700000000000362</c:v>
                </c:pt>
                <c:pt idx="3941">
                  <c:v>19.705000000000343</c:v>
                </c:pt>
                <c:pt idx="3942">
                  <c:v>19.710000000000363</c:v>
                </c:pt>
                <c:pt idx="3943">
                  <c:v>19.715000000000362</c:v>
                </c:pt>
                <c:pt idx="3944">
                  <c:v>19.72000000000034</c:v>
                </c:pt>
                <c:pt idx="3945">
                  <c:v>19.725000000000339</c:v>
                </c:pt>
                <c:pt idx="3946">
                  <c:v>19.730000000000359</c:v>
                </c:pt>
                <c:pt idx="3947">
                  <c:v>19.735000000000337</c:v>
                </c:pt>
                <c:pt idx="3948">
                  <c:v>19.740000000000336</c:v>
                </c:pt>
                <c:pt idx="3949">
                  <c:v>19.745000000000335</c:v>
                </c:pt>
                <c:pt idx="3950">
                  <c:v>19.750000000000352</c:v>
                </c:pt>
                <c:pt idx="3951">
                  <c:v>19.755000000000333</c:v>
                </c:pt>
                <c:pt idx="3952">
                  <c:v>19.760000000000332</c:v>
                </c:pt>
                <c:pt idx="3953">
                  <c:v>19.76500000000032</c:v>
                </c:pt>
                <c:pt idx="3954">
                  <c:v>19.77000000000033</c:v>
                </c:pt>
                <c:pt idx="3955">
                  <c:v>19.775000000000329</c:v>
                </c:pt>
                <c:pt idx="3956">
                  <c:v>19.780000000000324</c:v>
                </c:pt>
                <c:pt idx="3957">
                  <c:v>19.785000000000316</c:v>
                </c:pt>
                <c:pt idx="3958">
                  <c:v>19.790000000000326</c:v>
                </c:pt>
                <c:pt idx="3959">
                  <c:v>19.795000000000329</c:v>
                </c:pt>
                <c:pt idx="3960">
                  <c:v>19.800000000000342</c:v>
                </c:pt>
                <c:pt idx="3961">
                  <c:v>19.805000000000327</c:v>
                </c:pt>
                <c:pt idx="3962">
                  <c:v>19.810000000000343</c:v>
                </c:pt>
                <c:pt idx="3963">
                  <c:v>19.815000000000342</c:v>
                </c:pt>
                <c:pt idx="3964">
                  <c:v>19.820000000000327</c:v>
                </c:pt>
                <c:pt idx="3965">
                  <c:v>19.825000000000326</c:v>
                </c:pt>
                <c:pt idx="3966">
                  <c:v>19.830000000000339</c:v>
                </c:pt>
                <c:pt idx="3967">
                  <c:v>19.835000000000328</c:v>
                </c:pt>
                <c:pt idx="3968">
                  <c:v>19.840000000000327</c:v>
                </c:pt>
                <c:pt idx="3969">
                  <c:v>19.845000000000329</c:v>
                </c:pt>
                <c:pt idx="3970">
                  <c:v>19.850000000000332</c:v>
                </c:pt>
                <c:pt idx="3971">
                  <c:v>19.855000000000327</c:v>
                </c:pt>
                <c:pt idx="3972">
                  <c:v>19.860000000000326</c:v>
                </c:pt>
                <c:pt idx="3973">
                  <c:v>19.865000000000329</c:v>
                </c:pt>
                <c:pt idx="3974">
                  <c:v>19.870000000000328</c:v>
                </c:pt>
                <c:pt idx="3975">
                  <c:v>19.875000000000327</c:v>
                </c:pt>
                <c:pt idx="3976">
                  <c:v>19.880000000000329</c:v>
                </c:pt>
                <c:pt idx="3977">
                  <c:v>19.885000000000307</c:v>
                </c:pt>
                <c:pt idx="3978">
                  <c:v>19.890000000000327</c:v>
                </c:pt>
                <c:pt idx="3979">
                  <c:v>19.895000000000326</c:v>
                </c:pt>
                <c:pt idx="3980">
                  <c:v>19.900000000000322</c:v>
                </c:pt>
                <c:pt idx="3981">
                  <c:v>19.905000000000303</c:v>
                </c:pt>
                <c:pt idx="3982">
                  <c:v>19.910000000000323</c:v>
                </c:pt>
                <c:pt idx="3983">
                  <c:v>19.915000000000322</c:v>
                </c:pt>
                <c:pt idx="3984">
                  <c:v>19.9200000000003</c:v>
                </c:pt>
                <c:pt idx="3985">
                  <c:v>19.925000000000299</c:v>
                </c:pt>
                <c:pt idx="3986">
                  <c:v>19.930000000000319</c:v>
                </c:pt>
                <c:pt idx="3987">
                  <c:v>19.935000000000297</c:v>
                </c:pt>
                <c:pt idx="3988">
                  <c:v>19.940000000000296</c:v>
                </c:pt>
                <c:pt idx="3989">
                  <c:v>19.945000000000295</c:v>
                </c:pt>
                <c:pt idx="3990">
                  <c:v>19.950000000000312</c:v>
                </c:pt>
                <c:pt idx="3991">
                  <c:v>19.955000000000293</c:v>
                </c:pt>
                <c:pt idx="3992">
                  <c:v>19.960000000000292</c:v>
                </c:pt>
                <c:pt idx="3993">
                  <c:v>19.965000000000281</c:v>
                </c:pt>
                <c:pt idx="3994">
                  <c:v>19.970000000000312</c:v>
                </c:pt>
                <c:pt idx="3995">
                  <c:v>19.975000000000289</c:v>
                </c:pt>
                <c:pt idx="3996">
                  <c:v>19.980000000000285</c:v>
                </c:pt>
                <c:pt idx="3997">
                  <c:v>19.985000000000277</c:v>
                </c:pt>
                <c:pt idx="3998">
                  <c:v>19.990000000000286</c:v>
                </c:pt>
                <c:pt idx="3999">
                  <c:v>19.995000000000289</c:v>
                </c:pt>
                <c:pt idx="4000">
                  <c:v>20.000000000000306</c:v>
                </c:pt>
                <c:pt idx="4001">
                  <c:v>20.005000000000287</c:v>
                </c:pt>
                <c:pt idx="4002">
                  <c:v>20.010000000000304</c:v>
                </c:pt>
                <c:pt idx="4003">
                  <c:v>20.015000000000303</c:v>
                </c:pt>
                <c:pt idx="4004">
                  <c:v>20.020000000000302</c:v>
                </c:pt>
                <c:pt idx="4005">
                  <c:v>20.025000000000286</c:v>
                </c:pt>
                <c:pt idx="4006">
                  <c:v>20.0300000000003</c:v>
                </c:pt>
                <c:pt idx="4007">
                  <c:v>20.035000000000299</c:v>
                </c:pt>
                <c:pt idx="4008">
                  <c:v>20.040000000000287</c:v>
                </c:pt>
                <c:pt idx="4009">
                  <c:v>20.045000000000289</c:v>
                </c:pt>
                <c:pt idx="4010">
                  <c:v>20.050000000000296</c:v>
                </c:pt>
                <c:pt idx="4011">
                  <c:v>20.055000000000287</c:v>
                </c:pt>
                <c:pt idx="4012">
                  <c:v>20.060000000000286</c:v>
                </c:pt>
                <c:pt idx="4013">
                  <c:v>20.065000000000289</c:v>
                </c:pt>
                <c:pt idx="4014">
                  <c:v>20.070000000000292</c:v>
                </c:pt>
                <c:pt idx="4015">
                  <c:v>20.075000000000287</c:v>
                </c:pt>
                <c:pt idx="4016">
                  <c:v>20.080000000000286</c:v>
                </c:pt>
                <c:pt idx="4017">
                  <c:v>20.085000000000289</c:v>
                </c:pt>
                <c:pt idx="4018">
                  <c:v>20.090000000000288</c:v>
                </c:pt>
                <c:pt idx="4019">
                  <c:v>20.095000000000287</c:v>
                </c:pt>
                <c:pt idx="4020">
                  <c:v>20.100000000000293</c:v>
                </c:pt>
                <c:pt idx="4021">
                  <c:v>20.105000000000285</c:v>
                </c:pt>
                <c:pt idx="4022">
                  <c:v>20.110000000000291</c:v>
                </c:pt>
                <c:pt idx="4023">
                  <c:v>20.11500000000029</c:v>
                </c:pt>
                <c:pt idx="4024">
                  <c:v>20.120000000000285</c:v>
                </c:pt>
                <c:pt idx="4025">
                  <c:v>20.125000000000281</c:v>
                </c:pt>
                <c:pt idx="4026">
                  <c:v>20.13000000000029</c:v>
                </c:pt>
                <c:pt idx="4027">
                  <c:v>20.135000000000293</c:v>
                </c:pt>
                <c:pt idx="4028">
                  <c:v>20.140000000000278</c:v>
                </c:pt>
                <c:pt idx="4029">
                  <c:v>20.145000000000277</c:v>
                </c:pt>
                <c:pt idx="4030">
                  <c:v>20.15000000000029</c:v>
                </c:pt>
                <c:pt idx="4031">
                  <c:v>20.155000000000275</c:v>
                </c:pt>
                <c:pt idx="4032">
                  <c:v>20.160000000000274</c:v>
                </c:pt>
                <c:pt idx="4033">
                  <c:v>20.165000000000273</c:v>
                </c:pt>
                <c:pt idx="4034">
                  <c:v>20.170000000000275</c:v>
                </c:pt>
                <c:pt idx="4035">
                  <c:v>20.175000000000271</c:v>
                </c:pt>
                <c:pt idx="4036">
                  <c:v>20.18000000000027</c:v>
                </c:pt>
                <c:pt idx="4037">
                  <c:v>20.185000000000269</c:v>
                </c:pt>
                <c:pt idx="4038">
                  <c:v>20.190000000000268</c:v>
                </c:pt>
                <c:pt idx="4039">
                  <c:v>20.195000000000267</c:v>
                </c:pt>
                <c:pt idx="4040">
                  <c:v>20.200000000000266</c:v>
                </c:pt>
                <c:pt idx="4041">
                  <c:v>20.205000000000243</c:v>
                </c:pt>
                <c:pt idx="4042">
                  <c:v>20.210000000000264</c:v>
                </c:pt>
                <c:pt idx="4043">
                  <c:v>20.215000000000263</c:v>
                </c:pt>
                <c:pt idx="4044">
                  <c:v>20.220000000000262</c:v>
                </c:pt>
                <c:pt idx="4045">
                  <c:v>20.225000000000239</c:v>
                </c:pt>
                <c:pt idx="4046">
                  <c:v>20.23000000000026</c:v>
                </c:pt>
                <c:pt idx="4047">
                  <c:v>20.235000000000259</c:v>
                </c:pt>
                <c:pt idx="4048">
                  <c:v>20.240000000000236</c:v>
                </c:pt>
                <c:pt idx="4049">
                  <c:v>20.245000000000235</c:v>
                </c:pt>
                <c:pt idx="4050">
                  <c:v>20.250000000000256</c:v>
                </c:pt>
                <c:pt idx="4051">
                  <c:v>20.255000000000233</c:v>
                </c:pt>
                <c:pt idx="4052">
                  <c:v>20.260000000000232</c:v>
                </c:pt>
                <c:pt idx="4053">
                  <c:v>20.265000000000228</c:v>
                </c:pt>
                <c:pt idx="4054">
                  <c:v>20.270000000000252</c:v>
                </c:pt>
                <c:pt idx="4055">
                  <c:v>20.27500000000023</c:v>
                </c:pt>
                <c:pt idx="4056">
                  <c:v>20.280000000000229</c:v>
                </c:pt>
                <c:pt idx="4057">
                  <c:v>20.285000000000217</c:v>
                </c:pt>
                <c:pt idx="4058">
                  <c:v>20.290000000000227</c:v>
                </c:pt>
                <c:pt idx="4059">
                  <c:v>20.295000000000229</c:v>
                </c:pt>
                <c:pt idx="4060">
                  <c:v>20.300000000000246</c:v>
                </c:pt>
                <c:pt idx="4061">
                  <c:v>20.305000000000227</c:v>
                </c:pt>
                <c:pt idx="4062">
                  <c:v>20.310000000000244</c:v>
                </c:pt>
                <c:pt idx="4063">
                  <c:v>20.315000000000243</c:v>
                </c:pt>
                <c:pt idx="4064">
                  <c:v>20.320000000000242</c:v>
                </c:pt>
                <c:pt idx="4065">
                  <c:v>20.325000000000227</c:v>
                </c:pt>
                <c:pt idx="4066">
                  <c:v>20.33000000000024</c:v>
                </c:pt>
                <c:pt idx="4067">
                  <c:v>20.335000000000239</c:v>
                </c:pt>
                <c:pt idx="4068">
                  <c:v>20.340000000000227</c:v>
                </c:pt>
                <c:pt idx="4069">
                  <c:v>20.345000000000226</c:v>
                </c:pt>
                <c:pt idx="4070">
                  <c:v>20.350000000000236</c:v>
                </c:pt>
                <c:pt idx="4071">
                  <c:v>20.355000000000228</c:v>
                </c:pt>
                <c:pt idx="4072">
                  <c:v>20.360000000000227</c:v>
                </c:pt>
                <c:pt idx="4073">
                  <c:v>20.365000000000229</c:v>
                </c:pt>
                <c:pt idx="4074">
                  <c:v>20.370000000000232</c:v>
                </c:pt>
                <c:pt idx="4075">
                  <c:v>20.375000000000227</c:v>
                </c:pt>
                <c:pt idx="4076">
                  <c:v>20.380000000000226</c:v>
                </c:pt>
                <c:pt idx="4077">
                  <c:v>20.385000000000229</c:v>
                </c:pt>
                <c:pt idx="4078">
                  <c:v>20.390000000000228</c:v>
                </c:pt>
                <c:pt idx="4079">
                  <c:v>20.395000000000227</c:v>
                </c:pt>
                <c:pt idx="4080">
                  <c:v>20.400000000000226</c:v>
                </c:pt>
                <c:pt idx="4081">
                  <c:v>20.405000000000204</c:v>
                </c:pt>
                <c:pt idx="4082">
                  <c:v>20.410000000000224</c:v>
                </c:pt>
                <c:pt idx="4083">
                  <c:v>20.415000000000223</c:v>
                </c:pt>
                <c:pt idx="4084">
                  <c:v>20.420000000000222</c:v>
                </c:pt>
                <c:pt idx="4085">
                  <c:v>20.4250000000002</c:v>
                </c:pt>
                <c:pt idx="4086">
                  <c:v>20.43000000000022</c:v>
                </c:pt>
                <c:pt idx="4087">
                  <c:v>20.435000000000219</c:v>
                </c:pt>
                <c:pt idx="4088">
                  <c:v>20.440000000000197</c:v>
                </c:pt>
                <c:pt idx="4089">
                  <c:v>20.445000000000196</c:v>
                </c:pt>
                <c:pt idx="4090">
                  <c:v>20.450000000000216</c:v>
                </c:pt>
                <c:pt idx="4091">
                  <c:v>20.455000000000194</c:v>
                </c:pt>
                <c:pt idx="4092">
                  <c:v>20.460000000000193</c:v>
                </c:pt>
                <c:pt idx="4093">
                  <c:v>20.465000000000188</c:v>
                </c:pt>
                <c:pt idx="4094">
                  <c:v>20.470000000000212</c:v>
                </c:pt>
                <c:pt idx="4095">
                  <c:v>20.47500000000019</c:v>
                </c:pt>
                <c:pt idx="4096">
                  <c:v>20.480000000000189</c:v>
                </c:pt>
                <c:pt idx="4097">
                  <c:v>20.485000000000177</c:v>
                </c:pt>
                <c:pt idx="4098">
                  <c:v>20.490000000000187</c:v>
                </c:pt>
                <c:pt idx="4099">
                  <c:v>20.495000000000189</c:v>
                </c:pt>
                <c:pt idx="4100">
                  <c:v>20.500000000000206</c:v>
                </c:pt>
                <c:pt idx="4101">
                  <c:v>20.505000000000202</c:v>
                </c:pt>
                <c:pt idx="4102">
                  <c:v>20.510000000000204</c:v>
                </c:pt>
                <c:pt idx="4103">
                  <c:v>20.515000000000203</c:v>
                </c:pt>
                <c:pt idx="4104">
                  <c:v>20.520000000000202</c:v>
                </c:pt>
                <c:pt idx="4105">
                  <c:v>20.525000000000187</c:v>
                </c:pt>
                <c:pt idx="4106">
                  <c:v>20.5300000000002</c:v>
                </c:pt>
                <c:pt idx="4107">
                  <c:v>20.535000000000199</c:v>
                </c:pt>
                <c:pt idx="4108">
                  <c:v>20.540000000000187</c:v>
                </c:pt>
                <c:pt idx="4109">
                  <c:v>20.545000000000186</c:v>
                </c:pt>
                <c:pt idx="4110">
                  <c:v>20.550000000000196</c:v>
                </c:pt>
                <c:pt idx="4111">
                  <c:v>20.555000000000192</c:v>
                </c:pt>
                <c:pt idx="4112">
                  <c:v>20.560000000000187</c:v>
                </c:pt>
                <c:pt idx="4113">
                  <c:v>20.565000000000186</c:v>
                </c:pt>
                <c:pt idx="4114">
                  <c:v>20.570000000000192</c:v>
                </c:pt>
                <c:pt idx="4115">
                  <c:v>20.575000000000188</c:v>
                </c:pt>
                <c:pt idx="4116">
                  <c:v>20.580000000000187</c:v>
                </c:pt>
                <c:pt idx="4117">
                  <c:v>20.585000000000189</c:v>
                </c:pt>
                <c:pt idx="4118">
                  <c:v>20.590000000000188</c:v>
                </c:pt>
                <c:pt idx="4119">
                  <c:v>20.595000000000187</c:v>
                </c:pt>
                <c:pt idx="4120">
                  <c:v>20.60000000000019</c:v>
                </c:pt>
                <c:pt idx="4121">
                  <c:v>20.605000000000185</c:v>
                </c:pt>
                <c:pt idx="4122">
                  <c:v>20.610000000000191</c:v>
                </c:pt>
                <c:pt idx="4123">
                  <c:v>20.61500000000019</c:v>
                </c:pt>
                <c:pt idx="4124">
                  <c:v>20.620000000000193</c:v>
                </c:pt>
                <c:pt idx="4125">
                  <c:v>20.625000000000181</c:v>
                </c:pt>
                <c:pt idx="4126">
                  <c:v>20.630000000000191</c:v>
                </c:pt>
                <c:pt idx="4127">
                  <c:v>20.63500000000019</c:v>
                </c:pt>
                <c:pt idx="4128">
                  <c:v>20.640000000000178</c:v>
                </c:pt>
                <c:pt idx="4129">
                  <c:v>20.645000000000177</c:v>
                </c:pt>
                <c:pt idx="4130">
                  <c:v>20.65000000000019</c:v>
                </c:pt>
                <c:pt idx="4131">
                  <c:v>20.655000000000175</c:v>
                </c:pt>
                <c:pt idx="4132">
                  <c:v>20.660000000000174</c:v>
                </c:pt>
                <c:pt idx="4133">
                  <c:v>20.665000000000173</c:v>
                </c:pt>
                <c:pt idx="4134">
                  <c:v>20.67000000000019</c:v>
                </c:pt>
                <c:pt idx="4135">
                  <c:v>20.675000000000171</c:v>
                </c:pt>
                <c:pt idx="4136">
                  <c:v>20.68000000000017</c:v>
                </c:pt>
                <c:pt idx="4137">
                  <c:v>20.685000000000169</c:v>
                </c:pt>
                <c:pt idx="4138">
                  <c:v>20.690000000000168</c:v>
                </c:pt>
                <c:pt idx="4139">
                  <c:v>20.695000000000167</c:v>
                </c:pt>
                <c:pt idx="4140">
                  <c:v>20.700000000000166</c:v>
                </c:pt>
                <c:pt idx="4141">
                  <c:v>20.705000000000162</c:v>
                </c:pt>
                <c:pt idx="4142">
                  <c:v>20.710000000000164</c:v>
                </c:pt>
                <c:pt idx="4143">
                  <c:v>20.715000000000163</c:v>
                </c:pt>
                <c:pt idx="4144">
                  <c:v>20.720000000000162</c:v>
                </c:pt>
                <c:pt idx="4145">
                  <c:v>20.72500000000014</c:v>
                </c:pt>
                <c:pt idx="4146">
                  <c:v>20.73000000000016</c:v>
                </c:pt>
                <c:pt idx="4147">
                  <c:v>20.735000000000159</c:v>
                </c:pt>
                <c:pt idx="4148">
                  <c:v>20.740000000000137</c:v>
                </c:pt>
                <c:pt idx="4149">
                  <c:v>20.745000000000136</c:v>
                </c:pt>
                <c:pt idx="4150">
                  <c:v>20.750000000000156</c:v>
                </c:pt>
                <c:pt idx="4151">
                  <c:v>20.755000000000152</c:v>
                </c:pt>
                <c:pt idx="4152">
                  <c:v>20.760000000000133</c:v>
                </c:pt>
                <c:pt idx="4153">
                  <c:v>20.765000000000132</c:v>
                </c:pt>
                <c:pt idx="4154">
                  <c:v>20.770000000000152</c:v>
                </c:pt>
                <c:pt idx="4155">
                  <c:v>20.77500000000013</c:v>
                </c:pt>
                <c:pt idx="4156">
                  <c:v>20.780000000000129</c:v>
                </c:pt>
                <c:pt idx="4157">
                  <c:v>20.785000000000124</c:v>
                </c:pt>
                <c:pt idx="4158">
                  <c:v>20.790000000000127</c:v>
                </c:pt>
                <c:pt idx="4159">
                  <c:v>20.795000000000126</c:v>
                </c:pt>
                <c:pt idx="4160">
                  <c:v>20.800000000000146</c:v>
                </c:pt>
                <c:pt idx="4161">
                  <c:v>20.805000000000142</c:v>
                </c:pt>
                <c:pt idx="4162">
                  <c:v>20.810000000000144</c:v>
                </c:pt>
                <c:pt idx="4163">
                  <c:v>20.815000000000143</c:v>
                </c:pt>
                <c:pt idx="4164">
                  <c:v>20.820000000000142</c:v>
                </c:pt>
                <c:pt idx="4165">
                  <c:v>20.825000000000127</c:v>
                </c:pt>
                <c:pt idx="4166">
                  <c:v>20.83000000000014</c:v>
                </c:pt>
                <c:pt idx="4167">
                  <c:v>20.835000000000139</c:v>
                </c:pt>
                <c:pt idx="4168">
                  <c:v>20.840000000000128</c:v>
                </c:pt>
                <c:pt idx="4169">
                  <c:v>20.845000000000127</c:v>
                </c:pt>
                <c:pt idx="4170">
                  <c:v>20.850000000000136</c:v>
                </c:pt>
                <c:pt idx="4171">
                  <c:v>20.855000000000132</c:v>
                </c:pt>
                <c:pt idx="4172">
                  <c:v>20.860000000000127</c:v>
                </c:pt>
                <c:pt idx="4173">
                  <c:v>20.865000000000126</c:v>
                </c:pt>
                <c:pt idx="4174">
                  <c:v>20.870000000000132</c:v>
                </c:pt>
                <c:pt idx="4175">
                  <c:v>20.875000000000128</c:v>
                </c:pt>
                <c:pt idx="4176">
                  <c:v>20.880000000000127</c:v>
                </c:pt>
                <c:pt idx="4177">
                  <c:v>20.885000000000129</c:v>
                </c:pt>
                <c:pt idx="4178">
                  <c:v>20.890000000000128</c:v>
                </c:pt>
                <c:pt idx="4179">
                  <c:v>20.895000000000127</c:v>
                </c:pt>
                <c:pt idx="4180">
                  <c:v>20.900000000000126</c:v>
                </c:pt>
                <c:pt idx="4181">
                  <c:v>20.905000000000122</c:v>
                </c:pt>
                <c:pt idx="4182">
                  <c:v>20.910000000000124</c:v>
                </c:pt>
                <c:pt idx="4183">
                  <c:v>20.915000000000123</c:v>
                </c:pt>
                <c:pt idx="4184">
                  <c:v>20.920000000000122</c:v>
                </c:pt>
                <c:pt idx="4185">
                  <c:v>20.925000000000122</c:v>
                </c:pt>
                <c:pt idx="4186">
                  <c:v>20.930000000000121</c:v>
                </c:pt>
                <c:pt idx="4187">
                  <c:v>20.93500000000012</c:v>
                </c:pt>
                <c:pt idx="4188">
                  <c:v>20.940000000000119</c:v>
                </c:pt>
                <c:pt idx="4189">
                  <c:v>20.945000000000096</c:v>
                </c:pt>
                <c:pt idx="4190">
                  <c:v>20.950000000000117</c:v>
                </c:pt>
                <c:pt idx="4191">
                  <c:v>20.955000000000116</c:v>
                </c:pt>
                <c:pt idx="4192">
                  <c:v>20.960000000000093</c:v>
                </c:pt>
                <c:pt idx="4193">
                  <c:v>20.965000000000092</c:v>
                </c:pt>
                <c:pt idx="4194">
                  <c:v>20.970000000000113</c:v>
                </c:pt>
                <c:pt idx="4195">
                  <c:v>20.975000000000112</c:v>
                </c:pt>
                <c:pt idx="4196">
                  <c:v>20.980000000000089</c:v>
                </c:pt>
                <c:pt idx="4197">
                  <c:v>20.985000000000085</c:v>
                </c:pt>
                <c:pt idx="4198">
                  <c:v>20.990000000000109</c:v>
                </c:pt>
                <c:pt idx="4199">
                  <c:v>20.995000000000086</c:v>
                </c:pt>
                <c:pt idx="4200">
                  <c:v>21.000000000000107</c:v>
                </c:pt>
                <c:pt idx="4201">
                  <c:v>21.005000000000106</c:v>
                </c:pt>
                <c:pt idx="4202">
                  <c:v>21.010000000000105</c:v>
                </c:pt>
                <c:pt idx="4203">
                  <c:v>21.015000000000104</c:v>
                </c:pt>
                <c:pt idx="4204">
                  <c:v>21.020000000000103</c:v>
                </c:pt>
                <c:pt idx="4205">
                  <c:v>21.025000000000102</c:v>
                </c:pt>
                <c:pt idx="4206">
                  <c:v>21.030000000000101</c:v>
                </c:pt>
                <c:pt idx="4207">
                  <c:v>21.0350000000001</c:v>
                </c:pt>
                <c:pt idx="4208">
                  <c:v>21.040000000000099</c:v>
                </c:pt>
                <c:pt idx="4209">
                  <c:v>21.045000000000087</c:v>
                </c:pt>
                <c:pt idx="4210">
                  <c:v>21.050000000000097</c:v>
                </c:pt>
                <c:pt idx="4211">
                  <c:v>21.055000000000096</c:v>
                </c:pt>
                <c:pt idx="4212">
                  <c:v>21.060000000000088</c:v>
                </c:pt>
                <c:pt idx="4213">
                  <c:v>21.065000000000087</c:v>
                </c:pt>
                <c:pt idx="4214">
                  <c:v>21.070000000000093</c:v>
                </c:pt>
                <c:pt idx="4215">
                  <c:v>21.075000000000092</c:v>
                </c:pt>
                <c:pt idx="4216">
                  <c:v>21.080000000000087</c:v>
                </c:pt>
                <c:pt idx="4217">
                  <c:v>21.085000000000086</c:v>
                </c:pt>
                <c:pt idx="4218">
                  <c:v>21.090000000000092</c:v>
                </c:pt>
                <c:pt idx="4219">
                  <c:v>21.095000000000088</c:v>
                </c:pt>
                <c:pt idx="4220">
                  <c:v>21.10000000000009</c:v>
                </c:pt>
                <c:pt idx="4221">
                  <c:v>21.105000000000093</c:v>
                </c:pt>
                <c:pt idx="4222">
                  <c:v>21.110000000000095</c:v>
                </c:pt>
                <c:pt idx="4223">
                  <c:v>21.115000000000091</c:v>
                </c:pt>
                <c:pt idx="4224">
                  <c:v>21.12000000000009</c:v>
                </c:pt>
                <c:pt idx="4225">
                  <c:v>21.125000000000085</c:v>
                </c:pt>
                <c:pt idx="4226">
                  <c:v>21.130000000000091</c:v>
                </c:pt>
                <c:pt idx="4227">
                  <c:v>21.13500000000009</c:v>
                </c:pt>
                <c:pt idx="4228">
                  <c:v>21.140000000000093</c:v>
                </c:pt>
                <c:pt idx="4229">
                  <c:v>21.145000000000078</c:v>
                </c:pt>
                <c:pt idx="4230">
                  <c:v>21.150000000000091</c:v>
                </c:pt>
                <c:pt idx="4231">
                  <c:v>21.15500000000009</c:v>
                </c:pt>
                <c:pt idx="4232">
                  <c:v>21.160000000000075</c:v>
                </c:pt>
                <c:pt idx="4233">
                  <c:v>21.165000000000074</c:v>
                </c:pt>
                <c:pt idx="4234">
                  <c:v>21.170000000000091</c:v>
                </c:pt>
                <c:pt idx="4235">
                  <c:v>21.175000000000075</c:v>
                </c:pt>
                <c:pt idx="4236">
                  <c:v>21.180000000000071</c:v>
                </c:pt>
                <c:pt idx="4237">
                  <c:v>21.18500000000007</c:v>
                </c:pt>
                <c:pt idx="4238">
                  <c:v>21.19000000000009</c:v>
                </c:pt>
                <c:pt idx="4239">
                  <c:v>21.195000000000068</c:v>
                </c:pt>
                <c:pt idx="4240">
                  <c:v>21.200000000000067</c:v>
                </c:pt>
                <c:pt idx="4241">
                  <c:v>21.205000000000066</c:v>
                </c:pt>
                <c:pt idx="4242">
                  <c:v>21.210000000000065</c:v>
                </c:pt>
                <c:pt idx="4243">
                  <c:v>21.215000000000064</c:v>
                </c:pt>
                <c:pt idx="4244">
                  <c:v>21.220000000000063</c:v>
                </c:pt>
                <c:pt idx="4245">
                  <c:v>21.225000000000062</c:v>
                </c:pt>
                <c:pt idx="4246">
                  <c:v>21.230000000000061</c:v>
                </c:pt>
                <c:pt idx="4247">
                  <c:v>21.23500000000006</c:v>
                </c:pt>
                <c:pt idx="4248">
                  <c:v>21.240000000000059</c:v>
                </c:pt>
                <c:pt idx="4249">
                  <c:v>21.245000000000037</c:v>
                </c:pt>
                <c:pt idx="4250">
                  <c:v>21.250000000000057</c:v>
                </c:pt>
                <c:pt idx="4251">
                  <c:v>21.255000000000056</c:v>
                </c:pt>
                <c:pt idx="4252">
                  <c:v>21.260000000000034</c:v>
                </c:pt>
                <c:pt idx="4253">
                  <c:v>21.265000000000033</c:v>
                </c:pt>
                <c:pt idx="4254">
                  <c:v>21.270000000000053</c:v>
                </c:pt>
                <c:pt idx="4255">
                  <c:v>21.275000000000052</c:v>
                </c:pt>
                <c:pt idx="4256">
                  <c:v>21.28000000000003</c:v>
                </c:pt>
                <c:pt idx="4257">
                  <c:v>21.285000000000029</c:v>
                </c:pt>
                <c:pt idx="4258">
                  <c:v>21.290000000000049</c:v>
                </c:pt>
                <c:pt idx="4259">
                  <c:v>21.295000000000027</c:v>
                </c:pt>
                <c:pt idx="4260">
                  <c:v>21.300000000000047</c:v>
                </c:pt>
                <c:pt idx="4261">
                  <c:v>21.305000000000046</c:v>
                </c:pt>
                <c:pt idx="4262">
                  <c:v>21.310000000000045</c:v>
                </c:pt>
                <c:pt idx="4263">
                  <c:v>21.315000000000044</c:v>
                </c:pt>
                <c:pt idx="4264">
                  <c:v>21.320000000000043</c:v>
                </c:pt>
                <c:pt idx="4265">
                  <c:v>21.325000000000042</c:v>
                </c:pt>
                <c:pt idx="4266">
                  <c:v>21.330000000000041</c:v>
                </c:pt>
                <c:pt idx="4267">
                  <c:v>21.33500000000004</c:v>
                </c:pt>
                <c:pt idx="4268">
                  <c:v>21.340000000000039</c:v>
                </c:pt>
                <c:pt idx="4269">
                  <c:v>21.345000000000027</c:v>
                </c:pt>
                <c:pt idx="4270">
                  <c:v>21.350000000000037</c:v>
                </c:pt>
                <c:pt idx="4271">
                  <c:v>21.355000000000036</c:v>
                </c:pt>
                <c:pt idx="4272">
                  <c:v>21.360000000000028</c:v>
                </c:pt>
                <c:pt idx="4273">
                  <c:v>21.365000000000027</c:v>
                </c:pt>
                <c:pt idx="4274">
                  <c:v>21.370000000000033</c:v>
                </c:pt>
                <c:pt idx="4275">
                  <c:v>21.375000000000032</c:v>
                </c:pt>
                <c:pt idx="4276">
                  <c:v>21.380000000000027</c:v>
                </c:pt>
                <c:pt idx="4277">
                  <c:v>21.385000000000026</c:v>
                </c:pt>
                <c:pt idx="4278">
                  <c:v>21.390000000000033</c:v>
                </c:pt>
                <c:pt idx="4279">
                  <c:v>21.395000000000028</c:v>
                </c:pt>
                <c:pt idx="4280">
                  <c:v>21.400000000000027</c:v>
                </c:pt>
                <c:pt idx="4281">
                  <c:v>21.405000000000026</c:v>
                </c:pt>
                <c:pt idx="4282">
                  <c:v>21.410000000000025</c:v>
                </c:pt>
                <c:pt idx="4283">
                  <c:v>21.415000000000024</c:v>
                </c:pt>
                <c:pt idx="4284">
                  <c:v>21.420000000000023</c:v>
                </c:pt>
                <c:pt idx="4285">
                  <c:v>21.425000000000022</c:v>
                </c:pt>
                <c:pt idx="4286">
                  <c:v>21.430000000000021</c:v>
                </c:pt>
                <c:pt idx="4287">
                  <c:v>21.43500000000002</c:v>
                </c:pt>
                <c:pt idx="4288">
                  <c:v>21.440000000000019</c:v>
                </c:pt>
                <c:pt idx="4289">
                  <c:v>21.444999999999997</c:v>
                </c:pt>
                <c:pt idx="4290">
                  <c:v>21.450000000000017</c:v>
                </c:pt>
                <c:pt idx="4291">
                  <c:v>21.455000000000016</c:v>
                </c:pt>
                <c:pt idx="4292">
                  <c:v>21.460000000000012</c:v>
                </c:pt>
                <c:pt idx="4293">
                  <c:v>21.464999999999993</c:v>
                </c:pt>
                <c:pt idx="4294">
                  <c:v>21.470000000000013</c:v>
                </c:pt>
                <c:pt idx="4295">
                  <c:v>21.475000000000012</c:v>
                </c:pt>
                <c:pt idx="4296">
                  <c:v>21.47999999999999</c:v>
                </c:pt>
                <c:pt idx="4297">
                  <c:v>21.484999999999989</c:v>
                </c:pt>
                <c:pt idx="4298">
                  <c:v>21.490000000000009</c:v>
                </c:pt>
                <c:pt idx="4299">
                  <c:v>21.494999999999987</c:v>
                </c:pt>
                <c:pt idx="4300">
                  <c:v>21.500000000000007</c:v>
                </c:pt>
                <c:pt idx="4301">
                  <c:v>21.505000000000006</c:v>
                </c:pt>
                <c:pt idx="4302">
                  <c:v>21.510000000000005</c:v>
                </c:pt>
                <c:pt idx="4303">
                  <c:v>21.515000000000004</c:v>
                </c:pt>
                <c:pt idx="4304">
                  <c:v>21.520000000000003</c:v>
                </c:pt>
                <c:pt idx="4305">
                  <c:v>21.525000000000002</c:v>
                </c:pt>
                <c:pt idx="4306">
                  <c:v>21.53</c:v>
                </c:pt>
                <c:pt idx="4307">
                  <c:v>21.535</c:v>
                </c:pt>
                <c:pt idx="4308">
                  <c:v>21.54</c:v>
                </c:pt>
                <c:pt idx="4309">
                  <c:v>21.544999999999987</c:v>
                </c:pt>
                <c:pt idx="4310">
                  <c:v>21.549999999999986</c:v>
                </c:pt>
                <c:pt idx="4311">
                  <c:v>21.554999999999996</c:v>
                </c:pt>
                <c:pt idx="4312">
                  <c:v>21.559999999999992</c:v>
                </c:pt>
                <c:pt idx="4313">
                  <c:v>21.564999999999987</c:v>
                </c:pt>
                <c:pt idx="4314">
                  <c:v>21.569999999999986</c:v>
                </c:pt>
                <c:pt idx="4315">
                  <c:v>21.574999999999992</c:v>
                </c:pt>
                <c:pt idx="4316">
                  <c:v>21.579999999999988</c:v>
                </c:pt>
                <c:pt idx="4317">
                  <c:v>21.584999999999987</c:v>
                </c:pt>
                <c:pt idx="4318">
                  <c:v>21.589999999999989</c:v>
                </c:pt>
                <c:pt idx="4319">
                  <c:v>21.594999999999988</c:v>
                </c:pt>
                <c:pt idx="4320">
                  <c:v>21.599999999999987</c:v>
                </c:pt>
                <c:pt idx="4321">
                  <c:v>21.60499999999999</c:v>
                </c:pt>
                <c:pt idx="4322">
                  <c:v>21.609999999999985</c:v>
                </c:pt>
                <c:pt idx="4323">
                  <c:v>21.614999999999991</c:v>
                </c:pt>
                <c:pt idx="4324">
                  <c:v>21.61999999999999</c:v>
                </c:pt>
                <c:pt idx="4325">
                  <c:v>21.624999999999993</c:v>
                </c:pt>
                <c:pt idx="4326">
                  <c:v>21.629999999999981</c:v>
                </c:pt>
                <c:pt idx="4327">
                  <c:v>21.634999999999991</c:v>
                </c:pt>
                <c:pt idx="4328">
                  <c:v>21.63999999999999</c:v>
                </c:pt>
                <c:pt idx="4329">
                  <c:v>21.644999999999978</c:v>
                </c:pt>
                <c:pt idx="4330">
                  <c:v>21.649999999999977</c:v>
                </c:pt>
                <c:pt idx="4331">
                  <c:v>21.65499999999999</c:v>
                </c:pt>
                <c:pt idx="4332">
                  <c:v>21.659999999999975</c:v>
                </c:pt>
                <c:pt idx="4333">
                  <c:v>21.664999999999974</c:v>
                </c:pt>
                <c:pt idx="4334">
                  <c:v>21.669999999999973</c:v>
                </c:pt>
                <c:pt idx="4335">
                  <c:v>21.67499999999999</c:v>
                </c:pt>
                <c:pt idx="4336">
                  <c:v>21.679999999999971</c:v>
                </c:pt>
                <c:pt idx="4337">
                  <c:v>21.68499999999997</c:v>
                </c:pt>
                <c:pt idx="4338">
                  <c:v>21.689999999999969</c:v>
                </c:pt>
                <c:pt idx="4339">
                  <c:v>21.694999999999968</c:v>
                </c:pt>
                <c:pt idx="4340">
                  <c:v>21.699999999999967</c:v>
                </c:pt>
                <c:pt idx="4341">
                  <c:v>21.704999999999966</c:v>
                </c:pt>
                <c:pt idx="4342">
                  <c:v>21.709999999999962</c:v>
                </c:pt>
                <c:pt idx="4343">
                  <c:v>21.714999999999964</c:v>
                </c:pt>
                <c:pt idx="4344">
                  <c:v>21.719999999999963</c:v>
                </c:pt>
                <c:pt idx="4345">
                  <c:v>21.724999999999962</c:v>
                </c:pt>
                <c:pt idx="4346">
                  <c:v>21.72999999999994</c:v>
                </c:pt>
                <c:pt idx="4347">
                  <c:v>21.73499999999996</c:v>
                </c:pt>
                <c:pt idx="4348">
                  <c:v>21.739999999999959</c:v>
                </c:pt>
                <c:pt idx="4349">
                  <c:v>21.744999999999937</c:v>
                </c:pt>
                <c:pt idx="4350">
                  <c:v>21.749999999999936</c:v>
                </c:pt>
                <c:pt idx="4351">
                  <c:v>21.754999999999956</c:v>
                </c:pt>
                <c:pt idx="4352">
                  <c:v>21.759999999999952</c:v>
                </c:pt>
                <c:pt idx="4353">
                  <c:v>21.764999999999933</c:v>
                </c:pt>
                <c:pt idx="4354">
                  <c:v>21.769999999999932</c:v>
                </c:pt>
                <c:pt idx="4355">
                  <c:v>21.774999999999952</c:v>
                </c:pt>
                <c:pt idx="4356">
                  <c:v>21.77999999999993</c:v>
                </c:pt>
                <c:pt idx="4357">
                  <c:v>21.784999999999929</c:v>
                </c:pt>
                <c:pt idx="4358">
                  <c:v>21.789999999999925</c:v>
                </c:pt>
                <c:pt idx="4359">
                  <c:v>21.794999999999927</c:v>
                </c:pt>
                <c:pt idx="4360">
                  <c:v>21.799999999999926</c:v>
                </c:pt>
                <c:pt idx="4361">
                  <c:v>21.804999999999946</c:v>
                </c:pt>
                <c:pt idx="4362">
                  <c:v>21.809999999999942</c:v>
                </c:pt>
                <c:pt idx="4363">
                  <c:v>21.814999999999944</c:v>
                </c:pt>
                <c:pt idx="4364">
                  <c:v>21.819999999999943</c:v>
                </c:pt>
                <c:pt idx="4365">
                  <c:v>21.824999999999942</c:v>
                </c:pt>
                <c:pt idx="4366">
                  <c:v>21.829999999999927</c:v>
                </c:pt>
                <c:pt idx="4367">
                  <c:v>21.83499999999994</c:v>
                </c:pt>
                <c:pt idx="4368">
                  <c:v>21.839999999999939</c:v>
                </c:pt>
                <c:pt idx="4369">
                  <c:v>21.844999999999928</c:v>
                </c:pt>
                <c:pt idx="4370">
                  <c:v>21.849999999999927</c:v>
                </c:pt>
                <c:pt idx="4371">
                  <c:v>21.854999999999936</c:v>
                </c:pt>
                <c:pt idx="4372">
                  <c:v>21.859999999999932</c:v>
                </c:pt>
                <c:pt idx="4373">
                  <c:v>21.864999999999927</c:v>
                </c:pt>
                <c:pt idx="4374">
                  <c:v>21.869999999999926</c:v>
                </c:pt>
                <c:pt idx="4375">
                  <c:v>21.874999999999932</c:v>
                </c:pt>
                <c:pt idx="4376">
                  <c:v>21.879999999999932</c:v>
                </c:pt>
                <c:pt idx="4377">
                  <c:v>21.884999999999927</c:v>
                </c:pt>
                <c:pt idx="4378">
                  <c:v>21.889999999999926</c:v>
                </c:pt>
                <c:pt idx="4379">
                  <c:v>21.894999999999932</c:v>
                </c:pt>
                <c:pt idx="4380">
                  <c:v>21.899999999999928</c:v>
                </c:pt>
                <c:pt idx="4381">
                  <c:v>21.904999999999927</c:v>
                </c:pt>
                <c:pt idx="4382">
                  <c:v>21.909999999999926</c:v>
                </c:pt>
                <c:pt idx="4383">
                  <c:v>21.914999999999925</c:v>
                </c:pt>
                <c:pt idx="4384">
                  <c:v>21.919999999999924</c:v>
                </c:pt>
                <c:pt idx="4385">
                  <c:v>21.924999999999923</c:v>
                </c:pt>
                <c:pt idx="4386">
                  <c:v>21.929999999999922</c:v>
                </c:pt>
                <c:pt idx="4387">
                  <c:v>21.934999999999921</c:v>
                </c:pt>
                <c:pt idx="4388">
                  <c:v>21.93999999999992</c:v>
                </c:pt>
                <c:pt idx="4389">
                  <c:v>21.944999999999919</c:v>
                </c:pt>
                <c:pt idx="4390">
                  <c:v>21.949999999999896</c:v>
                </c:pt>
                <c:pt idx="4391">
                  <c:v>21.954999999999917</c:v>
                </c:pt>
                <c:pt idx="4392">
                  <c:v>21.959999999999916</c:v>
                </c:pt>
                <c:pt idx="4393">
                  <c:v>21.964999999999893</c:v>
                </c:pt>
                <c:pt idx="4394">
                  <c:v>21.969999999999892</c:v>
                </c:pt>
                <c:pt idx="4395">
                  <c:v>21.974999999999913</c:v>
                </c:pt>
                <c:pt idx="4396">
                  <c:v>21.979999999999912</c:v>
                </c:pt>
                <c:pt idx="4397">
                  <c:v>21.984999999999889</c:v>
                </c:pt>
                <c:pt idx="4398">
                  <c:v>21.989999999999885</c:v>
                </c:pt>
                <c:pt idx="4399">
                  <c:v>21.994999999999909</c:v>
                </c:pt>
                <c:pt idx="4400">
                  <c:v>21.999999999999886</c:v>
                </c:pt>
                <c:pt idx="4401">
                  <c:v>22.004999999999907</c:v>
                </c:pt>
                <c:pt idx="4402">
                  <c:v>22.009999999999906</c:v>
                </c:pt>
                <c:pt idx="4403">
                  <c:v>22.014999999999905</c:v>
                </c:pt>
                <c:pt idx="4404">
                  <c:v>22.019999999999904</c:v>
                </c:pt>
                <c:pt idx="4405">
                  <c:v>22.024999999999903</c:v>
                </c:pt>
                <c:pt idx="4406">
                  <c:v>22.029999999999902</c:v>
                </c:pt>
                <c:pt idx="4407">
                  <c:v>22.034999999999901</c:v>
                </c:pt>
                <c:pt idx="4408">
                  <c:v>22.0399999999999</c:v>
                </c:pt>
                <c:pt idx="4409">
                  <c:v>22.044999999999899</c:v>
                </c:pt>
                <c:pt idx="4410">
                  <c:v>22.049999999999887</c:v>
                </c:pt>
                <c:pt idx="4411">
                  <c:v>22.054999999999897</c:v>
                </c:pt>
                <c:pt idx="4412">
                  <c:v>22.059999999999896</c:v>
                </c:pt>
                <c:pt idx="4413">
                  <c:v>22.064999999999888</c:v>
                </c:pt>
                <c:pt idx="4414">
                  <c:v>22.069999999999887</c:v>
                </c:pt>
                <c:pt idx="4415">
                  <c:v>22.074999999999893</c:v>
                </c:pt>
                <c:pt idx="4416">
                  <c:v>22.079999999999892</c:v>
                </c:pt>
                <c:pt idx="4417">
                  <c:v>22.084999999999887</c:v>
                </c:pt>
                <c:pt idx="4418">
                  <c:v>22.089999999999886</c:v>
                </c:pt>
                <c:pt idx="4419">
                  <c:v>22.094999999999892</c:v>
                </c:pt>
                <c:pt idx="4420">
                  <c:v>22.099999999999888</c:v>
                </c:pt>
                <c:pt idx="4421">
                  <c:v>22.10499999999989</c:v>
                </c:pt>
                <c:pt idx="4422">
                  <c:v>22.109999999999893</c:v>
                </c:pt>
                <c:pt idx="4423">
                  <c:v>22.114999999999895</c:v>
                </c:pt>
                <c:pt idx="4424">
                  <c:v>22.119999999999891</c:v>
                </c:pt>
                <c:pt idx="4425">
                  <c:v>22.12499999999989</c:v>
                </c:pt>
                <c:pt idx="4426">
                  <c:v>22.129999999999885</c:v>
                </c:pt>
                <c:pt idx="4427">
                  <c:v>22.134999999999891</c:v>
                </c:pt>
                <c:pt idx="4428">
                  <c:v>22.13999999999989</c:v>
                </c:pt>
                <c:pt idx="4429">
                  <c:v>22.144999999999893</c:v>
                </c:pt>
                <c:pt idx="4430">
                  <c:v>22.149999999999878</c:v>
                </c:pt>
                <c:pt idx="4431">
                  <c:v>22.154999999999891</c:v>
                </c:pt>
                <c:pt idx="4432">
                  <c:v>22.15999999999989</c:v>
                </c:pt>
                <c:pt idx="4433">
                  <c:v>22.164999999999875</c:v>
                </c:pt>
                <c:pt idx="4434">
                  <c:v>22.169999999999874</c:v>
                </c:pt>
                <c:pt idx="4435">
                  <c:v>22.174999999999891</c:v>
                </c:pt>
                <c:pt idx="4436">
                  <c:v>22.179999999999875</c:v>
                </c:pt>
                <c:pt idx="4437">
                  <c:v>22.184999999999871</c:v>
                </c:pt>
                <c:pt idx="4438">
                  <c:v>22.18999999999987</c:v>
                </c:pt>
                <c:pt idx="4439">
                  <c:v>22.19499999999989</c:v>
                </c:pt>
                <c:pt idx="4440">
                  <c:v>22.199999999999868</c:v>
                </c:pt>
                <c:pt idx="4441">
                  <c:v>22.204999999999867</c:v>
                </c:pt>
                <c:pt idx="4442">
                  <c:v>22.209999999999866</c:v>
                </c:pt>
                <c:pt idx="4443">
                  <c:v>22.214999999999865</c:v>
                </c:pt>
                <c:pt idx="4444">
                  <c:v>22.219999999999864</c:v>
                </c:pt>
                <c:pt idx="4445">
                  <c:v>22.224999999999863</c:v>
                </c:pt>
                <c:pt idx="4446">
                  <c:v>22.229999999999862</c:v>
                </c:pt>
                <c:pt idx="4447">
                  <c:v>22.234999999999861</c:v>
                </c:pt>
                <c:pt idx="4448">
                  <c:v>22.23999999999986</c:v>
                </c:pt>
                <c:pt idx="4449">
                  <c:v>22.244999999999859</c:v>
                </c:pt>
                <c:pt idx="4450">
                  <c:v>22.249999999999837</c:v>
                </c:pt>
                <c:pt idx="4451">
                  <c:v>22.254999999999857</c:v>
                </c:pt>
                <c:pt idx="4452">
                  <c:v>22.259999999999856</c:v>
                </c:pt>
                <c:pt idx="4453">
                  <c:v>22.264999999999834</c:v>
                </c:pt>
                <c:pt idx="4454">
                  <c:v>22.269999999999833</c:v>
                </c:pt>
                <c:pt idx="4455">
                  <c:v>22.274999999999853</c:v>
                </c:pt>
                <c:pt idx="4456">
                  <c:v>22.279999999999852</c:v>
                </c:pt>
                <c:pt idx="4457">
                  <c:v>22.28499999999983</c:v>
                </c:pt>
                <c:pt idx="4458">
                  <c:v>22.289999999999829</c:v>
                </c:pt>
                <c:pt idx="4459">
                  <c:v>22.294999999999849</c:v>
                </c:pt>
                <c:pt idx="4460">
                  <c:v>22.299999999999827</c:v>
                </c:pt>
                <c:pt idx="4461">
                  <c:v>22.304999999999847</c:v>
                </c:pt>
                <c:pt idx="4462">
                  <c:v>22.309999999999846</c:v>
                </c:pt>
                <c:pt idx="4463">
                  <c:v>22.314999999999845</c:v>
                </c:pt>
                <c:pt idx="4464">
                  <c:v>22.319999999999844</c:v>
                </c:pt>
                <c:pt idx="4465">
                  <c:v>22.324999999999843</c:v>
                </c:pt>
                <c:pt idx="4466">
                  <c:v>22.329999999999842</c:v>
                </c:pt>
                <c:pt idx="4467">
                  <c:v>22.334999999999841</c:v>
                </c:pt>
                <c:pt idx="4468">
                  <c:v>22.33999999999984</c:v>
                </c:pt>
                <c:pt idx="4469">
                  <c:v>22.344999999999839</c:v>
                </c:pt>
                <c:pt idx="4470">
                  <c:v>22.349999999999827</c:v>
                </c:pt>
                <c:pt idx="4471">
                  <c:v>22.354999999999837</c:v>
                </c:pt>
                <c:pt idx="4472">
                  <c:v>22.359999999999836</c:v>
                </c:pt>
                <c:pt idx="4473">
                  <c:v>22.364999999999828</c:v>
                </c:pt>
                <c:pt idx="4474">
                  <c:v>22.369999999999827</c:v>
                </c:pt>
                <c:pt idx="4475">
                  <c:v>22.374999999999833</c:v>
                </c:pt>
                <c:pt idx="4476">
                  <c:v>22.379999999999832</c:v>
                </c:pt>
                <c:pt idx="4477">
                  <c:v>22.384999999999827</c:v>
                </c:pt>
                <c:pt idx="4478">
                  <c:v>22.389999999999826</c:v>
                </c:pt>
                <c:pt idx="4479">
                  <c:v>22.394999999999833</c:v>
                </c:pt>
                <c:pt idx="4480">
                  <c:v>22.399999999999828</c:v>
                </c:pt>
                <c:pt idx="4481">
                  <c:v>22.404999999999827</c:v>
                </c:pt>
                <c:pt idx="4482">
                  <c:v>22.409999999999826</c:v>
                </c:pt>
                <c:pt idx="4483">
                  <c:v>22.414999999999825</c:v>
                </c:pt>
                <c:pt idx="4484">
                  <c:v>22.419999999999824</c:v>
                </c:pt>
                <c:pt idx="4485">
                  <c:v>22.424999999999823</c:v>
                </c:pt>
                <c:pt idx="4486">
                  <c:v>22.429999999999822</c:v>
                </c:pt>
                <c:pt idx="4487">
                  <c:v>22.434999999999821</c:v>
                </c:pt>
                <c:pt idx="4488">
                  <c:v>22.43999999999982</c:v>
                </c:pt>
                <c:pt idx="4489">
                  <c:v>22.444999999999819</c:v>
                </c:pt>
                <c:pt idx="4490">
                  <c:v>22.449999999999797</c:v>
                </c:pt>
                <c:pt idx="4491">
                  <c:v>22.454999999999817</c:v>
                </c:pt>
                <c:pt idx="4492">
                  <c:v>22.459999999999816</c:v>
                </c:pt>
                <c:pt idx="4493">
                  <c:v>22.464999999999812</c:v>
                </c:pt>
                <c:pt idx="4494">
                  <c:v>22.469999999999793</c:v>
                </c:pt>
                <c:pt idx="4495">
                  <c:v>22.474999999999813</c:v>
                </c:pt>
                <c:pt idx="4496">
                  <c:v>22.479999999999812</c:v>
                </c:pt>
                <c:pt idx="4497">
                  <c:v>22.48499999999979</c:v>
                </c:pt>
                <c:pt idx="4498">
                  <c:v>22.489999999999789</c:v>
                </c:pt>
                <c:pt idx="4499">
                  <c:v>22.494999999999809</c:v>
                </c:pt>
                <c:pt idx="4500">
                  <c:v>22.499999999999787</c:v>
                </c:pt>
                <c:pt idx="4501">
                  <c:v>22.504999999999807</c:v>
                </c:pt>
                <c:pt idx="4502">
                  <c:v>22.509999999999806</c:v>
                </c:pt>
                <c:pt idx="4503">
                  <c:v>22.514999999999805</c:v>
                </c:pt>
                <c:pt idx="4504">
                  <c:v>22.519999999999804</c:v>
                </c:pt>
                <c:pt idx="4505">
                  <c:v>22.524999999999803</c:v>
                </c:pt>
                <c:pt idx="4506">
                  <c:v>22.529999999999802</c:v>
                </c:pt>
                <c:pt idx="4507">
                  <c:v>22.534999999999801</c:v>
                </c:pt>
                <c:pt idx="4508">
                  <c:v>22.5399999999998</c:v>
                </c:pt>
                <c:pt idx="4509">
                  <c:v>22.544999999999799</c:v>
                </c:pt>
                <c:pt idx="4510">
                  <c:v>22.549999999999788</c:v>
                </c:pt>
                <c:pt idx="4511">
                  <c:v>22.554999999999797</c:v>
                </c:pt>
                <c:pt idx="4512">
                  <c:v>22.559999999999796</c:v>
                </c:pt>
                <c:pt idx="4513">
                  <c:v>22.564999999999792</c:v>
                </c:pt>
                <c:pt idx="4514">
                  <c:v>22.569999999999787</c:v>
                </c:pt>
                <c:pt idx="4515">
                  <c:v>22.574999999999793</c:v>
                </c:pt>
                <c:pt idx="4516">
                  <c:v>22.579999999999792</c:v>
                </c:pt>
                <c:pt idx="4517">
                  <c:v>22.584999999999788</c:v>
                </c:pt>
                <c:pt idx="4518">
                  <c:v>22.589999999999787</c:v>
                </c:pt>
                <c:pt idx="4519">
                  <c:v>22.594999999999793</c:v>
                </c:pt>
                <c:pt idx="4520">
                  <c:v>22.599999999999788</c:v>
                </c:pt>
                <c:pt idx="4521">
                  <c:v>22.604999999999791</c:v>
                </c:pt>
                <c:pt idx="4522">
                  <c:v>22.60999999999979</c:v>
                </c:pt>
                <c:pt idx="4523">
                  <c:v>22.61499999999981</c:v>
                </c:pt>
                <c:pt idx="4524">
                  <c:v>22.619999999999791</c:v>
                </c:pt>
                <c:pt idx="4525">
                  <c:v>22.62499999999979</c:v>
                </c:pt>
                <c:pt idx="4526">
                  <c:v>22.629999999999793</c:v>
                </c:pt>
                <c:pt idx="4527">
                  <c:v>22.634999999999803</c:v>
                </c:pt>
                <c:pt idx="4528">
                  <c:v>22.639999999999791</c:v>
                </c:pt>
                <c:pt idx="4529">
                  <c:v>22.64499999999979</c:v>
                </c:pt>
                <c:pt idx="4530">
                  <c:v>22.649999999999778</c:v>
                </c:pt>
                <c:pt idx="4531">
                  <c:v>22.654999999999795</c:v>
                </c:pt>
                <c:pt idx="4532">
                  <c:v>22.659999999999791</c:v>
                </c:pt>
                <c:pt idx="4533">
                  <c:v>22.664999999999775</c:v>
                </c:pt>
                <c:pt idx="4534">
                  <c:v>22.669999999999774</c:v>
                </c:pt>
                <c:pt idx="4535">
                  <c:v>22.674999999999791</c:v>
                </c:pt>
                <c:pt idx="4536">
                  <c:v>22.67999999999979</c:v>
                </c:pt>
                <c:pt idx="4537">
                  <c:v>22.684999999999771</c:v>
                </c:pt>
                <c:pt idx="4538">
                  <c:v>22.68999999999977</c:v>
                </c:pt>
                <c:pt idx="4539">
                  <c:v>22.694999999999791</c:v>
                </c:pt>
                <c:pt idx="4540">
                  <c:v>22.699999999999768</c:v>
                </c:pt>
                <c:pt idx="4541">
                  <c:v>22.704999999999767</c:v>
                </c:pt>
                <c:pt idx="4542">
                  <c:v>22.709999999999766</c:v>
                </c:pt>
                <c:pt idx="4543">
                  <c:v>22.714999999999765</c:v>
                </c:pt>
                <c:pt idx="4544">
                  <c:v>22.719999999999764</c:v>
                </c:pt>
                <c:pt idx="4545">
                  <c:v>22.724999999999763</c:v>
                </c:pt>
                <c:pt idx="4546">
                  <c:v>22.729999999999762</c:v>
                </c:pt>
                <c:pt idx="4547">
                  <c:v>22.734999999999761</c:v>
                </c:pt>
                <c:pt idx="4548">
                  <c:v>22.73999999999976</c:v>
                </c:pt>
                <c:pt idx="4549">
                  <c:v>22.744999999999759</c:v>
                </c:pt>
                <c:pt idx="4550">
                  <c:v>22.749999999999737</c:v>
                </c:pt>
                <c:pt idx="4551">
                  <c:v>22.754999999999757</c:v>
                </c:pt>
                <c:pt idx="4552">
                  <c:v>22.759999999999756</c:v>
                </c:pt>
                <c:pt idx="4553">
                  <c:v>22.764999999999752</c:v>
                </c:pt>
                <c:pt idx="4554">
                  <c:v>22.769999999999733</c:v>
                </c:pt>
                <c:pt idx="4555">
                  <c:v>22.774999999999753</c:v>
                </c:pt>
                <c:pt idx="4556">
                  <c:v>22.779999999999752</c:v>
                </c:pt>
                <c:pt idx="4557">
                  <c:v>22.78499999999973</c:v>
                </c:pt>
                <c:pt idx="4558">
                  <c:v>22.789999999999729</c:v>
                </c:pt>
                <c:pt idx="4559">
                  <c:v>22.794999999999749</c:v>
                </c:pt>
                <c:pt idx="4560">
                  <c:v>22.799999999999727</c:v>
                </c:pt>
                <c:pt idx="4561">
                  <c:v>22.804999999999747</c:v>
                </c:pt>
                <c:pt idx="4562">
                  <c:v>22.809999999999746</c:v>
                </c:pt>
                <c:pt idx="4563">
                  <c:v>22.814999999999745</c:v>
                </c:pt>
                <c:pt idx="4564">
                  <c:v>22.819999999999744</c:v>
                </c:pt>
                <c:pt idx="4565">
                  <c:v>22.824999999999743</c:v>
                </c:pt>
                <c:pt idx="4566">
                  <c:v>22.829999999999742</c:v>
                </c:pt>
                <c:pt idx="4567">
                  <c:v>22.834999999999745</c:v>
                </c:pt>
                <c:pt idx="4568">
                  <c:v>22.839999999999741</c:v>
                </c:pt>
                <c:pt idx="4569">
                  <c:v>22.84499999999974</c:v>
                </c:pt>
                <c:pt idx="4570">
                  <c:v>22.849999999999739</c:v>
                </c:pt>
                <c:pt idx="4571">
                  <c:v>22.854999999999738</c:v>
                </c:pt>
                <c:pt idx="4572">
                  <c:v>22.859999999999737</c:v>
                </c:pt>
                <c:pt idx="4573">
                  <c:v>22.864999999999736</c:v>
                </c:pt>
                <c:pt idx="4574">
                  <c:v>22.869999999999727</c:v>
                </c:pt>
                <c:pt idx="4575">
                  <c:v>22.874999999999734</c:v>
                </c:pt>
                <c:pt idx="4576">
                  <c:v>22.879999999999733</c:v>
                </c:pt>
                <c:pt idx="4577">
                  <c:v>22.884999999999732</c:v>
                </c:pt>
                <c:pt idx="4578">
                  <c:v>22.889999999999727</c:v>
                </c:pt>
                <c:pt idx="4579">
                  <c:v>22.89499999999973</c:v>
                </c:pt>
                <c:pt idx="4580">
                  <c:v>22.899999999999732</c:v>
                </c:pt>
                <c:pt idx="4581">
                  <c:v>22.904999999999728</c:v>
                </c:pt>
                <c:pt idx="4582">
                  <c:v>22.909999999999727</c:v>
                </c:pt>
                <c:pt idx="4583">
                  <c:v>22.914999999999733</c:v>
                </c:pt>
                <c:pt idx="4584">
                  <c:v>22.919999999999725</c:v>
                </c:pt>
                <c:pt idx="4585">
                  <c:v>22.924999999999724</c:v>
                </c:pt>
                <c:pt idx="4586">
                  <c:v>22.929999999999723</c:v>
                </c:pt>
                <c:pt idx="4587">
                  <c:v>22.934999999999725</c:v>
                </c:pt>
                <c:pt idx="4588">
                  <c:v>22.939999999999721</c:v>
                </c:pt>
                <c:pt idx="4589">
                  <c:v>22.94499999999972</c:v>
                </c:pt>
                <c:pt idx="4590">
                  <c:v>22.949999999999719</c:v>
                </c:pt>
                <c:pt idx="4591">
                  <c:v>22.954999999999718</c:v>
                </c:pt>
                <c:pt idx="4592">
                  <c:v>22.959999999999717</c:v>
                </c:pt>
                <c:pt idx="4593">
                  <c:v>22.964999999999716</c:v>
                </c:pt>
                <c:pt idx="4594">
                  <c:v>22.969999999999693</c:v>
                </c:pt>
                <c:pt idx="4595">
                  <c:v>22.974999999999714</c:v>
                </c:pt>
                <c:pt idx="4596">
                  <c:v>22.979999999999713</c:v>
                </c:pt>
                <c:pt idx="4597">
                  <c:v>22.984999999999712</c:v>
                </c:pt>
                <c:pt idx="4598">
                  <c:v>22.989999999999689</c:v>
                </c:pt>
                <c:pt idx="4599">
                  <c:v>22.99499999999971</c:v>
                </c:pt>
                <c:pt idx="4600">
                  <c:v>22.999999999999709</c:v>
                </c:pt>
                <c:pt idx="4601">
                  <c:v>23.004999999999708</c:v>
                </c:pt>
                <c:pt idx="4602">
                  <c:v>23.009999999999707</c:v>
                </c:pt>
                <c:pt idx="4603">
                  <c:v>23.014999999999727</c:v>
                </c:pt>
                <c:pt idx="4604">
                  <c:v>23.019999999999705</c:v>
                </c:pt>
                <c:pt idx="4605">
                  <c:v>23.024999999999704</c:v>
                </c:pt>
                <c:pt idx="4606">
                  <c:v>23.029999999999703</c:v>
                </c:pt>
                <c:pt idx="4607">
                  <c:v>23.034999999999705</c:v>
                </c:pt>
                <c:pt idx="4608">
                  <c:v>23.039999999999701</c:v>
                </c:pt>
                <c:pt idx="4609">
                  <c:v>23.0449999999997</c:v>
                </c:pt>
                <c:pt idx="4610">
                  <c:v>23.049999999999699</c:v>
                </c:pt>
                <c:pt idx="4611">
                  <c:v>23.054999999999698</c:v>
                </c:pt>
                <c:pt idx="4612">
                  <c:v>23.059999999999697</c:v>
                </c:pt>
                <c:pt idx="4613">
                  <c:v>23.064999999999696</c:v>
                </c:pt>
                <c:pt idx="4614">
                  <c:v>23.069999999999688</c:v>
                </c:pt>
                <c:pt idx="4615">
                  <c:v>23.074999999999694</c:v>
                </c:pt>
                <c:pt idx="4616">
                  <c:v>23.079999999999693</c:v>
                </c:pt>
                <c:pt idx="4617">
                  <c:v>23.084999999999692</c:v>
                </c:pt>
                <c:pt idx="4618">
                  <c:v>23.089999999999687</c:v>
                </c:pt>
                <c:pt idx="4619">
                  <c:v>23.09499999999969</c:v>
                </c:pt>
                <c:pt idx="4620">
                  <c:v>23.099999999999692</c:v>
                </c:pt>
                <c:pt idx="4621">
                  <c:v>23.104999999999691</c:v>
                </c:pt>
                <c:pt idx="4622">
                  <c:v>23.10999999999969</c:v>
                </c:pt>
                <c:pt idx="4623">
                  <c:v>23.114999999999711</c:v>
                </c:pt>
                <c:pt idx="4624">
                  <c:v>23.119999999999695</c:v>
                </c:pt>
                <c:pt idx="4625">
                  <c:v>23.124999999999691</c:v>
                </c:pt>
                <c:pt idx="4626">
                  <c:v>23.12999999999969</c:v>
                </c:pt>
                <c:pt idx="4627">
                  <c:v>23.13499999999971</c:v>
                </c:pt>
                <c:pt idx="4628">
                  <c:v>23.139999999999691</c:v>
                </c:pt>
                <c:pt idx="4629">
                  <c:v>23.14499999999969</c:v>
                </c:pt>
                <c:pt idx="4630">
                  <c:v>23.149999999999693</c:v>
                </c:pt>
                <c:pt idx="4631">
                  <c:v>23.154999999999699</c:v>
                </c:pt>
                <c:pt idx="4632">
                  <c:v>23.159999999999691</c:v>
                </c:pt>
                <c:pt idx="4633">
                  <c:v>23.16499999999969</c:v>
                </c:pt>
                <c:pt idx="4634">
                  <c:v>23.169999999999675</c:v>
                </c:pt>
                <c:pt idx="4635">
                  <c:v>23.174999999999695</c:v>
                </c:pt>
                <c:pt idx="4636">
                  <c:v>23.179999999999691</c:v>
                </c:pt>
                <c:pt idx="4637">
                  <c:v>23.184999999999675</c:v>
                </c:pt>
                <c:pt idx="4638">
                  <c:v>23.189999999999671</c:v>
                </c:pt>
                <c:pt idx="4639">
                  <c:v>23.194999999999691</c:v>
                </c:pt>
                <c:pt idx="4640">
                  <c:v>23.19999999999969</c:v>
                </c:pt>
                <c:pt idx="4641">
                  <c:v>23.204999999999668</c:v>
                </c:pt>
                <c:pt idx="4642">
                  <c:v>23.209999999999667</c:v>
                </c:pt>
                <c:pt idx="4643">
                  <c:v>23.214999999999687</c:v>
                </c:pt>
                <c:pt idx="4644">
                  <c:v>23.219999999999665</c:v>
                </c:pt>
                <c:pt idx="4645">
                  <c:v>23.224999999999664</c:v>
                </c:pt>
                <c:pt idx="4646">
                  <c:v>23.229999999999663</c:v>
                </c:pt>
                <c:pt idx="4647">
                  <c:v>23.234999999999665</c:v>
                </c:pt>
                <c:pt idx="4648">
                  <c:v>23.239999999999661</c:v>
                </c:pt>
                <c:pt idx="4649">
                  <c:v>23.24499999999966</c:v>
                </c:pt>
                <c:pt idx="4650">
                  <c:v>23.249999999999659</c:v>
                </c:pt>
                <c:pt idx="4651">
                  <c:v>23.254999999999658</c:v>
                </c:pt>
                <c:pt idx="4652">
                  <c:v>23.259999999999657</c:v>
                </c:pt>
                <c:pt idx="4653">
                  <c:v>23.264999999999656</c:v>
                </c:pt>
                <c:pt idx="4654">
                  <c:v>23.269999999999634</c:v>
                </c:pt>
                <c:pt idx="4655">
                  <c:v>23.274999999999654</c:v>
                </c:pt>
                <c:pt idx="4656">
                  <c:v>23.279999999999653</c:v>
                </c:pt>
                <c:pt idx="4657">
                  <c:v>23.284999999999652</c:v>
                </c:pt>
                <c:pt idx="4658">
                  <c:v>23.28999999999963</c:v>
                </c:pt>
                <c:pt idx="4659">
                  <c:v>23.29499999999965</c:v>
                </c:pt>
                <c:pt idx="4660">
                  <c:v>23.299999999999649</c:v>
                </c:pt>
                <c:pt idx="4661">
                  <c:v>23.304999999999648</c:v>
                </c:pt>
                <c:pt idx="4662">
                  <c:v>23.309999999999647</c:v>
                </c:pt>
                <c:pt idx="4663">
                  <c:v>23.314999999999667</c:v>
                </c:pt>
                <c:pt idx="4664">
                  <c:v>23.319999999999645</c:v>
                </c:pt>
                <c:pt idx="4665">
                  <c:v>23.324999999999644</c:v>
                </c:pt>
                <c:pt idx="4666">
                  <c:v>23.329999999999643</c:v>
                </c:pt>
                <c:pt idx="4667">
                  <c:v>23.334999999999663</c:v>
                </c:pt>
                <c:pt idx="4668">
                  <c:v>23.339999999999641</c:v>
                </c:pt>
                <c:pt idx="4669">
                  <c:v>23.34499999999964</c:v>
                </c:pt>
                <c:pt idx="4670">
                  <c:v>23.349999999999639</c:v>
                </c:pt>
                <c:pt idx="4671">
                  <c:v>23.354999999999638</c:v>
                </c:pt>
                <c:pt idx="4672">
                  <c:v>23.359999999999637</c:v>
                </c:pt>
                <c:pt idx="4673">
                  <c:v>23.364999999999636</c:v>
                </c:pt>
                <c:pt idx="4674">
                  <c:v>23.369999999999632</c:v>
                </c:pt>
                <c:pt idx="4675">
                  <c:v>23.374999999999634</c:v>
                </c:pt>
                <c:pt idx="4676">
                  <c:v>23.379999999999633</c:v>
                </c:pt>
                <c:pt idx="4677">
                  <c:v>23.384999999999632</c:v>
                </c:pt>
                <c:pt idx="4678">
                  <c:v>23.389999999999628</c:v>
                </c:pt>
                <c:pt idx="4679">
                  <c:v>23.39499999999963</c:v>
                </c:pt>
                <c:pt idx="4680">
                  <c:v>23.399999999999633</c:v>
                </c:pt>
                <c:pt idx="4681">
                  <c:v>23.404999999999628</c:v>
                </c:pt>
                <c:pt idx="4682">
                  <c:v>23.409999999999627</c:v>
                </c:pt>
                <c:pt idx="4683">
                  <c:v>23.41499999999963</c:v>
                </c:pt>
                <c:pt idx="4684">
                  <c:v>23.419999999999625</c:v>
                </c:pt>
                <c:pt idx="4685">
                  <c:v>23.424999999999624</c:v>
                </c:pt>
                <c:pt idx="4686">
                  <c:v>23.429999999999623</c:v>
                </c:pt>
                <c:pt idx="4687">
                  <c:v>23.434999999999633</c:v>
                </c:pt>
                <c:pt idx="4688">
                  <c:v>23.439999999999621</c:v>
                </c:pt>
                <c:pt idx="4689">
                  <c:v>23.44499999999962</c:v>
                </c:pt>
                <c:pt idx="4690">
                  <c:v>23.449999999999619</c:v>
                </c:pt>
                <c:pt idx="4691">
                  <c:v>23.454999999999618</c:v>
                </c:pt>
                <c:pt idx="4692">
                  <c:v>23.459999999999617</c:v>
                </c:pt>
                <c:pt idx="4693">
                  <c:v>23.464999999999616</c:v>
                </c:pt>
                <c:pt idx="4694">
                  <c:v>23.469999999999612</c:v>
                </c:pt>
                <c:pt idx="4695">
                  <c:v>23.474999999999614</c:v>
                </c:pt>
                <c:pt idx="4696">
                  <c:v>23.479999999999613</c:v>
                </c:pt>
                <c:pt idx="4697">
                  <c:v>23.484999999999612</c:v>
                </c:pt>
                <c:pt idx="4698">
                  <c:v>23.48999999999959</c:v>
                </c:pt>
                <c:pt idx="4699">
                  <c:v>23.49499999999961</c:v>
                </c:pt>
                <c:pt idx="4700">
                  <c:v>23.499999999999609</c:v>
                </c:pt>
                <c:pt idx="4701">
                  <c:v>23.504999999999608</c:v>
                </c:pt>
                <c:pt idx="4702">
                  <c:v>23.509999999999607</c:v>
                </c:pt>
                <c:pt idx="4703">
                  <c:v>23.514999999999628</c:v>
                </c:pt>
                <c:pt idx="4704">
                  <c:v>23.519999999999605</c:v>
                </c:pt>
                <c:pt idx="4705">
                  <c:v>23.524999999999604</c:v>
                </c:pt>
                <c:pt idx="4706">
                  <c:v>23.529999999999603</c:v>
                </c:pt>
                <c:pt idx="4707">
                  <c:v>23.534999999999624</c:v>
                </c:pt>
                <c:pt idx="4708">
                  <c:v>23.539999999999601</c:v>
                </c:pt>
                <c:pt idx="4709">
                  <c:v>23.5449999999996</c:v>
                </c:pt>
                <c:pt idx="4710">
                  <c:v>23.549999999999599</c:v>
                </c:pt>
                <c:pt idx="4711">
                  <c:v>23.554999999999598</c:v>
                </c:pt>
                <c:pt idx="4712">
                  <c:v>23.559999999999597</c:v>
                </c:pt>
                <c:pt idx="4713">
                  <c:v>23.564999999999596</c:v>
                </c:pt>
                <c:pt idx="4714">
                  <c:v>23.569999999999592</c:v>
                </c:pt>
                <c:pt idx="4715">
                  <c:v>23.574999999999594</c:v>
                </c:pt>
                <c:pt idx="4716">
                  <c:v>23.579999999999593</c:v>
                </c:pt>
                <c:pt idx="4717">
                  <c:v>23.584999999999592</c:v>
                </c:pt>
                <c:pt idx="4718">
                  <c:v>23.589999999999588</c:v>
                </c:pt>
                <c:pt idx="4719">
                  <c:v>23.59499999999959</c:v>
                </c:pt>
                <c:pt idx="4720">
                  <c:v>23.599999999999593</c:v>
                </c:pt>
                <c:pt idx="4721">
                  <c:v>23.604999999999595</c:v>
                </c:pt>
                <c:pt idx="4722">
                  <c:v>23.609999999999591</c:v>
                </c:pt>
                <c:pt idx="4723">
                  <c:v>23.614999999999611</c:v>
                </c:pt>
                <c:pt idx="4724">
                  <c:v>23.61999999999961</c:v>
                </c:pt>
                <c:pt idx="4725">
                  <c:v>23.624999999999591</c:v>
                </c:pt>
                <c:pt idx="4726">
                  <c:v>23.62999999999959</c:v>
                </c:pt>
                <c:pt idx="4727">
                  <c:v>23.634999999999611</c:v>
                </c:pt>
                <c:pt idx="4728">
                  <c:v>23.639999999999603</c:v>
                </c:pt>
                <c:pt idx="4729">
                  <c:v>23.644999999999591</c:v>
                </c:pt>
                <c:pt idx="4730">
                  <c:v>23.64999999999959</c:v>
                </c:pt>
                <c:pt idx="4731">
                  <c:v>23.654999999999607</c:v>
                </c:pt>
                <c:pt idx="4732">
                  <c:v>23.659999999999595</c:v>
                </c:pt>
                <c:pt idx="4733">
                  <c:v>23.664999999999591</c:v>
                </c:pt>
                <c:pt idx="4734">
                  <c:v>23.669999999999575</c:v>
                </c:pt>
                <c:pt idx="4735">
                  <c:v>23.674999999999599</c:v>
                </c:pt>
                <c:pt idx="4736">
                  <c:v>23.679999999999591</c:v>
                </c:pt>
                <c:pt idx="4737">
                  <c:v>23.68499999999959</c:v>
                </c:pt>
                <c:pt idx="4738">
                  <c:v>23.689999999999571</c:v>
                </c:pt>
                <c:pt idx="4739">
                  <c:v>23.694999999999592</c:v>
                </c:pt>
                <c:pt idx="4740">
                  <c:v>23.699999999999591</c:v>
                </c:pt>
                <c:pt idx="4741">
                  <c:v>23.704999999999568</c:v>
                </c:pt>
                <c:pt idx="4742">
                  <c:v>23.709999999999567</c:v>
                </c:pt>
                <c:pt idx="4743">
                  <c:v>23.714999999999588</c:v>
                </c:pt>
                <c:pt idx="4744">
                  <c:v>23.719999999999565</c:v>
                </c:pt>
                <c:pt idx="4745">
                  <c:v>23.724999999999564</c:v>
                </c:pt>
                <c:pt idx="4746">
                  <c:v>23.729999999999563</c:v>
                </c:pt>
                <c:pt idx="4747">
                  <c:v>23.734999999999584</c:v>
                </c:pt>
                <c:pt idx="4748">
                  <c:v>23.739999999999561</c:v>
                </c:pt>
                <c:pt idx="4749">
                  <c:v>23.74499999999956</c:v>
                </c:pt>
                <c:pt idx="4750">
                  <c:v>23.749999999999559</c:v>
                </c:pt>
                <c:pt idx="4751">
                  <c:v>23.754999999999558</c:v>
                </c:pt>
                <c:pt idx="4752">
                  <c:v>23.759999999999557</c:v>
                </c:pt>
                <c:pt idx="4753">
                  <c:v>23.764999999999556</c:v>
                </c:pt>
                <c:pt idx="4754">
                  <c:v>23.769999999999552</c:v>
                </c:pt>
                <c:pt idx="4755">
                  <c:v>23.774999999999554</c:v>
                </c:pt>
                <c:pt idx="4756">
                  <c:v>23.779999999999553</c:v>
                </c:pt>
                <c:pt idx="4757">
                  <c:v>23.784999999999553</c:v>
                </c:pt>
                <c:pt idx="4758">
                  <c:v>23.789999999999552</c:v>
                </c:pt>
                <c:pt idx="4759">
                  <c:v>23.794999999999551</c:v>
                </c:pt>
                <c:pt idx="4760">
                  <c:v>23.79999999999955</c:v>
                </c:pt>
                <c:pt idx="4761">
                  <c:v>23.80499999999957</c:v>
                </c:pt>
                <c:pt idx="4762">
                  <c:v>23.809999999999548</c:v>
                </c:pt>
                <c:pt idx="4763">
                  <c:v>23.814999999999568</c:v>
                </c:pt>
                <c:pt idx="4764">
                  <c:v>23.819999999999567</c:v>
                </c:pt>
                <c:pt idx="4765">
                  <c:v>23.824999999999545</c:v>
                </c:pt>
                <c:pt idx="4766">
                  <c:v>23.829999999999544</c:v>
                </c:pt>
                <c:pt idx="4767">
                  <c:v>23.834999999999564</c:v>
                </c:pt>
                <c:pt idx="4768">
                  <c:v>23.839999999999545</c:v>
                </c:pt>
                <c:pt idx="4769">
                  <c:v>23.844999999999541</c:v>
                </c:pt>
                <c:pt idx="4770">
                  <c:v>23.84999999999954</c:v>
                </c:pt>
                <c:pt idx="4771">
                  <c:v>23.85499999999956</c:v>
                </c:pt>
                <c:pt idx="4772">
                  <c:v>23.859999999999538</c:v>
                </c:pt>
                <c:pt idx="4773">
                  <c:v>23.864999999999537</c:v>
                </c:pt>
                <c:pt idx="4774">
                  <c:v>23.869999999999536</c:v>
                </c:pt>
                <c:pt idx="4775">
                  <c:v>23.874999999999535</c:v>
                </c:pt>
                <c:pt idx="4776">
                  <c:v>23.879999999999534</c:v>
                </c:pt>
                <c:pt idx="4777">
                  <c:v>23.884999999999533</c:v>
                </c:pt>
                <c:pt idx="4778">
                  <c:v>23.889999999999532</c:v>
                </c:pt>
                <c:pt idx="4779">
                  <c:v>23.894999999999531</c:v>
                </c:pt>
                <c:pt idx="4780">
                  <c:v>23.89999999999953</c:v>
                </c:pt>
                <c:pt idx="4781">
                  <c:v>23.904999999999532</c:v>
                </c:pt>
                <c:pt idx="4782">
                  <c:v>23.909999999999528</c:v>
                </c:pt>
                <c:pt idx="4783">
                  <c:v>23.91499999999953</c:v>
                </c:pt>
                <c:pt idx="4784">
                  <c:v>23.919999999999533</c:v>
                </c:pt>
                <c:pt idx="4785">
                  <c:v>23.924999999999525</c:v>
                </c:pt>
                <c:pt idx="4786">
                  <c:v>23.929999999999524</c:v>
                </c:pt>
                <c:pt idx="4787">
                  <c:v>23.93499999999953</c:v>
                </c:pt>
                <c:pt idx="4788">
                  <c:v>23.939999999999525</c:v>
                </c:pt>
                <c:pt idx="4789">
                  <c:v>23.944999999999521</c:v>
                </c:pt>
                <c:pt idx="4790">
                  <c:v>23.94999999999952</c:v>
                </c:pt>
                <c:pt idx="4791">
                  <c:v>23.954999999999533</c:v>
                </c:pt>
                <c:pt idx="4792">
                  <c:v>23.959999999999518</c:v>
                </c:pt>
                <c:pt idx="4793">
                  <c:v>23.964999999999517</c:v>
                </c:pt>
                <c:pt idx="4794">
                  <c:v>23.969999999999516</c:v>
                </c:pt>
                <c:pt idx="4795">
                  <c:v>23.974999999999515</c:v>
                </c:pt>
                <c:pt idx="4796">
                  <c:v>23.979999999999514</c:v>
                </c:pt>
                <c:pt idx="4797">
                  <c:v>23.984999999999513</c:v>
                </c:pt>
                <c:pt idx="4798">
                  <c:v>23.989999999999512</c:v>
                </c:pt>
                <c:pt idx="4799">
                  <c:v>23.994999999999511</c:v>
                </c:pt>
                <c:pt idx="4800">
                  <c:v>23.99999999999951</c:v>
                </c:pt>
                <c:pt idx="4801">
                  <c:v>24.00499999999953</c:v>
                </c:pt>
                <c:pt idx="4802">
                  <c:v>24.009999999999508</c:v>
                </c:pt>
                <c:pt idx="4803">
                  <c:v>24.014999999999528</c:v>
                </c:pt>
                <c:pt idx="4804">
                  <c:v>24.019999999999527</c:v>
                </c:pt>
                <c:pt idx="4805">
                  <c:v>24.024999999999505</c:v>
                </c:pt>
                <c:pt idx="4806">
                  <c:v>24.029999999999504</c:v>
                </c:pt>
                <c:pt idx="4807">
                  <c:v>24.034999999999524</c:v>
                </c:pt>
                <c:pt idx="4808">
                  <c:v>24.039999999999505</c:v>
                </c:pt>
                <c:pt idx="4809">
                  <c:v>24.044999999999501</c:v>
                </c:pt>
                <c:pt idx="4810">
                  <c:v>24.0499999999995</c:v>
                </c:pt>
                <c:pt idx="4811">
                  <c:v>24.05499999999952</c:v>
                </c:pt>
                <c:pt idx="4812">
                  <c:v>24.059999999999498</c:v>
                </c:pt>
                <c:pt idx="4813">
                  <c:v>24.064999999999497</c:v>
                </c:pt>
                <c:pt idx="4814">
                  <c:v>24.069999999999496</c:v>
                </c:pt>
                <c:pt idx="4815">
                  <c:v>24.074999999999495</c:v>
                </c:pt>
                <c:pt idx="4816">
                  <c:v>24.079999999999494</c:v>
                </c:pt>
                <c:pt idx="4817">
                  <c:v>24.084999999999493</c:v>
                </c:pt>
                <c:pt idx="4818">
                  <c:v>24.089999999999492</c:v>
                </c:pt>
                <c:pt idx="4819">
                  <c:v>24.094999999999491</c:v>
                </c:pt>
                <c:pt idx="4820">
                  <c:v>24.09999999999949</c:v>
                </c:pt>
                <c:pt idx="4821">
                  <c:v>24.104999999999514</c:v>
                </c:pt>
                <c:pt idx="4822">
                  <c:v>24.109999999999491</c:v>
                </c:pt>
                <c:pt idx="4823">
                  <c:v>24.114999999999512</c:v>
                </c:pt>
                <c:pt idx="4824">
                  <c:v>24.119999999999511</c:v>
                </c:pt>
                <c:pt idx="4825">
                  <c:v>24.124999999999506</c:v>
                </c:pt>
                <c:pt idx="4826">
                  <c:v>24.129999999999491</c:v>
                </c:pt>
                <c:pt idx="4827">
                  <c:v>24.134999999999508</c:v>
                </c:pt>
                <c:pt idx="4828">
                  <c:v>24.13999999999951</c:v>
                </c:pt>
                <c:pt idx="4829">
                  <c:v>24.144999999999495</c:v>
                </c:pt>
                <c:pt idx="4830">
                  <c:v>24.149999999999491</c:v>
                </c:pt>
                <c:pt idx="4831">
                  <c:v>24.154999999999507</c:v>
                </c:pt>
                <c:pt idx="4832">
                  <c:v>24.159999999999503</c:v>
                </c:pt>
                <c:pt idx="4833">
                  <c:v>24.164999999999491</c:v>
                </c:pt>
                <c:pt idx="4834">
                  <c:v>24.16999999999949</c:v>
                </c:pt>
                <c:pt idx="4835">
                  <c:v>24.174999999999503</c:v>
                </c:pt>
                <c:pt idx="4836">
                  <c:v>24.179999999999495</c:v>
                </c:pt>
                <c:pt idx="4837">
                  <c:v>24.184999999999491</c:v>
                </c:pt>
                <c:pt idx="4838">
                  <c:v>24.189999999999475</c:v>
                </c:pt>
                <c:pt idx="4839">
                  <c:v>24.194999999999499</c:v>
                </c:pt>
                <c:pt idx="4840">
                  <c:v>24.199999999999491</c:v>
                </c:pt>
                <c:pt idx="4841">
                  <c:v>24.20499999999949</c:v>
                </c:pt>
                <c:pt idx="4842">
                  <c:v>24.209999999999468</c:v>
                </c:pt>
                <c:pt idx="4843">
                  <c:v>24.214999999999488</c:v>
                </c:pt>
                <c:pt idx="4844">
                  <c:v>24.219999999999487</c:v>
                </c:pt>
                <c:pt idx="4845">
                  <c:v>24.224999999999465</c:v>
                </c:pt>
                <c:pt idx="4846">
                  <c:v>24.229999999999464</c:v>
                </c:pt>
                <c:pt idx="4847">
                  <c:v>24.234999999999484</c:v>
                </c:pt>
                <c:pt idx="4848">
                  <c:v>24.239999999999483</c:v>
                </c:pt>
                <c:pt idx="4849">
                  <c:v>24.244999999999461</c:v>
                </c:pt>
                <c:pt idx="4850">
                  <c:v>24.24999999999946</c:v>
                </c:pt>
                <c:pt idx="4851">
                  <c:v>24.25499999999948</c:v>
                </c:pt>
                <c:pt idx="4852">
                  <c:v>24.259999999999458</c:v>
                </c:pt>
                <c:pt idx="4853">
                  <c:v>24.264999999999457</c:v>
                </c:pt>
                <c:pt idx="4854">
                  <c:v>24.269999999999456</c:v>
                </c:pt>
                <c:pt idx="4855">
                  <c:v>24.274999999999455</c:v>
                </c:pt>
                <c:pt idx="4856">
                  <c:v>24.279999999999454</c:v>
                </c:pt>
                <c:pt idx="4857">
                  <c:v>24.284999999999453</c:v>
                </c:pt>
                <c:pt idx="4858">
                  <c:v>24.289999999999452</c:v>
                </c:pt>
                <c:pt idx="4859">
                  <c:v>24.294999999999451</c:v>
                </c:pt>
                <c:pt idx="4860">
                  <c:v>24.29999999999945</c:v>
                </c:pt>
                <c:pt idx="4861">
                  <c:v>24.30499999999947</c:v>
                </c:pt>
                <c:pt idx="4862">
                  <c:v>24.309999999999448</c:v>
                </c:pt>
                <c:pt idx="4863">
                  <c:v>24.314999999999468</c:v>
                </c:pt>
                <c:pt idx="4864">
                  <c:v>24.319999999999467</c:v>
                </c:pt>
                <c:pt idx="4865">
                  <c:v>24.324999999999445</c:v>
                </c:pt>
                <c:pt idx="4866">
                  <c:v>24.329999999999444</c:v>
                </c:pt>
                <c:pt idx="4867">
                  <c:v>24.334999999999464</c:v>
                </c:pt>
                <c:pt idx="4868">
                  <c:v>24.339999999999463</c:v>
                </c:pt>
                <c:pt idx="4869">
                  <c:v>24.344999999999441</c:v>
                </c:pt>
                <c:pt idx="4870">
                  <c:v>24.34999999999944</c:v>
                </c:pt>
                <c:pt idx="4871">
                  <c:v>24.35499999999946</c:v>
                </c:pt>
                <c:pt idx="4872">
                  <c:v>24.359999999999438</c:v>
                </c:pt>
                <c:pt idx="4873">
                  <c:v>24.364999999999437</c:v>
                </c:pt>
                <c:pt idx="4874">
                  <c:v>24.369999999999436</c:v>
                </c:pt>
                <c:pt idx="4875">
                  <c:v>24.374999999999435</c:v>
                </c:pt>
                <c:pt idx="4876">
                  <c:v>24.379999999999434</c:v>
                </c:pt>
                <c:pt idx="4877">
                  <c:v>24.384999999999433</c:v>
                </c:pt>
                <c:pt idx="4878">
                  <c:v>24.389999999999432</c:v>
                </c:pt>
                <c:pt idx="4879">
                  <c:v>24.394999999999431</c:v>
                </c:pt>
                <c:pt idx="4880">
                  <c:v>24.39999999999943</c:v>
                </c:pt>
                <c:pt idx="4881">
                  <c:v>24.404999999999433</c:v>
                </c:pt>
                <c:pt idx="4882">
                  <c:v>24.409999999999428</c:v>
                </c:pt>
                <c:pt idx="4883">
                  <c:v>24.414999999999431</c:v>
                </c:pt>
                <c:pt idx="4884">
                  <c:v>24.41999999999943</c:v>
                </c:pt>
                <c:pt idx="4885">
                  <c:v>24.424999999999425</c:v>
                </c:pt>
                <c:pt idx="4886">
                  <c:v>24.429999999999424</c:v>
                </c:pt>
                <c:pt idx="4887">
                  <c:v>24.43499999999943</c:v>
                </c:pt>
                <c:pt idx="4888">
                  <c:v>24.439999999999433</c:v>
                </c:pt>
                <c:pt idx="4889">
                  <c:v>24.444999999999421</c:v>
                </c:pt>
                <c:pt idx="4890">
                  <c:v>24.44999999999942</c:v>
                </c:pt>
                <c:pt idx="4891">
                  <c:v>24.45499999999943</c:v>
                </c:pt>
                <c:pt idx="4892">
                  <c:v>24.459999999999418</c:v>
                </c:pt>
                <c:pt idx="4893">
                  <c:v>24.464999999999417</c:v>
                </c:pt>
                <c:pt idx="4894">
                  <c:v>24.469999999999416</c:v>
                </c:pt>
                <c:pt idx="4895">
                  <c:v>24.474999999999415</c:v>
                </c:pt>
                <c:pt idx="4896">
                  <c:v>24.479999999999414</c:v>
                </c:pt>
                <c:pt idx="4897">
                  <c:v>24.484999999999413</c:v>
                </c:pt>
                <c:pt idx="4898">
                  <c:v>24.489999999999412</c:v>
                </c:pt>
                <c:pt idx="4899">
                  <c:v>24.494999999999411</c:v>
                </c:pt>
                <c:pt idx="4900">
                  <c:v>24.49999999999941</c:v>
                </c:pt>
                <c:pt idx="4901">
                  <c:v>24.504999999999431</c:v>
                </c:pt>
                <c:pt idx="4902">
                  <c:v>24.509999999999408</c:v>
                </c:pt>
                <c:pt idx="4903">
                  <c:v>24.514999999999429</c:v>
                </c:pt>
                <c:pt idx="4904">
                  <c:v>24.519999999999428</c:v>
                </c:pt>
                <c:pt idx="4905">
                  <c:v>24.524999999999405</c:v>
                </c:pt>
                <c:pt idx="4906">
                  <c:v>24.529999999999404</c:v>
                </c:pt>
                <c:pt idx="4907">
                  <c:v>24.534999999999425</c:v>
                </c:pt>
                <c:pt idx="4908">
                  <c:v>24.539999999999424</c:v>
                </c:pt>
                <c:pt idx="4909">
                  <c:v>24.544999999999401</c:v>
                </c:pt>
                <c:pt idx="4910">
                  <c:v>24.5499999999994</c:v>
                </c:pt>
                <c:pt idx="4911">
                  <c:v>24.554999999999399</c:v>
                </c:pt>
                <c:pt idx="4912">
                  <c:v>24.559999999999388</c:v>
                </c:pt>
                <c:pt idx="4913">
                  <c:v>24.564999999999387</c:v>
                </c:pt>
                <c:pt idx="4914">
                  <c:v>24.569999999999389</c:v>
                </c:pt>
                <c:pt idx="4915">
                  <c:v>24.574999999999392</c:v>
                </c:pt>
                <c:pt idx="4916">
                  <c:v>24.579999999999387</c:v>
                </c:pt>
                <c:pt idx="4917">
                  <c:v>24.584999999999386</c:v>
                </c:pt>
                <c:pt idx="4918">
                  <c:v>24.589999999999389</c:v>
                </c:pt>
                <c:pt idx="4919">
                  <c:v>24.594999999999388</c:v>
                </c:pt>
                <c:pt idx="4920">
                  <c:v>24.599999999999387</c:v>
                </c:pt>
                <c:pt idx="4921">
                  <c:v>24.604999999999393</c:v>
                </c:pt>
                <c:pt idx="4922">
                  <c:v>24.609999999999388</c:v>
                </c:pt>
                <c:pt idx="4923">
                  <c:v>24.614999999999391</c:v>
                </c:pt>
                <c:pt idx="4924">
                  <c:v>24.61999999999939</c:v>
                </c:pt>
                <c:pt idx="4925">
                  <c:v>24.624999999999385</c:v>
                </c:pt>
                <c:pt idx="4926">
                  <c:v>24.629999999999384</c:v>
                </c:pt>
                <c:pt idx="4927">
                  <c:v>24.63499999999939</c:v>
                </c:pt>
                <c:pt idx="4928">
                  <c:v>24.63999999999939</c:v>
                </c:pt>
                <c:pt idx="4929">
                  <c:v>24.644999999999381</c:v>
                </c:pt>
                <c:pt idx="4930">
                  <c:v>24.64999999999938</c:v>
                </c:pt>
                <c:pt idx="4931">
                  <c:v>24.65499999999939</c:v>
                </c:pt>
                <c:pt idx="4932">
                  <c:v>24.659999999999378</c:v>
                </c:pt>
                <c:pt idx="4933">
                  <c:v>24.664999999999377</c:v>
                </c:pt>
                <c:pt idx="4934">
                  <c:v>24.669999999999376</c:v>
                </c:pt>
                <c:pt idx="4935">
                  <c:v>24.674999999999375</c:v>
                </c:pt>
                <c:pt idx="4936">
                  <c:v>24.679999999999374</c:v>
                </c:pt>
                <c:pt idx="4937">
                  <c:v>24.684999999999373</c:v>
                </c:pt>
                <c:pt idx="4938">
                  <c:v>24.689999999999372</c:v>
                </c:pt>
                <c:pt idx="4939">
                  <c:v>24.694999999999371</c:v>
                </c:pt>
                <c:pt idx="4940">
                  <c:v>24.69999999999937</c:v>
                </c:pt>
                <c:pt idx="4941">
                  <c:v>24.704999999999369</c:v>
                </c:pt>
                <c:pt idx="4942">
                  <c:v>24.709999999999347</c:v>
                </c:pt>
                <c:pt idx="4943">
                  <c:v>24.714999999999367</c:v>
                </c:pt>
                <c:pt idx="4944">
                  <c:v>24.719999999999366</c:v>
                </c:pt>
                <c:pt idx="4945">
                  <c:v>24.724999999999362</c:v>
                </c:pt>
                <c:pt idx="4946">
                  <c:v>24.729999999999343</c:v>
                </c:pt>
                <c:pt idx="4947">
                  <c:v>24.734999999999363</c:v>
                </c:pt>
                <c:pt idx="4948">
                  <c:v>24.739999999999363</c:v>
                </c:pt>
                <c:pt idx="4949">
                  <c:v>24.744999999999362</c:v>
                </c:pt>
                <c:pt idx="4950">
                  <c:v>24.749999999999339</c:v>
                </c:pt>
                <c:pt idx="4951">
                  <c:v>24.75499999999936</c:v>
                </c:pt>
                <c:pt idx="4952">
                  <c:v>24.759999999999359</c:v>
                </c:pt>
                <c:pt idx="4953">
                  <c:v>24.764999999999336</c:v>
                </c:pt>
                <c:pt idx="4954">
                  <c:v>24.769999999999335</c:v>
                </c:pt>
                <c:pt idx="4955">
                  <c:v>24.774999999999356</c:v>
                </c:pt>
                <c:pt idx="4956">
                  <c:v>24.779999999999333</c:v>
                </c:pt>
                <c:pt idx="4957">
                  <c:v>24.784999999999332</c:v>
                </c:pt>
                <c:pt idx="4958">
                  <c:v>24.789999999999321</c:v>
                </c:pt>
                <c:pt idx="4959">
                  <c:v>24.794999999999352</c:v>
                </c:pt>
                <c:pt idx="4960">
                  <c:v>24.799999999999329</c:v>
                </c:pt>
                <c:pt idx="4961">
                  <c:v>24.80499999999935</c:v>
                </c:pt>
                <c:pt idx="4962">
                  <c:v>24.809999999999349</c:v>
                </c:pt>
                <c:pt idx="4963">
                  <c:v>24.814999999999348</c:v>
                </c:pt>
                <c:pt idx="4964">
                  <c:v>24.819999999999347</c:v>
                </c:pt>
                <c:pt idx="4965">
                  <c:v>24.824999999999346</c:v>
                </c:pt>
                <c:pt idx="4966">
                  <c:v>24.829999999999327</c:v>
                </c:pt>
                <c:pt idx="4967">
                  <c:v>24.834999999999344</c:v>
                </c:pt>
                <c:pt idx="4968">
                  <c:v>24.839999999999343</c:v>
                </c:pt>
                <c:pt idx="4969">
                  <c:v>24.844999999999342</c:v>
                </c:pt>
                <c:pt idx="4970">
                  <c:v>24.849999999999326</c:v>
                </c:pt>
                <c:pt idx="4971">
                  <c:v>24.85499999999934</c:v>
                </c:pt>
                <c:pt idx="4972">
                  <c:v>24.859999999999339</c:v>
                </c:pt>
                <c:pt idx="4973">
                  <c:v>24.864999999999327</c:v>
                </c:pt>
                <c:pt idx="4974">
                  <c:v>24.869999999999326</c:v>
                </c:pt>
                <c:pt idx="4975">
                  <c:v>24.874999999999336</c:v>
                </c:pt>
                <c:pt idx="4976">
                  <c:v>24.879999999999328</c:v>
                </c:pt>
                <c:pt idx="4977">
                  <c:v>24.884999999999327</c:v>
                </c:pt>
                <c:pt idx="4978">
                  <c:v>24.889999999999329</c:v>
                </c:pt>
                <c:pt idx="4979">
                  <c:v>24.894999999999332</c:v>
                </c:pt>
                <c:pt idx="4980">
                  <c:v>24.899999999999327</c:v>
                </c:pt>
                <c:pt idx="4981">
                  <c:v>24.904999999999326</c:v>
                </c:pt>
                <c:pt idx="4982">
                  <c:v>24.909999999999329</c:v>
                </c:pt>
                <c:pt idx="4983">
                  <c:v>24.914999999999328</c:v>
                </c:pt>
                <c:pt idx="4984">
                  <c:v>24.919999999999327</c:v>
                </c:pt>
                <c:pt idx="4985">
                  <c:v>24.924999999999326</c:v>
                </c:pt>
                <c:pt idx="4986">
                  <c:v>24.929999999999303</c:v>
                </c:pt>
                <c:pt idx="4987">
                  <c:v>24.934999999999324</c:v>
                </c:pt>
                <c:pt idx="4988">
                  <c:v>24.939999999999323</c:v>
                </c:pt>
                <c:pt idx="4989">
                  <c:v>24.944999999999322</c:v>
                </c:pt>
                <c:pt idx="4990">
                  <c:v>24.949999999999299</c:v>
                </c:pt>
                <c:pt idx="4991">
                  <c:v>24.95499999999932</c:v>
                </c:pt>
                <c:pt idx="4992">
                  <c:v>24.959999999999319</c:v>
                </c:pt>
                <c:pt idx="4993">
                  <c:v>24.964999999999296</c:v>
                </c:pt>
                <c:pt idx="4994">
                  <c:v>24.969999999999295</c:v>
                </c:pt>
                <c:pt idx="4995">
                  <c:v>24.974999999999316</c:v>
                </c:pt>
                <c:pt idx="4996">
                  <c:v>24.979999999999293</c:v>
                </c:pt>
                <c:pt idx="4997">
                  <c:v>24.984999999999292</c:v>
                </c:pt>
                <c:pt idx="4998">
                  <c:v>24.989999999999288</c:v>
                </c:pt>
                <c:pt idx="4999">
                  <c:v>24.994999999999312</c:v>
                </c:pt>
                <c:pt idx="5000">
                  <c:v>24.999999999999289</c:v>
                </c:pt>
                <c:pt idx="5001">
                  <c:v>25.00499999999931</c:v>
                </c:pt>
                <c:pt idx="5002">
                  <c:v>25.009999999999309</c:v>
                </c:pt>
                <c:pt idx="5003">
                  <c:v>25.014999999999308</c:v>
                </c:pt>
                <c:pt idx="5004">
                  <c:v>25.019999999999307</c:v>
                </c:pt>
                <c:pt idx="5005">
                  <c:v>25.024999999999306</c:v>
                </c:pt>
                <c:pt idx="5006">
                  <c:v>25.029999999999287</c:v>
                </c:pt>
                <c:pt idx="5007">
                  <c:v>25.034999999999304</c:v>
                </c:pt>
                <c:pt idx="5008">
                  <c:v>25.039999999999303</c:v>
                </c:pt>
                <c:pt idx="5009">
                  <c:v>25.044999999999302</c:v>
                </c:pt>
                <c:pt idx="5010">
                  <c:v>25.049999999999287</c:v>
                </c:pt>
                <c:pt idx="5011">
                  <c:v>25.0549999999993</c:v>
                </c:pt>
                <c:pt idx="5012">
                  <c:v>25.059999999999299</c:v>
                </c:pt>
                <c:pt idx="5013">
                  <c:v>25.064999999999287</c:v>
                </c:pt>
                <c:pt idx="5014">
                  <c:v>25.069999999999286</c:v>
                </c:pt>
                <c:pt idx="5015">
                  <c:v>25.074999999999296</c:v>
                </c:pt>
                <c:pt idx="5016">
                  <c:v>25.079999999999288</c:v>
                </c:pt>
                <c:pt idx="5017">
                  <c:v>25.084999999999287</c:v>
                </c:pt>
                <c:pt idx="5018">
                  <c:v>25.089999999999289</c:v>
                </c:pt>
                <c:pt idx="5019">
                  <c:v>25.094999999999292</c:v>
                </c:pt>
                <c:pt idx="5020">
                  <c:v>25.099999999999287</c:v>
                </c:pt>
                <c:pt idx="5021">
                  <c:v>25.10499999999929</c:v>
                </c:pt>
                <c:pt idx="5022">
                  <c:v>25.109999999999292</c:v>
                </c:pt>
                <c:pt idx="5023">
                  <c:v>25.114999999999291</c:v>
                </c:pt>
                <c:pt idx="5024">
                  <c:v>25.11999999999929</c:v>
                </c:pt>
                <c:pt idx="5025">
                  <c:v>25.124999999999293</c:v>
                </c:pt>
                <c:pt idx="5026">
                  <c:v>25.129999999999285</c:v>
                </c:pt>
                <c:pt idx="5027">
                  <c:v>25.134999999999291</c:v>
                </c:pt>
                <c:pt idx="5028">
                  <c:v>25.13999999999929</c:v>
                </c:pt>
                <c:pt idx="5029">
                  <c:v>25.144999999999285</c:v>
                </c:pt>
                <c:pt idx="5030">
                  <c:v>25.149999999999281</c:v>
                </c:pt>
                <c:pt idx="5031">
                  <c:v>25.154999999999291</c:v>
                </c:pt>
                <c:pt idx="5032">
                  <c:v>25.15999999999929</c:v>
                </c:pt>
                <c:pt idx="5033">
                  <c:v>25.164999999999278</c:v>
                </c:pt>
                <c:pt idx="5034">
                  <c:v>25.169999999999277</c:v>
                </c:pt>
                <c:pt idx="5035">
                  <c:v>25.17499999999929</c:v>
                </c:pt>
                <c:pt idx="5036">
                  <c:v>25.179999999999275</c:v>
                </c:pt>
                <c:pt idx="5037">
                  <c:v>25.184999999999274</c:v>
                </c:pt>
                <c:pt idx="5038">
                  <c:v>25.189999999999273</c:v>
                </c:pt>
                <c:pt idx="5039">
                  <c:v>25.19499999999929</c:v>
                </c:pt>
                <c:pt idx="5040">
                  <c:v>25.199999999999271</c:v>
                </c:pt>
                <c:pt idx="5041">
                  <c:v>25.20499999999927</c:v>
                </c:pt>
                <c:pt idx="5042">
                  <c:v>25.209999999999269</c:v>
                </c:pt>
                <c:pt idx="5043">
                  <c:v>25.214999999999268</c:v>
                </c:pt>
                <c:pt idx="5044">
                  <c:v>25.219999999999267</c:v>
                </c:pt>
                <c:pt idx="5045">
                  <c:v>25.224999999999266</c:v>
                </c:pt>
                <c:pt idx="5046">
                  <c:v>25.229999999999244</c:v>
                </c:pt>
                <c:pt idx="5047">
                  <c:v>25.234999999999264</c:v>
                </c:pt>
                <c:pt idx="5048">
                  <c:v>25.239999999999263</c:v>
                </c:pt>
                <c:pt idx="5049">
                  <c:v>25.244999999999262</c:v>
                </c:pt>
                <c:pt idx="5050">
                  <c:v>25.24999999999924</c:v>
                </c:pt>
                <c:pt idx="5051">
                  <c:v>25.25499999999926</c:v>
                </c:pt>
                <c:pt idx="5052">
                  <c:v>25.259999999999259</c:v>
                </c:pt>
                <c:pt idx="5053">
                  <c:v>25.264999999999237</c:v>
                </c:pt>
                <c:pt idx="5054">
                  <c:v>25.269999999999236</c:v>
                </c:pt>
                <c:pt idx="5055">
                  <c:v>25.274999999999256</c:v>
                </c:pt>
                <c:pt idx="5056">
                  <c:v>25.279999999999252</c:v>
                </c:pt>
                <c:pt idx="5057">
                  <c:v>25.284999999999233</c:v>
                </c:pt>
                <c:pt idx="5058">
                  <c:v>25.289999999999228</c:v>
                </c:pt>
                <c:pt idx="5059">
                  <c:v>25.294999999999252</c:v>
                </c:pt>
                <c:pt idx="5060">
                  <c:v>25.29999999999923</c:v>
                </c:pt>
                <c:pt idx="5061">
                  <c:v>25.30499999999925</c:v>
                </c:pt>
                <c:pt idx="5062">
                  <c:v>25.309999999999249</c:v>
                </c:pt>
                <c:pt idx="5063">
                  <c:v>25.314999999999248</c:v>
                </c:pt>
                <c:pt idx="5064">
                  <c:v>25.319999999999247</c:v>
                </c:pt>
                <c:pt idx="5065">
                  <c:v>25.324999999999246</c:v>
                </c:pt>
                <c:pt idx="5066">
                  <c:v>25.329999999999242</c:v>
                </c:pt>
                <c:pt idx="5067">
                  <c:v>25.334999999999244</c:v>
                </c:pt>
                <c:pt idx="5068">
                  <c:v>25.339999999999243</c:v>
                </c:pt>
                <c:pt idx="5069">
                  <c:v>25.344999999999242</c:v>
                </c:pt>
                <c:pt idx="5070">
                  <c:v>25.349999999999227</c:v>
                </c:pt>
                <c:pt idx="5071">
                  <c:v>25.35499999999924</c:v>
                </c:pt>
                <c:pt idx="5072">
                  <c:v>25.359999999999239</c:v>
                </c:pt>
                <c:pt idx="5073">
                  <c:v>25.364999999999227</c:v>
                </c:pt>
                <c:pt idx="5074">
                  <c:v>25.369999999999227</c:v>
                </c:pt>
                <c:pt idx="5075">
                  <c:v>25.374999999999236</c:v>
                </c:pt>
                <c:pt idx="5076">
                  <c:v>25.379999999999232</c:v>
                </c:pt>
                <c:pt idx="5077">
                  <c:v>25.384999999999227</c:v>
                </c:pt>
                <c:pt idx="5078">
                  <c:v>25.389999999999226</c:v>
                </c:pt>
                <c:pt idx="5079">
                  <c:v>25.394999999999232</c:v>
                </c:pt>
                <c:pt idx="5080">
                  <c:v>25.399999999999228</c:v>
                </c:pt>
                <c:pt idx="5081">
                  <c:v>25.404999999999227</c:v>
                </c:pt>
                <c:pt idx="5082">
                  <c:v>25.409999999999229</c:v>
                </c:pt>
                <c:pt idx="5083">
                  <c:v>25.414999999999228</c:v>
                </c:pt>
                <c:pt idx="5084">
                  <c:v>25.419999999999227</c:v>
                </c:pt>
                <c:pt idx="5085">
                  <c:v>25.424999999999226</c:v>
                </c:pt>
                <c:pt idx="5086">
                  <c:v>25.429999999999222</c:v>
                </c:pt>
                <c:pt idx="5087">
                  <c:v>25.434999999999224</c:v>
                </c:pt>
                <c:pt idx="5088">
                  <c:v>25.439999999999223</c:v>
                </c:pt>
                <c:pt idx="5089">
                  <c:v>25.444999999999222</c:v>
                </c:pt>
                <c:pt idx="5090">
                  <c:v>25.4499999999992</c:v>
                </c:pt>
                <c:pt idx="5091">
                  <c:v>25.45499999999922</c:v>
                </c:pt>
                <c:pt idx="5092">
                  <c:v>25.459999999999219</c:v>
                </c:pt>
                <c:pt idx="5093">
                  <c:v>25.464999999999197</c:v>
                </c:pt>
                <c:pt idx="5094">
                  <c:v>25.469999999999196</c:v>
                </c:pt>
                <c:pt idx="5095">
                  <c:v>25.474999999999216</c:v>
                </c:pt>
                <c:pt idx="5096">
                  <c:v>25.479999999999212</c:v>
                </c:pt>
                <c:pt idx="5097">
                  <c:v>25.484999999999193</c:v>
                </c:pt>
                <c:pt idx="5098">
                  <c:v>25.489999999999192</c:v>
                </c:pt>
                <c:pt idx="5099">
                  <c:v>25.494999999999212</c:v>
                </c:pt>
                <c:pt idx="5100">
                  <c:v>25.49999999999919</c:v>
                </c:pt>
                <c:pt idx="5101">
                  <c:v>25.50499999999921</c:v>
                </c:pt>
                <c:pt idx="5102">
                  <c:v>25.509999999999209</c:v>
                </c:pt>
                <c:pt idx="5103">
                  <c:v>25.514999999999208</c:v>
                </c:pt>
                <c:pt idx="5104">
                  <c:v>25.519999999999207</c:v>
                </c:pt>
                <c:pt idx="5105">
                  <c:v>25.524999999999206</c:v>
                </c:pt>
                <c:pt idx="5106">
                  <c:v>25.529999999999202</c:v>
                </c:pt>
                <c:pt idx="5107">
                  <c:v>25.534999999999204</c:v>
                </c:pt>
                <c:pt idx="5108">
                  <c:v>25.539999999999203</c:v>
                </c:pt>
                <c:pt idx="5109">
                  <c:v>25.544999999999202</c:v>
                </c:pt>
                <c:pt idx="5110">
                  <c:v>25.549999999999187</c:v>
                </c:pt>
                <c:pt idx="5111">
                  <c:v>25.5549999999992</c:v>
                </c:pt>
                <c:pt idx="5112">
                  <c:v>25.559999999999199</c:v>
                </c:pt>
                <c:pt idx="5113">
                  <c:v>25.564999999999188</c:v>
                </c:pt>
                <c:pt idx="5114">
                  <c:v>25.569999999999187</c:v>
                </c:pt>
                <c:pt idx="5115">
                  <c:v>25.574999999999196</c:v>
                </c:pt>
                <c:pt idx="5116">
                  <c:v>25.579999999999192</c:v>
                </c:pt>
                <c:pt idx="5117">
                  <c:v>25.584999999999187</c:v>
                </c:pt>
                <c:pt idx="5118">
                  <c:v>25.589999999999186</c:v>
                </c:pt>
                <c:pt idx="5119">
                  <c:v>25.594999999999192</c:v>
                </c:pt>
                <c:pt idx="5120">
                  <c:v>25.599999999999188</c:v>
                </c:pt>
                <c:pt idx="5121">
                  <c:v>25.60499999999919</c:v>
                </c:pt>
                <c:pt idx="5122">
                  <c:v>25.609999999999193</c:v>
                </c:pt>
                <c:pt idx="5123">
                  <c:v>25.61499999999921</c:v>
                </c:pt>
                <c:pt idx="5124">
                  <c:v>25.619999999999191</c:v>
                </c:pt>
                <c:pt idx="5125">
                  <c:v>25.62499999999919</c:v>
                </c:pt>
                <c:pt idx="5126">
                  <c:v>25.629999999999185</c:v>
                </c:pt>
                <c:pt idx="5127">
                  <c:v>25.634999999999195</c:v>
                </c:pt>
                <c:pt idx="5128">
                  <c:v>25.639999999999191</c:v>
                </c:pt>
                <c:pt idx="5129">
                  <c:v>25.64499999999919</c:v>
                </c:pt>
                <c:pt idx="5130">
                  <c:v>25.649999999999181</c:v>
                </c:pt>
                <c:pt idx="5131">
                  <c:v>25.654999999999191</c:v>
                </c:pt>
                <c:pt idx="5132">
                  <c:v>25.65999999999919</c:v>
                </c:pt>
                <c:pt idx="5133">
                  <c:v>25.664999999999178</c:v>
                </c:pt>
                <c:pt idx="5134">
                  <c:v>25.669999999999177</c:v>
                </c:pt>
                <c:pt idx="5135">
                  <c:v>25.674999999999191</c:v>
                </c:pt>
                <c:pt idx="5136">
                  <c:v>25.679999999999175</c:v>
                </c:pt>
                <c:pt idx="5137">
                  <c:v>25.684999999999174</c:v>
                </c:pt>
                <c:pt idx="5138">
                  <c:v>25.689999999999173</c:v>
                </c:pt>
                <c:pt idx="5139">
                  <c:v>25.69499999999919</c:v>
                </c:pt>
                <c:pt idx="5140">
                  <c:v>25.699999999999175</c:v>
                </c:pt>
                <c:pt idx="5141">
                  <c:v>25.704999999999171</c:v>
                </c:pt>
                <c:pt idx="5142">
                  <c:v>25.70999999999917</c:v>
                </c:pt>
                <c:pt idx="5143">
                  <c:v>25.71499999999919</c:v>
                </c:pt>
                <c:pt idx="5144">
                  <c:v>25.719999999999168</c:v>
                </c:pt>
                <c:pt idx="5145">
                  <c:v>25.724999999999167</c:v>
                </c:pt>
                <c:pt idx="5146">
                  <c:v>25.729999999999166</c:v>
                </c:pt>
                <c:pt idx="5147">
                  <c:v>25.734999999999165</c:v>
                </c:pt>
                <c:pt idx="5148">
                  <c:v>25.739999999999164</c:v>
                </c:pt>
                <c:pt idx="5149">
                  <c:v>25.744999999999163</c:v>
                </c:pt>
                <c:pt idx="5150">
                  <c:v>25.749999999999162</c:v>
                </c:pt>
                <c:pt idx="5151">
                  <c:v>25.754999999999161</c:v>
                </c:pt>
                <c:pt idx="5152">
                  <c:v>25.75999999999916</c:v>
                </c:pt>
                <c:pt idx="5153">
                  <c:v>25.764999999999159</c:v>
                </c:pt>
                <c:pt idx="5154">
                  <c:v>25.769999999999136</c:v>
                </c:pt>
                <c:pt idx="5155">
                  <c:v>25.774999999999157</c:v>
                </c:pt>
                <c:pt idx="5156">
                  <c:v>25.779999999999156</c:v>
                </c:pt>
                <c:pt idx="5157">
                  <c:v>25.784999999999133</c:v>
                </c:pt>
                <c:pt idx="5158">
                  <c:v>25.789999999999132</c:v>
                </c:pt>
                <c:pt idx="5159">
                  <c:v>25.794999999999153</c:v>
                </c:pt>
                <c:pt idx="5160">
                  <c:v>25.799999999999152</c:v>
                </c:pt>
                <c:pt idx="5161">
                  <c:v>25.804999999999151</c:v>
                </c:pt>
                <c:pt idx="5162">
                  <c:v>25.80999999999915</c:v>
                </c:pt>
                <c:pt idx="5163">
                  <c:v>25.81499999999917</c:v>
                </c:pt>
                <c:pt idx="5164">
                  <c:v>25.819999999999148</c:v>
                </c:pt>
                <c:pt idx="5165">
                  <c:v>25.824999999999147</c:v>
                </c:pt>
                <c:pt idx="5166">
                  <c:v>25.829999999999146</c:v>
                </c:pt>
                <c:pt idx="5167">
                  <c:v>25.834999999999145</c:v>
                </c:pt>
                <c:pt idx="5168">
                  <c:v>25.839999999999144</c:v>
                </c:pt>
                <c:pt idx="5169">
                  <c:v>25.844999999999143</c:v>
                </c:pt>
                <c:pt idx="5170">
                  <c:v>25.849999999999142</c:v>
                </c:pt>
                <c:pt idx="5171">
                  <c:v>25.854999999999141</c:v>
                </c:pt>
                <c:pt idx="5172">
                  <c:v>25.85999999999914</c:v>
                </c:pt>
                <c:pt idx="5173">
                  <c:v>25.864999999999139</c:v>
                </c:pt>
                <c:pt idx="5174">
                  <c:v>25.869999999999127</c:v>
                </c:pt>
                <c:pt idx="5175">
                  <c:v>25.874999999999137</c:v>
                </c:pt>
                <c:pt idx="5176">
                  <c:v>25.879999999999136</c:v>
                </c:pt>
                <c:pt idx="5177">
                  <c:v>25.884999999999128</c:v>
                </c:pt>
                <c:pt idx="5178">
                  <c:v>25.889999999999127</c:v>
                </c:pt>
                <c:pt idx="5179">
                  <c:v>25.894999999999133</c:v>
                </c:pt>
                <c:pt idx="5180">
                  <c:v>25.899999999999132</c:v>
                </c:pt>
                <c:pt idx="5181">
                  <c:v>25.904999999999127</c:v>
                </c:pt>
                <c:pt idx="5182">
                  <c:v>25.909999999999126</c:v>
                </c:pt>
                <c:pt idx="5183">
                  <c:v>25.914999999999132</c:v>
                </c:pt>
                <c:pt idx="5184">
                  <c:v>25.919999999999128</c:v>
                </c:pt>
                <c:pt idx="5185">
                  <c:v>25.924999999999127</c:v>
                </c:pt>
                <c:pt idx="5186">
                  <c:v>25.929999999999126</c:v>
                </c:pt>
                <c:pt idx="5187">
                  <c:v>25.934999999999125</c:v>
                </c:pt>
                <c:pt idx="5188">
                  <c:v>25.939999999999124</c:v>
                </c:pt>
                <c:pt idx="5189">
                  <c:v>25.944999999999123</c:v>
                </c:pt>
                <c:pt idx="5190">
                  <c:v>25.949999999999122</c:v>
                </c:pt>
                <c:pt idx="5191">
                  <c:v>25.954999999999121</c:v>
                </c:pt>
                <c:pt idx="5192">
                  <c:v>25.95999999999912</c:v>
                </c:pt>
                <c:pt idx="5193">
                  <c:v>25.964999999999119</c:v>
                </c:pt>
                <c:pt idx="5194">
                  <c:v>25.969999999999096</c:v>
                </c:pt>
                <c:pt idx="5195">
                  <c:v>25.974999999999117</c:v>
                </c:pt>
                <c:pt idx="5196">
                  <c:v>25.979999999999116</c:v>
                </c:pt>
                <c:pt idx="5197">
                  <c:v>25.984999999999093</c:v>
                </c:pt>
                <c:pt idx="5198">
                  <c:v>25.989999999999092</c:v>
                </c:pt>
                <c:pt idx="5199">
                  <c:v>25.994999999999113</c:v>
                </c:pt>
                <c:pt idx="5200">
                  <c:v>25.999999999999112</c:v>
                </c:pt>
                <c:pt idx="5201">
                  <c:v>26.004999999999111</c:v>
                </c:pt>
                <c:pt idx="5202">
                  <c:v>26.00999999999911</c:v>
                </c:pt>
                <c:pt idx="5203">
                  <c:v>26.01499999999913</c:v>
                </c:pt>
                <c:pt idx="5204">
                  <c:v>26.019999999999108</c:v>
                </c:pt>
                <c:pt idx="5205">
                  <c:v>26.024999999999107</c:v>
                </c:pt>
                <c:pt idx="5206">
                  <c:v>26.029999999999106</c:v>
                </c:pt>
                <c:pt idx="5207">
                  <c:v>26.034999999999105</c:v>
                </c:pt>
                <c:pt idx="5208">
                  <c:v>26.039999999999104</c:v>
                </c:pt>
                <c:pt idx="5209">
                  <c:v>26.044999999999103</c:v>
                </c:pt>
                <c:pt idx="5210">
                  <c:v>26.049999999999102</c:v>
                </c:pt>
                <c:pt idx="5211">
                  <c:v>26.054999999999101</c:v>
                </c:pt>
                <c:pt idx="5212">
                  <c:v>26.0599999999991</c:v>
                </c:pt>
                <c:pt idx="5213">
                  <c:v>26.064999999999099</c:v>
                </c:pt>
                <c:pt idx="5214">
                  <c:v>26.069999999999087</c:v>
                </c:pt>
                <c:pt idx="5215">
                  <c:v>26.074999999999097</c:v>
                </c:pt>
                <c:pt idx="5216">
                  <c:v>26.079999999999096</c:v>
                </c:pt>
                <c:pt idx="5217">
                  <c:v>26.084999999999088</c:v>
                </c:pt>
                <c:pt idx="5218">
                  <c:v>26.089999999999087</c:v>
                </c:pt>
                <c:pt idx="5219">
                  <c:v>26.094999999999093</c:v>
                </c:pt>
                <c:pt idx="5220">
                  <c:v>26.099999999999092</c:v>
                </c:pt>
                <c:pt idx="5221">
                  <c:v>26.104999999999091</c:v>
                </c:pt>
                <c:pt idx="5222">
                  <c:v>26.10999999999909</c:v>
                </c:pt>
                <c:pt idx="5223">
                  <c:v>26.114999999999114</c:v>
                </c:pt>
                <c:pt idx="5224">
                  <c:v>26.119999999999095</c:v>
                </c:pt>
                <c:pt idx="5225">
                  <c:v>26.124999999999091</c:v>
                </c:pt>
                <c:pt idx="5226">
                  <c:v>26.12999999999909</c:v>
                </c:pt>
                <c:pt idx="5227">
                  <c:v>26.13499999999911</c:v>
                </c:pt>
                <c:pt idx="5228">
                  <c:v>26.139999999999091</c:v>
                </c:pt>
                <c:pt idx="5229">
                  <c:v>26.14499999999909</c:v>
                </c:pt>
                <c:pt idx="5230">
                  <c:v>26.149999999999093</c:v>
                </c:pt>
                <c:pt idx="5231">
                  <c:v>26.154999999999095</c:v>
                </c:pt>
                <c:pt idx="5232">
                  <c:v>26.159999999999091</c:v>
                </c:pt>
                <c:pt idx="5233">
                  <c:v>26.16499999999909</c:v>
                </c:pt>
                <c:pt idx="5234">
                  <c:v>26.169999999999078</c:v>
                </c:pt>
                <c:pt idx="5235">
                  <c:v>26.174999999999091</c:v>
                </c:pt>
                <c:pt idx="5236">
                  <c:v>26.17999999999909</c:v>
                </c:pt>
                <c:pt idx="5237">
                  <c:v>26.184999999999075</c:v>
                </c:pt>
                <c:pt idx="5238">
                  <c:v>26.189999999999074</c:v>
                </c:pt>
                <c:pt idx="5239">
                  <c:v>26.194999999999091</c:v>
                </c:pt>
                <c:pt idx="5240">
                  <c:v>26.19999999999909</c:v>
                </c:pt>
                <c:pt idx="5241">
                  <c:v>26.204999999999071</c:v>
                </c:pt>
                <c:pt idx="5242">
                  <c:v>26.20999999999907</c:v>
                </c:pt>
                <c:pt idx="5243">
                  <c:v>26.21499999999909</c:v>
                </c:pt>
                <c:pt idx="5244">
                  <c:v>26.219999999999068</c:v>
                </c:pt>
                <c:pt idx="5245">
                  <c:v>26.224999999999067</c:v>
                </c:pt>
                <c:pt idx="5246">
                  <c:v>26.229999999999066</c:v>
                </c:pt>
                <c:pt idx="5247">
                  <c:v>26.234999999999065</c:v>
                </c:pt>
                <c:pt idx="5248">
                  <c:v>26.239999999999064</c:v>
                </c:pt>
                <c:pt idx="5249">
                  <c:v>26.244999999999063</c:v>
                </c:pt>
                <c:pt idx="5250">
                  <c:v>26.249999999999062</c:v>
                </c:pt>
                <c:pt idx="5251">
                  <c:v>26.254999999999061</c:v>
                </c:pt>
                <c:pt idx="5252">
                  <c:v>26.25999999999906</c:v>
                </c:pt>
                <c:pt idx="5253">
                  <c:v>26.264999999999059</c:v>
                </c:pt>
                <c:pt idx="5254">
                  <c:v>26.269999999999037</c:v>
                </c:pt>
                <c:pt idx="5255">
                  <c:v>26.274999999999057</c:v>
                </c:pt>
                <c:pt idx="5256">
                  <c:v>26.279999999999056</c:v>
                </c:pt>
                <c:pt idx="5257">
                  <c:v>26.284999999999052</c:v>
                </c:pt>
                <c:pt idx="5258">
                  <c:v>26.289999999999033</c:v>
                </c:pt>
                <c:pt idx="5259">
                  <c:v>26.294999999999053</c:v>
                </c:pt>
                <c:pt idx="5260">
                  <c:v>26.299999999999052</c:v>
                </c:pt>
                <c:pt idx="5261">
                  <c:v>26.304999999999051</c:v>
                </c:pt>
                <c:pt idx="5262">
                  <c:v>26.30999999999905</c:v>
                </c:pt>
                <c:pt idx="5263">
                  <c:v>26.31499999999907</c:v>
                </c:pt>
                <c:pt idx="5264">
                  <c:v>26.319999999999048</c:v>
                </c:pt>
                <c:pt idx="5265">
                  <c:v>26.324999999999047</c:v>
                </c:pt>
                <c:pt idx="5266">
                  <c:v>26.329999999999046</c:v>
                </c:pt>
                <c:pt idx="5267">
                  <c:v>26.334999999999045</c:v>
                </c:pt>
                <c:pt idx="5268">
                  <c:v>26.339999999999044</c:v>
                </c:pt>
                <c:pt idx="5269">
                  <c:v>26.344999999999043</c:v>
                </c:pt>
                <c:pt idx="5270">
                  <c:v>26.349999999999042</c:v>
                </c:pt>
                <c:pt idx="5271">
                  <c:v>26.354999999999041</c:v>
                </c:pt>
                <c:pt idx="5272">
                  <c:v>26.35999999999904</c:v>
                </c:pt>
                <c:pt idx="5273">
                  <c:v>26.364999999999039</c:v>
                </c:pt>
                <c:pt idx="5274">
                  <c:v>26.369999999999028</c:v>
                </c:pt>
                <c:pt idx="5275">
                  <c:v>26.374999999999037</c:v>
                </c:pt>
                <c:pt idx="5276">
                  <c:v>26.379999999999036</c:v>
                </c:pt>
                <c:pt idx="5277">
                  <c:v>26.384999999999032</c:v>
                </c:pt>
                <c:pt idx="5278">
                  <c:v>26.389999999999027</c:v>
                </c:pt>
                <c:pt idx="5279">
                  <c:v>26.394999999999033</c:v>
                </c:pt>
                <c:pt idx="5280">
                  <c:v>26.399999999999032</c:v>
                </c:pt>
                <c:pt idx="5281">
                  <c:v>26.404999999999028</c:v>
                </c:pt>
                <c:pt idx="5282">
                  <c:v>26.409999999999027</c:v>
                </c:pt>
                <c:pt idx="5283">
                  <c:v>26.414999999999033</c:v>
                </c:pt>
                <c:pt idx="5284">
                  <c:v>26.419999999999028</c:v>
                </c:pt>
                <c:pt idx="5285">
                  <c:v>26.424999999999027</c:v>
                </c:pt>
                <c:pt idx="5286">
                  <c:v>26.429999999999026</c:v>
                </c:pt>
                <c:pt idx="5287">
                  <c:v>26.434999999999025</c:v>
                </c:pt>
                <c:pt idx="5288">
                  <c:v>26.439999999999024</c:v>
                </c:pt>
                <c:pt idx="5289">
                  <c:v>26.444999999999023</c:v>
                </c:pt>
                <c:pt idx="5290">
                  <c:v>26.449999999999022</c:v>
                </c:pt>
                <c:pt idx="5291">
                  <c:v>26.454999999999021</c:v>
                </c:pt>
                <c:pt idx="5292">
                  <c:v>26.45999999999902</c:v>
                </c:pt>
                <c:pt idx="5293">
                  <c:v>26.464999999999019</c:v>
                </c:pt>
                <c:pt idx="5294">
                  <c:v>26.469999999998997</c:v>
                </c:pt>
                <c:pt idx="5295">
                  <c:v>26.474999999999017</c:v>
                </c:pt>
                <c:pt idx="5296">
                  <c:v>26.479999999999016</c:v>
                </c:pt>
                <c:pt idx="5297">
                  <c:v>26.484999999999012</c:v>
                </c:pt>
                <c:pt idx="5298">
                  <c:v>26.489999999998993</c:v>
                </c:pt>
                <c:pt idx="5299">
                  <c:v>26.494999999999013</c:v>
                </c:pt>
                <c:pt idx="5300">
                  <c:v>26.499999999999012</c:v>
                </c:pt>
                <c:pt idx="5301">
                  <c:v>26.504999999999011</c:v>
                </c:pt>
                <c:pt idx="5302">
                  <c:v>26.50999999999901</c:v>
                </c:pt>
                <c:pt idx="5303">
                  <c:v>26.514999999999031</c:v>
                </c:pt>
                <c:pt idx="5304">
                  <c:v>26.519999999999008</c:v>
                </c:pt>
                <c:pt idx="5305">
                  <c:v>26.524999999999007</c:v>
                </c:pt>
                <c:pt idx="5306">
                  <c:v>26.529999999999006</c:v>
                </c:pt>
                <c:pt idx="5307">
                  <c:v>26.534999999999005</c:v>
                </c:pt>
                <c:pt idx="5308">
                  <c:v>26.539999999999004</c:v>
                </c:pt>
                <c:pt idx="5309">
                  <c:v>26.544999999999003</c:v>
                </c:pt>
                <c:pt idx="5310">
                  <c:v>26.549999999999002</c:v>
                </c:pt>
                <c:pt idx="5311">
                  <c:v>26.554999999999001</c:v>
                </c:pt>
                <c:pt idx="5312">
                  <c:v>26.559999999999</c:v>
                </c:pt>
                <c:pt idx="5313">
                  <c:v>26.564999999998999</c:v>
                </c:pt>
                <c:pt idx="5314">
                  <c:v>26.569999999998988</c:v>
                </c:pt>
                <c:pt idx="5315">
                  <c:v>26.574999999998997</c:v>
                </c:pt>
                <c:pt idx="5316">
                  <c:v>26.579999999998996</c:v>
                </c:pt>
                <c:pt idx="5317">
                  <c:v>26.584999999998992</c:v>
                </c:pt>
                <c:pt idx="5318">
                  <c:v>26.589999999998987</c:v>
                </c:pt>
                <c:pt idx="5319">
                  <c:v>26.594999999998993</c:v>
                </c:pt>
                <c:pt idx="5320">
                  <c:v>26.599999999998992</c:v>
                </c:pt>
                <c:pt idx="5321">
                  <c:v>26.604999999998991</c:v>
                </c:pt>
                <c:pt idx="5322">
                  <c:v>26.60999999999899</c:v>
                </c:pt>
                <c:pt idx="5323">
                  <c:v>26.614999999999014</c:v>
                </c:pt>
                <c:pt idx="5324">
                  <c:v>26.61999999999901</c:v>
                </c:pt>
                <c:pt idx="5325">
                  <c:v>26.624999999998991</c:v>
                </c:pt>
                <c:pt idx="5326">
                  <c:v>26.62999999999899</c:v>
                </c:pt>
                <c:pt idx="5327">
                  <c:v>26.63499999999901</c:v>
                </c:pt>
                <c:pt idx="5328">
                  <c:v>26.639999999998995</c:v>
                </c:pt>
                <c:pt idx="5329">
                  <c:v>26.644999999998991</c:v>
                </c:pt>
                <c:pt idx="5330">
                  <c:v>26.64999999999899</c:v>
                </c:pt>
                <c:pt idx="5331">
                  <c:v>26.65499999999901</c:v>
                </c:pt>
                <c:pt idx="5332">
                  <c:v>26.659999999998991</c:v>
                </c:pt>
                <c:pt idx="5333">
                  <c:v>26.66499999999899</c:v>
                </c:pt>
                <c:pt idx="5334">
                  <c:v>26.669999999998993</c:v>
                </c:pt>
                <c:pt idx="5335">
                  <c:v>26.674999999998995</c:v>
                </c:pt>
                <c:pt idx="5336">
                  <c:v>26.679999999998991</c:v>
                </c:pt>
                <c:pt idx="5337">
                  <c:v>26.68499999999899</c:v>
                </c:pt>
                <c:pt idx="5338">
                  <c:v>26.689999999998975</c:v>
                </c:pt>
                <c:pt idx="5339">
                  <c:v>26.694999999998991</c:v>
                </c:pt>
                <c:pt idx="5340">
                  <c:v>26.69999999999899</c:v>
                </c:pt>
                <c:pt idx="5341">
                  <c:v>26.704999999998975</c:v>
                </c:pt>
                <c:pt idx="5342">
                  <c:v>26.709999999998971</c:v>
                </c:pt>
                <c:pt idx="5343">
                  <c:v>26.714999999998991</c:v>
                </c:pt>
                <c:pt idx="5344">
                  <c:v>26.71999999999899</c:v>
                </c:pt>
                <c:pt idx="5345">
                  <c:v>26.724999999998968</c:v>
                </c:pt>
                <c:pt idx="5346">
                  <c:v>26.729999999998967</c:v>
                </c:pt>
                <c:pt idx="5347">
                  <c:v>26.734999999998987</c:v>
                </c:pt>
                <c:pt idx="5348">
                  <c:v>26.739999999998965</c:v>
                </c:pt>
                <c:pt idx="5349">
                  <c:v>26.744999999998964</c:v>
                </c:pt>
                <c:pt idx="5350">
                  <c:v>26.749999999998963</c:v>
                </c:pt>
                <c:pt idx="5351">
                  <c:v>26.754999999998965</c:v>
                </c:pt>
                <c:pt idx="5352">
                  <c:v>26.759999999998961</c:v>
                </c:pt>
                <c:pt idx="5353">
                  <c:v>26.76499999999896</c:v>
                </c:pt>
                <c:pt idx="5354">
                  <c:v>26.769999999998959</c:v>
                </c:pt>
                <c:pt idx="5355">
                  <c:v>26.774999999998958</c:v>
                </c:pt>
                <c:pt idx="5356">
                  <c:v>26.779999999998957</c:v>
                </c:pt>
                <c:pt idx="5357">
                  <c:v>26.784999999998956</c:v>
                </c:pt>
                <c:pt idx="5358">
                  <c:v>26.789999999998933</c:v>
                </c:pt>
                <c:pt idx="5359">
                  <c:v>26.794999999998954</c:v>
                </c:pt>
                <c:pt idx="5360">
                  <c:v>26.799999999998953</c:v>
                </c:pt>
                <c:pt idx="5361">
                  <c:v>26.804999999998955</c:v>
                </c:pt>
                <c:pt idx="5362">
                  <c:v>26.809999999998951</c:v>
                </c:pt>
                <c:pt idx="5363">
                  <c:v>26.814999999998971</c:v>
                </c:pt>
                <c:pt idx="5364">
                  <c:v>26.81999999999897</c:v>
                </c:pt>
                <c:pt idx="5365">
                  <c:v>26.824999999998948</c:v>
                </c:pt>
                <c:pt idx="5366">
                  <c:v>26.829999999998947</c:v>
                </c:pt>
                <c:pt idx="5367">
                  <c:v>26.834999999998967</c:v>
                </c:pt>
                <c:pt idx="5368">
                  <c:v>26.839999999998945</c:v>
                </c:pt>
                <c:pt idx="5369">
                  <c:v>26.844999999998944</c:v>
                </c:pt>
                <c:pt idx="5370">
                  <c:v>26.849999999998943</c:v>
                </c:pt>
                <c:pt idx="5371">
                  <c:v>26.854999999998945</c:v>
                </c:pt>
                <c:pt idx="5372">
                  <c:v>26.859999999998941</c:v>
                </c:pt>
                <c:pt idx="5373">
                  <c:v>26.86499999999894</c:v>
                </c:pt>
                <c:pt idx="5374">
                  <c:v>26.869999999998939</c:v>
                </c:pt>
                <c:pt idx="5375">
                  <c:v>26.874999999998938</c:v>
                </c:pt>
                <c:pt idx="5376">
                  <c:v>26.879999999998937</c:v>
                </c:pt>
                <c:pt idx="5377">
                  <c:v>26.884999999998936</c:v>
                </c:pt>
                <c:pt idx="5378">
                  <c:v>26.889999999998928</c:v>
                </c:pt>
                <c:pt idx="5379">
                  <c:v>26.894999999998934</c:v>
                </c:pt>
                <c:pt idx="5380">
                  <c:v>26.899999999998933</c:v>
                </c:pt>
                <c:pt idx="5381">
                  <c:v>26.904999999998932</c:v>
                </c:pt>
                <c:pt idx="5382">
                  <c:v>26.909999999998927</c:v>
                </c:pt>
                <c:pt idx="5383">
                  <c:v>26.91499999999893</c:v>
                </c:pt>
                <c:pt idx="5384">
                  <c:v>26.919999999998932</c:v>
                </c:pt>
                <c:pt idx="5385">
                  <c:v>26.924999999998928</c:v>
                </c:pt>
                <c:pt idx="5386">
                  <c:v>26.929999999998927</c:v>
                </c:pt>
                <c:pt idx="5387">
                  <c:v>26.934999999998933</c:v>
                </c:pt>
                <c:pt idx="5388">
                  <c:v>26.939999999998925</c:v>
                </c:pt>
                <c:pt idx="5389">
                  <c:v>26.944999999998924</c:v>
                </c:pt>
                <c:pt idx="5390">
                  <c:v>26.949999999998923</c:v>
                </c:pt>
                <c:pt idx="5391">
                  <c:v>26.954999999998925</c:v>
                </c:pt>
                <c:pt idx="5392">
                  <c:v>26.959999999998921</c:v>
                </c:pt>
                <c:pt idx="5393">
                  <c:v>26.96499999999892</c:v>
                </c:pt>
                <c:pt idx="5394">
                  <c:v>26.969999999998919</c:v>
                </c:pt>
                <c:pt idx="5395">
                  <c:v>26.974999999998918</c:v>
                </c:pt>
                <c:pt idx="5396">
                  <c:v>26.979999999998917</c:v>
                </c:pt>
                <c:pt idx="5397">
                  <c:v>26.984999999998916</c:v>
                </c:pt>
                <c:pt idx="5398">
                  <c:v>26.989999999998894</c:v>
                </c:pt>
                <c:pt idx="5399">
                  <c:v>26.994999999998914</c:v>
                </c:pt>
                <c:pt idx="5400">
                  <c:v>26.999999999998913</c:v>
                </c:pt>
                <c:pt idx="5401">
                  <c:v>27.004999999998915</c:v>
                </c:pt>
                <c:pt idx="5402">
                  <c:v>27.009999999998911</c:v>
                </c:pt>
                <c:pt idx="5403">
                  <c:v>27.014999999998931</c:v>
                </c:pt>
                <c:pt idx="5404">
                  <c:v>27.01999999999893</c:v>
                </c:pt>
                <c:pt idx="5405">
                  <c:v>27.024999999998908</c:v>
                </c:pt>
                <c:pt idx="5406">
                  <c:v>27.029999999998907</c:v>
                </c:pt>
                <c:pt idx="5407">
                  <c:v>27.034999999998927</c:v>
                </c:pt>
                <c:pt idx="5408">
                  <c:v>27.039999999998905</c:v>
                </c:pt>
                <c:pt idx="5409">
                  <c:v>27.044999999998904</c:v>
                </c:pt>
                <c:pt idx="5410">
                  <c:v>27.049999999998903</c:v>
                </c:pt>
                <c:pt idx="5411">
                  <c:v>27.054999999998905</c:v>
                </c:pt>
                <c:pt idx="5412">
                  <c:v>27.059999999998901</c:v>
                </c:pt>
                <c:pt idx="5413">
                  <c:v>27.0649999999989</c:v>
                </c:pt>
                <c:pt idx="5414">
                  <c:v>27.069999999998899</c:v>
                </c:pt>
                <c:pt idx="5415">
                  <c:v>27.074999999998898</c:v>
                </c:pt>
                <c:pt idx="5416">
                  <c:v>27.079999999998897</c:v>
                </c:pt>
                <c:pt idx="5417">
                  <c:v>27.084999999998896</c:v>
                </c:pt>
                <c:pt idx="5418">
                  <c:v>27.089999999998888</c:v>
                </c:pt>
                <c:pt idx="5419">
                  <c:v>27.094999999998894</c:v>
                </c:pt>
                <c:pt idx="5420">
                  <c:v>27.099999999998893</c:v>
                </c:pt>
                <c:pt idx="5421">
                  <c:v>27.104999999998913</c:v>
                </c:pt>
                <c:pt idx="5422">
                  <c:v>27.109999999998891</c:v>
                </c:pt>
                <c:pt idx="5423">
                  <c:v>27.114999999998911</c:v>
                </c:pt>
                <c:pt idx="5424">
                  <c:v>27.119999999998914</c:v>
                </c:pt>
                <c:pt idx="5425">
                  <c:v>27.124999999998895</c:v>
                </c:pt>
                <c:pt idx="5426">
                  <c:v>27.129999999998891</c:v>
                </c:pt>
                <c:pt idx="5427">
                  <c:v>27.134999999998911</c:v>
                </c:pt>
                <c:pt idx="5428">
                  <c:v>27.13999999999891</c:v>
                </c:pt>
                <c:pt idx="5429">
                  <c:v>27.144999999998891</c:v>
                </c:pt>
                <c:pt idx="5430">
                  <c:v>27.14999999999889</c:v>
                </c:pt>
                <c:pt idx="5431">
                  <c:v>27.15499999999891</c:v>
                </c:pt>
                <c:pt idx="5432">
                  <c:v>27.159999999998895</c:v>
                </c:pt>
                <c:pt idx="5433">
                  <c:v>27.164999999998891</c:v>
                </c:pt>
                <c:pt idx="5434">
                  <c:v>27.16999999999889</c:v>
                </c:pt>
                <c:pt idx="5435">
                  <c:v>27.174999999998906</c:v>
                </c:pt>
                <c:pt idx="5436">
                  <c:v>27.179999999998891</c:v>
                </c:pt>
                <c:pt idx="5437">
                  <c:v>27.18499999999889</c:v>
                </c:pt>
                <c:pt idx="5438">
                  <c:v>27.189999999998875</c:v>
                </c:pt>
                <c:pt idx="5439">
                  <c:v>27.194999999998895</c:v>
                </c:pt>
                <c:pt idx="5440">
                  <c:v>27.199999999998891</c:v>
                </c:pt>
                <c:pt idx="5441">
                  <c:v>27.20499999999889</c:v>
                </c:pt>
                <c:pt idx="5442">
                  <c:v>27.209999999998871</c:v>
                </c:pt>
                <c:pt idx="5443">
                  <c:v>27.214999999998891</c:v>
                </c:pt>
                <c:pt idx="5444">
                  <c:v>27.21999999999889</c:v>
                </c:pt>
                <c:pt idx="5445">
                  <c:v>27.224999999998868</c:v>
                </c:pt>
                <c:pt idx="5446">
                  <c:v>27.229999999998867</c:v>
                </c:pt>
                <c:pt idx="5447">
                  <c:v>27.234999999998887</c:v>
                </c:pt>
                <c:pt idx="5448">
                  <c:v>27.239999999998865</c:v>
                </c:pt>
                <c:pt idx="5449">
                  <c:v>27.244999999998864</c:v>
                </c:pt>
                <c:pt idx="5450">
                  <c:v>27.249999999998863</c:v>
                </c:pt>
                <c:pt idx="5451">
                  <c:v>27.254999999998883</c:v>
                </c:pt>
                <c:pt idx="5452">
                  <c:v>27.259999999998861</c:v>
                </c:pt>
                <c:pt idx="5453">
                  <c:v>27.26499999999886</c:v>
                </c:pt>
                <c:pt idx="5454">
                  <c:v>27.269999999998859</c:v>
                </c:pt>
                <c:pt idx="5455">
                  <c:v>27.274999999998858</c:v>
                </c:pt>
                <c:pt idx="5456">
                  <c:v>27.279999999998857</c:v>
                </c:pt>
                <c:pt idx="5457">
                  <c:v>27.284999999998856</c:v>
                </c:pt>
                <c:pt idx="5458">
                  <c:v>27.289999999998852</c:v>
                </c:pt>
                <c:pt idx="5459">
                  <c:v>27.294999999998854</c:v>
                </c:pt>
                <c:pt idx="5460">
                  <c:v>27.299999999998853</c:v>
                </c:pt>
                <c:pt idx="5461">
                  <c:v>27.304999999998874</c:v>
                </c:pt>
                <c:pt idx="5462">
                  <c:v>27.309999999998851</c:v>
                </c:pt>
                <c:pt idx="5463">
                  <c:v>27.314999999998872</c:v>
                </c:pt>
                <c:pt idx="5464">
                  <c:v>27.319999999998871</c:v>
                </c:pt>
                <c:pt idx="5465">
                  <c:v>27.324999999998848</c:v>
                </c:pt>
                <c:pt idx="5466">
                  <c:v>27.329999999998847</c:v>
                </c:pt>
                <c:pt idx="5467">
                  <c:v>27.334999999998868</c:v>
                </c:pt>
                <c:pt idx="5468">
                  <c:v>27.339999999998845</c:v>
                </c:pt>
                <c:pt idx="5469">
                  <c:v>27.344999999998844</c:v>
                </c:pt>
                <c:pt idx="5470">
                  <c:v>27.349999999998843</c:v>
                </c:pt>
                <c:pt idx="5471">
                  <c:v>27.354999999998864</c:v>
                </c:pt>
                <c:pt idx="5472">
                  <c:v>27.359999999998841</c:v>
                </c:pt>
                <c:pt idx="5473">
                  <c:v>27.36499999999884</c:v>
                </c:pt>
                <c:pt idx="5474">
                  <c:v>27.369999999998839</c:v>
                </c:pt>
                <c:pt idx="5475">
                  <c:v>27.374999999998838</c:v>
                </c:pt>
                <c:pt idx="5476">
                  <c:v>27.379999999998837</c:v>
                </c:pt>
                <c:pt idx="5477">
                  <c:v>27.384999999998836</c:v>
                </c:pt>
                <c:pt idx="5478">
                  <c:v>27.389999999998832</c:v>
                </c:pt>
                <c:pt idx="5479">
                  <c:v>27.394999999998834</c:v>
                </c:pt>
                <c:pt idx="5480">
                  <c:v>27.399999999998833</c:v>
                </c:pt>
                <c:pt idx="5481">
                  <c:v>27.404999999998832</c:v>
                </c:pt>
                <c:pt idx="5482">
                  <c:v>27.409999999998828</c:v>
                </c:pt>
                <c:pt idx="5483">
                  <c:v>27.41499999999883</c:v>
                </c:pt>
                <c:pt idx="5484">
                  <c:v>27.419999999998833</c:v>
                </c:pt>
                <c:pt idx="5485">
                  <c:v>27.424999999998828</c:v>
                </c:pt>
                <c:pt idx="5486">
                  <c:v>27.429999999998827</c:v>
                </c:pt>
                <c:pt idx="5487">
                  <c:v>27.43499999999883</c:v>
                </c:pt>
                <c:pt idx="5488">
                  <c:v>27.439999999998825</c:v>
                </c:pt>
                <c:pt idx="5489">
                  <c:v>27.444999999998824</c:v>
                </c:pt>
                <c:pt idx="5490">
                  <c:v>27.449999999998823</c:v>
                </c:pt>
                <c:pt idx="5491">
                  <c:v>27.454999999998833</c:v>
                </c:pt>
                <c:pt idx="5492">
                  <c:v>27.459999999998821</c:v>
                </c:pt>
                <c:pt idx="5493">
                  <c:v>27.46499999999882</c:v>
                </c:pt>
                <c:pt idx="5494">
                  <c:v>27.469999999998819</c:v>
                </c:pt>
                <c:pt idx="5495">
                  <c:v>27.474999999998818</c:v>
                </c:pt>
                <c:pt idx="5496">
                  <c:v>27.479999999998817</c:v>
                </c:pt>
                <c:pt idx="5497">
                  <c:v>27.484999999998816</c:v>
                </c:pt>
                <c:pt idx="5498">
                  <c:v>27.489999999998812</c:v>
                </c:pt>
                <c:pt idx="5499">
                  <c:v>27.494999999998814</c:v>
                </c:pt>
                <c:pt idx="5500">
                  <c:v>27.499999999998813</c:v>
                </c:pt>
                <c:pt idx="5501">
                  <c:v>27.50499999999883</c:v>
                </c:pt>
                <c:pt idx="5502">
                  <c:v>27.509999999998811</c:v>
                </c:pt>
                <c:pt idx="5503">
                  <c:v>27.514999999998832</c:v>
                </c:pt>
                <c:pt idx="5504">
                  <c:v>27.519999999998831</c:v>
                </c:pt>
                <c:pt idx="5505">
                  <c:v>27.524999999998808</c:v>
                </c:pt>
                <c:pt idx="5506">
                  <c:v>27.529999999998807</c:v>
                </c:pt>
                <c:pt idx="5507">
                  <c:v>27.534999999998828</c:v>
                </c:pt>
                <c:pt idx="5508">
                  <c:v>27.539999999998805</c:v>
                </c:pt>
                <c:pt idx="5509">
                  <c:v>27.544999999998804</c:v>
                </c:pt>
                <c:pt idx="5510">
                  <c:v>27.549999999998803</c:v>
                </c:pt>
                <c:pt idx="5511">
                  <c:v>27.554999999998824</c:v>
                </c:pt>
                <c:pt idx="5512">
                  <c:v>27.559999999998801</c:v>
                </c:pt>
                <c:pt idx="5513">
                  <c:v>27.5649999999988</c:v>
                </c:pt>
                <c:pt idx="5514">
                  <c:v>27.569999999998799</c:v>
                </c:pt>
                <c:pt idx="5515">
                  <c:v>27.574999999998798</c:v>
                </c:pt>
                <c:pt idx="5516">
                  <c:v>27.579999999998797</c:v>
                </c:pt>
                <c:pt idx="5517">
                  <c:v>27.584999999998796</c:v>
                </c:pt>
                <c:pt idx="5518">
                  <c:v>27.589999999998792</c:v>
                </c:pt>
                <c:pt idx="5519">
                  <c:v>27.594999999998794</c:v>
                </c:pt>
                <c:pt idx="5520">
                  <c:v>27.599999999998793</c:v>
                </c:pt>
                <c:pt idx="5521">
                  <c:v>27.604999999998814</c:v>
                </c:pt>
                <c:pt idx="5522">
                  <c:v>27.609999999998795</c:v>
                </c:pt>
                <c:pt idx="5523">
                  <c:v>27.614999999998812</c:v>
                </c:pt>
                <c:pt idx="5524">
                  <c:v>27.619999999998811</c:v>
                </c:pt>
                <c:pt idx="5525">
                  <c:v>27.624999999998813</c:v>
                </c:pt>
                <c:pt idx="5526">
                  <c:v>27.629999999998791</c:v>
                </c:pt>
                <c:pt idx="5527">
                  <c:v>27.634999999998811</c:v>
                </c:pt>
                <c:pt idx="5528">
                  <c:v>27.63999999999881</c:v>
                </c:pt>
                <c:pt idx="5529">
                  <c:v>27.644999999998795</c:v>
                </c:pt>
                <c:pt idx="5530">
                  <c:v>27.649999999998791</c:v>
                </c:pt>
                <c:pt idx="5531">
                  <c:v>27.654999999998807</c:v>
                </c:pt>
                <c:pt idx="5532">
                  <c:v>27.65999999999881</c:v>
                </c:pt>
                <c:pt idx="5533">
                  <c:v>27.664999999998791</c:v>
                </c:pt>
                <c:pt idx="5534">
                  <c:v>27.66999999999879</c:v>
                </c:pt>
                <c:pt idx="5535">
                  <c:v>27.674999999998807</c:v>
                </c:pt>
                <c:pt idx="5536">
                  <c:v>27.679999999998795</c:v>
                </c:pt>
                <c:pt idx="5537">
                  <c:v>27.684999999998791</c:v>
                </c:pt>
                <c:pt idx="5538">
                  <c:v>27.68999999999879</c:v>
                </c:pt>
                <c:pt idx="5539">
                  <c:v>27.694999999998803</c:v>
                </c:pt>
                <c:pt idx="5540">
                  <c:v>27.699999999998791</c:v>
                </c:pt>
                <c:pt idx="5541">
                  <c:v>27.70499999999879</c:v>
                </c:pt>
                <c:pt idx="5542">
                  <c:v>27.709999999998775</c:v>
                </c:pt>
                <c:pt idx="5543">
                  <c:v>27.714999999998792</c:v>
                </c:pt>
                <c:pt idx="5544">
                  <c:v>27.719999999998791</c:v>
                </c:pt>
                <c:pt idx="5545">
                  <c:v>27.72499999999879</c:v>
                </c:pt>
                <c:pt idx="5546">
                  <c:v>27.729999999998768</c:v>
                </c:pt>
                <c:pt idx="5547">
                  <c:v>27.734999999998788</c:v>
                </c:pt>
                <c:pt idx="5548">
                  <c:v>27.739999999998787</c:v>
                </c:pt>
                <c:pt idx="5549">
                  <c:v>27.744999999998765</c:v>
                </c:pt>
                <c:pt idx="5550">
                  <c:v>27.749999999998764</c:v>
                </c:pt>
                <c:pt idx="5551">
                  <c:v>27.754999999998784</c:v>
                </c:pt>
                <c:pt idx="5552">
                  <c:v>27.759999999998765</c:v>
                </c:pt>
                <c:pt idx="5553">
                  <c:v>27.764999999998761</c:v>
                </c:pt>
                <c:pt idx="5554">
                  <c:v>27.76999999999876</c:v>
                </c:pt>
                <c:pt idx="5555">
                  <c:v>27.77499999999878</c:v>
                </c:pt>
                <c:pt idx="5556">
                  <c:v>27.779999999998758</c:v>
                </c:pt>
                <c:pt idx="5557">
                  <c:v>27.784999999998757</c:v>
                </c:pt>
                <c:pt idx="5558">
                  <c:v>27.789999999998756</c:v>
                </c:pt>
                <c:pt idx="5559">
                  <c:v>27.794999999998755</c:v>
                </c:pt>
                <c:pt idx="5560">
                  <c:v>27.799999999998754</c:v>
                </c:pt>
                <c:pt idx="5561">
                  <c:v>27.804999999998774</c:v>
                </c:pt>
                <c:pt idx="5562">
                  <c:v>27.809999999998755</c:v>
                </c:pt>
                <c:pt idx="5563">
                  <c:v>27.814999999998772</c:v>
                </c:pt>
                <c:pt idx="5564">
                  <c:v>27.819999999998771</c:v>
                </c:pt>
                <c:pt idx="5565">
                  <c:v>27.82499999999877</c:v>
                </c:pt>
                <c:pt idx="5566">
                  <c:v>27.829999999998748</c:v>
                </c:pt>
                <c:pt idx="5567">
                  <c:v>27.834999999998768</c:v>
                </c:pt>
                <c:pt idx="5568">
                  <c:v>27.839999999998767</c:v>
                </c:pt>
                <c:pt idx="5569">
                  <c:v>27.844999999998745</c:v>
                </c:pt>
                <c:pt idx="5570">
                  <c:v>27.849999999998744</c:v>
                </c:pt>
                <c:pt idx="5571">
                  <c:v>27.854999999998764</c:v>
                </c:pt>
                <c:pt idx="5572">
                  <c:v>27.859999999998745</c:v>
                </c:pt>
                <c:pt idx="5573">
                  <c:v>27.864999999998741</c:v>
                </c:pt>
                <c:pt idx="5574">
                  <c:v>27.86999999999874</c:v>
                </c:pt>
                <c:pt idx="5575">
                  <c:v>27.87499999999876</c:v>
                </c:pt>
                <c:pt idx="5576">
                  <c:v>27.879999999998738</c:v>
                </c:pt>
                <c:pt idx="5577">
                  <c:v>27.884999999998737</c:v>
                </c:pt>
                <c:pt idx="5578">
                  <c:v>27.889999999998736</c:v>
                </c:pt>
                <c:pt idx="5579">
                  <c:v>27.894999999998735</c:v>
                </c:pt>
                <c:pt idx="5580">
                  <c:v>27.899999999998734</c:v>
                </c:pt>
                <c:pt idx="5581">
                  <c:v>27.904999999998733</c:v>
                </c:pt>
                <c:pt idx="5582">
                  <c:v>27.909999999998732</c:v>
                </c:pt>
                <c:pt idx="5583">
                  <c:v>27.914999999998731</c:v>
                </c:pt>
                <c:pt idx="5584">
                  <c:v>27.91999999999873</c:v>
                </c:pt>
                <c:pt idx="5585">
                  <c:v>27.924999999998732</c:v>
                </c:pt>
                <c:pt idx="5586">
                  <c:v>27.929999999998728</c:v>
                </c:pt>
                <c:pt idx="5587">
                  <c:v>27.93499999999873</c:v>
                </c:pt>
                <c:pt idx="5588">
                  <c:v>27.939999999998733</c:v>
                </c:pt>
                <c:pt idx="5589">
                  <c:v>27.944999999998725</c:v>
                </c:pt>
                <c:pt idx="5590">
                  <c:v>27.949999999998724</c:v>
                </c:pt>
                <c:pt idx="5591">
                  <c:v>27.95499999999873</c:v>
                </c:pt>
                <c:pt idx="5592">
                  <c:v>27.959999999998725</c:v>
                </c:pt>
                <c:pt idx="5593">
                  <c:v>27.964999999998721</c:v>
                </c:pt>
                <c:pt idx="5594">
                  <c:v>27.96999999999872</c:v>
                </c:pt>
                <c:pt idx="5595">
                  <c:v>27.97499999999873</c:v>
                </c:pt>
                <c:pt idx="5596">
                  <c:v>27.979999999998718</c:v>
                </c:pt>
                <c:pt idx="5597">
                  <c:v>27.984999999998717</c:v>
                </c:pt>
                <c:pt idx="5598">
                  <c:v>27.989999999998716</c:v>
                </c:pt>
                <c:pt idx="5599">
                  <c:v>27.994999999998715</c:v>
                </c:pt>
                <c:pt idx="5600">
                  <c:v>27.999999999998714</c:v>
                </c:pt>
                <c:pt idx="5601">
                  <c:v>28.004999999998731</c:v>
                </c:pt>
                <c:pt idx="5602">
                  <c:v>28.009999999998715</c:v>
                </c:pt>
                <c:pt idx="5603">
                  <c:v>28.014999999998739</c:v>
                </c:pt>
                <c:pt idx="5604">
                  <c:v>28.019999999998731</c:v>
                </c:pt>
                <c:pt idx="5605">
                  <c:v>28.02499999999873</c:v>
                </c:pt>
                <c:pt idx="5606">
                  <c:v>28.029999999998708</c:v>
                </c:pt>
                <c:pt idx="5607">
                  <c:v>28.034999999998728</c:v>
                </c:pt>
                <c:pt idx="5608">
                  <c:v>28.039999999998727</c:v>
                </c:pt>
                <c:pt idx="5609">
                  <c:v>28.044999999998705</c:v>
                </c:pt>
                <c:pt idx="5610">
                  <c:v>28.049999999998704</c:v>
                </c:pt>
                <c:pt idx="5611">
                  <c:v>28.054999999998724</c:v>
                </c:pt>
                <c:pt idx="5612">
                  <c:v>28.059999999998723</c:v>
                </c:pt>
                <c:pt idx="5613">
                  <c:v>28.064999999998701</c:v>
                </c:pt>
                <c:pt idx="5614">
                  <c:v>28.0699999999987</c:v>
                </c:pt>
                <c:pt idx="5615">
                  <c:v>28.07499999999872</c:v>
                </c:pt>
                <c:pt idx="5616">
                  <c:v>28.079999999998698</c:v>
                </c:pt>
                <c:pt idx="5617">
                  <c:v>28.084999999998697</c:v>
                </c:pt>
                <c:pt idx="5618">
                  <c:v>28.089999999998696</c:v>
                </c:pt>
                <c:pt idx="5619">
                  <c:v>28.094999999998695</c:v>
                </c:pt>
                <c:pt idx="5620">
                  <c:v>28.099999999998694</c:v>
                </c:pt>
                <c:pt idx="5621">
                  <c:v>28.104999999998714</c:v>
                </c:pt>
                <c:pt idx="5622">
                  <c:v>28.109999999998713</c:v>
                </c:pt>
                <c:pt idx="5623">
                  <c:v>28.114999999998723</c:v>
                </c:pt>
                <c:pt idx="5624">
                  <c:v>28.119999999998711</c:v>
                </c:pt>
                <c:pt idx="5625">
                  <c:v>28.124999999998714</c:v>
                </c:pt>
                <c:pt idx="5626">
                  <c:v>28.129999999998695</c:v>
                </c:pt>
                <c:pt idx="5627">
                  <c:v>28.134999999998712</c:v>
                </c:pt>
                <c:pt idx="5628">
                  <c:v>28.139999999998711</c:v>
                </c:pt>
                <c:pt idx="5629">
                  <c:v>28.14499999999871</c:v>
                </c:pt>
                <c:pt idx="5630">
                  <c:v>28.149999999998691</c:v>
                </c:pt>
                <c:pt idx="5631">
                  <c:v>28.154999999998708</c:v>
                </c:pt>
                <c:pt idx="5632">
                  <c:v>28.159999999998711</c:v>
                </c:pt>
                <c:pt idx="5633">
                  <c:v>28.164999999998695</c:v>
                </c:pt>
                <c:pt idx="5634">
                  <c:v>28.169999999998691</c:v>
                </c:pt>
                <c:pt idx="5635">
                  <c:v>28.174999999998708</c:v>
                </c:pt>
                <c:pt idx="5636">
                  <c:v>28.179999999998707</c:v>
                </c:pt>
                <c:pt idx="5637">
                  <c:v>28.184999999998691</c:v>
                </c:pt>
                <c:pt idx="5638">
                  <c:v>28.18999999999869</c:v>
                </c:pt>
                <c:pt idx="5639">
                  <c:v>28.194999999998704</c:v>
                </c:pt>
                <c:pt idx="5640">
                  <c:v>28.199999999998695</c:v>
                </c:pt>
                <c:pt idx="5641">
                  <c:v>28.204999999998691</c:v>
                </c:pt>
                <c:pt idx="5642">
                  <c:v>28.20999999999869</c:v>
                </c:pt>
                <c:pt idx="5643">
                  <c:v>28.2149999999987</c:v>
                </c:pt>
                <c:pt idx="5644">
                  <c:v>28.219999999998691</c:v>
                </c:pt>
                <c:pt idx="5645">
                  <c:v>28.22499999999869</c:v>
                </c:pt>
                <c:pt idx="5646">
                  <c:v>28.229999999998668</c:v>
                </c:pt>
                <c:pt idx="5647">
                  <c:v>28.234999999998688</c:v>
                </c:pt>
                <c:pt idx="5648">
                  <c:v>28.239999999998687</c:v>
                </c:pt>
                <c:pt idx="5649">
                  <c:v>28.244999999998665</c:v>
                </c:pt>
                <c:pt idx="5650">
                  <c:v>28.249999999998664</c:v>
                </c:pt>
                <c:pt idx="5651">
                  <c:v>28.254999999998685</c:v>
                </c:pt>
                <c:pt idx="5652">
                  <c:v>28.259999999998684</c:v>
                </c:pt>
                <c:pt idx="5653">
                  <c:v>28.264999999998661</c:v>
                </c:pt>
                <c:pt idx="5654">
                  <c:v>28.26999999999866</c:v>
                </c:pt>
                <c:pt idx="5655">
                  <c:v>28.274999999998681</c:v>
                </c:pt>
                <c:pt idx="5656">
                  <c:v>28.279999999998658</c:v>
                </c:pt>
                <c:pt idx="5657">
                  <c:v>28.284999999998657</c:v>
                </c:pt>
                <c:pt idx="5658">
                  <c:v>28.289999999998656</c:v>
                </c:pt>
                <c:pt idx="5659">
                  <c:v>28.294999999998655</c:v>
                </c:pt>
                <c:pt idx="5660">
                  <c:v>28.299999999998654</c:v>
                </c:pt>
                <c:pt idx="5661">
                  <c:v>28.304999999998675</c:v>
                </c:pt>
                <c:pt idx="5662">
                  <c:v>28.309999999998674</c:v>
                </c:pt>
                <c:pt idx="5663">
                  <c:v>28.314999999998683</c:v>
                </c:pt>
                <c:pt idx="5664">
                  <c:v>28.319999999998672</c:v>
                </c:pt>
                <c:pt idx="5665">
                  <c:v>28.324999999998671</c:v>
                </c:pt>
                <c:pt idx="5666">
                  <c:v>28.329999999998648</c:v>
                </c:pt>
                <c:pt idx="5667">
                  <c:v>28.334999999998669</c:v>
                </c:pt>
                <c:pt idx="5668">
                  <c:v>28.339999999998668</c:v>
                </c:pt>
                <c:pt idx="5669">
                  <c:v>28.344999999998645</c:v>
                </c:pt>
                <c:pt idx="5670">
                  <c:v>28.349999999998644</c:v>
                </c:pt>
                <c:pt idx="5671">
                  <c:v>28.354999999998665</c:v>
                </c:pt>
                <c:pt idx="5672">
                  <c:v>28.359999999998664</c:v>
                </c:pt>
                <c:pt idx="5673">
                  <c:v>28.364999999998641</c:v>
                </c:pt>
                <c:pt idx="5674">
                  <c:v>28.36999999999864</c:v>
                </c:pt>
                <c:pt idx="5675">
                  <c:v>28.374999999998661</c:v>
                </c:pt>
                <c:pt idx="5676">
                  <c:v>28.379999999998638</c:v>
                </c:pt>
                <c:pt idx="5677">
                  <c:v>28.384999999998637</c:v>
                </c:pt>
                <c:pt idx="5678">
                  <c:v>28.389999999998636</c:v>
                </c:pt>
                <c:pt idx="5679">
                  <c:v>28.394999999998635</c:v>
                </c:pt>
                <c:pt idx="5680">
                  <c:v>28.399999999998634</c:v>
                </c:pt>
                <c:pt idx="5681">
                  <c:v>28.404999999998633</c:v>
                </c:pt>
                <c:pt idx="5682">
                  <c:v>28.409999999998632</c:v>
                </c:pt>
                <c:pt idx="5683">
                  <c:v>28.414999999998631</c:v>
                </c:pt>
                <c:pt idx="5684">
                  <c:v>28.41999999999863</c:v>
                </c:pt>
                <c:pt idx="5685">
                  <c:v>28.424999999998633</c:v>
                </c:pt>
                <c:pt idx="5686">
                  <c:v>28.429999999998628</c:v>
                </c:pt>
                <c:pt idx="5687">
                  <c:v>28.434999999998631</c:v>
                </c:pt>
                <c:pt idx="5688">
                  <c:v>28.43999999999863</c:v>
                </c:pt>
                <c:pt idx="5689">
                  <c:v>28.444999999998625</c:v>
                </c:pt>
                <c:pt idx="5690">
                  <c:v>28.449999999998624</c:v>
                </c:pt>
                <c:pt idx="5691">
                  <c:v>28.45499999999863</c:v>
                </c:pt>
                <c:pt idx="5692">
                  <c:v>28.45999999999863</c:v>
                </c:pt>
                <c:pt idx="5693">
                  <c:v>28.464999999998621</c:v>
                </c:pt>
                <c:pt idx="5694">
                  <c:v>28.46999999999862</c:v>
                </c:pt>
                <c:pt idx="5695">
                  <c:v>28.47499999999863</c:v>
                </c:pt>
                <c:pt idx="5696">
                  <c:v>28.479999999998618</c:v>
                </c:pt>
                <c:pt idx="5697">
                  <c:v>28.484999999998617</c:v>
                </c:pt>
                <c:pt idx="5698">
                  <c:v>28.489999999998616</c:v>
                </c:pt>
                <c:pt idx="5699">
                  <c:v>28.494999999998615</c:v>
                </c:pt>
                <c:pt idx="5700">
                  <c:v>28.499999999998614</c:v>
                </c:pt>
                <c:pt idx="5701">
                  <c:v>28.504999999998631</c:v>
                </c:pt>
                <c:pt idx="5702">
                  <c:v>28.50999999999863</c:v>
                </c:pt>
                <c:pt idx="5703">
                  <c:v>28.51499999999864</c:v>
                </c:pt>
                <c:pt idx="5704">
                  <c:v>28.519999999998632</c:v>
                </c:pt>
                <c:pt idx="5705">
                  <c:v>28.524999999998631</c:v>
                </c:pt>
                <c:pt idx="5706">
                  <c:v>28.529999999998608</c:v>
                </c:pt>
                <c:pt idx="5707">
                  <c:v>28.534999999998636</c:v>
                </c:pt>
                <c:pt idx="5708">
                  <c:v>28.539999999998628</c:v>
                </c:pt>
                <c:pt idx="5709">
                  <c:v>28.544999999998605</c:v>
                </c:pt>
                <c:pt idx="5710">
                  <c:v>28.549999999998604</c:v>
                </c:pt>
                <c:pt idx="5711">
                  <c:v>28.554999999998625</c:v>
                </c:pt>
                <c:pt idx="5712">
                  <c:v>28.559999999998624</c:v>
                </c:pt>
                <c:pt idx="5713">
                  <c:v>28.564999999998605</c:v>
                </c:pt>
                <c:pt idx="5714">
                  <c:v>28.569999999998601</c:v>
                </c:pt>
                <c:pt idx="5715">
                  <c:v>28.574999999998621</c:v>
                </c:pt>
                <c:pt idx="5716">
                  <c:v>28.57999999999862</c:v>
                </c:pt>
                <c:pt idx="5717">
                  <c:v>28.584999999998598</c:v>
                </c:pt>
                <c:pt idx="5718">
                  <c:v>28.589999999998597</c:v>
                </c:pt>
                <c:pt idx="5719">
                  <c:v>28.594999999998617</c:v>
                </c:pt>
                <c:pt idx="5720">
                  <c:v>28.599999999998595</c:v>
                </c:pt>
                <c:pt idx="5721">
                  <c:v>28.604999999998615</c:v>
                </c:pt>
                <c:pt idx="5722">
                  <c:v>28.609999999998614</c:v>
                </c:pt>
                <c:pt idx="5723">
                  <c:v>28.614999999998634</c:v>
                </c:pt>
                <c:pt idx="5724">
                  <c:v>28.619999999998612</c:v>
                </c:pt>
                <c:pt idx="5725">
                  <c:v>28.624999999998611</c:v>
                </c:pt>
                <c:pt idx="5726">
                  <c:v>28.629999999998613</c:v>
                </c:pt>
                <c:pt idx="5727">
                  <c:v>28.634999999998623</c:v>
                </c:pt>
                <c:pt idx="5728">
                  <c:v>28.639999999998611</c:v>
                </c:pt>
                <c:pt idx="5729">
                  <c:v>28.64499999999861</c:v>
                </c:pt>
                <c:pt idx="5730">
                  <c:v>28.649999999998595</c:v>
                </c:pt>
                <c:pt idx="5731">
                  <c:v>28.654999999998608</c:v>
                </c:pt>
                <c:pt idx="5732">
                  <c:v>28.659999999998607</c:v>
                </c:pt>
                <c:pt idx="5733">
                  <c:v>28.66499999999861</c:v>
                </c:pt>
                <c:pt idx="5734">
                  <c:v>28.669999999998591</c:v>
                </c:pt>
                <c:pt idx="5735">
                  <c:v>28.674999999998608</c:v>
                </c:pt>
                <c:pt idx="5736">
                  <c:v>28.679999999998607</c:v>
                </c:pt>
                <c:pt idx="5737">
                  <c:v>28.684999999998595</c:v>
                </c:pt>
                <c:pt idx="5738">
                  <c:v>28.689999999998591</c:v>
                </c:pt>
                <c:pt idx="5739">
                  <c:v>28.694999999998604</c:v>
                </c:pt>
                <c:pt idx="5740">
                  <c:v>28.699999999998603</c:v>
                </c:pt>
                <c:pt idx="5741">
                  <c:v>28.704999999998591</c:v>
                </c:pt>
                <c:pt idx="5742">
                  <c:v>28.70999999999859</c:v>
                </c:pt>
                <c:pt idx="5743">
                  <c:v>28.714999999998604</c:v>
                </c:pt>
                <c:pt idx="5744">
                  <c:v>28.719999999998592</c:v>
                </c:pt>
                <c:pt idx="5745">
                  <c:v>28.724999999998591</c:v>
                </c:pt>
                <c:pt idx="5746">
                  <c:v>28.72999999999859</c:v>
                </c:pt>
                <c:pt idx="5747">
                  <c:v>28.734999999998596</c:v>
                </c:pt>
                <c:pt idx="5748">
                  <c:v>28.739999999998588</c:v>
                </c:pt>
                <c:pt idx="5749">
                  <c:v>28.744999999998587</c:v>
                </c:pt>
                <c:pt idx="5750">
                  <c:v>28.749999999998565</c:v>
                </c:pt>
                <c:pt idx="5751">
                  <c:v>28.754999999998585</c:v>
                </c:pt>
                <c:pt idx="5752">
                  <c:v>28.759999999998584</c:v>
                </c:pt>
                <c:pt idx="5753">
                  <c:v>28.764999999998565</c:v>
                </c:pt>
                <c:pt idx="5754">
                  <c:v>28.769999999998561</c:v>
                </c:pt>
                <c:pt idx="5755">
                  <c:v>28.774999999998581</c:v>
                </c:pt>
                <c:pt idx="5756">
                  <c:v>28.77999999999858</c:v>
                </c:pt>
                <c:pt idx="5757">
                  <c:v>28.784999999998558</c:v>
                </c:pt>
                <c:pt idx="5758">
                  <c:v>28.789999999998557</c:v>
                </c:pt>
                <c:pt idx="5759">
                  <c:v>28.794999999998577</c:v>
                </c:pt>
                <c:pt idx="5760">
                  <c:v>28.799999999998555</c:v>
                </c:pt>
                <c:pt idx="5761">
                  <c:v>28.804999999998579</c:v>
                </c:pt>
                <c:pt idx="5762">
                  <c:v>28.809999999998574</c:v>
                </c:pt>
                <c:pt idx="5763">
                  <c:v>28.814999999998594</c:v>
                </c:pt>
                <c:pt idx="5764">
                  <c:v>28.819999999998576</c:v>
                </c:pt>
                <c:pt idx="5765">
                  <c:v>28.824999999998571</c:v>
                </c:pt>
                <c:pt idx="5766">
                  <c:v>28.82999999999857</c:v>
                </c:pt>
                <c:pt idx="5767">
                  <c:v>28.834999999998576</c:v>
                </c:pt>
                <c:pt idx="5768">
                  <c:v>28.839999999998568</c:v>
                </c:pt>
                <c:pt idx="5769">
                  <c:v>28.844999999998567</c:v>
                </c:pt>
                <c:pt idx="5770">
                  <c:v>28.849999999998545</c:v>
                </c:pt>
                <c:pt idx="5771">
                  <c:v>28.854999999998569</c:v>
                </c:pt>
                <c:pt idx="5772">
                  <c:v>28.859999999998564</c:v>
                </c:pt>
                <c:pt idx="5773">
                  <c:v>28.864999999998545</c:v>
                </c:pt>
                <c:pt idx="5774">
                  <c:v>28.869999999998541</c:v>
                </c:pt>
                <c:pt idx="5775">
                  <c:v>28.874999999998561</c:v>
                </c:pt>
                <c:pt idx="5776">
                  <c:v>28.87999999999856</c:v>
                </c:pt>
                <c:pt idx="5777">
                  <c:v>28.884999999998538</c:v>
                </c:pt>
                <c:pt idx="5778">
                  <c:v>28.889999999998537</c:v>
                </c:pt>
                <c:pt idx="5779">
                  <c:v>28.894999999998557</c:v>
                </c:pt>
                <c:pt idx="5780">
                  <c:v>28.899999999998535</c:v>
                </c:pt>
                <c:pt idx="5781">
                  <c:v>28.904999999998534</c:v>
                </c:pt>
                <c:pt idx="5782">
                  <c:v>28.909999999998533</c:v>
                </c:pt>
                <c:pt idx="5783">
                  <c:v>28.914999999998535</c:v>
                </c:pt>
                <c:pt idx="5784">
                  <c:v>28.919999999998531</c:v>
                </c:pt>
                <c:pt idx="5785">
                  <c:v>28.92499999999853</c:v>
                </c:pt>
                <c:pt idx="5786">
                  <c:v>28.929999999998532</c:v>
                </c:pt>
                <c:pt idx="5787">
                  <c:v>28.934999999998531</c:v>
                </c:pt>
                <c:pt idx="5788">
                  <c:v>28.93999999999853</c:v>
                </c:pt>
                <c:pt idx="5789">
                  <c:v>28.944999999998533</c:v>
                </c:pt>
                <c:pt idx="5790">
                  <c:v>28.949999999998525</c:v>
                </c:pt>
                <c:pt idx="5791">
                  <c:v>28.954999999998531</c:v>
                </c:pt>
                <c:pt idx="5792">
                  <c:v>28.95999999999853</c:v>
                </c:pt>
                <c:pt idx="5793">
                  <c:v>28.964999999998525</c:v>
                </c:pt>
                <c:pt idx="5794">
                  <c:v>28.969999999998521</c:v>
                </c:pt>
                <c:pt idx="5795">
                  <c:v>28.974999999998531</c:v>
                </c:pt>
                <c:pt idx="5796">
                  <c:v>28.97999999999853</c:v>
                </c:pt>
                <c:pt idx="5797">
                  <c:v>28.984999999998518</c:v>
                </c:pt>
                <c:pt idx="5798">
                  <c:v>28.989999999998517</c:v>
                </c:pt>
                <c:pt idx="5799">
                  <c:v>28.99499999999853</c:v>
                </c:pt>
                <c:pt idx="5800">
                  <c:v>28.999999999998515</c:v>
                </c:pt>
                <c:pt idx="5801">
                  <c:v>29.004999999998535</c:v>
                </c:pt>
                <c:pt idx="5802">
                  <c:v>29.009999999998531</c:v>
                </c:pt>
                <c:pt idx="5803">
                  <c:v>29.014999999998544</c:v>
                </c:pt>
                <c:pt idx="5804">
                  <c:v>29.019999999998539</c:v>
                </c:pt>
                <c:pt idx="5805">
                  <c:v>29.024999999998531</c:v>
                </c:pt>
                <c:pt idx="5806">
                  <c:v>29.02999999999853</c:v>
                </c:pt>
                <c:pt idx="5807">
                  <c:v>29.03499999999854</c:v>
                </c:pt>
                <c:pt idx="5808">
                  <c:v>29.039999999998528</c:v>
                </c:pt>
                <c:pt idx="5809">
                  <c:v>29.044999999998527</c:v>
                </c:pt>
                <c:pt idx="5810">
                  <c:v>29.049999999998505</c:v>
                </c:pt>
                <c:pt idx="5811">
                  <c:v>29.054999999998529</c:v>
                </c:pt>
                <c:pt idx="5812">
                  <c:v>29.059999999998524</c:v>
                </c:pt>
                <c:pt idx="5813">
                  <c:v>29.064999999998523</c:v>
                </c:pt>
                <c:pt idx="5814">
                  <c:v>29.069999999998501</c:v>
                </c:pt>
                <c:pt idx="5815">
                  <c:v>29.074999999998521</c:v>
                </c:pt>
                <c:pt idx="5816">
                  <c:v>29.07999999999852</c:v>
                </c:pt>
                <c:pt idx="5817">
                  <c:v>29.084999999998498</c:v>
                </c:pt>
                <c:pt idx="5818">
                  <c:v>29.089999999998497</c:v>
                </c:pt>
                <c:pt idx="5819">
                  <c:v>29.094999999998517</c:v>
                </c:pt>
                <c:pt idx="5820">
                  <c:v>29.099999999998495</c:v>
                </c:pt>
                <c:pt idx="5821">
                  <c:v>29.104999999998519</c:v>
                </c:pt>
                <c:pt idx="5822">
                  <c:v>29.109999999998514</c:v>
                </c:pt>
                <c:pt idx="5823">
                  <c:v>29.114999999998535</c:v>
                </c:pt>
                <c:pt idx="5824">
                  <c:v>29.119999999998523</c:v>
                </c:pt>
                <c:pt idx="5825">
                  <c:v>29.124999999998511</c:v>
                </c:pt>
                <c:pt idx="5826">
                  <c:v>29.129999999998514</c:v>
                </c:pt>
                <c:pt idx="5827">
                  <c:v>29.134999999998527</c:v>
                </c:pt>
                <c:pt idx="5828">
                  <c:v>29.139999999998512</c:v>
                </c:pt>
                <c:pt idx="5829">
                  <c:v>29.144999999998511</c:v>
                </c:pt>
                <c:pt idx="5830">
                  <c:v>29.14999999999851</c:v>
                </c:pt>
                <c:pt idx="5831">
                  <c:v>29.154999999998516</c:v>
                </c:pt>
                <c:pt idx="5832">
                  <c:v>29.159999999998508</c:v>
                </c:pt>
                <c:pt idx="5833">
                  <c:v>29.164999999998511</c:v>
                </c:pt>
                <c:pt idx="5834">
                  <c:v>29.169999999998495</c:v>
                </c:pt>
                <c:pt idx="5835">
                  <c:v>29.174999999998509</c:v>
                </c:pt>
                <c:pt idx="5836">
                  <c:v>29.179999999998508</c:v>
                </c:pt>
                <c:pt idx="5837">
                  <c:v>29.184999999998507</c:v>
                </c:pt>
                <c:pt idx="5838">
                  <c:v>29.189999999998491</c:v>
                </c:pt>
                <c:pt idx="5839">
                  <c:v>29.194999999998505</c:v>
                </c:pt>
                <c:pt idx="5840">
                  <c:v>29.199999999998504</c:v>
                </c:pt>
                <c:pt idx="5841">
                  <c:v>29.204999999998495</c:v>
                </c:pt>
                <c:pt idx="5842">
                  <c:v>29.209999999998491</c:v>
                </c:pt>
                <c:pt idx="5843">
                  <c:v>29.214999999998504</c:v>
                </c:pt>
                <c:pt idx="5844">
                  <c:v>29.2199999999985</c:v>
                </c:pt>
                <c:pt idx="5845">
                  <c:v>29.224999999998492</c:v>
                </c:pt>
                <c:pt idx="5846">
                  <c:v>29.229999999998491</c:v>
                </c:pt>
                <c:pt idx="5847">
                  <c:v>29.2349999999985</c:v>
                </c:pt>
                <c:pt idx="5848">
                  <c:v>29.239999999998489</c:v>
                </c:pt>
                <c:pt idx="5849">
                  <c:v>29.244999999998488</c:v>
                </c:pt>
                <c:pt idx="5850">
                  <c:v>29.249999999998465</c:v>
                </c:pt>
                <c:pt idx="5851">
                  <c:v>29.254999999998489</c:v>
                </c:pt>
                <c:pt idx="5852">
                  <c:v>29.259999999998485</c:v>
                </c:pt>
                <c:pt idx="5853">
                  <c:v>29.264999999998484</c:v>
                </c:pt>
                <c:pt idx="5854">
                  <c:v>29.269999999998461</c:v>
                </c:pt>
                <c:pt idx="5855">
                  <c:v>29.274999999998482</c:v>
                </c:pt>
                <c:pt idx="5856">
                  <c:v>29.279999999998481</c:v>
                </c:pt>
                <c:pt idx="5857">
                  <c:v>29.284999999998458</c:v>
                </c:pt>
                <c:pt idx="5858">
                  <c:v>29.289999999998457</c:v>
                </c:pt>
                <c:pt idx="5859">
                  <c:v>29.294999999998478</c:v>
                </c:pt>
                <c:pt idx="5860">
                  <c:v>29.299999999998455</c:v>
                </c:pt>
                <c:pt idx="5861">
                  <c:v>29.304999999998479</c:v>
                </c:pt>
                <c:pt idx="5862">
                  <c:v>29.309999999998475</c:v>
                </c:pt>
                <c:pt idx="5863">
                  <c:v>29.314999999998495</c:v>
                </c:pt>
                <c:pt idx="5864">
                  <c:v>29.319999999998483</c:v>
                </c:pt>
                <c:pt idx="5865">
                  <c:v>29.324999999998472</c:v>
                </c:pt>
                <c:pt idx="5866">
                  <c:v>29.329999999998471</c:v>
                </c:pt>
                <c:pt idx="5867">
                  <c:v>29.334999999998487</c:v>
                </c:pt>
                <c:pt idx="5868">
                  <c:v>29.339999999998476</c:v>
                </c:pt>
                <c:pt idx="5869">
                  <c:v>29.344999999998468</c:v>
                </c:pt>
                <c:pt idx="5870">
                  <c:v>29.349999999998445</c:v>
                </c:pt>
                <c:pt idx="5871">
                  <c:v>29.354999999998473</c:v>
                </c:pt>
                <c:pt idx="5872">
                  <c:v>29.359999999998465</c:v>
                </c:pt>
                <c:pt idx="5873">
                  <c:v>29.364999999998464</c:v>
                </c:pt>
                <c:pt idx="5874">
                  <c:v>29.369999999998441</c:v>
                </c:pt>
                <c:pt idx="5875">
                  <c:v>29.374999999998462</c:v>
                </c:pt>
                <c:pt idx="5876">
                  <c:v>29.379999999998461</c:v>
                </c:pt>
                <c:pt idx="5877">
                  <c:v>29.384999999998438</c:v>
                </c:pt>
                <c:pt idx="5878">
                  <c:v>29.389999999998437</c:v>
                </c:pt>
                <c:pt idx="5879">
                  <c:v>29.394999999998458</c:v>
                </c:pt>
                <c:pt idx="5880">
                  <c:v>29.399999999998435</c:v>
                </c:pt>
                <c:pt idx="5881">
                  <c:v>29.404999999998434</c:v>
                </c:pt>
                <c:pt idx="5882">
                  <c:v>29.409999999998433</c:v>
                </c:pt>
                <c:pt idx="5883">
                  <c:v>29.414999999998454</c:v>
                </c:pt>
                <c:pt idx="5884">
                  <c:v>29.419999999998431</c:v>
                </c:pt>
                <c:pt idx="5885">
                  <c:v>29.42499999999843</c:v>
                </c:pt>
                <c:pt idx="5886">
                  <c:v>29.429999999998433</c:v>
                </c:pt>
                <c:pt idx="5887">
                  <c:v>29.43499999999845</c:v>
                </c:pt>
                <c:pt idx="5888">
                  <c:v>29.439999999998431</c:v>
                </c:pt>
                <c:pt idx="5889">
                  <c:v>29.44499999999843</c:v>
                </c:pt>
                <c:pt idx="5890">
                  <c:v>29.449999999998425</c:v>
                </c:pt>
                <c:pt idx="5891">
                  <c:v>29.454999999998435</c:v>
                </c:pt>
                <c:pt idx="5892">
                  <c:v>29.459999999998431</c:v>
                </c:pt>
                <c:pt idx="5893">
                  <c:v>29.46499999999843</c:v>
                </c:pt>
                <c:pt idx="5894">
                  <c:v>29.469999999998421</c:v>
                </c:pt>
                <c:pt idx="5895">
                  <c:v>29.474999999998431</c:v>
                </c:pt>
                <c:pt idx="5896">
                  <c:v>29.47999999999843</c:v>
                </c:pt>
                <c:pt idx="5897">
                  <c:v>29.484999999998418</c:v>
                </c:pt>
                <c:pt idx="5898">
                  <c:v>29.489999999998417</c:v>
                </c:pt>
                <c:pt idx="5899">
                  <c:v>29.494999999998431</c:v>
                </c:pt>
                <c:pt idx="5900">
                  <c:v>29.499999999998415</c:v>
                </c:pt>
                <c:pt idx="5901">
                  <c:v>29.504999999998443</c:v>
                </c:pt>
                <c:pt idx="5902">
                  <c:v>29.509999999998431</c:v>
                </c:pt>
                <c:pt idx="5903">
                  <c:v>29.514999999998444</c:v>
                </c:pt>
                <c:pt idx="5904">
                  <c:v>29.519999999998443</c:v>
                </c:pt>
                <c:pt idx="5905">
                  <c:v>29.524999999998432</c:v>
                </c:pt>
                <c:pt idx="5906">
                  <c:v>29.529999999998431</c:v>
                </c:pt>
                <c:pt idx="5907">
                  <c:v>29.534999999998441</c:v>
                </c:pt>
                <c:pt idx="5908">
                  <c:v>29.539999999998436</c:v>
                </c:pt>
                <c:pt idx="5909">
                  <c:v>29.544999999998428</c:v>
                </c:pt>
                <c:pt idx="5910">
                  <c:v>29.549999999998427</c:v>
                </c:pt>
                <c:pt idx="5911">
                  <c:v>29.554999999998437</c:v>
                </c:pt>
                <c:pt idx="5912">
                  <c:v>29.559999999998425</c:v>
                </c:pt>
                <c:pt idx="5913">
                  <c:v>29.564999999998424</c:v>
                </c:pt>
                <c:pt idx="5914">
                  <c:v>29.569999999998405</c:v>
                </c:pt>
                <c:pt idx="5915">
                  <c:v>29.574999999998422</c:v>
                </c:pt>
                <c:pt idx="5916">
                  <c:v>29.579999999998421</c:v>
                </c:pt>
                <c:pt idx="5917">
                  <c:v>29.584999999998399</c:v>
                </c:pt>
                <c:pt idx="5918">
                  <c:v>29.589999999998387</c:v>
                </c:pt>
                <c:pt idx="5919">
                  <c:v>29.594999999998397</c:v>
                </c:pt>
                <c:pt idx="5920">
                  <c:v>29.599999999998396</c:v>
                </c:pt>
                <c:pt idx="5921">
                  <c:v>29.604999999998395</c:v>
                </c:pt>
                <c:pt idx="5922">
                  <c:v>29.609999999998394</c:v>
                </c:pt>
                <c:pt idx="5923">
                  <c:v>29.614999999998428</c:v>
                </c:pt>
                <c:pt idx="5924">
                  <c:v>29.619999999998395</c:v>
                </c:pt>
                <c:pt idx="5925">
                  <c:v>29.624999999998391</c:v>
                </c:pt>
                <c:pt idx="5926">
                  <c:v>29.62999999999839</c:v>
                </c:pt>
                <c:pt idx="5927">
                  <c:v>29.634999999998424</c:v>
                </c:pt>
                <c:pt idx="5928">
                  <c:v>29.639999999998391</c:v>
                </c:pt>
                <c:pt idx="5929">
                  <c:v>29.64499999999839</c:v>
                </c:pt>
                <c:pt idx="5930">
                  <c:v>29.649999999998393</c:v>
                </c:pt>
                <c:pt idx="5931">
                  <c:v>29.654999999998395</c:v>
                </c:pt>
                <c:pt idx="5932">
                  <c:v>29.659999999998391</c:v>
                </c:pt>
                <c:pt idx="5933">
                  <c:v>29.66499999999839</c:v>
                </c:pt>
                <c:pt idx="5934">
                  <c:v>29.669999999998385</c:v>
                </c:pt>
                <c:pt idx="5935">
                  <c:v>29.674999999998391</c:v>
                </c:pt>
                <c:pt idx="5936">
                  <c:v>29.67999999999839</c:v>
                </c:pt>
                <c:pt idx="5937">
                  <c:v>29.684999999998393</c:v>
                </c:pt>
                <c:pt idx="5938">
                  <c:v>29.689999999998378</c:v>
                </c:pt>
                <c:pt idx="5939">
                  <c:v>29.694999999998391</c:v>
                </c:pt>
                <c:pt idx="5940">
                  <c:v>29.69999999999839</c:v>
                </c:pt>
                <c:pt idx="5941">
                  <c:v>29.704999999998375</c:v>
                </c:pt>
                <c:pt idx="5942">
                  <c:v>29.709999999998374</c:v>
                </c:pt>
                <c:pt idx="5943">
                  <c:v>29.71499999999839</c:v>
                </c:pt>
                <c:pt idx="5944">
                  <c:v>29.719999999998375</c:v>
                </c:pt>
                <c:pt idx="5945">
                  <c:v>29.724999999998371</c:v>
                </c:pt>
                <c:pt idx="5946">
                  <c:v>29.72999999999837</c:v>
                </c:pt>
                <c:pt idx="5947">
                  <c:v>29.73499999999839</c:v>
                </c:pt>
                <c:pt idx="5948">
                  <c:v>29.739999999998368</c:v>
                </c:pt>
                <c:pt idx="5949">
                  <c:v>29.744999999998367</c:v>
                </c:pt>
                <c:pt idx="5950">
                  <c:v>29.749999999998366</c:v>
                </c:pt>
                <c:pt idx="5951">
                  <c:v>29.754999999998365</c:v>
                </c:pt>
                <c:pt idx="5952">
                  <c:v>29.759999999998364</c:v>
                </c:pt>
                <c:pt idx="5953">
                  <c:v>29.764999999998363</c:v>
                </c:pt>
                <c:pt idx="5954">
                  <c:v>29.769999999998362</c:v>
                </c:pt>
                <c:pt idx="5955">
                  <c:v>29.774999999998361</c:v>
                </c:pt>
                <c:pt idx="5956">
                  <c:v>29.77999999999836</c:v>
                </c:pt>
                <c:pt idx="5957">
                  <c:v>29.784999999998359</c:v>
                </c:pt>
                <c:pt idx="5958">
                  <c:v>29.789999999998336</c:v>
                </c:pt>
                <c:pt idx="5959">
                  <c:v>29.794999999998357</c:v>
                </c:pt>
                <c:pt idx="5960">
                  <c:v>29.799999999998356</c:v>
                </c:pt>
                <c:pt idx="5961">
                  <c:v>29.804999999998355</c:v>
                </c:pt>
                <c:pt idx="5962">
                  <c:v>29.809999999998354</c:v>
                </c:pt>
                <c:pt idx="5963">
                  <c:v>29.814999999998374</c:v>
                </c:pt>
                <c:pt idx="5964">
                  <c:v>29.819999999998355</c:v>
                </c:pt>
                <c:pt idx="5965">
                  <c:v>29.824999999998351</c:v>
                </c:pt>
                <c:pt idx="5966">
                  <c:v>29.82999999999835</c:v>
                </c:pt>
                <c:pt idx="5967">
                  <c:v>29.83499999999837</c:v>
                </c:pt>
                <c:pt idx="5968">
                  <c:v>29.839999999998348</c:v>
                </c:pt>
                <c:pt idx="5969">
                  <c:v>29.844999999998347</c:v>
                </c:pt>
                <c:pt idx="5970">
                  <c:v>29.849999999998346</c:v>
                </c:pt>
                <c:pt idx="5971">
                  <c:v>29.854999999998345</c:v>
                </c:pt>
                <c:pt idx="5972">
                  <c:v>29.859999999998344</c:v>
                </c:pt>
                <c:pt idx="5973">
                  <c:v>29.864999999998343</c:v>
                </c:pt>
                <c:pt idx="5974">
                  <c:v>29.869999999998342</c:v>
                </c:pt>
                <c:pt idx="5975">
                  <c:v>29.874999999998341</c:v>
                </c:pt>
                <c:pt idx="5976">
                  <c:v>29.87999999999834</c:v>
                </c:pt>
                <c:pt idx="5977">
                  <c:v>29.884999999998339</c:v>
                </c:pt>
                <c:pt idx="5978">
                  <c:v>29.889999999998327</c:v>
                </c:pt>
                <c:pt idx="5979">
                  <c:v>29.894999999998337</c:v>
                </c:pt>
                <c:pt idx="5980">
                  <c:v>29.899999999998336</c:v>
                </c:pt>
                <c:pt idx="5981">
                  <c:v>29.904999999998328</c:v>
                </c:pt>
                <c:pt idx="5982">
                  <c:v>29.909999999998327</c:v>
                </c:pt>
                <c:pt idx="5983">
                  <c:v>29.914999999998333</c:v>
                </c:pt>
                <c:pt idx="5984">
                  <c:v>29.919999999998332</c:v>
                </c:pt>
                <c:pt idx="5985">
                  <c:v>29.924999999998327</c:v>
                </c:pt>
                <c:pt idx="5986">
                  <c:v>29.929999999998326</c:v>
                </c:pt>
                <c:pt idx="5987">
                  <c:v>29.934999999998332</c:v>
                </c:pt>
                <c:pt idx="5988">
                  <c:v>29.939999999998328</c:v>
                </c:pt>
                <c:pt idx="5989">
                  <c:v>29.944999999998327</c:v>
                </c:pt>
                <c:pt idx="5990">
                  <c:v>29.949999999998326</c:v>
                </c:pt>
                <c:pt idx="5991">
                  <c:v>29.954999999998325</c:v>
                </c:pt>
                <c:pt idx="5992">
                  <c:v>29.959999999998324</c:v>
                </c:pt>
                <c:pt idx="5993">
                  <c:v>29.964999999998323</c:v>
                </c:pt>
                <c:pt idx="5994">
                  <c:v>29.969999999998322</c:v>
                </c:pt>
                <c:pt idx="5995">
                  <c:v>29.974999999998321</c:v>
                </c:pt>
                <c:pt idx="5996">
                  <c:v>29.97999999999832</c:v>
                </c:pt>
                <c:pt idx="5997">
                  <c:v>29.984999999998319</c:v>
                </c:pt>
                <c:pt idx="5998">
                  <c:v>29.989999999998297</c:v>
                </c:pt>
                <c:pt idx="5999">
                  <c:v>29.994999999998317</c:v>
                </c:pt>
                <c:pt idx="6000">
                  <c:v>29.999999999998316</c:v>
                </c:pt>
                <c:pt idx="6001">
                  <c:v>30.004999999998315</c:v>
                </c:pt>
                <c:pt idx="6002">
                  <c:v>30.009999999998314</c:v>
                </c:pt>
                <c:pt idx="6003">
                  <c:v>30.014999999998331</c:v>
                </c:pt>
                <c:pt idx="6004">
                  <c:v>30.01999999999833</c:v>
                </c:pt>
                <c:pt idx="6005">
                  <c:v>30.024999999998311</c:v>
                </c:pt>
                <c:pt idx="6006">
                  <c:v>30.02999999999831</c:v>
                </c:pt>
                <c:pt idx="6007">
                  <c:v>30.03499999999833</c:v>
                </c:pt>
                <c:pt idx="6008">
                  <c:v>30.039999999998308</c:v>
                </c:pt>
                <c:pt idx="6009">
                  <c:v>30.044999999998307</c:v>
                </c:pt>
                <c:pt idx="6010">
                  <c:v>30.049999999998306</c:v>
                </c:pt>
                <c:pt idx="6011">
                  <c:v>30.054999999998305</c:v>
                </c:pt>
                <c:pt idx="6012">
                  <c:v>30.059999999998304</c:v>
                </c:pt>
                <c:pt idx="6013">
                  <c:v>30.064999999998303</c:v>
                </c:pt>
                <c:pt idx="6014">
                  <c:v>30.069999999998302</c:v>
                </c:pt>
                <c:pt idx="6015">
                  <c:v>30.074999999998301</c:v>
                </c:pt>
                <c:pt idx="6016">
                  <c:v>30.0799999999983</c:v>
                </c:pt>
                <c:pt idx="6017">
                  <c:v>30.084999999998299</c:v>
                </c:pt>
                <c:pt idx="6018">
                  <c:v>30.089999999998287</c:v>
                </c:pt>
                <c:pt idx="6019">
                  <c:v>30.094999999998297</c:v>
                </c:pt>
                <c:pt idx="6020">
                  <c:v>30.099999999998296</c:v>
                </c:pt>
                <c:pt idx="6021">
                  <c:v>30.104999999998295</c:v>
                </c:pt>
                <c:pt idx="6022">
                  <c:v>30.109999999998294</c:v>
                </c:pt>
                <c:pt idx="6023">
                  <c:v>30.114999999998314</c:v>
                </c:pt>
                <c:pt idx="6024">
                  <c:v>30.119999999998313</c:v>
                </c:pt>
                <c:pt idx="6025">
                  <c:v>30.124999999998291</c:v>
                </c:pt>
                <c:pt idx="6026">
                  <c:v>30.12999999999829</c:v>
                </c:pt>
                <c:pt idx="6027">
                  <c:v>30.134999999998314</c:v>
                </c:pt>
                <c:pt idx="6028">
                  <c:v>30.139999999998295</c:v>
                </c:pt>
                <c:pt idx="6029">
                  <c:v>30.144999999998291</c:v>
                </c:pt>
                <c:pt idx="6030">
                  <c:v>30.14999999999829</c:v>
                </c:pt>
                <c:pt idx="6031">
                  <c:v>30.15499999999831</c:v>
                </c:pt>
                <c:pt idx="6032">
                  <c:v>30.159999999998291</c:v>
                </c:pt>
                <c:pt idx="6033">
                  <c:v>30.16499999999829</c:v>
                </c:pt>
                <c:pt idx="6034">
                  <c:v>30.169999999998293</c:v>
                </c:pt>
                <c:pt idx="6035">
                  <c:v>30.174999999998295</c:v>
                </c:pt>
                <c:pt idx="6036">
                  <c:v>30.179999999998291</c:v>
                </c:pt>
                <c:pt idx="6037">
                  <c:v>30.18499999999829</c:v>
                </c:pt>
                <c:pt idx="6038">
                  <c:v>30.189999999998278</c:v>
                </c:pt>
                <c:pt idx="6039">
                  <c:v>30.194999999998291</c:v>
                </c:pt>
                <c:pt idx="6040">
                  <c:v>30.19999999999829</c:v>
                </c:pt>
                <c:pt idx="6041">
                  <c:v>30.204999999998275</c:v>
                </c:pt>
                <c:pt idx="6042">
                  <c:v>30.209999999998274</c:v>
                </c:pt>
                <c:pt idx="6043">
                  <c:v>30.214999999998291</c:v>
                </c:pt>
                <c:pt idx="6044">
                  <c:v>30.21999999999829</c:v>
                </c:pt>
                <c:pt idx="6045">
                  <c:v>30.224999999998271</c:v>
                </c:pt>
                <c:pt idx="6046">
                  <c:v>30.22999999999827</c:v>
                </c:pt>
                <c:pt idx="6047">
                  <c:v>30.234999999998291</c:v>
                </c:pt>
                <c:pt idx="6048">
                  <c:v>30.239999999998268</c:v>
                </c:pt>
                <c:pt idx="6049">
                  <c:v>30.244999999998267</c:v>
                </c:pt>
                <c:pt idx="6050">
                  <c:v>30.249999999998266</c:v>
                </c:pt>
                <c:pt idx="6051">
                  <c:v>30.254999999998265</c:v>
                </c:pt>
                <c:pt idx="6052">
                  <c:v>30.259999999998264</c:v>
                </c:pt>
                <c:pt idx="6053">
                  <c:v>30.264999999998263</c:v>
                </c:pt>
                <c:pt idx="6054">
                  <c:v>30.269999999998262</c:v>
                </c:pt>
                <c:pt idx="6055">
                  <c:v>30.274999999998261</c:v>
                </c:pt>
                <c:pt idx="6056">
                  <c:v>30.27999999999826</c:v>
                </c:pt>
                <c:pt idx="6057">
                  <c:v>30.284999999998259</c:v>
                </c:pt>
                <c:pt idx="6058">
                  <c:v>30.289999999998237</c:v>
                </c:pt>
                <c:pt idx="6059">
                  <c:v>30.294999999998257</c:v>
                </c:pt>
                <c:pt idx="6060">
                  <c:v>30.299999999998256</c:v>
                </c:pt>
                <c:pt idx="6061">
                  <c:v>30.304999999998255</c:v>
                </c:pt>
                <c:pt idx="6062">
                  <c:v>30.309999999998254</c:v>
                </c:pt>
                <c:pt idx="6063">
                  <c:v>30.314999999998275</c:v>
                </c:pt>
                <c:pt idx="6064">
                  <c:v>30.319999999998274</c:v>
                </c:pt>
                <c:pt idx="6065">
                  <c:v>30.324999999998251</c:v>
                </c:pt>
                <c:pt idx="6066">
                  <c:v>30.32999999999825</c:v>
                </c:pt>
                <c:pt idx="6067">
                  <c:v>30.334999999998271</c:v>
                </c:pt>
                <c:pt idx="6068">
                  <c:v>30.339999999998248</c:v>
                </c:pt>
                <c:pt idx="6069">
                  <c:v>30.344999999998247</c:v>
                </c:pt>
                <c:pt idx="6070">
                  <c:v>30.349999999998246</c:v>
                </c:pt>
                <c:pt idx="6071">
                  <c:v>30.354999999998245</c:v>
                </c:pt>
                <c:pt idx="6072">
                  <c:v>30.359999999998244</c:v>
                </c:pt>
                <c:pt idx="6073">
                  <c:v>30.364999999998243</c:v>
                </c:pt>
                <c:pt idx="6074">
                  <c:v>30.369999999998242</c:v>
                </c:pt>
                <c:pt idx="6075">
                  <c:v>30.374999999998241</c:v>
                </c:pt>
                <c:pt idx="6076">
                  <c:v>30.37999999999824</c:v>
                </c:pt>
                <c:pt idx="6077">
                  <c:v>30.384999999998239</c:v>
                </c:pt>
                <c:pt idx="6078">
                  <c:v>30.389999999998228</c:v>
                </c:pt>
                <c:pt idx="6079">
                  <c:v>30.394999999998237</c:v>
                </c:pt>
                <c:pt idx="6080">
                  <c:v>30.399999999998236</c:v>
                </c:pt>
                <c:pt idx="6081">
                  <c:v>30.404999999998232</c:v>
                </c:pt>
                <c:pt idx="6082">
                  <c:v>30.409999999998227</c:v>
                </c:pt>
                <c:pt idx="6083">
                  <c:v>30.414999999998233</c:v>
                </c:pt>
                <c:pt idx="6084">
                  <c:v>30.419999999998232</c:v>
                </c:pt>
                <c:pt idx="6085">
                  <c:v>30.424999999998228</c:v>
                </c:pt>
                <c:pt idx="6086">
                  <c:v>30.429999999998227</c:v>
                </c:pt>
                <c:pt idx="6087">
                  <c:v>30.434999999998233</c:v>
                </c:pt>
                <c:pt idx="6088">
                  <c:v>30.439999999998228</c:v>
                </c:pt>
                <c:pt idx="6089">
                  <c:v>30.444999999998227</c:v>
                </c:pt>
                <c:pt idx="6090">
                  <c:v>30.449999999998226</c:v>
                </c:pt>
                <c:pt idx="6091">
                  <c:v>30.454999999998225</c:v>
                </c:pt>
                <c:pt idx="6092">
                  <c:v>30.459999999998224</c:v>
                </c:pt>
                <c:pt idx="6093">
                  <c:v>30.464999999998224</c:v>
                </c:pt>
                <c:pt idx="6094">
                  <c:v>30.469999999998223</c:v>
                </c:pt>
                <c:pt idx="6095">
                  <c:v>30.474999999998225</c:v>
                </c:pt>
                <c:pt idx="6096">
                  <c:v>30.479999999998221</c:v>
                </c:pt>
                <c:pt idx="6097">
                  <c:v>30.48499999999822</c:v>
                </c:pt>
                <c:pt idx="6098">
                  <c:v>30.489999999998219</c:v>
                </c:pt>
                <c:pt idx="6099">
                  <c:v>30.494999999998218</c:v>
                </c:pt>
                <c:pt idx="6100">
                  <c:v>30.499999999998217</c:v>
                </c:pt>
                <c:pt idx="6101">
                  <c:v>30.50499999999823</c:v>
                </c:pt>
                <c:pt idx="6102">
                  <c:v>30.509999999998215</c:v>
                </c:pt>
                <c:pt idx="6103">
                  <c:v>30.514999999998231</c:v>
                </c:pt>
                <c:pt idx="6104">
                  <c:v>30.51999999999823</c:v>
                </c:pt>
                <c:pt idx="6105">
                  <c:v>30.524999999998215</c:v>
                </c:pt>
                <c:pt idx="6106">
                  <c:v>30.529999999998211</c:v>
                </c:pt>
                <c:pt idx="6107">
                  <c:v>30.534999999998231</c:v>
                </c:pt>
                <c:pt idx="6108">
                  <c:v>30.53999999999823</c:v>
                </c:pt>
                <c:pt idx="6109">
                  <c:v>30.544999999998208</c:v>
                </c:pt>
                <c:pt idx="6110">
                  <c:v>30.549999999998207</c:v>
                </c:pt>
                <c:pt idx="6111">
                  <c:v>30.554999999998227</c:v>
                </c:pt>
                <c:pt idx="6112">
                  <c:v>30.559999999998205</c:v>
                </c:pt>
                <c:pt idx="6113">
                  <c:v>30.564999999998204</c:v>
                </c:pt>
                <c:pt idx="6114">
                  <c:v>30.569999999998203</c:v>
                </c:pt>
                <c:pt idx="6115">
                  <c:v>30.574999999998205</c:v>
                </c:pt>
                <c:pt idx="6116">
                  <c:v>30.579999999998201</c:v>
                </c:pt>
                <c:pt idx="6117">
                  <c:v>30.5849999999982</c:v>
                </c:pt>
                <c:pt idx="6118">
                  <c:v>30.589999999998199</c:v>
                </c:pt>
                <c:pt idx="6119">
                  <c:v>30.594999999998198</c:v>
                </c:pt>
                <c:pt idx="6120">
                  <c:v>30.599999999998197</c:v>
                </c:pt>
                <c:pt idx="6121">
                  <c:v>30.604999999998217</c:v>
                </c:pt>
                <c:pt idx="6122">
                  <c:v>30.609999999998195</c:v>
                </c:pt>
                <c:pt idx="6123">
                  <c:v>30.614999999998215</c:v>
                </c:pt>
                <c:pt idx="6124">
                  <c:v>30.619999999998214</c:v>
                </c:pt>
                <c:pt idx="6125">
                  <c:v>30.624999999998195</c:v>
                </c:pt>
                <c:pt idx="6126">
                  <c:v>30.629999999998191</c:v>
                </c:pt>
                <c:pt idx="6127">
                  <c:v>30.634999999998211</c:v>
                </c:pt>
                <c:pt idx="6128">
                  <c:v>30.639999999998214</c:v>
                </c:pt>
                <c:pt idx="6129">
                  <c:v>30.644999999998191</c:v>
                </c:pt>
                <c:pt idx="6130">
                  <c:v>30.64999999999819</c:v>
                </c:pt>
                <c:pt idx="6131">
                  <c:v>30.654999999998211</c:v>
                </c:pt>
                <c:pt idx="6132">
                  <c:v>30.659999999998195</c:v>
                </c:pt>
                <c:pt idx="6133">
                  <c:v>30.664999999998191</c:v>
                </c:pt>
                <c:pt idx="6134">
                  <c:v>30.66999999999819</c:v>
                </c:pt>
                <c:pt idx="6135">
                  <c:v>30.67499999999821</c:v>
                </c:pt>
                <c:pt idx="6136">
                  <c:v>30.679999999998191</c:v>
                </c:pt>
                <c:pt idx="6137">
                  <c:v>30.68499999999819</c:v>
                </c:pt>
                <c:pt idx="6138">
                  <c:v>30.689999999998193</c:v>
                </c:pt>
                <c:pt idx="6139">
                  <c:v>30.694999999998199</c:v>
                </c:pt>
                <c:pt idx="6140">
                  <c:v>30.699999999998191</c:v>
                </c:pt>
                <c:pt idx="6141">
                  <c:v>30.70499999999819</c:v>
                </c:pt>
                <c:pt idx="6142">
                  <c:v>30.709999999998175</c:v>
                </c:pt>
                <c:pt idx="6143">
                  <c:v>30.714999999998195</c:v>
                </c:pt>
                <c:pt idx="6144">
                  <c:v>30.719999999998191</c:v>
                </c:pt>
                <c:pt idx="6145">
                  <c:v>30.724999999998175</c:v>
                </c:pt>
                <c:pt idx="6146">
                  <c:v>30.729999999998171</c:v>
                </c:pt>
                <c:pt idx="6147">
                  <c:v>30.734999999998191</c:v>
                </c:pt>
                <c:pt idx="6148">
                  <c:v>30.73999999999819</c:v>
                </c:pt>
                <c:pt idx="6149">
                  <c:v>30.744999999998168</c:v>
                </c:pt>
                <c:pt idx="6150">
                  <c:v>30.749999999998167</c:v>
                </c:pt>
                <c:pt idx="6151">
                  <c:v>30.754999999998187</c:v>
                </c:pt>
                <c:pt idx="6152">
                  <c:v>30.759999999998165</c:v>
                </c:pt>
                <c:pt idx="6153">
                  <c:v>30.764999999998164</c:v>
                </c:pt>
                <c:pt idx="6154">
                  <c:v>30.769999999998163</c:v>
                </c:pt>
                <c:pt idx="6155">
                  <c:v>30.774999999998165</c:v>
                </c:pt>
                <c:pt idx="6156">
                  <c:v>30.779999999998161</c:v>
                </c:pt>
                <c:pt idx="6157">
                  <c:v>30.78499999999816</c:v>
                </c:pt>
                <c:pt idx="6158">
                  <c:v>30.789999999998159</c:v>
                </c:pt>
                <c:pt idx="6159">
                  <c:v>30.794999999998158</c:v>
                </c:pt>
                <c:pt idx="6160">
                  <c:v>30.799999999998157</c:v>
                </c:pt>
                <c:pt idx="6161">
                  <c:v>30.804999999998177</c:v>
                </c:pt>
                <c:pt idx="6162">
                  <c:v>30.809999999998155</c:v>
                </c:pt>
                <c:pt idx="6163">
                  <c:v>30.814999999998179</c:v>
                </c:pt>
                <c:pt idx="6164">
                  <c:v>30.819999999998174</c:v>
                </c:pt>
                <c:pt idx="6165">
                  <c:v>30.824999999998155</c:v>
                </c:pt>
                <c:pt idx="6166">
                  <c:v>30.829999999998151</c:v>
                </c:pt>
                <c:pt idx="6167">
                  <c:v>30.834999999998171</c:v>
                </c:pt>
                <c:pt idx="6168">
                  <c:v>30.83999999999817</c:v>
                </c:pt>
                <c:pt idx="6169">
                  <c:v>30.844999999998148</c:v>
                </c:pt>
                <c:pt idx="6170">
                  <c:v>30.849999999998147</c:v>
                </c:pt>
                <c:pt idx="6171">
                  <c:v>30.854999999998167</c:v>
                </c:pt>
                <c:pt idx="6172">
                  <c:v>30.859999999998145</c:v>
                </c:pt>
                <c:pt idx="6173">
                  <c:v>30.864999999998144</c:v>
                </c:pt>
                <c:pt idx="6174">
                  <c:v>30.869999999998143</c:v>
                </c:pt>
                <c:pt idx="6175">
                  <c:v>30.874999999998145</c:v>
                </c:pt>
                <c:pt idx="6176">
                  <c:v>30.879999999998141</c:v>
                </c:pt>
                <c:pt idx="6177">
                  <c:v>30.88499999999814</c:v>
                </c:pt>
                <c:pt idx="6178">
                  <c:v>30.889999999998139</c:v>
                </c:pt>
                <c:pt idx="6179">
                  <c:v>30.894999999998138</c:v>
                </c:pt>
                <c:pt idx="6180">
                  <c:v>30.899999999998137</c:v>
                </c:pt>
                <c:pt idx="6181">
                  <c:v>30.904999999998136</c:v>
                </c:pt>
                <c:pt idx="6182">
                  <c:v>30.909999999998128</c:v>
                </c:pt>
                <c:pt idx="6183">
                  <c:v>30.914999999998134</c:v>
                </c:pt>
                <c:pt idx="6184">
                  <c:v>30.919999999998133</c:v>
                </c:pt>
                <c:pt idx="6185">
                  <c:v>30.924999999998132</c:v>
                </c:pt>
                <c:pt idx="6186">
                  <c:v>30.929999999998127</c:v>
                </c:pt>
                <c:pt idx="6187">
                  <c:v>30.93499999999813</c:v>
                </c:pt>
                <c:pt idx="6188">
                  <c:v>30.939999999998133</c:v>
                </c:pt>
                <c:pt idx="6189">
                  <c:v>30.944999999998128</c:v>
                </c:pt>
                <c:pt idx="6190">
                  <c:v>30.949999999998127</c:v>
                </c:pt>
                <c:pt idx="6191">
                  <c:v>30.95499999999813</c:v>
                </c:pt>
                <c:pt idx="6192">
                  <c:v>30.959999999998125</c:v>
                </c:pt>
                <c:pt idx="6193">
                  <c:v>30.964999999998124</c:v>
                </c:pt>
                <c:pt idx="6194">
                  <c:v>30.969999999998123</c:v>
                </c:pt>
                <c:pt idx="6195">
                  <c:v>30.974999999998133</c:v>
                </c:pt>
                <c:pt idx="6196">
                  <c:v>30.979999999998121</c:v>
                </c:pt>
                <c:pt idx="6197">
                  <c:v>30.98499999999812</c:v>
                </c:pt>
                <c:pt idx="6198">
                  <c:v>30.989999999998119</c:v>
                </c:pt>
                <c:pt idx="6199">
                  <c:v>30.994999999998118</c:v>
                </c:pt>
                <c:pt idx="6200">
                  <c:v>30.999999999998117</c:v>
                </c:pt>
                <c:pt idx="6201">
                  <c:v>31.00499999999813</c:v>
                </c:pt>
                <c:pt idx="6202">
                  <c:v>31.009999999998115</c:v>
                </c:pt>
                <c:pt idx="6203">
                  <c:v>31.014999999998135</c:v>
                </c:pt>
                <c:pt idx="6204">
                  <c:v>31.019999999998131</c:v>
                </c:pt>
                <c:pt idx="6205">
                  <c:v>31.02499999999813</c:v>
                </c:pt>
                <c:pt idx="6206">
                  <c:v>31.029999999998111</c:v>
                </c:pt>
                <c:pt idx="6207">
                  <c:v>31.034999999998131</c:v>
                </c:pt>
                <c:pt idx="6208">
                  <c:v>31.03999999999813</c:v>
                </c:pt>
                <c:pt idx="6209">
                  <c:v>31.044999999998108</c:v>
                </c:pt>
                <c:pt idx="6210">
                  <c:v>31.049999999998107</c:v>
                </c:pt>
                <c:pt idx="6211">
                  <c:v>31.054999999998127</c:v>
                </c:pt>
                <c:pt idx="6212">
                  <c:v>31.059999999998105</c:v>
                </c:pt>
                <c:pt idx="6213">
                  <c:v>31.064999999998104</c:v>
                </c:pt>
                <c:pt idx="6214">
                  <c:v>31.069999999998103</c:v>
                </c:pt>
                <c:pt idx="6215">
                  <c:v>31.074999999998123</c:v>
                </c:pt>
                <c:pt idx="6216">
                  <c:v>31.079999999998101</c:v>
                </c:pt>
                <c:pt idx="6217">
                  <c:v>31.0849999999981</c:v>
                </c:pt>
                <c:pt idx="6218">
                  <c:v>31.089999999998099</c:v>
                </c:pt>
                <c:pt idx="6219">
                  <c:v>31.094999999998098</c:v>
                </c:pt>
                <c:pt idx="6220">
                  <c:v>31.099999999998097</c:v>
                </c:pt>
                <c:pt idx="6221">
                  <c:v>31.104999999998117</c:v>
                </c:pt>
                <c:pt idx="6222">
                  <c:v>31.109999999998095</c:v>
                </c:pt>
                <c:pt idx="6223">
                  <c:v>31.114999999998119</c:v>
                </c:pt>
                <c:pt idx="6224">
                  <c:v>31.119999999998115</c:v>
                </c:pt>
                <c:pt idx="6225">
                  <c:v>31.124999999998114</c:v>
                </c:pt>
                <c:pt idx="6226">
                  <c:v>31.129999999998091</c:v>
                </c:pt>
                <c:pt idx="6227">
                  <c:v>31.134999999998112</c:v>
                </c:pt>
                <c:pt idx="6228">
                  <c:v>31.139999999998114</c:v>
                </c:pt>
                <c:pt idx="6229">
                  <c:v>31.144999999998095</c:v>
                </c:pt>
                <c:pt idx="6230">
                  <c:v>31.149999999998091</c:v>
                </c:pt>
                <c:pt idx="6231">
                  <c:v>31.154999999998111</c:v>
                </c:pt>
                <c:pt idx="6232">
                  <c:v>31.15999999999811</c:v>
                </c:pt>
                <c:pt idx="6233">
                  <c:v>31.164999999998091</c:v>
                </c:pt>
                <c:pt idx="6234">
                  <c:v>31.16999999999809</c:v>
                </c:pt>
                <c:pt idx="6235">
                  <c:v>31.174999999998111</c:v>
                </c:pt>
                <c:pt idx="6236">
                  <c:v>31.179999999998095</c:v>
                </c:pt>
                <c:pt idx="6237">
                  <c:v>31.184999999998091</c:v>
                </c:pt>
                <c:pt idx="6238">
                  <c:v>31.18999999999809</c:v>
                </c:pt>
                <c:pt idx="6239">
                  <c:v>31.194999999998107</c:v>
                </c:pt>
                <c:pt idx="6240">
                  <c:v>31.199999999998091</c:v>
                </c:pt>
                <c:pt idx="6241">
                  <c:v>31.20499999999809</c:v>
                </c:pt>
                <c:pt idx="6242">
                  <c:v>31.209999999998075</c:v>
                </c:pt>
                <c:pt idx="6243">
                  <c:v>31.214999999998096</c:v>
                </c:pt>
                <c:pt idx="6244">
                  <c:v>31.219999999998091</c:v>
                </c:pt>
                <c:pt idx="6245">
                  <c:v>31.22499999999809</c:v>
                </c:pt>
                <c:pt idx="6246">
                  <c:v>31.229999999998071</c:v>
                </c:pt>
                <c:pt idx="6247">
                  <c:v>31.234999999998092</c:v>
                </c:pt>
                <c:pt idx="6248">
                  <c:v>31.239999999998091</c:v>
                </c:pt>
                <c:pt idx="6249">
                  <c:v>31.244999999998068</c:v>
                </c:pt>
                <c:pt idx="6250">
                  <c:v>31.249999999998067</c:v>
                </c:pt>
                <c:pt idx="6251">
                  <c:v>31.254999999998088</c:v>
                </c:pt>
                <c:pt idx="6252">
                  <c:v>31.259999999998065</c:v>
                </c:pt>
                <c:pt idx="6253">
                  <c:v>31.264999999998064</c:v>
                </c:pt>
                <c:pt idx="6254">
                  <c:v>31.269999999998063</c:v>
                </c:pt>
                <c:pt idx="6255">
                  <c:v>31.274999999998084</c:v>
                </c:pt>
                <c:pt idx="6256">
                  <c:v>31.279999999998061</c:v>
                </c:pt>
                <c:pt idx="6257">
                  <c:v>31.28499999999806</c:v>
                </c:pt>
                <c:pt idx="6258">
                  <c:v>31.289999999998059</c:v>
                </c:pt>
                <c:pt idx="6259">
                  <c:v>31.294999999998058</c:v>
                </c:pt>
                <c:pt idx="6260">
                  <c:v>31.299999999998057</c:v>
                </c:pt>
                <c:pt idx="6261">
                  <c:v>31.304999999998078</c:v>
                </c:pt>
                <c:pt idx="6262">
                  <c:v>31.309999999998055</c:v>
                </c:pt>
                <c:pt idx="6263">
                  <c:v>31.314999999998083</c:v>
                </c:pt>
                <c:pt idx="6264">
                  <c:v>31.319999999998075</c:v>
                </c:pt>
                <c:pt idx="6265">
                  <c:v>31.324999999998074</c:v>
                </c:pt>
                <c:pt idx="6266">
                  <c:v>31.329999999998051</c:v>
                </c:pt>
                <c:pt idx="6267">
                  <c:v>31.334999999998072</c:v>
                </c:pt>
                <c:pt idx="6268">
                  <c:v>31.339999999998071</c:v>
                </c:pt>
                <c:pt idx="6269">
                  <c:v>31.344999999998048</c:v>
                </c:pt>
                <c:pt idx="6270">
                  <c:v>31.349999999998047</c:v>
                </c:pt>
                <c:pt idx="6271">
                  <c:v>31.354999999998068</c:v>
                </c:pt>
                <c:pt idx="6272">
                  <c:v>31.359999999998045</c:v>
                </c:pt>
                <c:pt idx="6273">
                  <c:v>31.364999999998044</c:v>
                </c:pt>
                <c:pt idx="6274">
                  <c:v>31.369999999998043</c:v>
                </c:pt>
                <c:pt idx="6275">
                  <c:v>31.374999999998064</c:v>
                </c:pt>
                <c:pt idx="6276">
                  <c:v>31.379999999998041</c:v>
                </c:pt>
                <c:pt idx="6277">
                  <c:v>31.38499999999804</c:v>
                </c:pt>
                <c:pt idx="6278">
                  <c:v>31.389999999998039</c:v>
                </c:pt>
                <c:pt idx="6279">
                  <c:v>31.394999999998038</c:v>
                </c:pt>
                <c:pt idx="6280">
                  <c:v>31.399999999998037</c:v>
                </c:pt>
                <c:pt idx="6281">
                  <c:v>31.404999999998036</c:v>
                </c:pt>
                <c:pt idx="6282">
                  <c:v>31.409999999998032</c:v>
                </c:pt>
                <c:pt idx="6283">
                  <c:v>31.414999999998034</c:v>
                </c:pt>
                <c:pt idx="6284">
                  <c:v>31.419999999998034</c:v>
                </c:pt>
                <c:pt idx="6285">
                  <c:v>31.424999999998033</c:v>
                </c:pt>
                <c:pt idx="6286">
                  <c:v>31.429999999998032</c:v>
                </c:pt>
                <c:pt idx="6287">
                  <c:v>31.434999999998031</c:v>
                </c:pt>
                <c:pt idx="6288">
                  <c:v>31.43999999999803</c:v>
                </c:pt>
                <c:pt idx="6289">
                  <c:v>31.444999999998032</c:v>
                </c:pt>
                <c:pt idx="6290">
                  <c:v>31.449999999998028</c:v>
                </c:pt>
                <c:pt idx="6291">
                  <c:v>31.45499999999803</c:v>
                </c:pt>
                <c:pt idx="6292">
                  <c:v>31.459999999998033</c:v>
                </c:pt>
                <c:pt idx="6293">
                  <c:v>31.464999999998025</c:v>
                </c:pt>
                <c:pt idx="6294">
                  <c:v>31.469999999998024</c:v>
                </c:pt>
                <c:pt idx="6295">
                  <c:v>31.47499999999803</c:v>
                </c:pt>
                <c:pt idx="6296">
                  <c:v>31.479999999998025</c:v>
                </c:pt>
                <c:pt idx="6297">
                  <c:v>31.484999999998021</c:v>
                </c:pt>
                <c:pt idx="6298">
                  <c:v>31.48999999999802</c:v>
                </c:pt>
                <c:pt idx="6299">
                  <c:v>31.494999999998033</c:v>
                </c:pt>
                <c:pt idx="6300">
                  <c:v>31.499999999998018</c:v>
                </c:pt>
                <c:pt idx="6301">
                  <c:v>31.504999999998031</c:v>
                </c:pt>
                <c:pt idx="6302">
                  <c:v>31.50999999999803</c:v>
                </c:pt>
                <c:pt idx="6303">
                  <c:v>31.514999999998043</c:v>
                </c:pt>
                <c:pt idx="6304">
                  <c:v>31.519999999998031</c:v>
                </c:pt>
                <c:pt idx="6305">
                  <c:v>31.52499999999803</c:v>
                </c:pt>
                <c:pt idx="6306">
                  <c:v>31.529999999998015</c:v>
                </c:pt>
                <c:pt idx="6307">
                  <c:v>31.534999999998032</c:v>
                </c:pt>
                <c:pt idx="6308">
                  <c:v>31.539999999998031</c:v>
                </c:pt>
                <c:pt idx="6309">
                  <c:v>31.54499999999803</c:v>
                </c:pt>
                <c:pt idx="6310">
                  <c:v>31.549999999998008</c:v>
                </c:pt>
                <c:pt idx="6311">
                  <c:v>31.554999999998028</c:v>
                </c:pt>
                <c:pt idx="6312">
                  <c:v>31.559999999998027</c:v>
                </c:pt>
                <c:pt idx="6313">
                  <c:v>31.564999999998005</c:v>
                </c:pt>
                <c:pt idx="6314">
                  <c:v>31.569999999998004</c:v>
                </c:pt>
                <c:pt idx="6315">
                  <c:v>31.574999999998024</c:v>
                </c:pt>
                <c:pt idx="6316">
                  <c:v>31.579999999998005</c:v>
                </c:pt>
                <c:pt idx="6317">
                  <c:v>31.584999999998001</c:v>
                </c:pt>
                <c:pt idx="6318">
                  <c:v>31.589999999998</c:v>
                </c:pt>
                <c:pt idx="6319">
                  <c:v>31.594999999997999</c:v>
                </c:pt>
                <c:pt idx="6320">
                  <c:v>31.599999999997987</c:v>
                </c:pt>
                <c:pt idx="6321">
                  <c:v>31.604999999997997</c:v>
                </c:pt>
                <c:pt idx="6322">
                  <c:v>31.609999999997996</c:v>
                </c:pt>
                <c:pt idx="6323">
                  <c:v>31.614999999997995</c:v>
                </c:pt>
                <c:pt idx="6324">
                  <c:v>31.619999999997994</c:v>
                </c:pt>
                <c:pt idx="6325">
                  <c:v>31.624999999997993</c:v>
                </c:pt>
                <c:pt idx="6326">
                  <c:v>31.629999999997992</c:v>
                </c:pt>
                <c:pt idx="6327">
                  <c:v>31.634999999997991</c:v>
                </c:pt>
                <c:pt idx="6328">
                  <c:v>31.63999999999799</c:v>
                </c:pt>
                <c:pt idx="6329">
                  <c:v>31.644999999997992</c:v>
                </c:pt>
                <c:pt idx="6330">
                  <c:v>31.649999999997988</c:v>
                </c:pt>
                <c:pt idx="6331">
                  <c:v>31.65499999999799</c:v>
                </c:pt>
                <c:pt idx="6332">
                  <c:v>31.659999999997993</c:v>
                </c:pt>
                <c:pt idx="6333">
                  <c:v>31.664999999997985</c:v>
                </c:pt>
                <c:pt idx="6334">
                  <c:v>31.669999999997984</c:v>
                </c:pt>
                <c:pt idx="6335">
                  <c:v>31.67499999999799</c:v>
                </c:pt>
                <c:pt idx="6336">
                  <c:v>31.679999999997985</c:v>
                </c:pt>
                <c:pt idx="6337">
                  <c:v>31.684999999997981</c:v>
                </c:pt>
                <c:pt idx="6338">
                  <c:v>31.68999999999798</c:v>
                </c:pt>
                <c:pt idx="6339">
                  <c:v>31.694999999997993</c:v>
                </c:pt>
                <c:pt idx="6340">
                  <c:v>31.699999999997978</c:v>
                </c:pt>
                <c:pt idx="6341">
                  <c:v>31.704999999997977</c:v>
                </c:pt>
                <c:pt idx="6342">
                  <c:v>31.709999999997976</c:v>
                </c:pt>
                <c:pt idx="6343">
                  <c:v>31.714999999997975</c:v>
                </c:pt>
                <c:pt idx="6344">
                  <c:v>31.719999999997974</c:v>
                </c:pt>
                <c:pt idx="6345">
                  <c:v>31.724999999997973</c:v>
                </c:pt>
                <c:pt idx="6346">
                  <c:v>31.729999999997972</c:v>
                </c:pt>
                <c:pt idx="6347">
                  <c:v>31.734999999997971</c:v>
                </c:pt>
                <c:pt idx="6348">
                  <c:v>31.73999999999797</c:v>
                </c:pt>
                <c:pt idx="6349">
                  <c:v>31.744999999997969</c:v>
                </c:pt>
                <c:pt idx="6350">
                  <c:v>31.749999999997947</c:v>
                </c:pt>
                <c:pt idx="6351">
                  <c:v>31.754999999997967</c:v>
                </c:pt>
                <c:pt idx="6352">
                  <c:v>31.759999999997966</c:v>
                </c:pt>
                <c:pt idx="6353">
                  <c:v>31.764999999997944</c:v>
                </c:pt>
                <c:pt idx="6354">
                  <c:v>31.769999999997943</c:v>
                </c:pt>
                <c:pt idx="6355">
                  <c:v>31.774999999997963</c:v>
                </c:pt>
                <c:pt idx="6356">
                  <c:v>31.779999999997962</c:v>
                </c:pt>
                <c:pt idx="6357">
                  <c:v>31.78499999999794</c:v>
                </c:pt>
                <c:pt idx="6358">
                  <c:v>31.789999999997939</c:v>
                </c:pt>
                <c:pt idx="6359">
                  <c:v>31.794999999997959</c:v>
                </c:pt>
                <c:pt idx="6360">
                  <c:v>31.799999999997937</c:v>
                </c:pt>
                <c:pt idx="6361">
                  <c:v>31.804999999997957</c:v>
                </c:pt>
                <c:pt idx="6362">
                  <c:v>31.809999999997956</c:v>
                </c:pt>
                <c:pt idx="6363">
                  <c:v>31.814999999997955</c:v>
                </c:pt>
                <c:pt idx="6364">
                  <c:v>31.819999999997954</c:v>
                </c:pt>
                <c:pt idx="6365">
                  <c:v>31.824999999997953</c:v>
                </c:pt>
                <c:pt idx="6366">
                  <c:v>31.829999999997952</c:v>
                </c:pt>
                <c:pt idx="6367">
                  <c:v>31.834999999997951</c:v>
                </c:pt>
                <c:pt idx="6368">
                  <c:v>31.83999999999795</c:v>
                </c:pt>
                <c:pt idx="6369">
                  <c:v>31.844999999997949</c:v>
                </c:pt>
                <c:pt idx="6370">
                  <c:v>31.849999999997927</c:v>
                </c:pt>
                <c:pt idx="6371">
                  <c:v>31.854999999997947</c:v>
                </c:pt>
                <c:pt idx="6372">
                  <c:v>31.859999999997946</c:v>
                </c:pt>
                <c:pt idx="6373">
                  <c:v>31.864999999997927</c:v>
                </c:pt>
                <c:pt idx="6374">
                  <c:v>31.869999999997926</c:v>
                </c:pt>
                <c:pt idx="6375">
                  <c:v>31.874999999997943</c:v>
                </c:pt>
                <c:pt idx="6376">
                  <c:v>31.879999999997942</c:v>
                </c:pt>
                <c:pt idx="6377">
                  <c:v>31.884999999997927</c:v>
                </c:pt>
                <c:pt idx="6378">
                  <c:v>31.889999999997929</c:v>
                </c:pt>
                <c:pt idx="6379">
                  <c:v>31.894999999997939</c:v>
                </c:pt>
                <c:pt idx="6380">
                  <c:v>31.899999999997927</c:v>
                </c:pt>
                <c:pt idx="6381">
                  <c:v>31.904999999997926</c:v>
                </c:pt>
                <c:pt idx="6382">
                  <c:v>31.909999999997929</c:v>
                </c:pt>
                <c:pt idx="6383">
                  <c:v>31.914999999997928</c:v>
                </c:pt>
                <c:pt idx="6384">
                  <c:v>31.919999999997927</c:v>
                </c:pt>
                <c:pt idx="6385">
                  <c:v>31.924999999997929</c:v>
                </c:pt>
                <c:pt idx="6386">
                  <c:v>31.929999999997911</c:v>
                </c:pt>
                <c:pt idx="6387">
                  <c:v>31.934999999997927</c:v>
                </c:pt>
                <c:pt idx="6388">
                  <c:v>31.939999999997926</c:v>
                </c:pt>
                <c:pt idx="6389">
                  <c:v>31.944999999997929</c:v>
                </c:pt>
                <c:pt idx="6390">
                  <c:v>31.949999999997907</c:v>
                </c:pt>
                <c:pt idx="6391">
                  <c:v>31.954999999997927</c:v>
                </c:pt>
                <c:pt idx="6392">
                  <c:v>31.959999999997926</c:v>
                </c:pt>
                <c:pt idx="6393">
                  <c:v>31.964999999997922</c:v>
                </c:pt>
                <c:pt idx="6394">
                  <c:v>31.969999999997903</c:v>
                </c:pt>
                <c:pt idx="6395">
                  <c:v>31.974999999997923</c:v>
                </c:pt>
                <c:pt idx="6396">
                  <c:v>31.979999999997922</c:v>
                </c:pt>
                <c:pt idx="6397">
                  <c:v>31.9849999999979</c:v>
                </c:pt>
                <c:pt idx="6398">
                  <c:v>31.989999999997899</c:v>
                </c:pt>
                <c:pt idx="6399">
                  <c:v>31.994999999997919</c:v>
                </c:pt>
                <c:pt idx="6400">
                  <c:v>31.999999999997897</c:v>
                </c:pt>
                <c:pt idx="6401">
                  <c:v>32.004999999997921</c:v>
                </c:pt>
                <c:pt idx="6402">
                  <c:v>32.009999999997923</c:v>
                </c:pt>
                <c:pt idx="6403">
                  <c:v>32.014999999997926</c:v>
                </c:pt>
                <c:pt idx="6404">
                  <c:v>32.019999999997928</c:v>
                </c:pt>
                <c:pt idx="6405">
                  <c:v>32.024999999997931</c:v>
                </c:pt>
                <c:pt idx="6406">
                  <c:v>32.029999999997933</c:v>
                </c:pt>
                <c:pt idx="6407">
                  <c:v>32.034999999997936</c:v>
                </c:pt>
                <c:pt idx="6408">
                  <c:v>32.039999999997939</c:v>
                </c:pt>
                <c:pt idx="6409">
                  <c:v>32.044999999997941</c:v>
                </c:pt>
                <c:pt idx="6410">
                  <c:v>32.049999999997951</c:v>
                </c:pt>
                <c:pt idx="6411">
                  <c:v>32.054999999997946</c:v>
                </c:pt>
                <c:pt idx="6412">
                  <c:v>32.059999999997949</c:v>
                </c:pt>
                <c:pt idx="6413">
                  <c:v>32.064999999997951</c:v>
                </c:pt>
                <c:pt idx="6414">
                  <c:v>32.069999999997961</c:v>
                </c:pt>
                <c:pt idx="6415">
                  <c:v>32.074999999997956</c:v>
                </c:pt>
                <c:pt idx="6416">
                  <c:v>32.079999999997959</c:v>
                </c:pt>
                <c:pt idx="6417">
                  <c:v>32.084999999997954</c:v>
                </c:pt>
                <c:pt idx="6418">
                  <c:v>32.089999999997964</c:v>
                </c:pt>
                <c:pt idx="6419">
                  <c:v>32.094999999997967</c:v>
                </c:pt>
                <c:pt idx="6420">
                  <c:v>32.099999999997969</c:v>
                </c:pt>
                <c:pt idx="6421">
                  <c:v>32.104999999997972</c:v>
                </c:pt>
                <c:pt idx="6422">
                  <c:v>32.109999999997981</c:v>
                </c:pt>
                <c:pt idx="6423">
                  <c:v>32.114999999997977</c:v>
                </c:pt>
                <c:pt idx="6424">
                  <c:v>32.11999999999798</c:v>
                </c:pt>
                <c:pt idx="6425">
                  <c:v>32.124999999997982</c:v>
                </c:pt>
                <c:pt idx="6426">
                  <c:v>32.129999999998013</c:v>
                </c:pt>
                <c:pt idx="6427">
                  <c:v>32.134999999997987</c:v>
                </c:pt>
                <c:pt idx="6428">
                  <c:v>32.139999999998011</c:v>
                </c:pt>
                <c:pt idx="6429">
                  <c:v>32.144999999997992</c:v>
                </c:pt>
                <c:pt idx="6430">
                  <c:v>32.149999999998002</c:v>
                </c:pt>
                <c:pt idx="6431">
                  <c:v>32.154999999997997</c:v>
                </c:pt>
                <c:pt idx="6432">
                  <c:v>32.159999999998</c:v>
                </c:pt>
                <c:pt idx="6433">
                  <c:v>32.164999999998003</c:v>
                </c:pt>
                <c:pt idx="6434">
                  <c:v>32.169999999998012</c:v>
                </c:pt>
                <c:pt idx="6435">
                  <c:v>32.174999999998008</c:v>
                </c:pt>
                <c:pt idx="6436">
                  <c:v>32.17999999999801</c:v>
                </c:pt>
                <c:pt idx="6437">
                  <c:v>32.184999999998006</c:v>
                </c:pt>
                <c:pt idx="6438">
                  <c:v>32.189999999998015</c:v>
                </c:pt>
                <c:pt idx="6439">
                  <c:v>32.194999999998018</c:v>
                </c:pt>
                <c:pt idx="6440">
                  <c:v>32.199999999998063</c:v>
                </c:pt>
                <c:pt idx="6441">
                  <c:v>32.204999999998023</c:v>
                </c:pt>
                <c:pt idx="6442">
                  <c:v>32.209999999998033</c:v>
                </c:pt>
                <c:pt idx="6443">
                  <c:v>32.214999999998028</c:v>
                </c:pt>
                <c:pt idx="6444">
                  <c:v>32.219999999998031</c:v>
                </c:pt>
                <c:pt idx="6445">
                  <c:v>32.224999999998033</c:v>
                </c:pt>
                <c:pt idx="6446">
                  <c:v>32.229999999998078</c:v>
                </c:pt>
                <c:pt idx="6447">
                  <c:v>32.234999999998038</c:v>
                </c:pt>
                <c:pt idx="6448">
                  <c:v>32.239999999998062</c:v>
                </c:pt>
                <c:pt idx="6449">
                  <c:v>32.244999999998043</c:v>
                </c:pt>
                <c:pt idx="6450">
                  <c:v>32.249999999998053</c:v>
                </c:pt>
                <c:pt idx="6451">
                  <c:v>32.254999999998049</c:v>
                </c:pt>
                <c:pt idx="6452">
                  <c:v>32.259999999998051</c:v>
                </c:pt>
                <c:pt idx="6453">
                  <c:v>32.264999999998061</c:v>
                </c:pt>
                <c:pt idx="6454">
                  <c:v>32.269999999998063</c:v>
                </c:pt>
                <c:pt idx="6455">
                  <c:v>32.274999999998059</c:v>
                </c:pt>
                <c:pt idx="6456">
                  <c:v>32.279999999998061</c:v>
                </c:pt>
                <c:pt idx="6457">
                  <c:v>32.284999999998064</c:v>
                </c:pt>
                <c:pt idx="6458">
                  <c:v>32.289999999998066</c:v>
                </c:pt>
                <c:pt idx="6459">
                  <c:v>32.294999999998069</c:v>
                </c:pt>
                <c:pt idx="6460">
                  <c:v>32.299999999998114</c:v>
                </c:pt>
                <c:pt idx="6461">
                  <c:v>32.304999999998074</c:v>
                </c:pt>
                <c:pt idx="6462">
                  <c:v>32.309999999998077</c:v>
                </c:pt>
                <c:pt idx="6463">
                  <c:v>32.314999999998044</c:v>
                </c:pt>
                <c:pt idx="6464">
                  <c:v>32.319999999998075</c:v>
                </c:pt>
                <c:pt idx="6465">
                  <c:v>32.324999999998084</c:v>
                </c:pt>
                <c:pt idx="6466">
                  <c:v>32.329999999998087</c:v>
                </c:pt>
                <c:pt idx="6467">
                  <c:v>32.334999999998075</c:v>
                </c:pt>
                <c:pt idx="6468">
                  <c:v>32.339999999998092</c:v>
                </c:pt>
                <c:pt idx="6469">
                  <c:v>32.344999999998095</c:v>
                </c:pt>
                <c:pt idx="6470">
                  <c:v>32.349999999998097</c:v>
                </c:pt>
                <c:pt idx="6471">
                  <c:v>32.354999999998057</c:v>
                </c:pt>
                <c:pt idx="6472">
                  <c:v>32.359999999998095</c:v>
                </c:pt>
                <c:pt idx="6473">
                  <c:v>32.364999999998105</c:v>
                </c:pt>
                <c:pt idx="6474">
                  <c:v>32.369999999998107</c:v>
                </c:pt>
                <c:pt idx="6475">
                  <c:v>32.374999999998096</c:v>
                </c:pt>
                <c:pt idx="6476">
                  <c:v>32.379999999998105</c:v>
                </c:pt>
                <c:pt idx="6477">
                  <c:v>32.384999999998094</c:v>
                </c:pt>
                <c:pt idx="6478">
                  <c:v>32.389999999998096</c:v>
                </c:pt>
                <c:pt idx="6479">
                  <c:v>32.39499999999812</c:v>
                </c:pt>
                <c:pt idx="6480">
                  <c:v>32.399999999998123</c:v>
                </c:pt>
                <c:pt idx="6481">
                  <c:v>32.404999999998125</c:v>
                </c:pt>
                <c:pt idx="6482">
                  <c:v>32.409999999998128</c:v>
                </c:pt>
                <c:pt idx="6483">
                  <c:v>32.414999999998095</c:v>
                </c:pt>
                <c:pt idx="6484">
                  <c:v>32.419999999998126</c:v>
                </c:pt>
                <c:pt idx="6485">
                  <c:v>32.424999999998136</c:v>
                </c:pt>
                <c:pt idx="6486">
                  <c:v>32.429999999998138</c:v>
                </c:pt>
                <c:pt idx="6487">
                  <c:v>32.434999999998141</c:v>
                </c:pt>
                <c:pt idx="6488">
                  <c:v>32.439999999998143</c:v>
                </c:pt>
                <c:pt idx="6489">
                  <c:v>32.444999999998146</c:v>
                </c:pt>
                <c:pt idx="6490">
                  <c:v>32.449999999998148</c:v>
                </c:pt>
                <c:pt idx="6491">
                  <c:v>32.454999999998144</c:v>
                </c:pt>
                <c:pt idx="6492">
                  <c:v>32.459999999998146</c:v>
                </c:pt>
                <c:pt idx="6493">
                  <c:v>32.464999999998156</c:v>
                </c:pt>
                <c:pt idx="6494">
                  <c:v>32.469999999998159</c:v>
                </c:pt>
                <c:pt idx="6495">
                  <c:v>32.474999999998154</c:v>
                </c:pt>
                <c:pt idx="6496">
                  <c:v>32.479999999998164</c:v>
                </c:pt>
                <c:pt idx="6497">
                  <c:v>32.484999999998145</c:v>
                </c:pt>
                <c:pt idx="6498">
                  <c:v>32.489999999998155</c:v>
                </c:pt>
                <c:pt idx="6499">
                  <c:v>32.494999999998171</c:v>
                </c:pt>
                <c:pt idx="6500">
                  <c:v>32.499999999998181</c:v>
                </c:pt>
                <c:pt idx="6501">
                  <c:v>32.504999999998176</c:v>
                </c:pt>
                <c:pt idx="6502">
                  <c:v>32.509999999998179</c:v>
                </c:pt>
                <c:pt idx="6503">
                  <c:v>32.514999999998174</c:v>
                </c:pt>
                <c:pt idx="6504">
                  <c:v>32.519999999998184</c:v>
                </c:pt>
                <c:pt idx="6505">
                  <c:v>32.524999999998187</c:v>
                </c:pt>
                <c:pt idx="6506">
                  <c:v>32.529999999998189</c:v>
                </c:pt>
                <c:pt idx="6507">
                  <c:v>32.534999999998192</c:v>
                </c:pt>
                <c:pt idx="6508">
                  <c:v>32.539999999998201</c:v>
                </c:pt>
                <c:pt idx="6509">
                  <c:v>32.544999999998197</c:v>
                </c:pt>
                <c:pt idx="6510">
                  <c:v>32.549999999998199</c:v>
                </c:pt>
                <c:pt idx="6511">
                  <c:v>32.554999999998195</c:v>
                </c:pt>
                <c:pt idx="6512">
                  <c:v>32.559999999998205</c:v>
                </c:pt>
                <c:pt idx="6513">
                  <c:v>32.564999999998207</c:v>
                </c:pt>
                <c:pt idx="6514">
                  <c:v>32.56999999999821</c:v>
                </c:pt>
                <c:pt idx="6515">
                  <c:v>32.574999999998205</c:v>
                </c:pt>
                <c:pt idx="6516">
                  <c:v>32.579999999998215</c:v>
                </c:pt>
                <c:pt idx="6517">
                  <c:v>32.584999999998196</c:v>
                </c:pt>
                <c:pt idx="6518">
                  <c:v>32.58999999999822</c:v>
                </c:pt>
                <c:pt idx="6519">
                  <c:v>32.594999999998223</c:v>
                </c:pt>
                <c:pt idx="6520">
                  <c:v>32.599999999998232</c:v>
                </c:pt>
                <c:pt idx="6521">
                  <c:v>32.604999999998228</c:v>
                </c:pt>
                <c:pt idx="6522">
                  <c:v>32.60999999999823</c:v>
                </c:pt>
                <c:pt idx="6523">
                  <c:v>32.614999999998226</c:v>
                </c:pt>
                <c:pt idx="6524">
                  <c:v>32.619999999998235</c:v>
                </c:pt>
                <c:pt idx="6525">
                  <c:v>32.624999999998238</c:v>
                </c:pt>
                <c:pt idx="6526">
                  <c:v>32.629999999998262</c:v>
                </c:pt>
                <c:pt idx="6527">
                  <c:v>32.634999999998243</c:v>
                </c:pt>
                <c:pt idx="6528">
                  <c:v>32.639999999998253</c:v>
                </c:pt>
                <c:pt idx="6529">
                  <c:v>32.644999999998248</c:v>
                </c:pt>
                <c:pt idx="6530">
                  <c:v>32.649999999998251</c:v>
                </c:pt>
                <c:pt idx="6531">
                  <c:v>32.654999999998246</c:v>
                </c:pt>
                <c:pt idx="6532">
                  <c:v>32.659999999998256</c:v>
                </c:pt>
                <c:pt idx="6533">
                  <c:v>32.664999999998258</c:v>
                </c:pt>
                <c:pt idx="6534">
                  <c:v>32.669999999998261</c:v>
                </c:pt>
                <c:pt idx="6535">
                  <c:v>32.674999999998256</c:v>
                </c:pt>
                <c:pt idx="6536">
                  <c:v>32.679999999998266</c:v>
                </c:pt>
                <c:pt idx="6537">
                  <c:v>32.684999999998254</c:v>
                </c:pt>
                <c:pt idx="6538">
                  <c:v>32.689999999998271</c:v>
                </c:pt>
                <c:pt idx="6539">
                  <c:v>32.694999999998281</c:v>
                </c:pt>
                <c:pt idx="6540">
                  <c:v>32.699999999998283</c:v>
                </c:pt>
                <c:pt idx="6541">
                  <c:v>32.704999999998279</c:v>
                </c:pt>
                <c:pt idx="6542">
                  <c:v>32.709999999998281</c:v>
                </c:pt>
                <c:pt idx="6543">
                  <c:v>32.714999999998284</c:v>
                </c:pt>
                <c:pt idx="6544">
                  <c:v>32.719999999998286</c:v>
                </c:pt>
                <c:pt idx="6545">
                  <c:v>32.724999999998289</c:v>
                </c:pt>
                <c:pt idx="6546">
                  <c:v>32.729999999998313</c:v>
                </c:pt>
                <c:pt idx="6547">
                  <c:v>32.734999999998301</c:v>
                </c:pt>
                <c:pt idx="6548">
                  <c:v>32.739999999998311</c:v>
                </c:pt>
                <c:pt idx="6549">
                  <c:v>32.744999999998299</c:v>
                </c:pt>
                <c:pt idx="6550">
                  <c:v>32.749999999998302</c:v>
                </c:pt>
                <c:pt idx="6551">
                  <c:v>32.754999999998304</c:v>
                </c:pt>
                <c:pt idx="6552">
                  <c:v>32.759999999998307</c:v>
                </c:pt>
                <c:pt idx="6553">
                  <c:v>32.764999999998309</c:v>
                </c:pt>
                <c:pt idx="6554">
                  <c:v>32.769999999998312</c:v>
                </c:pt>
                <c:pt idx="6555">
                  <c:v>32.774999999998315</c:v>
                </c:pt>
                <c:pt idx="6556">
                  <c:v>32.779999999998317</c:v>
                </c:pt>
                <c:pt idx="6557">
                  <c:v>32.78499999999832</c:v>
                </c:pt>
                <c:pt idx="6558">
                  <c:v>32.789999999998322</c:v>
                </c:pt>
                <c:pt idx="6559">
                  <c:v>32.794999999998332</c:v>
                </c:pt>
                <c:pt idx="6560">
                  <c:v>32.799999999998363</c:v>
                </c:pt>
                <c:pt idx="6561">
                  <c:v>32.804999999998294</c:v>
                </c:pt>
                <c:pt idx="6562">
                  <c:v>32.809999999998325</c:v>
                </c:pt>
                <c:pt idx="6563">
                  <c:v>32.814999999998292</c:v>
                </c:pt>
                <c:pt idx="6564">
                  <c:v>32.819999999998295</c:v>
                </c:pt>
                <c:pt idx="6565">
                  <c:v>32.82499999999834</c:v>
                </c:pt>
                <c:pt idx="6566">
                  <c:v>32.829999999998343</c:v>
                </c:pt>
                <c:pt idx="6567">
                  <c:v>32.834999999998345</c:v>
                </c:pt>
                <c:pt idx="6568">
                  <c:v>32.839999999998348</c:v>
                </c:pt>
                <c:pt idx="6569">
                  <c:v>32.844999999998308</c:v>
                </c:pt>
                <c:pt idx="6570">
                  <c:v>32.849999999998346</c:v>
                </c:pt>
                <c:pt idx="6571">
                  <c:v>32.854999999998313</c:v>
                </c:pt>
                <c:pt idx="6572">
                  <c:v>32.859999999998344</c:v>
                </c:pt>
                <c:pt idx="6573">
                  <c:v>32.864999999998354</c:v>
                </c:pt>
                <c:pt idx="6574">
                  <c:v>32.869999999998356</c:v>
                </c:pt>
                <c:pt idx="6575">
                  <c:v>32.874999999998344</c:v>
                </c:pt>
                <c:pt idx="6576">
                  <c:v>32.879999999998354</c:v>
                </c:pt>
                <c:pt idx="6577">
                  <c:v>32.884999999998328</c:v>
                </c:pt>
                <c:pt idx="6578">
                  <c:v>32.889999999998345</c:v>
                </c:pt>
                <c:pt idx="6579">
                  <c:v>32.894999999998376</c:v>
                </c:pt>
                <c:pt idx="6580">
                  <c:v>32.899999999998379</c:v>
                </c:pt>
                <c:pt idx="6581">
                  <c:v>32.904999999998374</c:v>
                </c:pt>
                <c:pt idx="6582">
                  <c:v>32.909999999998384</c:v>
                </c:pt>
                <c:pt idx="6583">
                  <c:v>32.914999999998344</c:v>
                </c:pt>
                <c:pt idx="6584">
                  <c:v>32.919999999998375</c:v>
                </c:pt>
                <c:pt idx="6585">
                  <c:v>32.924999999998391</c:v>
                </c:pt>
                <c:pt idx="6586">
                  <c:v>32.929999999998401</c:v>
                </c:pt>
                <c:pt idx="6587">
                  <c:v>32.934999999998396</c:v>
                </c:pt>
                <c:pt idx="6588">
                  <c:v>32.939999999998399</c:v>
                </c:pt>
                <c:pt idx="6589">
                  <c:v>32.944999999998394</c:v>
                </c:pt>
                <c:pt idx="6590">
                  <c:v>32.949999999998404</c:v>
                </c:pt>
                <c:pt idx="6591">
                  <c:v>32.954999999998364</c:v>
                </c:pt>
                <c:pt idx="6592">
                  <c:v>32.959999999998395</c:v>
                </c:pt>
                <c:pt idx="6593">
                  <c:v>32.964999999998405</c:v>
                </c:pt>
                <c:pt idx="6594">
                  <c:v>32.969999999998414</c:v>
                </c:pt>
                <c:pt idx="6595">
                  <c:v>32.974999999998396</c:v>
                </c:pt>
                <c:pt idx="6596">
                  <c:v>32.979999999998405</c:v>
                </c:pt>
                <c:pt idx="6597">
                  <c:v>32.984999999998394</c:v>
                </c:pt>
                <c:pt idx="6598">
                  <c:v>32.989999999998425</c:v>
                </c:pt>
                <c:pt idx="6599">
                  <c:v>32.994999999998427</c:v>
                </c:pt>
                <c:pt idx="6600">
                  <c:v>32.99999999999843</c:v>
                </c:pt>
                <c:pt idx="6601">
                  <c:v>33.004999999998425</c:v>
                </c:pt>
                <c:pt idx="6602">
                  <c:v>33.009999999998435</c:v>
                </c:pt>
                <c:pt idx="6603">
                  <c:v>33.014999999998395</c:v>
                </c:pt>
                <c:pt idx="6604">
                  <c:v>33.01999999999844</c:v>
                </c:pt>
                <c:pt idx="6605">
                  <c:v>33.024999999998442</c:v>
                </c:pt>
                <c:pt idx="6606">
                  <c:v>33.029999999998452</c:v>
                </c:pt>
                <c:pt idx="6607">
                  <c:v>33.034999999998448</c:v>
                </c:pt>
                <c:pt idx="6608">
                  <c:v>33.03999999999845</c:v>
                </c:pt>
                <c:pt idx="6609">
                  <c:v>33.044999999998446</c:v>
                </c:pt>
                <c:pt idx="6610">
                  <c:v>33.049999999998455</c:v>
                </c:pt>
                <c:pt idx="6611">
                  <c:v>33.054999999998444</c:v>
                </c:pt>
                <c:pt idx="6612">
                  <c:v>33.059999999998446</c:v>
                </c:pt>
                <c:pt idx="6613">
                  <c:v>33.064999999998456</c:v>
                </c:pt>
                <c:pt idx="6614">
                  <c:v>33.069999999998466</c:v>
                </c:pt>
                <c:pt idx="6615">
                  <c:v>33.074999999998454</c:v>
                </c:pt>
                <c:pt idx="6616">
                  <c:v>33.079999999998471</c:v>
                </c:pt>
                <c:pt idx="6617">
                  <c:v>33.084999999998445</c:v>
                </c:pt>
                <c:pt idx="6618">
                  <c:v>33.089999999998476</c:v>
                </c:pt>
                <c:pt idx="6619">
                  <c:v>33.094999999998478</c:v>
                </c:pt>
                <c:pt idx="6620">
                  <c:v>33.099999999998481</c:v>
                </c:pt>
                <c:pt idx="6621">
                  <c:v>33.104999999998476</c:v>
                </c:pt>
                <c:pt idx="6622">
                  <c:v>33.109999999998486</c:v>
                </c:pt>
                <c:pt idx="6623">
                  <c:v>33.114999999998474</c:v>
                </c:pt>
                <c:pt idx="6624">
                  <c:v>33.119999999998491</c:v>
                </c:pt>
                <c:pt idx="6625">
                  <c:v>33.124999999998501</c:v>
                </c:pt>
                <c:pt idx="6626">
                  <c:v>33.129999999998503</c:v>
                </c:pt>
                <c:pt idx="6627">
                  <c:v>33.134999999998499</c:v>
                </c:pt>
                <c:pt idx="6628">
                  <c:v>33.139999999998501</c:v>
                </c:pt>
                <c:pt idx="6629">
                  <c:v>33.144999999998504</c:v>
                </c:pt>
                <c:pt idx="6630">
                  <c:v>33.149999999998506</c:v>
                </c:pt>
                <c:pt idx="6631">
                  <c:v>33.154999999998495</c:v>
                </c:pt>
                <c:pt idx="6632">
                  <c:v>33.159999999998504</c:v>
                </c:pt>
                <c:pt idx="6633">
                  <c:v>33.164999999998514</c:v>
                </c:pt>
                <c:pt idx="6634">
                  <c:v>33.169999999998517</c:v>
                </c:pt>
                <c:pt idx="6635">
                  <c:v>33.174999999998505</c:v>
                </c:pt>
                <c:pt idx="6636">
                  <c:v>33.179999999998522</c:v>
                </c:pt>
                <c:pt idx="6637">
                  <c:v>33.184999999998524</c:v>
                </c:pt>
                <c:pt idx="6638">
                  <c:v>33.189999999998527</c:v>
                </c:pt>
                <c:pt idx="6639">
                  <c:v>33.194999999998529</c:v>
                </c:pt>
                <c:pt idx="6640">
                  <c:v>33.199999999998532</c:v>
                </c:pt>
                <c:pt idx="6641">
                  <c:v>33.204999999998535</c:v>
                </c:pt>
                <c:pt idx="6642">
                  <c:v>33.209999999998537</c:v>
                </c:pt>
                <c:pt idx="6643">
                  <c:v>33.21499999999854</c:v>
                </c:pt>
                <c:pt idx="6644">
                  <c:v>33.219999999998542</c:v>
                </c:pt>
                <c:pt idx="6645">
                  <c:v>33.224999999998552</c:v>
                </c:pt>
                <c:pt idx="6646">
                  <c:v>33.229999999998562</c:v>
                </c:pt>
                <c:pt idx="6647">
                  <c:v>33.23499999999855</c:v>
                </c:pt>
                <c:pt idx="6648">
                  <c:v>33.239999999998552</c:v>
                </c:pt>
                <c:pt idx="6649">
                  <c:v>33.244999999998555</c:v>
                </c:pt>
                <c:pt idx="6650">
                  <c:v>33.249999999998558</c:v>
                </c:pt>
                <c:pt idx="6651">
                  <c:v>33.254999999998546</c:v>
                </c:pt>
                <c:pt idx="6652">
                  <c:v>33.259999999998556</c:v>
                </c:pt>
                <c:pt idx="6653">
                  <c:v>33.264999999998565</c:v>
                </c:pt>
                <c:pt idx="6654">
                  <c:v>33.269999999998568</c:v>
                </c:pt>
                <c:pt idx="6655">
                  <c:v>33.27499999999857</c:v>
                </c:pt>
                <c:pt idx="6656">
                  <c:v>33.279999999998573</c:v>
                </c:pt>
                <c:pt idx="6657">
                  <c:v>33.284999999998576</c:v>
                </c:pt>
                <c:pt idx="6658">
                  <c:v>33.289999999998578</c:v>
                </c:pt>
                <c:pt idx="6659">
                  <c:v>33.294999999998581</c:v>
                </c:pt>
                <c:pt idx="6660">
                  <c:v>33.299999999998583</c:v>
                </c:pt>
                <c:pt idx="6661">
                  <c:v>33.304999999998543</c:v>
                </c:pt>
                <c:pt idx="6662">
                  <c:v>33.309999999998574</c:v>
                </c:pt>
                <c:pt idx="6663">
                  <c:v>33.314999999998541</c:v>
                </c:pt>
                <c:pt idx="6664">
                  <c:v>33.319999999998551</c:v>
                </c:pt>
                <c:pt idx="6665">
                  <c:v>33.324999999998596</c:v>
                </c:pt>
                <c:pt idx="6666">
                  <c:v>33.329999999998599</c:v>
                </c:pt>
                <c:pt idx="6667">
                  <c:v>33.334999999998594</c:v>
                </c:pt>
                <c:pt idx="6668">
                  <c:v>33.339999999998604</c:v>
                </c:pt>
                <c:pt idx="6669">
                  <c:v>33.344999999998564</c:v>
                </c:pt>
                <c:pt idx="6670">
                  <c:v>33.349999999998595</c:v>
                </c:pt>
                <c:pt idx="6671">
                  <c:v>33.354999999998547</c:v>
                </c:pt>
                <c:pt idx="6672">
                  <c:v>33.359999999998571</c:v>
                </c:pt>
                <c:pt idx="6673">
                  <c:v>33.364999999998595</c:v>
                </c:pt>
                <c:pt idx="6674">
                  <c:v>33.369999999998605</c:v>
                </c:pt>
                <c:pt idx="6675">
                  <c:v>33.374999999998579</c:v>
                </c:pt>
                <c:pt idx="6676">
                  <c:v>33.379999999998624</c:v>
                </c:pt>
                <c:pt idx="6677">
                  <c:v>33.384999999998577</c:v>
                </c:pt>
                <c:pt idx="6678">
                  <c:v>33.389999999998594</c:v>
                </c:pt>
                <c:pt idx="6679">
                  <c:v>33.394999999998625</c:v>
                </c:pt>
                <c:pt idx="6680">
                  <c:v>33.399999999998634</c:v>
                </c:pt>
                <c:pt idx="6681">
                  <c:v>33.404999999998594</c:v>
                </c:pt>
                <c:pt idx="6682">
                  <c:v>33.409999999998625</c:v>
                </c:pt>
                <c:pt idx="6683">
                  <c:v>33.414999999998599</c:v>
                </c:pt>
                <c:pt idx="6684">
                  <c:v>33.419999999998645</c:v>
                </c:pt>
                <c:pt idx="6685">
                  <c:v>33.424999999998647</c:v>
                </c:pt>
                <c:pt idx="6686">
                  <c:v>33.42999999999865</c:v>
                </c:pt>
                <c:pt idx="6687">
                  <c:v>33.434999999998645</c:v>
                </c:pt>
                <c:pt idx="6688">
                  <c:v>33.439999999998655</c:v>
                </c:pt>
                <c:pt idx="6689">
                  <c:v>33.444999999998615</c:v>
                </c:pt>
                <c:pt idx="6690">
                  <c:v>33.449999999998646</c:v>
                </c:pt>
                <c:pt idx="6691">
                  <c:v>33.454999999998613</c:v>
                </c:pt>
                <c:pt idx="6692">
                  <c:v>33.459999999998644</c:v>
                </c:pt>
                <c:pt idx="6693">
                  <c:v>33.464999999998646</c:v>
                </c:pt>
                <c:pt idx="6694">
                  <c:v>33.46999999999867</c:v>
                </c:pt>
                <c:pt idx="6695">
                  <c:v>33.474999999998644</c:v>
                </c:pt>
                <c:pt idx="6696">
                  <c:v>33.479999999998675</c:v>
                </c:pt>
                <c:pt idx="6697">
                  <c:v>33.484999999998635</c:v>
                </c:pt>
                <c:pt idx="6698">
                  <c:v>33.489999999998645</c:v>
                </c:pt>
                <c:pt idx="6699">
                  <c:v>33.494999999998676</c:v>
                </c:pt>
                <c:pt idx="6700">
                  <c:v>33.499999999998685</c:v>
                </c:pt>
                <c:pt idx="6701">
                  <c:v>33.504999999998674</c:v>
                </c:pt>
                <c:pt idx="6702">
                  <c:v>33.509999999998691</c:v>
                </c:pt>
                <c:pt idx="6703">
                  <c:v>33.514999999998651</c:v>
                </c:pt>
                <c:pt idx="6704">
                  <c:v>33.519999999998696</c:v>
                </c:pt>
                <c:pt idx="6705">
                  <c:v>33.524999999998698</c:v>
                </c:pt>
                <c:pt idx="6706">
                  <c:v>33.529999999998743</c:v>
                </c:pt>
                <c:pt idx="6707">
                  <c:v>33.534999999998703</c:v>
                </c:pt>
                <c:pt idx="6708">
                  <c:v>33.539999999998713</c:v>
                </c:pt>
                <c:pt idx="6709">
                  <c:v>33.544999999998709</c:v>
                </c:pt>
                <c:pt idx="6710">
                  <c:v>33.549999999998711</c:v>
                </c:pt>
                <c:pt idx="6711">
                  <c:v>33.554999999998714</c:v>
                </c:pt>
                <c:pt idx="6712">
                  <c:v>33.559999999998716</c:v>
                </c:pt>
                <c:pt idx="6713">
                  <c:v>33.564999999998719</c:v>
                </c:pt>
                <c:pt idx="6714">
                  <c:v>33.569999999998764</c:v>
                </c:pt>
                <c:pt idx="6715">
                  <c:v>33.574999999998731</c:v>
                </c:pt>
                <c:pt idx="6716">
                  <c:v>33.579999999998762</c:v>
                </c:pt>
                <c:pt idx="6717">
                  <c:v>33.584999999998729</c:v>
                </c:pt>
                <c:pt idx="6718">
                  <c:v>33.589999999998732</c:v>
                </c:pt>
                <c:pt idx="6719">
                  <c:v>33.594999999998763</c:v>
                </c:pt>
                <c:pt idx="6720">
                  <c:v>33.599999999998786</c:v>
                </c:pt>
                <c:pt idx="6721">
                  <c:v>33.604999999998739</c:v>
                </c:pt>
                <c:pt idx="6722">
                  <c:v>33.609999999998763</c:v>
                </c:pt>
                <c:pt idx="6723">
                  <c:v>33.614999999998751</c:v>
                </c:pt>
                <c:pt idx="6724">
                  <c:v>33.619999999998761</c:v>
                </c:pt>
                <c:pt idx="6725">
                  <c:v>33.624999999998792</c:v>
                </c:pt>
                <c:pt idx="6726">
                  <c:v>33.629999999998795</c:v>
                </c:pt>
                <c:pt idx="6727">
                  <c:v>33.634999999998762</c:v>
                </c:pt>
                <c:pt idx="6728">
                  <c:v>33.6399999999988</c:v>
                </c:pt>
                <c:pt idx="6729">
                  <c:v>33.64499999999876</c:v>
                </c:pt>
                <c:pt idx="6730">
                  <c:v>33.649999999998762</c:v>
                </c:pt>
                <c:pt idx="6731">
                  <c:v>33.654999999998765</c:v>
                </c:pt>
                <c:pt idx="6732">
                  <c:v>33.659999999998767</c:v>
                </c:pt>
                <c:pt idx="6733">
                  <c:v>33.664999999998813</c:v>
                </c:pt>
                <c:pt idx="6734">
                  <c:v>33.669999999998822</c:v>
                </c:pt>
                <c:pt idx="6735">
                  <c:v>33.674999999998782</c:v>
                </c:pt>
                <c:pt idx="6736">
                  <c:v>33.679999999998813</c:v>
                </c:pt>
                <c:pt idx="6737">
                  <c:v>33.68499999999878</c:v>
                </c:pt>
                <c:pt idx="6738">
                  <c:v>33.689999999998783</c:v>
                </c:pt>
                <c:pt idx="6739">
                  <c:v>33.694999999998828</c:v>
                </c:pt>
                <c:pt idx="6740">
                  <c:v>33.699999999998838</c:v>
                </c:pt>
                <c:pt idx="6741">
                  <c:v>33.704999999998812</c:v>
                </c:pt>
                <c:pt idx="6742">
                  <c:v>33.709999999998836</c:v>
                </c:pt>
                <c:pt idx="6743">
                  <c:v>33.714999999998803</c:v>
                </c:pt>
                <c:pt idx="6744">
                  <c:v>33.719999999998812</c:v>
                </c:pt>
                <c:pt idx="6745">
                  <c:v>33.724999999998843</c:v>
                </c:pt>
                <c:pt idx="6746">
                  <c:v>33.72999999999886</c:v>
                </c:pt>
                <c:pt idx="6747">
                  <c:v>33.734999999998813</c:v>
                </c:pt>
                <c:pt idx="6748">
                  <c:v>33.739999999998858</c:v>
                </c:pt>
                <c:pt idx="6749">
                  <c:v>33.744999999998811</c:v>
                </c:pt>
                <c:pt idx="6750">
                  <c:v>33.749999999998813</c:v>
                </c:pt>
                <c:pt idx="6751">
                  <c:v>33.754999999998816</c:v>
                </c:pt>
                <c:pt idx="6752">
                  <c:v>33.759999999998819</c:v>
                </c:pt>
                <c:pt idx="6753">
                  <c:v>33.764999999998864</c:v>
                </c:pt>
                <c:pt idx="6754">
                  <c:v>33.76999999999888</c:v>
                </c:pt>
                <c:pt idx="6755">
                  <c:v>33.774999999998833</c:v>
                </c:pt>
                <c:pt idx="6756">
                  <c:v>33.779999999998871</c:v>
                </c:pt>
                <c:pt idx="6757">
                  <c:v>33.784999999998831</c:v>
                </c:pt>
                <c:pt idx="6758">
                  <c:v>33.789999999998862</c:v>
                </c:pt>
                <c:pt idx="6759">
                  <c:v>33.794999999998886</c:v>
                </c:pt>
                <c:pt idx="6760">
                  <c:v>33.799999999998896</c:v>
                </c:pt>
                <c:pt idx="6761">
                  <c:v>33.804999999998842</c:v>
                </c:pt>
                <c:pt idx="6762">
                  <c:v>33.809999999998851</c:v>
                </c:pt>
                <c:pt idx="6763">
                  <c:v>33.814999999998847</c:v>
                </c:pt>
                <c:pt idx="6764">
                  <c:v>33.819999999998849</c:v>
                </c:pt>
                <c:pt idx="6765">
                  <c:v>33.824999999998852</c:v>
                </c:pt>
                <c:pt idx="6766">
                  <c:v>33.829999999998861</c:v>
                </c:pt>
                <c:pt idx="6767">
                  <c:v>33.834999999998857</c:v>
                </c:pt>
                <c:pt idx="6768">
                  <c:v>33.839999999998859</c:v>
                </c:pt>
                <c:pt idx="6769">
                  <c:v>33.844999999998855</c:v>
                </c:pt>
                <c:pt idx="6770">
                  <c:v>33.849999999998865</c:v>
                </c:pt>
                <c:pt idx="6771">
                  <c:v>33.854999999998846</c:v>
                </c:pt>
                <c:pt idx="6772">
                  <c:v>33.85999999999887</c:v>
                </c:pt>
                <c:pt idx="6773">
                  <c:v>33.864999999998872</c:v>
                </c:pt>
                <c:pt idx="6774">
                  <c:v>33.869999999998882</c:v>
                </c:pt>
                <c:pt idx="6775">
                  <c:v>33.874999999998877</c:v>
                </c:pt>
                <c:pt idx="6776">
                  <c:v>33.87999999999888</c:v>
                </c:pt>
                <c:pt idx="6777">
                  <c:v>33.884999999998875</c:v>
                </c:pt>
                <c:pt idx="6778">
                  <c:v>33.889999999998885</c:v>
                </c:pt>
                <c:pt idx="6779">
                  <c:v>33.894999999998888</c:v>
                </c:pt>
                <c:pt idx="6780">
                  <c:v>33.899999999998911</c:v>
                </c:pt>
                <c:pt idx="6781">
                  <c:v>33.904999999998893</c:v>
                </c:pt>
                <c:pt idx="6782">
                  <c:v>33.909999999998902</c:v>
                </c:pt>
                <c:pt idx="6783">
                  <c:v>33.914999999998898</c:v>
                </c:pt>
                <c:pt idx="6784">
                  <c:v>33.9199999999989</c:v>
                </c:pt>
                <c:pt idx="6785">
                  <c:v>33.924999999998903</c:v>
                </c:pt>
                <c:pt idx="6786">
                  <c:v>33.929999999998913</c:v>
                </c:pt>
                <c:pt idx="6787">
                  <c:v>33.934999999998908</c:v>
                </c:pt>
                <c:pt idx="6788">
                  <c:v>33.939999999998911</c:v>
                </c:pt>
                <c:pt idx="6789">
                  <c:v>33.944999999998906</c:v>
                </c:pt>
                <c:pt idx="6790">
                  <c:v>33.949999999998916</c:v>
                </c:pt>
                <c:pt idx="6791">
                  <c:v>33.954999999998904</c:v>
                </c:pt>
                <c:pt idx="6792">
                  <c:v>33.959999999998921</c:v>
                </c:pt>
                <c:pt idx="6793">
                  <c:v>33.964999999998923</c:v>
                </c:pt>
                <c:pt idx="6794">
                  <c:v>33.969999999998933</c:v>
                </c:pt>
                <c:pt idx="6795">
                  <c:v>33.974999999998929</c:v>
                </c:pt>
                <c:pt idx="6796">
                  <c:v>33.979999999998931</c:v>
                </c:pt>
                <c:pt idx="6797">
                  <c:v>33.984999999998934</c:v>
                </c:pt>
                <c:pt idx="6798">
                  <c:v>33.989999999998936</c:v>
                </c:pt>
                <c:pt idx="6799">
                  <c:v>33.994999999998939</c:v>
                </c:pt>
                <c:pt idx="6800">
                  <c:v>33.999999999998963</c:v>
                </c:pt>
                <c:pt idx="6801">
                  <c:v>34.004999999998951</c:v>
                </c:pt>
                <c:pt idx="6802">
                  <c:v>34.009999999998961</c:v>
                </c:pt>
                <c:pt idx="6803">
                  <c:v>34.014999999998949</c:v>
                </c:pt>
                <c:pt idx="6804">
                  <c:v>34.019999999998952</c:v>
                </c:pt>
                <c:pt idx="6805">
                  <c:v>34.024999999998961</c:v>
                </c:pt>
                <c:pt idx="6806">
                  <c:v>34.029999999998999</c:v>
                </c:pt>
                <c:pt idx="6807">
                  <c:v>34.034999999998959</c:v>
                </c:pt>
                <c:pt idx="6808">
                  <c:v>34.039999999998962</c:v>
                </c:pt>
                <c:pt idx="6809">
                  <c:v>34.044999999998964</c:v>
                </c:pt>
                <c:pt idx="6810">
                  <c:v>34.049999999998967</c:v>
                </c:pt>
                <c:pt idx="6811">
                  <c:v>34.054999999998955</c:v>
                </c:pt>
                <c:pt idx="6812">
                  <c:v>34.059999999998972</c:v>
                </c:pt>
                <c:pt idx="6813">
                  <c:v>34.064999999998982</c:v>
                </c:pt>
                <c:pt idx="6814">
                  <c:v>34.069999999999013</c:v>
                </c:pt>
                <c:pt idx="6815">
                  <c:v>34.07499999999898</c:v>
                </c:pt>
                <c:pt idx="6816">
                  <c:v>34.079999999998982</c:v>
                </c:pt>
                <c:pt idx="6817">
                  <c:v>34.084999999998985</c:v>
                </c:pt>
                <c:pt idx="6818">
                  <c:v>34.089999999998987</c:v>
                </c:pt>
                <c:pt idx="6819">
                  <c:v>34.094999999999011</c:v>
                </c:pt>
                <c:pt idx="6820">
                  <c:v>34.099999999999035</c:v>
                </c:pt>
                <c:pt idx="6821">
                  <c:v>34.104999999999002</c:v>
                </c:pt>
                <c:pt idx="6822">
                  <c:v>34.109999999999012</c:v>
                </c:pt>
                <c:pt idx="6823">
                  <c:v>34.114999999999</c:v>
                </c:pt>
                <c:pt idx="6824">
                  <c:v>34.119999999999003</c:v>
                </c:pt>
                <c:pt idx="6825">
                  <c:v>34.124999999999012</c:v>
                </c:pt>
                <c:pt idx="6826">
                  <c:v>34.12999999999905</c:v>
                </c:pt>
                <c:pt idx="6827">
                  <c:v>34.13499999999901</c:v>
                </c:pt>
                <c:pt idx="6828">
                  <c:v>34.139999999999013</c:v>
                </c:pt>
                <c:pt idx="6829">
                  <c:v>34.144999999999015</c:v>
                </c:pt>
                <c:pt idx="6830">
                  <c:v>34.149999999999018</c:v>
                </c:pt>
                <c:pt idx="6831">
                  <c:v>34.154999999999021</c:v>
                </c:pt>
                <c:pt idx="6832">
                  <c:v>34.159999999999023</c:v>
                </c:pt>
                <c:pt idx="6833">
                  <c:v>34.164999999999033</c:v>
                </c:pt>
                <c:pt idx="6834">
                  <c:v>34.169999999999071</c:v>
                </c:pt>
                <c:pt idx="6835">
                  <c:v>34.174999999999031</c:v>
                </c:pt>
                <c:pt idx="6836">
                  <c:v>34.179999999999033</c:v>
                </c:pt>
                <c:pt idx="6837">
                  <c:v>34.184999999999036</c:v>
                </c:pt>
                <c:pt idx="6838">
                  <c:v>34.189999999999038</c:v>
                </c:pt>
                <c:pt idx="6839">
                  <c:v>34.194999999999062</c:v>
                </c:pt>
                <c:pt idx="6840">
                  <c:v>34.199999999999093</c:v>
                </c:pt>
                <c:pt idx="6841">
                  <c:v>34.204999999999053</c:v>
                </c:pt>
                <c:pt idx="6842">
                  <c:v>34.209999999999063</c:v>
                </c:pt>
                <c:pt idx="6843">
                  <c:v>34.214999999999051</c:v>
                </c:pt>
                <c:pt idx="6844">
                  <c:v>34.219999999999061</c:v>
                </c:pt>
                <c:pt idx="6845">
                  <c:v>34.224999999999099</c:v>
                </c:pt>
                <c:pt idx="6846">
                  <c:v>34.229999999999109</c:v>
                </c:pt>
                <c:pt idx="6847">
                  <c:v>34.234999999999062</c:v>
                </c:pt>
                <c:pt idx="6848">
                  <c:v>34.239999999999107</c:v>
                </c:pt>
                <c:pt idx="6849">
                  <c:v>34.244999999999067</c:v>
                </c:pt>
                <c:pt idx="6850">
                  <c:v>34.249999999999069</c:v>
                </c:pt>
                <c:pt idx="6851">
                  <c:v>34.254999999999072</c:v>
                </c:pt>
                <c:pt idx="6852">
                  <c:v>34.259999999999081</c:v>
                </c:pt>
                <c:pt idx="6853">
                  <c:v>34.264999999999112</c:v>
                </c:pt>
                <c:pt idx="6854">
                  <c:v>34.269999999999129</c:v>
                </c:pt>
                <c:pt idx="6855">
                  <c:v>34.274999999999082</c:v>
                </c:pt>
                <c:pt idx="6856">
                  <c:v>34.279999999999113</c:v>
                </c:pt>
                <c:pt idx="6857">
                  <c:v>34.284999999999087</c:v>
                </c:pt>
                <c:pt idx="6858">
                  <c:v>34.289999999999111</c:v>
                </c:pt>
                <c:pt idx="6859">
                  <c:v>34.294999999999135</c:v>
                </c:pt>
                <c:pt idx="6860">
                  <c:v>34.299999999999145</c:v>
                </c:pt>
                <c:pt idx="6861">
                  <c:v>34.304999999999097</c:v>
                </c:pt>
                <c:pt idx="6862">
                  <c:v>34.3099999999991</c:v>
                </c:pt>
                <c:pt idx="6863">
                  <c:v>34.314999999999095</c:v>
                </c:pt>
                <c:pt idx="6864">
                  <c:v>34.319999999999105</c:v>
                </c:pt>
                <c:pt idx="6865">
                  <c:v>34.324999999999108</c:v>
                </c:pt>
                <c:pt idx="6866">
                  <c:v>34.32999999999911</c:v>
                </c:pt>
                <c:pt idx="6867">
                  <c:v>34.334999999999106</c:v>
                </c:pt>
                <c:pt idx="6868">
                  <c:v>34.339999999999115</c:v>
                </c:pt>
                <c:pt idx="6869">
                  <c:v>34.344999999999104</c:v>
                </c:pt>
                <c:pt idx="6870">
                  <c:v>34.34999999999912</c:v>
                </c:pt>
                <c:pt idx="6871">
                  <c:v>34.354999999999094</c:v>
                </c:pt>
                <c:pt idx="6872">
                  <c:v>34.359999999999125</c:v>
                </c:pt>
                <c:pt idx="6873">
                  <c:v>34.364999999999128</c:v>
                </c:pt>
                <c:pt idx="6874">
                  <c:v>34.369999999999131</c:v>
                </c:pt>
                <c:pt idx="6875">
                  <c:v>34.374999999999126</c:v>
                </c:pt>
                <c:pt idx="6876">
                  <c:v>34.379999999999136</c:v>
                </c:pt>
                <c:pt idx="6877">
                  <c:v>34.384999999999124</c:v>
                </c:pt>
                <c:pt idx="6878">
                  <c:v>34.389999999999141</c:v>
                </c:pt>
                <c:pt idx="6879">
                  <c:v>34.394999999999143</c:v>
                </c:pt>
                <c:pt idx="6880">
                  <c:v>34.399999999999153</c:v>
                </c:pt>
                <c:pt idx="6881">
                  <c:v>34.404999999999148</c:v>
                </c:pt>
                <c:pt idx="6882">
                  <c:v>34.409999999999151</c:v>
                </c:pt>
                <c:pt idx="6883">
                  <c:v>34.414999999999154</c:v>
                </c:pt>
                <c:pt idx="6884">
                  <c:v>34.419999999999156</c:v>
                </c:pt>
                <c:pt idx="6885">
                  <c:v>34.424999999999159</c:v>
                </c:pt>
                <c:pt idx="6886">
                  <c:v>34.429999999999161</c:v>
                </c:pt>
                <c:pt idx="6887">
                  <c:v>34.434999999999164</c:v>
                </c:pt>
                <c:pt idx="6888">
                  <c:v>34.439999999999166</c:v>
                </c:pt>
                <c:pt idx="6889">
                  <c:v>34.444999999999155</c:v>
                </c:pt>
                <c:pt idx="6890">
                  <c:v>34.449999999999172</c:v>
                </c:pt>
                <c:pt idx="6891">
                  <c:v>34.454999999999174</c:v>
                </c:pt>
                <c:pt idx="6892">
                  <c:v>34.459999999999177</c:v>
                </c:pt>
                <c:pt idx="6893">
                  <c:v>34.464999999999179</c:v>
                </c:pt>
                <c:pt idx="6894">
                  <c:v>34.469999999999182</c:v>
                </c:pt>
                <c:pt idx="6895">
                  <c:v>34.474999999999184</c:v>
                </c:pt>
                <c:pt idx="6896">
                  <c:v>34.479999999999187</c:v>
                </c:pt>
                <c:pt idx="6897">
                  <c:v>34.484999999999175</c:v>
                </c:pt>
                <c:pt idx="6898">
                  <c:v>34.489999999999192</c:v>
                </c:pt>
                <c:pt idx="6899">
                  <c:v>34.494999999999202</c:v>
                </c:pt>
                <c:pt idx="6900">
                  <c:v>34.499999999999211</c:v>
                </c:pt>
                <c:pt idx="6901">
                  <c:v>34.5049999999992</c:v>
                </c:pt>
                <c:pt idx="6902">
                  <c:v>34.509999999999202</c:v>
                </c:pt>
                <c:pt idx="6903">
                  <c:v>34.514999999999205</c:v>
                </c:pt>
                <c:pt idx="6904">
                  <c:v>34.519999999999207</c:v>
                </c:pt>
                <c:pt idx="6905">
                  <c:v>34.52499999999921</c:v>
                </c:pt>
                <c:pt idx="6906">
                  <c:v>34.529999999999212</c:v>
                </c:pt>
                <c:pt idx="6907">
                  <c:v>34.534999999999215</c:v>
                </c:pt>
                <c:pt idx="6908">
                  <c:v>34.539999999999218</c:v>
                </c:pt>
                <c:pt idx="6909">
                  <c:v>34.54499999999922</c:v>
                </c:pt>
                <c:pt idx="6910">
                  <c:v>34.549999999999223</c:v>
                </c:pt>
                <c:pt idx="6911">
                  <c:v>34.554999999999225</c:v>
                </c:pt>
                <c:pt idx="6912">
                  <c:v>34.559999999999228</c:v>
                </c:pt>
                <c:pt idx="6913">
                  <c:v>34.56499999999923</c:v>
                </c:pt>
                <c:pt idx="6914">
                  <c:v>34.569999999999233</c:v>
                </c:pt>
                <c:pt idx="6915">
                  <c:v>34.574999999999235</c:v>
                </c:pt>
                <c:pt idx="6916">
                  <c:v>34.579999999999238</c:v>
                </c:pt>
                <c:pt idx="6917">
                  <c:v>34.584999999999241</c:v>
                </c:pt>
                <c:pt idx="6918">
                  <c:v>34.589999999999243</c:v>
                </c:pt>
                <c:pt idx="6919">
                  <c:v>34.594999999999253</c:v>
                </c:pt>
                <c:pt idx="6920">
                  <c:v>34.599999999999262</c:v>
                </c:pt>
                <c:pt idx="6921">
                  <c:v>34.604999999999251</c:v>
                </c:pt>
                <c:pt idx="6922">
                  <c:v>34.609999999999253</c:v>
                </c:pt>
                <c:pt idx="6923">
                  <c:v>34.614999999999256</c:v>
                </c:pt>
                <c:pt idx="6924">
                  <c:v>34.619999999999258</c:v>
                </c:pt>
                <c:pt idx="6925">
                  <c:v>34.624999999999261</c:v>
                </c:pt>
                <c:pt idx="6926">
                  <c:v>34.629999999999306</c:v>
                </c:pt>
                <c:pt idx="6927">
                  <c:v>34.634999999999266</c:v>
                </c:pt>
                <c:pt idx="6928">
                  <c:v>34.639999999999269</c:v>
                </c:pt>
                <c:pt idx="6929">
                  <c:v>34.644999999999271</c:v>
                </c:pt>
                <c:pt idx="6930">
                  <c:v>34.649999999999281</c:v>
                </c:pt>
                <c:pt idx="6931">
                  <c:v>34.654999999999276</c:v>
                </c:pt>
                <c:pt idx="6932">
                  <c:v>34.659999999999279</c:v>
                </c:pt>
                <c:pt idx="6933">
                  <c:v>34.664999999999281</c:v>
                </c:pt>
                <c:pt idx="6934">
                  <c:v>34.669999999999312</c:v>
                </c:pt>
                <c:pt idx="6935">
                  <c:v>34.674999999999287</c:v>
                </c:pt>
                <c:pt idx="6936">
                  <c:v>34.679999999999289</c:v>
                </c:pt>
                <c:pt idx="6937">
                  <c:v>34.684999999999292</c:v>
                </c:pt>
                <c:pt idx="6938">
                  <c:v>34.689999999999301</c:v>
                </c:pt>
                <c:pt idx="6939">
                  <c:v>34.694999999999311</c:v>
                </c:pt>
                <c:pt idx="6940">
                  <c:v>34.699999999999342</c:v>
                </c:pt>
                <c:pt idx="6941">
                  <c:v>34.704999999999302</c:v>
                </c:pt>
                <c:pt idx="6942">
                  <c:v>34.709999999999312</c:v>
                </c:pt>
                <c:pt idx="6943">
                  <c:v>34.714999999999307</c:v>
                </c:pt>
                <c:pt idx="6944">
                  <c:v>34.71999999999931</c:v>
                </c:pt>
                <c:pt idx="6945">
                  <c:v>34.724999999999312</c:v>
                </c:pt>
                <c:pt idx="6946">
                  <c:v>34.729999999999357</c:v>
                </c:pt>
                <c:pt idx="6947">
                  <c:v>34.734999999999317</c:v>
                </c:pt>
                <c:pt idx="6948">
                  <c:v>34.739999999999363</c:v>
                </c:pt>
                <c:pt idx="6949">
                  <c:v>34.744999999999322</c:v>
                </c:pt>
                <c:pt idx="6950">
                  <c:v>34.749999999999332</c:v>
                </c:pt>
                <c:pt idx="6951">
                  <c:v>34.754999999999328</c:v>
                </c:pt>
                <c:pt idx="6952">
                  <c:v>34.75999999999933</c:v>
                </c:pt>
                <c:pt idx="6953">
                  <c:v>34.764999999999333</c:v>
                </c:pt>
                <c:pt idx="6954">
                  <c:v>34.769999999999378</c:v>
                </c:pt>
                <c:pt idx="6955">
                  <c:v>34.774999999999338</c:v>
                </c:pt>
                <c:pt idx="6956">
                  <c:v>34.779999999999362</c:v>
                </c:pt>
                <c:pt idx="6957">
                  <c:v>34.784999999999343</c:v>
                </c:pt>
                <c:pt idx="6958">
                  <c:v>34.789999999999353</c:v>
                </c:pt>
                <c:pt idx="6959">
                  <c:v>34.794999999999362</c:v>
                </c:pt>
                <c:pt idx="6960">
                  <c:v>34.799999999999393</c:v>
                </c:pt>
                <c:pt idx="6961">
                  <c:v>34.804999999999346</c:v>
                </c:pt>
                <c:pt idx="6962">
                  <c:v>34.809999999999356</c:v>
                </c:pt>
                <c:pt idx="6963">
                  <c:v>34.814999999999344</c:v>
                </c:pt>
                <c:pt idx="6964">
                  <c:v>34.819999999999354</c:v>
                </c:pt>
                <c:pt idx="6965">
                  <c:v>34.824999999999356</c:v>
                </c:pt>
                <c:pt idx="6966">
                  <c:v>34.829999999999366</c:v>
                </c:pt>
                <c:pt idx="6967">
                  <c:v>34.834999999999354</c:v>
                </c:pt>
                <c:pt idx="6968">
                  <c:v>34.839999999999371</c:v>
                </c:pt>
                <c:pt idx="6969">
                  <c:v>34.844999999999374</c:v>
                </c:pt>
                <c:pt idx="6970">
                  <c:v>34.849999999999376</c:v>
                </c:pt>
                <c:pt idx="6971">
                  <c:v>34.854999999999336</c:v>
                </c:pt>
                <c:pt idx="6972">
                  <c:v>34.859999999999374</c:v>
                </c:pt>
                <c:pt idx="6973">
                  <c:v>34.864999999999384</c:v>
                </c:pt>
                <c:pt idx="6974">
                  <c:v>34.869999999999386</c:v>
                </c:pt>
                <c:pt idx="6975">
                  <c:v>34.874999999999375</c:v>
                </c:pt>
                <c:pt idx="6976">
                  <c:v>34.879999999999391</c:v>
                </c:pt>
                <c:pt idx="6977">
                  <c:v>34.884999999999394</c:v>
                </c:pt>
                <c:pt idx="6978">
                  <c:v>34.889999999999397</c:v>
                </c:pt>
                <c:pt idx="6979">
                  <c:v>34.894999999999399</c:v>
                </c:pt>
                <c:pt idx="6980">
                  <c:v>34.899999999999402</c:v>
                </c:pt>
                <c:pt idx="6981">
                  <c:v>34.904999999999404</c:v>
                </c:pt>
                <c:pt idx="6982">
                  <c:v>34.909999999999407</c:v>
                </c:pt>
                <c:pt idx="6983">
                  <c:v>34.914999999999395</c:v>
                </c:pt>
                <c:pt idx="6984">
                  <c:v>34.919999999999405</c:v>
                </c:pt>
                <c:pt idx="6985">
                  <c:v>34.924999999999415</c:v>
                </c:pt>
                <c:pt idx="6986">
                  <c:v>34.929999999999417</c:v>
                </c:pt>
                <c:pt idx="6987">
                  <c:v>34.93499999999942</c:v>
                </c:pt>
                <c:pt idx="6988">
                  <c:v>34.939999999999422</c:v>
                </c:pt>
                <c:pt idx="6989">
                  <c:v>34.944999999999425</c:v>
                </c:pt>
                <c:pt idx="6990">
                  <c:v>34.949999999999427</c:v>
                </c:pt>
                <c:pt idx="6991">
                  <c:v>34.954999999999394</c:v>
                </c:pt>
                <c:pt idx="6992">
                  <c:v>34.959999999999425</c:v>
                </c:pt>
                <c:pt idx="6993">
                  <c:v>34.964999999999435</c:v>
                </c:pt>
                <c:pt idx="6994">
                  <c:v>34.969999999999438</c:v>
                </c:pt>
                <c:pt idx="6995">
                  <c:v>34.97499999999944</c:v>
                </c:pt>
                <c:pt idx="6996">
                  <c:v>34.979999999999443</c:v>
                </c:pt>
                <c:pt idx="6997">
                  <c:v>34.984999999999445</c:v>
                </c:pt>
                <c:pt idx="6998">
                  <c:v>34.989999999999448</c:v>
                </c:pt>
                <c:pt idx="6999">
                  <c:v>34.99499999999945</c:v>
                </c:pt>
                <c:pt idx="7000">
                  <c:v>34.999999999999453</c:v>
                </c:pt>
                <c:pt idx="7001">
                  <c:v>35.004999999999455</c:v>
                </c:pt>
                <c:pt idx="7002">
                  <c:v>35.009999999999458</c:v>
                </c:pt>
                <c:pt idx="7003">
                  <c:v>35.014999999999446</c:v>
                </c:pt>
                <c:pt idx="7004">
                  <c:v>35.019999999999456</c:v>
                </c:pt>
                <c:pt idx="7005">
                  <c:v>35.024999999999466</c:v>
                </c:pt>
                <c:pt idx="7006">
                  <c:v>35.029999999999468</c:v>
                </c:pt>
                <c:pt idx="7007">
                  <c:v>35.034999999999471</c:v>
                </c:pt>
                <c:pt idx="7008">
                  <c:v>35.039999999999473</c:v>
                </c:pt>
                <c:pt idx="7009">
                  <c:v>35.044999999999476</c:v>
                </c:pt>
                <c:pt idx="7010">
                  <c:v>35.049999999999478</c:v>
                </c:pt>
                <c:pt idx="7011">
                  <c:v>35.054999999999474</c:v>
                </c:pt>
                <c:pt idx="7012">
                  <c:v>35.059999999999484</c:v>
                </c:pt>
                <c:pt idx="7013">
                  <c:v>35.064999999999486</c:v>
                </c:pt>
                <c:pt idx="7014">
                  <c:v>35.069999999999489</c:v>
                </c:pt>
                <c:pt idx="7015">
                  <c:v>35.074999999999491</c:v>
                </c:pt>
                <c:pt idx="7016">
                  <c:v>35.079999999999501</c:v>
                </c:pt>
                <c:pt idx="7017">
                  <c:v>35.084999999999496</c:v>
                </c:pt>
                <c:pt idx="7018">
                  <c:v>35.089999999999499</c:v>
                </c:pt>
                <c:pt idx="7019">
                  <c:v>35.094999999999501</c:v>
                </c:pt>
                <c:pt idx="7020">
                  <c:v>35.099999999999511</c:v>
                </c:pt>
                <c:pt idx="7021">
                  <c:v>35.104999999999507</c:v>
                </c:pt>
                <c:pt idx="7022">
                  <c:v>35.109999999999509</c:v>
                </c:pt>
                <c:pt idx="7023">
                  <c:v>35.114999999999505</c:v>
                </c:pt>
                <c:pt idx="7024">
                  <c:v>35.119999999999514</c:v>
                </c:pt>
                <c:pt idx="7025">
                  <c:v>35.124999999999517</c:v>
                </c:pt>
                <c:pt idx="7026">
                  <c:v>35.129999999999519</c:v>
                </c:pt>
                <c:pt idx="7027">
                  <c:v>35.134999999999522</c:v>
                </c:pt>
                <c:pt idx="7028">
                  <c:v>35.139999999999532</c:v>
                </c:pt>
                <c:pt idx="7029">
                  <c:v>35.144999999999527</c:v>
                </c:pt>
                <c:pt idx="7030">
                  <c:v>35.14999999999953</c:v>
                </c:pt>
                <c:pt idx="7031">
                  <c:v>35.154999999999525</c:v>
                </c:pt>
                <c:pt idx="7032">
                  <c:v>35.159999999999535</c:v>
                </c:pt>
                <c:pt idx="7033">
                  <c:v>35.164999999999537</c:v>
                </c:pt>
                <c:pt idx="7034">
                  <c:v>35.169999999999561</c:v>
                </c:pt>
                <c:pt idx="7035">
                  <c:v>35.174999999999542</c:v>
                </c:pt>
                <c:pt idx="7036">
                  <c:v>35.179999999999552</c:v>
                </c:pt>
                <c:pt idx="7037">
                  <c:v>35.184999999999548</c:v>
                </c:pt>
                <c:pt idx="7038">
                  <c:v>35.18999999999955</c:v>
                </c:pt>
                <c:pt idx="7039">
                  <c:v>35.194999999999553</c:v>
                </c:pt>
                <c:pt idx="7040">
                  <c:v>35.199999999999562</c:v>
                </c:pt>
                <c:pt idx="7041">
                  <c:v>35.204999999999558</c:v>
                </c:pt>
                <c:pt idx="7042">
                  <c:v>35.20999999999956</c:v>
                </c:pt>
                <c:pt idx="7043">
                  <c:v>35.214999999999556</c:v>
                </c:pt>
                <c:pt idx="7044">
                  <c:v>35.219999999999565</c:v>
                </c:pt>
                <c:pt idx="7045">
                  <c:v>35.224999999999568</c:v>
                </c:pt>
                <c:pt idx="7046">
                  <c:v>35.229999999999613</c:v>
                </c:pt>
                <c:pt idx="7047">
                  <c:v>35.234999999999573</c:v>
                </c:pt>
                <c:pt idx="7048">
                  <c:v>35.239999999999583</c:v>
                </c:pt>
                <c:pt idx="7049">
                  <c:v>35.244999999999578</c:v>
                </c:pt>
                <c:pt idx="7050">
                  <c:v>35.249999999999581</c:v>
                </c:pt>
                <c:pt idx="7051">
                  <c:v>35.254999999999576</c:v>
                </c:pt>
                <c:pt idx="7052">
                  <c:v>35.259999999999586</c:v>
                </c:pt>
                <c:pt idx="7053">
                  <c:v>35.264999999999588</c:v>
                </c:pt>
                <c:pt idx="7054">
                  <c:v>35.269999999999612</c:v>
                </c:pt>
                <c:pt idx="7055">
                  <c:v>35.274999999999601</c:v>
                </c:pt>
                <c:pt idx="7056">
                  <c:v>35.279999999999603</c:v>
                </c:pt>
                <c:pt idx="7057">
                  <c:v>35.284999999999599</c:v>
                </c:pt>
                <c:pt idx="7058">
                  <c:v>35.289999999999601</c:v>
                </c:pt>
                <c:pt idx="7059">
                  <c:v>35.294999999999611</c:v>
                </c:pt>
                <c:pt idx="7060">
                  <c:v>35.299999999999613</c:v>
                </c:pt>
                <c:pt idx="7061">
                  <c:v>35.304999999999595</c:v>
                </c:pt>
                <c:pt idx="7062">
                  <c:v>35.309999999999604</c:v>
                </c:pt>
                <c:pt idx="7063">
                  <c:v>35.314999999999571</c:v>
                </c:pt>
                <c:pt idx="7064">
                  <c:v>35.319999999999595</c:v>
                </c:pt>
                <c:pt idx="7065">
                  <c:v>35.324999999999605</c:v>
                </c:pt>
                <c:pt idx="7066">
                  <c:v>35.329999999999622</c:v>
                </c:pt>
                <c:pt idx="7067">
                  <c:v>35.334999999999624</c:v>
                </c:pt>
                <c:pt idx="7068">
                  <c:v>35.339999999999627</c:v>
                </c:pt>
                <c:pt idx="7069">
                  <c:v>35.344999999999594</c:v>
                </c:pt>
                <c:pt idx="7070">
                  <c:v>35.349999999999625</c:v>
                </c:pt>
                <c:pt idx="7071">
                  <c:v>35.354999999999585</c:v>
                </c:pt>
                <c:pt idx="7072">
                  <c:v>35.359999999999594</c:v>
                </c:pt>
                <c:pt idx="7073">
                  <c:v>35.36499999999964</c:v>
                </c:pt>
                <c:pt idx="7074">
                  <c:v>35.369999999999642</c:v>
                </c:pt>
                <c:pt idx="7075">
                  <c:v>35.374999999999645</c:v>
                </c:pt>
                <c:pt idx="7076">
                  <c:v>35.379999999999647</c:v>
                </c:pt>
                <c:pt idx="7077">
                  <c:v>35.384999999999607</c:v>
                </c:pt>
                <c:pt idx="7078">
                  <c:v>35.389999999999645</c:v>
                </c:pt>
                <c:pt idx="7079">
                  <c:v>35.394999999999655</c:v>
                </c:pt>
                <c:pt idx="7080">
                  <c:v>35.399999999999658</c:v>
                </c:pt>
                <c:pt idx="7081">
                  <c:v>35.404999999999646</c:v>
                </c:pt>
                <c:pt idx="7082">
                  <c:v>35.409999999999656</c:v>
                </c:pt>
                <c:pt idx="7083">
                  <c:v>35.414999999999644</c:v>
                </c:pt>
                <c:pt idx="7084">
                  <c:v>35.419999999999654</c:v>
                </c:pt>
                <c:pt idx="7085">
                  <c:v>35.42499999999967</c:v>
                </c:pt>
                <c:pt idx="7086">
                  <c:v>35.429999999999673</c:v>
                </c:pt>
                <c:pt idx="7087">
                  <c:v>35.434999999999675</c:v>
                </c:pt>
                <c:pt idx="7088">
                  <c:v>35.439999999999678</c:v>
                </c:pt>
                <c:pt idx="7089">
                  <c:v>35.444999999999645</c:v>
                </c:pt>
                <c:pt idx="7090">
                  <c:v>35.449999999999676</c:v>
                </c:pt>
                <c:pt idx="7091">
                  <c:v>35.454999999999643</c:v>
                </c:pt>
                <c:pt idx="7092">
                  <c:v>35.459999999999674</c:v>
                </c:pt>
                <c:pt idx="7093">
                  <c:v>35.464999999999691</c:v>
                </c:pt>
                <c:pt idx="7094">
                  <c:v>35.469999999999693</c:v>
                </c:pt>
                <c:pt idx="7095">
                  <c:v>35.474999999999696</c:v>
                </c:pt>
                <c:pt idx="7096">
                  <c:v>35.479999999999698</c:v>
                </c:pt>
                <c:pt idx="7097">
                  <c:v>35.484999999999701</c:v>
                </c:pt>
                <c:pt idx="7098">
                  <c:v>35.489999999999711</c:v>
                </c:pt>
                <c:pt idx="7099">
                  <c:v>35.494999999999713</c:v>
                </c:pt>
                <c:pt idx="7100">
                  <c:v>35.499999999999758</c:v>
                </c:pt>
                <c:pt idx="7101">
                  <c:v>35.504999999999711</c:v>
                </c:pt>
                <c:pt idx="7102">
                  <c:v>35.509999999999756</c:v>
                </c:pt>
                <c:pt idx="7103">
                  <c:v>35.514999999999716</c:v>
                </c:pt>
                <c:pt idx="7104">
                  <c:v>35.519999999999719</c:v>
                </c:pt>
                <c:pt idx="7105">
                  <c:v>35.524999999999764</c:v>
                </c:pt>
                <c:pt idx="7106">
                  <c:v>35.529999999999788</c:v>
                </c:pt>
                <c:pt idx="7107">
                  <c:v>35.534999999999762</c:v>
                </c:pt>
                <c:pt idx="7108">
                  <c:v>35.539999999999772</c:v>
                </c:pt>
                <c:pt idx="7109">
                  <c:v>35.544999999999732</c:v>
                </c:pt>
                <c:pt idx="7110">
                  <c:v>35.549999999999763</c:v>
                </c:pt>
                <c:pt idx="7111">
                  <c:v>35.554999999999737</c:v>
                </c:pt>
                <c:pt idx="7112">
                  <c:v>35.559999999999739</c:v>
                </c:pt>
                <c:pt idx="7113">
                  <c:v>35.564999999999763</c:v>
                </c:pt>
                <c:pt idx="7114">
                  <c:v>35.569999999999794</c:v>
                </c:pt>
                <c:pt idx="7115">
                  <c:v>35.574999999999761</c:v>
                </c:pt>
                <c:pt idx="7116">
                  <c:v>35.579999999999792</c:v>
                </c:pt>
                <c:pt idx="7117">
                  <c:v>35.584999999999752</c:v>
                </c:pt>
                <c:pt idx="7118">
                  <c:v>35.589999999999762</c:v>
                </c:pt>
                <c:pt idx="7119">
                  <c:v>35.5949999999998</c:v>
                </c:pt>
                <c:pt idx="7120">
                  <c:v>35.599999999999817</c:v>
                </c:pt>
                <c:pt idx="7121">
                  <c:v>35.604999999999762</c:v>
                </c:pt>
                <c:pt idx="7122">
                  <c:v>35.609999999999808</c:v>
                </c:pt>
                <c:pt idx="7123">
                  <c:v>35.614999999999768</c:v>
                </c:pt>
                <c:pt idx="7124">
                  <c:v>35.619999999999813</c:v>
                </c:pt>
                <c:pt idx="7125">
                  <c:v>35.624999999999822</c:v>
                </c:pt>
                <c:pt idx="7126">
                  <c:v>35.629999999999839</c:v>
                </c:pt>
                <c:pt idx="7127">
                  <c:v>35.634999999999813</c:v>
                </c:pt>
                <c:pt idx="7128">
                  <c:v>35.63999999999983</c:v>
                </c:pt>
                <c:pt idx="7129">
                  <c:v>35.644999999999783</c:v>
                </c:pt>
                <c:pt idx="7130">
                  <c:v>35.649999999999828</c:v>
                </c:pt>
                <c:pt idx="7131">
                  <c:v>35.654999999999788</c:v>
                </c:pt>
                <c:pt idx="7132">
                  <c:v>35.659999999999812</c:v>
                </c:pt>
                <c:pt idx="7133">
                  <c:v>35.664999999999836</c:v>
                </c:pt>
                <c:pt idx="7134">
                  <c:v>35.66999999999986</c:v>
                </c:pt>
                <c:pt idx="7135">
                  <c:v>35.674999999999812</c:v>
                </c:pt>
                <c:pt idx="7136">
                  <c:v>35.679999999999843</c:v>
                </c:pt>
                <c:pt idx="7137">
                  <c:v>35.684999999999803</c:v>
                </c:pt>
                <c:pt idx="7138">
                  <c:v>35.689999999999813</c:v>
                </c:pt>
                <c:pt idx="7139">
                  <c:v>35.694999999999858</c:v>
                </c:pt>
                <c:pt idx="7140">
                  <c:v>35.699999999999868</c:v>
                </c:pt>
                <c:pt idx="7141">
                  <c:v>35.704999999999856</c:v>
                </c:pt>
                <c:pt idx="7142">
                  <c:v>35.709999999999866</c:v>
                </c:pt>
                <c:pt idx="7143">
                  <c:v>35.714999999999819</c:v>
                </c:pt>
                <c:pt idx="7144">
                  <c:v>35.719999999999864</c:v>
                </c:pt>
                <c:pt idx="7145">
                  <c:v>35.724999999999888</c:v>
                </c:pt>
                <c:pt idx="7146">
                  <c:v>35.729999999999905</c:v>
                </c:pt>
                <c:pt idx="7147">
                  <c:v>35.734999999999872</c:v>
                </c:pt>
                <c:pt idx="7148">
                  <c:v>35.739999999999888</c:v>
                </c:pt>
                <c:pt idx="7149">
                  <c:v>35.744999999999862</c:v>
                </c:pt>
                <c:pt idx="7150">
                  <c:v>35.749999999999886</c:v>
                </c:pt>
                <c:pt idx="7151">
                  <c:v>35.754999999999839</c:v>
                </c:pt>
                <c:pt idx="7152">
                  <c:v>35.759999999999863</c:v>
                </c:pt>
                <c:pt idx="7153">
                  <c:v>35.764999999999894</c:v>
                </c:pt>
                <c:pt idx="7154">
                  <c:v>35.769999999999911</c:v>
                </c:pt>
                <c:pt idx="7155">
                  <c:v>35.774999999999892</c:v>
                </c:pt>
                <c:pt idx="7156">
                  <c:v>35.779999999999895</c:v>
                </c:pt>
                <c:pt idx="7157">
                  <c:v>35.784999999999862</c:v>
                </c:pt>
                <c:pt idx="7158">
                  <c:v>35.7899999999999</c:v>
                </c:pt>
                <c:pt idx="7159">
                  <c:v>35.794999999999916</c:v>
                </c:pt>
                <c:pt idx="7160">
                  <c:v>35.799999999999926</c:v>
                </c:pt>
                <c:pt idx="7161">
                  <c:v>35.804999999999865</c:v>
                </c:pt>
                <c:pt idx="7162">
                  <c:v>35.809999999999867</c:v>
                </c:pt>
                <c:pt idx="7163">
                  <c:v>35.81499999999987</c:v>
                </c:pt>
                <c:pt idx="7164">
                  <c:v>35.819999999999872</c:v>
                </c:pt>
                <c:pt idx="7165">
                  <c:v>35.824999999999882</c:v>
                </c:pt>
                <c:pt idx="7166">
                  <c:v>35.829999999999913</c:v>
                </c:pt>
                <c:pt idx="7167">
                  <c:v>35.83499999999988</c:v>
                </c:pt>
                <c:pt idx="7168">
                  <c:v>35.839999999999883</c:v>
                </c:pt>
                <c:pt idx="7169">
                  <c:v>35.844999999999885</c:v>
                </c:pt>
                <c:pt idx="7170">
                  <c:v>35.849999999999888</c:v>
                </c:pt>
                <c:pt idx="7171">
                  <c:v>35.85499999999989</c:v>
                </c:pt>
                <c:pt idx="7172">
                  <c:v>35.859999999999893</c:v>
                </c:pt>
                <c:pt idx="7173">
                  <c:v>35.864999999999903</c:v>
                </c:pt>
                <c:pt idx="7174">
                  <c:v>35.869999999999912</c:v>
                </c:pt>
                <c:pt idx="7175">
                  <c:v>35.874999999999901</c:v>
                </c:pt>
                <c:pt idx="7176">
                  <c:v>35.879999999999903</c:v>
                </c:pt>
                <c:pt idx="7177">
                  <c:v>35.884999999999906</c:v>
                </c:pt>
                <c:pt idx="7178">
                  <c:v>35.889999999999908</c:v>
                </c:pt>
                <c:pt idx="7179">
                  <c:v>35.894999999999911</c:v>
                </c:pt>
                <c:pt idx="7180">
                  <c:v>35.899999999999913</c:v>
                </c:pt>
                <c:pt idx="7181">
                  <c:v>35.904999999999916</c:v>
                </c:pt>
                <c:pt idx="7182">
                  <c:v>35.909999999999918</c:v>
                </c:pt>
                <c:pt idx="7183">
                  <c:v>35.914999999999921</c:v>
                </c:pt>
                <c:pt idx="7184">
                  <c:v>35.919999999999931</c:v>
                </c:pt>
                <c:pt idx="7185">
                  <c:v>35.924999999999933</c:v>
                </c:pt>
                <c:pt idx="7186">
                  <c:v>35.929999999999971</c:v>
                </c:pt>
                <c:pt idx="7187">
                  <c:v>35.934999999999931</c:v>
                </c:pt>
                <c:pt idx="7188">
                  <c:v>35.939999999999962</c:v>
                </c:pt>
                <c:pt idx="7189">
                  <c:v>35.944999999999936</c:v>
                </c:pt>
                <c:pt idx="7190">
                  <c:v>35.949999999999939</c:v>
                </c:pt>
                <c:pt idx="7191">
                  <c:v>35.954999999999941</c:v>
                </c:pt>
                <c:pt idx="7192">
                  <c:v>35.959999999999951</c:v>
                </c:pt>
                <c:pt idx="7193">
                  <c:v>35.964999999999961</c:v>
                </c:pt>
                <c:pt idx="7194">
                  <c:v>35.969999999999963</c:v>
                </c:pt>
                <c:pt idx="7195">
                  <c:v>35.974999999999952</c:v>
                </c:pt>
                <c:pt idx="7196">
                  <c:v>35.979999999999961</c:v>
                </c:pt>
                <c:pt idx="7197">
                  <c:v>35.984999999999957</c:v>
                </c:pt>
                <c:pt idx="7198">
                  <c:v>35.989999999999959</c:v>
                </c:pt>
                <c:pt idx="7199">
                  <c:v>35.994999999999962</c:v>
                </c:pt>
                <c:pt idx="7200">
                  <c:v>36</c:v>
                </c:pt>
                <c:pt idx="7201">
                  <c:v>36.004999999999967</c:v>
                </c:pt>
                <c:pt idx="7202">
                  <c:v>36.01</c:v>
                </c:pt>
                <c:pt idx="7203">
                  <c:v>36.014999999999972</c:v>
                </c:pt>
                <c:pt idx="7204">
                  <c:v>36.019999999999982</c:v>
                </c:pt>
                <c:pt idx="7205">
                  <c:v>36.025000000000013</c:v>
                </c:pt>
                <c:pt idx="7206">
                  <c:v>36.030000000000008</c:v>
                </c:pt>
                <c:pt idx="7207">
                  <c:v>36.034999999999982</c:v>
                </c:pt>
                <c:pt idx="7208">
                  <c:v>36.04</c:v>
                </c:pt>
                <c:pt idx="7209">
                  <c:v>36.044999999999987</c:v>
                </c:pt>
                <c:pt idx="7210">
                  <c:v>36.050000000000004</c:v>
                </c:pt>
                <c:pt idx="7211">
                  <c:v>36.054999999999993</c:v>
                </c:pt>
                <c:pt idx="7212">
                  <c:v>36.06</c:v>
                </c:pt>
                <c:pt idx="7213">
                  <c:v>36.065000000000012</c:v>
                </c:pt>
                <c:pt idx="7214">
                  <c:v>36.07</c:v>
                </c:pt>
                <c:pt idx="7215">
                  <c:v>36.075000000000003</c:v>
                </c:pt>
                <c:pt idx="7216">
                  <c:v>36.080000000000005</c:v>
                </c:pt>
                <c:pt idx="7217">
                  <c:v>36.085000000000008</c:v>
                </c:pt>
                <c:pt idx="7218">
                  <c:v>36.090000000000011</c:v>
                </c:pt>
                <c:pt idx="7219">
                  <c:v>36.095000000000013</c:v>
                </c:pt>
                <c:pt idx="7220">
                  <c:v>36.100000000000016</c:v>
                </c:pt>
                <c:pt idx="7221">
                  <c:v>36.105000000000018</c:v>
                </c:pt>
                <c:pt idx="7222">
                  <c:v>36.110000000000021</c:v>
                </c:pt>
                <c:pt idx="7223">
                  <c:v>36.115000000000023</c:v>
                </c:pt>
                <c:pt idx="7224">
                  <c:v>36.120000000000033</c:v>
                </c:pt>
                <c:pt idx="7225">
                  <c:v>36.125000000000071</c:v>
                </c:pt>
                <c:pt idx="7226">
                  <c:v>36.130000000000031</c:v>
                </c:pt>
                <c:pt idx="7227">
                  <c:v>36.135000000000062</c:v>
                </c:pt>
                <c:pt idx="7228">
                  <c:v>36.140000000000036</c:v>
                </c:pt>
                <c:pt idx="7229">
                  <c:v>36.145000000000039</c:v>
                </c:pt>
                <c:pt idx="7230">
                  <c:v>36.150000000000041</c:v>
                </c:pt>
                <c:pt idx="7231">
                  <c:v>36.155000000000051</c:v>
                </c:pt>
                <c:pt idx="7232">
                  <c:v>36.160000000000053</c:v>
                </c:pt>
                <c:pt idx="7233">
                  <c:v>36.165000000000063</c:v>
                </c:pt>
                <c:pt idx="7234">
                  <c:v>36.170000000000051</c:v>
                </c:pt>
                <c:pt idx="7235">
                  <c:v>36.175000000000061</c:v>
                </c:pt>
                <c:pt idx="7236">
                  <c:v>36.180000000000057</c:v>
                </c:pt>
                <c:pt idx="7237">
                  <c:v>36.185000000000059</c:v>
                </c:pt>
                <c:pt idx="7238">
                  <c:v>36.190000000000062</c:v>
                </c:pt>
                <c:pt idx="7239">
                  <c:v>36.195000000000107</c:v>
                </c:pt>
                <c:pt idx="7240">
                  <c:v>36.200000000000067</c:v>
                </c:pt>
                <c:pt idx="7241">
                  <c:v>36.205000000000069</c:v>
                </c:pt>
                <c:pt idx="7242">
                  <c:v>36.210000000000072</c:v>
                </c:pt>
                <c:pt idx="7243">
                  <c:v>36.215000000000082</c:v>
                </c:pt>
                <c:pt idx="7244">
                  <c:v>36.220000000000113</c:v>
                </c:pt>
                <c:pt idx="7245">
                  <c:v>36.225000000000129</c:v>
                </c:pt>
                <c:pt idx="7246">
                  <c:v>36.230000000000082</c:v>
                </c:pt>
                <c:pt idx="7247">
                  <c:v>36.235000000000113</c:v>
                </c:pt>
                <c:pt idx="7248">
                  <c:v>36.240000000000087</c:v>
                </c:pt>
                <c:pt idx="7249">
                  <c:v>36.245000000000111</c:v>
                </c:pt>
                <c:pt idx="7250">
                  <c:v>36.250000000000092</c:v>
                </c:pt>
                <c:pt idx="7251">
                  <c:v>36.255000000000102</c:v>
                </c:pt>
                <c:pt idx="7252">
                  <c:v>36.260000000000112</c:v>
                </c:pt>
                <c:pt idx="7253">
                  <c:v>36.265000000000143</c:v>
                </c:pt>
                <c:pt idx="7254">
                  <c:v>36.270000000000103</c:v>
                </c:pt>
                <c:pt idx="7255">
                  <c:v>36.275000000000112</c:v>
                </c:pt>
                <c:pt idx="7256">
                  <c:v>36.280000000000108</c:v>
                </c:pt>
                <c:pt idx="7257">
                  <c:v>36.28500000000011</c:v>
                </c:pt>
                <c:pt idx="7258">
                  <c:v>36.290000000000113</c:v>
                </c:pt>
                <c:pt idx="7259">
                  <c:v>36.295000000000165</c:v>
                </c:pt>
                <c:pt idx="7260">
                  <c:v>36.300000000000104</c:v>
                </c:pt>
                <c:pt idx="7261">
                  <c:v>36.305000000000121</c:v>
                </c:pt>
                <c:pt idx="7262">
                  <c:v>36.310000000000095</c:v>
                </c:pt>
                <c:pt idx="7263">
                  <c:v>36.315000000000126</c:v>
                </c:pt>
                <c:pt idx="7264">
                  <c:v>36.320000000000128</c:v>
                </c:pt>
                <c:pt idx="7265">
                  <c:v>36.325000000000131</c:v>
                </c:pt>
                <c:pt idx="7266">
                  <c:v>36.330000000000126</c:v>
                </c:pt>
                <c:pt idx="7267">
                  <c:v>36.335000000000136</c:v>
                </c:pt>
                <c:pt idx="7268">
                  <c:v>36.340000000000124</c:v>
                </c:pt>
                <c:pt idx="7269">
                  <c:v>36.345000000000141</c:v>
                </c:pt>
                <c:pt idx="7270">
                  <c:v>36.350000000000144</c:v>
                </c:pt>
                <c:pt idx="7271">
                  <c:v>36.355000000000146</c:v>
                </c:pt>
                <c:pt idx="7272">
                  <c:v>36.360000000000149</c:v>
                </c:pt>
                <c:pt idx="7273">
                  <c:v>36.365000000000151</c:v>
                </c:pt>
                <c:pt idx="7274">
                  <c:v>36.370000000000154</c:v>
                </c:pt>
                <c:pt idx="7275">
                  <c:v>36.375000000000156</c:v>
                </c:pt>
                <c:pt idx="7276">
                  <c:v>36.380000000000145</c:v>
                </c:pt>
                <c:pt idx="7277">
                  <c:v>36.385000000000154</c:v>
                </c:pt>
                <c:pt idx="7278">
                  <c:v>36.390000000000164</c:v>
                </c:pt>
                <c:pt idx="7279">
                  <c:v>36.395000000000167</c:v>
                </c:pt>
                <c:pt idx="7280">
                  <c:v>36.400000000000155</c:v>
                </c:pt>
                <c:pt idx="7281">
                  <c:v>36.405000000000172</c:v>
                </c:pt>
                <c:pt idx="7282">
                  <c:v>36.410000000000174</c:v>
                </c:pt>
                <c:pt idx="7283">
                  <c:v>36.415000000000177</c:v>
                </c:pt>
                <c:pt idx="7284">
                  <c:v>36.420000000000179</c:v>
                </c:pt>
                <c:pt idx="7285">
                  <c:v>36.425000000000182</c:v>
                </c:pt>
                <c:pt idx="7286">
                  <c:v>36.430000000000184</c:v>
                </c:pt>
                <c:pt idx="7287">
                  <c:v>36.435000000000187</c:v>
                </c:pt>
                <c:pt idx="7288">
                  <c:v>36.44000000000019</c:v>
                </c:pt>
                <c:pt idx="7289">
                  <c:v>36.445000000000192</c:v>
                </c:pt>
                <c:pt idx="7290">
                  <c:v>36.450000000000195</c:v>
                </c:pt>
                <c:pt idx="7291">
                  <c:v>36.455000000000197</c:v>
                </c:pt>
                <c:pt idx="7292">
                  <c:v>36.4600000000002</c:v>
                </c:pt>
                <c:pt idx="7293">
                  <c:v>36.465000000000202</c:v>
                </c:pt>
                <c:pt idx="7294">
                  <c:v>36.470000000000205</c:v>
                </c:pt>
                <c:pt idx="7295">
                  <c:v>36.475000000000207</c:v>
                </c:pt>
                <c:pt idx="7296">
                  <c:v>36.480000000000196</c:v>
                </c:pt>
                <c:pt idx="7297">
                  <c:v>36.485000000000205</c:v>
                </c:pt>
                <c:pt idx="7298">
                  <c:v>36.490000000000215</c:v>
                </c:pt>
                <c:pt idx="7299">
                  <c:v>36.495000000000218</c:v>
                </c:pt>
                <c:pt idx="7300">
                  <c:v>36.50000000000022</c:v>
                </c:pt>
                <c:pt idx="7301">
                  <c:v>36.505000000000223</c:v>
                </c:pt>
                <c:pt idx="7302">
                  <c:v>36.510000000000225</c:v>
                </c:pt>
                <c:pt idx="7303">
                  <c:v>36.515000000000228</c:v>
                </c:pt>
                <c:pt idx="7304">
                  <c:v>36.520000000000231</c:v>
                </c:pt>
                <c:pt idx="7305">
                  <c:v>36.525000000000233</c:v>
                </c:pt>
                <c:pt idx="7306">
                  <c:v>36.530000000000236</c:v>
                </c:pt>
                <c:pt idx="7307">
                  <c:v>36.535000000000238</c:v>
                </c:pt>
                <c:pt idx="7308">
                  <c:v>36.540000000000241</c:v>
                </c:pt>
                <c:pt idx="7309">
                  <c:v>36.545000000000243</c:v>
                </c:pt>
                <c:pt idx="7310">
                  <c:v>36.550000000000246</c:v>
                </c:pt>
                <c:pt idx="7311">
                  <c:v>36.555000000000248</c:v>
                </c:pt>
                <c:pt idx="7312">
                  <c:v>36.560000000000251</c:v>
                </c:pt>
                <c:pt idx="7313">
                  <c:v>36.565000000000261</c:v>
                </c:pt>
                <c:pt idx="7314">
                  <c:v>36.570000000000256</c:v>
                </c:pt>
                <c:pt idx="7315">
                  <c:v>36.575000000000259</c:v>
                </c:pt>
                <c:pt idx="7316">
                  <c:v>36.580000000000254</c:v>
                </c:pt>
                <c:pt idx="7317">
                  <c:v>36.585000000000264</c:v>
                </c:pt>
                <c:pt idx="7318">
                  <c:v>36.590000000000266</c:v>
                </c:pt>
                <c:pt idx="7319">
                  <c:v>36.595000000000269</c:v>
                </c:pt>
                <c:pt idx="7320">
                  <c:v>36.600000000000271</c:v>
                </c:pt>
                <c:pt idx="7321">
                  <c:v>36.605000000000281</c:v>
                </c:pt>
                <c:pt idx="7322">
                  <c:v>36.610000000000277</c:v>
                </c:pt>
                <c:pt idx="7323">
                  <c:v>36.615000000000279</c:v>
                </c:pt>
                <c:pt idx="7324">
                  <c:v>36.620000000000282</c:v>
                </c:pt>
                <c:pt idx="7325">
                  <c:v>36.625000000000313</c:v>
                </c:pt>
                <c:pt idx="7326">
                  <c:v>36.630000000000287</c:v>
                </c:pt>
                <c:pt idx="7327">
                  <c:v>36.635000000000289</c:v>
                </c:pt>
                <c:pt idx="7328">
                  <c:v>36.640000000000292</c:v>
                </c:pt>
                <c:pt idx="7329">
                  <c:v>36.645000000000302</c:v>
                </c:pt>
                <c:pt idx="7330">
                  <c:v>36.650000000000297</c:v>
                </c:pt>
                <c:pt idx="7331">
                  <c:v>36.6550000000003</c:v>
                </c:pt>
                <c:pt idx="7332">
                  <c:v>36.660000000000302</c:v>
                </c:pt>
                <c:pt idx="7333">
                  <c:v>36.665000000000312</c:v>
                </c:pt>
                <c:pt idx="7334">
                  <c:v>36.670000000000307</c:v>
                </c:pt>
                <c:pt idx="7335">
                  <c:v>36.67500000000031</c:v>
                </c:pt>
                <c:pt idx="7336">
                  <c:v>36.680000000000305</c:v>
                </c:pt>
                <c:pt idx="7337">
                  <c:v>36.685000000000315</c:v>
                </c:pt>
                <c:pt idx="7338">
                  <c:v>36.690000000000317</c:v>
                </c:pt>
                <c:pt idx="7339">
                  <c:v>36.695000000000363</c:v>
                </c:pt>
                <c:pt idx="7340">
                  <c:v>36.700000000000323</c:v>
                </c:pt>
                <c:pt idx="7341">
                  <c:v>36.705000000000332</c:v>
                </c:pt>
                <c:pt idx="7342">
                  <c:v>36.710000000000328</c:v>
                </c:pt>
                <c:pt idx="7343">
                  <c:v>36.71500000000033</c:v>
                </c:pt>
                <c:pt idx="7344">
                  <c:v>36.720000000000333</c:v>
                </c:pt>
                <c:pt idx="7345">
                  <c:v>36.725000000000378</c:v>
                </c:pt>
                <c:pt idx="7346">
                  <c:v>36.730000000000338</c:v>
                </c:pt>
                <c:pt idx="7347">
                  <c:v>36.735000000000362</c:v>
                </c:pt>
                <c:pt idx="7348">
                  <c:v>36.740000000000343</c:v>
                </c:pt>
                <c:pt idx="7349">
                  <c:v>36.745000000000353</c:v>
                </c:pt>
                <c:pt idx="7350">
                  <c:v>36.750000000000348</c:v>
                </c:pt>
                <c:pt idx="7351">
                  <c:v>36.755000000000351</c:v>
                </c:pt>
                <c:pt idx="7352">
                  <c:v>36.760000000000353</c:v>
                </c:pt>
                <c:pt idx="7353">
                  <c:v>36.765000000000363</c:v>
                </c:pt>
                <c:pt idx="7354">
                  <c:v>36.770000000000358</c:v>
                </c:pt>
                <c:pt idx="7355">
                  <c:v>36.775000000000361</c:v>
                </c:pt>
                <c:pt idx="7356">
                  <c:v>36.780000000000364</c:v>
                </c:pt>
                <c:pt idx="7357">
                  <c:v>36.785000000000366</c:v>
                </c:pt>
                <c:pt idx="7358">
                  <c:v>36.790000000000369</c:v>
                </c:pt>
                <c:pt idx="7359">
                  <c:v>36.795000000000414</c:v>
                </c:pt>
                <c:pt idx="7360">
                  <c:v>36.800000000000374</c:v>
                </c:pt>
                <c:pt idx="7361">
                  <c:v>36.805000000000376</c:v>
                </c:pt>
                <c:pt idx="7362">
                  <c:v>36.810000000000336</c:v>
                </c:pt>
                <c:pt idx="7363">
                  <c:v>36.815000000000374</c:v>
                </c:pt>
                <c:pt idx="7364">
                  <c:v>36.820000000000384</c:v>
                </c:pt>
                <c:pt idx="7365">
                  <c:v>36.825000000000387</c:v>
                </c:pt>
                <c:pt idx="7366">
                  <c:v>36.830000000000375</c:v>
                </c:pt>
                <c:pt idx="7367">
                  <c:v>36.835000000000392</c:v>
                </c:pt>
                <c:pt idx="7368">
                  <c:v>36.840000000000394</c:v>
                </c:pt>
                <c:pt idx="7369">
                  <c:v>36.845000000000397</c:v>
                </c:pt>
                <c:pt idx="7370">
                  <c:v>36.850000000000357</c:v>
                </c:pt>
                <c:pt idx="7371">
                  <c:v>36.855000000000395</c:v>
                </c:pt>
                <c:pt idx="7372">
                  <c:v>36.860000000000404</c:v>
                </c:pt>
                <c:pt idx="7373">
                  <c:v>36.865000000000407</c:v>
                </c:pt>
                <c:pt idx="7374">
                  <c:v>36.870000000000395</c:v>
                </c:pt>
                <c:pt idx="7375">
                  <c:v>36.875000000000405</c:v>
                </c:pt>
                <c:pt idx="7376">
                  <c:v>36.880000000000372</c:v>
                </c:pt>
                <c:pt idx="7377">
                  <c:v>36.885000000000396</c:v>
                </c:pt>
                <c:pt idx="7378">
                  <c:v>36.89000000000042</c:v>
                </c:pt>
                <c:pt idx="7379">
                  <c:v>36.895000000000422</c:v>
                </c:pt>
                <c:pt idx="7380">
                  <c:v>36.900000000000425</c:v>
                </c:pt>
                <c:pt idx="7381">
                  <c:v>36.905000000000427</c:v>
                </c:pt>
                <c:pt idx="7382">
                  <c:v>36.910000000000394</c:v>
                </c:pt>
                <c:pt idx="7383">
                  <c:v>36.915000000000425</c:v>
                </c:pt>
                <c:pt idx="7384">
                  <c:v>36.920000000000435</c:v>
                </c:pt>
                <c:pt idx="7385">
                  <c:v>36.925000000000438</c:v>
                </c:pt>
                <c:pt idx="7386">
                  <c:v>36.93000000000044</c:v>
                </c:pt>
                <c:pt idx="7387">
                  <c:v>36.935000000000443</c:v>
                </c:pt>
                <c:pt idx="7388">
                  <c:v>36.940000000000445</c:v>
                </c:pt>
                <c:pt idx="7389">
                  <c:v>36.945000000000448</c:v>
                </c:pt>
                <c:pt idx="7390">
                  <c:v>36.950000000000408</c:v>
                </c:pt>
                <c:pt idx="7391">
                  <c:v>36.955000000000446</c:v>
                </c:pt>
                <c:pt idx="7392">
                  <c:v>36.960000000000456</c:v>
                </c:pt>
                <c:pt idx="7393">
                  <c:v>36.965000000000458</c:v>
                </c:pt>
                <c:pt idx="7394">
                  <c:v>36.970000000000454</c:v>
                </c:pt>
                <c:pt idx="7395">
                  <c:v>36.975000000000456</c:v>
                </c:pt>
                <c:pt idx="7396">
                  <c:v>36.980000000000445</c:v>
                </c:pt>
                <c:pt idx="7397">
                  <c:v>36.985000000000454</c:v>
                </c:pt>
                <c:pt idx="7398">
                  <c:v>36.990000000000471</c:v>
                </c:pt>
                <c:pt idx="7399">
                  <c:v>36.995000000000481</c:v>
                </c:pt>
                <c:pt idx="7400">
                  <c:v>37.000000000000476</c:v>
                </c:pt>
                <c:pt idx="7401">
                  <c:v>37.005000000000479</c:v>
                </c:pt>
                <c:pt idx="7402">
                  <c:v>37.010000000000474</c:v>
                </c:pt>
                <c:pt idx="7403">
                  <c:v>37.015000000000484</c:v>
                </c:pt>
                <c:pt idx="7404">
                  <c:v>37.020000000000486</c:v>
                </c:pt>
                <c:pt idx="7405">
                  <c:v>37.025000000000489</c:v>
                </c:pt>
                <c:pt idx="7406">
                  <c:v>37.030000000000491</c:v>
                </c:pt>
                <c:pt idx="7407">
                  <c:v>37.035000000000501</c:v>
                </c:pt>
                <c:pt idx="7408">
                  <c:v>37.040000000000497</c:v>
                </c:pt>
                <c:pt idx="7409">
                  <c:v>37.045000000000499</c:v>
                </c:pt>
                <c:pt idx="7410">
                  <c:v>37.050000000000495</c:v>
                </c:pt>
                <c:pt idx="7411">
                  <c:v>37.055000000000504</c:v>
                </c:pt>
                <c:pt idx="7412">
                  <c:v>37.060000000000507</c:v>
                </c:pt>
                <c:pt idx="7413">
                  <c:v>37.065000000000509</c:v>
                </c:pt>
                <c:pt idx="7414">
                  <c:v>37.070000000000505</c:v>
                </c:pt>
                <c:pt idx="7415">
                  <c:v>37.075000000000514</c:v>
                </c:pt>
                <c:pt idx="7416">
                  <c:v>37.080000000000496</c:v>
                </c:pt>
                <c:pt idx="7417">
                  <c:v>37.08500000000052</c:v>
                </c:pt>
                <c:pt idx="7418">
                  <c:v>37.090000000000522</c:v>
                </c:pt>
                <c:pt idx="7419">
                  <c:v>37.095000000000532</c:v>
                </c:pt>
                <c:pt idx="7420">
                  <c:v>37.100000000000527</c:v>
                </c:pt>
                <c:pt idx="7421">
                  <c:v>37.10500000000053</c:v>
                </c:pt>
                <c:pt idx="7422">
                  <c:v>37.110000000000525</c:v>
                </c:pt>
                <c:pt idx="7423">
                  <c:v>37.115000000000535</c:v>
                </c:pt>
                <c:pt idx="7424">
                  <c:v>37.120000000000537</c:v>
                </c:pt>
                <c:pt idx="7425">
                  <c:v>37.125000000000561</c:v>
                </c:pt>
                <c:pt idx="7426">
                  <c:v>37.130000000000543</c:v>
                </c:pt>
                <c:pt idx="7427">
                  <c:v>37.135000000000552</c:v>
                </c:pt>
                <c:pt idx="7428">
                  <c:v>37.140000000000548</c:v>
                </c:pt>
                <c:pt idx="7429">
                  <c:v>37.14500000000055</c:v>
                </c:pt>
                <c:pt idx="7430">
                  <c:v>37.150000000000546</c:v>
                </c:pt>
                <c:pt idx="7431">
                  <c:v>37.155000000000555</c:v>
                </c:pt>
                <c:pt idx="7432">
                  <c:v>37.160000000000558</c:v>
                </c:pt>
                <c:pt idx="7433">
                  <c:v>37.16500000000056</c:v>
                </c:pt>
                <c:pt idx="7434">
                  <c:v>37.170000000000556</c:v>
                </c:pt>
                <c:pt idx="7435">
                  <c:v>37.175000000000566</c:v>
                </c:pt>
                <c:pt idx="7436">
                  <c:v>37.180000000000554</c:v>
                </c:pt>
                <c:pt idx="7437">
                  <c:v>37.185000000000571</c:v>
                </c:pt>
                <c:pt idx="7438">
                  <c:v>37.190000000000573</c:v>
                </c:pt>
                <c:pt idx="7439">
                  <c:v>37.195000000000583</c:v>
                </c:pt>
                <c:pt idx="7440">
                  <c:v>37.200000000000578</c:v>
                </c:pt>
                <c:pt idx="7441">
                  <c:v>37.205000000000581</c:v>
                </c:pt>
                <c:pt idx="7442">
                  <c:v>37.210000000000576</c:v>
                </c:pt>
                <c:pt idx="7443">
                  <c:v>37.215000000000586</c:v>
                </c:pt>
                <c:pt idx="7444">
                  <c:v>37.220000000000589</c:v>
                </c:pt>
                <c:pt idx="7445">
                  <c:v>37.225000000000612</c:v>
                </c:pt>
                <c:pt idx="7446">
                  <c:v>37.230000000000601</c:v>
                </c:pt>
                <c:pt idx="7447">
                  <c:v>37.235000000000603</c:v>
                </c:pt>
                <c:pt idx="7448">
                  <c:v>37.240000000000599</c:v>
                </c:pt>
                <c:pt idx="7449">
                  <c:v>37.245000000000601</c:v>
                </c:pt>
                <c:pt idx="7450">
                  <c:v>37.250000000000604</c:v>
                </c:pt>
                <c:pt idx="7451">
                  <c:v>37.255000000000607</c:v>
                </c:pt>
                <c:pt idx="7452">
                  <c:v>37.260000000000609</c:v>
                </c:pt>
                <c:pt idx="7453">
                  <c:v>37.265000000000612</c:v>
                </c:pt>
                <c:pt idx="7454">
                  <c:v>37.270000000000614</c:v>
                </c:pt>
                <c:pt idx="7455">
                  <c:v>37.275000000000617</c:v>
                </c:pt>
                <c:pt idx="7456">
                  <c:v>37.280000000000605</c:v>
                </c:pt>
                <c:pt idx="7457">
                  <c:v>37.285000000000622</c:v>
                </c:pt>
                <c:pt idx="7458">
                  <c:v>37.290000000000632</c:v>
                </c:pt>
                <c:pt idx="7459">
                  <c:v>37.295000000000663</c:v>
                </c:pt>
                <c:pt idx="7460">
                  <c:v>37.300000000000594</c:v>
                </c:pt>
                <c:pt idx="7461">
                  <c:v>37.305000000000625</c:v>
                </c:pt>
                <c:pt idx="7462">
                  <c:v>37.310000000000585</c:v>
                </c:pt>
                <c:pt idx="7463">
                  <c:v>37.315000000000595</c:v>
                </c:pt>
                <c:pt idx="7464">
                  <c:v>37.32000000000064</c:v>
                </c:pt>
                <c:pt idx="7465">
                  <c:v>37.325000000000642</c:v>
                </c:pt>
                <c:pt idx="7466">
                  <c:v>37.330000000000645</c:v>
                </c:pt>
                <c:pt idx="7467">
                  <c:v>37.335000000000647</c:v>
                </c:pt>
                <c:pt idx="7468">
                  <c:v>37.340000000000607</c:v>
                </c:pt>
                <c:pt idx="7469">
                  <c:v>37.345000000000645</c:v>
                </c:pt>
                <c:pt idx="7470">
                  <c:v>37.350000000000612</c:v>
                </c:pt>
                <c:pt idx="7471">
                  <c:v>37.355000000000615</c:v>
                </c:pt>
                <c:pt idx="7472">
                  <c:v>37.360000000000646</c:v>
                </c:pt>
                <c:pt idx="7473">
                  <c:v>37.365000000000656</c:v>
                </c:pt>
                <c:pt idx="7474">
                  <c:v>37.370000000000644</c:v>
                </c:pt>
                <c:pt idx="7475">
                  <c:v>37.375000000000654</c:v>
                </c:pt>
                <c:pt idx="7476">
                  <c:v>37.380000000000621</c:v>
                </c:pt>
                <c:pt idx="7477">
                  <c:v>37.385000000000645</c:v>
                </c:pt>
                <c:pt idx="7478">
                  <c:v>37.390000000000676</c:v>
                </c:pt>
                <c:pt idx="7479">
                  <c:v>37.395000000000678</c:v>
                </c:pt>
                <c:pt idx="7480">
                  <c:v>37.400000000000674</c:v>
                </c:pt>
                <c:pt idx="7481">
                  <c:v>37.405000000000676</c:v>
                </c:pt>
                <c:pt idx="7482">
                  <c:v>37.410000000000643</c:v>
                </c:pt>
                <c:pt idx="7483">
                  <c:v>37.415000000000674</c:v>
                </c:pt>
                <c:pt idx="7484">
                  <c:v>37.420000000000691</c:v>
                </c:pt>
                <c:pt idx="7485">
                  <c:v>37.425000000000693</c:v>
                </c:pt>
                <c:pt idx="7486">
                  <c:v>37.430000000000696</c:v>
                </c:pt>
                <c:pt idx="7487">
                  <c:v>37.435000000000699</c:v>
                </c:pt>
                <c:pt idx="7488">
                  <c:v>37.440000000000701</c:v>
                </c:pt>
                <c:pt idx="7489">
                  <c:v>37.445000000000711</c:v>
                </c:pt>
                <c:pt idx="7490">
                  <c:v>37.450000000000706</c:v>
                </c:pt>
                <c:pt idx="7491">
                  <c:v>37.455000000000709</c:v>
                </c:pt>
                <c:pt idx="7492">
                  <c:v>37.460000000000711</c:v>
                </c:pt>
                <c:pt idx="7493">
                  <c:v>37.465000000000757</c:v>
                </c:pt>
                <c:pt idx="7494">
                  <c:v>37.470000000000717</c:v>
                </c:pt>
                <c:pt idx="7495">
                  <c:v>37.475000000000719</c:v>
                </c:pt>
                <c:pt idx="7496">
                  <c:v>37.480000000000722</c:v>
                </c:pt>
                <c:pt idx="7497">
                  <c:v>37.485000000000731</c:v>
                </c:pt>
                <c:pt idx="7498">
                  <c:v>37.490000000000762</c:v>
                </c:pt>
                <c:pt idx="7499">
                  <c:v>37.495000000000779</c:v>
                </c:pt>
                <c:pt idx="7500">
                  <c:v>37.500000000000732</c:v>
                </c:pt>
                <c:pt idx="7501">
                  <c:v>37.505000000000763</c:v>
                </c:pt>
                <c:pt idx="7502">
                  <c:v>37.510000000000737</c:v>
                </c:pt>
                <c:pt idx="7503">
                  <c:v>37.515000000000761</c:v>
                </c:pt>
                <c:pt idx="7504">
                  <c:v>37.520000000000763</c:v>
                </c:pt>
                <c:pt idx="7505">
                  <c:v>37.525000000000794</c:v>
                </c:pt>
                <c:pt idx="7506">
                  <c:v>37.530000000000761</c:v>
                </c:pt>
                <c:pt idx="7507">
                  <c:v>37.535000000000792</c:v>
                </c:pt>
                <c:pt idx="7508">
                  <c:v>37.540000000000752</c:v>
                </c:pt>
                <c:pt idx="7509">
                  <c:v>37.545000000000762</c:v>
                </c:pt>
                <c:pt idx="7510">
                  <c:v>37.550000000000757</c:v>
                </c:pt>
                <c:pt idx="7511">
                  <c:v>37.55500000000076</c:v>
                </c:pt>
                <c:pt idx="7512">
                  <c:v>37.560000000000763</c:v>
                </c:pt>
                <c:pt idx="7513">
                  <c:v>37.565000000000815</c:v>
                </c:pt>
                <c:pt idx="7514">
                  <c:v>37.570000000000768</c:v>
                </c:pt>
                <c:pt idx="7515">
                  <c:v>37.575000000000813</c:v>
                </c:pt>
                <c:pt idx="7516">
                  <c:v>37.580000000000773</c:v>
                </c:pt>
                <c:pt idx="7517">
                  <c:v>37.585000000000782</c:v>
                </c:pt>
                <c:pt idx="7518">
                  <c:v>37.590000000000813</c:v>
                </c:pt>
                <c:pt idx="7519">
                  <c:v>37.59500000000083</c:v>
                </c:pt>
                <c:pt idx="7520">
                  <c:v>37.600000000000783</c:v>
                </c:pt>
                <c:pt idx="7521">
                  <c:v>37.605000000000828</c:v>
                </c:pt>
                <c:pt idx="7522">
                  <c:v>37.610000000000788</c:v>
                </c:pt>
                <c:pt idx="7523">
                  <c:v>37.615000000000812</c:v>
                </c:pt>
                <c:pt idx="7524">
                  <c:v>37.620000000000836</c:v>
                </c:pt>
                <c:pt idx="7525">
                  <c:v>37.62500000000086</c:v>
                </c:pt>
                <c:pt idx="7526">
                  <c:v>37.630000000000813</c:v>
                </c:pt>
                <c:pt idx="7527">
                  <c:v>37.635000000000844</c:v>
                </c:pt>
                <c:pt idx="7528">
                  <c:v>37.640000000000803</c:v>
                </c:pt>
                <c:pt idx="7529">
                  <c:v>37.645000000000813</c:v>
                </c:pt>
                <c:pt idx="7530">
                  <c:v>37.650000000000809</c:v>
                </c:pt>
                <c:pt idx="7531">
                  <c:v>37.655000000000811</c:v>
                </c:pt>
                <c:pt idx="7532">
                  <c:v>37.660000000000856</c:v>
                </c:pt>
                <c:pt idx="7533">
                  <c:v>37.665000000000866</c:v>
                </c:pt>
                <c:pt idx="7534">
                  <c:v>37.670000000000819</c:v>
                </c:pt>
                <c:pt idx="7535">
                  <c:v>37.675000000000864</c:v>
                </c:pt>
                <c:pt idx="7536">
                  <c:v>37.680000000000831</c:v>
                </c:pt>
                <c:pt idx="7537">
                  <c:v>37.685000000000862</c:v>
                </c:pt>
                <c:pt idx="7538">
                  <c:v>37.690000000000872</c:v>
                </c:pt>
                <c:pt idx="7539">
                  <c:v>37.695000000000888</c:v>
                </c:pt>
                <c:pt idx="7540">
                  <c:v>37.700000000000863</c:v>
                </c:pt>
                <c:pt idx="7541">
                  <c:v>37.705000000000886</c:v>
                </c:pt>
                <c:pt idx="7542">
                  <c:v>37.710000000000839</c:v>
                </c:pt>
                <c:pt idx="7543">
                  <c:v>37.715000000000863</c:v>
                </c:pt>
                <c:pt idx="7544">
                  <c:v>37.720000000000894</c:v>
                </c:pt>
                <c:pt idx="7545">
                  <c:v>37.725000000000918</c:v>
                </c:pt>
                <c:pt idx="7546">
                  <c:v>37.730000000000892</c:v>
                </c:pt>
                <c:pt idx="7547">
                  <c:v>37.735000000000895</c:v>
                </c:pt>
                <c:pt idx="7548">
                  <c:v>37.740000000000862</c:v>
                </c:pt>
                <c:pt idx="7549">
                  <c:v>37.7450000000009</c:v>
                </c:pt>
                <c:pt idx="7550">
                  <c:v>37.75000000000086</c:v>
                </c:pt>
                <c:pt idx="7551">
                  <c:v>37.755000000000862</c:v>
                </c:pt>
                <c:pt idx="7552">
                  <c:v>37.760000000000908</c:v>
                </c:pt>
                <c:pt idx="7553">
                  <c:v>37.765000000000924</c:v>
                </c:pt>
                <c:pt idx="7554">
                  <c:v>37.770000000000913</c:v>
                </c:pt>
                <c:pt idx="7555">
                  <c:v>37.775000000000922</c:v>
                </c:pt>
                <c:pt idx="7556">
                  <c:v>37.780000000000882</c:v>
                </c:pt>
                <c:pt idx="7557">
                  <c:v>37.785000000000913</c:v>
                </c:pt>
                <c:pt idx="7558">
                  <c:v>37.79000000000093</c:v>
                </c:pt>
                <c:pt idx="7559">
                  <c:v>37.795000000000954</c:v>
                </c:pt>
                <c:pt idx="7560">
                  <c:v>37.800000000000885</c:v>
                </c:pt>
                <c:pt idx="7561">
                  <c:v>37.805000000000888</c:v>
                </c:pt>
                <c:pt idx="7562">
                  <c:v>37.81000000000089</c:v>
                </c:pt>
                <c:pt idx="7563">
                  <c:v>37.815000000000893</c:v>
                </c:pt>
                <c:pt idx="7564">
                  <c:v>37.820000000000903</c:v>
                </c:pt>
                <c:pt idx="7565">
                  <c:v>37.825000000000912</c:v>
                </c:pt>
                <c:pt idx="7566">
                  <c:v>37.830000000000901</c:v>
                </c:pt>
                <c:pt idx="7567">
                  <c:v>37.835000000000903</c:v>
                </c:pt>
                <c:pt idx="7568">
                  <c:v>37.840000000000906</c:v>
                </c:pt>
                <c:pt idx="7569">
                  <c:v>37.845000000000908</c:v>
                </c:pt>
                <c:pt idx="7570">
                  <c:v>37.850000000000904</c:v>
                </c:pt>
                <c:pt idx="7571">
                  <c:v>37.855000000000906</c:v>
                </c:pt>
                <c:pt idx="7572">
                  <c:v>37.860000000000916</c:v>
                </c:pt>
                <c:pt idx="7573">
                  <c:v>37.865000000000919</c:v>
                </c:pt>
                <c:pt idx="7574">
                  <c:v>37.870000000000921</c:v>
                </c:pt>
                <c:pt idx="7575">
                  <c:v>37.875000000000931</c:v>
                </c:pt>
                <c:pt idx="7576">
                  <c:v>37.880000000000926</c:v>
                </c:pt>
                <c:pt idx="7577">
                  <c:v>37.885000000000929</c:v>
                </c:pt>
                <c:pt idx="7578">
                  <c:v>37.890000000000931</c:v>
                </c:pt>
                <c:pt idx="7579">
                  <c:v>37.895000000000962</c:v>
                </c:pt>
                <c:pt idx="7580">
                  <c:v>37.900000000000936</c:v>
                </c:pt>
                <c:pt idx="7581">
                  <c:v>37.905000000000939</c:v>
                </c:pt>
                <c:pt idx="7582">
                  <c:v>37.910000000000942</c:v>
                </c:pt>
                <c:pt idx="7583">
                  <c:v>37.915000000000951</c:v>
                </c:pt>
                <c:pt idx="7584">
                  <c:v>37.920000000000961</c:v>
                </c:pt>
                <c:pt idx="7585">
                  <c:v>37.925000000000963</c:v>
                </c:pt>
                <c:pt idx="7586">
                  <c:v>37.930000000000952</c:v>
                </c:pt>
                <c:pt idx="7587">
                  <c:v>37.935000000000962</c:v>
                </c:pt>
                <c:pt idx="7588">
                  <c:v>37.940000000000957</c:v>
                </c:pt>
                <c:pt idx="7589">
                  <c:v>37.94500000000096</c:v>
                </c:pt>
                <c:pt idx="7590">
                  <c:v>37.950000000000955</c:v>
                </c:pt>
                <c:pt idx="7591">
                  <c:v>37.955000000000965</c:v>
                </c:pt>
                <c:pt idx="7592">
                  <c:v>37.960000000000967</c:v>
                </c:pt>
                <c:pt idx="7593">
                  <c:v>37.965000000001012</c:v>
                </c:pt>
                <c:pt idx="7594">
                  <c:v>37.970000000000972</c:v>
                </c:pt>
                <c:pt idx="7595">
                  <c:v>37.975000000000982</c:v>
                </c:pt>
                <c:pt idx="7596">
                  <c:v>37.980000000000977</c:v>
                </c:pt>
                <c:pt idx="7597">
                  <c:v>37.98500000000098</c:v>
                </c:pt>
                <c:pt idx="7598">
                  <c:v>37.990000000000983</c:v>
                </c:pt>
                <c:pt idx="7599">
                  <c:v>37.995000000001028</c:v>
                </c:pt>
                <c:pt idx="7600">
                  <c:v>38.000000000000988</c:v>
                </c:pt>
                <c:pt idx="7601">
                  <c:v>38.005000000001012</c:v>
                </c:pt>
                <c:pt idx="7602">
                  <c:v>38.010000000000993</c:v>
                </c:pt>
                <c:pt idx="7603">
                  <c:v>38.015000000001002</c:v>
                </c:pt>
                <c:pt idx="7604">
                  <c:v>38.020000000001012</c:v>
                </c:pt>
                <c:pt idx="7605">
                  <c:v>38.025000000001043</c:v>
                </c:pt>
                <c:pt idx="7606">
                  <c:v>38.030000000001003</c:v>
                </c:pt>
                <c:pt idx="7607">
                  <c:v>38.035000000001013</c:v>
                </c:pt>
                <c:pt idx="7608">
                  <c:v>38.040000000001008</c:v>
                </c:pt>
                <c:pt idx="7609">
                  <c:v>38.045000000001011</c:v>
                </c:pt>
                <c:pt idx="7610">
                  <c:v>38.050000000001006</c:v>
                </c:pt>
                <c:pt idx="7611">
                  <c:v>38.055000000001016</c:v>
                </c:pt>
                <c:pt idx="7612">
                  <c:v>38.060000000001018</c:v>
                </c:pt>
                <c:pt idx="7613">
                  <c:v>38.065000000001064</c:v>
                </c:pt>
                <c:pt idx="7614">
                  <c:v>38.070000000001023</c:v>
                </c:pt>
                <c:pt idx="7615">
                  <c:v>38.075000000001033</c:v>
                </c:pt>
                <c:pt idx="7616">
                  <c:v>38.080000000001029</c:v>
                </c:pt>
                <c:pt idx="7617">
                  <c:v>38.085000000001031</c:v>
                </c:pt>
                <c:pt idx="7618">
                  <c:v>38.090000000001062</c:v>
                </c:pt>
                <c:pt idx="7619">
                  <c:v>38.095000000001079</c:v>
                </c:pt>
                <c:pt idx="7620">
                  <c:v>38.100000000001039</c:v>
                </c:pt>
                <c:pt idx="7621">
                  <c:v>38.105000000001063</c:v>
                </c:pt>
                <c:pt idx="7622">
                  <c:v>38.110000000001051</c:v>
                </c:pt>
                <c:pt idx="7623">
                  <c:v>38.115000000001061</c:v>
                </c:pt>
                <c:pt idx="7624">
                  <c:v>38.120000000001063</c:v>
                </c:pt>
                <c:pt idx="7625">
                  <c:v>38.125000000001094</c:v>
                </c:pt>
                <c:pt idx="7626">
                  <c:v>38.130000000001061</c:v>
                </c:pt>
                <c:pt idx="7627">
                  <c:v>38.135000000001099</c:v>
                </c:pt>
                <c:pt idx="7628">
                  <c:v>38.140000000001059</c:v>
                </c:pt>
                <c:pt idx="7629">
                  <c:v>38.145000000001062</c:v>
                </c:pt>
                <c:pt idx="7630">
                  <c:v>38.150000000001064</c:v>
                </c:pt>
                <c:pt idx="7631">
                  <c:v>38.155000000001067</c:v>
                </c:pt>
                <c:pt idx="7632">
                  <c:v>38.160000000001112</c:v>
                </c:pt>
                <c:pt idx="7633">
                  <c:v>38.165000000001115</c:v>
                </c:pt>
                <c:pt idx="7634">
                  <c:v>38.170000000001082</c:v>
                </c:pt>
                <c:pt idx="7635">
                  <c:v>38.175000000001113</c:v>
                </c:pt>
                <c:pt idx="7636">
                  <c:v>38.18000000000108</c:v>
                </c:pt>
                <c:pt idx="7637">
                  <c:v>38.185000000001082</c:v>
                </c:pt>
                <c:pt idx="7638">
                  <c:v>38.190000000001113</c:v>
                </c:pt>
                <c:pt idx="7639">
                  <c:v>38.195000000001137</c:v>
                </c:pt>
                <c:pt idx="7640">
                  <c:v>38.200000000001111</c:v>
                </c:pt>
                <c:pt idx="7641">
                  <c:v>38.205000000001135</c:v>
                </c:pt>
                <c:pt idx="7642">
                  <c:v>38.210000000001102</c:v>
                </c:pt>
                <c:pt idx="7643">
                  <c:v>38.215000000001112</c:v>
                </c:pt>
                <c:pt idx="7644">
                  <c:v>38.220000000001143</c:v>
                </c:pt>
                <c:pt idx="7645">
                  <c:v>38.22500000000116</c:v>
                </c:pt>
                <c:pt idx="7646">
                  <c:v>38.230000000001112</c:v>
                </c:pt>
                <c:pt idx="7647">
                  <c:v>38.235000000001151</c:v>
                </c:pt>
                <c:pt idx="7648">
                  <c:v>38.24000000000111</c:v>
                </c:pt>
                <c:pt idx="7649">
                  <c:v>38.245000000001113</c:v>
                </c:pt>
                <c:pt idx="7650">
                  <c:v>38.250000000001116</c:v>
                </c:pt>
                <c:pt idx="7651">
                  <c:v>38.255000000001118</c:v>
                </c:pt>
                <c:pt idx="7652">
                  <c:v>38.260000000001163</c:v>
                </c:pt>
                <c:pt idx="7653">
                  <c:v>38.265000000001173</c:v>
                </c:pt>
                <c:pt idx="7654">
                  <c:v>38.270000000001133</c:v>
                </c:pt>
                <c:pt idx="7655">
                  <c:v>38.275000000001171</c:v>
                </c:pt>
                <c:pt idx="7656">
                  <c:v>38.280000000001131</c:v>
                </c:pt>
                <c:pt idx="7657">
                  <c:v>38.285000000001133</c:v>
                </c:pt>
                <c:pt idx="7658">
                  <c:v>38.290000000001179</c:v>
                </c:pt>
                <c:pt idx="7659">
                  <c:v>38.295000000001195</c:v>
                </c:pt>
                <c:pt idx="7660">
                  <c:v>38.300000000001141</c:v>
                </c:pt>
                <c:pt idx="7661">
                  <c:v>38.305000000001151</c:v>
                </c:pt>
                <c:pt idx="7662">
                  <c:v>38.310000000001146</c:v>
                </c:pt>
                <c:pt idx="7663">
                  <c:v>38.315000000001149</c:v>
                </c:pt>
                <c:pt idx="7664">
                  <c:v>38.320000000001151</c:v>
                </c:pt>
                <c:pt idx="7665">
                  <c:v>38.325000000001161</c:v>
                </c:pt>
                <c:pt idx="7666">
                  <c:v>38.330000000001156</c:v>
                </c:pt>
                <c:pt idx="7667">
                  <c:v>38.335000000001159</c:v>
                </c:pt>
                <c:pt idx="7668">
                  <c:v>38.340000000001154</c:v>
                </c:pt>
                <c:pt idx="7669">
                  <c:v>38.345000000001164</c:v>
                </c:pt>
                <c:pt idx="7670">
                  <c:v>38.350000000001145</c:v>
                </c:pt>
                <c:pt idx="7671">
                  <c:v>38.355000000001155</c:v>
                </c:pt>
                <c:pt idx="7672">
                  <c:v>38.360000000001172</c:v>
                </c:pt>
                <c:pt idx="7673">
                  <c:v>38.365000000001181</c:v>
                </c:pt>
                <c:pt idx="7674">
                  <c:v>38.370000000001177</c:v>
                </c:pt>
                <c:pt idx="7675">
                  <c:v>38.37500000000118</c:v>
                </c:pt>
                <c:pt idx="7676">
                  <c:v>38.380000000001175</c:v>
                </c:pt>
                <c:pt idx="7677">
                  <c:v>38.385000000001185</c:v>
                </c:pt>
                <c:pt idx="7678">
                  <c:v>38.390000000001187</c:v>
                </c:pt>
                <c:pt idx="7679">
                  <c:v>38.395000000001211</c:v>
                </c:pt>
                <c:pt idx="7680">
                  <c:v>38.400000000001192</c:v>
                </c:pt>
                <c:pt idx="7681">
                  <c:v>38.405000000001202</c:v>
                </c:pt>
                <c:pt idx="7682">
                  <c:v>38.410000000001197</c:v>
                </c:pt>
                <c:pt idx="7683">
                  <c:v>38.4150000000012</c:v>
                </c:pt>
                <c:pt idx="7684">
                  <c:v>38.420000000001203</c:v>
                </c:pt>
                <c:pt idx="7685">
                  <c:v>38.425000000001212</c:v>
                </c:pt>
                <c:pt idx="7686">
                  <c:v>38.430000000001208</c:v>
                </c:pt>
                <c:pt idx="7687">
                  <c:v>38.43500000000121</c:v>
                </c:pt>
                <c:pt idx="7688">
                  <c:v>38.440000000001206</c:v>
                </c:pt>
                <c:pt idx="7689">
                  <c:v>38.445000000001215</c:v>
                </c:pt>
                <c:pt idx="7690">
                  <c:v>38.450000000001204</c:v>
                </c:pt>
                <c:pt idx="7691">
                  <c:v>38.45500000000122</c:v>
                </c:pt>
                <c:pt idx="7692">
                  <c:v>38.460000000001223</c:v>
                </c:pt>
                <c:pt idx="7693">
                  <c:v>38.465000000001233</c:v>
                </c:pt>
                <c:pt idx="7694">
                  <c:v>38.470000000001228</c:v>
                </c:pt>
                <c:pt idx="7695">
                  <c:v>38.475000000001231</c:v>
                </c:pt>
                <c:pt idx="7696">
                  <c:v>38.480000000001226</c:v>
                </c:pt>
                <c:pt idx="7697">
                  <c:v>38.485000000001236</c:v>
                </c:pt>
                <c:pt idx="7698">
                  <c:v>38.490000000001238</c:v>
                </c:pt>
                <c:pt idx="7699">
                  <c:v>38.495000000001262</c:v>
                </c:pt>
                <c:pt idx="7700">
                  <c:v>38.500000000001243</c:v>
                </c:pt>
                <c:pt idx="7701">
                  <c:v>38.505000000001253</c:v>
                </c:pt>
                <c:pt idx="7702">
                  <c:v>38.510000000001249</c:v>
                </c:pt>
                <c:pt idx="7703">
                  <c:v>38.515000000001251</c:v>
                </c:pt>
                <c:pt idx="7704">
                  <c:v>38.520000000001261</c:v>
                </c:pt>
                <c:pt idx="7705">
                  <c:v>38.525000000001263</c:v>
                </c:pt>
                <c:pt idx="7706">
                  <c:v>38.530000000001259</c:v>
                </c:pt>
                <c:pt idx="7707">
                  <c:v>38.535000000001261</c:v>
                </c:pt>
                <c:pt idx="7708">
                  <c:v>38.540000000001264</c:v>
                </c:pt>
                <c:pt idx="7709">
                  <c:v>38.545000000001266</c:v>
                </c:pt>
                <c:pt idx="7710">
                  <c:v>38.550000000001255</c:v>
                </c:pt>
                <c:pt idx="7711">
                  <c:v>38.555000000001272</c:v>
                </c:pt>
                <c:pt idx="7712">
                  <c:v>38.560000000001281</c:v>
                </c:pt>
                <c:pt idx="7713">
                  <c:v>38.565000000001312</c:v>
                </c:pt>
                <c:pt idx="7714">
                  <c:v>38.570000000001279</c:v>
                </c:pt>
                <c:pt idx="7715">
                  <c:v>38.575000000001282</c:v>
                </c:pt>
                <c:pt idx="7716">
                  <c:v>38.580000000001284</c:v>
                </c:pt>
                <c:pt idx="7717">
                  <c:v>38.585000000001287</c:v>
                </c:pt>
                <c:pt idx="7718">
                  <c:v>38.590000000001289</c:v>
                </c:pt>
                <c:pt idx="7719">
                  <c:v>38.595000000001313</c:v>
                </c:pt>
                <c:pt idx="7720">
                  <c:v>38.600000000001302</c:v>
                </c:pt>
                <c:pt idx="7721">
                  <c:v>38.605000000001311</c:v>
                </c:pt>
                <c:pt idx="7722">
                  <c:v>38.6100000000013</c:v>
                </c:pt>
                <c:pt idx="7723">
                  <c:v>38.615000000001302</c:v>
                </c:pt>
                <c:pt idx="7724">
                  <c:v>38.620000000001312</c:v>
                </c:pt>
                <c:pt idx="7725">
                  <c:v>38.62500000000135</c:v>
                </c:pt>
                <c:pt idx="7726">
                  <c:v>38.63000000000131</c:v>
                </c:pt>
                <c:pt idx="7727">
                  <c:v>38.635000000001313</c:v>
                </c:pt>
                <c:pt idx="7728">
                  <c:v>38.640000000001315</c:v>
                </c:pt>
                <c:pt idx="7729">
                  <c:v>38.645000000001318</c:v>
                </c:pt>
                <c:pt idx="7730">
                  <c:v>38.65000000000132</c:v>
                </c:pt>
                <c:pt idx="7731">
                  <c:v>38.655000000001323</c:v>
                </c:pt>
                <c:pt idx="7732">
                  <c:v>38.660000000001332</c:v>
                </c:pt>
                <c:pt idx="7733">
                  <c:v>38.665000000001363</c:v>
                </c:pt>
                <c:pt idx="7734">
                  <c:v>38.67000000000133</c:v>
                </c:pt>
                <c:pt idx="7735">
                  <c:v>38.675000000001333</c:v>
                </c:pt>
                <c:pt idx="7736">
                  <c:v>38.680000000001336</c:v>
                </c:pt>
                <c:pt idx="7737">
                  <c:v>38.685000000001338</c:v>
                </c:pt>
                <c:pt idx="7738">
                  <c:v>38.690000000001362</c:v>
                </c:pt>
                <c:pt idx="7739">
                  <c:v>38.695000000001386</c:v>
                </c:pt>
                <c:pt idx="7740">
                  <c:v>38.700000000001353</c:v>
                </c:pt>
                <c:pt idx="7741">
                  <c:v>38.705000000001363</c:v>
                </c:pt>
                <c:pt idx="7742">
                  <c:v>38.710000000001351</c:v>
                </c:pt>
                <c:pt idx="7743">
                  <c:v>38.715000000001353</c:v>
                </c:pt>
                <c:pt idx="7744">
                  <c:v>38.720000000001363</c:v>
                </c:pt>
                <c:pt idx="7745">
                  <c:v>38.725000000001408</c:v>
                </c:pt>
                <c:pt idx="7746">
                  <c:v>38.730000000001361</c:v>
                </c:pt>
                <c:pt idx="7747">
                  <c:v>38.735000000001406</c:v>
                </c:pt>
                <c:pt idx="7748">
                  <c:v>38.740000000001366</c:v>
                </c:pt>
                <c:pt idx="7749">
                  <c:v>38.745000000001369</c:v>
                </c:pt>
                <c:pt idx="7750">
                  <c:v>38.750000000001371</c:v>
                </c:pt>
                <c:pt idx="7751">
                  <c:v>38.755000000001381</c:v>
                </c:pt>
                <c:pt idx="7752">
                  <c:v>38.760000000001412</c:v>
                </c:pt>
                <c:pt idx="7753">
                  <c:v>38.765000000001422</c:v>
                </c:pt>
                <c:pt idx="7754">
                  <c:v>38.770000000001382</c:v>
                </c:pt>
                <c:pt idx="7755">
                  <c:v>38.775000000001413</c:v>
                </c:pt>
                <c:pt idx="7756">
                  <c:v>38.780000000001387</c:v>
                </c:pt>
                <c:pt idx="7757">
                  <c:v>38.785000000001389</c:v>
                </c:pt>
                <c:pt idx="7758">
                  <c:v>38.790000000001413</c:v>
                </c:pt>
                <c:pt idx="7759">
                  <c:v>38.795000000001444</c:v>
                </c:pt>
                <c:pt idx="7760">
                  <c:v>38.800000000001397</c:v>
                </c:pt>
                <c:pt idx="7761">
                  <c:v>38.805000000001399</c:v>
                </c:pt>
                <c:pt idx="7762">
                  <c:v>38.810000000001395</c:v>
                </c:pt>
                <c:pt idx="7763">
                  <c:v>38.815000000001405</c:v>
                </c:pt>
                <c:pt idx="7764">
                  <c:v>38.820000000001407</c:v>
                </c:pt>
                <c:pt idx="7765">
                  <c:v>38.82500000000141</c:v>
                </c:pt>
                <c:pt idx="7766">
                  <c:v>38.830000000001405</c:v>
                </c:pt>
                <c:pt idx="7767">
                  <c:v>38.835000000001415</c:v>
                </c:pt>
                <c:pt idx="7768">
                  <c:v>38.840000000001396</c:v>
                </c:pt>
                <c:pt idx="7769">
                  <c:v>38.84500000000142</c:v>
                </c:pt>
                <c:pt idx="7770">
                  <c:v>38.850000000001394</c:v>
                </c:pt>
                <c:pt idx="7771">
                  <c:v>38.855000000001425</c:v>
                </c:pt>
                <c:pt idx="7772">
                  <c:v>38.860000000001428</c:v>
                </c:pt>
                <c:pt idx="7773">
                  <c:v>38.86500000000143</c:v>
                </c:pt>
                <c:pt idx="7774">
                  <c:v>38.870000000001426</c:v>
                </c:pt>
                <c:pt idx="7775">
                  <c:v>38.875000000001435</c:v>
                </c:pt>
                <c:pt idx="7776">
                  <c:v>38.880000000001424</c:v>
                </c:pt>
                <c:pt idx="7777">
                  <c:v>38.88500000000144</c:v>
                </c:pt>
                <c:pt idx="7778">
                  <c:v>38.890000000001443</c:v>
                </c:pt>
                <c:pt idx="7779">
                  <c:v>38.895000000001453</c:v>
                </c:pt>
                <c:pt idx="7780">
                  <c:v>38.900000000001448</c:v>
                </c:pt>
                <c:pt idx="7781">
                  <c:v>38.905000000001451</c:v>
                </c:pt>
                <c:pt idx="7782">
                  <c:v>38.910000000001446</c:v>
                </c:pt>
                <c:pt idx="7783">
                  <c:v>38.915000000001456</c:v>
                </c:pt>
                <c:pt idx="7784">
                  <c:v>38.920000000001458</c:v>
                </c:pt>
                <c:pt idx="7785">
                  <c:v>38.925000000001461</c:v>
                </c:pt>
                <c:pt idx="7786">
                  <c:v>38.930000000001456</c:v>
                </c:pt>
                <c:pt idx="7787">
                  <c:v>38.935000000001466</c:v>
                </c:pt>
                <c:pt idx="7788">
                  <c:v>38.940000000001454</c:v>
                </c:pt>
                <c:pt idx="7789">
                  <c:v>38.945000000001471</c:v>
                </c:pt>
                <c:pt idx="7790">
                  <c:v>38.950000000001474</c:v>
                </c:pt>
                <c:pt idx="7791">
                  <c:v>38.955000000001476</c:v>
                </c:pt>
                <c:pt idx="7792">
                  <c:v>38.960000000001479</c:v>
                </c:pt>
                <c:pt idx="7793">
                  <c:v>38.965000000001481</c:v>
                </c:pt>
                <c:pt idx="7794">
                  <c:v>38.970000000001484</c:v>
                </c:pt>
                <c:pt idx="7795">
                  <c:v>38.975000000001486</c:v>
                </c:pt>
                <c:pt idx="7796">
                  <c:v>38.980000000001475</c:v>
                </c:pt>
                <c:pt idx="7797">
                  <c:v>38.985000000001492</c:v>
                </c:pt>
                <c:pt idx="7798">
                  <c:v>38.990000000001501</c:v>
                </c:pt>
                <c:pt idx="7799">
                  <c:v>38.995000000001511</c:v>
                </c:pt>
                <c:pt idx="7800">
                  <c:v>39.000000000001499</c:v>
                </c:pt>
                <c:pt idx="7801">
                  <c:v>39.005000000001502</c:v>
                </c:pt>
                <c:pt idx="7802">
                  <c:v>39.010000000001504</c:v>
                </c:pt>
                <c:pt idx="7803">
                  <c:v>39.015000000001507</c:v>
                </c:pt>
                <c:pt idx="7804">
                  <c:v>39.020000000001509</c:v>
                </c:pt>
                <c:pt idx="7805">
                  <c:v>39.025000000001512</c:v>
                </c:pt>
                <c:pt idx="7806">
                  <c:v>39.030000000001515</c:v>
                </c:pt>
                <c:pt idx="7807">
                  <c:v>39.035000000001517</c:v>
                </c:pt>
                <c:pt idx="7808">
                  <c:v>39.04000000000152</c:v>
                </c:pt>
                <c:pt idx="7809">
                  <c:v>39.045000000001522</c:v>
                </c:pt>
                <c:pt idx="7810">
                  <c:v>39.050000000001525</c:v>
                </c:pt>
                <c:pt idx="7811">
                  <c:v>39.055000000001527</c:v>
                </c:pt>
                <c:pt idx="7812">
                  <c:v>39.06000000000153</c:v>
                </c:pt>
                <c:pt idx="7813">
                  <c:v>39.065000000001532</c:v>
                </c:pt>
                <c:pt idx="7814">
                  <c:v>39.070000000001535</c:v>
                </c:pt>
                <c:pt idx="7815">
                  <c:v>39.075000000001538</c:v>
                </c:pt>
                <c:pt idx="7816">
                  <c:v>39.08000000000154</c:v>
                </c:pt>
                <c:pt idx="7817">
                  <c:v>39.085000000001543</c:v>
                </c:pt>
                <c:pt idx="7818">
                  <c:v>39.090000000001552</c:v>
                </c:pt>
                <c:pt idx="7819">
                  <c:v>39.095000000001562</c:v>
                </c:pt>
                <c:pt idx="7820">
                  <c:v>39.10000000000155</c:v>
                </c:pt>
                <c:pt idx="7821">
                  <c:v>39.105000000001553</c:v>
                </c:pt>
                <c:pt idx="7822">
                  <c:v>39.110000000001556</c:v>
                </c:pt>
                <c:pt idx="7823">
                  <c:v>39.115000000001558</c:v>
                </c:pt>
                <c:pt idx="7824">
                  <c:v>39.120000000001561</c:v>
                </c:pt>
                <c:pt idx="7825">
                  <c:v>39.125000000001563</c:v>
                </c:pt>
                <c:pt idx="7826">
                  <c:v>39.130000000001566</c:v>
                </c:pt>
                <c:pt idx="7827">
                  <c:v>39.135000000001568</c:v>
                </c:pt>
                <c:pt idx="7828">
                  <c:v>39.140000000001571</c:v>
                </c:pt>
                <c:pt idx="7829">
                  <c:v>39.145000000001573</c:v>
                </c:pt>
                <c:pt idx="7830">
                  <c:v>39.150000000001576</c:v>
                </c:pt>
                <c:pt idx="7831">
                  <c:v>39.155000000001579</c:v>
                </c:pt>
                <c:pt idx="7832">
                  <c:v>39.160000000001581</c:v>
                </c:pt>
                <c:pt idx="7833">
                  <c:v>39.165000000001612</c:v>
                </c:pt>
                <c:pt idx="7834">
                  <c:v>39.170000000001586</c:v>
                </c:pt>
                <c:pt idx="7835">
                  <c:v>39.175000000001589</c:v>
                </c:pt>
                <c:pt idx="7836">
                  <c:v>39.180000000001591</c:v>
                </c:pt>
                <c:pt idx="7837">
                  <c:v>39.185000000001601</c:v>
                </c:pt>
                <c:pt idx="7838">
                  <c:v>39.190000000001611</c:v>
                </c:pt>
                <c:pt idx="7839">
                  <c:v>39.195000000001613</c:v>
                </c:pt>
                <c:pt idx="7840">
                  <c:v>39.200000000001602</c:v>
                </c:pt>
                <c:pt idx="7841">
                  <c:v>39.205000000001611</c:v>
                </c:pt>
                <c:pt idx="7842">
                  <c:v>39.210000000001607</c:v>
                </c:pt>
                <c:pt idx="7843">
                  <c:v>39.215000000001609</c:v>
                </c:pt>
                <c:pt idx="7844">
                  <c:v>39.220000000001612</c:v>
                </c:pt>
                <c:pt idx="7845">
                  <c:v>39.225000000001657</c:v>
                </c:pt>
                <c:pt idx="7846">
                  <c:v>39.230000000001617</c:v>
                </c:pt>
                <c:pt idx="7847">
                  <c:v>39.235000000001619</c:v>
                </c:pt>
                <c:pt idx="7848">
                  <c:v>39.240000000001622</c:v>
                </c:pt>
                <c:pt idx="7849">
                  <c:v>39.245000000001632</c:v>
                </c:pt>
                <c:pt idx="7850">
                  <c:v>39.250000000001627</c:v>
                </c:pt>
                <c:pt idx="7851">
                  <c:v>39.25500000000163</c:v>
                </c:pt>
                <c:pt idx="7852">
                  <c:v>39.260000000001632</c:v>
                </c:pt>
                <c:pt idx="7853">
                  <c:v>39.265000000001663</c:v>
                </c:pt>
                <c:pt idx="7854">
                  <c:v>39.270000000001637</c:v>
                </c:pt>
                <c:pt idx="7855">
                  <c:v>39.275000000001661</c:v>
                </c:pt>
                <c:pt idx="7856">
                  <c:v>39.280000000001642</c:v>
                </c:pt>
                <c:pt idx="7857">
                  <c:v>39.285000000001652</c:v>
                </c:pt>
                <c:pt idx="7858">
                  <c:v>39.290000000001662</c:v>
                </c:pt>
                <c:pt idx="7859">
                  <c:v>39.295000000001693</c:v>
                </c:pt>
                <c:pt idx="7860">
                  <c:v>39.300000000001646</c:v>
                </c:pt>
                <c:pt idx="7861">
                  <c:v>39.305000000001655</c:v>
                </c:pt>
                <c:pt idx="7862">
                  <c:v>39.310000000001644</c:v>
                </c:pt>
                <c:pt idx="7863">
                  <c:v>39.315000000001646</c:v>
                </c:pt>
                <c:pt idx="7864">
                  <c:v>39.320000000001656</c:v>
                </c:pt>
                <c:pt idx="7865">
                  <c:v>39.325000000001666</c:v>
                </c:pt>
                <c:pt idx="7866">
                  <c:v>39.330000000001654</c:v>
                </c:pt>
                <c:pt idx="7867">
                  <c:v>39.335000000001671</c:v>
                </c:pt>
                <c:pt idx="7868">
                  <c:v>39.340000000001645</c:v>
                </c:pt>
                <c:pt idx="7869">
                  <c:v>39.345000000001676</c:v>
                </c:pt>
                <c:pt idx="7870">
                  <c:v>39.350000000001636</c:v>
                </c:pt>
                <c:pt idx="7871">
                  <c:v>39.355000000001674</c:v>
                </c:pt>
                <c:pt idx="7872">
                  <c:v>39.360000000001676</c:v>
                </c:pt>
                <c:pt idx="7873">
                  <c:v>39.365000000001686</c:v>
                </c:pt>
                <c:pt idx="7874">
                  <c:v>39.370000000001674</c:v>
                </c:pt>
                <c:pt idx="7875">
                  <c:v>39.375000000001691</c:v>
                </c:pt>
                <c:pt idx="7876">
                  <c:v>39.380000000001694</c:v>
                </c:pt>
                <c:pt idx="7877">
                  <c:v>39.385000000001696</c:v>
                </c:pt>
                <c:pt idx="7878">
                  <c:v>39.390000000001699</c:v>
                </c:pt>
                <c:pt idx="7879">
                  <c:v>39.395000000001744</c:v>
                </c:pt>
                <c:pt idx="7880">
                  <c:v>39.400000000001711</c:v>
                </c:pt>
                <c:pt idx="7881">
                  <c:v>39.405000000001749</c:v>
                </c:pt>
                <c:pt idx="7882">
                  <c:v>39.410000000001709</c:v>
                </c:pt>
                <c:pt idx="7883">
                  <c:v>39.415000000001712</c:v>
                </c:pt>
                <c:pt idx="7884">
                  <c:v>39.420000000001757</c:v>
                </c:pt>
                <c:pt idx="7885">
                  <c:v>39.425000000001774</c:v>
                </c:pt>
                <c:pt idx="7886">
                  <c:v>39.430000000001719</c:v>
                </c:pt>
                <c:pt idx="7887">
                  <c:v>39.435000000001764</c:v>
                </c:pt>
                <c:pt idx="7888">
                  <c:v>39.440000000001731</c:v>
                </c:pt>
                <c:pt idx="7889">
                  <c:v>39.445000000001762</c:v>
                </c:pt>
                <c:pt idx="7890">
                  <c:v>39.450000000001729</c:v>
                </c:pt>
                <c:pt idx="7891">
                  <c:v>39.455000000001732</c:v>
                </c:pt>
                <c:pt idx="7892">
                  <c:v>39.460000000001763</c:v>
                </c:pt>
                <c:pt idx="7893">
                  <c:v>39.465000000001787</c:v>
                </c:pt>
                <c:pt idx="7894">
                  <c:v>39.470000000001761</c:v>
                </c:pt>
                <c:pt idx="7895">
                  <c:v>39.475000000001785</c:v>
                </c:pt>
                <c:pt idx="7896">
                  <c:v>39.480000000001752</c:v>
                </c:pt>
                <c:pt idx="7897">
                  <c:v>39.485000000001762</c:v>
                </c:pt>
                <c:pt idx="7898">
                  <c:v>39.490000000001793</c:v>
                </c:pt>
                <c:pt idx="7899">
                  <c:v>39.495000000001809</c:v>
                </c:pt>
                <c:pt idx="7900">
                  <c:v>39.500000000001762</c:v>
                </c:pt>
                <c:pt idx="7901">
                  <c:v>39.5050000000018</c:v>
                </c:pt>
                <c:pt idx="7902">
                  <c:v>39.51000000000176</c:v>
                </c:pt>
                <c:pt idx="7903">
                  <c:v>39.515000000001763</c:v>
                </c:pt>
                <c:pt idx="7904">
                  <c:v>39.520000000001815</c:v>
                </c:pt>
                <c:pt idx="7905">
                  <c:v>39.525000000001825</c:v>
                </c:pt>
                <c:pt idx="7906">
                  <c:v>39.530000000001813</c:v>
                </c:pt>
                <c:pt idx="7907">
                  <c:v>39.535000000001823</c:v>
                </c:pt>
                <c:pt idx="7908">
                  <c:v>39.540000000001783</c:v>
                </c:pt>
                <c:pt idx="7909">
                  <c:v>39.545000000001821</c:v>
                </c:pt>
                <c:pt idx="7910">
                  <c:v>39.550000000001781</c:v>
                </c:pt>
                <c:pt idx="7911">
                  <c:v>39.555000000001783</c:v>
                </c:pt>
                <c:pt idx="7912">
                  <c:v>39.560000000001828</c:v>
                </c:pt>
                <c:pt idx="7913">
                  <c:v>39.565000000001845</c:v>
                </c:pt>
                <c:pt idx="7914">
                  <c:v>39.570000000001812</c:v>
                </c:pt>
                <c:pt idx="7915">
                  <c:v>39.575000000001836</c:v>
                </c:pt>
                <c:pt idx="7916">
                  <c:v>39.580000000001803</c:v>
                </c:pt>
                <c:pt idx="7917">
                  <c:v>39.585000000001813</c:v>
                </c:pt>
                <c:pt idx="7918">
                  <c:v>39.590000000001844</c:v>
                </c:pt>
                <c:pt idx="7919">
                  <c:v>39.595000000001868</c:v>
                </c:pt>
                <c:pt idx="7920">
                  <c:v>39.600000000001813</c:v>
                </c:pt>
                <c:pt idx="7921">
                  <c:v>39.605000000001858</c:v>
                </c:pt>
                <c:pt idx="7922">
                  <c:v>39.610000000001811</c:v>
                </c:pt>
                <c:pt idx="7923">
                  <c:v>39.615000000001857</c:v>
                </c:pt>
                <c:pt idx="7924">
                  <c:v>39.620000000001873</c:v>
                </c:pt>
                <c:pt idx="7925">
                  <c:v>39.62500000000189</c:v>
                </c:pt>
                <c:pt idx="7926">
                  <c:v>39.630000000001864</c:v>
                </c:pt>
                <c:pt idx="7927">
                  <c:v>39.635000000001888</c:v>
                </c:pt>
                <c:pt idx="7928">
                  <c:v>39.640000000001862</c:v>
                </c:pt>
                <c:pt idx="7929">
                  <c:v>39.645000000001872</c:v>
                </c:pt>
                <c:pt idx="7930">
                  <c:v>39.650000000001832</c:v>
                </c:pt>
                <c:pt idx="7931">
                  <c:v>39.655000000001863</c:v>
                </c:pt>
                <c:pt idx="7932">
                  <c:v>39.660000000001887</c:v>
                </c:pt>
                <c:pt idx="7933">
                  <c:v>39.665000000001896</c:v>
                </c:pt>
                <c:pt idx="7934">
                  <c:v>39.670000000001863</c:v>
                </c:pt>
                <c:pt idx="7935">
                  <c:v>39.675000000001894</c:v>
                </c:pt>
                <c:pt idx="7936">
                  <c:v>39.680000000001861</c:v>
                </c:pt>
                <c:pt idx="7937">
                  <c:v>39.685000000001892</c:v>
                </c:pt>
                <c:pt idx="7938">
                  <c:v>39.690000000001909</c:v>
                </c:pt>
                <c:pt idx="7939">
                  <c:v>39.695000000001926</c:v>
                </c:pt>
                <c:pt idx="7940">
                  <c:v>39.7000000000019</c:v>
                </c:pt>
                <c:pt idx="7941">
                  <c:v>39.705000000001917</c:v>
                </c:pt>
                <c:pt idx="7942">
                  <c:v>39.710000000001862</c:v>
                </c:pt>
                <c:pt idx="7943">
                  <c:v>39.715000000001908</c:v>
                </c:pt>
                <c:pt idx="7944">
                  <c:v>39.720000000001924</c:v>
                </c:pt>
                <c:pt idx="7945">
                  <c:v>39.725000000001948</c:v>
                </c:pt>
                <c:pt idx="7946">
                  <c:v>39.730000000001922</c:v>
                </c:pt>
                <c:pt idx="7947">
                  <c:v>39.735000000001939</c:v>
                </c:pt>
                <c:pt idx="7948">
                  <c:v>39.740000000001913</c:v>
                </c:pt>
                <c:pt idx="7949">
                  <c:v>39.74500000000193</c:v>
                </c:pt>
                <c:pt idx="7950">
                  <c:v>39.750000000001883</c:v>
                </c:pt>
                <c:pt idx="7951">
                  <c:v>39.755000000001928</c:v>
                </c:pt>
                <c:pt idx="7952">
                  <c:v>39.760000000001945</c:v>
                </c:pt>
                <c:pt idx="7953">
                  <c:v>39.765000000001969</c:v>
                </c:pt>
                <c:pt idx="7954">
                  <c:v>39.770000000001936</c:v>
                </c:pt>
                <c:pt idx="7955">
                  <c:v>39.77500000000196</c:v>
                </c:pt>
                <c:pt idx="7956">
                  <c:v>39.780000000001912</c:v>
                </c:pt>
                <c:pt idx="7957">
                  <c:v>39.785000000001943</c:v>
                </c:pt>
                <c:pt idx="7958">
                  <c:v>39.79000000000196</c:v>
                </c:pt>
                <c:pt idx="7959">
                  <c:v>39.795000000001984</c:v>
                </c:pt>
                <c:pt idx="7960">
                  <c:v>39.800000000001909</c:v>
                </c:pt>
                <c:pt idx="7961">
                  <c:v>39.805000000001911</c:v>
                </c:pt>
                <c:pt idx="7962">
                  <c:v>39.810000000001914</c:v>
                </c:pt>
                <c:pt idx="7963">
                  <c:v>39.815000000001916</c:v>
                </c:pt>
                <c:pt idx="7964">
                  <c:v>39.820000000001919</c:v>
                </c:pt>
                <c:pt idx="7965">
                  <c:v>39.825000000001964</c:v>
                </c:pt>
                <c:pt idx="7966">
                  <c:v>39.830000000001931</c:v>
                </c:pt>
                <c:pt idx="7967">
                  <c:v>39.835000000001962</c:v>
                </c:pt>
                <c:pt idx="7968">
                  <c:v>39.840000000001929</c:v>
                </c:pt>
                <c:pt idx="7969">
                  <c:v>39.845000000001932</c:v>
                </c:pt>
                <c:pt idx="7970">
                  <c:v>39.850000000001934</c:v>
                </c:pt>
                <c:pt idx="7971">
                  <c:v>39.855000000001937</c:v>
                </c:pt>
                <c:pt idx="7972">
                  <c:v>39.860000000001939</c:v>
                </c:pt>
                <c:pt idx="7973">
                  <c:v>39.865000000001963</c:v>
                </c:pt>
                <c:pt idx="7974">
                  <c:v>39.870000000001951</c:v>
                </c:pt>
                <c:pt idx="7975">
                  <c:v>39.875000000001961</c:v>
                </c:pt>
                <c:pt idx="7976">
                  <c:v>39.880000000001949</c:v>
                </c:pt>
                <c:pt idx="7977">
                  <c:v>39.885000000001952</c:v>
                </c:pt>
                <c:pt idx="7978">
                  <c:v>39.890000000001962</c:v>
                </c:pt>
                <c:pt idx="7979">
                  <c:v>39.895000000002</c:v>
                </c:pt>
                <c:pt idx="7980">
                  <c:v>39.90000000000196</c:v>
                </c:pt>
                <c:pt idx="7981">
                  <c:v>39.905000000001962</c:v>
                </c:pt>
                <c:pt idx="7982">
                  <c:v>39.910000000001965</c:v>
                </c:pt>
                <c:pt idx="7983">
                  <c:v>39.915000000001967</c:v>
                </c:pt>
                <c:pt idx="7984">
                  <c:v>39.920000000002005</c:v>
                </c:pt>
                <c:pt idx="7985">
                  <c:v>39.925000000002008</c:v>
                </c:pt>
                <c:pt idx="7986">
                  <c:v>39.930000000001982</c:v>
                </c:pt>
                <c:pt idx="7987">
                  <c:v>39.935000000002006</c:v>
                </c:pt>
                <c:pt idx="7988">
                  <c:v>39.94000000000198</c:v>
                </c:pt>
                <c:pt idx="7989">
                  <c:v>39.945000000001983</c:v>
                </c:pt>
                <c:pt idx="7990">
                  <c:v>39.950000000001985</c:v>
                </c:pt>
                <c:pt idx="7991">
                  <c:v>39.955000000001988</c:v>
                </c:pt>
                <c:pt idx="7992">
                  <c:v>39.960000000002005</c:v>
                </c:pt>
                <c:pt idx="7993">
                  <c:v>39.965000000002</c:v>
                </c:pt>
                <c:pt idx="7994">
                  <c:v>39.970000000001995</c:v>
                </c:pt>
                <c:pt idx="7995">
                  <c:v>39.975000000002005</c:v>
                </c:pt>
                <c:pt idx="7996">
                  <c:v>39.980000000001993</c:v>
                </c:pt>
                <c:pt idx="7997">
                  <c:v>39.985000000002003</c:v>
                </c:pt>
                <c:pt idx="7998">
                  <c:v>39.990000000002006</c:v>
                </c:pt>
                <c:pt idx="7999">
                  <c:v>39.995000000002008</c:v>
                </c:pt>
                <c:pt idx="8000">
                  <c:v>40.000000000002004</c:v>
                </c:pt>
                <c:pt idx="8001">
                  <c:v>40.005000000002006</c:v>
                </c:pt>
                <c:pt idx="8002">
                  <c:v>40.010000000002002</c:v>
                </c:pt>
                <c:pt idx="8003">
                  <c:v>40.015000000002004</c:v>
                </c:pt>
                <c:pt idx="8004">
                  <c:v>40.020000000002021</c:v>
                </c:pt>
                <c:pt idx="8005">
                  <c:v>40.025000000002031</c:v>
                </c:pt>
                <c:pt idx="8006">
                  <c:v>40.030000000002026</c:v>
                </c:pt>
                <c:pt idx="8007">
                  <c:v>40.035000000002029</c:v>
                </c:pt>
                <c:pt idx="8008">
                  <c:v>40.040000000002024</c:v>
                </c:pt>
                <c:pt idx="8009">
                  <c:v>40.045000000002034</c:v>
                </c:pt>
                <c:pt idx="8010">
                  <c:v>40.050000000001994</c:v>
                </c:pt>
                <c:pt idx="8011">
                  <c:v>40.055000000002025</c:v>
                </c:pt>
                <c:pt idx="8012">
                  <c:v>40.060000000002042</c:v>
                </c:pt>
                <c:pt idx="8013">
                  <c:v>40.065000000002051</c:v>
                </c:pt>
                <c:pt idx="8014">
                  <c:v>40.070000000002047</c:v>
                </c:pt>
                <c:pt idx="8015">
                  <c:v>40.075000000002049</c:v>
                </c:pt>
                <c:pt idx="8016">
                  <c:v>40.080000000002045</c:v>
                </c:pt>
                <c:pt idx="8017">
                  <c:v>40.085000000002054</c:v>
                </c:pt>
                <c:pt idx="8018">
                  <c:v>40.090000000002057</c:v>
                </c:pt>
                <c:pt idx="8019">
                  <c:v>40.095000000002059</c:v>
                </c:pt>
                <c:pt idx="8020">
                  <c:v>40.100000000002055</c:v>
                </c:pt>
                <c:pt idx="8021">
                  <c:v>40.105000000002065</c:v>
                </c:pt>
                <c:pt idx="8022">
                  <c:v>40.110000000002046</c:v>
                </c:pt>
                <c:pt idx="8023">
                  <c:v>40.11500000000207</c:v>
                </c:pt>
                <c:pt idx="8024">
                  <c:v>40.120000000002072</c:v>
                </c:pt>
                <c:pt idx="8025">
                  <c:v>40.125000000002082</c:v>
                </c:pt>
                <c:pt idx="8026">
                  <c:v>40.130000000002077</c:v>
                </c:pt>
                <c:pt idx="8027">
                  <c:v>40.13500000000208</c:v>
                </c:pt>
                <c:pt idx="8028">
                  <c:v>40.140000000002075</c:v>
                </c:pt>
                <c:pt idx="8029">
                  <c:v>40.145000000002085</c:v>
                </c:pt>
                <c:pt idx="8030">
                  <c:v>40.150000000002045</c:v>
                </c:pt>
                <c:pt idx="8031">
                  <c:v>40.15500000000209</c:v>
                </c:pt>
                <c:pt idx="8032">
                  <c:v>40.160000000002093</c:v>
                </c:pt>
                <c:pt idx="8033">
                  <c:v>40.165000000002102</c:v>
                </c:pt>
                <c:pt idx="8034">
                  <c:v>40.170000000002098</c:v>
                </c:pt>
                <c:pt idx="8035">
                  <c:v>40.1750000000021</c:v>
                </c:pt>
                <c:pt idx="8036">
                  <c:v>40.180000000002096</c:v>
                </c:pt>
                <c:pt idx="8037">
                  <c:v>40.185000000002105</c:v>
                </c:pt>
                <c:pt idx="8038">
                  <c:v>40.190000000002108</c:v>
                </c:pt>
                <c:pt idx="8039">
                  <c:v>40.195000000002111</c:v>
                </c:pt>
                <c:pt idx="8040">
                  <c:v>40.200000000002106</c:v>
                </c:pt>
                <c:pt idx="8041">
                  <c:v>40.205000000002116</c:v>
                </c:pt>
                <c:pt idx="8042">
                  <c:v>40.210000000002104</c:v>
                </c:pt>
                <c:pt idx="8043">
                  <c:v>40.215000000002121</c:v>
                </c:pt>
                <c:pt idx="8044">
                  <c:v>40.220000000002123</c:v>
                </c:pt>
                <c:pt idx="8045">
                  <c:v>40.225000000002133</c:v>
                </c:pt>
                <c:pt idx="8046">
                  <c:v>40.230000000002129</c:v>
                </c:pt>
                <c:pt idx="8047">
                  <c:v>40.235000000002131</c:v>
                </c:pt>
                <c:pt idx="8048">
                  <c:v>40.240000000002134</c:v>
                </c:pt>
                <c:pt idx="8049">
                  <c:v>40.245000000002136</c:v>
                </c:pt>
                <c:pt idx="8050">
                  <c:v>40.250000000002125</c:v>
                </c:pt>
                <c:pt idx="8051">
                  <c:v>40.255000000002141</c:v>
                </c:pt>
                <c:pt idx="8052">
                  <c:v>40.260000000002151</c:v>
                </c:pt>
                <c:pt idx="8053">
                  <c:v>40.265000000002161</c:v>
                </c:pt>
                <c:pt idx="8054">
                  <c:v>40.270000000002149</c:v>
                </c:pt>
                <c:pt idx="8055">
                  <c:v>40.275000000002152</c:v>
                </c:pt>
                <c:pt idx="8056">
                  <c:v>40.280000000002154</c:v>
                </c:pt>
                <c:pt idx="8057">
                  <c:v>40.285000000002157</c:v>
                </c:pt>
                <c:pt idx="8058">
                  <c:v>40.290000000002159</c:v>
                </c:pt>
                <c:pt idx="8059">
                  <c:v>40.295000000002162</c:v>
                </c:pt>
                <c:pt idx="8060">
                  <c:v>40.300000000002122</c:v>
                </c:pt>
                <c:pt idx="8061">
                  <c:v>40.305000000002146</c:v>
                </c:pt>
                <c:pt idx="8062">
                  <c:v>40.31000000000212</c:v>
                </c:pt>
                <c:pt idx="8063">
                  <c:v>40.315000000002144</c:v>
                </c:pt>
                <c:pt idx="8064">
                  <c:v>40.320000000002175</c:v>
                </c:pt>
                <c:pt idx="8065">
                  <c:v>40.325000000002177</c:v>
                </c:pt>
                <c:pt idx="8066">
                  <c:v>40.330000000002144</c:v>
                </c:pt>
                <c:pt idx="8067">
                  <c:v>40.335000000002175</c:v>
                </c:pt>
                <c:pt idx="8068">
                  <c:v>40.340000000002135</c:v>
                </c:pt>
                <c:pt idx="8069">
                  <c:v>40.345000000002145</c:v>
                </c:pt>
                <c:pt idx="8070">
                  <c:v>40.350000000002133</c:v>
                </c:pt>
                <c:pt idx="8071">
                  <c:v>40.35500000000215</c:v>
                </c:pt>
                <c:pt idx="8072">
                  <c:v>40.360000000002195</c:v>
                </c:pt>
                <c:pt idx="8073">
                  <c:v>40.365000000002198</c:v>
                </c:pt>
                <c:pt idx="8074">
                  <c:v>40.370000000002157</c:v>
                </c:pt>
                <c:pt idx="8075">
                  <c:v>40.375000000002196</c:v>
                </c:pt>
                <c:pt idx="8076">
                  <c:v>40.380000000002163</c:v>
                </c:pt>
                <c:pt idx="8077">
                  <c:v>40.385000000002194</c:v>
                </c:pt>
                <c:pt idx="8078">
                  <c:v>40.390000000002196</c:v>
                </c:pt>
                <c:pt idx="8079">
                  <c:v>40.395000000002206</c:v>
                </c:pt>
                <c:pt idx="8080">
                  <c:v>40.400000000002194</c:v>
                </c:pt>
                <c:pt idx="8081">
                  <c:v>40.405000000002204</c:v>
                </c:pt>
                <c:pt idx="8082">
                  <c:v>40.410000000002171</c:v>
                </c:pt>
                <c:pt idx="8083">
                  <c:v>40.415000000002195</c:v>
                </c:pt>
                <c:pt idx="8084">
                  <c:v>40.420000000002226</c:v>
                </c:pt>
                <c:pt idx="8085">
                  <c:v>40.425000000002228</c:v>
                </c:pt>
                <c:pt idx="8086">
                  <c:v>40.430000000002224</c:v>
                </c:pt>
                <c:pt idx="8087">
                  <c:v>40.435000000002226</c:v>
                </c:pt>
                <c:pt idx="8088">
                  <c:v>40.440000000002193</c:v>
                </c:pt>
                <c:pt idx="8089">
                  <c:v>40.445000000002224</c:v>
                </c:pt>
                <c:pt idx="8090">
                  <c:v>40.450000000002191</c:v>
                </c:pt>
                <c:pt idx="8091">
                  <c:v>40.455000000002244</c:v>
                </c:pt>
                <c:pt idx="8092">
                  <c:v>40.460000000002246</c:v>
                </c:pt>
                <c:pt idx="8093">
                  <c:v>40.465000000002249</c:v>
                </c:pt>
                <c:pt idx="8094">
                  <c:v>40.470000000002244</c:v>
                </c:pt>
                <c:pt idx="8095">
                  <c:v>40.475000000002254</c:v>
                </c:pt>
                <c:pt idx="8096">
                  <c:v>40.480000000002214</c:v>
                </c:pt>
                <c:pt idx="8097">
                  <c:v>40.485000000002245</c:v>
                </c:pt>
                <c:pt idx="8098">
                  <c:v>40.490000000002254</c:v>
                </c:pt>
                <c:pt idx="8099">
                  <c:v>40.495000000002264</c:v>
                </c:pt>
                <c:pt idx="8100">
                  <c:v>40.500000000002245</c:v>
                </c:pt>
                <c:pt idx="8101">
                  <c:v>40.505000000002255</c:v>
                </c:pt>
                <c:pt idx="8102">
                  <c:v>40.510000000002229</c:v>
                </c:pt>
                <c:pt idx="8103">
                  <c:v>40.515000000002274</c:v>
                </c:pt>
                <c:pt idx="8104">
                  <c:v>40.520000000002277</c:v>
                </c:pt>
                <c:pt idx="8105">
                  <c:v>40.525000000002279</c:v>
                </c:pt>
                <c:pt idx="8106">
                  <c:v>40.530000000002275</c:v>
                </c:pt>
                <c:pt idx="8107">
                  <c:v>40.535000000002285</c:v>
                </c:pt>
                <c:pt idx="8108">
                  <c:v>40.540000000002244</c:v>
                </c:pt>
                <c:pt idx="8109">
                  <c:v>40.54500000000229</c:v>
                </c:pt>
                <c:pt idx="8110">
                  <c:v>40.55000000000225</c:v>
                </c:pt>
                <c:pt idx="8111">
                  <c:v>40.555000000002295</c:v>
                </c:pt>
                <c:pt idx="8112">
                  <c:v>40.560000000002297</c:v>
                </c:pt>
                <c:pt idx="8113">
                  <c:v>40.5650000000023</c:v>
                </c:pt>
                <c:pt idx="8114">
                  <c:v>40.570000000002295</c:v>
                </c:pt>
                <c:pt idx="8115">
                  <c:v>40.575000000002305</c:v>
                </c:pt>
                <c:pt idx="8116">
                  <c:v>40.580000000002265</c:v>
                </c:pt>
                <c:pt idx="8117">
                  <c:v>40.585000000002296</c:v>
                </c:pt>
                <c:pt idx="8118">
                  <c:v>40.590000000002306</c:v>
                </c:pt>
                <c:pt idx="8119">
                  <c:v>40.595000000002315</c:v>
                </c:pt>
                <c:pt idx="8120">
                  <c:v>40.600000000002304</c:v>
                </c:pt>
                <c:pt idx="8121">
                  <c:v>40.60500000000232</c:v>
                </c:pt>
                <c:pt idx="8122">
                  <c:v>40.610000000002294</c:v>
                </c:pt>
                <c:pt idx="8123">
                  <c:v>40.615000000002325</c:v>
                </c:pt>
                <c:pt idx="8124">
                  <c:v>40.620000000002328</c:v>
                </c:pt>
                <c:pt idx="8125">
                  <c:v>40.625000000002331</c:v>
                </c:pt>
                <c:pt idx="8126">
                  <c:v>40.630000000002326</c:v>
                </c:pt>
                <c:pt idx="8127">
                  <c:v>40.635000000002336</c:v>
                </c:pt>
                <c:pt idx="8128">
                  <c:v>40.640000000002324</c:v>
                </c:pt>
                <c:pt idx="8129">
                  <c:v>40.645000000002341</c:v>
                </c:pt>
                <c:pt idx="8130">
                  <c:v>40.650000000002301</c:v>
                </c:pt>
                <c:pt idx="8131">
                  <c:v>40.655000000002346</c:v>
                </c:pt>
                <c:pt idx="8132">
                  <c:v>40.660000000002348</c:v>
                </c:pt>
                <c:pt idx="8133">
                  <c:v>40.665000000002351</c:v>
                </c:pt>
                <c:pt idx="8134">
                  <c:v>40.670000000002354</c:v>
                </c:pt>
                <c:pt idx="8135">
                  <c:v>40.675000000002356</c:v>
                </c:pt>
                <c:pt idx="8136">
                  <c:v>40.680000000002345</c:v>
                </c:pt>
                <c:pt idx="8137">
                  <c:v>40.685000000002354</c:v>
                </c:pt>
                <c:pt idx="8138">
                  <c:v>40.690000000002364</c:v>
                </c:pt>
                <c:pt idx="8139">
                  <c:v>40.695000000002366</c:v>
                </c:pt>
                <c:pt idx="8140">
                  <c:v>40.700000000002355</c:v>
                </c:pt>
                <c:pt idx="8141">
                  <c:v>40.705000000002372</c:v>
                </c:pt>
                <c:pt idx="8142">
                  <c:v>40.710000000002374</c:v>
                </c:pt>
                <c:pt idx="8143">
                  <c:v>40.715000000002377</c:v>
                </c:pt>
                <c:pt idx="8144">
                  <c:v>40.720000000002379</c:v>
                </c:pt>
                <c:pt idx="8145">
                  <c:v>40.725000000002382</c:v>
                </c:pt>
                <c:pt idx="8146">
                  <c:v>40.730000000002384</c:v>
                </c:pt>
                <c:pt idx="8147">
                  <c:v>40.735000000002387</c:v>
                </c:pt>
                <c:pt idx="8148">
                  <c:v>40.740000000002375</c:v>
                </c:pt>
                <c:pt idx="8149">
                  <c:v>40.745000000002392</c:v>
                </c:pt>
                <c:pt idx="8150">
                  <c:v>40.750000000002395</c:v>
                </c:pt>
                <c:pt idx="8151">
                  <c:v>40.755000000002397</c:v>
                </c:pt>
                <c:pt idx="8152">
                  <c:v>40.7600000000024</c:v>
                </c:pt>
                <c:pt idx="8153">
                  <c:v>40.765000000002402</c:v>
                </c:pt>
                <c:pt idx="8154">
                  <c:v>40.770000000002405</c:v>
                </c:pt>
                <c:pt idx="8155">
                  <c:v>40.775000000002407</c:v>
                </c:pt>
                <c:pt idx="8156">
                  <c:v>40.780000000002396</c:v>
                </c:pt>
                <c:pt idx="8157">
                  <c:v>40.785000000002405</c:v>
                </c:pt>
                <c:pt idx="8158">
                  <c:v>40.790000000002415</c:v>
                </c:pt>
                <c:pt idx="8159">
                  <c:v>40.795000000002418</c:v>
                </c:pt>
                <c:pt idx="8160">
                  <c:v>40.80000000000237</c:v>
                </c:pt>
                <c:pt idx="8161">
                  <c:v>40.805000000002394</c:v>
                </c:pt>
                <c:pt idx="8162">
                  <c:v>40.810000000002368</c:v>
                </c:pt>
                <c:pt idx="8163">
                  <c:v>40.815000000002385</c:v>
                </c:pt>
                <c:pt idx="8164">
                  <c:v>40.820000000002395</c:v>
                </c:pt>
                <c:pt idx="8165">
                  <c:v>40.825000000002426</c:v>
                </c:pt>
                <c:pt idx="8166">
                  <c:v>40.830000000002393</c:v>
                </c:pt>
                <c:pt idx="8167">
                  <c:v>40.835000000002424</c:v>
                </c:pt>
                <c:pt idx="8168">
                  <c:v>40.840000000002384</c:v>
                </c:pt>
                <c:pt idx="8169">
                  <c:v>40.8450000000024</c:v>
                </c:pt>
                <c:pt idx="8170">
                  <c:v>40.850000000002375</c:v>
                </c:pt>
                <c:pt idx="8171">
                  <c:v>40.855000000002399</c:v>
                </c:pt>
                <c:pt idx="8172">
                  <c:v>40.860000000002444</c:v>
                </c:pt>
                <c:pt idx="8173">
                  <c:v>40.865000000002446</c:v>
                </c:pt>
                <c:pt idx="8174">
                  <c:v>40.870000000002413</c:v>
                </c:pt>
                <c:pt idx="8175">
                  <c:v>40.875000000002444</c:v>
                </c:pt>
                <c:pt idx="8176">
                  <c:v>40.880000000002397</c:v>
                </c:pt>
                <c:pt idx="8177">
                  <c:v>40.885000000002421</c:v>
                </c:pt>
                <c:pt idx="8178">
                  <c:v>40.890000000002445</c:v>
                </c:pt>
                <c:pt idx="8179">
                  <c:v>40.895000000002454</c:v>
                </c:pt>
                <c:pt idx="8180">
                  <c:v>40.900000000002429</c:v>
                </c:pt>
                <c:pt idx="8181">
                  <c:v>40.905000000002474</c:v>
                </c:pt>
                <c:pt idx="8182">
                  <c:v>40.910000000002427</c:v>
                </c:pt>
                <c:pt idx="8183">
                  <c:v>40.915000000002436</c:v>
                </c:pt>
                <c:pt idx="8184">
                  <c:v>40.920000000002474</c:v>
                </c:pt>
                <c:pt idx="8185">
                  <c:v>40.925000000002484</c:v>
                </c:pt>
                <c:pt idx="8186">
                  <c:v>40.930000000002444</c:v>
                </c:pt>
                <c:pt idx="8187">
                  <c:v>40.935000000002475</c:v>
                </c:pt>
                <c:pt idx="8188">
                  <c:v>40.940000000002442</c:v>
                </c:pt>
                <c:pt idx="8189">
                  <c:v>40.945000000002494</c:v>
                </c:pt>
                <c:pt idx="8190">
                  <c:v>40.95000000000244</c:v>
                </c:pt>
                <c:pt idx="8191">
                  <c:v>40.955000000002457</c:v>
                </c:pt>
                <c:pt idx="8192">
                  <c:v>40.960000000002495</c:v>
                </c:pt>
                <c:pt idx="8193">
                  <c:v>40.965000000002505</c:v>
                </c:pt>
                <c:pt idx="8194">
                  <c:v>40.970000000002464</c:v>
                </c:pt>
                <c:pt idx="8195">
                  <c:v>40.975000000002495</c:v>
                </c:pt>
                <c:pt idx="8196">
                  <c:v>40.980000000002462</c:v>
                </c:pt>
                <c:pt idx="8197">
                  <c:v>40.985000000002472</c:v>
                </c:pt>
                <c:pt idx="8198">
                  <c:v>40.990000000002496</c:v>
                </c:pt>
                <c:pt idx="8199">
                  <c:v>40.99500000000252</c:v>
                </c:pt>
                <c:pt idx="8200">
                  <c:v>41.000000000002494</c:v>
                </c:pt>
                <c:pt idx="8201">
                  <c:v>41.005000000002525</c:v>
                </c:pt>
                <c:pt idx="8202">
                  <c:v>41.010000000002478</c:v>
                </c:pt>
                <c:pt idx="8203">
                  <c:v>41.015000000002495</c:v>
                </c:pt>
                <c:pt idx="8204">
                  <c:v>41.020000000002526</c:v>
                </c:pt>
                <c:pt idx="8205">
                  <c:v>41.025000000002535</c:v>
                </c:pt>
                <c:pt idx="8206">
                  <c:v>41.030000000002524</c:v>
                </c:pt>
                <c:pt idx="8207">
                  <c:v>41.03500000000254</c:v>
                </c:pt>
                <c:pt idx="8208">
                  <c:v>41.0400000000025</c:v>
                </c:pt>
                <c:pt idx="8209">
                  <c:v>41.045000000002545</c:v>
                </c:pt>
                <c:pt idx="8210">
                  <c:v>41.050000000002498</c:v>
                </c:pt>
                <c:pt idx="8211">
                  <c:v>41.055000000002508</c:v>
                </c:pt>
                <c:pt idx="8212">
                  <c:v>41.060000000002546</c:v>
                </c:pt>
                <c:pt idx="8213">
                  <c:v>41.065000000002556</c:v>
                </c:pt>
                <c:pt idx="8214">
                  <c:v>41.070000000002544</c:v>
                </c:pt>
                <c:pt idx="8215">
                  <c:v>41.075000000002554</c:v>
                </c:pt>
                <c:pt idx="8216">
                  <c:v>41.080000000002514</c:v>
                </c:pt>
                <c:pt idx="8217">
                  <c:v>41.085000000002545</c:v>
                </c:pt>
                <c:pt idx="8218">
                  <c:v>41.090000000002554</c:v>
                </c:pt>
                <c:pt idx="8219">
                  <c:v>41.095000000002571</c:v>
                </c:pt>
                <c:pt idx="8220">
                  <c:v>41.100000000002574</c:v>
                </c:pt>
                <c:pt idx="8221">
                  <c:v>41.105000000002576</c:v>
                </c:pt>
                <c:pt idx="8222">
                  <c:v>41.110000000002536</c:v>
                </c:pt>
                <c:pt idx="8223">
                  <c:v>41.115000000002574</c:v>
                </c:pt>
                <c:pt idx="8224">
                  <c:v>41.120000000002584</c:v>
                </c:pt>
                <c:pt idx="8225">
                  <c:v>41.125000000002586</c:v>
                </c:pt>
                <c:pt idx="8226">
                  <c:v>41.130000000002575</c:v>
                </c:pt>
                <c:pt idx="8227">
                  <c:v>41.135000000002591</c:v>
                </c:pt>
                <c:pt idx="8228">
                  <c:v>41.140000000002594</c:v>
                </c:pt>
                <c:pt idx="8229">
                  <c:v>41.145000000002597</c:v>
                </c:pt>
                <c:pt idx="8230">
                  <c:v>41.150000000002557</c:v>
                </c:pt>
                <c:pt idx="8231">
                  <c:v>41.155000000002595</c:v>
                </c:pt>
                <c:pt idx="8232">
                  <c:v>41.160000000002604</c:v>
                </c:pt>
                <c:pt idx="8233">
                  <c:v>41.165000000002607</c:v>
                </c:pt>
                <c:pt idx="8234">
                  <c:v>41.170000000002595</c:v>
                </c:pt>
                <c:pt idx="8235">
                  <c:v>41.175000000002605</c:v>
                </c:pt>
                <c:pt idx="8236">
                  <c:v>41.180000000002572</c:v>
                </c:pt>
                <c:pt idx="8237">
                  <c:v>41.185000000002596</c:v>
                </c:pt>
                <c:pt idx="8238">
                  <c:v>41.19000000000262</c:v>
                </c:pt>
                <c:pt idx="8239">
                  <c:v>41.195000000002622</c:v>
                </c:pt>
                <c:pt idx="8240">
                  <c:v>41.200000000002625</c:v>
                </c:pt>
                <c:pt idx="8241">
                  <c:v>41.205000000002627</c:v>
                </c:pt>
                <c:pt idx="8242">
                  <c:v>41.210000000002594</c:v>
                </c:pt>
                <c:pt idx="8243">
                  <c:v>41.215000000002625</c:v>
                </c:pt>
                <c:pt idx="8244">
                  <c:v>41.220000000002635</c:v>
                </c:pt>
                <c:pt idx="8245">
                  <c:v>41.225000000002638</c:v>
                </c:pt>
                <c:pt idx="8246">
                  <c:v>41.23000000000264</c:v>
                </c:pt>
                <c:pt idx="8247">
                  <c:v>41.235000000002643</c:v>
                </c:pt>
                <c:pt idx="8248">
                  <c:v>41.240000000002645</c:v>
                </c:pt>
                <c:pt idx="8249">
                  <c:v>41.245000000002648</c:v>
                </c:pt>
                <c:pt idx="8250">
                  <c:v>41.250000000002608</c:v>
                </c:pt>
                <c:pt idx="8251">
                  <c:v>41.255000000002646</c:v>
                </c:pt>
                <c:pt idx="8252">
                  <c:v>41.260000000002655</c:v>
                </c:pt>
                <c:pt idx="8253">
                  <c:v>41.265000000002658</c:v>
                </c:pt>
                <c:pt idx="8254">
                  <c:v>41.270000000002646</c:v>
                </c:pt>
                <c:pt idx="8255">
                  <c:v>41.275000000002656</c:v>
                </c:pt>
                <c:pt idx="8256">
                  <c:v>41.280000000002644</c:v>
                </c:pt>
                <c:pt idx="8257">
                  <c:v>41.285000000002654</c:v>
                </c:pt>
                <c:pt idx="8258">
                  <c:v>41.290000000002671</c:v>
                </c:pt>
                <c:pt idx="8259">
                  <c:v>41.295000000002673</c:v>
                </c:pt>
                <c:pt idx="8260">
                  <c:v>41.300000000002619</c:v>
                </c:pt>
                <c:pt idx="8261">
                  <c:v>41.305000000002636</c:v>
                </c:pt>
                <c:pt idx="8262">
                  <c:v>41.310000000002603</c:v>
                </c:pt>
                <c:pt idx="8263">
                  <c:v>41.315000000002634</c:v>
                </c:pt>
                <c:pt idx="8264">
                  <c:v>41.320000000002644</c:v>
                </c:pt>
                <c:pt idx="8265">
                  <c:v>41.325000000002674</c:v>
                </c:pt>
                <c:pt idx="8266">
                  <c:v>41.330000000002642</c:v>
                </c:pt>
                <c:pt idx="8267">
                  <c:v>41.335000000002694</c:v>
                </c:pt>
                <c:pt idx="8268">
                  <c:v>41.34000000000264</c:v>
                </c:pt>
                <c:pt idx="8269">
                  <c:v>41.345000000002649</c:v>
                </c:pt>
                <c:pt idx="8270">
                  <c:v>41.350000000002638</c:v>
                </c:pt>
                <c:pt idx="8271">
                  <c:v>41.355000000002704</c:v>
                </c:pt>
                <c:pt idx="8272">
                  <c:v>41.360000000002707</c:v>
                </c:pt>
                <c:pt idx="8273">
                  <c:v>41.365000000002709</c:v>
                </c:pt>
                <c:pt idx="8274">
                  <c:v>41.370000000002705</c:v>
                </c:pt>
                <c:pt idx="8275">
                  <c:v>41.375000000002714</c:v>
                </c:pt>
                <c:pt idx="8276">
                  <c:v>41.380000000002667</c:v>
                </c:pt>
                <c:pt idx="8277">
                  <c:v>41.385000000002705</c:v>
                </c:pt>
                <c:pt idx="8278">
                  <c:v>41.390000000002722</c:v>
                </c:pt>
                <c:pt idx="8279">
                  <c:v>41.395000000002732</c:v>
                </c:pt>
                <c:pt idx="8280">
                  <c:v>41.400000000002727</c:v>
                </c:pt>
                <c:pt idx="8281">
                  <c:v>41.40500000000273</c:v>
                </c:pt>
                <c:pt idx="8282">
                  <c:v>41.410000000002725</c:v>
                </c:pt>
                <c:pt idx="8283">
                  <c:v>41.415000000002735</c:v>
                </c:pt>
                <c:pt idx="8284">
                  <c:v>41.420000000002737</c:v>
                </c:pt>
                <c:pt idx="8285">
                  <c:v>41.425000000002761</c:v>
                </c:pt>
                <c:pt idx="8286">
                  <c:v>41.430000000002742</c:v>
                </c:pt>
                <c:pt idx="8287">
                  <c:v>41.435000000002752</c:v>
                </c:pt>
                <c:pt idx="8288">
                  <c:v>41.440000000002748</c:v>
                </c:pt>
                <c:pt idx="8289">
                  <c:v>41.44500000000275</c:v>
                </c:pt>
                <c:pt idx="8290">
                  <c:v>41.450000000002746</c:v>
                </c:pt>
                <c:pt idx="8291">
                  <c:v>41.455000000002755</c:v>
                </c:pt>
                <c:pt idx="8292">
                  <c:v>41.460000000002758</c:v>
                </c:pt>
                <c:pt idx="8293">
                  <c:v>41.46500000000276</c:v>
                </c:pt>
                <c:pt idx="8294">
                  <c:v>41.470000000002756</c:v>
                </c:pt>
                <c:pt idx="8295">
                  <c:v>41.475000000002765</c:v>
                </c:pt>
                <c:pt idx="8296">
                  <c:v>41.480000000002754</c:v>
                </c:pt>
                <c:pt idx="8297">
                  <c:v>41.485000000002771</c:v>
                </c:pt>
                <c:pt idx="8298">
                  <c:v>41.490000000002773</c:v>
                </c:pt>
                <c:pt idx="8299">
                  <c:v>41.495000000002783</c:v>
                </c:pt>
                <c:pt idx="8300">
                  <c:v>41.500000000002778</c:v>
                </c:pt>
                <c:pt idx="8301">
                  <c:v>41.505000000002781</c:v>
                </c:pt>
                <c:pt idx="8302">
                  <c:v>41.510000000002776</c:v>
                </c:pt>
                <c:pt idx="8303">
                  <c:v>41.515000000002786</c:v>
                </c:pt>
                <c:pt idx="8304">
                  <c:v>41.520000000002788</c:v>
                </c:pt>
                <c:pt idx="8305">
                  <c:v>41.525000000002812</c:v>
                </c:pt>
                <c:pt idx="8306">
                  <c:v>41.530000000002801</c:v>
                </c:pt>
                <c:pt idx="8307">
                  <c:v>41.535000000002803</c:v>
                </c:pt>
                <c:pt idx="8308">
                  <c:v>41.540000000002799</c:v>
                </c:pt>
                <c:pt idx="8309">
                  <c:v>41.545000000002801</c:v>
                </c:pt>
                <c:pt idx="8310">
                  <c:v>41.550000000002804</c:v>
                </c:pt>
                <c:pt idx="8311">
                  <c:v>41.555000000002806</c:v>
                </c:pt>
                <c:pt idx="8312">
                  <c:v>41.560000000002809</c:v>
                </c:pt>
                <c:pt idx="8313">
                  <c:v>41.565000000002811</c:v>
                </c:pt>
                <c:pt idx="8314">
                  <c:v>41.570000000002814</c:v>
                </c:pt>
                <c:pt idx="8315">
                  <c:v>41.575000000002817</c:v>
                </c:pt>
                <c:pt idx="8316">
                  <c:v>41.580000000002805</c:v>
                </c:pt>
                <c:pt idx="8317">
                  <c:v>41.585000000002822</c:v>
                </c:pt>
                <c:pt idx="8318">
                  <c:v>41.590000000002831</c:v>
                </c:pt>
                <c:pt idx="8319">
                  <c:v>41.595000000002862</c:v>
                </c:pt>
                <c:pt idx="8320">
                  <c:v>41.600000000002829</c:v>
                </c:pt>
                <c:pt idx="8321">
                  <c:v>41.605000000002832</c:v>
                </c:pt>
                <c:pt idx="8322">
                  <c:v>41.610000000002834</c:v>
                </c:pt>
                <c:pt idx="8323">
                  <c:v>41.615000000002837</c:v>
                </c:pt>
                <c:pt idx="8324">
                  <c:v>41.620000000002861</c:v>
                </c:pt>
                <c:pt idx="8325">
                  <c:v>41.625000000002863</c:v>
                </c:pt>
                <c:pt idx="8326">
                  <c:v>41.630000000002852</c:v>
                </c:pt>
                <c:pt idx="8327">
                  <c:v>41.635000000002861</c:v>
                </c:pt>
                <c:pt idx="8328">
                  <c:v>41.64000000000285</c:v>
                </c:pt>
                <c:pt idx="8329">
                  <c:v>41.645000000002852</c:v>
                </c:pt>
                <c:pt idx="8330">
                  <c:v>41.650000000002855</c:v>
                </c:pt>
                <c:pt idx="8331">
                  <c:v>41.655000000002858</c:v>
                </c:pt>
                <c:pt idx="8332">
                  <c:v>41.66000000000286</c:v>
                </c:pt>
                <c:pt idx="8333">
                  <c:v>41.665000000002863</c:v>
                </c:pt>
                <c:pt idx="8334">
                  <c:v>41.670000000002865</c:v>
                </c:pt>
                <c:pt idx="8335">
                  <c:v>41.675000000002868</c:v>
                </c:pt>
                <c:pt idx="8336">
                  <c:v>41.68000000000287</c:v>
                </c:pt>
                <c:pt idx="8337">
                  <c:v>41.685000000002873</c:v>
                </c:pt>
                <c:pt idx="8338">
                  <c:v>41.690000000002883</c:v>
                </c:pt>
                <c:pt idx="8339">
                  <c:v>41.695000000002921</c:v>
                </c:pt>
                <c:pt idx="8340">
                  <c:v>41.700000000002881</c:v>
                </c:pt>
                <c:pt idx="8341">
                  <c:v>41.705000000002883</c:v>
                </c:pt>
                <c:pt idx="8342">
                  <c:v>41.710000000002886</c:v>
                </c:pt>
                <c:pt idx="8343">
                  <c:v>41.715000000002888</c:v>
                </c:pt>
                <c:pt idx="8344">
                  <c:v>41.720000000002912</c:v>
                </c:pt>
                <c:pt idx="8345">
                  <c:v>41.725000000002936</c:v>
                </c:pt>
                <c:pt idx="8346">
                  <c:v>41.730000000002903</c:v>
                </c:pt>
                <c:pt idx="8347">
                  <c:v>41.735000000002913</c:v>
                </c:pt>
                <c:pt idx="8348">
                  <c:v>41.740000000002901</c:v>
                </c:pt>
                <c:pt idx="8349">
                  <c:v>41.745000000002911</c:v>
                </c:pt>
                <c:pt idx="8350">
                  <c:v>41.750000000002906</c:v>
                </c:pt>
                <c:pt idx="8351">
                  <c:v>41.755000000002909</c:v>
                </c:pt>
                <c:pt idx="8352">
                  <c:v>41.760000000002911</c:v>
                </c:pt>
                <c:pt idx="8353">
                  <c:v>41.765000000002956</c:v>
                </c:pt>
                <c:pt idx="8354">
                  <c:v>41.770000000002916</c:v>
                </c:pt>
                <c:pt idx="8355">
                  <c:v>41.775000000002919</c:v>
                </c:pt>
                <c:pt idx="8356">
                  <c:v>41.780000000002921</c:v>
                </c:pt>
                <c:pt idx="8357">
                  <c:v>41.785000000002931</c:v>
                </c:pt>
                <c:pt idx="8358">
                  <c:v>41.790000000002962</c:v>
                </c:pt>
                <c:pt idx="8359">
                  <c:v>41.795000000002972</c:v>
                </c:pt>
                <c:pt idx="8360">
                  <c:v>41.800000000002925</c:v>
                </c:pt>
                <c:pt idx="8361">
                  <c:v>41.805000000002934</c:v>
                </c:pt>
                <c:pt idx="8362">
                  <c:v>41.810000000002894</c:v>
                </c:pt>
                <c:pt idx="8363">
                  <c:v>41.815000000002925</c:v>
                </c:pt>
                <c:pt idx="8364">
                  <c:v>41.820000000002942</c:v>
                </c:pt>
                <c:pt idx="8365">
                  <c:v>41.825000000002952</c:v>
                </c:pt>
                <c:pt idx="8366">
                  <c:v>41.830000000002947</c:v>
                </c:pt>
                <c:pt idx="8367">
                  <c:v>41.83500000000295</c:v>
                </c:pt>
                <c:pt idx="8368">
                  <c:v>41.840000000002945</c:v>
                </c:pt>
                <c:pt idx="8369">
                  <c:v>41.845000000002955</c:v>
                </c:pt>
                <c:pt idx="8370">
                  <c:v>41.850000000002915</c:v>
                </c:pt>
                <c:pt idx="8371">
                  <c:v>41.855000000002946</c:v>
                </c:pt>
                <c:pt idx="8372">
                  <c:v>41.860000000002955</c:v>
                </c:pt>
                <c:pt idx="8373">
                  <c:v>41.865000000002965</c:v>
                </c:pt>
                <c:pt idx="8374">
                  <c:v>41.870000000002946</c:v>
                </c:pt>
                <c:pt idx="8375">
                  <c:v>41.87500000000297</c:v>
                </c:pt>
                <c:pt idx="8376">
                  <c:v>41.880000000002944</c:v>
                </c:pt>
                <c:pt idx="8377">
                  <c:v>41.885000000002975</c:v>
                </c:pt>
                <c:pt idx="8378">
                  <c:v>41.890000000002978</c:v>
                </c:pt>
                <c:pt idx="8379">
                  <c:v>41.89500000000298</c:v>
                </c:pt>
                <c:pt idx="8380">
                  <c:v>41.900000000002976</c:v>
                </c:pt>
                <c:pt idx="8381">
                  <c:v>41.905000000002985</c:v>
                </c:pt>
                <c:pt idx="8382">
                  <c:v>41.910000000002974</c:v>
                </c:pt>
                <c:pt idx="8383">
                  <c:v>41.915000000002991</c:v>
                </c:pt>
                <c:pt idx="8384">
                  <c:v>41.920000000002993</c:v>
                </c:pt>
                <c:pt idx="8385">
                  <c:v>41.925000000003003</c:v>
                </c:pt>
                <c:pt idx="8386">
                  <c:v>41.930000000002998</c:v>
                </c:pt>
                <c:pt idx="8387">
                  <c:v>41.935000000003001</c:v>
                </c:pt>
                <c:pt idx="8388">
                  <c:v>41.940000000002996</c:v>
                </c:pt>
                <c:pt idx="8389">
                  <c:v>41.945000000003006</c:v>
                </c:pt>
                <c:pt idx="8390">
                  <c:v>41.950000000002994</c:v>
                </c:pt>
                <c:pt idx="8391">
                  <c:v>41.955000000003004</c:v>
                </c:pt>
                <c:pt idx="8392">
                  <c:v>41.960000000003014</c:v>
                </c:pt>
                <c:pt idx="8393">
                  <c:v>41.965000000003016</c:v>
                </c:pt>
                <c:pt idx="8394">
                  <c:v>41.970000000003004</c:v>
                </c:pt>
                <c:pt idx="8395">
                  <c:v>41.975000000003021</c:v>
                </c:pt>
                <c:pt idx="8396">
                  <c:v>41.980000000003024</c:v>
                </c:pt>
                <c:pt idx="8397">
                  <c:v>41.985000000003026</c:v>
                </c:pt>
                <c:pt idx="8398">
                  <c:v>41.990000000003029</c:v>
                </c:pt>
                <c:pt idx="8399">
                  <c:v>41.995000000003031</c:v>
                </c:pt>
                <c:pt idx="8400">
                  <c:v>42.000000000003034</c:v>
                </c:pt>
                <c:pt idx="8401">
                  <c:v>42.005000000003037</c:v>
                </c:pt>
                <c:pt idx="8402">
                  <c:v>42.010000000003025</c:v>
                </c:pt>
                <c:pt idx="8403">
                  <c:v>42.015000000003042</c:v>
                </c:pt>
                <c:pt idx="8404">
                  <c:v>42.020000000003051</c:v>
                </c:pt>
                <c:pt idx="8405">
                  <c:v>42.025000000003061</c:v>
                </c:pt>
                <c:pt idx="8406">
                  <c:v>42.030000000003049</c:v>
                </c:pt>
                <c:pt idx="8407">
                  <c:v>42.035000000003052</c:v>
                </c:pt>
                <c:pt idx="8408">
                  <c:v>42.040000000003054</c:v>
                </c:pt>
                <c:pt idx="8409">
                  <c:v>42.045000000003057</c:v>
                </c:pt>
                <c:pt idx="8410">
                  <c:v>42.050000000003045</c:v>
                </c:pt>
                <c:pt idx="8411">
                  <c:v>42.055000000003055</c:v>
                </c:pt>
                <c:pt idx="8412">
                  <c:v>42.060000000003065</c:v>
                </c:pt>
                <c:pt idx="8413">
                  <c:v>42.065000000003067</c:v>
                </c:pt>
                <c:pt idx="8414">
                  <c:v>42.07000000000307</c:v>
                </c:pt>
                <c:pt idx="8415">
                  <c:v>42.075000000003072</c:v>
                </c:pt>
                <c:pt idx="8416">
                  <c:v>42.080000000003075</c:v>
                </c:pt>
                <c:pt idx="8417">
                  <c:v>42.085000000003078</c:v>
                </c:pt>
                <c:pt idx="8418">
                  <c:v>42.09000000000308</c:v>
                </c:pt>
                <c:pt idx="8419">
                  <c:v>42.095000000003083</c:v>
                </c:pt>
                <c:pt idx="8420">
                  <c:v>42.100000000003085</c:v>
                </c:pt>
                <c:pt idx="8421">
                  <c:v>42.105000000003088</c:v>
                </c:pt>
                <c:pt idx="8422">
                  <c:v>42.11000000000309</c:v>
                </c:pt>
                <c:pt idx="8423">
                  <c:v>42.115000000003093</c:v>
                </c:pt>
                <c:pt idx="8424">
                  <c:v>42.120000000003103</c:v>
                </c:pt>
                <c:pt idx="8425">
                  <c:v>42.125000000003112</c:v>
                </c:pt>
                <c:pt idx="8426">
                  <c:v>42.130000000003101</c:v>
                </c:pt>
                <c:pt idx="8427">
                  <c:v>42.135000000003103</c:v>
                </c:pt>
                <c:pt idx="8428">
                  <c:v>42.140000000003106</c:v>
                </c:pt>
                <c:pt idx="8429">
                  <c:v>42.145000000003108</c:v>
                </c:pt>
                <c:pt idx="8430">
                  <c:v>42.150000000003104</c:v>
                </c:pt>
                <c:pt idx="8431">
                  <c:v>42.155000000003106</c:v>
                </c:pt>
                <c:pt idx="8432">
                  <c:v>42.160000000003116</c:v>
                </c:pt>
                <c:pt idx="8433">
                  <c:v>42.165000000003118</c:v>
                </c:pt>
                <c:pt idx="8434">
                  <c:v>42.170000000003121</c:v>
                </c:pt>
                <c:pt idx="8435">
                  <c:v>42.175000000003131</c:v>
                </c:pt>
                <c:pt idx="8436">
                  <c:v>42.180000000003126</c:v>
                </c:pt>
                <c:pt idx="8437">
                  <c:v>42.185000000003129</c:v>
                </c:pt>
                <c:pt idx="8438">
                  <c:v>42.190000000003131</c:v>
                </c:pt>
                <c:pt idx="8439">
                  <c:v>42.195000000003162</c:v>
                </c:pt>
                <c:pt idx="8440">
                  <c:v>42.200000000003136</c:v>
                </c:pt>
                <c:pt idx="8441">
                  <c:v>42.205000000003139</c:v>
                </c:pt>
                <c:pt idx="8442">
                  <c:v>42.210000000003141</c:v>
                </c:pt>
                <c:pt idx="8443">
                  <c:v>42.215000000003151</c:v>
                </c:pt>
                <c:pt idx="8444">
                  <c:v>42.220000000003161</c:v>
                </c:pt>
                <c:pt idx="8445">
                  <c:v>42.225000000003163</c:v>
                </c:pt>
                <c:pt idx="8446">
                  <c:v>42.230000000003152</c:v>
                </c:pt>
                <c:pt idx="8447">
                  <c:v>42.235000000003161</c:v>
                </c:pt>
                <c:pt idx="8448">
                  <c:v>42.240000000003157</c:v>
                </c:pt>
                <c:pt idx="8449">
                  <c:v>42.245000000003159</c:v>
                </c:pt>
                <c:pt idx="8450">
                  <c:v>42.250000000003155</c:v>
                </c:pt>
                <c:pt idx="8451">
                  <c:v>42.255000000003164</c:v>
                </c:pt>
                <c:pt idx="8452">
                  <c:v>42.260000000003167</c:v>
                </c:pt>
                <c:pt idx="8453">
                  <c:v>42.265000000003212</c:v>
                </c:pt>
                <c:pt idx="8454">
                  <c:v>42.270000000003172</c:v>
                </c:pt>
                <c:pt idx="8455">
                  <c:v>42.275000000003182</c:v>
                </c:pt>
                <c:pt idx="8456">
                  <c:v>42.280000000003177</c:v>
                </c:pt>
                <c:pt idx="8457">
                  <c:v>42.28500000000318</c:v>
                </c:pt>
                <c:pt idx="8458">
                  <c:v>42.290000000003182</c:v>
                </c:pt>
                <c:pt idx="8459">
                  <c:v>42.295000000003213</c:v>
                </c:pt>
                <c:pt idx="8460">
                  <c:v>42.300000000003145</c:v>
                </c:pt>
                <c:pt idx="8461">
                  <c:v>42.30500000000319</c:v>
                </c:pt>
                <c:pt idx="8462">
                  <c:v>42.31000000000315</c:v>
                </c:pt>
                <c:pt idx="8463">
                  <c:v>42.315000000003195</c:v>
                </c:pt>
                <c:pt idx="8464">
                  <c:v>42.320000000003198</c:v>
                </c:pt>
                <c:pt idx="8465">
                  <c:v>42.3250000000032</c:v>
                </c:pt>
                <c:pt idx="8466">
                  <c:v>42.330000000003196</c:v>
                </c:pt>
                <c:pt idx="8467">
                  <c:v>42.335000000003205</c:v>
                </c:pt>
                <c:pt idx="8468">
                  <c:v>42.340000000003194</c:v>
                </c:pt>
                <c:pt idx="8469">
                  <c:v>42.345000000003196</c:v>
                </c:pt>
                <c:pt idx="8470">
                  <c:v>42.350000000003163</c:v>
                </c:pt>
                <c:pt idx="8471">
                  <c:v>42.355000000003194</c:v>
                </c:pt>
                <c:pt idx="8472">
                  <c:v>42.360000000003204</c:v>
                </c:pt>
                <c:pt idx="8473">
                  <c:v>42.365000000003221</c:v>
                </c:pt>
                <c:pt idx="8474">
                  <c:v>42.370000000003195</c:v>
                </c:pt>
                <c:pt idx="8475">
                  <c:v>42.375000000003226</c:v>
                </c:pt>
                <c:pt idx="8476">
                  <c:v>42.380000000003186</c:v>
                </c:pt>
                <c:pt idx="8477">
                  <c:v>42.385000000003224</c:v>
                </c:pt>
                <c:pt idx="8478">
                  <c:v>42.390000000003234</c:v>
                </c:pt>
                <c:pt idx="8479">
                  <c:v>42.395000000003236</c:v>
                </c:pt>
                <c:pt idx="8480">
                  <c:v>42.400000000003224</c:v>
                </c:pt>
                <c:pt idx="8481">
                  <c:v>42.405000000003241</c:v>
                </c:pt>
                <c:pt idx="8482">
                  <c:v>42.410000000003244</c:v>
                </c:pt>
                <c:pt idx="8483">
                  <c:v>42.415000000003246</c:v>
                </c:pt>
                <c:pt idx="8484">
                  <c:v>42.420000000003249</c:v>
                </c:pt>
                <c:pt idx="8485">
                  <c:v>42.425000000003251</c:v>
                </c:pt>
                <c:pt idx="8486">
                  <c:v>42.430000000003254</c:v>
                </c:pt>
                <c:pt idx="8487">
                  <c:v>42.435000000003257</c:v>
                </c:pt>
                <c:pt idx="8488">
                  <c:v>42.440000000003245</c:v>
                </c:pt>
                <c:pt idx="8489">
                  <c:v>42.445000000003255</c:v>
                </c:pt>
                <c:pt idx="8490">
                  <c:v>42.450000000003222</c:v>
                </c:pt>
                <c:pt idx="8491">
                  <c:v>42.455000000003245</c:v>
                </c:pt>
                <c:pt idx="8492">
                  <c:v>42.460000000003255</c:v>
                </c:pt>
                <c:pt idx="8493">
                  <c:v>42.465000000003272</c:v>
                </c:pt>
                <c:pt idx="8494">
                  <c:v>42.470000000003274</c:v>
                </c:pt>
                <c:pt idx="8495">
                  <c:v>42.475000000003277</c:v>
                </c:pt>
                <c:pt idx="8496">
                  <c:v>42.480000000003244</c:v>
                </c:pt>
                <c:pt idx="8497">
                  <c:v>42.485000000003275</c:v>
                </c:pt>
                <c:pt idx="8498">
                  <c:v>42.490000000003285</c:v>
                </c:pt>
                <c:pt idx="8499">
                  <c:v>42.495000000003287</c:v>
                </c:pt>
                <c:pt idx="8500">
                  <c:v>42.50000000000329</c:v>
                </c:pt>
                <c:pt idx="8501">
                  <c:v>42.505000000003292</c:v>
                </c:pt>
                <c:pt idx="8502">
                  <c:v>42.510000000003295</c:v>
                </c:pt>
                <c:pt idx="8503">
                  <c:v>42.515000000003297</c:v>
                </c:pt>
                <c:pt idx="8504">
                  <c:v>42.5200000000033</c:v>
                </c:pt>
                <c:pt idx="8505">
                  <c:v>42.525000000003303</c:v>
                </c:pt>
                <c:pt idx="8506">
                  <c:v>42.530000000003305</c:v>
                </c:pt>
                <c:pt idx="8507">
                  <c:v>42.535000000003308</c:v>
                </c:pt>
                <c:pt idx="8508">
                  <c:v>42.540000000003296</c:v>
                </c:pt>
                <c:pt idx="8509">
                  <c:v>42.545000000003306</c:v>
                </c:pt>
                <c:pt idx="8510">
                  <c:v>42.550000000003294</c:v>
                </c:pt>
                <c:pt idx="8511">
                  <c:v>42.555000000003304</c:v>
                </c:pt>
                <c:pt idx="8512">
                  <c:v>42.560000000003321</c:v>
                </c:pt>
                <c:pt idx="8513">
                  <c:v>42.565000000003323</c:v>
                </c:pt>
                <c:pt idx="8514">
                  <c:v>42.570000000003326</c:v>
                </c:pt>
                <c:pt idx="8515">
                  <c:v>42.575000000003328</c:v>
                </c:pt>
                <c:pt idx="8516">
                  <c:v>42.580000000003324</c:v>
                </c:pt>
                <c:pt idx="8517">
                  <c:v>42.585000000003326</c:v>
                </c:pt>
                <c:pt idx="8518">
                  <c:v>42.590000000003336</c:v>
                </c:pt>
                <c:pt idx="8519">
                  <c:v>42.595000000003338</c:v>
                </c:pt>
                <c:pt idx="8520">
                  <c:v>42.600000000003341</c:v>
                </c:pt>
                <c:pt idx="8521">
                  <c:v>42.605000000003351</c:v>
                </c:pt>
                <c:pt idx="8522">
                  <c:v>42.610000000003346</c:v>
                </c:pt>
                <c:pt idx="8523">
                  <c:v>42.615000000003349</c:v>
                </c:pt>
                <c:pt idx="8524">
                  <c:v>42.620000000003351</c:v>
                </c:pt>
                <c:pt idx="8525">
                  <c:v>42.625000000003361</c:v>
                </c:pt>
                <c:pt idx="8526">
                  <c:v>42.630000000003356</c:v>
                </c:pt>
                <c:pt idx="8527">
                  <c:v>42.635000000003359</c:v>
                </c:pt>
                <c:pt idx="8528">
                  <c:v>42.640000000003354</c:v>
                </c:pt>
                <c:pt idx="8529">
                  <c:v>42.645000000003364</c:v>
                </c:pt>
                <c:pt idx="8530">
                  <c:v>42.650000000003345</c:v>
                </c:pt>
                <c:pt idx="8531">
                  <c:v>42.655000000003355</c:v>
                </c:pt>
                <c:pt idx="8532">
                  <c:v>42.660000000003372</c:v>
                </c:pt>
                <c:pt idx="8533">
                  <c:v>42.665000000003381</c:v>
                </c:pt>
                <c:pt idx="8534">
                  <c:v>42.670000000003377</c:v>
                </c:pt>
                <c:pt idx="8535">
                  <c:v>42.675000000003379</c:v>
                </c:pt>
                <c:pt idx="8536">
                  <c:v>42.680000000003375</c:v>
                </c:pt>
                <c:pt idx="8537">
                  <c:v>42.685000000003384</c:v>
                </c:pt>
                <c:pt idx="8538">
                  <c:v>42.690000000003387</c:v>
                </c:pt>
                <c:pt idx="8539">
                  <c:v>42.695000000003411</c:v>
                </c:pt>
                <c:pt idx="8540">
                  <c:v>42.700000000003392</c:v>
                </c:pt>
                <c:pt idx="8541">
                  <c:v>42.705000000003402</c:v>
                </c:pt>
                <c:pt idx="8542">
                  <c:v>42.710000000003397</c:v>
                </c:pt>
                <c:pt idx="8543">
                  <c:v>42.7150000000034</c:v>
                </c:pt>
                <c:pt idx="8544">
                  <c:v>42.720000000003402</c:v>
                </c:pt>
                <c:pt idx="8545">
                  <c:v>42.725000000003412</c:v>
                </c:pt>
                <c:pt idx="8546">
                  <c:v>42.730000000003407</c:v>
                </c:pt>
                <c:pt idx="8547">
                  <c:v>42.73500000000341</c:v>
                </c:pt>
                <c:pt idx="8548">
                  <c:v>42.740000000003405</c:v>
                </c:pt>
                <c:pt idx="8549">
                  <c:v>42.745000000003415</c:v>
                </c:pt>
                <c:pt idx="8550">
                  <c:v>42.750000000003396</c:v>
                </c:pt>
                <c:pt idx="8551">
                  <c:v>42.75500000000342</c:v>
                </c:pt>
                <c:pt idx="8552">
                  <c:v>42.760000000003423</c:v>
                </c:pt>
                <c:pt idx="8553">
                  <c:v>42.765000000003432</c:v>
                </c:pt>
                <c:pt idx="8554">
                  <c:v>42.770000000003428</c:v>
                </c:pt>
                <c:pt idx="8555">
                  <c:v>42.775000000003431</c:v>
                </c:pt>
                <c:pt idx="8556">
                  <c:v>42.780000000003426</c:v>
                </c:pt>
                <c:pt idx="8557">
                  <c:v>42.785000000003436</c:v>
                </c:pt>
                <c:pt idx="8558">
                  <c:v>42.790000000003438</c:v>
                </c:pt>
                <c:pt idx="8559">
                  <c:v>42.795000000003462</c:v>
                </c:pt>
                <c:pt idx="8560">
                  <c:v>42.800000000003401</c:v>
                </c:pt>
                <c:pt idx="8561">
                  <c:v>42.805000000003446</c:v>
                </c:pt>
                <c:pt idx="8562">
                  <c:v>42.810000000003399</c:v>
                </c:pt>
                <c:pt idx="8563">
                  <c:v>42.815000000003444</c:v>
                </c:pt>
                <c:pt idx="8564">
                  <c:v>42.820000000003454</c:v>
                </c:pt>
                <c:pt idx="8565">
                  <c:v>42.825000000003456</c:v>
                </c:pt>
                <c:pt idx="8566">
                  <c:v>42.830000000003444</c:v>
                </c:pt>
                <c:pt idx="8567">
                  <c:v>42.835000000003454</c:v>
                </c:pt>
                <c:pt idx="8568">
                  <c:v>42.840000000003421</c:v>
                </c:pt>
                <c:pt idx="8569">
                  <c:v>42.845000000003445</c:v>
                </c:pt>
                <c:pt idx="8570">
                  <c:v>42.850000000003405</c:v>
                </c:pt>
                <c:pt idx="8571">
                  <c:v>42.855000000003429</c:v>
                </c:pt>
                <c:pt idx="8572">
                  <c:v>42.860000000003474</c:v>
                </c:pt>
                <c:pt idx="8573">
                  <c:v>42.865000000003477</c:v>
                </c:pt>
                <c:pt idx="8574">
                  <c:v>42.870000000003444</c:v>
                </c:pt>
                <c:pt idx="8575">
                  <c:v>42.875000000003475</c:v>
                </c:pt>
                <c:pt idx="8576">
                  <c:v>42.880000000003434</c:v>
                </c:pt>
                <c:pt idx="8577">
                  <c:v>42.885000000003444</c:v>
                </c:pt>
                <c:pt idx="8578">
                  <c:v>42.890000000003475</c:v>
                </c:pt>
                <c:pt idx="8579">
                  <c:v>42.895000000003492</c:v>
                </c:pt>
                <c:pt idx="8580">
                  <c:v>42.900000000003494</c:v>
                </c:pt>
                <c:pt idx="8581">
                  <c:v>42.905000000003497</c:v>
                </c:pt>
                <c:pt idx="8582">
                  <c:v>42.910000000003457</c:v>
                </c:pt>
                <c:pt idx="8583">
                  <c:v>42.915000000003495</c:v>
                </c:pt>
                <c:pt idx="8584">
                  <c:v>42.920000000003505</c:v>
                </c:pt>
                <c:pt idx="8585">
                  <c:v>42.925000000003507</c:v>
                </c:pt>
                <c:pt idx="8586">
                  <c:v>42.930000000003496</c:v>
                </c:pt>
                <c:pt idx="8587">
                  <c:v>42.935000000003505</c:v>
                </c:pt>
                <c:pt idx="8588">
                  <c:v>42.940000000003494</c:v>
                </c:pt>
                <c:pt idx="8589">
                  <c:v>42.945000000003496</c:v>
                </c:pt>
                <c:pt idx="8590">
                  <c:v>42.95000000000347</c:v>
                </c:pt>
                <c:pt idx="8591">
                  <c:v>42.955000000003494</c:v>
                </c:pt>
                <c:pt idx="8592">
                  <c:v>42.960000000003525</c:v>
                </c:pt>
                <c:pt idx="8593">
                  <c:v>42.965000000003528</c:v>
                </c:pt>
                <c:pt idx="8594">
                  <c:v>42.970000000003495</c:v>
                </c:pt>
                <c:pt idx="8595">
                  <c:v>42.975000000003526</c:v>
                </c:pt>
                <c:pt idx="8596">
                  <c:v>42.980000000003493</c:v>
                </c:pt>
                <c:pt idx="8597">
                  <c:v>42.985000000003524</c:v>
                </c:pt>
                <c:pt idx="8598">
                  <c:v>42.99000000000354</c:v>
                </c:pt>
                <c:pt idx="8599">
                  <c:v>42.995000000003543</c:v>
                </c:pt>
                <c:pt idx="8600">
                  <c:v>43.000000000003546</c:v>
                </c:pt>
                <c:pt idx="8601">
                  <c:v>43.005000000003548</c:v>
                </c:pt>
                <c:pt idx="8602">
                  <c:v>43.010000000003544</c:v>
                </c:pt>
                <c:pt idx="8603">
                  <c:v>43.015000000003546</c:v>
                </c:pt>
                <c:pt idx="8604">
                  <c:v>43.020000000003556</c:v>
                </c:pt>
                <c:pt idx="8605">
                  <c:v>43.025000000003558</c:v>
                </c:pt>
                <c:pt idx="8606">
                  <c:v>43.030000000003554</c:v>
                </c:pt>
                <c:pt idx="8607">
                  <c:v>43.035000000003564</c:v>
                </c:pt>
                <c:pt idx="8608">
                  <c:v>43.040000000003545</c:v>
                </c:pt>
                <c:pt idx="8609">
                  <c:v>43.045000000003554</c:v>
                </c:pt>
                <c:pt idx="8610">
                  <c:v>43.050000000003529</c:v>
                </c:pt>
                <c:pt idx="8611">
                  <c:v>43.055000000003574</c:v>
                </c:pt>
                <c:pt idx="8612">
                  <c:v>43.060000000003576</c:v>
                </c:pt>
                <c:pt idx="8613">
                  <c:v>43.065000000003579</c:v>
                </c:pt>
                <c:pt idx="8614">
                  <c:v>43.070000000003574</c:v>
                </c:pt>
                <c:pt idx="8615">
                  <c:v>43.075000000003584</c:v>
                </c:pt>
                <c:pt idx="8616">
                  <c:v>43.080000000003544</c:v>
                </c:pt>
                <c:pt idx="8617">
                  <c:v>43.085000000003575</c:v>
                </c:pt>
                <c:pt idx="8618">
                  <c:v>43.090000000003592</c:v>
                </c:pt>
                <c:pt idx="8619">
                  <c:v>43.095000000003601</c:v>
                </c:pt>
                <c:pt idx="8620">
                  <c:v>43.100000000003597</c:v>
                </c:pt>
                <c:pt idx="8621">
                  <c:v>43.105000000003599</c:v>
                </c:pt>
                <c:pt idx="8622">
                  <c:v>43.110000000003595</c:v>
                </c:pt>
                <c:pt idx="8623">
                  <c:v>43.115000000003604</c:v>
                </c:pt>
                <c:pt idx="8624">
                  <c:v>43.120000000003607</c:v>
                </c:pt>
                <c:pt idx="8625">
                  <c:v>43.12500000000361</c:v>
                </c:pt>
                <c:pt idx="8626">
                  <c:v>43.130000000003605</c:v>
                </c:pt>
                <c:pt idx="8627">
                  <c:v>43.135000000003615</c:v>
                </c:pt>
                <c:pt idx="8628">
                  <c:v>43.140000000003596</c:v>
                </c:pt>
                <c:pt idx="8629">
                  <c:v>43.14500000000362</c:v>
                </c:pt>
                <c:pt idx="8630">
                  <c:v>43.150000000003594</c:v>
                </c:pt>
                <c:pt idx="8631">
                  <c:v>43.155000000003625</c:v>
                </c:pt>
                <c:pt idx="8632">
                  <c:v>43.160000000003627</c:v>
                </c:pt>
                <c:pt idx="8633">
                  <c:v>43.16500000000363</c:v>
                </c:pt>
                <c:pt idx="8634">
                  <c:v>43.170000000003625</c:v>
                </c:pt>
                <c:pt idx="8635">
                  <c:v>43.175000000003635</c:v>
                </c:pt>
                <c:pt idx="8636">
                  <c:v>43.180000000003595</c:v>
                </c:pt>
                <c:pt idx="8637">
                  <c:v>43.18500000000364</c:v>
                </c:pt>
                <c:pt idx="8638">
                  <c:v>43.190000000003643</c:v>
                </c:pt>
                <c:pt idx="8639">
                  <c:v>43.195000000003652</c:v>
                </c:pt>
                <c:pt idx="8640">
                  <c:v>43.200000000003648</c:v>
                </c:pt>
                <c:pt idx="8641">
                  <c:v>43.20500000000365</c:v>
                </c:pt>
                <c:pt idx="8642">
                  <c:v>43.210000000003646</c:v>
                </c:pt>
                <c:pt idx="8643">
                  <c:v>43.215000000003656</c:v>
                </c:pt>
                <c:pt idx="8644">
                  <c:v>43.220000000003658</c:v>
                </c:pt>
                <c:pt idx="8645">
                  <c:v>43.225000000003661</c:v>
                </c:pt>
                <c:pt idx="8646">
                  <c:v>43.230000000003656</c:v>
                </c:pt>
                <c:pt idx="8647">
                  <c:v>43.235000000003666</c:v>
                </c:pt>
                <c:pt idx="8648">
                  <c:v>43.240000000003654</c:v>
                </c:pt>
                <c:pt idx="8649">
                  <c:v>43.245000000003671</c:v>
                </c:pt>
                <c:pt idx="8650">
                  <c:v>43.250000000003674</c:v>
                </c:pt>
                <c:pt idx="8651">
                  <c:v>43.255000000003676</c:v>
                </c:pt>
                <c:pt idx="8652">
                  <c:v>43.260000000003679</c:v>
                </c:pt>
                <c:pt idx="8653">
                  <c:v>43.265000000003681</c:v>
                </c:pt>
                <c:pt idx="8654">
                  <c:v>43.270000000003684</c:v>
                </c:pt>
                <c:pt idx="8655">
                  <c:v>43.275000000003686</c:v>
                </c:pt>
                <c:pt idx="8656">
                  <c:v>43.280000000003675</c:v>
                </c:pt>
                <c:pt idx="8657">
                  <c:v>43.285000000003691</c:v>
                </c:pt>
                <c:pt idx="8658">
                  <c:v>43.290000000003737</c:v>
                </c:pt>
                <c:pt idx="8659">
                  <c:v>43.29500000000376</c:v>
                </c:pt>
                <c:pt idx="8660">
                  <c:v>43.300000000003656</c:v>
                </c:pt>
                <c:pt idx="8661">
                  <c:v>43.305000000003702</c:v>
                </c:pt>
                <c:pt idx="8662">
                  <c:v>43.310000000003704</c:v>
                </c:pt>
                <c:pt idx="8663">
                  <c:v>43.315000000003707</c:v>
                </c:pt>
                <c:pt idx="8664">
                  <c:v>43.320000000003709</c:v>
                </c:pt>
                <c:pt idx="8665">
                  <c:v>43.325000000003712</c:v>
                </c:pt>
                <c:pt idx="8666">
                  <c:v>43.330000000003714</c:v>
                </c:pt>
                <c:pt idx="8667">
                  <c:v>43.335000000003717</c:v>
                </c:pt>
                <c:pt idx="8668">
                  <c:v>43.34000000000372</c:v>
                </c:pt>
                <c:pt idx="8669">
                  <c:v>43.345000000003722</c:v>
                </c:pt>
                <c:pt idx="8670">
                  <c:v>43.350000000003725</c:v>
                </c:pt>
                <c:pt idx="8671">
                  <c:v>43.355000000003727</c:v>
                </c:pt>
                <c:pt idx="8672">
                  <c:v>43.36000000000373</c:v>
                </c:pt>
                <c:pt idx="8673">
                  <c:v>43.365000000003732</c:v>
                </c:pt>
                <c:pt idx="8674">
                  <c:v>43.370000000003735</c:v>
                </c:pt>
                <c:pt idx="8675">
                  <c:v>43.375000000003737</c:v>
                </c:pt>
                <c:pt idx="8676">
                  <c:v>43.38000000000374</c:v>
                </c:pt>
                <c:pt idx="8677">
                  <c:v>43.385000000003743</c:v>
                </c:pt>
                <c:pt idx="8678">
                  <c:v>43.390000000003752</c:v>
                </c:pt>
                <c:pt idx="8679">
                  <c:v>43.395000000003762</c:v>
                </c:pt>
                <c:pt idx="8680">
                  <c:v>43.40000000000375</c:v>
                </c:pt>
                <c:pt idx="8681">
                  <c:v>43.405000000003753</c:v>
                </c:pt>
                <c:pt idx="8682">
                  <c:v>43.410000000003755</c:v>
                </c:pt>
                <c:pt idx="8683">
                  <c:v>43.415000000003758</c:v>
                </c:pt>
                <c:pt idx="8684">
                  <c:v>43.42000000000376</c:v>
                </c:pt>
                <c:pt idx="8685">
                  <c:v>43.425000000003763</c:v>
                </c:pt>
                <c:pt idx="8686">
                  <c:v>43.430000000003766</c:v>
                </c:pt>
                <c:pt idx="8687">
                  <c:v>43.435000000003768</c:v>
                </c:pt>
                <c:pt idx="8688">
                  <c:v>43.440000000003771</c:v>
                </c:pt>
                <c:pt idx="8689">
                  <c:v>43.445000000003773</c:v>
                </c:pt>
                <c:pt idx="8690">
                  <c:v>43.450000000003776</c:v>
                </c:pt>
                <c:pt idx="8691">
                  <c:v>43.455000000003778</c:v>
                </c:pt>
                <c:pt idx="8692">
                  <c:v>43.460000000003781</c:v>
                </c:pt>
                <c:pt idx="8693">
                  <c:v>43.465000000003783</c:v>
                </c:pt>
                <c:pt idx="8694">
                  <c:v>43.470000000003786</c:v>
                </c:pt>
                <c:pt idx="8695">
                  <c:v>43.475000000003789</c:v>
                </c:pt>
                <c:pt idx="8696">
                  <c:v>43.480000000003791</c:v>
                </c:pt>
                <c:pt idx="8697">
                  <c:v>43.485000000003801</c:v>
                </c:pt>
                <c:pt idx="8698">
                  <c:v>43.490000000003803</c:v>
                </c:pt>
                <c:pt idx="8699">
                  <c:v>43.495000000003813</c:v>
                </c:pt>
                <c:pt idx="8700">
                  <c:v>43.500000000003801</c:v>
                </c:pt>
                <c:pt idx="8701">
                  <c:v>43.505000000003811</c:v>
                </c:pt>
                <c:pt idx="8702">
                  <c:v>43.510000000003807</c:v>
                </c:pt>
                <c:pt idx="8703">
                  <c:v>43.515000000003809</c:v>
                </c:pt>
                <c:pt idx="8704">
                  <c:v>43.520000000003812</c:v>
                </c:pt>
                <c:pt idx="8705">
                  <c:v>43.525000000003857</c:v>
                </c:pt>
                <c:pt idx="8706">
                  <c:v>43.530000000003817</c:v>
                </c:pt>
                <c:pt idx="8707">
                  <c:v>43.535000000003819</c:v>
                </c:pt>
                <c:pt idx="8708">
                  <c:v>43.540000000003822</c:v>
                </c:pt>
                <c:pt idx="8709">
                  <c:v>43.545000000003832</c:v>
                </c:pt>
                <c:pt idx="8710">
                  <c:v>43.550000000003827</c:v>
                </c:pt>
                <c:pt idx="8711">
                  <c:v>43.55500000000383</c:v>
                </c:pt>
                <c:pt idx="8712">
                  <c:v>43.560000000003832</c:v>
                </c:pt>
                <c:pt idx="8713">
                  <c:v>43.565000000003863</c:v>
                </c:pt>
                <c:pt idx="8714">
                  <c:v>43.570000000003837</c:v>
                </c:pt>
                <c:pt idx="8715">
                  <c:v>43.575000000003861</c:v>
                </c:pt>
                <c:pt idx="8716">
                  <c:v>43.580000000003842</c:v>
                </c:pt>
                <c:pt idx="8717">
                  <c:v>43.585000000003852</c:v>
                </c:pt>
                <c:pt idx="8718">
                  <c:v>43.590000000003862</c:v>
                </c:pt>
                <c:pt idx="8719">
                  <c:v>43.595000000003893</c:v>
                </c:pt>
                <c:pt idx="8720">
                  <c:v>43.600000000003853</c:v>
                </c:pt>
                <c:pt idx="8721">
                  <c:v>43.605000000003862</c:v>
                </c:pt>
                <c:pt idx="8722">
                  <c:v>43.610000000003858</c:v>
                </c:pt>
                <c:pt idx="8723">
                  <c:v>43.61500000000386</c:v>
                </c:pt>
                <c:pt idx="8724">
                  <c:v>43.620000000003863</c:v>
                </c:pt>
                <c:pt idx="8725">
                  <c:v>43.625000000003915</c:v>
                </c:pt>
                <c:pt idx="8726">
                  <c:v>43.630000000003868</c:v>
                </c:pt>
                <c:pt idx="8727">
                  <c:v>43.635000000003913</c:v>
                </c:pt>
                <c:pt idx="8728">
                  <c:v>43.640000000003873</c:v>
                </c:pt>
                <c:pt idx="8729">
                  <c:v>43.645000000003883</c:v>
                </c:pt>
                <c:pt idx="8730">
                  <c:v>43.650000000003878</c:v>
                </c:pt>
                <c:pt idx="8731">
                  <c:v>43.655000000003881</c:v>
                </c:pt>
                <c:pt idx="8732">
                  <c:v>43.660000000003883</c:v>
                </c:pt>
                <c:pt idx="8733">
                  <c:v>43.665000000003928</c:v>
                </c:pt>
                <c:pt idx="8734">
                  <c:v>43.670000000003888</c:v>
                </c:pt>
                <c:pt idx="8735">
                  <c:v>43.675000000003912</c:v>
                </c:pt>
                <c:pt idx="8736">
                  <c:v>43.680000000003893</c:v>
                </c:pt>
                <c:pt idx="8737">
                  <c:v>43.685000000003903</c:v>
                </c:pt>
                <c:pt idx="8738">
                  <c:v>43.690000000003913</c:v>
                </c:pt>
                <c:pt idx="8739">
                  <c:v>43.695000000003944</c:v>
                </c:pt>
                <c:pt idx="8740">
                  <c:v>43.700000000003911</c:v>
                </c:pt>
                <c:pt idx="8741">
                  <c:v>43.705000000003913</c:v>
                </c:pt>
                <c:pt idx="8742">
                  <c:v>43.710000000003909</c:v>
                </c:pt>
                <c:pt idx="8743">
                  <c:v>43.715000000003911</c:v>
                </c:pt>
                <c:pt idx="8744">
                  <c:v>43.720000000003957</c:v>
                </c:pt>
                <c:pt idx="8745">
                  <c:v>43.725000000003973</c:v>
                </c:pt>
                <c:pt idx="8746">
                  <c:v>43.730000000003919</c:v>
                </c:pt>
                <c:pt idx="8747">
                  <c:v>43.735000000003964</c:v>
                </c:pt>
                <c:pt idx="8748">
                  <c:v>43.740000000003931</c:v>
                </c:pt>
                <c:pt idx="8749">
                  <c:v>43.745000000003962</c:v>
                </c:pt>
                <c:pt idx="8750">
                  <c:v>43.750000000003929</c:v>
                </c:pt>
                <c:pt idx="8751">
                  <c:v>43.755000000003932</c:v>
                </c:pt>
                <c:pt idx="8752">
                  <c:v>43.760000000003963</c:v>
                </c:pt>
                <c:pt idx="8753">
                  <c:v>43.765000000003987</c:v>
                </c:pt>
                <c:pt idx="8754">
                  <c:v>43.770000000003961</c:v>
                </c:pt>
                <c:pt idx="8755">
                  <c:v>43.775000000003963</c:v>
                </c:pt>
                <c:pt idx="8756">
                  <c:v>43.780000000003952</c:v>
                </c:pt>
                <c:pt idx="8757">
                  <c:v>43.785000000003961</c:v>
                </c:pt>
                <c:pt idx="8758">
                  <c:v>43.790000000003992</c:v>
                </c:pt>
                <c:pt idx="8759">
                  <c:v>43.795000000004009</c:v>
                </c:pt>
                <c:pt idx="8760">
                  <c:v>43.800000000003955</c:v>
                </c:pt>
                <c:pt idx="8761">
                  <c:v>43.805000000003957</c:v>
                </c:pt>
                <c:pt idx="8762">
                  <c:v>43.810000000003946</c:v>
                </c:pt>
                <c:pt idx="8763">
                  <c:v>43.815000000003955</c:v>
                </c:pt>
                <c:pt idx="8764">
                  <c:v>43.820000000003965</c:v>
                </c:pt>
                <c:pt idx="8765">
                  <c:v>43.825000000003968</c:v>
                </c:pt>
                <c:pt idx="8766">
                  <c:v>43.83000000000397</c:v>
                </c:pt>
                <c:pt idx="8767">
                  <c:v>43.835000000003973</c:v>
                </c:pt>
                <c:pt idx="8768">
                  <c:v>43.840000000003975</c:v>
                </c:pt>
                <c:pt idx="8769">
                  <c:v>43.845000000003978</c:v>
                </c:pt>
                <c:pt idx="8770">
                  <c:v>43.850000000003945</c:v>
                </c:pt>
                <c:pt idx="8771">
                  <c:v>43.855000000003976</c:v>
                </c:pt>
                <c:pt idx="8772">
                  <c:v>43.860000000003986</c:v>
                </c:pt>
                <c:pt idx="8773">
                  <c:v>43.865000000003988</c:v>
                </c:pt>
                <c:pt idx="8774">
                  <c:v>43.870000000003991</c:v>
                </c:pt>
                <c:pt idx="8775">
                  <c:v>43.875000000003993</c:v>
                </c:pt>
                <c:pt idx="8776">
                  <c:v>43.880000000003996</c:v>
                </c:pt>
                <c:pt idx="8777">
                  <c:v>43.885000000003998</c:v>
                </c:pt>
                <c:pt idx="8778">
                  <c:v>43.890000000004001</c:v>
                </c:pt>
                <c:pt idx="8779">
                  <c:v>43.895000000004003</c:v>
                </c:pt>
                <c:pt idx="8780">
                  <c:v>43.900000000004006</c:v>
                </c:pt>
                <c:pt idx="8781">
                  <c:v>43.905000000004009</c:v>
                </c:pt>
                <c:pt idx="8782">
                  <c:v>43.910000000004004</c:v>
                </c:pt>
                <c:pt idx="8783">
                  <c:v>43.915000000004014</c:v>
                </c:pt>
                <c:pt idx="8784">
                  <c:v>43.920000000004016</c:v>
                </c:pt>
                <c:pt idx="8785">
                  <c:v>43.925000000004019</c:v>
                </c:pt>
                <c:pt idx="8786">
                  <c:v>43.930000000004021</c:v>
                </c:pt>
                <c:pt idx="8787">
                  <c:v>43.935000000004031</c:v>
                </c:pt>
                <c:pt idx="8788">
                  <c:v>43.940000000004027</c:v>
                </c:pt>
                <c:pt idx="8789">
                  <c:v>43.945000000004029</c:v>
                </c:pt>
                <c:pt idx="8790">
                  <c:v>43.950000000004025</c:v>
                </c:pt>
                <c:pt idx="8791">
                  <c:v>43.955000000004034</c:v>
                </c:pt>
                <c:pt idx="8792">
                  <c:v>43.960000000004037</c:v>
                </c:pt>
                <c:pt idx="8793">
                  <c:v>43.965000000004039</c:v>
                </c:pt>
                <c:pt idx="8794">
                  <c:v>43.970000000004042</c:v>
                </c:pt>
                <c:pt idx="8795">
                  <c:v>43.975000000004052</c:v>
                </c:pt>
                <c:pt idx="8796">
                  <c:v>43.980000000004047</c:v>
                </c:pt>
                <c:pt idx="8797">
                  <c:v>43.98500000000405</c:v>
                </c:pt>
                <c:pt idx="8798">
                  <c:v>43.990000000004052</c:v>
                </c:pt>
                <c:pt idx="8799">
                  <c:v>43.995000000004062</c:v>
                </c:pt>
                <c:pt idx="8800">
                  <c:v>44.000000000004057</c:v>
                </c:pt>
                <c:pt idx="8801">
                  <c:v>44.00500000000406</c:v>
                </c:pt>
                <c:pt idx="8802">
                  <c:v>44.010000000004055</c:v>
                </c:pt>
                <c:pt idx="8803">
                  <c:v>44.015000000004065</c:v>
                </c:pt>
                <c:pt idx="8804">
                  <c:v>44.020000000004067</c:v>
                </c:pt>
                <c:pt idx="8805">
                  <c:v>44.025000000004113</c:v>
                </c:pt>
                <c:pt idx="8806">
                  <c:v>44.030000000004073</c:v>
                </c:pt>
                <c:pt idx="8807">
                  <c:v>44.035000000004082</c:v>
                </c:pt>
                <c:pt idx="8808">
                  <c:v>44.040000000004078</c:v>
                </c:pt>
                <c:pt idx="8809">
                  <c:v>44.04500000000408</c:v>
                </c:pt>
                <c:pt idx="8810">
                  <c:v>44.050000000004076</c:v>
                </c:pt>
                <c:pt idx="8811">
                  <c:v>44.055000000004085</c:v>
                </c:pt>
                <c:pt idx="8812">
                  <c:v>44.060000000004088</c:v>
                </c:pt>
                <c:pt idx="8813">
                  <c:v>44.065000000004112</c:v>
                </c:pt>
                <c:pt idx="8814">
                  <c:v>44.070000000004093</c:v>
                </c:pt>
                <c:pt idx="8815">
                  <c:v>44.075000000004103</c:v>
                </c:pt>
                <c:pt idx="8816">
                  <c:v>44.080000000004098</c:v>
                </c:pt>
                <c:pt idx="8817">
                  <c:v>44.085000000004101</c:v>
                </c:pt>
                <c:pt idx="8818">
                  <c:v>44.090000000004103</c:v>
                </c:pt>
                <c:pt idx="8819">
                  <c:v>44.095000000004113</c:v>
                </c:pt>
                <c:pt idx="8820">
                  <c:v>44.100000000004108</c:v>
                </c:pt>
                <c:pt idx="8821">
                  <c:v>44.105000000004111</c:v>
                </c:pt>
                <c:pt idx="8822">
                  <c:v>44.110000000004106</c:v>
                </c:pt>
                <c:pt idx="8823">
                  <c:v>44.115000000004116</c:v>
                </c:pt>
                <c:pt idx="8824">
                  <c:v>44.120000000004119</c:v>
                </c:pt>
                <c:pt idx="8825">
                  <c:v>44.125000000004164</c:v>
                </c:pt>
                <c:pt idx="8826">
                  <c:v>44.130000000004131</c:v>
                </c:pt>
                <c:pt idx="8827">
                  <c:v>44.135000000004133</c:v>
                </c:pt>
                <c:pt idx="8828">
                  <c:v>44.140000000004129</c:v>
                </c:pt>
                <c:pt idx="8829">
                  <c:v>44.145000000004131</c:v>
                </c:pt>
                <c:pt idx="8830">
                  <c:v>44.150000000004134</c:v>
                </c:pt>
                <c:pt idx="8831">
                  <c:v>44.155000000004136</c:v>
                </c:pt>
                <c:pt idx="8832">
                  <c:v>44.160000000004139</c:v>
                </c:pt>
                <c:pt idx="8833">
                  <c:v>44.165000000004163</c:v>
                </c:pt>
                <c:pt idx="8834">
                  <c:v>44.170000000004151</c:v>
                </c:pt>
                <c:pt idx="8835">
                  <c:v>44.175000000004161</c:v>
                </c:pt>
                <c:pt idx="8836">
                  <c:v>44.180000000004149</c:v>
                </c:pt>
                <c:pt idx="8837">
                  <c:v>44.185000000004152</c:v>
                </c:pt>
                <c:pt idx="8838">
                  <c:v>44.190000000004162</c:v>
                </c:pt>
                <c:pt idx="8839">
                  <c:v>44.1950000000042</c:v>
                </c:pt>
                <c:pt idx="8840">
                  <c:v>44.20000000000416</c:v>
                </c:pt>
                <c:pt idx="8841">
                  <c:v>44.205000000004162</c:v>
                </c:pt>
                <c:pt idx="8842">
                  <c:v>44.210000000004165</c:v>
                </c:pt>
                <c:pt idx="8843">
                  <c:v>44.215000000004167</c:v>
                </c:pt>
                <c:pt idx="8844">
                  <c:v>44.220000000004212</c:v>
                </c:pt>
                <c:pt idx="8845">
                  <c:v>44.225000000004222</c:v>
                </c:pt>
                <c:pt idx="8846">
                  <c:v>44.230000000004182</c:v>
                </c:pt>
                <c:pt idx="8847">
                  <c:v>44.235000000004213</c:v>
                </c:pt>
                <c:pt idx="8848">
                  <c:v>44.24000000000418</c:v>
                </c:pt>
                <c:pt idx="8849">
                  <c:v>44.245000000004183</c:v>
                </c:pt>
                <c:pt idx="8850">
                  <c:v>44.250000000004185</c:v>
                </c:pt>
                <c:pt idx="8851">
                  <c:v>44.255000000004188</c:v>
                </c:pt>
                <c:pt idx="8852">
                  <c:v>44.260000000004212</c:v>
                </c:pt>
                <c:pt idx="8853">
                  <c:v>44.265000000004235</c:v>
                </c:pt>
                <c:pt idx="8854">
                  <c:v>44.270000000004202</c:v>
                </c:pt>
                <c:pt idx="8855">
                  <c:v>44.275000000004212</c:v>
                </c:pt>
                <c:pt idx="8856">
                  <c:v>44.2800000000042</c:v>
                </c:pt>
                <c:pt idx="8857">
                  <c:v>44.285000000004203</c:v>
                </c:pt>
                <c:pt idx="8858">
                  <c:v>44.290000000004213</c:v>
                </c:pt>
                <c:pt idx="8859">
                  <c:v>44.295000000004258</c:v>
                </c:pt>
                <c:pt idx="8860">
                  <c:v>44.300000000004204</c:v>
                </c:pt>
                <c:pt idx="8861">
                  <c:v>44.305000000004206</c:v>
                </c:pt>
                <c:pt idx="8862">
                  <c:v>44.310000000004194</c:v>
                </c:pt>
                <c:pt idx="8863">
                  <c:v>44.315000000004204</c:v>
                </c:pt>
                <c:pt idx="8864">
                  <c:v>44.320000000004221</c:v>
                </c:pt>
                <c:pt idx="8865">
                  <c:v>44.325000000004223</c:v>
                </c:pt>
                <c:pt idx="8866">
                  <c:v>44.330000000004226</c:v>
                </c:pt>
                <c:pt idx="8867">
                  <c:v>44.335000000004229</c:v>
                </c:pt>
                <c:pt idx="8868">
                  <c:v>44.340000000004224</c:v>
                </c:pt>
                <c:pt idx="8869">
                  <c:v>44.345000000004234</c:v>
                </c:pt>
                <c:pt idx="8870">
                  <c:v>44.350000000004194</c:v>
                </c:pt>
                <c:pt idx="8871">
                  <c:v>44.355000000004225</c:v>
                </c:pt>
                <c:pt idx="8872">
                  <c:v>44.360000000004241</c:v>
                </c:pt>
                <c:pt idx="8873">
                  <c:v>44.365000000004251</c:v>
                </c:pt>
                <c:pt idx="8874">
                  <c:v>44.370000000004246</c:v>
                </c:pt>
                <c:pt idx="8875">
                  <c:v>44.375000000004249</c:v>
                </c:pt>
                <c:pt idx="8876">
                  <c:v>44.380000000004244</c:v>
                </c:pt>
                <c:pt idx="8877">
                  <c:v>44.385000000004254</c:v>
                </c:pt>
                <c:pt idx="8878">
                  <c:v>44.390000000004257</c:v>
                </c:pt>
                <c:pt idx="8879">
                  <c:v>44.395000000004259</c:v>
                </c:pt>
                <c:pt idx="8880">
                  <c:v>44.400000000004255</c:v>
                </c:pt>
                <c:pt idx="8881">
                  <c:v>44.405000000004264</c:v>
                </c:pt>
                <c:pt idx="8882">
                  <c:v>44.410000000004246</c:v>
                </c:pt>
                <c:pt idx="8883">
                  <c:v>44.41500000000427</c:v>
                </c:pt>
                <c:pt idx="8884">
                  <c:v>44.420000000004272</c:v>
                </c:pt>
                <c:pt idx="8885">
                  <c:v>44.425000000004282</c:v>
                </c:pt>
                <c:pt idx="8886">
                  <c:v>44.430000000004277</c:v>
                </c:pt>
                <c:pt idx="8887">
                  <c:v>44.43500000000428</c:v>
                </c:pt>
                <c:pt idx="8888">
                  <c:v>44.440000000004275</c:v>
                </c:pt>
                <c:pt idx="8889">
                  <c:v>44.445000000004285</c:v>
                </c:pt>
                <c:pt idx="8890">
                  <c:v>44.450000000004245</c:v>
                </c:pt>
                <c:pt idx="8891">
                  <c:v>44.45500000000429</c:v>
                </c:pt>
                <c:pt idx="8892">
                  <c:v>44.460000000004293</c:v>
                </c:pt>
                <c:pt idx="8893">
                  <c:v>44.465000000004302</c:v>
                </c:pt>
                <c:pt idx="8894">
                  <c:v>44.470000000004298</c:v>
                </c:pt>
                <c:pt idx="8895">
                  <c:v>44.4750000000043</c:v>
                </c:pt>
                <c:pt idx="8896">
                  <c:v>44.480000000004296</c:v>
                </c:pt>
                <c:pt idx="8897">
                  <c:v>44.485000000004305</c:v>
                </c:pt>
                <c:pt idx="8898">
                  <c:v>44.490000000004308</c:v>
                </c:pt>
                <c:pt idx="8899">
                  <c:v>44.49500000000431</c:v>
                </c:pt>
                <c:pt idx="8900">
                  <c:v>44.500000000004306</c:v>
                </c:pt>
                <c:pt idx="8901">
                  <c:v>44.505000000004316</c:v>
                </c:pt>
                <c:pt idx="8902">
                  <c:v>44.510000000004304</c:v>
                </c:pt>
                <c:pt idx="8903">
                  <c:v>44.515000000004321</c:v>
                </c:pt>
                <c:pt idx="8904">
                  <c:v>44.520000000004323</c:v>
                </c:pt>
                <c:pt idx="8905">
                  <c:v>44.525000000004333</c:v>
                </c:pt>
                <c:pt idx="8906">
                  <c:v>44.530000000004328</c:v>
                </c:pt>
                <c:pt idx="8907">
                  <c:v>44.535000000004331</c:v>
                </c:pt>
                <c:pt idx="8908">
                  <c:v>44.540000000004326</c:v>
                </c:pt>
                <c:pt idx="8909">
                  <c:v>44.545000000004336</c:v>
                </c:pt>
                <c:pt idx="8910">
                  <c:v>44.550000000004324</c:v>
                </c:pt>
                <c:pt idx="8911">
                  <c:v>44.555000000004341</c:v>
                </c:pt>
                <c:pt idx="8912">
                  <c:v>44.560000000004351</c:v>
                </c:pt>
                <c:pt idx="8913">
                  <c:v>44.565000000004353</c:v>
                </c:pt>
                <c:pt idx="8914">
                  <c:v>44.570000000004349</c:v>
                </c:pt>
                <c:pt idx="8915">
                  <c:v>44.575000000004351</c:v>
                </c:pt>
                <c:pt idx="8916">
                  <c:v>44.580000000004354</c:v>
                </c:pt>
                <c:pt idx="8917">
                  <c:v>44.585000000004356</c:v>
                </c:pt>
                <c:pt idx="8918">
                  <c:v>44.590000000004359</c:v>
                </c:pt>
                <c:pt idx="8919">
                  <c:v>44.595000000004362</c:v>
                </c:pt>
                <c:pt idx="8920">
                  <c:v>44.600000000004364</c:v>
                </c:pt>
                <c:pt idx="8921">
                  <c:v>44.605000000004367</c:v>
                </c:pt>
                <c:pt idx="8922">
                  <c:v>44.610000000004355</c:v>
                </c:pt>
                <c:pt idx="8923">
                  <c:v>44.615000000004372</c:v>
                </c:pt>
                <c:pt idx="8924">
                  <c:v>44.620000000004381</c:v>
                </c:pt>
                <c:pt idx="8925">
                  <c:v>44.625000000004412</c:v>
                </c:pt>
                <c:pt idx="8926">
                  <c:v>44.63000000000438</c:v>
                </c:pt>
                <c:pt idx="8927">
                  <c:v>44.635000000004382</c:v>
                </c:pt>
                <c:pt idx="8928">
                  <c:v>44.640000000004385</c:v>
                </c:pt>
                <c:pt idx="8929">
                  <c:v>44.645000000004387</c:v>
                </c:pt>
                <c:pt idx="8930">
                  <c:v>44.65000000000439</c:v>
                </c:pt>
                <c:pt idx="8931">
                  <c:v>44.655000000004392</c:v>
                </c:pt>
                <c:pt idx="8932">
                  <c:v>44.660000000004402</c:v>
                </c:pt>
                <c:pt idx="8933">
                  <c:v>44.665000000004412</c:v>
                </c:pt>
                <c:pt idx="8934">
                  <c:v>44.6700000000044</c:v>
                </c:pt>
                <c:pt idx="8935">
                  <c:v>44.675000000004403</c:v>
                </c:pt>
                <c:pt idx="8936">
                  <c:v>44.680000000004405</c:v>
                </c:pt>
                <c:pt idx="8937">
                  <c:v>44.685000000004408</c:v>
                </c:pt>
                <c:pt idx="8938">
                  <c:v>44.69000000000441</c:v>
                </c:pt>
                <c:pt idx="8939">
                  <c:v>44.695000000004413</c:v>
                </c:pt>
                <c:pt idx="8940">
                  <c:v>44.700000000004415</c:v>
                </c:pt>
                <c:pt idx="8941">
                  <c:v>44.705000000004418</c:v>
                </c:pt>
                <c:pt idx="8942">
                  <c:v>44.71000000000442</c:v>
                </c:pt>
                <c:pt idx="8943">
                  <c:v>44.715000000004423</c:v>
                </c:pt>
                <c:pt idx="8944">
                  <c:v>44.720000000004433</c:v>
                </c:pt>
                <c:pt idx="8945">
                  <c:v>44.725000000004471</c:v>
                </c:pt>
                <c:pt idx="8946">
                  <c:v>44.730000000004431</c:v>
                </c:pt>
                <c:pt idx="8947">
                  <c:v>44.735000000004433</c:v>
                </c:pt>
                <c:pt idx="8948">
                  <c:v>44.740000000004436</c:v>
                </c:pt>
                <c:pt idx="8949">
                  <c:v>44.745000000004438</c:v>
                </c:pt>
                <c:pt idx="8950">
                  <c:v>44.750000000004441</c:v>
                </c:pt>
                <c:pt idx="8951">
                  <c:v>44.755000000004443</c:v>
                </c:pt>
                <c:pt idx="8952">
                  <c:v>44.760000000004453</c:v>
                </c:pt>
                <c:pt idx="8953">
                  <c:v>44.765000000004463</c:v>
                </c:pt>
                <c:pt idx="8954">
                  <c:v>44.770000000004451</c:v>
                </c:pt>
                <c:pt idx="8955">
                  <c:v>44.775000000004461</c:v>
                </c:pt>
                <c:pt idx="8956">
                  <c:v>44.780000000004456</c:v>
                </c:pt>
                <c:pt idx="8957">
                  <c:v>44.785000000004459</c:v>
                </c:pt>
                <c:pt idx="8958">
                  <c:v>44.790000000004461</c:v>
                </c:pt>
                <c:pt idx="8959">
                  <c:v>44.795000000004507</c:v>
                </c:pt>
                <c:pt idx="8960">
                  <c:v>44.800000000004445</c:v>
                </c:pt>
                <c:pt idx="8961">
                  <c:v>44.805000000004455</c:v>
                </c:pt>
                <c:pt idx="8962">
                  <c:v>44.810000000004429</c:v>
                </c:pt>
                <c:pt idx="8963">
                  <c:v>44.815000000004474</c:v>
                </c:pt>
                <c:pt idx="8964">
                  <c:v>44.820000000004477</c:v>
                </c:pt>
                <c:pt idx="8965">
                  <c:v>44.825000000004479</c:v>
                </c:pt>
                <c:pt idx="8966">
                  <c:v>44.830000000004475</c:v>
                </c:pt>
                <c:pt idx="8967">
                  <c:v>44.835000000004484</c:v>
                </c:pt>
                <c:pt idx="8968">
                  <c:v>44.840000000004444</c:v>
                </c:pt>
                <c:pt idx="8969">
                  <c:v>44.845000000004475</c:v>
                </c:pt>
                <c:pt idx="8970">
                  <c:v>44.850000000004449</c:v>
                </c:pt>
                <c:pt idx="8971">
                  <c:v>44.855000000004495</c:v>
                </c:pt>
                <c:pt idx="8972">
                  <c:v>44.860000000004497</c:v>
                </c:pt>
                <c:pt idx="8973">
                  <c:v>44.8650000000045</c:v>
                </c:pt>
                <c:pt idx="8974">
                  <c:v>44.870000000004495</c:v>
                </c:pt>
                <c:pt idx="8975">
                  <c:v>44.875000000004505</c:v>
                </c:pt>
                <c:pt idx="8976">
                  <c:v>44.880000000004465</c:v>
                </c:pt>
                <c:pt idx="8977">
                  <c:v>44.885000000004496</c:v>
                </c:pt>
                <c:pt idx="8978">
                  <c:v>44.890000000004505</c:v>
                </c:pt>
                <c:pt idx="8979">
                  <c:v>44.895000000004515</c:v>
                </c:pt>
                <c:pt idx="8980">
                  <c:v>44.900000000004496</c:v>
                </c:pt>
                <c:pt idx="8981">
                  <c:v>44.90500000000452</c:v>
                </c:pt>
                <c:pt idx="8982">
                  <c:v>44.910000000004494</c:v>
                </c:pt>
                <c:pt idx="8983">
                  <c:v>44.915000000004525</c:v>
                </c:pt>
                <c:pt idx="8984">
                  <c:v>44.920000000004528</c:v>
                </c:pt>
                <c:pt idx="8985">
                  <c:v>44.92500000000453</c:v>
                </c:pt>
                <c:pt idx="8986">
                  <c:v>44.930000000004526</c:v>
                </c:pt>
                <c:pt idx="8987">
                  <c:v>44.935000000004536</c:v>
                </c:pt>
                <c:pt idx="8988">
                  <c:v>44.940000000004524</c:v>
                </c:pt>
                <c:pt idx="8989">
                  <c:v>44.945000000004541</c:v>
                </c:pt>
                <c:pt idx="8990">
                  <c:v>44.950000000004501</c:v>
                </c:pt>
                <c:pt idx="8991">
                  <c:v>44.955000000004546</c:v>
                </c:pt>
                <c:pt idx="8992">
                  <c:v>44.960000000004548</c:v>
                </c:pt>
                <c:pt idx="8993">
                  <c:v>44.965000000004551</c:v>
                </c:pt>
                <c:pt idx="8994">
                  <c:v>44.970000000004546</c:v>
                </c:pt>
                <c:pt idx="8995">
                  <c:v>44.975000000004556</c:v>
                </c:pt>
                <c:pt idx="8996">
                  <c:v>44.980000000004544</c:v>
                </c:pt>
                <c:pt idx="8997">
                  <c:v>44.985000000004554</c:v>
                </c:pt>
                <c:pt idx="8998">
                  <c:v>44.990000000004564</c:v>
                </c:pt>
                <c:pt idx="8999">
                  <c:v>44.995000000004566</c:v>
                </c:pt>
                <c:pt idx="9000">
                  <c:v>45.000000000004555</c:v>
                </c:pt>
                <c:pt idx="9001">
                  <c:v>45.005000000004571</c:v>
                </c:pt>
                <c:pt idx="9002">
                  <c:v>45.010000000004574</c:v>
                </c:pt>
                <c:pt idx="9003">
                  <c:v>45.015000000004576</c:v>
                </c:pt>
                <c:pt idx="9004">
                  <c:v>45.020000000004579</c:v>
                </c:pt>
                <c:pt idx="9005">
                  <c:v>45.025000000004582</c:v>
                </c:pt>
                <c:pt idx="9006">
                  <c:v>45.030000000004584</c:v>
                </c:pt>
                <c:pt idx="9007">
                  <c:v>45.035000000004587</c:v>
                </c:pt>
                <c:pt idx="9008">
                  <c:v>45.040000000004575</c:v>
                </c:pt>
                <c:pt idx="9009">
                  <c:v>45.045000000004592</c:v>
                </c:pt>
                <c:pt idx="9010">
                  <c:v>45.050000000004594</c:v>
                </c:pt>
                <c:pt idx="9011">
                  <c:v>45.055000000004597</c:v>
                </c:pt>
                <c:pt idx="9012">
                  <c:v>45.060000000004599</c:v>
                </c:pt>
                <c:pt idx="9013">
                  <c:v>45.065000000004602</c:v>
                </c:pt>
                <c:pt idx="9014">
                  <c:v>45.070000000004605</c:v>
                </c:pt>
                <c:pt idx="9015">
                  <c:v>45.075000000004607</c:v>
                </c:pt>
                <c:pt idx="9016">
                  <c:v>45.080000000004596</c:v>
                </c:pt>
                <c:pt idx="9017">
                  <c:v>45.085000000004605</c:v>
                </c:pt>
                <c:pt idx="9018">
                  <c:v>45.090000000004615</c:v>
                </c:pt>
                <c:pt idx="9019">
                  <c:v>45.095000000004617</c:v>
                </c:pt>
                <c:pt idx="9020">
                  <c:v>45.10000000000462</c:v>
                </c:pt>
                <c:pt idx="9021">
                  <c:v>45.105000000004623</c:v>
                </c:pt>
                <c:pt idx="9022">
                  <c:v>45.110000000004625</c:v>
                </c:pt>
                <c:pt idx="9023">
                  <c:v>45.115000000004628</c:v>
                </c:pt>
                <c:pt idx="9024">
                  <c:v>45.12000000000463</c:v>
                </c:pt>
                <c:pt idx="9025">
                  <c:v>45.125000000004633</c:v>
                </c:pt>
                <c:pt idx="9026">
                  <c:v>45.130000000004635</c:v>
                </c:pt>
                <c:pt idx="9027">
                  <c:v>45.135000000004638</c:v>
                </c:pt>
                <c:pt idx="9028">
                  <c:v>45.14000000000464</c:v>
                </c:pt>
                <c:pt idx="9029">
                  <c:v>45.145000000004643</c:v>
                </c:pt>
                <c:pt idx="9030">
                  <c:v>45.150000000004646</c:v>
                </c:pt>
                <c:pt idx="9031">
                  <c:v>45.155000000004648</c:v>
                </c:pt>
                <c:pt idx="9032">
                  <c:v>45.160000000004651</c:v>
                </c:pt>
                <c:pt idx="9033">
                  <c:v>45.165000000004653</c:v>
                </c:pt>
                <c:pt idx="9034">
                  <c:v>45.170000000004656</c:v>
                </c:pt>
                <c:pt idx="9035">
                  <c:v>45.175000000004658</c:v>
                </c:pt>
                <c:pt idx="9036">
                  <c:v>45.180000000004654</c:v>
                </c:pt>
                <c:pt idx="9037">
                  <c:v>45.185000000004656</c:v>
                </c:pt>
                <c:pt idx="9038">
                  <c:v>45.190000000004666</c:v>
                </c:pt>
                <c:pt idx="9039">
                  <c:v>45.195000000004669</c:v>
                </c:pt>
                <c:pt idx="9040">
                  <c:v>45.200000000004671</c:v>
                </c:pt>
                <c:pt idx="9041">
                  <c:v>45.205000000004681</c:v>
                </c:pt>
                <c:pt idx="9042">
                  <c:v>45.210000000004676</c:v>
                </c:pt>
                <c:pt idx="9043">
                  <c:v>45.215000000004679</c:v>
                </c:pt>
                <c:pt idx="9044">
                  <c:v>45.220000000004681</c:v>
                </c:pt>
                <c:pt idx="9045">
                  <c:v>45.225000000004741</c:v>
                </c:pt>
                <c:pt idx="9046">
                  <c:v>45.230000000004686</c:v>
                </c:pt>
                <c:pt idx="9047">
                  <c:v>45.235000000004689</c:v>
                </c:pt>
                <c:pt idx="9048">
                  <c:v>45.240000000004692</c:v>
                </c:pt>
                <c:pt idx="9049">
                  <c:v>45.245000000004737</c:v>
                </c:pt>
                <c:pt idx="9050">
                  <c:v>45.250000000004697</c:v>
                </c:pt>
                <c:pt idx="9051">
                  <c:v>45.255000000004699</c:v>
                </c:pt>
                <c:pt idx="9052">
                  <c:v>45.260000000004744</c:v>
                </c:pt>
                <c:pt idx="9053">
                  <c:v>45.265000000004775</c:v>
                </c:pt>
                <c:pt idx="9054">
                  <c:v>45.27000000000475</c:v>
                </c:pt>
                <c:pt idx="9055">
                  <c:v>45.275000000004766</c:v>
                </c:pt>
                <c:pt idx="9056">
                  <c:v>45.280000000004712</c:v>
                </c:pt>
                <c:pt idx="9057">
                  <c:v>45.285000000004757</c:v>
                </c:pt>
                <c:pt idx="9058">
                  <c:v>45.290000000004774</c:v>
                </c:pt>
                <c:pt idx="9059">
                  <c:v>45.295000000004791</c:v>
                </c:pt>
                <c:pt idx="9060">
                  <c:v>45.300000000004722</c:v>
                </c:pt>
                <c:pt idx="9061">
                  <c:v>45.305000000004732</c:v>
                </c:pt>
                <c:pt idx="9062">
                  <c:v>45.310000000004727</c:v>
                </c:pt>
                <c:pt idx="9063">
                  <c:v>45.31500000000473</c:v>
                </c:pt>
                <c:pt idx="9064">
                  <c:v>45.320000000004732</c:v>
                </c:pt>
                <c:pt idx="9065">
                  <c:v>45.325000000004763</c:v>
                </c:pt>
                <c:pt idx="9066">
                  <c:v>45.330000000004738</c:v>
                </c:pt>
                <c:pt idx="9067">
                  <c:v>45.335000000004761</c:v>
                </c:pt>
                <c:pt idx="9068">
                  <c:v>45.340000000004743</c:v>
                </c:pt>
                <c:pt idx="9069">
                  <c:v>45.345000000004752</c:v>
                </c:pt>
                <c:pt idx="9070">
                  <c:v>45.350000000004748</c:v>
                </c:pt>
                <c:pt idx="9071">
                  <c:v>45.35500000000475</c:v>
                </c:pt>
                <c:pt idx="9072">
                  <c:v>45.360000000004753</c:v>
                </c:pt>
                <c:pt idx="9073">
                  <c:v>45.365000000004763</c:v>
                </c:pt>
                <c:pt idx="9074">
                  <c:v>45.370000000004758</c:v>
                </c:pt>
                <c:pt idx="9075">
                  <c:v>45.375000000004761</c:v>
                </c:pt>
                <c:pt idx="9076">
                  <c:v>45.380000000004756</c:v>
                </c:pt>
                <c:pt idx="9077">
                  <c:v>45.385000000004766</c:v>
                </c:pt>
                <c:pt idx="9078">
                  <c:v>45.390000000004768</c:v>
                </c:pt>
                <c:pt idx="9079">
                  <c:v>45.395000000004814</c:v>
                </c:pt>
                <c:pt idx="9080">
                  <c:v>45.400000000004773</c:v>
                </c:pt>
                <c:pt idx="9081">
                  <c:v>45.405000000004783</c:v>
                </c:pt>
                <c:pt idx="9082">
                  <c:v>45.410000000004779</c:v>
                </c:pt>
                <c:pt idx="9083">
                  <c:v>45.415000000004781</c:v>
                </c:pt>
                <c:pt idx="9084">
                  <c:v>45.420000000004812</c:v>
                </c:pt>
                <c:pt idx="9085">
                  <c:v>45.425000000004829</c:v>
                </c:pt>
                <c:pt idx="9086">
                  <c:v>45.430000000004789</c:v>
                </c:pt>
                <c:pt idx="9087">
                  <c:v>45.435000000004813</c:v>
                </c:pt>
                <c:pt idx="9088">
                  <c:v>45.440000000004801</c:v>
                </c:pt>
                <c:pt idx="9089">
                  <c:v>45.445000000004811</c:v>
                </c:pt>
                <c:pt idx="9090">
                  <c:v>45.450000000004799</c:v>
                </c:pt>
                <c:pt idx="9091">
                  <c:v>45.455000000004802</c:v>
                </c:pt>
                <c:pt idx="9092">
                  <c:v>45.460000000004811</c:v>
                </c:pt>
                <c:pt idx="9093">
                  <c:v>45.465000000004849</c:v>
                </c:pt>
                <c:pt idx="9094">
                  <c:v>45.470000000004809</c:v>
                </c:pt>
                <c:pt idx="9095">
                  <c:v>45.475000000004812</c:v>
                </c:pt>
                <c:pt idx="9096">
                  <c:v>45.480000000004814</c:v>
                </c:pt>
                <c:pt idx="9097">
                  <c:v>45.485000000004817</c:v>
                </c:pt>
                <c:pt idx="9098">
                  <c:v>45.490000000004819</c:v>
                </c:pt>
                <c:pt idx="9099">
                  <c:v>45.495000000004865</c:v>
                </c:pt>
                <c:pt idx="9100">
                  <c:v>45.500000000004832</c:v>
                </c:pt>
                <c:pt idx="9101">
                  <c:v>45.505000000004863</c:v>
                </c:pt>
                <c:pt idx="9102">
                  <c:v>45.51000000000483</c:v>
                </c:pt>
                <c:pt idx="9103">
                  <c:v>45.515000000004832</c:v>
                </c:pt>
                <c:pt idx="9104">
                  <c:v>45.520000000004863</c:v>
                </c:pt>
                <c:pt idx="9105">
                  <c:v>45.525000000004887</c:v>
                </c:pt>
                <c:pt idx="9106">
                  <c:v>45.530000000004861</c:v>
                </c:pt>
                <c:pt idx="9107">
                  <c:v>45.535000000004885</c:v>
                </c:pt>
                <c:pt idx="9108">
                  <c:v>45.540000000004852</c:v>
                </c:pt>
                <c:pt idx="9109">
                  <c:v>45.545000000004862</c:v>
                </c:pt>
                <c:pt idx="9110">
                  <c:v>45.55000000000485</c:v>
                </c:pt>
                <c:pt idx="9111">
                  <c:v>45.555000000004853</c:v>
                </c:pt>
                <c:pt idx="9112">
                  <c:v>45.560000000004862</c:v>
                </c:pt>
                <c:pt idx="9113">
                  <c:v>45.5650000000049</c:v>
                </c:pt>
                <c:pt idx="9114">
                  <c:v>45.57000000000486</c:v>
                </c:pt>
                <c:pt idx="9115">
                  <c:v>45.575000000004863</c:v>
                </c:pt>
                <c:pt idx="9116">
                  <c:v>45.580000000004866</c:v>
                </c:pt>
                <c:pt idx="9117">
                  <c:v>45.585000000004868</c:v>
                </c:pt>
                <c:pt idx="9118">
                  <c:v>45.590000000004913</c:v>
                </c:pt>
                <c:pt idx="9119">
                  <c:v>45.595000000004923</c:v>
                </c:pt>
                <c:pt idx="9120">
                  <c:v>45.600000000004883</c:v>
                </c:pt>
                <c:pt idx="9121">
                  <c:v>45.605000000004921</c:v>
                </c:pt>
                <c:pt idx="9122">
                  <c:v>45.610000000004881</c:v>
                </c:pt>
                <c:pt idx="9123">
                  <c:v>45.615000000004883</c:v>
                </c:pt>
                <c:pt idx="9124">
                  <c:v>45.620000000004929</c:v>
                </c:pt>
                <c:pt idx="9125">
                  <c:v>45.625000000004945</c:v>
                </c:pt>
                <c:pt idx="9126">
                  <c:v>45.630000000004912</c:v>
                </c:pt>
                <c:pt idx="9127">
                  <c:v>45.635000000004943</c:v>
                </c:pt>
                <c:pt idx="9128">
                  <c:v>45.640000000004903</c:v>
                </c:pt>
                <c:pt idx="9129">
                  <c:v>45.645000000004913</c:v>
                </c:pt>
                <c:pt idx="9130">
                  <c:v>45.650000000004901</c:v>
                </c:pt>
                <c:pt idx="9131">
                  <c:v>45.655000000004911</c:v>
                </c:pt>
                <c:pt idx="9132">
                  <c:v>45.660000000004949</c:v>
                </c:pt>
                <c:pt idx="9133">
                  <c:v>45.665000000004959</c:v>
                </c:pt>
                <c:pt idx="9134">
                  <c:v>45.670000000004912</c:v>
                </c:pt>
                <c:pt idx="9135">
                  <c:v>45.675000000004957</c:v>
                </c:pt>
                <c:pt idx="9136">
                  <c:v>45.680000000004917</c:v>
                </c:pt>
                <c:pt idx="9137">
                  <c:v>45.685000000004919</c:v>
                </c:pt>
                <c:pt idx="9138">
                  <c:v>45.690000000004964</c:v>
                </c:pt>
                <c:pt idx="9139">
                  <c:v>45.695000000004988</c:v>
                </c:pt>
                <c:pt idx="9140">
                  <c:v>45.700000000004962</c:v>
                </c:pt>
                <c:pt idx="9141">
                  <c:v>45.705000000004979</c:v>
                </c:pt>
                <c:pt idx="9142">
                  <c:v>45.710000000004932</c:v>
                </c:pt>
                <c:pt idx="9143">
                  <c:v>45.715000000004963</c:v>
                </c:pt>
                <c:pt idx="9144">
                  <c:v>45.720000000004987</c:v>
                </c:pt>
                <c:pt idx="9145">
                  <c:v>45.725000000005011</c:v>
                </c:pt>
                <c:pt idx="9146">
                  <c:v>45.730000000004985</c:v>
                </c:pt>
                <c:pt idx="9147">
                  <c:v>45.735000000004995</c:v>
                </c:pt>
                <c:pt idx="9148">
                  <c:v>45.740000000004962</c:v>
                </c:pt>
                <c:pt idx="9149">
                  <c:v>45.745000000004993</c:v>
                </c:pt>
                <c:pt idx="9150">
                  <c:v>45.750000000004952</c:v>
                </c:pt>
                <c:pt idx="9151">
                  <c:v>45.755000000004962</c:v>
                </c:pt>
                <c:pt idx="9152">
                  <c:v>45.760000000005</c:v>
                </c:pt>
                <c:pt idx="9153">
                  <c:v>45.765000000005017</c:v>
                </c:pt>
                <c:pt idx="9154">
                  <c:v>45.770000000004963</c:v>
                </c:pt>
                <c:pt idx="9155">
                  <c:v>45.775000000005015</c:v>
                </c:pt>
                <c:pt idx="9156">
                  <c:v>45.780000000004968</c:v>
                </c:pt>
                <c:pt idx="9157">
                  <c:v>45.785000000005013</c:v>
                </c:pt>
                <c:pt idx="9158">
                  <c:v>45.790000000005023</c:v>
                </c:pt>
                <c:pt idx="9159">
                  <c:v>45.795000000005047</c:v>
                </c:pt>
                <c:pt idx="9160">
                  <c:v>45.800000000004978</c:v>
                </c:pt>
                <c:pt idx="9161">
                  <c:v>45.805000000004981</c:v>
                </c:pt>
                <c:pt idx="9162">
                  <c:v>45.810000000004976</c:v>
                </c:pt>
                <c:pt idx="9163">
                  <c:v>45.815000000004986</c:v>
                </c:pt>
                <c:pt idx="9164">
                  <c:v>45.820000000004988</c:v>
                </c:pt>
                <c:pt idx="9165">
                  <c:v>45.825000000005012</c:v>
                </c:pt>
                <c:pt idx="9166">
                  <c:v>45.830000000004993</c:v>
                </c:pt>
                <c:pt idx="9167">
                  <c:v>45.835000000005003</c:v>
                </c:pt>
                <c:pt idx="9168">
                  <c:v>45.840000000004999</c:v>
                </c:pt>
                <c:pt idx="9169">
                  <c:v>45.845000000005001</c:v>
                </c:pt>
                <c:pt idx="9170">
                  <c:v>45.850000000005004</c:v>
                </c:pt>
                <c:pt idx="9171">
                  <c:v>45.855000000005006</c:v>
                </c:pt>
                <c:pt idx="9172">
                  <c:v>45.860000000005009</c:v>
                </c:pt>
                <c:pt idx="9173">
                  <c:v>45.865000000005011</c:v>
                </c:pt>
                <c:pt idx="9174">
                  <c:v>45.870000000005014</c:v>
                </c:pt>
                <c:pt idx="9175">
                  <c:v>45.875000000005016</c:v>
                </c:pt>
                <c:pt idx="9176">
                  <c:v>45.880000000005005</c:v>
                </c:pt>
                <c:pt idx="9177">
                  <c:v>45.885000000005022</c:v>
                </c:pt>
                <c:pt idx="9178">
                  <c:v>45.890000000005031</c:v>
                </c:pt>
                <c:pt idx="9179">
                  <c:v>45.895000000005062</c:v>
                </c:pt>
                <c:pt idx="9180">
                  <c:v>45.900000000005029</c:v>
                </c:pt>
                <c:pt idx="9181">
                  <c:v>45.905000000005032</c:v>
                </c:pt>
                <c:pt idx="9182">
                  <c:v>45.910000000005034</c:v>
                </c:pt>
                <c:pt idx="9183">
                  <c:v>45.915000000005037</c:v>
                </c:pt>
                <c:pt idx="9184">
                  <c:v>45.920000000005039</c:v>
                </c:pt>
                <c:pt idx="9185">
                  <c:v>45.925000000005063</c:v>
                </c:pt>
                <c:pt idx="9186">
                  <c:v>45.930000000005052</c:v>
                </c:pt>
                <c:pt idx="9187">
                  <c:v>45.935000000005061</c:v>
                </c:pt>
                <c:pt idx="9188">
                  <c:v>45.94000000000505</c:v>
                </c:pt>
                <c:pt idx="9189">
                  <c:v>45.945000000005052</c:v>
                </c:pt>
                <c:pt idx="9190">
                  <c:v>45.950000000005055</c:v>
                </c:pt>
                <c:pt idx="9191">
                  <c:v>45.955000000005057</c:v>
                </c:pt>
                <c:pt idx="9192">
                  <c:v>45.96000000000506</c:v>
                </c:pt>
                <c:pt idx="9193">
                  <c:v>45.965000000005062</c:v>
                </c:pt>
                <c:pt idx="9194">
                  <c:v>45.970000000005065</c:v>
                </c:pt>
                <c:pt idx="9195">
                  <c:v>45.975000000005068</c:v>
                </c:pt>
                <c:pt idx="9196">
                  <c:v>45.98000000000507</c:v>
                </c:pt>
                <c:pt idx="9197">
                  <c:v>45.985000000005073</c:v>
                </c:pt>
                <c:pt idx="9198">
                  <c:v>45.990000000005082</c:v>
                </c:pt>
                <c:pt idx="9199">
                  <c:v>45.995000000005113</c:v>
                </c:pt>
                <c:pt idx="9200">
                  <c:v>46.00000000000508</c:v>
                </c:pt>
                <c:pt idx="9201">
                  <c:v>46.005000000005083</c:v>
                </c:pt>
                <c:pt idx="9202">
                  <c:v>46.010000000005085</c:v>
                </c:pt>
                <c:pt idx="9203">
                  <c:v>46.015000000005088</c:v>
                </c:pt>
                <c:pt idx="9204">
                  <c:v>46.020000000005112</c:v>
                </c:pt>
                <c:pt idx="9205">
                  <c:v>46.025000000005136</c:v>
                </c:pt>
                <c:pt idx="9206">
                  <c:v>46.030000000005103</c:v>
                </c:pt>
                <c:pt idx="9207">
                  <c:v>46.035000000005112</c:v>
                </c:pt>
                <c:pt idx="9208">
                  <c:v>46.040000000005101</c:v>
                </c:pt>
                <c:pt idx="9209">
                  <c:v>46.045000000005103</c:v>
                </c:pt>
                <c:pt idx="9210">
                  <c:v>46.050000000005106</c:v>
                </c:pt>
                <c:pt idx="9211">
                  <c:v>46.055000000005109</c:v>
                </c:pt>
                <c:pt idx="9212">
                  <c:v>46.060000000005111</c:v>
                </c:pt>
                <c:pt idx="9213">
                  <c:v>46.065000000005156</c:v>
                </c:pt>
                <c:pt idx="9214">
                  <c:v>46.070000000005116</c:v>
                </c:pt>
                <c:pt idx="9215">
                  <c:v>46.075000000005119</c:v>
                </c:pt>
                <c:pt idx="9216">
                  <c:v>46.080000000005121</c:v>
                </c:pt>
                <c:pt idx="9217">
                  <c:v>46.085000000005131</c:v>
                </c:pt>
                <c:pt idx="9218">
                  <c:v>46.090000000005162</c:v>
                </c:pt>
                <c:pt idx="9219">
                  <c:v>46.095000000005172</c:v>
                </c:pt>
                <c:pt idx="9220">
                  <c:v>46.100000000005132</c:v>
                </c:pt>
                <c:pt idx="9221">
                  <c:v>46.105000000005163</c:v>
                </c:pt>
                <c:pt idx="9222">
                  <c:v>46.110000000005137</c:v>
                </c:pt>
                <c:pt idx="9223">
                  <c:v>46.115000000005139</c:v>
                </c:pt>
                <c:pt idx="9224">
                  <c:v>46.120000000005163</c:v>
                </c:pt>
                <c:pt idx="9225">
                  <c:v>46.125000000005194</c:v>
                </c:pt>
                <c:pt idx="9226">
                  <c:v>46.130000000005161</c:v>
                </c:pt>
                <c:pt idx="9227">
                  <c:v>46.135000000005192</c:v>
                </c:pt>
                <c:pt idx="9228">
                  <c:v>46.140000000005152</c:v>
                </c:pt>
                <c:pt idx="9229">
                  <c:v>46.145000000005162</c:v>
                </c:pt>
                <c:pt idx="9230">
                  <c:v>46.150000000005157</c:v>
                </c:pt>
                <c:pt idx="9231">
                  <c:v>46.15500000000516</c:v>
                </c:pt>
                <c:pt idx="9232">
                  <c:v>46.160000000005162</c:v>
                </c:pt>
                <c:pt idx="9233">
                  <c:v>46.165000000005207</c:v>
                </c:pt>
                <c:pt idx="9234">
                  <c:v>46.170000000005167</c:v>
                </c:pt>
                <c:pt idx="9235">
                  <c:v>46.175000000005213</c:v>
                </c:pt>
                <c:pt idx="9236">
                  <c:v>46.180000000005172</c:v>
                </c:pt>
                <c:pt idx="9237">
                  <c:v>46.185000000005182</c:v>
                </c:pt>
                <c:pt idx="9238">
                  <c:v>46.190000000005213</c:v>
                </c:pt>
                <c:pt idx="9239">
                  <c:v>46.19500000000523</c:v>
                </c:pt>
                <c:pt idx="9240">
                  <c:v>46.200000000005183</c:v>
                </c:pt>
                <c:pt idx="9241">
                  <c:v>46.205000000005228</c:v>
                </c:pt>
                <c:pt idx="9242">
                  <c:v>46.210000000005188</c:v>
                </c:pt>
                <c:pt idx="9243">
                  <c:v>46.215000000005212</c:v>
                </c:pt>
                <c:pt idx="9244">
                  <c:v>46.220000000005236</c:v>
                </c:pt>
                <c:pt idx="9245">
                  <c:v>46.225000000005259</c:v>
                </c:pt>
                <c:pt idx="9246">
                  <c:v>46.230000000005212</c:v>
                </c:pt>
                <c:pt idx="9247">
                  <c:v>46.235000000005243</c:v>
                </c:pt>
                <c:pt idx="9248">
                  <c:v>46.240000000005203</c:v>
                </c:pt>
                <c:pt idx="9249">
                  <c:v>46.245000000005213</c:v>
                </c:pt>
                <c:pt idx="9250">
                  <c:v>46.250000000005208</c:v>
                </c:pt>
                <c:pt idx="9251">
                  <c:v>46.255000000005211</c:v>
                </c:pt>
                <c:pt idx="9252">
                  <c:v>46.260000000005213</c:v>
                </c:pt>
                <c:pt idx="9253">
                  <c:v>46.265000000005266</c:v>
                </c:pt>
                <c:pt idx="9254">
                  <c:v>46.270000000005219</c:v>
                </c:pt>
                <c:pt idx="9255">
                  <c:v>46.275000000005264</c:v>
                </c:pt>
                <c:pt idx="9256">
                  <c:v>46.280000000005231</c:v>
                </c:pt>
                <c:pt idx="9257">
                  <c:v>46.285000000005233</c:v>
                </c:pt>
                <c:pt idx="9258">
                  <c:v>46.290000000005271</c:v>
                </c:pt>
                <c:pt idx="9259">
                  <c:v>46.295000000005288</c:v>
                </c:pt>
                <c:pt idx="9260">
                  <c:v>46.300000000005234</c:v>
                </c:pt>
                <c:pt idx="9261">
                  <c:v>46.305000000005236</c:v>
                </c:pt>
                <c:pt idx="9262">
                  <c:v>46.310000000005225</c:v>
                </c:pt>
                <c:pt idx="9263">
                  <c:v>46.315000000005242</c:v>
                </c:pt>
                <c:pt idx="9264">
                  <c:v>46.320000000005251</c:v>
                </c:pt>
                <c:pt idx="9265">
                  <c:v>46.325000000005261</c:v>
                </c:pt>
                <c:pt idx="9266">
                  <c:v>46.330000000005249</c:v>
                </c:pt>
                <c:pt idx="9267">
                  <c:v>46.335000000005252</c:v>
                </c:pt>
                <c:pt idx="9268">
                  <c:v>46.340000000005254</c:v>
                </c:pt>
                <c:pt idx="9269">
                  <c:v>46.345000000005257</c:v>
                </c:pt>
                <c:pt idx="9270">
                  <c:v>46.350000000005245</c:v>
                </c:pt>
                <c:pt idx="9271">
                  <c:v>46.355000000005255</c:v>
                </c:pt>
                <c:pt idx="9272">
                  <c:v>46.360000000005265</c:v>
                </c:pt>
                <c:pt idx="9273">
                  <c:v>46.365000000005267</c:v>
                </c:pt>
                <c:pt idx="9274">
                  <c:v>46.37000000000527</c:v>
                </c:pt>
                <c:pt idx="9275">
                  <c:v>46.375000000005272</c:v>
                </c:pt>
                <c:pt idx="9276">
                  <c:v>46.380000000005275</c:v>
                </c:pt>
                <c:pt idx="9277">
                  <c:v>46.385000000005277</c:v>
                </c:pt>
                <c:pt idx="9278">
                  <c:v>46.39000000000528</c:v>
                </c:pt>
                <c:pt idx="9279">
                  <c:v>46.395000000005282</c:v>
                </c:pt>
                <c:pt idx="9280">
                  <c:v>46.400000000005285</c:v>
                </c:pt>
                <c:pt idx="9281">
                  <c:v>46.405000000005288</c:v>
                </c:pt>
                <c:pt idx="9282">
                  <c:v>46.41000000000529</c:v>
                </c:pt>
                <c:pt idx="9283">
                  <c:v>46.415000000005293</c:v>
                </c:pt>
                <c:pt idx="9284">
                  <c:v>46.420000000005302</c:v>
                </c:pt>
                <c:pt idx="9285">
                  <c:v>46.425000000005312</c:v>
                </c:pt>
                <c:pt idx="9286">
                  <c:v>46.4300000000053</c:v>
                </c:pt>
                <c:pt idx="9287">
                  <c:v>46.435000000005303</c:v>
                </c:pt>
                <c:pt idx="9288">
                  <c:v>46.440000000005305</c:v>
                </c:pt>
                <c:pt idx="9289">
                  <c:v>46.445000000005308</c:v>
                </c:pt>
                <c:pt idx="9290">
                  <c:v>46.450000000005296</c:v>
                </c:pt>
                <c:pt idx="9291">
                  <c:v>46.455000000005306</c:v>
                </c:pt>
                <c:pt idx="9292">
                  <c:v>46.460000000005316</c:v>
                </c:pt>
                <c:pt idx="9293">
                  <c:v>46.465000000005318</c:v>
                </c:pt>
                <c:pt idx="9294">
                  <c:v>46.470000000005321</c:v>
                </c:pt>
                <c:pt idx="9295">
                  <c:v>46.475000000005323</c:v>
                </c:pt>
                <c:pt idx="9296">
                  <c:v>46.480000000005326</c:v>
                </c:pt>
                <c:pt idx="9297">
                  <c:v>46.485000000005329</c:v>
                </c:pt>
                <c:pt idx="9298">
                  <c:v>46.490000000005331</c:v>
                </c:pt>
                <c:pt idx="9299">
                  <c:v>46.495000000005362</c:v>
                </c:pt>
                <c:pt idx="9300">
                  <c:v>46.500000000005336</c:v>
                </c:pt>
                <c:pt idx="9301">
                  <c:v>46.505000000005339</c:v>
                </c:pt>
                <c:pt idx="9302">
                  <c:v>46.510000000005341</c:v>
                </c:pt>
                <c:pt idx="9303">
                  <c:v>46.515000000005351</c:v>
                </c:pt>
                <c:pt idx="9304">
                  <c:v>46.520000000005361</c:v>
                </c:pt>
                <c:pt idx="9305">
                  <c:v>46.525000000005363</c:v>
                </c:pt>
                <c:pt idx="9306">
                  <c:v>46.530000000005352</c:v>
                </c:pt>
                <c:pt idx="9307">
                  <c:v>46.535000000005361</c:v>
                </c:pt>
                <c:pt idx="9308">
                  <c:v>46.540000000005357</c:v>
                </c:pt>
                <c:pt idx="9309">
                  <c:v>46.545000000005359</c:v>
                </c:pt>
                <c:pt idx="9310">
                  <c:v>46.550000000005355</c:v>
                </c:pt>
                <c:pt idx="9311">
                  <c:v>46.555000000005364</c:v>
                </c:pt>
                <c:pt idx="9312">
                  <c:v>46.560000000005367</c:v>
                </c:pt>
                <c:pt idx="9313">
                  <c:v>46.565000000005369</c:v>
                </c:pt>
                <c:pt idx="9314">
                  <c:v>46.570000000005372</c:v>
                </c:pt>
                <c:pt idx="9315">
                  <c:v>46.575000000005382</c:v>
                </c:pt>
                <c:pt idx="9316">
                  <c:v>46.580000000005377</c:v>
                </c:pt>
                <c:pt idx="9317">
                  <c:v>46.58500000000538</c:v>
                </c:pt>
                <c:pt idx="9318">
                  <c:v>46.590000000005382</c:v>
                </c:pt>
                <c:pt idx="9319">
                  <c:v>46.595000000005413</c:v>
                </c:pt>
                <c:pt idx="9320">
                  <c:v>46.600000000005387</c:v>
                </c:pt>
                <c:pt idx="9321">
                  <c:v>46.605000000005411</c:v>
                </c:pt>
                <c:pt idx="9322">
                  <c:v>46.610000000005392</c:v>
                </c:pt>
                <c:pt idx="9323">
                  <c:v>46.615000000005402</c:v>
                </c:pt>
                <c:pt idx="9324">
                  <c:v>46.620000000005412</c:v>
                </c:pt>
                <c:pt idx="9325">
                  <c:v>46.625000000005443</c:v>
                </c:pt>
                <c:pt idx="9326">
                  <c:v>46.630000000005403</c:v>
                </c:pt>
                <c:pt idx="9327">
                  <c:v>46.635000000005412</c:v>
                </c:pt>
                <c:pt idx="9328">
                  <c:v>46.640000000005408</c:v>
                </c:pt>
                <c:pt idx="9329">
                  <c:v>46.64500000000541</c:v>
                </c:pt>
                <c:pt idx="9330">
                  <c:v>46.650000000005406</c:v>
                </c:pt>
                <c:pt idx="9331">
                  <c:v>46.655000000005415</c:v>
                </c:pt>
                <c:pt idx="9332">
                  <c:v>46.660000000005418</c:v>
                </c:pt>
                <c:pt idx="9333">
                  <c:v>46.665000000005463</c:v>
                </c:pt>
                <c:pt idx="9334">
                  <c:v>46.670000000005423</c:v>
                </c:pt>
                <c:pt idx="9335">
                  <c:v>46.675000000005433</c:v>
                </c:pt>
                <c:pt idx="9336">
                  <c:v>46.680000000005428</c:v>
                </c:pt>
                <c:pt idx="9337">
                  <c:v>46.685000000005431</c:v>
                </c:pt>
                <c:pt idx="9338">
                  <c:v>46.690000000005433</c:v>
                </c:pt>
                <c:pt idx="9339">
                  <c:v>46.695000000005479</c:v>
                </c:pt>
                <c:pt idx="9340">
                  <c:v>46.700000000005438</c:v>
                </c:pt>
                <c:pt idx="9341">
                  <c:v>46.705000000005462</c:v>
                </c:pt>
                <c:pt idx="9342">
                  <c:v>46.710000000005451</c:v>
                </c:pt>
                <c:pt idx="9343">
                  <c:v>46.715000000005453</c:v>
                </c:pt>
                <c:pt idx="9344">
                  <c:v>46.720000000005463</c:v>
                </c:pt>
                <c:pt idx="9345">
                  <c:v>46.725000000005494</c:v>
                </c:pt>
                <c:pt idx="9346">
                  <c:v>46.730000000005461</c:v>
                </c:pt>
                <c:pt idx="9347">
                  <c:v>46.735000000005499</c:v>
                </c:pt>
                <c:pt idx="9348">
                  <c:v>46.740000000005459</c:v>
                </c:pt>
                <c:pt idx="9349">
                  <c:v>46.745000000005462</c:v>
                </c:pt>
                <c:pt idx="9350">
                  <c:v>46.750000000005464</c:v>
                </c:pt>
                <c:pt idx="9351">
                  <c:v>46.755000000005467</c:v>
                </c:pt>
                <c:pt idx="9352">
                  <c:v>46.760000000005469</c:v>
                </c:pt>
                <c:pt idx="9353">
                  <c:v>46.765000000005514</c:v>
                </c:pt>
                <c:pt idx="9354">
                  <c:v>46.770000000005481</c:v>
                </c:pt>
                <c:pt idx="9355">
                  <c:v>46.775000000005512</c:v>
                </c:pt>
                <c:pt idx="9356">
                  <c:v>46.780000000005479</c:v>
                </c:pt>
                <c:pt idx="9357">
                  <c:v>46.785000000005482</c:v>
                </c:pt>
                <c:pt idx="9358">
                  <c:v>46.790000000005513</c:v>
                </c:pt>
                <c:pt idx="9359">
                  <c:v>46.795000000005537</c:v>
                </c:pt>
                <c:pt idx="9360">
                  <c:v>46.80000000000549</c:v>
                </c:pt>
                <c:pt idx="9361">
                  <c:v>46.805000000005492</c:v>
                </c:pt>
                <c:pt idx="9362">
                  <c:v>46.810000000005495</c:v>
                </c:pt>
                <c:pt idx="9363">
                  <c:v>46.815000000005497</c:v>
                </c:pt>
                <c:pt idx="9364">
                  <c:v>46.8200000000055</c:v>
                </c:pt>
                <c:pt idx="9365">
                  <c:v>46.825000000005502</c:v>
                </c:pt>
                <c:pt idx="9366">
                  <c:v>46.830000000005505</c:v>
                </c:pt>
                <c:pt idx="9367">
                  <c:v>46.835000000005508</c:v>
                </c:pt>
                <c:pt idx="9368">
                  <c:v>46.840000000005496</c:v>
                </c:pt>
                <c:pt idx="9369">
                  <c:v>46.845000000005506</c:v>
                </c:pt>
                <c:pt idx="9370">
                  <c:v>46.850000000005494</c:v>
                </c:pt>
                <c:pt idx="9371">
                  <c:v>46.855000000005504</c:v>
                </c:pt>
                <c:pt idx="9372">
                  <c:v>46.86000000000552</c:v>
                </c:pt>
                <c:pt idx="9373">
                  <c:v>46.865000000005523</c:v>
                </c:pt>
                <c:pt idx="9374">
                  <c:v>46.870000000005525</c:v>
                </c:pt>
                <c:pt idx="9375">
                  <c:v>46.875000000005528</c:v>
                </c:pt>
                <c:pt idx="9376">
                  <c:v>46.880000000005495</c:v>
                </c:pt>
                <c:pt idx="9377">
                  <c:v>46.885000000005526</c:v>
                </c:pt>
                <c:pt idx="9378">
                  <c:v>46.890000000005536</c:v>
                </c:pt>
                <c:pt idx="9379">
                  <c:v>46.895000000005538</c:v>
                </c:pt>
                <c:pt idx="9380">
                  <c:v>46.900000000005541</c:v>
                </c:pt>
                <c:pt idx="9381">
                  <c:v>46.905000000005543</c:v>
                </c:pt>
                <c:pt idx="9382">
                  <c:v>46.910000000005546</c:v>
                </c:pt>
                <c:pt idx="9383">
                  <c:v>46.915000000005548</c:v>
                </c:pt>
                <c:pt idx="9384">
                  <c:v>46.920000000005551</c:v>
                </c:pt>
                <c:pt idx="9385">
                  <c:v>46.925000000005561</c:v>
                </c:pt>
                <c:pt idx="9386">
                  <c:v>46.930000000005556</c:v>
                </c:pt>
                <c:pt idx="9387">
                  <c:v>46.935000000005559</c:v>
                </c:pt>
                <c:pt idx="9388">
                  <c:v>46.940000000005554</c:v>
                </c:pt>
                <c:pt idx="9389">
                  <c:v>46.945000000005564</c:v>
                </c:pt>
                <c:pt idx="9390">
                  <c:v>46.950000000005545</c:v>
                </c:pt>
                <c:pt idx="9391">
                  <c:v>46.955000000005555</c:v>
                </c:pt>
                <c:pt idx="9392">
                  <c:v>46.960000000005572</c:v>
                </c:pt>
                <c:pt idx="9393">
                  <c:v>46.965000000005581</c:v>
                </c:pt>
                <c:pt idx="9394">
                  <c:v>46.970000000005577</c:v>
                </c:pt>
                <c:pt idx="9395">
                  <c:v>46.975000000005579</c:v>
                </c:pt>
                <c:pt idx="9396">
                  <c:v>46.980000000005575</c:v>
                </c:pt>
                <c:pt idx="9397">
                  <c:v>46.985000000005584</c:v>
                </c:pt>
                <c:pt idx="9398">
                  <c:v>46.990000000005587</c:v>
                </c:pt>
                <c:pt idx="9399">
                  <c:v>46.995000000005589</c:v>
                </c:pt>
                <c:pt idx="9400">
                  <c:v>47.000000000005592</c:v>
                </c:pt>
                <c:pt idx="9401">
                  <c:v>47.005000000005602</c:v>
                </c:pt>
                <c:pt idx="9402">
                  <c:v>47.010000000005597</c:v>
                </c:pt>
                <c:pt idx="9403">
                  <c:v>47.0150000000056</c:v>
                </c:pt>
                <c:pt idx="9404">
                  <c:v>47.020000000005602</c:v>
                </c:pt>
                <c:pt idx="9405">
                  <c:v>47.025000000005612</c:v>
                </c:pt>
                <c:pt idx="9406">
                  <c:v>47.030000000005607</c:v>
                </c:pt>
                <c:pt idx="9407">
                  <c:v>47.03500000000561</c:v>
                </c:pt>
                <c:pt idx="9408">
                  <c:v>47.040000000005605</c:v>
                </c:pt>
                <c:pt idx="9409">
                  <c:v>47.045000000005615</c:v>
                </c:pt>
                <c:pt idx="9410">
                  <c:v>47.050000000005596</c:v>
                </c:pt>
                <c:pt idx="9411">
                  <c:v>47.05500000000562</c:v>
                </c:pt>
                <c:pt idx="9412">
                  <c:v>47.060000000005623</c:v>
                </c:pt>
                <c:pt idx="9413">
                  <c:v>47.065000000005632</c:v>
                </c:pt>
                <c:pt idx="9414">
                  <c:v>47.070000000005628</c:v>
                </c:pt>
                <c:pt idx="9415">
                  <c:v>47.07500000000563</c:v>
                </c:pt>
                <c:pt idx="9416">
                  <c:v>47.080000000005626</c:v>
                </c:pt>
                <c:pt idx="9417">
                  <c:v>47.085000000005635</c:v>
                </c:pt>
                <c:pt idx="9418">
                  <c:v>47.090000000005638</c:v>
                </c:pt>
                <c:pt idx="9419">
                  <c:v>47.095000000005662</c:v>
                </c:pt>
                <c:pt idx="9420">
                  <c:v>47.100000000005643</c:v>
                </c:pt>
                <c:pt idx="9421">
                  <c:v>47.105000000005653</c:v>
                </c:pt>
                <c:pt idx="9422">
                  <c:v>47.110000000005648</c:v>
                </c:pt>
                <c:pt idx="9423">
                  <c:v>47.115000000005651</c:v>
                </c:pt>
                <c:pt idx="9424">
                  <c:v>47.120000000005653</c:v>
                </c:pt>
                <c:pt idx="9425">
                  <c:v>47.125000000005663</c:v>
                </c:pt>
                <c:pt idx="9426">
                  <c:v>47.130000000005658</c:v>
                </c:pt>
                <c:pt idx="9427">
                  <c:v>47.135000000005661</c:v>
                </c:pt>
                <c:pt idx="9428">
                  <c:v>47.140000000005664</c:v>
                </c:pt>
                <c:pt idx="9429">
                  <c:v>47.145000000005666</c:v>
                </c:pt>
                <c:pt idx="9430">
                  <c:v>47.150000000005654</c:v>
                </c:pt>
                <c:pt idx="9431">
                  <c:v>47.155000000005671</c:v>
                </c:pt>
                <c:pt idx="9432">
                  <c:v>47.160000000005681</c:v>
                </c:pt>
                <c:pt idx="9433">
                  <c:v>47.165000000005683</c:v>
                </c:pt>
                <c:pt idx="9434">
                  <c:v>47.170000000005679</c:v>
                </c:pt>
                <c:pt idx="9435">
                  <c:v>47.175000000005681</c:v>
                </c:pt>
                <c:pt idx="9436">
                  <c:v>47.180000000005684</c:v>
                </c:pt>
                <c:pt idx="9437">
                  <c:v>47.185000000005687</c:v>
                </c:pt>
                <c:pt idx="9438">
                  <c:v>47.190000000005689</c:v>
                </c:pt>
                <c:pt idx="9439">
                  <c:v>47.195000000005763</c:v>
                </c:pt>
                <c:pt idx="9440">
                  <c:v>47.200000000005737</c:v>
                </c:pt>
                <c:pt idx="9441">
                  <c:v>47.205000000005761</c:v>
                </c:pt>
                <c:pt idx="9442">
                  <c:v>47.210000000005699</c:v>
                </c:pt>
                <c:pt idx="9443">
                  <c:v>47.215000000005745</c:v>
                </c:pt>
                <c:pt idx="9444">
                  <c:v>47.220000000005776</c:v>
                </c:pt>
                <c:pt idx="9445">
                  <c:v>47.225000000005792</c:v>
                </c:pt>
                <c:pt idx="9446">
                  <c:v>47.230000000005766</c:v>
                </c:pt>
                <c:pt idx="9447">
                  <c:v>47.235000000005776</c:v>
                </c:pt>
                <c:pt idx="9448">
                  <c:v>47.240000000005757</c:v>
                </c:pt>
                <c:pt idx="9449">
                  <c:v>47.245000000005774</c:v>
                </c:pt>
                <c:pt idx="9450">
                  <c:v>47.250000000005763</c:v>
                </c:pt>
                <c:pt idx="9451">
                  <c:v>47.255000000005772</c:v>
                </c:pt>
                <c:pt idx="9452">
                  <c:v>47.260000000005789</c:v>
                </c:pt>
                <c:pt idx="9453">
                  <c:v>47.265000000005813</c:v>
                </c:pt>
                <c:pt idx="9454">
                  <c:v>47.27000000000578</c:v>
                </c:pt>
                <c:pt idx="9455">
                  <c:v>47.275000000005804</c:v>
                </c:pt>
                <c:pt idx="9456">
                  <c:v>47.280000000005778</c:v>
                </c:pt>
                <c:pt idx="9457">
                  <c:v>47.285000000005788</c:v>
                </c:pt>
                <c:pt idx="9458">
                  <c:v>47.290000000005818</c:v>
                </c:pt>
                <c:pt idx="9459">
                  <c:v>47.295000000005828</c:v>
                </c:pt>
                <c:pt idx="9460">
                  <c:v>47.300000000005753</c:v>
                </c:pt>
                <c:pt idx="9461">
                  <c:v>47.305000000005762</c:v>
                </c:pt>
                <c:pt idx="9462">
                  <c:v>47.310000000005751</c:v>
                </c:pt>
                <c:pt idx="9463">
                  <c:v>47.315000000005753</c:v>
                </c:pt>
                <c:pt idx="9464">
                  <c:v>47.320000000005763</c:v>
                </c:pt>
                <c:pt idx="9465">
                  <c:v>47.325000000005808</c:v>
                </c:pt>
                <c:pt idx="9466">
                  <c:v>47.330000000005761</c:v>
                </c:pt>
                <c:pt idx="9467">
                  <c:v>47.335000000005763</c:v>
                </c:pt>
                <c:pt idx="9468">
                  <c:v>47.340000000005766</c:v>
                </c:pt>
                <c:pt idx="9469">
                  <c:v>47.345000000005768</c:v>
                </c:pt>
                <c:pt idx="9470">
                  <c:v>47.350000000005771</c:v>
                </c:pt>
                <c:pt idx="9471">
                  <c:v>47.355000000005781</c:v>
                </c:pt>
                <c:pt idx="9472">
                  <c:v>47.360000000005783</c:v>
                </c:pt>
                <c:pt idx="9473">
                  <c:v>47.365000000005821</c:v>
                </c:pt>
                <c:pt idx="9474">
                  <c:v>47.370000000005781</c:v>
                </c:pt>
                <c:pt idx="9475">
                  <c:v>47.375000000005812</c:v>
                </c:pt>
                <c:pt idx="9476">
                  <c:v>47.380000000005786</c:v>
                </c:pt>
                <c:pt idx="9477">
                  <c:v>47.385000000005789</c:v>
                </c:pt>
                <c:pt idx="9478">
                  <c:v>47.390000000005813</c:v>
                </c:pt>
                <c:pt idx="9479">
                  <c:v>47.395000000005844</c:v>
                </c:pt>
                <c:pt idx="9480">
                  <c:v>47.400000000005811</c:v>
                </c:pt>
                <c:pt idx="9481">
                  <c:v>47.405000000005813</c:v>
                </c:pt>
                <c:pt idx="9482">
                  <c:v>47.410000000005802</c:v>
                </c:pt>
                <c:pt idx="9483">
                  <c:v>47.415000000005811</c:v>
                </c:pt>
                <c:pt idx="9484">
                  <c:v>47.420000000005849</c:v>
                </c:pt>
                <c:pt idx="9485">
                  <c:v>47.425000000005866</c:v>
                </c:pt>
                <c:pt idx="9486">
                  <c:v>47.430000000005812</c:v>
                </c:pt>
                <c:pt idx="9487">
                  <c:v>47.435000000005857</c:v>
                </c:pt>
                <c:pt idx="9488">
                  <c:v>47.440000000005817</c:v>
                </c:pt>
                <c:pt idx="9489">
                  <c:v>47.445000000005862</c:v>
                </c:pt>
                <c:pt idx="9490">
                  <c:v>47.450000000005822</c:v>
                </c:pt>
                <c:pt idx="9491">
                  <c:v>47.455000000005832</c:v>
                </c:pt>
                <c:pt idx="9492">
                  <c:v>47.460000000005863</c:v>
                </c:pt>
                <c:pt idx="9493">
                  <c:v>47.46500000000588</c:v>
                </c:pt>
                <c:pt idx="9494">
                  <c:v>47.470000000005832</c:v>
                </c:pt>
                <c:pt idx="9495">
                  <c:v>47.475000000005863</c:v>
                </c:pt>
                <c:pt idx="9496">
                  <c:v>47.480000000005838</c:v>
                </c:pt>
                <c:pt idx="9497">
                  <c:v>47.485000000005861</c:v>
                </c:pt>
                <c:pt idx="9498">
                  <c:v>47.490000000005885</c:v>
                </c:pt>
                <c:pt idx="9499">
                  <c:v>47.495000000005909</c:v>
                </c:pt>
                <c:pt idx="9500">
                  <c:v>47.500000000005862</c:v>
                </c:pt>
                <c:pt idx="9501">
                  <c:v>47.505000000005893</c:v>
                </c:pt>
                <c:pt idx="9502">
                  <c:v>47.510000000005853</c:v>
                </c:pt>
                <c:pt idx="9503">
                  <c:v>47.515000000005863</c:v>
                </c:pt>
                <c:pt idx="9504">
                  <c:v>47.520000000005908</c:v>
                </c:pt>
                <c:pt idx="9505">
                  <c:v>47.525000000005917</c:v>
                </c:pt>
                <c:pt idx="9506">
                  <c:v>47.530000000005863</c:v>
                </c:pt>
                <c:pt idx="9507">
                  <c:v>47.535000000005915</c:v>
                </c:pt>
                <c:pt idx="9508">
                  <c:v>47.540000000005868</c:v>
                </c:pt>
                <c:pt idx="9509">
                  <c:v>47.545000000005913</c:v>
                </c:pt>
                <c:pt idx="9510">
                  <c:v>47.550000000005873</c:v>
                </c:pt>
                <c:pt idx="9511">
                  <c:v>47.555000000005883</c:v>
                </c:pt>
                <c:pt idx="9512">
                  <c:v>47.560000000005921</c:v>
                </c:pt>
                <c:pt idx="9513">
                  <c:v>47.565000000005938</c:v>
                </c:pt>
                <c:pt idx="9514">
                  <c:v>47.570000000005912</c:v>
                </c:pt>
                <c:pt idx="9515">
                  <c:v>47.575000000005929</c:v>
                </c:pt>
                <c:pt idx="9516">
                  <c:v>47.580000000005889</c:v>
                </c:pt>
                <c:pt idx="9517">
                  <c:v>47.585000000005913</c:v>
                </c:pt>
                <c:pt idx="9518">
                  <c:v>47.590000000005944</c:v>
                </c:pt>
                <c:pt idx="9519">
                  <c:v>47.59500000000596</c:v>
                </c:pt>
                <c:pt idx="9520">
                  <c:v>47.600000000005913</c:v>
                </c:pt>
                <c:pt idx="9521">
                  <c:v>47.605000000005944</c:v>
                </c:pt>
                <c:pt idx="9522">
                  <c:v>47.610000000005911</c:v>
                </c:pt>
                <c:pt idx="9523">
                  <c:v>47.615000000005949</c:v>
                </c:pt>
                <c:pt idx="9524">
                  <c:v>47.620000000005959</c:v>
                </c:pt>
                <c:pt idx="9525">
                  <c:v>47.625000000005976</c:v>
                </c:pt>
                <c:pt idx="9526">
                  <c:v>47.630000000005957</c:v>
                </c:pt>
                <c:pt idx="9527">
                  <c:v>47.635000000005974</c:v>
                </c:pt>
                <c:pt idx="9528">
                  <c:v>47.640000000005919</c:v>
                </c:pt>
                <c:pt idx="9529">
                  <c:v>47.645000000005965</c:v>
                </c:pt>
                <c:pt idx="9530">
                  <c:v>47.650000000005932</c:v>
                </c:pt>
                <c:pt idx="9531">
                  <c:v>47.655000000005963</c:v>
                </c:pt>
                <c:pt idx="9532">
                  <c:v>47.660000000005979</c:v>
                </c:pt>
                <c:pt idx="9533">
                  <c:v>47.665000000005989</c:v>
                </c:pt>
                <c:pt idx="9534">
                  <c:v>47.670000000005963</c:v>
                </c:pt>
                <c:pt idx="9535">
                  <c:v>47.675000000005987</c:v>
                </c:pt>
                <c:pt idx="9536">
                  <c:v>47.680000000005961</c:v>
                </c:pt>
                <c:pt idx="9537">
                  <c:v>47.685000000005985</c:v>
                </c:pt>
                <c:pt idx="9538">
                  <c:v>47.690000000005995</c:v>
                </c:pt>
                <c:pt idx="9539">
                  <c:v>47.695000000006011</c:v>
                </c:pt>
                <c:pt idx="9540">
                  <c:v>47.700000000005993</c:v>
                </c:pt>
                <c:pt idx="9541">
                  <c:v>47.705000000006009</c:v>
                </c:pt>
                <c:pt idx="9542">
                  <c:v>47.710000000005962</c:v>
                </c:pt>
                <c:pt idx="9543">
                  <c:v>47.715000000006</c:v>
                </c:pt>
                <c:pt idx="9544">
                  <c:v>47.72000000000601</c:v>
                </c:pt>
                <c:pt idx="9545">
                  <c:v>47.725000000006013</c:v>
                </c:pt>
                <c:pt idx="9546">
                  <c:v>47.730000000006008</c:v>
                </c:pt>
                <c:pt idx="9547">
                  <c:v>47.735000000006011</c:v>
                </c:pt>
                <c:pt idx="9548">
                  <c:v>47.740000000006006</c:v>
                </c:pt>
                <c:pt idx="9549">
                  <c:v>47.745000000006009</c:v>
                </c:pt>
                <c:pt idx="9550">
                  <c:v>47.750000000005983</c:v>
                </c:pt>
                <c:pt idx="9551">
                  <c:v>47.755000000006</c:v>
                </c:pt>
                <c:pt idx="9552">
                  <c:v>47.760000000006009</c:v>
                </c:pt>
                <c:pt idx="9553">
                  <c:v>47.765000000006012</c:v>
                </c:pt>
                <c:pt idx="9554">
                  <c:v>47.770000000006</c:v>
                </c:pt>
                <c:pt idx="9555">
                  <c:v>47.77500000000601</c:v>
                </c:pt>
                <c:pt idx="9556">
                  <c:v>47.780000000006005</c:v>
                </c:pt>
                <c:pt idx="9557">
                  <c:v>47.785000000006008</c:v>
                </c:pt>
                <c:pt idx="9558">
                  <c:v>47.79000000000601</c:v>
                </c:pt>
                <c:pt idx="9559">
                  <c:v>47.795000000006013</c:v>
                </c:pt>
                <c:pt idx="9560">
                  <c:v>47.800000000006001</c:v>
                </c:pt>
                <c:pt idx="9561">
                  <c:v>47.805000000006004</c:v>
                </c:pt>
                <c:pt idx="9562">
                  <c:v>47.810000000005999</c:v>
                </c:pt>
                <c:pt idx="9563">
                  <c:v>47.815000000005995</c:v>
                </c:pt>
                <c:pt idx="9564">
                  <c:v>47.820000000006004</c:v>
                </c:pt>
                <c:pt idx="9565">
                  <c:v>47.825000000006014</c:v>
                </c:pt>
                <c:pt idx="9566">
                  <c:v>47.830000000006002</c:v>
                </c:pt>
                <c:pt idx="9567">
                  <c:v>47.835000000006005</c:v>
                </c:pt>
                <c:pt idx="9568">
                  <c:v>47.840000000005993</c:v>
                </c:pt>
                <c:pt idx="9569">
                  <c:v>47.845000000006024</c:v>
                </c:pt>
                <c:pt idx="9570">
                  <c:v>47.850000000005998</c:v>
                </c:pt>
                <c:pt idx="9571">
                  <c:v>47.855000000006001</c:v>
                </c:pt>
                <c:pt idx="9572">
                  <c:v>47.860000000006025</c:v>
                </c:pt>
                <c:pt idx="9573">
                  <c:v>47.865000000006034</c:v>
                </c:pt>
                <c:pt idx="9574">
                  <c:v>47.870000000005994</c:v>
                </c:pt>
                <c:pt idx="9575">
                  <c:v>47.87500000000604</c:v>
                </c:pt>
                <c:pt idx="9576">
                  <c:v>47.880000000006</c:v>
                </c:pt>
                <c:pt idx="9577">
                  <c:v>47.885000000006045</c:v>
                </c:pt>
                <c:pt idx="9578">
                  <c:v>47.890000000006047</c:v>
                </c:pt>
                <c:pt idx="9579">
                  <c:v>47.89500000000605</c:v>
                </c:pt>
                <c:pt idx="9580">
                  <c:v>47.900000000006045</c:v>
                </c:pt>
                <c:pt idx="9581">
                  <c:v>47.905000000006055</c:v>
                </c:pt>
                <c:pt idx="9582">
                  <c:v>47.910000000006015</c:v>
                </c:pt>
                <c:pt idx="9583">
                  <c:v>47.915000000006046</c:v>
                </c:pt>
                <c:pt idx="9584">
                  <c:v>47.920000000006056</c:v>
                </c:pt>
                <c:pt idx="9585">
                  <c:v>47.925000000006065</c:v>
                </c:pt>
                <c:pt idx="9586">
                  <c:v>47.930000000006054</c:v>
                </c:pt>
                <c:pt idx="9587">
                  <c:v>47.93500000000607</c:v>
                </c:pt>
                <c:pt idx="9588">
                  <c:v>47.940000000006044</c:v>
                </c:pt>
                <c:pt idx="9589">
                  <c:v>47.945000000006075</c:v>
                </c:pt>
                <c:pt idx="9590">
                  <c:v>47.950000000006035</c:v>
                </c:pt>
                <c:pt idx="9591">
                  <c:v>47.955000000006045</c:v>
                </c:pt>
                <c:pt idx="9592">
                  <c:v>47.960000000006076</c:v>
                </c:pt>
                <c:pt idx="9593">
                  <c:v>47.965000000006086</c:v>
                </c:pt>
                <c:pt idx="9594">
                  <c:v>47.970000000006074</c:v>
                </c:pt>
                <c:pt idx="9595">
                  <c:v>47.975000000006091</c:v>
                </c:pt>
                <c:pt idx="9596">
                  <c:v>47.980000000006051</c:v>
                </c:pt>
                <c:pt idx="9597">
                  <c:v>47.985000000006096</c:v>
                </c:pt>
                <c:pt idx="9598">
                  <c:v>47.990000000006098</c:v>
                </c:pt>
                <c:pt idx="9599">
                  <c:v>47.995000000006101</c:v>
                </c:pt>
                <c:pt idx="9600">
                  <c:v>48.000000000006104</c:v>
                </c:pt>
                <c:pt idx="9601">
                  <c:v>48.005000000006106</c:v>
                </c:pt>
                <c:pt idx="9602">
                  <c:v>48.010000000006094</c:v>
                </c:pt>
                <c:pt idx="9603">
                  <c:v>48.015000000006104</c:v>
                </c:pt>
                <c:pt idx="9604">
                  <c:v>48.020000000006114</c:v>
                </c:pt>
                <c:pt idx="9605">
                  <c:v>48.025000000006116</c:v>
                </c:pt>
                <c:pt idx="9606">
                  <c:v>48.030000000006105</c:v>
                </c:pt>
                <c:pt idx="9607">
                  <c:v>48.035000000006121</c:v>
                </c:pt>
                <c:pt idx="9608">
                  <c:v>48.040000000006124</c:v>
                </c:pt>
                <c:pt idx="9609">
                  <c:v>48.045000000006127</c:v>
                </c:pt>
                <c:pt idx="9610">
                  <c:v>48.050000000006094</c:v>
                </c:pt>
                <c:pt idx="9611">
                  <c:v>48.055000000006125</c:v>
                </c:pt>
                <c:pt idx="9612">
                  <c:v>48.060000000006134</c:v>
                </c:pt>
                <c:pt idx="9613">
                  <c:v>48.065000000006137</c:v>
                </c:pt>
                <c:pt idx="9614">
                  <c:v>48.070000000006125</c:v>
                </c:pt>
                <c:pt idx="9615">
                  <c:v>48.075000000006142</c:v>
                </c:pt>
                <c:pt idx="9616">
                  <c:v>48.080000000006144</c:v>
                </c:pt>
                <c:pt idx="9617">
                  <c:v>48.085000000006147</c:v>
                </c:pt>
                <c:pt idx="9618">
                  <c:v>48.09000000000615</c:v>
                </c:pt>
                <c:pt idx="9619">
                  <c:v>48.095000000006152</c:v>
                </c:pt>
                <c:pt idx="9620">
                  <c:v>48.100000000006155</c:v>
                </c:pt>
                <c:pt idx="9621">
                  <c:v>48.105000000006157</c:v>
                </c:pt>
                <c:pt idx="9622">
                  <c:v>48.110000000006146</c:v>
                </c:pt>
                <c:pt idx="9623">
                  <c:v>48.115000000006155</c:v>
                </c:pt>
                <c:pt idx="9624">
                  <c:v>48.120000000006165</c:v>
                </c:pt>
                <c:pt idx="9625">
                  <c:v>48.125000000006168</c:v>
                </c:pt>
                <c:pt idx="9626">
                  <c:v>48.13000000000617</c:v>
                </c:pt>
                <c:pt idx="9627">
                  <c:v>48.135000000006173</c:v>
                </c:pt>
                <c:pt idx="9628">
                  <c:v>48.140000000006175</c:v>
                </c:pt>
                <c:pt idx="9629">
                  <c:v>48.145000000006178</c:v>
                </c:pt>
                <c:pt idx="9630">
                  <c:v>48.150000000006145</c:v>
                </c:pt>
                <c:pt idx="9631">
                  <c:v>48.155000000006176</c:v>
                </c:pt>
                <c:pt idx="9632">
                  <c:v>48.160000000006185</c:v>
                </c:pt>
                <c:pt idx="9633">
                  <c:v>48.165000000006188</c:v>
                </c:pt>
                <c:pt idx="9634">
                  <c:v>48.170000000006191</c:v>
                </c:pt>
                <c:pt idx="9635">
                  <c:v>48.175000000006193</c:v>
                </c:pt>
                <c:pt idx="9636">
                  <c:v>48.180000000006196</c:v>
                </c:pt>
                <c:pt idx="9637">
                  <c:v>48.185000000006198</c:v>
                </c:pt>
                <c:pt idx="9638">
                  <c:v>48.190000000006201</c:v>
                </c:pt>
                <c:pt idx="9639">
                  <c:v>48.195000000006203</c:v>
                </c:pt>
                <c:pt idx="9640">
                  <c:v>48.200000000006206</c:v>
                </c:pt>
                <c:pt idx="9641">
                  <c:v>48.205000000006208</c:v>
                </c:pt>
                <c:pt idx="9642">
                  <c:v>48.210000000006204</c:v>
                </c:pt>
                <c:pt idx="9643">
                  <c:v>48.215000000006214</c:v>
                </c:pt>
                <c:pt idx="9644">
                  <c:v>48.220000000006216</c:v>
                </c:pt>
                <c:pt idx="9645">
                  <c:v>48.225000000006219</c:v>
                </c:pt>
                <c:pt idx="9646">
                  <c:v>48.230000000006221</c:v>
                </c:pt>
                <c:pt idx="9647">
                  <c:v>48.235000000006231</c:v>
                </c:pt>
                <c:pt idx="9648">
                  <c:v>48.240000000006226</c:v>
                </c:pt>
                <c:pt idx="9649">
                  <c:v>48.245000000006229</c:v>
                </c:pt>
                <c:pt idx="9650">
                  <c:v>48.250000000006224</c:v>
                </c:pt>
                <c:pt idx="9651">
                  <c:v>48.255000000006234</c:v>
                </c:pt>
                <c:pt idx="9652">
                  <c:v>48.260000000006237</c:v>
                </c:pt>
                <c:pt idx="9653">
                  <c:v>48.265000000006239</c:v>
                </c:pt>
                <c:pt idx="9654">
                  <c:v>48.270000000006242</c:v>
                </c:pt>
                <c:pt idx="9655">
                  <c:v>48.275000000006251</c:v>
                </c:pt>
                <c:pt idx="9656">
                  <c:v>48.280000000006247</c:v>
                </c:pt>
                <c:pt idx="9657">
                  <c:v>48.285000000006249</c:v>
                </c:pt>
                <c:pt idx="9658">
                  <c:v>48.290000000006252</c:v>
                </c:pt>
                <c:pt idx="9659">
                  <c:v>48.295000000006262</c:v>
                </c:pt>
                <c:pt idx="9660">
                  <c:v>48.300000000006214</c:v>
                </c:pt>
                <c:pt idx="9661">
                  <c:v>48.305000000006245</c:v>
                </c:pt>
                <c:pt idx="9662">
                  <c:v>48.310000000006212</c:v>
                </c:pt>
                <c:pt idx="9663">
                  <c:v>48.315000000006222</c:v>
                </c:pt>
                <c:pt idx="9664">
                  <c:v>48.320000000006246</c:v>
                </c:pt>
                <c:pt idx="9665">
                  <c:v>48.32500000000627</c:v>
                </c:pt>
                <c:pt idx="9666">
                  <c:v>48.330000000006244</c:v>
                </c:pt>
                <c:pt idx="9667">
                  <c:v>48.335000000006275</c:v>
                </c:pt>
                <c:pt idx="9668">
                  <c:v>48.340000000006228</c:v>
                </c:pt>
                <c:pt idx="9669">
                  <c:v>48.345000000006245</c:v>
                </c:pt>
                <c:pt idx="9670">
                  <c:v>48.350000000006219</c:v>
                </c:pt>
                <c:pt idx="9671">
                  <c:v>48.355000000006243</c:v>
                </c:pt>
                <c:pt idx="9672">
                  <c:v>48.360000000006274</c:v>
                </c:pt>
                <c:pt idx="9673">
                  <c:v>48.36500000000629</c:v>
                </c:pt>
                <c:pt idx="9674">
                  <c:v>48.37000000000625</c:v>
                </c:pt>
                <c:pt idx="9675">
                  <c:v>48.375000000006295</c:v>
                </c:pt>
                <c:pt idx="9676">
                  <c:v>48.380000000006248</c:v>
                </c:pt>
                <c:pt idx="9677">
                  <c:v>48.385000000006258</c:v>
                </c:pt>
                <c:pt idx="9678">
                  <c:v>48.390000000006296</c:v>
                </c:pt>
                <c:pt idx="9679">
                  <c:v>48.395000000006306</c:v>
                </c:pt>
                <c:pt idx="9680">
                  <c:v>48.400000000006294</c:v>
                </c:pt>
                <c:pt idx="9681">
                  <c:v>48.405000000006304</c:v>
                </c:pt>
                <c:pt idx="9682">
                  <c:v>48.410000000006264</c:v>
                </c:pt>
                <c:pt idx="9683">
                  <c:v>48.415000000006295</c:v>
                </c:pt>
                <c:pt idx="9684">
                  <c:v>48.420000000006304</c:v>
                </c:pt>
                <c:pt idx="9685">
                  <c:v>48.425000000006321</c:v>
                </c:pt>
                <c:pt idx="9686">
                  <c:v>48.430000000006324</c:v>
                </c:pt>
                <c:pt idx="9687">
                  <c:v>48.435000000006326</c:v>
                </c:pt>
                <c:pt idx="9688">
                  <c:v>48.440000000006286</c:v>
                </c:pt>
                <c:pt idx="9689">
                  <c:v>48.445000000006324</c:v>
                </c:pt>
                <c:pt idx="9690">
                  <c:v>48.450000000006284</c:v>
                </c:pt>
                <c:pt idx="9691">
                  <c:v>48.455000000006294</c:v>
                </c:pt>
                <c:pt idx="9692">
                  <c:v>48.460000000006325</c:v>
                </c:pt>
                <c:pt idx="9693">
                  <c:v>48.465000000006341</c:v>
                </c:pt>
                <c:pt idx="9694">
                  <c:v>48.470000000006344</c:v>
                </c:pt>
                <c:pt idx="9695">
                  <c:v>48.475000000006347</c:v>
                </c:pt>
                <c:pt idx="9696">
                  <c:v>48.480000000006306</c:v>
                </c:pt>
                <c:pt idx="9697">
                  <c:v>48.485000000006345</c:v>
                </c:pt>
                <c:pt idx="9698">
                  <c:v>48.490000000006354</c:v>
                </c:pt>
                <c:pt idx="9699">
                  <c:v>48.495000000006357</c:v>
                </c:pt>
                <c:pt idx="9700">
                  <c:v>48.500000000006345</c:v>
                </c:pt>
                <c:pt idx="9701">
                  <c:v>48.505000000006355</c:v>
                </c:pt>
                <c:pt idx="9702">
                  <c:v>48.510000000006322</c:v>
                </c:pt>
                <c:pt idx="9703">
                  <c:v>48.515000000006346</c:v>
                </c:pt>
                <c:pt idx="9704">
                  <c:v>48.52000000000637</c:v>
                </c:pt>
                <c:pt idx="9705">
                  <c:v>48.525000000006372</c:v>
                </c:pt>
                <c:pt idx="9706">
                  <c:v>48.530000000006375</c:v>
                </c:pt>
                <c:pt idx="9707">
                  <c:v>48.535000000006377</c:v>
                </c:pt>
                <c:pt idx="9708">
                  <c:v>48.540000000006344</c:v>
                </c:pt>
                <c:pt idx="9709">
                  <c:v>48.545000000006375</c:v>
                </c:pt>
                <c:pt idx="9710">
                  <c:v>48.550000000006342</c:v>
                </c:pt>
                <c:pt idx="9711">
                  <c:v>48.555000000006345</c:v>
                </c:pt>
                <c:pt idx="9712">
                  <c:v>48.56000000000639</c:v>
                </c:pt>
                <c:pt idx="9713">
                  <c:v>48.565000000006393</c:v>
                </c:pt>
                <c:pt idx="9714">
                  <c:v>48.570000000006395</c:v>
                </c:pt>
                <c:pt idx="9715">
                  <c:v>48.575000000006398</c:v>
                </c:pt>
                <c:pt idx="9716">
                  <c:v>48.580000000006358</c:v>
                </c:pt>
                <c:pt idx="9717">
                  <c:v>48.585000000006396</c:v>
                </c:pt>
                <c:pt idx="9718">
                  <c:v>48.590000000006405</c:v>
                </c:pt>
                <c:pt idx="9719">
                  <c:v>48.595000000006408</c:v>
                </c:pt>
                <c:pt idx="9720">
                  <c:v>48.600000000006396</c:v>
                </c:pt>
                <c:pt idx="9721">
                  <c:v>48.605000000006406</c:v>
                </c:pt>
                <c:pt idx="9722">
                  <c:v>48.610000000006394</c:v>
                </c:pt>
                <c:pt idx="9723">
                  <c:v>48.615000000006404</c:v>
                </c:pt>
                <c:pt idx="9724">
                  <c:v>48.620000000006421</c:v>
                </c:pt>
                <c:pt idx="9725">
                  <c:v>48.625000000006423</c:v>
                </c:pt>
                <c:pt idx="9726">
                  <c:v>48.630000000006426</c:v>
                </c:pt>
                <c:pt idx="9727">
                  <c:v>48.635000000006428</c:v>
                </c:pt>
                <c:pt idx="9728">
                  <c:v>48.640000000006424</c:v>
                </c:pt>
                <c:pt idx="9729">
                  <c:v>48.645000000006434</c:v>
                </c:pt>
                <c:pt idx="9730">
                  <c:v>48.650000000006393</c:v>
                </c:pt>
                <c:pt idx="9731">
                  <c:v>48.655000000006424</c:v>
                </c:pt>
                <c:pt idx="9732">
                  <c:v>48.660000000006441</c:v>
                </c:pt>
                <c:pt idx="9733">
                  <c:v>48.665000000006451</c:v>
                </c:pt>
                <c:pt idx="9734">
                  <c:v>48.670000000006446</c:v>
                </c:pt>
                <c:pt idx="9735">
                  <c:v>48.675000000006449</c:v>
                </c:pt>
                <c:pt idx="9736">
                  <c:v>48.680000000006444</c:v>
                </c:pt>
                <c:pt idx="9737">
                  <c:v>48.685000000006454</c:v>
                </c:pt>
                <c:pt idx="9738">
                  <c:v>48.690000000006457</c:v>
                </c:pt>
                <c:pt idx="9739">
                  <c:v>48.695000000006459</c:v>
                </c:pt>
                <c:pt idx="9740">
                  <c:v>48.700000000006455</c:v>
                </c:pt>
                <c:pt idx="9741">
                  <c:v>48.705000000006464</c:v>
                </c:pt>
                <c:pt idx="9742">
                  <c:v>48.710000000006445</c:v>
                </c:pt>
                <c:pt idx="9743">
                  <c:v>48.715000000006455</c:v>
                </c:pt>
                <c:pt idx="9744">
                  <c:v>48.720000000006472</c:v>
                </c:pt>
                <c:pt idx="9745">
                  <c:v>48.725000000006482</c:v>
                </c:pt>
                <c:pt idx="9746">
                  <c:v>48.730000000006477</c:v>
                </c:pt>
                <c:pt idx="9747">
                  <c:v>48.73500000000648</c:v>
                </c:pt>
                <c:pt idx="9748">
                  <c:v>48.740000000006475</c:v>
                </c:pt>
                <c:pt idx="9749">
                  <c:v>48.745000000006485</c:v>
                </c:pt>
                <c:pt idx="9750">
                  <c:v>48.750000000006445</c:v>
                </c:pt>
                <c:pt idx="9751">
                  <c:v>48.75500000000649</c:v>
                </c:pt>
                <c:pt idx="9752">
                  <c:v>48.760000000006492</c:v>
                </c:pt>
                <c:pt idx="9753">
                  <c:v>48.765000000006502</c:v>
                </c:pt>
                <c:pt idx="9754">
                  <c:v>48.770000000006497</c:v>
                </c:pt>
                <c:pt idx="9755">
                  <c:v>48.7750000000065</c:v>
                </c:pt>
                <c:pt idx="9756">
                  <c:v>48.780000000006495</c:v>
                </c:pt>
                <c:pt idx="9757">
                  <c:v>48.785000000006505</c:v>
                </c:pt>
                <c:pt idx="9758">
                  <c:v>48.790000000006508</c:v>
                </c:pt>
                <c:pt idx="9759">
                  <c:v>48.79500000000651</c:v>
                </c:pt>
                <c:pt idx="9760">
                  <c:v>48.800000000006463</c:v>
                </c:pt>
                <c:pt idx="9761">
                  <c:v>48.805000000006494</c:v>
                </c:pt>
                <c:pt idx="9762">
                  <c:v>48.810000000006454</c:v>
                </c:pt>
                <c:pt idx="9763">
                  <c:v>48.815000000006471</c:v>
                </c:pt>
                <c:pt idx="9764">
                  <c:v>48.820000000006495</c:v>
                </c:pt>
                <c:pt idx="9765">
                  <c:v>48.825000000006526</c:v>
                </c:pt>
                <c:pt idx="9766">
                  <c:v>48.830000000006486</c:v>
                </c:pt>
                <c:pt idx="9767">
                  <c:v>48.835000000006524</c:v>
                </c:pt>
                <c:pt idx="9768">
                  <c:v>48.840000000006476</c:v>
                </c:pt>
                <c:pt idx="9769">
                  <c:v>48.845000000006493</c:v>
                </c:pt>
                <c:pt idx="9770">
                  <c:v>48.850000000006467</c:v>
                </c:pt>
                <c:pt idx="9771">
                  <c:v>48.855000000006491</c:v>
                </c:pt>
                <c:pt idx="9772">
                  <c:v>48.860000000006544</c:v>
                </c:pt>
                <c:pt idx="9773">
                  <c:v>48.865000000006546</c:v>
                </c:pt>
                <c:pt idx="9774">
                  <c:v>48.870000000006499</c:v>
                </c:pt>
                <c:pt idx="9775">
                  <c:v>48.875000000006544</c:v>
                </c:pt>
                <c:pt idx="9776">
                  <c:v>48.880000000006497</c:v>
                </c:pt>
                <c:pt idx="9777">
                  <c:v>48.885000000006514</c:v>
                </c:pt>
                <c:pt idx="9778">
                  <c:v>48.890000000006545</c:v>
                </c:pt>
                <c:pt idx="9779">
                  <c:v>48.895000000006554</c:v>
                </c:pt>
                <c:pt idx="9780">
                  <c:v>48.900000000006521</c:v>
                </c:pt>
                <c:pt idx="9781">
                  <c:v>48.905000000006545</c:v>
                </c:pt>
                <c:pt idx="9782">
                  <c:v>48.910000000006519</c:v>
                </c:pt>
                <c:pt idx="9783">
                  <c:v>48.915000000006529</c:v>
                </c:pt>
                <c:pt idx="9784">
                  <c:v>48.920000000006574</c:v>
                </c:pt>
                <c:pt idx="9785">
                  <c:v>48.925000000006577</c:v>
                </c:pt>
                <c:pt idx="9786">
                  <c:v>48.930000000006544</c:v>
                </c:pt>
                <c:pt idx="9787">
                  <c:v>48.935000000006575</c:v>
                </c:pt>
                <c:pt idx="9788">
                  <c:v>48.940000000006535</c:v>
                </c:pt>
                <c:pt idx="9789">
                  <c:v>48.945000000006544</c:v>
                </c:pt>
                <c:pt idx="9790">
                  <c:v>48.950000000006533</c:v>
                </c:pt>
                <c:pt idx="9791">
                  <c:v>48.955000000006549</c:v>
                </c:pt>
                <c:pt idx="9792">
                  <c:v>48.960000000006595</c:v>
                </c:pt>
                <c:pt idx="9793">
                  <c:v>48.965000000006597</c:v>
                </c:pt>
                <c:pt idx="9794">
                  <c:v>48.970000000006557</c:v>
                </c:pt>
                <c:pt idx="9795">
                  <c:v>48.975000000006595</c:v>
                </c:pt>
                <c:pt idx="9796">
                  <c:v>48.980000000006555</c:v>
                </c:pt>
                <c:pt idx="9797">
                  <c:v>48.985000000006565</c:v>
                </c:pt>
                <c:pt idx="9798">
                  <c:v>48.990000000006596</c:v>
                </c:pt>
                <c:pt idx="9799">
                  <c:v>48.995000000006605</c:v>
                </c:pt>
                <c:pt idx="9800">
                  <c:v>49.000000000006594</c:v>
                </c:pt>
                <c:pt idx="9801">
                  <c:v>49.005000000006596</c:v>
                </c:pt>
                <c:pt idx="9802">
                  <c:v>49.010000000006571</c:v>
                </c:pt>
                <c:pt idx="9803">
                  <c:v>49.015000000006594</c:v>
                </c:pt>
                <c:pt idx="9804">
                  <c:v>49.020000000006625</c:v>
                </c:pt>
                <c:pt idx="9805">
                  <c:v>49.025000000006628</c:v>
                </c:pt>
                <c:pt idx="9806">
                  <c:v>49.030000000006595</c:v>
                </c:pt>
                <c:pt idx="9807">
                  <c:v>49.035000000006626</c:v>
                </c:pt>
                <c:pt idx="9808">
                  <c:v>49.040000000006593</c:v>
                </c:pt>
                <c:pt idx="9809">
                  <c:v>49.045000000006624</c:v>
                </c:pt>
                <c:pt idx="9810">
                  <c:v>49.050000000006591</c:v>
                </c:pt>
                <c:pt idx="9811">
                  <c:v>49.055000000006601</c:v>
                </c:pt>
                <c:pt idx="9812">
                  <c:v>49.060000000006646</c:v>
                </c:pt>
                <c:pt idx="9813">
                  <c:v>49.065000000006648</c:v>
                </c:pt>
                <c:pt idx="9814">
                  <c:v>49.070000000006644</c:v>
                </c:pt>
                <c:pt idx="9815">
                  <c:v>49.075000000006654</c:v>
                </c:pt>
                <c:pt idx="9816">
                  <c:v>49.080000000006613</c:v>
                </c:pt>
                <c:pt idx="9817">
                  <c:v>49.085000000006644</c:v>
                </c:pt>
                <c:pt idx="9818">
                  <c:v>49.090000000006654</c:v>
                </c:pt>
                <c:pt idx="9819">
                  <c:v>49.095000000006664</c:v>
                </c:pt>
                <c:pt idx="9820">
                  <c:v>49.100000000006645</c:v>
                </c:pt>
                <c:pt idx="9821">
                  <c:v>49.105000000006655</c:v>
                </c:pt>
                <c:pt idx="9822">
                  <c:v>49.110000000006629</c:v>
                </c:pt>
                <c:pt idx="9823">
                  <c:v>49.115000000006674</c:v>
                </c:pt>
                <c:pt idx="9824">
                  <c:v>49.120000000006677</c:v>
                </c:pt>
                <c:pt idx="9825">
                  <c:v>49.125000000006679</c:v>
                </c:pt>
                <c:pt idx="9826">
                  <c:v>49.130000000006675</c:v>
                </c:pt>
                <c:pt idx="9827">
                  <c:v>49.135000000006684</c:v>
                </c:pt>
                <c:pt idx="9828">
                  <c:v>49.140000000006644</c:v>
                </c:pt>
                <c:pt idx="9829">
                  <c:v>49.145000000006675</c:v>
                </c:pt>
                <c:pt idx="9830">
                  <c:v>49.150000000006642</c:v>
                </c:pt>
                <c:pt idx="9831">
                  <c:v>49.155000000006694</c:v>
                </c:pt>
                <c:pt idx="9832">
                  <c:v>49.160000000006697</c:v>
                </c:pt>
                <c:pt idx="9833">
                  <c:v>49.165000000006742</c:v>
                </c:pt>
                <c:pt idx="9834">
                  <c:v>49.170000000006702</c:v>
                </c:pt>
                <c:pt idx="9835">
                  <c:v>49.175000000006712</c:v>
                </c:pt>
                <c:pt idx="9836">
                  <c:v>49.180000000006707</c:v>
                </c:pt>
                <c:pt idx="9837">
                  <c:v>49.18500000000671</c:v>
                </c:pt>
                <c:pt idx="9838">
                  <c:v>49.190000000006712</c:v>
                </c:pt>
                <c:pt idx="9839">
                  <c:v>49.195000000006758</c:v>
                </c:pt>
                <c:pt idx="9840">
                  <c:v>49.200000000006717</c:v>
                </c:pt>
                <c:pt idx="9841">
                  <c:v>49.205000000006763</c:v>
                </c:pt>
                <c:pt idx="9842">
                  <c:v>49.210000000006723</c:v>
                </c:pt>
                <c:pt idx="9843">
                  <c:v>49.215000000006732</c:v>
                </c:pt>
                <c:pt idx="9844">
                  <c:v>49.220000000006763</c:v>
                </c:pt>
                <c:pt idx="9845">
                  <c:v>49.22500000000678</c:v>
                </c:pt>
                <c:pt idx="9846">
                  <c:v>49.230000000006733</c:v>
                </c:pt>
                <c:pt idx="9847">
                  <c:v>49.235000000006778</c:v>
                </c:pt>
                <c:pt idx="9848">
                  <c:v>49.240000000006738</c:v>
                </c:pt>
                <c:pt idx="9849">
                  <c:v>49.245000000006762</c:v>
                </c:pt>
                <c:pt idx="9850">
                  <c:v>49.250000000006743</c:v>
                </c:pt>
                <c:pt idx="9851">
                  <c:v>49.255000000006753</c:v>
                </c:pt>
                <c:pt idx="9852">
                  <c:v>49.260000000006762</c:v>
                </c:pt>
                <c:pt idx="9853">
                  <c:v>49.265000000006793</c:v>
                </c:pt>
                <c:pt idx="9854">
                  <c:v>49.270000000006753</c:v>
                </c:pt>
                <c:pt idx="9855">
                  <c:v>49.275000000006763</c:v>
                </c:pt>
                <c:pt idx="9856">
                  <c:v>49.280000000006758</c:v>
                </c:pt>
                <c:pt idx="9857">
                  <c:v>49.285000000006761</c:v>
                </c:pt>
                <c:pt idx="9858">
                  <c:v>49.290000000006806</c:v>
                </c:pt>
                <c:pt idx="9859">
                  <c:v>49.295000000006816</c:v>
                </c:pt>
                <c:pt idx="9860">
                  <c:v>49.300000000006754</c:v>
                </c:pt>
                <c:pt idx="9861">
                  <c:v>49.305000000006771</c:v>
                </c:pt>
                <c:pt idx="9862">
                  <c:v>49.310000000006774</c:v>
                </c:pt>
                <c:pt idx="9863">
                  <c:v>49.315000000006776</c:v>
                </c:pt>
                <c:pt idx="9864">
                  <c:v>49.320000000006779</c:v>
                </c:pt>
                <c:pt idx="9865">
                  <c:v>49.325000000006781</c:v>
                </c:pt>
                <c:pt idx="9866">
                  <c:v>49.330000000006784</c:v>
                </c:pt>
                <c:pt idx="9867">
                  <c:v>49.335000000006787</c:v>
                </c:pt>
                <c:pt idx="9868">
                  <c:v>49.340000000006775</c:v>
                </c:pt>
                <c:pt idx="9869">
                  <c:v>49.345000000006792</c:v>
                </c:pt>
                <c:pt idx="9870">
                  <c:v>49.350000000006794</c:v>
                </c:pt>
                <c:pt idx="9871">
                  <c:v>49.355000000006797</c:v>
                </c:pt>
                <c:pt idx="9872">
                  <c:v>49.360000000006799</c:v>
                </c:pt>
                <c:pt idx="9873">
                  <c:v>49.365000000006802</c:v>
                </c:pt>
                <c:pt idx="9874">
                  <c:v>49.370000000006804</c:v>
                </c:pt>
                <c:pt idx="9875">
                  <c:v>49.375000000006807</c:v>
                </c:pt>
                <c:pt idx="9876">
                  <c:v>49.380000000006795</c:v>
                </c:pt>
                <c:pt idx="9877">
                  <c:v>49.385000000006805</c:v>
                </c:pt>
                <c:pt idx="9878">
                  <c:v>49.390000000006815</c:v>
                </c:pt>
                <c:pt idx="9879">
                  <c:v>49.395000000006817</c:v>
                </c:pt>
                <c:pt idx="9880">
                  <c:v>49.40000000000682</c:v>
                </c:pt>
                <c:pt idx="9881">
                  <c:v>49.405000000006822</c:v>
                </c:pt>
                <c:pt idx="9882">
                  <c:v>49.410000000006825</c:v>
                </c:pt>
                <c:pt idx="9883">
                  <c:v>49.415000000006827</c:v>
                </c:pt>
                <c:pt idx="9884">
                  <c:v>49.42000000000683</c:v>
                </c:pt>
                <c:pt idx="9885">
                  <c:v>49.425000000006833</c:v>
                </c:pt>
                <c:pt idx="9886">
                  <c:v>49.430000000006835</c:v>
                </c:pt>
                <c:pt idx="9887">
                  <c:v>49.435000000006838</c:v>
                </c:pt>
                <c:pt idx="9888">
                  <c:v>49.44000000000684</c:v>
                </c:pt>
                <c:pt idx="9889">
                  <c:v>49.445000000006843</c:v>
                </c:pt>
                <c:pt idx="9890">
                  <c:v>49.450000000006845</c:v>
                </c:pt>
                <c:pt idx="9891">
                  <c:v>49.455000000006848</c:v>
                </c:pt>
                <c:pt idx="9892">
                  <c:v>49.46000000000685</c:v>
                </c:pt>
                <c:pt idx="9893">
                  <c:v>49.465000000006853</c:v>
                </c:pt>
                <c:pt idx="9894">
                  <c:v>49.470000000006856</c:v>
                </c:pt>
                <c:pt idx="9895">
                  <c:v>49.475000000006858</c:v>
                </c:pt>
                <c:pt idx="9896">
                  <c:v>49.480000000006854</c:v>
                </c:pt>
                <c:pt idx="9897">
                  <c:v>49.485000000006856</c:v>
                </c:pt>
                <c:pt idx="9898">
                  <c:v>49.490000000006866</c:v>
                </c:pt>
                <c:pt idx="9899">
                  <c:v>49.495000000006868</c:v>
                </c:pt>
                <c:pt idx="9900">
                  <c:v>49.500000000006871</c:v>
                </c:pt>
                <c:pt idx="9901">
                  <c:v>49.505000000006881</c:v>
                </c:pt>
                <c:pt idx="9902">
                  <c:v>49.510000000006876</c:v>
                </c:pt>
                <c:pt idx="9903">
                  <c:v>49.515000000006879</c:v>
                </c:pt>
                <c:pt idx="9904">
                  <c:v>49.520000000006881</c:v>
                </c:pt>
                <c:pt idx="9905">
                  <c:v>49.525000000006912</c:v>
                </c:pt>
                <c:pt idx="9906">
                  <c:v>49.530000000006886</c:v>
                </c:pt>
                <c:pt idx="9907">
                  <c:v>49.535000000006889</c:v>
                </c:pt>
                <c:pt idx="9908">
                  <c:v>49.540000000006891</c:v>
                </c:pt>
                <c:pt idx="9909">
                  <c:v>49.545000000006901</c:v>
                </c:pt>
                <c:pt idx="9910">
                  <c:v>49.550000000006897</c:v>
                </c:pt>
                <c:pt idx="9911">
                  <c:v>49.555000000006899</c:v>
                </c:pt>
                <c:pt idx="9912">
                  <c:v>49.560000000006902</c:v>
                </c:pt>
                <c:pt idx="9913">
                  <c:v>49.565000000006911</c:v>
                </c:pt>
                <c:pt idx="9914">
                  <c:v>49.570000000006907</c:v>
                </c:pt>
                <c:pt idx="9915">
                  <c:v>49.575000000006909</c:v>
                </c:pt>
                <c:pt idx="9916">
                  <c:v>49.580000000006905</c:v>
                </c:pt>
                <c:pt idx="9917">
                  <c:v>49.585000000006914</c:v>
                </c:pt>
                <c:pt idx="9918">
                  <c:v>49.590000000006917</c:v>
                </c:pt>
                <c:pt idx="9919">
                  <c:v>49.595000000006962</c:v>
                </c:pt>
                <c:pt idx="9920">
                  <c:v>49.600000000006922</c:v>
                </c:pt>
                <c:pt idx="9921">
                  <c:v>49.605000000006932</c:v>
                </c:pt>
                <c:pt idx="9922">
                  <c:v>49.610000000006927</c:v>
                </c:pt>
                <c:pt idx="9923">
                  <c:v>49.61500000000693</c:v>
                </c:pt>
                <c:pt idx="9924">
                  <c:v>49.620000000006932</c:v>
                </c:pt>
                <c:pt idx="9925">
                  <c:v>49.625000000006963</c:v>
                </c:pt>
                <c:pt idx="9926">
                  <c:v>49.630000000006937</c:v>
                </c:pt>
                <c:pt idx="9927">
                  <c:v>49.635000000006961</c:v>
                </c:pt>
                <c:pt idx="9928">
                  <c:v>49.640000000006943</c:v>
                </c:pt>
                <c:pt idx="9929">
                  <c:v>49.645000000006952</c:v>
                </c:pt>
                <c:pt idx="9930">
                  <c:v>49.650000000006948</c:v>
                </c:pt>
                <c:pt idx="9931">
                  <c:v>49.65500000000695</c:v>
                </c:pt>
                <c:pt idx="9932">
                  <c:v>49.660000000006953</c:v>
                </c:pt>
                <c:pt idx="9933">
                  <c:v>49.665000000006962</c:v>
                </c:pt>
                <c:pt idx="9934">
                  <c:v>49.670000000006958</c:v>
                </c:pt>
                <c:pt idx="9935">
                  <c:v>49.67500000000696</c:v>
                </c:pt>
                <c:pt idx="9936">
                  <c:v>49.680000000006956</c:v>
                </c:pt>
                <c:pt idx="9937">
                  <c:v>49.685000000006966</c:v>
                </c:pt>
                <c:pt idx="9938">
                  <c:v>49.690000000006968</c:v>
                </c:pt>
                <c:pt idx="9939">
                  <c:v>49.695000000007013</c:v>
                </c:pt>
                <c:pt idx="9940">
                  <c:v>49.700000000006973</c:v>
                </c:pt>
                <c:pt idx="9941">
                  <c:v>49.705000000006983</c:v>
                </c:pt>
                <c:pt idx="9942">
                  <c:v>49.710000000006978</c:v>
                </c:pt>
                <c:pt idx="9943">
                  <c:v>49.715000000006981</c:v>
                </c:pt>
                <c:pt idx="9944">
                  <c:v>49.720000000006983</c:v>
                </c:pt>
                <c:pt idx="9945">
                  <c:v>49.725000000007029</c:v>
                </c:pt>
                <c:pt idx="9946">
                  <c:v>49.730000000006989</c:v>
                </c:pt>
                <c:pt idx="9947">
                  <c:v>49.735000000007012</c:v>
                </c:pt>
                <c:pt idx="9948">
                  <c:v>49.740000000007001</c:v>
                </c:pt>
                <c:pt idx="9949">
                  <c:v>49.745000000007003</c:v>
                </c:pt>
                <c:pt idx="9950">
                  <c:v>49.750000000006999</c:v>
                </c:pt>
                <c:pt idx="9951">
                  <c:v>49.755000000007001</c:v>
                </c:pt>
                <c:pt idx="9952">
                  <c:v>49.760000000007011</c:v>
                </c:pt>
                <c:pt idx="9953">
                  <c:v>49.765000000007049</c:v>
                </c:pt>
                <c:pt idx="9954">
                  <c:v>49.770000000007009</c:v>
                </c:pt>
                <c:pt idx="9955">
                  <c:v>49.775000000007012</c:v>
                </c:pt>
                <c:pt idx="9956">
                  <c:v>49.780000000007014</c:v>
                </c:pt>
                <c:pt idx="9957">
                  <c:v>49.785000000007017</c:v>
                </c:pt>
                <c:pt idx="9958">
                  <c:v>49.790000000007019</c:v>
                </c:pt>
                <c:pt idx="9959">
                  <c:v>49.795000000007065</c:v>
                </c:pt>
                <c:pt idx="9960">
                  <c:v>49.800000000007024</c:v>
                </c:pt>
                <c:pt idx="9961">
                  <c:v>49.805000000007027</c:v>
                </c:pt>
                <c:pt idx="9962">
                  <c:v>49.810000000006994</c:v>
                </c:pt>
                <c:pt idx="9963">
                  <c:v>49.815000000007025</c:v>
                </c:pt>
                <c:pt idx="9964">
                  <c:v>49.820000000007035</c:v>
                </c:pt>
                <c:pt idx="9965">
                  <c:v>49.825000000007037</c:v>
                </c:pt>
                <c:pt idx="9966">
                  <c:v>49.83000000000704</c:v>
                </c:pt>
                <c:pt idx="9967">
                  <c:v>49.835000000007042</c:v>
                </c:pt>
                <c:pt idx="9968">
                  <c:v>49.840000000007045</c:v>
                </c:pt>
                <c:pt idx="9969">
                  <c:v>49.845000000007047</c:v>
                </c:pt>
                <c:pt idx="9970">
                  <c:v>49.850000000007007</c:v>
                </c:pt>
                <c:pt idx="9971">
                  <c:v>49.855000000007045</c:v>
                </c:pt>
                <c:pt idx="9972">
                  <c:v>49.860000000007055</c:v>
                </c:pt>
                <c:pt idx="9973">
                  <c:v>49.865000000007058</c:v>
                </c:pt>
                <c:pt idx="9974">
                  <c:v>49.870000000007046</c:v>
                </c:pt>
                <c:pt idx="9975">
                  <c:v>49.875000000007056</c:v>
                </c:pt>
                <c:pt idx="9976">
                  <c:v>49.880000000007044</c:v>
                </c:pt>
                <c:pt idx="9977">
                  <c:v>49.885000000007054</c:v>
                </c:pt>
                <c:pt idx="9978">
                  <c:v>49.89000000000707</c:v>
                </c:pt>
                <c:pt idx="9979">
                  <c:v>49.895000000007073</c:v>
                </c:pt>
                <c:pt idx="9980">
                  <c:v>49.900000000007076</c:v>
                </c:pt>
                <c:pt idx="9981">
                  <c:v>49.905000000007078</c:v>
                </c:pt>
                <c:pt idx="9982">
                  <c:v>49.910000000007074</c:v>
                </c:pt>
                <c:pt idx="9983">
                  <c:v>49.915000000007076</c:v>
                </c:pt>
                <c:pt idx="9984">
                  <c:v>49.920000000007086</c:v>
                </c:pt>
                <c:pt idx="9985">
                  <c:v>49.925000000007088</c:v>
                </c:pt>
                <c:pt idx="9986">
                  <c:v>49.930000000007091</c:v>
                </c:pt>
                <c:pt idx="9987">
                  <c:v>49.935000000007093</c:v>
                </c:pt>
                <c:pt idx="9988">
                  <c:v>49.940000000007096</c:v>
                </c:pt>
                <c:pt idx="9989">
                  <c:v>49.945000000007099</c:v>
                </c:pt>
                <c:pt idx="9990">
                  <c:v>49.950000000007094</c:v>
                </c:pt>
                <c:pt idx="9991">
                  <c:v>49.955000000007104</c:v>
                </c:pt>
                <c:pt idx="9992">
                  <c:v>49.960000000007106</c:v>
                </c:pt>
                <c:pt idx="9993">
                  <c:v>49.965000000007109</c:v>
                </c:pt>
                <c:pt idx="9994">
                  <c:v>49.970000000007104</c:v>
                </c:pt>
                <c:pt idx="9995">
                  <c:v>49.975000000007114</c:v>
                </c:pt>
                <c:pt idx="9996">
                  <c:v>49.980000000007095</c:v>
                </c:pt>
                <c:pt idx="9997">
                  <c:v>49.985000000007105</c:v>
                </c:pt>
                <c:pt idx="9998">
                  <c:v>49.990000000007122</c:v>
                </c:pt>
                <c:pt idx="9999">
                  <c:v>49.995000000007131</c:v>
                </c:pt>
                <c:pt idx="10000">
                  <c:v>50.000000000007127</c:v>
                </c:pt>
                <c:pt idx="10001">
                  <c:v>50.005000000007129</c:v>
                </c:pt>
                <c:pt idx="10002">
                  <c:v>50.010000000007125</c:v>
                </c:pt>
                <c:pt idx="10003">
                  <c:v>50.015000000007134</c:v>
                </c:pt>
                <c:pt idx="10004">
                  <c:v>50.020000000007137</c:v>
                </c:pt>
                <c:pt idx="10005">
                  <c:v>50.025000000007161</c:v>
                </c:pt>
                <c:pt idx="10006">
                  <c:v>50.030000000007142</c:v>
                </c:pt>
                <c:pt idx="10007">
                  <c:v>50.035000000007152</c:v>
                </c:pt>
                <c:pt idx="10008">
                  <c:v>50.040000000007147</c:v>
                </c:pt>
                <c:pt idx="10009">
                  <c:v>50.04500000000715</c:v>
                </c:pt>
                <c:pt idx="10010">
                  <c:v>50.050000000007145</c:v>
                </c:pt>
                <c:pt idx="10011">
                  <c:v>50.055000000007155</c:v>
                </c:pt>
                <c:pt idx="10012">
                  <c:v>50.060000000007157</c:v>
                </c:pt>
                <c:pt idx="10013">
                  <c:v>50.06500000000716</c:v>
                </c:pt>
                <c:pt idx="10014">
                  <c:v>50.070000000007155</c:v>
                </c:pt>
                <c:pt idx="10015">
                  <c:v>50.075000000007165</c:v>
                </c:pt>
                <c:pt idx="10016">
                  <c:v>50.080000000007146</c:v>
                </c:pt>
                <c:pt idx="10017">
                  <c:v>50.08500000000717</c:v>
                </c:pt>
                <c:pt idx="10018">
                  <c:v>50.090000000007173</c:v>
                </c:pt>
                <c:pt idx="10019">
                  <c:v>50.095000000007182</c:v>
                </c:pt>
                <c:pt idx="10020">
                  <c:v>50.100000000007178</c:v>
                </c:pt>
                <c:pt idx="10021">
                  <c:v>50.10500000000718</c:v>
                </c:pt>
                <c:pt idx="10022">
                  <c:v>50.110000000007176</c:v>
                </c:pt>
                <c:pt idx="10023">
                  <c:v>50.115000000007186</c:v>
                </c:pt>
                <c:pt idx="10024">
                  <c:v>50.120000000007188</c:v>
                </c:pt>
                <c:pt idx="10025">
                  <c:v>50.125000000007212</c:v>
                </c:pt>
                <c:pt idx="10026">
                  <c:v>50.130000000007193</c:v>
                </c:pt>
                <c:pt idx="10027">
                  <c:v>50.135000000007203</c:v>
                </c:pt>
                <c:pt idx="10028">
                  <c:v>50.140000000007198</c:v>
                </c:pt>
                <c:pt idx="10029">
                  <c:v>50.145000000007201</c:v>
                </c:pt>
                <c:pt idx="10030">
                  <c:v>50.150000000007196</c:v>
                </c:pt>
                <c:pt idx="10031">
                  <c:v>50.155000000007206</c:v>
                </c:pt>
                <c:pt idx="10032">
                  <c:v>50.160000000007209</c:v>
                </c:pt>
                <c:pt idx="10033">
                  <c:v>50.165000000007211</c:v>
                </c:pt>
                <c:pt idx="10034">
                  <c:v>50.170000000007214</c:v>
                </c:pt>
                <c:pt idx="10035">
                  <c:v>50.175000000007216</c:v>
                </c:pt>
                <c:pt idx="10036">
                  <c:v>50.180000000007205</c:v>
                </c:pt>
                <c:pt idx="10037">
                  <c:v>50.185000000007221</c:v>
                </c:pt>
                <c:pt idx="10038">
                  <c:v>50.190000000007231</c:v>
                </c:pt>
                <c:pt idx="10039">
                  <c:v>50.195000000007262</c:v>
                </c:pt>
                <c:pt idx="10040">
                  <c:v>50.200000000007229</c:v>
                </c:pt>
                <c:pt idx="10041">
                  <c:v>50.205000000007232</c:v>
                </c:pt>
                <c:pt idx="10042">
                  <c:v>50.210000000007234</c:v>
                </c:pt>
                <c:pt idx="10043">
                  <c:v>50.215000000007237</c:v>
                </c:pt>
                <c:pt idx="10044">
                  <c:v>50.220000000007239</c:v>
                </c:pt>
                <c:pt idx="10045">
                  <c:v>50.225000000007263</c:v>
                </c:pt>
                <c:pt idx="10046">
                  <c:v>50.230000000007252</c:v>
                </c:pt>
                <c:pt idx="10047">
                  <c:v>50.235000000007261</c:v>
                </c:pt>
                <c:pt idx="10048">
                  <c:v>50.24000000000725</c:v>
                </c:pt>
                <c:pt idx="10049">
                  <c:v>50.245000000007252</c:v>
                </c:pt>
                <c:pt idx="10050">
                  <c:v>50.250000000007255</c:v>
                </c:pt>
                <c:pt idx="10051">
                  <c:v>50.255000000007257</c:v>
                </c:pt>
                <c:pt idx="10052">
                  <c:v>50.26000000000726</c:v>
                </c:pt>
                <c:pt idx="10053">
                  <c:v>50.265000000007262</c:v>
                </c:pt>
                <c:pt idx="10054">
                  <c:v>50.270000000007265</c:v>
                </c:pt>
                <c:pt idx="10055">
                  <c:v>50.275000000007267</c:v>
                </c:pt>
                <c:pt idx="10056">
                  <c:v>50.28000000000727</c:v>
                </c:pt>
                <c:pt idx="10057">
                  <c:v>50.285000000007273</c:v>
                </c:pt>
                <c:pt idx="10058">
                  <c:v>50.290000000007282</c:v>
                </c:pt>
                <c:pt idx="10059">
                  <c:v>50.295000000007313</c:v>
                </c:pt>
                <c:pt idx="10060">
                  <c:v>50.300000000007245</c:v>
                </c:pt>
                <c:pt idx="10061">
                  <c:v>50.305000000007276</c:v>
                </c:pt>
                <c:pt idx="10062">
                  <c:v>50.310000000007243</c:v>
                </c:pt>
                <c:pt idx="10063">
                  <c:v>50.315000000007274</c:v>
                </c:pt>
                <c:pt idx="10064">
                  <c:v>50.32000000000729</c:v>
                </c:pt>
                <c:pt idx="10065">
                  <c:v>50.325000000007293</c:v>
                </c:pt>
                <c:pt idx="10066">
                  <c:v>50.330000000007296</c:v>
                </c:pt>
                <c:pt idx="10067">
                  <c:v>50.335000000007298</c:v>
                </c:pt>
                <c:pt idx="10068">
                  <c:v>50.340000000007294</c:v>
                </c:pt>
                <c:pt idx="10069">
                  <c:v>50.345000000007296</c:v>
                </c:pt>
                <c:pt idx="10070">
                  <c:v>50.350000000007263</c:v>
                </c:pt>
                <c:pt idx="10071">
                  <c:v>50.355000000007294</c:v>
                </c:pt>
                <c:pt idx="10072">
                  <c:v>50.360000000007304</c:v>
                </c:pt>
                <c:pt idx="10073">
                  <c:v>50.365000000007306</c:v>
                </c:pt>
                <c:pt idx="10074">
                  <c:v>50.370000000007295</c:v>
                </c:pt>
                <c:pt idx="10075">
                  <c:v>50.375000000007304</c:v>
                </c:pt>
                <c:pt idx="10076">
                  <c:v>50.380000000007279</c:v>
                </c:pt>
                <c:pt idx="10077">
                  <c:v>50.385000000007324</c:v>
                </c:pt>
                <c:pt idx="10078">
                  <c:v>50.390000000007326</c:v>
                </c:pt>
                <c:pt idx="10079">
                  <c:v>50.395000000007329</c:v>
                </c:pt>
                <c:pt idx="10080">
                  <c:v>50.400000000007324</c:v>
                </c:pt>
                <c:pt idx="10081">
                  <c:v>50.405000000007334</c:v>
                </c:pt>
                <c:pt idx="10082">
                  <c:v>50.410000000007294</c:v>
                </c:pt>
                <c:pt idx="10083">
                  <c:v>50.415000000007325</c:v>
                </c:pt>
                <c:pt idx="10084">
                  <c:v>50.420000000007342</c:v>
                </c:pt>
                <c:pt idx="10085">
                  <c:v>50.425000000007351</c:v>
                </c:pt>
                <c:pt idx="10086">
                  <c:v>50.430000000007347</c:v>
                </c:pt>
                <c:pt idx="10087">
                  <c:v>50.435000000007349</c:v>
                </c:pt>
                <c:pt idx="10088">
                  <c:v>50.440000000007345</c:v>
                </c:pt>
                <c:pt idx="10089">
                  <c:v>50.445000000007354</c:v>
                </c:pt>
                <c:pt idx="10090">
                  <c:v>50.450000000007314</c:v>
                </c:pt>
                <c:pt idx="10091">
                  <c:v>50.455000000007345</c:v>
                </c:pt>
                <c:pt idx="10092">
                  <c:v>50.460000000007355</c:v>
                </c:pt>
                <c:pt idx="10093">
                  <c:v>50.465000000007365</c:v>
                </c:pt>
                <c:pt idx="10094">
                  <c:v>50.470000000007346</c:v>
                </c:pt>
                <c:pt idx="10095">
                  <c:v>50.47500000000737</c:v>
                </c:pt>
                <c:pt idx="10096">
                  <c:v>50.480000000007344</c:v>
                </c:pt>
                <c:pt idx="10097">
                  <c:v>50.485000000007375</c:v>
                </c:pt>
                <c:pt idx="10098">
                  <c:v>50.490000000007377</c:v>
                </c:pt>
                <c:pt idx="10099">
                  <c:v>50.49500000000738</c:v>
                </c:pt>
                <c:pt idx="10100">
                  <c:v>50.500000000007375</c:v>
                </c:pt>
                <c:pt idx="10101">
                  <c:v>50.505000000007385</c:v>
                </c:pt>
                <c:pt idx="10102">
                  <c:v>50.510000000007345</c:v>
                </c:pt>
                <c:pt idx="10103">
                  <c:v>50.51500000000739</c:v>
                </c:pt>
                <c:pt idx="10104">
                  <c:v>50.520000000007393</c:v>
                </c:pt>
                <c:pt idx="10105">
                  <c:v>50.525000000007402</c:v>
                </c:pt>
                <c:pt idx="10106">
                  <c:v>50.530000000007398</c:v>
                </c:pt>
                <c:pt idx="10107">
                  <c:v>50.5350000000074</c:v>
                </c:pt>
                <c:pt idx="10108">
                  <c:v>50.540000000007396</c:v>
                </c:pt>
                <c:pt idx="10109">
                  <c:v>50.545000000007406</c:v>
                </c:pt>
                <c:pt idx="10110">
                  <c:v>50.550000000007394</c:v>
                </c:pt>
                <c:pt idx="10111">
                  <c:v>50.555000000007404</c:v>
                </c:pt>
                <c:pt idx="10112">
                  <c:v>50.560000000007406</c:v>
                </c:pt>
                <c:pt idx="10113">
                  <c:v>50.565000000007416</c:v>
                </c:pt>
                <c:pt idx="10114">
                  <c:v>50.570000000007404</c:v>
                </c:pt>
                <c:pt idx="10115">
                  <c:v>50.575000000007421</c:v>
                </c:pt>
                <c:pt idx="10116">
                  <c:v>50.580000000007395</c:v>
                </c:pt>
                <c:pt idx="10117">
                  <c:v>50.585000000007426</c:v>
                </c:pt>
                <c:pt idx="10118">
                  <c:v>50.590000000007429</c:v>
                </c:pt>
                <c:pt idx="10119">
                  <c:v>50.595000000007431</c:v>
                </c:pt>
                <c:pt idx="10120">
                  <c:v>50.600000000007434</c:v>
                </c:pt>
                <c:pt idx="10121">
                  <c:v>50.605000000007436</c:v>
                </c:pt>
                <c:pt idx="10122">
                  <c:v>50.610000000007425</c:v>
                </c:pt>
                <c:pt idx="10123">
                  <c:v>50.615000000007441</c:v>
                </c:pt>
                <c:pt idx="10124">
                  <c:v>50.620000000007451</c:v>
                </c:pt>
                <c:pt idx="10125">
                  <c:v>50.625000000007461</c:v>
                </c:pt>
                <c:pt idx="10126">
                  <c:v>50.630000000007449</c:v>
                </c:pt>
                <c:pt idx="10127">
                  <c:v>50.635000000007452</c:v>
                </c:pt>
                <c:pt idx="10128">
                  <c:v>50.640000000007454</c:v>
                </c:pt>
                <c:pt idx="10129">
                  <c:v>50.645000000007457</c:v>
                </c:pt>
                <c:pt idx="10130">
                  <c:v>50.650000000007445</c:v>
                </c:pt>
                <c:pt idx="10131">
                  <c:v>50.655000000007455</c:v>
                </c:pt>
                <c:pt idx="10132">
                  <c:v>50.660000000007464</c:v>
                </c:pt>
                <c:pt idx="10133">
                  <c:v>50.665000000007467</c:v>
                </c:pt>
                <c:pt idx="10134">
                  <c:v>50.67000000000747</c:v>
                </c:pt>
                <c:pt idx="10135">
                  <c:v>50.675000000007472</c:v>
                </c:pt>
                <c:pt idx="10136">
                  <c:v>50.680000000007475</c:v>
                </c:pt>
                <c:pt idx="10137">
                  <c:v>50.685000000007477</c:v>
                </c:pt>
                <c:pt idx="10138">
                  <c:v>50.69000000000748</c:v>
                </c:pt>
                <c:pt idx="10139">
                  <c:v>50.695000000007482</c:v>
                </c:pt>
                <c:pt idx="10140">
                  <c:v>50.700000000007485</c:v>
                </c:pt>
                <c:pt idx="10141">
                  <c:v>50.705000000007487</c:v>
                </c:pt>
                <c:pt idx="10142">
                  <c:v>50.71000000000749</c:v>
                </c:pt>
                <c:pt idx="10143">
                  <c:v>50.715000000007493</c:v>
                </c:pt>
                <c:pt idx="10144">
                  <c:v>50.720000000007502</c:v>
                </c:pt>
                <c:pt idx="10145">
                  <c:v>50.725000000007512</c:v>
                </c:pt>
                <c:pt idx="10146">
                  <c:v>50.7300000000075</c:v>
                </c:pt>
                <c:pt idx="10147">
                  <c:v>50.735000000007503</c:v>
                </c:pt>
                <c:pt idx="10148">
                  <c:v>50.740000000007505</c:v>
                </c:pt>
                <c:pt idx="10149">
                  <c:v>50.745000000007508</c:v>
                </c:pt>
                <c:pt idx="10150">
                  <c:v>50.750000000007496</c:v>
                </c:pt>
                <c:pt idx="10151">
                  <c:v>50.755000000007506</c:v>
                </c:pt>
                <c:pt idx="10152">
                  <c:v>50.760000000007516</c:v>
                </c:pt>
                <c:pt idx="10153">
                  <c:v>50.765000000007518</c:v>
                </c:pt>
                <c:pt idx="10154">
                  <c:v>50.770000000007521</c:v>
                </c:pt>
                <c:pt idx="10155">
                  <c:v>50.775000000007523</c:v>
                </c:pt>
                <c:pt idx="10156">
                  <c:v>50.780000000007526</c:v>
                </c:pt>
                <c:pt idx="10157">
                  <c:v>50.785000000007528</c:v>
                </c:pt>
                <c:pt idx="10158">
                  <c:v>50.790000000007531</c:v>
                </c:pt>
                <c:pt idx="10159">
                  <c:v>50.795000000007533</c:v>
                </c:pt>
                <c:pt idx="10160">
                  <c:v>50.800000000007493</c:v>
                </c:pt>
                <c:pt idx="10161">
                  <c:v>50.805000000007524</c:v>
                </c:pt>
                <c:pt idx="10162">
                  <c:v>50.810000000007491</c:v>
                </c:pt>
                <c:pt idx="10163">
                  <c:v>50.815000000007544</c:v>
                </c:pt>
                <c:pt idx="10164">
                  <c:v>50.820000000007546</c:v>
                </c:pt>
                <c:pt idx="10165">
                  <c:v>50.825000000007549</c:v>
                </c:pt>
                <c:pt idx="10166">
                  <c:v>50.830000000007544</c:v>
                </c:pt>
                <c:pt idx="10167">
                  <c:v>50.835000000007554</c:v>
                </c:pt>
                <c:pt idx="10168">
                  <c:v>50.840000000007514</c:v>
                </c:pt>
                <c:pt idx="10169">
                  <c:v>50.845000000007545</c:v>
                </c:pt>
                <c:pt idx="10170">
                  <c:v>50.850000000007498</c:v>
                </c:pt>
                <c:pt idx="10171">
                  <c:v>50.855000000007522</c:v>
                </c:pt>
                <c:pt idx="10172">
                  <c:v>50.860000000007545</c:v>
                </c:pt>
                <c:pt idx="10173">
                  <c:v>50.865000000007555</c:v>
                </c:pt>
                <c:pt idx="10174">
                  <c:v>50.870000000007529</c:v>
                </c:pt>
                <c:pt idx="10175">
                  <c:v>50.875000000007574</c:v>
                </c:pt>
                <c:pt idx="10176">
                  <c:v>50.880000000007527</c:v>
                </c:pt>
                <c:pt idx="10177">
                  <c:v>50.885000000007544</c:v>
                </c:pt>
                <c:pt idx="10178">
                  <c:v>50.890000000007575</c:v>
                </c:pt>
                <c:pt idx="10179">
                  <c:v>50.895000000007585</c:v>
                </c:pt>
                <c:pt idx="10180">
                  <c:v>50.900000000007545</c:v>
                </c:pt>
                <c:pt idx="10181">
                  <c:v>50.90500000000759</c:v>
                </c:pt>
                <c:pt idx="10182">
                  <c:v>50.91000000000755</c:v>
                </c:pt>
                <c:pt idx="10183">
                  <c:v>50.915000000007595</c:v>
                </c:pt>
                <c:pt idx="10184">
                  <c:v>50.920000000007597</c:v>
                </c:pt>
                <c:pt idx="10185">
                  <c:v>50.9250000000076</c:v>
                </c:pt>
                <c:pt idx="10186">
                  <c:v>50.930000000007595</c:v>
                </c:pt>
                <c:pt idx="10187">
                  <c:v>50.935000000007605</c:v>
                </c:pt>
                <c:pt idx="10188">
                  <c:v>50.940000000007565</c:v>
                </c:pt>
                <c:pt idx="10189">
                  <c:v>50.945000000007596</c:v>
                </c:pt>
                <c:pt idx="10190">
                  <c:v>50.950000000007563</c:v>
                </c:pt>
                <c:pt idx="10191">
                  <c:v>50.955000000007594</c:v>
                </c:pt>
                <c:pt idx="10192">
                  <c:v>50.960000000007604</c:v>
                </c:pt>
                <c:pt idx="10193">
                  <c:v>50.96500000000762</c:v>
                </c:pt>
                <c:pt idx="10194">
                  <c:v>50.970000000007595</c:v>
                </c:pt>
                <c:pt idx="10195">
                  <c:v>50.975000000007626</c:v>
                </c:pt>
                <c:pt idx="10196">
                  <c:v>50.980000000007585</c:v>
                </c:pt>
                <c:pt idx="10197">
                  <c:v>50.985000000007624</c:v>
                </c:pt>
                <c:pt idx="10198">
                  <c:v>50.990000000007626</c:v>
                </c:pt>
                <c:pt idx="10199">
                  <c:v>50.995000000007636</c:v>
                </c:pt>
                <c:pt idx="10200">
                  <c:v>51.000000000007624</c:v>
                </c:pt>
                <c:pt idx="10201">
                  <c:v>51.005000000007641</c:v>
                </c:pt>
                <c:pt idx="10202">
                  <c:v>51.010000000007601</c:v>
                </c:pt>
                <c:pt idx="10203">
                  <c:v>51.015000000007646</c:v>
                </c:pt>
                <c:pt idx="10204">
                  <c:v>51.020000000007649</c:v>
                </c:pt>
                <c:pt idx="10205">
                  <c:v>51.025000000007651</c:v>
                </c:pt>
                <c:pt idx="10206">
                  <c:v>51.030000000007654</c:v>
                </c:pt>
                <c:pt idx="10207">
                  <c:v>51.035000000007656</c:v>
                </c:pt>
                <c:pt idx="10208">
                  <c:v>51.040000000007645</c:v>
                </c:pt>
                <c:pt idx="10209">
                  <c:v>51.045000000007654</c:v>
                </c:pt>
                <c:pt idx="10210">
                  <c:v>51.050000000007621</c:v>
                </c:pt>
                <c:pt idx="10211">
                  <c:v>51.055000000007645</c:v>
                </c:pt>
                <c:pt idx="10212">
                  <c:v>51.060000000007655</c:v>
                </c:pt>
                <c:pt idx="10213">
                  <c:v>51.065000000007672</c:v>
                </c:pt>
                <c:pt idx="10214">
                  <c:v>51.070000000007674</c:v>
                </c:pt>
                <c:pt idx="10215">
                  <c:v>51.075000000007677</c:v>
                </c:pt>
                <c:pt idx="10216">
                  <c:v>51.080000000007644</c:v>
                </c:pt>
                <c:pt idx="10217">
                  <c:v>51.085000000007675</c:v>
                </c:pt>
                <c:pt idx="10218">
                  <c:v>51.090000000007684</c:v>
                </c:pt>
                <c:pt idx="10219">
                  <c:v>51.095000000007687</c:v>
                </c:pt>
                <c:pt idx="10220">
                  <c:v>51.100000000007675</c:v>
                </c:pt>
                <c:pt idx="10221">
                  <c:v>51.105000000007692</c:v>
                </c:pt>
                <c:pt idx="10222">
                  <c:v>51.110000000007695</c:v>
                </c:pt>
                <c:pt idx="10223">
                  <c:v>51.115000000007697</c:v>
                </c:pt>
                <c:pt idx="10224">
                  <c:v>51.120000000007742</c:v>
                </c:pt>
                <c:pt idx="10225">
                  <c:v>51.125000000007759</c:v>
                </c:pt>
                <c:pt idx="10226">
                  <c:v>51.130000000007712</c:v>
                </c:pt>
                <c:pt idx="10227">
                  <c:v>51.13500000000775</c:v>
                </c:pt>
                <c:pt idx="10228">
                  <c:v>51.14000000000771</c:v>
                </c:pt>
                <c:pt idx="10229">
                  <c:v>51.145000000007713</c:v>
                </c:pt>
                <c:pt idx="10230">
                  <c:v>51.150000000007715</c:v>
                </c:pt>
                <c:pt idx="10231">
                  <c:v>51.155000000007718</c:v>
                </c:pt>
                <c:pt idx="10232">
                  <c:v>51.160000000007763</c:v>
                </c:pt>
                <c:pt idx="10233">
                  <c:v>51.165000000007772</c:v>
                </c:pt>
                <c:pt idx="10234">
                  <c:v>51.170000000007732</c:v>
                </c:pt>
                <c:pt idx="10235">
                  <c:v>51.175000000007763</c:v>
                </c:pt>
                <c:pt idx="10236">
                  <c:v>51.18000000000773</c:v>
                </c:pt>
                <c:pt idx="10237">
                  <c:v>51.185000000007733</c:v>
                </c:pt>
                <c:pt idx="10238">
                  <c:v>51.190000000007778</c:v>
                </c:pt>
                <c:pt idx="10239">
                  <c:v>51.195000000007795</c:v>
                </c:pt>
                <c:pt idx="10240">
                  <c:v>51.200000000007762</c:v>
                </c:pt>
                <c:pt idx="10241">
                  <c:v>51.205000000007786</c:v>
                </c:pt>
                <c:pt idx="10242">
                  <c:v>51.210000000007753</c:v>
                </c:pt>
                <c:pt idx="10243">
                  <c:v>51.215000000007763</c:v>
                </c:pt>
                <c:pt idx="10244">
                  <c:v>51.220000000007794</c:v>
                </c:pt>
                <c:pt idx="10245">
                  <c:v>51.22500000000781</c:v>
                </c:pt>
                <c:pt idx="10246">
                  <c:v>51.230000000007763</c:v>
                </c:pt>
                <c:pt idx="10247">
                  <c:v>51.235000000007808</c:v>
                </c:pt>
                <c:pt idx="10248">
                  <c:v>51.240000000007761</c:v>
                </c:pt>
                <c:pt idx="10249">
                  <c:v>51.245000000007806</c:v>
                </c:pt>
                <c:pt idx="10250">
                  <c:v>51.250000000007766</c:v>
                </c:pt>
                <c:pt idx="10251">
                  <c:v>51.255000000007769</c:v>
                </c:pt>
                <c:pt idx="10252">
                  <c:v>51.260000000007814</c:v>
                </c:pt>
                <c:pt idx="10253">
                  <c:v>51.265000000007838</c:v>
                </c:pt>
                <c:pt idx="10254">
                  <c:v>51.270000000007812</c:v>
                </c:pt>
                <c:pt idx="10255">
                  <c:v>51.275000000007822</c:v>
                </c:pt>
                <c:pt idx="10256">
                  <c:v>51.280000000007782</c:v>
                </c:pt>
                <c:pt idx="10257">
                  <c:v>51.285000000007813</c:v>
                </c:pt>
                <c:pt idx="10258">
                  <c:v>51.290000000007836</c:v>
                </c:pt>
                <c:pt idx="10259">
                  <c:v>51.295000000007846</c:v>
                </c:pt>
                <c:pt idx="10260">
                  <c:v>51.300000000007792</c:v>
                </c:pt>
                <c:pt idx="10261">
                  <c:v>51.305000000007801</c:v>
                </c:pt>
                <c:pt idx="10262">
                  <c:v>51.310000000007797</c:v>
                </c:pt>
                <c:pt idx="10263">
                  <c:v>51.315000000007799</c:v>
                </c:pt>
                <c:pt idx="10264">
                  <c:v>51.320000000007802</c:v>
                </c:pt>
                <c:pt idx="10265">
                  <c:v>51.325000000007812</c:v>
                </c:pt>
                <c:pt idx="10266">
                  <c:v>51.330000000007807</c:v>
                </c:pt>
                <c:pt idx="10267">
                  <c:v>51.33500000000781</c:v>
                </c:pt>
                <c:pt idx="10268">
                  <c:v>51.340000000007805</c:v>
                </c:pt>
                <c:pt idx="10269">
                  <c:v>51.345000000007815</c:v>
                </c:pt>
                <c:pt idx="10270">
                  <c:v>51.350000000007796</c:v>
                </c:pt>
                <c:pt idx="10271">
                  <c:v>51.35500000000782</c:v>
                </c:pt>
                <c:pt idx="10272">
                  <c:v>51.360000000007823</c:v>
                </c:pt>
                <c:pt idx="10273">
                  <c:v>51.365000000007832</c:v>
                </c:pt>
                <c:pt idx="10274">
                  <c:v>51.370000000007828</c:v>
                </c:pt>
                <c:pt idx="10275">
                  <c:v>51.37500000000783</c:v>
                </c:pt>
                <c:pt idx="10276">
                  <c:v>51.380000000007826</c:v>
                </c:pt>
                <c:pt idx="10277">
                  <c:v>51.385000000007835</c:v>
                </c:pt>
                <c:pt idx="10278">
                  <c:v>51.390000000007838</c:v>
                </c:pt>
                <c:pt idx="10279">
                  <c:v>51.395000000007862</c:v>
                </c:pt>
                <c:pt idx="10280">
                  <c:v>51.400000000007843</c:v>
                </c:pt>
                <c:pt idx="10281">
                  <c:v>51.405000000007853</c:v>
                </c:pt>
                <c:pt idx="10282">
                  <c:v>51.410000000007848</c:v>
                </c:pt>
                <c:pt idx="10283">
                  <c:v>51.415000000007851</c:v>
                </c:pt>
                <c:pt idx="10284">
                  <c:v>51.420000000007853</c:v>
                </c:pt>
                <c:pt idx="10285">
                  <c:v>51.425000000007863</c:v>
                </c:pt>
                <c:pt idx="10286">
                  <c:v>51.430000000007858</c:v>
                </c:pt>
                <c:pt idx="10287">
                  <c:v>51.435000000007861</c:v>
                </c:pt>
                <c:pt idx="10288">
                  <c:v>51.440000000007856</c:v>
                </c:pt>
                <c:pt idx="10289">
                  <c:v>51.445000000007866</c:v>
                </c:pt>
                <c:pt idx="10290">
                  <c:v>51.450000000007854</c:v>
                </c:pt>
                <c:pt idx="10291">
                  <c:v>51.455000000007871</c:v>
                </c:pt>
                <c:pt idx="10292">
                  <c:v>51.460000000007881</c:v>
                </c:pt>
                <c:pt idx="10293">
                  <c:v>51.465000000007883</c:v>
                </c:pt>
                <c:pt idx="10294">
                  <c:v>51.470000000007879</c:v>
                </c:pt>
                <c:pt idx="10295">
                  <c:v>51.475000000007881</c:v>
                </c:pt>
                <c:pt idx="10296">
                  <c:v>51.480000000007884</c:v>
                </c:pt>
                <c:pt idx="10297">
                  <c:v>51.485000000007886</c:v>
                </c:pt>
                <c:pt idx="10298">
                  <c:v>51.490000000007889</c:v>
                </c:pt>
                <c:pt idx="10299">
                  <c:v>51.495000000007913</c:v>
                </c:pt>
                <c:pt idx="10300">
                  <c:v>51.500000000007901</c:v>
                </c:pt>
                <c:pt idx="10301">
                  <c:v>51.505000000007911</c:v>
                </c:pt>
                <c:pt idx="10302">
                  <c:v>51.510000000007899</c:v>
                </c:pt>
                <c:pt idx="10303">
                  <c:v>51.515000000007902</c:v>
                </c:pt>
                <c:pt idx="10304">
                  <c:v>51.520000000007911</c:v>
                </c:pt>
                <c:pt idx="10305">
                  <c:v>51.52500000000795</c:v>
                </c:pt>
                <c:pt idx="10306">
                  <c:v>51.530000000007909</c:v>
                </c:pt>
                <c:pt idx="10307">
                  <c:v>51.535000000007912</c:v>
                </c:pt>
                <c:pt idx="10308">
                  <c:v>51.540000000007915</c:v>
                </c:pt>
                <c:pt idx="10309">
                  <c:v>51.545000000007917</c:v>
                </c:pt>
                <c:pt idx="10310">
                  <c:v>51.55000000000792</c:v>
                </c:pt>
                <c:pt idx="10311">
                  <c:v>51.555000000007922</c:v>
                </c:pt>
                <c:pt idx="10312">
                  <c:v>51.560000000007932</c:v>
                </c:pt>
                <c:pt idx="10313">
                  <c:v>51.565000000007963</c:v>
                </c:pt>
                <c:pt idx="10314">
                  <c:v>51.57000000000793</c:v>
                </c:pt>
                <c:pt idx="10315">
                  <c:v>51.575000000007932</c:v>
                </c:pt>
                <c:pt idx="10316">
                  <c:v>51.580000000007935</c:v>
                </c:pt>
                <c:pt idx="10317">
                  <c:v>51.585000000007938</c:v>
                </c:pt>
                <c:pt idx="10318">
                  <c:v>51.590000000007961</c:v>
                </c:pt>
                <c:pt idx="10319">
                  <c:v>51.595000000007985</c:v>
                </c:pt>
                <c:pt idx="10320">
                  <c:v>51.600000000007952</c:v>
                </c:pt>
                <c:pt idx="10321">
                  <c:v>51.605000000007962</c:v>
                </c:pt>
                <c:pt idx="10322">
                  <c:v>51.61000000000795</c:v>
                </c:pt>
                <c:pt idx="10323">
                  <c:v>51.615000000007953</c:v>
                </c:pt>
                <c:pt idx="10324">
                  <c:v>51.620000000007963</c:v>
                </c:pt>
                <c:pt idx="10325">
                  <c:v>51.625000000008008</c:v>
                </c:pt>
                <c:pt idx="10326">
                  <c:v>51.630000000007961</c:v>
                </c:pt>
                <c:pt idx="10327">
                  <c:v>51.635000000007963</c:v>
                </c:pt>
                <c:pt idx="10328">
                  <c:v>51.640000000007966</c:v>
                </c:pt>
                <c:pt idx="10329">
                  <c:v>51.645000000007968</c:v>
                </c:pt>
                <c:pt idx="10330">
                  <c:v>51.650000000007971</c:v>
                </c:pt>
                <c:pt idx="10331">
                  <c:v>51.655000000007973</c:v>
                </c:pt>
                <c:pt idx="10332">
                  <c:v>51.660000000007983</c:v>
                </c:pt>
                <c:pt idx="10333">
                  <c:v>51.665000000008021</c:v>
                </c:pt>
                <c:pt idx="10334">
                  <c:v>51.670000000007981</c:v>
                </c:pt>
                <c:pt idx="10335">
                  <c:v>51.675000000008012</c:v>
                </c:pt>
                <c:pt idx="10336">
                  <c:v>51.680000000007986</c:v>
                </c:pt>
                <c:pt idx="10337">
                  <c:v>51.685000000007989</c:v>
                </c:pt>
                <c:pt idx="10338">
                  <c:v>51.690000000008013</c:v>
                </c:pt>
                <c:pt idx="10339">
                  <c:v>51.695000000008044</c:v>
                </c:pt>
                <c:pt idx="10340">
                  <c:v>51.700000000008011</c:v>
                </c:pt>
                <c:pt idx="10341">
                  <c:v>51.705000000008013</c:v>
                </c:pt>
                <c:pt idx="10342">
                  <c:v>51.710000000008002</c:v>
                </c:pt>
                <c:pt idx="10343">
                  <c:v>51.715000000008011</c:v>
                </c:pt>
                <c:pt idx="10344">
                  <c:v>51.720000000008049</c:v>
                </c:pt>
                <c:pt idx="10345">
                  <c:v>51.725000000008059</c:v>
                </c:pt>
                <c:pt idx="10346">
                  <c:v>51.730000000008012</c:v>
                </c:pt>
                <c:pt idx="10347">
                  <c:v>51.735000000008057</c:v>
                </c:pt>
                <c:pt idx="10348">
                  <c:v>51.740000000008017</c:v>
                </c:pt>
                <c:pt idx="10349">
                  <c:v>51.745000000008019</c:v>
                </c:pt>
                <c:pt idx="10350">
                  <c:v>51.750000000008022</c:v>
                </c:pt>
                <c:pt idx="10351">
                  <c:v>51.755000000008032</c:v>
                </c:pt>
                <c:pt idx="10352">
                  <c:v>51.760000000008063</c:v>
                </c:pt>
                <c:pt idx="10353">
                  <c:v>51.765000000008079</c:v>
                </c:pt>
                <c:pt idx="10354">
                  <c:v>51.770000000008032</c:v>
                </c:pt>
                <c:pt idx="10355">
                  <c:v>51.775000000008063</c:v>
                </c:pt>
                <c:pt idx="10356">
                  <c:v>51.780000000008037</c:v>
                </c:pt>
                <c:pt idx="10357">
                  <c:v>51.785000000008061</c:v>
                </c:pt>
                <c:pt idx="10358">
                  <c:v>51.790000000008085</c:v>
                </c:pt>
                <c:pt idx="10359">
                  <c:v>51.795000000008095</c:v>
                </c:pt>
                <c:pt idx="10360">
                  <c:v>51.800000000008048</c:v>
                </c:pt>
                <c:pt idx="10361">
                  <c:v>51.80500000000805</c:v>
                </c:pt>
                <c:pt idx="10362">
                  <c:v>51.810000000008046</c:v>
                </c:pt>
                <c:pt idx="10363">
                  <c:v>51.815000000008055</c:v>
                </c:pt>
                <c:pt idx="10364">
                  <c:v>51.820000000008058</c:v>
                </c:pt>
                <c:pt idx="10365">
                  <c:v>51.82500000000806</c:v>
                </c:pt>
                <c:pt idx="10366">
                  <c:v>51.830000000008056</c:v>
                </c:pt>
                <c:pt idx="10367">
                  <c:v>51.835000000008066</c:v>
                </c:pt>
                <c:pt idx="10368">
                  <c:v>51.840000000008054</c:v>
                </c:pt>
                <c:pt idx="10369">
                  <c:v>51.845000000008071</c:v>
                </c:pt>
                <c:pt idx="10370">
                  <c:v>51.850000000008045</c:v>
                </c:pt>
                <c:pt idx="10371">
                  <c:v>51.855000000008076</c:v>
                </c:pt>
                <c:pt idx="10372">
                  <c:v>51.860000000008078</c:v>
                </c:pt>
                <c:pt idx="10373">
                  <c:v>51.865000000008081</c:v>
                </c:pt>
                <c:pt idx="10374">
                  <c:v>51.870000000008076</c:v>
                </c:pt>
                <c:pt idx="10375">
                  <c:v>51.875000000008086</c:v>
                </c:pt>
                <c:pt idx="10376">
                  <c:v>51.880000000008074</c:v>
                </c:pt>
                <c:pt idx="10377">
                  <c:v>51.885000000008091</c:v>
                </c:pt>
                <c:pt idx="10378">
                  <c:v>51.890000000008101</c:v>
                </c:pt>
                <c:pt idx="10379">
                  <c:v>51.895000000008103</c:v>
                </c:pt>
                <c:pt idx="10380">
                  <c:v>51.900000000008099</c:v>
                </c:pt>
                <c:pt idx="10381">
                  <c:v>51.905000000008101</c:v>
                </c:pt>
                <c:pt idx="10382">
                  <c:v>51.910000000008104</c:v>
                </c:pt>
                <c:pt idx="10383">
                  <c:v>51.915000000008106</c:v>
                </c:pt>
                <c:pt idx="10384">
                  <c:v>51.920000000008109</c:v>
                </c:pt>
                <c:pt idx="10385">
                  <c:v>51.925000000008112</c:v>
                </c:pt>
                <c:pt idx="10386">
                  <c:v>51.930000000008114</c:v>
                </c:pt>
                <c:pt idx="10387">
                  <c:v>51.935000000008117</c:v>
                </c:pt>
                <c:pt idx="10388">
                  <c:v>51.940000000008105</c:v>
                </c:pt>
                <c:pt idx="10389">
                  <c:v>51.945000000008122</c:v>
                </c:pt>
                <c:pt idx="10390">
                  <c:v>51.950000000008124</c:v>
                </c:pt>
                <c:pt idx="10391">
                  <c:v>51.955000000008127</c:v>
                </c:pt>
                <c:pt idx="10392">
                  <c:v>51.960000000008129</c:v>
                </c:pt>
                <c:pt idx="10393">
                  <c:v>51.965000000008132</c:v>
                </c:pt>
                <c:pt idx="10394">
                  <c:v>51.970000000008135</c:v>
                </c:pt>
                <c:pt idx="10395">
                  <c:v>51.975000000008137</c:v>
                </c:pt>
                <c:pt idx="10396">
                  <c:v>51.98000000000814</c:v>
                </c:pt>
                <c:pt idx="10397">
                  <c:v>51.985000000008142</c:v>
                </c:pt>
                <c:pt idx="10398">
                  <c:v>51.990000000008152</c:v>
                </c:pt>
                <c:pt idx="10399">
                  <c:v>51.995000000008162</c:v>
                </c:pt>
                <c:pt idx="10400">
                  <c:v>52.00000000000815</c:v>
                </c:pt>
                <c:pt idx="10401">
                  <c:v>52.005000000008152</c:v>
                </c:pt>
                <c:pt idx="10402">
                  <c:v>52.010000000008155</c:v>
                </c:pt>
                <c:pt idx="10403">
                  <c:v>52.015000000008158</c:v>
                </c:pt>
                <c:pt idx="10404">
                  <c:v>52.02000000000816</c:v>
                </c:pt>
                <c:pt idx="10405">
                  <c:v>52.025000000008163</c:v>
                </c:pt>
                <c:pt idx="10406">
                  <c:v>52.030000000008165</c:v>
                </c:pt>
                <c:pt idx="10407">
                  <c:v>52.035000000008168</c:v>
                </c:pt>
                <c:pt idx="10408">
                  <c:v>52.04000000000817</c:v>
                </c:pt>
                <c:pt idx="10409">
                  <c:v>52.045000000008173</c:v>
                </c:pt>
                <c:pt idx="10410">
                  <c:v>52.050000000008176</c:v>
                </c:pt>
                <c:pt idx="10411">
                  <c:v>52.055000000008178</c:v>
                </c:pt>
                <c:pt idx="10412">
                  <c:v>52.060000000008181</c:v>
                </c:pt>
                <c:pt idx="10413">
                  <c:v>52.065000000008183</c:v>
                </c:pt>
                <c:pt idx="10414">
                  <c:v>52.070000000008186</c:v>
                </c:pt>
                <c:pt idx="10415">
                  <c:v>52.075000000008188</c:v>
                </c:pt>
                <c:pt idx="10416">
                  <c:v>52.080000000008191</c:v>
                </c:pt>
                <c:pt idx="10417">
                  <c:v>52.085000000008193</c:v>
                </c:pt>
                <c:pt idx="10418">
                  <c:v>52.090000000008203</c:v>
                </c:pt>
                <c:pt idx="10419">
                  <c:v>52.095000000008213</c:v>
                </c:pt>
                <c:pt idx="10420">
                  <c:v>52.100000000008201</c:v>
                </c:pt>
                <c:pt idx="10421">
                  <c:v>52.105000000008211</c:v>
                </c:pt>
                <c:pt idx="10422">
                  <c:v>52.110000000008206</c:v>
                </c:pt>
                <c:pt idx="10423">
                  <c:v>52.115000000008209</c:v>
                </c:pt>
                <c:pt idx="10424">
                  <c:v>52.120000000008211</c:v>
                </c:pt>
                <c:pt idx="10425">
                  <c:v>52.125000000008257</c:v>
                </c:pt>
                <c:pt idx="10426">
                  <c:v>52.130000000008216</c:v>
                </c:pt>
                <c:pt idx="10427">
                  <c:v>52.135000000008219</c:v>
                </c:pt>
                <c:pt idx="10428">
                  <c:v>52.140000000008222</c:v>
                </c:pt>
                <c:pt idx="10429">
                  <c:v>52.145000000008231</c:v>
                </c:pt>
                <c:pt idx="10430">
                  <c:v>52.150000000008227</c:v>
                </c:pt>
                <c:pt idx="10431">
                  <c:v>52.155000000008229</c:v>
                </c:pt>
                <c:pt idx="10432">
                  <c:v>52.160000000008232</c:v>
                </c:pt>
                <c:pt idx="10433">
                  <c:v>52.165000000008263</c:v>
                </c:pt>
                <c:pt idx="10434">
                  <c:v>52.170000000008237</c:v>
                </c:pt>
                <c:pt idx="10435">
                  <c:v>52.175000000008239</c:v>
                </c:pt>
                <c:pt idx="10436">
                  <c:v>52.180000000008242</c:v>
                </c:pt>
                <c:pt idx="10437">
                  <c:v>52.185000000008252</c:v>
                </c:pt>
                <c:pt idx="10438">
                  <c:v>52.190000000008261</c:v>
                </c:pt>
                <c:pt idx="10439">
                  <c:v>52.195000000008292</c:v>
                </c:pt>
                <c:pt idx="10440">
                  <c:v>52.200000000008252</c:v>
                </c:pt>
                <c:pt idx="10441">
                  <c:v>52.205000000008262</c:v>
                </c:pt>
                <c:pt idx="10442">
                  <c:v>52.210000000008257</c:v>
                </c:pt>
                <c:pt idx="10443">
                  <c:v>52.21500000000826</c:v>
                </c:pt>
                <c:pt idx="10444">
                  <c:v>52.220000000008262</c:v>
                </c:pt>
                <c:pt idx="10445">
                  <c:v>52.225000000008308</c:v>
                </c:pt>
                <c:pt idx="10446">
                  <c:v>52.230000000008268</c:v>
                </c:pt>
                <c:pt idx="10447">
                  <c:v>52.235000000008313</c:v>
                </c:pt>
                <c:pt idx="10448">
                  <c:v>52.240000000008273</c:v>
                </c:pt>
                <c:pt idx="10449">
                  <c:v>52.245000000008282</c:v>
                </c:pt>
                <c:pt idx="10450">
                  <c:v>52.250000000008278</c:v>
                </c:pt>
                <c:pt idx="10451">
                  <c:v>52.25500000000828</c:v>
                </c:pt>
                <c:pt idx="10452">
                  <c:v>52.260000000008283</c:v>
                </c:pt>
                <c:pt idx="10453">
                  <c:v>52.265000000008328</c:v>
                </c:pt>
                <c:pt idx="10454">
                  <c:v>52.270000000008288</c:v>
                </c:pt>
                <c:pt idx="10455">
                  <c:v>52.275000000008312</c:v>
                </c:pt>
                <c:pt idx="10456">
                  <c:v>52.280000000008293</c:v>
                </c:pt>
                <c:pt idx="10457">
                  <c:v>52.285000000008303</c:v>
                </c:pt>
                <c:pt idx="10458">
                  <c:v>52.290000000008312</c:v>
                </c:pt>
                <c:pt idx="10459">
                  <c:v>52.295000000008343</c:v>
                </c:pt>
                <c:pt idx="10460">
                  <c:v>52.300000000008296</c:v>
                </c:pt>
                <c:pt idx="10461">
                  <c:v>52.305000000008306</c:v>
                </c:pt>
                <c:pt idx="10462">
                  <c:v>52.310000000008294</c:v>
                </c:pt>
                <c:pt idx="10463">
                  <c:v>52.315000000008304</c:v>
                </c:pt>
                <c:pt idx="10464">
                  <c:v>52.320000000008314</c:v>
                </c:pt>
                <c:pt idx="10465">
                  <c:v>52.325000000008316</c:v>
                </c:pt>
                <c:pt idx="10466">
                  <c:v>52.330000000008305</c:v>
                </c:pt>
                <c:pt idx="10467">
                  <c:v>52.335000000008321</c:v>
                </c:pt>
                <c:pt idx="10468">
                  <c:v>52.340000000008324</c:v>
                </c:pt>
                <c:pt idx="10469">
                  <c:v>52.345000000008326</c:v>
                </c:pt>
                <c:pt idx="10470">
                  <c:v>52.350000000008286</c:v>
                </c:pt>
                <c:pt idx="10471">
                  <c:v>52.355000000008324</c:v>
                </c:pt>
                <c:pt idx="10472">
                  <c:v>52.360000000008334</c:v>
                </c:pt>
                <c:pt idx="10473">
                  <c:v>52.365000000008337</c:v>
                </c:pt>
                <c:pt idx="10474">
                  <c:v>52.370000000008325</c:v>
                </c:pt>
                <c:pt idx="10475">
                  <c:v>52.375000000008342</c:v>
                </c:pt>
                <c:pt idx="10476">
                  <c:v>52.380000000008344</c:v>
                </c:pt>
                <c:pt idx="10477">
                  <c:v>52.385000000008347</c:v>
                </c:pt>
                <c:pt idx="10478">
                  <c:v>52.390000000008349</c:v>
                </c:pt>
                <c:pt idx="10479">
                  <c:v>52.395000000008352</c:v>
                </c:pt>
                <c:pt idx="10480">
                  <c:v>52.400000000008355</c:v>
                </c:pt>
                <c:pt idx="10481">
                  <c:v>52.405000000008357</c:v>
                </c:pt>
                <c:pt idx="10482">
                  <c:v>52.410000000008345</c:v>
                </c:pt>
                <c:pt idx="10483">
                  <c:v>52.415000000008355</c:v>
                </c:pt>
                <c:pt idx="10484">
                  <c:v>52.420000000008365</c:v>
                </c:pt>
                <c:pt idx="10485">
                  <c:v>52.425000000008367</c:v>
                </c:pt>
                <c:pt idx="10486">
                  <c:v>52.43000000000837</c:v>
                </c:pt>
                <c:pt idx="10487">
                  <c:v>52.435000000008372</c:v>
                </c:pt>
                <c:pt idx="10488">
                  <c:v>52.440000000008375</c:v>
                </c:pt>
                <c:pt idx="10489">
                  <c:v>52.445000000008378</c:v>
                </c:pt>
                <c:pt idx="10490">
                  <c:v>52.450000000008345</c:v>
                </c:pt>
                <c:pt idx="10491">
                  <c:v>52.455000000008376</c:v>
                </c:pt>
                <c:pt idx="10492">
                  <c:v>52.460000000008385</c:v>
                </c:pt>
                <c:pt idx="10493">
                  <c:v>52.465000000008388</c:v>
                </c:pt>
                <c:pt idx="10494">
                  <c:v>52.47000000000839</c:v>
                </c:pt>
                <c:pt idx="10495">
                  <c:v>52.475000000008393</c:v>
                </c:pt>
                <c:pt idx="10496">
                  <c:v>52.480000000008395</c:v>
                </c:pt>
                <c:pt idx="10497">
                  <c:v>52.485000000008398</c:v>
                </c:pt>
                <c:pt idx="10498">
                  <c:v>52.490000000008401</c:v>
                </c:pt>
                <c:pt idx="10499">
                  <c:v>52.495000000008403</c:v>
                </c:pt>
                <c:pt idx="10500">
                  <c:v>52.500000000008406</c:v>
                </c:pt>
                <c:pt idx="10501">
                  <c:v>52.505000000008408</c:v>
                </c:pt>
                <c:pt idx="10502">
                  <c:v>52.510000000008404</c:v>
                </c:pt>
                <c:pt idx="10503">
                  <c:v>52.515000000008406</c:v>
                </c:pt>
                <c:pt idx="10504">
                  <c:v>52.520000000008416</c:v>
                </c:pt>
                <c:pt idx="10505">
                  <c:v>52.525000000008419</c:v>
                </c:pt>
                <c:pt idx="10506">
                  <c:v>52.530000000008421</c:v>
                </c:pt>
                <c:pt idx="10507">
                  <c:v>52.535000000008431</c:v>
                </c:pt>
                <c:pt idx="10508">
                  <c:v>52.540000000008426</c:v>
                </c:pt>
                <c:pt idx="10509">
                  <c:v>52.545000000008429</c:v>
                </c:pt>
                <c:pt idx="10510">
                  <c:v>52.550000000008424</c:v>
                </c:pt>
                <c:pt idx="10511">
                  <c:v>52.555000000008434</c:v>
                </c:pt>
                <c:pt idx="10512">
                  <c:v>52.560000000008436</c:v>
                </c:pt>
                <c:pt idx="10513">
                  <c:v>52.565000000008439</c:v>
                </c:pt>
                <c:pt idx="10514">
                  <c:v>52.570000000008442</c:v>
                </c:pt>
                <c:pt idx="10515">
                  <c:v>52.575000000008451</c:v>
                </c:pt>
                <c:pt idx="10516">
                  <c:v>52.580000000008447</c:v>
                </c:pt>
                <c:pt idx="10517">
                  <c:v>52.585000000008449</c:v>
                </c:pt>
                <c:pt idx="10518">
                  <c:v>52.590000000008452</c:v>
                </c:pt>
                <c:pt idx="10519">
                  <c:v>52.595000000008461</c:v>
                </c:pt>
                <c:pt idx="10520">
                  <c:v>52.600000000008457</c:v>
                </c:pt>
                <c:pt idx="10521">
                  <c:v>52.605000000008459</c:v>
                </c:pt>
                <c:pt idx="10522">
                  <c:v>52.610000000008455</c:v>
                </c:pt>
                <c:pt idx="10523">
                  <c:v>52.615000000008465</c:v>
                </c:pt>
                <c:pt idx="10524">
                  <c:v>52.620000000008467</c:v>
                </c:pt>
                <c:pt idx="10525">
                  <c:v>52.625000000008512</c:v>
                </c:pt>
                <c:pt idx="10526">
                  <c:v>52.630000000008472</c:v>
                </c:pt>
                <c:pt idx="10527">
                  <c:v>52.635000000008482</c:v>
                </c:pt>
                <c:pt idx="10528">
                  <c:v>52.640000000008477</c:v>
                </c:pt>
                <c:pt idx="10529">
                  <c:v>52.64500000000848</c:v>
                </c:pt>
                <c:pt idx="10530">
                  <c:v>52.650000000008475</c:v>
                </c:pt>
                <c:pt idx="10531">
                  <c:v>52.655000000008485</c:v>
                </c:pt>
                <c:pt idx="10532">
                  <c:v>52.660000000008488</c:v>
                </c:pt>
                <c:pt idx="10533">
                  <c:v>52.665000000008511</c:v>
                </c:pt>
                <c:pt idx="10534">
                  <c:v>52.670000000008493</c:v>
                </c:pt>
                <c:pt idx="10535">
                  <c:v>52.675000000008502</c:v>
                </c:pt>
                <c:pt idx="10536">
                  <c:v>52.680000000008498</c:v>
                </c:pt>
                <c:pt idx="10537">
                  <c:v>52.6850000000085</c:v>
                </c:pt>
                <c:pt idx="10538">
                  <c:v>52.690000000008503</c:v>
                </c:pt>
                <c:pt idx="10539">
                  <c:v>52.695000000008513</c:v>
                </c:pt>
                <c:pt idx="10540">
                  <c:v>52.700000000008508</c:v>
                </c:pt>
                <c:pt idx="10541">
                  <c:v>52.705000000008511</c:v>
                </c:pt>
                <c:pt idx="10542">
                  <c:v>52.710000000008506</c:v>
                </c:pt>
                <c:pt idx="10543">
                  <c:v>52.715000000008516</c:v>
                </c:pt>
                <c:pt idx="10544">
                  <c:v>52.720000000008518</c:v>
                </c:pt>
                <c:pt idx="10545">
                  <c:v>52.725000000008563</c:v>
                </c:pt>
                <c:pt idx="10546">
                  <c:v>52.730000000008523</c:v>
                </c:pt>
                <c:pt idx="10547">
                  <c:v>52.735000000008533</c:v>
                </c:pt>
                <c:pt idx="10548">
                  <c:v>52.740000000008529</c:v>
                </c:pt>
                <c:pt idx="10549">
                  <c:v>52.745000000008531</c:v>
                </c:pt>
                <c:pt idx="10550">
                  <c:v>52.750000000008534</c:v>
                </c:pt>
                <c:pt idx="10551">
                  <c:v>52.755000000008536</c:v>
                </c:pt>
                <c:pt idx="10552">
                  <c:v>52.760000000008539</c:v>
                </c:pt>
                <c:pt idx="10553">
                  <c:v>52.765000000008563</c:v>
                </c:pt>
                <c:pt idx="10554">
                  <c:v>52.770000000008551</c:v>
                </c:pt>
                <c:pt idx="10555">
                  <c:v>52.775000000008561</c:v>
                </c:pt>
                <c:pt idx="10556">
                  <c:v>52.780000000008549</c:v>
                </c:pt>
                <c:pt idx="10557">
                  <c:v>52.785000000008552</c:v>
                </c:pt>
                <c:pt idx="10558">
                  <c:v>52.790000000008561</c:v>
                </c:pt>
                <c:pt idx="10559">
                  <c:v>52.795000000008599</c:v>
                </c:pt>
                <c:pt idx="10560">
                  <c:v>52.800000000008545</c:v>
                </c:pt>
                <c:pt idx="10561">
                  <c:v>52.805000000008555</c:v>
                </c:pt>
                <c:pt idx="10562">
                  <c:v>52.810000000008522</c:v>
                </c:pt>
                <c:pt idx="10563">
                  <c:v>52.815000000008546</c:v>
                </c:pt>
                <c:pt idx="10564">
                  <c:v>52.820000000008555</c:v>
                </c:pt>
                <c:pt idx="10565">
                  <c:v>52.825000000008572</c:v>
                </c:pt>
                <c:pt idx="10566">
                  <c:v>52.830000000008575</c:v>
                </c:pt>
                <c:pt idx="10567">
                  <c:v>52.835000000008577</c:v>
                </c:pt>
                <c:pt idx="10568">
                  <c:v>52.840000000008544</c:v>
                </c:pt>
                <c:pt idx="10569">
                  <c:v>52.845000000008575</c:v>
                </c:pt>
                <c:pt idx="10570">
                  <c:v>52.850000000008535</c:v>
                </c:pt>
                <c:pt idx="10571">
                  <c:v>52.855000000008545</c:v>
                </c:pt>
                <c:pt idx="10572">
                  <c:v>52.86000000000859</c:v>
                </c:pt>
                <c:pt idx="10573">
                  <c:v>52.865000000008592</c:v>
                </c:pt>
                <c:pt idx="10574">
                  <c:v>52.870000000008595</c:v>
                </c:pt>
                <c:pt idx="10575">
                  <c:v>52.875000000008598</c:v>
                </c:pt>
                <c:pt idx="10576">
                  <c:v>52.880000000008557</c:v>
                </c:pt>
                <c:pt idx="10577">
                  <c:v>52.885000000008596</c:v>
                </c:pt>
                <c:pt idx="10578">
                  <c:v>52.890000000008605</c:v>
                </c:pt>
                <c:pt idx="10579">
                  <c:v>52.895000000008608</c:v>
                </c:pt>
                <c:pt idx="10580">
                  <c:v>52.900000000008596</c:v>
                </c:pt>
                <c:pt idx="10581">
                  <c:v>52.905000000008606</c:v>
                </c:pt>
                <c:pt idx="10582">
                  <c:v>52.910000000008594</c:v>
                </c:pt>
                <c:pt idx="10583">
                  <c:v>52.915000000008604</c:v>
                </c:pt>
                <c:pt idx="10584">
                  <c:v>52.920000000008621</c:v>
                </c:pt>
                <c:pt idx="10585">
                  <c:v>52.925000000008623</c:v>
                </c:pt>
                <c:pt idx="10586">
                  <c:v>52.930000000008626</c:v>
                </c:pt>
                <c:pt idx="10587">
                  <c:v>52.935000000008628</c:v>
                </c:pt>
                <c:pt idx="10588">
                  <c:v>52.940000000008624</c:v>
                </c:pt>
                <c:pt idx="10589">
                  <c:v>52.945000000008626</c:v>
                </c:pt>
                <c:pt idx="10590">
                  <c:v>52.950000000008593</c:v>
                </c:pt>
                <c:pt idx="10591">
                  <c:v>52.955000000008624</c:v>
                </c:pt>
                <c:pt idx="10592">
                  <c:v>52.960000000008641</c:v>
                </c:pt>
                <c:pt idx="10593">
                  <c:v>52.965000000008651</c:v>
                </c:pt>
                <c:pt idx="10594">
                  <c:v>52.970000000008646</c:v>
                </c:pt>
                <c:pt idx="10595">
                  <c:v>52.975000000008649</c:v>
                </c:pt>
                <c:pt idx="10596">
                  <c:v>52.980000000008644</c:v>
                </c:pt>
                <c:pt idx="10597">
                  <c:v>52.985000000008654</c:v>
                </c:pt>
                <c:pt idx="10598">
                  <c:v>52.990000000008656</c:v>
                </c:pt>
                <c:pt idx="10599">
                  <c:v>52.995000000008659</c:v>
                </c:pt>
                <c:pt idx="10600">
                  <c:v>53.000000000008654</c:v>
                </c:pt>
                <c:pt idx="10601">
                  <c:v>53.005000000008664</c:v>
                </c:pt>
                <c:pt idx="10602">
                  <c:v>53.010000000008645</c:v>
                </c:pt>
                <c:pt idx="10603">
                  <c:v>53.015000000008655</c:v>
                </c:pt>
                <c:pt idx="10604">
                  <c:v>53.020000000008672</c:v>
                </c:pt>
                <c:pt idx="10605">
                  <c:v>53.025000000008681</c:v>
                </c:pt>
                <c:pt idx="10606">
                  <c:v>53.030000000008677</c:v>
                </c:pt>
                <c:pt idx="10607">
                  <c:v>53.035000000008679</c:v>
                </c:pt>
                <c:pt idx="10608">
                  <c:v>53.040000000008675</c:v>
                </c:pt>
                <c:pt idx="10609">
                  <c:v>53.045000000008685</c:v>
                </c:pt>
                <c:pt idx="10610">
                  <c:v>53.050000000008644</c:v>
                </c:pt>
                <c:pt idx="10611">
                  <c:v>53.05500000000869</c:v>
                </c:pt>
                <c:pt idx="10612">
                  <c:v>53.060000000008692</c:v>
                </c:pt>
                <c:pt idx="10613">
                  <c:v>53.065000000008737</c:v>
                </c:pt>
                <c:pt idx="10614">
                  <c:v>53.070000000008697</c:v>
                </c:pt>
                <c:pt idx="10615">
                  <c:v>53.075000000008743</c:v>
                </c:pt>
                <c:pt idx="10616">
                  <c:v>53.080000000008702</c:v>
                </c:pt>
                <c:pt idx="10617">
                  <c:v>53.085000000008712</c:v>
                </c:pt>
                <c:pt idx="10618">
                  <c:v>53.09000000000875</c:v>
                </c:pt>
                <c:pt idx="10619">
                  <c:v>53.095000000008767</c:v>
                </c:pt>
                <c:pt idx="10620">
                  <c:v>53.100000000008713</c:v>
                </c:pt>
                <c:pt idx="10621">
                  <c:v>53.105000000008765</c:v>
                </c:pt>
                <c:pt idx="10622">
                  <c:v>53.110000000008718</c:v>
                </c:pt>
                <c:pt idx="10623">
                  <c:v>53.115000000008763</c:v>
                </c:pt>
                <c:pt idx="10624">
                  <c:v>53.120000000008773</c:v>
                </c:pt>
                <c:pt idx="10625">
                  <c:v>53.125000000008797</c:v>
                </c:pt>
                <c:pt idx="10626">
                  <c:v>53.130000000008771</c:v>
                </c:pt>
                <c:pt idx="10627">
                  <c:v>53.13500000000878</c:v>
                </c:pt>
                <c:pt idx="10628">
                  <c:v>53.140000000008733</c:v>
                </c:pt>
                <c:pt idx="10629">
                  <c:v>53.145000000008778</c:v>
                </c:pt>
                <c:pt idx="10630">
                  <c:v>53.150000000008738</c:v>
                </c:pt>
                <c:pt idx="10631">
                  <c:v>53.155000000008762</c:v>
                </c:pt>
                <c:pt idx="10632">
                  <c:v>53.160000000008786</c:v>
                </c:pt>
                <c:pt idx="10633">
                  <c:v>53.16500000000881</c:v>
                </c:pt>
                <c:pt idx="10634">
                  <c:v>53.170000000008763</c:v>
                </c:pt>
                <c:pt idx="10635">
                  <c:v>53.175000000008794</c:v>
                </c:pt>
                <c:pt idx="10636">
                  <c:v>53.180000000008761</c:v>
                </c:pt>
                <c:pt idx="10637">
                  <c:v>53.185000000008763</c:v>
                </c:pt>
                <c:pt idx="10638">
                  <c:v>53.190000000008808</c:v>
                </c:pt>
                <c:pt idx="10639">
                  <c:v>53.195000000008825</c:v>
                </c:pt>
                <c:pt idx="10640">
                  <c:v>53.200000000008806</c:v>
                </c:pt>
                <c:pt idx="10641">
                  <c:v>53.205000000008816</c:v>
                </c:pt>
                <c:pt idx="10642">
                  <c:v>53.210000000008769</c:v>
                </c:pt>
                <c:pt idx="10643">
                  <c:v>53.215000000008814</c:v>
                </c:pt>
                <c:pt idx="10644">
                  <c:v>53.220000000008838</c:v>
                </c:pt>
                <c:pt idx="10645">
                  <c:v>53.225000000008855</c:v>
                </c:pt>
                <c:pt idx="10646">
                  <c:v>53.230000000008822</c:v>
                </c:pt>
                <c:pt idx="10647">
                  <c:v>53.235000000008839</c:v>
                </c:pt>
                <c:pt idx="10648">
                  <c:v>53.240000000008813</c:v>
                </c:pt>
                <c:pt idx="10649">
                  <c:v>53.245000000008837</c:v>
                </c:pt>
                <c:pt idx="10650">
                  <c:v>53.250000000008789</c:v>
                </c:pt>
                <c:pt idx="10651">
                  <c:v>53.255000000008813</c:v>
                </c:pt>
                <c:pt idx="10652">
                  <c:v>53.260000000008844</c:v>
                </c:pt>
                <c:pt idx="10653">
                  <c:v>53.265000000008868</c:v>
                </c:pt>
                <c:pt idx="10654">
                  <c:v>53.270000000008842</c:v>
                </c:pt>
                <c:pt idx="10655">
                  <c:v>53.275000000008859</c:v>
                </c:pt>
                <c:pt idx="10656">
                  <c:v>53.280000000008812</c:v>
                </c:pt>
                <c:pt idx="10657">
                  <c:v>53.28500000000885</c:v>
                </c:pt>
                <c:pt idx="10658">
                  <c:v>53.290000000008867</c:v>
                </c:pt>
                <c:pt idx="10659">
                  <c:v>53.295000000008876</c:v>
                </c:pt>
                <c:pt idx="10660">
                  <c:v>53.300000000008815</c:v>
                </c:pt>
                <c:pt idx="10661">
                  <c:v>53.305000000008818</c:v>
                </c:pt>
                <c:pt idx="10662">
                  <c:v>53.31000000000882</c:v>
                </c:pt>
                <c:pt idx="10663">
                  <c:v>53.315000000008823</c:v>
                </c:pt>
                <c:pt idx="10664">
                  <c:v>53.320000000008832</c:v>
                </c:pt>
                <c:pt idx="10665">
                  <c:v>53.325000000008863</c:v>
                </c:pt>
                <c:pt idx="10666">
                  <c:v>53.33000000000883</c:v>
                </c:pt>
                <c:pt idx="10667">
                  <c:v>53.335000000008833</c:v>
                </c:pt>
                <c:pt idx="10668">
                  <c:v>53.340000000008835</c:v>
                </c:pt>
                <c:pt idx="10669">
                  <c:v>53.345000000008838</c:v>
                </c:pt>
                <c:pt idx="10670">
                  <c:v>53.350000000008841</c:v>
                </c:pt>
                <c:pt idx="10671">
                  <c:v>53.355000000008843</c:v>
                </c:pt>
                <c:pt idx="10672">
                  <c:v>53.360000000008853</c:v>
                </c:pt>
                <c:pt idx="10673">
                  <c:v>53.365000000008862</c:v>
                </c:pt>
                <c:pt idx="10674">
                  <c:v>53.370000000008851</c:v>
                </c:pt>
                <c:pt idx="10675">
                  <c:v>53.375000000008853</c:v>
                </c:pt>
                <c:pt idx="10676">
                  <c:v>53.380000000008856</c:v>
                </c:pt>
                <c:pt idx="10677">
                  <c:v>53.385000000008858</c:v>
                </c:pt>
                <c:pt idx="10678">
                  <c:v>53.390000000008861</c:v>
                </c:pt>
                <c:pt idx="10679">
                  <c:v>53.395000000008906</c:v>
                </c:pt>
                <c:pt idx="10680">
                  <c:v>53.400000000008866</c:v>
                </c:pt>
                <c:pt idx="10681">
                  <c:v>53.405000000008869</c:v>
                </c:pt>
                <c:pt idx="10682">
                  <c:v>53.410000000008871</c:v>
                </c:pt>
                <c:pt idx="10683">
                  <c:v>53.415000000008881</c:v>
                </c:pt>
                <c:pt idx="10684">
                  <c:v>53.420000000008883</c:v>
                </c:pt>
                <c:pt idx="10685">
                  <c:v>53.425000000008922</c:v>
                </c:pt>
                <c:pt idx="10686">
                  <c:v>53.430000000008881</c:v>
                </c:pt>
                <c:pt idx="10687">
                  <c:v>53.435000000008912</c:v>
                </c:pt>
                <c:pt idx="10688">
                  <c:v>53.440000000008887</c:v>
                </c:pt>
                <c:pt idx="10689">
                  <c:v>53.445000000008889</c:v>
                </c:pt>
                <c:pt idx="10690">
                  <c:v>53.450000000008892</c:v>
                </c:pt>
                <c:pt idx="10691">
                  <c:v>53.455000000008901</c:v>
                </c:pt>
                <c:pt idx="10692">
                  <c:v>53.460000000008911</c:v>
                </c:pt>
                <c:pt idx="10693">
                  <c:v>53.465000000008942</c:v>
                </c:pt>
                <c:pt idx="10694">
                  <c:v>53.470000000008902</c:v>
                </c:pt>
                <c:pt idx="10695">
                  <c:v>53.475000000008912</c:v>
                </c:pt>
                <c:pt idx="10696">
                  <c:v>53.480000000008907</c:v>
                </c:pt>
                <c:pt idx="10697">
                  <c:v>53.48500000000891</c:v>
                </c:pt>
                <c:pt idx="10698">
                  <c:v>53.490000000008912</c:v>
                </c:pt>
                <c:pt idx="10699">
                  <c:v>53.495000000008957</c:v>
                </c:pt>
                <c:pt idx="10700">
                  <c:v>53.500000000008917</c:v>
                </c:pt>
                <c:pt idx="10701">
                  <c:v>53.505000000008963</c:v>
                </c:pt>
                <c:pt idx="10702">
                  <c:v>53.510000000008922</c:v>
                </c:pt>
                <c:pt idx="10703">
                  <c:v>53.515000000008932</c:v>
                </c:pt>
                <c:pt idx="10704">
                  <c:v>53.520000000008963</c:v>
                </c:pt>
                <c:pt idx="10705">
                  <c:v>53.52500000000898</c:v>
                </c:pt>
                <c:pt idx="10706">
                  <c:v>53.530000000008933</c:v>
                </c:pt>
                <c:pt idx="10707">
                  <c:v>53.535000000008978</c:v>
                </c:pt>
                <c:pt idx="10708">
                  <c:v>53.540000000008938</c:v>
                </c:pt>
                <c:pt idx="10709">
                  <c:v>53.545000000008962</c:v>
                </c:pt>
                <c:pt idx="10710">
                  <c:v>53.550000000008943</c:v>
                </c:pt>
                <c:pt idx="10711">
                  <c:v>53.555000000008953</c:v>
                </c:pt>
                <c:pt idx="10712">
                  <c:v>53.560000000008962</c:v>
                </c:pt>
                <c:pt idx="10713">
                  <c:v>53.565000000008993</c:v>
                </c:pt>
                <c:pt idx="10714">
                  <c:v>53.570000000008953</c:v>
                </c:pt>
                <c:pt idx="10715">
                  <c:v>53.575000000008963</c:v>
                </c:pt>
                <c:pt idx="10716">
                  <c:v>53.580000000008958</c:v>
                </c:pt>
                <c:pt idx="10717">
                  <c:v>53.585000000008961</c:v>
                </c:pt>
                <c:pt idx="10718">
                  <c:v>53.590000000008963</c:v>
                </c:pt>
                <c:pt idx="10719">
                  <c:v>53.595000000009016</c:v>
                </c:pt>
                <c:pt idx="10720">
                  <c:v>53.600000000008968</c:v>
                </c:pt>
                <c:pt idx="10721">
                  <c:v>53.605000000009014</c:v>
                </c:pt>
                <c:pt idx="10722">
                  <c:v>53.610000000008981</c:v>
                </c:pt>
                <c:pt idx="10723">
                  <c:v>53.615000000008983</c:v>
                </c:pt>
                <c:pt idx="10724">
                  <c:v>53.620000000009021</c:v>
                </c:pt>
                <c:pt idx="10725">
                  <c:v>53.625000000009038</c:v>
                </c:pt>
                <c:pt idx="10726">
                  <c:v>53.630000000009012</c:v>
                </c:pt>
                <c:pt idx="10727">
                  <c:v>53.635000000009029</c:v>
                </c:pt>
                <c:pt idx="10728">
                  <c:v>53.640000000008989</c:v>
                </c:pt>
                <c:pt idx="10729">
                  <c:v>53.645000000009013</c:v>
                </c:pt>
                <c:pt idx="10730">
                  <c:v>53.650000000009001</c:v>
                </c:pt>
                <c:pt idx="10731">
                  <c:v>53.655000000009011</c:v>
                </c:pt>
                <c:pt idx="10732">
                  <c:v>53.660000000009013</c:v>
                </c:pt>
                <c:pt idx="10733">
                  <c:v>53.665000000009044</c:v>
                </c:pt>
                <c:pt idx="10734">
                  <c:v>53.670000000009011</c:v>
                </c:pt>
                <c:pt idx="10735">
                  <c:v>53.675000000009049</c:v>
                </c:pt>
                <c:pt idx="10736">
                  <c:v>53.680000000009009</c:v>
                </c:pt>
                <c:pt idx="10737">
                  <c:v>53.685000000009012</c:v>
                </c:pt>
                <c:pt idx="10738">
                  <c:v>53.690000000009057</c:v>
                </c:pt>
                <c:pt idx="10739">
                  <c:v>53.695000000009074</c:v>
                </c:pt>
                <c:pt idx="10740">
                  <c:v>53.700000000009062</c:v>
                </c:pt>
                <c:pt idx="10741">
                  <c:v>53.705000000009072</c:v>
                </c:pt>
                <c:pt idx="10742">
                  <c:v>53.710000000009032</c:v>
                </c:pt>
                <c:pt idx="10743">
                  <c:v>53.715000000009063</c:v>
                </c:pt>
                <c:pt idx="10744">
                  <c:v>53.72000000000908</c:v>
                </c:pt>
                <c:pt idx="10745">
                  <c:v>53.725000000009096</c:v>
                </c:pt>
                <c:pt idx="10746">
                  <c:v>53.730000000009063</c:v>
                </c:pt>
                <c:pt idx="10747">
                  <c:v>53.735000000009087</c:v>
                </c:pt>
                <c:pt idx="10748">
                  <c:v>53.740000000009061</c:v>
                </c:pt>
                <c:pt idx="10749">
                  <c:v>53.745000000009085</c:v>
                </c:pt>
                <c:pt idx="10750">
                  <c:v>53.750000000009052</c:v>
                </c:pt>
                <c:pt idx="10751">
                  <c:v>53.755000000009062</c:v>
                </c:pt>
                <c:pt idx="10752">
                  <c:v>53.760000000009093</c:v>
                </c:pt>
                <c:pt idx="10753">
                  <c:v>53.76500000000911</c:v>
                </c:pt>
                <c:pt idx="10754">
                  <c:v>53.770000000009063</c:v>
                </c:pt>
                <c:pt idx="10755">
                  <c:v>53.775000000009108</c:v>
                </c:pt>
                <c:pt idx="10756">
                  <c:v>53.780000000009061</c:v>
                </c:pt>
                <c:pt idx="10757">
                  <c:v>53.785000000009063</c:v>
                </c:pt>
                <c:pt idx="10758">
                  <c:v>53.790000000009115</c:v>
                </c:pt>
                <c:pt idx="10759">
                  <c:v>53.795000000009139</c:v>
                </c:pt>
                <c:pt idx="10760">
                  <c:v>53.800000000009071</c:v>
                </c:pt>
                <c:pt idx="10761">
                  <c:v>53.805000000009073</c:v>
                </c:pt>
                <c:pt idx="10762">
                  <c:v>53.810000000009076</c:v>
                </c:pt>
                <c:pt idx="10763">
                  <c:v>53.815000000009078</c:v>
                </c:pt>
                <c:pt idx="10764">
                  <c:v>53.820000000009081</c:v>
                </c:pt>
                <c:pt idx="10765">
                  <c:v>53.825000000009112</c:v>
                </c:pt>
                <c:pt idx="10766">
                  <c:v>53.830000000009086</c:v>
                </c:pt>
                <c:pt idx="10767">
                  <c:v>53.835000000009089</c:v>
                </c:pt>
                <c:pt idx="10768">
                  <c:v>53.840000000009091</c:v>
                </c:pt>
                <c:pt idx="10769">
                  <c:v>53.845000000009101</c:v>
                </c:pt>
                <c:pt idx="10770">
                  <c:v>53.850000000009096</c:v>
                </c:pt>
                <c:pt idx="10771">
                  <c:v>53.855000000009099</c:v>
                </c:pt>
                <c:pt idx="10772">
                  <c:v>53.860000000009101</c:v>
                </c:pt>
                <c:pt idx="10773">
                  <c:v>53.865000000009111</c:v>
                </c:pt>
                <c:pt idx="10774">
                  <c:v>53.870000000009107</c:v>
                </c:pt>
                <c:pt idx="10775">
                  <c:v>53.875000000009109</c:v>
                </c:pt>
                <c:pt idx="10776">
                  <c:v>53.880000000009105</c:v>
                </c:pt>
                <c:pt idx="10777">
                  <c:v>53.885000000009114</c:v>
                </c:pt>
                <c:pt idx="10778">
                  <c:v>53.890000000009117</c:v>
                </c:pt>
                <c:pt idx="10779">
                  <c:v>53.895000000009119</c:v>
                </c:pt>
                <c:pt idx="10780">
                  <c:v>53.900000000009122</c:v>
                </c:pt>
                <c:pt idx="10781">
                  <c:v>53.905000000009132</c:v>
                </c:pt>
                <c:pt idx="10782">
                  <c:v>53.910000000009127</c:v>
                </c:pt>
                <c:pt idx="10783">
                  <c:v>53.91500000000913</c:v>
                </c:pt>
                <c:pt idx="10784">
                  <c:v>53.920000000009132</c:v>
                </c:pt>
                <c:pt idx="10785">
                  <c:v>53.925000000009163</c:v>
                </c:pt>
                <c:pt idx="10786">
                  <c:v>53.930000000009137</c:v>
                </c:pt>
                <c:pt idx="10787">
                  <c:v>53.935000000009161</c:v>
                </c:pt>
                <c:pt idx="10788">
                  <c:v>53.940000000009142</c:v>
                </c:pt>
                <c:pt idx="10789">
                  <c:v>53.945000000009152</c:v>
                </c:pt>
                <c:pt idx="10790">
                  <c:v>53.950000000009148</c:v>
                </c:pt>
                <c:pt idx="10791">
                  <c:v>53.95500000000915</c:v>
                </c:pt>
                <c:pt idx="10792">
                  <c:v>53.960000000009153</c:v>
                </c:pt>
                <c:pt idx="10793">
                  <c:v>53.965000000009162</c:v>
                </c:pt>
                <c:pt idx="10794">
                  <c:v>53.970000000009158</c:v>
                </c:pt>
                <c:pt idx="10795">
                  <c:v>53.97500000000916</c:v>
                </c:pt>
                <c:pt idx="10796">
                  <c:v>53.980000000009156</c:v>
                </c:pt>
                <c:pt idx="10797">
                  <c:v>53.985000000009165</c:v>
                </c:pt>
                <c:pt idx="10798">
                  <c:v>53.990000000009168</c:v>
                </c:pt>
                <c:pt idx="10799">
                  <c:v>53.995000000009213</c:v>
                </c:pt>
                <c:pt idx="10800">
                  <c:v>54.000000000009173</c:v>
                </c:pt>
                <c:pt idx="10801">
                  <c:v>54.005000000009183</c:v>
                </c:pt>
                <c:pt idx="10802">
                  <c:v>54.010000000009178</c:v>
                </c:pt>
                <c:pt idx="10803">
                  <c:v>54.015000000009181</c:v>
                </c:pt>
                <c:pt idx="10804">
                  <c:v>54.020000000009183</c:v>
                </c:pt>
                <c:pt idx="10805">
                  <c:v>54.025000000009229</c:v>
                </c:pt>
                <c:pt idx="10806">
                  <c:v>54.030000000009188</c:v>
                </c:pt>
                <c:pt idx="10807">
                  <c:v>54.035000000009212</c:v>
                </c:pt>
                <c:pt idx="10808">
                  <c:v>54.040000000009201</c:v>
                </c:pt>
                <c:pt idx="10809">
                  <c:v>54.045000000009203</c:v>
                </c:pt>
                <c:pt idx="10810">
                  <c:v>54.050000000009199</c:v>
                </c:pt>
                <c:pt idx="10811">
                  <c:v>54.055000000009201</c:v>
                </c:pt>
                <c:pt idx="10812">
                  <c:v>54.060000000009211</c:v>
                </c:pt>
                <c:pt idx="10813">
                  <c:v>54.065000000009213</c:v>
                </c:pt>
                <c:pt idx="10814">
                  <c:v>54.070000000009209</c:v>
                </c:pt>
                <c:pt idx="10815">
                  <c:v>54.075000000009211</c:v>
                </c:pt>
                <c:pt idx="10816">
                  <c:v>54.080000000009214</c:v>
                </c:pt>
                <c:pt idx="10817">
                  <c:v>54.085000000009217</c:v>
                </c:pt>
                <c:pt idx="10818">
                  <c:v>54.090000000009219</c:v>
                </c:pt>
                <c:pt idx="10819">
                  <c:v>54.095000000009264</c:v>
                </c:pt>
                <c:pt idx="10820">
                  <c:v>54.100000000009231</c:v>
                </c:pt>
                <c:pt idx="10821">
                  <c:v>54.105000000009262</c:v>
                </c:pt>
                <c:pt idx="10822">
                  <c:v>54.110000000009229</c:v>
                </c:pt>
                <c:pt idx="10823">
                  <c:v>54.115000000009232</c:v>
                </c:pt>
                <c:pt idx="10824">
                  <c:v>54.120000000009263</c:v>
                </c:pt>
                <c:pt idx="10825">
                  <c:v>54.125000000009287</c:v>
                </c:pt>
                <c:pt idx="10826">
                  <c:v>54.130000000009261</c:v>
                </c:pt>
                <c:pt idx="10827">
                  <c:v>54.135000000009263</c:v>
                </c:pt>
                <c:pt idx="10828">
                  <c:v>54.140000000009252</c:v>
                </c:pt>
                <c:pt idx="10829">
                  <c:v>54.145000000009261</c:v>
                </c:pt>
                <c:pt idx="10830">
                  <c:v>54.15000000000925</c:v>
                </c:pt>
                <c:pt idx="10831">
                  <c:v>54.155000000009252</c:v>
                </c:pt>
                <c:pt idx="10832">
                  <c:v>54.160000000009262</c:v>
                </c:pt>
                <c:pt idx="10833">
                  <c:v>54.1650000000093</c:v>
                </c:pt>
                <c:pt idx="10834">
                  <c:v>54.17000000000926</c:v>
                </c:pt>
                <c:pt idx="10835">
                  <c:v>54.175000000009263</c:v>
                </c:pt>
                <c:pt idx="10836">
                  <c:v>54.180000000009265</c:v>
                </c:pt>
                <c:pt idx="10837">
                  <c:v>54.185000000009268</c:v>
                </c:pt>
                <c:pt idx="10838">
                  <c:v>54.190000000009313</c:v>
                </c:pt>
                <c:pt idx="10839">
                  <c:v>54.195000000009323</c:v>
                </c:pt>
                <c:pt idx="10840">
                  <c:v>54.200000000009283</c:v>
                </c:pt>
                <c:pt idx="10841">
                  <c:v>54.205000000009321</c:v>
                </c:pt>
                <c:pt idx="10842">
                  <c:v>54.210000000009281</c:v>
                </c:pt>
                <c:pt idx="10843">
                  <c:v>54.215000000009283</c:v>
                </c:pt>
                <c:pt idx="10844">
                  <c:v>54.220000000009328</c:v>
                </c:pt>
                <c:pt idx="10845">
                  <c:v>54.225000000009345</c:v>
                </c:pt>
                <c:pt idx="10846">
                  <c:v>54.230000000009312</c:v>
                </c:pt>
                <c:pt idx="10847">
                  <c:v>54.235000000009336</c:v>
                </c:pt>
                <c:pt idx="10848">
                  <c:v>54.240000000009303</c:v>
                </c:pt>
                <c:pt idx="10849">
                  <c:v>54.245000000009313</c:v>
                </c:pt>
                <c:pt idx="10850">
                  <c:v>54.250000000009301</c:v>
                </c:pt>
                <c:pt idx="10851">
                  <c:v>54.255000000009311</c:v>
                </c:pt>
                <c:pt idx="10852">
                  <c:v>54.260000000009313</c:v>
                </c:pt>
                <c:pt idx="10853">
                  <c:v>54.265000000009358</c:v>
                </c:pt>
                <c:pt idx="10854">
                  <c:v>54.270000000009311</c:v>
                </c:pt>
                <c:pt idx="10855">
                  <c:v>54.275000000009356</c:v>
                </c:pt>
                <c:pt idx="10856">
                  <c:v>54.280000000009316</c:v>
                </c:pt>
                <c:pt idx="10857">
                  <c:v>54.285000000009319</c:v>
                </c:pt>
                <c:pt idx="10858">
                  <c:v>54.290000000009364</c:v>
                </c:pt>
                <c:pt idx="10859">
                  <c:v>54.295000000009388</c:v>
                </c:pt>
                <c:pt idx="10860">
                  <c:v>54.300000000009327</c:v>
                </c:pt>
                <c:pt idx="10861">
                  <c:v>54.305000000009329</c:v>
                </c:pt>
                <c:pt idx="10862">
                  <c:v>54.310000000009325</c:v>
                </c:pt>
                <c:pt idx="10863">
                  <c:v>54.315000000009334</c:v>
                </c:pt>
                <c:pt idx="10864">
                  <c:v>54.320000000009337</c:v>
                </c:pt>
                <c:pt idx="10865">
                  <c:v>54.325000000009339</c:v>
                </c:pt>
                <c:pt idx="10866">
                  <c:v>54.330000000009342</c:v>
                </c:pt>
                <c:pt idx="10867">
                  <c:v>54.335000000009352</c:v>
                </c:pt>
                <c:pt idx="10868">
                  <c:v>54.340000000009347</c:v>
                </c:pt>
                <c:pt idx="10869">
                  <c:v>54.34500000000935</c:v>
                </c:pt>
                <c:pt idx="10870">
                  <c:v>54.350000000009345</c:v>
                </c:pt>
                <c:pt idx="10871">
                  <c:v>54.355000000009355</c:v>
                </c:pt>
                <c:pt idx="10872">
                  <c:v>54.360000000009357</c:v>
                </c:pt>
                <c:pt idx="10873">
                  <c:v>54.36500000000936</c:v>
                </c:pt>
                <c:pt idx="10874">
                  <c:v>54.370000000009355</c:v>
                </c:pt>
                <c:pt idx="10875">
                  <c:v>54.375000000009365</c:v>
                </c:pt>
                <c:pt idx="10876">
                  <c:v>54.380000000009346</c:v>
                </c:pt>
                <c:pt idx="10877">
                  <c:v>54.38500000000937</c:v>
                </c:pt>
                <c:pt idx="10878">
                  <c:v>54.390000000009373</c:v>
                </c:pt>
                <c:pt idx="10879">
                  <c:v>54.395000000009382</c:v>
                </c:pt>
                <c:pt idx="10880">
                  <c:v>54.400000000009378</c:v>
                </c:pt>
                <c:pt idx="10881">
                  <c:v>54.40500000000938</c:v>
                </c:pt>
                <c:pt idx="10882">
                  <c:v>54.410000000009376</c:v>
                </c:pt>
                <c:pt idx="10883">
                  <c:v>54.415000000009385</c:v>
                </c:pt>
                <c:pt idx="10884">
                  <c:v>54.420000000009388</c:v>
                </c:pt>
                <c:pt idx="10885">
                  <c:v>54.425000000009412</c:v>
                </c:pt>
                <c:pt idx="10886">
                  <c:v>54.430000000009393</c:v>
                </c:pt>
                <c:pt idx="10887">
                  <c:v>54.435000000009403</c:v>
                </c:pt>
                <c:pt idx="10888">
                  <c:v>54.440000000009398</c:v>
                </c:pt>
                <c:pt idx="10889">
                  <c:v>54.445000000009401</c:v>
                </c:pt>
                <c:pt idx="10890">
                  <c:v>54.450000000009396</c:v>
                </c:pt>
                <c:pt idx="10891">
                  <c:v>54.455000000009406</c:v>
                </c:pt>
                <c:pt idx="10892">
                  <c:v>54.460000000009408</c:v>
                </c:pt>
                <c:pt idx="10893">
                  <c:v>54.465000000009411</c:v>
                </c:pt>
                <c:pt idx="10894">
                  <c:v>54.470000000009414</c:v>
                </c:pt>
                <c:pt idx="10895">
                  <c:v>54.475000000009416</c:v>
                </c:pt>
                <c:pt idx="10896">
                  <c:v>54.480000000009404</c:v>
                </c:pt>
                <c:pt idx="10897">
                  <c:v>54.485000000009421</c:v>
                </c:pt>
                <c:pt idx="10898">
                  <c:v>54.490000000009431</c:v>
                </c:pt>
                <c:pt idx="10899">
                  <c:v>54.495000000009433</c:v>
                </c:pt>
                <c:pt idx="10900">
                  <c:v>54.500000000009429</c:v>
                </c:pt>
                <c:pt idx="10901">
                  <c:v>54.505000000009431</c:v>
                </c:pt>
                <c:pt idx="10902">
                  <c:v>54.510000000009434</c:v>
                </c:pt>
                <c:pt idx="10903">
                  <c:v>54.515000000009437</c:v>
                </c:pt>
                <c:pt idx="10904">
                  <c:v>54.520000000009439</c:v>
                </c:pt>
                <c:pt idx="10905">
                  <c:v>54.525000000009463</c:v>
                </c:pt>
                <c:pt idx="10906">
                  <c:v>54.530000000009451</c:v>
                </c:pt>
                <c:pt idx="10907">
                  <c:v>54.535000000009461</c:v>
                </c:pt>
                <c:pt idx="10908">
                  <c:v>54.540000000009449</c:v>
                </c:pt>
                <c:pt idx="10909">
                  <c:v>54.545000000009452</c:v>
                </c:pt>
                <c:pt idx="10910">
                  <c:v>54.550000000009454</c:v>
                </c:pt>
                <c:pt idx="10911">
                  <c:v>54.555000000009457</c:v>
                </c:pt>
                <c:pt idx="10912">
                  <c:v>54.56000000000946</c:v>
                </c:pt>
                <c:pt idx="10913">
                  <c:v>54.565000000009462</c:v>
                </c:pt>
                <c:pt idx="10914">
                  <c:v>54.570000000009465</c:v>
                </c:pt>
                <c:pt idx="10915">
                  <c:v>54.575000000009467</c:v>
                </c:pt>
                <c:pt idx="10916">
                  <c:v>54.58000000000947</c:v>
                </c:pt>
                <c:pt idx="10917">
                  <c:v>54.585000000009472</c:v>
                </c:pt>
                <c:pt idx="10918">
                  <c:v>54.590000000009482</c:v>
                </c:pt>
                <c:pt idx="10919">
                  <c:v>54.595000000009513</c:v>
                </c:pt>
                <c:pt idx="10920">
                  <c:v>54.60000000000948</c:v>
                </c:pt>
                <c:pt idx="10921">
                  <c:v>54.605000000009483</c:v>
                </c:pt>
                <c:pt idx="10922">
                  <c:v>54.610000000009485</c:v>
                </c:pt>
                <c:pt idx="10923">
                  <c:v>54.615000000009488</c:v>
                </c:pt>
                <c:pt idx="10924">
                  <c:v>54.620000000009512</c:v>
                </c:pt>
                <c:pt idx="10925">
                  <c:v>54.625000000009535</c:v>
                </c:pt>
                <c:pt idx="10926">
                  <c:v>54.630000000009503</c:v>
                </c:pt>
                <c:pt idx="10927">
                  <c:v>54.635000000009512</c:v>
                </c:pt>
                <c:pt idx="10928">
                  <c:v>54.640000000009501</c:v>
                </c:pt>
                <c:pt idx="10929">
                  <c:v>54.645000000009503</c:v>
                </c:pt>
                <c:pt idx="10930">
                  <c:v>54.650000000009506</c:v>
                </c:pt>
                <c:pt idx="10931">
                  <c:v>54.655000000009508</c:v>
                </c:pt>
                <c:pt idx="10932">
                  <c:v>54.660000000009511</c:v>
                </c:pt>
                <c:pt idx="10933">
                  <c:v>54.665000000009513</c:v>
                </c:pt>
                <c:pt idx="10934">
                  <c:v>54.670000000009516</c:v>
                </c:pt>
                <c:pt idx="10935">
                  <c:v>54.675000000009518</c:v>
                </c:pt>
                <c:pt idx="10936">
                  <c:v>54.680000000009521</c:v>
                </c:pt>
                <c:pt idx="10937">
                  <c:v>54.685000000009531</c:v>
                </c:pt>
                <c:pt idx="10938">
                  <c:v>54.690000000009533</c:v>
                </c:pt>
                <c:pt idx="10939">
                  <c:v>54.695000000009571</c:v>
                </c:pt>
                <c:pt idx="10940">
                  <c:v>54.700000000009531</c:v>
                </c:pt>
                <c:pt idx="10941">
                  <c:v>54.705000000009562</c:v>
                </c:pt>
                <c:pt idx="10942">
                  <c:v>54.710000000009536</c:v>
                </c:pt>
                <c:pt idx="10943">
                  <c:v>54.715000000009539</c:v>
                </c:pt>
                <c:pt idx="10944">
                  <c:v>54.720000000009563</c:v>
                </c:pt>
                <c:pt idx="10945">
                  <c:v>54.725000000009594</c:v>
                </c:pt>
                <c:pt idx="10946">
                  <c:v>54.730000000009561</c:v>
                </c:pt>
                <c:pt idx="10947">
                  <c:v>54.735000000009563</c:v>
                </c:pt>
                <c:pt idx="10948">
                  <c:v>54.740000000009552</c:v>
                </c:pt>
                <c:pt idx="10949">
                  <c:v>54.745000000009561</c:v>
                </c:pt>
                <c:pt idx="10950">
                  <c:v>54.750000000009557</c:v>
                </c:pt>
                <c:pt idx="10951">
                  <c:v>54.755000000009559</c:v>
                </c:pt>
                <c:pt idx="10952">
                  <c:v>54.760000000009562</c:v>
                </c:pt>
                <c:pt idx="10953">
                  <c:v>54.765000000009607</c:v>
                </c:pt>
                <c:pt idx="10954">
                  <c:v>54.770000000009567</c:v>
                </c:pt>
                <c:pt idx="10955">
                  <c:v>54.775000000009612</c:v>
                </c:pt>
                <c:pt idx="10956">
                  <c:v>54.780000000009572</c:v>
                </c:pt>
                <c:pt idx="10957">
                  <c:v>54.785000000009582</c:v>
                </c:pt>
                <c:pt idx="10958">
                  <c:v>54.790000000009613</c:v>
                </c:pt>
                <c:pt idx="10959">
                  <c:v>54.79500000000963</c:v>
                </c:pt>
                <c:pt idx="10960">
                  <c:v>54.800000000009575</c:v>
                </c:pt>
                <c:pt idx="10961">
                  <c:v>54.805000000009585</c:v>
                </c:pt>
                <c:pt idx="10962">
                  <c:v>54.810000000009545</c:v>
                </c:pt>
                <c:pt idx="10963">
                  <c:v>54.81500000000959</c:v>
                </c:pt>
                <c:pt idx="10964">
                  <c:v>54.820000000009593</c:v>
                </c:pt>
                <c:pt idx="10965">
                  <c:v>54.825000000009602</c:v>
                </c:pt>
                <c:pt idx="10966">
                  <c:v>54.830000000009598</c:v>
                </c:pt>
                <c:pt idx="10967">
                  <c:v>54.8350000000096</c:v>
                </c:pt>
                <c:pt idx="10968">
                  <c:v>54.840000000009596</c:v>
                </c:pt>
                <c:pt idx="10969">
                  <c:v>54.845000000009605</c:v>
                </c:pt>
                <c:pt idx="10970">
                  <c:v>54.850000000009594</c:v>
                </c:pt>
                <c:pt idx="10971">
                  <c:v>54.855000000009596</c:v>
                </c:pt>
                <c:pt idx="10972">
                  <c:v>54.860000000009606</c:v>
                </c:pt>
                <c:pt idx="10973">
                  <c:v>54.865000000009616</c:v>
                </c:pt>
                <c:pt idx="10974">
                  <c:v>54.870000000009604</c:v>
                </c:pt>
                <c:pt idx="10975">
                  <c:v>54.875000000009621</c:v>
                </c:pt>
                <c:pt idx="10976">
                  <c:v>54.880000000009595</c:v>
                </c:pt>
                <c:pt idx="10977">
                  <c:v>54.885000000009626</c:v>
                </c:pt>
                <c:pt idx="10978">
                  <c:v>54.890000000009628</c:v>
                </c:pt>
                <c:pt idx="10979">
                  <c:v>54.895000000009631</c:v>
                </c:pt>
                <c:pt idx="10980">
                  <c:v>54.900000000009634</c:v>
                </c:pt>
                <c:pt idx="10981">
                  <c:v>54.905000000009636</c:v>
                </c:pt>
                <c:pt idx="10982">
                  <c:v>54.910000000009624</c:v>
                </c:pt>
                <c:pt idx="10983">
                  <c:v>54.915000000009641</c:v>
                </c:pt>
                <c:pt idx="10984">
                  <c:v>54.920000000009651</c:v>
                </c:pt>
                <c:pt idx="10985">
                  <c:v>54.925000000009653</c:v>
                </c:pt>
                <c:pt idx="10986">
                  <c:v>54.930000000009649</c:v>
                </c:pt>
                <c:pt idx="10987">
                  <c:v>54.935000000009651</c:v>
                </c:pt>
                <c:pt idx="10988">
                  <c:v>54.940000000009654</c:v>
                </c:pt>
                <c:pt idx="10989">
                  <c:v>54.945000000009657</c:v>
                </c:pt>
                <c:pt idx="10990">
                  <c:v>54.950000000009645</c:v>
                </c:pt>
                <c:pt idx="10991">
                  <c:v>54.955000000009655</c:v>
                </c:pt>
                <c:pt idx="10992">
                  <c:v>54.960000000009664</c:v>
                </c:pt>
                <c:pt idx="10993">
                  <c:v>54.965000000009667</c:v>
                </c:pt>
                <c:pt idx="10994">
                  <c:v>54.970000000009655</c:v>
                </c:pt>
                <c:pt idx="10995">
                  <c:v>54.975000000009672</c:v>
                </c:pt>
                <c:pt idx="10996">
                  <c:v>54.980000000009674</c:v>
                </c:pt>
                <c:pt idx="10997">
                  <c:v>54.985000000009677</c:v>
                </c:pt>
                <c:pt idx="10998">
                  <c:v>54.99000000000968</c:v>
                </c:pt>
                <c:pt idx="10999">
                  <c:v>54.995000000009682</c:v>
                </c:pt>
                <c:pt idx="11000">
                  <c:v>55.000000000009685</c:v>
                </c:pt>
                <c:pt idx="11001">
                  <c:v>55.005000000009687</c:v>
                </c:pt>
                <c:pt idx="11002">
                  <c:v>55.01000000000969</c:v>
                </c:pt>
                <c:pt idx="11003">
                  <c:v>55.015000000009692</c:v>
                </c:pt>
                <c:pt idx="11004">
                  <c:v>55.020000000009738</c:v>
                </c:pt>
                <c:pt idx="11005">
                  <c:v>55.025000000009769</c:v>
                </c:pt>
                <c:pt idx="11006">
                  <c:v>55.030000000009743</c:v>
                </c:pt>
                <c:pt idx="11007">
                  <c:v>55.035000000009759</c:v>
                </c:pt>
                <c:pt idx="11008">
                  <c:v>55.040000000009712</c:v>
                </c:pt>
                <c:pt idx="11009">
                  <c:v>55.04500000000975</c:v>
                </c:pt>
                <c:pt idx="11010">
                  <c:v>55.05000000000971</c:v>
                </c:pt>
                <c:pt idx="11011">
                  <c:v>55.055000000009713</c:v>
                </c:pt>
                <c:pt idx="11012">
                  <c:v>55.060000000009765</c:v>
                </c:pt>
                <c:pt idx="11013">
                  <c:v>55.065000000009775</c:v>
                </c:pt>
                <c:pt idx="11014">
                  <c:v>55.070000000009763</c:v>
                </c:pt>
                <c:pt idx="11015">
                  <c:v>55.075000000009773</c:v>
                </c:pt>
                <c:pt idx="11016">
                  <c:v>55.080000000009733</c:v>
                </c:pt>
                <c:pt idx="11017">
                  <c:v>55.085000000009771</c:v>
                </c:pt>
                <c:pt idx="11018">
                  <c:v>55.09000000000978</c:v>
                </c:pt>
                <c:pt idx="11019">
                  <c:v>55.095000000009804</c:v>
                </c:pt>
                <c:pt idx="11020">
                  <c:v>55.100000000009778</c:v>
                </c:pt>
                <c:pt idx="11021">
                  <c:v>55.105000000009795</c:v>
                </c:pt>
                <c:pt idx="11022">
                  <c:v>55.110000000009762</c:v>
                </c:pt>
                <c:pt idx="11023">
                  <c:v>55.115000000009793</c:v>
                </c:pt>
                <c:pt idx="11024">
                  <c:v>55.12000000000981</c:v>
                </c:pt>
                <c:pt idx="11025">
                  <c:v>55.12500000000982</c:v>
                </c:pt>
                <c:pt idx="11026">
                  <c:v>55.130000000009794</c:v>
                </c:pt>
                <c:pt idx="11027">
                  <c:v>55.135000000009818</c:v>
                </c:pt>
                <c:pt idx="11028">
                  <c:v>55.140000000009763</c:v>
                </c:pt>
                <c:pt idx="11029">
                  <c:v>55.145000000009809</c:v>
                </c:pt>
                <c:pt idx="11030">
                  <c:v>55.150000000009761</c:v>
                </c:pt>
                <c:pt idx="11031">
                  <c:v>55.155000000009807</c:v>
                </c:pt>
                <c:pt idx="11032">
                  <c:v>55.160000000009823</c:v>
                </c:pt>
                <c:pt idx="11033">
                  <c:v>55.16500000000984</c:v>
                </c:pt>
                <c:pt idx="11034">
                  <c:v>55.170000000009814</c:v>
                </c:pt>
                <c:pt idx="11035">
                  <c:v>55.175000000009838</c:v>
                </c:pt>
                <c:pt idx="11036">
                  <c:v>55.180000000009812</c:v>
                </c:pt>
                <c:pt idx="11037">
                  <c:v>55.185000000009829</c:v>
                </c:pt>
                <c:pt idx="11038">
                  <c:v>55.190000000009839</c:v>
                </c:pt>
                <c:pt idx="11039">
                  <c:v>55.195000000009863</c:v>
                </c:pt>
                <c:pt idx="11040">
                  <c:v>55.200000000009837</c:v>
                </c:pt>
                <c:pt idx="11041">
                  <c:v>55.205000000009861</c:v>
                </c:pt>
                <c:pt idx="11042">
                  <c:v>55.210000000009813</c:v>
                </c:pt>
                <c:pt idx="11043">
                  <c:v>55.215000000009844</c:v>
                </c:pt>
                <c:pt idx="11044">
                  <c:v>55.220000000009868</c:v>
                </c:pt>
                <c:pt idx="11045">
                  <c:v>55.225000000009885</c:v>
                </c:pt>
                <c:pt idx="11046">
                  <c:v>55.230000000009859</c:v>
                </c:pt>
                <c:pt idx="11047">
                  <c:v>55.235000000009876</c:v>
                </c:pt>
                <c:pt idx="11048">
                  <c:v>55.24000000000985</c:v>
                </c:pt>
                <c:pt idx="11049">
                  <c:v>55.245000000009867</c:v>
                </c:pt>
                <c:pt idx="11050">
                  <c:v>55.250000000009813</c:v>
                </c:pt>
                <c:pt idx="11051">
                  <c:v>55.255000000009865</c:v>
                </c:pt>
                <c:pt idx="11052">
                  <c:v>55.260000000009875</c:v>
                </c:pt>
                <c:pt idx="11053">
                  <c:v>55.265000000009898</c:v>
                </c:pt>
                <c:pt idx="11054">
                  <c:v>55.270000000009873</c:v>
                </c:pt>
                <c:pt idx="11055">
                  <c:v>55.275000000009896</c:v>
                </c:pt>
                <c:pt idx="11056">
                  <c:v>55.280000000009863</c:v>
                </c:pt>
                <c:pt idx="11057">
                  <c:v>55.28500000000988</c:v>
                </c:pt>
                <c:pt idx="11058">
                  <c:v>55.290000000009904</c:v>
                </c:pt>
                <c:pt idx="11059">
                  <c:v>55.295000000009921</c:v>
                </c:pt>
                <c:pt idx="11060">
                  <c:v>55.300000000009838</c:v>
                </c:pt>
                <c:pt idx="11061">
                  <c:v>55.305000000009862</c:v>
                </c:pt>
                <c:pt idx="11062">
                  <c:v>55.310000000009843</c:v>
                </c:pt>
                <c:pt idx="11063">
                  <c:v>55.315000000009853</c:v>
                </c:pt>
                <c:pt idx="11064">
                  <c:v>55.320000000009863</c:v>
                </c:pt>
                <c:pt idx="11065">
                  <c:v>55.325000000009894</c:v>
                </c:pt>
                <c:pt idx="11066">
                  <c:v>55.330000000009861</c:v>
                </c:pt>
                <c:pt idx="11067">
                  <c:v>55.335000000009863</c:v>
                </c:pt>
                <c:pt idx="11068">
                  <c:v>55.340000000009859</c:v>
                </c:pt>
                <c:pt idx="11069">
                  <c:v>55.345000000009861</c:v>
                </c:pt>
                <c:pt idx="11070">
                  <c:v>55.350000000009864</c:v>
                </c:pt>
                <c:pt idx="11071">
                  <c:v>55.355000000009866</c:v>
                </c:pt>
                <c:pt idx="11072">
                  <c:v>55.360000000009869</c:v>
                </c:pt>
                <c:pt idx="11073">
                  <c:v>55.365000000009914</c:v>
                </c:pt>
                <c:pt idx="11074">
                  <c:v>55.370000000009881</c:v>
                </c:pt>
                <c:pt idx="11075">
                  <c:v>55.375000000009912</c:v>
                </c:pt>
                <c:pt idx="11076">
                  <c:v>55.380000000009879</c:v>
                </c:pt>
                <c:pt idx="11077">
                  <c:v>55.385000000009882</c:v>
                </c:pt>
                <c:pt idx="11078">
                  <c:v>55.390000000009913</c:v>
                </c:pt>
                <c:pt idx="11079">
                  <c:v>55.395000000009937</c:v>
                </c:pt>
                <c:pt idx="11080">
                  <c:v>55.400000000009889</c:v>
                </c:pt>
                <c:pt idx="11081">
                  <c:v>55.405000000009913</c:v>
                </c:pt>
                <c:pt idx="11082">
                  <c:v>55.410000000009902</c:v>
                </c:pt>
                <c:pt idx="11083">
                  <c:v>55.415000000009911</c:v>
                </c:pt>
                <c:pt idx="11084">
                  <c:v>55.420000000009942</c:v>
                </c:pt>
                <c:pt idx="11085">
                  <c:v>55.425000000009945</c:v>
                </c:pt>
                <c:pt idx="11086">
                  <c:v>55.430000000009912</c:v>
                </c:pt>
                <c:pt idx="11087">
                  <c:v>55.43500000000995</c:v>
                </c:pt>
                <c:pt idx="11088">
                  <c:v>55.44000000000991</c:v>
                </c:pt>
                <c:pt idx="11089">
                  <c:v>55.445000000009912</c:v>
                </c:pt>
                <c:pt idx="11090">
                  <c:v>55.450000000009915</c:v>
                </c:pt>
                <c:pt idx="11091">
                  <c:v>55.455000000009917</c:v>
                </c:pt>
                <c:pt idx="11092">
                  <c:v>55.460000000009963</c:v>
                </c:pt>
                <c:pt idx="11093">
                  <c:v>55.465000000009972</c:v>
                </c:pt>
                <c:pt idx="11094">
                  <c:v>55.470000000009932</c:v>
                </c:pt>
                <c:pt idx="11095">
                  <c:v>55.475000000009963</c:v>
                </c:pt>
                <c:pt idx="11096">
                  <c:v>55.48000000000993</c:v>
                </c:pt>
                <c:pt idx="11097">
                  <c:v>55.485000000009933</c:v>
                </c:pt>
                <c:pt idx="11098">
                  <c:v>55.490000000009978</c:v>
                </c:pt>
                <c:pt idx="11099">
                  <c:v>55.495000000009988</c:v>
                </c:pt>
                <c:pt idx="11100">
                  <c:v>55.500000000009962</c:v>
                </c:pt>
                <c:pt idx="11101">
                  <c:v>55.505000000009986</c:v>
                </c:pt>
                <c:pt idx="11102">
                  <c:v>55.510000000009953</c:v>
                </c:pt>
                <c:pt idx="11103">
                  <c:v>55.515000000009962</c:v>
                </c:pt>
                <c:pt idx="11104">
                  <c:v>55.520000000009993</c:v>
                </c:pt>
                <c:pt idx="11105">
                  <c:v>55.52500000001001</c:v>
                </c:pt>
                <c:pt idx="11106">
                  <c:v>55.530000000009963</c:v>
                </c:pt>
                <c:pt idx="11107">
                  <c:v>55.535000000010008</c:v>
                </c:pt>
                <c:pt idx="11108">
                  <c:v>55.540000000009961</c:v>
                </c:pt>
                <c:pt idx="11109">
                  <c:v>55.545000000010006</c:v>
                </c:pt>
                <c:pt idx="11110">
                  <c:v>55.550000000009966</c:v>
                </c:pt>
                <c:pt idx="11111">
                  <c:v>55.555000000009969</c:v>
                </c:pt>
                <c:pt idx="11112">
                  <c:v>55.56000000001</c:v>
                </c:pt>
                <c:pt idx="11113">
                  <c:v>55.565000000010009</c:v>
                </c:pt>
                <c:pt idx="11114">
                  <c:v>55.570000000009983</c:v>
                </c:pt>
                <c:pt idx="11115">
                  <c:v>55.57500000001</c:v>
                </c:pt>
                <c:pt idx="11116">
                  <c:v>55.580000000009981</c:v>
                </c:pt>
                <c:pt idx="11117">
                  <c:v>55.585000000010005</c:v>
                </c:pt>
                <c:pt idx="11118">
                  <c:v>55.590000000010008</c:v>
                </c:pt>
                <c:pt idx="11119">
                  <c:v>55.59500000001001</c:v>
                </c:pt>
                <c:pt idx="11120">
                  <c:v>55.600000000010006</c:v>
                </c:pt>
                <c:pt idx="11121">
                  <c:v>55.605000000010008</c:v>
                </c:pt>
                <c:pt idx="11122">
                  <c:v>55.610000000010004</c:v>
                </c:pt>
                <c:pt idx="11123">
                  <c:v>55.615000000010006</c:v>
                </c:pt>
                <c:pt idx="11124">
                  <c:v>55.620000000010002</c:v>
                </c:pt>
                <c:pt idx="11125">
                  <c:v>55.625000000010012</c:v>
                </c:pt>
                <c:pt idx="11126">
                  <c:v>55.630000000010007</c:v>
                </c:pt>
                <c:pt idx="11127">
                  <c:v>55.63500000001001</c:v>
                </c:pt>
                <c:pt idx="11128">
                  <c:v>55.640000000010005</c:v>
                </c:pt>
                <c:pt idx="11129">
                  <c:v>55.645000000010015</c:v>
                </c:pt>
                <c:pt idx="11130">
                  <c:v>55.650000000010003</c:v>
                </c:pt>
                <c:pt idx="11131">
                  <c:v>55.65500000001002</c:v>
                </c:pt>
                <c:pt idx="11132">
                  <c:v>55.660000000010022</c:v>
                </c:pt>
                <c:pt idx="11133">
                  <c:v>55.665000000010032</c:v>
                </c:pt>
                <c:pt idx="11134">
                  <c:v>55.670000000010027</c:v>
                </c:pt>
                <c:pt idx="11135">
                  <c:v>55.67500000001003</c:v>
                </c:pt>
                <c:pt idx="11136">
                  <c:v>55.680000000010025</c:v>
                </c:pt>
                <c:pt idx="11137">
                  <c:v>55.685000000010035</c:v>
                </c:pt>
                <c:pt idx="11138">
                  <c:v>55.690000000010038</c:v>
                </c:pt>
                <c:pt idx="11139">
                  <c:v>55.695000000010062</c:v>
                </c:pt>
                <c:pt idx="11140">
                  <c:v>55.700000000010043</c:v>
                </c:pt>
                <c:pt idx="11141">
                  <c:v>55.705000000010052</c:v>
                </c:pt>
                <c:pt idx="11142">
                  <c:v>55.710000000010048</c:v>
                </c:pt>
                <c:pt idx="11143">
                  <c:v>55.71500000001005</c:v>
                </c:pt>
                <c:pt idx="11144">
                  <c:v>55.720000000010053</c:v>
                </c:pt>
                <c:pt idx="11145">
                  <c:v>55.725000000010063</c:v>
                </c:pt>
                <c:pt idx="11146">
                  <c:v>55.730000000010058</c:v>
                </c:pt>
                <c:pt idx="11147">
                  <c:v>55.735000000010061</c:v>
                </c:pt>
                <c:pt idx="11148">
                  <c:v>55.740000000010056</c:v>
                </c:pt>
                <c:pt idx="11149">
                  <c:v>55.745000000010066</c:v>
                </c:pt>
                <c:pt idx="11150">
                  <c:v>55.750000000010054</c:v>
                </c:pt>
                <c:pt idx="11151">
                  <c:v>55.755000000010071</c:v>
                </c:pt>
                <c:pt idx="11152">
                  <c:v>55.760000000010081</c:v>
                </c:pt>
                <c:pt idx="11153">
                  <c:v>55.765000000010083</c:v>
                </c:pt>
                <c:pt idx="11154">
                  <c:v>55.770000000010079</c:v>
                </c:pt>
                <c:pt idx="11155">
                  <c:v>55.775000000010081</c:v>
                </c:pt>
                <c:pt idx="11156">
                  <c:v>55.780000000010084</c:v>
                </c:pt>
                <c:pt idx="11157">
                  <c:v>55.785000000010086</c:v>
                </c:pt>
                <c:pt idx="11158">
                  <c:v>55.790000000010089</c:v>
                </c:pt>
                <c:pt idx="11159">
                  <c:v>55.795000000010113</c:v>
                </c:pt>
                <c:pt idx="11160">
                  <c:v>55.800000000010094</c:v>
                </c:pt>
                <c:pt idx="11161">
                  <c:v>55.805000000010097</c:v>
                </c:pt>
                <c:pt idx="11162">
                  <c:v>55.810000000010056</c:v>
                </c:pt>
                <c:pt idx="11163">
                  <c:v>55.815000000010095</c:v>
                </c:pt>
                <c:pt idx="11164">
                  <c:v>55.820000000010104</c:v>
                </c:pt>
                <c:pt idx="11165">
                  <c:v>55.825000000010107</c:v>
                </c:pt>
                <c:pt idx="11166">
                  <c:v>55.830000000010095</c:v>
                </c:pt>
                <c:pt idx="11167">
                  <c:v>55.835000000010105</c:v>
                </c:pt>
                <c:pt idx="11168">
                  <c:v>55.840000000010072</c:v>
                </c:pt>
                <c:pt idx="11169">
                  <c:v>55.845000000010096</c:v>
                </c:pt>
                <c:pt idx="11170">
                  <c:v>55.85000000001007</c:v>
                </c:pt>
                <c:pt idx="11171">
                  <c:v>55.855000000010094</c:v>
                </c:pt>
                <c:pt idx="11172">
                  <c:v>55.860000000010125</c:v>
                </c:pt>
                <c:pt idx="11173">
                  <c:v>55.865000000010127</c:v>
                </c:pt>
                <c:pt idx="11174">
                  <c:v>55.870000000010094</c:v>
                </c:pt>
                <c:pt idx="11175">
                  <c:v>55.875000000010125</c:v>
                </c:pt>
                <c:pt idx="11176">
                  <c:v>55.880000000010092</c:v>
                </c:pt>
                <c:pt idx="11177">
                  <c:v>55.885000000010095</c:v>
                </c:pt>
                <c:pt idx="11178">
                  <c:v>55.89000000001014</c:v>
                </c:pt>
                <c:pt idx="11179">
                  <c:v>55.895000000010143</c:v>
                </c:pt>
                <c:pt idx="11180">
                  <c:v>55.900000000010145</c:v>
                </c:pt>
                <c:pt idx="11181">
                  <c:v>55.905000000010148</c:v>
                </c:pt>
                <c:pt idx="11182">
                  <c:v>55.910000000010108</c:v>
                </c:pt>
                <c:pt idx="11183">
                  <c:v>55.915000000010146</c:v>
                </c:pt>
                <c:pt idx="11184">
                  <c:v>55.920000000010155</c:v>
                </c:pt>
                <c:pt idx="11185">
                  <c:v>55.925000000010158</c:v>
                </c:pt>
                <c:pt idx="11186">
                  <c:v>55.930000000010146</c:v>
                </c:pt>
                <c:pt idx="11187">
                  <c:v>55.935000000010156</c:v>
                </c:pt>
                <c:pt idx="11188">
                  <c:v>55.940000000010144</c:v>
                </c:pt>
                <c:pt idx="11189">
                  <c:v>55.945000000010154</c:v>
                </c:pt>
                <c:pt idx="11190">
                  <c:v>55.950000000010128</c:v>
                </c:pt>
                <c:pt idx="11191">
                  <c:v>55.955000000010145</c:v>
                </c:pt>
                <c:pt idx="11192">
                  <c:v>55.960000000010176</c:v>
                </c:pt>
                <c:pt idx="11193">
                  <c:v>55.965000000010178</c:v>
                </c:pt>
                <c:pt idx="11194">
                  <c:v>55.970000000010174</c:v>
                </c:pt>
                <c:pt idx="11195">
                  <c:v>55.975000000010176</c:v>
                </c:pt>
                <c:pt idx="11196">
                  <c:v>55.980000000010143</c:v>
                </c:pt>
                <c:pt idx="11197">
                  <c:v>55.985000000010174</c:v>
                </c:pt>
                <c:pt idx="11198">
                  <c:v>55.990000000010191</c:v>
                </c:pt>
                <c:pt idx="11199">
                  <c:v>55.995000000010201</c:v>
                </c:pt>
                <c:pt idx="11200">
                  <c:v>56.000000000010196</c:v>
                </c:pt>
                <c:pt idx="11201">
                  <c:v>56.005000000010199</c:v>
                </c:pt>
                <c:pt idx="11202">
                  <c:v>56.010000000010194</c:v>
                </c:pt>
                <c:pt idx="11203">
                  <c:v>56.015000000010204</c:v>
                </c:pt>
                <c:pt idx="11204">
                  <c:v>56.020000000010207</c:v>
                </c:pt>
                <c:pt idx="11205">
                  <c:v>56.025000000010209</c:v>
                </c:pt>
                <c:pt idx="11206">
                  <c:v>56.030000000010205</c:v>
                </c:pt>
                <c:pt idx="11207">
                  <c:v>56.035000000010214</c:v>
                </c:pt>
                <c:pt idx="11208">
                  <c:v>56.040000000010195</c:v>
                </c:pt>
                <c:pt idx="11209">
                  <c:v>56.045000000010205</c:v>
                </c:pt>
                <c:pt idx="11210">
                  <c:v>56.050000000010179</c:v>
                </c:pt>
                <c:pt idx="11211">
                  <c:v>56.055000000010224</c:v>
                </c:pt>
                <c:pt idx="11212">
                  <c:v>56.060000000010227</c:v>
                </c:pt>
                <c:pt idx="11213">
                  <c:v>56.06500000001023</c:v>
                </c:pt>
                <c:pt idx="11214">
                  <c:v>56.070000000010225</c:v>
                </c:pt>
                <c:pt idx="11215">
                  <c:v>56.075000000010235</c:v>
                </c:pt>
                <c:pt idx="11216">
                  <c:v>56.080000000010195</c:v>
                </c:pt>
                <c:pt idx="11217">
                  <c:v>56.08500000001024</c:v>
                </c:pt>
                <c:pt idx="11218">
                  <c:v>56.090000000010242</c:v>
                </c:pt>
                <c:pt idx="11219">
                  <c:v>56.095000000010252</c:v>
                </c:pt>
                <c:pt idx="11220">
                  <c:v>56.100000000010247</c:v>
                </c:pt>
                <c:pt idx="11221">
                  <c:v>56.10500000001025</c:v>
                </c:pt>
                <c:pt idx="11222">
                  <c:v>56.110000000010245</c:v>
                </c:pt>
                <c:pt idx="11223">
                  <c:v>56.115000000010255</c:v>
                </c:pt>
                <c:pt idx="11224">
                  <c:v>56.120000000010258</c:v>
                </c:pt>
                <c:pt idx="11225">
                  <c:v>56.12500000001026</c:v>
                </c:pt>
                <c:pt idx="11226">
                  <c:v>56.130000000010256</c:v>
                </c:pt>
                <c:pt idx="11227">
                  <c:v>56.135000000010265</c:v>
                </c:pt>
                <c:pt idx="11228">
                  <c:v>56.140000000010254</c:v>
                </c:pt>
                <c:pt idx="11229">
                  <c:v>56.14500000001027</c:v>
                </c:pt>
                <c:pt idx="11230">
                  <c:v>56.150000000010245</c:v>
                </c:pt>
                <c:pt idx="11231">
                  <c:v>56.155000000010276</c:v>
                </c:pt>
                <c:pt idx="11232">
                  <c:v>56.160000000010278</c:v>
                </c:pt>
                <c:pt idx="11233">
                  <c:v>56.165000000010281</c:v>
                </c:pt>
                <c:pt idx="11234">
                  <c:v>56.170000000010276</c:v>
                </c:pt>
                <c:pt idx="11235">
                  <c:v>56.175000000010286</c:v>
                </c:pt>
                <c:pt idx="11236">
                  <c:v>56.180000000010274</c:v>
                </c:pt>
                <c:pt idx="11237">
                  <c:v>56.185000000010291</c:v>
                </c:pt>
                <c:pt idx="11238">
                  <c:v>56.190000000010293</c:v>
                </c:pt>
                <c:pt idx="11239">
                  <c:v>56.195000000010303</c:v>
                </c:pt>
                <c:pt idx="11240">
                  <c:v>56.200000000010299</c:v>
                </c:pt>
                <c:pt idx="11241">
                  <c:v>56.205000000010301</c:v>
                </c:pt>
                <c:pt idx="11242">
                  <c:v>56.210000000010304</c:v>
                </c:pt>
                <c:pt idx="11243">
                  <c:v>56.215000000010306</c:v>
                </c:pt>
                <c:pt idx="11244">
                  <c:v>56.220000000010309</c:v>
                </c:pt>
                <c:pt idx="11245">
                  <c:v>56.225000000010311</c:v>
                </c:pt>
                <c:pt idx="11246">
                  <c:v>56.230000000010314</c:v>
                </c:pt>
                <c:pt idx="11247">
                  <c:v>56.235000000010317</c:v>
                </c:pt>
                <c:pt idx="11248">
                  <c:v>56.240000000010305</c:v>
                </c:pt>
                <c:pt idx="11249">
                  <c:v>56.245000000010322</c:v>
                </c:pt>
                <c:pt idx="11250">
                  <c:v>56.250000000010324</c:v>
                </c:pt>
                <c:pt idx="11251">
                  <c:v>56.255000000010327</c:v>
                </c:pt>
                <c:pt idx="11252">
                  <c:v>56.260000000010329</c:v>
                </c:pt>
                <c:pt idx="11253">
                  <c:v>56.265000000010332</c:v>
                </c:pt>
                <c:pt idx="11254">
                  <c:v>56.270000000010334</c:v>
                </c:pt>
                <c:pt idx="11255">
                  <c:v>56.275000000010337</c:v>
                </c:pt>
                <c:pt idx="11256">
                  <c:v>56.28000000001034</c:v>
                </c:pt>
                <c:pt idx="11257">
                  <c:v>56.285000000010342</c:v>
                </c:pt>
                <c:pt idx="11258">
                  <c:v>56.290000000010352</c:v>
                </c:pt>
                <c:pt idx="11259">
                  <c:v>56.295000000010361</c:v>
                </c:pt>
                <c:pt idx="11260">
                  <c:v>56.300000000010307</c:v>
                </c:pt>
                <c:pt idx="11261">
                  <c:v>56.305000000010345</c:v>
                </c:pt>
                <c:pt idx="11262">
                  <c:v>56.310000000010305</c:v>
                </c:pt>
                <c:pt idx="11263">
                  <c:v>56.315000000010315</c:v>
                </c:pt>
                <c:pt idx="11264">
                  <c:v>56.320000000010346</c:v>
                </c:pt>
                <c:pt idx="11265">
                  <c:v>56.325000000010355</c:v>
                </c:pt>
                <c:pt idx="11266">
                  <c:v>56.330000000010344</c:v>
                </c:pt>
                <c:pt idx="11267">
                  <c:v>56.335000000010346</c:v>
                </c:pt>
                <c:pt idx="11268">
                  <c:v>56.34000000001032</c:v>
                </c:pt>
                <c:pt idx="11269">
                  <c:v>56.345000000010344</c:v>
                </c:pt>
                <c:pt idx="11270">
                  <c:v>56.350000000010319</c:v>
                </c:pt>
                <c:pt idx="11271">
                  <c:v>56.355000000010335</c:v>
                </c:pt>
                <c:pt idx="11272">
                  <c:v>56.360000000010345</c:v>
                </c:pt>
                <c:pt idx="11273">
                  <c:v>56.365000000010376</c:v>
                </c:pt>
                <c:pt idx="11274">
                  <c:v>56.370000000010343</c:v>
                </c:pt>
                <c:pt idx="11275">
                  <c:v>56.375000000010374</c:v>
                </c:pt>
                <c:pt idx="11276">
                  <c:v>56.380000000010341</c:v>
                </c:pt>
                <c:pt idx="11277">
                  <c:v>56.385000000010351</c:v>
                </c:pt>
                <c:pt idx="11278">
                  <c:v>56.390000000010396</c:v>
                </c:pt>
                <c:pt idx="11279">
                  <c:v>56.395000000010398</c:v>
                </c:pt>
                <c:pt idx="11280">
                  <c:v>56.400000000010394</c:v>
                </c:pt>
                <c:pt idx="11281">
                  <c:v>56.405000000010396</c:v>
                </c:pt>
                <c:pt idx="11282">
                  <c:v>56.410000000010363</c:v>
                </c:pt>
                <c:pt idx="11283">
                  <c:v>56.415000000010394</c:v>
                </c:pt>
                <c:pt idx="11284">
                  <c:v>56.420000000010404</c:v>
                </c:pt>
                <c:pt idx="11285">
                  <c:v>56.425000000010414</c:v>
                </c:pt>
                <c:pt idx="11286">
                  <c:v>56.430000000010395</c:v>
                </c:pt>
                <c:pt idx="11287">
                  <c:v>56.435000000010405</c:v>
                </c:pt>
                <c:pt idx="11288">
                  <c:v>56.440000000010379</c:v>
                </c:pt>
                <c:pt idx="11289">
                  <c:v>56.445000000010424</c:v>
                </c:pt>
                <c:pt idx="11290">
                  <c:v>56.450000000010377</c:v>
                </c:pt>
                <c:pt idx="11291">
                  <c:v>56.455000000010394</c:v>
                </c:pt>
                <c:pt idx="11292">
                  <c:v>56.460000000010425</c:v>
                </c:pt>
                <c:pt idx="11293">
                  <c:v>56.465000000010434</c:v>
                </c:pt>
                <c:pt idx="11294">
                  <c:v>56.470000000010394</c:v>
                </c:pt>
                <c:pt idx="11295">
                  <c:v>56.475000000010425</c:v>
                </c:pt>
                <c:pt idx="11296">
                  <c:v>56.480000000010392</c:v>
                </c:pt>
                <c:pt idx="11297">
                  <c:v>56.485000000010444</c:v>
                </c:pt>
                <c:pt idx="11298">
                  <c:v>56.490000000010447</c:v>
                </c:pt>
                <c:pt idx="11299">
                  <c:v>56.49500000001045</c:v>
                </c:pt>
                <c:pt idx="11300">
                  <c:v>56.500000000010445</c:v>
                </c:pt>
                <c:pt idx="11301">
                  <c:v>56.505000000010455</c:v>
                </c:pt>
                <c:pt idx="11302">
                  <c:v>56.510000000010415</c:v>
                </c:pt>
                <c:pt idx="11303">
                  <c:v>56.515000000010446</c:v>
                </c:pt>
                <c:pt idx="11304">
                  <c:v>56.520000000010455</c:v>
                </c:pt>
                <c:pt idx="11305">
                  <c:v>56.525000000010465</c:v>
                </c:pt>
                <c:pt idx="11306">
                  <c:v>56.530000000010446</c:v>
                </c:pt>
                <c:pt idx="11307">
                  <c:v>56.53500000001047</c:v>
                </c:pt>
                <c:pt idx="11308">
                  <c:v>56.540000000010444</c:v>
                </c:pt>
                <c:pt idx="11309">
                  <c:v>56.545000000010475</c:v>
                </c:pt>
                <c:pt idx="11310">
                  <c:v>56.550000000010428</c:v>
                </c:pt>
                <c:pt idx="11311">
                  <c:v>56.555000000010445</c:v>
                </c:pt>
                <c:pt idx="11312">
                  <c:v>56.560000000010476</c:v>
                </c:pt>
                <c:pt idx="11313">
                  <c:v>56.565000000010485</c:v>
                </c:pt>
                <c:pt idx="11314">
                  <c:v>56.570000000010474</c:v>
                </c:pt>
                <c:pt idx="11315">
                  <c:v>56.57500000001049</c:v>
                </c:pt>
                <c:pt idx="11316">
                  <c:v>56.58000000001045</c:v>
                </c:pt>
                <c:pt idx="11317">
                  <c:v>56.585000000010496</c:v>
                </c:pt>
                <c:pt idx="11318">
                  <c:v>56.590000000010498</c:v>
                </c:pt>
                <c:pt idx="11319">
                  <c:v>56.595000000010501</c:v>
                </c:pt>
                <c:pt idx="11320">
                  <c:v>56.600000000010496</c:v>
                </c:pt>
                <c:pt idx="11321">
                  <c:v>56.605000000010506</c:v>
                </c:pt>
                <c:pt idx="11322">
                  <c:v>56.610000000010494</c:v>
                </c:pt>
                <c:pt idx="11323">
                  <c:v>56.615000000010504</c:v>
                </c:pt>
                <c:pt idx="11324">
                  <c:v>56.620000000010506</c:v>
                </c:pt>
                <c:pt idx="11325">
                  <c:v>56.625000000010516</c:v>
                </c:pt>
                <c:pt idx="11326">
                  <c:v>56.630000000010504</c:v>
                </c:pt>
                <c:pt idx="11327">
                  <c:v>56.635000000010521</c:v>
                </c:pt>
                <c:pt idx="11328">
                  <c:v>56.640000000010524</c:v>
                </c:pt>
                <c:pt idx="11329">
                  <c:v>56.645000000010526</c:v>
                </c:pt>
                <c:pt idx="11330">
                  <c:v>56.650000000010486</c:v>
                </c:pt>
                <c:pt idx="11331">
                  <c:v>56.655000000010524</c:v>
                </c:pt>
                <c:pt idx="11332">
                  <c:v>56.660000000010534</c:v>
                </c:pt>
                <c:pt idx="11333">
                  <c:v>56.665000000010536</c:v>
                </c:pt>
                <c:pt idx="11334">
                  <c:v>56.670000000010525</c:v>
                </c:pt>
                <c:pt idx="11335">
                  <c:v>56.675000000010542</c:v>
                </c:pt>
                <c:pt idx="11336">
                  <c:v>56.680000000010544</c:v>
                </c:pt>
                <c:pt idx="11337">
                  <c:v>56.685000000010547</c:v>
                </c:pt>
                <c:pt idx="11338">
                  <c:v>56.690000000010549</c:v>
                </c:pt>
                <c:pt idx="11339">
                  <c:v>56.695000000010552</c:v>
                </c:pt>
                <c:pt idx="11340">
                  <c:v>56.700000000010554</c:v>
                </c:pt>
                <c:pt idx="11341">
                  <c:v>56.705000000010557</c:v>
                </c:pt>
                <c:pt idx="11342">
                  <c:v>56.710000000010545</c:v>
                </c:pt>
                <c:pt idx="11343">
                  <c:v>56.715000000010555</c:v>
                </c:pt>
                <c:pt idx="11344">
                  <c:v>56.720000000010565</c:v>
                </c:pt>
                <c:pt idx="11345">
                  <c:v>56.725000000010567</c:v>
                </c:pt>
                <c:pt idx="11346">
                  <c:v>56.73000000001057</c:v>
                </c:pt>
                <c:pt idx="11347">
                  <c:v>56.735000000010572</c:v>
                </c:pt>
                <c:pt idx="11348">
                  <c:v>56.740000000010575</c:v>
                </c:pt>
                <c:pt idx="11349">
                  <c:v>56.745000000010577</c:v>
                </c:pt>
                <c:pt idx="11350">
                  <c:v>56.750000000010544</c:v>
                </c:pt>
                <c:pt idx="11351">
                  <c:v>56.755000000010575</c:v>
                </c:pt>
                <c:pt idx="11352">
                  <c:v>56.760000000010585</c:v>
                </c:pt>
                <c:pt idx="11353">
                  <c:v>56.765000000010588</c:v>
                </c:pt>
                <c:pt idx="11354">
                  <c:v>56.77000000001059</c:v>
                </c:pt>
                <c:pt idx="11355">
                  <c:v>56.775000000010593</c:v>
                </c:pt>
                <c:pt idx="11356">
                  <c:v>56.780000000010595</c:v>
                </c:pt>
                <c:pt idx="11357">
                  <c:v>56.785000000010598</c:v>
                </c:pt>
                <c:pt idx="11358">
                  <c:v>56.7900000000106</c:v>
                </c:pt>
                <c:pt idx="11359">
                  <c:v>56.795000000010603</c:v>
                </c:pt>
                <c:pt idx="11360">
                  <c:v>56.800000000010563</c:v>
                </c:pt>
                <c:pt idx="11361">
                  <c:v>56.805000000010594</c:v>
                </c:pt>
                <c:pt idx="11362">
                  <c:v>56.810000000010547</c:v>
                </c:pt>
                <c:pt idx="11363">
                  <c:v>56.815000000010563</c:v>
                </c:pt>
                <c:pt idx="11364">
                  <c:v>56.820000000010594</c:v>
                </c:pt>
                <c:pt idx="11365">
                  <c:v>56.825000000010604</c:v>
                </c:pt>
                <c:pt idx="11366">
                  <c:v>56.830000000010578</c:v>
                </c:pt>
                <c:pt idx="11367">
                  <c:v>56.835000000010595</c:v>
                </c:pt>
                <c:pt idx="11368">
                  <c:v>56.840000000010569</c:v>
                </c:pt>
                <c:pt idx="11369">
                  <c:v>56.845000000010586</c:v>
                </c:pt>
                <c:pt idx="11370">
                  <c:v>56.850000000010553</c:v>
                </c:pt>
                <c:pt idx="11371">
                  <c:v>56.855000000010584</c:v>
                </c:pt>
                <c:pt idx="11372">
                  <c:v>56.860000000010594</c:v>
                </c:pt>
                <c:pt idx="11373">
                  <c:v>56.865000000010625</c:v>
                </c:pt>
                <c:pt idx="11374">
                  <c:v>56.870000000010592</c:v>
                </c:pt>
                <c:pt idx="11375">
                  <c:v>56.875000000010644</c:v>
                </c:pt>
                <c:pt idx="11376">
                  <c:v>56.88000000001059</c:v>
                </c:pt>
                <c:pt idx="11377">
                  <c:v>56.885000000010606</c:v>
                </c:pt>
                <c:pt idx="11378">
                  <c:v>56.890000000010644</c:v>
                </c:pt>
                <c:pt idx="11379">
                  <c:v>56.895000000010654</c:v>
                </c:pt>
                <c:pt idx="11380">
                  <c:v>56.900000000010614</c:v>
                </c:pt>
                <c:pt idx="11381">
                  <c:v>56.905000000010645</c:v>
                </c:pt>
                <c:pt idx="11382">
                  <c:v>56.910000000010598</c:v>
                </c:pt>
                <c:pt idx="11383">
                  <c:v>56.915000000010622</c:v>
                </c:pt>
                <c:pt idx="11384">
                  <c:v>56.920000000010646</c:v>
                </c:pt>
                <c:pt idx="11385">
                  <c:v>56.92500000001067</c:v>
                </c:pt>
                <c:pt idx="11386">
                  <c:v>56.930000000010644</c:v>
                </c:pt>
                <c:pt idx="11387">
                  <c:v>56.935000000010675</c:v>
                </c:pt>
                <c:pt idx="11388">
                  <c:v>56.940000000010627</c:v>
                </c:pt>
                <c:pt idx="11389">
                  <c:v>56.945000000010644</c:v>
                </c:pt>
                <c:pt idx="11390">
                  <c:v>56.950000000010618</c:v>
                </c:pt>
                <c:pt idx="11391">
                  <c:v>56.955000000010642</c:v>
                </c:pt>
                <c:pt idx="11392">
                  <c:v>56.960000000010645</c:v>
                </c:pt>
                <c:pt idx="11393">
                  <c:v>56.96500000001069</c:v>
                </c:pt>
                <c:pt idx="11394">
                  <c:v>56.97000000001065</c:v>
                </c:pt>
                <c:pt idx="11395">
                  <c:v>56.975000000010695</c:v>
                </c:pt>
                <c:pt idx="11396">
                  <c:v>56.980000000010641</c:v>
                </c:pt>
                <c:pt idx="11397">
                  <c:v>56.9850000000107</c:v>
                </c:pt>
                <c:pt idx="11398">
                  <c:v>56.990000000010703</c:v>
                </c:pt>
                <c:pt idx="11399">
                  <c:v>56.995000000010712</c:v>
                </c:pt>
                <c:pt idx="11400">
                  <c:v>57.000000000010708</c:v>
                </c:pt>
                <c:pt idx="11401">
                  <c:v>57.00500000001071</c:v>
                </c:pt>
                <c:pt idx="11402">
                  <c:v>57.010000000010706</c:v>
                </c:pt>
                <c:pt idx="11403">
                  <c:v>57.015000000010716</c:v>
                </c:pt>
                <c:pt idx="11404">
                  <c:v>57.020000000010718</c:v>
                </c:pt>
                <c:pt idx="11405">
                  <c:v>57.025000000010763</c:v>
                </c:pt>
                <c:pt idx="11406">
                  <c:v>57.030000000010723</c:v>
                </c:pt>
                <c:pt idx="11407">
                  <c:v>57.035000000010733</c:v>
                </c:pt>
                <c:pt idx="11408">
                  <c:v>57.040000000010728</c:v>
                </c:pt>
                <c:pt idx="11409">
                  <c:v>57.045000000010731</c:v>
                </c:pt>
                <c:pt idx="11410">
                  <c:v>57.050000000010726</c:v>
                </c:pt>
                <c:pt idx="11411">
                  <c:v>57.055000000010736</c:v>
                </c:pt>
                <c:pt idx="11412">
                  <c:v>57.060000000010739</c:v>
                </c:pt>
                <c:pt idx="11413">
                  <c:v>57.065000000010762</c:v>
                </c:pt>
                <c:pt idx="11414">
                  <c:v>57.070000000010751</c:v>
                </c:pt>
                <c:pt idx="11415">
                  <c:v>57.075000000010753</c:v>
                </c:pt>
                <c:pt idx="11416">
                  <c:v>57.080000000010749</c:v>
                </c:pt>
                <c:pt idx="11417">
                  <c:v>57.085000000010751</c:v>
                </c:pt>
                <c:pt idx="11418">
                  <c:v>57.090000000010761</c:v>
                </c:pt>
                <c:pt idx="11419">
                  <c:v>57.095000000010799</c:v>
                </c:pt>
                <c:pt idx="11420">
                  <c:v>57.100000000010759</c:v>
                </c:pt>
                <c:pt idx="11421">
                  <c:v>57.105000000010762</c:v>
                </c:pt>
                <c:pt idx="11422">
                  <c:v>57.110000000010764</c:v>
                </c:pt>
                <c:pt idx="11423">
                  <c:v>57.115000000010767</c:v>
                </c:pt>
                <c:pt idx="11424">
                  <c:v>57.120000000010769</c:v>
                </c:pt>
                <c:pt idx="11425">
                  <c:v>57.125000000010814</c:v>
                </c:pt>
                <c:pt idx="11426">
                  <c:v>57.130000000010781</c:v>
                </c:pt>
                <c:pt idx="11427">
                  <c:v>57.135000000010812</c:v>
                </c:pt>
                <c:pt idx="11428">
                  <c:v>57.14000000001078</c:v>
                </c:pt>
                <c:pt idx="11429">
                  <c:v>57.145000000010782</c:v>
                </c:pt>
                <c:pt idx="11430">
                  <c:v>57.150000000010785</c:v>
                </c:pt>
                <c:pt idx="11431">
                  <c:v>57.155000000010787</c:v>
                </c:pt>
                <c:pt idx="11432">
                  <c:v>57.160000000010811</c:v>
                </c:pt>
                <c:pt idx="11433">
                  <c:v>57.165000000010835</c:v>
                </c:pt>
                <c:pt idx="11434">
                  <c:v>57.170000000010802</c:v>
                </c:pt>
                <c:pt idx="11435">
                  <c:v>57.175000000010812</c:v>
                </c:pt>
                <c:pt idx="11436">
                  <c:v>57.1800000000108</c:v>
                </c:pt>
                <c:pt idx="11437">
                  <c:v>57.185000000010803</c:v>
                </c:pt>
                <c:pt idx="11438">
                  <c:v>57.190000000010812</c:v>
                </c:pt>
                <c:pt idx="11439">
                  <c:v>57.19500000001085</c:v>
                </c:pt>
                <c:pt idx="11440">
                  <c:v>57.20000000001081</c:v>
                </c:pt>
                <c:pt idx="11441">
                  <c:v>57.205000000010813</c:v>
                </c:pt>
                <c:pt idx="11442">
                  <c:v>57.210000000010815</c:v>
                </c:pt>
                <c:pt idx="11443">
                  <c:v>57.215000000010818</c:v>
                </c:pt>
                <c:pt idx="11444">
                  <c:v>57.220000000010863</c:v>
                </c:pt>
                <c:pt idx="11445">
                  <c:v>57.225000000010873</c:v>
                </c:pt>
                <c:pt idx="11446">
                  <c:v>57.230000000010833</c:v>
                </c:pt>
                <c:pt idx="11447">
                  <c:v>57.235000000010871</c:v>
                </c:pt>
                <c:pt idx="11448">
                  <c:v>57.240000000010831</c:v>
                </c:pt>
                <c:pt idx="11449">
                  <c:v>57.245000000010833</c:v>
                </c:pt>
                <c:pt idx="11450">
                  <c:v>57.250000000010836</c:v>
                </c:pt>
                <c:pt idx="11451">
                  <c:v>57.255000000010838</c:v>
                </c:pt>
                <c:pt idx="11452">
                  <c:v>57.260000000010862</c:v>
                </c:pt>
                <c:pt idx="11453">
                  <c:v>57.265000000010886</c:v>
                </c:pt>
                <c:pt idx="11454">
                  <c:v>57.270000000010853</c:v>
                </c:pt>
                <c:pt idx="11455">
                  <c:v>57.275000000010863</c:v>
                </c:pt>
                <c:pt idx="11456">
                  <c:v>57.280000000010851</c:v>
                </c:pt>
                <c:pt idx="11457">
                  <c:v>57.285000000010861</c:v>
                </c:pt>
                <c:pt idx="11458">
                  <c:v>57.290000000010863</c:v>
                </c:pt>
                <c:pt idx="11459">
                  <c:v>57.295000000010909</c:v>
                </c:pt>
                <c:pt idx="11460">
                  <c:v>57.300000000010854</c:v>
                </c:pt>
                <c:pt idx="11461">
                  <c:v>57.305000000010864</c:v>
                </c:pt>
                <c:pt idx="11462">
                  <c:v>57.310000000010845</c:v>
                </c:pt>
                <c:pt idx="11463">
                  <c:v>57.315000000010855</c:v>
                </c:pt>
                <c:pt idx="11464">
                  <c:v>57.320000000010872</c:v>
                </c:pt>
                <c:pt idx="11465">
                  <c:v>57.325000000010881</c:v>
                </c:pt>
                <c:pt idx="11466">
                  <c:v>57.330000000010877</c:v>
                </c:pt>
                <c:pt idx="11467">
                  <c:v>57.335000000010879</c:v>
                </c:pt>
                <c:pt idx="11468">
                  <c:v>57.340000000010875</c:v>
                </c:pt>
                <c:pt idx="11469">
                  <c:v>57.345000000010884</c:v>
                </c:pt>
                <c:pt idx="11470">
                  <c:v>57.350000000010844</c:v>
                </c:pt>
                <c:pt idx="11471">
                  <c:v>57.355000000010875</c:v>
                </c:pt>
                <c:pt idx="11472">
                  <c:v>57.360000000010892</c:v>
                </c:pt>
                <c:pt idx="11473">
                  <c:v>57.365000000010902</c:v>
                </c:pt>
                <c:pt idx="11474">
                  <c:v>57.370000000010897</c:v>
                </c:pt>
                <c:pt idx="11475">
                  <c:v>57.3750000000109</c:v>
                </c:pt>
                <c:pt idx="11476">
                  <c:v>57.380000000010895</c:v>
                </c:pt>
                <c:pt idx="11477">
                  <c:v>57.385000000010905</c:v>
                </c:pt>
                <c:pt idx="11478">
                  <c:v>57.390000000010907</c:v>
                </c:pt>
                <c:pt idx="11479">
                  <c:v>57.39500000001091</c:v>
                </c:pt>
                <c:pt idx="11480">
                  <c:v>57.400000000010905</c:v>
                </c:pt>
                <c:pt idx="11481">
                  <c:v>57.405000000010915</c:v>
                </c:pt>
                <c:pt idx="11482">
                  <c:v>57.410000000010896</c:v>
                </c:pt>
                <c:pt idx="11483">
                  <c:v>57.41500000001092</c:v>
                </c:pt>
                <c:pt idx="11484">
                  <c:v>57.420000000010923</c:v>
                </c:pt>
                <c:pt idx="11485">
                  <c:v>57.425000000010932</c:v>
                </c:pt>
                <c:pt idx="11486">
                  <c:v>57.430000000010928</c:v>
                </c:pt>
                <c:pt idx="11487">
                  <c:v>57.43500000001093</c:v>
                </c:pt>
                <c:pt idx="11488">
                  <c:v>57.440000000010926</c:v>
                </c:pt>
                <c:pt idx="11489">
                  <c:v>57.445000000010936</c:v>
                </c:pt>
                <c:pt idx="11490">
                  <c:v>57.450000000010924</c:v>
                </c:pt>
                <c:pt idx="11491">
                  <c:v>57.455000000010941</c:v>
                </c:pt>
                <c:pt idx="11492">
                  <c:v>57.460000000010943</c:v>
                </c:pt>
                <c:pt idx="11493">
                  <c:v>57.465000000010953</c:v>
                </c:pt>
                <c:pt idx="11494">
                  <c:v>57.470000000010948</c:v>
                </c:pt>
                <c:pt idx="11495">
                  <c:v>57.475000000010951</c:v>
                </c:pt>
                <c:pt idx="11496">
                  <c:v>57.480000000010946</c:v>
                </c:pt>
                <c:pt idx="11497">
                  <c:v>57.485000000010956</c:v>
                </c:pt>
                <c:pt idx="11498">
                  <c:v>57.490000000010959</c:v>
                </c:pt>
                <c:pt idx="11499">
                  <c:v>57.495000000010961</c:v>
                </c:pt>
                <c:pt idx="11500">
                  <c:v>57.500000000010964</c:v>
                </c:pt>
              </c:numCache>
            </c:numRef>
          </c:xVal>
          <c:yVal>
            <c:numRef>
              <c:f>Plan3.1!$B$43:$B$11543</c:f>
              <c:numCache>
                <c:formatCode>General</c:formatCode>
                <c:ptCount val="11501"/>
                <c:pt idx="0">
                  <c:v>0</c:v>
                </c:pt>
                <c:pt idx="1">
                  <c:v>50000000</c:v>
                </c:pt>
                <c:pt idx="2">
                  <c:v>100000000</c:v>
                </c:pt>
                <c:pt idx="3">
                  <c:v>150000000</c:v>
                </c:pt>
                <c:pt idx="4">
                  <c:v>200000000</c:v>
                </c:pt>
                <c:pt idx="5">
                  <c:v>250000000</c:v>
                </c:pt>
                <c:pt idx="6">
                  <c:v>300000000</c:v>
                </c:pt>
                <c:pt idx="7">
                  <c:v>350000000.00000006</c:v>
                </c:pt>
                <c:pt idx="8">
                  <c:v>400000000</c:v>
                </c:pt>
                <c:pt idx="9">
                  <c:v>450000000</c:v>
                </c:pt>
                <c:pt idx="10">
                  <c:v>499999999.99999946</c:v>
                </c:pt>
                <c:pt idx="11">
                  <c:v>549999999.99999988</c:v>
                </c:pt>
                <c:pt idx="12">
                  <c:v>599999999.99999988</c:v>
                </c:pt>
                <c:pt idx="13">
                  <c:v>649999999.99999988</c:v>
                </c:pt>
                <c:pt idx="14">
                  <c:v>699999999.99999988</c:v>
                </c:pt>
                <c:pt idx="15">
                  <c:v>750000000</c:v>
                </c:pt>
                <c:pt idx="16">
                  <c:v>800000000</c:v>
                </c:pt>
                <c:pt idx="17">
                  <c:v>850000000.00000012</c:v>
                </c:pt>
                <c:pt idx="18">
                  <c:v>900000000.00000012</c:v>
                </c:pt>
                <c:pt idx="19">
                  <c:v>950000000.00000012</c:v>
                </c:pt>
                <c:pt idx="20">
                  <c:v>1000000000.0000002</c:v>
                </c:pt>
                <c:pt idx="21">
                  <c:v>1050000000.0000002</c:v>
                </c:pt>
                <c:pt idx="22">
                  <c:v>1100000000.0000002</c:v>
                </c:pt>
                <c:pt idx="23">
                  <c:v>1150000000.0000002</c:v>
                </c:pt>
                <c:pt idx="24">
                  <c:v>1200000000.0000005</c:v>
                </c:pt>
                <c:pt idx="25">
                  <c:v>1250000000.0000002</c:v>
                </c:pt>
                <c:pt idx="26">
                  <c:v>1300000000.0000002</c:v>
                </c:pt>
                <c:pt idx="27">
                  <c:v>1350000000.0000005</c:v>
                </c:pt>
                <c:pt idx="28">
                  <c:v>1400000000.0000005</c:v>
                </c:pt>
                <c:pt idx="29">
                  <c:v>1450000000.0000005</c:v>
                </c:pt>
                <c:pt idx="30">
                  <c:v>1500000000.0000005</c:v>
                </c:pt>
                <c:pt idx="31">
                  <c:v>1550000000.0000005</c:v>
                </c:pt>
                <c:pt idx="32">
                  <c:v>1600000000.0000005</c:v>
                </c:pt>
                <c:pt idx="33">
                  <c:v>1650000000.0000007</c:v>
                </c:pt>
                <c:pt idx="34">
                  <c:v>1700000000.0000007</c:v>
                </c:pt>
                <c:pt idx="35">
                  <c:v>1750000000.0000007</c:v>
                </c:pt>
                <c:pt idx="36">
                  <c:v>1800000000.0000007</c:v>
                </c:pt>
                <c:pt idx="37">
                  <c:v>1850000000.0000007</c:v>
                </c:pt>
                <c:pt idx="38">
                  <c:v>1900000000.000001</c:v>
                </c:pt>
                <c:pt idx="39">
                  <c:v>1950000000.000001</c:v>
                </c:pt>
                <c:pt idx="40">
                  <c:v>2000000000.000001</c:v>
                </c:pt>
                <c:pt idx="41">
                  <c:v>2050000000.000001</c:v>
                </c:pt>
                <c:pt idx="42">
                  <c:v>2100000000.000001</c:v>
                </c:pt>
                <c:pt idx="43">
                  <c:v>2150000000.000001</c:v>
                </c:pt>
                <c:pt idx="44">
                  <c:v>2200000000.000001</c:v>
                </c:pt>
                <c:pt idx="45">
                  <c:v>2250000000.000001</c:v>
                </c:pt>
                <c:pt idx="46">
                  <c:v>2300000000.0000014</c:v>
                </c:pt>
                <c:pt idx="47">
                  <c:v>2350000000.0000014</c:v>
                </c:pt>
                <c:pt idx="48">
                  <c:v>2400000000.0000014</c:v>
                </c:pt>
                <c:pt idx="49">
                  <c:v>2450000000.0000014</c:v>
                </c:pt>
                <c:pt idx="50">
                  <c:v>2500000000.000001</c:v>
                </c:pt>
                <c:pt idx="51">
                  <c:v>2550000000.000001</c:v>
                </c:pt>
                <c:pt idx="52">
                  <c:v>2600000000.0000014</c:v>
                </c:pt>
                <c:pt idx="53">
                  <c:v>2650000000.0000014</c:v>
                </c:pt>
                <c:pt idx="54">
                  <c:v>2700000000.0000014</c:v>
                </c:pt>
                <c:pt idx="55">
                  <c:v>2750000000.0000014</c:v>
                </c:pt>
                <c:pt idx="56">
                  <c:v>2800000000.0000014</c:v>
                </c:pt>
                <c:pt idx="57">
                  <c:v>2850000000.0000014</c:v>
                </c:pt>
                <c:pt idx="58">
                  <c:v>2900000000.0000014</c:v>
                </c:pt>
                <c:pt idx="59">
                  <c:v>2950000000.0000014</c:v>
                </c:pt>
                <c:pt idx="60">
                  <c:v>3000000000.0000014</c:v>
                </c:pt>
                <c:pt idx="61">
                  <c:v>3050000000.0000014</c:v>
                </c:pt>
                <c:pt idx="62">
                  <c:v>3100000000.0000014</c:v>
                </c:pt>
                <c:pt idx="63">
                  <c:v>3150000000.0000019</c:v>
                </c:pt>
                <c:pt idx="64">
                  <c:v>3200000000.0000019</c:v>
                </c:pt>
                <c:pt idx="65">
                  <c:v>3250000000.0000019</c:v>
                </c:pt>
                <c:pt idx="66">
                  <c:v>3300000000.0000019</c:v>
                </c:pt>
                <c:pt idx="67">
                  <c:v>3350000000.0000019</c:v>
                </c:pt>
                <c:pt idx="68">
                  <c:v>3400000000.0000019</c:v>
                </c:pt>
                <c:pt idx="69">
                  <c:v>3450000000.0000019</c:v>
                </c:pt>
                <c:pt idx="70">
                  <c:v>3500000000.0000019</c:v>
                </c:pt>
                <c:pt idx="71">
                  <c:v>3550000000.0000019</c:v>
                </c:pt>
                <c:pt idx="72">
                  <c:v>3600000000.0000019</c:v>
                </c:pt>
                <c:pt idx="73">
                  <c:v>3650000000.0000019</c:v>
                </c:pt>
                <c:pt idx="74">
                  <c:v>3700000000.0000024</c:v>
                </c:pt>
                <c:pt idx="75">
                  <c:v>3750000000.0000024</c:v>
                </c:pt>
                <c:pt idx="76">
                  <c:v>3800000000.0000024</c:v>
                </c:pt>
                <c:pt idx="77">
                  <c:v>3850000000.0000024</c:v>
                </c:pt>
                <c:pt idx="78">
                  <c:v>3900000000.0000024</c:v>
                </c:pt>
                <c:pt idx="79">
                  <c:v>3950000000.0000024</c:v>
                </c:pt>
                <c:pt idx="80">
                  <c:v>4000000000.0000024</c:v>
                </c:pt>
                <c:pt idx="81">
                  <c:v>4050000000.0000024</c:v>
                </c:pt>
                <c:pt idx="82">
                  <c:v>4100000000.0000024</c:v>
                </c:pt>
                <c:pt idx="83">
                  <c:v>4150000000.0000024</c:v>
                </c:pt>
                <c:pt idx="84">
                  <c:v>4200000000.0000024</c:v>
                </c:pt>
                <c:pt idx="85">
                  <c:v>4250000000.0000029</c:v>
                </c:pt>
                <c:pt idx="86">
                  <c:v>4300000000.0000029</c:v>
                </c:pt>
                <c:pt idx="87">
                  <c:v>4350000000.0000029</c:v>
                </c:pt>
                <c:pt idx="88">
                  <c:v>4400000000.0000029</c:v>
                </c:pt>
                <c:pt idx="89">
                  <c:v>4450000000.0000029</c:v>
                </c:pt>
                <c:pt idx="90">
                  <c:v>4500000000.0000029</c:v>
                </c:pt>
                <c:pt idx="91">
                  <c:v>4550000000.0000029</c:v>
                </c:pt>
                <c:pt idx="92">
                  <c:v>4600000000.0000029</c:v>
                </c:pt>
                <c:pt idx="93">
                  <c:v>4650000000.0000029</c:v>
                </c:pt>
                <c:pt idx="94">
                  <c:v>4700000000.0000029</c:v>
                </c:pt>
                <c:pt idx="95">
                  <c:v>4750000000.0000029</c:v>
                </c:pt>
                <c:pt idx="96">
                  <c:v>4800000000.0000029</c:v>
                </c:pt>
                <c:pt idx="97">
                  <c:v>4850000000.0000029</c:v>
                </c:pt>
                <c:pt idx="98">
                  <c:v>4900000000.0000029</c:v>
                </c:pt>
                <c:pt idx="99">
                  <c:v>4950000000.0000029</c:v>
                </c:pt>
                <c:pt idx="100">
                  <c:v>5000000000.0000029</c:v>
                </c:pt>
                <c:pt idx="101">
                  <c:v>5050000000.0000038</c:v>
                </c:pt>
                <c:pt idx="102">
                  <c:v>5100000000.0000038</c:v>
                </c:pt>
                <c:pt idx="103">
                  <c:v>5150000000.0000038</c:v>
                </c:pt>
                <c:pt idx="104">
                  <c:v>5200000000.0000038</c:v>
                </c:pt>
                <c:pt idx="105">
                  <c:v>5250000000.0000038</c:v>
                </c:pt>
                <c:pt idx="106">
                  <c:v>5300000000.0000038</c:v>
                </c:pt>
                <c:pt idx="107">
                  <c:v>5350000000.0000038</c:v>
                </c:pt>
                <c:pt idx="108">
                  <c:v>5400000000.0000038</c:v>
                </c:pt>
                <c:pt idx="109">
                  <c:v>5450000000.0000038</c:v>
                </c:pt>
                <c:pt idx="110">
                  <c:v>5500000000.0000038</c:v>
                </c:pt>
                <c:pt idx="111">
                  <c:v>5550000000.0000038</c:v>
                </c:pt>
                <c:pt idx="112">
                  <c:v>5600000000.0000038</c:v>
                </c:pt>
                <c:pt idx="113">
                  <c:v>5650000000.0000038</c:v>
                </c:pt>
                <c:pt idx="114">
                  <c:v>5700000000.0000038</c:v>
                </c:pt>
                <c:pt idx="115">
                  <c:v>5750000000.0000038</c:v>
                </c:pt>
                <c:pt idx="116">
                  <c:v>5800000000.0000038</c:v>
                </c:pt>
                <c:pt idx="117">
                  <c:v>5850000000.0000038</c:v>
                </c:pt>
                <c:pt idx="118">
                  <c:v>5900000000.0000038</c:v>
                </c:pt>
                <c:pt idx="119">
                  <c:v>5950000000.0000038</c:v>
                </c:pt>
                <c:pt idx="120">
                  <c:v>6000000000.0000038</c:v>
                </c:pt>
                <c:pt idx="121">
                  <c:v>6050000000.0000038</c:v>
                </c:pt>
                <c:pt idx="122">
                  <c:v>6100000000.0000048</c:v>
                </c:pt>
                <c:pt idx="123">
                  <c:v>6150000000.0000048</c:v>
                </c:pt>
                <c:pt idx="124">
                  <c:v>6200000000.0000048</c:v>
                </c:pt>
                <c:pt idx="125">
                  <c:v>6250000000.0000048</c:v>
                </c:pt>
                <c:pt idx="126">
                  <c:v>6300000000.0000048</c:v>
                </c:pt>
                <c:pt idx="127">
                  <c:v>6350000000.0000048</c:v>
                </c:pt>
                <c:pt idx="128">
                  <c:v>6400000000.0000048</c:v>
                </c:pt>
                <c:pt idx="129">
                  <c:v>6450000000.0000048</c:v>
                </c:pt>
                <c:pt idx="130">
                  <c:v>6500000000.0000048</c:v>
                </c:pt>
                <c:pt idx="131">
                  <c:v>6550000000.0000048</c:v>
                </c:pt>
                <c:pt idx="132">
                  <c:v>6600000000.0000048</c:v>
                </c:pt>
                <c:pt idx="133">
                  <c:v>6650000000.0000048</c:v>
                </c:pt>
                <c:pt idx="134">
                  <c:v>6700000000.0000048</c:v>
                </c:pt>
                <c:pt idx="135">
                  <c:v>6750000000.0000048</c:v>
                </c:pt>
                <c:pt idx="136">
                  <c:v>6800000000.0000048</c:v>
                </c:pt>
                <c:pt idx="137">
                  <c:v>6850000000.0000048</c:v>
                </c:pt>
                <c:pt idx="138">
                  <c:v>6900000000.0000048</c:v>
                </c:pt>
                <c:pt idx="139">
                  <c:v>6950000000.0000048</c:v>
                </c:pt>
                <c:pt idx="140">
                  <c:v>7000000000.0000048</c:v>
                </c:pt>
                <c:pt idx="141">
                  <c:v>7050000000.0000048</c:v>
                </c:pt>
                <c:pt idx="142">
                  <c:v>7100000000.0000048</c:v>
                </c:pt>
                <c:pt idx="143">
                  <c:v>7150000000.0000048</c:v>
                </c:pt>
                <c:pt idx="144">
                  <c:v>7200000000.0000057</c:v>
                </c:pt>
                <c:pt idx="145">
                  <c:v>7250000000.0000057</c:v>
                </c:pt>
                <c:pt idx="146">
                  <c:v>7300000000.0000057</c:v>
                </c:pt>
                <c:pt idx="147">
                  <c:v>7350000000.0000057</c:v>
                </c:pt>
                <c:pt idx="148">
                  <c:v>7400000000.0000057</c:v>
                </c:pt>
                <c:pt idx="149">
                  <c:v>7450000000.0000057</c:v>
                </c:pt>
                <c:pt idx="150">
                  <c:v>7500000000.0000057</c:v>
                </c:pt>
                <c:pt idx="151">
                  <c:v>7550000000.0000057</c:v>
                </c:pt>
                <c:pt idx="152">
                  <c:v>7600000000.0000057</c:v>
                </c:pt>
                <c:pt idx="153">
                  <c:v>7650000000.0000057</c:v>
                </c:pt>
                <c:pt idx="154">
                  <c:v>7700000000.0000057</c:v>
                </c:pt>
                <c:pt idx="155">
                  <c:v>7750000000.0000057</c:v>
                </c:pt>
                <c:pt idx="156">
                  <c:v>7800000000.0000057</c:v>
                </c:pt>
                <c:pt idx="157">
                  <c:v>7850000000.0000057</c:v>
                </c:pt>
                <c:pt idx="158">
                  <c:v>7900000000.0000057</c:v>
                </c:pt>
                <c:pt idx="159">
                  <c:v>7950000000.0000057</c:v>
                </c:pt>
                <c:pt idx="160">
                  <c:v>8000000000.0000057</c:v>
                </c:pt>
                <c:pt idx="161">
                  <c:v>8050000000.0000057</c:v>
                </c:pt>
                <c:pt idx="162">
                  <c:v>8100000000.0000057</c:v>
                </c:pt>
                <c:pt idx="163">
                  <c:v>8150000000.0000057</c:v>
                </c:pt>
                <c:pt idx="164">
                  <c:v>8200000000.0000057</c:v>
                </c:pt>
                <c:pt idx="165">
                  <c:v>8250000000.0000067</c:v>
                </c:pt>
                <c:pt idx="166">
                  <c:v>8300000000.0000067</c:v>
                </c:pt>
                <c:pt idx="167">
                  <c:v>8350000000.0000067</c:v>
                </c:pt>
                <c:pt idx="168">
                  <c:v>8400000000.0000067</c:v>
                </c:pt>
                <c:pt idx="169">
                  <c:v>8450000000.0000067</c:v>
                </c:pt>
                <c:pt idx="170">
                  <c:v>8500000000.0000067</c:v>
                </c:pt>
                <c:pt idx="171">
                  <c:v>8550000000.0000067</c:v>
                </c:pt>
                <c:pt idx="172">
                  <c:v>8600000000.0000057</c:v>
                </c:pt>
                <c:pt idx="173">
                  <c:v>8650000000.0000057</c:v>
                </c:pt>
                <c:pt idx="174">
                  <c:v>8700000000.0000057</c:v>
                </c:pt>
                <c:pt idx="175">
                  <c:v>8750000000.0000057</c:v>
                </c:pt>
                <c:pt idx="176">
                  <c:v>8800000000.0000076</c:v>
                </c:pt>
                <c:pt idx="177">
                  <c:v>8850000000.0000076</c:v>
                </c:pt>
                <c:pt idx="178">
                  <c:v>8900000000.0000076</c:v>
                </c:pt>
                <c:pt idx="179">
                  <c:v>8950000000.0000076</c:v>
                </c:pt>
                <c:pt idx="180">
                  <c:v>9000000000.0000076</c:v>
                </c:pt>
                <c:pt idx="181">
                  <c:v>9050000000.0000076</c:v>
                </c:pt>
                <c:pt idx="182">
                  <c:v>9100000000.0000076</c:v>
                </c:pt>
                <c:pt idx="183">
                  <c:v>9150000000.0000076</c:v>
                </c:pt>
                <c:pt idx="184">
                  <c:v>9200000000.0000076</c:v>
                </c:pt>
                <c:pt idx="185">
                  <c:v>9250000000.0000076</c:v>
                </c:pt>
                <c:pt idx="186">
                  <c:v>9300000000.0000076</c:v>
                </c:pt>
                <c:pt idx="187">
                  <c:v>9350000000.0000076</c:v>
                </c:pt>
                <c:pt idx="188">
                  <c:v>9400000000.0000076</c:v>
                </c:pt>
                <c:pt idx="189">
                  <c:v>9450000000.0000076</c:v>
                </c:pt>
                <c:pt idx="190">
                  <c:v>9500000000.0000076</c:v>
                </c:pt>
                <c:pt idx="191">
                  <c:v>9550000000.0000076</c:v>
                </c:pt>
                <c:pt idx="192">
                  <c:v>9600000000.0000076</c:v>
                </c:pt>
                <c:pt idx="193">
                  <c:v>9650000000.0000076</c:v>
                </c:pt>
                <c:pt idx="194">
                  <c:v>9700000000.0000076</c:v>
                </c:pt>
                <c:pt idx="195">
                  <c:v>9750000000.0000076</c:v>
                </c:pt>
                <c:pt idx="196">
                  <c:v>9800000000.0000076</c:v>
                </c:pt>
                <c:pt idx="197">
                  <c:v>9850000000.0000076</c:v>
                </c:pt>
                <c:pt idx="198">
                  <c:v>9900000000.0000076</c:v>
                </c:pt>
                <c:pt idx="199">
                  <c:v>9950000000.0000076</c:v>
                </c:pt>
                <c:pt idx="200">
                  <c:v>10000000000.000006</c:v>
                </c:pt>
                <c:pt idx="201">
                  <c:v>10050000000.000006</c:v>
                </c:pt>
                <c:pt idx="202">
                  <c:v>10100000000.000004</c:v>
                </c:pt>
                <c:pt idx="203">
                  <c:v>10150000000.000004</c:v>
                </c:pt>
                <c:pt idx="204">
                  <c:v>10200000000.000002</c:v>
                </c:pt>
                <c:pt idx="205">
                  <c:v>10250000000.000002</c:v>
                </c:pt>
                <c:pt idx="206">
                  <c:v>10300000000</c:v>
                </c:pt>
                <c:pt idx="207">
                  <c:v>10350000000</c:v>
                </c:pt>
                <c:pt idx="208">
                  <c:v>10399999999.999998</c:v>
                </c:pt>
                <c:pt idx="209">
                  <c:v>10449999999.999996</c:v>
                </c:pt>
                <c:pt idx="210">
                  <c:v>10499999999.999996</c:v>
                </c:pt>
                <c:pt idx="211">
                  <c:v>10549999999.999994</c:v>
                </c:pt>
                <c:pt idx="212">
                  <c:v>10599999999.999994</c:v>
                </c:pt>
                <c:pt idx="213">
                  <c:v>10649999999.999992</c:v>
                </c:pt>
                <c:pt idx="214">
                  <c:v>10699999999.999992</c:v>
                </c:pt>
                <c:pt idx="215">
                  <c:v>10749999999.99999</c:v>
                </c:pt>
                <c:pt idx="216">
                  <c:v>10799999999.99999</c:v>
                </c:pt>
                <c:pt idx="217">
                  <c:v>10849999999.99999</c:v>
                </c:pt>
                <c:pt idx="218">
                  <c:v>10899999999.99999</c:v>
                </c:pt>
                <c:pt idx="219">
                  <c:v>10949999999.99999</c:v>
                </c:pt>
                <c:pt idx="220">
                  <c:v>10999999999.99999</c:v>
                </c:pt>
                <c:pt idx="221">
                  <c:v>11049999999.99999</c:v>
                </c:pt>
                <c:pt idx="222">
                  <c:v>11099999999.99999</c:v>
                </c:pt>
                <c:pt idx="223">
                  <c:v>11149999999.99999</c:v>
                </c:pt>
                <c:pt idx="224">
                  <c:v>11199999999.99999</c:v>
                </c:pt>
                <c:pt idx="225">
                  <c:v>11249999999.99999</c:v>
                </c:pt>
                <c:pt idx="226">
                  <c:v>11299999999.99999</c:v>
                </c:pt>
                <c:pt idx="227">
                  <c:v>11349999999.999989</c:v>
                </c:pt>
                <c:pt idx="228">
                  <c:v>11399999999.999989</c:v>
                </c:pt>
                <c:pt idx="229">
                  <c:v>11449999999.999987</c:v>
                </c:pt>
                <c:pt idx="230">
                  <c:v>11499999999.999987</c:v>
                </c:pt>
                <c:pt idx="231">
                  <c:v>11549999999.999985</c:v>
                </c:pt>
                <c:pt idx="232">
                  <c:v>11599999999.999985</c:v>
                </c:pt>
                <c:pt idx="233">
                  <c:v>11649999999.999983</c:v>
                </c:pt>
                <c:pt idx="234">
                  <c:v>11699999999.999969</c:v>
                </c:pt>
                <c:pt idx="235">
                  <c:v>11749999999.999969</c:v>
                </c:pt>
                <c:pt idx="236">
                  <c:v>11799999999.999968</c:v>
                </c:pt>
                <c:pt idx="237">
                  <c:v>11849999999.999968</c:v>
                </c:pt>
                <c:pt idx="238">
                  <c:v>11899999999.999966</c:v>
                </c:pt>
                <c:pt idx="239">
                  <c:v>11949999999.999966</c:v>
                </c:pt>
                <c:pt idx="240">
                  <c:v>11999999999.999964</c:v>
                </c:pt>
                <c:pt idx="241">
                  <c:v>12049999999.999964</c:v>
                </c:pt>
                <c:pt idx="242">
                  <c:v>12099999999.999962</c:v>
                </c:pt>
                <c:pt idx="243">
                  <c:v>12149999999.99996</c:v>
                </c:pt>
                <c:pt idx="244">
                  <c:v>12199999999.99996</c:v>
                </c:pt>
                <c:pt idx="245">
                  <c:v>12249999999.999958</c:v>
                </c:pt>
                <c:pt idx="246">
                  <c:v>12299999999.999958</c:v>
                </c:pt>
                <c:pt idx="247">
                  <c:v>12349999999.999956</c:v>
                </c:pt>
                <c:pt idx="248">
                  <c:v>12399999999.999956</c:v>
                </c:pt>
                <c:pt idx="249">
                  <c:v>12449999999.999954</c:v>
                </c:pt>
                <c:pt idx="250">
                  <c:v>12499999999.999954</c:v>
                </c:pt>
                <c:pt idx="251">
                  <c:v>12549999999.999952</c:v>
                </c:pt>
                <c:pt idx="252">
                  <c:v>12599999999.99995</c:v>
                </c:pt>
                <c:pt idx="253">
                  <c:v>12649999999.99995</c:v>
                </c:pt>
                <c:pt idx="254">
                  <c:v>12699999999.99995</c:v>
                </c:pt>
                <c:pt idx="255">
                  <c:v>12749999999.99995</c:v>
                </c:pt>
                <c:pt idx="256">
                  <c:v>12799999999.99995</c:v>
                </c:pt>
                <c:pt idx="257">
                  <c:v>12849999999.99995</c:v>
                </c:pt>
                <c:pt idx="258">
                  <c:v>12899999999.99995</c:v>
                </c:pt>
                <c:pt idx="259">
                  <c:v>12949999999.99995</c:v>
                </c:pt>
                <c:pt idx="260">
                  <c:v>12999999999.99995</c:v>
                </c:pt>
                <c:pt idx="261">
                  <c:v>13049999999.99995</c:v>
                </c:pt>
                <c:pt idx="262">
                  <c:v>13099999999.99995</c:v>
                </c:pt>
                <c:pt idx="263">
                  <c:v>13149999999.99995</c:v>
                </c:pt>
                <c:pt idx="264">
                  <c:v>13199999999.99995</c:v>
                </c:pt>
                <c:pt idx="265">
                  <c:v>13249999999.999949</c:v>
                </c:pt>
                <c:pt idx="266">
                  <c:v>13299999999.999949</c:v>
                </c:pt>
                <c:pt idx="267">
                  <c:v>13349999999.999947</c:v>
                </c:pt>
                <c:pt idx="268">
                  <c:v>13399999999.999945</c:v>
                </c:pt>
                <c:pt idx="269">
                  <c:v>13449999999.999945</c:v>
                </c:pt>
                <c:pt idx="270">
                  <c:v>13499999999.999943</c:v>
                </c:pt>
                <c:pt idx="271">
                  <c:v>13549999999.999943</c:v>
                </c:pt>
                <c:pt idx="272">
                  <c:v>13599999999.999929</c:v>
                </c:pt>
                <c:pt idx="273">
                  <c:v>13649999999.999929</c:v>
                </c:pt>
                <c:pt idx="274">
                  <c:v>13699999999.999928</c:v>
                </c:pt>
                <c:pt idx="275">
                  <c:v>13749999999.999928</c:v>
                </c:pt>
                <c:pt idx="276">
                  <c:v>13799999999.999926</c:v>
                </c:pt>
                <c:pt idx="277">
                  <c:v>13849999999.999924</c:v>
                </c:pt>
                <c:pt idx="278">
                  <c:v>13899999999.999924</c:v>
                </c:pt>
                <c:pt idx="279">
                  <c:v>13949999999.999922</c:v>
                </c:pt>
                <c:pt idx="280">
                  <c:v>13999999999.999922</c:v>
                </c:pt>
                <c:pt idx="281">
                  <c:v>14049999999.99992</c:v>
                </c:pt>
                <c:pt idx="282">
                  <c:v>14099999999.99992</c:v>
                </c:pt>
                <c:pt idx="283">
                  <c:v>14149999999.999918</c:v>
                </c:pt>
                <c:pt idx="284">
                  <c:v>14199999999.999918</c:v>
                </c:pt>
                <c:pt idx="285">
                  <c:v>14249999999.999916</c:v>
                </c:pt>
                <c:pt idx="286">
                  <c:v>14299999999.999914</c:v>
                </c:pt>
                <c:pt idx="287">
                  <c:v>14349999999.999914</c:v>
                </c:pt>
                <c:pt idx="288">
                  <c:v>14399999999.999912</c:v>
                </c:pt>
                <c:pt idx="289">
                  <c:v>14449999999.999912</c:v>
                </c:pt>
                <c:pt idx="290">
                  <c:v>14499999999.99991</c:v>
                </c:pt>
                <c:pt idx="291">
                  <c:v>14549999999.99991</c:v>
                </c:pt>
                <c:pt idx="292">
                  <c:v>14599999999.999908</c:v>
                </c:pt>
                <c:pt idx="293">
                  <c:v>14649999999.999908</c:v>
                </c:pt>
                <c:pt idx="294">
                  <c:v>14699999999.999908</c:v>
                </c:pt>
                <c:pt idx="295">
                  <c:v>14749999999.999908</c:v>
                </c:pt>
                <c:pt idx="296">
                  <c:v>14799999999.999908</c:v>
                </c:pt>
                <c:pt idx="297">
                  <c:v>14849999999.999908</c:v>
                </c:pt>
                <c:pt idx="298">
                  <c:v>14899999999.999908</c:v>
                </c:pt>
                <c:pt idx="299">
                  <c:v>14949999999.999908</c:v>
                </c:pt>
                <c:pt idx="300">
                  <c:v>14999999999.999908</c:v>
                </c:pt>
                <c:pt idx="301">
                  <c:v>15049999999.999899</c:v>
                </c:pt>
                <c:pt idx="302">
                  <c:v>15099999999.999897</c:v>
                </c:pt>
                <c:pt idx="303">
                  <c:v>15149999999.999897</c:v>
                </c:pt>
                <c:pt idx="304">
                  <c:v>15199999999.999895</c:v>
                </c:pt>
                <c:pt idx="305">
                  <c:v>15249999999.999895</c:v>
                </c:pt>
                <c:pt idx="306">
                  <c:v>15299999999.999893</c:v>
                </c:pt>
                <c:pt idx="307">
                  <c:v>15349999999.999893</c:v>
                </c:pt>
                <c:pt idx="308">
                  <c:v>15399999999.999891</c:v>
                </c:pt>
                <c:pt idx="309">
                  <c:v>15449999999.999891</c:v>
                </c:pt>
                <c:pt idx="310">
                  <c:v>15499999999.999889</c:v>
                </c:pt>
                <c:pt idx="311">
                  <c:v>15549999999.999887</c:v>
                </c:pt>
                <c:pt idx="312">
                  <c:v>15599999999.999887</c:v>
                </c:pt>
                <c:pt idx="313">
                  <c:v>15649999999.999886</c:v>
                </c:pt>
                <c:pt idx="314">
                  <c:v>15699999999.999886</c:v>
                </c:pt>
                <c:pt idx="315">
                  <c:v>15749999999.999884</c:v>
                </c:pt>
                <c:pt idx="316">
                  <c:v>15799999999.999884</c:v>
                </c:pt>
                <c:pt idx="317">
                  <c:v>15849999999.999882</c:v>
                </c:pt>
                <c:pt idx="318">
                  <c:v>15899999999.999882</c:v>
                </c:pt>
                <c:pt idx="319">
                  <c:v>15949999999.99988</c:v>
                </c:pt>
                <c:pt idx="320">
                  <c:v>15999999999.999878</c:v>
                </c:pt>
                <c:pt idx="321">
                  <c:v>16049999999.999878</c:v>
                </c:pt>
                <c:pt idx="322">
                  <c:v>16099999999.999876</c:v>
                </c:pt>
                <c:pt idx="323">
                  <c:v>16149999999.999876</c:v>
                </c:pt>
                <c:pt idx="324">
                  <c:v>16199999999.999874</c:v>
                </c:pt>
                <c:pt idx="325">
                  <c:v>16249999999.999874</c:v>
                </c:pt>
                <c:pt idx="326">
                  <c:v>16299999999.999872</c:v>
                </c:pt>
                <c:pt idx="327">
                  <c:v>16349999999.999872</c:v>
                </c:pt>
                <c:pt idx="328">
                  <c:v>16399999999.99987</c:v>
                </c:pt>
                <c:pt idx="329">
                  <c:v>16449999999.999865</c:v>
                </c:pt>
                <c:pt idx="330">
                  <c:v>16499999999.999865</c:v>
                </c:pt>
                <c:pt idx="331">
                  <c:v>16549999999.999865</c:v>
                </c:pt>
                <c:pt idx="332">
                  <c:v>16599999999.999865</c:v>
                </c:pt>
                <c:pt idx="333">
                  <c:v>16649999999.999865</c:v>
                </c:pt>
                <c:pt idx="334">
                  <c:v>16699999999.999865</c:v>
                </c:pt>
                <c:pt idx="335">
                  <c:v>16749999999.999863</c:v>
                </c:pt>
                <c:pt idx="336">
                  <c:v>16799999999.999861</c:v>
                </c:pt>
                <c:pt idx="337">
                  <c:v>16849999999.999861</c:v>
                </c:pt>
                <c:pt idx="338">
                  <c:v>16899999999.999859</c:v>
                </c:pt>
                <c:pt idx="339">
                  <c:v>16949999999.999859</c:v>
                </c:pt>
                <c:pt idx="340">
                  <c:v>16999999999.999857</c:v>
                </c:pt>
                <c:pt idx="341">
                  <c:v>17049999999.999857</c:v>
                </c:pt>
                <c:pt idx="342">
                  <c:v>17099999999.999855</c:v>
                </c:pt>
                <c:pt idx="343">
                  <c:v>17149999999.999855</c:v>
                </c:pt>
                <c:pt idx="344">
                  <c:v>17199999999.999855</c:v>
                </c:pt>
                <c:pt idx="345">
                  <c:v>17249999999.999851</c:v>
                </c:pt>
                <c:pt idx="346">
                  <c:v>17299999999.999851</c:v>
                </c:pt>
                <c:pt idx="347">
                  <c:v>17349999999.999851</c:v>
                </c:pt>
                <c:pt idx="348">
                  <c:v>17399999999.999847</c:v>
                </c:pt>
                <c:pt idx="349">
                  <c:v>17449999999.999847</c:v>
                </c:pt>
                <c:pt idx="350">
                  <c:v>17499999999.999847</c:v>
                </c:pt>
                <c:pt idx="351">
                  <c:v>17549999999.999847</c:v>
                </c:pt>
                <c:pt idx="352">
                  <c:v>17599999999.999844</c:v>
                </c:pt>
                <c:pt idx="353">
                  <c:v>17649999999.999844</c:v>
                </c:pt>
                <c:pt idx="354">
                  <c:v>17699999999.999844</c:v>
                </c:pt>
                <c:pt idx="355">
                  <c:v>17749999999.99984</c:v>
                </c:pt>
                <c:pt idx="356">
                  <c:v>17799999999.99984</c:v>
                </c:pt>
                <c:pt idx="357">
                  <c:v>17849999999.99984</c:v>
                </c:pt>
                <c:pt idx="358">
                  <c:v>17899999999.99984</c:v>
                </c:pt>
                <c:pt idx="359">
                  <c:v>17949999999.99984</c:v>
                </c:pt>
                <c:pt idx="360">
                  <c:v>17999999999.99984</c:v>
                </c:pt>
                <c:pt idx="361">
                  <c:v>18049999999.99984</c:v>
                </c:pt>
                <c:pt idx="362">
                  <c:v>18099999999.99984</c:v>
                </c:pt>
                <c:pt idx="363">
                  <c:v>18149999999.99984</c:v>
                </c:pt>
                <c:pt idx="364">
                  <c:v>18199999999.99984</c:v>
                </c:pt>
                <c:pt idx="365">
                  <c:v>18249999999.99984</c:v>
                </c:pt>
                <c:pt idx="366">
                  <c:v>18299999999.999828</c:v>
                </c:pt>
                <c:pt idx="367">
                  <c:v>18349999999.999828</c:v>
                </c:pt>
                <c:pt idx="368">
                  <c:v>18399999999.999828</c:v>
                </c:pt>
                <c:pt idx="369">
                  <c:v>18449999999.999828</c:v>
                </c:pt>
                <c:pt idx="370">
                  <c:v>18499999999.999825</c:v>
                </c:pt>
                <c:pt idx="371">
                  <c:v>18549999999.999825</c:v>
                </c:pt>
                <c:pt idx="372">
                  <c:v>18599999999.999825</c:v>
                </c:pt>
                <c:pt idx="373">
                  <c:v>18649999999.999821</c:v>
                </c:pt>
                <c:pt idx="374">
                  <c:v>18699999999.999821</c:v>
                </c:pt>
                <c:pt idx="375">
                  <c:v>18749999999.999821</c:v>
                </c:pt>
                <c:pt idx="376">
                  <c:v>18799999999.999821</c:v>
                </c:pt>
                <c:pt idx="377">
                  <c:v>18849999999.999821</c:v>
                </c:pt>
                <c:pt idx="378">
                  <c:v>18899999999.999821</c:v>
                </c:pt>
                <c:pt idx="379">
                  <c:v>18949999999.999821</c:v>
                </c:pt>
                <c:pt idx="380">
                  <c:v>18999999999.999821</c:v>
                </c:pt>
                <c:pt idx="381">
                  <c:v>19049999999.999821</c:v>
                </c:pt>
                <c:pt idx="382">
                  <c:v>19099999999.999821</c:v>
                </c:pt>
                <c:pt idx="383">
                  <c:v>19149999999.999821</c:v>
                </c:pt>
                <c:pt idx="384">
                  <c:v>19199999999.999809</c:v>
                </c:pt>
                <c:pt idx="385">
                  <c:v>19249999999.999809</c:v>
                </c:pt>
                <c:pt idx="386">
                  <c:v>19299999999.999809</c:v>
                </c:pt>
                <c:pt idx="387">
                  <c:v>19349999999.999805</c:v>
                </c:pt>
                <c:pt idx="388">
                  <c:v>19399999999.999805</c:v>
                </c:pt>
                <c:pt idx="389">
                  <c:v>19449999999.999805</c:v>
                </c:pt>
                <c:pt idx="390">
                  <c:v>19499999999.999805</c:v>
                </c:pt>
                <c:pt idx="391">
                  <c:v>19549999999.999805</c:v>
                </c:pt>
                <c:pt idx="392">
                  <c:v>19599999999.999805</c:v>
                </c:pt>
                <c:pt idx="393">
                  <c:v>19649999999.999805</c:v>
                </c:pt>
                <c:pt idx="394">
                  <c:v>19699999999.999805</c:v>
                </c:pt>
                <c:pt idx="395">
                  <c:v>19749999999.999805</c:v>
                </c:pt>
                <c:pt idx="396">
                  <c:v>19799999999.999805</c:v>
                </c:pt>
                <c:pt idx="397">
                  <c:v>19849999999.999805</c:v>
                </c:pt>
                <c:pt idx="398">
                  <c:v>19899999999.999805</c:v>
                </c:pt>
                <c:pt idx="399">
                  <c:v>19949999999.999805</c:v>
                </c:pt>
                <c:pt idx="400">
                  <c:v>19999999999.999805</c:v>
                </c:pt>
                <c:pt idx="401">
                  <c:v>20049999999.999805</c:v>
                </c:pt>
                <c:pt idx="402">
                  <c:v>20099999999.999805</c:v>
                </c:pt>
                <c:pt idx="403">
                  <c:v>20149999999.999805</c:v>
                </c:pt>
                <c:pt idx="404">
                  <c:v>20199999999.999805</c:v>
                </c:pt>
                <c:pt idx="405">
                  <c:v>20249999999.999805</c:v>
                </c:pt>
                <c:pt idx="406">
                  <c:v>20299999999.999805</c:v>
                </c:pt>
                <c:pt idx="407">
                  <c:v>20349999999.999805</c:v>
                </c:pt>
                <c:pt idx="408">
                  <c:v>20399999999.999805</c:v>
                </c:pt>
                <c:pt idx="409">
                  <c:v>20449999999.999805</c:v>
                </c:pt>
                <c:pt idx="410">
                  <c:v>20499999999.999805</c:v>
                </c:pt>
                <c:pt idx="411">
                  <c:v>20549999999.999805</c:v>
                </c:pt>
                <c:pt idx="412">
                  <c:v>20599999999.999805</c:v>
                </c:pt>
                <c:pt idx="413">
                  <c:v>20649999999.999805</c:v>
                </c:pt>
                <c:pt idx="414">
                  <c:v>20699999999.999805</c:v>
                </c:pt>
                <c:pt idx="415">
                  <c:v>20749999999.999779</c:v>
                </c:pt>
                <c:pt idx="416">
                  <c:v>20799999999.999779</c:v>
                </c:pt>
                <c:pt idx="417">
                  <c:v>20849999999.999779</c:v>
                </c:pt>
                <c:pt idx="418">
                  <c:v>20899999999.999775</c:v>
                </c:pt>
                <c:pt idx="419">
                  <c:v>20949999999.999775</c:v>
                </c:pt>
                <c:pt idx="420">
                  <c:v>20999999999.999775</c:v>
                </c:pt>
                <c:pt idx="421">
                  <c:v>21049999999.999775</c:v>
                </c:pt>
                <c:pt idx="422">
                  <c:v>21099999999.999771</c:v>
                </c:pt>
                <c:pt idx="423">
                  <c:v>21149999999.999771</c:v>
                </c:pt>
                <c:pt idx="424">
                  <c:v>21199999999.999771</c:v>
                </c:pt>
                <c:pt idx="425">
                  <c:v>21249999999.999771</c:v>
                </c:pt>
                <c:pt idx="426">
                  <c:v>21299999999.999771</c:v>
                </c:pt>
                <c:pt idx="427">
                  <c:v>21349999999.999771</c:v>
                </c:pt>
                <c:pt idx="428">
                  <c:v>21399999999.999771</c:v>
                </c:pt>
                <c:pt idx="429">
                  <c:v>21449999999.999771</c:v>
                </c:pt>
                <c:pt idx="430">
                  <c:v>21499999999.999771</c:v>
                </c:pt>
                <c:pt idx="431">
                  <c:v>21549999999.999771</c:v>
                </c:pt>
                <c:pt idx="432">
                  <c:v>21599999999.999771</c:v>
                </c:pt>
                <c:pt idx="433">
                  <c:v>21649999999.999771</c:v>
                </c:pt>
                <c:pt idx="434">
                  <c:v>21699999999.999771</c:v>
                </c:pt>
                <c:pt idx="435">
                  <c:v>21749999999.999771</c:v>
                </c:pt>
                <c:pt idx="436">
                  <c:v>21799999999.999771</c:v>
                </c:pt>
                <c:pt idx="437">
                  <c:v>21849999999.999771</c:v>
                </c:pt>
                <c:pt idx="438">
                  <c:v>21899999999.999771</c:v>
                </c:pt>
                <c:pt idx="439">
                  <c:v>21949999999.999771</c:v>
                </c:pt>
                <c:pt idx="440">
                  <c:v>21999999999.999771</c:v>
                </c:pt>
                <c:pt idx="441">
                  <c:v>22049999999.999771</c:v>
                </c:pt>
                <c:pt idx="442">
                  <c:v>22099999999.999771</c:v>
                </c:pt>
                <c:pt idx="443">
                  <c:v>22149999999.999748</c:v>
                </c:pt>
                <c:pt idx="444">
                  <c:v>22199999999.999748</c:v>
                </c:pt>
                <c:pt idx="445">
                  <c:v>22249999999.999748</c:v>
                </c:pt>
                <c:pt idx="446">
                  <c:v>22299999999.999748</c:v>
                </c:pt>
                <c:pt idx="447">
                  <c:v>22349999999.999744</c:v>
                </c:pt>
                <c:pt idx="448">
                  <c:v>22399999999.999744</c:v>
                </c:pt>
                <c:pt idx="449">
                  <c:v>22449999999.999744</c:v>
                </c:pt>
                <c:pt idx="450">
                  <c:v>22499999999.999741</c:v>
                </c:pt>
                <c:pt idx="451">
                  <c:v>22549999999.999741</c:v>
                </c:pt>
                <c:pt idx="452">
                  <c:v>22599999999.999741</c:v>
                </c:pt>
                <c:pt idx="453">
                  <c:v>22649999999.999741</c:v>
                </c:pt>
                <c:pt idx="454">
                  <c:v>22699999999.999741</c:v>
                </c:pt>
                <c:pt idx="455">
                  <c:v>22749999999.999741</c:v>
                </c:pt>
                <c:pt idx="456">
                  <c:v>22799999999.999741</c:v>
                </c:pt>
                <c:pt idx="457">
                  <c:v>22849999999.999741</c:v>
                </c:pt>
                <c:pt idx="458">
                  <c:v>22899999999.999741</c:v>
                </c:pt>
                <c:pt idx="459">
                  <c:v>22949999999.999741</c:v>
                </c:pt>
                <c:pt idx="460">
                  <c:v>22999999999.999741</c:v>
                </c:pt>
                <c:pt idx="461">
                  <c:v>23049999999.999729</c:v>
                </c:pt>
                <c:pt idx="462">
                  <c:v>23099999999.999729</c:v>
                </c:pt>
                <c:pt idx="463">
                  <c:v>23149999999.999729</c:v>
                </c:pt>
                <c:pt idx="464">
                  <c:v>23199999999.999729</c:v>
                </c:pt>
                <c:pt idx="465">
                  <c:v>23249999999.999725</c:v>
                </c:pt>
                <c:pt idx="466">
                  <c:v>23299999999.999725</c:v>
                </c:pt>
                <c:pt idx="467">
                  <c:v>23349999999.999725</c:v>
                </c:pt>
                <c:pt idx="468">
                  <c:v>23399999999.999725</c:v>
                </c:pt>
                <c:pt idx="469">
                  <c:v>23449999999.999725</c:v>
                </c:pt>
                <c:pt idx="470">
                  <c:v>23499999999.999725</c:v>
                </c:pt>
                <c:pt idx="471">
                  <c:v>23549999999.999725</c:v>
                </c:pt>
                <c:pt idx="472">
                  <c:v>23599999999.999725</c:v>
                </c:pt>
                <c:pt idx="473">
                  <c:v>23649999999.999725</c:v>
                </c:pt>
                <c:pt idx="474">
                  <c:v>23699999999.999725</c:v>
                </c:pt>
                <c:pt idx="475">
                  <c:v>23749999999.999725</c:v>
                </c:pt>
                <c:pt idx="476">
                  <c:v>23799999999.999725</c:v>
                </c:pt>
                <c:pt idx="477">
                  <c:v>23849999999.999725</c:v>
                </c:pt>
                <c:pt idx="478">
                  <c:v>23899999999.999725</c:v>
                </c:pt>
                <c:pt idx="479">
                  <c:v>23949999999.999725</c:v>
                </c:pt>
                <c:pt idx="480">
                  <c:v>23999999999.999725</c:v>
                </c:pt>
                <c:pt idx="481">
                  <c:v>24049999999.999725</c:v>
                </c:pt>
                <c:pt idx="482">
                  <c:v>24099999999.999725</c:v>
                </c:pt>
                <c:pt idx="483">
                  <c:v>24149999999.999725</c:v>
                </c:pt>
                <c:pt idx="484">
                  <c:v>24199999999.999725</c:v>
                </c:pt>
                <c:pt idx="485">
                  <c:v>24249999999.999725</c:v>
                </c:pt>
                <c:pt idx="486">
                  <c:v>24299999999.999725</c:v>
                </c:pt>
                <c:pt idx="487">
                  <c:v>24349999999.999725</c:v>
                </c:pt>
                <c:pt idx="488">
                  <c:v>24399999999.999725</c:v>
                </c:pt>
                <c:pt idx="489">
                  <c:v>24449999999.999725</c:v>
                </c:pt>
                <c:pt idx="490">
                  <c:v>24499999999.999699</c:v>
                </c:pt>
                <c:pt idx="491">
                  <c:v>24549999999.999699</c:v>
                </c:pt>
                <c:pt idx="492">
                  <c:v>24599999999.999699</c:v>
                </c:pt>
                <c:pt idx="493">
                  <c:v>24649999999.999695</c:v>
                </c:pt>
                <c:pt idx="494">
                  <c:v>24699999999.999695</c:v>
                </c:pt>
                <c:pt idx="495">
                  <c:v>24749999999.999695</c:v>
                </c:pt>
                <c:pt idx="496">
                  <c:v>24799999999.999695</c:v>
                </c:pt>
                <c:pt idx="497">
                  <c:v>24849999999.999691</c:v>
                </c:pt>
                <c:pt idx="498">
                  <c:v>24899999999.999691</c:v>
                </c:pt>
                <c:pt idx="499">
                  <c:v>24949999999.999691</c:v>
                </c:pt>
                <c:pt idx="500">
                  <c:v>24999999999.999691</c:v>
                </c:pt>
                <c:pt idx="501">
                  <c:v>25049999999.999687</c:v>
                </c:pt>
                <c:pt idx="502">
                  <c:v>25099999999.999687</c:v>
                </c:pt>
                <c:pt idx="503">
                  <c:v>25149999999.999687</c:v>
                </c:pt>
                <c:pt idx="504">
                  <c:v>25199999999.999683</c:v>
                </c:pt>
                <c:pt idx="505">
                  <c:v>25249999999.999683</c:v>
                </c:pt>
                <c:pt idx="506">
                  <c:v>25299999999.999683</c:v>
                </c:pt>
                <c:pt idx="507">
                  <c:v>25349999999.999683</c:v>
                </c:pt>
                <c:pt idx="508">
                  <c:v>25399999999.99968</c:v>
                </c:pt>
                <c:pt idx="509">
                  <c:v>25449999999.99968</c:v>
                </c:pt>
                <c:pt idx="510">
                  <c:v>25499999999.99968</c:v>
                </c:pt>
                <c:pt idx="511">
                  <c:v>25549999999.999676</c:v>
                </c:pt>
                <c:pt idx="512">
                  <c:v>25599999999.999676</c:v>
                </c:pt>
                <c:pt idx="513">
                  <c:v>25649999999.999676</c:v>
                </c:pt>
                <c:pt idx="514">
                  <c:v>25699999999.999676</c:v>
                </c:pt>
                <c:pt idx="515">
                  <c:v>25749999999.999672</c:v>
                </c:pt>
                <c:pt idx="516">
                  <c:v>25799999999.999672</c:v>
                </c:pt>
                <c:pt idx="517">
                  <c:v>25849999999.999672</c:v>
                </c:pt>
                <c:pt idx="518">
                  <c:v>25899999999.999668</c:v>
                </c:pt>
                <c:pt idx="519">
                  <c:v>25949999999.999668</c:v>
                </c:pt>
                <c:pt idx="520">
                  <c:v>25999999999.999668</c:v>
                </c:pt>
                <c:pt idx="521">
                  <c:v>26049999999.999668</c:v>
                </c:pt>
                <c:pt idx="522">
                  <c:v>26099999999.999664</c:v>
                </c:pt>
                <c:pt idx="523">
                  <c:v>26149999999.999664</c:v>
                </c:pt>
                <c:pt idx="524">
                  <c:v>26199999999.999664</c:v>
                </c:pt>
                <c:pt idx="525">
                  <c:v>26249999999.999664</c:v>
                </c:pt>
                <c:pt idx="526">
                  <c:v>26299999999.99966</c:v>
                </c:pt>
                <c:pt idx="527">
                  <c:v>26349999999.99966</c:v>
                </c:pt>
                <c:pt idx="528">
                  <c:v>26399999999.99966</c:v>
                </c:pt>
                <c:pt idx="529">
                  <c:v>26449999999.999657</c:v>
                </c:pt>
                <c:pt idx="530">
                  <c:v>26499999999.999657</c:v>
                </c:pt>
                <c:pt idx="531">
                  <c:v>26549999999.999657</c:v>
                </c:pt>
                <c:pt idx="532">
                  <c:v>26599999999.999657</c:v>
                </c:pt>
                <c:pt idx="533">
                  <c:v>26649999999.999653</c:v>
                </c:pt>
                <c:pt idx="534">
                  <c:v>26699999999.999653</c:v>
                </c:pt>
                <c:pt idx="535">
                  <c:v>26749999999.999653</c:v>
                </c:pt>
                <c:pt idx="536">
                  <c:v>26799999999.999638</c:v>
                </c:pt>
                <c:pt idx="537">
                  <c:v>26849999999.999638</c:v>
                </c:pt>
                <c:pt idx="538">
                  <c:v>26899999999.999638</c:v>
                </c:pt>
                <c:pt idx="539">
                  <c:v>26949999999.999638</c:v>
                </c:pt>
                <c:pt idx="540">
                  <c:v>26999999999.999638</c:v>
                </c:pt>
                <c:pt idx="541">
                  <c:v>27049999999.999638</c:v>
                </c:pt>
                <c:pt idx="542">
                  <c:v>27099999999.999638</c:v>
                </c:pt>
                <c:pt idx="543">
                  <c:v>27149999999.999638</c:v>
                </c:pt>
                <c:pt idx="544">
                  <c:v>27199999999.999638</c:v>
                </c:pt>
                <c:pt idx="545">
                  <c:v>27249999999.999638</c:v>
                </c:pt>
                <c:pt idx="546">
                  <c:v>27299999999.999638</c:v>
                </c:pt>
                <c:pt idx="547">
                  <c:v>27349999999.999638</c:v>
                </c:pt>
                <c:pt idx="548">
                  <c:v>27399999999.999638</c:v>
                </c:pt>
                <c:pt idx="549">
                  <c:v>27449999999.999638</c:v>
                </c:pt>
                <c:pt idx="550">
                  <c:v>27499999999.999638</c:v>
                </c:pt>
                <c:pt idx="551">
                  <c:v>27549999999.999634</c:v>
                </c:pt>
                <c:pt idx="552">
                  <c:v>27599999999.999634</c:v>
                </c:pt>
                <c:pt idx="553">
                  <c:v>27649999999.999634</c:v>
                </c:pt>
                <c:pt idx="554">
                  <c:v>27699999999.99963</c:v>
                </c:pt>
                <c:pt idx="555">
                  <c:v>27749999999.99963</c:v>
                </c:pt>
                <c:pt idx="556">
                  <c:v>27799999999.99963</c:v>
                </c:pt>
                <c:pt idx="557">
                  <c:v>27849999999.99963</c:v>
                </c:pt>
                <c:pt idx="558">
                  <c:v>27899999999.999626</c:v>
                </c:pt>
                <c:pt idx="559">
                  <c:v>27949999999.999626</c:v>
                </c:pt>
                <c:pt idx="560">
                  <c:v>27999999999.999626</c:v>
                </c:pt>
                <c:pt idx="561">
                  <c:v>28049999999.999622</c:v>
                </c:pt>
                <c:pt idx="562">
                  <c:v>28099999999.999622</c:v>
                </c:pt>
                <c:pt idx="563">
                  <c:v>28149999999.999622</c:v>
                </c:pt>
                <c:pt idx="564">
                  <c:v>28199999999.999622</c:v>
                </c:pt>
                <c:pt idx="565">
                  <c:v>28249999999.999619</c:v>
                </c:pt>
                <c:pt idx="566">
                  <c:v>28299999999.999619</c:v>
                </c:pt>
                <c:pt idx="567">
                  <c:v>28349999999.999619</c:v>
                </c:pt>
                <c:pt idx="568">
                  <c:v>28399999999.999619</c:v>
                </c:pt>
                <c:pt idx="569">
                  <c:v>28449999999.999615</c:v>
                </c:pt>
                <c:pt idx="570">
                  <c:v>28499999999.999615</c:v>
                </c:pt>
                <c:pt idx="571">
                  <c:v>28549999999.999615</c:v>
                </c:pt>
                <c:pt idx="572">
                  <c:v>28599999999.999611</c:v>
                </c:pt>
                <c:pt idx="573">
                  <c:v>28649999999.999611</c:v>
                </c:pt>
                <c:pt idx="574">
                  <c:v>28699999999.999611</c:v>
                </c:pt>
                <c:pt idx="575">
                  <c:v>28749999999.999611</c:v>
                </c:pt>
                <c:pt idx="576">
                  <c:v>28799999999.999607</c:v>
                </c:pt>
                <c:pt idx="577">
                  <c:v>28849999999.999607</c:v>
                </c:pt>
                <c:pt idx="578">
                  <c:v>28899999999.999607</c:v>
                </c:pt>
                <c:pt idx="579">
                  <c:v>28949999999.999603</c:v>
                </c:pt>
                <c:pt idx="580">
                  <c:v>28999999999.999603</c:v>
                </c:pt>
                <c:pt idx="581">
                  <c:v>29049999999.999603</c:v>
                </c:pt>
                <c:pt idx="582">
                  <c:v>29099999999.999603</c:v>
                </c:pt>
                <c:pt idx="583">
                  <c:v>29149999999.999599</c:v>
                </c:pt>
                <c:pt idx="584">
                  <c:v>29199999999.999599</c:v>
                </c:pt>
                <c:pt idx="585">
                  <c:v>29249999999.999599</c:v>
                </c:pt>
                <c:pt idx="586">
                  <c:v>29299999999.999599</c:v>
                </c:pt>
                <c:pt idx="587">
                  <c:v>29349999999.999599</c:v>
                </c:pt>
                <c:pt idx="588">
                  <c:v>29399999999.999599</c:v>
                </c:pt>
                <c:pt idx="589">
                  <c:v>29449999999.999599</c:v>
                </c:pt>
                <c:pt idx="590">
                  <c:v>29499999999.999599</c:v>
                </c:pt>
                <c:pt idx="591">
                  <c:v>29549999999.999599</c:v>
                </c:pt>
                <c:pt idx="592">
                  <c:v>29599999999.999599</c:v>
                </c:pt>
                <c:pt idx="593">
                  <c:v>29649999999.999599</c:v>
                </c:pt>
                <c:pt idx="594">
                  <c:v>29699999999.999588</c:v>
                </c:pt>
                <c:pt idx="595">
                  <c:v>29749999999.999588</c:v>
                </c:pt>
                <c:pt idx="596">
                  <c:v>29799999999.999588</c:v>
                </c:pt>
                <c:pt idx="597">
                  <c:v>29849999999.999584</c:v>
                </c:pt>
                <c:pt idx="598">
                  <c:v>29899999999.999584</c:v>
                </c:pt>
                <c:pt idx="599">
                  <c:v>29949999999.999584</c:v>
                </c:pt>
                <c:pt idx="600">
                  <c:v>29999999999.999584</c:v>
                </c:pt>
                <c:pt idx="601">
                  <c:v>30049999999.99958</c:v>
                </c:pt>
                <c:pt idx="602">
                  <c:v>30099999999.99958</c:v>
                </c:pt>
                <c:pt idx="603">
                  <c:v>30149999999.99958</c:v>
                </c:pt>
                <c:pt idx="604">
                  <c:v>30199999999.999577</c:v>
                </c:pt>
                <c:pt idx="605">
                  <c:v>30249999999.999577</c:v>
                </c:pt>
                <c:pt idx="606">
                  <c:v>30299999999.999577</c:v>
                </c:pt>
                <c:pt idx="607">
                  <c:v>30349999999.999577</c:v>
                </c:pt>
                <c:pt idx="608">
                  <c:v>30399999999.999573</c:v>
                </c:pt>
                <c:pt idx="609">
                  <c:v>30449999999.999573</c:v>
                </c:pt>
                <c:pt idx="610">
                  <c:v>30499999999.999573</c:v>
                </c:pt>
                <c:pt idx="611">
                  <c:v>30549999999.999569</c:v>
                </c:pt>
                <c:pt idx="612">
                  <c:v>30599999999.999569</c:v>
                </c:pt>
                <c:pt idx="613">
                  <c:v>30649999999.999569</c:v>
                </c:pt>
                <c:pt idx="614">
                  <c:v>30699999999.999569</c:v>
                </c:pt>
                <c:pt idx="615">
                  <c:v>30749999999.999565</c:v>
                </c:pt>
                <c:pt idx="616">
                  <c:v>30799999999.999565</c:v>
                </c:pt>
                <c:pt idx="617">
                  <c:v>30849999999.999565</c:v>
                </c:pt>
                <c:pt idx="618">
                  <c:v>30899999999.999565</c:v>
                </c:pt>
                <c:pt idx="619">
                  <c:v>30949999999.999561</c:v>
                </c:pt>
                <c:pt idx="620">
                  <c:v>30999999999.999561</c:v>
                </c:pt>
                <c:pt idx="621">
                  <c:v>31049999999.999561</c:v>
                </c:pt>
                <c:pt idx="622">
                  <c:v>31099999999.999557</c:v>
                </c:pt>
                <c:pt idx="623">
                  <c:v>31149999999.999557</c:v>
                </c:pt>
                <c:pt idx="624">
                  <c:v>31199999999.999557</c:v>
                </c:pt>
                <c:pt idx="625">
                  <c:v>31249999999.999557</c:v>
                </c:pt>
                <c:pt idx="626">
                  <c:v>31299999999.999554</c:v>
                </c:pt>
                <c:pt idx="627">
                  <c:v>31349999999.999554</c:v>
                </c:pt>
                <c:pt idx="628">
                  <c:v>31399999999.999554</c:v>
                </c:pt>
                <c:pt idx="629">
                  <c:v>31449999999.99955</c:v>
                </c:pt>
                <c:pt idx="630">
                  <c:v>31499999999.99955</c:v>
                </c:pt>
                <c:pt idx="631">
                  <c:v>31549999999.99955</c:v>
                </c:pt>
                <c:pt idx="632">
                  <c:v>31599999999.99955</c:v>
                </c:pt>
                <c:pt idx="633">
                  <c:v>31649999999.999546</c:v>
                </c:pt>
                <c:pt idx="634">
                  <c:v>31699999999.999546</c:v>
                </c:pt>
                <c:pt idx="635">
                  <c:v>31749999999.999546</c:v>
                </c:pt>
                <c:pt idx="636">
                  <c:v>31799999999.999546</c:v>
                </c:pt>
                <c:pt idx="637">
                  <c:v>31849999999.999542</c:v>
                </c:pt>
                <c:pt idx="638">
                  <c:v>31899999999.999542</c:v>
                </c:pt>
                <c:pt idx="639">
                  <c:v>31949999999.999542</c:v>
                </c:pt>
                <c:pt idx="640">
                  <c:v>31999999999.999538</c:v>
                </c:pt>
                <c:pt idx="641">
                  <c:v>32049999999.999538</c:v>
                </c:pt>
                <c:pt idx="642">
                  <c:v>32099999999.999538</c:v>
                </c:pt>
                <c:pt idx="643">
                  <c:v>32149999999.999538</c:v>
                </c:pt>
                <c:pt idx="644">
                  <c:v>32199999999.999535</c:v>
                </c:pt>
                <c:pt idx="645">
                  <c:v>32249999999.999535</c:v>
                </c:pt>
                <c:pt idx="646">
                  <c:v>32299999999.999535</c:v>
                </c:pt>
                <c:pt idx="647">
                  <c:v>32349999999.999531</c:v>
                </c:pt>
                <c:pt idx="648">
                  <c:v>32399999999.999531</c:v>
                </c:pt>
                <c:pt idx="649">
                  <c:v>32449999999.999531</c:v>
                </c:pt>
                <c:pt idx="650">
                  <c:v>32499999999.999531</c:v>
                </c:pt>
                <c:pt idx="651">
                  <c:v>32549999999.999527</c:v>
                </c:pt>
                <c:pt idx="652">
                  <c:v>32599999999.999527</c:v>
                </c:pt>
                <c:pt idx="653">
                  <c:v>32649999999.999527</c:v>
                </c:pt>
                <c:pt idx="654">
                  <c:v>32699999999.999523</c:v>
                </c:pt>
                <c:pt idx="655">
                  <c:v>32749999999.999523</c:v>
                </c:pt>
                <c:pt idx="656">
                  <c:v>32799999999.999523</c:v>
                </c:pt>
                <c:pt idx="657">
                  <c:v>32849999999.999523</c:v>
                </c:pt>
                <c:pt idx="658">
                  <c:v>32899999999.999519</c:v>
                </c:pt>
                <c:pt idx="659">
                  <c:v>32949999999.999519</c:v>
                </c:pt>
                <c:pt idx="660">
                  <c:v>32999999999.999519</c:v>
                </c:pt>
                <c:pt idx="661">
                  <c:v>33049999999.999519</c:v>
                </c:pt>
                <c:pt idx="662">
                  <c:v>33099999999.999519</c:v>
                </c:pt>
                <c:pt idx="663">
                  <c:v>33149999999.999519</c:v>
                </c:pt>
                <c:pt idx="664">
                  <c:v>33199999999.999519</c:v>
                </c:pt>
                <c:pt idx="665">
                  <c:v>33249999999.999519</c:v>
                </c:pt>
                <c:pt idx="666">
                  <c:v>33299999999.999519</c:v>
                </c:pt>
                <c:pt idx="667">
                  <c:v>33349999999.999519</c:v>
                </c:pt>
                <c:pt idx="668">
                  <c:v>33399999999.999519</c:v>
                </c:pt>
                <c:pt idx="669">
                  <c:v>33449999999.999508</c:v>
                </c:pt>
                <c:pt idx="670">
                  <c:v>33499999999.999508</c:v>
                </c:pt>
                <c:pt idx="671">
                  <c:v>33549999999.999508</c:v>
                </c:pt>
                <c:pt idx="672">
                  <c:v>33599999999.999504</c:v>
                </c:pt>
                <c:pt idx="673">
                  <c:v>33649999999.999504</c:v>
                </c:pt>
                <c:pt idx="674">
                  <c:v>33699999999.999504</c:v>
                </c:pt>
                <c:pt idx="675">
                  <c:v>33749999999.999504</c:v>
                </c:pt>
                <c:pt idx="676">
                  <c:v>33799999999.9995</c:v>
                </c:pt>
                <c:pt idx="677">
                  <c:v>33849999999.9995</c:v>
                </c:pt>
                <c:pt idx="678">
                  <c:v>33899999999.9995</c:v>
                </c:pt>
                <c:pt idx="679">
                  <c:v>33949999999.9995</c:v>
                </c:pt>
                <c:pt idx="680">
                  <c:v>33999999999.9995</c:v>
                </c:pt>
                <c:pt idx="681">
                  <c:v>34049999999.9995</c:v>
                </c:pt>
                <c:pt idx="682">
                  <c:v>34099999999.9995</c:v>
                </c:pt>
                <c:pt idx="683">
                  <c:v>34149999999.9995</c:v>
                </c:pt>
                <c:pt idx="684">
                  <c:v>34199999999.9995</c:v>
                </c:pt>
                <c:pt idx="685">
                  <c:v>34249999999.9995</c:v>
                </c:pt>
                <c:pt idx="686">
                  <c:v>34299999999.9995</c:v>
                </c:pt>
                <c:pt idx="687">
                  <c:v>34349999999.999489</c:v>
                </c:pt>
                <c:pt idx="688">
                  <c:v>34399999999.999474</c:v>
                </c:pt>
                <c:pt idx="689">
                  <c:v>34449999999.999474</c:v>
                </c:pt>
                <c:pt idx="690">
                  <c:v>34499999999.999474</c:v>
                </c:pt>
                <c:pt idx="691">
                  <c:v>34549999999.999474</c:v>
                </c:pt>
                <c:pt idx="692">
                  <c:v>34599999999.999474</c:v>
                </c:pt>
                <c:pt idx="693">
                  <c:v>34649999999.999474</c:v>
                </c:pt>
                <c:pt idx="694">
                  <c:v>34699999999.999474</c:v>
                </c:pt>
                <c:pt idx="695">
                  <c:v>34749999999.999474</c:v>
                </c:pt>
                <c:pt idx="696">
                  <c:v>34799999999.999474</c:v>
                </c:pt>
                <c:pt idx="697">
                  <c:v>34849999999.999474</c:v>
                </c:pt>
                <c:pt idx="698">
                  <c:v>34899999999.999474</c:v>
                </c:pt>
                <c:pt idx="699">
                  <c:v>34949999999.999474</c:v>
                </c:pt>
                <c:pt idx="700">
                  <c:v>34999999999.999474</c:v>
                </c:pt>
                <c:pt idx="701">
                  <c:v>35049999999.999474</c:v>
                </c:pt>
                <c:pt idx="702">
                  <c:v>35099999999.999474</c:v>
                </c:pt>
                <c:pt idx="703">
                  <c:v>35149999999.999474</c:v>
                </c:pt>
                <c:pt idx="704">
                  <c:v>35199999999.999474</c:v>
                </c:pt>
                <c:pt idx="705">
                  <c:v>35249999999.999474</c:v>
                </c:pt>
                <c:pt idx="706">
                  <c:v>35299999999.999466</c:v>
                </c:pt>
                <c:pt idx="707">
                  <c:v>35349999999.999466</c:v>
                </c:pt>
                <c:pt idx="708">
                  <c:v>35399999999.999466</c:v>
                </c:pt>
                <c:pt idx="709">
                  <c:v>35449999999.999466</c:v>
                </c:pt>
                <c:pt idx="710">
                  <c:v>35499999999.999466</c:v>
                </c:pt>
                <c:pt idx="711">
                  <c:v>35549999999.999466</c:v>
                </c:pt>
                <c:pt idx="712">
                  <c:v>35599999999.999466</c:v>
                </c:pt>
                <c:pt idx="713">
                  <c:v>35649999999.999458</c:v>
                </c:pt>
                <c:pt idx="714">
                  <c:v>35699999999.999458</c:v>
                </c:pt>
                <c:pt idx="715">
                  <c:v>35749999999.999458</c:v>
                </c:pt>
                <c:pt idx="716">
                  <c:v>35799999999.999458</c:v>
                </c:pt>
                <c:pt idx="717">
                  <c:v>35849999999.999458</c:v>
                </c:pt>
                <c:pt idx="718">
                  <c:v>35899999999.999458</c:v>
                </c:pt>
                <c:pt idx="719">
                  <c:v>35949999999.999458</c:v>
                </c:pt>
                <c:pt idx="720">
                  <c:v>35999999999.999458</c:v>
                </c:pt>
                <c:pt idx="721">
                  <c:v>36049999999.999451</c:v>
                </c:pt>
                <c:pt idx="722">
                  <c:v>36099999999.999451</c:v>
                </c:pt>
                <c:pt idx="723">
                  <c:v>36149999999.999451</c:v>
                </c:pt>
                <c:pt idx="724">
                  <c:v>36199999999.999451</c:v>
                </c:pt>
                <c:pt idx="725">
                  <c:v>36249999999.999451</c:v>
                </c:pt>
                <c:pt idx="726">
                  <c:v>36299999999.999451</c:v>
                </c:pt>
                <c:pt idx="727">
                  <c:v>36349999999.999451</c:v>
                </c:pt>
                <c:pt idx="728">
                  <c:v>36399999999.999435</c:v>
                </c:pt>
                <c:pt idx="729">
                  <c:v>36449999999.999435</c:v>
                </c:pt>
                <c:pt idx="730">
                  <c:v>36499999999.999435</c:v>
                </c:pt>
                <c:pt idx="731">
                  <c:v>36549999999.999435</c:v>
                </c:pt>
                <c:pt idx="732">
                  <c:v>36599999999.999435</c:v>
                </c:pt>
                <c:pt idx="733">
                  <c:v>36649999999.999435</c:v>
                </c:pt>
                <c:pt idx="734">
                  <c:v>36699999999.999435</c:v>
                </c:pt>
                <c:pt idx="735">
                  <c:v>36749999999.999435</c:v>
                </c:pt>
                <c:pt idx="736">
                  <c:v>36799999999.999435</c:v>
                </c:pt>
                <c:pt idx="737">
                  <c:v>36849999999.999435</c:v>
                </c:pt>
                <c:pt idx="738">
                  <c:v>36899999999.999435</c:v>
                </c:pt>
                <c:pt idx="739">
                  <c:v>36949999999.999435</c:v>
                </c:pt>
                <c:pt idx="740">
                  <c:v>36999999999.999435</c:v>
                </c:pt>
                <c:pt idx="741">
                  <c:v>37049999999.999435</c:v>
                </c:pt>
                <c:pt idx="742">
                  <c:v>37099999999.999428</c:v>
                </c:pt>
                <c:pt idx="743">
                  <c:v>37149999999.999428</c:v>
                </c:pt>
                <c:pt idx="744">
                  <c:v>37199999999.999428</c:v>
                </c:pt>
                <c:pt idx="745">
                  <c:v>37249999999.999428</c:v>
                </c:pt>
                <c:pt idx="746">
                  <c:v>37299999999.999428</c:v>
                </c:pt>
                <c:pt idx="747">
                  <c:v>37349999999.999428</c:v>
                </c:pt>
                <c:pt idx="748">
                  <c:v>37399999999.999428</c:v>
                </c:pt>
                <c:pt idx="749">
                  <c:v>37449999999.99942</c:v>
                </c:pt>
                <c:pt idx="750">
                  <c:v>37499999999.99942</c:v>
                </c:pt>
                <c:pt idx="751">
                  <c:v>37549999999.99942</c:v>
                </c:pt>
                <c:pt idx="752">
                  <c:v>37599999999.99942</c:v>
                </c:pt>
                <c:pt idx="753">
                  <c:v>37649999999.99942</c:v>
                </c:pt>
                <c:pt idx="754">
                  <c:v>37699999999.99942</c:v>
                </c:pt>
                <c:pt idx="755">
                  <c:v>37749999999.99942</c:v>
                </c:pt>
                <c:pt idx="756">
                  <c:v>37799999999.999405</c:v>
                </c:pt>
                <c:pt idx="757">
                  <c:v>37849999999.999405</c:v>
                </c:pt>
                <c:pt idx="758">
                  <c:v>37899999999.999405</c:v>
                </c:pt>
                <c:pt idx="759">
                  <c:v>37949999999.999405</c:v>
                </c:pt>
                <c:pt idx="760">
                  <c:v>37999999999.999405</c:v>
                </c:pt>
                <c:pt idx="761">
                  <c:v>38049999999.999405</c:v>
                </c:pt>
                <c:pt idx="762">
                  <c:v>38099999999.999405</c:v>
                </c:pt>
                <c:pt idx="763">
                  <c:v>38149999999.999405</c:v>
                </c:pt>
                <c:pt idx="764">
                  <c:v>38199999999.999405</c:v>
                </c:pt>
                <c:pt idx="765">
                  <c:v>38249999999.999405</c:v>
                </c:pt>
                <c:pt idx="766">
                  <c:v>38299999999.999405</c:v>
                </c:pt>
                <c:pt idx="767">
                  <c:v>38349999999.999405</c:v>
                </c:pt>
                <c:pt idx="768">
                  <c:v>38399999999.999405</c:v>
                </c:pt>
                <c:pt idx="769">
                  <c:v>38449999999.999405</c:v>
                </c:pt>
                <c:pt idx="770">
                  <c:v>38499999999.999405</c:v>
                </c:pt>
                <c:pt idx="771">
                  <c:v>38549999999.999397</c:v>
                </c:pt>
                <c:pt idx="772">
                  <c:v>38599999999.999397</c:v>
                </c:pt>
                <c:pt idx="773">
                  <c:v>38649999999.999397</c:v>
                </c:pt>
                <c:pt idx="774">
                  <c:v>38699999999.999397</c:v>
                </c:pt>
                <c:pt idx="775">
                  <c:v>38749999999.999397</c:v>
                </c:pt>
                <c:pt idx="776">
                  <c:v>38799999999.999397</c:v>
                </c:pt>
                <c:pt idx="777">
                  <c:v>38849999999.999397</c:v>
                </c:pt>
                <c:pt idx="778">
                  <c:v>38899999999.99939</c:v>
                </c:pt>
                <c:pt idx="779">
                  <c:v>38949999999.99939</c:v>
                </c:pt>
                <c:pt idx="780">
                  <c:v>38999999999.99939</c:v>
                </c:pt>
                <c:pt idx="781">
                  <c:v>39049999999.99939</c:v>
                </c:pt>
                <c:pt idx="782">
                  <c:v>39099999999.99939</c:v>
                </c:pt>
                <c:pt idx="783">
                  <c:v>39149999999.99939</c:v>
                </c:pt>
                <c:pt idx="784">
                  <c:v>39199999999.99939</c:v>
                </c:pt>
                <c:pt idx="785">
                  <c:v>39249999999.999374</c:v>
                </c:pt>
                <c:pt idx="786">
                  <c:v>39299999999.999374</c:v>
                </c:pt>
                <c:pt idx="787">
                  <c:v>39349999999.999374</c:v>
                </c:pt>
                <c:pt idx="788">
                  <c:v>39399999999.999374</c:v>
                </c:pt>
                <c:pt idx="789">
                  <c:v>39449999999.999374</c:v>
                </c:pt>
                <c:pt idx="790">
                  <c:v>39499999999.999374</c:v>
                </c:pt>
                <c:pt idx="791">
                  <c:v>39549999999.999374</c:v>
                </c:pt>
                <c:pt idx="792">
                  <c:v>39599999999.999374</c:v>
                </c:pt>
                <c:pt idx="793">
                  <c:v>39649999999.999374</c:v>
                </c:pt>
                <c:pt idx="794">
                  <c:v>39699999999.999374</c:v>
                </c:pt>
                <c:pt idx="795">
                  <c:v>39749999999.999374</c:v>
                </c:pt>
                <c:pt idx="796">
                  <c:v>39799999999.999374</c:v>
                </c:pt>
                <c:pt idx="797">
                  <c:v>39849999999.999374</c:v>
                </c:pt>
                <c:pt idx="798">
                  <c:v>39899999999.999374</c:v>
                </c:pt>
                <c:pt idx="799">
                  <c:v>39949999999.999367</c:v>
                </c:pt>
                <c:pt idx="800">
                  <c:v>39999999999.999367</c:v>
                </c:pt>
                <c:pt idx="801">
                  <c:v>40049999999.999367</c:v>
                </c:pt>
                <c:pt idx="802">
                  <c:v>40099999999.999367</c:v>
                </c:pt>
                <c:pt idx="803">
                  <c:v>40149999999.999367</c:v>
                </c:pt>
                <c:pt idx="804">
                  <c:v>40199999999.999367</c:v>
                </c:pt>
                <c:pt idx="805">
                  <c:v>40249999999.999367</c:v>
                </c:pt>
                <c:pt idx="806">
                  <c:v>40299999999.999367</c:v>
                </c:pt>
                <c:pt idx="807">
                  <c:v>40349999999.999359</c:v>
                </c:pt>
                <c:pt idx="808">
                  <c:v>40399999999.999359</c:v>
                </c:pt>
                <c:pt idx="809">
                  <c:v>40449999999.999359</c:v>
                </c:pt>
                <c:pt idx="810">
                  <c:v>40499999999.999359</c:v>
                </c:pt>
                <c:pt idx="811">
                  <c:v>40549999999.999359</c:v>
                </c:pt>
                <c:pt idx="812">
                  <c:v>40599999999.999359</c:v>
                </c:pt>
                <c:pt idx="813">
                  <c:v>40649999999.999359</c:v>
                </c:pt>
                <c:pt idx="814">
                  <c:v>40699999999.999352</c:v>
                </c:pt>
                <c:pt idx="815">
                  <c:v>40749999999.999352</c:v>
                </c:pt>
                <c:pt idx="816">
                  <c:v>40799999999.999352</c:v>
                </c:pt>
                <c:pt idx="817">
                  <c:v>40849999999.999352</c:v>
                </c:pt>
                <c:pt idx="818">
                  <c:v>40899999999.999352</c:v>
                </c:pt>
                <c:pt idx="819">
                  <c:v>40949999999.999352</c:v>
                </c:pt>
                <c:pt idx="820">
                  <c:v>40999999999.999352</c:v>
                </c:pt>
                <c:pt idx="821">
                  <c:v>41049999999.999344</c:v>
                </c:pt>
                <c:pt idx="822">
                  <c:v>41099999999.999344</c:v>
                </c:pt>
                <c:pt idx="823">
                  <c:v>41149999999.999344</c:v>
                </c:pt>
                <c:pt idx="824">
                  <c:v>41199999999.999344</c:v>
                </c:pt>
                <c:pt idx="825">
                  <c:v>41249999999.999344</c:v>
                </c:pt>
                <c:pt idx="826">
                  <c:v>41299999999.999344</c:v>
                </c:pt>
                <c:pt idx="827">
                  <c:v>41349999999.999344</c:v>
                </c:pt>
                <c:pt idx="828">
                  <c:v>41399999999.999336</c:v>
                </c:pt>
                <c:pt idx="829">
                  <c:v>41449999999.999336</c:v>
                </c:pt>
                <c:pt idx="830">
                  <c:v>41499999999.999336</c:v>
                </c:pt>
                <c:pt idx="831">
                  <c:v>41549999999.999336</c:v>
                </c:pt>
                <c:pt idx="832">
                  <c:v>41599999999.999336</c:v>
                </c:pt>
                <c:pt idx="833">
                  <c:v>41649999999.999336</c:v>
                </c:pt>
                <c:pt idx="834">
                  <c:v>41699999999.999336</c:v>
                </c:pt>
                <c:pt idx="835">
                  <c:v>41749999999.999329</c:v>
                </c:pt>
                <c:pt idx="836">
                  <c:v>41799999999.999329</c:v>
                </c:pt>
                <c:pt idx="837">
                  <c:v>41849999999.999329</c:v>
                </c:pt>
                <c:pt idx="838">
                  <c:v>41899999999.999329</c:v>
                </c:pt>
                <c:pt idx="839">
                  <c:v>41949999999.999329</c:v>
                </c:pt>
                <c:pt idx="840">
                  <c:v>41999999999.999329</c:v>
                </c:pt>
                <c:pt idx="841">
                  <c:v>42049999999.999329</c:v>
                </c:pt>
                <c:pt idx="842">
                  <c:v>42099999999.999321</c:v>
                </c:pt>
                <c:pt idx="843">
                  <c:v>42149999999.999321</c:v>
                </c:pt>
                <c:pt idx="844">
                  <c:v>42199999999.999321</c:v>
                </c:pt>
                <c:pt idx="845">
                  <c:v>42249999999.999321</c:v>
                </c:pt>
                <c:pt idx="846">
                  <c:v>42299999999.999321</c:v>
                </c:pt>
                <c:pt idx="847">
                  <c:v>42349999999.999321</c:v>
                </c:pt>
                <c:pt idx="848">
                  <c:v>42399999999.999321</c:v>
                </c:pt>
                <c:pt idx="849">
                  <c:v>42449999999.999306</c:v>
                </c:pt>
                <c:pt idx="850">
                  <c:v>42499999999.999306</c:v>
                </c:pt>
                <c:pt idx="851">
                  <c:v>42549999999.999306</c:v>
                </c:pt>
                <c:pt idx="852">
                  <c:v>42599999999.999306</c:v>
                </c:pt>
                <c:pt idx="853">
                  <c:v>42649999999.999306</c:v>
                </c:pt>
                <c:pt idx="854">
                  <c:v>42699999999.999306</c:v>
                </c:pt>
                <c:pt idx="855">
                  <c:v>42749999999.999306</c:v>
                </c:pt>
                <c:pt idx="856">
                  <c:v>42799999999.999306</c:v>
                </c:pt>
                <c:pt idx="857">
                  <c:v>42849999999.999306</c:v>
                </c:pt>
                <c:pt idx="858">
                  <c:v>42899999999.999306</c:v>
                </c:pt>
                <c:pt idx="859">
                  <c:v>42949999999.999306</c:v>
                </c:pt>
                <c:pt idx="860">
                  <c:v>42999999999.999306</c:v>
                </c:pt>
                <c:pt idx="861">
                  <c:v>43049999999.999306</c:v>
                </c:pt>
                <c:pt idx="862">
                  <c:v>43099999999.999306</c:v>
                </c:pt>
                <c:pt idx="863">
                  <c:v>43149999999.999306</c:v>
                </c:pt>
                <c:pt idx="864">
                  <c:v>43199999999.999298</c:v>
                </c:pt>
                <c:pt idx="865">
                  <c:v>43249999999.999298</c:v>
                </c:pt>
                <c:pt idx="866">
                  <c:v>43299999999.999298</c:v>
                </c:pt>
                <c:pt idx="867">
                  <c:v>43349999999.999298</c:v>
                </c:pt>
                <c:pt idx="868">
                  <c:v>43399999999.999298</c:v>
                </c:pt>
                <c:pt idx="869">
                  <c:v>43449999999.999298</c:v>
                </c:pt>
                <c:pt idx="870">
                  <c:v>43499999999.999298</c:v>
                </c:pt>
                <c:pt idx="871">
                  <c:v>43549999999.99929</c:v>
                </c:pt>
                <c:pt idx="872">
                  <c:v>43599999999.99929</c:v>
                </c:pt>
                <c:pt idx="873">
                  <c:v>43649999999.99929</c:v>
                </c:pt>
                <c:pt idx="874">
                  <c:v>43699999999.99929</c:v>
                </c:pt>
                <c:pt idx="875">
                  <c:v>43749999999.99929</c:v>
                </c:pt>
                <c:pt idx="876">
                  <c:v>43799999999.99929</c:v>
                </c:pt>
                <c:pt idx="877">
                  <c:v>43849999999.99929</c:v>
                </c:pt>
                <c:pt idx="878">
                  <c:v>43899999999.999275</c:v>
                </c:pt>
                <c:pt idx="879">
                  <c:v>43949999999.999275</c:v>
                </c:pt>
                <c:pt idx="880">
                  <c:v>43999999999.999275</c:v>
                </c:pt>
                <c:pt idx="881">
                  <c:v>44049999999.999275</c:v>
                </c:pt>
                <c:pt idx="882">
                  <c:v>44099999999.999275</c:v>
                </c:pt>
                <c:pt idx="883">
                  <c:v>44149999999.999275</c:v>
                </c:pt>
                <c:pt idx="884">
                  <c:v>44199999999.999275</c:v>
                </c:pt>
                <c:pt idx="885">
                  <c:v>44249999999.999275</c:v>
                </c:pt>
                <c:pt idx="886">
                  <c:v>44299999999.999275</c:v>
                </c:pt>
                <c:pt idx="887">
                  <c:v>44349999999.999275</c:v>
                </c:pt>
                <c:pt idx="888">
                  <c:v>44399999999.999275</c:v>
                </c:pt>
                <c:pt idx="889">
                  <c:v>44449999999.999275</c:v>
                </c:pt>
                <c:pt idx="890">
                  <c:v>44499999999.999275</c:v>
                </c:pt>
                <c:pt idx="891">
                  <c:v>44549999999.999275</c:v>
                </c:pt>
                <c:pt idx="892">
                  <c:v>44599999999.999268</c:v>
                </c:pt>
                <c:pt idx="893">
                  <c:v>44649999999.999268</c:v>
                </c:pt>
                <c:pt idx="894">
                  <c:v>44699999999.999268</c:v>
                </c:pt>
                <c:pt idx="895">
                  <c:v>44749999999.999268</c:v>
                </c:pt>
                <c:pt idx="896">
                  <c:v>44799999999.999268</c:v>
                </c:pt>
                <c:pt idx="897">
                  <c:v>44849999999.999268</c:v>
                </c:pt>
                <c:pt idx="898">
                  <c:v>44899999999.999268</c:v>
                </c:pt>
                <c:pt idx="899">
                  <c:v>44949999999.999268</c:v>
                </c:pt>
                <c:pt idx="900">
                  <c:v>44999999999.99926</c:v>
                </c:pt>
                <c:pt idx="901">
                  <c:v>45049999999.99926</c:v>
                </c:pt>
                <c:pt idx="902">
                  <c:v>45099999999.99926</c:v>
                </c:pt>
                <c:pt idx="903">
                  <c:v>45149999999.99926</c:v>
                </c:pt>
                <c:pt idx="904">
                  <c:v>45199999999.99926</c:v>
                </c:pt>
                <c:pt idx="905">
                  <c:v>45249999999.99926</c:v>
                </c:pt>
                <c:pt idx="906">
                  <c:v>45299999999.99926</c:v>
                </c:pt>
                <c:pt idx="907">
                  <c:v>45349999999.999252</c:v>
                </c:pt>
                <c:pt idx="908">
                  <c:v>45399999999.999252</c:v>
                </c:pt>
                <c:pt idx="909">
                  <c:v>45449999999.999252</c:v>
                </c:pt>
                <c:pt idx="910">
                  <c:v>45499999999.999252</c:v>
                </c:pt>
                <c:pt idx="911">
                  <c:v>45549999999.999252</c:v>
                </c:pt>
                <c:pt idx="912">
                  <c:v>45599999999.999252</c:v>
                </c:pt>
                <c:pt idx="913">
                  <c:v>45649999999.999252</c:v>
                </c:pt>
                <c:pt idx="914">
                  <c:v>45699999999.999245</c:v>
                </c:pt>
                <c:pt idx="915">
                  <c:v>45749999999.999245</c:v>
                </c:pt>
                <c:pt idx="916">
                  <c:v>45799999999.999245</c:v>
                </c:pt>
                <c:pt idx="917">
                  <c:v>45849999999.999245</c:v>
                </c:pt>
                <c:pt idx="918">
                  <c:v>45899999999.999245</c:v>
                </c:pt>
                <c:pt idx="919">
                  <c:v>45949999999.999245</c:v>
                </c:pt>
                <c:pt idx="920">
                  <c:v>45999999999.999245</c:v>
                </c:pt>
                <c:pt idx="921">
                  <c:v>46049999999.999237</c:v>
                </c:pt>
                <c:pt idx="922">
                  <c:v>46099999999.999237</c:v>
                </c:pt>
                <c:pt idx="923">
                  <c:v>46149999999.999237</c:v>
                </c:pt>
                <c:pt idx="924">
                  <c:v>46199999999.999237</c:v>
                </c:pt>
                <c:pt idx="925">
                  <c:v>46249999999.999237</c:v>
                </c:pt>
                <c:pt idx="926">
                  <c:v>46299999999.999237</c:v>
                </c:pt>
                <c:pt idx="927">
                  <c:v>46349999999.999237</c:v>
                </c:pt>
                <c:pt idx="928">
                  <c:v>46399999999.999229</c:v>
                </c:pt>
                <c:pt idx="929">
                  <c:v>46449999999.999229</c:v>
                </c:pt>
                <c:pt idx="930">
                  <c:v>46499999999.999229</c:v>
                </c:pt>
                <c:pt idx="931">
                  <c:v>46549999999.999229</c:v>
                </c:pt>
                <c:pt idx="932">
                  <c:v>46599999999.999229</c:v>
                </c:pt>
                <c:pt idx="933">
                  <c:v>46649999999.999229</c:v>
                </c:pt>
                <c:pt idx="934">
                  <c:v>46699999999.999229</c:v>
                </c:pt>
                <c:pt idx="935">
                  <c:v>46749999999.999222</c:v>
                </c:pt>
                <c:pt idx="936">
                  <c:v>46799999999.999222</c:v>
                </c:pt>
                <c:pt idx="937">
                  <c:v>46849999999.999222</c:v>
                </c:pt>
                <c:pt idx="938">
                  <c:v>46899999999.999222</c:v>
                </c:pt>
                <c:pt idx="939">
                  <c:v>46949999999.999222</c:v>
                </c:pt>
                <c:pt idx="940">
                  <c:v>46999999999.999222</c:v>
                </c:pt>
                <c:pt idx="941">
                  <c:v>47049999999.999222</c:v>
                </c:pt>
                <c:pt idx="942">
                  <c:v>47099999999.999222</c:v>
                </c:pt>
                <c:pt idx="943">
                  <c:v>47149999999.999214</c:v>
                </c:pt>
                <c:pt idx="944">
                  <c:v>47199999999.999214</c:v>
                </c:pt>
                <c:pt idx="945">
                  <c:v>47249999999.999214</c:v>
                </c:pt>
                <c:pt idx="946">
                  <c:v>47299999999.999214</c:v>
                </c:pt>
                <c:pt idx="947">
                  <c:v>47349999999.999214</c:v>
                </c:pt>
                <c:pt idx="948">
                  <c:v>47399999999.999214</c:v>
                </c:pt>
                <c:pt idx="949">
                  <c:v>47449999999.999214</c:v>
                </c:pt>
                <c:pt idx="950">
                  <c:v>47499999999.999207</c:v>
                </c:pt>
                <c:pt idx="951">
                  <c:v>47549999999.999207</c:v>
                </c:pt>
                <c:pt idx="952">
                  <c:v>47599999999.999207</c:v>
                </c:pt>
                <c:pt idx="953">
                  <c:v>47649999999.999207</c:v>
                </c:pt>
                <c:pt idx="954">
                  <c:v>47699999999.999207</c:v>
                </c:pt>
                <c:pt idx="955">
                  <c:v>47749999999.999207</c:v>
                </c:pt>
                <c:pt idx="956">
                  <c:v>47799999999.999207</c:v>
                </c:pt>
                <c:pt idx="957">
                  <c:v>47849999999.999199</c:v>
                </c:pt>
                <c:pt idx="958">
                  <c:v>47899999999.999199</c:v>
                </c:pt>
                <c:pt idx="959">
                  <c:v>47949999999.999199</c:v>
                </c:pt>
                <c:pt idx="960">
                  <c:v>47999999999.999199</c:v>
                </c:pt>
                <c:pt idx="961">
                  <c:v>48049999999.999199</c:v>
                </c:pt>
                <c:pt idx="962">
                  <c:v>48099999999.999199</c:v>
                </c:pt>
                <c:pt idx="963">
                  <c:v>48149999999.999199</c:v>
                </c:pt>
                <c:pt idx="964">
                  <c:v>48199999999.999191</c:v>
                </c:pt>
                <c:pt idx="965">
                  <c:v>48249999999.999191</c:v>
                </c:pt>
                <c:pt idx="966">
                  <c:v>48299999999.999191</c:v>
                </c:pt>
                <c:pt idx="967">
                  <c:v>48349999999.999191</c:v>
                </c:pt>
                <c:pt idx="968">
                  <c:v>48399999999.999191</c:v>
                </c:pt>
                <c:pt idx="969">
                  <c:v>48449999999.999191</c:v>
                </c:pt>
                <c:pt idx="970">
                  <c:v>48499999999.999191</c:v>
                </c:pt>
                <c:pt idx="971">
                  <c:v>48549999999.999184</c:v>
                </c:pt>
                <c:pt idx="972">
                  <c:v>48599999999.999184</c:v>
                </c:pt>
                <c:pt idx="973">
                  <c:v>48649999999.999184</c:v>
                </c:pt>
                <c:pt idx="974">
                  <c:v>48699999999.999184</c:v>
                </c:pt>
                <c:pt idx="975">
                  <c:v>48749999999.999184</c:v>
                </c:pt>
                <c:pt idx="976">
                  <c:v>48799999999.999184</c:v>
                </c:pt>
                <c:pt idx="977">
                  <c:v>48849999999.999184</c:v>
                </c:pt>
                <c:pt idx="978">
                  <c:v>48899999999.999176</c:v>
                </c:pt>
                <c:pt idx="979">
                  <c:v>48949999999.999176</c:v>
                </c:pt>
                <c:pt idx="980">
                  <c:v>48999999999.999176</c:v>
                </c:pt>
                <c:pt idx="981">
                  <c:v>49049999999.999176</c:v>
                </c:pt>
                <c:pt idx="982">
                  <c:v>49099999999.999176</c:v>
                </c:pt>
                <c:pt idx="983">
                  <c:v>49149999999.999176</c:v>
                </c:pt>
                <c:pt idx="984">
                  <c:v>49199999999.999176</c:v>
                </c:pt>
                <c:pt idx="985">
                  <c:v>49249999999.999176</c:v>
                </c:pt>
                <c:pt idx="986">
                  <c:v>49299999999.999168</c:v>
                </c:pt>
                <c:pt idx="987">
                  <c:v>49349999999.999168</c:v>
                </c:pt>
                <c:pt idx="988">
                  <c:v>49399999999.999168</c:v>
                </c:pt>
                <c:pt idx="989">
                  <c:v>49449999999.999168</c:v>
                </c:pt>
                <c:pt idx="990">
                  <c:v>49499999999.999168</c:v>
                </c:pt>
                <c:pt idx="991">
                  <c:v>49549999999.999168</c:v>
                </c:pt>
                <c:pt idx="992">
                  <c:v>49599999999.999168</c:v>
                </c:pt>
                <c:pt idx="993">
                  <c:v>49649999999.999161</c:v>
                </c:pt>
                <c:pt idx="994">
                  <c:v>49699999999.999161</c:v>
                </c:pt>
                <c:pt idx="995">
                  <c:v>49749999999.999161</c:v>
                </c:pt>
                <c:pt idx="996">
                  <c:v>49799999999.999161</c:v>
                </c:pt>
                <c:pt idx="997">
                  <c:v>49849999999.999161</c:v>
                </c:pt>
                <c:pt idx="998">
                  <c:v>49899999999.999161</c:v>
                </c:pt>
                <c:pt idx="999">
                  <c:v>49949999999.999161</c:v>
                </c:pt>
                <c:pt idx="1000">
                  <c:v>49999999999.999153</c:v>
                </c:pt>
                <c:pt idx="1001">
                  <c:v>50049999999.999153</c:v>
                </c:pt>
                <c:pt idx="1002">
                  <c:v>50099999999.999153</c:v>
                </c:pt>
                <c:pt idx="1003">
                  <c:v>50149999999.999153</c:v>
                </c:pt>
                <c:pt idx="1004">
                  <c:v>50199999999.999153</c:v>
                </c:pt>
                <c:pt idx="1005">
                  <c:v>50249999999.999153</c:v>
                </c:pt>
                <c:pt idx="1006">
                  <c:v>50299999999.999153</c:v>
                </c:pt>
                <c:pt idx="1007">
                  <c:v>50349999999.999146</c:v>
                </c:pt>
                <c:pt idx="1008">
                  <c:v>50399999999.999146</c:v>
                </c:pt>
                <c:pt idx="1009">
                  <c:v>50449999999.999146</c:v>
                </c:pt>
                <c:pt idx="1010">
                  <c:v>50499999999.999146</c:v>
                </c:pt>
                <c:pt idx="1011">
                  <c:v>50549999999.999146</c:v>
                </c:pt>
                <c:pt idx="1012">
                  <c:v>50599999999.999146</c:v>
                </c:pt>
                <c:pt idx="1013">
                  <c:v>50649999999.999146</c:v>
                </c:pt>
                <c:pt idx="1014">
                  <c:v>50699999999.999138</c:v>
                </c:pt>
                <c:pt idx="1015">
                  <c:v>50749999999.999138</c:v>
                </c:pt>
                <c:pt idx="1016">
                  <c:v>50799999999.999138</c:v>
                </c:pt>
                <c:pt idx="1017">
                  <c:v>50849999999.999138</c:v>
                </c:pt>
                <c:pt idx="1018">
                  <c:v>50899999999.999138</c:v>
                </c:pt>
                <c:pt idx="1019">
                  <c:v>50949999999.999138</c:v>
                </c:pt>
                <c:pt idx="1020">
                  <c:v>50999999999.999138</c:v>
                </c:pt>
                <c:pt idx="1021">
                  <c:v>51049999999.99913</c:v>
                </c:pt>
                <c:pt idx="1022">
                  <c:v>51099999999.99913</c:v>
                </c:pt>
                <c:pt idx="1023">
                  <c:v>51149999999.99913</c:v>
                </c:pt>
                <c:pt idx="1024">
                  <c:v>51199999999.99913</c:v>
                </c:pt>
                <c:pt idx="1025">
                  <c:v>51249999999.99913</c:v>
                </c:pt>
                <c:pt idx="1026">
                  <c:v>51299999999.99913</c:v>
                </c:pt>
                <c:pt idx="1027">
                  <c:v>51349999999.99913</c:v>
                </c:pt>
                <c:pt idx="1028">
                  <c:v>51399999999.999123</c:v>
                </c:pt>
                <c:pt idx="1029">
                  <c:v>51449999999.999123</c:v>
                </c:pt>
                <c:pt idx="1030">
                  <c:v>51499999999.999123</c:v>
                </c:pt>
                <c:pt idx="1031">
                  <c:v>51549999999.999123</c:v>
                </c:pt>
                <c:pt idx="1032">
                  <c:v>51599999999.999123</c:v>
                </c:pt>
                <c:pt idx="1033">
                  <c:v>51649999999.999123</c:v>
                </c:pt>
                <c:pt idx="1034">
                  <c:v>51699999999.999123</c:v>
                </c:pt>
                <c:pt idx="1035">
                  <c:v>51749999999.999123</c:v>
                </c:pt>
                <c:pt idx="1036">
                  <c:v>51799999999.999115</c:v>
                </c:pt>
                <c:pt idx="1037">
                  <c:v>51849999999.999115</c:v>
                </c:pt>
                <c:pt idx="1038">
                  <c:v>51899999999.999115</c:v>
                </c:pt>
                <c:pt idx="1039">
                  <c:v>51949999999.999115</c:v>
                </c:pt>
                <c:pt idx="1040">
                  <c:v>51999999999.999115</c:v>
                </c:pt>
                <c:pt idx="1041">
                  <c:v>52049999999.999115</c:v>
                </c:pt>
                <c:pt idx="1042">
                  <c:v>52099999999.999115</c:v>
                </c:pt>
                <c:pt idx="1043">
                  <c:v>52149999999.999107</c:v>
                </c:pt>
                <c:pt idx="1044">
                  <c:v>52199999999.999107</c:v>
                </c:pt>
                <c:pt idx="1045">
                  <c:v>52249999999.999107</c:v>
                </c:pt>
                <c:pt idx="1046">
                  <c:v>52299999999.999107</c:v>
                </c:pt>
                <c:pt idx="1047">
                  <c:v>52349999999.999107</c:v>
                </c:pt>
                <c:pt idx="1048">
                  <c:v>52399999999.999107</c:v>
                </c:pt>
                <c:pt idx="1049">
                  <c:v>52449999999.999107</c:v>
                </c:pt>
                <c:pt idx="1050">
                  <c:v>52499999999.9991</c:v>
                </c:pt>
                <c:pt idx="1051">
                  <c:v>52549999999.9991</c:v>
                </c:pt>
                <c:pt idx="1052">
                  <c:v>52599999999.9991</c:v>
                </c:pt>
                <c:pt idx="1053">
                  <c:v>52649999999.9991</c:v>
                </c:pt>
                <c:pt idx="1054">
                  <c:v>52699999999.9991</c:v>
                </c:pt>
                <c:pt idx="1055">
                  <c:v>52749999999.9991</c:v>
                </c:pt>
                <c:pt idx="1056">
                  <c:v>52799999999.9991</c:v>
                </c:pt>
                <c:pt idx="1057">
                  <c:v>52849999999.999092</c:v>
                </c:pt>
                <c:pt idx="1058">
                  <c:v>52899999999.999092</c:v>
                </c:pt>
                <c:pt idx="1059">
                  <c:v>52949999999.999092</c:v>
                </c:pt>
                <c:pt idx="1060">
                  <c:v>52999999999.999092</c:v>
                </c:pt>
                <c:pt idx="1061">
                  <c:v>53049999999.999092</c:v>
                </c:pt>
                <c:pt idx="1062">
                  <c:v>53099999999.999092</c:v>
                </c:pt>
                <c:pt idx="1063">
                  <c:v>53149999999.999092</c:v>
                </c:pt>
                <c:pt idx="1064">
                  <c:v>53199999999.999084</c:v>
                </c:pt>
                <c:pt idx="1065">
                  <c:v>53249999999.999084</c:v>
                </c:pt>
                <c:pt idx="1066">
                  <c:v>53299999999.999084</c:v>
                </c:pt>
                <c:pt idx="1067">
                  <c:v>53349999999.999084</c:v>
                </c:pt>
                <c:pt idx="1068">
                  <c:v>53399999999.999084</c:v>
                </c:pt>
                <c:pt idx="1069">
                  <c:v>53449999999.999084</c:v>
                </c:pt>
                <c:pt idx="1070">
                  <c:v>53499999999.999084</c:v>
                </c:pt>
                <c:pt idx="1071">
                  <c:v>53549999999.999077</c:v>
                </c:pt>
                <c:pt idx="1072">
                  <c:v>53599999999.999077</c:v>
                </c:pt>
                <c:pt idx="1073">
                  <c:v>53649999999.999077</c:v>
                </c:pt>
                <c:pt idx="1074">
                  <c:v>53699999999.999077</c:v>
                </c:pt>
                <c:pt idx="1075">
                  <c:v>53749999999.999077</c:v>
                </c:pt>
                <c:pt idx="1076">
                  <c:v>53799999999.999077</c:v>
                </c:pt>
                <c:pt idx="1077">
                  <c:v>53849999999.999077</c:v>
                </c:pt>
                <c:pt idx="1078">
                  <c:v>53899999999.999077</c:v>
                </c:pt>
                <c:pt idx="1079">
                  <c:v>53949999999.999069</c:v>
                </c:pt>
                <c:pt idx="1080">
                  <c:v>53999999999.999069</c:v>
                </c:pt>
                <c:pt idx="1081">
                  <c:v>54049999999.999069</c:v>
                </c:pt>
                <c:pt idx="1082">
                  <c:v>54099999999.999069</c:v>
                </c:pt>
                <c:pt idx="1083">
                  <c:v>54149999999.999069</c:v>
                </c:pt>
                <c:pt idx="1084">
                  <c:v>54199999999.999069</c:v>
                </c:pt>
                <c:pt idx="1085">
                  <c:v>54249999999.999069</c:v>
                </c:pt>
                <c:pt idx="1086">
                  <c:v>54299999999.999062</c:v>
                </c:pt>
                <c:pt idx="1087">
                  <c:v>54349999999.999062</c:v>
                </c:pt>
                <c:pt idx="1088">
                  <c:v>54399999999.999062</c:v>
                </c:pt>
                <c:pt idx="1089">
                  <c:v>54449999999.999062</c:v>
                </c:pt>
                <c:pt idx="1090">
                  <c:v>54499999999.999062</c:v>
                </c:pt>
                <c:pt idx="1091">
                  <c:v>54549999999.999062</c:v>
                </c:pt>
                <c:pt idx="1092">
                  <c:v>54599999999.999062</c:v>
                </c:pt>
                <c:pt idx="1093">
                  <c:v>54649999999.999062</c:v>
                </c:pt>
                <c:pt idx="1094">
                  <c:v>54699999999.999062</c:v>
                </c:pt>
                <c:pt idx="1095">
                  <c:v>54749999999.999062</c:v>
                </c:pt>
                <c:pt idx="1096">
                  <c:v>54799999999.999062</c:v>
                </c:pt>
                <c:pt idx="1097">
                  <c:v>54849999999.999062</c:v>
                </c:pt>
                <c:pt idx="1098">
                  <c:v>54899999999.999062</c:v>
                </c:pt>
                <c:pt idx="1099">
                  <c:v>54949999999.999062</c:v>
                </c:pt>
                <c:pt idx="1100">
                  <c:v>54999999999.999046</c:v>
                </c:pt>
                <c:pt idx="1101">
                  <c:v>55049999999.999046</c:v>
                </c:pt>
                <c:pt idx="1102">
                  <c:v>55099999999.999046</c:v>
                </c:pt>
                <c:pt idx="1103">
                  <c:v>55149999999.999046</c:v>
                </c:pt>
                <c:pt idx="1104">
                  <c:v>55199999999.999046</c:v>
                </c:pt>
                <c:pt idx="1105">
                  <c:v>55249999999.999046</c:v>
                </c:pt>
                <c:pt idx="1106">
                  <c:v>55299999999.999046</c:v>
                </c:pt>
                <c:pt idx="1107">
                  <c:v>55349999999.999039</c:v>
                </c:pt>
                <c:pt idx="1108">
                  <c:v>55399999999.999039</c:v>
                </c:pt>
                <c:pt idx="1109">
                  <c:v>55449999999.999039</c:v>
                </c:pt>
                <c:pt idx="1110">
                  <c:v>55499999999.999039</c:v>
                </c:pt>
                <c:pt idx="1111">
                  <c:v>55549999999.999039</c:v>
                </c:pt>
                <c:pt idx="1112">
                  <c:v>55599999999.999039</c:v>
                </c:pt>
                <c:pt idx="1113">
                  <c:v>55649999999.999039</c:v>
                </c:pt>
                <c:pt idx="1114">
                  <c:v>55699999999.999031</c:v>
                </c:pt>
                <c:pt idx="1115">
                  <c:v>55749999999.999031</c:v>
                </c:pt>
                <c:pt idx="1116">
                  <c:v>55799999999.999031</c:v>
                </c:pt>
                <c:pt idx="1117">
                  <c:v>55849999999.999031</c:v>
                </c:pt>
                <c:pt idx="1118">
                  <c:v>55899999999.999031</c:v>
                </c:pt>
                <c:pt idx="1119">
                  <c:v>55949999999.999031</c:v>
                </c:pt>
                <c:pt idx="1120">
                  <c:v>55999999999.999031</c:v>
                </c:pt>
                <c:pt idx="1121">
                  <c:v>56049999999.999031</c:v>
                </c:pt>
                <c:pt idx="1122">
                  <c:v>56099999999.999023</c:v>
                </c:pt>
                <c:pt idx="1123">
                  <c:v>56149999999.999023</c:v>
                </c:pt>
                <c:pt idx="1124">
                  <c:v>56199999999.999023</c:v>
                </c:pt>
                <c:pt idx="1125">
                  <c:v>56249999999.999023</c:v>
                </c:pt>
                <c:pt idx="1126">
                  <c:v>56299999999.999023</c:v>
                </c:pt>
                <c:pt idx="1127">
                  <c:v>56349999999.999023</c:v>
                </c:pt>
                <c:pt idx="1128">
                  <c:v>56399999999.999023</c:v>
                </c:pt>
                <c:pt idx="1129">
                  <c:v>56449999999.999016</c:v>
                </c:pt>
                <c:pt idx="1130">
                  <c:v>56499999999.999016</c:v>
                </c:pt>
                <c:pt idx="1131">
                  <c:v>56549999999.999016</c:v>
                </c:pt>
                <c:pt idx="1132">
                  <c:v>56599999999.999016</c:v>
                </c:pt>
                <c:pt idx="1133">
                  <c:v>56649999999.999016</c:v>
                </c:pt>
                <c:pt idx="1134">
                  <c:v>56699999999.999016</c:v>
                </c:pt>
                <c:pt idx="1135">
                  <c:v>56749999999.999016</c:v>
                </c:pt>
                <c:pt idx="1136">
                  <c:v>56799999999.999008</c:v>
                </c:pt>
                <c:pt idx="1137">
                  <c:v>56849999999.999008</c:v>
                </c:pt>
                <c:pt idx="1138">
                  <c:v>56899999999.999008</c:v>
                </c:pt>
                <c:pt idx="1139">
                  <c:v>56949999999.999008</c:v>
                </c:pt>
                <c:pt idx="1140">
                  <c:v>56999999999.999008</c:v>
                </c:pt>
                <c:pt idx="1141">
                  <c:v>57049999999.999008</c:v>
                </c:pt>
                <c:pt idx="1142">
                  <c:v>57099999999.999008</c:v>
                </c:pt>
                <c:pt idx="1143">
                  <c:v>57149999999.999001</c:v>
                </c:pt>
                <c:pt idx="1144">
                  <c:v>57199999999.999001</c:v>
                </c:pt>
                <c:pt idx="1145">
                  <c:v>57249999999.999001</c:v>
                </c:pt>
                <c:pt idx="1146">
                  <c:v>57299999999.999001</c:v>
                </c:pt>
                <c:pt idx="1147">
                  <c:v>57349999999.999001</c:v>
                </c:pt>
                <c:pt idx="1148">
                  <c:v>57399999999.999001</c:v>
                </c:pt>
                <c:pt idx="1149">
                  <c:v>57449999999.999001</c:v>
                </c:pt>
                <c:pt idx="1150">
                  <c:v>57499999999.998993</c:v>
                </c:pt>
                <c:pt idx="1151">
                  <c:v>57549999999.998993</c:v>
                </c:pt>
                <c:pt idx="1152">
                  <c:v>57599999999.998993</c:v>
                </c:pt>
                <c:pt idx="1153">
                  <c:v>57649999999.998993</c:v>
                </c:pt>
                <c:pt idx="1154">
                  <c:v>57699999999.998993</c:v>
                </c:pt>
                <c:pt idx="1155">
                  <c:v>57749999999.998993</c:v>
                </c:pt>
                <c:pt idx="1156">
                  <c:v>57799999999.998993</c:v>
                </c:pt>
                <c:pt idx="1157">
                  <c:v>57849999999.998985</c:v>
                </c:pt>
                <c:pt idx="1158">
                  <c:v>57899999999.998985</c:v>
                </c:pt>
                <c:pt idx="1159">
                  <c:v>57949999999.998985</c:v>
                </c:pt>
                <c:pt idx="1160">
                  <c:v>57999999999.998985</c:v>
                </c:pt>
                <c:pt idx="1161">
                  <c:v>58049999999.998985</c:v>
                </c:pt>
                <c:pt idx="1162">
                  <c:v>58099999999.998985</c:v>
                </c:pt>
                <c:pt idx="1163">
                  <c:v>58149999999.998985</c:v>
                </c:pt>
                <c:pt idx="1164">
                  <c:v>58199999999.998978</c:v>
                </c:pt>
                <c:pt idx="1165">
                  <c:v>58249999999.998978</c:v>
                </c:pt>
                <c:pt idx="1166">
                  <c:v>58299999999.998978</c:v>
                </c:pt>
                <c:pt idx="1167">
                  <c:v>58349999999.998978</c:v>
                </c:pt>
                <c:pt idx="1168">
                  <c:v>58399999999.998978</c:v>
                </c:pt>
                <c:pt idx="1169">
                  <c:v>58449999999.998978</c:v>
                </c:pt>
                <c:pt idx="1170">
                  <c:v>58499999999.998978</c:v>
                </c:pt>
                <c:pt idx="1171">
                  <c:v>58549999999.998978</c:v>
                </c:pt>
                <c:pt idx="1172">
                  <c:v>58599999999.99897</c:v>
                </c:pt>
                <c:pt idx="1173">
                  <c:v>58649999999.99897</c:v>
                </c:pt>
                <c:pt idx="1174">
                  <c:v>58699999999.99897</c:v>
                </c:pt>
                <c:pt idx="1175">
                  <c:v>58749999999.99897</c:v>
                </c:pt>
                <c:pt idx="1176">
                  <c:v>58799999999.99897</c:v>
                </c:pt>
                <c:pt idx="1177">
                  <c:v>58849999999.99897</c:v>
                </c:pt>
                <c:pt idx="1178">
                  <c:v>58899999999.99897</c:v>
                </c:pt>
                <c:pt idx="1179">
                  <c:v>58949999999.998962</c:v>
                </c:pt>
                <c:pt idx="1180">
                  <c:v>58999999999.998962</c:v>
                </c:pt>
                <c:pt idx="1181">
                  <c:v>59049999999.998962</c:v>
                </c:pt>
                <c:pt idx="1182">
                  <c:v>59099999999.998962</c:v>
                </c:pt>
                <c:pt idx="1183">
                  <c:v>59149999999.998962</c:v>
                </c:pt>
                <c:pt idx="1184">
                  <c:v>59199999999.998962</c:v>
                </c:pt>
                <c:pt idx="1185">
                  <c:v>59249999999.998962</c:v>
                </c:pt>
                <c:pt idx="1186">
                  <c:v>59299999999.998962</c:v>
                </c:pt>
                <c:pt idx="1187">
                  <c:v>59349999999.998962</c:v>
                </c:pt>
                <c:pt idx="1188">
                  <c:v>59399999999.998962</c:v>
                </c:pt>
                <c:pt idx="1189">
                  <c:v>59449999999.998962</c:v>
                </c:pt>
                <c:pt idx="1190">
                  <c:v>59499999999.998962</c:v>
                </c:pt>
                <c:pt idx="1191">
                  <c:v>59549999999.998962</c:v>
                </c:pt>
                <c:pt idx="1192">
                  <c:v>59599999999.998962</c:v>
                </c:pt>
                <c:pt idx="1193">
                  <c:v>59649999999.998947</c:v>
                </c:pt>
                <c:pt idx="1194">
                  <c:v>59699999999.998947</c:v>
                </c:pt>
                <c:pt idx="1195">
                  <c:v>59749999999.998947</c:v>
                </c:pt>
                <c:pt idx="1196">
                  <c:v>59799999999.998947</c:v>
                </c:pt>
                <c:pt idx="1197">
                  <c:v>59849999999.998947</c:v>
                </c:pt>
                <c:pt idx="1198">
                  <c:v>59899999999.998947</c:v>
                </c:pt>
                <c:pt idx="1199">
                  <c:v>59949999999.998947</c:v>
                </c:pt>
                <c:pt idx="1200">
                  <c:v>59999999999.99894</c:v>
                </c:pt>
                <c:pt idx="1201">
                  <c:v>60049999999.99894</c:v>
                </c:pt>
                <c:pt idx="1202">
                  <c:v>60099999999.99894</c:v>
                </c:pt>
                <c:pt idx="1203">
                  <c:v>60149999999.99894</c:v>
                </c:pt>
                <c:pt idx="1204">
                  <c:v>60199999999.99894</c:v>
                </c:pt>
                <c:pt idx="1205">
                  <c:v>60249999999.99894</c:v>
                </c:pt>
                <c:pt idx="1206">
                  <c:v>60299999999.99894</c:v>
                </c:pt>
                <c:pt idx="1207">
                  <c:v>60349999999.998932</c:v>
                </c:pt>
                <c:pt idx="1208">
                  <c:v>60399999999.998932</c:v>
                </c:pt>
                <c:pt idx="1209">
                  <c:v>60449999999.998932</c:v>
                </c:pt>
                <c:pt idx="1210">
                  <c:v>60499999999.998932</c:v>
                </c:pt>
                <c:pt idx="1211">
                  <c:v>60549999999.998932</c:v>
                </c:pt>
                <c:pt idx="1212">
                  <c:v>60599999999.998932</c:v>
                </c:pt>
                <c:pt idx="1213">
                  <c:v>60649999999.998932</c:v>
                </c:pt>
                <c:pt idx="1214">
                  <c:v>60699999999.998932</c:v>
                </c:pt>
                <c:pt idx="1215">
                  <c:v>60749999999.998932</c:v>
                </c:pt>
                <c:pt idx="1216">
                  <c:v>60799999999.998932</c:v>
                </c:pt>
                <c:pt idx="1217">
                  <c:v>60849999999.998932</c:v>
                </c:pt>
                <c:pt idx="1218">
                  <c:v>60899999999.998932</c:v>
                </c:pt>
                <c:pt idx="1219">
                  <c:v>60949999999.998932</c:v>
                </c:pt>
                <c:pt idx="1220">
                  <c:v>60999999999.998932</c:v>
                </c:pt>
                <c:pt idx="1221">
                  <c:v>61049999999.998932</c:v>
                </c:pt>
                <c:pt idx="1222">
                  <c:v>61099999999.998917</c:v>
                </c:pt>
                <c:pt idx="1223">
                  <c:v>61149999999.998917</c:v>
                </c:pt>
                <c:pt idx="1224">
                  <c:v>61199999999.998917</c:v>
                </c:pt>
                <c:pt idx="1225">
                  <c:v>61249999999.998917</c:v>
                </c:pt>
                <c:pt idx="1226">
                  <c:v>61299999999.998917</c:v>
                </c:pt>
                <c:pt idx="1227">
                  <c:v>61349999999.998917</c:v>
                </c:pt>
                <c:pt idx="1228">
                  <c:v>61399999999.998917</c:v>
                </c:pt>
                <c:pt idx="1229">
                  <c:v>61449999999.998909</c:v>
                </c:pt>
                <c:pt idx="1230">
                  <c:v>61499999999.998909</c:v>
                </c:pt>
                <c:pt idx="1231">
                  <c:v>61549999999.998909</c:v>
                </c:pt>
                <c:pt idx="1232">
                  <c:v>61599999999.998909</c:v>
                </c:pt>
                <c:pt idx="1233">
                  <c:v>61649999999.998909</c:v>
                </c:pt>
                <c:pt idx="1234">
                  <c:v>61699999999.998909</c:v>
                </c:pt>
                <c:pt idx="1235">
                  <c:v>61749999999.998909</c:v>
                </c:pt>
                <c:pt idx="1236">
                  <c:v>61799999999.998901</c:v>
                </c:pt>
                <c:pt idx="1237">
                  <c:v>61849999999.998901</c:v>
                </c:pt>
                <c:pt idx="1238">
                  <c:v>61899999999.998901</c:v>
                </c:pt>
                <c:pt idx="1239">
                  <c:v>61949999999.998901</c:v>
                </c:pt>
                <c:pt idx="1240">
                  <c:v>61999999999.998901</c:v>
                </c:pt>
                <c:pt idx="1241">
                  <c:v>62049999999.998901</c:v>
                </c:pt>
                <c:pt idx="1242">
                  <c:v>62099999999.998901</c:v>
                </c:pt>
                <c:pt idx="1243">
                  <c:v>62149999999.998901</c:v>
                </c:pt>
                <c:pt idx="1244">
                  <c:v>62199999999.998901</c:v>
                </c:pt>
                <c:pt idx="1245">
                  <c:v>62249999999.998901</c:v>
                </c:pt>
                <c:pt idx="1246">
                  <c:v>62299999999.998901</c:v>
                </c:pt>
                <c:pt idx="1247">
                  <c:v>62349999999.998901</c:v>
                </c:pt>
                <c:pt idx="1248">
                  <c:v>62399999999.998901</c:v>
                </c:pt>
                <c:pt idx="1249">
                  <c:v>62449999999.998901</c:v>
                </c:pt>
                <c:pt idx="1250">
                  <c:v>62499999999.998886</c:v>
                </c:pt>
                <c:pt idx="1251">
                  <c:v>62549999999.998886</c:v>
                </c:pt>
                <c:pt idx="1252">
                  <c:v>62599999999.998886</c:v>
                </c:pt>
                <c:pt idx="1253">
                  <c:v>62649999999.998886</c:v>
                </c:pt>
                <c:pt idx="1254">
                  <c:v>62699999999.998886</c:v>
                </c:pt>
                <c:pt idx="1255">
                  <c:v>62749999999.998886</c:v>
                </c:pt>
                <c:pt idx="1256">
                  <c:v>62799999999.998886</c:v>
                </c:pt>
                <c:pt idx="1257">
                  <c:v>62849999999.998886</c:v>
                </c:pt>
                <c:pt idx="1258">
                  <c:v>62899999999.998878</c:v>
                </c:pt>
                <c:pt idx="1259">
                  <c:v>62949999999.998878</c:v>
                </c:pt>
                <c:pt idx="1260">
                  <c:v>62999999999.998878</c:v>
                </c:pt>
                <c:pt idx="1261">
                  <c:v>63049999999.998878</c:v>
                </c:pt>
                <c:pt idx="1262">
                  <c:v>63099999999.998878</c:v>
                </c:pt>
                <c:pt idx="1263">
                  <c:v>63149999999.998878</c:v>
                </c:pt>
                <c:pt idx="1264">
                  <c:v>63199999999.998878</c:v>
                </c:pt>
                <c:pt idx="1265">
                  <c:v>63249999999.998871</c:v>
                </c:pt>
                <c:pt idx="1266">
                  <c:v>63299999999.998871</c:v>
                </c:pt>
                <c:pt idx="1267">
                  <c:v>63349999999.998871</c:v>
                </c:pt>
                <c:pt idx="1268">
                  <c:v>63399999999.998871</c:v>
                </c:pt>
                <c:pt idx="1269">
                  <c:v>63449999999.998871</c:v>
                </c:pt>
                <c:pt idx="1270">
                  <c:v>63499999999.998871</c:v>
                </c:pt>
                <c:pt idx="1271">
                  <c:v>63549999999.998871</c:v>
                </c:pt>
                <c:pt idx="1272">
                  <c:v>63599999999.998863</c:v>
                </c:pt>
                <c:pt idx="1273">
                  <c:v>63649999999.998863</c:v>
                </c:pt>
                <c:pt idx="1274">
                  <c:v>63699999999.998863</c:v>
                </c:pt>
                <c:pt idx="1275">
                  <c:v>63749999999.998863</c:v>
                </c:pt>
                <c:pt idx="1276">
                  <c:v>63799999999.998863</c:v>
                </c:pt>
                <c:pt idx="1277">
                  <c:v>63849999999.998863</c:v>
                </c:pt>
                <c:pt idx="1278">
                  <c:v>63899999999.998863</c:v>
                </c:pt>
                <c:pt idx="1279">
                  <c:v>63949999999.998863</c:v>
                </c:pt>
                <c:pt idx="1280">
                  <c:v>63999999999.998863</c:v>
                </c:pt>
                <c:pt idx="1281">
                  <c:v>64049999999.998863</c:v>
                </c:pt>
                <c:pt idx="1282">
                  <c:v>64099999999.998863</c:v>
                </c:pt>
                <c:pt idx="1283">
                  <c:v>64149999999.998863</c:v>
                </c:pt>
                <c:pt idx="1284">
                  <c:v>64199999999.998863</c:v>
                </c:pt>
                <c:pt idx="1285">
                  <c:v>64249999999.998863</c:v>
                </c:pt>
                <c:pt idx="1286">
                  <c:v>64299999999.998848</c:v>
                </c:pt>
                <c:pt idx="1287">
                  <c:v>64349999999.998848</c:v>
                </c:pt>
                <c:pt idx="1288">
                  <c:v>64399999999.998848</c:v>
                </c:pt>
                <c:pt idx="1289">
                  <c:v>64449999999.998848</c:v>
                </c:pt>
                <c:pt idx="1290">
                  <c:v>64499999999.998848</c:v>
                </c:pt>
                <c:pt idx="1291">
                  <c:v>64549999999.998848</c:v>
                </c:pt>
                <c:pt idx="1292">
                  <c:v>64599999999.998848</c:v>
                </c:pt>
                <c:pt idx="1293">
                  <c:v>64649999999.99884</c:v>
                </c:pt>
                <c:pt idx="1294">
                  <c:v>64699999999.99884</c:v>
                </c:pt>
                <c:pt idx="1295">
                  <c:v>64749999999.99884</c:v>
                </c:pt>
                <c:pt idx="1296">
                  <c:v>64799999999.99884</c:v>
                </c:pt>
                <c:pt idx="1297">
                  <c:v>64849999999.99884</c:v>
                </c:pt>
                <c:pt idx="1298">
                  <c:v>64899999999.99884</c:v>
                </c:pt>
                <c:pt idx="1299">
                  <c:v>64949999999.99884</c:v>
                </c:pt>
                <c:pt idx="1300">
                  <c:v>64999999999.998833</c:v>
                </c:pt>
                <c:pt idx="1301">
                  <c:v>65049999999.998833</c:v>
                </c:pt>
                <c:pt idx="1302">
                  <c:v>65099999999.998833</c:v>
                </c:pt>
                <c:pt idx="1303">
                  <c:v>65149999999.998833</c:v>
                </c:pt>
                <c:pt idx="1304">
                  <c:v>65199999999.998833</c:v>
                </c:pt>
                <c:pt idx="1305">
                  <c:v>65249999999.998833</c:v>
                </c:pt>
                <c:pt idx="1306">
                  <c:v>65299999999.998833</c:v>
                </c:pt>
                <c:pt idx="1307">
                  <c:v>65349999999.998833</c:v>
                </c:pt>
                <c:pt idx="1308">
                  <c:v>65399999999.998833</c:v>
                </c:pt>
                <c:pt idx="1309">
                  <c:v>65449999999.998833</c:v>
                </c:pt>
                <c:pt idx="1310">
                  <c:v>65499999999.998833</c:v>
                </c:pt>
                <c:pt idx="1311">
                  <c:v>65549999999.998833</c:v>
                </c:pt>
                <c:pt idx="1312">
                  <c:v>65599999999.998833</c:v>
                </c:pt>
                <c:pt idx="1313">
                  <c:v>65649999999.998833</c:v>
                </c:pt>
                <c:pt idx="1314">
                  <c:v>65699999999.998833</c:v>
                </c:pt>
                <c:pt idx="1315">
                  <c:v>65749999999.998817</c:v>
                </c:pt>
                <c:pt idx="1316">
                  <c:v>65799999999.998817</c:v>
                </c:pt>
                <c:pt idx="1317">
                  <c:v>65849999999.998817</c:v>
                </c:pt>
                <c:pt idx="1318">
                  <c:v>65899999999.998817</c:v>
                </c:pt>
                <c:pt idx="1319">
                  <c:v>65949999999.998817</c:v>
                </c:pt>
                <c:pt idx="1320">
                  <c:v>65999999999.998817</c:v>
                </c:pt>
                <c:pt idx="1321">
                  <c:v>66049999999.998817</c:v>
                </c:pt>
                <c:pt idx="1322">
                  <c:v>66099999999.99881</c:v>
                </c:pt>
                <c:pt idx="1323">
                  <c:v>66149999999.99881</c:v>
                </c:pt>
                <c:pt idx="1324">
                  <c:v>66199999999.99881</c:v>
                </c:pt>
                <c:pt idx="1325">
                  <c:v>66249999999.99881</c:v>
                </c:pt>
                <c:pt idx="1326">
                  <c:v>66299999999.99881</c:v>
                </c:pt>
                <c:pt idx="1327">
                  <c:v>66349999999.99881</c:v>
                </c:pt>
                <c:pt idx="1328">
                  <c:v>66399999999.99881</c:v>
                </c:pt>
                <c:pt idx="1329">
                  <c:v>66449999999.998802</c:v>
                </c:pt>
                <c:pt idx="1330">
                  <c:v>66499999999.998802</c:v>
                </c:pt>
                <c:pt idx="1331">
                  <c:v>66549999999.998802</c:v>
                </c:pt>
                <c:pt idx="1332">
                  <c:v>66599999999.998802</c:v>
                </c:pt>
                <c:pt idx="1333">
                  <c:v>66649999999.998802</c:v>
                </c:pt>
                <c:pt idx="1334">
                  <c:v>66699999999.998802</c:v>
                </c:pt>
                <c:pt idx="1335">
                  <c:v>66749999999.998802</c:v>
                </c:pt>
                <c:pt idx="1336">
                  <c:v>66799999999.998802</c:v>
                </c:pt>
                <c:pt idx="1337">
                  <c:v>66849999999.998802</c:v>
                </c:pt>
                <c:pt idx="1338">
                  <c:v>66899999999.998802</c:v>
                </c:pt>
                <c:pt idx="1339">
                  <c:v>66949999999.998802</c:v>
                </c:pt>
                <c:pt idx="1340">
                  <c:v>66999999999.998802</c:v>
                </c:pt>
                <c:pt idx="1341">
                  <c:v>67049999999.998802</c:v>
                </c:pt>
                <c:pt idx="1342">
                  <c:v>67099999999.998802</c:v>
                </c:pt>
                <c:pt idx="1343">
                  <c:v>67149999999.998787</c:v>
                </c:pt>
                <c:pt idx="1344">
                  <c:v>67199999999.998787</c:v>
                </c:pt>
                <c:pt idx="1345">
                  <c:v>67249999999.998787</c:v>
                </c:pt>
                <c:pt idx="1346">
                  <c:v>67299999999.998787</c:v>
                </c:pt>
                <c:pt idx="1347">
                  <c:v>67349999999.998787</c:v>
                </c:pt>
                <c:pt idx="1348">
                  <c:v>67399999999.998787</c:v>
                </c:pt>
                <c:pt idx="1349">
                  <c:v>67449999999.998787</c:v>
                </c:pt>
                <c:pt idx="1350">
                  <c:v>67499999999.998787</c:v>
                </c:pt>
                <c:pt idx="1351">
                  <c:v>67549999999.998779</c:v>
                </c:pt>
                <c:pt idx="1352">
                  <c:v>67599999999.998779</c:v>
                </c:pt>
                <c:pt idx="1353">
                  <c:v>67649999999.998779</c:v>
                </c:pt>
                <c:pt idx="1354">
                  <c:v>67699999999.998779</c:v>
                </c:pt>
                <c:pt idx="1355">
                  <c:v>67749999999.998779</c:v>
                </c:pt>
                <c:pt idx="1356">
                  <c:v>67799999999.998779</c:v>
                </c:pt>
                <c:pt idx="1357">
                  <c:v>67849999999.998779</c:v>
                </c:pt>
                <c:pt idx="1358">
                  <c:v>67899999999.998772</c:v>
                </c:pt>
                <c:pt idx="1359">
                  <c:v>67949999999.998772</c:v>
                </c:pt>
                <c:pt idx="1360">
                  <c:v>67999999999.998772</c:v>
                </c:pt>
                <c:pt idx="1361">
                  <c:v>68049999999.998772</c:v>
                </c:pt>
                <c:pt idx="1362">
                  <c:v>68099999999.998772</c:v>
                </c:pt>
                <c:pt idx="1363">
                  <c:v>68149999999.998772</c:v>
                </c:pt>
                <c:pt idx="1364">
                  <c:v>68199999999.998772</c:v>
                </c:pt>
                <c:pt idx="1365">
                  <c:v>68249999999.998772</c:v>
                </c:pt>
                <c:pt idx="1366">
                  <c:v>68299999999.998772</c:v>
                </c:pt>
                <c:pt idx="1367">
                  <c:v>68349999999.998772</c:v>
                </c:pt>
                <c:pt idx="1368">
                  <c:v>68399999999.998772</c:v>
                </c:pt>
                <c:pt idx="1369">
                  <c:v>68449999999.998772</c:v>
                </c:pt>
                <c:pt idx="1370">
                  <c:v>68499999999.998772</c:v>
                </c:pt>
                <c:pt idx="1371">
                  <c:v>68549999999.998772</c:v>
                </c:pt>
                <c:pt idx="1372">
                  <c:v>68599999999.998772</c:v>
                </c:pt>
                <c:pt idx="1373">
                  <c:v>68649999999.998772</c:v>
                </c:pt>
                <c:pt idx="1374">
                  <c:v>68699999999.998772</c:v>
                </c:pt>
                <c:pt idx="1375">
                  <c:v>68749999999.998749</c:v>
                </c:pt>
                <c:pt idx="1376">
                  <c:v>68799999999.998749</c:v>
                </c:pt>
                <c:pt idx="1377">
                  <c:v>68849999999.998749</c:v>
                </c:pt>
                <c:pt idx="1378">
                  <c:v>68899999999.998749</c:v>
                </c:pt>
                <c:pt idx="1379">
                  <c:v>68949999999.998749</c:v>
                </c:pt>
                <c:pt idx="1380">
                  <c:v>68999999999.998749</c:v>
                </c:pt>
                <c:pt idx="1381">
                  <c:v>69049999999.998749</c:v>
                </c:pt>
                <c:pt idx="1382">
                  <c:v>69099999999.998749</c:v>
                </c:pt>
                <c:pt idx="1383">
                  <c:v>69149999999.998749</c:v>
                </c:pt>
                <c:pt idx="1384">
                  <c:v>69199999999.998749</c:v>
                </c:pt>
                <c:pt idx="1385">
                  <c:v>69249999999.998749</c:v>
                </c:pt>
                <c:pt idx="1386">
                  <c:v>69299999999.998749</c:v>
                </c:pt>
                <c:pt idx="1387">
                  <c:v>69349999999.998749</c:v>
                </c:pt>
                <c:pt idx="1388">
                  <c:v>69399999999.998749</c:v>
                </c:pt>
                <c:pt idx="1389">
                  <c:v>69449999999.998749</c:v>
                </c:pt>
                <c:pt idx="1390">
                  <c:v>69499999999.998718</c:v>
                </c:pt>
                <c:pt idx="1391">
                  <c:v>69549999999.998718</c:v>
                </c:pt>
                <c:pt idx="1392">
                  <c:v>69599999999.998718</c:v>
                </c:pt>
                <c:pt idx="1393">
                  <c:v>69649999999.998718</c:v>
                </c:pt>
                <c:pt idx="1394">
                  <c:v>69699999999.998718</c:v>
                </c:pt>
                <c:pt idx="1395">
                  <c:v>69749999999.998718</c:v>
                </c:pt>
                <c:pt idx="1396">
                  <c:v>69799999999.998718</c:v>
                </c:pt>
                <c:pt idx="1397">
                  <c:v>69849999999.998718</c:v>
                </c:pt>
                <c:pt idx="1398">
                  <c:v>69899999999.998718</c:v>
                </c:pt>
                <c:pt idx="1399">
                  <c:v>69949999999.998718</c:v>
                </c:pt>
                <c:pt idx="1400">
                  <c:v>69999999999.998718</c:v>
                </c:pt>
                <c:pt idx="1401">
                  <c:v>70049999999.998718</c:v>
                </c:pt>
                <c:pt idx="1402">
                  <c:v>70099999999.998718</c:v>
                </c:pt>
                <c:pt idx="1403">
                  <c:v>70149999999.998718</c:v>
                </c:pt>
                <c:pt idx="1404">
                  <c:v>70199999999.998718</c:v>
                </c:pt>
                <c:pt idx="1405">
                  <c:v>70249999999.998718</c:v>
                </c:pt>
                <c:pt idx="1406">
                  <c:v>70299999999.998718</c:v>
                </c:pt>
                <c:pt idx="1407">
                  <c:v>70349999999.998718</c:v>
                </c:pt>
                <c:pt idx="1408">
                  <c:v>70399999999.998718</c:v>
                </c:pt>
                <c:pt idx="1409">
                  <c:v>70449999999.998718</c:v>
                </c:pt>
                <c:pt idx="1410">
                  <c:v>70499999999.998718</c:v>
                </c:pt>
                <c:pt idx="1411">
                  <c:v>70549999999.998718</c:v>
                </c:pt>
                <c:pt idx="1412">
                  <c:v>70599999999.998718</c:v>
                </c:pt>
                <c:pt idx="1413">
                  <c:v>70649999999.998718</c:v>
                </c:pt>
                <c:pt idx="1414">
                  <c:v>70699999999.998718</c:v>
                </c:pt>
                <c:pt idx="1415">
                  <c:v>70749999999.998718</c:v>
                </c:pt>
                <c:pt idx="1416">
                  <c:v>70799999999.998718</c:v>
                </c:pt>
                <c:pt idx="1417">
                  <c:v>70849999999.998718</c:v>
                </c:pt>
                <c:pt idx="1418">
                  <c:v>70899999999.998718</c:v>
                </c:pt>
                <c:pt idx="1419">
                  <c:v>70949999999.998581</c:v>
                </c:pt>
                <c:pt idx="1420">
                  <c:v>70999999999.998581</c:v>
                </c:pt>
                <c:pt idx="1421">
                  <c:v>71049999999.998581</c:v>
                </c:pt>
                <c:pt idx="1422">
                  <c:v>71099999999.998581</c:v>
                </c:pt>
                <c:pt idx="1423">
                  <c:v>71149999999.998581</c:v>
                </c:pt>
                <c:pt idx="1424">
                  <c:v>71199999999.998581</c:v>
                </c:pt>
                <c:pt idx="1425">
                  <c:v>71249999999.998581</c:v>
                </c:pt>
                <c:pt idx="1426">
                  <c:v>71299999999.998581</c:v>
                </c:pt>
                <c:pt idx="1427">
                  <c:v>71349999999.998581</c:v>
                </c:pt>
                <c:pt idx="1428">
                  <c:v>71399999999.998581</c:v>
                </c:pt>
                <c:pt idx="1429">
                  <c:v>71449999999.998581</c:v>
                </c:pt>
                <c:pt idx="1430">
                  <c:v>71499999999.998581</c:v>
                </c:pt>
                <c:pt idx="1431">
                  <c:v>71549999999.998581</c:v>
                </c:pt>
                <c:pt idx="1432">
                  <c:v>71599999999.998581</c:v>
                </c:pt>
                <c:pt idx="1433">
                  <c:v>71649999999.998566</c:v>
                </c:pt>
                <c:pt idx="1434">
                  <c:v>71699999999.998566</c:v>
                </c:pt>
                <c:pt idx="1435">
                  <c:v>71749999999.998566</c:v>
                </c:pt>
                <c:pt idx="1436">
                  <c:v>71799999999.998566</c:v>
                </c:pt>
                <c:pt idx="1437">
                  <c:v>71849999999.998566</c:v>
                </c:pt>
                <c:pt idx="1438">
                  <c:v>71899999999.998566</c:v>
                </c:pt>
                <c:pt idx="1439">
                  <c:v>71949999999.998566</c:v>
                </c:pt>
                <c:pt idx="1440">
                  <c:v>71999999999.998566</c:v>
                </c:pt>
                <c:pt idx="1441">
                  <c:v>72049999999.998566</c:v>
                </c:pt>
                <c:pt idx="1442">
                  <c:v>72099999999.998566</c:v>
                </c:pt>
                <c:pt idx="1443">
                  <c:v>72149999999.998566</c:v>
                </c:pt>
                <c:pt idx="1444">
                  <c:v>72199999999.998566</c:v>
                </c:pt>
                <c:pt idx="1445">
                  <c:v>72249999999.998566</c:v>
                </c:pt>
                <c:pt idx="1446">
                  <c:v>72299999999.998566</c:v>
                </c:pt>
                <c:pt idx="1447">
                  <c:v>72349999999.99855</c:v>
                </c:pt>
                <c:pt idx="1448">
                  <c:v>72399999999.99855</c:v>
                </c:pt>
                <c:pt idx="1449">
                  <c:v>72449999999.99855</c:v>
                </c:pt>
                <c:pt idx="1450">
                  <c:v>72499999999.99855</c:v>
                </c:pt>
                <c:pt idx="1451">
                  <c:v>72549999999.99855</c:v>
                </c:pt>
                <c:pt idx="1452">
                  <c:v>72599999999.99855</c:v>
                </c:pt>
                <c:pt idx="1453">
                  <c:v>72649999999.99855</c:v>
                </c:pt>
                <c:pt idx="1454">
                  <c:v>72699999999.99855</c:v>
                </c:pt>
                <c:pt idx="1455">
                  <c:v>72749999999.99855</c:v>
                </c:pt>
                <c:pt idx="1456">
                  <c:v>72799999999.99855</c:v>
                </c:pt>
                <c:pt idx="1457">
                  <c:v>72849999999.99855</c:v>
                </c:pt>
                <c:pt idx="1458">
                  <c:v>72899999999.99855</c:v>
                </c:pt>
                <c:pt idx="1459">
                  <c:v>72949999999.99855</c:v>
                </c:pt>
                <c:pt idx="1460">
                  <c:v>72999999999.99855</c:v>
                </c:pt>
                <c:pt idx="1461">
                  <c:v>73049999999.99855</c:v>
                </c:pt>
                <c:pt idx="1462">
                  <c:v>73099999999.998535</c:v>
                </c:pt>
                <c:pt idx="1463">
                  <c:v>73149999999.998535</c:v>
                </c:pt>
                <c:pt idx="1464">
                  <c:v>73199999999.998535</c:v>
                </c:pt>
                <c:pt idx="1465">
                  <c:v>73249999999.998535</c:v>
                </c:pt>
                <c:pt idx="1466">
                  <c:v>73299999999.998535</c:v>
                </c:pt>
                <c:pt idx="1467">
                  <c:v>73349999999.998535</c:v>
                </c:pt>
                <c:pt idx="1468">
                  <c:v>73399999999.998535</c:v>
                </c:pt>
                <c:pt idx="1469">
                  <c:v>73449999999.998535</c:v>
                </c:pt>
                <c:pt idx="1470">
                  <c:v>73499999999.998535</c:v>
                </c:pt>
                <c:pt idx="1471">
                  <c:v>73549999999.998535</c:v>
                </c:pt>
                <c:pt idx="1472">
                  <c:v>73599999999.998535</c:v>
                </c:pt>
                <c:pt idx="1473">
                  <c:v>73649999999.998535</c:v>
                </c:pt>
                <c:pt idx="1474">
                  <c:v>73699999999.998535</c:v>
                </c:pt>
                <c:pt idx="1475">
                  <c:v>73749999999.998535</c:v>
                </c:pt>
                <c:pt idx="1476">
                  <c:v>73799999999.998535</c:v>
                </c:pt>
                <c:pt idx="1477">
                  <c:v>73849999999.998535</c:v>
                </c:pt>
                <c:pt idx="1478">
                  <c:v>73899999999.998535</c:v>
                </c:pt>
                <c:pt idx="1479">
                  <c:v>73949999999.998535</c:v>
                </c:pt>
                <c:pt idx="1480">
                  <c:v>73999999999.998535</c:v>
                </c:pt>
                <c:pt idx="1481">
                  <c:v>74049999999.998535</c:v>
                </c:pt>
                <c:pt idx="1482">
                  <c:v>74099999999.998535</c:v>
                </c:pt>
                <c:pt idx="1483">
                  <c:v>74149999999.998535</c:v>
                </c:pt>
                <c:pt idx="1484">
                  <c:v>74199999999.998535</c:v>
                </c:pt>
                <c:pt idx="1485">
                  <c:v>74249999999.998535</c:v>
                </c:pt>
                <c:pt idx="1486">
                  <c:v>74299999999.998535</c:v>
                </c:pt>
                <c:pt idx="1487">
                  <c:v>74349999999.998535</c:v>
                </c:pt>
                <c:pt idx="1488">
                  <c:v>74399999999.998535</c:v>
                </c:pt>
                <c:pt idx="1489">
                  <c:v>74449999999.998535</c:v>
                </c:pt>
                <c:pt idx="1490">
                  <c:v>74499999999.99852</c:v>
                </c:pt>
                <c:pt idx="1491">
                  <c:v>74549999999.99852</c:v>
                </c:pt>
                <c:pt idx="1492">
                  <c:v>74599999999.99852</c:v>
                </c:pt>
                <c:pt idx="1493">
                  <c:v>74649999999.99852</c:v>
                </c:pt>
                <c:pt idx="1494">
                  <c:v>74699999999.99852</c:v>
                </c:pt>
                <c:pt idx="1495">
                  <c:v>74749999999.99852</c:v>
                </c:pt>
                <c:pt idx="1496">
                  <c:v>74799999999.99852</c:v>
                </c:pt>
                <c:pt idx="1497">
                  <c:v>74849999999.99852</c:v>
                </c:pt>
                <c:pt idx="1498">
                  <c:v>74899999999.99852</c:v>
                </c:pt>
                <c:pt idx="1499">
                  <c:v>74949999999.99852</c:v>
                </c:pt>
                <c:pt idx="1500">
                  <c:v>74999999999.99852</c:v>
                </c:pt>
                <c:pt idx="1501">
                  <c:v>75049999999.99852</c:v>
                </c:pt>
                <c:pt idx="1502">
                  <c:v>75099999999.99852</c:v>
                </c:pt>
                <c:pt idx="1503">
                  <c:v>75149999999.99852</c:v>
                </c:pt>
                <c:pt idx="1504">
                  <c:v>75199999999.99852</c:v>
                </c:pt>
                <c:pt idx="1505">
                  <c:v>75249999999.99852</c:v>
                </c:pt>
                <c:pt idx="1506">
                  <c:v>75299999999.99852</c:v>
                </c:pt>
                <c:pt idx="1507">
                  <c:v>75349999999.99852</c:v>
                </c:pt>
                <c:pt idx="1508">
                  <c:v>75399999999.99852</c:v>
                </c:pt>
                <c:pt idx="1509">
                  <c:v>75449999999.99852</c:v>
                </c:pt>
                <c:pt idx="1510">
                  <c:v>75499999999.99852</c:v>
                </c:pt>
                <c:pt idx="1511">
                  <c:v>75549999999.99852</c:v>
                </c:pt>
                <c:pt idx="1512">
                  <c:v>75599999999.99852</c:v>
                </c:pt>
                <c:pt idx="1513">
                  <c:v>75649999999.99852</c:v>
                </c:pt>
                <c:pt idx="1514">
                  <c:v>75699999999.99852</c:v>
                </c:pt>
                <c:pt idx="1515">
                  <c:v>75749999999.99852</c:v>
                </c:pt>
                <c:pt idx="1516">
                  <c:v>75799999999.99852</c:v>
                </c:pt>
                <c:pt idx="1517">
                  <c:v>75849999999.99852</c:v>
                </c:pt>
                <c:pt idx="1518">
                  <c:v>75899999999.99852</c:v>
                </c:pt>
                <c:pt idx="1519">
                  <c:v>75949999999.998505</c:v>
                </c:pt>
                <c:pt idx="1520">
                  <c:v>75999999999.998505</c:v>
                </c:pt>
                <c:pt idx="1521">
                  <c:v>76049999999.998505</c:v>
                </c:pt>
                <c:pt idx="1522">
                  <c:v>76099999999.998505</c:v>
                </c:pt>
                <c:pt idx="1523">
                  <c:v>76149999999.998505</c:v>
                </c:pt>
                <c:pt idx="1524">
                  <c:v>76199999999.998505</c:v>
                </c:pt>
                <c:pt idx="1525">
                  <c:v>76249999999.998505</c:v>
                </c:pt>
                <c:pt idx="1526">
                  <c:v>76299999999.998505</c:v>
                </c:pt>
                <c:pt idx="1527">
                  <c:v>76349999999.998505</c:v>
                </c:pt>
                <c:pt idx="1528">
                  <c:v>76399999999.998505</c:v>
                </c:pt>
                <c:pt idx="1529">
                  <c:v>76449999999.998505</c:v>
                </c:pt>
                <c:pt idx="1530">
                  <c:v>76499999999.998505</c:v>
                </c:pt>
                <c:pt idx="1531">
                  <c:v>76549999999.998505</c:v>
                </c:pt>
                <c:pt idx="1532">
                  <c:v>76599999999.998505</c:v>
                </c:pt>
                <c:pt idx="1533">
                  <c:v>76649999999.998489</c:v>
                </c:pt>
                <c:pt idx="1534">
                  <c:v>76699999999.998489</c:v>
                </c:pt>
                <c:pt idx="1535">
                  <c:v>76749999999.998489</c:v>
                </c:pt>
                <c:pt idx="1536">
                  <c:v>76799999999.998489</c:v>
                </c:pt>
                <c:pt idx="1537">
                  <c:v>76849999999.998489</c:v>
                </c:pt>
                <c:pt idx="1538">
                  <c:v>76899999999.998489</c:v>
                </c:pt>
                <c:pt idx="1539">
                  <c:v>76949999999.998489</c:v>
                </c:pt>
                <c:pt idx="1540">
                  <c:v>76999999999.998489</c:v>
                </c:pt>
                <c:pt idx="1541">
                  <c:v>77049999999.998489</c:v>
                </c:pt>
                <c:pt idx="1542">
                  <c:v>77099999999.998489</c:v>
                </c:pt>
                <c:pt idx="1543">
                  <c:v>77149999999.998489</c:v>
                </c:pt>
                <c:pt idx="1544">
                  <c:v>77199999999.998489</c:v>
                </c:pt>
                <c:pt idx="1545">
                  <c:v>77249999999.998489</c:v>
                </c:pt>
                <c:pt idx="1546">
                  <c:v>77299999999.998489</c:v>
                </c:pt>
                <c:pt idx="1547">
                  <c:v>77349999999.998474</c:v>
                </c:pt>
                <c:pt idx="1548">
                  <c:v>77399999999.998474</c:v>
                </c:pt>
                <c:pt idx="1549">
                  <c:v>77449999999.998474</c:v>
                </c:pt>
                <c:pt idx="1550">
                  <c:v>77499999999.998474</c:v>
                </c:pt>
                <c:pt idx="1551">
                  <c:v>77549999999.998474</c:v>
                </c:pt>
                <c:pt idx="1552">
                  <c:v>77599999999.998474</c:v>
                </c:pt>
                <c:pt idx="1553">
                  <c:v>77649999999.998474</c:v>
                </c:pt>
                <c:pt idx="1554">
                  <c:v>77699999999.998474</c:v>
                </c:pt>
                <c:pt idx="1555">
                  <c:v>77749999999.998474</c:v>
                </c:pt>
                <c:pt idx="1556">
                  <c:v>77799999999.998474</c:v>
                </c:pt>
                <c:pt idx="1557">
                  <c:v>77849999999.998474</c:v>
                </c:pt>
                <c:pt idx="1558">
                  <c:v>77899999999.998474</c:v>
                </c:pt>
                <c:pt idx="1559">
                  <c:v>77949999999.998474</c:v>
                </c:pt>
                <c:pt idx="1560">
                  <c:v>77999999999.998474</c:v>
                </c:pt>
                <c:pt idx="1561">
                  <c:v>78049999999.998474</c:v>
                </c:pt>
                <c:pt idx="1562">
                  <c:v>78099999999.998459</c:v>
                </c:pt>
                <c:pt idx="1563">
                  <c:v>78149999999.998459</c:v>
                </c:pt>
                <c:pt idx="1564">
                  <c:v>78199999999.998459</c:v>
                </c:pt>
                <c:pt idx="1565">
                  <c:v>78249999999.998459</c:v>
                </c:pt>
                <c:pt idx="1566">
                  <c:v>78299999999.998459</c:v>
                </c:pt>
                <c:pt idx="1567">
                  <c:v>78349999999.998459</c:v>
                </c:pt>
                <c:pt idx="1568">
                  <c:v>78399999999.998459</c:v>
                </c:pt>
                <c:pt idx="1569">
                  <c:v>78449999999.998459</c:v>
                </c:pt>
                <c:pt idx="1570">
                  <c:v>78499999999.998459</c:v>
                </c:pt>
                <c:pt idx="1571">
                  <c:v>78549999999.998459</c:v>
                </c:pt>
                <c:pt idx="1572">
                  <c:v>78599999999.998459</c:v>
                </c:pt>
                <c:pt idx="1573">
                  <c:v>78649999999.998459</c:v>
                </c:pt>
                <c:pt idx="1574">
                  <c:v>78699999999.998459</c:v>
                </c:pt>
                <c:pt idx="1575">
                  <c:v>78749999999.998459</c:v>
                </c:pt>
                <c:pt idx="1576">
                  <c:v>78799999999.998444</c:v>
                </c:pt>
                <c:pt idx="1577">
                  <c:v>78849999999.998444</c:v>
                </c:pt>
                <c:pt idx="1578">
                  <c:v>78899999999.998444</c:v>
                </c:pt>
                <c:pt idx="1579">
                  <c:v>78949999999.998444</c:v>
                </c:pt>
                <c:pt idx="1580">
                  <c:v>78999999999.998444</c:v>
                </c:pt>
                <c:pt idx="1581">
                  <c:v>79049999999.998444</c:v>
                </c:pt>
                <c:pt idx="1582">
                  <c:v>79099999999.998444</c:v>
                </c:pt>
                <c:pt idx="1583">
                  <c:v>79149999999.998444</c:v>
                </c:pt>
                <c:pt idx="1584">
                  <c:v>79199999999.998444</c:v>
                </c:pt>
                <c:pt idx="1585">
                  <c:v>79249999999.998444</c:v>
                </c:pt>
                <c:pt idx="1586">
                  <c:v>79299999999.998444</c:v>
                </c:pt>
                <c:pt idx="1587">
                  <c:v>79349999999.998444</c:v>
                </c:pt>
                <c:pt idx="1588">
                  <c:v>79399999999.998444</c:v>
                </c:pt>
                <c:pt idx="1589">
                  <c:v>79449999999.998444</c:v>
                </c:pt>
                <c:pt idx="1590">
                  <c:v>79499999999.998428</c:v>
                </c:pt>
                <c:pt idx="1591">
                  <c:v>79549999999.998428</c:v>
                </c:pt>
                <c:pt idx="1592">
                  <c:v>79599999999.998428</c:v>
                </c:pt>
                <c:pt idx="1593">
                  <c:v>79649999999.998428</c:v>
                </c:pt>
                <c:pt idx="1594">
                  <c:v>79699999999.998428</c:v>
                </c:pt>
                <c:pt idx="1595">
                  <c:v>79749999999.998428</c:v>
                </c:pt>
                <c:pt idx="1596">
                  <c:v>79799999999.998428</c:v>
                </c:pt>
                <c:pt idx="1597">
                  <c:v>79849999999.998428</c:v>
                </c:pt>
                <c:pt idx="1598">
                  <c:v>79899999999.998428</c:v>
                </c:pt>
                <c:pt idx="1599">
                  <c:v>79949999999.998428</c:v>
                </c:pt>
                <c:pt idx="1600">
                  <c:v>79999999999.998428</c:v>
                </c:pt>
                <c:pt idx="1601">
                  <c:v>80049999999.998428</c:v>
                </c:pt>
                <c:pt idx="1602">
                  <c:v>80099999999.998428</c:v>
                </c:pt>
                <c:pt idx="1603">
                  <c:v>80149999999.998444</c:v>
                </c:pt>
                <c:pt idx="1604">
                  <c:v>80199999999.998444</c:v>
                </c:pt>
                <c:pt idx="1605">
                  <c:v>80249999999.998459</c:v>
                </c:pt>
                <c:pt idx="1606">
                  <c:v>80299999999.998459</c:v>
                </c:pt>
                <c:pt idx="1607">
                  <c:v>80349999999.998474</c:v>
                </c:pt>
                <c:pt idx="1608">
                  <c:v>80399999999.998474</c:v>
                </c:pt>
                <c:pt idx="1609">
                  <c:v>80449999999.998489</c:v>
                </c:pt>
                <c:pt idx="1610">
                  <c:v>80499999999.998489</c:v>
                </c:pt>
                <c:pt idx="1611">
                  <c:v>80549999999.998505</c:v>
                </c:pt>
                <c:pt idx="1612">
                  <c:v>80599999999.998505</c:v>
                </c:pt>
                <c:pt idx="1613">
                  <c:v>80649999999.99852</c:v>
                </c:pt>
                <c:pt idx="1614">
                  <c:v>80699999999.99852</c:v>
                </c:pt>
                <c:pt idx="1615">
                  <c:v>80749999999.99852</c:v>
                </c:pt>
                <c:pt idx="1616">
                  <c:v>80799999999.99852</c:v>
                </c:pt>
                <c:pt idx="1617">
                  <c:v>80849999999.998535</c:v>
                </c:pt>
                <c:pt idx="1618">
                  <c:v>80899999999.998535</c:v>
                </c:pt>
                <c:pt idx="1619">
                  <c:v>80949999999.998535</c:v>
                </c:pt>
                <c:pt idx="1620">
                  <c:v>80999999999.998535</c:v>
                </c:pt>
                <c:pt idx="1621">
                  <c:v>81049999999.99855</c:v>
                </c:pt>
                <c:pt idx="1622">
                  <c:v>81099999999.99855</c:v>
                </c:pt>
                <c:pt idx="1623">
                  <c:v>81149999999.998566</c:v>
                </c:pt>
                <c:pt idx="1624">
                  <c:v>81199999999.998581</c:v>
                </c:pt>
                <c:pt idx="1625">
                  <c:v>81249999999.998581</c:v>
                </c:pt>
                <c:pt idx="1626">
                  <c:v>81299999999.998718</c:v>
                </c:pt>
                <c:pt idx="1627">
                  <c:v>81349999999.998718</c:v>
                </c:pt>
                <c:pt idx="1628">
                  <c:v>81399999999.998718</c:v>
                </c:pt>
                <c:pt idx="1629">
                  <c:v>81449999999.998718</c:v>
                </c:pt>
                <c:pt idx="1630">
                  <c:v>81499999999.998749</c:v>
                </c:pt>
                <c:pt idx="1631">
                  <c:v>81549999999.998749</c:v>
                </c:pt>
                <c:pt idx="1632">
                  <c:v>81599999999.998749</c:v>
                </c:pt>
                <c:pt idx="1633">
                  <c:v>81649999999.998749</c:v>
                </c:pt>
                <c:pt idx="1634">
                  <c:v>81699999999.998779</c:v>
                </c:pt>
                <c:pt idx="1635">
                  <c:v>81749999999.998779</c:v>
                </c:pt>
                <c:pt idx="1636">
                  <c:v>81799999999.998779</c:v>
                </c:pt>
                <c:pt idx="1637">
                  <c:v>81849999999.998779</c:v>
                </c:pt>
                <c:pt idx="1638">
                  <c:v>81899999999.998779</c:v>
                </c:pt>
                <c:pt idx="1639">
                  <c:v>81949999999.998779</c:v>
                </c:pt>
                <c:pt idx="1640">
                  <c:v>81999999999.998779</c:v>
                </c:pt>
                <c:pt idx="1641">
                  <c:v>82049999999.998779</c:v>
                </c:pt>
                <c:pt idx="1642">
                  <c:v>82099999999.998779</c:v>
                </c:pt>
                <c:pt idx="1643">
                  <c:v>82149999999.998779</c:v>
                </c:pt>
                <c:pt idx="1644">
                  <c:v>82199999999.998779</c:v>
                </c:pt>
                <c:pt idx="1645">
                  <c:v>82249999999.998779</c:v>
                </c:pt>
                <c:pt idx="1646">
                  <c:v>82299999999.998779</c:v>
                </c:pt>
                <c:pt idx="1647">
                  <c:v>82349999999.998779</c:v>
                </c:pt>
                <c:pt idx="1648">
                  <c:v>82399999999.998779</c:v>
                </c:pt>
                <c:pt idx="1649">
                  <c:v>82449999999.998779</c:v>
                </c:pt>
                <c:pt idx="1650">
                  <c:v>82499999999.998779</c:v>
                </c:pt>
                <c:pt idx="1651">
                  <c:v>82549999999.998779</c:v>
                </c:pt>
                <c:pt idx="1652">
                  <c:v>82599999999.998779</c:v>
                </c:pt>
                <c:pt idx="1653">
                  <c:v>82649999999.998779</c:v>
                </c:pt>
                <c:pt idx="1654">
                  <c:v>82699999999.998795</c:v>
                </c:pt>
                <c:pt idx="1655">
                  <c:v>82749999999.998795</c:v>
                </c:pt>
                <c:pt idx="1656">
                  <c:v>82799999999.998825</c:v>
                </c:pt>
                <c:pt idx="1657">
                  <c:v>82849999999.998825</c:v>
                </c:pt>
                <c:pt idx="1658">
                  <c:v>82899999999.998856</c:v>
                </c:pt>
                <c:pt idx="1659">
                  <c:v>82949999999.998856</c:v>
                </c:pt>
                <c:pt idx="1660">
                  <c:v>82999999999.998978</c:v>
                </c:pt>
                <c:pt idx="1661">
                  <c:v>83049999999.998978</c:v>
                </c:pt>
                <c:pt idx="1662">
                  <c:v>83099999999.998978</c:v>
                </c:pt>
                <c:pt idx="1663">
                  <c:v>83149999999.998978</c:v>
                </c:pt>
                <c:pt idx="1664">
                  <c:v>83199999999.999008</c:v>
                </c:pt>
                <c:pt idx="1665">
                  <c:v>83249999999.999008</c:v>
                </c:pt>
                <c:pt idx="1666">
                  <c:v>83299999999.999008</c:v>
                </c:pt>
                <c:pt idx="1667">
                  <c:v>83349999999.999039</c:v>
                </c:pt>
                <c:pt idx="1668">
                  <c:v>83399999999.999039</c:v>
                </c:pt>
                <c:pt idx="1669">
                  <c:v>83449999999.999039</c:v>
                </c:pt>
                <c:pt idx="1670">
                  <c:v>83499999999.999039</c:v>
                </c:pt>
                <c:pt idx="1671">
                  <c:v>83549999999.999069</c:v>
                </c:pt>
                <c:pt idx="1672">
                  <c:v>83599999999.999069</c:v>
                </c:pt>
                <c:pt idx="1673">
                  <c:v>83649999999.999069</c:v>
                </c:pt>
                <c:pt idx="1674">
                  <c:v>83699999999.999069</c:v>
                </c:pt>
                <c:pt idx="1675">
                  <c:v>83749999999.9991</c:v>
                </c:pt>
                <c:pt idx="1676">
                  <c:v>83799999999.9991</c:v>
                </c:pt>
                <c:pt idx="1677">
                  <c:v>83849999999.999115</c:v>
                </c:pt>
                <c:pt idx="1678">
                  <c:v>83899999999.999115</c:v>
                </c:pt>
                <c:pt idx="1679">
                  <c:v>83949999999.99913</c:v>
                </c:pt>
                <c:pt idx="1680">
                  <c:v>83999999999.99913</c:v>
                </c:pt>
                <c:pt idx="1681">
                  <c:v>84049999999.999146</c:v>
                </c:pt>
                <c:pt idx="1682">
                  <c:v>84099999999.999146</c:v>
                </c:pt>
                <c:pt idx="1683">
                  <c:v>84149999999.999161</c:v>
                </c:pt>
                <c:pt idx="1684">
                  <c:v>84199999999.999161</c:v>
                </c:pt>
                <c:pt idx="1685">
                  <c:v>84249999999.999176</c:v>
                </c:pt>
                <c:pt idx="1686">
                  <c:v>84299999999.999176</c:v>
                </c:pt>
                <c:pt idx="1687">
                  <c:v>84349999999.999191</c:v>
                </c:pt>
                <c:pt idx="1688">
                  <c:v>84399999999.999191</c:v>
                </c:pt>
                <c:pt idx="1689">
                  <c:v>84449999999.999191</c:v>
                </c:pt>
                <c:pt idx="1690">
                  <c:v>84499999999.999191</c:v>
                </c:pt>
                <c:pt idx="1691">
                  <c:v>84549999999.999191</c:v>
                </c:pt>
                <c:pt idx="1692">
                  <c:v>84599999999.999191</c:v>
                </c:pt>
                <c:pt idx="1693">
                  <c:v>84649999999.999191</c:v>
                </c:pt>
                <c:pt idx="1694">
                  <c:v>84699999999.999191</c:v>
                </c:pt>
                <c:pt idx="1695">
                  <c:v>84749999999.999191</c:v>
                </c:pt>
                <c:pt idx="1696">
                  <c:v>84799999999.999191</c:v>
                </c:pt>
                <c:pt idx="1697">
                  <c:v>84849999999.999268</c:v>
                </c:pt>
                <c:pt idx="1698">
                  <c:v>84899999999.999268</c:v>
                </c:pt>
                <c:pt idx="1699">
                  <c:v>84949999999.999268</c:v>
                </c:pt>
                <c:pt idx="1700">
                  <c:v>84999999999.999268</c:v>
                </c:pt>
                <c:pt idx="1701">
                  <c:v>85049999999.999298</c:v>
                </c:pt>
                <c:pt idx="1702">
                  <c:v>85099999999.999298</c:v>
                </c:pt>
                <c:pt idx="1703">
                  <c:v>85149999999.999313</c:v>
                </c:pt>
                <c:pt idx="1704">
                  <c:v>85199999999.999313</c:v>
                </c:pt>
                <c:pt idx="1705">
                  <c:v>85249999999.999329</c:v>
                </c:pt>
                <c:pt idx="1706">
                  <c:v>85299999999.999344</c:v>
                </c:pt>
                <c:pt idx="1707">
                  <c:v>85349999999.999344</c:v>
                </c:pt>
                <c:pt idx="1708">
                  <c:v>85399999999.999359</c:v>
                </c:pt>
                <c:pt idx="1709">
                  <c:v>85449999999.999359</c:v>
                </c:pt>
                <c:pt idx="1710">
                  <c:v>85499999999.999374</c:v>
                </c:pt>
                <c:pt idx="1711">
                  <c:v>85549999999.999374</c:v>
                </c:pt>
                <c:pt idx="1712">
                  <c:v>85599999999.99939</c:v>
                </c:pt>
                <c:pt idx="1713">
                  <c:v>85649999999.99939</c:v>
                </c:pt>
                <c:pt idx="1714">
                  <c:v>85699999999.99939</c:v>
                </c:pt>
                <c:pt idx="1715">
                  <c:v>85749999999.99939</c:v>
                </c:pt>
                <c:pt idx="1716">
                  <c:v>85799999999.99939</c:v>
                </c:pt>
                <c:pt idx="1717">
                  <c:v>85849999999.99939</c:v>
                </c:pt>
                <c:pt idx="1718">
                  <c:v>85899999999.99939</c:v>
                </c:pt>
                <c:pt idx="1719">
                  <c:v>85949999999.99939</c:v>
                </c:pt>
                <c:pt idx="1720">
                  <c:v>85999999999.99939</c:v>
                </c:pt>
                <c:pt idx="1721">
                  <c:v>86049999999.99939</c:v>
                </c:pt>
                <c:pt idx="1722">
                  <c:v>86099999999.99939</c:v>
                </c:pt>
                <c:pt idx="1723">
                  <c:v>86149999999.99939</c:v>
                </c:pt>
                <c:pt idx="1724">
                  <c:v>86199999999.99939</c:v>
                </c:pt>
                <c:pt idx="1725">
                  <c:v>86249999999.99939</c:v>
                </c:pt>
                <c:pt idx="1726">
                  <c:v>86299999999.999405</c:v>
                </c:pt>
                <c:pt idx="1727">
                  <c:v>86349999999.999405</c:v>
                </c:pt>
                <c:pt idx="1728">
                  <c:v>86399999999.999512</c:v>
                </c:pt>
                <c:pt idx="1729">
                  <c:v>86449999999.999512</c:v>
                </c:pt>
                <c:pt idx="1730">
                  <c:v>86499999999.999512</c:v>
                </c:pt>
                <c:pt idx="1731">
                  <c:v>86549999999.999512</c:v>
                </c:pt>
                <c:pt idx="1732">
                  <c:v>86599999999.999542</c:v>
                </c:pt>
                <c:pt idx="1733">
                  <c:v>86649999999.999542</c:v>
                </c:pt>
                <c:pt idx="1734">
                  <c:v>86699999999.999542</c:v>
                </c:pt>
                <c:pt idx="1735">
                  <c:v>86749999999.999542</c:v>
                </c:pt>
                <c:pt idx="1736">
                  <c:v>86799999999.999573</c:v>
                </c:pt>
                <c:pt idx="1737">
                  <c:v>86849999999.999573</c:v>
                </c:pt>
                <c:pt idx="1738">
                  <c:v>86899999999.999588</c:v>
                </c:pt>
                <c:pt idx="1739">
                  <c:v>86949999999.999588</c:v>
                </c:pt>
                <c:pt idx="1740">
                  <c:v>86999999999.999588</c:v>
                </c:pt>
                <c:pt idx="1741">
                  <c:v>87049999999.999588</c:v>
                </c:pt>
                <c:pt idx="1742">
                  <c:v>87099999999.999619</c:v>
                </c:pt>
                <c:pt idx="1743">
                  <c:v>87149999999.999619</c:v>
                </c:pt>
                <c:pt idx="1744">
                  <c:v>87199999999.999619</c:v>
                </c:pt>
                <c:pt idx="1745">
                  <c:v>87249999999.999619</c:v>
                </c:pt>
                <c:pt idx="1746">
                  <c:v>87299999999.999649</c:v>
                </c:pt>
                <c:pt idx="1747">
                  <c:v>87349999999.999649</c:v>
                </c:pt>
                <c:pt idx="1748">
                  <c:v>87399999999.999649</c:v>
                </c:pt>
                <c:pt idx="1749">
                  <c:v>87449999999.999649</c:v>
                </c:pt>
                <c:pt idx="1750">
                  <c:v>87499999999.999649</c:v>
                </c:pt>
                <c:pt idx="1751">
                  <c:v>87549999999.999649</c:v>
                </c:pt>
                <c:pt idx="1752">
                  <c:v>87599999999.999649</c:v>
                </c:pt>
                <c:pt idx="1753">
                  <c:v>87649999999.99971</c:v>
                </c:pt>
                <c:pt idx="1754">
                  <c:v>87699999999.99971</c:v>
                </c:pt>
                <c:pt idx="1755">
                  <c:v>87749999999.99971</c:v>
                </c:pt>
                <c:pt idx="1756">
                  <c:v>87799999999.99971</c:v>
                </c:pt>
                <c:pt idx="1757">
                  <c:v>87849999999.999741</c:v>
                </c:pt>
                <c:pt idx="1758">
                  <c:v>87899999999.999741</c:v>
                </c:pt>
                <c:pt idx="1759">
                  <c:v>87949999999.999741</c:v>
                </c:pt>
                <c:pt idx="1760">
                  <c:v>87999999999.999741</c:v>
                </c:pt>
                <c:pt idx="1761">
                  <c:v>88049999999.999771</c:v>
                </c:pt>
                <c:pt idx="1762">
                  <c:v>88099999999.999771</c:v>
                </c:pt>
                <c:pt idx="1763">
                  <c:v>88149999999.999771</c:v>
                </c:pt>
                <c:pt idx="1764">
                  <c:v>88199999999.999771</c:v>
                </c:pt>
                <c:pt idx="1765">
                  <c:v>88249999999.999771</c:v>
                </c:pt>
                <c:pt idx="1766">
                  <c:v>88299999999.999771</c:v>
                </c:pt>
                <c:pt idx="1767">
                  <c:v>88349999999.999771</c:v>
                </c:pt>
                <c:pt idx="1768">
                  <c:v>88399999999.999771</c:v>
                </c:pt>
                <c:pt idx="1769">
                  <c:v>88449999999.999771</c:v>
                </c:pt>
                <c:pt idx="1770">
                  <c:v>88499999999.999771</c:v>
                </c:pt>
                <c:pt idx="1771">
                  <c:v>88549999999.999771</c:v>
                </c:pt>
                <c:pt idx="1772">
                  <c:v>88599999999.999771</c:v>
                </c:pt>
                <c:pt idx="1773">
                  <c:v>88649999999.999771</c:v>
                </c:pt>
                <c:pt idx="1774">
                  <c:v>88699999999.999771</c:v>
                </c:pt>
                <c:pt idx="1775">
                  <c:v>88749999999.999878</c:v>
                </c:pt>
                <c:pt idx="1776">
                  <c:v>88799999999.999878</c:v>
                </c:pt>
                <c:pt idx="1777">
                  <c:v>88849999999.999878</c:v>
                </c:pt>
                <c:pt idx="1778">
                  <c:v>88899999999.999878</c:v>
                </c:pt>
                <c:pt idx="1779">
                  <c:v>88949999999.999908</c:v>
                </c:pt>
                <c:pt idx="1780">
                  <c:v>88999999999.999908</c:v>
                </c:pt>
                <c:pt idx="1781">
                  <c:v>89049999999.999908</c:v>
                </c:pt>
                <c:pt idx="1782">
                  <c:v>89099999999.999908</c:v>
                </c:pt>
                <c:pt idx="1783">
                  <c:v>89149999999.999939</c:v>
                </c:pt>
                <c:pt idx="1784">
                  <c:v>89199999999.999939</c:v>
                </c:pt>
                <c:pt idx="1785">
                  <c:v>89249999999.999939</c:v>
                </c:pt>
                <c:pt idx="1786">
                  <c:v>89299999999.999939</c:v>
                </c:pt>
                <c:pt idx="1787">
                  <c:v>89349999999.999969</c:v>
                </c:pt>
                <c:pt idx="1788">
                  <c:v>89399999999.999969</c:v>
                </c:pt>
                <c:pt idx="1789">
                  <c:v>89449999999.999969</c:v>
                </c:pt>
                <c:pt idx="1790">
                  <c:v>89500000000</c:v>
                </c:pt>
                <c:pt idx="1791">
                  <c:v>89550000000</c:v>
                </c:pt>
                <c:pt idx="1792">
                  <c:v>89600000000.000015</c:v>
                </c:pt>
                <c:pt idx="1793">
                  <c:v>89650000000.000015</c:v>
                </c:pt>
                <c:pt idx="1794">
                  <c:v>89700000000.000031</c:v>
                </c:pt>
                <c:pt idx="1795">
                  <c:v>89750000000.000031</c:v>
                </c:pt>
                <c:pt idx="1796">
                  <c:v>89800000000.000046</c:v>
                </c:pt>
                <c:pt idx="1797">
                  <c:v>89850000000.000046</c:v>
                </c:pt>
                <c:pt idx="1798">
                  <c:v>89900000000.000061</c:v>
                </c:pt>
                <c:pt idx="1799">
                  <c:v>89950000000.000061</c:v>
                </c:pt>
                <c:pt idx="1800">
                  <c:v>90000000000.000076</c:v>
                </c:pt>
                <c:pt idx="1801">
                  <c:v>90050000000.000076</c:v>
                </c:pt>
                <c:pt idx="1802">
                  <c:v>90100000000.000092</c:v>
                </c:pt>
                <c:pt idx="1803">
                  <c:v>90150000000.000092</c:v>
                </c:pt>
                <c:pt idx="1804">
                  <c:v>90200000000.000107</c:v>
                </c:pt>
                <c:pt idx="1805">
                  <c:v>90250000000.000107</c:v>
                </c:pt>
                <c:pt idx="1806">
                  <c:v>90300000000.000122</c:v>
                </c:pt>
                <c:pt idx="1807">
                  <c:v>90350000000.000122</c:v>
                </c:pt>
                <c:pt idx="1808">
                  <c:v>90400000000.000137</c:v>
                </c:pt>
                <c:pt idx="1809">
                  <c:v>90450000000.000137</c:v>
                </c:pt>
                <c:pt idx="1810">
                  <c:v>90500000000.000153</c:v>
                </c:pt>
                <c:pt idx="1811">
                  <c:v>90550000000.000153</c:v>
                </c:pt>
                <c:pt idx="1812">
                  <c:v>90600000000.000183</c:v>
                </c:pt>
                <c:pt idx="1813">
                  <c:v>90650000000.000183</c:v>
                </c:pt>
                <c:pt idx="1814">
                  <c:v>90700000000.000183</c:v>
                </c:pt>
                <c:pt idx="1815">
                  <c:v>90750000000.000183</c:v>
                </c:pt>
                <c:pt idx="1816">
                  <c:v>90800000000.000214</c:v>
                </c:pt>
                <c:pt idx="1817">
                  <c:v>90850000000.000214</c:v>
                </c:pt>
                <c:pt idx="1818">
                  <c:v>90900000000.000214</c:v>
                </c:pt>
                <c:pt idx="1819">
                  <c:v>90950000000.000214</c:v>
                </c:pt>
                <c:pt idx="1820">
                  <c:v>91000000000.000229</c:v>
                </c:pt>
                <c:pt idx="1821">
                  <c:v>91050000000.000229</c:v>
                </c:pt>
                <c:pt idx="1822">
                  <c:v>91100000000.000244</c:v>
                </c:pt>
                <c:pt idx="1823">
                  <c:v>91150000000.000244</c:v>
                </c:pt>
                <c:pt idx="1824">
                  <c:v>91200000000.000259</c:v>
                </c:pt>
                <c:pt idx="1825">
                  <c:v>91250000000.000259</c:v>
                </c:pt>
                <c:pt idx="1826">
                  <c:v>91300000000.000275</c:v>
                </c:pt>
                <c:pt idx="1827">
                  <c:v>91350000000.000275</c:v>
                </c:pt>
                <c:pt idx="1828">
                  <c:v>91400000000.00029</c:v>
                </c:pt>
                <c:pt idx="1829">
                  <c:v>91450000000.000305</c:v>
                </c:pt>
                <c:pt idx="1830">
                  <c:v>91500000000.000305</c:v>
                </c:pt>
                <c:pt idx="1831">
                  <c:v>91550000000.00032</c:v>
                </c:pt>
                <c:pt idx="1832">
                  <c:v>91600000000.00032</c:v>
                </c:pt>
                <c:pt idx="1833">
                  <c:v>91650000000.000336</c:v>
                </c:pt>
                <c:pt idx="1834">
                  <c:v>91700000000.000336</c:v>
                </c:pt>
                <c:pt idx="1835">
                  <c:v>91750000000.000351</c:v>
                </c:pt>
                <c:pt idx="1836">
                  <c:v>91800000000.000351</c:v>
                </c:pt>
                <c:pt idx="1837">
                  <c:v>91850000000.000366</c:v>
                </c:pt>
                <c:pt idx="1838">
                  <c:v>91900000000.000366</c:v>
                </c:pt>
                <c:pt idx="1839">
                  <c:v>91950000000.000381</c:v>
                </c:pt>
                <c:pt idx="1840">
                  <c:v>92000000000.000381</c:v>
                </c:pt>
                <c:pt idx="1841">
                  <c:v>92050000000.000397</c:v>
                </c:pt>
                <c:pt idx="1842">
                  <c:v>92100000000.000397</c:v>
                </c:pt>
                <c:pt idx="1843">
                  <c:v>92150000000.000412</c:v>
                </c:pt>
                <c:pt idx="1844">
                  <c:v>92200000000.000412</c:v>
                </c:pt>
                <c:pt idx="1845">
                  <c:v>92250000000.000412</c:v>
                </c:pt>
                <c:pt idx="1846">
                  <c:v>92300000000.000412</c:v>
                </c:pt>
                <c:pt idx="1847">
                  <c:v>92350000000.000443</c:v>
                </c:pt>
                <c:pt idx="1848">
                  <c:v>92400000000.000443</c:v>
                </c:pt>
                <c:pt idx="1849">
                  <c:v>92450000000.000458</c:v>
                </c:pt>
                <c:pt idx="1850">
                  <c:v>92500000000.000458</c:v>
                </c:pt>
                <c:pt idx="1851">
                  <c:v>92550000000.000473</c:v>
                </c:pt>
                <c:pt idx="1852">
                  <c:v>92600000000.000473</c:v>
                </c:pt>
                <c:pt idx="1853">
                  <c:v>92650000000.000488</c:v>
                </c:pt>
                <c:pt idx="1854">
                  <c:v>92700000000.000488</c:v>
                </c:pt>
                <c:pt idx="1855">
                  <c:v>92750000000.000504</c:v>
                </c:pt>
                <c:pt idx="1856">
                  <c:v>92800000000.000504</c:v>
                </c:pt>
                <c:pt idx="1857">
                  <c:v>92850000000.000534</c:v>
                </c:pt>
                <c:pt idx="1858">
                  <c:v>92900000000.000534</c:v>
                </c:pt>
                <c:pt idx="1859">
                  <c:v>92950000000.000534</c:v>
                </c:pt>
                <c:pt idx="1860">
                  <c:v>93000000000.000534</c:v>
                </c:pt>
                <c:pt idx="1861">
                  <c:v>93050000000.000565</c:v>
                </c:pt>
                <c:pt idx="1862">
                  <c:v>93100000000.000565</c:v>
                </c:pt>
                <c:pt idx="1863">
                  <c:v>93150000000.000565</c:v>
                </c:pt>
                <c:pt idx="1864">
                  <c:v>93200000000.000565</c:v>
                </c:pt>
                <c:pt idx="1865">
                  <c:v>93250000000.00058</c:v>
                </c:pt>
                <c:pt idx="1866">
                  <c:v>93300000000.00058</c:v>
                </c:pt>
                <c:pt idx="1867">
                  <c:v>93350000000.000595</c:v>
                </c:pt>
                <c:pt idx="1868">
                  <c:v>93400000000.000595</c:v>
                </c:pt>
                <c:pt idx="1869">
                  <c:v>93450000000.00061</c:v>
                </c:pt>
                <c:pt idx="1870">
                  <c:v>93500000000.00061</c:v>
                </c:pt>
                <c:pt idx="1871">
                  <c:v>93550000000.00061</c:v>
                </c:pt>
                <c:pt idx="1872">
                  <c:v>93600000000.000641</c:v>
                </c:pt>
                <c:pt idx="1873">
                  <c:v>93650000000.000641</c:v>
                </c:pt>
                <c:pt idx="1874">
                  <c:v>93700000000.000641</c:v>
                </c:pt>
                <c:pt idx="1875">
                  <c:v>93750000000.000641</c:v>
                </c:pt>
                <c:pt idx="1876">
                  <c:v>93800000000.000671</c:v>
                </c:pt>
                <c:pt idx="1877">
                  <c:v>93850000000.000671</c:v>
                </c:pt>
                <c:pt idx="1878">
                  <c:v>93900000000.000671</c:v>
                </c:pt>
                <c:pt idx="1879">
                  <c:v>93950000000.000671</c:v>
                </c:pt>
                <c:pt idx="1880">
                  <c:v>94000000000.000702</c:v>
                </c:pt>
                <c:pt idx="1881">
                  <c:v>94050000000.000702</c:v>
                </c:pt>
                <c:pt idx="1882">
                  <c:v>94100000000.000717</c:v>
                </c:pt>
                <c:pt idx="1883">
                  <c:v>94150000000.000717</c:v>
                </c:pt>
                <c:pt idx="1884">
                  <c:v>94200000000.000732</c:v>
                </c:pt>
                <c:pt idx="1885">
                  <c:v>94250000000.000732</c:v>
                </c:pt>
                <c:pt idx="1886">
                  <c:v>94300000000.000763</c:v>
                </c:pt>
                <c:pt idx="1887">
                  <c:v>94350000000.000763</c:v>
                </c:pt>
                <c:pt idx="1888">
                  <c:v>94400000000.000763</c:v>
                </c:pt>
                <c:pt idx="1889">
                  <c:v>94450000000.000763</c:v>
                </c:pt>
                <c:pt idx="1890">
                  <c:v>94500000000.000793</c:v>
                </c:pt>
                <c:pt idx="1891">
                  <c:v>94550000000.000793</c:v>
                </c:pt>
                <c:pt idx="1892">
                  <c:v>94600000000.000793</c:v>
                </c:pt>
                <c:pt idx="1893">
                  <c:v>94650000000.000793</c:v>
                </c:pt>
                <c:pt idx="1894">
                  <c:v>94700000000.000809</c:v>
                </c:pt>
                <c:pt idx="1895">
                  <c:v>94750000000.000809</c:v>
                </c:pt>
                <c:pt idx="1896">
                  <c:v>94800000000.000809</c:v>
                </c:pt>
                <c:pt idx="1897">
                  <c:v>94850000000.000809</c:v>
                </c:pt>
                <c:pt idx="1898">
                  <c:v>94900000000.000839</c:v>
                </c:pt>
                <c:pt idx="1899">
                  <c:v>94950000000.000839</c:v>
                </c:pt>
                <c:pt idx="1900">
                  <c:v>95000000000.000839</c:v>
                </c:pt>
                <c:pt idx="1901">
                  <c:v>95050000000.000839</c:v>
                </c:pt>
                <c:pt idx="1902">
                  <c:v>95100000000.00087</c:v>
                </c:pt>
                <c:pt idx="1903">
                  <c:v>95150000000.00087</c:v>
                </c:pt>
                <c:pt idx="1904">
                  <c:v>95200000000.00087</c:v>
                </c:pt>
                <c:pt idx="1905">
                  <c:v>95250000000.00087</c:v>
                </c:pt>
                <c:pt idx="1906">
                  <c:v>95300000000.0009</c:v>
                </c:pt>
                <c:pt idx="1907">
                  <c:v>95350000000.0009</c:v>
                </c:pt>
                <c:pt idx="1908">
                  <c:v>95400000000.000916</c:v>
                </c:pt>
                <c:pt idx="1909">
                  <c:v>95450000000.000916</c:v>
                </c:pt>
                <c:pt idx="1910">
                  <c:v>95500000000.000931</c:v>
                </c:pt>
                <c:pt idx="1911">
                  <c:v>95550000000.000946</c:v>
                </c:pt>
                <c:pt idx="1912">
                  <c:v>95600000000.000946</c:v>
                </c:pt>
                <c:pt idx="1913">
                  <c:v>95650000000.000961</c:v>
                </c:pt>
                <c:pt idx="1914">
                  <c:v>95700000000.000961</c:v>
                </c:pt>
                <c:pt idx="1915">
                  <c:v>95750000000.000977</c:v>
                </c:pt>
                <c:pt idx="1916">
                  <c:v>95800000000.000977</c:v>
                </c:pt>
                <c:pt idx="1917">
                  <c:v>95850000000.000992</c:v>
                </c:pt>
                <c:pt idx="1918">
                  <c:v>95900000000.000992</c:v>
                </c:pt>
                <c:pt idx="1919">
                  <c:v>95950000000.001007</c:v>
                </c:pt>
                <c:pt idx="1920">
                  <c:v>96000000000.001007</c:v>
                </c:pt>
                <c:pt idx="1921">
                  <c:v>96050000000.001022</c:v>
                </c:pt>
                <c:pt idx="1922">
                  <c:v>96100000000.001022</c:v>
                </c:pt>
                <c:pt idx="1923">
                  <c:v>96150000000.001053</c:v>
                </c:pt>
                <c:pt idx="1924">
                  <c:v>96200000000.001053</c:v>
                </c:pt>
                <c:pt idx="1925">
                  <c:v>96250000000.001053</c:v>
                </c:pt>
                <c:pt idx="1926">
                  <c:v>96300000000.001053</c:v>
                </c:pt>
                <c:pt idx="1927">
                  <c:v>96350000000.001083</c:v>
                </c:pt>
                <c:pt idx="1928">
                  <c:v>96400000000.001083</c:v>
                </c:pt>
                <c:pt idx="1929">
                  <c:v>96450000000.001083</c:v>
                </c:pt>
                <c:pt idx="1930">
                  <c:v>96500000000.001083</c:v>
                </c:pt>
                <c:pt idx="1931">
                  <c:v>96550000000.00119</c:v>
                </c:pt>
                <c:pt idx="1932">
                  <c:v>96600000000.00119</c:v>
                </c:pt>
                <c:pt idx="1933">
                  <c:v>96650000000.001205</c:v>
                </c:pt>
                <c:pt idx="1934">
                  <c:v>96700000000.001205</c:v>
                </c:pt>
                <c:pt idx="1935">
                  <c:v>96750000000.001205</c:v>
                </c:pt>
                <c:pt idx="1936">
                  <c:v>96800000000.001205</c:v>
                </c:pt>
                <c:pt idx="1937">
                  <c:v>96850000000.001205</c:v>
                </c:pt>
                <c:pt idx="1938">
                  <c:v>96900000000.001205</c:v>
                </c:pt>
                <c:pt idx="1939">
                  <c:v>96950000000.001205</c:v>
                </c:pt>
                <c:pt idx="1940">
                  <c:v>97000000000.001205</c:v>
                </c:pt>
                <c:pt idx="1941">
                  <c:v>97050000000.001205</c:v>
                </c:pt>
                <c:pt idx="1942">
                  <c:v>97100000000.001205</c:v>
                </c:pt>
                <c:pt idx="1943">
                  <c:v>97150000000.001205</c:v>
                </c:pt>
                <c:pt idx="1944">
                  <c:v>97200000000.001205</c:v>
                </c:pt>
                <c:pt idx="1945">
                  <c:v>97250000000.001205</c:v>
                </c:pt>
                <c:pt idx="1946">
                  <c:v>97300000000.001205</c:v>
                </c:pt>
                <c:pt idx="1947">
                  <c:v>97350000000.001221</c:v>
                </c:pt>
                <c:pt idx="1948">
                  <c:v>97400000000.001221</c:v>
                </c:pt>
                <c:pt idx="1949">
                  <c:v>97450000000.001236</c:v>
                </c:pt>
                <c:pt idx="1950">
                  <c:v>97500000000.001236</c:v>
                </c:pt>
                <c:pt idx="1951">
                  <c:v>97550000000.001251</c:v>
                </c:pt>
                <c:pt idx="1952">
                  <c:v>97600000000.001266</c:v>
                </c:pt>
                <c:pt idx="1953">
                  <c:v>97650000000.001266</c:v>
                </c:pt>
                <c:pt idx="1954">
                  <c:v>97700000000.001282</c:v>
                </c:pt>
                <c:pt idx="1955">
                  <c:v>97750000000.001282</c:v>
                </c:pt>
                <c:pt idx="1956">
                  <c:v>97800000000.001297</c:v>
                </c:pt>
                <c:pt idx="1957">
                  <c:v>97850000000.001297</c:v>
                </c:pt>
                <c:pt idx="1958">
                  <c:v>97900000000.001404</c:v>
                </c:pt>
                <c:pt idx="1959">
                  <c:v>97950000000.001404</c:v>
                </c:pt>
                <c:pt idx="1960">
                  <c:v>98000000000.001404</c:v>
                </c:pt>
                <c:pt idx="1961">
                  <c:v>98050000000.001404</c:v>
                </c:pt>
                <c:pt idx="1962">
                  <c:v>98100000000.001404</c:v>
                </c:pt>
                <c:pt idx="1963">
                  <c:v>98150000000.001404</c:v>
                </c:pt>
                <c:pt idx="1964">
                  <c:v>98200000000.001404</c:v>
                </c:pt>
                <c:pt idx="1965">
                  <c:v>98250000000.001404</c:v>
                </c:pt>
                <c:pt idx="1966">
                  <c:v>98300000000.001404</c:v>
                </c:pt>
                <c:pt idx="1967">
                  <c:v>98350000000.001404</c:v>
                </c:pt>
                <c:pt idx="1968">
                  <c:v>98400000000.001404</c:v>
                </c:pt>
                <c:pt idx="1969">
                  <c:v>98450000000.001404</c:v>
                </c:pt>
                <c:pt idx="1970">
                  <c:v>98500000000.001404</c:v>
                </c:pt>
                <c:pt idx="1971">
                  <c:v>98550000000.001404</c:v>
                </c:pt>
                <c:pt idx="1972">
                  <c:v>98600000000.001434</c:v>
                </c:pt>
                <c:pt idx="1973">
                  <c:v>98650000000.001434</c:v>
                </c:pt>
                <c:pt idx="1974">
                  <c:v>98700000000.001434</c:v>
                </c:pt>
                <c:pt idx="1975">
                  <c:v>98750000000.001434</c:v>
                </c:pt>
                <c:pt idx="1976">
                  <c:v>98800000000.00145</c:v>
                </c:pt>
                <c:pt idx="1977">
                  <c:v>98850000000.00145</c:v>
                </c:pt>
                <c:pt idx="1978">
                  <c:v>98900000000.001465</c:v>
                </c:pt>
                <c:pt idx="1979">
                  <c:v>98950000000.001465</c:v>
                </c:pt>
                <c:pt idx="1980">
                  <c:v>99000000000.00148</c:v>
                </c:pt>
                <c:pt idx="1981">
                  <c:v>99050000000.00148</c:v>
                </c:pt>
                <c:pt idx="1982">
                  <c:v>99100000000.001495</c:v>
                </c:pt>
                <c:pt idx="1983">
                  <c:v>99150000000.001495</c:v>
                </c:pt>
                <c:pt idx="1984">
                  <c:v>99200000000.001526</c:v>
                </c:pt>
                <c:pt idx="1985">
                  <c:v>99250000000.001526</c:v>
                </c:pt>
                <c:pt idx="1986">
                  <c:v>99300000000.001526</c:v>
                </c:pt>
                <c:pt idx="1987">
                  <c:v>99350000000.001526</c:v>
                </c:pt>
                <c:pt idx="1988">
                  <c:v>99400000000.001556</c:v>
                </c:pt>
                <c:pt idx="1989">
                  <c:v>99450000000.001556</c:v>
                </c:pt>
                <c:pt idx="1990">
                  <c:v>99500000000.001556</c:v>
                </c:pt>
                <c:pt idx="1991">
                  <c:v>99550000000.001556</c:v>
                </c:pt>
                <c:pt idx="1992">
                  <c:v>99600000000.001587</c:v>
                </c:pt>
                <c:pt idx="1993">
                  <c:v>99650000000.001587</c:v>
                </c:pt>
                <c:pt idx="1994">
                  <c:v>99700000000.001587</c:v>
                </c:pt>
                <c:pt idx="1995">
                  <c:v>99750000000.001602</c:v>
                </c:pt>
                <c:pt idx="1996">
                  <c:v>99800000000.001602</c:v>
                </c:pt>
                <c:pt idx="1997">
                  <c:v>99850000000.001617</c:v>
                </c:pt>
                <c:pt idx="1998">
                  <c:v>99900000000.001617</c:v>
                </c:pt>
                <c:pt idx="1999">
                  <c:v>99950000000.001633</c:v>
                </c:pt>
                <c:pt idx="2000">
                  <c:v>100000000000.00163</c:v>
                </c:pt>
                <c:pt idx="2001">
                  <c:v>100050000000.00165</c:v>
                </c:pt>
                <c:pt idx="2002">
                  <c:v>100100000000.00165</c:v>
                </c:pt>
                <c:pt idx="2003">
                  <c:v>100150000000.00166</c:v>
                </c:pt>
                <c:pt idx="2004">
                  <c:v>100200000000.00166</c:v>
                </c:pt>
                <c:pt idx="2005">
                  <c:v>100250000000.00168</c:v>
                </c:pt>
                <c:pt idx="2006">
                  <c:v>100300000000.00168</c:v>
                </c:pt>
                <c:pt idx="2007">
                  <c:v>100350000000.00169</c:v>
                </c:pt>
                <c:pt idx="2008">
                  <c:v>100400000000.00169</c:v>
                </c:pt>
                <c:pt idx="2009">
                  <c:v>100450000000.00172</c:v>
                </c:pt>
                <c:pt idx="2010">
                  <c:v>100500000000.00172</c:v>
                </c:pt>
                <c:pt idx="2011">
                  <c:v>100550000000.00172</c:v>
                </c:pt>
                <c:pt idx="2012">
                  <c:v>100600000000.00172</c:v>
                </c:pt>
                <c:pt idx="2013">
                  <c:v>100650000000.00175</c:v>
                </c:pt>
                <c:pt idx="2014">
                  <c:v>100700000000.00175</c:v>
                </c:pt>
                <c:pt idx="2015">
                  <c:v>100750000000.00175</c:v>
                </c:pt>
                <c:pt idx="2016">
                  <c:v>100800000000.00175</c:v>
                </c:pt>
                <c:pt idx="2017">
                  <c:v>100850000000.0018</c:v>
                </c:pt>
                <c:pt idx="2018">
                  <c:v>100900000000.0018</c:v>
                </c:pt>
                <c:pt idx="2019">
                  <c:v>100950000000.0018</c:v>
                </c:pt>
                <c:pt idx="2020">
                  <c:v>101000000000.0018</c:v>
                </c:pt>
                <c:pt idx="2021">
                  <c:v>101050000000.0018</c:v>
                </c:pt>
                <c:pt idx="2022">
                  <c:v>101100000000.0018</c:v>
                </c:pt>
                <c:pt idx="2023">
                  <c:v>101150000000.00182</c:v>
                </c:pt>
                <c:pt idx="2024">
                  <c:v>101200000000.00182</c:v>
                </c:pt>
                <c:pt idx="2025">
                  <c:v>101250000000.00183</c:v>
                </c:pt>
                <c:pt idx="2026">
                  <c:v>101300000000.00183</c:v>
                </c:pt>
                <c:pt idx="2027">
                  <c:v>101350000000.00185</c:v>
                </c:pt>
                <c:pt idx="2028">
                  <c:v>101400000000.00185</c:v>
                </c:pt>
                <c:pt idx="2029">
                  <c:v>101450000000.00186</c:v>
                </c:pt>
                <c:pt idx="2030">
                  <c:v>101500000000.00186</c:v>
                </c:pt>
                <c:pt idx="2031">
                  <c:v>101550000000.00188</c:v>
                </c:pt>
                <c:pt idx="2032">
                  <c:v>101600000000.00188</c:v>
                </c:pt>
                <c:pt idx="2033">
                  <c:v>101650000000.00189</c:v>
                </c:pt>
                <c:pt idx="2034">
                  <c:v>101700000000.00192</c:v>
                </c:pt>
                <c:pt idx="2035">
                  <c:v>101750000000.00192</c:v>
                </c:pt>
                <c:pt idx="2036">
                  <c:v>101800000000.00192</c:v>
                </c:pt>
                <c:pt idx="2037">
                  <c:v>101850000000.00192</c:v>
                </c:pt>
                <c:pt idx="2038">
                  <c:v>101900000000.00195</c:v>
                </c:pt>
                <c:pt idx="2039">
                  <c:v>101950000000.00195</c:v>
                </c:pt>
                <c:pt idx="2040">
                  <c:v>102000000000.00195</c:v>
                </c:pt>
                <c:pt idx="2041">
                  <c:v>102050000000.00195</c:v>
                </c:pt>
                <c:pt idx="2042">
                  <c:v>102100000000.00198</c:v>
                </c:pt>
                <c:pt idx="2043">
                  <c:v>102150000000.00198</c:v>
                </c:pt>
                <c:pt idx="2044">
                  <c:v>102200000000.00198</c:v>
                </c:pt>
                <c:pt idx="2045">
                  <c:v>102250000000.00198</c:v>
                </c:pt>
                <c:pt idx="2046">
                  <c:v>102300000000.002</c:v>
                </c:pt>
                <c:pt idx="2047">
                  <c:v>102350000000.002</c:v>
                </c:pt>
                <c:pt idx="2048">
                  <c:v>102400000000.00201</c:v>
                </c:pt>
                <c:pt idx="2049">
                  <c:v>102450000000.00201</c:v>
                </c:pt>
                <c:pt idx="2050">
                  <c:v>102500000000.00203</c:v>
                </c:pt>
                <c:pt idx="2051">
                  <c:v>102550000000.00203</c:v>
                </c:pt>
                <c:pt idx="2052">
                  <c:v>102600000000.00204</c:v>
                </c:pt>
                <c:pt idx="2053">
                  <c:v>102650000000.00204</c:v>
                </c:pt>
                <c:pt idx="2054">
                  <c:v>102700000000.00206</c:v>
                </c:pt>
                <c:pt idx="2055">
                  <c:v>102750000000.00206</c:v>
                </c:pt>
                <c:pt idx="2056">
                  <c:v>102800000000.00208</c:v>
                </c:pt>
                <c:pt idx="2057">
                  <c:v>102850000000.00208</c:v>
                </c:pt>
                <c:pt idx="2058">
                  <c:v>102900000000.00209</c:v>
                </c:pt>
                <c:pt idx="2059">
                  <c:v>102950000000.00209</c:v>
                </c:pt>
                <c:pt idx="2060">
                  <c:v>103000000000.00212</c:v>
                </c:pt>
                <c:pt idx="2061">
                  <c:v>103050000000.00212</c:v>
                </c:pt>
                <c:pt idx="2062">
                  <c:v>103100000000.00212</c:v>
                </c:pt>
                <c:pt idx="2063">
                  <c:v>103150000000.00212</c:v>
                </c:pt>
                <c:pt idx="2064">
                  <c:v>103200000000.00215</c:v>
                </c:pt>
                <c:pt idx="2065">
                  <c:v>103250000000.00215</c:v>
                </c:pt>
                <c:pt idx="2066">
                  <c:v>103300000000.00215</c:v>
                </c:pt>
                <c:pt idx="2067">
                  <c:v>103350000000.00215</c:v>
                </c:pt>
                <c:pt idx="2068">
                  <c:v>103400000000.00218</c:v>
                </c:pt>
                <c:pt idx="2069">
                  <c:v>103450000000.00218</c:v>
                </c:pt>
                <c:pt idx="2070">
                  <c:v>103500000000.00218</c:v>
                </c:pt>
                <c:pt idx="2071">
                  <c:v>103550000000.00218</c:v>
                </c:pt>
                <c:pt idx="2072">
                  <c:v>103600000000.0022</c:v>
                </c:pt>
                <c:pt idx="2073">
                  <c:v>103650000000.0022</c:v>
                </c:pt>
                <c:pt idx="2074">
                  <c:v>103700000000.00221</c:v>
                </c:pt>
                <c:pt idx="2075">
                  <c:v>103750000000.00223</c:v>
                </c:pt>
                <c:pt idx="2076">
                  <c:v>103800000000.00223</c:v>
                </c:pt>
                <c:pt idx="2077">
                  <c:v>103850000000.00224</c:v>
                </c:pt>
                <c:pt idx="2078">
                  <c:v>103900000000.00224</c:v>
                </c:pt>
                <c:pt idx="2079">
                  <c:v>103950000000.00226</c:v>
                </c:pt>
                <c:pt idx="2080">
                  <c:v>104000000000.00226</c:v>
                </c:pt>
                <c:pt idx="2081">
                  <c:v>104050000000.00227</c:v>
                </c:pt>
                <c:pt idx="2082">
                  <c:v>104100000000.00227</c:v>
                </c:pt>
                <c:pt idx="2083">
                  <c:v>104150000000.00229</c:v>
                </c:pt>
                <c:pt idx="2084">
                  <c:v>104200000000.00229</c:v>
                </c:pt>
                <c:pt idx="2085">
                  <c:v>104250000000.0023</c:v>
                </c:pt>
                <c:pt idx="2086">
                  <c:v>104300000000.0023</c:v>
                </c:pt>
                <c:pt idx="2087">
                  <c:v>104350000000.00232</c:v>
                </c:pt>
                <c:pt idx="2088">
                  <c:v>104400000000.00232</c:v>
                </c:pt>
                <c:pt idx="2089">
                  <c:v>104450000000.00233</c:v>
                </c:pt>
                <c:pt idx="2090">
                  <c:v>104500000000.00233</c:v>
                </c:pt>
                <c:pt idx="2091">
                  <c:v>104550000000.00235</c:v>
                </c:pt>
                <c:pt idx="2092">
                  <c:v>104600000000.00235</c:v>
                </c:pt>
                <c:pt idx="2093">
                  <c:v>104650000000.00238</c:v>
                </c:pt>
                <c:pt idx="2094">
                  <c:v>104700000000.00238</c:v>
                </c:pt>
                <c:pt idx="2095">
                  <c:v>104750000000.00238</c:v>
                </c:pt>
                <c:pt idx="2096">
                  <c:v>104800000000.00238</c:v>
                </c:pt>
                <c:pt idx="2097">
                  <c:v>104850000000.0024</c:v>
                </c:pt>
                <c:pt idx="2098">
                  <c:v>104900000000.0024</c:v>
                </c:pt>
                <c:pt idx="2099">
                  <c:v>104950000000.00241</c:v>
                </c:pt>
                <c:pt idx="2100">
                  <c:v>105000000000.00241</c:v>
                </c:pt>
                <c:pt idx="2101">
                  <c:v>105050000000.00243</c:v>
                </c:pt>
                <c:pt idx="2102">
                  <c:v>105100000000.00243</c:v>
                </c:pt>
                <c:pt idx="2103">
                  <c:v>105150000000.00244</c:v>
                </c:pt>
                <c:pt idx="2104">
                  <c:v>105200000000.00244</c:v>
                </c:pt>
                <c:pt idx="2105">
                  <c:v>105250000000.00246</c:v>
                </c:pt>
                <c:pt idx="2106">
                  <c:v>105300000000.00246</c:v>
                </c:pt>
                <c:pt idx="2107">
                  <c:v>105350000000.00247</c:v>
                </c:pt>
                <c:pt idx="2108">
                  <c:v>105400000000.00247</c:v>
                </c:pt>
                <c:pt idx="2109">
                  <c:v>105450000000.00249</c:v>
                </c:pt>
                <c:pt idx="2110">
                  <c:v>105500000000.00249</c:v>
                </c:pt>
                <c:pt idx="2111">
                  <c:v>105550000000.0025</c:v>
                </c:pt>
                <c:pt idx="2112">
                  <c:v>105600000000.0025</c:v>
                </c:pt>
                <c:pt idx="2113">
                  <c:v>105650000000.00252</c:v>
                </c:pt>
                <c:pt idx="2114">
                  <c:v>105700000000.00252</c:v>
                </c:pt>
                <c:pt idx="2115">
                  <c:v>105750000000.00253</c:v>
                </c:pt>
                <c:pt idx="2116">
                  <c:v>105800000000.00255</c:v>
                </c:pt>
                <c:pt idx="2117">
                  <c:v>105850000000.00255</c:v>
                </c:pt>
                <c:pt idx="2118">
                  <c:v>105900000000.00256</c:v>
                </c:pt>
                <c:pt idx="2119">
                  <c:v>105950000000.00256</c:v>
                </c:pt>
                <c:pt idx="2120">
                  <c:v>106000000000.00258</c:v>
                </c:pt>
                <c:pt idx="2121">
                  <c:v>106050000000.00258</c:v>
                </c:pt>
                <c:pt idx="2122">
                  <c:v>106100000000.00259</c:v>
                </c:pt>
                <c:pt idx="2123">
                  <c:v>106150000000.00259</c:v>
                </c:pt>
                <c:pt idx="2124">
                  <c:v>106200000000.00261</c:v>
                </c:pt>
                <c:pt idx="2125">
                  <c:v>106250000000.00261</c:v>
                </c:pt>
                <c:pt idx="2126">
                  <c:v>106300000000.00261</c:v>
                </c:pt>
                <c:pt idx="2127">
                  <c:v>106350000000.00261</c:v>
                </c:pt>
                <c:pt idx="2128">
                  <c:v>106400000000.00264</c:v>
                </c:pt>
                <c:pt idx="2129">
                  <c:v>106450000000.00264</c:v>
                </c:pt>
                <c:pt idx="2130">
                  <c:v>106500000000.00266</c:v>
                </c:pt>
                <c:pt idx="2131">
                  <c:v>106550000000.00266</c:v>
                </c:pt>
                <c:pt idx="2132">
                  <c:v>106600000000.00267</c:v>
                </c:pt>
                <c:pt idx="2133">
                  <c:v>106650000000.00267</c:v>
                </c:pt>
                <c:pt idx="2134">
                  <c:v>106700000000.00269</c:v>
                </c:pt>
                <c:pt idx="2135">
                  <c:v>106750000000.00269</c:v>
                </c:pt>
                <c:pt idx="2136">
                  <c:v>106800000000.0027</c:v>
                </c:pt>
                <c:pt idx="2137">
                  <c:v>106850000000.0027</c:v>
                </c:pt>
                <c:pt idx="2138">
                  <c:v>106900000000.00272</c:v>
                </c:pt>
                <c:pt idx="2139">
                  <c:v>106950000000.00272</c:v>
                </c:pt>
                <c:pt idx="2140">
                  <c:v>107000000000.00273</c:v>
                </c:pt>
                <c:pt idx="2141">
                  <c:v>107050000000.00273</c:v>
                </c:pt>
                <c:pt idx="2142">
                  <c:v>107100000000.00275</c:v>
                </c:pt>
                <c:pt idx="2143">
                  <c:v>107150000000.00275</c:v>
                </c:pt>
                <c:pt idx="2144">
                  <c:v>107200000000.00276</c:v>
                </c:pt>
                <c:pt idx="2145">
                  <c:v>107250000000.00276</c:v>
                </c:pt>
                <c:pt idx="2146">
                  <c:v>107300000000.00278</c:v>
                </c:pt>
                <c:pt idx="2147">
                  <c:v>107350000000.00278</c:v>
                </c:pt>
                <c:pt idx="2148">
                  <c:v>107400000000.00279</c:v>
                </c:pt>
                <c:pt idx="2149">
                  <c:v>107450000000.00279</c:v>
                </c:pt>
                <c:pt idx="2150">
                  <c:v>107500000000.00281</c:v>
                </c:pt>
                <c:pt idx="2151">
                  <c:v>107550000000.00281</c:v>
                </c:pt>
                <c:pt idx="2152">
                  <c:v>107600000000.00281</c:v>
                </c:pt>
                <c:pt idx="2153">
                  <c:v>107650000000.00281</c:v>
                </c:pt>
                <c:pt idx="2154">
                  <c:v>107700000000.00284</c:v>
                </c:pt>
                <c:pt idx="2155">
                  <c:v>107750000000.00284</c:v>
                </c:pt>
                <c:pt idx="2156">
                  <c:v>107800000000.00284</c:v>
                </c:pt>
                <c:pt idx="2157">
                  <c:v>107850000000.00287</c:v>
                </c:pt>
                <c:pt idx="2158">
                  <c:v>107900000000.00287</c:v>
                </c:pt>
                <c:pt idx="2159">
                  <c:v>107950000000.00287</c:v>
                </c:pt>
                <c:pt idx="2160">
                  <c:v>108000000000.00287</c:v>
                </c:pt>
                <c:pt idx="2161">
                  <c:v>108050000000.0029</c:v>
                </c:pt>
                <c:pt idx="2162">
                  <c:v>108100000000.0029</c:v>
                </c:pt>
                <c:pt idx="2163">
                  <c:v>108150000000.00291</c:v>
                </c:pt>
                <c:pt idx="2164">
                  <c:v>108200000000.00291</c:v>
                </c:pt>
                <c:pt idx="2165">
                  <c:v>108250000000.00293</c:v>
                </c:pt>
                <c:pt idx="2166">
                  <c:v>108300000000.00293</c:v>
                </c:pt>
                <c:pt idx="2167">
                  <c:v>108350000000.00294</c:v>
                </c:pt>
                <c:pt idx="2168">
                  <c:v>108400000000.00294</c:v>
                </c:pt>
                <c:pt idx="2169">
                  <c:v>108450000000.00296</c:v>
                </c:pt>
                <c:pt idx="2170">
                  <c:v>108500000000.00296</c:v>
                </c:pt>
                <c:pt idx="2171">
                  <c:v>108550000000.00298</c:v>
                </c:pt>
                <c:pt idx="2172">
                  <c:v>108600000000.00298</c:v>
                </c:pt>
                <c:pt idx="2173">
                  <c:v>108650000000.00299</c:v>
                </c:pt>
                <c:pt idx="2174">
                  <c:v>108700000000.00299</c:v>
                </c:pt>
                <c:pt idx="2175">
                  <c:v>108750000000.00302</c:v>
                </c:pt>
                <c:pt idx="2176">
                  <c:v>108800000000.00302</c:v>
                </c:pt>
                <c:pt idx="2177">
                  <c:v>108850000000.00302</c:v>
                </c:pt>
                <c:pt idx="2178">
                  <c:v>108900000000.00302</c:v>
                </c:pt>
                <c:pt idx="2179">
                  <c:v>108950000000.00305</c:v>
                </c:pt>
                <c:pt idx="2180">
                  <c:v>109000000000.00305</c:v>
                </c:pt>
                <c:pt idx="2181">
                  <c:v>109050000000.00305</c:v>
                </c:pt>
                <c:pt idx="2182">
                  <c:v>109100000000.00305</c:v>
                </c:pt>
                <c:pt idx="2183">
                  <c:v>109150000000.00308</c:v>
                </c:pt>
                <c:pt idx="2184">
                  <c:v>109200000000.00308</c:v>
                </c:pt>
                <c:pt idx="2185">
                  <c:v>109250000000.00308</c:v>
                </c:pt>
                <c:pt idx="2186">
                  <c:v>109300000000.00308</c:v>
                </c:pt>
                <c:pt idx="2187">
                  <c:v>109350000000.00319</c:v>
                </c:pt>
                <c:pt idx="2188">
                  <c:v>109400000000.00319</c:v>
                </c:pt>
                <c:pt idx="2189">
                  <c:v>109450000000.0032</c:v>
                </c:pt>
                <c:pt idx="2190">
                  <c:v>109500000000.0032</c:v>
                </c:pt>
                <c:pt idx="2191">
                  <c:v>109550000000.0032</c:v>
                </c:pt>
                <c:pt idx="2192">
                  <c:v>109600000000.0032</c:v>
                </c:pt>
                <c:pt idx="2193">
                  <c:v>109650000000.0032</c:v>
                </c:pt>
                <c:pt idx="2194">
                  <c:v>109700000000.0032</c:v>
                </c:pt>
                <c:pt idx="2195">
                  <c:v>109750000000.0032</c:v>
                </c:pt>
                <c:pt idx="2196">
                  <c:v>109800000000.0032</c:v>
                </c:pt>
                <c:pt idx="2197">
                  <c:v>109850000000.0032</c:v>
                </c:pt>
                <c:pt idx="2198">
                  <c:v>109900000000.0032</c:v>
                </c:pt>
                <c:pt idx="2199">
                  <c:v>109950000000.0032</c:v>
                </c:pt>
                <c:pt idx="2200">
                  <c:v>110000000000.0032</c:v>
                </c:pt>
                <c:pt idx="2201">
                  <c:v>110050000000.0032</c:v>
                </c:pt>
                <c:pt idx="2202">
                  <c:v>110100000000.00322</c:v>
                </c:pt>
                <c:pt idx="2203">
                  <c:v>110150000000.00322</c:v>
                </c:pt>
                <c:pt idx="2204">
                  <c:v>110200000000.00323</c:v>
                </c:pt>
                <c:pt idx="2205">
                  <c:v>110250000000.00323</c:v>
                </c:pt>
                <c:pt idx="2206">
                  <c:v>110300000000.00325</c:v>
                </c:pt>
                <c:pt idx="2207">
                  <c:v>110350000000.00325</c:v>
                </c:pt>
                <c:pt idx="2208">
                  <c:v>110400000000.00328</c:v>
                </c:pt>
                <c:pt idx="2209">
                  <c:v>110450000000.00328</c:v>
                </c:pt>
                <c:pt idx="2210">
                  <c:v>110500000000.00328</c:v>
                </c:pt>
                <c:pt idx="2211">
                  <c:v>110550000000.00328</c:v>
                </c:pt>
                <c:pt idx="2212">
                  <c:v>110600000000.00339</c:v>
                </c:pt>
                <c:pt idx="2213">
                  <c:v>110650000000.00339</c:v>
                </c:pt>
                <c:pt idx="2214">
                  <c:v>110700000000.0034</c:v>
                </c:pt>
                <c:pt idx="2215">
                  <c:v>110750000000.0034</c:v>
                </c:pt>
                <c:pt idx="2216">
                  <c:v>110800000000.0034</c:v>
                </c:pt>
                <c:pt idx="2217">
                  <c:v>110850000000.0034</c:v>
                </c:pt>
                <c:pt idx="2218">
                  <c:v>110900000000.0034</c:v>
                </c:pt>
                <c:pt idx="2219">
                  <c:v>110950000000.0034</c:v>
                </c:pt>
                <c:pt idx="2220">
                  <c:v>111000000000.0034</c:v>
                </c:pt>
                <c:pt idx="2221">
                  <c:v>111050000000.0034</c:v>
                </c:pt>
                <c:pt idx="2222">
                  <c:v>111100000000.0034</c:v>
                </c:pt>
                <c:pt idx="2223">
                  <c:v>111150000000.0034</c:v>
                </c:pt>
                <c:pt idx="2224">
                  <c:v>111200000000.0034</c:v>
                </c:pt>
                <c:pt idx="2225">
                  <c:v>111250000000.0034</c:v>
                </c:pt>
                <c:pt idx="2226">
                  <c:v>111300000000.0034</c:v>
                </c:pt>
                <c:pt idx="2227">
                  <c:v>111350000000.0034</c:v>
                </c:pt>
                <c:pt idx="2228">
                  <c:v>111400000000.00342</c:v>
                </c:pt>
                <c:pt idx="2229">
                  <c:v>111450000000.00342</c:v>
                </c:pt>
                <c:pt idx="2230">
                  <c:v>111500000000.00343</c:v>
                </c:pt>
                <c:pt idx="2231">
                  <c:v>111550000000.00343</c:v>
                </c:pt>
                <c:pt idx="2232">
                  <c:v>111600000000.00345</c:v>
                </c:pt>
                <c:pt idx="2233">
                  <c:v>111650000000.00345</c:v>
                </c:pt>
                <c:pt idx="2234">
                  <c:v>111700000000.00346</c:v>
                </c:pt>
                <c:pt idx="2235">
                  <c:v>111750000000.00346</c:v>
                </c:pt>
                <c:pt idx="2236">
                  <c:v>111800000000.00348</c:v>
                </c:pt>
                <c:pt idx="2237">
                  <c:v>111850000000.00348</c:v>
                </c:pt>
                <c:pt idx="2238">
                  <c:v>111900000000.00349</c:v>
                </c:pt>
                <c:pt idx="2239">
                  <c:v>111950000000.00352</c:v>
                </c:pt>
                <c:pt idx="2240">
                  <c:v>112000000000.00352</c:v>
                </c:pt>
                <c:pt idx="2241">
                  <c:v>112050000000.00352</c:v>
                </c:pt>
                <c:pt idx="2242">
                  <c:v>112100000000.00352</c:v>
                </c:pt>
                <c:pt idx="2243">
                  <c:v>112150000000.0036</c:v>
                </c:pt>
                <c:pt idx="2244">
                  <c:v>112200000000.0036</c:v>
                </c:pt>
                <c:pt idx="2245">
                  <c:v>112250000000.0036</c:v>
                </c:pt>
                <c:pt idx="2246">
                  <c:v>112300000000.0036</c:v>
                </c:pt>
                <c:pt idx="2247">
                  <c:v>112350000000.0036</c:v>
                </c:pt>
                <c:pt idx="2248">
                  <c:v>112400000000.0036</c:v>
                </c:pt>
                <c:pt idx="2249">
                  <c:v>112450000000.0036</c:v>
                </c:pt>
                <c:pt idx="2250">
                  <c:v>112500000000.0036</c:v>
                </c:pt>
                <c:pt idx="2251">
                  <c:v>112550000000.0036</c:v>
                </c:pt>
                <c:pt idx="2252">
                  <c:v>112600000000.0036</c:v>
                </c:pt>
                <c:pt idx="2253">
                  <c:v>112650000000.00362</c:v>
                </c:pt>
                <c:pt idx="2254">
                  <c:v>112700000000.00362</c:v>
                </c:pt>
                <c:pt idx="2255">
                  <c:v>112750000000.00363</c:v>
                </c:pt>
                <c:pt idx="2256">
                  <c:v>112800000000.00363</c:v>
                </c:pt>
                <c:pt idx="2257">
                  <c:v>112850000000.00365</c:v>
                </c:pt>
                <c:pt idx="2258">
                  <c:v>112900000000.00365</c:v>
                </c:pt>
                <c:pt idx="2259">
                  <c:v>112950000000.00366</c:v>
                </c:pt>
                <c:pt idx="2260">
                  <c:v>113000000000.00366</c:v>
                </c:pt>
                <c:pt idx="2261">
                  <c:v>113050000000.00368</c:v>
                </c:pt>
                <c:pt idx="2262">
                  <c:v>113100000000.00368</c:v>
                </c:pt>
                <c:pt idx="2263">
                  <c:v>113150000000.00369</c:v>
                </c:pt>
                <c:pt idx="2264">
                  <c:v>113200000000.00369</c:v>
                </c:pt>
                <c:pt idx="2265">
                  <c:v>113250000000.00372</c:v>
                </c:pt>
                <c:pt idx="2266">
                  <c:v>113300000000.00372</c:v>
                </c:pt>
                <c:pt idx="2267">
                  <c:v>113350000000.00372</c:v>
                </c:pt>
                <c:pt idx="2268">
                  <c:v>113400000000.00372</c:v>
                </c:pt>
                <c:pt idx="2269">
                  <c:v>113450000000.00375</c:v>
                </c:pt>
                <c:pt idx="2270">
                  <c:v>113500000000.00375</c:v>
                </c:pt>
                <c:pt idx="2271">
                  <c:v>113550000000.00375</c:v>
                </c:pt>
                <c:pt idx="2272">
                  <c:v>113600000000.00375</c:v>
                </c:pt>
                <c:pt idx="2273">
                  <c:v>113650000000.00378</c:v>
                </c:pt>
                <c:pt idx="2274">
                  <c:v>113700000000.00378</c:v>
                </c:pt>
                <c:pt idx="2275">
                  <c:v>113750000000.00378</c:v>
                </c:pt>
                <c:pt idx="2276">
                  <c:v>113800000000.00378</c:v>
                </c:pt>
                <c:pt idx="2277">
                  <c:v>113850000000.0038</c:v>
                </c:pt>
                <c:pt idx="2278">
                  <c:v>113900000000.00381</c:v>
                </c:pt>
                <c:pt idx="2279">
                  <c:v>113950000000.00381</c:v>
                </c:pt>
                <c:pt idx="2280">
                  <c:v>114000000000.00383</c:v>
                </c:pt>
                <c:pt idx="2281">
                  <c:v>114050000000.00383</c:v>
                </c:pt>
                <c:pt idx="2282">
                  <c:v>114100000000.00385</c:v>
                </c:pt>
                <c:pt idx="2283">
                  <c:v>114150000000.00385</c:v>
                </c:pt>
                <c:pt idx="2284">
                  <c:v>114200000000.00386</c:v>
                </c:pt>
                <c:pt idx="2285">
                  <c:v>114250000000.00386</c:v>
                </c:pt>
                <c:pt idx="2286">
                  <c:v>114300000000.00388</c:v>
                </c:pt>
                <c:pt idx="2287">
                  <c:v>114350000000.00388</c:v>
                </c:pt>
                <c:pt idx="2288">
                  <c:v>114400000000.00389</c:v>
                </c:pt>
                <c:pt idx="2289">
                  <c:v>114450000000.00389</c:v>
                </c:pt>
                <c:pt idx="2290">
                  <c:v>114500000000.00392</c:v>
                </c:pt>
                <c:pt idx="2291">
                  <c:v>114550000000.00392</c:v>
                </c:pt>
                <c:pt idx="2292">
                  <c:v>114600000000.00392</c:v>
                </c:pt>
                <c:pt idx="2293">
                  <c:v>114650000000.00392</c:v>
                </c:pt>
                <c:pt idx="2294">
                  <c:v>114700000000.00395</c:v>
                </c:pt>
                <c:pt idx="2295">
                  <c:v>114750000000.00395</c:v>
                </c:pt>
                <c:pt idx="2296">
                  <c:v>114800000000.00395</c:v>
                </c:pt>
                <c:pt idx="2297">
                  <c:v>114850000000.00395</c:v>
                </c:pt>
                <c:pt idx="2298">
                  <c:v>114900000000.00398</c:v>
                </c:pt>
                <c:pt idx="2299">
                  <c:v>114950000000.00398</c:v>
                </c:pt>
                <c:pt idx="2300">
                  <c:v>115000000000.00398</c:v>
                </c:pt>
                <c:pt idx="2301">
                  <c:v>115050000000.00398</c:v>
                </c:pt>
                <c:pt idx="2302">
                  <c:v>115100000000.004</c:v>
                </c:pt>
                <c:pt idx="2303">
                  <c:v>115150000000.004</c:v>
                </c:pt>
                <c:pt idx="2304">
                  <c:v>115200000000.00401</c:v>
                </c:pt>
                <c:pt idx="2305">
                  <c:v>115250000000.00401</c:v>
                </c:pt>
                <c:pt idx="2306">
                  <c:v>115300000000.00403</c:v>
                </c:pt>
                <c:pt idx="2307">
                  <c:v>115350000000.00403</c:v>
                </c:pt>
                <c:pt idx="2308">
                  <c:v>115400000000.00404</c:v>
                </c:pt>
                <c:pt idx="2309">
                  <c:v>115450000000.00404</c:v>
                </c:pt>
                <c:pt idx="2310">
                  <c:v>115500000000.00406</c:v>
                </c:pt>
                <c:pt idx="2311">
                  <c:v>115550000000.00406</c:v>
                </c:pt>
                <c:pt idx="2312">
                  <c:v>115600000000.00407</c:v>
                </c:pt>
                <c:pt idx="2313">
                  <c:v>115650000000.00407</c:v>
                </c:pt>
                <c:pt idx="2314">
                  <c:v>115700000000.00409</c:v>
                </c:pt>
                <c:pt idx="2315">
                  <c:v>115750000000.00409</c:v>
                </c:pt>
                <c:pt idx="2316">
                  <c:v>115800000000.0041</c:v>
                </c:pt>
                <c:pt idx="2317">
                  <c:v>115850000000.0041</c:v>
                </c:pt>
                <c:pt idx="2318">
                  <c:v>115900000000.00412</c:v>
                </c:pt>
                <c:pt idx="2319">
                  <c:v>115950000000.00415</c:v>
                </c:pt>
                <c:pt idx="2320">
                  <c:v>116000000000.00415</c:v>
                </c:pt>
                <c:pt idx="2321">
                  <c:v>116050000000.00415</c:v>
                </c:pt>
                <c:pt idx="2322">
                  <c:v>116100000000.00415</c:v>
                </c:pt>
                <c:pt idx="2323">
                  <c:v>116150000000.00418</c:v>
                </c:pt>
                <c:pt idx="2324">
                  <c:v>116200000000.00418</c:v>
                </c:pt>
                <c:pt idx="2325">
                  <c:v>116250000000.00418</c:v>
                </c:pt>
                <c:pt idx="2326">
                  <c:v>116300000000.00418</c:v>
                </c:pt>
                <c:pt idx="2327">
                  <c:v>116350000000.0042</c:v>
                </c:pt>
                <c:pt idx="2328">
                  <c:v>116400000000.0042</c:v>
                </c:pt>
                <c:pt idx="2329">
                  <c:v>116450000000.00421</c:v>
                </c:pt>
                <c:pt idx="2330">
                  <c:v>116500000000.00421</c:v>
                </c:pt>
                <c:pt idx="2331">
                  <c:v>116550000000.00423</c:v>
                </c:pt>
                <c:pt idx="2332">
                  <c:v>116600000000.00423</c:v>
                </c:pt>
                <c:pt idx="2333">
                  <c:v>116650000000.00424</c:v>
                </c:pt>
                <c:pt idx="2334">
                  <c:v>116700000000.00424</c:v>
                </c:pt>
                <c:pt idx="2335">
                  <c:v>116750000000.00426</c:v>
                </c:pt>
                <c:pt idx="2336">
                  <c:v>116800000000.00426</c:v>
                </c:pt>
                <c:pt idx="2337">
                  <c:v>116850000000.00427</c:v>
                </c:pt>
                <c:pt idx="2338">
                  <c:v>116900000000.00427</c:v>
                </c:pt>
                <c:pt idx="2339">
                  <c:v>116950000000.00429</c:v>
                </c:pt>
                <c:pt idx="2340">
                  <c:v>117000000000.00429</c:v>
                </c:pt>
                <c:pt idx="2341">
                  <c:v>117050000000.0043</c:v>
                </c:pt>
                <c:pt idx="2342">
                  <c:v>117100000000.0043</c:v>
                </c:pt>
                <c:pt idx="2343">
                  <c:v>117150000000.00432</c:v>
                </c:pt>
                <c:pt idx="2344">
                  <c:v>117200000000.00432</c:v>
                </c:pt>
                <c:pt idx="2345">
                  <c:v>117250000000.00433</c:v>
                </c:pt>
                <c:pt idx="2346">
                  <c:v>117300000000.00433</c:v>
                </c:pt>
                <c:pt idx="2347">
                  <c:v>117350000000.00435</c:v>
                </c:pt>
                <c:pt idx="2348">
                  <c:v>117400000000.00435</c:v>
                </c:pt>
                <c:pt idx="2349">
                  <c:v>117450000000.00436</c:v>
                </c:pt>
                <c:pt idx="2350">
                  <c:v>117500000000.00436</c:v>
                </c:pt>
                <c:pt idx="2351">
                  <c:v>117550000000.00438</c:v>
                </c:pt>
                <c:pt idx="2352">
                  <c:v>117600000000.00438</c:v>
                </c:pt>
                <c:pt idx="2353">
                  <c:v>117650000000.00439</c:v>
                </c:pt>
                <c:pt idx="2354">
                  <c:v>117700000000.00439</c:v>
                </c:pt>
                <c:pt idx="2355">
                  <c:v>117750000000.00441</c:v>
                </c:pt>
                <c:pt idx="2356">
                  <c:v>117800000000.00441</c:v>
                </c:pt>
                <c:pt idx="2357">
                  <c:v>117850000000.00443</c:v>
                </c:pt>
                <c:pt idx="2358">
                  <c:v>117900000000.00443</c:v>
                </c:pt>
                <c:pt idx="2359">
                  <c:v>117950000000.00444</c:v>
                </c:pt>
                <c:pt idx="2360">
                  <c:v>118000000000.00446</c:v>
                </c:pt>
                <c:pt idx="2361">
                  <c:v>118050000000.00446</c:v>
                </c:pt>
                <c:pt idx="2362">
                  <c:v>118100000000.00447</c:v>
                </c:pt>
                <c:pt idx="2363">
                  <c:v>118150000000.00447</c:v>
                </c:pt>
                <c:pt idx="2364">
                  <c:v>118200000000.00449</c:v>
                </c:pt>
                <c:pt idx="2365">
                  <c:v>118250000000.00449</c:v>
                </c:pt>
                <c:pt idx="2366">
                  <c:v>118300000000.0045</c:v>
                </c:pt>
                <c:pt idx="2367">
                  <c:v>118350000000.0045</c:v>
                </c:pt>
                <c:pt idx="2368">
                  <c:v>118400000000.00452</c:v>
                </c:pt>
                <c:pt idx="2369">
                  <c:v>118450000000.00452</c:v>
                </c:pt>
                <c:pt idx="2370">
                  <c:v>118500000000.00453</c:v>
                </c:pt>
                <c:pt idx="2371">
                  <c:v>118550000000.00453</c:v>
                </c:pt>
                <c:pt idx="2372">
                  <c:v>118600000000.00455</c:v>
                </c:pt>
                <c:pt idx="2373">
                  <c:v>118650000000.00455</c:v>
                </c:pt>
                <c:pt idx="2374">
                  <c:v>118700000000.00456</c:v>
                </c:pt>
                <c:pt idx="2375">
                  <c:v>118750000000.00456</c:v>
                </c:pt>
                <c:pt idx="2376">
                  <c:v>118800000000.00458</c:v>
                </c:pt>
                <c:pt idx="2377">
                  <c:v>118850000000.00458</c:v>
                </c:pt>
                <c:pt idx="2378">
                  <c:v>118900000000.00459</c:v>
                </c:pt>
                <c:pt idx="2379">
                  <c:v>118950000000.00459</c:v>
                </c:pt>
                <c:pt idx="2380">
                  <c:v>119000000000.00461</c:v>
                </c:pt>
                <c:pt idx="2381">
                  <c:v>119050000000.00461</c:v>
                </c:pt>
                <c:pt idx="2382">
                  <c:v>119100000000.00461</c:v>
                </c:pt>
                <c:pt idx="2383">
                  <c:v>119150000000.00461</c:v>
                </c:pt>
                <c:pt idx="2384">
                  <c:v>119200000000.00464</c:v>
                </c:pt>
                <c:pt idx="2385">
                  <c:v>119250000000.00464</c:v>
                </c:pt>
                <c:pt idx="2386">
                  <c:v>119300000000.00464</c:v>
                </c:pt>
                <c:pt idx="2387">
                  <c:v>119350000000.00464</c:v>
                </c:pt>
                <c:pt idx="2388">
                  <c:v>119400000000.00467</c:v>
                </c:pt>
                <c:pt idx="2389">
                  <c:v>119450000000.00467</c:v>
                </c:pt>
                <c:pt idx="2390">
                  <c:v>119500000000.00467</c:v>
                </c:pt>
                <c:pt idx="2391">
                  <c:v>119550000000.00467</c:v>
                </c:pt>
                <c:pt idx="2392">
                  <c:v>119600000000.0047</c:v>
                </c:pt>
                <c:pt idx="2393">
                  <c:v>119650000000.0047</c:v>
                </c:pt>
                <c:pt idx="2394">
                  <c:v>119700000000.00471</c:v>
                </c:pt>
                <c:pt idx="2395">
                  <c:v>119750000000.00471</c:v>
                </c:pt>
                <c:pt idx="2396">
                  <c:v>119800000000.00473</c:v>
                </c:pt>
                <c:pt idx="2397">
                  <c:v>119850000000.00473</c:v>
                </c:pt>
                <c:pt idx="2398">
                  <c:v>119900000000.00475</c:v>
                </c:pt>
                <c:pt idx="2399">
                  <c:v>119950000000.00475</c:v>
                </c:pt>
                <c:pt idx="2400">
                  <c:v>120000000000.00476</c:v>
                </c:pt>
                <c:pt idx="2401">
                  <c:v>120050000000.00478</c:v>
                </c:pt>
                <c:pt idx="2402">
                  <c:v>120100000000.00478</c:v>
                </c:pt>
                <c:pt idx="2403">
                  <c:v>120150000000.00479</c:v>
                </c:pt>
                <c:pt idx="2404">
                  <c:v>120200000000.00479</c:v>
                </c:pt>
                <c:pt idx="2405">
                  <c:v>120250000000.00481</c:v>
                </c:pt>
                <c:pt idx="2406">
                  <c:v>120300000000.00481</c:v>
                </c:pt>
                <c:pt idx="2407">
                  <c:v>120350000000.00481</c:v>
                </c:pt>
                <c:pt idx="2408">
                  <c:v>120400000000.00481</c:v>
                </c:pt>
                <c:pt idx="2409">
                  <c:v>120450000000.00484</c:v>
                </c:pt>
                <c:pt idx="2410">
                  <c:v>120500000000.00484</c:v>
                </c:pt>
                <c:pt idx="2411">
                  <c:v>120550000000.00484</c:v>
                </c:pt>
                <c:pt idx="2412">
                  <c:v>120600000000.00484</c:v>
                </c:pt>
                <c:pt idx="2413">
                  <c:v>120650000000.00487</c:v>
                </c:pt>
                <c:pt idx="2414">
                  <c:v>120700000000.00487</c:v>
                </c:pt>
                <c:pt idx="2415">
                  <c:v>120750000000.00487</c:v>
                </c:pt>
                <c:pt idx="2416">
                  <c:v>120800000000.00487</c:v>
                </c:pt>
                <c:pt idx="2417">
                  <c:v>120850000000.0049</c:v>
                </c:pt>
                <c:pt idx="2418">
                  <c:v>120900000000.0049</c:v>
                </c:pt>
                <c:pt idx="2419">
                  <c:v>120950000000.00491</c:v>
                </c:pt>
                <c:pt idx="2420">
                  <c:v>121000000000.00491</c:v>
                </c:pt>
                <c:pt idx="2421">
                  <c:v>121050000000.00493</c:v>
                </c:pt>
                <c:pt idx="2422">
                  <c:v>121100000000.00493</c:v>
                </c:pt>
                <c:pt idx="2423">
                  <c:v>121150000000.00494</c:v>
                </c:pt>
                <c:pt idx="2424">
                  <c:v>121200000000.00494</c:v>
                </c:pt>
                <c:pt idx="2425">
                  <c:v>121250000000.00496</c:v>
                </c:pt>
                <c:pt idx="2426">
                  <c:v>121300000000.00496</c:v>
                </c:pt>
                <c:pt idx="2427">
                  <c:v>121350000000.00497</c:v>
                </c:pt>
                <c:pt idx="2428">
                  <c:v>121400000000.00497</c:v>
                </c:pt>
                <c:pt idx="2429">
                  <c:v>121450000000.00499</c:v>
                </c:pt>
                <c:pt idx="2430">
                  <c:v>121500000000.00499</c:v>
                </c:pt>
                <c:pt idx="2431">
                  <c:v>121550000000.005</c:v>
                </c:pt>
                <c:pt idx="2432">
                  <c:v>121600000000.005</c:v>
                </c:pt>
                <c:pt idx="2433">
                  <c:v>121650000000.00502</c:v>
                </c:pt>
                <c:pt idx="2434">
                  <c:v>121700000000.00502</c:v>
                </c:pt>
                <c:pt idx="2435">
                  <c:v>121750000000.00505</c:v>
                </c:pt>
                <c:pt idx="2436">
                  <c:v>121800000000.00505</c:v>
                </c:pt>
                <c:pt idx="2437">
                  <c:v>121850000000.00505</c:v>
                </c:pt>
                <c:pt idx="2438">
                  <c:v>121900000000.00505</c:v>
                </c:pt>
                <c:pt idx="2439">
                  <c:v>121950000000.00508</c:v>
                </c:pt>
                <c:pt idx="2440">
                  <c:v>122000000000.00508</c:v>
                </c:pt>
                <c:pt idx="2441">
                  <c:v>122050000000.00508</c:v>
                </c:pt>
                <c:pt idx="2442">
                  <c:v>122100000000.00519</c:v>
                </c:pt>
                <c:pt idx="2443">
                  <c:v>122150000000.00519</c:v>
                </c:pt>
                <c:pt idx="2444">
                  <c:v>122200000000.0052</c:v>
                </c:pt>
                <c:pt idx="2445">
                  <c:v>122250000000.0052</c:v>
                </c:pt>
                <c:pt idx="2446">
                  <c:v>122300000000.0052</c:v>
                </c:pt>
                <c:pt idx="2447">
                  <c:v>122350000000.0052</c:v>
                </c:pt>
                <c:pt idx="2448">
                  <c:v>122400000000.0052</c:v>
                </c:pt>
                <c:pt idx="2449">
                  <c:v>122450000000.0052</c:v>
                </c:pt>
                <c:pt idx="2450">
                  <c:v>122500000000.0052</c:v>
                </c:pt>
                <c:pt idx="2451">
                  <c:v>122550000000.0052</c:v>
                </c:pt>
                <c:pt idx="2452">
                  <c:v>122600000000.0052</c:v>
                </c:pt>
                <c:pt idx="2453">
                  <c:v>122650000000.0052</c:v>
                </c:pt>
                <c:pt idx="2454">
                  <c:v>122700000000.0052</c:v>
                </c:pt>
                <c:pt idx="2455">
                  <c:v>122750000000.0052</c:v>
                </c:pt>
                <c:pt idx="2456">
                  <c:v>122800000000.0052</c:v>
                </c:pt>
                <c:pt idx="2457">
                  <c:v>122850000000.0052</c:v>
                </c:pt>
                <c:pt idx="2458">
                  <c:v>122900000000.00522</c:v>
                </c:pt>
                <c:pt idx="2459">
                  <c:v>122950000000.00522</c:v>
                </c:pt>
                <c:pt idx="2460">
                  <c:v>123000000000.00523</c:v>
                </c:pt>
                <c:pt idx="2461">
                  <c:v>123050000000.00523</c:v>
                </c:pt>
                <c:pt idx="2462">
                  <c:v>123100000000.00525</c:v>
                </c:pt>
                <c:pt idx="2463">
                  <c:v>123150000000.00525</c:v>
                </c:pt>
                <c:pt idx="2464">
                  <c:v>123200000000.00526</c:v>
                </c:pt>
                <c:pt idx="2465">
                  <c:v>123250000000.00526</c:v>
                </c:pt>
                <c:pt idx="2466">
                  <c:v>123300000000.00528</c:v>
                </c:pt>
                <c:pt idx="2467">
                  <c:v>123350000000.00528</c:v>
                </c:pt>
                <c:pt idx="2468">
                  <c:v>123400000000.00529</c:v>
                </c:pt>
                <c:pt idx="2469">
                  <c:v>123450000000.00529</c:v>
                </c:pt>
                <c:pt idx="2470">
                  <c:v>123500000000.0054</c:v>
                </c:pt>
                <c:pt idx="2471">
                  <c:v>123550000000.0054</c:v>
                </c:pt>
                <c:pt idx="2472">
                  <c:v>123600000000.0054</c:v>
                </c:pt>
                <c:pt idx="2473">
                  <c:v>123650000000.0054</c:v>
                </c:pt>
                <c:pt idx="2474">
                  <c:v>123700000000.0054</c:v>
                </c:pt>
                <c:pt idx="2475">
                  <c:v>123750000000.0054</c:v>
                </c:pt>
                <c:pt idx="2476">
                  <c:v>123800000000.0054</c:v>
                </c:pt>
                <c:pt idx="2477">
                  <c:v>123850000000.0054</c:v>
                </c:pt>
                <c:pt idx="2478">
                  <c:v>123900000000.0054</c:v>
                </c:pt>
                <c:pt idx="2479">
                  <c:v>123950000000.0054</c:v>
                </c:pt>
                <c:pt idx="2480">
                  <c:v>124000000000.0054</c:v>
                </c:pt>
                <c:pt idx="2481">
                  <c:v>124050000000.0054</c:v>
                </c:pt>
                <c:pt idx="2482">
                  <c:v>124100000000.0054</c:v>
                </c:pt>
                <c:pt idx="2483">
                  <c:v>124150000000.00542</c:v>
                </c:pt>
                <c:pt idx="2484">
                  <c:v>124200000000.00542</c:v>
                </c:pt>
                <c:pt idx="2485">
                  <c:v>124250000000.00543</c:v>
                </c:pt>
                <c:pt idx="2486">
                  <c:v>124300000000.00543</c:v>
                </c:pt>
                <c:pt idx="2487">
                  <c:v>124350000000.00545</c:v>
                </c:pt>
                <c:pt idx="2488">
                  <c:v>124400000000.00545</c:v>
                </c:pt>
                <c:pt idx="2489">
                  <c:v>124450000000.00546</c:v>
                </c:pt>
                <c:pt idx="2490">
                  <c:v>124500000000.00546</c:v>
                </c:pt>
                <c:pt idx="2491">
                  <c:v>124550000000.00548</c:v>
                </c:pt>
                <c:pt idx="2492">
                  <c:v>124600000000.00548</c:v>
                </c:pt>
                <c:pt idx="2493">
                  <c:v>124650000000.00549</c:v>
                </c:pt>
                <c:pt idx="2494">
                  <c:v>124700000000.00549</c:v>
                </c:pt>
                <c:pt idx="2495">
                  <c:v>124750000000.00552</c:v>
                </c:pt>
                <c:pt idx="2496">
                  <c:v>124800000000.00552</c:v>
                </c:pt>
                <c:pt idx="2497">
                  <c:v>124850000000.00552</c:v>
                </c:pt>
                <c:pt idx="2498">
                  <c:v>124900000000.00552</c:v>
                </c:pt>
                <c:pt idx="2499">
                  <c:v>124950000000.00555</c:v>
                </c:pt>
                <c:pt idx="2500">
                  <c:v>125000000000.00555</c:v>
                </c:pt>
                <c:pt idx="2501">
                  <c:v>125050000000.00555</c:v>
                </c:pt>
                <c:pt idx="2502">
                  <c:v>125100000000.00555</c:v>
                </c:pt>
                <c:pt idx="2503">
                  <c:v>125150000000.00558</c:v>
                </c:pt>
                <c:pt idx="2504">
                  <c:v>125200000000.00558</c:v>
                </c:pt>
                <c:pt idx="2505">
                  <c:v>125250000000.00558</c:v>
                </c:pt>
                <c:pt idx="2506">
                  <c:v>125300000000.00558</c:v>
                </c:pt>
                <c:pt idx="2507">
                  <c:v>125350000000.0056</c:v>
                </c:pt>
                <c:pt idx="2508">
                  <c:v>125400000000.0056</c:v>
                </c:pt>
                <c:pt idx="2509">
                  <c:v>125450000000.00562</c:v>
                </c:pt>
                <c:pt idx="2510">
                  <c:v>125500000000.00562</c:v>
                </c:pt>
                <c:pt idx="2511">
                  <c:v>125550000000.00563</c:v>
                </c:pt>
                <c:pt idx="2512">
                  <c:v>125600000000.00563</c:v>
                </c:pt>
                <c:pt idx="2513">
                  <c:v>125650000000.00565</c:v>
                </c:pt>
                <c:pt idx="2514">
                  <c:v>125700000000.00565</c:v>
                </c:pt>
                <c:pt idx="2515">
                  <c:v>125750000000.00566</c:v>
                </c:pt>
                <c:pt idx="2516">
                  <c:v>125800000000.00566</c:v>
                </c:pt>
                <c:pt idx="2517">
                  <c:v>125850000000.00568</c:v>
                </c:pt>
                <c:pt idx="2518">
                  <c:v>125900000000.00568</c:v>
                </c:pt>
                <c:pt idx="2519">
                  <c:v>125950000000.00569</c:v>
                </c:pt>
                <c:pt idx="2520">
                  <c:v>126000000000.00569</c:v>
                </c:pt>
                <c:pt idx="2521">
                  <c:v>126050000000.00572</c:v>
                </c:pt>
                <c:pt idx="2522">
                  <c:v>126100000000.00572</c:v>
                </c:pt>
                <c:pt idx="2523">
                  <c:v>126150000000.00572</c:v>
                </c:pt>
                <c:pt idx="2524">
                  <c:v>126200000000.00575</c:v>
                </c:pt>
                <c:pt idx="2525">
                  <c:v>126250000000.00575</c:v>
                </c:pt>
                <c:pt idx="2526">
                  <c:v>126300000000.00575</c:v>
                </c:pt>
                <c:pt idx="2527">
                  <c:v>126350000000.00575</c:v>
                </c:pt>
                <c:pt idx="2528">
                  <c:v>126400000000.00578</c:v>
                </c:pt>
                <c:pt idx="2529">
                  <c:v>126450000000.00578</c:v>
                </c:pt>
                <c:pt idx="2530">
                  <c:v>126500000000.00578</c:v>
                </c:pt>
                <c:pt idx="2531">
                  <c:v>126550000000.00578</c:v>
                </c:pt>
                <c:pt idx="2532">
                  <c:v>126600000000.0058</c:v>
                </c:pt>
                <c:pt idx="2533">
                  <c:v>126650000000.0058</c:v>
                </c:pt>
                <c:pt idx="2534">
                  <c:v>126700000000.00581</c:v>
                </c:pt>
                <c:pt idx="2535">
                  <c:v>126750000000.00581</c:v>
                </c:pt>
                <c:pt idx="2536">
                  <c:v>126800000000.00583</c:v>
                </c:pt>
                <c:pt idx="2537">
                  <c:v>126850000000.00583</c:v>
                </c:pt>
                <c:pt idx="2538">
                  <c:v>126900000000.00584</c:v>
                </c:pt>
                <c:pt idx="2539">
                  <c:v>126950000000.00584</c:v>
                </c:pt>
                <c:pt idx="2540">
                  <c:v>127000000000.00586</c:v>
                </c:pt>
                <c:pt idx="2541">
                  <c:v>127050000000.00586</c:v>
                </c:pt>
                <c:pt idx="2542">
                  <c:v>127100000000.00587</c:v>
                </c:pt>
                <c:pt idx="2543">
                  <c:v>127150000000.00587</c:v>
                </c:pt>
                <c:pt idx="2544">
                  <c:v>127200000000.00589</c:v>
                </c:pt>
                <c:pt idx="2545">
                  <c:v>127250000000.00589</c:v>
                </c:pt>
                <c:pt idx="2546">
                  <c:v>127300000000.00592</c:v>
                </c:pt>
                <c:pt idx="2547">
                  <c:v>127350000000.00592</c:v>
                </c:pt>
                <c:pt idx="2548">
                  <c:v>127400000000.00592</c:v>
                </c:pt>
                <c:pt idx="2549">
                  <c:v>127450000000.00592</c:v>
                </c:pt>
                <c:pt idx="2550">
                  <c:v>127500000000.00595</c:v>
                </c:pt>
                <c:pt idx="2551">
                  <c:v>127550000000.00595</c:v>
                </c:pt>
                <c:pt idx="2552">
                  <c:v>127600000000.00595</c:v>
                </c:pt>
                <c:pt idx="2553">
                  <c:v>127650000000.00595</c:v>
                </c:pt>
                <c:pt idx="2554">
                  <c:v>127700000000.00598</c:v>
                </c:pt>
                <c:pt idx="2555">
                  <c:v>127750000000.00598</c:v>
                </c:pt>
                <c:pt idx="2556">
                  <c:v>127800000000.00598</c:v>
                </c:pt>
                <c:pt idx="2557">
                  <c:v>127850000000.00598</c:v>
                </c:pt>
                <c:pt idx="2558">
                  <c:v>127900000000.006</c:v>
                </c:pt>
                <c:pt idx="2559">
                  <c:v>127950000000.006</c:v>
                </c:pt>
                <c:pt idx="2560">
                  <c:v>128000000000.00601</c:v>
                </c:pt>
                <c:pt idx="2561">
                  <c:v>128050000000.00601</c:v>
                </c:pt>
                <c:pt idx="2562">
                  <c:v>128100000000.00603</c:v>
                </c:pt>
                <c:pt idx="2563">
                  <c:v>128150000000.00603</c:v>
                </c:pt>
                <c:pt idx="2564">
                  <c:v>128200000000.00604</c:v>
                </c:pt>
                <c:pt idx="2565">
                  <c:v>128250000000.00606</c:v>
                </c:pt>
                <c:pt idx="2566">
                  <c:v>128300000000.00606</c:v>
                </c:pt>
                <c:pt idx="2567">
                  <c:v>128350000000.00607</c:v>
                </c:pt>
                <c:pt idx="2568">
                  <c:v>128400000000.00607</c:v>
                </c:pt>
                <c:pt idx="2569">
                  <c:v>128450000000.00609</c:v>
                </c:pt>
                <c:pt idx="2570">
                  <c:v>128500000000.00609</c:v>
                </c:pt>
                <c:pt idx="2571">
                  <c:v>128550000000.0061</c:v>
                </c:pt>
                <c:pt idx="2572">
                  <c:v>128600000000.0061</c:v>
                </c:pt>
                <c:pt idx="2573">
                  <c:v>128650000000.00612</c:v>
                </c:pt>
                <c:pt idx="2574">
                  <c:v>128700000000.00612</c:v>
                </c:pt>
                <c:pt idx="2575">
                  <c:v>128750000000.00613</c:v>
                </c:pt>
                <c:pt idx="2576">
                  <c:v>128800000000.00613</c:v>
                </c:pt>
                <c:pt idx="2577">
                  <c:v>128850000000.00615</c:v>
                </c:pt>
                <c:pt idx="2578">
                  <c:v>128900000000.00615</c:v>
                </c:pt>
                <c:pt idx="2579">
                  <c:v>128950000000.00616</c:v>
                </c:pt>
                <c:pt idx="2580">
                  <c:v>129000000000.00616</c:v>
                </c:pt>
                <c:pt idx="2581">
                  <c:v>129050000000.00618</c:v>
                </c:pt>
                <c:pt idx="2582">
                  <c:v>129100000000.00618</c:v>
                </c:pt>
                <c:pt idx="2583">
                  <c:v>129150000000.0062</c:v>
                </c:pt>
                <c:pt idx="2584">
                  <c:v>129200000000.0062</c:v>
                </c:pt>
                <c:pt idx="2585">
                  <c:v>129250000000.00621</c:v>
                </c:pt>
                <c:pt idx="2586">
                  <c:v>129300000000.00621</c:v>
                </c:pt>
                <c:pt idx="2587">
                  <c:v>129350000000.00623</c:v>
                </c:pt>
                <c:pt idx="2588">
                  <c:v>129400000000.00623</c:v>
                </c:pt>
                <c:pt idx="2589">
                  <c:v>129450000000.00624</c:v>
                </c:pt>
                <c:pt idx="2590">
                  <c:v>129500000000.00624</c:v>
                </c:pt>
                <c:pt idx="2591">
                  <c:v>129550000000.00626</c:v>
                </c:pt>
                <c:pt idx="2592">
                  <c:v>129600000000.00626</c:v>
                </c:pt>
                <c:pt idx="2593">
                  <c:v>129650000000.00627</c:v>
                </c:pt>
                <c:pt idx="2594">
                  <c:v>129700000000.00627</c:v>
                </c:pt>
                <c:pt idx="2595">
                  <c:v>129750000000.00629</c:v>
                </c:pt>
                <c:pt idx="2596">
                  <c:v>129800000000.00629</c:v>
                </c:pt>
                <c:pt idx="2597">
                  <c:v>129850000000.0063</c:v>
                </c:pt>
                <c:pt idx="2598">
                  <c:v>129900000000.0063</c:v>
                </c:pt>
                <c:pt idx="2599">
                  <c:v>129950000000.00632</c:v>
                </c:pt>
                <c:pt idx="2600">
                  <c:v>130000000000.00632</c:v>
                </c:pt>
                <c:pt idx="2601">
                  <c:v>130050000000.00633</c:v>
                </c:pt>
                <c:pt idx="2602">
                  <c:v>130100000000.00633</c:v>
                </c:pt>
                <c:pt idx="2603">
                  <c:v>130150000000.00635</c:v>
                </c:pt>
                <c:pt idx="2604">
                  <c:v>130200000000.00635</c:v>
                </c:pt>
                <c:pt idx="2605">
                  <c:v>130250000000.00636</c:v>
                </c:pt>
                <c:pt idx="2606">
                  <c:v>130300000000.00638</c:v>
                </c:pt>
                <c:pt idx="2607">
                  <c:v>130350000000.00638</c:v>
                </c:pt>
                <c:pt idx="2608">
                  <c:v>130400000000.00639</c:v>
                </c:pt>
                <c:pt idx="2609">
                  <c:v>130450000000.00639</c:v>
                </c:pt>
                <c:pt idx="2610">
                  <c:v>130500000000.00641</c:v>
                </c:pt>
                <c:pt idx="2611">
                  <c:v>130550000000.00641</c:v>
                </c:pt>
                <c:pt idx="2612">
                  <c:v>130600000000.00641</c:v>
                </c:pt>
                <c:pt idx="2613">
                  <c:v>130650000000.00641</c:v>
                </c:pt>
                <c:pt idx="2614">
                  <c:v>130700000000.00644</c:v>
                </c:pt>
                <c:pt idx="2615">
                  <c:v>130750000000.00644</c:v>
                </c:pt>
                <c:pt idx="2616">
                  <c:v>130800000000.00644</c:v>
                </c:pt>
                <c:pt idx="2617">
                  <c:v>130850000000.00644</c:v>
                </c:pt>
                <c:pt idx="2618">
                  <c:v>130900000000.00647</c:v>
                </c:pt>
                <c:pt idx="2619">
                  <c:v>130950000000.00647</c:v>
                </c:pt>
                <c:pt idx="2620">
                  <c:v>131000000000.00647</c:v>
                </c:pt>
                <c:pt idx="2621">
                  <c:v>131050000000.00647</c:v>
                </c:pt>
                <c:pt idx="2622">
                  <c:v>131100000000.0065</c:v>
                </c:pt>
                <c:pt idx="2623">
                  <c:v>131150000000.0065</c:v>
                </c:pt>
                <c:pt idx="2624">
                  <c:v>131200000000.00652</c:v>
                </c:pt>
                <c:pt idx="2625">
                  <c:v>131250000000.00652</c:v>
                </c:pt>
                <c:pt idx="2626">
                  <c:v>131300000000.00653</c:v>
                </c:pt>
                <c:pt idx="2627">
                  <c:v>131350000000.00653</c:v>
                </c:pt>
                <c:pt idx="2628">
                  <c:v>131400000000.00655</c:v>
                </c:pt>
                <c:pt idx="2629">
                  <c:v>131450000000.00655</c:v>
                </c:pt>
                <c:pt idx="2630">
                  <c:v>131500000000.00656</c:v>
                </c:pt>
                <c:pt idx="2631">
                  <c:v>131550000000.00656</c:v>
                </c:pt>
                <c:pt idx="2632">
                  <c:v>131600000000.00658</c:v>
                </c:pt>
                <c:pt idx="2633">
                  <c:v>131650000000.00658</c:v>
                </c:pt>
                <c:pt idx="2634">
                  <c:v>131700000000.00659</c:v>
                </c:pt>
                <c:pt idx="2635">
                  <c:v>131750000000.00659</c:v>
                </c:pt>
                <c:pt idx="2636">
                  <c:v>131800000000.00661</c:v>
                </c:pt>
                <c:pt idx="2637">
                  <c:v>131850000000.00661</c:v>
                </c:pt>
                <c:pt idx="2638">
                  <c:v>131900000000.00661</c:v>
                </c:pt>
                <c:pt idx="2639">
                  <c:v>131950000000.00661</c:v>
                </c:pt>
                <c:pt idx="2640">
                  <c:v>132000000000.00664</c:v>
                </c:pt>
                <c:pt idx="2641">
                  <c:v>132050000000.00664</c:v>
                </c:pt>
                <c:pt idx="2642">
                  <c:v>132100000000.00664</c:v>
                </c:pt>
                <c:pt idx="2643">
                  <c:v>132150000000.00664</c:v>
                </c:pt>
                <c:pt idx="2644">
                  <c:v>132200000000.00667</c:v>
                </c:pt>
                <c:pt idx="2645">
                  <c:v>132250000000.00667</c:v>
                </c:pt>
                <c:pt idx="2646">
                  <c:v>132300000000.00667</c:v>
                </c:pt>
                <c:pt idx="2647">
                  <c:v>132350000000.0067</c:v>
                </c:pt>
                <c:pt idx="2648">
                  <c:v>132400000000.0067</c:v>
                </c:pt>
                <c:pt idx="2649">
                  <c:v>132450000000.00671</c:v>
                </c:pt>
                <c:pt idx="2650">
                  <c:v>132500000000.00671</c:v>
                </c:pt>
                <c:pt idx="2651">
                  <c:v>132550000000.00673</c:v>
                </c:pt>
                <c:pt idx="2652">
                  <c:v>132600000000.00673</c:v>
                </c:pt>
                <c:pt idx="2653">
                  <c:v>132650000000.00674</c:v>
                </c:pt>
                <c:pt idx="2654">
                  <c:v>132700000000.00674</c:v>
                </c:pt>
                <c:pt idx="2655">
                  <c:v>132750000000.00676</c:v>
                </c:pt>
                <c:pt idx="2656">
                  <c:v>132800000000.00676</c:v>
                </c:pt>
                <c:pt idx="2657">
                  <c:v>132850000000.00677</c:v>
                </c:pt>
                <c:pt idx="2658">
                  <c:v>132900000000.00677</c:v>
                </c:pt>
                <c:pt idx="2659">
                  <c:v>132950000000.00679</c:v>
                </c:pt>
                <c:pt idx="2660">
                  <c:v>133000000000.00679</c:v>
                </c:pt>
                <c:pt idx="2661">
                  <c:v>133050000000.00681</c:v>
                </c:pt>
                <c:pt idx="2662">
                  <c:v>133100000000.00681</c:v>
                </c:pt>
                <c:pt idx="2663">
                  <c:v>133150000000.00681</c:v>
                </c:pt>
                <c:pt idx="2664">
                  <c:v>133200000000.00681</c:v>
                </c:pt>
                <c:pt idx="2665">
                  <c:v>133250000000.00684</c:v>
                </c:pt>
                <c:pt idx="2666">
                  <c:v>133300000000.00684</c:v>
                </c:pt>
                <c:pt idx="2667">
                  <c:v>133350000000.00684</c:v>
                </c:pt>
                <c:pt idx="2668">
                  <c:v>133400000000.00684</c:v>
                </c:pt>
                <c:pt idx="2669">
                  <c:v>133450000000.00687</c:v>
                </c:pt>
                <c:pt idx="2670">
                  <c:v>133500000000.00687</c:v>
                </c:pt>
                <c:pt idx="2671">
                  <c:v>133550000000.00687</c:v>
                </c:pt>
                <c:pt idx="2672">
                  <c:v>133600000000.00687</c:v>
                </c:pt>
                <c:pt idx="2673">
                  <c:v>133650000000.0069</c:v>
                </c:pt>
                <c:pt idx="2674">
                  <c:v>133700000000.0069</c:v>
                </c:pt>
                <c:pt idx="2675">
                  <c:v>133750000000.00691</c:v>
                </c:pt>
                <c:pt idx="2676">
                  <c:v>133800000000.00691</c:v>
                </c:pt>
                <c:pt idx="2677">
                  <c:v>133850000000.00693</c:v>
                </c:pt>
                <c:pt idx="2678">
                  <c:v>133900000000.00693</c:v>
                </c:pt>
                <c:pt idx="2679">
                  <c:v>133950000000.00694</c:v>
                </c:pt>
                <c:pt idx="2680">
                  <c:v>134000000000.00694</c:v>
                </c:pt>
                <c:pt idx="2681">
                  <c:v>134050000000.00696</c:v>
                </c:pt>
                <c:pt idx="2682">
                  <c:v>134100000000.00696</c:v>
                </c:pt>
                <c:pt idx="2683">
                  <c:v>134150000000.00697</c:v>
                </c:pt>
                <c:pt idx="2684">
                  <c:v>134200000000.00697</c:v>
                </c:pt>
                <c:pt idx="2685">
                  <c:v>134250000000.00699</c:v>
                </c:pt>
                <c:pt idx="2686">
                  <c:v>134300000000.00699</c:v>
                </c:pt>
                <c:pt idx="2687">
                  <c:v>134350000000.007</c:v>
                </c:pt>
                <c:pt idx="2688">
                  <c:v>134400000000.00702</c:v>
                </c:pt>
                <c:pt idx="2689">
                  <c:v>134450000000.00702</c:v>
                </c:pt>
                <c:pt idx="2690">
                  <c:v>134500000000.00703</c:v>
                </c:pt>
                <c:pt idx="2691">
                  <c:v>134550000000.00703</c:v>
                </c:pt>
                <c:pt idx="2692">
                  <c:v>134600000000.00705</c:v>
                </c:pt>
                <c:pt idx="2693">
                  <c:v>134650000000.00705</c:v>
                </c:pt>
                <c:pt idx="2694">
                  <c:v>134700000000.00706</c:v>
                </c:pt>
                <c:pt idx="2695">
                  <c:v>134750000000.00706</c:v>
                </c:pt>
                <c:pt idx="2696">
                  <c:v>134800000000.00708</c:v>
                </c:pt>
                <c:pt idx="2697">
                  <c:v>134850000000.00708</c:v>
                </c:pt>
                <c:pt idx="2698">
                  <c:v>134900000000.00719</c:v>
                </c:pt>
                <c:pt idx="2699">
                  <c:v>134950000000.00719</c:v>
                </c:pt>
                <c:pt idx="2700">
                  <c:v>135000000000.0072</c:v>
                </c:pt>
                <c:pt idx="2701">
                  <c:v>135050000000.0072</c:v>
                </c:pt>
                <c:pt idx="2702">
                  <c:v>135100000000.0072</c:v>
                </c:pt>
                <c:pt idx="2703">
                  <c:v>135150000000.0072</c:v>
                </c:pt>
                <c:pt idx="2704">
                  <c:v>135200000000.0072</c:v>
                </c:pt>
                <c:pt idx="2705">
                  <c:v>135250000000.0072</c:v>
                </c:pt>
                <c:pt idx="2706">
                  <c:v>135300000000.0072</c:v>
                </c:pt>
                <c:pt idx="2707">
                  <c:v>135350000000.0072</c:v>
                </c:pt>
                <c:pt idx="2708">
                  <c:v>135400000000.0072</c:v>
                </c:pt>
                <c:pt idx="2709">
                  <c:v>135450000000.0072</c:v>
                </c:pt>
                <c:pt idx="2710">
                  <c:v>135500000000.0072</c:v>
                </c:pt>
                <c:pt idx="2711">
                  <c:v>135550000000.0072</c:v>
                </c:pt>
                <c:pt idx="2712">
                  <c:v>135600000000.0072</c:v>
                </c:pt>
                <c:pt idx="2713">
                  <c:v>135650000000.0072</c:v>
                </c:pt>
                <c:pt idx="2714">
                  <c:v>135700000000.00722</c:v>
                </c:pt>
                <c:pt idx="2715">
                  <c:v>135750000000.00722</c:v>
                </c:pt>
                <c:pt idx="2716">
                  <c:v>135800000000.00723</c:v>
                </c:pt>
                <c:pt idx="2717">
                  <c:v>135850000000.00723</c:v>
                </c:pt>
                <c:pt idx="2718">
                  <c:v>135900000000.00725</c:v>
                </c:pt>
                <c:pt idx="2719">
                  <c:v>135950000000.00725</c:v>
                </c:pt>
                <c:pt idx="2720">
                  <c:v>136000000000.00726</c:v>
                </c:pt>
                <c:pt idx="2721">
                  <c:v>136050000000.00726</c:v>
                </c:pt>
                <c:pt idx="2722">
                  <c:v>136100000000.00728</c:v>
                </c:pt>
                <c:pt idx="2723">
                  <c:v>136150000000.00728</c:v>
                </c:pt>
                <c:pt idx="2724">
                  <c:v>136200000000.00729</c:v>
                </c:pt>
                <c:pt idx="2725">
                  <c:v>136250000000.00729</c:v>
                </c:pt>
                <c:pt idx="2726">
                  <c:v>136300000000.00732</c:v>
                </c:pt>
                <c:pt idx="2727">
                  <c:v>136350000000.00732</c:v>
                </c:pt>
                <c:pt idx="2728">
                  <c:v>136400000000.00732</c:v>
                </c:pt>
                <c:pt idx="2729">
                  <c:v>136450000000.00735</c:v>
                </c:pt>
                <c:pt idx="2730">
                  <c:v>136500000000.00735</c:v>
                </c:pt>
                <c:pt idx="2731">
                  <c:v>136550000000.00735</c:v>
                </c:pt>
                <c:pt idx="2732">
                  <c:v>136600000000.00735</c:v>
                </c:pt>
                <c:pt idx="2733">
                  <c:v>136650000000.0074</c:v>
                </c:pt>
                <c:pt idx="2734">
                  <c:v>136700000000.0074</c:v>
                </c:pt>
                <c:pt idx="2735">
                  <c:v>136750000000.0074</c:v>
                </c:pt>
                <c:pt idx="2736">
                  <c:v>136800000000.0074</c:v>
                </c:pt>
                <c:pt idx="2737">
                  <c:v>136850000000.0074</c:v>
                </c:pt>
                <c:pt idx="2738">
                  <c:v>136900000000.0074</c:v>
                </c:pt>
                <c:pt idx="2739">
                  <c:v>136950000000.00742</c:v>
                </c:pt>
                <c:pt idx="2740">
                  <c:v>137000000000.00742</c:v>
                </c:pt>
                <c:pt idx="2741">
                  <c:v>137050000000.00743</c:v>
                </c:pt>
                <c:pt idx="2742">
                  <c:v>137100000000.00743</c:v>
                </c:pt>
                <c:pt idx="2743">
                  <c:v>137150000000.00745</c:v>
                </c:pt>
                <c:pt idx="2744">
                  <c:v>137200000000.00745</c:v>
                </c:pt>
                <c:pt idx="2745">
                  <c:v>137250000000.00746</c:v>
                </c:pt>
                <c:pt idx="2746">
                  <c:v>137300000000.00746</c:v>
                </c:pt>
                <c:pt idx="2747">
                  <c:v>137350000000.00748</c:v>
                </c:pt>
                <c:pt idx="2748">
                  <c:v>137400000000.00748</c:v>
                </c:pt>
                <c:pt idx="2749">
                  <c:v>137450000000.00748</c:v>
                </c:pt>
                <c:pt idx="2750">
                  <c:v>137500000000.00748</c:v>
                </c:pt>
                <c:pt idx="2751">
                  <c:v>137550000000.00748</c:v>
                </c:pt>
                <c:pt idx="2752">
                  <c:v>137600000000.00748</c:v>
                </c:pt>
                <c:pt idx="2753">
                  <c:v>137650000000.00748</c:v>
                </c:pt>
                <c:pt idx="2754">
                  <c:v>137700000000.00748</c:v>
                </c:pt>
                <c:pt idx="2755">
                  <c:v>137750000000.00748</c:v>
                </c:pt>
                <c:pt idx="2756">
                  <c:v>137800000000.00748</c:v>
                </c:pt>
                <c:pt idx="2757">
                  <c:v>137850000000.00748</c:v>
                </c:pt>
                <c:pt idx="2758">
                  <c:v>137900000000.00748</c:v>
                </c:pt>
                <c:pt idx="2759">
                  <c:v>137950000000.00748</c:v>
                </c:pt>
                <c:pt idx="2760">
                  <c:v>138000000000.00748</c:v>
                </c:pt>
                <c:pt idx="2761">
                  <c:v>138050000000.00748</c:v>
                </c:pt>
                <c:pt idx="2762">
                  <c:v>138100000000.0076</c:v>
                </c:pt>
                <c:pt idx="2763">
                  <c:v>138150000000.0076</c:v>
                </c:pt>
                <c:pt idx="2764">
                  <c:v>138200000000.0076</c:v>
                </c:pt>
                <c:pt idx="2765">
                  <c:v>138250000000.0076</c:v>
                </c:pt>
                <c:pt idx="2766">
                  <c:v>138300000000.00763</c:v>
                </c:pt>
                <c:pt idx="2767">
                  <c:v>138350000000.00763</c:v>
                </c:pt>
                <c:pt idx="2768">
                  <c:v>138400000000.00763</c:v>
                </c:pt>
                <c:pt idx="2769">
                  <c:v>138450000000.00766</c:v>
                </c:pt>
                <c:pt idx="2770">
                  <c:v>138500000000.00766</c:v>
                </c:pt>
                <c:pt idx="2771">
                  <c:v>138550000000.00766</c:v>
                </c:pt>
                <c:pt idx="2772">
                  <c:v>138600000000.00766</c:v>
                </c:pt>
                <c:pt idx="2773">
                  <c:v>138650000000.00769</c:v>
                </c:pt>
                <c:pt idx="2774">
                  <c:v>138700000000.00769</c:v>
                </c:pt>
                <c:pt idx="2775">
                  <c:v>138750000000.00769</c:v>
                </c:pt>
                <c:pt idx="2776">
                  <c:v>138800000000.00769</c:v>
                </c:pt>
                <c:pt idx="2777">
                  <c:v>138850000000.00772</c:v>
                </c:pt>
                <c:pt idx="2778">
                  <c:v>138900000000.00772</c:v>
                </c:pt>
                <c:pt idx="2779">
                  <c:v>138950000000.00772</c:v>
                </c:pt>
                <c:pt idx="2780">
                  <c:v>139000000000.00772</c:v>
                </c:pt>
                <c:pt idx="2781">
                  <c:v>139050000000.00775</c:v>
                </c:pt>
                <c:pt idx="2782">
                  <c:v>139100000000.00775</c:v>
                </c:pt>
                <c:pt idx="2783">
                  <c:v>139150000000.00775</c:v>
                </c:pt>
                <c:pt idx="2784">
                  <c:v>139200000000.00775</c:v>
                </c:pt>
                <c:pt idx="2785">
                  <c:v>139250000000.00778</c:v>
                </c:pt>
                <c:pt idx="2786">
                  <c:v>139300000000.00778</c:v>
                </c:pt>
                <c:pt idx="2787">
                  <c:v>139350000000.00778</c:v>
                </c:pt>
                <c:pt idx="2788">
                  <c:v>139400000000.00778</c:v>
                </c:pt>
                <c:pt idx="2789">
                  <c:v>139450000000.00778</c:v>
                </c:pt>
                <c:pt idx="2790">
                  <c:v>139500000000.00778</c:v>
                </c:pt>
                <c:pt idx="2791">
                  <c:v>139550000000.00778</c:v>
                </c:pt>
                <c:pt idx="2792">
                  <c:v>139600000000.00778</c:v>
                </c:pt>
                <c:pt idx="2793">
                  <c:v>139650000000.00778</c:v>
                </c:pt>
                <c:pt idx="2794">
                  <c:v>139700000000.00778</c:v>
                </c:pt>
                <c:pt idx="2795">
                  <c:v>139750000000.00778</c:v>
                </c:pt>
                <c:pt idx="2796">
                  <c:v>139800000000.00778</c:v>
                </c:pt>
                <c:pt idx="2797">
                  <c:v>139850000000.00778</c:v>
                </c:pt>
                <c:pt idx="2798">
                  <c:v>139900000000.00778</c:v>
                </c:pt>
                <c:pt idx="2799">
                  <c:v>139950000000.00778</c:v>
                </c:pt>
                <c:pt idx="2800">
                  <c:v>140000000000.00778</c:v>
                </c:pt>
                <c:pt idx="2801">
                  <c:v>140050000000.00778</c:v>
                </c:pt>
                <c:pt idx="2802">
                  <c:v>140100000000.00778</c:v>
                </c:pt>
                <c:pt idx="2803">
                  <c:v>140150000000.00778</c:v>
                </c:pt>
                <c:pt idx="2804">
                  <c:v>140200000000.00778</c:v>
                </c:pt>
                <c:pt idx="2805">
                  <c:v>140250000000.00778</c:v>
                </c:pt>
                <c:pt idx="2806">
                  <c:v>140300000000.00778</c:v>
                </c:pt>
                <c:pt idx="2807">
                  <c:v>140350000000.00778</c:v>
                </c:pt>
                <c:pt idx="2808">
                  <c:v>140400000000.00778</c:v>
                </c:pt>
                <c:pt idx="2809">
                  <c:v>140450000000.00778</c:v>
                </c:pt>
                <c:pt idx="2810">
                  <c:v>140500000000.00778</c:v>
                </c:pt>
                <c:pt idx="2811">
                  <c:v>140550000000.00778</c:v>
                </c:pt>
                <c:pt idx="2812">
                  <c:v>140600000000.008</c:v>
                </c:pt>
                <c:pt idx="2813">
                  <c:v>140650000000.008</c:v>
                </c:pt>
                <c:pt idx="2814">
                  <c:v>140700000000.008</c:v>
                </c:pt>
                <c:pt idx="2815">
                  <c:v>140750000000.008</c:v>
                </c:pt>
                <c:pt idx="2816">
                  <c:v>140800000000.00803</c:v>
                </c:pt>
                <c:pt idx="2817">
                  <c:v>140850000000.00803</c:v>
                </c:pt>
                <c:pt idx="2818">
                  <c:v>140900000000.00803</c:v>
                </c:pt>
                <c:pt idx="2819">
                  <c:v>140950000000.00803</c:v>
                </c:pt>
                <c:pt idx="2820">
                  <c:v>141000000000.00806</c:v>
                </c:pt>
                <c:pt idx="2821">
                  <c:v>141050000000.00806</c:v>
                </c:pt>
                <c:pt idx="2822">
                  <c:v>141100000000.00806</c:v>
                </c:pt>
                <c:pt idx="2823">
                  <c:v>141150000000.00806</c:v>
                </c:pt>
                <c:pt idx="2824">
                  <c:v>141200000000.00809</c:v>
                </c:pt>
                <c:pt idx="2825">
                  <c:v>141250000000.00809</c:v>
                </c:pt>
                <c:pt idx="2826">
                  <c:v>141300000000.00809</c:v>
                </c:pt>
                <c:pt idx="2827">
                  <c:v>141350000000.00809</c:v>
                </c:pt>
                <c:pt idx="2828">
                  <c:v>141400000000.00812</c:v>
                </c:pt>
                <c:pt idx="2829">
                  <c:v>141450000000.00812</c:v>
                </c:pt>
                <c:pt idx="2830">
                  <c:v>141500000000.00812</c:v>
                </c:pt>
                <c:pt idx="2831">
                  <c:v>141550000000.00812</c:v>
                </c:pt>
                <c:pt idx="2832">
                  <c:v>141600000000.00815</c:v>
                </c:pt>
                <c:pt idx="2833">
                  <c:v>141650000000.00815</c:v>
                </c:pt>
                <c:pt idx="2834">
                  <c:v>141700000000.00815</c:v>
                </c:pt>
                <c:pt idx="2835">
                  <c:v>141750000000.00815</c:v>
                </c:pt>
                <c:pt idx="2836">
                  <c:v>141800000000.00818</c:v>
                </c:pt>
                <c:pt idx="2837">
                  <c:v>141850000000.00818</c:v>
                </c:pt>
                <c:pt idx="2838">
                  <c:v>141900000000.00818</c:v>
                </c:pt>
                <c:pt idx="2839">
                  <c:v>141950000000.00818</c:v>
                </c:pt>
                <c:pt idx="2840">
                  <c:v>142000000000.00821</c:v>
                </c:pt>
                <c:pt idx="2841">
                  <c:v>142050000000.00821</c:v>
                </c:pt>
                <c:pt idx="2842">
                  <c:v>142100000000.00821</c:v>
                </c:pt>
                <c:pt idx="2843">
                  <c:v>142150000000.00821</c:v>
                </c:pt>
                <c:pt idx="2844">
                  <c:v>142200000000.00824</c:v>
                </c:pt>
                <c:pt idx="2845">
                  <c:v>142250000000.00824</c:v>
                </c:pt>
                <c:pt idx="2846">
                  <c:v>142300000000.00824</c:v>
                </c:pt>
                <c:pt idx="2847">
                  <c:v>142350000000.00824</c:v>
                </c:pt>
                <c:pt idx="2848">
                  <c:v>142400000000.00827</c:v>
                </c:pt>
                <c:pt idx="2849">
                  <c:v>142450000000.00827</c:v>
                </c:pt>
                <c:pt idx="2850">
                  <c:v>142500000000.00827</c:v>
                </c:pt>
                <c:pt idx="2851">
                  <c:v>142550000000.0083</c:v>
                </c:pt>
                <c:pt idx="2852">
                  <c:v>142600000000.0083</c:v>
                </c:pt>
                <c:pt idx="2853">
                  <c:v>142650000000.0083</c:v>
                </c:pt>
                <c:pt idx="2854">
                  <c:v>142700000000.0083</c:v>
                </c:pt>
                <c:pt idx="2855">
                  <c:v>142750000000.00833</c:v>
                </c:pt>
                <c:pt idx="2856">
                  <c:v>142800000000.00833</c:v>
                </c:pt>
                <c:pt idx="2857">
                  <c:v>142850000000.00833</c:v>
                </c:pt>
                <c:pt idx="2858">
                  <c:v>142900000000.00833</c:v>
                </c:pt>
                <c:pt idx="2859">
                  <c:v>142950000000.00836</c:v>
                </c:pt>
                <c:pt idx="2860">
                  <c:v>143000000000.00836</c:v>
                </c:pt>
                <c:pt idx="2861">
                  <c:v>143050000000.00836</c:v>
                </c:pt>
                <c:pt idx="2862">
                  <c:v>143100000000.00836</c:v>
                </c:pt>
                <c:pt idx="2863">
                  <c:v>143150000000.00839</c:v>
                </c:pt>
                <c:pt idx="2864">
                  <c:v>143200000000.00839</c:v>
                </c:pt>
                <c:pt idx="2865">
                  <c:v>143250000000.00839</c:v>
                </c:pt>
                <c:pt idx="2866">
                  <c:v>143300000000.00839</c:v>
                </c:pt>
                <c:pt idx="2867">
                  <c:v>143350000000.00842</c:v>
                </c:pt>
                <c:pt idx="2868">
                  <c:v>143400000000.00842</c:v>
                </c:pt>
                <c:pt idx="2869">
                  <c:v>143450000000.00842</c:v>
                </c:pt>
                <c:pt idx="2870">
                  <c:v>143500000000.00842</c:v>
                </c:pt>
                <c:pt idx="2871">
                  <c:v>143550000000.00845</c:v>
                </c:pt>
                <c:pt idx="2872">
                  <c:v>143600000000.00845</c:v>
                </c:pt>
                <c:pt idx="2873">
                  <c:v>143650000000.00845</c:v>
                </c:pt>
                <c:pt idx="2874">
                  <c:v>143700000000.00845</c:v>
                </c:pt>
                <c:pt idx="2875">
                  <c:v>143750000000.00848</c:v>
                </c:pt>
                <c:pt idx="2876">
                  <c:v>143800000000.00848</c:v>
                </c:pt>
                <c:pt idx="2877">
                  <c:v>143850000000.00848</c:v>
                </c:pt>
                <c:pt idx="2878">
                  <c:v>143900000000.00848</c:v>
                </c:pt>
                <c:pt idx="2879">
                  <c:v>143950000000.00848</c:v>
                </c:pt>
                <c:pt idx="2880">
                  <c:v>144000000000.00848</c:v>
                </c:pt>
                <c:pt idx="2881">
                  <c:v>144050000000.00848</c:v>
                </c:pt>
                <c:pt idx="2882">
                  <c:v>144100000000.00848</c:v>
                </c:pt>
                <c:pt idx="2883">
                  <c:v>144150000000.00848</c:v>
                </c:pt>
                <c:pt idx="2884">
                  <c:v>144200000000.00848</c:v>
                </c:pt>
                <c:pt idx="2885">
                  <c:v>144250000000.00848</c:v>
                </c:pt>
                <c:pt idx="2886">
                  <c:v>144300000000.00848</c:v>
                </c:pt>
                <c:pt idx="2887">
                  <c:v>144350000000.00858</c:v>
                </c:pt>
                <c:pt idx="2888">
                  <c:v>144400000000.00858</c:v>
                </c:pt>
                <c:pt idx="2889">
                  <c:v>144450000000.00858</c:v>
                </c:pt>
                <c:pt idx="2890">
                  <c:v>144500000000.00858</c:v>
                </c:pt>
                <c:pt idx="2891">
                  <c:v>144550000000.00861</c:v>
                </c:pt>
                <c:pt idx="2892">
                  <c:v>144600000000.00861</c:v>
                </c:pt>
                <c:pt idx="2893">
                  <c:v>144650000000.00861</c:v>
                </c:pt>
                <c:pt idx="2894">
                  <c:v>144700000000.00864</c:v>
                </c:pt>
                <c:pt idx="2895">
                  <c:v>144750000000.00864</c:v>
                </c:pt>
                <c:pt idx="2896">
                  <c:v>144800000000.00864</c:v>
                </c:pt>
                <c:pt idx="2897">
                  <c:v>144850000000.00864</c:v>
                </c:pt>
                <c:pt idx="2898">
                  <c:v>144900000000.00867</c:v>
                </c:pt>
                <c:pt idx="2899">
                  <c:v>144950000000.00867</c:v>
                </c:pt>
                <c:pt idx="2900">
                  <c:v>145000000000.00867</c:v>
                </c:pt>
                <c:pt idx="2901">
                  <c:v>145050000000.00867</c:v>
                </c:pt>
                <c:pt idx="2902">
                  <c:v>145100000000.0087</c:v>
                </c:pt>
                <c:pt idx="2903">
                  <c:v>145150000000.0087</c:v>
                </c:pt>
                <c:pt idx="2904">
                  <c:v>145200000000.0087</c:v>
                </c:pt>
                <c:pt idx="2905">
                  <c:v>145250000000.0087</c:v>
                </c:pt>
                <c:pt idx="2906">
                  <c:v>145300000000.00873</c:v>
                </c:pt>
                <c:pt idx="2907">
                  <c:v>145350000000.00873</c:v>
                </c:pt>
                <c:pt idx="2908">
                  <c:v>145400000000.00873</c:v>
                </c:pt>
                <c:pt idx="2909">
                  <c:v>145450000000.00873</c:v>
                </c:pt>
                <c:pt idx="2910">
                  <c:v>145500000000.00876</c:v>
                </c:pt>
                <c:pt idx="2911">
                  <c:v>145550000000.00876</c:v>
                </c:pt>
                <c:pt idx="2912">
                  <c:v>145600000000.00876</c:v>
                </c:pt>
                <c:pt idx="2913">
                  <c:v>145650000000.00876</c:v>
                </c:pt>
                <c:pt idx="2914">
                  <c:v>145700000000.00879</c:v>
                </c:pt>
                <c:pt idx="2915">
                  <c:v>145750000000.00879</c:v>
                </c:pt>
                <c:pt idx="2916">
                  <c:v>145800000000.00879</c:v>
                </c:pt>
                <c:pt idx="2917">
                  <c:v>145850000000.00879</c:v>
                </c:pt>
                <c:pt idx="2918">
                  <c:v>145900000000.00882</c:v>
                </c:pt>
                <c:pt idx="2919">
                  <c:v>145950000000.00882</c:v>
                </c:pt>
                <c:pt idx="2920">
                  <c:v>146000000000.00882</c:v>
                </c:pt>
                <c:pt idx="2921">
                  <c:v>146050000000.00882</c:v>
                </c:pt>
                <c:pt idx="2922">
                  <c:v>146100000000.00885</c:v>
                </c:pt>
                <c:pt idx="2923">
                  <c:v>146150000000.00885</c:v>
                </c:pt>
                <c:pt idx="2924">
                  <c:v>146200000000.00885</c:v>
                </c:pt>
                <c:pt idx="2925">
                  <c:v>146250000000.00885</c:v>
                </c:pt>
                <c:pt idx="2926">
                  <c:v>146300000000.00888</c:v>
                </c:pt>
                <c:pt idx="2927">
                  <c:v>146350000000.00888</c:v>
                </c:pt>
                <c:pt idx="2928">
                  <c:v>146400000000.00888</c:v>
                </c:pt>
                <c:pt idx="2929">
                  <c:v>146450000000.00888</c:v>
                </c:pt>
                <c:pt idx="2930">
                  <c:v>146500000000.00888</c:v>
                </c:pt>
                <c:pt idx="2931">
                  <c:v>146550000000.00888</c:v>
                </c:pt>
                <c:pt idx="2932">
                  <c:v>146600000000.00888</c:v>
                </c:pt>
                <c:pt idx="2933">
                  <c:v>146650000000.00888</c:v>
                </c:pt>
                <c:pt idx="2934">
                  <c:v>146700000000.00888</c:v>
                </c:pt>
                <c:pt idx="2935">
                  <c:v>146750000000.00888</c:v>
                </c:pt>
                <c:pt idx="2936">
                  <c:v>146800000000.00888</c:v>
                </c:pt>
                <c:pt idx="2937">
                  <c:v>146850000000.00888</c:v>
                </c:pt>
                <c:pt idx="2938">
                  <c:v>146900000000.00888</c:v>
                </c:pt>
                <c:pt idx="2939">
                  <c:v>146950000000.00888</c:v>
                </c:pt>
                <c:pt idx="2940">
                  <c:v>147000000000.00888</c:v>
                </c:pt>
                <c:pt idx="2941">
                  <c:v>147050000000.009</c:v>
                </c:pt>
                <c:pt idx="2942">
                  <c:v>147100000000.009</c:v>
                </c:pt>
                <c:pt idx="2943">
                  <c:v>147150000000.009</c:v>
                </c:pt>
                <c:pt idx="2944">
                  <c:v>147200000000.009</c:v>
                </c:pt>
                <c:pt idx="2945">
                  <c:v>147250000000.00903</c:v>
                </c:pt>
                <c:pt idx="2946">
                  <c:v>147300000000.00903</c:v>
                </c:pt>
                <c:pt idx="2947">
                  <c:v>147350000000.00903</c:v>
                </c:pt>
                <c:pt idx="2948">
                  <c:v>147400000000.00903</c:v>
                </c:pt>
                <c:pt idx="2949">
                  <c:v>147450000000.00906</c:v>
                </c:pt>
                <c:pt idx="2950">
                  <c:v>147500000000.00906</c:v>
                </c:pt>
                <c:pt idx="2951">
                  <c:v>147550000000.00906</c:v>
                </c:pt>
                <c:pt idx="2952">
                  <c:v>147600000000.00906</c:v>
                </c:pt>
                <c:pt idx="2953">
                  <c:v>147650000000.00909</c:v>
                </c:pt>
                <c:pt idx="2954">
                  <c:v>147700000000.00909</c:v>
                </c:pt>
                <c:pt idx="2955">
                  <c:v>147750000000.00909</c:v>
                </c:pt>
                <c:pt idx="2956">
                  <c:v>147800000000.00909</c:v>
                </c:pt>
                <c:pt idx="2957">
                  <c:v>147850000000.00912</c:v>
                </c:pt>
                <c:pt idx="2958">
                  <c:v>147900000000.00912</c:v>
                </c:pt>
                <c:pt idx="2959">
                  <c:v>147950000000.00912</c:v>
                </c:pt>
                <c:pt idx="2960">
                  <c:v>148000000000.00912</c:v>
                </c:pt>
                <c:pt idx="2961">
                  <c:v>148050000000.00916</c:v>
                </c:pt>
                <c:pt idx="2962">
                  <c:v>148100000000.00916</c:v>
                </c:pt>
                <c:pt idx="2963">
                  <c:v>148150000000.00916</c:v>
                </c:pt>
                <c:pt idx="2964">
                  <c:v>148200000000.00916</c:v>
                </c:pt>
                <c:pt idx="2965">
                  <c:v>148250000000.00919</c:v>
                </c:pt>
                <c:pt idx="2966">
                  <c:v>148300000000.00919</c:v>
                </c:pt>
                <c:pt idx="2967">
                  <c:v>148350000000.00919</c:v>
                </c:pt>
                <c:pt idx="2968">
                  <c:v>148400000000.00919</c:v>
                </c:pt>
                <c:pt idx="2969">
                  <c:v>148450000000.00931</c:v>
                </c:pt>
                <c:pt idx="2970">
                  <c:v>148500000000.00931</c:v>
                </c:pt>
                <c:pt idx="2971">
                  <c:v>148550000000.00931</c:v>
                </c:pt>
                <c:pt idx="2972">
                  <c:v>148600000000.00931</c:v>
                </c:pt>
                <c:pt idx="2973">
                  <c:v>148650000000.00931</c:v>
                </c:pt>
                <c:pt idx="2974">
                  <c:v>148700000000.00931</c:v>
                </c:pt>
                <c:pt idx="2975">
                  <c:v>148750000000.00931</c:v>
                </c:pt>
                <c:pt idx="2976">
                  <c:v>148800000000.00931</c:v>
                </c:pt>
                <c:pt idx="2977">
                  <c:v>148850000000.00931</c:v>
                </c:pt>
                <c:pt idx="2978">
                  <c:v>148900000000.00931</c:v>
                </c:pt>
                <c:pt idx="2979">
                  <c:v>148950000000.00931</c:v>
                </c:pt>
                <c:pt idx="2980">
                  <c:v>149000000000.00931</c:v>
                </c:pt>
                <c:pt idx="2981">
                  <c:v>149050000000.00931</c:v>
                </c:pt>
                <c:pt idx="2982">
                  <c:v>149100000000.00931</c:v>
                </c:pt>
                <c:pt idx="2983">
                  <c:v>149150000000.00931</c:v>
                </c:pt>
                <c:pt idx="2984">
                  <c:v>149200000000.00934</c:v>
                </c:pt>
                <c:pt idx="2985">
                  <c:v>149250000000.00934</c:v>
                </c:pt>
                <c:pt idx="2986">
                  <c:v>149300000000.00934</c:v>
                </c:pt>
                <c:pt idx="2987">
                  <c:v>149350000000.00934</c:v>
                </c:pt>
                <c:pt idx="2988">
                  <c:v>149400000000.00937</c:v>
                </c:pt>
                <c:pt idx="2989">
                  <c:v>149450000000.00937</c:v>
                </c:pt>
                <c:pt idx="2990">
                  <c:v>149500000000.00937</c:v>
                </c:pt>
                <c:pt idx="2991">
                  <c:v>149550000000.00937</c:v>
                </c:pt>
                <c:pt idx="2992">
                  <c:v>149600000000.0094</c:v>
                </c:pt>
                <c:pt idx="2993">
                  <c:v>149650000000.0094</c:v>
                </c:pt>
                <c:pt idx="2994">
                  <c:v>149700000000.0094</c:v>
                </c:pt>
                <c:pt idx="2995">
                  <c:v>149750000000.0094</c:v>
                </c:pt>
                <c:pt idx="2996">
                  <c:v>149800000000.00943</c:v>
                </c:pt>
                <c:pt idx="2997">
                  <c:v>149850000000.00943</c:v>
                </c:pt>
                <c:pt idx="2998">
                  <c:v>149900000000.00943</c:v>
                </c:pt>
                <c:pt idx="2999">
                  <c:v>149950000000.00943</c:v>
                </c:pt>
                <c:pt idx="3000">
                  <c:v>150000000000.00946</c:v>
                </c:pt>
                <c:pt idx="3001">
                  <c:v>150050000000.00946</c:v>
                </c:pt>
                <c:pt idx="3002">
                  <c:v>150100000000.00946</c:v>
                </c:pt>
                <c:pt idx="3003">
                  <c:v>150150000000.00946</c:v>
                </c:pt>
                <c:pt idx="3004">
                  <c:v>150200000000.00949</c:v>
                </c:pt>
                <c:pt idx="3005">
                  <c:v>150250000000.00949</c:v>
                </c:pt>
                <c:pt idx="3006">
                  <c:v>150300000000.00949</c:v>
                </c:pt>
                <c:pt idx="3007">
                  <c:v>150350000000.00949</c:v>
                </c:pt>
                <c:pt idx="3008">
                  <c:v>150400000000.00952</c:v>
                </c:pt>
                <c:pt idx="3009">
                  <c:v>150450000000.00952</c:v>
                </c:pt>
                <c:pt idx="3010">
                  <c:v>150500000000.00952</c:v>
                </c:pt>
                <c:pt idx="3011">
                  <c:v>150550000000.00952</c:v>
                </c:pt>
                <c:pt idx="3012">
                  <c:v>150600000000.00955</c:v>
                </c:pt>
                <c:pt idx="3013">
                  <c:v>150650000000.00955</c:v>
                </c:pt>
                <c:pt idx="3014">
                  <c:v>150700000000.00955</c:v>
                </c:pt>
                <c:pt idx="3015">
                  <c:v>150750000000.00958</c:v>
                </c:pt>
                <c:pt idx="3016">
                  <c:v>150800000000.00958</c:v>
                </c:pt>
                <c:pt idx="3017">
                  <c:v>150850000000.00958</c:v>
                </c:pt>
                <c:pt idx="3018">
                  <c:v>150900000000.00958</c:v>
                </c:pt>
                <c:pt idx="3019">
                  <c:v>150950000000.00961</c:v>
                </c:pt>
                <c:pt idx="3020">
                  <c:v>151000000000.00961</c:v>
                </c:pt>
                <c:pt idx="3021">
                  <c:v>151050000000.00961</c:v>
                </c:pt>
                <c:pt idx="3022">
                  <c:v>151100000000.00961</c:v>
                </c:pt>
                <c:pt idx="3023">
                  <c:v>151150000000.00964</c:v>
                </c:pt>
                <c:pt idx="3024">
                  <c:v>151200000000.00964</c:v>
                </c:pt>
                <c:pt idx="3025">
                  <c:v>151250000000.00964</c:v>
                </c:pt>
                <c:pt idx="3026">
                  <c:v>151300000000.00964</c:v>
                </c:pt>
                <c:pt idx="3027">
                  <c:v>151350000000.00967</c:v>
                </c:pt>
                <c:pt idx="3028">
                  <c:v>151400000000.00967</c:v>
                </c:pt>
                <c:pt idx="3029">
                  <c:v>151450000000.00967</c:v>
                </c:pt>
                <c:pt idx="3030">
                  <c:v>151500000000.00967</c:v>
                </c:pt>
                <c:pt idx="3031">
                  <c:v>151550000000.0097</c:v>
                </c:pt>
                <c:pt idx="3032">
                  <c:v>151600000000.0097</c:v>
                </c:pt>
                <c:pt idx="3033">
                  <c:v>151650000000.0097</c:v>
                </c:pt>
                <c:pt idx="3034">
                  <c:v>151700000000.0097</c:v>
                </c:pt>
                <c:pt idx="3035">
                  <c:v>151750000000.00974</c:v>
                </c:pt>
                <c:pt idx="3036">
                  <c:v>151800000000.00974</c:v>
                </c:pt>
                <c:pt idx="3037">
                  <c:v>151850000000.00974</c:v>
                </c:pt>
                <c:pt idx="3038">
                  <c:v>151900000000.00974</c:v>
                </c:pt>
                <c:pt idx="3039">
                  <c:v>151950000000.00977</c:v>
                </c:pt>
                <c:pt idx="3040">
                  <c:v>152000000000.00977</c:v>
                </c:pt>
                <c:pt idx="3041">
                  <c:v>152050000000.00977</c:v>
                </c:pt>
                <c:pt idx="3042">
                  <c:v>152100000000.00977</c:v>
                </c:pt>
                <c:pt idx="3043">
                  <c:v>152150000000.0098</c:v>
                </c:pt>
                <c:pt idx="3044">
                  <c:v>152200000000.0098</c:v>
                </c:pt>
                <c:pt idx="3045">
                  <c:v>152250000000.0098</c:v>
                </c:pt>
                <c:pt idx="3046">
                  <c:v>152300000000.0098</c:v>
                </c:pt>
                <c:pt idx="3047">
                  <c:v>152350000000.00983</c:v>
                </c:pt>
                <c:pt idx="3048">
                  <c:v>152400000000.00983</c:v>
                </c:pt>
                <c:pt idx="3049">
                  <c:v>152450000000.00983</c:v>
                </c:pt>
                <c:pt idx="3050">
                  <c:v>152500000000.00983</c:v>
                </c:pt>
                <c:pt idx="3051">
                  <c:v>152550000000.00986</c:v>
                </c:pt>
                <c:pt idx="3052">
                  <c:v>152600000000.00986</c:v>
                </c:pt>
                <c:pt idx="3053">
                  <c:v>152650000000.00986</c:v>
                </c:pt>
                <c:pt idx="3054">
                  <c:v>152700000000.00986</c:v>
                </c:pt>
                <c:pt idx="3055">
                  <c:v>152750000000.00989</c:v>
                </c:pt>
                <c:pt idx="3056">
                  <c:v>152800000000.00989</c:v>
                </c:pt>
                <c:pt idx="3057">
                  <c:v>152850000000.00989</c:v>
                </c:pt>
                <c:pt idx="3058">
                  <c:v>152900000000.00992</c:v>
                </c:pt>
                <c:pt idx="3059">
                  <c:v>152950000000.00992</c:v>
                </c:pt>
                <c:pt idx="3060">
                  <c:v>153000000000.00992</c:v>
                </c:pt>
                <c:pt idx="3061">
                  <c:v>153050000000.00992</c:v>
                </c:pt>
                <c:pt idx="3062">
                  <c:v>153100000000.00995</c:v>
                </c:pt>
                <c:pt idx="3063">
                  <c:v>153150000000.00995</c:v>
                </c:pt>
                <c:pt idx="3064">
                  <c:v>153200000000.00995</c:v>
                </c:pt>
                <c:pt idx="3065">
                  <c:v>153250000000.00995</c:v>
                </c:pt>
                <c:pt idx="3066">
                  <c:v>153300000000.00998</c:v>
                </c:pt>
                <c:pt idx="3067">
                  <c:v>153350000000.00998</c:v>
                </c:pt>
                <c:pt idx="3068">
                  <c:v>153400000000.00998</c:v>
                </c:pt>
                <c:pt idx="3069">
                  <c:v>153450000000.00998</c:v>
                </c:pt>
                <c:pt idx="3070">
                  <c:v>153500000000.01001</c:v>
                </c:pt>
                <c:pt idx="3071">
                  <c:v>153550000000.01001</c:v>
                </c:pt>
                <c:pt idx="3072">
                  <c:v>153600000000.01001</c:v>
                </c:pt>
                <c:pt idx="3073">
                  <c:v>153650000000.01001</c:v>
                </c:pt>
                <c:pt idx="3074">
                  <c:v>153700000000.01004</c:v>
                </c:pt>
                <c:pt idx="3075">
                  <c:v>153750000000.01004</c:v>
                </c:pt>
                <c:pt idx="3076">
                  <c:v>153800000000.01004</c:v>
                </c:pt>
                <c:pt idx="3077">
                  <c:v>153850000000.01004</c:v>
                </c:pt>
                <c:pt idx="3078">
                  <c:v>153900000000.01007</c:v>
                </c:pt>
                <c:pt idx="3079">
                  <c:v>153950000000.01007</c:v>
                </c:pt>
                <c:pt idx="3080">
                  <c:v>154000000000.01007</c:v>
                </c:pt>
                <c:pt idx="3081">
                  <c:v>154050000000.01007</c:v>
                </c:pt>
                <c:pt idx="3082">
                  <c:v>154100000000.0101</c:v>
                </c:pt>
                <c:pt idx="3083">
                  <c:v>154150000000.0101</c:v>
                </c:pt>
                <c:pt idx="3084">
                  <c:v>154200000000.0101</c:v>
                </c:pt>
                <c:pt idx="3085">
                  <c:v>154250000000.0101</c:v>
                </c:pt>
                <c:pt idx="3086">
                  <c:v>154300000000.01013</c:v>
                </c:pt>
                <c:pt idx="3087">
                  <c:v>154350000000.01013</c:v>
                </c:pt>
                <c:pt idx="3088">
                  <c:v>154400000000.01013</c:v>
                </c:pt>
                <c:pt idx="3089">
                  <c:v>154450000000.01013</c:v>
                </c:pt>
                <c:pt idx="3090">
                  <c:v>154500000000.01016</c:v>
                </c:pt>
                <c:pt idx="3091">
                  <c:v>154550000000.01016</c:v>
                </c:pt>
                <c:pt idx="3092">
                  <c:v>154600000000.01016</c:v>
                </c:pt>
                <c:pt idx="3093">
                  <c:v>154650000000.01016</c:v>
                </c:pt>
                <c:pt idx="3094">
                  <c:v>154700000000.01019</c:v>
                </c:pt>
                <c:pt idx="3095">
                  <c:v>154750000000.01019</c:v>
                </c:pt>
                <c:pt idx="3096">
                  <c:v>154800000000.01019</c:v>
                </c:pt>
                <c:pt idx="3097">
                  <c:v>154850000000.01031</c:v>
                </c:pt>
                <c:pt idx="3098">
                  <c:v>154900000000.01031</c:v>
                </c:pt>
                <c:pt idx="3099">
                  <c:v>154950000000.01031</c:v>
                </c:pt>
                <c:pt idx="3100">
                  <c:v>155000000000.01031</c:v>
                </c:pt>
                <c:pt idx="3101">
                  <c:v>155050000000.01031</c:v>
                </c:pt>
                <c:pt idx="3102">
                  <c:v>155100000000.01031</c:v>
                </c:pt>
                <c:pt idx="3103">
                  <c:v>155150000000.01031</c:v>
                </c:pt>
                <c:pt idx="3104">
                  <c:v>155200000000.01031</c:v>
                </c:pt>
                <c:pt idx="3105">
                  <c:v>155250000000.01031</c:v>
                </c:pt>
                <c:pt idx="3106">
                  <c:v>155300000000.01031</c:v>
                </c:pt>
                <c:pt idx="3107">
                  <c:v>155350000000.01031</c:v>
                </c:pt>
                <c:pt idx="3108">
                  <c:v>155400000000.01031</c:v>
                </c:pt>
                <c:pt idx="3109">
                  <c:v>155450000000.01031</c:v>
                </c:pt>
                <c:pt idx="3110">
                  <c:v>155500000000.01031</c:v>
                </c:pt>
                <c:pt idx="3111">
                  <c:v>155550000000.01031</c:v>
                </c:pt>
                <c:pt idx="3112">
                  <c:v>155600000000.01031</c:v>
                </c:pt>
                <c:pt idx="3113">
                  <c:v>155650000000.01041</c:v>
                </c:pt>
                <c:pt idx="3114">
                  <c:v>155700000000.01041</c:v>
                </c:pt>
                <c:pt idx="3115">
                  <c:v>155750000000.01041</c:v>
                </c:pt>
                <c:pt idx="3116">
                  <c:v>155800000000.01041</c:v>
                </c:pt>
                <c:pt idx="3117">
                  <c:v>155850000000.01041</c:v>
                </c:pt>
                <c:pt idx="3118">
                  <c:v>155900000000.01041</c:v>
                </c:pt>
                <c:pt idx="3119">
                  <c:v>155950000000.01041</c:v>
                </c:pt>
                <c:pt idx="3120">
                  <c:v>156000000000.01041</c:v>
                </c:pt>
                <c:pt idx="3121">
                  <c:v>156050000000.01041</c:v>
                </c:pt>
                <c:pt idx="3122">
                  <c:v>156100000000.01041</c:v>
                </c:pt>
                <c:pt idx="3123">
                  <c:v>156150000000.01041</c:v>
                </c:pt>
                <c:pt idx="3124">
                  <c:v>156200000000.01041</c:v>
                </c:pt>
                <c:pt idx="3125">
                  <c:v>156250000000.01044</c:v>
                </c:pt>
                <c:pt idx="3126">
                  <c:v>156300000000.01044</c:v>
                </c:pt>
                <c:pt idx="3127">
                  <c:v>156350000000.01044</c:v>
                </c:pt>
                <c:pt idx="3128">
                  <c:v>156400000000.01044</c:v>
                </c:pt>
                <c:pt idx="3129">
                  <c:v>156450000000.01047</c:v>
                </c:pt>
                <c:pt idx="3130">
                  <c:v>156500000000.01047</c:v>
                </c:pt>
                <c:pt idx="3131">
                  <c:v>156550000000.01047</c:v>
                </c:pt>
                <c:pt idx="3132">
                  <c:v>156600000000.01047</c:v>
                </c:pt>
                <c:pt idx="3133">
                  <c:v>156650000000.0105</c:v>
                </c:pt>
                <c:pt idx="3134">
                  <c:v>156700000000.0105</c:v>
                </c:pt>
                <c:pt idx="3135">
                  <c:v>156750000000.0105</c:v>
                </c:pt>
                <c:pt idx="3136">
                  <c:v>156800000000.0105</c:v>
                </c:pt>
                <c:pt idx="3137">
                  <c:v>156850000000.01053</c:v>
                </c:pt>
                <c:pt idx="3138">
                  <c:v>156900000000.01053</c:v>
                </c:pt>
                <c:pt idx="3139">
                  <c:v>156950000000.01053</c:v>
                </c:pt>
                <c:pt idx="3140">
                  <c:v>157000000000.01056</c:v>
                </c:pt>
                <c:pt idx="3141">
                  <c:v>157050000000.01056</c:v>
                </c:pt>
                <c:pt idx="3142">
                  <c:v>157100000000.01056</c:v>
                </c:pt>
                <c:pt idx="3143">
                  <c:v>157150000000.01056</c:v>
                </c:pt>
                <c:pt idx="3144">
                  <c:v>157200000000.01059</c:v>
                </c:pt>
                <c:pt idx="3145">
                  <c:v>157250000000.01059</c:v>
                </c:pt>
                <c:pt idx="3146">
                  <c:v>157300000000.01059</c:v>
                </c:pt>
                <c:pt idx="3147">
                  <c:v>157350000000.01059</c:v>
                </c:pt>
                <c:pt idx="3148">
                  <c:v>157400000000.01071</c:v>
                </c:pt>
                <c:pt idx="3149">
                  <c:v>157450000000.01071</c:v>
                </c:pt>
                <c:pt idx="3150">
                  <c:v>157500000000.01071</c:v>
                </c:pt>
                <c:pt idx="3151">
                  <c:v>157550000000.01071</c:v>
                </c:pt>
                <c:pt idx="3152">
                  <c:v>157600000000.01071</c:v>
                </c:pt>
                <c:pt idx="3153">
                  <c:v>157650000000.01071</c:v>
                </c:pt>
                <c:pt idx="3154">
                  <c:v>157700000000.01071</c:v>
                </c:pt>
                <c:pt idx="3155">
                  <c:v>157750000000.01071</c:v>
                </c:pt>
                <c:pt idx="3156">
                  <c:v>157800000000.01071</c:v>
                </c:pt>
                <c:pt idx="3157">
                  <c:v>157850000000.01071</c:v>
                </c:pt>
                <c:pt idx="3158">
                  <c:v>157900000000.01071</c:v>
                </c:pt>
                <c:pt idx="3159">
                  <c:v>157950000000.01071</c:v>
                </c:pt>
                <c:pt idx="3160">
                  <c:v>158000000000.01071</c:v>
                </c:pt>
                <c:pt idx="3161">
                  <c:v>158050000000.01071</c:v>
                </c:pt>
                <c:pt idx="3162">
                  <c:v>158100000000.01071</c:v>
                </c:pt>
                <c:pt idx="3163">
                  <c:v>158150000000.01071</c:v>
                </c:pt>
                <c:pt idx="3164">
                  <c:v>158200000000.01074</c:v>
                </c:pt>
                <c:pt idx="3165">
                  <c:v>158250000000.01074</c:v>
                </c:pt>
                <c:pt idx="3166">
                  <c:v>158300000000.01074</c:v>
                </c:pt>
                <c:pt idx="3167">
                  <c:v>158350000000.01074</c:v>
                </c:pt>
                <c:pt idx="3168">
                  <c:v>158400000000.01077</c:v>
                </c:pt>
                <c:pt idx="3169">
                  <c:v>158450000000.01077</c:v>
                </c:pt>
                <c:pt idx="3170">
                  <c:v>158500000000.01077</c:v>
                </c:pt>
                <c:pt idx="3171">
                  <c:v>158550000000.01077</c:v>
                </c:pt>
                <c:pt idx="3172">
                  <c:v>158600000000.0108</c:v>
                </c:pt>
                <c:pt idx="3173">
                  <c:v>158650000000.0108</c:v>
                </c:pt>
                <c:pt idx="3174">
                  <c:v>158700000000.0108</c:v>
                </c:pt>
                <c:pt idx="3175">
                  <c:v>158750000000.0108</c:v>
                </c:pt>
                <c:pt idx="3176">
                  <c:v>158800000000.01083</c:v>
                </c:pt>
                <c:pt idx="3177">
                  <c:v>158850000000.01083</c:v>
                </c:pt>
                <c:pt idx="3178">
                  <c:v>158900000000.01083</c:v>
                </c:pt>
                <c:pt idx="3179">
                  <c:v>158950000000.01086</c:v>
                </c:pt>
                <c:pt idx="3180">
                  <c:v>159000000000.01086</c:v>
                </c:pt>
                <c:pt idx="3181">
                  <c:v>159050000000.01086</c:v>
                </c:pt>
                <c:pt idx="3182">
                  <c:v>159100000000.01086</c:v>
                </c:pt>
                <c:pt idx="3183">
                  <c:v>159150000000.01089</c:v>
                </c:pt>
                <c:pt idx="3184">
                  <c:v>159200000000.01089</c:v>
                </c:pt>
                <c:pt idx="3185">
                  <c:v>159250000000.01089</c:v>
                </c:pt>
                <c:pt idx="3186">
                  <c:v>159300000000.01089</c:v>
                </c:pt>
                <c:pt idx="3187">
                  <c:v>159350000000.01093</c:v>
                </c:pt>
                <c:pt idx="3188">
                  <c:v>159400000000.01093</c:v>
                </c:pt>
                <c:pt idx="3189">
                  <c:v>159450000000.01093</c:v>
                </c:pt>
                <c:pt idx="3190">
                  <c:v>159500000000.01093</c:v>
                </c:pt>
                <c:pt idx="3191">
                  <c:v>159550000000.01096</c:v>
                </c:pt>
                <c:pt idx="3192">
                  <c:v>159600000000.01096</c:v>
                </c:pt>
                <c:pt idx="3193">
                  <c:v>159650000000.01096</c:v>
                </c:pt>
                <c:pt idx="3194">
                  <c:v>159700000000.01096</c:v>
                </c:pt>
                <c:pt idx="3195">
                  <c:v>159750000000.01099</c:v>
                </c:pt>
                <c:pt idx="3196">
                  <c:v>159800000000.01099</c:v>
                </c:pt>
                <c:pt idx="3197">
                  <c:v>159850000000.01099</c:v>
                </c:pt>
                <c:pt idx="3198">
                  <c:v>159900000000.01099</c:v>
                </c:pt>
                <c:pt idx="3199">
                  <c:v>159950000000.01111</c:v>
                </c:pt>
                <c:pt idx="3200">
                  <c:v>160000000000.01111</c:v>
                </c:pt>
                <c:pt idx="3201">
                  <c:v>160050000000.01111</c:v>
                </c:pt>
                <c:pt idx="3202">
                  <c:v>160100000000.01099</c:v>
                </c:pt>
                <c:pt idx="3203">
                  <c:v>160150000000.01099</c:v>
                </c:pt>
                <c:pt idx="3204">
                  <c:v>160200000000.01099</c:v>
                </c:pt>
                <c:pt idx="3205">
                  <c:v>160250000000.01096</c:v>
                </c:pt>
                <c:pt idx="3206">
                  <c:v>160300000000.01096</c:v>
                </c:pt>
                <c:pt idx="3207">
                  <c:v>160350000000.01096</c:v>
                </c:pt>
                <c:pt idx="3208">
                  <c:v>160400000000.01093</c:v>
                </c:pt>
                <c:pt idx="3209">
                  <c:v>160450000000.01093</c:v>
                </c:pt>
                <c:pt idx="3210">
                  <c:v>160500000000.01093</c:v>
                </c:pt>
                <c:pt idx="3211">
                  <c:v>160550000000.01089</c:v>
                </c:pt>
                <c:pt idx="3212">
                  <c:v>160600000000.01089</c:v>
                </c:pt>
                <c:pt idx="3213">
                  <c:v>160650000000.01089</c:v>
                </c:pt>
                <c:pt idx="3214">
                  <c:v>160700000000.01086</c:v>
                </c:pt>
                <c:pt idx="3215">
                  <c:v>160750000000.01086</c:v>
                </c:pt>
                <c:pt idx="3216">
                  <c:v>160800000000.01086</c:v>
                </c:pt>
                <c:pt idx="3217">
                  <c:v>160850000000.01083</c:v>
                </c:pt>
                <c:pt idx="3218">
                  <c:v>160900000000.01083</c:v>
                </c:pt>
                <c:pt idx="3219">
                  <c:v>160950000000.01083</c:v>
                </c:pt>
                <c:pt idx="3220">
                  <c:v>161000000000.0108</c:v>
                </c:pt>
                <c:pt idx="3221">
                  <c:v>161050000000.0108</c:v>
                </c:pt>
                <c:pt idx="3222">
                  <c:v>161100000000.0108</c:v>
                </c:pt>
                <c:pt idx="3223">
                  <c:v>161150000000.01077</c:v>
                </c:pt>
                <c:pt idx="3224">
                  <c:v>161200000000.01077</c:v>
                </c:pt>
                <c:pt idx="3225">
                  <c:v>161250000000.01077</c:v>
                </c:pt>
                <c:pt idx="3226">
                  <c:v>161300000000.01074</c:v>
                </c:pt>
                <c:pt idx="3227">
                  <c:v>161350000000.01074</c:v>
                </c:pt>
                <c:pt idx="3228">
                  <c:v>161400000000.01074</c:v>
                </c:pt>
                <c:pt idx="3229">
                  <c:v>161450000000.01071</c:v>
                </c:pt>
                <c:pt idx="3230">
                  <c:v>161500000000.01071</c:v>
                </c:pt>
                <c:pt idx="3231">
                  <c:v>161550000000.01071</c:v>
                </c:pt>
                <c:pt idx="3232">
                  <c:v>161600000000.01071</c:v>
                </c:pt>
                <c:pt idx="3233">
                  <c:v>161650000000.01071</c:v>
                </c:pt>
                <c:pt idx="3234">
                  <c:v>161700000000.01071</c:v>
                </c:pt>
                <c:pt idx="3235">
                  <c:v>161750000000.01071</c:v>
                </c:pt>
                <c:pt idx="3236">
                  <c:v>161800000000.01071</c:v>
                </c:pt>
                <c:pt idx="3237">
                  <c:v>161850000000.01071</c:v>
                </c:pt>
                <c:pt idx="3238">
                  <c:v>161900000000.01071</c:v>
                </c:pt>
                <c:pt idx="3239">
                  <c:v>161950000000.01071</c:v>
                </c:pt>
                <c:pt idx="3240">
                  <c:v>162000000000.01071</c:v>
                </c:pt>
                <c:pt idx="3241">
                  <c:v>162050000000.01071</c:v>
                </c:pt>
                <c:pt idx="3242">
                  <c:v>162100000000.01059</c:v>
                </c:pt>
                <c:pt idx="3243">
                  <c:v>162150000000.01059</c:v>
                </c:pt>
                <c:pt idx="3244">
                  <c:v>162200000000.01059</c:v>
                </c:pt>
                <c:pt idx="3245">
                  <c:v>162250000000.01056</c:v>
                </c:pt>
                <c:pt idx="3246">
                  <c:v>162300000000.01056</c:v>
                </c:pt>
                <c:pt idx="3247">
                  <c:v>162350000000.01056</c:v>
                </c:pt>
                <c:pt idx="3248">
                  <c:v>162400000000.01053</c:v>
                </c:pt>
                <c:pt idx="3249">
                  <c:v>162450000000.01053</c:v>
                </c:pt>
                <c:pt idx="3250">
                  <c:v>162500000000.01053</c:v>
                </c:pt>
                <c:pt idx="3251">
                  <c:v>162550000000.0105</c:v>
                </c:pt>
                <c:pt idx="3252">
                  <c:v>162600000000.0105</c:v>
                </c:pt>
                <c:pt idx="3253">
                  <c:v>162650000000.0105</c:v>
                </c:pt>
                <c:pt idx="3254">
                  <c:v>162700000000.01047</c:v>
                </c:pt>
                <c:pt idx="3255">
                  <c:v>162750000000.01047</c:v>
                </c:pt>
                <c:pt idx="3256">
                  <c:v>162800000000.01047</c:v>
                </c:pt>
                <c:pt idx="3257">
                  <c:v>162850000000.01044</c:v>
                </c:pt>
                <c:pt idx="3258">
                  <c:v>162900000000.01044</c:v>
                </c:pt>
                <c:pt idx="3259">
                  <c:v>162950000000.01044</c:v>
                </c:pt>
                <c:pt idx="3260">
                  <c:v>163000000000.01041</c:v>
                </c:pt>
                <c:pt idx="3261">
                  <c:v>163050000000.01041</c:v>
                </c:pt>
                <c:pt idx="3262">
                  <c:v>163100000000.01041</c:v>
                </c:pt>
                <c:pt idx="3263">
                  <c:v>163150000000.01041</c:v>
                </c:pt>
                <c:pt idx="3264">
                  <c:v>163200000000.01041</c:v>
                </c:pt>
                <c:pt idx="3265">
                  <c:v>163250000000.01041</c:v>
                </c:pt>
                <c:pt idx="3266">
                  <c:v>163300000000.01041</c:v>
                </c:pt>
                <c:pt idx="3267">
                  <c:v>163350000000.01041</c:v>
                </c:pt>
                <c:pt idx="3268">
                  <c:v>163400000000.01041</c:v>
                </c:pt>
                <c:pt idx="3269">
                  <c:v>163450000000.01031</c:v>
                </c:pt>
                <c:pt idx="3270">
                  <c:v>163500000000.01031</c:v>
                </c:pt>
                <c:pt idx="3271">
                  <c:v>163550000000.01031</c:v>
                </c:pt>
                <c:pt idx="3272">
                  <c:v>163600000000.01031</c:v>
                </c:pt>
                <c:pt idx="3273">
                  <c:v>163650000000.01031</c:v>
                </c:pt>
                <c:pt idx="3274">
                  <c:v>163700000000.01031</c:v>
                </c:pt>
                <c:pt idx="3275">
                  <c:v>163750000000.01031</c:v>
                </c:pt>
                <c:pt idx="3276">
                  <c:v>163800000000.01031</c:v>
                </c:pt>
                <c:pt idx="3277">
                  <c:v>163850000000.01031</c:v>
                </c:pt>
                <c:pt idx="3278">
                  <c:v>163900000000.01031</c:v>
                </c:pt>
                <c:pt idx="3279">
                  <c:v>163950000000.01031</c:v>
                </c:pt>
                <c:pt idx="3280">
                  <c:v>164000000000.01031</c:v>
                </c:pt>
                <c:pt idx="3281">
                  <c:v>164050000000.01019</c:v>
                </c:pt>
                <c:pt idx="3282">
                  <c:v>164100000000.01019</c:v>
                </c:pt>
                <c:pt idx="3283">
                  <c:v>164150000000.01019</c:v>
                </c:pt>
                <c:pt idx="3284">
                  <c:v>164200000000.01019</c:v>
                </c:pt>
                <c:pt idx="3285">
                  <c:v>164250000000.01016</c:v>
                </c:pt>
                <c:pt idx="3286">
                  <c:v>164300000000.01016</c:v>
                </c:pt>
                <c:pt idx="3287">
                  <c:v>164350000000.01016</c:v>
                </c:pt>
                <c:pt idx="3288">
                  <c:v>164400000000.01013</c:v>
                </c:pt>
                <c:pt idx="3289">
                  <c:v>164450000000.01013</c:v>
                </c:pt>
                <c:pt idx="3290">
                  <c:v>164500000000.01013</c:v>
                </c:pt>
                <c:pt idx="3291">
                  <c:v>164550000000.0101</c:v>
                </c:pt>
                <c:pt idx="3292">
                  <c:v>164600000000.0101</c:v>
                </c:pt>
                <c:pt idx="3293">
                  <c:v>164650000000.0101</c:v>
                </c:pt>
                <c:pt idx="3294">
                  <c:v>164700000000.01007</c:v>
                </c:pt>
                <c:pt idx="3295">
                  <c:v>164750000000.01007</c:v>
                </c:pt>
                <c:pt idx="3296">
                  <c:v>164800000000.01007</c:v>
                </c:pt>
                <c:pt idx="3297">
                  <c:v>164850000000.01004</c:v>
                </c:pt>
                <c:pt idx="3298">
                  <c:v>164900000000.01004</c:v>
                </c:pt>
                <c:pt idx="3299">
                  <c:v>164950000000.01004</c:v>
                </c:pt>
                <c:pt idx="3300">
                  <c:v>165000000000.01001</c:v>
                </c:pt>
                <c:pt idx="3301">
                  <c:v>165050000000.01001</c:v>
                </c:pt>
                <c:pt idx="3302">
                  <c:v>165100000000.01001</c:v>
                </c:pt>
                <c:pt idx="3303">
                  <c:v>165150000000.00998</c:v>
                </c:pt>
                <c:pt idx="3304">
                  <c:v>165200000000.00998</c:v>
                </c:pt>
                <c:pt idx="3305">
                  <c:v>165250000000.00998</c:v>
                </c:pt>
                <c:pt idx="3306">
                  <c:v>165300000000.00995</c:v>
                </c:pt>
                <c:pt idx="3307">
                  <c:v>165350000000.00995</c:v>
                </c:pt>
                <c:pt idx="3308">
                  <c:v>165400000000.00995</c:v>
                </c:pt>
                <c:pt idx="3309">
                  <c:v>165450000000.00992</c:v>
                </c:pt>
                <c:pt idx="3310">
                  <c:v>165500000000.00992</c:v>
                </c:pt>
                <c:pt idx="3311">
                  <c:v>165550000000.00992</c:v>
                </c:pt>
                <c:pt idx="3312">
                  <c:v>165600000000.00989</c:v>
                </c:pt>
                <c:pt idx="3313">
                  <c:v>165650000000.00989</c:v>
                </c:pt>
                <c:pt idx="3314">
                  <c:v>165700000000.00989</c:v>
                </c:pt>
                <c:pt idx="3315">
                  <c:v>165750000000.00986</c:v>
                </c:pt>
                <c:pt idx="3316">
                  <c:v>165800000000.00986</c:v>
                </c:pt>
                <c:pt idx="3317">
                  <c:v>165850000000.00986</c:v>
                </c:pt>
                <c:pt idx="3318">
                  <c:v>165900000000.00983</c:v>
                </c:pt>
                <c:pt idx="3319">
                  <c:v>165950000000.00983</c:v>
                </c:pt>
                <c:pt idx="3320">
                  <c:v>166000000000.00983</c:v>
                </c:pt>
                <c:pt idx="3321">
                  <c:v>166050000000.0098</c:v>
                </c:pt>
                <c:pt idx="3322">
                  <c:v>166100000000.0098</c:v>
                </c:pt>
                <c:pt idx="3323">
                  <c:v>166150000000.0098</c:v>
                </c:pt>
                <c:pt idx="3324">
                  <c:v>166200000000.00977</c:v>
                </c:pt>
                <c:pt idx="3325">
                  <c:v>166250000000.00977</c:v>
                </c:pt>
                <c:pt idx="3326">
                  <c:v>166300000000.00977</c:v>
                </c:pt>
                <c:pt idx="3327">
                  <c:v>166350000000.00974</c:v>
                </c:pt>
                <c:pt idx="3328">
                  <c:v>166400000000.00974</c:v>
                </c:pt>
                <c:pt idx="3329">
                  <c:v>166450000000.00974</c:v>
                </c:pt>
                <c:pt idx="3330">
                  <c:v>166500000000.00974</c:v>
                </c:pt>
                <c:pt idx="3331">
                  <c:v>166550000000.0097</c:v>
                </c:pt>
                <c:pt idx="3332">
                  <c:v>166600000000.0097</c:v>
                </c:pt>
                <c:pt idx="3333">
                  <c:v>166650000000.0097</c:v>
                </c:pt>
                <c:pt idx="3334">
                  <c:v>166700000000.00967</c:v>
                </c:pt>
                <c:pt idx="3335">
                  <c:v>166750000000.00967</c:v>
                </c:pt>
                <c:pt idx="3336">
                  <c:v>166800000000.00967</c:v>
                </c:pt>
                <c:pt idx="3337">
                  <c:v>166850000000.00964</c:v>
                </c:pt>
                <c:pt idx="3338">
                  <c:v>166900000000.00964</c:v>
                </c:pt>
                <c:pt idx="3339">
                  <c:v>166950000000.00964</c:v>
                </c:pt>
                <c:pt idx="3340">
                  <c:v>167000000000.00961</c:v>
                </c:pt>
                <c:pt idx="3341">
                  <c:v>167050000000.00961</c:v>
                </c:pt>
                <c:pt idx="3342">
                  <c:v>167100000000.00961</c:v>
                </c:pt>
                <c:pt idx="3343">
                  <c:v>167150000000.00958</c:v>
                </c:pt>
                <c:pt idx="3344">
                  <c:v>167200000000.00958</c:v>
                </c:pt>
                <c:pt idx="3345">
                  <c:v>167250000000.00958</c:v>
                </c:pt>
                <c:pt idx="3346">
                  <c:v>167300000000.00955</c:v>
                </c:pt>
                <c:pt idx="3347">
                  <c:v>167350000000.00955</c:v>
                </c:pt>
                <c:pt idx="3348">
                  <c:v>167400000000.00955</c:v>
                </c:pt>
                <c:pt idx="3349">
                  <c:v>167450000000.00952</c:v>
                </c:pt>
                <c:pt idx="3350">
                  <c:v>167500000000.00952</c:v>
                </c:pt>
                <c:pt idx="3351">
                  <c:v>167550000000.00952</c:v>
                </c:pt>
                <c:pt idx="3352">
                  <c:v>167600000000.00949</c:v>
                </c:pt>
                <c:pt idx="3353">
                  <c:v>167650000000.00949</c:v>
                </c:pt>
                <c:pt idx="3354">
                  <c:v>167700000000.00949</c:v>
                </c:pt>
                <c:pt idx="3355">
                  <c:v>167750000000.00946</c:v>
                </c:pt>
                <c:pt idx="3356">
                  <c:v>167800000000.00946</c:v>
                </c:pt>
                <c:pt idx="3357">
                  <c:v>167850000000.00946</c:v>
                </c:pt>
                <c:pt idx="3358">
                  <c:v>167900000000.00943</c:v>
                </c:pt>
                <c:pt idx="3359">
                  <c:v>167950000000.00943</c:v>
                </c:pt>
                <c:pt idx="3360">
                  <c:v>168000000000.00943</c:v>
                </c:pt>
                <c:pt idx="3361">
                  <c:v>168050000000.0094</c:v>
                </c:pt>
                <c:pt idx="3362">
                  <c:v>168100000000.0094</c:v>
                </c:pt>
                <c:pt idx="3363">
                  <c:v>168150000000.0094</c:v>
                </c:pt>
                <c:pt idx="3364">
                  <c:v>168200000000.00937</c:v>
                </c:pt>
                <c:pt idx="3365">
                  <c:v>168250000000.00937</c:v>
                </c:pt>
                <c:pt idx="3366">
                  <c:v>168300000000.00937</c:v>
                </c:pt>
                <c:pt idx="3367">
                  <c:v>168350000000.00934</c:v>
                </c:pt>
                <c:pt idx="3368">
                  <c:v>168400000000.00934</c:v>
                </c:pt>
                <c:pt idx="3369">
                  <c:v>168450000000.00934</c:v>
                </c:pt>
                <c:pt idx="3370">
                  <c:v>168500000000.00931</c:v>
                </c:pt>
                <c:pt idx="3371">
                  <c:v>168550000000.00931</c:v>
                </c:pt>
                <c:pt idx="3372">
                  <c:v>168600000000.00931</c:v>
                </c:pt>
                <c:pt idx="3373">
                  <c:v>168650000000.00931</c:v>
                </c:pt>
                <c:pt idx="3374">
                  <c:v>168700000000.00931</c:v>
                </c:pt>
                <c:pt idx="3375">
                  <c:v>168750000000.00931</c:v>
                </c:pt>
                <c:pt idx="3376">
                  <c:v>168800000000.00931</c:v>
                </c:pt>
                <c:pt idx="3377">
                  <c:v>168850000000.00931</c:v>
                </c:pt>
                <c:pt idx="3378">
                  <c:v>168900000000.00931</c:v>
                </c:pt>
                <c:pt idx="3379">
                  <c:v>168950000000.00931</c:v>
                </c:pt>
                <c:pt idx="3380">
                  <c:v>169000000000.00931</c:v>
                </c:pt>
                <c:pt idx="3381">
                  <c:v>169050000000.00931</c:v>
                </c:pt>
                <c:pt idx="3382">
                  <c:v>169100000000.00931</c:v>
                </c:pt>
                <c:pt idx="3383">
                  <c:v>169150000000.00919</c:v>
                </c:pt>
                <c:pt idx="3384">
                  <c:v>169200000000.00919</c:v>
                </c:pt>
                <c:pt idx="3385">
                  <c:v>169250000000.00919</c:v>
                </c:pt>
                <c:pt idx="3386">
                  <c:v>169300000000.00916</c:v>
                </c:pt>
                <c:pt idx="3387">
                  <c:v>169350000000.00916</c:v>
                </c:pt>
                <c:pt idx="3388">
                  <c:v>169400000000.00916</c:v>
                </c:pt>
                <c:pt idx="3389">
                  <c:v>169450000000.00912</c:v>
                </c:pt>
                <c:pt idx="3390">
                  <c:v>169500000000.00912</c:v>
                </c:pt>
                <c:pt idx="3391">
                  <c:v>169550000000.00912</c:v>
                </c:pt>
                <c:pt idx="3392">
                  <c:v>169600000000.00909</c:v>
                </c:pt>
                <c:pt idx="3393">
                  <c:v>169650000000.00909</c:v>
                </c:pt>
                <c:pt idx="3394">
                  <c:v>169700000000.00909</c:v>
                </c:pt>
                <c:pt idx="3395">
                  <c:v>169750000000.00906</c:v>
                </c:pt>
                <c:pt idx="3396">
                  <c:v>169800000000.00906</c:v>
                </c:pt>
                <c:pt idx="3397">
                  <c:v>169850000000.00906</c:v>
                </c:pt>
                <c:pt idx="3398">
                  <c:v>169900000000.00903</c:v>
                </c:pt>
                <c:pt idx="3399">
                  <c:v>169950000000.00903</c:v>
                </c:pt>
                <c:pt idx="3400">
                  <c:v>170000000000.00903</c:v>
                </c:pt>
                <c:pt idx="3401">
                  <c:v>170050000000.009</c:v>
                </c:pt>
                <c:pt idx="3402">
                  <c:v>170100000000.009</c:v>
                </c:pt>
                <c:pt idx="3403">
                  <c:v>170150000000.009</c:v>
                </c:pt>
                <c:pt idx="3404">
                  <c:v>170200000000.00888</c:v>
                </c:pt>
                <c:pt idx="3405">
                  <c:v>170250000000.00888</c:v>
                </c:pt>
                <c:pt idx="3406">
                  <c:v>170300000000.00888</c:v>
                </c:pt>
                <c:pt idx="3407">
                  <c:v>170350000000.00888</c:v>
                </c:pt>
                <c:pt idx="3408">
                  <c:v>170400000000.00888</c:v>
                </c:pt>
                <c:pt idx="3409">
                  <c:v>170450000000.00888</c:v>
                </c:pt>
                <c:pt idx="3410">
                  <c:v>170500000000.00888</c:v>
                </c:pt>
                <c:pt idx="3411">
                  <c:v>170550000000.00888</c:v>
                </c:pt>
                <c:pt idx="3412">
                  <c:v>170600000000.00888</c:v>
                </c:pt>
                <c:pt idx="3413">
                  <c:v>170650000000.00888</c:v>
                </c:pt>
                <c:pt idx="3414">
                  <c:v>170700000000.00888</c:v>
                </c:pt>
                <c:pt idx="3415">
                  <c:v>170750000000.00888</c:v>
                </c:pt>
                <c:pt idx="3416">
                  <c:v>170800000000.00885</c:v>
                </c:pt>
                <c:pt idx="3417">
                  <c:v>170850000000.00885</c:v>
                </c:pt>
                <c:pt idx="3418">
                  <c:v>170900000000.00885</c:v>
                </c:pt>
                <c:pt idx="3419">
                  <c:v>170950000000.00885</c:v>
                </c:pt>
                <c:pt idx="3420">
                  <c:v>171000000000.00882</c:v>
                </c:pt>
                <c:pt idx="3421">
                  <c:v>171050000000.00882</c:v>
                </c:pt>
                <c:pt idx="3422">
                  <c:v>171100000000.00882</c:v>
                </c:pt>
                <c:pt idx="3423">
                  <c:v>171150000000.00879</c:v>
                </c:pt>
                <c:pt idx="3424">
                  <c:v>171200000000.00879</c:v>
                </c:pt>
                <c:pt idx="3425">
                  <c:v>171250000000.00879</c:v>
                </c:pt>
                <c:pt idx="3426">
                  <c:v>171300000000.00876</c:v>
                </c:pt>
                <c:pt idx="3427">
                  <c:v>171350000000.00876</c:v>
                </c:pt>
                <c:pt idx="3428">
                  <c:v>171400000000.00876</c:v>
                </c:pt>
                <c:pt idx="3429">
                  <c:v>171450000000.00873</c:v>
                </c:pt>
                <c:pt idx="3430">
                  <c:v>171500000000.00873</c:v>
                </c:pt>
                <c:pt idx="3431">
                  <c:v>171550000000.00873</c:v>
                </c:pt>
                <c:pt idx="3432">
                  <c:v>171600000000.0087</c:v>
                </c:pt>
                <c:pt idx="3433">
                  <c:v>171650000000.0087</c:v>
                </c:pt>
                <c:pt idx="3434">
                  <c:v>171700000000.0087</c:v>
                </c:pt>
                <c:pt idx="3435">
                  <c:v>171750000000.00867</c:v>
                </c:pt>
                <c:pt idx="3436">
                  <c:v>171800000000.00867</c:v>
                </c:pt>
                <c:pt idx="3437">
                  <c:v>171850000000.00867</c:v>
                </c:pt>
                <c:pt idx="3438">
                  <c:v>171900000000.00864</c:v>
                </c:pt>
                <c:pt idx="3439">
                  <c:v>171950000000.00864</c:v>
                </c:pt>
                <c:pt idx="3440">
                  <c:v>172000000000.00864</c:v>
                </c:pt>
                <c:pt idx="3441">
                  <c:v>172050000000.00861</c:v>
                </c:pt>
                <c:pt idx="3442">
                  <c:v>172100000000.00861</c:v>
                </c:pt>
                <c:pt idx="3443">
                  <c:v>172150000000.00861</c:v>
                </c:pt>
                <c:pt idx="3444">
                  <c:v>172200000000.00858</c:v>
                </c:pt>
                <c:pt idx="3445">
                  <c:v>172250000000.00858</c:v>
                </c:pt>
                <c:pt idx="3446">
                  <c:v>172300000000.00858</c:v>
                </c:pt>
                <c:pt idx="3447">
                  <c:v>172350000000.00848</c:v>
                </c:pt>
                <c:pt idx="3448">
                  <c:v>172400000000.00848</c:v>
                </c:pt>
                <c:pt idx="3449">
                  <c:v>172450000000.00848</c:v>
                </c:pt>
                <c:pt idx="3450">
                  <c:v>172500000000.00848</c:v>
                </c:pt>
                <c:pt idx="3451">
                  <c:v>172550000000.00848</c:v>
                </c:pt>
                <c:pt idx="3452">
                  <c:v>172600000000.00848</c:v>
                </c:pt>
                <c:pt idx="3453">
                  <c:v>172650000000.00848</c:v>
                </c:pt>
                <c:pt idx="3454">
                  <c:v>172700000000.00848</c:v>
                </c:pt>
                <c:pt idx="3455">
                  <c:v>172750000000.00848</c:v>
                </c:pt>
                <c:pt idx="3456">
                  <c:v>172800000000.00845</c:v>
                </c:pt>
                <c:pt idx="3457">
                  <c:v>172850000000.00845</c:v>
                </c:pt>
                <c:pt idx="3458">
                  <c:v>172900000000.00845</c:v>
                </c:pt>
                <c:pt idx="3459">
                  <c:v>172950000000.00842</c:v>
                </c:pt>
                <c:pt idx="3460">
                  <c:v>173000000000.00842</c:v>
                </c:pt>
                <c:pt idx="3461">
                  <c:v>173050000000.00842</c:v>
                </c:pt>
                <c:pt idx="3462">
                  <c:v>173100000000.00839</c:v>
                </c:pt>
                <c:pt idx="3463">
                  <c:v>173150000000.00839</c:v>
                </c:pt>
                <c:pt idx="3464">
                  <c:v>173200000000.00839</c:v>
                </c:pt>
                <c:pt idx="3465">
                  <c:v>173250000000.00839</c:v>
                </c:pt>
                <c:pt idx="3466">
                  <c:v>173300000000.00836</c:v>
                </c:pt>
                <c:pt idx="3467">
                  <c:v>173350000000.00836</c:v>
                </c:pt>
                <c:pt idx="3468">
                  <c:v>173400000000.00836</c:v>
                </c:pt>
                <c:pt idx="3469">
                  <c:v>173450000000.00833</c:v>
                </c:pt>
                <c:pt idx="3470">
                  <c:v>173500000000.00833</c:v>
                </c:pt>
                <c:pt idx="3471">
                  <c:v>173550000000.00833</c:v>
                </c:pt>
                <c:pt idx="3472">
                  <c:v>173600000000.0083</c:v>
                </c:pt>
                <c:pt idx="3473">
                  <c:v>173650000000.0083</c:v>
                </c:pt>
                <c:pt idx="3474">
                  <c:v>173700000000.0083</c:v>
                </c:pt>
                <c:pt idx="3475">
                  <c:v>173750000000.00827</c:v>
                </c:pt>
                <c:pt idx="3476">
                  <c:v>173800000000.00827</c:v>
                </c:pt>
                <c:pt idx="3477">
                  <c:v>173850000000.00827</c:v>
                </c:pt>
                <c:pt idx="3478">
                  <c:v>173900000000.00824</c:v>
                </c:pt>
                <c:pt idx="3479">
                  <c:v>173950000000.00824</c:v>
                </c:pt>
                <c:pt idx="3480">
                  <c:v>174000000000.00824</c:v>
                </c:pt>
                <c:pt idx="3481">
                  <c:v>174050000000.00821</c:v>
                </c:pt>
                <c:pt idx="3482">
                  <c:v>174100000000.00821</c:v>
                </c:pt>
                <c:pt idx="3483">
                  <c:v>174150000000.00821</c:v>
                </c:pt>
                <c:pt idx="3484">
                  <c:v>174200000000.00818</c:v>
                </c:pt>
                <c:pt idx="3485">
                  <c:v>174250000000.00818</c:v>
                </c:pt>
                <c:pt idx="3486">
                  <c:v>174300000000.00818</c:v>
                </c:pt>
                <c:pt idx="3487">
                  <c:v>174350000000.00815</c:v>
                </c:pt>
                <c:pt idx="3488">
                  <c:v>174400000000.00815</c:v>
                </c:pt>
                <c:pt idx="3489">
                  <c:v>174450000000.00815</c:v>
                </c:pt>
                <c:pt idx="3490">
                  <c:v>174500000000.00812</c:v>
                </c:pt>
                <c:pt idx="3491">
                  <c:v>174550000000.00812</c:v>
                </c:pt>
                <c:pt idx="3492">
                  <c:v>174600000000.00812</c:v>
                </c:pt>
                <c:pt idx="3493">
                  <c:v>174650000000.00809</c:v>
                </c:pt>
                <c:pt idx="3494">
                  <c:v>174700000000.00809</c:v>
                </c:pt>
                <c:pt idx="3495">
                  <c:v>174750000000.00809</c:v>
                </c:pt>
                <c:pt idx="3496">
                  <c:v>174800000000.00806</c:v>
                </c:pt>
                <c:pt idx="3497">
                  <c:v>174850000000.00806</c:v>
                </c:pt>
                <c:pt idx="3498">
                  <c:v>174900000000.00806</c:v>
                </c:pt>
                <c:pt idx="3499">
                  <c:v>174950000000.00803</c:v>
                </c:pt>
                <c:pt idx="3500">
                  <c:v>175000000000.00803</c:v>
                </c:pt>
                <c:pt idx="3501">
                  <c:v>175050000000.00803</c:v>
                </c:pt>
                <c:pt idx="3502">
                  <c:v>175100000000.008</c:v>
                </c:pt>
                <c:pt idx="3503">
                  <c:v>175150000000.008</c:v>
                </c:pt>
                <c:pt idx="3504">
                  <c:v>175200000000.008</c:v>
                </c:pt>
                <c:pt idx="3505">
                  <c:v>175250000000.00778</c:v>
                </c:pt>
                <c:pt idx="3506">
                  <c:v>175300000000.00778</c:v>
                </c:pt>
                <c:pt idx="3507">
                  <c:v>175350000000.00778</c:v>
                </c:pt>
                <c:pt idx="3508">
                  <c:v>175400000000.00778</c:v>
                </c:pt>
                <c:pt idx="3509">
                  <c:v>175450000000.00778</c:v>
                </c:pt>
                <c:pt idx="3510">
                  <c:v>175500000000.00778</c:v>
                </c:pt>
                <c:pt idx="3511">
                  <c:v>175550000000.00778</c:v>
                </c:pt>
                <c:pt idx="3512">
                  <c:v>175600000000.00778</c:v>
                </c:pt>
                <c:pt idx="3513">
                  <c:v>175650000000.00778</c:v>
                </c:pt>
                <c:pt idx="3514">
                  <c:v>175700000000.00778</c:v>
                </c:pt>
                <c:pt idx="3515">
                  <c:v>175750000000.00778</c:v>
                </c:pt>
                <c:pt idx="3516">
                  <c:v>175800000000.00778</c:v>
                </c:pt>
                <c:pt idx="3517">
                  <c:v>175850000000.00778</c:v>
                </c:pt>
                <c:pt idx="3518">
                  <c:v>175900000000.00778</c:v>
                </c:pt>
                <c:pt idx="3519">
                  <c:v>175950000000.00778</c:v>
                </c:pt>
                <c:pt idx="3520">
                  <c:v>176000000000.00778</c:v>
                </c:pt>
                <c:pt idx="3521">
                  <c:v>176050000000.00778</c:v>
                </c:pt>
                <c:pt idx="3522">
                  <c:v>176100000000.00778</c:v>
                </c:pt>
                <c:pt idx="3523">
                  <c:v>176150000000.00778</c:v>
                </c:pt>
                <c:pt idx="3524">
                  <c:v>176200000000.00778</c:v>
                </c:pt>
                <c:pt idx="3525">
                  <c:v>176250000000.00778</c:v>
                </c:pt>
                <c:pt idx="3526">
                  <c:v>176300000000.00778</c:v>
                </c:pt>
                <c:pt idx="3527">
                  <c:v>176350000000.00775</c:v>
                </c:pt>
                <c:pt idx="3528">
                  <c:v>176400000000.00775</c:v>
                </c:pt>
                <c:pt idx="3529">
                  <c:v>176450000000.00775</c:v>
                </c:pt>
                <c:pt idx="3530">
                  <c:v>176500000000.00772</c:v>
                </c:pt>
                <c:pt idx="3531">
                  <c:v>176550000000.00772</c:v>
                </c:pt>
                <c:pt idx="3532">
                  <c:v>176600000000.00772</c:v>
                </c:pt>
                <c:pt idx="3533">
                  <c:v>176650000000.00769</c:v>
                </c:pt>
                <c:pt idx="3534">
                  <c:v>176700000000.00769</c:v>
                </c:pt>
                <c:pt idx="3535">
                  <c:v>176750000000.00769</c:v>
                </c:pt>
                <c:pt idx="3536">
                  <c:v>176800000000.00766</c:v>
                </c:pt>
                <c:pt idx="3537">
                  <c:v>176850000000.00766</c:v>
                </c:pt>
                <c:pt idx="3538">
                  <c:v>176900000000.00766</c:v>
                </c:pt>
                <c:pt idx="3539">
                  <c:v>176950000000.00763</c:v>
                </c:pt>
                <c:pt idx="3540">
                  <c:v>177000000000.00763</c:v>
                </c:pt>
                <c:pt idx="3541">
                  <c:v>177050000000.00763</c:v>
                </c:pt>
                <c:pt idx="3542">
                  <c:v>177100000000.0076</c:v>
                </c:pt>
                <c:pt idx="3543">
                  <c:v>177150000000.0076</c:v>
                </c:pt>
                <c:pt idx="3544">
                  <c:v>177200000000.0076</c:v>
                </c:pt>
                <c:pt idx="3545">
                  <c:v>177250000000.00748</c:v>
                </c:pt>
                <c:pt idx="3546">
                  <c:v>177300000000.00748</c:v>
                </c:pt>
                <c:pt idx="3547">
                  <c:v>177350000000.00748</c:v>
                </c:pt>
                <c:pt idx="3548">
                  <c:v>177400000000.00748</c:v>
                </c:pt>
                <c:pt idx="3549">
                  <c:v>177450000000.00748</c:v>
                </c:pt>
                <c:pt idx="3550">
                  <c:v>177500000000.00748</c:v>
                </c:pt>
                <c:pt idx="3551">
                  <c:v>177550000000.00748</c:v>
                </c:pt>
                <c:pt idx="3552">
                  <c:v>177600000000.00748</c:v>
                </c:pt>
                <c:pt idx="3553">
                  <c:v>177650000000.00748</c:v>
                </c:pt>
                <c:pt idx="3554">
                  <c:v>177700000000.00748</c:v>
                </c:pt>
                <c:pt idx="3555">
                  <c:v>177750000000.00748</c:v>
                </c:pt>
                <c:pt idx="3556">
                  <c:v>177800000000.00748</c:v>
                </c:pt>
                <c:pt idx="3557">
                  <c:v>177850000000.00748</c:v>
                </c:pt>
                <c:pt idx="3558">
                  <c:v>177900000000.00745</c:v>
                </c:pt>
                <c:pt idx="3559">
                  <c:v>177950000000.00745</c:v>
                </c:pt>
                <c:pt idx="3560">
                  <c:v>178000000000.00745</c:v>
                </c:pt>
                <c:pt idx="3561">
                  <c:v>178050000000.00742</c:v>
                </c:pt>
                <c:pt idx="3562">
                  <c:v>178100000000.00742</c:v>
                </c:pt>
                <c:pt idx="3563">
                  <c:v>178150000000.00742</c:v>
                </c:pt>
                <c:pt idx="3564">
                  <c:v>178200000000.00739</c:v>
                </c:pt>
                <c:pt idx="3565">
                  <c:v>178250000000.00739</c:v>
                </c:pt>
                <c:pt idx="3566">
                  <c:v>178300000000.00739</c:v>
                </c:pt>
                <c:pt idx="3567">
                  <c:v>178350000000.00735</c:v>
                </c:pt>
                <c:pt idx="3568">
                  <c:v>178400000000.00735</c:v>
                </c:pt>
                <c:pt idx="3569">
                  <c:v>178450000000.00735</c:v>
                </c:pt>
                <c:pt idx="3570">
                  <c:v>178500000000.00732</c:v>
                </c:pt>
                <c:pt idx="3571">
                  <c:v>178550000000.00732</c:v>
                </c:pt>
                <c:pt idx="3572">
                  <c:v>178600000000.00732</c:v>
                </c:pt>
                <c:pt idx="3573">
                  <c:v>178650000000.00729</c:v>
                </c:pt>
                <c:pt idx="3574">
                  <c:v>178700000000.00729</c:v>
                </c:pt>
                <c:pt idx="3575">
                  <c:v>178750000000.00729</c:v>
                </c:pt>
                <c:pt idx="3576">
                  <c:v>178800000000.00726</c:v>
                </c:pt>
                <c:pt idx="3577">
                  <c:v>178850000000.00726</c:v>
                </c:pt>
                <c:pt idx="3578">
                  <c:v>178900000000.00726</c:v>
                </c:pt>
                <c:pt idx="3579">
                  <c:v>178950000000.00723</c:v>
                </c:pt>
                <c:pt idx="3580">
                  <c:v>179000000000.00723</c:v>
                </c:pt>
                <c:pt idx="3581">
                  <c:v>179050000000.00723</c:v>
                </c:pt>
                <c:pt idx="3582">
                  <c:v>179100000000.0072</c:v>
                </c:pt>
                <c:pt idx="3583">
                  <c:v>179150000000.0072</c:v>
                </c:pt>
                <c:pt idx="3584">
                  <c:v>179200000000.0072</c:v>
                </c:pt>
                <c:pt idx="3585">
                  <c:v>179250000000.00708</c:v>
                </c:pt>
                <c:pt idx="3586">
                  <c:v>179300000000.00708</c:v>
                </c:pt>
                <c:pt idx="3587">
                  <c:v>179350000000.00708</c:v>
                </c:pt>
                <c:pt idx="3588">
                  <c:v>179400000000.00708</c:v>
                </c:pt>
                <c:pt idx="3589">
                  <c:v>179450000000.00708</c:v>
                </c:pt>
                <c:pt idx="3590">
                  <c:v>179500000000.00708</c:v>
                </c:pt>
                <c:pt idx="3591">
                  <c:v>179550000000.00708</c:v>
                </c:pt>
                <c:pt idx="3592">
                  <c:v>179600000000.00708</c:v>
                </c:pt>
                <c:pt idx="3593">
                  <c:v>179650000000.00708</c:v>
                </c:pt>
                <c:pt idx="3594">
                  <c:v>179700000000.00708</c:v>
                </c:pt>
                <c:pt idx="3595">
                  <c:v>179750000000.00708</c:v>
                </c:pt>
                <c:pt idx="3596">
                  <c:v>179800000000.00708</c:v>
                </c:pt>
                <c:pt idx="3597">
                  <c:v>179850000000.00705</c:v>
                </c:pt>
                <c:pt idx="3598">
                  <c:v>179900000000.00705</c:v>
                </c:pt>
                <c:pt idx="3599">
                  <c:v>179950000000.00705</c:v>
                </c:pt>
                <c:pt idx="3600">
                  <c:v>180000000000.00705</c:v>
                </c:pt>
                <c:pt idx="3601">
                  <c:v>180050000000.00702</c:v>
                </c:pt>
                <c:pt idx="3602">
                  <c:v>180100000000.00702</c:v>
                </c:pt>
                <c:pt idx="3603">
                  <c:v>180150000000.00702</c:v>
                </c:pt>
                <c:pt idx="3604">
                  <c:v>180200000000.00699</c:v>
                </c:pt>
                <c:pt idx="3605">
                  <c:v>180250000000.00699</c:v>
                </c:pt>
                <c:pt idx="3606">
                  <c:v>180300000000.00699</c:v>
                </c:pt>
                <c:pt idx="3607">
                  <c:v>180350000000.00696</c:v>
                </c:pt>
                <c:pt idx="3608">
                  <c:v>180400000000.00696</c:v>
                </c:pt>
                <c:pt idx="3609">
                  <c:v>180450000000.00696</c:v>
                </c:pt>
                <c:pt idx="3610">
                  <c:v>180500000000.00693</c:v>
                </c:pt>
                <c:pt idx="3611">
                  <c:v>180550000000.00693</c:v>
                </c:pt>
                <c:pt idx="3612">
                  <c:v>180600000000.00693</c:v>
                </c:pt>
                <c:pt idx="3613">
                  <c:v>180650000000.0069</c:v>
                </c:pt>
                <c:pt idx="3614">
                  <c:v>180700000000.0069</c:v>
                </c:pt>
                <c:pt idx="3615">
                  <c:v>180750000000.0069</c:v>
                </c:pt>
                <c:pt idx="3616">
                  <c:v>180800000000.00687</c:v>
                </c:pt>
                <c:pt idx="3617">
                  <c:v>180850000000.00687</c:v>
                </c:pt>
                <c:pt idx="3618">
                  <c:v>180900000000.00687</c:v>
                </c:pt>
                <c:pt idx="3619">
                  <c:v>180950000000.00684</c:v>
                </c:pt>
                <c:pt idx="3620">
                  <c:v>181000000000.00684</c:v>
                </c:pt>
                <c:pt idx="3621">
                  <c:v>181050000000.00684</c:v>
                </c:pt>
                <c:pt idx="3622">
                  <c:v>181100000000.00681</c:v>
                </c:pt>
                <c:pt idx="3623">
                  <c:v>181150000000.00681</c:v>
                </c:pt>
                <c:pt idx="3624">
                  <c:v>181200000000.00681</c:v>
                </c:pt>
                <c:pt idx="3625">
                  <c:v>181250000000.00677</c:v>
                </c:pt>
                <c:pt idx="3626">
                  <c:v>181300000000.00677</c:v>
                </c:pt>
                <c:pt idx="3627">
                  <c:v>181350000000.00677</c:v>
                </c:pt>
                <c:pt idx="3628">
                  <c:v>181400000000.00674</c:v>
                </c:pt>
                <c:pt idx="3629">
                  <c:v>181450000000.00674</c:v>
                </c:pt>
                <c:pt idx="3630">
                  <c:v>181500000000.00674</c:v>
                </c:pt>
                <c:pt idx="3631">
                  <c:v>181550000000.00671</c:v>
                </c:pt>
                <c:pt idx="3632">
                  <c:v>181600000000.00671</c:v>
                </c:pt>
                <c:pt idx="3633">
                  <c:v>181650000000.00671</c:v>
                </c:pt>
                <c:pt idx="3634">
                  <c:v>181700000000.00671</c:v>
                </c:pt>
                <c:pt idx="3635">
                  <c:v>181750000000.00671</c:v>
                </c:pt>
                <c:pt idx="3636">
                  <c:v>181800000000.00671</c:v>
                </c:pt>
                <c:pt idx="3637">
                  <c:v>181850000000.00671</c:v>
                </c:pt>
                <c:pt idx="3638">
                  <c:v>181900000000.00671</c:v>
                </c:pt>
                <c:pt idx="3639">
                  <c:v>181950000000.00671</c:v>
                </c:pt>
                <c:pt idx="3640">
                  <c:v>182000000000.00671</c:v>
                </c:pt>
                <c:pt idx="3641">
                  <c:v>182050000000.00671</c:v>
                </c:pt>
                <c:pt idx="3642">
                  <c:v>182100000000.00671</c:v>
                </c:pt>
                <c:pt idx="3643">
                  <c:v>182150000000.00659</c:v>
                </c:pt>
                <c:pt idx="3644">
                  <c:v>182200000000.00659</c:v>
                </c:pt>
                <c:pt idx="3645">
                  <c:v>182250000000.00659</c:v>
                </c:pt>
                <c:pt idx="3646">
                  <c:v>182300000000.00659</c:v>
                </c:pt>
                <c:pt idx="3647">
                  <c:v>182350000000.00656</c:v>
                </c:pt>
                <c:pt idx="3648">
                  <c:v>182400000000.00656</c:v>
                </c:pt>
                <c:pt idx="3649">
                  <c:v>182450000000.00656</c:v>
                </c:pt>
                <c:pt idx="3650">
                  <c:v>182500000000.00653</c:v>
                </c:pt>
                <c:pt idx="3651">
                  <c:v>182550000000.00653</c:v>
                </c:pt>
                <c:pt idx="3652">
                  <c:v>182600000000.00653</c:v>
                </c:pt>
                <c:pt idx="3653">
                  <c:v>182650000000.0065</c:v>
                </c:pt>
                <c:pt idx="3654">
                  <c:v>182700000000.0065</c:v>
                </c:pt>
                <c:pt idx="3655">
                  <c:v>182750000000.0065</c:v>
                </c:pt>
                <c:pt idx="3656">
                  <c:v>182800000000.00647</c:v>
                </c:pt>
                <c:pt idx="3657">
                  <c:v>182850000000.00647</c:v>
                </c:pt>
                <c:pt idx="3658">
                  <c:v>182900000000.00647</c:v>
                </c:pt>
                <c:pt idx="3659">
                  <c:v>182950000000.00644</c:v>
                </c:pt>
                <c:pt idx="3660">
                  <c:v>183000000000.00644</c:v>
                </c:pt>
                <c:pt idx="3661">
                  <c:v>183050000000.00644</c:v>
                </c:pt>
                <c:pt idx="3662">
                  <c:v>183100000000.00641</c:v>
                </c:pt>
                <c:pt idx="3663">
                  <c:v>183150000000.00641</c:v>
                </c:pt>
                <c:pt idx="3664">
                  <c:v>183200000000.00641</c:v>
                </c:pt>
                <c:pt idx="3665">
                  <c:v>183250000000.00641</c:v>
                </c:pt>
                <c:pt idx="3666">
                  <c:v>183300000000.00641</c:v>
                </c:pt>
                <c:pt idx="3667">
                  <c:v>183350000000.00641</c:v>
                </c:pt>
                <c:pt idx="3668">
                  <c:v>183400000000.00641</c:v>
                </c:pt>
                <c:pt idx="3669">
                  <c:v>183450000000.00641</c:v>
                </c:pt>
                <c:pt idx="3670">
                  <c:v>183500000000.00641</c:v>
                </c:pt>
                <c:pt idx="3671">
                  <c:v>183550000000.00641</c:v>
                </c:pt>
                <c:pt idx="3672">
                  <c:v>183600000000.00641</c:v>
                </c:pt>
                <c:pt idx="3673">
                  <c:v>183650000000.00641</c:v>
                </c:pt>
                <c:pt idx="3674">
                  <c:v>183700000000.00641</c:v>
                </c:pt>
                <c:pt idx="3675">
                  <c:v>183750000000.00641</c:v>
                </c:pt>
                <c:pt idx="3676">
                  <c:v>183800000000.00641</c:v>
                </c:pt>
                <c:pt idx="3677">
                  <c:v>183850000000.00641</c:v>
                </c:pt>
                <c:pt idx="3678">
                  <c:v>183900000000.00641</c:v>
                </c:pt>
                <c:pt idx="3679">
                  <c:v>183950000000.00641</c:v>
                </c:pt>
                <c:pt idx="3680">
                  <c:v>184000000000.00641</c:v>
                </c:pt>
                <c:pt idx="3681">
                  <c:v>184050000000.00641</c:v>
                </c:pt>
                <c:pt idx="3682">
                  <c:v>184100000000.00641</c:v>
                </c:pt>
                <c:pt idx="3683">
                  <c:v>184150000000.00638</c:v>
                </c:pt>
                <c:pt idx="3684">
                  <c:v>184200000000.00638</c:v>
                </c:pt>
                <c:pt idx="3685">
                  <c:v>184250000000.00638</c:v>
                </c:pt>
                <c:pt idx="3686">
                  <c:v>184300000000.00616</c:v>
                </c:pt>
                <c:pt idx="3687">
                  <c:v>184350000000.00616</c:v>
                </c:pt>
                <c:pt idx="3688">
                  <c:v>184400000000.00616</c:v>
                </c:pt>
                <c:pt idx="3689">
                  <c:v>184450000000.00613</c:v>
                </c:pt>
                <c:pt idx="3690">
                  <c:v>184500000000.00613</c:v>
                </c:pt>
                <c:pt idx="3691">
                  <c:v>184550000000.00613</c:v>
                </c:pt>
                <c:pt idx="3692">
                  <c:v>184600000000.00613</c:v>
                </c:pt>
                <c:pt idx="3693">
                  <c:v>184650000000.0061</c:v>
                </c:pt>
                <c:pt idx="3694">
                  <c:v>184700000000.0061</c:v>
                </c:pt>
                <c:pt idx="3695">
                  <c:v>184750000000.0061</c:v>
                </c:pt>
                <c:pt idx="3696">
                  <c:v>184800000000.00607</c:v>
                </c:pt>
                <c:pt idx="3697">
                  <c:v>184850000000.00607</c:v>
                </c:pt>
                <c:pt idx="3698">
                  <c:v>184900000000.00607</c:v>
                </c:pt>
                <c:pt idx="3699">
                  <c:v>184950000000.00604</c:v>
                </c:pt>
                <c:pt idx="3700">
                  <c:v>185000000000.00604</c:v>
                </c:pt>
                <c:pt idx="3701">
                  <c:v>185050000000.00604</c:v>
                </c:pt>
                <c:pt idx="3702">
                  <c:v>185100000000.00601</c:v>
                </c:pt>
                <c:pt idx="3703">
                  <c:v>185150000000.00601</c:v>
                </c:pt>
                <c:pt idx="3704">
                  <c:v>185200000000.00601</c:v>
                </c:pt>
                <c:pt idx="3705">
                  <c:v>185250000000.00598</c:v>
                </c:pt>
                <c:pt idx="3706">
                  <c:v>185300000000.00598</c:v>
                </c:pt>
                <c:pt idx="3707">
                  <c:v>185350000000.00598</c:v>
                </c:pt>
                <c:pt idx="3708">
                  <c:v>185400000000.00595</c:v>
                </c:pt>
                <c:pt idx="3709">
                  <c:v>185450000000.00595</c:v>
                </c:pt>
                <c:pt idx="3710">
                  <c:v>185500000000.00595</c:v>
                </c:pt>
                <c:pt idx="3711">
                  <c:v>185550000000.00592</c:v>
                </c:pt>
                <c:pt idx="3712">
                  <c:v>185600000000.00592</c:v>
                </c:pt>
                <c:pt idx="3713">
                  <c:v>185650000000.00592</c:v>
                </c:pt>
                <c:pt idx="3714">
                  <c:v>185700000000.00589</c:v>
                </c:pt>
                <c:pt idx="3715">
                  <c:v>185750000000.00589</c:v>
                </c:pt>
                <c:pt idx="3716">
                  <c:v>185800000000.00589</c:v>
                </c:pt>
                <c:pt idx="3717">
                  <c:v>185850000000.00586</c:v>
                </c:pt>
                <c:pt idx="3718">
                  <c:v>185900000000.00586</c:v>
                </c:pt>
                <c:pt idx="3719">
                  <c:v>185950000000.00586</c:v>
                </c:pt>
                <c:pt idx="3720">
                  <c:v>186000000000.00583</c:v>
                </c:pt>
                <c:pt idx="3721">
                  <c:v>186050000000.00583</c:v>
                </c:pt>
                <c:pt idx="3722">
                  <c:v>186100000000.00583</c:v>
                </c:pt>
                <c:pt idx="3723">
                  <c:v>186150000000.0058</c:v>
                </c:pt>
                <c:pt idx="3724">
                  <c:v>186200000000.0058</c:v>
                </c:pt>
                <c:pt idx="3725">
                  <c:v>186250000000.0058</c:v>
                </c:pt>
                <c:pt idx="3726">
                  <c:v>186300000000.00577</c:v>
                </c:pt>
                <c:pt idx="3727">
                  <c:v>186350000000.00577</c:v>
                </c:pt>
                <c:pt idx="3728">
                  <c:v>186400000000.00577</c:v>
                </c:pt>
                <c:pt idx="3729">
                  <c:v>186450000000.00574</c:v>
                </c:pt>
                <c:pt idx="3730">
                  <c:v>186500000000.00574</c:v>
                </c:pt>
                <c:pt idx="3731">
                  <c:v>186550000000.00574</c:v>
                </c:pt>
                <c:pt idx="3732">
                  <c:v>186600000000.00571</c:v>
                </c:pt>
                <c:pt idx="3733">
                  <c:v>186650000000.00571</c:v>
                </c:pt>
                <c:pt idx="3734">
                  <c:v>186700000000.00571</c:v>
                </c:pt>
                <c:pt idx="3735">
                  <c:v>186750000000.00571</c:v>
                </c:pt>
                <c:pt idx="3736">
                  <c:v>186800000000.00571</c:v>
                </c:pt>
                <c:pt idx="3737">
                  <c:v>186850000000.00571</c:v>
                </c:pt>
                <c:pt idx="3738">
                  <c:v>186900000000.00571</c:v>
                </c:pt>
                <c:pt idx="3739">
                  <c:v>186950000000.00571</c:v>
                </c:pt>
                <c:pt idx="3740">
                  <c:v>187000000000.00571</c:v>
                </c:pt>
                <c:pt idx="3741">
                  <c:v>187050000000.00571</c:v>
                </c:pt>
                <c:pt idx="3742">
                  <c:v>187100000000.00571</c:v>
                </c:pt>
                <c:pt idx="3743">
                  <c:v>187150000000.00571</c:v>
                </c:pt>
                <c:pt idx="3744">
                  <c:v>187200000000.00571</c:v>
                </c:pt>
                <c:pt idx="3745">
                  <c:v>187250000000.00558</c:v>
                </c:pt>
                <c:pt idx="3746">
                  <c:v>187300000000.00558</c:v>
                </c:pt>
                <c:pt idx="3747">
                  <c:v>187350000000.00558</c:v>
                </c:pt>
                <c:pt idx="3748">
                  <c:v>187400000000.00555</c:v>
                </c:pt>
                <c:pt idx="3749">
                  <c:v>187450000000.00555</c:v>
                </c:pt>
                <c:pt idx="3750">
                  <c:v>187500000000.00555</c:v>
                </c:pt>
                <c:pt idx="3751">
                  <c:v>187550000000.00552</c:v>
                </c:pt>
                <c:pt idx="3752">
                  <c:v>187600000000.00552</c:v>
                </c:pt>
                <c:pt idx="3753">
                  <c:v>187650000000.00552</c:v>
                </c:pt>
                <c:pt idx="3754">
                  <c:v>187700000000.00549</c:v>
                </c:pt>
                <c:pt idx="3755">
                  <c:v>187750000000.00549</c:v>
                </c:pt>
                <c:pt idx="3756">
                  <c:v>187800000000.00549</c:v>
                </c:pt>
                <c:pt idx="3757">
                  <c:v>187850000000.00546</c:v>
                </c:pt>
                <c:pt idx="3758">
                  <c:v>187900000000.00546</c:v>
                </c:pt>
                <c:pt idx="3759">
                  <c:v>187950000000.00546</c:v>
                </c:pt>
                <c:pt idx="3760">
                  <c:v>188000000000.00543</c:v>
                </c:pt>
                <c:pt idx="3761">
                  <c:v>188050000000.00543</c:v>
                </c:pt>
                <c:pt idx="3762">
                  <c:v>188100000000.00543</c:v>
                </c:pt>
                <c:pt idx="3763">
                  <c:v>188150000000.0054</c:v>
                </c:pt>
                <c:pt idx="3764">
                  <c:v>188200000000.0054</c:v>
                </c:pt>
                <c:pt idx="3765">
                  <c:v>188250000000.0054</c:v>
                </c:pt>
                <c:pt idx="3766">
                  <c:v>188300000000.00537</c:v>
                </c:pt>
                <c:pt idx="3767">
                  <c:v>188350000000.00537</c:v>
                </c:pt>
                <c:pt idx="3768">
                  <c:v>188400000000.00537</c:v>
                </c:pt>
                <c:pt idx="3769">
                  <c:v>188450000000.00534</c:v>
                </c:pt>
                <c:pt idx="3770">
                  <c:v>188500000000.00534</c:v>
                </c:pt>
                <c:pt idx="3771">
                  <c:v>188550000000.00534</c:v>
                </c:pt>
                <c:pt idx="3772">
                  <c:v>188600000000.00531</c:v>
                </c:pt>
                <c:pt idx="3773">
                  <c:v>188650000000.00531</c:v>
                </c:pt>
                <c:pt idx="3774">
                  <c:v>188700000000.00531</c:v>
                </c:pt>
                <c:pt idx="3775">
                  <c:v>188750000000.00531</c:v>
                </c:pt>
                <c:pt idx="3776">
                  <c:v>188800000000.00531</c:v>
                </c:pt>
                <c:pt idx="3777">
                  <c:v>188850000000.00531</c:v>
                </c:pt>
                <c:pt idx="3778">
                  <c:v>188900000000.00531</c:v>
                </c:pt>
                <c:pt idx="3779">
                  <c:v>188950000000.00531</c:v>
                </c:pt>
                <c:pt idx="3780">
                  <c:v>189000000000.00531</c:v>
                </c:pt>
                <c:pt idx="3781">
                  <c:v>189050000000.00531</c:v>
                </c:pt>
                <c:pt idx="3782">
                  <c:v>189100000000.00531</c:v>
                </c:pt>
                <c:pt idx="3783">
                  <c:v>189150000000.00531</c:v>
                </c:pt>
                <c:pt idx="3784">
                  <c:v>189200000000.00531</c:v>
                </c:pt>
                <c:pt idx="3785">
                  <c:v>189250000000.00519</c:v>
                </c:pt>
                <c:pt idx="3786">
                  <c:v>189300000000.00519</c:v>
                </c:pt>
                <c:pt idx="3787">
                  <c:v>189350000000.00519</c:v>
                </c:pt>
                <c:pt idx="3788">
                  <c:v>189400000000.00516</c:v>
                </c:pt>
                <c:pt idx="3789">
                  <c:v>189450000000.00516</c:v>
                </c:pt>
                <c:pt idx="3790">
                  <c:v>189500000000.00516</c:v>
                </c:pt>
                <c:pt idx="3791">
                  <c:v>189550000000.00513</c:v>
                </c:pt>
                <c:pt idx="3792">
                  <c:v>189600000000.00513</c:v>
                </c:pt>
                <c:pt idx="3793">
                  <c:v>189650000000.00513</c:v>
                </c:pt>
                <c:pt idx="3794">
                  <c:v>189700000000.0051</c:v>
                </c:pt>
                <c:pt idx="3795">
                  <c:v>189750000000.0051</c:v>
                </c:pt>
                <c:pt idx="3796">
                  <c:v>189800000000.0051</c:v>
                </c:pt>
                <c:pt idx="3797">
                  <c:v>189850000000.00507</c:v>
                </c:pt>
                <c:pt idx="3798">
                  <c:v>189900000000.00507</c:v>
                </c:pt>
                <c:pt idx="3799">
                  <c:v>189950000000.00507</c:v>
                </c:pt>
                <c:pt idx="3800">
                  <c:v>190000000000.00504</c:v>
                </c:pt>
                <c:pt idx="3801">
                  <c:v>190050000000.00504</c:v>
                </c:pt>
                <c:pt idx="3802">
                  <c:v>190100000000.00504</c:v>
                </c:pt>
                <c:pt idx="3803">
                  <c:v>190150000000.005</c:v>
                </c:pt>
                <c:pt idx="3804">
                  <c:v>190200000000.005</c:v>
                </c:pt>
                <c:pt idx="3805">
                  <c:v>190250000000.005</c:v>
                </c:pt>
                <c:pt idx="3806">
                  <c:v>190300000000.00488</c:v>
                </c:pt>
                <c:pt idx="3807">
                  <c:v>190350000000.00488</c:v>
                </c:pt>
                <c:pt idx="3808">
                  <c:v>190400000000.00488</c:v>
                </c:pt>
                <c:pt idx="3809">
                  <c:v>190450000000.00488</c:v>
                </c:pt>
                <c:pt idx="3810">
                  <c:v>190500000000.00488</c:v>
                </c:pt>
                <c:pt idx="3811">
                  <c:v>190550000000.00488</c:v>
                </c:pt>
                <c:pt idx="3812">
                  <c:v>190600000000.00488</c:v>
                </c:pt>
                <c:pt idx="3813">
                  <c:v>190650000000.00488</c:v>
                </c:pt>
                <c:pt idx="3814">
                  <c:v>190700000000.00488</c:v>
                </c:pt>
                <c:pt idx="3815">
                  <c:v>190750000000.00488</c:v>
                </c:pt>
                <c:pt idx="3816">
                  <c:v>190800000000.00488</c:v>
                </c:pt>
                <c:pt idx="3817">
                  <c:v>190850000000.00488</c:v>
                </c:pt>
                <c:pt idx="3818">
                  <c:v>190900000000.00485</c:v>
                </c:pt>
                <c:pt idx="3819">
                  <c:v>190950000000.00485</c:v>
                </c:pt>
                <c:pt idx="3820">
                  <c:v>191000000000.00485</c:v>
                </c:pt>
                <c:pt idx="3821">
                  <c:v>191050000000.00482</c:v>
                </c:pt>
                <c:pt idx="3822">
                  <c:v>191100000000.00482</c:v>
                </c:pt>
                <c:pt idx="3823">
                  <c:v>191150000000.00482</c:v>
                </c:pt>
                <c:pt idx="3824">
                  <c:v>191200000000.00479</c:v>
                </c:pt>
                <c:pt idx="3825">
                  <c:v>191250000000.00479</c:v>
                </c:pt>
                <c:pt idx="3826">
                  <c:v>191300000000.00479</c:v>
                </c:pt>
                <c:pt idx="3827">
                  <c:v>191350000000.00479</c:v>
                </c:pt>
                <c:pt idx="3828">
                  <c:v>191400000000.00476</c:v>
                </c:pt>
                <c:pt idx="3829">
                  <c:v>191450000000.00476</c:v>
                </c:pt>
                <c:pt idx="3830">
                  <c:v>191500000000.00476</c:v>
                </c:pt>
                <c:pt idx="3831">
                  <c:v>191550000000.00473</c:v>
                </c:pt>
                <c:pt idx="3832">
                  <c:v>191600000000.00473</c:v>
                </c:pt>
                <c:pt idx="3833">
                  <c:v>191650000000.00473</c:v>
                </c:pt>
                <c:pt idx="3834">
                  <c:v>191700000000.0047</c:v>
                </c:pt>
                <c:pt idx="3835">
                  <c:v>191750000000.0047</c:v>
                </c:pt>
                <c:pt idx="3836">
                  <c:v>191800000000.0047</c:v>
                </c:pt>
                <c:pt idx="3837">
                  <c:v>191850000000.00467</c:v>
                </c:pt>
                <c:pt idx="3838">
                  <c:v>191900000000.00467</c:v>
                </c:pt>
                <c:pt idx="3839">
                  <c:v>191950000000.00467</c:v>
                </c:pt>
                <c:pt idx="3840">
                  <c:v>192000000000.00464</c:v>
                </c:pt>
                <c:pt idx="3841">
                  <c:v>192050000000.00464</c:v>
                </c:pt>
                <c:pt idx="3842">
                  <c:v>192100000000.00464</c:v>
                </c:pt>
                <c:pt idx="3843">
                  <c:v>192150000000.00461</c:v>
                </c:pt>
                <c:pt idx="3844">
                  <c:v>192200000000.00461</c:v>
                </c:pt>
                <c:pt idx="3845">
                  <c:v>192250000000.00461</c:v>
                </c:pt>
                <c:pt idx="3846">
                  <c:v>192300000000.00458</c:v>
                </c:pt>
                <c:pt idx="3847">
                  <c:v>192350000000.00458</c:v>
                </c:pt>
                <c:pt idx="3848">
                  <c:v>192400000000.00458</c:v>
                </c:pt>
                <c:pt idx="3849">
                  <c:v>192450000000.00455</c:v>
                </c:pt>
                <c:pt idx="3850">
                  <c:v>192500000000.00455</c:v>
                </c:pt>
                <c:pt idx="3851">
                  <c:v>192550000000.00455</c:v>
                </c:pt>
                <c:pt idx="3852">
                  <c:v>192600000000.00452</c:v>
                </c:pt>
                <c:pt idx="3853">
                  <c:v>192650000000.00452</c:v>
                </c:pt>
                <c:pt idx="3854">
                  <c:v>192700000000.00452</c:v>
                </c:pt>
                <c:pt idx="3855">
                  <c:v>192750000000.00449</c:v>
                </c:pt>
                <c:pt idx="3856">
                  <c:v>192800000000.00449</c:v>
                </c:pt>
                <c:pt idx="3857">
                  <c:v>192850000000.00449</c:v>
                </c:pt>
                <c:pt idx="3858">
                  <c:v>192900000000.00446</c:v>
                </c:pt>
                <c:pt idx="3859">
                  <c:v>192950000000.00446</c:v>
                </c:pt>
                <c:pt idx="3860">
                  <c:v>193000000000.00446</c:v>
                </c:pt>
                <c:pt idx="3861">
                  <c:v>193050000000.00443</c:v>
                </c:pt>
                <c:pt idx="3862">
                  <c:v>193100000000.00443</c:v>
                </c:pt>
                <c:pt idx="3863">
                  <c:v>193150000000.00443</c:v>
                </c:pt>
                <c:pt idx="3864">
                  <c:v>193200000000.00439</c:v>
                </c:pt>
                <c:pt idx="3865">
                  <c:v>193250000000.00439</c:v>
                </c:pt>
                <c:pt idx="3866">
                  <c:v>193300000000.00439</c:v>
                </c:pt>
                <c:pt idx="3867">
                  <c:v>193350000000.00436</c:v>
                </c:pt>
                <c:pt idx="3868">
                  <c:v>193400000000.00436</c:v>
                </c:pt>
                <c:pt idx="3869">
                  <c:v>193450000000.00436</c:v>
                </c:pt>
                <c:pt idx="3870">
                  <c:v>193500000000.00433</c:v>
                </c:pt>
                <c:pt idx="3871">
                  <c:v>193550000000.00433</c:v>
                </c:pt>
                <c:pt idx="3872">
                  <c:v>193600000000.00433</c:v>
                </c:pt>
                <c:pt idx="3873">
                  <c:v>193650000000.00433</c:v>
                </c:pt>
                <c:pt idx="3874">
                  <c:v>193700000000.0043</c:v>
                </c:pt>
                <c:pt idx="3875">
                  <c:v>193750000000.0043</c:v>
                </c:pt>
                <c:pt idx="3876">
                  <c:v>193800000000.0043</c:v>
                </c:pt>
                <c:pt idx="3877">
                  <c:v>193850000000.00427</c:v>
                </c:pt>
                <c:pt idx="3878">
                  <c:v>193900000000.00427</c:v>
                </c:pt>
                <c:pt idx="3879">
                  <c:v>193950000000.00427</c:v>
                </c:pt>
                <c:pt idx="3880">
                  <c:v>194000000000.00424</c:v>
                </c:pt>
                <c:pt idx="3881">
                  <c:v>194050000000.00424</c:v>
                </c:pt>
                <c:pt idx="3882">
                  <c:v>194100000000.00424</c:v>
                </c:pt>
                <c:pt idx="3883">
                  <c:v>194150000000.00421</c:v>
                </c:pt>
                <c:pt idx="3884">
                  <c:v>194200000000.00421</c:v>
                </c:pt>
                <c:pt idx="3885">
                  <c:v>194250000000.00421</c:v>
                </c:pt>
                <c:pt idx="3886">
                  <c:v>194300000000.00418</c:v>
                </c:pt>
                <c:pt idx="3887">
                  <c:v>194350000000.00418</c:v>
                </c:pt>
                <c:pt idx="3888">
                  <c:v>194400000000.00418</c:v>
                </c:pt>
                <c:pt idx="3889">
                  <c:v>194450000000.00415</c:v>
                </c:pt>
                <c:pt idx="3890">
                  <c:v>194500000000.00415</c:v>
                </c:pt>
                <c:pt idx="3891">
                  <c:v>194550000000.00415</c:v>
                </c:pt>
                <c:pt idx="3892">
                  <c:v>194600000000.00412</c:v>
                </c:pt>
                <c:pt idx="3893">
                  <c:v>194650000000.00412</c:v>
                </c:pt>
                <c:pt idx="3894">
                  <c:v>194700000000.00412</c:v>
                </c:pt>
                <c:pt idx="3895">
                  <c:v>194750000000.00409</c:v>
                </c:pt>
                <c:pt idx="3896">
                  <c:v>194800000000.00409</c:v>
                </c:pt>
                <c:pt idx="3897">
                  <c:v>194850000000.00409</c:v>
                </c:pt>
                <c:pt idx="3898">
                  <c:v>194900000000.00406</c:v>
                </c:pt>
                <c:pt idx="3899">
                  <c:v>194950000000.00406</c:v>
                </c:pt>
                <c:pt idx="3900">
                  <c:v>195000000000.00406</c:v>
                </c:pt>
                <c:pt idx="3901">
                  <c:v>195050000000.00403</c:v>
                </c:pt>
                <c:pt idx="3902">
                  <c:v>195100000000.00403</c:v>
                </c:pt>
                <c:pt idx="3903">
                  <c:v>195150000000.00403</c:v>
                </c:pt>
                <c:pt idx="3904">
                  <c:v>195200000000.004</c:v>
                </c:pt>
                <c:pt idx="3905">
                  <c:v>195250000000.004</c:v>
                </c:pt>
                <c:pt idx="3906">
                  <c:v>195300000000.004</c:v>
                </c:pt>
                <c:pt idx="3907">
                  <c:v>195350000000.00388</c:v>
                </c:pt>
                <c:pt idx="3908">
                  <c:v>195400000000.00388</c:v>
                </c:pt>
                <c:pt idx="3909">
                  <c:v>195450000000.00388</c:v>
                </c:pt>
                <c:pt idx="3910">
                  <c:v>195500000000.00388</c:v>
                </c:pt>
                <c:pt idx="3911">
                  <c:v>195550000000.00388</c:v>
                </c:pt>
                <c:pt idx="3912">
                  <c:v>195600000000.00388</c:v>
                </c:pt>
                <c:pt idx="3913">
                  <c:v>195650000000.00388</c:v>
                </c:pt>
                <c:pt idx="3914">
                  <c:v>195700000000.00388</c:v>
                </c:pt>
                <c:pt idx="3915">
                  <c:v>195750000000.00388</c:v>
                </c:pt>
                <c:pt idx="3916">
                  <c:v>195800000000.00388</c:v>
                </c:pt>
                <c:pt idx="3917">
                  <c:v>195850000000.00388</c:v>
                </c:pt>
                <c:pt idx="3918">
                  <c:v>195900000000.00388</c:v>
                </c:pt>
                <c:pt idx="3919">
                  <c:v>195950000000.00388</c:v>
                </c:pt>
                <c:pt idx="3920">
                  <c:v>196000000000.00385</c:v>
                </c:pt>
                <c:pt idx="3921">
                  <c:v>196050000000.00385</c:v>
                </c:pt>
                <c:pt idx="3922">
                  <c:v>196100000000.00385</c:v>
                </c:pt>
                <c:pt idx="3923">
                  <c:v>196150000000.00378</c:v>
                </c:pt>
                <c:pt idx="3924">
                  <c:v>196200000000.00378</c:v>
                </c:pt>
                <c:pt idx="3925">
                  <c:v>196250000000.00378</c:v>
                </c:pt>
                <c:pt idx="3926">
                  <c:v>196300000000.00378</c:v>
                </c:pt>
                <c:pt idx="3927">
                  <c:v>196350000000.00378</c:v>
                </c:pt>
                <c:pt idx="3928">
                  <c:v>196400000000.00378</c:v>
                </c:pt>
                <c:pt idx="3929">
                  <c:v>196450000000.00375</c:v>
                </c:pt>
                <c:pt idx="3930">
                  <c:v>196500000000.00375</c:v>
                </c:pt>
                <c:pt idx="3931">
                  <c:v>196550000000.00375</c:v>
                </c:pt>
                <c:pt idx="3932">
                  <c:v>196600000000.00372</c:v>
                </c:pt>
                <c:pt idx="3933">
                  <c:v>196650000000.00372</c:v>
                </c:pt>
                <c:pt idx="3934">
                  <c:v>196700000000.00372</c:v>
                </c:pt>
                <c:pt idx="3935">
                  <c:v>196750000000.00369</c:v>
                </c:pt>
                <c:pt idx="3936">
                  <c:v>196800000000.00369</c:v>
                </c:pt>
                <c:pt idx="3937">
                  <c:v>196850000000.00369</c:v>
                </c:pt>
                <c:pt idx="3938">
                  <c:v>196900000000.00366</c:v>
                </c:pt>
                <c:pt idx="3939">
                  <c:v>196950000000.00366</c:v>
                </c:pt>
                <c:pt idx="3940">
                  <c:v>197000000000.00366</c:v>
                </c:pt>
                <c:pt idx="3941">
                  <c:v>197050000000.00363</c:v>
                </c:pt>
                <c:pt idx="3942">
                  <c:v>197100000000.00363</c:v>
                </c:pt>
                <c:pt idx="3943">
                  <c:v>197150000000.00363</c:v>
                </c:pt>
                <c:pt idx="3944">
                  <c:v>197200000000.0036</c:v>
                </c:pt>
                <c:pt idx="3945">
                  <c:v>197250000000.0036</c:v>
                </c:pt>
                <c:pt idx="3946">
                  <c:v>197300000000.0036</c:v>
                </c:pt>
                <c:pt idx="3947">
                  <c:v>197350000000.00348</c:v>
                </c:pt>
                <c:pt idx="3948">
                  <c:v>197400000000.00348</c:v>
                </c:pt>
                <c:pt idx="3949">
                  <c:v>197450000000.00348</c:v>
                </c:pt>
                <c:pt idx="3950">
                  <c:v>197500000000.00348</c:v>
                </c:pt>
                <c:pt idx="3951">
                  <c:v>197550000000.00348</c:v>
                </c:pt>
                <c:pt idx="3952">
                  <c:v>197600000000.00348</c:v>
                </c:pt>
                <c:pt idx="3953">
                  <c:v>197650000000.00348</c:v>
                </c:pt>
                <c:pt idx="3954">
                  <c:v>197700000000.00348</c:v>
                </c:pt>
                <c:pt idx="3955">
                  <c:v>197750000000.00348</c:v>
                </c:pt>
                <c:pt idx="3956">
                  <c:v>197800000000.00348</c:v>
                </c:pt>
                <c:pt idx="3957">
                  <c:v>197850000000.00348</c:v>
                </c:pt>
                <c:pt idx="3958">
                  <c:v>197900000000.00348</c:v>
                </c:pt>
                <c:pt idx="3959">
                  <c:v>197950000000.00345</c:v>
                </c:pt>
                <c:pt idx="3960">
                  <c:v>198000000000.00345</c:v>
                </c:pt>
                <c:pt idx="3961">
                  <c:v>198050000000.00345</c:v>
                </c:pt>
                <c:pt idx="3962">
                  <c:v>198100000000.00345</c:v>
                </c:pt>
                <c:pt idx="3963">
                  <c:v>198150000000.00342</c:v>
                </c:pt>
                <c:pt idx="3964">
                  <c:v>198200000000.00342</c:v>
                </c:pt>
                <c:pt idx="3965">
                  <c:v>198250000000.00342</c:v>
                </c:pt>
                <c:pt idx="3966">
                  <c:v>198300000000.00339</c:v>
                </c:pt>
                <c:pt idx="3967">
                  <c:v>198350000000.00339</c:v>
                </c:pt>
                <c:pt idx="3968">
                  <c:v>198400000000.00339</c:v>
                </c:pt>
                <c:pt idx="3969">
                  <c:v>198450000000.00336</c:v>
                </c:pt>
                <c:pt idx="3970">
                  <c:v>198500000000.00336</c:v>
                </c:pt>
                <c:pt idx="3971">
                  <c:v>198550000000.00336</c:v>
                </c:pt>
                <c:pt idx="3972">
                  <c:v>198600000000.00333</c:v>
                </c:pt>
                <c:pt idx="3973">
                  <c:v>198650000000.00333</c:v>
                </c:pt>
                <c:pt idx="3974">
                  <c:v>198700000000.00333</c:v>
                </c:pt>
                <c:pt idx="3975">
                  <c:v>198750000000.0033</c:v>
                </c:pt>
                <c:pt idx="3976">
                  <c:v>198800000000.0033</c:v>
                </c:pt>
                <c:pt idx="3977">
                  <c:v>198850000000.0033</c:v>
                </c:pt>
                <c:pt idx="3978">
                  <c:v>198900000000.00327</c:v>
                </c:pt>
                <c:pt idx="3979">
                  <c:v>198950000000.00327</c:v>
                </c:pt>
                <c:pt idx="3980">
                  <c:v>199000000000.00327</c:v>
                </c:pt>
                <c:pt idx="3981">
                  <c:v>199050000000.00323</c:v>
                </c:pt>
                <c:pt idx="3982">
                  <c:v>199100000000.00323</c:v>
                </c:pt>
                <c:pt idx="3983">
                  <c:v>199150000000.00323</c:v>
                </c:pt>
                <c:pt idx="3984">
                  <c:v>199200000000.0032</c:v>
                </c:pt>
                <c:pt idx="3985">
                  <c:v>199250000000.0032</c:v>
                </c:pt>
                <c:pt idx="3986">
                  <c:v>199300000000.0032</c:v>
                </c:pt>
                <c:pt idx="3987">
                  <c:v>199350000000.00308</c:v>
                </c:pt>
                <c:pt idx="3988">
                  <c:v>199400000000.00308</c:v>
                </c:pt>
                <c:pt idx="3989">
                  <c:v>199450000000.00308</c:v>
                </c:pt>
                <c:pt idx="3990">
                  <c:v>199500000000.00308</c:v>
                </c:pt>
                <c:pt idx="3991">
                  <c:v>199550000000.00308</c:v>
                </c:pt>
                <c:pt idx="3992">
                  <c:v>199600000000.00308</c:v>
                </c:pt>
                <c:pt idx="3993">
                  <c:v>199650000000.00308</c:v>
                </c:pt>
                <c:pt idx="3994">
                  <c:v>199700000000.00308</c:v>
                </c:pt>
                <c:pt idx="3995">
                  <c:v>199750000000.00308</c:v>
                </c:pt>
                <c:pt idx="3996">
                  <c:v>199800000000.00308</c:v>
                </c:pt>
                <c:pt idx="3997">
                  <c:v>199850000000.00308</c:v>
                </c:pt>
                <c:pt idx="3998">
                  <c:v>199900000000.00308</c:v>
                </c:pt>
                <c:pt idx="3999">
                  <c:v>199950000000.00305</c:v>
                </c:pt>
                <c:pt idx="4000">
                  <c:v>200000000000.00305</c:v>
                </c:pt>
                <c:pt idx="4001">
                  <c:v>200050000000.00305</c:v>
                </c:pt>
                <c:pt idx="4002">
                  <c:v>200100000000.00302</c:v>
                </c:pt>
                <c:pt idx="4003">
                  <c:v>200150000000.00302</c:v>
                </c:pt>
                <c:pt idx="4004">
                  <c:v>200200000000.00302</c:v>
                </c:pt>
                <c:pt idx="4005">
                  <c:v>200250000000.00299</c:v>
                </c:pt>
                <c:pt idx="4006">
                  <c:v>200300000000.00299</c:v>
                </c:pt>
                <c:pt idx="4007">
                  <c:v>200350000000.00299</c:v>
                </c:pt>
                <c:pt idx="4008">
                  <c:v>200400000000.00299</c:v>
                </c:pt>
                <c:pt idx="4009">
                  <c:v>200450000000.00296</c:v>
                </c:pt>
                <c:pt idx="4010">
                  <c:v>200500000000.00296</c:v>
                </c:pt>
                <c:pt idx="4011">
                  <c:v>200550000000.00296</c:v>
                </c:pt>
                <c:pt idx="4012">
                  <c:v>200600000000.00293</c:v>
                </c:pt>
                <c:pt idx="4013">
                  <c:v>200650000000.00293</c:v>
                </c:pt>
                <c:pt idx="4014">
                  <c:v>200700000000.00293</c:v>
                </c:pt>
                <c:pt idx="4015">
                  <c:v>200750000000.0029</c:v>
                </c:pt>
                <c:pt idx="4016">
                  <c:v>200800000000.0029</c:v>
                </c:pt>
                <c:pt idx="4017">
                  <c:v>200850000000.0029</c:v>
                </c:pt>
                <c:pt idx="4018">
                  <c:v>200900000000.00287</c:v>
                </c:pt>
                <c:pt idx="4019">
                  <c:v>200950000000.00287</c:v>
                </c:pt>
                <c:pt idx="4020">
                  <c:v>201000000000.00287</c:v>
                </c:pt>
                <c:pt idx="4021">
                  <c:v>201050000000.00284</c:v>
                </c:pt>
                <c:pt idx="4022">
                  <c:v>201100000000.00284</c:v>
                </c:pt>
                <c:pt idx="4023">
                  <c:v>201150000000.00284</c:v>
                </c:pt>
                <c:pt idx="4024">
                  <c:v>201200000000.00281</c:v>
                </c:pt>
                <c:pt idx="4025">
                  <c:v>201250000000.00281</c:v>
                </c:pt>
                <c:pt idx="4026">
                  <c:v>201300000000.00281</c:v>
                </c:pt>
                <c:pt idx="4027">
                  <c:v>201350000000.00281</c:v>
                </c:pt>
                <c:pt idx="4028">
                  <c:v>201400000000.00281</c:v>
                </c:pt>
                <c:pt idx="4029">
                  <c:v>201450000000.00281</c:v>
                </c:pt>
                <c:pt idx="4030">
                  <c:v>201500000000.00281</c:v>
                </c:pt>
                <c:pt idx="4031">
                  <c:v>201550000000.00281</c:v>
                </c:pt>
                <c:pt idx="4032">
                  <c:v>201600000000.00281</c:v>
                </c:pt>
                <c:pt idx="4033">
                  <c:v>201650000000.00281</c:v>
                </c:pt>
                <c:pt idx="4034">
                  <c:v>201700000000.00281</c:v>
                </c:pt>
                <c:pt idx="4035">
                  <c:v>201750000000.00281</c:v>
                </c:pt>
                <c:pt idx="4036">
                  <c:v>201800000000.00281</c:v>
                </c:pt>
                <c:pt idx="4037">
                  <c:v>201850000000.00281</c:v>
                </c:pt>
                <c:pt idx="4038">
                  <c:v>201900000000.00281</c:v>
                </c:pt>
                <c:pt idx="4039">
                  <c:v>201950000000.00281</c:v>
                </c:pt>
                <c:pt idx="4040">
                  <c:v>202000000000.00281</c:v>
                </c:pt>
                <c:pt idx="4041">
                  <c:v>202050000000.00281</c:v>
                </c:pt>
                <c:pt idx="4042">
                  <c:v>202100000000.00281</c:v>
                </c:pt>
                <c:pt idx="4043">
                  <c:v>202150000000.00281</c:v>
                </c:pt>
                <c:pt idx="4044">
                  <c:v>202200000000.00281</c:v>
                </c:pt>
                <c:pt idx="4045">
                  <c:v>202250000000.00259</c:v>
                </c:pt>
                <c:pt idx="4046">
                  <c:v>202300000000.00259</c:v>
                </c:pt>
                <c:pt idx="4047">
                  <c:v>202350000000.00259</c:v>
                </c:pt>
                <c:pt idx="4048">
                  <c:v>202400000000.00256</c:v>
                </c:pt>
                <c:pt idx="4049">
                  <c:v>202450000000.00256</c:v>
                </c:pt>
                <c:pt idx="4050">
                  <c:v>202500000000.00256</c:v>
                </c:pt>
                <c:pt idx="4051">
                  <c:v>202550000000.00253</c:v>
                </c:pt>
                <c:pt idx="4052">
                  <c:v>202600000000.00253</c:v>
                </c:pt>
                <c:pt idx="4053">
                  <c:v>202650000000.00253</c:v>
                </c:pt>
                <c:pt idx="4054">
                  <c:v>202700000000.00253</c:v>
                </c:pt>
                <c:pt idx="4055">
                  <c:v>202750000000.0025</c:v>
                </c:pt>
                <c:pt idx="4056">
                  <c:v>202800000000.0025</c:v>
                </c:pt>
                <c:pt idx="4057">
                  <c:v>202850000000.0025</c:v>
                </c:pt>
                <c:pt idx="4058">
                  <c:v>202900000000.00247</c:v>
                </c:pt>
                <c:pt idx="4059">
                  <c:v>202950000000.00247</c:v>
                </c:pt>
                <c:pt idx="4060">
                  <c:v>203000000000.00247</c:v>
                </c:pt>
                <c:pt idx="4061">
                  <c:v>203050000000.00244</c:v>
                </c:pt>
                <c:pt idx="4062">
                  <c:v>203100000000.00244</c:v>
                </c:pt>
                <c:pt idx="4063">
                  <c:v>203150000000.00244</c:v>
                </c:pt>
                <c:pt idx="4064">
                  <c:v>203200000000.00241</c:v>
                </c:pt>
                <c:pt idx="4065">
                  <c:v>203250000000.00241</c:v>
                </c:pt>
                <c:pt idx="4066">
                  <c:v>203300000000.00241</c:v>
                </c:pt>
                <c:pt idx="4067">
                  <c:v>203350000000.00241</c:v>
                </c:pt>
                <c:pt idx="4068">
                  <c:v>203400000000.00241</c:v>
                </c:pt>
                <c:pt idx="4069">
                  <c:v>203450000000.00241</c:v>
                </c:pt>
                <c:pt idx="4070">
                  <c:v>203500000000.00241</c:v>
                </c:pt>
                <c:pt idx="4071">
                  <c:v>203550000000.00241</c:v>
                </c:pt>
                <c:pt idx="4072">
                  <c:v>203600000000.00241</c:v>
                </c:pt>
                <c:pt idx="4073">
                  <c:v>203650000000.00241</c:v>
                </c:pt>
                <c:pt idx="4074">
                  <c:v>203700000000.00241</c:v>
                </c:pt>
                <c:pt idx="4075">
                  <c:v>203750000000.00241</c:v>
                </c:pt>
                <c:pt idx="4076">
                  <c:v>203800000000.00241</c:v>
                </c:pt>
                <c:pt idx="4077">
                  <c:v>203850000000.00241</c:v>
                </c:pt>
                <c:pt idx="4078">
                  <c:v>203900000000.00241</c:v>
                </c:pt>
                <c:pt idx="4079">
                  <c:v>203950000000.00241</c:v>
                </c:pt>
                <c:pt idx="4080">
                  <c:v>204000000000.00241</c:v>
                </c:pt>
                <c:pt idx="4081">
                  <c:v>204050000000.00241</c:v>
                </c:pt>
                <c:pt idx="4082">
                  <c:v>204100000000.00241</c:v>
                </c:pt>
                <c:pt idx="4083">
                  <c:v>204150000000.00241</c:v>
                </c:pt>
                <c:pt idx="4084">
                  <c:v>204200000000.00241</c:v>
                </c:pt>
                <c:pt idx="4085">
                  <c:v>204250000000.00238</c:v>
                </c:pt>
                <c:pt idx="4086">
                  <c:v>204300000000.00238</c:v>
                </c:pt>
                <c:pt idx="4087">
                  <c:v>204350000000.00238</c:v>
                </c:pt>
                <c:pt idx="4088">
                  <c:v>204400000000.00217</c:v>
                </c:pt>
                <c:pt idx="4089">
                  <c:v>204450000000.00217</c:v>
                </c:pt>
                <c:pt idx="4090">
                  <c:v>204500000000.00217</c:v>
                </c:pt>
                <c:pt idx="4091">
                  <c:v>204550000000.00214</c:v>
                </c:pt>
                <c:pt idx="4092">
                  <c:v>204600000000.00214</c:v>
                </c:pt>
                <c:pt idx="4093">
                  <c:v>204650000000.00214</c:v>
                </c:pt>
                <c:pt idx="4094">
                  <c:v>204700000000.00211</c:v>
                </c:pt>
                <c:pt idx="4095">
                  <c:v>204750000000.00211</c:v>
                </c:pt>
                <c:pt idx="4096">
                  <c:v>204800000000.00211</c:v>
                </c:pt>
                <c:pt idx="4097">
                  <c:v>204850000000.00211</c:v>
                </c:pt>
                <c:pt idx="4098">
                  <c:v>204900000000.00211</c:v>
                </c:pt>
                <c:pt idx="4099">
                  <c:v>204950000000.00211</c:v>
                </c:pt>
                <c:pt idx="4100">
                  <c:v>205000000000.00211</c:v>
                </c:pt>
                <c:pt idx="4101">
                  <c:v>205050000000.00204</c:v>
                </c:pt>
                <c:pt idx="4102">
                  <c:v>205100000000.00204</c:v>
                </c:pt>
                <c:pt idx="4103">
                  <c:v>205150000000.00204</c:v>
                </c:pt>
                <c:pt idx="4104">
                  <c:v>205200000000.00201</c:v>
                </c:pt>
                <c:pt idx="4105">
                  <c:v>205250000000.00201</c:v>
                </c:pt>
                <c:pt idx="4106">
                  <c:v>205300000000.00201</c:v>
                </c:pt>
                <c:pt idx="4107">
                  <c:v>205350000000.00198</c:v>
                </c:pt>
                <c:pt idx="4108">
                  <c:v>205400000000.00198</c:v>
                </c:pt>
                <c:pt idx="4109">
                  <c:v>205450000000.00198</c:v>
                </c:pt>
                <c:pt idx="4110">
                  <c:v>205500000000.00195</c:v>
                </c:pt>
                <c:pt idx="4111">
                  <c:v>205550000000.00195</c:v>
                </c:pt>
                <c:pt idx="4112">
                  <c:v>205600000000.00195</c:v>
                </c:pt>
                <c:pt idx="4113">
                  <c:v>205650000000.00192</c:v>
                </c:pt>
                <c:pt idx="4114">
                  <c:v>205700000000.00192</c:v>
                </c:pt>
                <c:pt idx="4115">
                  <c:v>205750000000.00192</c:v>
                </c:pt>
                <c:pt idx="4116">
                  <c:v>205800000000.00189</c:v>
                </c:pt>
                <c:pt idx="4117">
                  <c:v>205850000000.00189</c:v>
                </c:pt>
                <c:pt idx="4118">
                  <c:v>205900000000.00189</c:v>
                </c:pt>
                <c:pt idx="4119">
                  <c:v>205950000000.00186</c:v>
                </c:pt>
                <c:pt idx="4120">
                  <c:v>206000000000.00186</c:v>
                </c:pt>
                <c:pt idx="4121">
                  <c:v>206050000000.00186</c:v>
                </c:pt>
                <c:pt idx="4122">
                  <c:v>206100000000.00183</c:v>
                </c:pt>
                <c:pt idx="4123">
                  <c:v>206150000000.00183</c:v>
                </c:pt>
                <c:pt idx="4124">
                  <c:v>206200000000.00183</c:v>
                </c:pt>
                <c:pt idx="4125">
                  <c:v>206250000000.0018</c:v>
                </c:pt>
                <c:pt idx="4126">
                  <c:v>206300000000.0018</c:v>
                </c:pt>
                <c:pt idx="4127">
                  <c:v>206350000000.0018</c:v>
                </c:pt>
                <c:pt idx="4128">
                  <c:v>206400000000.00177</c:v>
                </c:pt>
                <c:pt idx="4129">
                  <c:v>206450000000.00177</c:v>
                </c:pt>
                <c:pt idx="4130">
                  <c:v>206500000000.00177</c:v>
                </c:pt>
                <c:pt idx="4131">
                  <c:v>206550000000.00174</c:v>
                </c:pt>
                <c:pt idx="4132">
                  <c:v>206600000000.00174</c:v>
                </c:pt>
                <c:pt idx="4133">
                  <c:v>206650000000.00174</c:v>
                </c:pt>
                <c:pt idx="4134">
                  <c:v>206700000000.00171</c:v>
                </c:pt>
                <c:pt idx="4135">
                  <c:v>206750000000.00171</c:v>
                </c:pt>
                <c:pt idx="4136">
                  <c:v>206800000000.00171</c:v>
                </c:pt>
                <c:pt idx="4137">
                  <c:v>206850000000.00171</c:v>
                </c:pt>
                <c:pt idx="4138">
                  <c:v>206900000000.00171</c:v>
                </c:pt>
                <c:pt idx="4139">
                  <c:v>206950000000.00171</c:v>
                </c:pt>
                <c:pt idx="4140">
                  <c:v>207000000000.00171</c:v>
                </c:pt>
                <c:pt idx="4141">
                  <c:v>207050000000.00171</c:v>
                </c:pt>
                <c:pt idx="4142">
                  <c:v>207100000000.00171</c:v>
                </c:pt>
                <c:pt idx="4143">
                  <c:v>207150000000.00171</c:v>
                </c:pt>
                <c:pt idx="4144">
                  <c:v>207200000000.00171</c:v>
                </c:pt>
                <c:pt idx="4145">
                  <c:v>207250000000.00171</c:v>
                </c:pt>
                <c:pt idx="4146">
                  <c:v>207300000000.00171</c:v>
                </c:pt>
                <c:pt idx="4147">
                  <c:v>207350000000.00159</c:v>
                </c:pt>
                <c:pt idx="4148">
                  <c:v>207400000000.00159</c:v>
                </c:pt>
                <c:pt idx="4149">
                  <c:v>207450000000.00159</c:v>
                </c:pt>
                <c:pt idx="4150">
                  <c:v>207500000000.00156</c:v>
                </c:pt>
                <c:pt idx="4151">
                  <c:v>207550000000.00156</c:v>
                </c:pt>
                <c:pt idx="4152">
                  <c:v>207600000000.00156</c:v>
                </c:pt>
                <c:pt idx="4153">
                  <c:v>207650000000.00153</c:v>
                </c:pt>
                <c:pt idx="4154">
                  <c:v>207700000000.00153</c:v>
                </c:pt>
                <c:pt idx="4155">
                  <c:v>207750000000.00153</c:v>
                </c:pt>
                <c:pt idx="4156">
                  <c:v>207800000000.0015</c:v>
                </c:pt>
                <c:pt idx="4157">
                  <c:v>207850000000.0015</c:v>
                </c:pt>
                <c:pt idx="4158">
                  <c:v>207900000000.0015</c:v>
                </c:pt>
                <c:pt idx="4159">
                  <c:v>207950000000.00146</c:v>
                </c:pt>
                <c:pt idx="4160">
                  <c:v>208000000000.00146</c:v>
                </c:pt>
                <c:pt idx="4161">
                  <c:v>208050000000.00146</c:v>
                </c:pt>
                <c:pt idx="4162">
                  <c:v>208100000000.00143</c:v>
                </c:pt>
                <c:pt idx="4163">
                  <c:v>208150000000.00143</c:v>
                </c:pt>
                <c:pt idx="4164">
                  <c:v>208200000000.00143</c:v>
                </c:pt>
                <c:pt idx="4165">
                  <c:v>208250000000.0014</c:v>
                </c:pt>
                <c:pt idx="4166">
                  <c:v>208300000000.0014</c:v>
                </c:pt>
                <c:pt idx="4167">
                  <c:v>208350000000.0014</c:v>
                </c:pt>
                <c:pt idx="4168">
                  <c:v>208400000000.00137</c:v>
                </c:pt>
                <c:pt idx="4169">
                  <c:v>208450000000.00137</c:v>
                </c:pt>
                <c:pt idx="4170">
                  <c:v>208500000000.00137</c:v>
                </c:pt>
                <c:pt idx="4171">
                  <c:v>208550000000.00134</c:v>
                </c:pt>
                <c:pt idx="4172">
                  <c:v>208600000000.00134</c:v>
                </c:pt>
                <c:pt idx="4173">
                  <c:v>208650000000.00134</c:v>
                </c:pt>
                <c:pt idx="4174">
                  <c:v>208700000000.00131</c:v>
                </c:pt>
                <c:pt idx="4175">
                  <c:v>208750000000.00131</c:v>
                </c:pt>
                <c:pt idx="4176">
                  <c:v>208800000000.00131</c:v>
                </c:pt>
                <c:pt idx="4177">
                  <c:v>208850000000.00131</c:v>
                </c:pt>
                <c:pt idx="4178">
                  <c:v>208900000000.00131</c:v>
                </c:pt>
                <c:pt idx="4179">
                  <c:v>208950000000.00131</c:v>
                </c:pt>
                <c:pt idx="4180">
                  <c:v>209000000000.00131</c:v>
                </c:pt>
                <c:pt idx="4181">
                  <c:v>209050000000.00131</c:v>
                </c:pt>
                <c:pt idx="4182">
                  <c:v>209100000000.00131</c:v>
                </c:pt>
                <c:pt idx="4183">
                  <c:v>209150000000.00131</c:v>
                </c:pt>
                <c:pt idx="4184">
                  <c:v>209200000000.00131</c:v>
                </c:pt>
                <c:pt idx="4185">
                  <c:v>209250000000.00131</c:v>
                </c:pt>
                <c:pt idx="4186">
                  <c:v>209300000000.00119</c:v>
                </c:pt>
                <c:pt idx="4187">
                  <c:v>209350000000.00119</c:v>
                </c:pt>
                <c:pt idx="4188">
                  <c:v>209400000000.00119</c:v>
                </c:pt>
                <c:pt idx="4189">
                  <c:v>209450000000.00119</c:v>
                </c:pt>
                <c:pt idx="4190">
                  <c:v>209500000000.00116</c:v>
                </c:pt>
                <c:pt idx="4191">
                  <c:v>209550000000.00116</c:v>
                </c:pt>
                <c:pt idx="4192">
                  <c:v>209600000000.00116</c:v>
                </c:pt>
                <c:pt idx="4193">
                  <c:v>209650000000.00113</c:v>
                </c:pt>
                <c:pt idx="4194">
                  <c:v>209700000000.00113</c:v>
                </c:pt>
                <c:pt idx="4195">
                  <c:v>209750000000.00113</c:v>
                </c:pt>
                <c:pt idx="4196">
                  <c:v>209800000000.0011</c:v>
                </c:pt>
                <c:pt idx="4197">
                  <c:v>209850000000.0011</c:v>
                </c:pt>
                <c:pt idx="4198">
                  <c:v>209900000000.0011</c:v>
                </c:pt>
                <c:pt idx="4199">
                  <c:v>209950000000.00107</c:v>
                </c:pt>
                <c:pt idx="4200">
                  <c:v>210000000000.00107</c:v>
                </c:pt>
                <c:pt idx="4201">
                  <c:v>210050000000.00107</c:v>
                </c:pt>
                <c:pt idx="4202">
                  <c:v>210100000000.00104</c:v>
                </c:pt>
                <c:pt idx="4203">
                  <c:v>210150000000.00104</c:v>
                </c:pt>
                <c:pt idx="4204">
                  <c:v>210200000000.00104</c:v>
                </c:pt>
                <c:pt idx="4205">
                  <c:v>210250000000.00101</c:v>
                </c:pt>
                <c:pt idx="4206">
                  <c:v>210300000000.00101</c:v>
                </c:pt>
                <c:pt idx="4207">
                  <c:v>210350000000.00101</c:v>
                </c:pt>
                <c:pt idx="4208">
                  <c:v>210400000000.00098</c:v>
                </c:pt>
                <c:pt idx="4209">
                  <c:v>210450000000.00098</c:v>
                </c:pt>
                <c:pt idx="4210">
                  <c:v>210500000000.00098</c:v>
                </c:pt>
                <c:pt idx="4211">
                  <c:v>210550000000.00095</c:v>
                </c:pt>
                <c:pt idx="4212">
                  <c:v>210600000000.00095</c:v>
                </c:pt>
                <c:pt idx="4213">
                  <c:v>210650000000.00095</c:v>
                </c:pt>
                <c:pt idx="4214">
                  <c:v>210700000000.00092</c:v>
                </c:pt>
                <c:pt idx="4215">
                  <c:v>210750000000.00092</c:v>
                </c:pt>
                <c:pt idx="4216">
                  <c:v>210800000000.00092</c:v>
                </c:pt>
                <c:pt idx="4217">
                  <c:v>210850000000.00089</c:v>
                </c:pt>
                <c:pt idx="4218">
                  <c:v>210900000000.00089</c:v>
                </c:pt>
                <c:pt idx="4219">
                  <c:v>210950000000.00089</c:v>
                </c:pt>
                <c:pt idx="4220">
                  <c:v>211000000000.00085</c:v>
                </c:pt>
                <c:pt idx="4221">
                  <c:v>211050000000.00085</c:v>
                </c:pt>
                <c:pt idx="4222">
                  <c:v>211100000000.00085</c:v>
                </c:pt>
                <c:pt idx="4223">
                  <c:v>211150000000.00082</c:v>
                </c:pt>
                <c:pt idx="4224">
                  <c:v>211200000000.00082</c:v>
                </c:pt>
                <c:pt idx="4225">
                  <c:v>211250000000.00082</c:v>
                </c:pt>
                <c:pt idx="4226">
                  <c:v>211300000000.00079</c:v>
                </c:pt>
                <c:pt idx="4227">
                  <c:v>211350000000.00079</c:v>
                </c:pt>
                <c:pt idx="4228">
                  <c:v>211400000000.00079</c:v>
                </c:pt>
                <c:pt idx="4229">
                  <c:v>211450000000.00076</c:v>
                </c:pt>
                <c:pt idx="4230">
                  <c:v>211500000000.00076</c:v>
                </c:pt>
                <c:pt idx="4231">
                  <c:v>211550000000.00076</c:v>
                </c:pt>
                <c:pt idx="4232">
                  <c:v>211600000000.00073</c:v>
                </c:pt>
                <c:pt idx="4233">
                  <c:v>211650000000.00073</c:v>
                </c:pt>
                <c:pt idx="4234">
                  <c:v>211700000000.00073</c:v>
                </c:pt>
                <c:pt idx="4235">
                  <c:v>211750000000.00073</c:v>
                </c:pt>
                <c:pt idx="4236">
                  <c:v>211800000000.0007</c:v>
                </c:pt>
                <c:pt idx="4237">
                  <c:v>211850000000.0007</c:v>
                </c:pt>
                <c:pt idx="4238">
                  <c:v>211900000000.0007</c:v>
                </c:pt>
                <c:pt idx="4239">
                  <c:v>211950000000.00067</c:v>
                </c:pt>
                <c:pt idx="4240">
                  <c:v>212000000000.00067</c:v>
                </c:pt>
                <c:pt idx="4241">
                  <c:v>212050000000.00067</c:v>
                </c:pt>
                <c:pt idx="4242">
                  <c:v>212100000000.00064</c:v>
                </c:pt>
                <c:pt idx="4243">
                  <c:v>212150000000.00064</c:v>
                </c:pt>
                <c:pt idx="4244">
                  <c:v>212200000000.00064</c:v>
                </c:pt>
                <c:pt idx="4245">
                  <c:v>212250000000.00061</c:v>
                </c:pt>
                <c:pt idx="4246">
                  <c:v>212300000000.00061</c:v>
                </c:pt>
                <c:pt idx="4247">
                  <c:v>212350000000.00061</c:v>
                </c:pt>
                <c:pt idx="4248">
                  <c:v>212400000000.00058</c:v>
                </c:pt>
                <c:pt idx="4249">
                  <c:v>212450000000.00058</c:v>
                </c:pt>
                <c:pt idx="4250">
                  <c:v>212500000000.00058</c:v>
                </c:pt>
                <c:pt idx="4251">
                  <c:v>212550000000.00055</c:v>
                </c:pt>
                <c:pt idx="4252">
                  <c:v>212600000000.00055</c:v>
                </c:pt>
                <c:pt idx="4253">
                  <c:v>212650000000.00055</c:v>
                </c:pt>
                <c:pt idx="4254">
                  <c:v>212700000000.00052</c:v>
                </c:pt>
                <c:pt idx="4255">
                  <c:v>212750000000.00052</c:v>
                </c:pt>
                <c:pt idx="4256">
                  <c:v>212800000000.00052</c:v>
                </c:pt>
                <c:pt idx="4257">
                  <c:v>212850000000.00049</c:v>
                </c:pt>
                <c:pt idx="4258">
                  <c:v>212900000000.00049</c:v>
                </c:pt>
                <c:pt idx="4259">
                  <c:v>212950000000.00049</c:v>
                </c:pt>
                <c:pt idx="4260">
                  <c:v>213000000000.00046</c:v>
                </c:pt>
                <c:pt idx="4261">
                  <c:v>213050000000.00046</c:v>
                </c:pt>
                <c:pt idx="4262">
                  <c:v>213100000000.00046</c:v>
                </c:pt>
                <c:pt idx="4263">
                  <c:v>213150000000.00043</c:v>
                </c:pt>
                <c:pt idx="4264">
                  <c:v>213200000000.00043</c:v>
                </c:pt>
                <c:pt idx="4265">
                  <c:v>213250000000.00043</c:v>
                </c:pt>
                <c:pt idx="4266">
                  <c:v>213300000000.0004</c:v>
                </c:pt>
                <c:pt idx="4267">
                  <c:v>213350000000.0004</c:v>
                </c:pt>
                <c:pt idx="4268">
                  <c:v>213400000000.0004</c:v>
                </c:pt>
                <c:pt idx="4269">
                  <c:v>213450000000.00037</c:v>
                </c:pt>
                <c:pt idx="4270">
                  <c:v>213500000000.00037</c:v>
                </c:pt>
                <c:pt idx="4271">
                  <c:v>213550000000.00037</c:v>
                </c:pt>
                <c:pt idx="4272">
                  <c:v>213600000000.00034</c:v>
                </c:pt>
                <c:pt idx="4273">
                  <c:v>213650000000.00034</c:v>
                </c:pt>
                <c:pt idx="4274">
                  <c:v>213700000000.00034</c:v>
                </c:pt>
                <c:pt idx="4275">
                  <c:v>213750000000.00031</c:v>
                </c:pt>
                <c:pt idx="4276">
                  <c:v>213800000000.00031</c:v>
                </c:pt>
                <c:pt idx="4277">
                  <c:v>213850000000.00031</c:v>
                </c:pt>
                <c:pt idx="4278">
                  <c:v>213900000000.00027</c:v>
                </c:pt>
                <c:pt idx="4279">
                  <c:v>213950000000.00027</c:v>
                </c:pt>
                <c:pt idx="4280">
                  <c:v>214000000000.00027</c:v>
                </c:pt>
                <c:pt idx="4281">
                  <c:v>214050000000.00027</c:v>
                </c:pt>
                <c:pt idx="4282">
                  <c:v>214100000000.00024</c:v>
                </c:pt>
                <c:pt idx="4283">
                  <c:v>214150000000.00024</c:v>
                </c:pt>
                <c:pt idx="4284">
                  <c:v>214200000000.00024</c:v>
                </c:pt>
                <c:pt idx="4285">
                  <c:v>214250000000.00021</c:v>
                </c:pt>
                <c:pt idx="4286">
                  <c:v>214300000000.00021</c:v>
                </c:pt>
                <c:pt idx="4287">
                  <c:v>214350000000.00021</c:v>
                </c:pt>
                <c:pt idx="4288">
                  <c:v>214400000000.00018</c:v>
                </c:pt>
                <c:pt idx="4289">
                  <c:v>214450000000.00018</c:v>
                </c:pt>
                <c:pt idx="4290">
                  <c:v>214500000000.00018</c:v>
                </c:pt>
                <c:pt idx="4291">
                  <c:v>214550000000.00015</c:v>
                </c:pt>
                <c:pt idx="4292">
                  <c:v>214600000000.00015</c:v>
                </c:pt>
                <c:pt idx="4293">
                  <c:v>214650000000.00015</c:v>
                </c:pt>
                <c:pt idx="4294">
                  <c:v>214700000000.00012</c:v>
                </c:pt>
                <c:pt idx="4295">
                  <c:v>214750000000.00012</c:v>
                </c:pt>
                <c:pt idx="4296">
                  <c:v>214800000000.00012</c:v>
                </c:pt>
                <c:pt idx="4297">
                  <c:v>214850000000.00009</c:v>
                </c:pt>
                <c:pt idx="4298">
                  <c:v>214900000000.00009</c:v>
                </c:pt>
                <c:pt idx="4299">
                  <c:v>214950000000.00009</c:v>
                </c:pt>
                <c:pt idx="4300">
                  <c:v>215000000000.00006</c:v>
                </c:pt>
                <c:pt idx="4301">
                  <c:v>215050000000.00006</c:v>
                </c:pt>
                <c:pt idx="4302">
                  <c:v>215100000000.00006</c:v>
                </c:pt>
                <c:pt idx="4303">
                  <c:v>215150000000.00003</c:v>
                </c:pt>
                <c:pt idx="4304">
                  <c:v>215200000000.00003</c:v>
                </c:pt>
                <c:pt idx="4305">
                  <c:v>215250000000.00003</c:v>
                </c:pt>
                <c:pt idx="4306">
                  <c:v>215300000000</c:v>
                </c:pt>
                <c:pt idx="4307">
                  <c:v>215350000000</c:v>
                </c:pt>
                <c:pt idx="4308">
                  <c:v>215400000000</c:v>
                </c:pt>
                <c:pt idx="4309">
                  <c:v>215449999999.99988</c:v>
                </c:pt>
                <c:pt idx="4310">
                  <c:v>215499999999.99988</c:v>
                </c:pt>
                <c:pt idx="4311">
                  <c:v>215549999999.99988</c:v>
                </c:pt>
                <c:pt idx="4312">
                  <c:v>215599999999.99988</c:v>
                </c:pt>
                <c:pt idx="4313">
                  <c:v>215649999999.99988</c:v>
                </c:pt>
                <c:pt idx="4314">
                  <c:v>215699999999.99988</c:v>
                </c:pt>
                <c:pt idx="4315">
                  <c:v>215749999999.99988</c:v>
                </c:pt>
                <c:pt idx="4316">
                  <c:v>215799999999.99988</c:v>
                </c:pt>
                <c:pt idx="4317">
                  <c:v>215849999999.99988</c:v>
                </c:pt>
                <c:pt idx="4318">
                  <c:v>215899999999.99988</c:v>
                </c:pt>
                <c:pt idx="4319">
                  <c:v>215949999999.99988</c:v>
                </c:pt>
                <c:pt idx="4320">
                  <c:v>215999999999.99988</c:v>
                </c:pt>
                <c:pt idx="4321">
                  <c:v>216049999999.99985</c:v>
                </c:pt>
                <c:pt idx="4322">
                  <c:v>216099999999.99985</c:v>
                </c:pt>
                <c:pt idx="4323">
                  <c:v>216149999999.99985</c:v>
                </c:pt>
                <c:pt idx="4324">
                  <c:v>216199999999.99985</c:v>
                </c:pt>
                <c:pt idx="4325">
                  <c:v>216249999999.99982</c:v>
                </c:pt>
                <c:pt idx="4326">
                  <c:v>216299999999.99982</c:v>
                </c:pt>
                <c:pt idx="4327">
                  <c:v>216349999999.99982</c:v>
                </c:pt>
                <c:pt idx="4328">
                  <c:v>216399999999.99979</c:v>
                </c:pt>
                <c:pt idx="4329">
                  <c:v>216449999999.99979</c:v>
                </c:pt>
                <c:pt idx="4330">
                  <c:v>216499999999.99979</c:v>
                </c:pt>
                <c:pt idx="4331">
                  <c:v>216549999999.99976</c:v>
                </c:pt>
                <c:pt idx="4332">
                  <c:v>216599999999.99976</c:v>
                </c:pt>
                <c:pt idx="4333">
                  <c:v>216649999999.99976</c:v>
                </c:pt>
                <c:pt idx="4334">
                  <c:v>216699999999.99973</c:v>
                </c:pt>
                <c:pt idx="4335">
                  <c:v>216749999999.99973</c:v>
                </c:pt>
                <c:pt idx="4336">
                  <c:v>216799999999.99973</c:v>
                </c:pt>
                <c:pt idx="4337">
                  <c:v>216849999999.99969</c:v>
                </c:pt>
                <c:pt idx="4338">
                  <c:v>216899999999.99969</c:v>
                </c:pt>
                <c:pt idx="4339">
                  <c:v>216949999999.99969</c:v>
                </c:pt>
                <c:pt idx="4340">
                  <c:v>216999999999.99966</c:v>
                </c:pt>
                <c:pt idx="4341">
                  <c:v>217049999999.99966</c:v>
                </c:pt>
                <c:pt idx="4342">
                  <c:v>217099999999.99966</c:v>
                </c:pt>
                <c:pt idx="4343">
                  <c:v>217149999999.99963</c:v>
                </c:pt>
                <c:pt idx="4344">
                  <c:v>217199999999.99963</c:v>
                </c:pt>
                <c:pt idx="4345">
                  <c:v>217249999999.99963</c:v>
                </c:pt>
                <c:pt idx="4346">
                  <c:v>217299999999.9996</c:v>
                </c:pt>
                <c:pt idx="4347">
                  <c:v>217349999999.9996</c:v>
                </c:pt>
                <c:pt idx="4348">
                  <c:v>217399999999.9996</c:v>
                </c:pt>
                <c:pt idx="4349">
                  <c:v>217449999999.99948</c:v>
                </c:pt>
                <c:pt idx="4350">
                  <c:v>217499999999.99948</c:v>
                </c:pt>
                <c:pt idx="4351">
                  <c:v>217549999999.99948</c:v>
                </c:pt>
                <c:pt idx="4352">
                  <c:v>217599999999.99948</c:v>
                </c:pt>
                <c:pt idx="4353">
                  <c:v>217649999999.99948</c:v>
                </c:pt>
                <c:pt idx="4354">
                  <c:v>217699999999.99948</c:v>
                </c:pt>
                <c:pt idx="4355">
                  <c:v>217749999999.99948</c:v>
                </c:pt>
                <c:pt idx="4356">
                  <c:v>217799999999.99948</c:v>
                </c:pt>
                <c:pt idx="4357">
                  <c:v>217849999999.99948</c:v>
                </c:pt>
                <c:pt idx="4358">
                  <c:v>217899999999.99948</c:v>
                </c:pt>
                <c:pt idx="4359">
                  <c:v>217949999999.99948</c:v>
                </c:pt>
                <c:pt idx="4360">
                  <c:v>217999999999.99948</c:v>
                </c:pt>
                <c:pt idx="4361">
                  <c:v>218049999999.99945</c:v>
                </c:pt>
                <c:pt idx="4362">
                  <c:v>218099999999.99945</c:v>
                </c:pt>
                <c:pt idx="4363">
                  <c:v>218149999999.99945</c:v>
                </c:pt>
                <c:pt idx="4364">
                  <c:v>218199999999.99942</c:v>
                </c:pt>
                <c:pt idx="4365">
                  <c:v>218249999999.99942</c:v>
                </c:pt>
                <c:pt idx="4366">
                  <c:v>218299999999.99942</c:v>
                </c:pt>
                <c:pt idx="4367">
                  <c:v>218349999999.99939</c:v>
                </c:pt>
                <c:pt idx="4368">
                  <c:v>218399999999.99939</c:v>
                </c:pt>
                <c:pt idx="4369">
                  <c:v>218449999999.99939</c:v>
                </c:pt>
                <c:pt idx="4370">
                  <c:v>218499999999.99939</c:v>
                </c:pt>
                <c:pt idx="4371">
                  <c:v>218549999999.99936</c:v>
                </c:pt>
                <c:pt idx="4372">
                  <c:v>218599999999.99936</c:v>
                </c:pt>
                <c:pt idx="4373">
                  <c:v>218649999999.99936</c:v>
                </c:pt>
                <c:pt idx="4374">
                  <c:v>218699999999.99933</c:v>
                </c:pt>
                <c:pt idx="4375">
                  <c:v>218749999999.99933</c:v>
                </c:pt>
                <c:pt idx="4376">
                  <c:v>218799999999.99933</c:v>
                </c:pt>
                <c:pt idx="4377">
                  <c:v>218849999999.9993</c:v>
                </c:pt>
                <c:pt idx="4378">
                  <c:v>218899999999.9993</c:v>
                </c:pt>
                <c:pt idx="4379">
                  <c:v>218949999999.9993</c:v>
                </c:pt>
                <c:pt idx="4380">
                  <c:v>218999999999.99927</c:v>
                </c:pt>
                <c:pt idx="4381">
                  <c:v>219049999999.99927</c:v>
                </c:pt>
                <c:pt idx="4382">
                  <c:v>219099999999.99927</c:v>
                </c:pt>
                <c:pt idx="4383">
                  <c:v>219149999999.99924</c:v>
                </c:pt>
                <c:pt idx="4384">
                  <c:v>219199999999.99924</c:v>
                </c:pt>
                <c:pt idx="4385">
                  <c:v>219249999999.99924</c:v>
                </c:pt>
                <c:pt idx="4386">
                  <c:v>219299999999.99921</c:v>
                </c:pt>
                <c:pt idx="4387">
                  <c:v>219349999999.99921</c:v>
                </c:pt>
                <c:pt idx="4388">
                  <c:v>219399999999.99921</c:v>
                </c:pt>
                <c:pt idx="4389">
                  <c:v>219449999999.99918</c:v>
                </c:pt>
                <c:pt idx="4390">
                  <c:v>219499999999.99918</c:v>
                </c:pt>
                <c:pt idx="4391">
                  <c:v>219549999999.99918</c:v>
                </c:pt>
                <c:pt idx="4392">
                  <c:v>219599999999.99915</c:v>
                </c:pt>
                <c:pt idx="4393">
                  <c:v>219649999999.99915</c:v>
                </c:pt>
                <c:pt idx="4394">
                  <c:v>219699999999.99915</c:v>
                </c:pt>
                <c:pt idx="4395">
                  <c:v>219749999999.99908</c:v>
                </c:pt>
                <c:pt idx="4396">
                  <c:v>219799999999.99908</c:v>
                </c:pt>
                <c:pt idx="4397">
                  <c:v>219849999999.99908</c:v>
                </c:pt>
                <c:pt idx="4398">
                  <c:v>219899999999.99908</c:v>
                </c:pt>
                <c:pt idx="4399">
                  <c:v>219949999999.99908</c:v>
                </c:pt>
                <c:pt idx="4400">
                  <c:v>219999999999.99908</c:v>
                </c:pt>
                <c:pt idx="4401">
                  <c:v>220049999999.99905</c:v>
                </c:pt>
                <c:pt idx="4402">
                  <c:v>220099999999.99905</c:v>
                </c:pt>
                <c:pt idx="4403">
                  <c:v>220149999999.99905</c:v>
                </c:pt>
                <c:pt idx="4404">
                  <c:v>220199999999.99902</c:v>
                </c:pt>
                <c:pt idx="4405">
                  <c:v>220249999999.99902</c:v>
                </c:pt>
                <c:pt idx="4406">
                  <c:v>220299999999.99902</c:v>
                </c:pt>
                <c:pt idx="4407">
                  <c:v>220349999999.99881</c:v>
                </c:pt>
                <c:pt idx="4408">
                  <c:v>220399999999.99881</c:v>
                </c:pt>
                <c:pt idx="4409">
                  <c:v>220449999999.99881</c:v>
                </c:pt>
                <c:pt idx="4410">
                  <c:v>220499999999.99878</c:v>
                </c:pt>
                <c:pt idx="4411">
                  <c:v>220549999999.99878</c:v>
                </c:pt>
                <c:pt idx="4412">
                  <c:v>220599999999.99878</c:v>
                </c:pt>
                <c:pt idx="4413">
                  <c:v>220649999999.99878</c:v>
                </c:pt>
                <c:pt idx="4414">
                  <c:v>220699999999.99878</c:v>
                </c:pt>
                <c:pt idx="4415">
                  <c:v>220749999999.99878</c:v>
                </c:pt>
                <c:pt idx="4416">
                  <c:v>220799999999.99878</c:v>
                </c:pt>
                <c:pt idx="4417">
                  <c:v>220849999999.99878</c:v>
                </c:pt>
                <c:pt idx="4418">
                  <c:v>220899999999.99878</c:v>
                </c:pt>
                <c:pt idx="4419">
                  <c:v>220949999999.99878</c:v>
                </c:pt>
                <c:pt idx="4420">
                  <c:v>220999999999.99878</c:v>
                </c:pt>
                <c:pt idx="4421">
                  <c:v>221049999999.99878</c:v>
                </c:pt>
                <c:pt idx="4422">
                  <c:v>221099999999.99878</c:v>
                </c:pt>
                <c:pt idx="4423">
                  <c:v>221149999999.99878</c:v>
                </c:pt>
                <c:pt idx="4424">
                  <c:v>221199999999.99878</c:v>
                </c:pt>
                <c:pt idx="4425">
                  <c:v>221249999999.99878</c:v>
                </c:pt>
                <c:pt idx="4426">
                  <c:v>221299999999.99878</c:v>
                </c:pt>
                <c:pt idx="4427">
                  <c:v>221349999999.99878</c:v>
                </c:pt>
                <c:pt idx="4428">
                  <c:v>221399999999.99878</c:v>
                </c:pt>
                <c:pt idx="4429">
                  <c:v>221449999999.99878</c:v>
                </c:pt>
                <c:pt idx="4430">
                  <c:v>221499999999.99878</c:v>
                </c:pt>
                <c:pt idx="4431">
                  <c:v>221549999999.99878</c:v>
                </c:pt>
                <c:pt idx="4432">
                  <c:v>221599999999.99875</c:v>
                </c:pt>
                <c:pt idx="4433">
                  <c:v>221649999999.99875</c:v>
                </c:pt>
                <c:pt idx="4434">
                  <c:v>221699999999.99875</c:v>
                </c:pt>
                <c:pt idx="4435">
                  <c:v>221749999999.99872</c:v>
                </c:pt>
                <c:pt idx="4436">
                  <c:v>221799999999.99872</c:v>
                </c:pt>
                <c:pt idx="4437">
                  <c:v>221849999999.99872</c:v>
                </c:pt>
                <c:pt idx="4438">
                  <c:v>221899999999.99869</c:v>
                </c:pt>
                <c:pt idx="4439">
                  <c:v>221949999999.99869</c:v>
                </c:pt>
                <c:pt idx="4440">
                  <c:v>221999999999.99869</c:v>
                </c:pt>
                <c:pt idx="4441">
                  <c:v>222049999999.99866</c:v>
                </c:pt>
                <c:pt idx="4442">
                  <c:v>222099999999.99866</c:v>
                </c:pt>
                <c:pt idx="4443">
                  <c:v>222149999999.99866</c:v>
                </c:pt>
                <c:pt idx="4444">
                  <c:v>222199999999.99863</c:v>
                </c:pt>
                <c:pt idx="4445">
                  <c:v>222249999999.99863</c:v>
                </c:pt>
                <c:pt idx="4446">
                  <c:v>222299999999.99863</c:v>
                </c:pt>
                <c:pt idx="4447">
                  <c:v>222349999999.9986</c:v>
                </c:pt>
                <c:pt idx="4448">
                  <c:v>222399999999.9986</c:v>
                </c:pt>
                <c:pt idx="4449">
                  <c:v>222449999999.9986</c:v>
                </c:pt>
                <c:pt idx="4450">
                  <c:v>222499999999.99838</c:v>
                </c:pt>
                <c:pt idx="4451">
                  <c:v>222549999999.99838</c:v>
                </c:pt>
                <c:pt idx="4452">
                  <c:v>222599999999.99838</c:v>
                </c:pt>
                <c:pt idx="4453">
                  <c:v>222649999999.99838</c:v>
                </c:pt>
                <c:pt idx="4454">
                  <c:v>222699999999.99838</c:v>
                </c:pt>
                <c:pt idx="4455">
                  <c:v>222749999999.99838</c:v>
                </c:pt>
                <c:pt idx="4456">
                  <c:v>222799999999.99838</c:v>
                </c:pt>
                <c:pt idx="4457">
                  <c:v>222849999999.99838</c:v>
                </c:pt>
                <c:pt idx="4458">
                  <c:v>222899999999.99838</c:v>
                </c:pt>
                <c:pt idx="4459">
                  <c:v>222949999999.99838</c:v>
                </c:pt>
                <c:pt idx="4460">
                  <c:v>222999999999.99838</c:v>
                </c:pt>
                <c:pt idx="4461">
                  <c:v>223049999999.99838</c:v>
                </c:pt>
                <c:pt idx="4462">
                  <c:v>223099999999.99838</c:v>
                </c:pt>
                <c:pt idx="4463">
                  <c:v>223149999999.99838</c:v>
                </c:pt>
                <c:pt idx="4464">
                  <c:v>223199999999.99838</c:v>
                </c:pt>
                <c:pt idx="4465">
                  <c:v>223249999999.99838</c:v>
                </c:pt>
                <c:pt idx="4466">
                  <c:v>223299999999.99838</c:v>
                </c:pt>
                <c:pt idx="4467">
                  <c:v>223349999999.99838</c:v>
                </c:pt>
                <c:pt idx="4468">
                  <c:v>223399999999.99838</c:v>
                </c:pt>
                <c:pt idx="4469">
                  <c:v>223449999999.99838</c:v>
                </c:pt>
                <c:pt idx="4470">
                  <c:v>223499999999.99838</c:v>
                </c:pt>
                <c:pt idx="4471">
                  <c:v>223549999999.99838</c:v>
                </c:pt>
                <c:pt idx="4472">
                  <c:v>223599999999.99835</c:v>
                </c:pt>
                <c:pt idx="4473">
                  <c:v>223649999999.99835</c:v>
                </c:pt>
                <c:pt idx="4474">
                  <c:v>223699999999.99835</c:v>
                </c:pt>
                <c:pt idx="4475">
                  <c:v>223749999999.99832</c:v>
                </c:pt>
                <c:pt idx="4476">
                  <c:v>223799999999.99832</c:v>
                </c:pt>
                <c:pt idx="4477">
                  <c:v>223849999999.99832</c:v>
                </c:pt>
                <c:pt idx="4478">
                  <c:v>223899999999.99829</c:v>
                </c:pt>
                <c:pt idx="4479">
                  <c:v>223949999999.99829</c:v>
                </c:pt>
                <c:pt idx="4480">
                  <c:v>223999999999.99829</c:v>
                </c:pt>
                <c:pt idx="4481">
                  <c:v>224049999999.99826</c:v>
                </c:pt>
                <c:pt idx="4482">
                  <c:v>224099999999.99826</c:v>
                </c:pt>
                <c:pt idx="4483">
                  <c:v>224149999999.99826</c:v>
                </c:pt>
                <c:pt idx="4484">
                  <c:v>224199999999.99823</c:v>
                </c:pt>
                <c:pt idx="4485">
                  <c:v>224249999999.99823</c:v>
                </c:pt>
                <c:pt idx="4486">
                  <c:v>224299999999.99823</c:v>
                </c:pt>
                <c:pt idx="4487">
                  <c:v>224349999999.9982</c:v>
                </c:pt>
                <c:pt idx="4488">
                  <c:v>224399999999.9982</c:v>
                </c:pt>
                <c:pt idx="4489">
                  <c:v>224449999999.9982</c:v>
                </c:pt>
                <c:pt idx="4490">
                  <c:v>224499999999.99808</c:v>
                </c:pt>
                <c:pt idx="4491">
                  <c:v>224549999999.99808</c:v>
                </c:pt>
                <c:pt idx="4492">
                  <c:v>224599999999.99808</c:v>
                </c:pt>
                <c:pt idx="4493">
                  <c:v>224649999999.99808</c:v>
                </c:pt>
                <c:pt idx="4494">
                  <c:v>224699999999.99808</c:v>
                </c:pt>
                <c:pt idx="4495">
                  <c:v>224749999999.99808</c:v>
                </c:pt>
                <c:pt idx="4496">
                  <c:v>224799999999.99808</c:v>
                </c:pt>
                <c:pt idx="4497">
                  <c:v>224849999999.99808</c:v>
                </c:pt>
                <c:pt idx="4498">
                  <c:v>224899999999.99808</c:v>
                </c:pt>
                <c:pt idx="4499">
                  <c:v>224949999999.99808</c:v>
                </c:pt>
                <c:pt idx="4500">
                  <c:v>224999999999.99808</c:v>
                </c:pt>
                <c:pt idx="4501">
                  <c:v>225049999999.99808</c:v>
                </c:pt>
                <c:pt idx="4502">
                  <c:v>225099999999.99805</c:v>
                </c:pt>
                <c:pt idx="4503">
                  <c:v>225149999999.99805</c:v>
                </c:pt>
                <c:pt idx="4504">
                  <c:v>225199999999.99805</c:v>
                </c:pt>
                <c:pt idx="4505">
                  <c:v>225249999999.99805</c:v>
                </c:pt>
                <c:pt idx="4506">
                  <c:v>225299999999.99802</c:v>
                </c:pt>
                <c:pt idx="4507">
                  <c:v>225349999999.99802</c:v>
                </c:pt>
                <c:pt idx="4508">
                  <c:v>225399999999.99802</c:v>
                </c:pt>
                <c:pt idx="4509">
                  <c:v>225449999999.9978</c:v>
                </c:pt>
                <c:pt idx="4510">
                  <c:v>225499999999.9978</c:v>
                </c:pt>
                <c:pt idx="4511">
                  <c:v>225549999999.9978</c:v>
                </c:pt>
                <c:pt idx="4512">
                  <c:v>225599999999.99777</c:v>
                </c:pt>
                <c:pt idx="4513">
                  <c:v>225649999999.99777</c:v>
                </c:pt>
                <c:pt idx="4514">
                  <c:v>225699999999.99777</c:v>
                </c:pt>
                <c:pt idx="4515">
                  <c:v>225749999999.99774</c:v>
                </c:pt>
                <c:pt idx="4516">
                  <c:v>225799999999.99774</c:v>
                </c:pt>
                <c:pt idx="4517">
                  <c:v>225849999999.99774</c:v>
                </c:pt>
                <c:pt idx="4518">
                  <c:v>225899999999.99771</c:v>
                </c:pt>
                <c:pt idx="4519">
                  <c:v>225949999999.99771</c:v>
                </c:pt>
                <c:pt idx="4520">
                  <c:v>225999999999.99771</c:v>
                </c:pt>
                <c:pt idx="4521">
                  <c:v>226049999999.99768</c:v>
                </c:pt>
                <c:pt idx="4522">
                  <c:v>226099999999.99768</c:v>
                </c:pt>
                <c:pt idx="4523">
                  <c:v>226149999999.99768</c:v>
                </c:pt>
                <c:pt idx="4524">
                  <c:v>226199999999.99768</c:v>
                </c:pt>
                <c:pt idx="4525">
                  <c:v>226249999999.99768</c:v>
                </c:pt>
                <c:pt idx="4526">
                  <c:v>226299999999.99768</c:v>
                </c:pt>
                <c:pt idx="4527">
                  <c:v>226349999999.99768</c:v>
                </c:pt>
                <c:pt idx="4528">
                  <c:v>226399999999.99768</c:v>
                </c:pt>
                <c:pt idx="4529">
                  <c:v>226449999999.99768</c:v>
                </c:pt>
                <c:pt idx="4530">
                  <c:v>226499999999.99768</c:v>
                </c:pt>
                <c:pt idx="4531">
                  <c:v>226549999999.99768</c:v>
                </c:pt>
                <c:pt idx="4532">
                  <c:v>226599999999.99768</c:v>
                </c:pt>
                <c:pt idx="4533">
                  <c:v>226649999999.99768</c:v>
                </c:pt>
                <c:pt idx="4534">
                  <c:v>226699999999.99768</c:v>
                </c:pt>
                <c:pt idx="4535">
                  <c:v>226749999999.99768</c:v>
                </c:pt>
                <c:pt idx="4536">
                  <c:v>226799999999.99768</c:v>
                </c:pt>
                <c:pt idx="4537">
                  <c:v>226849999999.99768</c:v>
                </c:pt>
                <c:pt idx="4538">
                  <c:v>226899999999.99768</c:v>
                </c:pt>
                <c:pt idx="4539">
                  <c:v>226949999999.99768</c:v>
                </c:pt>
                <c:pt idx="4540">
                  <c:v>226999999999.99768</c:v>
                </c:pt>
                <c:pt idx="4541">
                  <c:v>227049999999.99768</c:v>
                </c:pt>
                <c:pt idx="4542">
                  <c:v>227099999999.99765</c:v>
                </c:pt>
                <c:pt idx="4543">
                  <c:v>227149999999.99765</c:v>
                </c:pt>
                <c:pt idx="4544">
                  <c:v>227199999999.99765</c:v>
                </c:pt>
                <c:pt idx="4545">
                  <c:v>227249999999.99762</c:v>
                </c:pt>
                <c:pt idx="4546">
                  <c:v>227299999999.99762</c:v>
                </c:pt>
                <c:pt idx="4547">
                  <c:v>227349999999.99762</c:v>
                </c:pt>
                <c:pt idx="4548">
                  <c:v>227399999999.99741</c:v>
                </c:pt>
                <c:pt idx="4549">
                  <c:v>227449999999.99741</c:v>
                </c:pt>
                <c:pt idx="4550">
                  <c:v>227499999999.99741</c:v>
                </c:pt>
                <c:pt idx="4551">
                  <c:v>227549999999.99741</c:v>
                </c:pt>
                <c:pt idx="4552">
                  <c:v>227599999999.99738</c:v>
                </c:pt>
                <c:pt idx="4553">
                  <c:v>227649999999.99738</c:v>
                </c:pt>
                <c:pt idx="4554">
                  <c:v>227699999999.99738</c:v>
                </c:pt>
                <c:pt idx="4555">
                  <c:v>227749999999.99738</c:v>
                </c:pt>
                <c:pt idx="4556">
                  <c:v>227799999999.99738</c:v>
                </c:pt>
                <c:pt idx="4557">
                  <c:v>227849999999.99738</c:v>
                </c:pt>
                <c:pt idx="4558">
                  <c:v>227899999999.99738</c:v>
                </c:pt>
                <c:pt idx="4559">
                  <c:v>227949999999.99738</c:v>
                </c:pt>
                <c:pt idx="4560">
                  <c:v>227999999999.99738</c:v>
                </c:pt>
                <c:pt idx="4561">
                  <c:v>228049999999.99738</c:v>
                </c:pt>
                <c:pt idx="4562">
                  <c:v>228099999999.99738</c:v>
                </c:pt>
                <c:pt idx="4563">
                  <c:v>228149999999.99738</c:v>
                </c:pt>
                <c:pt idx="4564">
                  <c:v>228199999999.99738</c:v>
                </c:pt>
                <c:pt idx="4565">
                  <c:v>228249999999.99738</c:v>
                </c:pt>
                <c:pt idx="4566">
                  <c:v>228299999999.99738</c:v>
                </c:pt>
                <c:pt idx="4567">
                  <c:v>228349999999.99738</c:v>
                </c:pt>
                <c:pt idx="4568">
                  <c:v>228399999999.99738</c:v>
                </c:pt>
                <c:pt idx="4569">
                  <c:v>228449999999.99738</c:v>
                </c:pt>
                <c:pt idx="4570">
                  <c:v>228499999999.99738</c:v>
                </c:pt>
                <c:pt idx="4571">
                  <c:v>228549999999.99738</c:v>
                </c:pt>
                <c:pt idx="4572">
                  <c:v>228599999999.99738</c:v>
                </c:pt>
                <c:pt idx="4573">
                  <c:v>228649999999.99728</c:v>
                </c:pt>
                <c:pt idx="4574">
                  <c:v>228699999999.99728</c:v>
                </c:pt>
                <c:pt idx="4575">
                  <c:v>228749999999.99728</c:v>
                </c:pt>
                <c:pt idx="4576">
                  <c:v>228799999999.99728</c:v>
                </c:pt>
                <c:pt idx="4577">
                  <c:v>228849999999.99728</c:v>
                </c:pt>
                <c:pt idx="4578">
                  <c:v>228899999999.99728</c:v>
                </c:pt>
                <c:pt idx="4579">
                  <c:v>228949999999.99728</c:v>
                </c:pt>
                <c:pt idx="4580">
                  <c:v>228999999999.99728</c:v>
                </c:pt>
                <c:pt idx="4581">
                  <c:v>229049999999.99728</c:v>
                </c:pt>
                <c:pt idx="4582">
                  <c:v>229099999999.99725</c:v>
                </c:pt>
                <c:pt idx="4583">
                  <c:v>229149999999.99725</c:v>
                </c:pt>
                <c:pt idx="4584">
                  <c:v>229199999999.99725</c:v>
                </c:pt>
                <c:pt idx="4585">
                  <c:v>229249999999.99722</c:v>
                </c:pt>
                <c:pt idx="4586">
                  <c:v>229299999999.99722</c:v>
                </c:pt>
                <c:pt idx="4587">
                  <c:v>229349999999.99722</c:v>
                </c:pt>
                <c:pt idx="4588">
                  <c:v>229399999999.99701</c:v>
                </c:pt>
                <c:pt idx="4589">
                  <c:v>229449999999.99701</c:v>
                </c:pt>
                <c:pt idx="4590">
                  <c:v>229499999999.99701</c:v>
                </c:pt>
                <c:pt idx="4591">
                  <c:v>229549999999.99698</c:v>
                </c:pt>
                <c:pt idx="4592">
                  <c:v>229599999999.99698</c:v>
                </c:pt>
                <c:pt idx="4593">
                  <c:v>229649999999.99698</c:v>
                </c:pt>
                <c:pt idx="4594">
                  <c:v>229699999999.99698</c:v>
                </c:pt>
                <c:pt idx="4595">
                  <c:v>229749999999.99698</c:v>
                </c:pt>
                <c:pt idx="4596">
                  <c:v>229799999999.99698</c:v>
                </c:pt>
                <c:pt idx="4597">
                  <c:v>229849999999.99698</c:v>
                </c:pt>
                <c:pt idx="4598">
                  <c:v>229899999999.99698</c:v>
                </c:pt>
                <c:pt idx="4599">
                  <c:v>229949999999.99698</c:v>
                </c:pt>
                <c:pt idx="4600">
                  <c:v>229999999999.99698</c:v>
                </c:pt>
                <c:pt idx="4601">
                  <c:v>230049999999.99698</c:v>
                </c:pt>
                <c:pt idx="4602">
                  <c:v>230099999999.99698</c:v>
                </c:pt>
                <c:pt idx="4603">
                  <c:v>230149999999.99698</c:v>
                </c:pt>
                <c:pt idx="4604">
                  <c:v>230199999999.99698</c:v>
                </c:pt>
                <c:pt idx="4605">
                  <c:v>230249999999.99698</c:v>
                </c:pt>
                <c:pt idx="4606">
                  <c:v>230299999999.99698</c:v>
                </c:pt>
                <c:pt idx="4607">
                  <c:v>230349999999.99698</c:v>
                </c:pt>
                <c:pt idx="4608">
                  <c:v>230399999999.99698</c:v>
                </c:pt>
                <c:pt idx="4609">
                  <c:v>230449999999.99698</c:v>
                </c:pt>
                <c:pt idx="4610">
                  <c:v>230499999999.99698</c:v>
                </c:pt>
                <c:pt idx="4611">
                  <c:v>230549999999.99698</c:v>
                </c:pt>
                <c:pt idx="4612">
                  <c:v>230599999999.99698</c:v>
                </c:pt>
                <c:pt idx="4613">
                  <c:v>230649999999.99695</c:v>
                </c:pt>
                <c:pt idx="4614">
                  <c:v>230699999999.99695</c:v>
                </c:pt>
                <c:pt idx="4615">
                  <c:v>230749999999.99695</c:v>
                </c:pt>
                <c:pt idx="4616">
                  <c:v>230799999999.99692</c:v>
                </c:pt>
                <c:pt idx="4617">
                  <c:v>230849999999.99692</c:v>
                </c:pt>
                <c:pt idx="4618">
                  <c:v>230899999999.99692</c:v>
                </c:pt>
                <c:pt idx="4619">
                  <c:v>230949999999.99689</c:v>
                </c:pt>
                <c:pt idx="4620">
                  <c:v>230999999999.99689</c:v>
                </c:pt>
                <c:pt idx="4621">
                  <c:v>231049999999.99689</c:v>
                </c:pt>
                <c:pt idx="4622">
                  <c:v>231099999999.99686</c:v>
                </c:pt>
                <c:pt idx="4623">
                  <c:v>231149999999.99686</c:v>
                </c:pt>
                <c:pt idx="4624">
                  <c:v>231199999999.99686</c:v>
                </c:pt>
                <c:pt idx="4625">
                  <c:v>231249999999.99683</c:v>
                </c:pt>
                <c:pt idx="4626">
                  <c:v>231299999999.99683</c:v>
                </c:pt>
                <c:pt idx="4627">
                  <c:v>231349999999.99683</c:v>
                </c:pt>
                <c:pt idx="4628">
                  <c:v>231399999999.9968</c:v>
                </c:pt>
                <c:pt idx="4629">
                  <c:v>231449999999.9968</c:v>
                </c:pt>
                <c:pt idx="4630">
                  <c:v>231499999999.9968</c:v>
                </c:pt>
                <c:pt idx="4631">
                  <c:v>231549999999.99677</c:v>
                </c:pt>
                <c:pt idx="4632">
                  <c:v>231599999999.99677</c:v>
                </c:pt>
                <c:pt idx="4633">
                  <c:v>231649999999.99677</c:v>
                </c:pt>
                <c:pt idx="4634">
                  <c:v>231699999999.99673</c:v>
                </c:pt>
                <c:pt idx="4635">
                  <c:v>231749999999.99673</c:v>
                </c:pt>
                <c:pt idx="4636">
                  <c:v>231799999999.99673</c:v>
                </c:pt>
                <c:pt idx="4637">
                  <c:v>231849999999.9967</c:v>
                </c:pt>
                <c:pt idx="4638">
                  <c:v>231899999999.9967</c:v>
                </c:pt>
                <c:pt idx="4639">
                  <c:v>231949999999.9967</c:v>
                </c:pt>
                <c:pt idx="4640">
                  <c:v>231999999999.9967</c:v>
                </c:pt>
                <c:pt idx="4641">
                  <c:v>232049999999.99667</c:v>
                </c:pt>
                <c:pt idx="4642">
                  <c:v>232099999999.99667</c:v>
                </c:pt>
                <c:pt idx="4643">
                  <c:v>232149999999.99667</c:v>
                </c:pt>
                <c:pt idx="4644">
                  <c:v>232199999999.99664</c:v>
                </c:pt>
                <c:pt idx="4645">
                  <c:v>232249999999.99664</c:v>
                </c:pt>
                <c:pt idx="4646">
                  <c:v>232299999999.99664</c:v>
                </c:pt>
                <c:pt idx="4647">
                  <c:v>232349999999.99661</c:v>
                </c:pt>
                <c:pt idx="4648">
                  <c:v>232399999999.99661</c:v>
                </c:pt>
                <c:pt idx="4649">
                  <c:v>232449999999.99661</c:v>
                </c:pt>
                <c:pt idx="4650">
                  <c:v>232499999999.99658</c:v>
                </c:pt>
                <c:pt idx="4651">
                  <c:v>232549999999.99658</c:v>
                </c:pt>
                <c:pt idx="4652">
                  <c:v>232599999999.99658</c:v>
                </c:pt>
                <c:pt idx="4653">
                  <c:v>232649999999.99655</c:v>
                </c:pt>
                <c:pt idx="4654">
                  <c:v>232699999999.99655</c:v>
                </c:pt>
                <c:pt idx="4655">
                  <c:v>232749999999.99655</c:v>
                </c:pt>
                <c:pt idx="4656">
                  <c:v>232799999999.99652</c:v>
                </c:pt>
                <c:pt idx="4657">
                  <c:v>232849999999.99652</c:v>
                </c:pt>
                <c:pt idx="4658">
                  <c:v>232899999999.99652</c:v>
                </c:pt>
                <c:pt idx="4659">
                  <c:v>232949999999.99649</c:v>
                </c:pt>
                <c:pt idx="4660">
                  <c:v>232999999999.99649</c:v>
                </c:pt>
                <c:pt idx="4661">
                  <c:v>233049999999.99649</c:v>
                </c:pt>
                <c:pt idx="4662">
                  <c:v>233099999999.99646</c:v>
                </c:pt>
                <c:pt idx="4663">
                  <c:v>233149999999.99646</c:v>
                </c:pt>
                <c:pt idx="4664">
                  <c:v>233199999999.99646</c:v>
                </c:pt>
                <c:pt idx="4665">
                  <c:v>233249999999.99643</c:v>
                </c:pt>
                <c:pt idx="4666">
                  <c:v>233299999999.99643</c:v>
                </c:pt>
                <c:pt idx="4667">
                  <c:v>233349999999.99643</c:v>
                </c:pt>
                <c:pt idx="4668">
                  <c:v>233399999999.9964</c:v>
                </c:pt>
                <c:pt idx="4669">
                  <c:v>233449999999.9964</c:v>
                </c:pt>
                <c:pt idx="4670">
                  <c:v>233499999999.9964</c:v>
                </c:pt>
                <c:pt idx="4671">
                  <c:v>233549999999.99637</c:v>
                </c:pt>
                <c:pt idx="4672">
                  <c:v>233599999999.99637</c:v>
                </c:pt>
                <c:pt idx="4673">
                  <c:v>233649999999.99637</c:v>
                </c:pt>
                <c:pt idx="4674">
                  <c:v>233699999999.99634</c:v>
                </c:pt>
                <c:pt idx="4675">
                  <c:v>233749999999.99634</c:v>
                </c:pt>
                <c:pt idx="4676">
                  <c:v>233799999999.99634</c:v>
                </c:pt>
                <c:pt idx="4677">
                  <c:v>233849999999.99631</c:v>
                </c:pt>
                <c:pt idx="4678">
                  <c:v>233899999999.99631</c:v>
                </c:pt>
                <c:pt idx="4679">
                  <c:v>233949999999.99631</c:v>
                </c:pt>
                <c:pt idx="4680">
                  <c:v>233999999999.99631</c:v>
                </c:pt>
                <c:pt idx="4681">
                  <c:v>234049999999.99631</c:v>
                </c:pt>
                <c:pt idx="4682">
                  <c:v>234099999999.99631</c:v>
                </c:pt>
                <c:pt idx="4683">
                  <c:v>234149999999.99631</c:v>
                </c:pt>
                <c:pt idx="4684">
                  <c:v>234199999999.99631</c:v>
                </c:pt>
                <c:pt idx="4685">
                  <c:v>234249999999.99631</c:v>
                </c:pt>
                <c:pt idx="4686">
                  <c:v>234299999999.99631</c:v>
                </c:pt>
                <c:pt idx="4687">
                  <c:v>234349999999.99631</c:v>
                </c:pt>
                <c:pt idx="4688">
                  <c:v>234399999999.99631</c:v>
                </c:pt>
                <c:pt idx="4689">
                  <c:v>234449999999.99631</c:v>
                </c:pt>
                <c:pt idx="4690">
                  <c:v>234499999999.99619</c:v>
                </c:pt>
                <c:pt idx="4691">
                  <c:v>234549999999.99619</c:v>
                </c:pt>
                <c:pt idx="4692">
                  <c:v>234599999999.99619</c:v>
                </c:pt>
                <c:pt idx="4693">
                  <c:v>234649999999.99615</c:v>
                </c:pt>
                <c:pt idx="4694">
                  <c:v>234699999999.99615</c:v>
                </c:pt>
                <c:pt idx="4695">
                  <c:v>234749999999.99615</c:v>
                </c:pt>
                <c:pt idx="4696">
                  <c:v>234799999999.99612</c:v>
                </c:pt>
                <c:pt idx="4697">
                  <c:v>234849999999.99612</c:v>
                </c:pt>
                <c:pt idx="4698">
                  <c:v>234899999999.99612</c:v>
                </c:pt>
                <c:pt idx="4699">
                  <c:v>234949999999.99609</c:v>
                </c:pt>
                <c:pt idx="4700">
                  <c:v>234999999999.99609</c:v>
                </c:pt>
                <c:pt idx="4701">
                  <c:v>235049999999.99609</c:v>
                </c:pt>
                <c:pt idx="4702">
                  <c:v>235099999999.99606</c:v>
                </c:pt>
                <c:pt idx="4703">
                  <c:v>235149999999.99606</c:v>
                </c:pt>
                <c:pt idx="4704">
                  <c:v>235199999999.99606</c:v>
                </c:pt>
                <c:pt idx="4705">
                  <c:v>235249999999.99603</c:v>
                </c:pt>
                <c:pt idx="4706">
                  <c:v>235299999999.99603</c:v>
                </c:pt>
                <c:pt idx="4707">
                  <c:v>235349999999.99603</c:v>
                </c:pt>
                <c:pt idx="4708">
                  <c:v>235399999999.996</c:v>
                </c:pt>
                <c:pt idx="4709">
                  <c:v>235449999999.996</c:v>
                </c:pt>
                <c:pt idx="4710">
                  <c:v>235499999999.996</c:v>
                </c:pt>
                <c:pt idx="4711">
                  <c:v>235549999999.99588</c:v>
                </c:pt>
                <c:pt idx="4712">
                  <c:v>235599999999.99588</c:v>
                </c:pt>
                <c:pt idx="4713">
                  <c:v>235649999999.99588</c:v>
                </c:pt>
                <c:pt idx="4714">
                  <c:v>235699999999.99588</c:v>
                </c:pt>
                <c:pt idx="4715">
                  <c:v>235749999999.99588</c:v>
                </c:pt>
                <c:pt idx="4716">
                  <c:v>235799999999.99588</c:v>
                </c:pt>
                <c:pt idx="4717">
                  <c:v>235849999999.99588</c:v>
                </c:pt>
                <c:pt idx="4718">
                  <c:v>235899999999.99588</c:v>
                </c:pt>
                <c:pt idx="4719">
                  <c:v>235949999999.99588</c:v>
                </c:pt>
                <c:pt idx="4720">
                  <c:v>235999999999.99588</c:v>
                </c:pt>
                <c:pt idx="4721">
                  <c:v>236049999999.99588</c:v>
                </c:pt>
                <c:pt idx="4722">
                  <c:v>236099999999.99588</c:v>
                </c:pt>
                <c:pt idx="4723">
                  <c:v>236149999999.99585</c:v>
                </c:pt>
                <c:pt idx="4724">
                  <c:v>236199999999.99585</c:v>
                </c:pt>
                <c:pt idx="4725">
                  <c:v>236249999999.99585</c:v>
                </c:pt>
                <c:pt idx="4726">
                  <c:v>236299999999.99582</c:v>
                </c:pt>
                <c:pt idx="4727">
                  <c:v>236349999999.99582</c:v>
                </c:pt>
                <c:pt idx="4728">
                  <c:v>236399999999.99582</c:v>
                </c:pt>
                <c:pt idx="4729">
                  <c:v>236449999999.99579</c:v>
                </c:pt>
                <c:pt idx="4730">
                  <c:v>236499999999.99579</c:v>
                </c:pt>
                <c:pt idx="4731">
                  <c:v>236549999999.99579</c:v>
                </c:pt>
                <c:pt idx="4732">
                  <c:v>236599999999.99579</c:v>
                </c:pt>
                <c:pt idx="4733">
                  <c:v>236649999999.99576</c:v>
                </c:pt>
                <c:pt idx="4734">
                  <c:v>236699999999.99576</c:v>
                </c:pt>
                <c:pt idx="4735">
                  <c:v>236749999999.99576</c:v>
                </c:pt>
                <c:pt idx="4736">
                  <c:v>236799999999.99573</c:v>
                </c:pt>
                <c:pt idx="4737">
                  <c:v>236849999999.99573</c:v>
                </c:pt>
                <c:pt idx="4738">
                  <c:v>236899999999.99573</c:v>
                </c:pt>
                <c:pt idx="4739">
                  <c:v>236949999999.9957</c:v>
                </c:pt>
                <c:pt idx="4740">
                  <c:v>236999999999.9957</c:v>
                </c:pt>
                <c:pt idx="4741">
                  <c:v>237049999999.9957</c:v>
                </c:pt>
                <c:pt idx="4742">
                  <c:v>237099999999.99567</c:v>
                </c:pt>
                <c:pt idx="4743">
                  <c:v>237149999999.99567</c:v>
                </c:pt>
                <c:pt idx="4744">
                  <c:v>237199999999.99567</c:v>
                </c:pt>
                <c:pt idx="4745">
                  <c:v>237249999999.99564</c:v>
                </c:pt>
                <c:pt idx="4746">
                  <c:v>237299999999.99564</c:v>
                </c:pt>
                <c:pt idx="4747">
                  <c:v>237349999999.99564</c:v>
                </c:pt>
                <c:pt idx="4748">
                  <c:v>237399999999.99561</c:v>
                </c:pt>
                <c:pt idx="4749">
                  <c:v>237449999999.99561</c:v>
                </c:pt>
                <c:pt idx="4750">
                  <c:v>237499999999.99561</c:v>
                </c:pt>
                <c:pt idx="4751">
                  <c:v>237549999999.99548</c:v>
                </c:pt>
                <c:pt idx="4752">
                  <c:v>237599999999.99548</c:v>
                </c:pt>
                <c:pt idx="4753">
                  <c:v>237649999999.99548</c:v>
                </c:pt>
                <c:pt idx="4754">
                  <c:v>237699999999.99548</c:v>
                </c:pt>
                <c:pt idx="4755">
                  <c:v>237749999999.99548</c:v>
                </c:pt>
                <c:pt idx="4756">
                  <c:v>237799999999.99548</c:v>
                </c:pt>
                <c:pt idx="4757">
                  <c:v>237849999999.99548</c:v>
                </c:pt>
                <c:pt idx="4758">
                  <c:v>237899999999.99548</c:v>
                </c:pt>
                <c:pt idx="4759">
                  <c:v>237949999999.99548</c:v>
                </c:pt>
                <c:pt idx="4760">
                  <c:v>237999999999.99548</c:v>
                </c:pt>
                <c:pt idx="4761">
                  <c:v>238049999999.99548</c:v>
                </c:pt>
                <c:pt idx="4762">
                  <c:v>238099999999.99548</c:v>
                </c:pt>
                <c:pt idx="4763">
                  <c:v>238149999999.99545</c:v>
                </c:pt>
                <c:pt idx="4764">
                  <c:v>238199999999.99545</c:v>
                </c:pt>
                <c:pt idx="4765">
                  <c:v>238249999999.99545</c:v>
                </c:pt>
                <c:pt idx="4766">
                  <c:v>238299999999.99542</c:v>
                </c:pt>
                <c:pt idx="4767">
                  <c:v>238349999999.99542</c:v>
                </c:pt>
                <c:pt idx="4768">
                  <c:v>238399999999.99542</c:v>
                </c:pt>
                <c:pt idx="4769">
                  <c:v>238449999999.99539</c:v>
                </c:pt>
                <c:pt idx="4770">
                  <c:v>238499999999.99539</c:v>
                </c:pt>
                <c:pt idx="4771">
                  <c:v>238549999999.99539</c:v>
                </c:pt>
                <c:pt idx="4772">
                  <c:v>238599999999.99536</c:v>
                </c:pt>
                <c:pt idx="4773">
                  <c:v>238649999999.99536</c:v>
                </c:pt>
                <c:pt idx="4774">
                  <c:v>238699999999.99536</c:v>
                </c:pt>
                <c:pt idx="4775">
                  <c:v>238749999999.99533</c:v>
                </c:pt>
                <c:pt idx="4776">
                  <c:v>238799999999.99533</c:v>
                </c:pt>
                <c:pt idx="4777">
                  <c:v>238849999999.99533</c:v>
                </c:pt>
                <c:pt idx="4778">
                  <c:v>238899999999.99533</c:v>
                </c:pt>
                <c:pt idx="4779">
                  <c:v>238949999999.9953</c:v>
                </c:pt>
                <c:pt idx="4780">
                  <c:v>238999999999.9953</c:v>
                </c:pt>
                <c:pt idx="4781">
                  <c:v>239049999999.9953</c:v>
                </c:pt>
                <c:pt idx="4782">
                  <c:v>239099999999.99527</c:v>
                </c:pt>
                <c:pt idx="4783">
                  <c:v>239149999999.99527</c:v>
                </c:pt>
                <c:pt idx="4784">
                  <c:v>239199999999.99527</c:v>
                </c:pt>
                <c:pt idx="4785">
                  <c:v>239249999999.99524</c:v>
                </c:pt>
                <c:pt idx="4786">
                  <c:v>239299999999.99524</c:v>
                </c:pt>
                <c:pt idx="4787">
                  <c:v>239349999999.99524</c:v>
                </c:pt>
                <c:pt idx="4788">
                  <c:v>239399999999.99521</c:v>
                </c:pt>
                <c:pt idx="4789">
                  <c:v>239449999999.99521</c:v>
                </c:pt>
                <c:pt idx="4790">
                  <c:v>239499999999.99521</c:v>
                </c:pt>
                <c:pt idx="4791">
                  <c:v>239549999999.99518</c:v>
                </c:pt>
                <c:pt idx="4792">
                  <c:v>239599999999.99518</c:v>
                </c:pt>
                <c:pt idx="4793">
                  <c:v>239649999999.99518</c:v>
                </c:pt>
                <c:pt idx="4794">
                  <c:v>239699999999.99515</c:v>
                </c:pt>
                <c:pt idx="4795">
                  <c:v>239749999999.99515</c:v>
                </c:pt>
                <c:pt idx="4796">
                  <c:v>239799999999.99515</c:v>
                </c:pt>
                <c:pt idx="4797">
                  <c:v>239849999999.99512</c:v>
                </c:pt>
                <c:pt idx="4798">
                  <c:v>239899999999.99512</c:v>
                </c:pt>
                <c:pt idx="4799">
                  <c:v>239949999999.99512</c:v>
                </c:pt>
                <c:pt idx="4800">
                  <c:v>239999999999.99509</c:v>
                </c:pt>
                <c:pt idx="4801">
                  <c:v>240049999999.99509</c:v>
                </c:pt>
                <c:pt idx="4802">
                  <c:v>240099999999.99509</c:v>
                </c:pt>
                <c:pt idx="4803">
                  <c:v>240149999999.99506</c:v>
                </c:pt>
                <c:pt idx="4804">
                  <c:v>240199999999.99506</c:v>
                </c:pt>
                <c:pt idx="4805">
                  <c:v>240249999999.99506</c:v>
                </c:pt>
                <c:pt idx="4806">
                  <c:v>240299999999.99503</c:v>
                </c:pt>
                <c:pt idx="4807">
                  <c:v>240349999999.99503</c:v>
                </c:pt>
                <c:pt idx="4808">
                  <c:v>240399999999.99503</c:v>
                </c:pt>
                <c:pt idx="4809">
                  <c:v>240449999999.995</c:v>
                </c:pt>
                <c:pt idx="4810">
                  <c:v>240499999999.995</c:v>
                </c:pt>
                <c:pt idx="4811">
                  <c:v>240549999999.995</c:v>
                </c:pt>
                <c:pt idx="4812">
                  <c:v>240599999999.99478</c:v>
                </c:pt>
                <c:pt idx="4813">
                  <c:v>240649999999.99478</c:v>
                </c:pt>
                <c:pt idx="4814">
                  <c:v>240699999999.99478</c:v>
                </c:pt>
                <c:pt idx="4815">
                  <c:v>240749999999.99478</c:v>
                </c:pt>
                <c:pt idx="4816">
                  <c:v>240799999999.99478</c:v>
                </c:pt>
                <c:pt idx="4817">
                  <c:v>240849999999.99478</c:v>
                </c:pt>
                <c:pt idx="4818">
                  <c:v>240899999999.99478</c:v>
                </c:pt>
                <c:pt idx="4819">
                  <c:v>240949999999.99478</c:v>
                </c:pt>
                <c:pt idx="4820">
                  <c:v>240999999999.99478</c:v>
                </c:pt>
                <c:pt idx="4821">
                  <c:v>241049999999.99478</c:v>
                </c:pt>
                <c:pt idx="4822">
                  <c:v>241099999999.99478</c:v>
                </c:pt>
                <c:pt idx="4823">
                  <c:v>241149999999.99478</c:v>
                </c:pt>
                <c:pt idx="4824">
                  <c:v>241199999999.99478</c:v>
                </c:pt>
                <c:pt idx="4825">
                  <c:v>241249999999.99478</c:v>
                </c:pt>
                <c:pt idx="4826">
                  <c:v>241299999999.99478</c:v>
                </c:pt>
                <c:pt idx="4827">
                  <c:v>241349999999.99478</c:v>
                </c:pt>
                <c:pt idx="4828">
                  <c:v>241399999999.99478</c:v>
                </c:pt>
                <c:pt idx="4829">
                  <c:v>241449999999.99478</c:v>
                </c:pt>
                <c:pt idx="4830">
                  <c:v>241499999999.99478</c:v>
                </c:pt>
                <c:pt idx="4831">
                  <c:v>241549999999.99478</c:v>
                </c:pt>
                <c:pt idx="4832">
                  <c:v>241599999999.99478</c:v>
                </c:pt>
                <c:pt idx="4833">
                  <c:v>241649999999.99478</c:v>
                </c:pt>
                <c:pt idx="4834">
                  <c:v>241699999999.99475</c:v>
                </c:pt>
                <c:pt idx="4835">
                  <c:v>241749999999.99475</c:v>
                </c:pt>
                <c:pt idx="4836">
                  <c:v>241799999999.99475</c:v>
                </c:pt>
                <c:pt idx="4837">
                  <c:v>241849999999.99472</c:v>
                </c:pt>
                <c:pt idx="4838">
                  <c:v>241899999999.99472</c:v>
                </c:pt>
                <c:pt idx="4839">
                  <c:v>241949999999.99472</c:v>
                </c:pt>
                <c:pt idx="4840">
                  <c:v>241999999999.99469</c:v>
                </c:pt>
                <c:pt idx="4841">
                  <c:v>242049999999.99469</c:v>
                </c:pt>
                <c:pt idx="4842">
                  <c:v>242099999999.99469</c:v>
                </c:pt>
                <c:pt idx="4843">
                  <c:v>242149999999.99466</c:v>
                </c:pt>
                <c:pt idx="4844">
                  <c:v>242199999999.99466</c:v>
                </c:pt>
                <c:pt idx="4845">
                  <c:v>242249999999.99466</c:v>
                </c:pt>
                <c:pt idx="4846">
                  <c:v>242299999999.99463</c:v>
                </c:pt>
                <c:pt idx="4847">
                  <c:v>242349999999.99463</c:v>
                </c:pt>
                <c:pt idx="4848">
                  <c:v>242399999999.99463</c:v>
                </c:pt>
                <c:pt idx="4849">
                  <c:v>242449999999.9946</c:v>
                </c:pt>
                <c:pt idx="4850">
                  <c:v>242499999999.9946</c:v>
                </c:pt>
                <c:pt idx="4851">
                  <c:v>242549999999.9946</c:v>
                </c:pt>
                <c:pt idx="4852">
                  <c:v>242599999999.99448</c:v>
                </c:pt>
                <c:pt idx="4853">
                  <c:v>242649999999.99448</c:v>
                </c:pt>
                <c:pt idx="4854">
                  <c:v>242699999999.99448</c:v>
                </c:pt>
                <c:pt idx="4855">
                  <c:v>242749999999.99448</c:v>
                </c:pt>
                <c:pt idx="4856">
                  <c:v>242799999999.99448</c:v>
                </c:pt>
                <c:pt idx="4857">
                  <c:v>242849999999.99448</c:v>
                </c:pt>
                <c:pt idx="4858">
                  <c:v>242899999999.99448</c:v>
                </c:pt>
                <c:pt idx="4859">
                  <c:v>242949999999.99448</c:v>
                </c:pt>
                <c:pt idx="4860">
                  <c:v>242999999999.99448</c:v>
                </c:pt>
                <c:pt idx="4861">
                  <c:v>243049999999.99448</c:v>
                </c:pt>
                <c:pt idx="4862">
                  <c:v>243099999999.99448</c:v>
                </c:pt>
                <c:pt idx="4863">
                  <c:v>243149999999.99448</c:v>
                </c:pt>
                <c:pt idx="4864">
                  <c:v>243199999999.99445</c:v>
                </c:pt>
                <c:pt idx="4865">
                  <c:v>243249999999.99445</c:v>
                </c:pt>
                <c:pt idx="4866">
                  <c:v>243299999999.99445</c:v>
                </c:pt>
                <c:pt idx="4867">
                  <c:v>243349999999.99445</c:v>
                </c:pt>
                <c:pt idx="4868">
                  <c:v>243399999999.99442</c:v>
                </c:pt>
                <c:pt idx="4869">
                  <c:v>243449999999.99442</c:v>
                </c:pt>
                <c:pt idx="4870">
                  <c:v>243499999999.99442</c:v>
                </c:pt>
                <c:pt idx="4871">
                  <c:v>243549999999.99438</c:v>
                </c:pt>
                <c:pt idx="4872">
                  <c:v>243599999999.99438</c:v>
                </c:pt>
                <c:pt idx="4873">
                  <c:v>243649999999.99438</c:v>
                </c:pt>
                <c:pt idx="4874">
                  <c:v>243699999999.99435</c:v>
                </c:pt>
                <c:pt idx="4875">
                  <c:v>243749999999.99435</c:v>
                </c:pt>
                <c:pt idx="4876">
                  <c:v>243799999999.99435</c:v>
                </c:pt>
                <c:pt idx="4877">
                  <c:v>243849999999.99432</c:v>
                </c:pt>
                <c:pt idx="4878">
                  <c:v>243899999999.99432</c:v>
                </c:pt>
                <c:pt idx="4879">
                  <c:v>243949999999.99432</c:v>
                </c:pt>
                <c:pt idx="4880">
                  <c:v>243999999999.99429</c:v>
                </c:pt>
                <c:pt idx="4881">
                  <c:v>244049999999.99429</c:v>
                </c:pt>
                <c:pt idx="4882">
                  <c:v>244099999999.99429</c:v>
                </c:pt>
                <c:pt idx="4883">
                  <c:v>244149999999.99426</c:v>
                </c:pt>
                <c:pt idx="4884">
                  <c:v>244199999999.99426</c:v>
                </c:pt>
                <c:pt idx="4885">
                  <c:v>244249999999.99426</c:v>
                </c:pt>
                <c:pt idx="4886">
                  <c:v>244299999999.99423</c:v>
                </c:pt>
                <c:pt idx="4887">
                  <c:v>244349999999.99423</c:v>
                </c:pt>
                <c:pt idx="4888">
                  <c:v>244399999999.99423</c:v>
                </c:pt>
                <c:pt idx="4889">
                  <c:v>244449999999.9942</c:v>
                </c:pt>
                <c:pt idx="4890">
                  <c:v>244499999999.9942</c:v>
                </c:pt>
                <c:pt idx="4891">
                  <c:v>244549999999.9942</c:v>
                </c:pt>
                <c:pt idx="4892">
                  <c:v>244599999999.99408</c:v>
                </c:pt>
                <c:pt idx="4893">
                  <c:v>244649999999.99408</c:v>
                </c:pt>
                <c:pt idx="4894">
                  <c:v>244699999999.99408</c:v>
                </c:pt>
                <c:pt idx="4895">
                  <c:v>244749999999.99408</c:v>
                </c:pt>
                <c:pt idx="4896">
                  <c:v>244799999999.99408</c:v>
                </c:pt>
                <c:pt idx="4897">
                  <c:v>244849999999.99408</c:v>
                </c:pt>
                <c:pt idx="4898">
                  <c:v>244899999999.99408</c:v>
                </c:pt>
                <c:pt idx="4899">
                  <c:v>244949999999.99408</c:v>
                </c:pt>
                <c:pt idx="4900">
                  <c:v>244999999999.99408</c:v>
                </c:pt>
                <c:pt idx="4901">
                  <c:v>245049999999.99408</c:v>
                </c:pt>
                <c:pt idx="4902">
                  <c:v>245099999999.99408</c:v>
                </c:pt>
                <c:pt idx="4903">
                  <c:v>245149999999.99408</c:v>
                </c:pt>
                <c:pt idx="4904">
                  <c:v>245199999999.99405</c:v>
                </c:pt>
                <c:pt idx="4905">
                  <c:v>245249999999.99405</c:v>
                </c:pt>
                <c:pt idx="4906">
                  <c:v>245299999999.99405</c:v>
                </c:pt>
                <c:pt idx="4907">
                  <c:v>245349999999.99402</c:v>
                </c:pt>
                <c:pt idx="4908">
                  <c:v>245399999999.99402</c:v>
                </c:pt>
                <c:pt idx="4909">
                  <c:v>245449999999.99402</c:v>
                </c:pt>
                <c:pt idx="4910">
                  <c:v>245499999999.9938</c:v>
                </c:pt>
                <c:pt idx="4911">
                  <c:v>245549999999.9938</c:v>
                </c:pt>
                <c:pt idx="4912">
                  <c:v>245599999999.9938</c:v>
                </c:pt>
                <c:pt idx="4913">
                  <c:v>245649999999.9938</c:v>
                </c:pt>
                <c:pt idx="4914">
                  <c:v>245699999999.99377</c:v>
                </c:pt>
                <c:pt idx="4915">
                  <c:v>245749999999.99377</c:v>
                </c:pt>
                <c:pt idx="4916">
                  <c:v>245799999999.99377</c:v>
                </c:pt>
                <c:pt idx="4917">
                  <c:v>245849999999.99374</c:v>
                </c:pt>
                <c:pt idx="4918">
                  <c:v>245899999999.99374</c:v>
                </c:pt>
                <c:pt idx="4919">
                  <c:v>245949999999.99374</c:v>
                </c:pt>
                <c:pt idx="4920">
                  <c:v>245999999999.99371</c:v>
                </c:pt>
                <c:pt idx="4921">
                  <c:v>246049999999.99371</c:v>
                </c:pt>
                <c:pt idx="4922">
                  <c:v>246099999999.99371</c:v>
                </c:pt>
                <c:pt idx="4923">
                  <c:v>246149999999.99368</c:v>
                </c:pt>
                <c:pt idx="4924">
                  <c:v>246199999999.99368</c:v>
                </c:pt>
                <c:pt idx="4925">
                  <c:v>246249999999.99368</c:v>
                </c:pt>
                <c:pt idx="4926">
                  <c:v>246299999999.99368</c:v>
                </c:pt>
                <c:pt idx="4927">
                  <c:v>246349999999.99368</c:v>
                </c:pt>
                <c:pt idx="4928">
                  <c:v>246399999999.99368</c:v>
                </c:pt>
                <c:pt idx="4929">
                  <c:v>246449999999.99368</c:v>
                </c:pt>
                <c:pt idx="4930">
                  <c:v>246499999999.99368</c:v>
                </c:pt>
                <c:pt idx="4931">
                  <c:v>246549999999.99368</c:v>
                </c:pt>
                <c:pt idx="4932">
                  <c:v>246599999999.99368</c:v>
                </c:pt>
                <c:pt idx="4933">
                  <c:v>246649999999.99368</c:v>
                </c:pt>
                <c:pt idx="4934">
                  <c:v>246699999999.99368</c:v>
                </c:pt>
                <c:pt idx="4935">
                  <c:v>246749999999.99368</c:v>
                </c:pt>
                <c:pt idx="4936">
                  <c:v>246799999999.99368</c:v>
                </c:pt>
                <c:pt idx="4937">
                  <c:v>246849999999.99368</c:v>
                </c:pt>
                <c:pt idx="4938">
                  <c:v>246899999999.99368</c:v>
                </c:pt>
                <c:pt idx="4939">
                  <c:v>246949999999.99368</c:v>
                </c:pt>
                <c:pt idx="4940">
                  <c:v>246999999999.99368</c:v>
                </c:pt>
                <c:pt idx="4941">
                  <c:v>247049999999.99368</c:v>
                </c:pt>
                <c:pt idx="4942">
                  <c:v>247099999999.99368</c:v>
                </c:pt>
                <c:pt idx="4943">
                  <c:v>247149999999.99368</c:v>
                </c:pt>
                <c:pt idx="4944">
                  <c:v>247199999999.99365</c:v>
                </c:pt>
                <c:pt idx="4945">
                  <c:v>247249999999.99365</c:v>
                </c:pt>
                <c:pt idx="4946">
                  <c:v>247299999999.99365</c:v>
                </c:pt>
                <c:pt idx="4947">
                  <c:v>247349999999.99362</c:v>
                </c:pt>
                <c:pt idx="4948">
                  <c:v>247399999999.99362</c:v>
                </c:pt>
                <c:pt idx="4949">
                  <c:v>247449999999.99362</c:v>
                </c:pt>
                <c:pt idx="4950">
                  <c:v>247499999999.99341</c:v>
                </c:pt>
                <c:pt idx="4951">
                  <c:v>247549999999.99341</c:v>
                </c:pt>
                <c:pt idx="4952">
                  <c:v>247599999999.99341</c:v>
                </c:pt>
                <c:pt idx="4953">
                  <c:v>247649999999.99338</c:v>
                </c:pt>
                <c:pt idx="4954">
                  <c:v>247699999999.99338</c:v>
                </c:pt>
                <c:pt idx="4955">
                  <c:v>247749999999.99338</c:v>
                </c:pt>
                <c:pt idx="4956">
                  <c:v>247799999999.99338</c:v>
                </c:pt>
                <c:pt idx="4957">
                  <c:v>247849999999.99338</c:v>
                </c:pt>
                <c:pt idx="4958">
                  <c:v>247899999999.99338</c:v>
                </c:pt>
                <c:pt idx="4959">
                  <c:v>247949999999.99338</c:v>
                </c:pt>
                <c:pt idx="4960">
                  <c:v>247999999999.99338</c:v>
                </c:pt>
                <c:pt idx="4961">
                  <c:v>248049999999.99338</c:v>
                </c:pt>
                <c:pt idx="4962">
                  <c:v>248099999999.99338</c:v>
                </c:pt>
                <c:pt idx="4963">
                  <c:v>248149999999.99338</c:v>
                </c:pt>
                <c:pt idx="4964">
                  <c:v>248199999999.99338</c:v>
                </c:pt>
                <c:pt idx="4965">
                  <c:v>248249999999.99338</c:v>
                </c:pt>
                <c:pt idx="4966">
                  <c:v>248299999999.99338</c:v>
                </c:pt>
                <c:pt idx="4967">
                  <c:v>248349999999.99338</c:v>
                </c:pt>
                <c:pt idx="4968">
                  <c:v>248399999999.99338</c:v>
                </c:pt>
                <c:pt idx="4969">
                  <c:v>248449999999.99338</c:v>
                </c:pt>
                <c:pt idx="4970">
                  <c:v>248499999999.99338</c:v>
                </c:pt>
                <c:pt idx="4971">
                  <c:v>248549999999.99338</c:v>
                </c:pt>
                <c:pt idx="4972">
                  <c:v>248599999999.99338</c:v>
                </c:pt>
                <c:pt idx="4973">
                  <c:v>248649999999.99338</c:v>
                </c:pt>
                <c:pt idx="4974">
                  <c:v>248699999999.99338</c:v>
                </c:pt>
                <c:pt idx="4975">
                  <c:v>248749999999.99335</c:v>
                </c:pt>
                <c:pt idx="4976">
                  <c:v>248799999999.99335</c:v>
                </c:pt>
                <c:pt idx="4977">
                  <c:v>248849999999.99335</c:v>
                </c:pt>
                <c:pt idx="4978">
                  <c:v>248899999999.99332</c:v>
                </c:pt>
                <c:pt idx="4979">
                  <c:v>248949999999.99332</c:v>
                </c:pt>
                <c:pt idx="4980">
                  <c:v>248999999999.99332</c:v>
                </c:pt>
                <c:pt idx="4981">
                  <c:v>249049999999.99329</c:v>
                </c:pt>
                <c:pt idx="4982">
                  <c:v>249099999999.99329</c:v>
                </c:pt>
                <c:pt idx="4983">
                  <c:v>249149999999.99329</c:v>
                </c:pt>
                <c:pt idx="4984">
                  <c:v>249199999999.99326</c:v>
                </c:pt>
                <c:pt idx="4985">
                  <c:v>249249999999.99326</c:v>
                </c:pt>
                <c:pt idx="4986">
                  <c:v>249299999999.99326</c:v>
                </c:pt>
                <c:pt idx="4987">
                  <c:v>249349999999.99323</c:v>
                </c:pt>
                <c:pt idx="4988">
                  <c:v>249399999999.99323</c:v>
                </c:pt>
                <c:pt idx="4989">
                  <c:v>249449999999.99323</c:v>
                </c:pt>
                <c:pt idx="4990">
                  <c:v>249499999999.99301</c:v>
                </c:pt>
                <c:pt idx="4991">
                  <c:v>249549999999.99301</c:v>
                </c:pt>
                <c:pt idx="4992">
                  <c:v>249599999999.99301</c:v>
                </c:pt>
                <c:pt idx="4993">
                  <c:v>249649999999.99298</c:v>
                </c:pt>
                <c:pt idx="4994">
                  <c:v>249699999999.99298</c:v>
                </c:pt>
                <c:pt idx="4995">
                  <c:v>249749999999.99298</c:v>
                </c:pt>
                <c:pt idx="4996">
                  <c:v>249799999999.99298</c:v>
                </c:pt>
                <c:pt idx="4997">
                  <c:v>249849999999.99298</c:v>
                </c:pt>
                <c:pt idx="4998">
                  <c:v>249899999999.99298</c:v>
                </c:pt>
                <c:pt idx="4999">
                  <c:v>249949999999.99298</c:v>
                </c:pt>
                <c:pt idx="5000">
                  <c:v>249999999999.99298</c:v>
                </c:pt>
                <c:pt idx="5001">
                  <c:v>250049999999.99298</c:v>
                </c:pt>
                <c:pt idx="5002">
                  <c:v>250099999999.99298</c:v>
                </c:pt>
                <c:pt idx="5003">
                  <c:v>250149999999.99298</c:v>
                </c:pt>
                <c:pt idx="5004">
                  <c:v>250199999999.99298</c:v>
                </c:pt>
                <c:pt idx="5005">
                  <c:v>250249999999.99298</c:v>
                </c:pt>
                <c:pt idx="5006">
                  <c:v>250299999999.99298</c:v>
                </c:pt>
                <c:pt idx="5007">
                  <c:v>250349999999.99298</c:v>
                </c:pt>
                <c:pt idx="5008">
                  <c:v>250399999999.99298</c:v>
                </c:pt>
                <c:pt idx="5009">
                  <c:v>250449999999.99298</c:v>
                </c:pt>
                <c:pt idx="5010">
                  <c:v>250499999999.99298</c:v>
                </c:pt>
                <c:pt idx="5011">
                  <c:v>250549999999.99298</c:v>
                </c:pt>
                <c:pt idx="5012">
                  <c:v>250599999999.99298</c:v>
                </c:pt>
                <c:pt idx="5013">
                  <c:v>250649999999.99298</c:v>
                </c:pt>
                <c:pt idx="5014">
                  <c:v>250699999999.99298</c:v>
                </c:pt>
                <c:pt idx="5015">
                  <c:v>250749999999.99295</c:v>
                </c:pt>
                <c:pt idx="5016">
                  <c:v>250799999999.99295</c:v>
                </c:pt>
                <c:pt idx="5017">
                  <c:v>250849999999.99295</c:v>
                </c:pt>
                <c:pt idx="5018">
                  <c:v>250899999999.99292</c:v>
                </c:pt>
                <c:pt idx="5019">
                  <c:v>250949999999.99292</c:v>
                </c:pt>
                <c:pt idx="5020">
                  <c:v>250999999999.99292</c:v>
                </c:pt>
                <c:pt idx="5021">
                  <c:v>251049999999.99289</c:v>
                </c:pt>
                <c:pt idx="5022">
                  <c:v>251099999999.99289</c:v>
                </c:pt>
                <c:pt idx="5023">
                  <c:v>251149999999.99289</c:v>
                </c:pt>
                <c:pt idx="5024">
                  <c:v>251199999999.99286</c:v>
                </c:pt>
                <c:pt idx="5025">
                  <c:v>251249999999.99286</c:v>
                </c:pt>
                <c:pt idx="5026">
                  <c:v>251299999999.99286</c:v>
                </c:pt>
                <c:pt idx="5027">
                  <c:v>251349999999.99283</c:v>
                </c:pt>
                <c:pt idx="5028">
                  <c:v>251399999999.99283</c:v>
                </c:pt>
                <c:pt idx="5029">
                  <c:v>251449999999.99283</c:v>
                </c:pt>
                <c:pt idx="5030">
                  <c:v>251499999999.9928</c:v>
                </c:pt>
                <c:pt idx="5031">
                  <c:v>251549999999.9928</c:v>
                </c:pt>
                <c:pt idx="5032">
                  <c:v>251599999999.9928</c:v>
                </c:pt>
                <c:pt idx="5033">
                  <c:v>251649999999.99277</c:v>
                </c:pt>
                <c:pt idx="5034">
                  <c:v>251699999999.99277</c:v>
                </c:pt>
                <c:pt idx="5035">
                  <c:v>251749999999.99277</c:v>
                </c:pt>
                <c:pt idx="5036">
                  <c:v>251799999999.99274</c:v>
                </c:pt>
                <c:pt idx="5037">
                  <c:v>251849999999.99274</c:v>
                </c:pt>
                <c:pt idx="5038">
                  <c:v>251899999999.99274</c:v>
                </c:pt>
                <c:pt idx="5039">
                  <c:v>251949999999.99271</c:v>
                </c:pt>
                <c:pt idx="5040">
                  <c:v>251999999999.99271</c:v>
                </c:pt>
                <c:pt idx="5041">
                  <c:v>252049999999.99271</c:v>
                </c:pt>
                <c:pt idx="5042">
                  <c:v>252099999999.99271</c:v>
                </c:pt>
                <c:pt idx="5043">
                  <c:v>252149999999.99271</c:v>
                </c:pt>
                <c:pt idx="5044">
                  <c:v>252199999999.99271</c:v>
                </c:pt>
                <c:pt idx="5045">
                  <c:v>252249999999.99271</c:v>
                </c:pt>
                <c:pt idx="5046">
                  <c:v>252299999999.99271</c:v>
                </c:pt>
                <c:pt idx="5047">
                  <c:v>252349999999.99271</c:v>
                </c:pt>
                <c:pt idx="5048">
                  <c:v>252399999999.99271</c:v>
                </c:pt>
                <c:pt idx="5049">
                  <c:v>252449999999.99261</c:v>
                </c:pt>
                <c:pt idx="5050">
                  <c:v>252499999999.99261</c:v>
                </c:pt>
                <c:pt idx="5051">
                  <c:v>252549999999.99261</c:v>
                </c:pt>
                <c:pt idx="5052">
                  <c:v>252599999999.99258</c:v>
                </c:pt>
                <c:pt idx="5053">
                  <c:v>252649999999.99258</c:v>
                </c:pt>
                <c:pt idx="5054">
                  <c:v>252699999999.99258</c:v>
                </c:pt>
                <c:pt idx="5055">
                  <c:v>252749999999.99255</c:v>
                </c:pt>
                <c:pt idx="5056">
                  <c:v>252799999999.99255</c:v>
                </c:pt>
                <c:pt idx="5057">
                  <c:v>252849999999.99255</c:v>
                </c:pt>
                <c:pt idx="5058">
                  <c:v>252899999999.99252</c:v>
                </c:pt>
                <c:pt idx="5059">
                  <c:v>252949999999.99252</c:v>
                </c:pt>
                <c:pt idx="5060">
                  <c:v>252999999999.99252</c:v>
                </c:pt>
                <c:pt idx="5061">
                  <c:v>253049999999.99249</c:v>
                </c:pt>
                <c:pt idx="5062">
                  <c:v>253099999999.99249</c:v>
                </c:pt>
                <c:pt idx="5063">
                  <c:v>253149999999.99249</c:v>
                </c:pt>
                <c:pt idx="5064">
                  <c:v>253199999999.99246</c:v>
                </c:pt>
                <c:pt idx="5065">
                  <c:v>253249999999.99246</c:v>
                </c:pt>
                <c:pt idx="5066">
                  <c:v>253299999999.99246</c:v>
                </c:pt>
                <c:pt idx="5067">
                  <c:v>253349999999.99243</c:v>
                </c:pt>
                <c:pt idx="5068">
                  <c:v>253399999999.99243</c:v>
                </c:pt>
                <c:pt idx="5069">
                  <c:v>253449999999.99243</c:v>
                </c:pt>
                <c:pt idx="5070">
                  <c:v>253499999999.9924</c:v>
                </c:pt>
                <c:pt idx="5071">
                  <c:v>253549999999.9924</c:v>
                </c:pt>
                <c:pt idx="5072">
                  <c:v>253599999999.9924</c:v>
                </c:pt>
                <c:pt idx="5073">
                  <c:v>253649999999.99237</c:v>
                </c:pt>
                <c:pt idx="5074">
                  <c:v>253699999999.99237</c:v>
                </c:pt>
                <c:pt idx="5075">
                  <c:v>253749999999.99237</c:v>
                </c:pt>
                <c:pt idx="5076">
                  <c:v>253799999999.99234</c:v>
                </c:pt>
                <c:pt idx="5077">
                  <c:v>253849999999.99234</c:v>
                </c:pt>
                <c:pt idx="5078">
                  <c:v>253899999999.99234</c:v>
                </c:pt>
                <c:pt idx="5079">
                  <c:v>253949999999.99231</c:v>
                </c:pt>
                <c:pt idx="5080">
                  <c:v>253999999999.99231</c:v>
                </c:pt>
                <c:pt idx="5081">
                  <c:v>254049999999.99231</c:v>
                </c:pt>
                <c:pt idx="5082">
                  <c:v>254099999999.99231</c:v>
                </c:pt>
                <c:pt idx="5083">
                  <c:v>254149999999.99231</c:v>
                </c:pt>
                <c:pt idx="5084">
                  <c:v>254199999999.99231</c:v>
                </c:pt>
                <c:pt idx="5085">
                  <c:v>254249999999.99231</c:v>
                </c:pt>
                <c:pt idx="5086">
                  <c:v>254299999999.99231</c:v>
                </c:pt>
                <c:pt idx="5087">
                  <c:v>254349999999.99231</c:v>
                </c:pt>
                <c:pt idx="5088">
                  <c:v>254399999999.99231</c:v>
                </c:pt>
                <c:pt idx="5089">
                  <c:v>254449999999.99231</c:v>
                </c:pt>
                <c:pt idx="5090">
                  <c:v>254499999999.99231</c:v>
                </c:pt>
                <c:pt idx="5091">
                  <c:v>254549999999.99219</c:v>
                </c:pt>
                <c:pt idx="5092">
                  <c:v>254599999999.99219</c:v>
                </c:pt>
                <c:pt idx="5093">
                  <c:v>254649999999.99219</c:v>
                </c:pt>
                <c:pt idx="5094">
                  <c:v>254699999999.99219</c:v>
                </c:pt>
                <c:pt idx="5095">
                  <c:v>254749999999.99216</c:v>
                </c:pt>
                <c:pt idx="5096">
                  <c:v>254799999999.99216</c:v>
                </c:pt>
                <c:pt idx="5097">
                  <c:v>254849999999.99216</c:v>
                </c:pt>
                <c:pt idx="5098">
                  <c:v>254899999999.99213</c:v>
                </c:pt>
                <c:pt idx="5099">
                  <c:v>254949999999.99213</c:v>
                </c:pt>
                <c:pt idx="5100">
                  <c:v>254999999999.99213</c:v>
                </c:pt>
                <c:pt idx="5101">
                  <c:v>255049999999.9921</c:v>
                </c:pt>
                <c:pt idx="5102">
                  <c:v>255099999999.9921</c:v>
                </c:pt>
                <c:pt idx="5103">
                  <c:v>255149999999.9921</c:v>
                </c:pt>
                <c:pt idx="5104">
                  <c:v>255199999999.99207</c:v>
                </c:pt>
                <c:pt idx="5105">
                  <c:v>255249999999.99207</c:v>
                </c:pt>
                <c:pt idx="5106">
                  <c:v>255299999999.99207</c:v>
                </c:pt>
                <c:pt idx="5107">
                  <c:v>255349999999.99203</c:v>
                </c:pt>
                <c:pt idx="5108">
                  <c:v>255399999999.99203</c:v>
                </c:pt>
                <c:pt idx="5109">
                  <c:v>255449999999.99203</c:v>
                </c:pt>
                <c:pt idx="5110">
                  <c:v>255499999999.992</c:v>
                </c:pt>
                <c:pt idx="5111">
                  <c:v>255549999999.992</c:v>
                </c:pt>
                <c:pt idx="5112">
                  <c:v>255599999999.992</c:v>
                </c:pt>
                <c:pt idx="5113">
                  <c:v>255649999999.99188</c:v>
                </c:pt>
                <c:pt idx="5114">
                  <c:v>255699999999.99188</c:v>
                </c:pt>
                <c:pt idx="5115">
                  <c:v>255749999999.99188</c:v>
                </c:pt>
                <c:pt idx="5116">
                  <c:v>255799999999.99188</c:v>
                </c:pt>
                <c:pt idx="5117">
                  <c:v>255849999999.99188</c:v>
                </c:pt>
                <c:pt idx="5118">
                  <c:v>255899999999.99188</c:v>
                </c:pt>
                <c:pt idx="5119">
                  <c:v>255949999999.99188</c:v>
                </c:pt>
                <c:pt idx="5120">
                  <c:v>255999999999.99188</c:v>
                </c:pt>
                <c:pt idx="5121">
                  <c:v>256049999999.99188</c:v>
                </c:pt>
                <c:pt idx="5122">
                  <c:v>256099999999.99188</c:v>
                </c:pt>
                <c:pt idx="5123">
                  <c:v>256149999999.99188</c:v>
                </c:pt>
                <c:pt idx="5124">
                  <c:v>256199999999.99188</c:v>
                </c:pt>
                <c:pt idx="5125">
                  <c:v>256249999999.99185</c:v>
                </c:pt>
                <c:pt idx="5126">
                  <c:v>256299999999.99185</c:v>
                </c:pt>
                <c:pt idx="5127">
                  <c:v>256349999999.99185</c:v>
                </c:pt>
                <c:pt idx="5128">
                  <c:v>256399999999.99182</c:v>
                </c:pt>
                <c:pt idx="5129">
                  <c:v>256449999999.99182</c:v>
                </c:pt>
                <c:pt idx="5130">
                  <c:v>256499999999.99182</c:v>
                </c:pt>
                <c:pt idx="5131">
                  <c:v>256549999999.99179</c:v>
                </c:pt>
                <c:pt idx="5132">
                  <c:v>256599999999.99179</c:v>
                </c:pt>
                <c:pt idx="5133">
                  <c:v>256649999999.99179</c:v>
                </c:pt>
                <c:pt idx="5134">
                  <c:v>256699999999.99176</c:v>
                </c:pt>
                <c:pt idx="5135">
                  <c:v>256749999999.99176</c:v>
                </c:pt>
                <c:pt idx="5136">
                  <c:v>256799999999.99176</c:v>
                </c:pt>
                <c:pt idx="5137">
                  <c:v>256849999999.99173</c:v>
                </c:pt>
                <c:pt idx="5138">
                  <c:v>256899999999.99173</c:v>
                </c:pt>
                <c:pt idx="5139">
                  <c:v>256949999999.99173</c:v>
                </c:pt>
                <c:pt idx="5140">
                  <c:v>256999999999.99173</c:v>
                </c:pt>
                <c:pt idx="5141">
                  <c:v>257049999999.9917</c:v>
                </c:pt>
                <c:pt idx="5142">
                  <c:v>257099999999.9917</c:v>
                </c:pt>
                <c:pt idx="5143">
                  <c:v>257149999999.9917</c:v>
                </c:pt>
                <c:pt idx="5144">
                  <c:v>257199999999.99167</c:v>
                </c:pt>
                <c:pt idx="5145">
                  <c:v>257249999999.99167</c:v>
                </c:pt>
                <c:pt idx="5146">
                  <c:v>257299999999.99167</c:v>
                </c:pt>
                <c:pt idx="5147">
                  <c:v>257349999999.99164</c:v>
                </c:pt>
                <c:pt idx="5148">
                  <c:v>257399999999.99164</c:v>
                </c:pt>
                <c:pt idx="5149">
                  <c:v>257449999999.99164</c:v>
                </c:pt>
                <c:pt idx="5150">
                  <c:v>257499999999.99161</c:v>
                </c:pt>
                <c:pt idx="5151">
                  <c:v>257549999999.99161</c:v>
                </c:pt>
                <c:pt idx="5152">
                  <c:v>257599999999.99161</c:v>
                </c:pt>
                <c:pt idx="5153">
                  <c:v>257649999999.99158</c:v>
                </c:pt>
                <c:pt idx="5154">
                  <c:v>257699999999.99158</c:v>
                </c:pt>
                <c:pt idx="5155">
                  <c:v>257749999999.99158</c:v>
                </c:pt>
                <c:pt idx="5156">
                  <c:v>257799999999.99155</c:v>
                </c:pt>
                <c:pt idx="5157">
                  <c:v>257849999999.99155</c:v>
                </c:pt>
                <c:pt idx="5158">
                  <c:v>257899999999.99155</c:v>
                </c:pt>
                <c:pt idx="5159">
                  <c:v>257949999999.99152</c:v>
                </c:pt>
                <c:pt idx="5160">
                  <c:v>257999999999.99152</c:v>
                </c:pt>
                <c:pt idx="5161">
                  <c:v>258049999999.99152</c:v>
                </c:pt>
                <c:pt idx="5162">
                  <c:v>258099999999.99149</c:v>
                </c:pt>
                <c:pt idx="5163">
                  <c:v>258149999999.99149</c:v>
                </c:pt>
                <c:pt idx="5164">
                  <c:v>258199999999.99149</c:v>
                </c:pt>
                <c:pt idx="5165">
                  <c:v>258249999999.99146</c:v>
                </c:pt>
                <c:pt idx="5166">
                  <c:v>258299999999.99146</c:v>
                </c:pt>
                <c:pt idx="5167">
                  <c:v>258349999999.99146</c:v>
                </c:pt>
                <c:pt idx="5168">
                  <c:v>258399999999.99142</c:v>
                </c:pt>
                <c:pt idx="5169">
                  <c:v>258449999999.99142</c:v>
                </c:pt>
                <c:pt idx="5170">
                  <c:v>258499999999.99142</c:v>
                </c:pt>
                <c:pt idx="5171">
                  <c:v>258549999999.99139</c:v>
                </c:pt>
                <c:pt idx="5172">
                  <c:v>258599999999.99139</c:v>
                </c:pt>
                <c:pt idx="5173">
                  <c:v>258649999999.99139</c:v>
                </c:pt>
                <c:pt idx="5174">
                  <c:v>258699999999.99136</c:v>
                </c:pt>
                <c:pt idx="5175">
                  <c:v>258749999999.99136</c:v>
                </c:pt>
                <c:pt idx="5176">
                  <c:v>258799999999.99136</c:v>
                </c:pt>
                <c:pt idx="5177">
                  <c:v>258849999999.99133</c:v>
                </c:pt>
                <c:pt idx="5178">
                  <c:v>258899999999.99133</c:v>
                </c:pt>
                <c:pt idx="5179">
                  <c:v>258949999999.99133</c:v>
                </c:pt>
                <c:pt idx="5180">
                  <c:v>258999999999.9913</c:v>
                </c:pt>
                <c:pt idx="5181">
                  <c:v>259049999999.9913</c:v>
                </c:pt>
                <c:pt idx="5182">
                  <c:v>259099999999.9913</c:v>
                </c:pt>
                <c:pt idx="5183">
                  <c:v>259149999999.9913</c:v>
                </c:pt>
                <c:pt idx="5184">
                  <c:v>259199999999.99127</c:v>
                </c:pt>
                <c:pt idx="5185">
                  <c:v>259249999999.99127</c:v>
                </c:pt>
                <c:pt idx="5186">
                  <c:v>259299999999.99127</c:v>
                </c:pt>
                <c:pt idx="5187">
                  <c:v>259349999999.99124</c:v>
                </c:pt>
                <c:pt idx="5188">
                  <c:v>259399999999.99124</c:v>
                </c:pt>
                <c:pt idx="5189">
                  <c:v>259449999999.99124</c:v>
                </c:pt>
                <c:pt idx="5190">
                  <c:v>259499999999.99121</c:v>
                </c:pt>
                <c:pt idx="5191">
                  <c:v>259549999999.99121</c:v>
                </c:pt>
                <c:pt idx="5192">
                  <c:v>259599999999.99121</c:v>
                </c:pt>
                <c:pt idx="5193">
                  <c:v>259649999999.99118</c:v>
                </c:pt>
                <c:pt idx="5194">
                  <c:v>259699999999.99118</c:v>
                </c:pt>
                <c:pt idx="5195">
                  <c:v>259749999999.99118</c:v>
                </c:pt>
                <c:pt idx="5196">
                  <c:v>259799999999.99115</c:v>
                </c:pt>
                <c:pt idx="5197">
                  <c:v>259849999999.99115</c:v>
                </c:pt>
                <c:pt idx="5198">
                  <c:v>259899999999.99115</c:v>
                </c:pt>
                <c:pt idx="5199">
                  <c:v>259949999999.99112</c:v>
                </c:pt>
                <c:pt idx="5200">
                  <c:v>259999999999.99112</c:v>
                </c:pt>
                <c:pt idx="5201">
                  <c:v>260049999999.99112</c:v>
                </c:pt>
                <c:pt idx="5202">
                  <c:v>260099999999.99109</c:v>
                </c:pt>
                <c:pt idx="5203">
                  <c:v>260149999999.99109</c:v>
                </c:pt>
                <c:pt idx="5204">
                  <c:v>260199999999.99109</c:v>
                </c:pt>
                <c:pt idx="5205">
                  <c:v>260249999999.99106</c:v>
                </c:pt>
                <c:pt idx="5206">
                  <c:v>260299999999.99106</c:v>
                </c:pt>
                <c:pt idx="5207">
                  <c:v>260349999999.99106</c:v>
                </c:pt>
                <c:pt idx="5208">
                  <c:v>260399999999.99103</c:v>
                </c:pt>
                <c:pt idx="5209">
                  <c:v>260449999999.99103</c:v>
                </c:pt>
                <c:pt idx="5210">
                  <c:v>260499999999.99103</c:v>
                </c:pt>
                <c:pt idx="5211">
                  <c:v>260549999999.991</c:v>
                </c:pt>
                <c:pt idx="5212">
                  <c:v>260599999999.991</c:v>
                </c:pt>
                <c:pt idx="5213">
                  <c:v>260649999999.991</c:v>
                </c:pt>
                <c:pt idx="5214">
                  <c:v>260699999999.99088</c:v>
                </c:pt>
                <c:pt idx="5215">
                  <c:v>260749999999.99088</c:v>
                </c:pt>
                <c:pt idx="5216">
                  <c:v>260799999999.99088</c:v>
                </c:pt>
                <c:pt idx="5217">
                  <c:v>260849999999.99088</c:v>
                </c:pt>
                <c:pt idx="5218">
                  <c:v>260899999999.99088</c:v>
                </c:pt>
                <c:pt idx="5219">
                  <c:v>260949999999.99088</c:v>
                </c:pt>
                <c:pt idx="5220">
                  <c:v>260999999999.99088</c:v>
                </c:pt>
                <c:pt idx="5221">
                  <c:v>261049999999.99088</c:v>
                </c:pt>
                <c:pt idx="5222">
                  <c:v>261099999999.99088</c:v>
                </c:pt>
                <c:pt idx="5223">
                  <c:v>261149999999.99088</c:v>
                </c:pt>
                <c:pt idx="5224">
                  <c:v>261199999999.99088</c:v>
                </c:pt>
                <c:pt idx="5225">
                  <c:v>261249999999.99088</c:v>
                </c:pt>
                <c:pt idx="5226">
                  <c:v>261299999999.99078</c:v>
                </c:pt>
                <c:pt idx="5227">
                  <c:v>261349999999.99078</c:v>
                </c:pt>
                <c:pt idx="5228">
                  <c:v>261399999999.99078</c:v>
                </c:pt>
                <c:pt idx="5229">
                  <c:v>261449999999.99078</c:v>
                </c:pt>
                <c:pt idx="5230">
                  <c:v>261499999999.99078</c:v>
                </c:pt>
                <c:pt idx="5231">
                  <c:v>261549999999.99078</c:v>
                </c:pt>
                <c:pt idx="5232">
                  <c:v>261599999999.99078</c:v>
                </c:pt>
                <c:pt idx="5233">
                  <c:v>261649999999.99078</c:v>
                </c:pt>
                <c:pt idx="5234">
                  <c:v>261699999999.99078</c:v>
                </c:pt>
                <c:pt idx="5235">
                  <c:v>261749999999.99078</c:v>
                </c:pt>
                <c:pt idx="5236">
                  <c:v>261799999999.99075</c:v>
                </c:pt>
                <c:pt idx="5237">
                  <c:v>261849999999.99075</c:v>
                </c:pt>
                <c:pt idx="5238">
                  <c:v>261899999999.99075</c:v>
                </c:pt>
                <c:pt idx="5239">
                  <c:v>261949999999.99072</c:v>
                </c:pt>
                <c:pt idx="5240">
                  <c:v>261999999999.99072</c:v>
                </c:pt>
                <c:pt idx="5241">
                  <c:v>262049999999.99072</c:v>
                </c:pt>
                <c:pt idx="5242">
                  <c:v>262099999999.99069</c:v>
                </c:pt>
                <c:pt idx="5243">
                  <c:v>262149999999.99069</c:v>
                </c:pt>
                <c:pt idx="5244">
                  <c:v>262199999999.99069</c:v>
                </c:pt>
                <c:pt idx="5245">
                  <c:v>262249999999.99066</c:v>
                </c:pt>
                <c:pt idx="5246">
                  <c:v>262299999999.99066</c:v>
                </c:pt>
                <c:pt idx="5247">
                  <c:v>262349999999.99066</c:v>
                </c:pt>
                <c:pt idx="5248">
                  <c:v>262399999999.99063</c:v>
                </c:pt>
                <c:pt idx="5249">
                  <c:v>262449999999.99063</c:v>
                </c:pt>
                <c:pt idx="5250">
                  <c:v>262499999999.99063</c:v>
                </c:pt>
                <c:pt idx="5251">
                  <c:v>262549999999.9906</c:v>
                </c:pt>
                <c:pt idx="5252">
                  <c:v>262599999999.9906</c:v>
                </c:pt>
                <c:pt idx="5253">
                  <c:v>262649999999.9906</c:v>
                </c:pt>
                <c:pt idx="5254">
                  <c:v>262699999999.99048</c:v>
                </c:pt>
                <c:pt idx="5255">
                  <c:v>262749999999.99048</c:v>
                </c:pt>
                <c:pt idx="5256">
                  <c:v>262799999999.99048</c:v>
                </c:pt>
                <c:pt idx="5257">
                  <c:v>262849999999.99048</c:v>
                </c:pt>
                <c:pt idx="5258">
                  <c:v>262899999999.99048</c:v>
                </c:pt>
                <c:pt idx="5259">
                  <c:v>262949999999.99048</c:v>
                </c:pt>
                <c:pt idx="5260">
                  <c:v>262999999999.99048</c:v>
                </c:pt>
                <c:pt idx="5261">
                  <c:v>263049999999.99048</c:v>
                </c:pt>
                <c:pt idx="5262">
                  <c:v>263099999999.99048</c:v>
                </c:pt>
                <c:pt idx="5263">
                  <c:v>263149999999.99048</c:v>
                </c:pt>
                <c:pt idx="5264">
                  <c:v>263199999999.99048</c:v>
                </c:pt>
                <c:pt idx="5265">
                  <c:v>263249999999.99048</c:v>
                </c:pt>
                <c:pt idx="5266">
                  <c:v>263299999999.99045</c:v>
                </c:pt>
                <c:pt idx="5267">
                  <c:v>263349999999.99045</c:v>
                </c:pt>
                <c:pt idx="5268">
                  <c:v>263399999999.99045</c:v>
                </c:pt>
                <c:pt idx="5269">
                  <c:v>263449999999.99042</c:v>
                </c:pt>
                <c:pt idx="5270">
                  <c:v>263499999999.99042</c:v>
                </c:pt>
                <c:pt idx="5271">
                  <c:v>263549999999.99042</c:v>
                </c:pt>
                <c:pt idx="5272">
                  <c:v>263599999999.99039</c:v>
                </c:pt>
                <c:pt idx="5273">
                  <c:v>263649999999.99039</c:v>
                </c:pt>
                <c:pt idx="5274">
                  <c:v>263699999999.99039</c:v>
                </c:pt>
                <c:pt idx="5275">
                  <c:v>263749999999.99039</c:v>
                </c:pt>
                <c:pt idx="5276">
                  <c:v>263799999999.99036</c:v>
                </c:pt>
                <c:pt idx="5277">
                  <c:v>263849999999.99036</c:v>
                </c:pt>
                <c:pt idx="5278">
                  <c:v>263899999999.99036</c:v>
                </c:pt>
                <c:pt idx="5279">
                  <c:v>263949999999.99033</c:v>
                </c:pt>
                <c:pt idx="5280">
                  <c:v>263999999999.99033</c:v>
                </c:pt>
                <c:pt idx="5281">
                  <c:v>264049999999.99033</c:v>
                </c:pt>
                <c:pt idx="5282">
                  <c:v>264099999999.9903</c:v>
                </c:pt>
                <c:pt idx="5283">
                  <c:v>264149999999.9903</c:v>
                </c:pt>
                <c:pt idx="5284">
                  <c:v>264199999999.9903</c:v>
                </c:pt>
                <c:pt idx="5285">
                  <c:v>264249999999.99026</c:v>
                </c:pt>
                <c:pt idx="5286">
                  <c:v>264299999999.99026</c:v>
                </c:pt>
                <c:pt idx="5287">
                  <c:v>264349999999.99026</c:v>
                </c:pt>
                <c:pt idx="5288">
                  <c:v>264399999999.99023</c:v>
                </c:pt>
                <c:pt idx="5289">
                  <c:v>264449999999.99023</c:v>
                </c:pt>
                <c:pt idx="5290">
                  <c:v>264499999999.99023</c:v>
                </c:pt>
                <c:pt idx="5291">
                  <c:v>264549999999.9902</c:v>
                </c:pt>
                <c:pt idx="5292">
                  <c:v>264599999999.9902</c:v>
                </c:pt>
                <c:pt idx="5293">
                  <c:v>264649999999.9902</c:v>
                </c:pt>
                <c:pt idx="5294">
                  <c:v>264699999999.99008</c:v>
                </c:pt>
                <c:pt idx="5295">
                  <c:v>264749999999.99008</c:v>
                </c:pt>
                <c:pt idx="5296">
                  <c:v>264799999999.99008</c:v>
                </c:pt>
                <c:pt idx="5297">
                  <c:v>264849999999.99008</c:v>
                </c:pt>
                <c:pt idx="5298">
                  <c:v>264899999999.99008</c:v>
                </c:pt>
                <c:pt idx="5299">
                  <c:v>264949999999.99008</c:v>
                </c:pt>
                <c:pt idx="5300">
                  <c:v>264999999999.99008</c:v>
                </c:pt>
                <c:pt idx="5301">
                  <c:v>265049999999.99008</c:v>
                </c:pt>
                <c:pt idx="5302">
                  <c:v>265099999999.99008</c:v>
                </c:pt>
                <c:pt idx="5303">
                  <c:v>265149999999.99008</c:v>
                </c:pt>
                <c:pt idx="5304">
                  <c:v>265199999999.99008</c:v>
                </c:pt>
                <c:pt idx="5305">
                  <c:v>265249999999.99008</c:v>
                </c:pt>
                <c:pt idx="5306">
                  <c:v>265299999999.99005</c:v>
                </c:pt>
                <c:pt idx="5307">
                  <c:v>265349999999.99005</c:v>
                </c:pt>
                <c:pt idx="5308">
                  <c:v>265399999999.99005</c:v>
                </c:pt>
                <c:pt idx="5309">
                  <c:v>265449999999.99002</c:v>
                </c:pt>
                <c:pt idx="5310">
                  <c:v>265499999999.99002</c:v>
                </c:pt>
                <c:pt idx="5311">
                  <c:v>265549999999.99002</c:v>
                </c:pt>
                <c:pt idx="5312">
                  <c:v>265599999999.98981</c:v>
                </c:pt>
                <c:pt idx="5313">
                  <c:v>265649999999.98981</c:v>
                </c:pt>
                <c:pt idx="5314">
                  <c:v>265699999999.98981</c:v>
                </c:pt>
                <c:pt idx="5315">
                  <c:v>265749999999.98978</c:v>
                </c:pt>
                <c:pt idx="5316">
                  <c:v>265799999999.98978</c:v>
                </c:pt>
                <c:pt idx="5317">
                  <c:v>265849999999.98978</c:v>
                </c:pt>
                <c:pt idx="5318">
                  <c:v>265899999999.98978</c:v>
                </c:pt>
                <c:pt idx="5319">
                  <c:v>265949999999.98978</c:v>
                </c:pt>
                <c:pt idx="5320">
                  <c:v>265999999999.98978</c:v>
                </c:pt>
                <c:pt idx="5321">
                  <c:v>266049999999.98978</c:v>
                </c:pt>
                <c:pt idx="5322">
                  <c:v>266099999999.98978</c:v>
                </c:pt>
                <c:pt idx="5323">
                  <c:v>266149999999.98978</c:v>
                </c:pt>
                <c:pt idx="5324">
                  <c:v>266199999999.98978</c:v>
                </c:pt>
                <c:pt idx="5325">
                  <c:v>266249999999.98978</c:v>
                </c:pt>
                <c:pt idx="5326">
                  <c:v>266299999999.98978</c:v>
                </c:pt>
                <c:pt idx="5327">
                  <c:v>266349999999.98978</c:v>
                </c:pt>
                <c:pt idx="5328">
                  <c:v>266399999999.98978</c:v>
                </c:pt>
                <c:pt idx="5329">
                  <c:v>266449999999.98978</c:v>
                </c:pt>
                <c:pt idx="5330">
                  <c:v>266499999999.98978</c:v>
                </c:pt>
                <c:pt idx="5331">
                  <c:v>266549999999.98978</c:v>
                </c:pt>
                <c:pt idx="5332">
                  <c:v>266599999999.98978</c:v>
                </c:pt>
                <c:pt idx="5333">
                  <c:v>266649999999.98978</c:v>
                </c:pt>
                <c:pt idx="5334">
                  <c:v>266699999999.98978</c:v>
                </c:pt>
                <c:pt idx="5335">
                  <c:v>266749999999.98978</c:v>
                </c:pt>
                <c:pt idx="5336">
                  <c:v>266799999999.98978</c:v>
                </c:pt>
                <c:pt idx="5337">
                  <c:v>266849999999.98975</c:v>
                </c:pt>
                <c:pt idx="5338">
                  <c:v>266899999999.98975</c:v>
                </c:pt>
                <c:pt idx="5339">
                  <c:v>266949999999.98975</c:v>
                </c:pt>
                <c:pt idx="5340">
                  <c:v>266999999999.98972</c:v>
                </c:pt>
                <c:pt idx="5341">
                  <c:v>267049999999.98972</c:v>
                </c:pt>
                <c:pt idx="5342">
                  <c:v>267099999999.98972</c:v>
                </c:pt>
                <c:pt idx="5343">
                  <c:v>267149999999.98969</c:v>
                </c:pt>
                <c:pt idx="5344">
                  <c:v>267199999999.98969</c:v>
                </c:pt>
                <c:pt idx="5345">
                  <c:v>267249999999.98969</c:v>
                </c:pt>
                <c:pt idx="5346">
                  <c:v>267299999999.98965</c:v>
                </c:pt>
                <c:pt idx="5347">
                  <c:v>267349999999.98965</c:v>
                </c:pt>
                <c:pt idx="5348">
                  <c:v>267399999999.98965</c:v>
                </c:pt>
                <c:pt idx="5349">
                  <c:v>267449999999.98962</c:v>
                </c:pt>
                <c:pt idx="5350">
                  <c:v>267499999999.98962</c:v>
                </c:pt>
                <c:pt idx="5351">
                  <c:v>267549999999.98962</c:v>
                </c:pt>
                <c:pt idx="5352">
                  <c:v>267599999999.98941</c:v>
                </c:pt>
                <c:pt idx="5353">
                  <c:v>267649999999.98941</c:v>
                </c:pt>
                <c:pt idx="5354">
                  <c:v>267699999999.98941</c:v>
                </c:pt>
                <c:pt idx="5355">
                  <c:v>267749999999.98938</c:v>
                </c:pt>
                <c:pt idx="5356">
                  <c:v>267799999999.98938</c:v>
                </c:pt>
                <c:pt idx="5357">
                  <c:v>267849999999.98938</c:v>
                </c:pt>
                <c:pt idx="5358">
                  <c:v>267899999999.98938</c:v>
                </c:pt>
                <c:pt idx="5359">
                  <c:v>267949999999.98938</c:v>
                </c:pt>
                <c:pt idx="5360">
                  <c:v>267999999999.98938</c:v>
                </c:pt>
                <c:pt idx="5361">
                  <c:v>268049999999.98938</c:v>
                </c:pt>
                <c:pt idx="5362">
                  <c:v>268099999999.98938</c:v>
                </c:pt>
                <c:pt idx="5363">
                  <c:v>268149999999.98938</c:v>
                </c:pt>
                <c:pt idx="5364">
                  <c:v>268199999999.98938</c:v>
                </c:pt>
                <c:pt idx="5365">
                  <c:v>268249999999.98938</c:v>
                </c:pt>
                <c:pt idx="5366">
                  <c:v>268299999999.98938</c:v>
                </c:pt>
                <c:pt idx="5367">
                  <c:v>268349999999.98938</c:v>
                </c:pt>
                <c:pt idx="5368">
                  <c:v>268399999999.98938</c:v>
                </c:pt>
                <c:pt idx="5369">
                  <c:v>268449999999.98938</c:v>
                </c:pt>
                <c:pt idx="5370">
                  <c:v>268499999999.98938</c:v>
                </c:pt>
                <c:pt idx="5371">
                  <c:v>268549999999.98938</c:v>
                </c:pt>
                <c:pt idx="5372">
                  <c:v>268599999999.98938</c:v>
                </c:pt>
                <c:pt idx="5373">
                  <c:v>268649999999.98938</c:v>
                </c:pt>
                <c:pt idx="5374">
                  <c:v>268699999999.98938</c:v>
                </c:pt>
                <c:pt idx="5375">
                  <c:v>268749999999.98938</c:v>
                </c:pt>
                <c:pt idx="5376">
                  <c:v>268799999999.98938</c:v>
                </c:pt>
                <c:pt idx="5377">
                  <c:v>268849999999.98935</c:v>
                </c:pt>
                <c:pt idx="5378">
                  <c:v>268899999999.98935</c:v>
                </c:pt>
                <c:pt idx="5379">
                  <c:v>268949999999.98935</c:v>
                </c:pt>
                <c:pt idx="5380">
                  <c:v>268999999999.98932</c:v>
                </c:pt>
                <c:pt idx="5381">
                  <c:v>269049999999.98932</c:v>
                </c:pt>
                <c:pt idx="5382">
                  <c:v>269099999999.98932</c:v>
                </c:pt>
                <c:pt idx="5383">
                  <c:v>269149999999.98929</c:v>
                </c:pt>
                <c:pt idx="5384">
                  <c:v>269199999999.98929</c:v>
                </c:pt>
                <c:pt idx="5385">
                  <c:v>269249999999.98929</c:v>
                </c:pt>
                <c:pt idx="5386">
                  <c:v>269299999999.98926</c:v>
                </c:pt>
                <c:pt idx="5387">
                  <c:v>269349999999.98926</c:v>
                </c:pt>
                <c:pt idx="5388">
                  <c:v>269399999999.98926</c:v>
                </c:pt>
                <c:pt idx="5389">
                  <c:v>269449999999.98923</c:v>
                </c:pt>
                <c:pt idx="5390">
                  <c:v>269499999999.98923</c:v>
                </c:pt>
                <c:pt idx="5391">
                  <c:v>269549999999.98923</c:v>
                </c:pt>
                <c:pt idx="5392">
                  <c:v>269599999999.9892</c:v>
                </c:pt>
                <c:pt idx="5393">
                  <c:v>269649999999.9892</c:v>
                </c:pt>
                <c:pt idx="5394">
                  <c:v>269699999999.9892</c:v>
                </c:pt>
                <c:pt idx="5395">
                  <c:v>269749999999.98898</c:v>
                </c:pt>
                <c:pt idx="5396">
                  <c:v>269799999999.98898</c:v>
                </c:pt>
                <c:pt idx="5397">
                  <c:v>269849999999.98898</c:v>
                </c:pt>
                <c:pt idx="5398">
                  <c:v>269899999999.98895</c:v>
                </c:pt>
                <c:pt idx="5399">
                  <c:v>269949999999.98895</c:v>
                </c:pt>
                <c:pt idx="5400">
                  <c:v>269999999999.98895</c:v>
                </c:pt>
                <c:pt idx="5401">
                  <c:v>270049999999.98892</c:v>
                </c:pt>
                <c:pt idx="5402">
                  <c:v>270099999999.98892</c:v>
                </c:pt>
                <c:pt idx="5403">
                  <c:v>270149999999.98892</c:v>
                </c:pt>
                <c:pt idx="5404">
                  <c:v>270199999999.98889</c:v>
                </c:pt>
                <c:pt idx="5405">
                  <c:v>270249999999.98889</c:v>
                </c:pt>
                <c:pt idx="5406">
                  <c:v>270299999999.98889</c:v>
                </c:pt>
                <c:pt idx="5407">
                  <c:v>270349999999.98886</c:v>
                </c:pt>
                <c:pt idx="5408">
                  <c:v>270399999999.98886</c:v>
                </c:pt>
                <c:pt idx="5409">
                  <c:v>270449999999.98886</c:v>
                </c:pt>
                <c:pt idx="5410">
                  <c:v>270499999999.98886</c:v>
                </c:pt>
                <c:pt idx="5411">
                  <c:v>270549999999.98883</c:v>
                </c:pt>
                <c:pt idx="5412">
                  <c:v>270599999999.98883</c:v>
                </c:pt>
                <c:pt idx="5413">
                  <c:v>270649999999.98883</c:v>
                </c:pt>
                <c:pt idx="5414">
                  <c:v>270699999999.9888</c:v>
                </c:pt>
                <c:pt idx="5415">
                  <c:v>270749999999.9888</c:v>
                </c:pt>
                <c:pt idx="5416">
                  <c:v>270799999999.9888</c:v>
                </c:pt>
                <c:pt idx="5417">
                  <c:v>270849999999.98877</c:v>
                </c:pt>
                <c:pt idx="5418">
                  <c:v>270899999999.98877</c:v>
                </c:pt>
                <c:pt idx="5419">
                  <c:v>270949999999.98877</c:v>
                </c:pt>
                <c:pt idx="5420">
                  <c:v>270999999999.98874</c:v>
                </c:pt>
                <c:pt idx="5421">
                  <c:v>271049999999.98874</c:v>
                </c:pt>
                <c:pt idx="5422">
                  <c:v>271099999999.98874</c:v>
                </c:pt>
                <c:pt idx="5423">
                  <c:v>271149999999.98871</c:v>
                </c:pt>
                <c:pt idx="5424">
                  <c:v>271199999999.98871</c:v>
                </c:pt>
                <c:pt idx="5425">
                  <c:v>271249999999.98871</c:v>
                </c:pt>
                <c:pt idx="5426">
                  <c:v>271299999999.98868</c:v>
                </c:pt>
                <c:pt idx="5427">
                  <c:v>271349999999.98868</c:v>
                </c:pt>
                <c:pt idx="5428">
                  <c:v>271399999999.98868</c:v>
                </c:pt>
                <c:pt idx="5429">
                  <c:v>271449999999.98868</c:v>
                </c:pt>
                <c:pt idx="5430">
                  <c:v>271499999999.98868</c:v>
                </c:pt>
                <c:pt idx="5431">
                  <c:v>271549999999.98868</c:v>
                </c:pt>
                <c:pt idx="5432">
                  <c:v>271599999999.98868</c:v>
                </c:pt>
                <c:pt idx="5433">
                  <c:v>271649999999.98868</c:v>
                </c:pt>
                <c:pt idx="5434">
                  <c:v>271699999999.98868</c:v>
                </c:pt>
                <c:pt idx="5435">
                  <c:v>271749999999.98868</c:v>
                </c:pt>
                <c:pt idx="5436">
                  <c:v>271799999999.98868</c:v>
                </c:pt>
                <c:pt idx="5437">
                  <c:v>271849999999.98868</c:v>
                </c:pt>
                <c:pt idx="5438">
                  <c:v>271899999999.98868</c:v>
                </c:pt>
                <c:pt idx="5439">
                  <c:v>271949999999.98868</c:v>
                </c:pt>
                <c:pt idx="5440">
                  <c:v>271999999999.98868</c:v>
                </c:pt>
                <c:pt idx="5441">
                  <c:v>272049999999.98868</c:v>
                </c:pt>
                <c:pt idx="5442">
                  <c:v>272099999999.98868</c:v>
                </c:pt>
                <c:pt idx="5443">
                  <c:v>272149999999.98868</c:v>
                </c:pt>
                <c:pt idx="5444">
                  <c:v>272199999999.98868</c:v>
                </c:pt>
                <c:pt idx="5445">
                  <c:v>272249999999.98868</c:v>
                </c:pt>
                <c:pt idx="5446">
                  <c:v>272299999999.98868</c:v>
                </c:pt>
                <c:pt idx="5447">
                  <c:v>272349999999.98865</c:v>
                </c:pt>
                <c:pt idx="5448">
                  <c:v>272399999999.98865</c:v>
                </c:pt>
                <c:pt idx="5449">
                  <c:v>272449999999.98865</c:v>
                </c:pt>
                <c:pt idx="5450">
                  <c:v>272499999999.98862</c:v>
                </c:pt>
                <c:pt idx="5451">
                  <c:v>272549999999.98862</c:v>
                </c:pt>
                <c:pt idx="5452">
                  <c:v>272599999999.98862</c:v>
                </c:pt>
                <c:pt idx="5453">
                  <c:v>272649999999.9884</c:v>
                </c:pt>
                <c:pt idx="5454">
                  <c:v>272699999999.9884</c:v>
                </c:pt>
                <c:pt idx="5455">
                  <c:v>272749999999.9884</c:v>
                </c:pt>
                <c:pt idx="5456">
                  <c:v>272799999999.9884</c:v>
                </c:pt>
                <c:pt idx="5457">
                  <c:v>272849999999.98837</c:v>
                </c:pt>
                <c:pt idx="5458">
                  <c:v>272899999999.98837</c:v>
                </c:pt>
                <c:pt idx="5459">
                  <c:v>272949999999.98837</c:v>
                </c:pt>
                <c:pt idx="5460">
                  <c:v>272999999999.98834</c:v>
                </c:pt>
                <c:pt idx="5461">
                  <c:v>273049999999.98834</c:v>
                </c:pt>
                <c:pt idx="5462">
                  <c:v>273099999999.98834</c:v>
                </c:pt>
                <c:pt idx="5463">
                  <c:v>273149999999.98831</c:v>
                </c:pt>
                <c:pt idx="5464">
                  <c:v>273199999999.98831</c:v>
                </c:pt>
                <c:pt idx="5465">
                  <c:v>273249999999.98831</c:v>
                </c:pt>
                <c:pt idx="5466">
                  <c:v>273299999999.98828</c:v>
                </c:pt>
                <c:pt idx="5467">
                  <c:v>273349999999.98828</c:v>
                </c:pt>
                <c:pt idx="5468">
                  <c:v>273399999999.98828</c:v>
                </c:pt>
                <c:pt idx="5469">
                  <c:v>273449999999.98828</c:v>
                </c:pt>
                <c:pt idx="5470">
                  <c:v>273499999999.98828</c:v>
                </c:pt>
                <c:pt idx="5471">
                  <c:v>273549999999.98828</c:v>
                </c:pt>
                <c:pt idx="5472">
                  <c:v>273599999999.98828</c:v>
                </c:pt>
                <c:pt idx="5473">
                  <c:v>273649999999.98828</c:v>
                </c:pt>
                <c:pt idx="5474">
                  <c:v>273699999999.98828</c:v>
                </c:pt>
                <c:pt idx="5475">
                  <c:v>273749999999.98828</c:v>
                </c:pt>
                <c:pt idx="5476">
                  <c:v>273799999999.98828</c:v>
                </c:pt>
                <c:pt idx="5477">
                  <c:v>273849999999.98828</c:v>
                </c:pt>
                <c:pt idx="5478">
                  <c:v>273899999999.98828</c:v>
                </c:pt>
                <c:pt idx="5479">
                  <c:v>273949999999.98828</c:v>
                </c:pt>
                <c:pt idx="5480">
                  <c:v>273999999999.98828</c:v>
                </c:pt>
                <c:pt idx="5481">
                  <c:v>274049999999.98828</c:v>
                </c:pt>
                <c:pt idx="5482">
                  <c:v>274099999999.98828</c:v>
                </c:pt>
                <c:pt idx="5483">
                  <c:v>274149999999.98828</c:v>
                </c:pt>
                <c:pt idx="5484">
                  <c:v>274199999999.98828</c:v>
                </c:pt>
                <c:pt idx="5485">
                  <c:v>274249999999.98828</c:v>
                </c:pt>
                <c:pt idx="5486">
                  <c:v>274299999999.98828</c:v>
                </c:pt>
                <c:pt idx="5487">
                  <c:v>274349999999.98825</c:v>
                </c:pt>
                <c:pt idx="5488">
                  <c:v>274399999999.98825</c:v>
                </c:pt>
                <c:pt idx="5489">
                  <c:v>274449999999.98825</c:v>
                </c:pt>
                <c:pt idx="5490">
                  <c:v>274499999999.98822</c:v>
                </c:pt>
                <c:pt idx="5491">
                  <c:v>274549999999.98822</c:v>
                </c:pt>
                <c:pt idx="5492">
                  <c:v>274599999999.98822</c:v>
                </c:pt>
                <c:pt idx="5493">
                  <c:v>274649999999.98801</c:v>
                </c:pt>
                <c:pt idx="5494">
                  <c:v>274699999999.98801</c:v>
                </c:pt>
                <c:pt idx="5495">
                  <c:v>274749999999.98801</c:v>
                </c:pt>
                <c:pt idx="5496">
                  <c:v>274799999999.98798</c:v>
                </c:pt>
                <c:pt idx="5497">
                  <c:v>274849999999.98798</c:v>
                </c:pt>
                <c:pt idx="5498">
                  <c:v>274899999999.98822</c:v>
                </c:pt>
                <c:pt idx="5499">
                  <c:v>274949999999.98822</c:v>
                </c:pt>
                <c:pt idx="5500">
                  <c:v>274999999999.98822</c:v>
                </c:pt>
                <c:pt idx="5501">
                  <c:v>275049999999.98822</c:v>
                </c:pt>
                <c:pt idx="5502">
                  <c:v>275099999999.98822</c:v>
                </c:pt>
                <c:pt idx="5503">
                  <c:v>275149999999.98822</c:v>
                </c:pt>
                <c:pt idx="5504">
                  <c:v>275199999999.98822</c:v>
                </c:pt>
                <c:pt idx="5505">
                  <c:v>275249999999.98822</c:v>
                </c:pt>
                <c:pt idx="5506">
                  <c:v>275299999999.98822</c:v>
                </c:pt>
                <c:pt idx="5507">
                  <c:v>275349999999.98822</c:v>
                </c:pt>
                <c:pt idx="5508">
                  <c:v>275399999999.98822</c:v>
                </c:pt>
                <c:pt idx="5509">
                  <c:v>275449999999.98822</c:v>
                </c:pt>
                <c:pt idx="5510">
                  <c:v>275499999999.98822</c:v>
                </c:pt>
                <c:pt idx="5511">
                  <c:v>275549999999.98822</c:v>
                </c:pt>
                <c:pt idx="5512">
                  <c:v>275599999999.98822</c:v>
                </c:pt>
                <c:pt idx="5513">
                  <c:v>275649999999.98822</c:v>
                </c:pt>
                <c:pt idx="5514">
                  <c:v>275699999999.98822</c:v>
                </c:pt>
                <c:pt idx="5515">
                  <c:v>275749999999.98822</c:v>
                </c:pt>
                <c:pt idx="5516">
                  <c:v>275799999999.98822</c:v>
                </c:pt>
                <c:pt idx="5517">
                  <c:v>275849999999.98822</c:v>
                </c:pt>
                <c:pt idx="5518">
                  <c:v>275899999999.98822</c:v>
                </c:pt>
                <c:pt idx="5519">
                  <c:v>275949999999.98822</c:v>
                </c:pt>
                <c:pt idx="5520">
                  <c:v>275999999999.98822</c:v>
                </c:pt>
                <c:pt idx="5521">
                  <c:v>276049999999.98822</c:v>
                </c:pt>
                <c:pt idx="5522">
                  <c:v>276099999999.98822</c:v>
                </c:pt>
                <c:pt idx="5523">
                  <c:v>276149999999.98822</c:v>
                </c:pt>
                <c:pt idx="5524">
                  <c:v>276199999999.98822</c:v>
                </c:pt>
                <c:pt idx="5525">
                  <c:v>276249999999.98822</c:v>
                </c:pt>
                <c:pt idx="5526">
                  <c:v>276299999999.98822</c:v>
                </c:pt>
                <c:pt idx="5527">
                  <c:v>276349999999.98822</c:v>
                </c:pt>
                <c:pt idx="5528">
                  <c:v>276399999999.98822</c:v>
                </c:pt>
                <c:pt idx="5529">
                  <c:v>276449999999.98822</c:v>
                </c:pt>
                <c:pt idx="5530">
                  <c:v>276499999999.98822</c:v>
                </c:pt>
                <c:pt idx="5531">
                  <c:v>276549999999.98822</c:v>
                </c:pt>
                <c:pt idx="5532">
                  <c:v>276599999999.98779</c:v>
                </c:pt>
                <c:pt idx="5533">
                  <c:v>276649999999.98779</c:v>
                </c:pt>
                <c:pt idx="5534">
                  <c:v>276699999999.98779</c:v>
                </c:pt>
                <c:pt idx="5535">
                  <c:v>276749999999.98779</c:v>
                </c:pt>
                <c:pt idx="5536">
                  <c:v>276799999999.98779</c:v>
                </c:pt>
                <c:pt idx="5537">
                  <c:v>276849999999.98779</c:v>
                </c:pt>
                <c:pt idx="5538">
                  <c:v>276899999999.98773</c:v>
                </c:pt>
                <c:pt idx="5539">
                  <c:v>276949999999.98773</c:v>
                </c:pt>
                <c:pt idx="5540">
                  <c:v>276999999999.98773</c:v>
                </c:pt>
                <c:pt idx="5541">
                  <c:v>277049999999.98773</c:v>
                </c:pt>
                <c:pt idx="5542">
                  <c:v>277099999999.98773</c:v>
                </c:pt>
                <c:pt idx="5543">
                  <c:v>277149999999.98773</c:v>
                </c:pt>
                <c:pt idx="5544">
                  <c:v>277199999999.98773</c:v>
                </c:pt>
                <c:pt idx="5545">
                  <c:v>277249999999.98773</c:v>
                </c:pt>
                <c:pt idx="5546">
                  <c:v>277299999999.98773</c:v>
                </c:pt>
                <c:pt idx="5547">
                  <c:v>277349999999.98773</c:v>
                </c:pt>
                <c:pt idx="5548">
                  <c:v>277399999999.98773</c:v>
                </c:pt>
                <c:pt idx="5549">
                  <c:v>277449999999.98773</c:v>
                </c:pt>
                <c:pt idx="5550">
                  <c:v>277499999999.98773</c:v>
                </c:pt>
                <c:pt idx="5551">
                  <c:v>277549999999.98773</c:v>
                </c:pt>
                <c:pt idx="5552">
                  <c:v>277599999999.98773</c:v>
                </c:pt>
                <c:pt idx="5553">
                  <c:v>277649999999.98773</c:v>
                </c:pt>
                <c:pt idx="5554">
                  <c:v>277699999999.98773</c:v>
                </c:pt>
                <c:pt idx="5555">
                  <c:v>277749999999.98773</c:v>
                </c:pt>
                <c:pt idx="5556">
                  <c:v>277799999999.98773</c:v>
                </c:pt>
                <c:pt idx="5557">
                  <c:v>277849999999.98773</c:v>
                </c:pt>
                <c:pt idx="5558">
                  <c:v>277899999999.98773</c:v>
                </c:pt>
                <c:pt idx="5559">
                  <c:v>277949999999.98773</c:v>
                </c:pt>
                <c:pt idx="5560">
                  <c:v>277999999999.98773</c:v>
                </c:pt>
                <c:pt idx="5561">
                  <c:v>278049999999.98773</c:v>
                </c:pt>
                <c:pt idx="5562">
                  <c:v>278099999999.98773</c:v>
                </c:pt>
                <c:pt idx="5563">
                  <c:v>278149999999.98773</c:v>
                </c:pt>
                <c:pt idx="5564">
                  <c:v>278199999999.98773</c:v>
                </c:pt>
                <c:pt idx="5565">
                  <c:v>278249999999.98773</c:v>
                </c:pt>
                <c:pt idx="5566">
                  <c:v>278299999999.98773</c:v>
                </c:pt>
                <c:pt idx="5567">
                  <c:v>278349999999.98773</c:v>
                </c:pt>
                <c:pt idx="5568">
                  <c:v>278399999999.98773</c:v>
                </c:pt>
                <c:pt idx="5569">
                  <c:v>278449999999.98773</c:v>
                </c:pt>
                <c:pt idx="5570">
                  <c:v>278499999999.98773</c:v>
                </c:pt>
                <c:pt idx="5571">
                  <c:v>278549999999.98773</c:v>
                </c:pt>
                <c:pt idx="5572">
                  <c:v>278599999999.98773</c:v>
                </c:pt>
                <c:pt idx="5573">
                  <c:v>278649999999.98773</c:v>
                </c:pt>
                <c:pt idx="5574">
                  <c:v>278699999999.98773</c:v>
                </c:pt>
                <c:pt idx="5575">
                  <c:v>278749999999.98773</c:v>
                </c:pt>
                <c:pt idx="5576">
                  <c:v>278799999999.98773</c:v>
                </c:pt>
                <c:pt idx="5577">
                  <c:v>278849999999.98773</c:v>
                </c:pt>
                <c:pt idx="5578">
                  <c:v>278899999999.98773</c:v>
                </c:pt>
                <c:pt idx="5579">
                  <c:v>278949999999.98773</c:v>
                </c:pt>
                <c:pt idx="5580">
                  <c:v>278999999999.98773</c:v>
                </c:pt>
                <c:pt idx="5581">
                  <c:v>279049999999.98767</c:v>
                </c:pt>
                <c:pt idx="5582">
                  <c:v>279099999999.98767</c:v>
                </c:pt>
                <c:pt idx="5583">
                  <c:v>279149999999.98767</c:v>
                </c:pt>
                <c:pt idx="5584">
                  <c:v>279199999999.98767</c:v>
                </c:pt>
                <c:pt idx="5585">
                  <c:v>279249999999.98767</c:v>
                </c:pt>
                <c:pt idx="5586">
                  <c:v>279299999999.98767</c:v>
                </c:pt>
                <c:pt idx="5587">
                  <c:v>279349999999.98761</c:v>
                </c:pt>
                <c:pt idx="5588">
                  <c:v>279399999999.98761</c:v>
                </c:pt>
                <c:pt idx="5589">
                  <c:v>279449999999.98761</c:v>
                </c:pt>
                <c:pt idx="5590">
                  <c:v>279499999999.98761</c:v>
                </c:pt>
                <c:pt idx="5591">
                  <c:v>279549999999.98761</c:v>
                </c:pt>
                <c:pt idx="5592">
                  <c:v>279599999999.98761</c:v>
                </c:pt>
                <c:pt idx="5593">
                  <c:v>279649999999.98755</c:v>
                </c:pt>
                <c:pt idx="5594">
                  <c:v>279699999999.98755</c:v>
                </c:pt>
                <c:pt idx="5595">
                  <c:v>279749999999.98755</c:v>
                </c:pt>
                <c:pt idx="5596">
                  <c:v>279799999999.98755</c:v>
                </c:pt>
                <c:pt idx="5597">
                  <c:v>279849999999.98755</c:v>
                </c:pt>
                <c:pt idx="5598">
                  <c:v>279899999999.98755</c:v>
                </c:pt>
                <c:pt idx="5599">
                  <c:v>279949999999.98749</c:v>
                </c:pt>
                <c:pt idx="5600">
                  <c:v>279999999999.98749</c:v>
                </c:pt>
                <c:pt idx="5601">
                  <c:v>280049999999.98749</c:v>
                </c:pt>
                <c:pt idx="5602">
                  <c:v>280099999999.98749</c:v>
                </c:pt>
                <c:pt idx="5603">
                  <c:v>280149999999.98749</c:v>
                </c:pt>
                <c:pt idx="5604">
                  <c:v>280199999999.98749</c:v>
                </c:pt>
                <c:pt idx="5605">
                  <c:v>280249999999.98743</c:v>
                </c:pt>
                <c:pt idx="5606">
                  <c:v>280299999999.98743</c:v>
                </c:pt>
                <c:pt idx="5607">
                  <c:v>280349999999.98743</c:v>
                </c:pt>
                <c:pt idx="5608">
                  <c:v>280399999999.98743</c:v>
                </c:pt>
                <c:pt idx="5609">
                  <c:v>280449999999.98743</c:v>
                </c:pt>
                <c:pt idx="5610">
                  <c:v>280499999999.98743</c:v>
                </c:pt>
                <c:pt idx="5611">
                  <c:v>280549999999.98737</c:v>
                </c:pt>
                <c:pt idx="5612">
                  <c:v>280599999999.98737</c:v>
                </c:pt>
                <c:pt idx="5613">
                  <c:v>280649999999.98737</c:v>
                </c:pt>
                <c:pt idx="5614">
                  <c:v>280699999999.98737</c:v>
                </c:pt>
                <c:pt idx="5615">
                  <c:v>280749999999.98737</c:v>
                </c:pt>
                <c:pt idx="5616">
                  <c:v>280799999999.98737</c:v>
                </c:pt>
                <c:pt idx="5617">
                  <c:v>280849999999.98737</c:v>
                </c:pt>
                <c:pt idx="5618">
                  <c:v>280899999999.9873</c:v>
                </c:pt>
                <c:pt idx="5619">
                  <c:v>280949999999.9873</c:v>
                </c:pt>
                <c:pt idx="5620">
                  <c:v>280999999999.9873</c:v>
                </c:pt>
                <c:pt idx="5621">
                  <c:v>281049999999.9873</c:v>
                </c:pt>
                <c:pt idx="5622">
                  <c:v>281099999999.9873</c:v>
                </c:pt>
                <c:pt idx="5623">
                  <c:v>281149999999.9873</c:v>
                </c:pt>
                <c:pt idx="5624">
                  <c:v>281199999999.98688</c:v>
                </c:pt>
                <c:pt idx="5625">
                  <c:v>281249999999.98688</c:v>
                </c:pt>
                <c:pt idx="5626">
                  <c:v>281299999999.98688</c:v>
                </c:pt>
                <c:pt idx="5627">
                  <c:v>281349999999.98688</c:v>
                </c:pt>
                <c:pt idx="5628">
                  <c:v>281399999999.98688</c:v>
                </c:pt>
                <c:pt idx="5629">
                  <c:v>281449999999.98688</c:v>
                </c:pt>
                <c:pt idx="5630">
                  <c:v>281499999999.98682</c:v>
                </c:pt>
                <c:pt idx="5631">
                  <c:v>281549999999.98682</c:v>
                </c:pt>
                <c:pt idx="5632">
                  <c:v>281599999999.98682</c:v>
                </c:pt>
                <c:pt idx="5633">
                  <c:v>281649999999.98682</c:v>
                </c:pt>
                <c:pt idx="5634">
                  <c:v>281699999999.98682</c:v>
                </c:pt>
                <c:pt idx="5635">
                  <c:v>281749999999.98682</c:v>
                </c:pt>
                <c:pt idx="5636">
                  <c:v>281799999999.98676</c:v>
                </c:pt>
                <c:pt idx="5637">
                  <c:v>281849999999.98676</c:v>
                </c:pt>
                <c:pt idx="5638">
                  <c:v>281899999999.98676</c:v>
                </c:pt>
                <c:pt idx="5639">
                  <c:v>281949999999.98676</c:v>
                </c:pt>
                <c:pt idx="5640">
                  <c:v>281999999999.98676</c:v>
                </c:pt>
                <c:pt idx="5641">
                  <c:v>282049999999.98676</c:v>
                </c:pt>
                <c:pt idx="5642">
                  <c:v>282099999999.98669</c:v>
                </c:pt>
                <c:pt idx="5643">
                  <c:v>282149999999.98669</c:v>
                </c:pt>
                <c:pt idx="5644">
                  <c:v>282199999999.98669</c:v>
                </c:pt>
                <c:pt idx="5645">
                  <c:v>282249999999.98669</c:v>
                </c:pt>
                <c:pt idx="5646">
                  <c:v>282299999999.98669</c:v>
                </c:pt>
                <c:pt idx="5647">
                  <c:v>282349999999.98669</c:v>
                </c:pt>
                <c:pt idx="5648">
                  <c:v>282399999999.98663</c:v>
                </c:pt>
                <c:pt idx="5649">
                  <c:v>282449999999.98663</c:v>
                </c:pt>
                <c:pt idx="5650">
                  <c:v>282499999999.98663</c:v>
                </c:pt>
                <c:pt idx="5651">
                  <c:v>282549999999.98663</c:v>
                </c:pt>
                <c:pt idx="5652">
                  <c:v>282599999999.98663</c:v>
                </c:pt>
                <c:pt idx="5653">
                  <c:v>282649999999.98663</c:v>
                </c:pt>
                <c:pt idx="5654">
                  <c:v>282699999999.98657</c:v>
                </c:pt>
                <c:pt idx="5655">
                  <c:v>282749999999.98657</c:v>
                </c:pt>
                <c:pt idx="5656">
                  <c:v>282799999999.98657</c:v>
                </c:pt>
                <c:pt idx="5657">
                  <c:v>282849999999.98657</c:v>
                </c:pt>
                <c:pt idx="5658">
                  <c:v>282899999999.98657</c:v>
                </c:pt>
                <c:pt idx="5659">
                  <c:v>282949999999.98657</c:v>
                </c:pt>
                <c:pt idx="5660">
                  <c:v>282999999999.98657</c:v>
                </c:pt>
                <c:pt idx="5661">
                  <c:v>283049999999.98651</c:v>
                </c:pt>
                <c:pt idx="5662">
                  <c:v>283099999999.98651</c:v>
                </c:pt>
                <c:pt idx="5663">
                  <c:v>283149999999.98651</c:v>
                </c:pt>
                <c:pt idx="5664">
                  <c:v>283199999999.98651</c:v>
                </c:pt>
                <c:pt idx="5665">
                  <c:v>283249999999.98651</c:v>
                </c:pt>
                <c:pt idx="5666">
                  <c:v>283299999999.98651</c:v>
                </c:pt>
                <c:pt idx="5667">
                  <c:v>283349999999.98651</c:v>
                </c:pt>
                <c:pt idx="5668">
                  <c:v>283399999999.98651</c:v>
                </c:pt>
                <c:pt idx="5669">
                  <c:v>283449999999.98651</c:v>
                </c:pt>
                <c:pt idx="5670">
                  <c:v>283499999999.98651</c:v>
                </c:pt>
                <c:pt idx="5671">
                  <c:v>283549999999.98651</c:v>
                </c:pt>
                <c:pt idx="5672">
                  <c:v>283599999999.98651</c:v>
                </c:pt>
                <c:pt idx="5673">
                  <c:v>283649999999.98639</c:v>
                </c:pt>
                <c:pt idx="5674">
                  <c:v>283699999999.98639</c:v>
                </c:pt>
                <c:pt idx="5675">
                  <c:v>283749999999.98639</c:v>
                </c:pt>
                <c:pt idx="5676">
                  <c:v>283799999999.98639</c:v>
                </c:pt>
                <c:pt idx="5677">
                  <c:v>283849999999.98639</c:v>
                </c:pt>
                <c:pt idx="5678">
                  <c:v>283899999999.98639</c:v>
                </c:pt>
                <c:pt idx="5679">
                  <c:v>283949999999.98633</c:v>
                </c:pt>
                <c:pt idx="5680">
                  <c:v>283999999999.98633</c:v>
                </c:pt>
                <c:pt idx="5681">
                  <c:v>284049999999.98633</c:v>
                </c:pt>
                <c:pt idx="5682">
                  <c:v>284099999999.98633</c:v>
                </c:pt>
                <c:pt idx="5683">
                  <c:v>284149999999.98633</c:v>
                </c:pt>
                <c:pt idx="5684">
                  <c:v>284199999999.98633</c:v>
                </c:pt>
                <c:pt idx="5685">
                  <c:v>284249999999.98627</c:v>
                </c:pt>
                <c:pt idx="5686">
                  <c:v>284299999999.98627</c:v>
                </c:pt>
                <c:pt idx="5687">
                  <c:v>284349999999.98627</c:v>
                </c:pt>
                <c:pt idx="5688">
                  <c:v>284399999999.98627</c:v>
                </c:pt>
                <c:pt idx="5689">
                  <c:v>284449999999.98627</c:v>
                </c:pt>
                <c:pt idx="5690">
                  <c:v>284499999999.98627</c:v>
                </c:pt>
                <c:pt idx="5691">
                  <c:v>284549999999.98621</c:v>
                </c:pt>
                <c:pt idx="5692">
                  <c:v>284599999999.98621</c:v>
                </c:pt>
                <c:pt idx="5693">
                  <c:v>284649999999.98621</c:v>
                </c:pt>
                <c:pt idx="5694">
                  <c:v>284699999999.98621</c:v>
                </c:pt>
                <c:pt idx="5695">
                  <c:v>284749999999.98621</c:v>
                </c:pt>
                <c:pt idx="5696">
                  <c:v>284799999999.98621</c:v>
                </c:pt>
                <c:pt idx="5697">
                  <c:v>284849999999.98621</c:v>
                </c:pt>
                <c:pt idx="5698">
                  <c:v>284899999999.98621</c:v>
                </c:pt>
                <c:pt idx="5699">
                  <c:v>284949999999.98621</c:v>
                </c:pt>
                <c:pt idx="5700">
                  <c:v>284999999999.98621</c:v>
                </c:pt>
                <c:pt idx="5701">
                  <c:v>285049999999.98621</c:v>
                </c:pt>
                <c:pt idx="5702">
                  <c:v>285099999999.98621</c:v>
                </c:pt>
                <c:pt idx="5703">
                  <c:v>285149999999.98621</c:v>
                </c:pt>
                <c:pt idx="5704">
                  <c:v>285199999999.98608</c:v>
                </c:pt>
                <c:pt idx="5705">
                  <c:v>285249999999.98608</c:v>
                </c:pt>
                <c:pt idx="5706">
                  <c:v>285299999999.98608</c:v>
                </c:pt>
                <c:pt idx="5707">
                  <c:v>285349999999.98608</c:v>
                </c:pt>
                <c:pt idx="5708">
                  <c:v>285399999999.98608</c:v>
                </c:pt>
                <c:pt idx="5709">
                  <c:v>285449999999.98608</c:v>
                </c:pt>
                <c:pt idx="5710">
                  <c:v>285499999999.98602</c:v>
                </c:pt>
                <c:pt idx="5711">
                  <c:v>285549999999.98602</c:v>
                </c:pt>
                <c:pt idx="5712">
                  <c:v>285599999999.98602</c:v>
                </c:pt>
                <c:pt idx="5713">
                  <c:v>285649999999.98602</c:v>
                </c:pt>
                <c:pt idx="5714">
                  <c:v>285699999999.98602</c:v>
                </c:pt>
                <c:pt idx="5715">
                  <c:v>285749999999.98602</c:v>
                </c:pt>
                <c:pt idx="5716">
                  <c:v>285799999999.98602</c:v>
                </c:pt>
                <c:pt idx="5717">
                  <c:v>285849999999.98602</c:v>
                </c:pt>
                <c:pt idx="5718">
                  <c:v>285899999999.98602</c:v>
                </c:pt>
                <c:pt idx="5719">
                  <c:v>285949999999.98602</c:v>
                </c:pt>
                <c:pt idx="5720">
                  <c:v>285999999999.98602</c:v>
                </c:pt>
                <c:pt idx="5721">
                  <c:v>286049999999.98602</c:v>
                </c:pt>
                <c:pt idx="5722">
                  <c:v>286099999999.98602</c:v>
                </c:pt>
                <c:pt idx="5723">
                  <c:v>286149999999.98602</c:v>
                </c:pt>
                <c:pt idx="5724">
                  <c:v>286199999999.98602</c:v>
                </c:pt>
                <c:pt idx="5725">
                  <c:v>286249999999.98602</c:v>
                </c:pt>
                <c:pt idx="5726">
                  <c:v>286299999999.98602</c:v>
                </c:pt>
                <c:pt idx="5727">
                  <c:v>286349999999.98602</c:v>
                </c:pt>
                <c:pt idx="5728">
                  <c:v>286399999999.98602</c:v>
                </c:pt>
                <c:pt idx="5729">
                  <c:v>286449999999.98602</c:v>
                </c:pt>
                <c:pt idx="5730">
                  <c:v>286499999999.98602</c:v>
                </c:pt>
                <c:pt idx="5731">
                  <c:v>286549999999.98602</c:v>
                </c:pt>
                <c:pt idx="5732">
                  <c:v>286599999999.98602</c:v>
                </c:pt>
                <c:pt idx="5733">
                  <c:v>286649999999.98602</c:v>
                </c:pt>
                <c:pt idx="5734">
                  <c:v>286699999999.98578</c:v>
                </c:pt>
                <c:pt idx="5735">
                  <c:v>286749999999.98578</c:v>
                </c:pt>
                <c:pt idx="5736">
                  <c:v>286799999999.98578</c:v>
                </c:pt>
                <c:pt idx="5737">
                  <c:v>286849999999.98578</c:v>
                </c:pt>
                <c:pt idx="5738">
                  <c:v>286899999999.98578</c:v>
                </c:pt>
                <c:pt idx="5739">
                  <c:v>286949999999.98578</c:v>
                </c:pt>
                <c:pt idx="5740">
                  <c:v>286999999999.98572</c:v>
                </c:pt>
                <c:pt idx="5741">
                  <c:v>287049999999.98572</c:v>
                </c:pt>
                <c:pt idx="5742">
                  <c:v>287099999999.98572</c:v>
                </c:pt>
                <c:pt idx="5743">
                  <c:v>287149999999.98572</c:v>
                </c:pt>
                <c:pt idx="5744">
                  <c:v>287199999999.98572</c:v>
                </c:pt>
                <c:pt idx="5745">
                  <c:v>287249999999.98572</c:v>
                </c:pt>
                <c:pt idx="5746">
                  <c:v>287299999999.98572</c:v>
                </c:pt>
                <c:pt idx="5747">
                  <c:v>287349999999.98572</c:v>
                </c:pt>
                <c:pt idx="5748">
                  <c:v>287399999999.98572</c:v>
                </c:pt>
                <c:pt idx="5749">
                  <c:v>287449999999.98572</c:v>
                </c:pt>
                <c:pt idx="5750">
                  <c:v>287499999999.98572</c:v>
                </c:pt>
                <c:pt idx="5751">
                  <c:v>287549999999.98572</c:v>
                </c:pt>
                <c:pt idx="5752">
                  <c:v>287599999999.98572</c:v>
                </c:pt>
                <c:pt idx="5753">
                  <c:v>287649999999.98572</c:v>
                </c:pt>
                <c:pt idx="5754">
                  <c:v>287699999999.98572</c:v>
                </c:pt>
                <c:pt idx="5755">
                  <c:v>287749999999.98572</c:v>
                </c:pt>
                <c:pt idx="5756">
                  <c:v>287799999999.98572</c:v>
                </c:pt>
                <c:pt idx="5757">
                  <c:v>287849999999.98572</c:v>
                </c:pt>
                <c:pt idx="5758">
                  <c:v>287899999999.98572</c:v>
                </c:pt>
                <c:pt idx="5759">
                  <c:v>287949999999.98553</c:v>
                </c:pt>
                <c:pt idx="5760">
                  <c:v>287999999999.98553</c:v>
                </c:pt>
                <c:pt idx="5761">
                  <c:v>288049999999.98553</c:v>
                </c:pt>
                <c:pt idx="5762">
                  <c:v>288099999999.98553</c:v>
                </c:pt>
                <c:pt idx="5763">
                  <c:v>288149999999.98553</c:v>
                </c:pt>
                <c:pt idx="5764">
                  <c:v>288199999999.98553</c:v>
                </c:pt>
                <c:pt idx="5765">
                  <c:v>288249999999.98553</c:v>
                </c:pt>
                <c:pt idx="5766">
                  <c:v>288299999999.98553</c:v>
                </c:pt>
                <c:pt idx="5767">
                  <c:v>288349999999.98553</c:v>
                </c:pt>
                <c:pt idx="5768">
                  <c:v>288399999999.98553</c:v>
                </c:pt>
                <c:pt idx="5769">
                  <c:v>288449999999.98553</c:v>
                </c:pt>
                <c:pt idx="5770">
                  <c:v>288499999999.98553</c:v>
                </c:pt>
                <c:pt idx="5771">
                  <c:v>288549999999.98553</c:v>
                </c:pt>
                <c:pt idx="5772">
                  <c:v>288599999999.98553</c:v>
                </c:pt>
                <c:pt idx="5773">
                  <c:v>288649999999.98553</c:v>
                </c:pt>
                <c:pt idx="5774">
                  <c:v>288699999999.98553</c:v>
                </c:pt>
                <c:pt idx="5775">
                  <c:v>288749999999.98553</c:v>
                </c:pt>
                <c:pt idx="5776">
                  <c:v>288799999999.98553</c:v>
                </c:pt>
                <c:pt idx="5777">
                  <c:v>288849999999.98553</c:v>
                </c:pt>
                <c:pt idx="5778">
                  <c:v>288899999999.98553</c:v>
                </c:pt>
                <c:pt idx="5779">
                  <c:v>288949999999.98553</c:v>
                </c:pt>
                <c:pt idx="5780">
                  <c:v>288999999999.98553</c:v>
                </c:pt>
                <c:pt idx="5781">
                  <c:v>289049999999.98553</c:v>
                </c:pt>
                <c:pt idx="5782">
                  <c:v>289099999999.98553</c:v>
                </c:pt>
                <c:pt idx="5783">
                  <c:v>289149999999.98529</c:v>
                </c:pt>
                <c:pt idx="5784">
                  <c:v>289199999999.98529</c:v>
                </c:pt>
                <c:pt idx="5785">
                  <c:v>289249999999.98529</c:v>
                </c:pt>
                <c:pt idx="5786">
                  <c:v>289299999999.98529</c:v>
                </c:pt>
                <c:pt idx="5787">
                  <c:v>289349999999.98529</c:v>
                </c:pt>
                <c:pt idx="5788">
                  <c:v>289399999999.98529</c:v>
                </c:pt>
                <c:pt idx="5789">
                  <c:v>289449999999.98523</c:v>
                </c:pt>
                <c:pt idx="5790">
                  <c:v>289499999999.98523</c:v>
                </c:pt>
                <c:pt idx="5791">
                  <c:v>289549999999.98523</c:v>
                </c:pt>
                <c:pt idx="5792">
                  <c:v>289599999999.98523</c:v>
                </c:pt>
                <c:pt idx="5793">
                  <c:v>289649999999.98523</c:v>
                </c:pt>
                <c:pt idx="5794">
                  <c:v>289699999999.98523</c:v>
                </c:pt>
                <c:pt idx="5795">
                  <c:v>289749999999.98523</c:v>
                </c:pt>
                <c:pt idx="5796">
                  <c:v>289799999999.98523</c:v>
                </c:pt>
                <c:pt idx="5797">
                  <c:v>289849999999.98523</c:v>
                </c:pt>
                <c:pt idx="5798">
                  <c:v>289899999999.98523</c:v>
                </c:pt>
                <c:pt idx="5799">
                  <c:v>289949999999.98523</c:v>
                </c:pt>
                <c:pt idx="5800">
                  <c:v>289999999999.98523</c:v>
                </c:pt>
                <c:pt idx="5801">
                  <c:v>290049999999.98523</c:v>
                </c:pt>
                <c:pt idx="5802">
                  <c:v>290099999999.98523</c:v>
                </c:pt>
                <c:pt idx="5803">
                  <c:v>290149999999.98523</c:v>
                </c:pt>
                <c:pt idx="5804">
                  <c:v>290199999999.98523</c:v>
                </c:pt>
                <c:pt idx="5805">
                  <c:v>290249999999.98523</c:v>
                </c:pt>
                <c:pt idx="5806">
                  <c:v>290299999999.98523</c:v>
                </c:pt>
                <c:pt idx="5807">
                  <c:v>290349999999.98523</c:v>
                </c:pt>
                <c:pt idx="5808">
                  <c:v>290399999999.98523</c:v>
                </c:pt>
                <c:pt idx="5809">
                  <c:v>290449999999.98523</c:v>
                </c:pt>
                <c:pt idx="5810">
                  <c:v>290499999999.98523</c:v>
                </c:pt>
                <c:pt idx="5811">
                  <c:v>290549999999.98523</c:v>
                </c:pt>
                <c:pt idx="5812">
                  <c:v>290599999999.98523</c:v>
                </c:pt>
                <c:pt idx="5813">
                  <c:v>290649999999.98523</c:v>
                </c:pt>
                <c:pt idx="5814">
                  <c:v>290699999999.98523</c:v>
                </c:pt>
                <c:pt idx="5815">
                  <c:v>290749999999.98523</c:v>
                </c:pt>
                <c:pt idx="5816">
                  <c:v>290799999999.98523</c:v>
                </c:pt>
                <c:pt idx="5817">
                  <c:v>290849999999.98523</c:v>
                </c:pt>
                <c:pt idx="5818">
                  <c:v>290899999999.98523</c:v>
                </c:pt>
                <c:pt idx="5819">
                  <c:v>290949999999.98523</c:v>
                </c:pt>
                <c:pt idx="5820">
                  <c:v>290999999999.98523</c:v>
                </c:pt>
                <c:pt idx="5821">
                  <c:v>291049999999.98523</c:v>
                </c:pt>
                <c:pt idx="5822">
                  <c:v>291099999999.98523</c:v>
                </c:pt>
                <c:pt idx="5823">
                  <c:v>291149999999.98523</c:v>
                </c:pt>
                <c:pt idx="5824">
                  <c:v>291199999999.98523</c:v>
                </c:pt>
                <c:pt idx="5825">
                  <c:v>291249999999.98523</c:v>
                </c:pt>
                <c:pt idx="5826">
                  <c:v>291299999999.98523</c:v>
                </c:pt>
                <c:pt idx="5827">
                  <c:v>291349999999.98523</c:v>
                </c:pt>
                <c:pt idx="5828">
                  <c:v>291399999999.98523</c:v>
                </c:pt>
                <c:pt idx="5829">
                  <c:v>291449999999.98523</c:v>
                </c:pt>
                <c:pt idx="5830">
                  <c:v>291499999999.98523</c:v>
                </c:pt>
                <c:pt idx="5831">
                  <c:v>291549999999.98523</c:v>
                </c:pt>
                <c:pt idx="5832">
                  <c:v>291599999999.98517</c:v>
                </c:pt>
                <c:pt idx="5833">
                  <c:v>291649999999.98517</c:v>
                </c:pt>
                <c:pt idx="5834">
                  <c:v>291699999999.98517</c:v>
                </c:pt>
                <c:pt idx="5835">
                  <c:v>291749999999.98517</c:v>
                </c:pt>
                <c:pt idx="5836">
                  <c:v>291799999999.98517</c:v>
                </c:pt>
                <c:pt idx="5837">
                  <c:v>291849999999.98517</c:v>
                </c:pt>
                <c:pt idx="5838">
                  <c:v>291899999999.98511</c:v>
                </c:pt>
                <c:pt idx="5839">
                  <c:v>291949999999.98511</c:v>
                </c:pt>
                <c:pt idx="5840">
                  <c:v>291999999999.98511</c:v>
                </c:pt>
                <c:pt idx="5841">
                  <c:v>292049999999.98511</c:v>
                </c:pt>
                <c:pt idx="5842">
                  <c:v>292099999999.98511</c:v>
                </c:pt>
                <c:pt idx="5843">
                  <c:v>292149999999.98511</c:v>
                </c:pt>
                <c:pt idx="5844">
                  <c:v>292199999999.98511</c:v>
                </c:pt>
                <c:pt idx="5845">
                  <c:v>292249999999.98505</c:v>
                </c:pt>
                <c:pt idx="5846">
                  <c:v>292299999999.98505</c:v>
                </c:pt>
                <c:pt idx="5847">
                  <c:v>292349999999.98505</c:v>
                </c:pt>
                <c:pt idx="5848">
                  <c:v>292399999999.98505</c:v>
                </c:pt>
                <c:pt idx="5849">
                  <c:v>292449999999.98505</c:v>
                </c:pt>
                <c:pt idx="5850">
                  <c:v>292499999999.98505</c:v>
                </c:pt>
                <c:pt idx="5851">
                  <c:v>292549999999.98499</c:v>
                </c:pt>
                <c:pt idx="5852">
                  <c:v>292599999999.98499</c:v>
                </c:pt>
                <c:pt idx="5853">
                  <c:v>292649999999.98499</c:v>
                </c:pt>
                <c:pt idx="5854">
                  <c:v>292699999999.98499</c:v>
                </c:pt>
                <c:pt idx="5855">
                  <c:v>292749999999.98499</c:v>
                </c:pt>
                <c:pt idx="5856">
                  <c:v>292799999999.98499</c:v>
                </c:pt>
                <c:pt idx="5857">
                  <c:v>292849999999.98492</c:v>
                </c:pt>
                <c:pt idx="5858">
                  <c:v>292899999999.98492</c:v>
                </c:pt>
                <c:pt idx="5859">
                  <c:v>292949999999.98492</c:v>
                </c:pt>
                <c:pt idx="5860">
                  <c:v>292999999999.98492</c:v>
                </c:pt>
                <c:pt idx="5861">
                  <c:v>293049999999.98492</c:v>
                </c:pt>
                <c:pt idx="5862">
                  <c:v>293099999999.98492</c:v>
                </c:pt>
                <c:pt idx="5863">
                  <c:v>293149999999.98486</c:v>
                </c:pt>
                <c:pt idx="5864">
                  <c:v>293199999999.98486</c:v>
                </c:pt>
                <c:pt idx="5865">
                  <c:v>293249999999.98486</c:v>
                </c:pt>
                <c:pt idx="5866">
                  <c:v>293299999999.98486</c:v>
                </c:pt>
                <c:pt idx="5867">
                  <c:v>293349999999.98486</c:v>
                </c:pt>
                <c:pt idx="5868">
                  <c:v>293399999999.98486</c:v>
                </c:pt>
                <c:pt idx="5869">
                  <c:v>293449999999.98486</c:v>
                </c:pt>
                <c:pt idx="5870">
                  <c:v>293499999999.98486</c:v>
                </c:pt>
                <c:pt idx="5871">
                  <c:v>293549999999.98486</c:v>
                </c:pt>
                <c:pt idx="5872">
                  <c:v>293599999999.98486</c:v>
                </c:pt>
                <c:pt idx="5873">
                  <c:v>293649999999.98486</c:v>
                </c:pt>
                <c:pt idx="5874">
                  <c:v>293699999999.98486</c:v>
                </c:pt>
                <c:pt idx="5875">
                  <c:v>293749999999.9848</c:v>
                </c:pt>
                <c:pt idx="5876">
                  <c:v>293799999999.9848</c:v>
                </c:pt>
                <c:pt idx="5877">
                  <c:v>293849999999.9848</c:v>
                </c:pt>
                <c:pt idx="5878">
                  <c:v>293899999999.9848</c:v>
                </c:pt>
                <c:pt idx="5879">
                  <c:v>293949999999.9848</c:v>
                </c:pt>
                <c:pt idx="5880">
                  <c:v>293999999999.9848</c:v>
                </c:pt>
                <c:pt idx="5881">
                  <c:v>294049999999.98474</c:v>
                </c:pt>
                <c:pt idx="5882">
                  <c:v>294099999999.98474</c:v>
                </c:pt>
                <c:pt idx="5883">
                  <c:v>294149999999.98474</c:v>
                </c:pt>
                <c:pt idx="5884">
                  <c:v>294199999999.98474</c:v>
                </c:pt>
                <c:pt idx="5885">
                  <c:v>294249999999.98474</c:v>
                </c:pt>
                <c:pt idx="5886">
                  <c:v>294299999999.98474</c:v>
                </c:pt>
                <c:pt idx="5887">
                  <c:v>294349999999.98474</c:v>
                </c:pt>
                <c:pt idx="5888">
                  <c:v>294399999999.98468</c:v>
                </c:pt>
                <c:pt idx="5889">
                  <c:v>294449999999.98468</c:v>
                </c:pt>
                <c:pt idx="5890">
                  <c:v>294499999999.98468</c:v>
                </c:pt>
                <c:pt idx="5891">
                  <c:v>294549999999.98468</c:v>
                </c:pt>
                <c:pt idx="5892">
                  <c:v>294599999999.98468</c:v>
                </c:pt>
                <c:pt idx="5893">
                  <c:v>294649999999.98468</c:v>
                </c:pt>
                <c:pt idx="5894">
                  <c:v>294699999999.98462</c:v>
                </c:pt>
                <c:pt idx="5895">
                  <c:v>294749999999.98462</c:v>
                </c:pt>
                <c:pt idx="5896">
                  <c:v>294799999999.98462</c:v>
                </c:pt>
                <c:pt idx="5897">
                  <c:v>294849999999.98462</c:v>
                </c:pt>
                <c:pt idx="5898">
                  <c:v>294899999999.98462</c:v>
                </c:pt>
                <c:pt idx="5899">
                  <c:v>294949999999.98462</c:v>
                </c:pt>
                <c:pt idx="5900">
                  <c:v>294999999999.98456</c:v>
                </c:pt>
                <c:pt idx="5901">
                  <c:v>295049999999.98456</c:v>
                </c:pt>
                <c:pt idx="5902">
                  <c:v>295099999999.98456</c:v>
                </c:pt>
                <c:pt idx="5903">
                  <c:v>295149999999.98456</c:v>
                </c:pt>
                <c:pt idx="5904">
                  <c:v>295199999999.98456</c:v>
                </c:pt>
                <c:pt idx="5905">
                  <c:v>295249999999.98456</c:v>
                </c:pt>
                <c:pt idx="5906">
                  <c:v>295299999999.98444</c:v>
                </c:pt>
                <c:pt idx="5907">
                  <c:v>295349999999.98444</c:v>
                </c:pt>
                <c:pt idx="5908">
                  <c:v>295399999999.98444</c:v>
                </c:pt>
                <c:pt idx="5909">
                  <c:v>295449999999.98444</c:v>
                </c:pt>
                <c:pt idx="5910">
                  <c:v>295499999999.98444</c:v>
                </c:pt>
                <c:pt idx="5911">
                  <c:v>295549999999.98444</c:v>
                </c:pt>
                <c:pt idx="5912">
                  <c:v>295599999999.98437</c:v>
                </c:pt>
                <c:pt idx="5913">
                  <c:v>295649999999.98437</c:v>
                </c:pt>
                <c:pt idx="5914">
                  <c:v>295699999999.98437</c:v>
                </c:pt>
                <c:pt idx="5915">
                  <c:v>295749999999.98437</c:v>
                </c:pt>
                <c:pt idx="5916">
                  <c:v>295799999999.98437</c:v>
                </c:pt>
                <c:pt idx="5917">
                  <c:v>295849999999.98437</c:v>
                </c:pt>
                <c:pt idx="5918">
                  <c:v>295899999999.98431</c:v>
                </c:pt>
                <c:pt idx="5919">
                  <c:v>295949999999.98431</c:v>
                </c:pt>
                <c:pt idx="5920">
                  <c:v>295999999999.98431</c:v>
                </c:pt>
                <c:pt idx="5921">
                  <c:v>296049999999.98431</c:v>
                </c:pt>
                <c:pt idx="5922">
                  <c:v>296099999999.98431</c:v>
                </c:pt>
                <c:pt idx="5923">
                  <c:v>296149999999.98431</c:v>
                </c:pt>
                <c:pt idx="5924">
                  <c:v>296199999999.98389</c:v>
                </c:pt>
                <c:pt idx="5925">
                  <c:v>296249999999.98389</c:v>
                </c:pt>
                <c:pt idx="5926">
                  <c:v>296299999999.98389</c:v>
                </c:pt>
                <c:pt idx="5927">
                  <c:v>296349999999.98389</c:v>
                </c:pt>
                <c:pt idx="5928">
                  <c:v>296399999999.98389</c:v>
                </c:pt>
                <c:pt idx="5929">
                  <c:v>296449999999.98389</c:v>
                </c:pt>
                <c:pt idx="5930">
                  <c:v>296499999999.98389</c:v>
                </c:pt>
                <c:pt idx="5931">
                  <c:v>296549999999.98383</c:v>
                </c:pt>
                <c:pt idx="5932">
                  <c:v>296599999999.98383</c:v>
                </c:pt>
                <c:pt idx="5933">
                  <c:v>296649999999.98383</c:v>
                </c:pt>
                <c:pt idx="5934">
                  <c:v>296699999999.98383</c:v>
                </c:pt>
                <c:pt idx="5935">
                  <c:v>296749999999.98383</c:v>
                </c:pt>
                <c:pt idx="5936">
                  <c:v>296799999999.98383</c:v>
                </c:pt>
                <c:pt idx="5937">
                  <c:v>296849999999.98376</c:v>
                </c:pt>
                <c:pt idx="5938">
                  <c:v>296899999999.98376</c:v>
                </c:pt>
                <c:pt idx="5939">
                  <c:v>296949999999.98376</c:v>
                </c:pt>
                <c:pt idx="5940">
                  <c:v>296999999999.98376</c:v>
                </c:pt>
                <c:pt idx="5941">
                  <c:v>297049999999.98376</c:v>
                </c:pt>
                <c:pt idx="5942">
                  <c:v>297099999999.98376</c:v>
                </c:pt>
                <c:pt idx="5943">
                  <c:v>297149999999.9837</c:v>
                </c:pt>
                <c:pt idx="5944">
                  <c:v>297199999999.9837</c:v>
                </c:pt>
                <c:pt idx="5945">
                  <c:v>297249999999.9837</c:v>
                </c:pt>
                <c:pt idx="5946">
                  <c:v>297299999999.9837</c:v>
                </c:pt>
                <c:pt idx="5947">
                  <c:v>297349999999.9837</c:v>
                </c:pt>
                <c:pt idx="5948">
                  <c:v>297399999999.9837</c:v>
                </c:pt>
                <c:pt idx="5949">
                  <c:v>297449999999.9837</c:v>
                </c:pt>
                <c:pt idx="5950">
                  <c:v>297499999999.9837</c:v>
                </c:pt>
                <c:pt idx="5951">
                  <c:v>297549999999.9837</c:v>
                </c:pt>
                <c:pt idx="5952">
                  <c:v>297599999999.9837</c:v>
                </c:pt>
                <c:pt idx="5953">
                  <c:v>297649999999.9837</c:v>
                </c:pt>
                <c:pt idx="5954">
                  <c:v>297699999999.9837</c:v>
                </c:pt>
                <c:pt idx="5955">
                  <c:v>297749999999.98358</c:v>
                </c:pt>
                <c:pt idx="5956">
                  <c:v>297799999999.98358</c:v>
                </c:pt>
                <c:pt idx="5957">
                  <c:v>297849999999.98358</c:v>
                </c:pt>
                <c:pt idx="5958">
                  <c:v>297899999999.98358</c:v>
                </c:pt>
                <c:pt idx="5959">
                  <c:v>297949999999.98358</c:v>
                </c:pt>
                <c:pt idx="5960">
                  <c:v>297999999999.98358</c:v>
                </c:pt>
                <c:pt idx="5961">
                  <c:v>298049999999.98352</c:v>
                </c:pt>
                <c:pt idx="5962">
                  <c:v>298099999999.98352</c:v>
                </c:pt>
                <c:pt idx="5963">
                  <c:v>298149999999.98352</c:v>
                </c:pt>
                <c:pt idx="5964">
                  <c:v>298199999999.98352</c:v>
                </c:pt>
                <c:pt idx="5965">
                  <c:v>298249999999.98352</c:v>
                </c:pt>
                <c:pt idx="5966">
                  <c:v>298299999999.98352</c:v>
                </c:pt>
                <c:pt idx="5967">
                  <c:v>298349999999.98352</c:v>
                </c:pt>
                <c:pt idx="5968">
                  <c:v>298399999999.98352</c:v>
                </c:pt>
                <c:pt idx="5969">
                  <c:v>298449999999.98352</c:v>
                </c:pt>
                <c:pt idx="5970">
                  <c:v>298499999999.98352</c:v>
                </c:pt>
                <c:pt idx="5971">
                  <c:v>298549999999.98352</c:v>
                </c:pt>
                <c:pt idx="5972">
                  <c:v>298599999999.98352</c:v>
                </c:pt>
                <c:pt idx="5973">
                  <c:v>298649999999.98352</c:v>
                </c:pt>
                <c:pt idx="5974">
                  <c:v>298699999999.98352</c:v>
                </c:pt>
                <c:pt idx="5975">
                  <c:v>298749999999.98352</c:v>
                </c:pt>
                <c:pt idx="5976">
                  <c:v>298799999999.98352</c:v>
                </c:pt>
                <c:pt idx="5977">
                  <c:v>298849999999.98352</c:v>
                </c:pt>
                <c:pt idx="5978">
                  <c:v>298899999999.98352</c:v>
                </c:pt>
                <c:pt idx="5979">
                  <c:v>298949999999.98352</c:v>
                </c:pt>
                <c:pt idx="5980">
                  <c:v>298999999999.98352</c:v>
                </c:pt>
                <c:pt idx="5981">
                  <c:v>299049999999.98352</c:v>
                </c:pt>
                <c:pt idx="5982">
                  <c:v>299099999999.98352</c:v>
                </c:pt>
                <c:pt idx="5983">
                  <c:v>299149999999.98352</c:v>
                </c:pt>
                <c:pt idx="5984">
                  <c:v>299199999999.98352</c:v>
                </c:pt>
                <c:pt idx="5985">
                  <c:v>299249999999.98352</c:v>
                </c:pt>
                <c:pt idx="5986">
                  <c:v>299299999999.98328</c:v>
                </c:pt>
                <c:pt idx="5987">
                  <c:v>299349999999.98328</c:v>
                </c:pt>
                <c:pt idx="5988">
                  <c:v>299399999999.98328</c:v>
                </c:pt>
                <c:pt idx="5989">
                  <c:v>299449999999.98328</c:v>
                </c:pt>
                <c:pt idx="5990">
                  <c:v>299499999999.98328</c:v>
                </c:pt>
                <c:pt idx="5991">
                  <c:v>299549999999.98328</c:v>
                </c:pt>
                <c:pt idx="5992">
                  <c:v>299599999999.98322</c:v>
                </c:pt>
                <c:pt idx="5993">
                  <c:v>299649999999.98322</c:v>
                </c:pt>
                <c:pt idx="5994">
                  <c:v>299699999999.98322</c:v>
                </c:pt>
                <c:pt idx="5995">
                  <c:v>299749999999.98322</c:v>
                </c:pt>
                <c:pt idx="5996">
                  <c:v>299799999999.98322</c:v>
                </c:pt>
                <c:pt idx="5997">
                  <c:v>299849999999.98322</c:v>
                </c:pt>
                <c:pt idx="5998">
                  <c:v>299899999999.98322</c:v>
                </c:pt>
                <c:pt idx="5999">
                  <c:v>299949999999.98322</c:v>
                </c:pt>
                <c:pt idx="6000">
                  <c:v>299999999999.98322</c:v>
                </c:pt>
                <c:pt idx="6001">
                  <c:v>300049999999.98322</c:v>
                </c:pt>
                <c:pt idx="6002">
                  <c:v>300099999999.98322</c:v>
                </c:pt>
                <c:pt idx="6003">
                  <c:v>300149999999.98322</c:v>
                </c:pt>
                <c:pt idx="6004">
                  <c:v>300199999999.98309</c:v>
                </c:pt>
                <c:pt idx="6005">
                  <c:v>300249999999.98309</c:v>
                </c:pt>
                <c:pt idx="6006">
                  <c:v>300299999999.98309</c:v>
                </c:pt>
                <c:pt idx="6007">
                  <c:v>300349999999.98309</c:v>
                </c:pt>
                <c:pt idx="6008">
                  <c:v>300399999999.98309</c:v>
                </c:pt>
                <c:pt idx="6009">
                  <c:v>300449999999.98309</c:v>
                </c:pt>
                <c:pt idx="6010">
                  <c:v>300499999999.98303</c:v>
                </c:pt>
                <c:pt idx="6011">
                  <c:v>300549999999.98303</c:v>
                </c:pt>
                <c:pt idx="6012">
                  <c:v>300599999999.98303</c:v>
                </c:pt>
                <c:pt idx="6013">
                  <c:v>300649999999.98303</c:v>
                </c:pt>
                <c:pt idx="6014">
                  <c:v>300699999999.98303</c:v>
                </c:pt>
                <c:pt idx="6015">
                  <c:v>300749999999.98303</c:v>
                </c:pt>
                <c:pt idx="6016">
                  <c:v>300799999999.98303</c:v>
                </c:pt>
                <c:pt idx="6017">
                  <c:v>300849999999.98303</c:v>
                </c:pt>
                <c:pt idx="6018">
                  <c:v>300899999999.98303</c:v>
                </c:pt>
                <c:pt idx="6019">
                  <c:v>300949999999.98303</c:v>
                </c:pt>
                <c:pt idx="6020">
                  <c:v>300999999999.98303</c:v>
                </c:pt>
                <c:pt idx="6021">
                  <c:v>301049999999.98303</c:v>
                </c:pt>
                <c:pt idx="6022">
                  <c:v>301099999999.98303</c:v>
                </c:pt>
                <c:pt idx="6023">
                  <c:v>301149999999.98303</c:v>
                </c:pt>
                <c:pt idx="6024">
                  <c:v>301199999999.98303</c:v>
                </c:pt>
                <c:pt idx="6025">
                  <c:v>301249999999.98303</c:v>
                </c:pt>
                <c:pt idx="6026">
                  <c:v>301299999999.98303</c:v>
                </c:pt>
                <c:pt idx="6027">
                  <c:v>301349999999.98303</c:v>
                </c:pt>
                <c:pt idx="6028">
                  <c:v>301399999999.98303</c:v>
                </c:pt>
                <c:pt idx="6029">
                  <c:v>301449999999.98303</c:v>
                </c:pt>
                <c:pt idx="6030">
                  <c:v>301499999999.98303</c:v>
                </c:pt>
                <c:pt idx="6031">
                  <c:v>301549999999.98303</c:v>
                </c:pt>
                <c:pt idx="6032">
                  <c:v>301599999999.98303</c:v>
                </c:pt>
                <c:pt idx="6033">
                  <c:v>301649999999.98303</c:v>
                </c:pt>
                <c:pt idx="6034">
                  <c:v>301699999999.98303</c:v>
                </c:pt>
                <c:pt idx="6035">
                  <c:v>301749999999.98279</c:v>
                </c:pt>
                <c:pt idx="6036">
                  <c:v>301799999999.98279</c:v>
                </c:pt>
                <c:pt idx="6037">
                  <c:v>301849999999.98279</c:v>
                </c:pt>
                <c:pt idx="6038">
                  <c:v>301899999999.98279</c:v>
                </c:pt>
                <c:pt idx="6039">
                  <c:v>301949999999.98279</c:v>
                </c:pt>
                <c:pt idx="6040">
                  <c:v>301999999999.98279</c:v>
                </c:pt>
                <c:pt idx="6041">
                  <c:v>302049999999.98273</c:v>
                </c:pt>
                <c:pt idx="6042">
                  <c:v>302099999999.98273</c:v>
                </c:pt>
                <c:pt idx="6043">
                  <c:v>302149999999.98273</c:v>
                </c:pt>
                <c:pt idx="6044">
                  <c:v>302199999999.98273</c:v>
                </c:pt>
                <c:pt idx="6045">
                  <c:v>302249999999.98273</c:v>
                </c:pt>
                <c:pt idx="6046">
                  <c:v>302299999999.98273</c:v>
                </c:pt>
                <c:pt idx="6047">
                  <c:v>302349999999.98273</c:v>
                </c:pt>
                <c:pt idx="6048">
                  <c:v>302399999999.98273</c:v>
                </c:pt>
                <c:pt idx="6049">
                  <c:v>302449999999.98273</c:v>
                </c:pt>
                <c:pt idx="6050">
                  <c:v>302499999999.98273</c:v>
                </c:pt>
                <c:pt idx="6051">
                  <c:v>302549999999.98273</c:v>
                </c:pt>
                <c:pt idx="6052">
                  <c:v>302599999999.98273</c:v>
                </c:pt>
                <c:pt idx="6053">
                  <c:v>302649999999.98273</c:v>
                </c:pt>
                <c:pt idx="6054">
                  <c:v>302699999999.98273</c:v>
                </c:pt>
                <c:pt idx="6055">
                  <c:v>302749999999.98273</c:v>
                </c:pt>
                <c:pt idx="6056">
                  <c:v>302799999999.98273</c:v>
                </c:pt>
                <c:pt idx="6057">
                  <c:v>302849999999.98273</c:v>
                </c:pt>
                <c:pt idx="6058">
                  <c:v>302899999999.98273</c:v>
                </c:pt>
                <c:pt idx="6059">
                  <c:v>302949999999.98273</c:v>
                </c:pt>
                <c:pt idx="6060">
                  <c:v>302999999999.98273</c:v>
                </c:pt>
                <c:pt idx="6061">
                  <c:v>303049999999.98273</c:v>
                </c:pt>
                <c:pt idx="6062">
                  <c:v>303099999999.98273</c:v>
                </c:pt>
                <c:pt idx="6063">
                  <c:v>303149999999.98273</c:v>
                </c:pt>
                <c:pt idx="6064">
                  <c:v>303199999999.98273</c:v>
                </c:pt>
                <c:pt idx="6065">
                  <c:v>303249999999.98273</c:v>
                </c:pt>
                <c:pt idx="6066">
                  <c:v>303299999999.98273</c:v>
                </c:pt>
                <c:pt idx="6067">
                  <c:v>303349999999.98273</c:v>
                </c:pt>
                <c:pt idx="6068">
                  <c:v>303399999999.98273</c:v>
                </c:pt>
                <c:pt idx="6069">
                  <c:v>303449999999.98273</c:v>
                </c:pt>
                <c:pt idx="6070">
                  <c:v>303499999999.98273</c:v>
                </c:pt>
                <c:pt idx="6071">
                  <c:v>303549999999.98273</c:v>
                </c:pt>
                <c:pt idx="6072">
                  <c:v>303599999999.98273</c:v>
                </c:pt>
                <c:pt idx="6073">
                  <c:v>303649999999.98273</c:v>
                </c:pt>
                <c:pt idx="6074">
                  <c:v>303699999999.98273</c:v>
                </c:pt>
                <c:pt idx="6075">
                  <c:v>303749999999.98273</c:v>
                </c:pt>
                <c:pt idx="6076">
                  <c:v>303799999999.98273</c:v>
                </c:pt>
                <c:pt idx="6077">
                  <c:v>303849999999.98273</c:v>
                </c:pt>
                <c:pt idx="6078">
                  <c:v>303899999999.98273</c:v>
                </c:pt>
                <c:pt idx="6079">
                  <c:v>303949999999.98273</c:v>
                </c:pt>
                <c:pt idx="6080">
                  <c:v>303999999999.98273</c:v>
                </c:pt>
                <c:pt idx="6081">
                  <c:v>304049999999.98273</c:v>
                </c:pt>
                <c:pt idx="6082">
                  <c:v>304099999999.98273</c:v>
                </c:pt>
                <c:pt idx="6083">
                  <c:v>304149999999.98273</c:v>
                </c:pt>
                <c:pt idx="6084">
                  <c:v>304199999999.98267</c:v>
                </c:pt>
                <c:pt idx="6085">
                  <c:v>304249999999.98267</c:v>
                </c:pt>
                <c:pt idx="6086">
                  <c:v>304299999999.98267</c:v>
                </c:pt>
                <c:pt idx="6087">
                  <c:v>304349999999.98267</c:v>
                </c:pt>
                <c:pt idx="6088">
                  <c:v>304399999999.98267</c:v>
                </c:pt>
                <c:pt idx="6089">
                  <c:v>304449999999.98267</c:v>
                </c:pt>
                <c:pt idx="6090">
                  <c:v>304499999999.9826</c:v>
                </c:pt>
                <c:pt idx="6091">
                  <c:v>304549999999.9826</c:v>
                </c:pt>
                <c:pt idx="6092">
                  <c:v>304599999999.9826</c:v>
                </c:pt>
                <c:pt idx="6093">
                  <c:v>304649999999.9826</c:v>
                </c:pt>
                <c:pt idx="6094">
                  <c:v>304699999999.9826</c:v>
                </c:pt>
                <c:pt idx="6095">
                  <c:v>304749999999.9826</c:v>
                </c:pt>
                <c:pt idx="6096">
                  <c:v>304799999999.98254</c:v>
                </c:pt>
                <c:pt idx="6097">
                  <c:v>304849999999.98254</c:v>
                </c:pt>
                <c:pt idx="6098">
                  <c:v>304899999999.98254</c:v>
                </c:pt>
                <c:pt idx="6099">
                  <c:v>304949999999.98254</c:v>
                </c:pt>
                <c:pt idx="6100">
                  <c:v>304999999999.98254</c:v>
                </c:pt>
                <c:pt idx="6101">
                  <c:v>305049999999.98254</c:v>
                </c:pt>
                <c:pt idx="6102">
                  <c:v>305099999999.98248</c:v>
                </c:pt>
                <c:pt idx="6103">
                  <c:v>305149999999.98248</c:v>
                </c:pt>
                <c:pt idx="6104">
                  <c:v>305199999999.98248</c:v>
                </c:pt>
                <c:pt idx="6105">
                  <c:v>305249999999.98248</c:v>
                </c:pt>
                <c:pt idx="6106">
                  <c:v>305299999999.98248</c:v>
                </c:pt>
                <c:pt idx="6107">
                  <c:v>305349999999.98248</c:v>
                </c:pt>
                <c:pt idx="6108">
                  <c:v>305399999999.98242</c:v>
                </c:pt>
                <c:pt idx="6109">
                  <c:v>305449999999.98242</c:v>
                </c:pt>
                <c:pt idx="6110">
                  <c:v>305499999999.98242</c:v>
                </c:pt>
                <c:pt idx="6111">
                  <c:v>305549999999.98242</c:v>
                </c:pt>
                <c:pt idx="6112">
                  <c:v>305599999999.98242</c:v>
                </c:pt>
                <c:pt idx="6113">
                  <c:v>305649999999.98242</c:v>
                </c:pt>
                <c:pt idx="6114">
                  <c:v>305699999999.98242</c:v>
                </c:pt>
                <c:pt idx="6115">
                  <c:v>305749999999.98199</c:v>
                </c:pt>
                <c:pt idx="6116">
                  <c:v>305799999999.98199</c:v>
                </c:pt>
                <c:pt idx="6117">
                  <c:v>305849999999.98199</c:v>
                </c:pt>
                <c:pt idx="6118">
                  <c:v>305899999999.98199</c:v>
                </c:pt>
                <c:pt idx="6119">
                  <c:v>305949999999.98199</c:v>
                </c:pt>
                <c:pt idx="6120">
                  <c:v>305999999999.98199</c:v>
                </c:pt>
                <c:pt idx="6121">
                  <c:v>306049999999.98193</c:v>
                </c:pt>
                <c:pt idx="6122">
                  <c:v>306099999999.98193</c:v>
                </c:pt>
                <c:pt idx="6123">
                  <c:v>306149999999.98193</c:v>
                </c:pt>
                <c:pt idx="6124">
                  <c:v>306199999999.98193</c:v>
                </c:pt>
                <c:pt idx="6125">
                  <c:v>306249999999.98193</c:v>
                </c:pt>
                <c:pt idx="6126">
                  <c:v>306299999999.98193</c:v>
                </c:pt>
                <c:pt idx="6127">
                  <c:v>306349999999.98187</c:v>
                </c:pt>
                <c:pt idx="6128">
                  <c:v>306399999999.98187</c:v>
                </c:pt>
                <c:pt idx="6129">
                  <c:v>306449999999.98187</c:v>
                </c:pt>
                <c:pt idx="6130">
                  <c:v>306499999999.98187</c:v>
                </c:pt>
                <c:pt idx="6131">
                  <c:v>306549999999.98187</c:v>
                </c:pt>
                <c:pt idx="6132">
                  <c:v>306599999999.98187</c:v>
                </c:pt>
                <c:pt idx="6133">
                  <c:v>306649999999.98181</c:v>
                </c:pt>
                <c:pt idx="6134">
                  <c:v>306699999999.98181</c:v>
                </c:pt>
                <c:pt idx="6135">
                  <c:v>306749999999.98181</c:v>
                </c:pt>
                <c:pt idx="6136">
                  <c:v>306799999999.98181</c:v>
                </c:pt>
                <c:pt idx="6137">
                  <c:v>306849999999.98181</c:v>
                </c:pt>
                <c:pt idx="6138">
                  <c:v>306899999999.98181</c:v>
                </c:pt>
                <c:pt idx="6139">
                  <c:v>306949999999.98175</c:v>
                </c:pt>
                <c:pt idx="6140">
                  <c:v>306999999999.98175</c:v>
                </c:pt>
                <c:pt idx="6141">
                  <c:v>307049999999.98175</c:v>
                </c:pt>
                <c:pt idx="6142">
                  <c:v>307099999999.98175</c:v>
                </c:pt>
                <c:pt idx="6143">
                  <c:v>307149999999.98175</c:v>
                </c:pt>
                <c:pt idx="6144">
                  <c:v>307199999999.98175</c:v>
                </c:pt>
                <c:pt idx="6145">
                  <c:v>307249999999.98169</c:v>
                </c:pt>
                <c:pt idx="6146">
                  <c:v>307299999999.98169</c:v>
                </c:pt>
                <c:pt idx="6147">
                  <c:v>307349999999.98169</c:v>
                </c:pt>
                <c:pt idx="6148">
                  <c:v>307399999999.98169</c:v>
                </c:pt>
                <c:pt idx="6149">
                  <c:v>307449999999.98169</c:v>
                </c:pt>
                <c:pt idx="6150">
                  <c:v>307499999999.98169</c:v>
                </c:pt>
                <c:pt idx="6151">
                  <c:v>307549999999.98163</c:v>
                </c:pt>
                <c:pt idx="6152">
                  <c:v>307599999999.98163</c:v>
                </c:pt>
                <c:pt idx="6153">
                  <c:v>307649999999.98163</c:v>
                </c:pt>
                <c:pt idx="6154">
                  <c:v>307699999999.98163</c:v>
                </c:pt>
                <c:pt idx="6155">
                  <c:v>307749999999.98163</c:v>
                </c:pt>
                <c:pt idx="6156">
                  <c:v>307799999999.98163</c:v>
                </c:pt>
                <c:pt idx="6157">
                  <c:v>307849999999.98163</c:v>
                </c:pt>
                <c:pt idx="6158">
                  <c:v>307899999999.98157</c:v>
                </c:pt>
                <c:pt idx="6159">
                  <c:v>307949999999.98157</c:v>
                </c:pt>
                <c:pt idx="6160">
                  <c:v>307999999999.98157</c:v>
                </c:pt>
                <c:pt idx="6161">
                  <c:v>308049999999.98157</c:v>
                </c:pt>
                <c:pt idx="6162">
                  <c:v>308099999999.98157</c:v>
                </c:pt>
                <c:pt idx="6163">
                  <c:v>308149999999.98157</c:v>
                </c:pt>
                <c:pt idx="6164">
                  <c:v>308199999999.98151</c:v>
                </c:pt>
                <c:pt idx="6165">
                  <c:v>308249999999.98151</c:v>
                </c:pt>
                <c:pt idx="6166">
                  <c:v>308299999999.98151</c:v>
                </c:pt>
                <c:pt idx="6167">
                  <c:v>308349999999.98151</c:v>
                </c:pt>
                <c:pt idx="6168">
                  <c:v>308399999999.98151</c:v>
                </c:pt>
                <c:pt idx="6169">
                  <c:v>308449999999.98151</c:v>
                </c:pt>
                <c:pt idx="6170">
                  <c:v>308499999999.98151</c:v>
                </c:pt>
                <c:pt idx="6171">
                  <c:v>308549999999.98151</c:v>
                </c:pt>
                <c:pt idx="6172">
                  <c:v>308599999999.98151</c:v>
                </c:pt>
                <c:pt idx="6173">
                  <c:v>308649999999.98151</c:v>
                </c:pt>
                <c:pt idx="6174">
                  <c:v>308699999999.98151</c:v>
                </c:pt>
                <c:pt idx="6175">
                  <c:v>308749999999.98151</c:v>
                </c:pt>
                <c:pt idx="6176">
                  <c:v>308799999999.98138</c:v>
                </c:pt>
                <c:pt idx="6177">
                  <c:v>308849999999.98138</c:v>
                </c:pt>
                <c:pt idx="6178">
                  <c:v>308899999999.98138</c:v>
                </c:pt>
                <c:pt idx="6179">
                  <c:v>308949999999.98138</c:v>
                </c:pt>
                <c:pt idx="6180">
                  <c:v>308999999999.98138</c:v>
                </c:pt>
                <c:pt idx="6181">
                  <c:v>309049999999.98138</c:v>
                </c:pt>
                <c:pt idx="6182">
                  <c:v>309099999999.98132</c:v>
                </c:pt>
                <c:pt idx="6183">
                  <c:v>309149999999.98132</c:v>
                </c:pt>
                <c:pt idx="6184">
                  <c:v>309199999999.98132</c:v>
                </c:pt>
                <c:pt idx="6185">
                  <c:v>309249999999.98132</c:v>
                </c:pt>
                <c:pt idx="6186">
                  <c:v>309299999999.98132</c:v>
                </c:pt>
                <c:pt idx="6187">
                  <c:v>309349999999.98132</c:v>
                </c:pt>
                <c:pt idx="6188">
                  <c:v>309399999999.98126</c:v>
                </c:pt>
                <c:pt idx="6189">
                  <c:v>309449999999.98126</c:v>
                </c:pt>
                <c:pt idx="6190">
                  <c:v>309499999999.98126</c:v>
                </c:pt>
                <c:pt idx="6191">
                  <c:v>309549999999.98126</c:v>
                </c:pt>
                <c:pt idx="6192">
                  <c:v>309599999999.98126</c:v>
                </c:pt>
                <c:pt idx="6193">
                  <c:v>309649999999.98126</c:v>
                </c:pt>
                <c:pt idx="6194">
                  <c:v>309699999999.9812</c:v>
                </c:pt>
                <c:pt idx="6195">
                  <c:v>309749999999.9812</c:v>
                </c:pt>
                <c:pt idx="6196">
                  <c:v>309799999999.9812</c:v>
                </c:pt>
                <c:pt idx="6197">
                  <c:v>309849999999.9812</c:v>
                </c:pt>
                <c:pt idx="6198">
                  <c:v>309899999999.9812</c:v>
                </c:pt>
                <c:pt idx="6199">
                  <c:v>309949999999.9812</c:v>
                </c:pt>
                <c:pt idx="6200">
                  <c:v>309999999999.9812</c:v>
                </c:pt>
                <c:pt idx="6201">
                  <c:v>310049999999.9812</c:v>
                </c:pt>
                <c:pt idx="6202">
                  <c:v>310099999999.9812</c:v>
                </c:pt>
                <c:pt idx="6203">
                  <c:v>310149999999.9812</c:v>
                </c:pt>
                <c:pt idx="6204">
                  <c:v>310199999999.9812</c:v>
                </c:pt>
                <c:pt idx="6205">
                  <c:v>310249999999.9812</c:v>
                </c:pt>
                <c:pt idx="6206">
                  <c:v>310299999999.9812</c:v>
                </c:pt>
                <c:pt idx="6207">
                  <c:v>310349999999.98108</c:v>
                </c:pt>
                <c:pt idx="6208">
                  <c:v>310399999999.98108</c:v>
                </c:pt>
                <c:pt idx="6209">
                  <c:v>310449999999.98108</c:v>
                </c:pt>
                <c:pt idx="6210">
                  <c:v>310499999999.98108</c:v>
                </c:pt>
                <c:pt idx="6211">
                  <c:v>310549999999.98108</c:v>
                </c:pt>
                <c:pt idx="6212">
                  <c:v>310599999999.98108</c:v>
                </c:pt>
                <c:pt idx="6213">
                  <c:v>310649999999.98102</c:v>
                </c:pt>
                <c:pt idx="6214">
                  <c:v>310699999999.98102</c:v>
                </c:pt>
                <c:pt idx="6215">
                  <c:v>310749999999.98102</c:v>
                </c:pt>
                <c:pt idx="6216">
                  <c:v>310799999999.98102</c:v>
                </c:pt>
                <c:pt idx="6217">
                  <c:v>310849999999.98102</c:v>
                </c:pt>
                <c:pt idx="6218">
                  <c:v>310899999999.98102</c:v>
                </c:pt>
                <c:pt idx="6219">
                  <c:v>310949999999.98102</c:v>
                </c:pt>
                <c:pt idx="6220">
                  <c:v>310999999999.98102</c:v>
                </c:pt>
                <c:pt idx="6221">
                  <c:v>311049999999.98102</c:v>
                </c:pt>
                <c:pt idx="6222">
                  <c:v>311099999999.98102</c:v>
                </c:pt>
                <c:pt idx="6223">
                  <c:v>311149999999.98102</c:v>
                </c:pt>
                <c:pt idx="6224">
                  <c:v>311199999999.98102</c:v>
                </c:pt>
                <c:pt idx="6225">
                  <c:v>311249999999.98102</c:v>
                </c:pt>
                <c:pt idx="6226">
                  <c:v>311299999999.98102</c:v>
                </c:pt>
                <c:pt idx="6227">
                  <c:v>311349999999.98102</c:v>
                </c:pt>
                <c:pt idx="6228">
                  <c:v>311399999999.98102</c:v>
                </c:pt>
                <c:pt idx="6229">
                  <c:v>311449999999.98102</c:v>
                </c:pt>
                <c:pt idx="6230">
                  <c:v>311499999999.98102</c:v>
                </c:pt>
                <c:pt idx="6231">
                  <c:v>311549999999.98083</c:v>
                </c:pt>
                <c:pt idx="6232">
                  <c:v>311599999999.98083</c:v>
                </c:pt>
                <c:pt idx="6233">
                  <c:v>311649999999.98083</c:v>
                </c:pt>
                <c:pt idx="6234">
                  <c:v>311699999999.98083</c:v>
                </c:pt>
                <c:pt idx="6235">
                  <c:v>311749999999.98083</c:v>
                </c:pt>
                <c:pt idx="6236">
                  <c:v>311799999999.98083</c:v>
                </c:pt>
                <c:pt idx="6237">
                  <c:v>311849999999.98077</c:v>
                </c:pt>
                <c:pt idx="6238">
                  <c:v>311899999999.98077</c:v>
                </c:pt>
                <c:pt idx="6239">
                  <c:v>311949999999.98077</c:v>
                </c:pt>
                <c:pt idx="6240">
                  <c:v>311999999999.98077</c:v>
                </c:pt>
                <c:pt idx="6241">
                  <c:v>312049999999.98077</c:v>
                </c:pt>
                <c:pt idx="6242">
                  <c:v>312099999999.98077</c:v>
                </c:pt>
                <c:pt idx="6243">
                  <c:v>312149999999.98071</c:v>
                </c:pt>
                <c:pt idx="6244">
                  <c:v>312199999999.98071</c:v>
                </c:pt>
                <c:pt idx="6245">
                  <c:v>312249999999.98071</c:v>
                </c:pt>
                <c:pt idx="6246">
                  <c:v>312299999999.98071</c:v>
                </c:pt>
                <c:pt idx="6247">
                  <c:v>312349999999.98071</c:v>
                </c:pt>
                <c:pt idx="6248">
                  <c:v>312399999999.98071</c:v>
                </c:pt>
                <c:pt idx="6249">
                  <c:v>312449999999.98071</c:v>
                </c:pt>
                <c:pt idx="6250">
                  <c:v>312499999999.98071</c:v>
                </c:pt>
                <c:pt idx="6251">
                  <c:v>312549999999.98071</c:v>
                </c:pt>
                <c:pt idx="6252">
                  <c:v>312599999999.98071</c:v>
                </c:pt>
                <c:pt idx="6253">
                  <c:v>312649999999.98071</c:v>
                </c:pt>
                <c:pt idx="6254">
                  <c:v>312699999999.98071</c:v>
                </c:pt>
                <c:pt idx="6255">
                  <c:v>312749999999.98071</c:v>
                </c:pt>
                <c:pt idx="6256">
                  <c:v>312799999999.98059</c:v>
                </c:pt>
                <c:pt idx="6257">
                  <c:v>312849999999.98059</c:v>
                </c:pt>
                <c:pt idx="6258">
                  <c:v>312899999999.98059</c:v>
                </c:pt>
                <c:pt idx="6259">
                  <c:v>312949999999.98059</c:v>
                </c:pt>
                <c:pt idx="6260">
                  <c:v>312999999999.98059</c:v>
                </c:pt>
                <c:pt idx="6261">
                  <c:v>313049999999.98059</c:v>
                </c:pt>
                <c:pt idx="6262">
                  <c:v>313099999999.98053</c:v>
                </c:pt>
                <c:pt idx="6263">
                  <c:v>313149999999.98053</c:v>
                </c:pt>
                <c:pt idx="6264">
                  <c:v>313199999999.98053</c:v>
                </c:pt>
                <c:pt idx="6265">
                  <c:v>313249999999.98053</c:v>
                </c:pt>
                <c:pt idx="6266">
                  <c:v>313299999999.98053</c:v>
                </c:pt>
                <c:pt idx="6267">
                  <c:v>313349999999.98053</c:v>
                </c:pt>
                <c:pt idx="6268">
                  <c:v>313399999999.98053</c:v>
                </c:pt>
                <c:pt idx="6269">
                  <c:v>313449999999.98053</c:v>
                </c:pt>
                <c:pt idx="6270">
                  <c:v>313499999999.98053</c:v>
                </c:pt>
                <c:pt idx="6271">
                  <c:v>313549999999.98053</c:v>
                </c:pt>
                <c:pt idx="6272">
                  <c:v>313599999999.98053</c:v>
                </c:pt>
                <c:pt idx="6273">
                  <c:v>313649999999.98053</c:v>
                </c:pt>
                <c:pt idx="6274">
                  <c:v>313699999999.98053</c:v>
                </c:pt>
                <c:pt idx="6275">
                  <c:v>313749999999.98053</c:v>
                </c:pt>
                <c:pt idx="6276">
                  <c:v>313799999999.98053</c:v>
                </c:pt>
                <c:pt idx="6277">
                  <c:v>313849999999.98053</c:v>
                </c:pt>
                <c:pt idx="6278">
                  <c:v>313899999999.98053</c:v>
                </c:pt>
                <c:pt idx="6279">
                  <c:v>313949999999.98053</c:v>
                </c:pt>
                <c:pt idx="6280">
                  <c:v>313999999999.98053</c:v>
                </c:pt>
                <c:pt idx="6281">
                  <c:v>314049999999.98053</c:v>
                </c:pt>
                <c:pt idx="6282">
                  <c:v>314099999999.98053</c:v>
                </c:pt>
                <c:pt idx="6283">
                  <c:v>314149999999.98053</c:v>
                </c:pt>
                <c:pt idx="6284">
                  <c:v>314199999999.98053</c:v>
                </c:pt>
                <c:pt idx="6285">
                  <c:v>314249999999.98053</c:v>
                </c:pt>
                <c:pt idx="6286">
                  <c:v>314299999999.98029</c:v>
                </c:pt>
                <c:pt idx="6287">
                  <c:v>314349999999.98029</c:v>
                </c:pt>
                <c:pt idx="6288">
                  <c:v>314399999999.98029</c:v>
                </c:pt>
                <c:pt idx="6289">
                  <c:v>314449999999.98029</c:v>
                </c:pt>
                <c:pt idx="6290">
                  <c:v>314499999999.98029</c:v>
                </c:pt>
                <c:pt idx="6291">
                  <c:v>314549999999.98029</c:v>
                </c:pt>
                <c:pt idx="6292">
                  <c:v>314599999999.98029</c:v>
                </c:pt>
                <c:pt idx="6293">
                  <c:v>314649999999.98022</c:v>
                </c:pt>
                <c:pt idx="6294">
                  <c:v>314699999999.98022</c:v>
                </c:pt>
                <c:pt idx="6295">
                  <c:v>314749999999.98022</c:v>
                </c:pt>
                <c:pt idx="6296">
                  <c:v>314799999999.98022</c:v>
                </c:pt>
                <c:pt idx="6297">
                  <c:v>314849999999.98022</c:v>
                </c:pt>
                <c:pt idx="6298">
                  <c:v>314899999999.98022</c:v>
                </c:pt>
                <c:pt idx="6299">
                  <c:v>314949999999.98022</c:v>
                </c:pt>
                <c:pt idx="6300">
                  <c:v>314999999999.98022</c:v>
                </c:pt>
                <c:pt idx="6301">
                  <c:v>315049999999.98022</c:v>
                </c:pt>
                <c:pt idx="6302">
                  <c:v>315099999999.98022</c:v>
                </c:pt>
                <c:pt idx="6303">
                  <c:v>315149999999.98022</c:v>
                </c:pt>
                <c:pt idx="6304">
                  <c:v>315199999999.98022</c:v>
                </c:pt>
                <c:pt idx="6305">
                  <c:v>315249999999.98022</c:v>
                </c:pt>
                <c:pt idx="6306">
                  <c:v>315299999999.98022</c:v>
                </c:pt>
                <c:pt idx="6307">
                  <c:v>315349999999.98022</c:v>
                </c:pt>
                <c:pt idx="6308">
                  <c:v>315399999999.98022</c:v>
                </c:pt>
                <c:pt idx="6309">
                  <c:v>315449999999.98022</c:v>
                </c:pt>
                <c:pt idx="6310">
                  <c:v>315499999999.98022</c:v>
                </c:pt>
                <c:pt idx="6311">
                  <c:v>315549999999.98022</c:v>
                </c:pt>
                <c:pt idx="6312">
                  <c:v>315599999999.98022</c:v>
                </c:pt>
                <c:pt idx="6313">
                  <c:v>315649999999.98022</c:v>
                </c:pt>
                <c:pt idx="6314">
                  <c:v>315699999999.98022</c:v>
                </c:pt>
                <c:pt idx="6315">
                  <c:v>315749999999.98022</c:v>
                </c:pt>
                <c:pt idx="6316">
                  <c:v>315799999999.98022</c:v>
                </c:pt>
                <c:pt idx="6317">
                  <c:v>315849999999.97998</c:v>
                </c:pt>
                <c:pt idx="6318">
                  <c:v>315899999999.97998</c:v>
                </c:pt>
                <c:pt idx="6319">
                  <c:v>315949999999.97998</c:v>
                </c:pt>
                <c:pt idx="6320">
                  <c:v>315999999999.97998</c:v>
                </c:pt>
                <c:pt idx="6321">
                  <c:v>316049999999.97998</c:v>
                </c:pt>
                <c:pt idx="6322">
                  <c:v>316099999999.97998</c:v>
                </c:pt>
                <c:pt idx="6323">
                  <c:v>316149999999.97992</c:v>
                </c:pt>
                <c:pt idx="6324">
                  <c:v>316199999999.97992</c:v>
                </c:pt>
                <c:pt idx="6325">
                  <c:v>316249999999.97992</c:v>
                </c:pt>
                <c:pt idx="6326">
                  <c:v>316299999999.97992</c:v>
                </c:pt>
                <c:pt idx="6327">
                  <c:v>316349999999.97992</c:v>
                </c:pt>
                <c:pt idx="6328">
                  <c:v>316399999999.97992</c:v>
                </c:pt>
                <c:pt idx="6329">
                  <c:v>316449999999.97986</c:v>
                </c:pt>
                <c:pt idx="6330">
                  <c:v>316499999999.97986</c:v>
                </c:pt>
                <c:pt idx="6331">
                  <c:v>316549999999.97986</c:v>
                </c:pt>
                <c:pt idx="6332">
                  <c:v>316599999999.97986</c:v>
                </c:pt>
                <c:pt idx="6333">
                  <c:v>316649999999.97986</c:v>
                </c:pt>
                <c:pt idx="6334">
                  <c:v>316699999999.97986</c:v>
                </c:pt>
                <c:pt idx="6335">
                  <c:v>316749999999.9798</c:v>
                </c:pt>
                <c:pt idx="6336">
                  <c:v>316799999999.9798</c:v>
                </c:pt>
                <c:pt idx="6337">
                  <c:v>316849999999.9798</c:v>
                </c:pt>
                <c:pt idx="6338">
                  <c:v>316899999999.9798</c:v>
                </c:pt>
                <c:pt idx="6339">
                  <c:v>316949999999.9798</c:v>
                </c:pt>
                <c:pt idx="6340">
                  <c:v>316999999999.9798</c:v>
                </c:pt>
                <c:pt idx="6341">
                  <c:v>317049999999.9798</c:v>
                </c:pt>
                <c:pt idx="6342">
                  <c:v>317099999999.97974</c:v>
                </c:pt>
                <c:pt idx="6343">
                  <c:v>317149999999.97974</c:v>
                </c:pt>
                <c:pt idx="6344">
                  <c:v>317199999999.97974</c:v>
                </c:pt>
                <c:pt idx="6345">
                  <c:v>317249999999.97974</c:v>
                </c:pt>
                <c:pt idx="6346">
                  <c:v>317299999999.97974</c:v>
                </c:pt>
                <c:pt idx="6347">
                  <c:v>317349999999.97974</c:v>
                </c:pt>
                <c:pt idx="6348">
                  <c:v>317399999999.97968</c:v>
                </c:pt>
                <c:pt idx="6349">
                  <c:v>317449999999.97968</c:v>
                </c:pt>
                <c:pt idx="6350">
                  <c:v>317499999999.97968</c:v>
                </c:pt>
                <c:pt idx="6351">
                  <c:v>317549999999.97968</c:v>
                </c:pt>
                <c:pt idx="6352">
                  <c:v>317599999999.97968</c:v>
                </c:pt>
                <c:pt idx="6353">
                  <c:v>317649999999.97968</c:v>
                </c:pt>
                <c:pt idx="6354">
                  <c:v>317699999999.97961</c:v>
                </c:pt>
                <c:pt idx="6355">
                  <c:v>317749999999.97961</c:v>
                </c:pt>
                <c:pt idx="6356">
                  <c:v>317799999999.97961</c:v>
                </c:pt>
                <c:pt idx="6357">
                  <c:v>317849999999.97961</c:v>
                </c:pt>
                <c:pt idx="6358">
                  <c:v>317899999999.97961</c:v>
                </c:pt>
                <c:pt idx="6359">
                  <c:v>317949999999.97961</c:v>
                </c:pt>
                <c:pt idx="6360">
                  <c:v>317999999999.97955</c:v>
                </c:pt>
                <c:pt idx="6361">
                  <c:v>318049999999.97955</c:v>
                </c:pt>
                <c:pt idx="6362">
                  <c:v>318099999999.97955</c:v>
                </c:pt>
                <c:pt idx="6363">
                  <c:v>318149999999.97955</c:v>
                </c:pt>
                <c:pt idx="6364">
                  <c:v>318199999999.97955</c:v>
                </c:pt>
                <c:pt idx="6365">
                  <c:v>318249999999.97955</c:v>
                </c:pt>
                <c:pt idx="6366">
                  <c:v>318299999999.97949</c:v>
                </c:pt>
                <c:pt idx="6367">
                  <c:v>318349999999.97949</c:v>
                </c:pt>
                <c:pt idx="6368">
                  <c:v>318399999999.97949</c:v>
                </c:pt>
                <c:pt idx="6369">
                  <c:v>318449999999.97949</c:v>
                </c:pt>
                <c:pt idx="6370">
                  <c:v>318499999999.97949</c:v>
                </c:pt>
                <c:pt idx="6371">
                  <c:v>318549999999.97949</c:v>
                </c:pt>
                <c:pt idx="6372">
                  <c:v>318599999999.97943</c:v>
                </c:pt>
                <c:pt idx="6373">
                  <c:v>318649999999.97943</c:v>
                </c:pt>
                <c:pt idx="6374">
                  <c:v>318699999999.97943</c:v>
                </c:pt>
                <c:pt idx="6375">
                  <c:v>318749999999.97943</c:v>
                </c:pt>
                <c:pt idx="6376">
                  <c:v>318799999999.97943</c:v>
                </c:pt>
                <c:pt idx="6377">
                  <c:v>318849999999.97943</c:v>
                </c:pt>
                <c:pt idx="6378">
                  <c:v>318899999999.97937</c:v>
                </c:pt>
                <c:pt idx="6379">
                  <c:v>318949999999.97937</c:v>
                </c:pt>
                <c:pt idx="6380">
                  <c:v>318999999999.97937</c:v>
                </c:pt>
                <c:pt idx="6381">
                  <c:v>319049999999.97937</c:v>
                </c:pt>
                <c:pt idx="6382">
                  <c:v>319099999999.97937</c:v>
                </c:pt>
                <c:pt idx="6383">
                  <c:v>319149999999.97937</c:v>
                </c:pt>
                <c:pt idx="6384">
                  <c:v>319199999999.97937</c:v>
                </c:pt>
                <c:pt idx="6385">
                  <c:v>319249999999.97931</c:v>
                </c:pt>
                <c:pt idx="6386">
                  <c:v>319299999999.97931</c:v>
                </c:pt>
                <c:pt idx="6387">
                  <c:v>319349999999.97931</c:v>
                </c:pt>
                <c:pt idx="6388">
                  <c:v>319399999999.97931</c:v>
                </c:pt>
                <c:pt idx="6389">
                  <c:v>319449999999.97931</c:v>
                </c:pt>
                <c:pt idx="6390">
                  <c:v>319499999999.97931</c:v>
                </c:pt>
                <c:pt idx="6391">
                  <c:v>319549999999.97925</c:v>
                </c:pt>
                <c:pt idx="6392">
                  <c:v>319599999999.97925</c:v>
                </c:pt>
                <c:pt idx="6393">
                  <c:v>319649999999.97925</c:v>
                </c:pt>
                <c:pt idx="6394">
                  <c:v>319699999999.97925</c:v>
                </c:pt>
                <c:pt idx="6395">
                  <c:v>319749999999.97925</c:v>
                </c:pt>
                <c:pt idx="6396">
                  <c:v>319799999999.97925</c:v>
                </c:pt>
                <c:pt idx="6397">
                  <c:v>319849999999.97919</c:v>
                </c:pt>
                <c:pt idx="6398">
                  <c:v>319899999999.97919</c:v>
                </c:pt>
                <c:pt idx="6399">
                  <c:v>319949999999.97919</c:v>
                </c:pt>
                <c:pt idx="6400">
                  <c:v>319999999999.97919</c:v>
                </c:pt>
                <c:pt idx="6401">
                  <c:v>320049999999.97919</c:v>
                </c:pt>
                <c:pt idx="6402">
                  <c:v>320099999999.97925</c:v>
                </c:pt>
                <c:pt idx="6403">
                  <c:v>320149999999.97925</c:v>
                </c:pt>
                <c:pt idx="6404">
                  <c:v>320199999999.97931</c:v>
                </c:pt>
                <c:pt idx="6405">
                  <c:v>320249999999.97931</c:v>
                </c:pt>
                <c:pt idx="6406">
                  <c:v>320299999999.97931</c:v>
                </c:pt>
                <c:pt idx="6407">
                  <c:v>320349999999.97937</c:v>
                </c:pt>
                <c:pt idx="6408">
                  <c:v>320399999999.97937</c:v>
                </c:pt>
                <c:pt idx="6409">
                  <c:v>320449999999.97943</c:v>
                </c:pt>
                <c:pt idx="6410">
                  <c:v>320499999999.97943</c:v>
                </c:pt>
                <c:pt idx="6411">
                  <c:v>320549999999.97949</c:v>
                </c:pt>
                <c:pt idx="6412">
                  <c:v>320599999999.97949</c:v>
                </c:pt>
                <c:pt idx="6413">
                  <c:v>320649999999.97949</c:v>
                </c:pt>
                <c:pt idx="6414">
                  <c:v>320699999999.97955</c:v>
                </c:pt>
                <c:pt idx="6415">
                  <c:v>320749999999.97955</c:v>
                </c:pt>
                <c:pt idx="6416">
                  <c:v>320799999999.97961</c:v>
                </c:pt>
                <c:pt idx="6417">
                  <c:v>320849999999.97961</c:v>
                </c:pt>
                <c:pt idx="6418">
                  <c:v>320899999999.97961</c:v>
                </c:pt>
                <c:pt idx="6419">
                  <c:v>320949999999.97968</c:v>
                </c:pt>
                <c:pt idx="6420">
                  <c:v>320999999999.97968</c:v>
                </c:pt>
                <c:pt idx="6421">
                  <c:v>321049999999.97974</c:v>
                </c:pt>
                <c:pt idx="6422">
                  <c:v>321099999999.97974</c:v>
                </c:pt>
                <c:pt idx="6423">
                  <c:v>321149999999.9798</c:v>
                </c:pt>
                <c:pt idx="6424">
                  <c:v>321199999999.9798</c:v>
                </c:pt>
                <c:pt idx="6425">
                  <c:v>321249999999.9798</c:v>
                </c:pt>
                <c:pt idx="6426">
                  <c:v>321299999999.97986</c:v>
                </c:pt>
                <c:pt idx="6427">
                  <c:v>321349999999.97986</c:v>
                </c:pt>
                <c:pt idx="6428">
                  <c:v>321399999999.97992</c:v>
                </c:pt>
                <c:pt idx="6429">
                  <c:v>321449999999.97992</c:v>
                </c:pt>
                <c:pt idx="6430">
                  <c:v>321499999999.97992</c:v>
                </c:pt>
                <c:pt idx="6431">
                  <c:v>321549999999.97998</c:v>
                </c:pt>
                <c:pt idx="6432">
                  <c:v>321599999999.97998</c:v>
                </c:pt>
                <c:pt idx="6433">
                  <c:v>321649999999.98022</c:v>
                </c:pt>
                <c:pt idx="6434">
                  <c:v>321699999999.98022</c:v>
                </c:pt>
                <c:pt idx="6435">
                  <c:v>321749999999.98022</c:v>
                </c:pt>
                <c:pt idx="6436">
                  <c:v>321799999999.98022</c:v>
                </c:pt>
                <c:pt idx="6437">
                  <c:v>321849999999.98022</c:v>
                </c:pt>
                <c:pt idx="6438">
                  <c:v>321899999999.98022</c:v>
                </c:pt>
                <c:pt idx="6439">
                  <c:v>321949999999.98022</c:v>
                </c:pt>
                <c:pt idx="6440">
                  <c:v>321999999999.98022</c:v>
                </c:pt>
                <c:pt idx="6441">
                  <c:v>322049999999.98022</c:v>
                </c:pt>
                <c:pt idx="6442">
                  <c:v>322099999999.98029</c:v>
                </c:pt>
                <c:pt idx="6443">
                  <c:v>322149999999.98029</c:v>
                </c:pt>
                <c:pt idx="6444">
                  <c:v>322199999999.98029</c:v>
                </c:pt>
                <c:pt idx="6445">
                  <c:v>322249999999.98053</c:v>
                </c:pt>
                <c:pt idx="6446">
                  <c:v>322299999999.98053</c:v>
                </c:pt>
                <c:pt idx="6447">
                  <c:v>322349999999.98053</c:v>
                </c:pt>
                <c:pt idx="6448">
                  <c:v>322399999999.98053</c:v>
                </c:pt>
                <c:pt idx="6449">
                  <c:v>322449999999.98053</c:v>
                </c:pt>
                <c:pt idx="6450">
                  <c:v>322499999999.98053</c:v>
                </c:pt>
                <c:pt idx="6451">
                  <c:v>322549999999.98053</c:v>
                </c:pt>
                <c:pt idx="6452">
                  <c:v>322599999999.98053</c:v>
                </c:pt>
                <c:pt idx="6453">
                  <c:v>322649999999.98053</c:v>
                </c:pt>
                <c:pt idx="6454">
                  <c:v>322699999999.98059</c:v>
                </c:pt>
                <c:pt idx="6455">
                  <c:v>322749999999.98059</c:v>
                </c:pt>
                <c:pt idx="6456">
                  <c:v>322799999999.98059</c:v>
                </c:pt>
                <c:pt idx="6457">
                  <c:v>322849999999.98071</c:v>
                </c:pt>
                <c:pt idx="6458">
                  <c:v>322899999999.98071</c:v>
                </c:pt>
                <c:pt idx="6459">
                  <c:v>322949999999.98071</c:v>
                </c:pt>
                <c:pt idx="6460">
                  <c:v>322999999999.98071</c:v>
                </c:pt>
                <c:pt idx="6461">
                  <c:v>323049999999.98071</c:v>
                </c:pt>
                <c:pt idx="6462">
                  <c:v>323099999999.98077</c:v>
                </c:pt>
                <c:pt idx="6463">
                  <c:v>323149999999.98077</c:v>
                </c:pt>
                <c:pt idx="6464">
                  <c:v>323199999999.98083</c:v>
                </c:pt>
                <c:pt idx="6465">
                  <c:v>323249999999.98083</c:v>
                </c:pt>
                <c:pt idx="6466">
                  <c:v>323299999999.98102</c:v>
                </c:pt>
                <c:pt idx="6467">
                  <c:v>323349999999.98102</c:v>
                </c:pt>
                <c:pt idx="6468">
                  <c:v>323399999999.98102</c:v>
                </c:pt>
                <c:pt idx="6469">
                  <c:v>323449999999.98102</c:v>
                </c:pt>
                <c:pt idx="6470">
                  <c:v>323499999999.98102</c:v>
                </c:pt>
                <c:pt idx="6471">
                  <c:v>323549999999.98102</c:v>
                </c:pt>
                <c:pt idx="6472">
                  <c:v>323599999999.98102</c:v>
                </c:pt>
                <c:pt idx="6473">
                  <c:v>323649999999.98102</c:v>
                </c:pt>
                <c:pt idx="6474">
                  <c:v>323699999999.98108</c:v>
                </c:pt>
                <c:pt idx="6475">
                  <c:v>323749999999.98108</c:v>
                </c:pt>
                <c:pt idx="6476">
                  <c:v>323799999999.9812</c:v>
                </c:pt>
                <c:pt idx="6477">
                  <c:v>323849999999.9812</c:v>
                </c:pt>
                <c:pt idx="6478">
                  <c:v>323899999999.9812</c:v>
                </c:pt>
                <c:pt idx="6479">
                  <c:v>323949999999.9812</c:v>
                </c:pt>
                <c:pt idx="6480">
                  <c:v>323999999999.9812</c:v>
                </c:pt>
                <c:pt idx="6481">
                  <c:v>324049999999.98126</c:v>
                </c:pt>
                <c:pt idx="6482">
                  <c:v>324099999999.98126</c:v>
                </c:pt>
                <c:pt idx="6483">
                  <c:v>324149999999.98132</c:v>
                </c:pt>
                <c:pt idx="6484">
                  <c:v>324199999999.98132</c:v>
                </c:pt>
                <c:pt idx="6485">
                  <c:v>324249999999.98138</c:v>
                </c:pt>
                <c:pt idx="6486">
                  <c:v>324299999999.98138</c:v>
                </c:pt>
                <c:pt idx="6487">
                  <c:v>324349999999.98138</c:v>
                </c:pt>
                <c:pt idx="6488">
                  <c:v>324399999999.98151</c:v>
                </c:pt>
                <c:pt idx="6489">
                  <c:v>324449999999.98151</c:v>
                </c:pt>
                <c:pt idx="6490">
                  <c:v>324499999999.98151</c:v>
                </c:pt>
                <c:pt idx="6491">
                  <c:v>324549999999.98151</c:v>
                </c:pt>
                <c:pt idx="6492">
                  <c:v>324599999999.98151</c:v>
                </c:pt>
                <c:pt idx="6493">
                  <c:v>324649999999.98157</c:v>
                </c:pt>
                <c:pt idx="6494">
                  <c:v>324699999999.98157</c:v>
                </c:pt>
                <c:pt idx="6495">
                  <c:v>324749999999.98163</c:v>
                </c:pt>
                <c:pt idx="6496">
                  <c:v>324799999999.98163</c:v>
                </c:pt>
                <c:pt idx="6497">
                  <c:v>324849999999.98169</c:v>
                </c:pt>
                <c:pt idx="6498">
                  <c:v>324899999999.98169</c:v>
                </c:pt>
                <c:pt idx="6499">
                  <c:v>324949999999.98169</c:v>
                </c:pt>
                <c:pt idx="6500">
                  <c:v>324999999999.98175</c:v>
                </c:pt>
                <c:pt idx="6501">
                  <c:v>325049999999.98175</c:v>
                </c:pt>
                <c:pt idx="6502">
                  <c:v>325099999999.98181</c:v>
                </c:pt>
                <c:pt idx="6503">
                  <c:v>325149999999.98181</c:v>
                </c:pt>
                <c:pt idx="6504">
                  <c:v>325199999999.98181</c:v>
                </c:pt>
                <c:pt idx="6505">
                  <c:v>325249999999.98187</c:v>
                </c:pt>
                <c:pt idx="6506">
                  <c:v>325299999999.98187</c:v>
                </c:pt>
                <c:pt idx="6507">
                  <c:v>325349999999.98193</c:v>
                </c:pt>
                <c:pt idx="6508">
                  <c:v>325399999999.98193</c:v>
                </c:pt>
                <c:pt idx="6509">
                  <c:v>325449999999.98199</c:v>
                </c:pt>
                <c:pt idx="6510">
                  <c:v>325499999999.98199</c:v>
                </c:pt>
                <c:pt idx="6511">
                  <c:v>325549999999.98199</c:v>
                </c:pt>
                <c:pt idx="6512">
                  <c:v>325599999999.98242</c:v>
                </c:pt>
                <c:pt idx="6513">
                  <c:v>325649999999.98242</c:v>
                </c:pt>
                <c:pt idx="6514">
                  <c:v>325699999999.98248</c:v>
                </c:pt>
                <c:pt idx="6515">
                  <c:v>325749999999.98248</c:v>
                </c:pt>
                <c:pt idx="6516">
                  <c:v>325799999999.98254</c:v>
                </c:pt>
                <c:pt idx="6517">
                  <c:v>325849999999.98254</c:v>
                </c:pt>
                <c:pt idx="6518">
                  <c:v>325899999999.98254</c:v>
                </c:pt>
                <c:pt idx="6519">
                  <c:v>325949999999.9826</c:v>
                </c:pt>
                <c:pt idx="6520">
                  <c:v>325999999999.9826</c:v>
                </c:pt>
                <c:pt idx="6521">
                  <c:v>326049999999.98267</c:v>
                </c:pt>
                <c:pt idx="6522">
                  <c:v>326099999999.98267</c:v>
                </c:pt>
                <c:pt idx="6523">
                  <c:v>326149999999.98267</c:v>
                </c:pt>
                <c:pt idx="6524">
                  <c:v>326199999999.98273</c:v>
                </c:pt>
                <c:pt idx="6525">
                  <c:v>326249999999.98273</c:v>
                </c:pt>
                <c:pt idx="6526">
                  <c:v>326299999999.98273</c:v>
                </c:pt>
                <c:pt idx="6527">
                  <c:v>326349999999.98273</c:v>
                </c:pt>
                <c:pt idx="6528">
                  <c:v>326399999999.98273</c:v>
                </c:pt>
                <c:pt idx="6529">
                  <c:v>326449999999.98273</c:v>
                </c:pt>
                <c:pt idx="6530">
                  <c:v>326499999999.98273</c:v>
                </c:pt>
                <c:pt idx="6531">
                  <c:v>326549999999.98273</c:v>
                </c:pt>
                <c:pt idx="6532">
                  <c:v>326599999999.98273</c:v>
                </c:pt>
                <c:pt idx="6533">
                  <c:v>326649999999.98273</c:v>
                </c:pt>
                <c:pt idx="6534">
                  <c:v>326699999999.98273</c:v>
                </c:pt>
                <c:pt idx="6535">
                  <c:v>326749999999.98273</c:v>
                </c:pt>
                <c:pt idx="6536">
                  <c:v>326799999999.98273</c:v>
                </c:pt>
                <c:pt idx="6537">
                  <c:v>326849999999.98273</c:v>
                </c:pt>
                <c:pt idx="6538">
                  <c:v>326899999999.98273</c:v>
                </c:pt>
                <c:pt idx="6539">
                  <c:v>326949999999.98273</c:v>
                </c:pt>
                <c:pt idx="6540">
                  <c:v>326999999999.98279</c:v>
                </c:pt>
                <c:pt idx="6541">
                  <c:v>327049999999.98279</c:v>
                </c:pt>
                <c:pt idx="6542">
                  <c:v>327099999999.98279</c:v>
                </c:pt>
                <c:pt idx="6543">
                  <c:v>327149999999.98303</c:v>
                </c:pt>
                <c:pt idx="6544">
                  <c:v>327199999999.98303</c:v>
                </c:pt>
                <c:pt idx="6545">
                  <c:v>327249999999.98303</c:v>
                </c:pt>
                <c:pt idx="6546">
                  <c:v>327299999999.98303</c:v>
                </c:pt>
                <c:pt idx="6547">
                  <c:v>327349999999.98303</c:v>
                </c:pt>
                <c:pt idx="6548">
                  <c:v>327399999999.98303</c:v>
                </c:pt>
                <c:pt idx="6549">
                  <c:v>327449999999.98303</c:v>
                </c:pt>
                <c:pt idx="6550">
                  <c:v>327499999999.98303</c:v>
                </c:pt>
                <c:pt idx="6551">
                  <c:v>327549999999.98303</c:v>
                </c:pt>
                <c:pt idx="6552">
                  <c:v>327599999999.98309</c:v>
                </c:pt>
                <c:pt idx="6553">
                  <c:v>327649999999.98309</c:v>
                </c:pt>
                <c:pt idx="6554">
                  <c:v>327699999999.98309</c:v>
                </c:pt>
                <c:pt idx="6555">
                  <c:v>327749999999.98322</c:v>
                </c:pt>
                <c:pt idx="6556">
                  <c:v>327799999999.98322</c:v>
                </c:pt>
                <c:pt idx="6557">
                  <c:v>327849999999.98322</c:v>
                </c:pt>
                <c:pt idx="6558">
                  <c:v>327899999999.98322</c:v>
                </c:pt>
                <c:pt idx="6559">
                  <c:v>327949999999.98328</c:v>
                </c:pt>
                <c:pt idx="6560">
                  <c:v>327999999999.98328</c:v>
                </c:pt>
                <c:pt idx="6561">
                  <c:v>328049999999.98328</c:v>
                </c:pt>
                <c:pt idx="6562">
                  <c:v>328099999999.98352</c:v>
                </c:pt>
                <c:pt idx="6563">
                  <c:v>328149999999.98352</c:v>
                </c:pt>
                <c:pt idx="6564">
                  <c:v>328199999999.98352</c:v>
                </c:pt>
                <c:pt idx="6565">
                  <c:v>328249999999.98352</c:v>
                </c:pt>
                <c:pt idx="6566">
                  <c:v>328299999999.98352</c:v>
                </c:pt>
                <c:pt idx="6567">
                  <c:v>328349999999.98352</c:v>
                </c:pt>
                <c:pt idx="6568">
                  <c:v>328399999999.98352</c:v>
                </c:pt>
                <c:pt idx="6569">
                  <c:v>328449999999.98352</c:v>
                </c:pt>
                <c:pt idx="6570">
                  <c:v>328499999999.98352</c:v>
                </c:pt>
                <c:pt idx="6571">
                  <c:v>328549999999.98358</c:v>
                </c:pt>
                <c:pt idx="6572">
                  <c:v>328599999999.98358</c:v>
                </c:pt>
                <c:pt idx="6573">
                  <c:v>328649999999.98358</c:v>
                </c:pt>
                <c:pt idx="6574">
                  <c:v>328699999999.9837</c:v>
                </c:pt>
                <c:pt idx="6575">
                  <c:v>328749999999.9837</c:v>
                </c:pt>
                <c:pt idx="6576">
                  <c:v>328799999999.9837</c:v>
                </c:pt>
                <c:pt idx="6577">
                  <c:v>328849999999.9837</c:v>
                </c:pt>
                <c:pt idx="6578">
                  <c:v>328899999999.98376</c:v>
                </c:pt>
                <c:pt idx="6579">
                  <c:v>328949999999.98376</c:v>
                </c:pt>
                <c:pt idx="6580">
                  <c:v>328999999999.98376</c:v>
                </c:pt>
                <c:pt idx="6581">
                  <c:v>329049999999.98383</c:v>
                </c:pt>
                <c:pt idx="6582">
                  <c:v>329099999999.98383</c:v>
                </c:pt>
                <c:pt idx="6583">
                  <c:v>329149999999.98389</c:v>
                </c:pt>
                <c:pt idx="6584">
                  <c:v>329199999999.98389</c:v>
                </c:pt>
                <c:pt idx="6585">
                  <c:v>329249999999.98389</c:v>
                </c:pt>
                <c:pt idx="6586">
                  <c:v>329299999999.98431</c:v>
                </c:pt>
                <c:pt idx="6587">
                  <c:v>329349999999.98431</c:v>
                </c:pt>
                <c:pt idx="6588">
                  <c:v>329399999999.98437</c:v>
                </c:pt>
                <c:pt idx="6589">
                  <c:v>329449999999.98437</c:v>
                </c:pt>
                <c:pt idx="6590">
                  <c:v>329499999999.98444</c:v>
                </c:pt>
                <c:pt idx="6591">
                  <c:v>329549999999.98444</c:v>
                </c:pt>
                <c:pt idx="6592">
                  <c:v>329599999999.98444</c:v>
                </c:pt>
                <c:pt idx="6593">
                  <c:v>329649999999.98456</c:v>
                </c:pt>
                <c:pt idx="6594">
                  <c:v>329699999999.98456</c:v>
                </c:pt>
                <c:pt idx="6595">
                  <c:v>329749999999.98462</c:v>
                </c:pt>
                <c:pt idx="6596">
                  <c:v>329799999999.98462</c:v>
                </c:pt>
                <c:pt idx="6597">
                  <c:v>329849999999.98462</c:v>
                </c:pt>
                <c:pt idx="6598">
                  <c:v>329899999999.98468</c:v>
                </c:pt>
                <c:pt idx="6599">
                  <c:v>329949999999.98468</c:v>
                </c:pt>
                <c:pt idx="6600">
                  <c:v>329999999999.98474</c:v>
                </c:pt>
                <c:pt idx="6601">
                  <c:v>330049999999.98474</c:v>
                </c:pt>
                <c:pt idx="6602">
                  <c:v>330099999999.9848</c:v>
                </c:pt>
                <c:pt idx="6603">
                  <c:v>330149999999.9848</c:v>
                </c:pt>
                <c:pt idx="6604">
                  <c:v>330199999999.9848</c:v>
                </c:pt>
                <c:pt idx="6605">
                  <c:v>330249999999.98486</c:v>
                </c:pt>
                <c:pt idx="6606">
                  <c:v>330299999999.98486</c:v>
                </c:pt>
                <c:pt idx="6607">
                  <c:v>330349999999.98486</c:v>
                </c:pt>
                <c:pt idx="6608">
                  <c:v>330399999999.98486</c:v>
                </c:pt>
                <c:pt idx="6609">
                  <c:v>330449999999.98486</c:v>
                </c:pt>
                <c:pt idx="6610">
                  <c:v>330499999999.98492</c:v>
                </c:pt>
                <c:pt idx="6611">
                  <c:v>330549999999.98492</c:v>
                </c:pt>
                <c:pt idx="6612">
                  <c:v>330599999999.98499</c:v>
                </c:pt>
                <c:pt idx="6613">
                  <c:v>330649999999.98499</c:v>
                </c:pt>
                <c:pt idx="6614">
                  <c:v>330699999999.98505</c:v>
                </c:pt>
                <c:pt idx="6615">
                  <c:v>330749999999.98505</c:v>
                </c:pt>
                <c:pt idx="6616">
                  <c:v>330799999999.98505</c:v>
                </c:pt>
                <c:pt idx="6617">
                  <c:v>330849999999.98511</c:v>
                </c:pt>
                <c:pt idx="6618">
                  <c:v>330899999999.98511</c:v>
                </c:pt>
                <c:pt idx="6619">
                  <c:v>330949999999.98517</c:v>
                </c:pt>
                <c:pt idx="6620">
                  <c:v>330999999999.98517</c:v>
                </c:pt>
                <c:pt idx="6621">
                  <c:v>331049999999.98523</c:v>
                </c:pt>
                <c:pt idx="6622">
                  <c:v>331099999999.98523</c:v>
                </c:pt>
                <c:pt idx="6623">
                  <c:v>331149999999.98523</c:v>
                </c:pt>
                <c:pt idx="6624">
                  <c:v>331199999999.98523</c:v>
                </c:pt>
                <c:pt idx="6625">
                  <c:v>331249999999.98523</c:v>
                </c:pt>
                <c:pt idx="6626">
                  <c:v>331299999999.98523</c:v>
                </c:pt>
                <c:pt idx="6627">
                  <c:v>331349999999.98523</c:v>
                </c:pt>
                <c:pt idx="6628">
                  <c:v>331399999999.98523</c:v>
                </c:pt>
                <c:pt idx="6629">
                  <c:v>331449999999.98523</c:v>
                </c:pt>
                <c:pt idx="6630">
                  <c:v>331499999999.98523</c:v>
                </c:pt>
                <c:pt idx="6631">
                  <c:v>331549999999.98523</c:v>
                </c:pt>
                <c:pt idx="6632">
                  <c:v>331599999999.98523</c:v>
                </c:pt>
                <c:pt idx="6633">
                  <c:v>331649999999.98523</c:v>
                </c:pt>
                <c:pt idx="6634">
                  <c:v>331699999999.98523</c:v>
                </c:pt>
                <c:pt idx="6635">
                  <c:v>331749999999.98523</c:v>
                </c:pt>
                <c:pt idx="6636">
                  <c:v>331799999999.98523</c:v>
                </c:pt>
                <c:pt idx="6637">
                  <c:v>331849999999.98523</c:v>
                </c:pt>
                <c:pt idx="6638">
                  <c:v>331899999999.98529</c:v>
                </c:pt>
                <c:pt idx="6639">
                  <c:v>331949999999.98529</c:v>
                </c:pt>
                <c:pt idx="6640">
                  <c:v>331999999999.98529</c:v>
                </c:pt>
                <c:pt idx="6641">
                  <c:v>332049999999.98553</c:v>
                </c:pt>
                <c:pt idx="6642">
                  <c:v>332099999999.98553</c:v>
                </c:pt>
                <c:pt idx="6643">
                  <c:v>332149999999.98553</c:v>
                </c:pt>
                <c:pt idx="6644">
                  <c:v>332199999999.98553</c:v>
                </c:pt>
                <c:pt idx="6645">
                  <c:v>332249999999.98553</c:v>
                </c:pt>
                <c:pt idx="6646">
                  <c:v>332299999999.98553</c:v>
                </c:pt>
                <c:pt idx="6647">
                  <c:v>332349999999.98553</c:v>
                </c:pt>
                <c:pt idx="6648">
                  <c:v>332399999999.98553</c:v>
                </c:pt>
                <c:pt idx="6649">
                  <c:v>332449999999.98553</c:v>
                </c:pt>
                <c:pt idx="6650">
                  <c:v>332499999999.98572</c:v>
                </c:pt>
                <c:pt idx="6651">
                  <c:v>332549999999.98572</c:v>
                </c:pt>
                <c:pt idx="6652">
                  <c:v>332599999999.98572</c:v>
                </c:pt>
                <c:pt idx="6653">
                  <c:v>332649999999.98572</c:v>
                </c:pt>
                <c:pt idx="6654">
                  <c:v>332699999999.98572</c:v>
                </c:pt>
                <c:pt idx="6655">
                  <c:v>332749999999.98572</c:v>
                </c:pt>
                <c:pt idx="6656">
                  <c:v>332799999999.98572</c:v>
                </c:pt>
                <c:pt idx="6657">
                  <c:v>332849999999.98578</c:v>
                </c:pt>
                <c:pt idx="6658">
                  <c:v>332899999999.98578</c:v>
                </c:pt>
                <c:pt idx="6659">
                  <c:v>332949999999.98578</c:v>
                </c:pt>
                <c:pt idx="6660">
                  <c:v>332999999999.98602</c:v>
                </c:pt>
                <c:pt idx="6661">
                  <c:v>333049999999.98602</c:v>
                </c:pt>
                <c:pt idx="6662">
                  <c:v>333099999999.98602</c:v>
                </c:pt>
                <c:pt idx="6663">
                  <c:v>333149999999.98602</c:v>
                </c:pt>
                <c:pt idx="6664">
                  <c:v>333199999999.98602</c:v>
                </c:pt>
                <c:pt idx="6665">
                  <c:v>333249999999.98602</c:v>
                </c:pt>
                <c:pt idx="6666">
                  <c:v>333299999999.98602</c:v>
                </c:pt>
                <c:pt idx="6667">
                  <c:v>333349999999.98602</c:v>
                </c:pt>
                <c:pt idx="6668">
                  <c:v>333399999999.98602</c:v>
                </c:pt>
                <c:pt idx="6669">
                  <c:v>333449999999.98608</c:v>
                </c:pt>
                <c:pt idx="6670">
                  <c:v>333499999999.98608</c:v>
                </c:pt>
                <c:pt idx="6671">
                  <c:v>333549999999.98608</c:v>
                </c:pt>
                <c:pt idx="6672">
                  <c:v>333599999999.98621</c:v>
                </c:pt>
                <c:pt idx="6673">
                  <c:v>333649999999.98621</c:v>
                </c:pt>
                <c:pt idx="6674">
                  <c:v>333699999999.98621</c:v>
                </c:pt>
                <c:pt idx="6675">
                  <c:v>333749999999.98621</c:v>
                </c:pt>
                <c:pt idx="6676">
                  <c:v>333799999999.98627</c:v>
                </c:pt>
                <c:pt idx="6677">
                  <c:v>333849999999.98627</c:v>
                </c:pt>
                <c:pt idx="6678">
                  <c:v>333899999999.98627</c:v>
                </c:pt>
                <c:pt idx="6679">
                  <c:v>333949999999.98633</c:v>
                </c:pt>
                <c:pt idx="6680">
                  <c:v>333999999999.98633</c:v>
                </c:pt>
                <c:pt idx="6681">
                  <c:v>334049999999.98639</c:v>
                </c:pt>
                <c:pt idx="6682">
                  <c:v>334099999999.98639</c:v>
                </c:pt>
                <c:pt idx="6683">
                  <c:v>334149999999.98651</c:v>
                </c:pt>
                <c:pt idx="6684">
                  <c:v>334199999999.98651</c:v>
                </c:pt>
                <c:pt idx="6685">
                  <c:v>334249999999.98651</c:v>
                </c:pt>
                <c:pt idx="6686">
                  <c:v>334299999999.98651</c:v>
                </c:pt>
                <c:pt idx="6687">
                  <c:v>334349999999.98651</c:v>
                </c:pt>
                <c:pt idx="6688">
                  <c:v>334399999999.98657</c:v>
                </c:pt>
                <c:pt idx="6689">
                  <c:v>334449999999.98657</c:v>
                </c:pt>
                <c:pt idx="6690">
                  <c:v>334499999999.98657</c:v>
                </c:pt>
                <c:pt idx="6691">
                  <c:v>334549999999.98663</c:v>
                </c:pt>
                <c:pt idx="6692">
                  <c:v>334599999999.98663</c:v>
                </c:pt>
                <c:pt idx="6693">
                  <c:v>334649999999.98669</c:v>
                </c:pt>
                <c:pt idx="6694">
                  <c:v>334699999999.98669</c:v>
                </c:pt>
                <c:pt idx="6695">
                  <c:v>334749999999.98676</c:v>
                </c:pt>
                <c:pt idx="6696">
                  <c:v>334799999999.98676</c:v>
                </c:pt>
                <c:pt idx="6697">
                  <c:v>334849999999.98676</c:v>
                </c:pt>
                <c:pt idx="6698">
                  <c:v>334899999999.98682</c:v>
                </c:pt>
                <c:pt idx="6699">
                  <c:v>334949999999.98682</c:v>
                </c:pt>
                <c:pt idx="6700">
                  <c:v>334999999999.98688</c:v>
                </c:pt>
                <c:pt idx="6701">
                  <c:v>335049999999.98688</c:v>
                </c:pt>
                <c:pt idx="6702">
                  <c:v>335099999999.98688</c:v>
                </c:pt>
                <c:pt idx="6703">
                  <c:v>335149999999.9873</c:v>
                </c:pt>
                <c:pt idx="6704">
                  <c:v>335199999999.9873</c:v>
                </c:pt>
                <c:pt idx="6705">
                  <c:v>335249999999.98737</c:v>
                </c:pt>
                <c:pt idx="6706">
                  <c:v>335299999999.98737</c:v>
                </c:pt>
                <c:pt idx="6707">
                  <c:v>335349999999.98743</c:v>
                </c:pt>
                <c:pt idx="6708">
                  <c:v>335399999999.98743</c:v>
                </c:pt>
                <c:pt idx="6709">
                  <c:v>335449999999.98743</c:v>
                </c:pt>
                <c:pt idx="6710">
                  <c:v>335499999999.98749</c:v>
                </c:pt>
                <c:pt idx="6711">
                  <c:v>335549999999.98749</c:v>
                </c:pt>
                <c:pt idx="6712">
                  <c:v>335599999999.98755</c:v>
                </c:pt>
                <c:pt idx="6713">
                  <c:v>335649999999.98755</c:v>
                </c:pt>
                <c:pt idx="6714">
                  <c:v>335699999999.98755</c:v>
                </c:pt>
                <c:pt idx="6715">
                  <c:v>335749999999.98761</c:v>
                </c:pt>
                <c:pt idx="6716">
                  <c:v>335799999999.98761</c:v>
                </c:pt>
                <c:pt idx="6717">
                  <c:v>335849999999.98767</c:v>
                </c:pt>
                <c:pt idx="6718">
                  <c:v>335899999999.98767</c:v>
                </c:pt>
                <c:pt idx="6719">
                  <c:v>335949999999.98773</c:v>
                </c:pt>
                <c:pt idx="6720">
                  <c:v>335999999999.98773</c:v>
                </c:pt>
                <c:pt idx="6721">
                  <c:v>336049999999.98773</c:v>
                </c:pt>
                <c:pt idx="6722">
                  <c:v>336099999999.98773</c:v>
                </c:pt>
                <c:pt idx="6723">
                  <c:v>336149999999.98773</c:v>
                </c:pt>
                <c:pt idx="6724">
                  <c:v>336199999999.98773</c:v>
                </c:pt>
                <c:pt idx="6725">
                  <c:v>336249999999.98773</c:v>
                </c:pt>
                <c:pt idx="6726">
                  <c:v>336299999999.98773</c:v>
                </c:pt>
                <c:pt idx="6727">
                  <c:v>336349999999.98773</c:v>
                </c:pt>
                <c:pt idx="6728">
                  <c:v>336399999999.98773</c:v>
                </c:pt>
                <c:pt idx="6729">
                  <c:v>336449999999.98773</c:v>
                </c:pt>
                <c:pt idx="6730">
                  <c:v>336499999999.98773</c:v>
                </c:pt>
                <c:pt idx="6731">
                  <c:v>336549999999.98773</c:v>
                </c:pt>
                <c:pt idx="6732">
                  <c:v>336599999999.98773</c:v>
                </c:pt>
                <c:pt idx="6733">
                  <c:v>336649999999.98773</c:v>
                </c:pt>
                <c:pt idx="6734">
                  <c:v>336699999999.98773</c:v>
                </c:pt>
                <c:pt idx="6735">
                  <c:v>336749999999.98773</c:v>
                </c:pt>
                <c:pt idx="6736">
                  <c:v>336799999999.98779</c:v>
                </c:pt>
                <c:pt idx="6737">
                  <c:v>336849999999.98779</c:v>
                </c:pt>
                <c:pt idx="6738">
                  <c:v>336899999999.98822</c:v>
                </c:pt>
                <c:pt idx="6739">
                  <c:v>336949999999.98822</c:v>
                </c:pt>
                <c:pt idx="6740">
                  <c:v>336999999999.98822</c:v>
                </c:pt>
                <c:pt idx="6741">
                  <c:v>337049999999.98822</c:v>
                </c:pt>
                <c:pt idx="6742">
                  <c:v>337099999999.98822</c:v>
                </c:pt>
                <c:pt idx="6743">
                  <c:v>337149999999.98822</c:v>
                </c:pt>
                <c:pt idx="6744">
                  <c:v>337199999999.98822</c:v>
                </c:pt>
                <c:pt idx="6745">
                  <c:v>337249999999.98822</c:v>
                </c:pt>
                <c:pt idx="6746">
                  <c:v>337299999999.98822</c:v>
                </c:pt>
                <c:pt idx="6747">
                  <c:v>337349999999.98822</c:v>
                </c:pt>
                <c:pt idx="6748">
                  <c:v>337399999999.98822</c:v>
                </c:pt>
                <c:pt idx="6749">
                  <c:v>337449999999.98822</c:v>
                </c:pt>
                <c:pt idx="6750">
                  <c:v>337499999999.98822</c:v>
                </c:pt>
                <c:pt idx="6751">
                  <c:v>337549999999.98822</c:v>
                </c:pt>
                <c:pt idx="6752">
                  <c:v>337599999999.98822</c:v>
                </c:pt>
                <c:pt idx="6753">
                  <c:v>337649999999.98822</c:v>
                </c:pt>
                <c:pt idx="6754">
                  <c:v>337699999999.98822</c:v>
                </c:pt>
                <c:pt idx="6755">
                  <c:v>337749999999.98828</c:v>
                </c:pt>
                <c:pt idx="6756">
                  <c:v>337799999999.98828</c:v>
                </c:pt>
                <c:pt idx="6757">
                  <c:v>337849999999.98853</c:v>
                </c:pt>
                <c:pt idx="6758">
                  <c:v>337899999999.98853</c:v>
                </c:pt>
                <c:pt idx="6759">
                  <c:v>337949999999.98853</c:v>
                </c:pt>
                <c:pt idx="6760">
                  <c:v>337999999999.98853</c:v>
                </c:pt>
                <c:pt idx="6761">
                  <c:v>338049999999.98853</c:v>
                </c:pt>
                <c:pt idx="6762">
                  <c:v>338099999999.98853</c:v>
                </c:pt>
                <c:pt idx="6763">
                  <c:v>338149999999.98853</c:v>
                </c:pt>
                <c:pt idx="6764">
                  <c:v>338199999999.98853</c:v>
                </c:pt>
                <c:pt idx="6765">
                  <c:v>338249999999.98853</c:v>
                </c:pt>
                <c:pt idx="6766">
                  <c:v>338299999999.98853</c:v>
                </c:pt>
                <c:pt idx="6767">
                  <c:v>338349999999.98859</c:v>
                </c:pt>
                <c:pt idx="6768">
                  <c:v>338399999999.98859</c:v>
                </c:pt>
                <c:pt idx="6769">
                  <c:v>338449999999.98871</c:v>
                </c:pt>
                <c:pt idx="6770">
                  <c:v>338499999999.98871</c:v>
                </c:pt>
                <c:pt idx="6771">
                  <c:v>338549999999.98871</c:v>
                </c:pt>
                <c:pt idx="6772">
                  <c:v>338599999999.98871</c:v>
                </c:pt>
                <c:pt idx="6773">
                  <c:v>338649999999.98871</c:v>
                </c:pt>
                <c:pt idx="6774">
                  <c:v>338699999999.98877</c:v>
                </c:pt>
                <c:pt idx="6775">
                  <c:v>338749999999.98877</c:v>
                </c:pt>
                <c:pt idx="6776">
                  <c:v>338799999999.98877</c:v>
                </c:pt>
                <c:pt idx="6777">
                  <c:v>338849999999.98883</c:v>
                </c:pt>
                <c:pt idx="6778">
                  <c:v>338899999999.98883</c:v>
                </c:pt>
                <c:pt idx="6779">
                  <c:v>338949999999.98889</c:v>
                </c:pt>
                <c:pt idx="6780">
                  <c:v>338999999999.98889</c:v>
                </c:pt>
                <c:pt idx="6781">
                  <c:v>339049999999.98901</c:v>
                </c:pt>
                <c:pt idx="6782">
                  <c:v>339099999999.98901</c:v>
                </c:pt>
                <c:pt idx="6783">
                  <c:v>339149999999.98901</c:v>
                </c:pt>
                <c:pt idx="6784">
                  <c:v>339199999999.98901</c:v>
                </c:pt>
                <c:pt idx="6785">
                  <c:v>339249999999.98901</c:v>
                </c:pt>
                <c:pt idx="6786">
                  <c:v>339299999999.98907</c:v>
                </c:pt>
                <c:pt idx="6787">
                  <c:v>339349999999.98907</c:v>
                </c:pt>
                <c:pt idx="6788">
                  <c:v>339399999999.9892</c:v>
                </c:pt>
                <c:pt idx="6789">
                  <c:v>339449999999.9892</c:v>
                </c:pt>
                <c:pt idx="6790">
                  <c:v>339499999999.9892</c:v>
                </c:pt>
                <c:pt idx="6791">
                  <c:v>339549999999.9892</c:v>
                </c:pt>
                <c:pt idx="6792">
                  <c:v>339599999999.9892</c:v>
                </c:pt>
                <c:pt idx="6793">
                  <c:v>339649999999.98926</c:v>
                </c:pt>
                <c:pt idx="6794">
                  <c:v>339699999999.98926</c:v>
                </c:pt>
                <c:pt idx="6795">
                  <c:v>339749999999.98926</c:v>
                </c:pt>
                <c:pt idx="6796">
                  <c:v>339799999999.98932</c:v>
                </c:pt>
                <c:pt idx="6797">
                  <c:v>339849999999.98932</c:v>
                </c:pt>
                <c:pt idx="6798">
                  <c:v>339899999999.98938</c:v>
                </c:pt>
                <c:pt idx="6799">
                  <c:v>339949999999.98938</c:v>
                </c:pt>
                <c:pt idx="6800">
                  <c:v>339999999999.9895</c:v>
                </c:pt>
                <c:pt idx="6801">
                  <c:v>340049999999.9895</c:v>
                </c:pt>
                <c:pt idx="6802">
                  <c:v>340099999999.9895</c:v>
                </c:pt>
                <c:pt idx="6803">
                  <c:v>340149999999.9895</c:v>
                </c:pt>
                <c:pt idx="6804">
                  <c:v>340199999999.9895</c:v>
                </c:pt>
                <c:pt idx="6805">
                  <c:v>340249999999.98956</c:v>
                </c:pt>
                <c:pt idx="6806">
                  <c:v>340299999999.98956</c:v>
                </c:pt>
                <c:pt idx="6807">
                  <c:v>340349999999.98956</c:v>
                </c:pt>
                <c:pt idx="6808">
                  <c:v>340399999999.98962</c:v>
                </c:pt>
                <c:pt idx="6809">
                  <c:v>340449999999.98962</c:v>
                </c:pt>
                <c:pt idx="6810">
                  <c:v>340499999999.98969</c:v>
                </c:pt>
                <c:pt idx="6811">
                  <c:v>340549999999.98969</c:v>
                </c:pt>
                <c:pt idx="6812">
                  <c:v>340599999999.98975</c:v>
                </c:pt>
                <c:pt idx="6813">
                  <c:v>340649999999.98975</c:v>
                </c:pt>
                <c:pt idx="6814">
                  <c:v>340699999999.98975</c:v>
                </c:pt>
                <c:pt idx="6815">
                  <c:v>340749999999.98981</c:v>
                </c:pt>
                <c:pt idx="6816">
                  <c:v>340799999999.98981</c:v>
                </c:pt>
                <c:pt idx="6817">
                  <c:v>340849999999.98987</c:v>
                </c:pt>
                <c:pt idx="6818">
                  <c:v>340899999999.98987</c:v>
                </c:pt>
                <c:pt idx="6819">
                  <c:v>340949999999.98993</c:v>
                </c:pt>
                <c:pt idx="6820">
                  <c:v>340999999999.98993</c:v>
                </c:pt>
                <c:pt idx="6821">
                  <c:v>341049999999.98993</c:v>
                </c:pt>
                <c:pt idx="6822">
                  <c:v>341099999999.98999</c:v>
                </c:pt>
                <c:pt idx="6823">
                  <c:v>341149999999.98999</c:v>
                </c:pt>
                <c:pt idx="6824">
                  <c:v>341199999999.99023</c:v>
                </c:pt>
                <c:pt idx="6825">
                  <c:v>341249999999.99023</c:v>
                </c:pt>
                <c:pt idx="6826">
                  <c:v>341299999999.99023</c:v>
                </c:pt>
                <c:pt idx="6827">
                  <c:v>341349999999.99023</c:v>
                </c:pt>
                <c:pt idx="6828">
                  <c:v>341399999999.99023</c:v>
                </c:pt>
                <c:pt idx="6829">
                  <c:v>341449999999.99023</c:v>
                </c:pt>
                <c:pt idx="6830">
                  <c:v>341499999999.99023</c:v>
                </c:pt>
                <c:pt idx="6831">
                  <c:v>341549999999.99023</c:v>
                </c:pt>
                <c:pt idx="6832">
                  <c:v>341599999999.99023</c:v>
                </c:pt>
                <c:pt idx="6833">
                  <c:v>341649999999.99023</c:v>
                </c:pt>
                <c:pt idx="6834">
                  <c:v>341699999999.99066</c:v>
                </c:pt>
                <c:pt idx="6835">
                  <c:v>341749999999.99066</c:v>
                </c:pt>
                <c:pt idx="6836">
                  <c:v>341799999999.99072</c:v>
                </c:pt>
                <c:pt idx="6837">
                  <c:v>341849999999.99072</c:v>
                </c:pt>
                <c:pt idx="6838">
                  <c:v>341899999999.99072</c:v>
                </c:pt>
                <c:pt idx="6839">
                  <c:v>341949999999.99072</c:v>
                </c:pt>
                <c:pt idx="6840">
                  <c:v>341999999999.99072</c:v>
                </c:pt>
                <c:pt idx="6841">
                  <c:v>342049999999.99072</c:v>
                </c:pt>
                <c:pt idx="6842">
                  <c:v>342099999999.99072</c:v>
                </c:pt>
                <c:pt idx="6843">
                  <c:v>342149999999.99072</c:v>
                </c:pt>
                <c:pt idx="6844">
                  <c:v>342199999999.99072</c:v>
                </c:pt>
                <c:pt idx="6845">
                  <c:v>342249999999.99072</c:v>
                </c:pt>
                <c:pt idx="6846">
                  <c:v>342299999999.99072</c:v>
                </c:pt>
                <c:pt idx="6847">
                  <c:v>342349999999.99072</c:v>
                </c:pt>
                <c:pt idx="6848">
                  <c:v>342399999999.99072</c:v>
                </c:pt>
                <c:pt idx="6849">
                  <c:v>342449999999.99072</c:v>
                </c:pt>
                <c:pt idx="6850">
                  <c:v>342499999999.99072</c:v>
                </c:pt>
                <c:pt idx="6851">
                  <c:v>342549999999.99072</c:v>
                </c:pt>
                <c:pt idx="6852">
                  <c:v>342599999999.99072</c:v>
                </c:pt>
                <c:pt idx="6853">
                  <c:v>342649999999.99078</c:v>
                </c:pt>
                <c:pt idx="6854">
                  <c:v>342699999999.99078</c:v>
                </c:pt>
                <c:pt idx="6855">
                  <c:v>342749999999.99103</c:v>
                </c:pt>
                <c:pt idx="6856">
                  <c:v>342799999999.99103</c:v>
                </c:pt>
                <c:pt idx="6857">
                  <c:v>342849999999.99103</c:v>
                </c:pt>
                <c:pt idx="6858">
                  <c:v>342899999999.99103</c:v>
                </c:pt>
                <c:pt idx="6859">
                  <c:v>342949999999.99103</c:v>
                </c:pt>
                <c:pt idx="6860">
                  <c:v>342999999999.99103</c:v>
                </c:pt>
                <c:pt idx="6861">
                  <c:v>343049999999.99103</c:v>
                </c:pt>
                <c:pt idx="6862">
                  <c:v>343099999999.99103</c:v>
                </c:pt>
                <c:pt idx="6863">
                  <c:v>343149999999.99103</c:v>
                </c:pt>
                <c:pt idx="6864">
                  <c:v>343199999999.99103</c:v>
                </c:pt>
                <c:pt idx="6865">
                  <c:v>343249999999.99109</c:v>
                </c:pt>
                <c:pt idx="6866">
                  <c:v>343299999999.99109</c:v>
                </c:pt>
                <c:pt idx="6867">
                  <c:v>343349999999.99121</c:v>
                </c:pt>
                <c:pt idx="6868">
                  <c:v>343399999999.99121</c:v>
                </c:pt>
                <c:pt idx="6869">
                  <c:v>343449999999.99121</c:v>
                </c:pt>
                <c:pt idx="6870">
                  <c:v>343499999999.99121</c:v>
                </c:pt>
                <c:pt idx="6871">
                  <c:v>343549999999.99121</c:v>
                </c:pt>
                <c:pt idx="6872">
                  <c:v>343599999999.99127</c:v>
                </c:pt>
                <c:pt idx="6873">
                  <c:v>343649999999.99127</c:v>
                </c:pt>
                <c:pt idx="6874">
                  <c:v>343699999999.99133</c:v>
                </c:pt>
                <c:pt idx="6875">
                  <c:v>343749999999.99133</c:v>
                </c:pt>
                <c:pt idx="6876">
                  <c:v>343799999999.99133</c:v>
                </c:pt>
                <c:pt idx="6877">
                  <c:v>343849999999.99139</c:v>
                </c:pt>
                <c:pt idx="6878">
                  <c:v>343899999999.99139</c:v>
                </c:pt>
                <c:pt idx="6879">
                  <c:v>343949999999.99152</c:v>
                </c:pt>
                <c:pt idx="6880">
                  <c:v>343999999999.99152</c:v>
                </c:pt>
                <c:pt idx="6881">
                  <c:v>344049999999.99152</c:v>
                </c:pt>
                <c:pt idx="6882">
                  <c:v>344099999999.99152</c:v>
                </c:pt>
                <c:pt idx="6883">
                  <c:v>344149999999.99152</c:v>
                </c:pt>
                <c:pt idx="6884">
                  <c:v>344199999999.99158</c:v>
                </c:pt>
                <c:pt idx="6885">
                  <c:v>344249999999.99158</c:v>
                </c:pt>
                <c:pt idx="6886">
                  <c:v>344299999999.9917</c:v>
                </c:pt>
                <c:pt idx="6887">
                  <c:v>344349999999.9917</c:v>
                </c:pt>
                <c:pt idx="6888">
                  <c:v>344399999999.9917</c:v>
                </c:pt>
                <c:pt idx="6889">
                  <c:v>344449999999.9917</c:v>
                </c:pt>
                <c:pt idx="6890">
                  <c:v>344499999999.9917</c:v>
                </c:pt>
                <c:pt idx="6891">
                  <c:v>344549999999.99176</c:v>
                </c:pt>
                <c:pt idx="6892">
                  <c:v>344599999999.99176</c:v>
                </c:pt>
                <c:pt idx="6893">
                  <c:v>344649999999.99182</c:v>
                </c:pt>
                <c:pt idx="6894">
                  <c:v>344699999999.99182</c:v>
                </c:pt>
                <c:pt idx="6895">
                  <c:v>344749999999.99182</c:v>
                </c:pt>
                <c:pt idx="6896">
                  <c:v>344799999999.99188</c:v>
                </c:pt>
                <c:pt idx="6897">
                  <c:v>344849999999.99188</c:v>
                </c:pt>
                <c:pt idx="6898">
                  <c:v>344899999999.99231</c:v>
                </c:pt>
                <c:pt idx="6899">
                  <c:v>344949999999.99231</c:v>
                </c:pt>
                <c:pt idx="6900">
                  <c:v>344999999999.99231</c:v>
                </c:pt>
                <c:pt idx="6901">
                  <c:v>345049999999.99237</c:v>
                </c:pt>
                <c:pt idx="6902">
                  <c:v>345099999999.99237</c:v>
                </c:pt>
                <c:pt idx="6903">
                  <c:v>345149999999.99243</c:v>
                </c:pt>
                <c:pt idx="6904">
                  <c:v>345199999999.99243</c:v>
                </c:pt>
                <c:pt idx="6905">
                  <c:v>345249999999.99249</c:v>
                </c:pt>
                <c:pt idx="6906">
                  <c:v>345299999999.99249</c:v>
                </c:pt>
                <c:pt idx="6907">
                  <c:v>345349999999.99249</c:v>
                </c:pt>
                <c:pt idx="6908">
                  <c:v>345399999999.99255</c:v>
                </c:pt>
                <c:pt idx="6909">
                  <c:v>345449999999.99255</c:v>
                </c:pt>
                <c:pt idx="6910">
                  <c:v>345499999999.99261</c:v>
                </c:pt>
                <c:pt idx="6911">
                  <c:v>345549999999.99261</c:v>
                </c:pt>
                <c:pt idx="6912">
                  <c:v>345599999999.99261</c:v>
                </c:pt>
                <c:pt idx="6913">
                  <c:v>345649999999.99268</c:v>
                </c:pt>
                <c:pt idx="6914">
                  <c:v>345699999999.99268</c:v>
                </c:pt>
                <c:pt idx="6915">
                  <c:v>345749999999.99274</c:v>
                </c:pt>
                <c:pt idx="6916">
                  <c:v>345799999999.99274</c:v>
                </c:pt>
                <c:pt idx="6917">
                  <c:v>345849999999.9928</c:v>
                </c:pt>
                <c:pt idx="6918">
                  <c:v>345899999999.9928</c:v>
                </c:pt>
                <c:pt idx="6919">
                  <c:v>345949999999.9928</c:v>
                </c:pt>
                <c:pt idx="6920">
                  <c:v>345999999999.99286</c:v>
                </c:pt>
                <c:pt idx="6921">
                  <c:v>346049999999.99286</c:v>
                </c:pt>
                <c:pt idx="6922">
                  <c:v>346099999999.99292</c:v>
                </c:pt>
                <c:pt idx="6923">
                  <c:v>346149999999.99292</c:v>
                </c:pt>
                <c:pt idx="6924">
                  <c:v>346199999999.99298</c:v>
                </c:pt>
                <c:pt idx="6925">
                  <c:v>346249999999.99298</c:v>
                </c:pt>
                <c:pt idx="6926">
                  <c:v>346299999999.99298</c:v>
                </c:pt>
                <c:pt idx="6927">
                  <c:v>346349999999.99304</c:v>
                </c:pt>
                <c:pt idx="6928">
                  <c:v>346399999999.99304</c:v>
                </c:pt>
                <c:pt idx="6929">
                  <c:v>346449999999.9931</c:v>
                </c:pt>
                <c:pt idx="6930">
                  <c:v>346499999999.9931</c:v>
                </c:pt>
                <c:pt idx="6931">
                  <c:v>346549999999.9931</c:v>
                </c:pt>
                <c:pt idx="6932">
                  <c:v>346599999999.99316</c:v>
                </c:pt>
                <c:pt idx="6933">
                  <c:v>346649999999.99316</c:v>
                </c:pt>
                <c:pt idx="6934">
                  <c:v>346699999999.99323</c:v>
                </c:pt>
                <c:pt idx="6935">
                  <c:v>346749999999.99323</c:v>
                </c:pt>
                <c:pt idx="6936">
                  <c:v>346799999999.99323</c:v>
                </c:pt>
                <c:pt idx="6937">
                  <c:v>346849999999.99323</c:v>
                </c:pt>
                <c:pt idx="6938">
                  <c:v>346899999999.99323</c:v>
                </c:pt>
                <c:pt idx="6939">
                  <c:v>346949999999.99323</c:v>
                </c:pt>
                <c:pt idx="6940">
                  <c:v>346999999999.99323</c:v>
                </c:pt>
                <c:pt idx="6941">
                  <c:v>347049999999.99323</c:v>
                </c:pt>
                <c:pt idx="6942">
                  <c:v>347099999999.99323</c:v>
                </c:pt>
                <c:pt idx="6943">
                  <c:v>347149999999.99323</c:v>
                </c:pt>
                <c:pt idx="6944">
                  <c:v>347199999999.99323</c:v>
                </c:pt>
                <c:pt idx="6945">
                  <c:v>347249999999.99323</c:v>
                </c:pt>
                <c:pt idx="6946">
                  <c:v>347299999999.99323</c:v>
                </c:pt>
                <c:pt idx="6947">
                  <c:v>347349999999.99323</c:v>
                </c:pt>
                <c:pt idx="6948">
                  <c:v>347399999999.99323</c:v>
                </c:pt>
                <c:pt idx="6949">
                  <c:v>347449999999.99323</c:v>
                </c:pt>
                <c:pt idx="6950">
                  <c:v>347499999999.99323</c:v>
                </c:pt>
                <c:pt idx="6951">
                  <c:v>347549999999.99329</c:v>
                </c:pt>
                <c:pt idx="6952">
                  <c:v>347599999999.99329</c:v>
                </c:pt>
                <c:pt idx="6953">
                  <c:v>347649999999.99353</c:v>
                </c:pt>
                <c:pt idx="6954">
                  <c:v>347699999999.99353</c:v>
                </c:pt>
                <c:pt idx="6955">
                  <c:v>347749999999.99353</c:v>
                </c:pt>
                <c:pt idx="6956">
                  <c:v>347799999999.99353</c:v>
                </c:pt>
                <c:pt idx="6957">
                  <c:v>347849999999.99353</c:v>
                </c:pt>
                <c:pt idx="6958">
                  <c:v>347899999999.99353</c:v>
                </c:pt>
                <c:pt idx="6959">
                  <c:v>347949999999.99353</c:v>
                </c:pt>
                <c:pt idx="6960">
                  <c:v>347999999999.99353</c:v>
                </c:pt>
                <c:pt idx="6961">
                  <c:v>348049999999.99353</c:v>
                </c:pt>
                <c:pt idx="6962">
                  <c:v>348099999999.99353</c:v>
                </c:pt>
                <c:pt idx="6963">
                  <c:v>348149999999.99359</c:v>
                </c:pt>
                <c:pt idx="6964">
                  <c:v>348199999999.99359</c:v>
                </c:pt>
                <c:pt idx="6965">
                  <c:v>348249999999.99371</c:v>
                </c:pt>
                <c:pt idx="6966">
                  <c:v>348299999999.99371</c:v>
                </c:pt>
                <c:pt idx="6967">
                  <c:v>348349999999.99371</c:v>
                </c:pt>
                <c:pt idx="6968">
                  <c:v>348399999999.99371</c:v>
                </c:pt>
                <c:pt idx="6969">
                  <c:v>348449999999.99371</c:v>
                </c:pt>
                <c:pt idx="6970">
                  <c:v>348499999999.99377</c:v>
                </c:pt>
                <c:pt idx="6971">
                  <c:v>348549999999.99377</c:v>
                </c:pt>
                <c:pt idx="6972">
                  <c:v>348599999999.99426</c:v>
                </c:pt>
                <c:pt idx="6973">
                  <c:v>348649999999.99426</c:v>
                </c:pt>
                <c:pt idx="6974">
                  <c:v>348699999999.99426</c:v>
                </c:pt>
                <c:pt idx="6975">
                  <c:v>348749999999.99432</c:v>
                </c:pt>
                <c:pt idx="6976">
                  <c:v>348799999999.99432</c:v>
                </c:pt>
                <c:pt idx="6977">
                  <c:v>348849999999.99438</c:v>
                </c:pt>
                <c:pt idx="6978">
                  <c:v>348899999999.99438</c:v>
                </c:pt>
                <c:pt idx="6979">
                  <c:v>348949999999.99445</c:v>
                </c:pt>
                <c:pt idx="6980">
                  <c:v>348999999999.99445</c:v>
                </c:pt>
                <c:pt idx="6981">
                  <c:v>349049999999.99445</c:v>
                </c:pt>
                <c:pt idx="6982">
                  <c:v>349099999999.99457</c:v>
                </c:pt>
                <c:pt idx="6983">
                  <c:v>349149999999.99457</c:v>
                </c:pt>
                <c:pt idx="6984">
                  <c:v>349199999999.99463</c:v>
                </c:pt>
                <c:pt idx="6985">
                  <c:v>349249999999.99463</c:v>
                </c:pt>
                <c:pt idx="6986">
                  <c:v>349299999999.99463</c:v>
                </c:pt>
                <c:pt idx="6987">
                  <c:v>349349999999.99463</c:v>
                </c:pt>
                <c:pt idx="6988">
                  <c:v>349399999999.99463</c:v>
                </c:pt>
                <c:pt idx="6989">
                  <c:v>349449999999.99469</c:v>
                </c:pt>
                <c:pt idx="6990">
                  <c:v>349499999999.99469</c:v>
                </c:pt>
                <c:pt idx="6991">
                  <c:v>349549999999.99475</c:v>
                </c:pt>
                <c:pt idx="6992">
                  <c:v>349599999999.99475</c:v>
                </c:pt>
                <c:pt idx="6993">
                  <c:v>349649999999.99475</c:v>
                </c:pt>
                <c:pt idx="6994">
                  <c:v>349699999999.99481</c:v>
                </c:pt>
                <c:pt idx="6995">
                  <c:v>349749999999.99481</c:v>
                </c:pt>
                <c:pt idx="6996">
                  <c:v>349799999999.99487</c:v>
                </c:pt>
                <c:pt idx="6997">
                  <c:v>349849999999.99487</c:v>
                </c:pt>
                <c:pt idx="6998">
                  <c:v>349899999999.99487</c:v>
                </c:pt>
                <c:pt idx="6999">
                  <c:v>349949999999.99487</c:v>
                </c:pt>
                <c:pt idx="7000">
                  <c:v>349999999999.99487</c:v>
                </c:pt>
                <c:pt idx="7001">
                  <c:v>350049999999.99493</c:v>
                </c:pt>
                <c:pt idx="7002">
                  <c:v>350099999999.99493</c:v>
                </c:pt>
                <c:pt idx="7003">
                  <c:v>350149999999.995</c:v>
                </c:pt>
                <c:pt idx="7004">
                  <c:v>350199999999.995</c:v>
                </c:pt>
                <c:pt idx="7005">
                  <c:v>350249999999.995</c:v>
                </c:pt>
                <c:pt idx="7006">
                  <c:v>350299999999.99506</c:v>
                </c:pt>
                <c:pt idx="7007">
                  <c:v>350349999999.99506</c:v>
                </c:pt>
                <c:pt idx="7008">
                  <c:v>350399999999.99512</c:v>
                </c:pt>
                <c:pt idx="7009">
                  <c:v>350449999999.99512</c:v>
                </c:pt>
                <c:pt idx="7010">
                  <c:v>350499999999.99518</c:v>
                </c:pt>
                <c:pt idx="7011">
                  <c:v>350549999999.99518</c:v>
                </c:pt>
                <c:pt idx="7012">
                  <c:v>350599999999.99518</c:v>
                </c:pt>
                <c:pt idx="7013">
                  <c:v>350649999999.99524</c:v>
                </c:pt>
                <c:pt idx="7014">
                  <c:v>350699999999.99524</c:v>
                </c:pt>
                <c:pt idx="7015">
                  <c:v>350749999999.9953</c:v>
                </c:pt>
                <c:pt idx="7016">
                  <c:v>350799999999.9953</c:v>
                </c:pt>
                <c:pt idx="7017">
                  <c:v>350849999999.9953</c:v>
                </c:pt>
                <c:pt idx="7018">
                  <c:v>350899999999.99536</c:v>
                </c:pt>
                <c:pt idx="7019">
                  <c:v>350949999999.99536</c:v>
                </c:pt>
                <c:pt idx="7020">
                  <c:v>350999999999.99542</c:v>
                </c:pt>
                <c:pt idx="7021">
                  <c:v>351049999999.99542</c:v>
                </c:pt>
                <c:pt idx="7022">
                  <c:v>351099999999.99548</c:v>
                </c:pt>
                <c:pt idx="7023">
                  <c:v>351149999999.99548</c:v>
                </c:pt>
                <c:pt idx="7024">
                  <c:v>351199999999.99548</c:v>
                </c:pt>
                <c:pt idx="7025">
                  <c:v>351249999999.99554</c:v>
                </c:pt>
                <c:pt idx="7026">
                  <c:v>351299999999.99554</c:v>
                </c:pt>
                <c:pt idx="7027">
                  <c:v>351349999999.99561</c:v>
                </c:pt>
                <c:pt idx="7028">
                  <c:v>351399999999.99561</c:v>
                </c:pt>
                <c:pt idx="7029">
                  <c:v>351449999999.99567</c:v>
                </c:pt>
                <c:pt idx="7030">
                  <c:v>351499999999.99567</c:v>
                </c:pt>
                <c:pt idx="7031">
                  <c:v>351549999999.99567</c:v>
                </c:pt>
                <c:pt idx="7032">
                  <c:v>351599999999.99573</c:v>
                </c:pt>
                <c:pt idx="7033">
                  <c:v>351649999999.99573</c:v>
                </c:pt>
                <c:pt idx="7034">
                  <c:v>351699999999.99573</c:v>
                </c:pt>
                <c:pt idx="7035">
                  <c:v>351749999999.99573</c:v>
                </c:pt>
                <c:pt idx="7036">
                  <c:v>351799999999.99573</c:v>
                </c:pt>
                <c:pt idx="7037">
                  <c:v>351849999999.99573</c:v>
                </c:pt>
                <c:pt idx="7038">
                  <c:v>351899999999.99573</c:v>
                </c:pt>
                <c:pt idx="7039">
                  <c:v>351949999999.99573</c:v>
                </c:pt>
                <c:pt idx="7040">
                  <c:v>351999999999.99573</c:v>
                </c:pt>
                <c:pt idx="7041">
                  <c:v>352049999999.99573</c:v>
                </c:pt>
                <c:pt idx="7042">
                  <c:v>352099999999.99573</c:v>
                </c:pt>
                <c:pt idx="7043">
                  <c:v>352149999999.99573</c:v>
                </c:pt>
                <c:pt idx="7044">
                  <c:v>352199999999.99573</c:v>
                </c:pt>
                <c:pt idx="7045">
                  <c:v>352249999999.99573</c:v>
                </c:pt>
                <c:pt idx="7046">
                  <c:v>352299999999.99573</c:v>
                </c:pt>
                <c:pt idx="7047">
                  <c:v>352349999999.99573</c:v>
                </c:pt>
                <c:pt idx="7048">
                  <c:v>352399999999.99573</c:v>
                </c:pt>
                <c:pt idx="7049">
                  <c:v>352449999999.99579</c:v>
                </c:pt>
                <c:pt idx="7050">
                  <c:v>352499999999.99579</c:v>
                </c:pt>
                <c:pt idx="7051">
                  <c:v>352549999999.99603</c:v>
                </c:pt>
                <c:pt idx="7052">
                  <c:v>352599999999.99603</c:v>
                </c:pt>
                <c:pt idx="7053">
                  <c:v>352649999999.99603</c:v>
                </c:pt>
                <c:pt idx="7054">
                  <c:v>352699999999.99603</c:v>
                </c:pt>
                <c:pt idx="7055">
                  <c:v>352749999999.99603</c:v>
                </c:pt>
                <c:pt idx="7056">
                  <c:v>352799999999.99603</c:v>
                </c:pt>
                <c:pt idx="7057">
                  <c:v>352849999999.99603</c:v>
                </c:pt>
                <c:pt idx="7058">
                  <c:v>352899999999.99603</c:v>
                </c:pt>
                <c:pt idx="7059">
                  <c:v>352949999999.99603</c:v>
                </c:pt>
                <c:pt idx="7060">
                  <c:v>352999999999.99609</c:v>
                </c:pt>
                <c:pt idx="7061">
                  <c:v>353049999999.99609</c:v>
                </c:pt>
                <c:pt idx="7062">
                  <c:v>353099999999.99609</c:v>
                </c:pt>
                <c:pt idx="7063">
                  <c:v>353149999999.99622</c:v>
                </c:pt>
                <c:pt idx="7064">
                  <c:v>353199999999.99622</c:v>
                </c:pt>
                <c:pt idx="7065">
                  <c:v>353249999999.99622</c:v>
                </c:pt>
                <c:pt idx="7066">
                  <c:v>353299999999.99622</c:v>
                </c:pt>
                <c:pt idx="7067">
                  <c:v>353349999999.99622</c:v>
                </c:pt>
                <c:pt idx="7068">
                  <c:v>353399999999.99628</c:v>
                </c:pt>
                <c:pt idx="7069">
                  <c:v>353449999999.99628</c:v>
                </c:pt>
                <c:pt idx="7070">
                  <c:v>353499999999.99652</c:v>
                </c:pt>
                <c:pt idx="7071">
                  <c:v>353549999999.99652</c:v>
                </c:pt>
                <c:pt idx="7072">
                  <c:v>353599999999.99652</c:v>
                </c:pt>
                <c:pt idx="7073">
                  <c:v>353649999999.99652</c:v>
                </c:pt>
                <c:pt idx="7074">
                  <c:v>353699999999.99652</c:v>
                </c:pt>
                <c:pt idx="7075">
                  <c:v>353749999999.99652</c:v>
                </c:pt>
                <c:pt idx="7076">
                  <c:v>353799999999.99652</c:v>
                </c:pt>
                <c:pt idx="7077">
                  <c:v>353849999999.99652</c:v>
                </c:pt>
                <c:pt idx="7078">
                  <c:v>353899999999.99652</c:v>
                </c:pt>
                <c:pt idx="7079">
                  <c:v>353949999999.99652</c:v>
                </c:pt>
                <c:pt idx="7080">
                  <c:v>353999999999.99658</c:v>
                </c:pt>
                <c:pt idx="7081">
                  <c:v>354049999999.99658</c:v>
                </c:pt>
                <c:pt idx="7082">
                  <c:v>354099999999.9967</c:v>
                </c:pt>
                <c:pt idx="7083">
                  <c:v>354149999999.9967</c:v>
                </c:pt>
                <c:pt idx="7084">
                  <c:v>354199999999.9967</c:v>
                </c:pt>
                <c:pt idx="7085">
                  <c:v>354249999999.9967</c:v>
                </c:pt>
                <c:pt idx="7086">
                  <c:v>354299999999.9967</c:v>
                </c:pt>
                <c:pt idx="7087">
                  <c:v>354349999999.99677</c:v>
                </c:pt>
                <c:pt idx="7088">
                  <c:v>354399999999.99677</c:v>
                </c:pt>
                <c:pt idx="7089">
                  <c:v>354449999999.99683</c:v>
                </c:pt>
                <c:pt idx="7090">
                  <c:v>354499999999.99683</c:v>
                </c:pt>
                <c:pt idx="7091">
                  <c:v>354549999999.99683</c:v>
                </c:pt>
                <c:pt idx="7092">
                  <c:v>354599999999.99689</c:v>
                </c:pt>
                <c:pt idx="7093">
                  <c:v>354649999999.99689</c:v>
                </c:pt>
                <c:pt idx="7094">
                  <c:v>354699999999.99731</c:v>
                </c:pt>
                <c:pt idx="7095">
                  <c:v>354749999999.99731</c:v>
                </c:pt>
                <c:pt idx="7096">
                  <c:v>354799999999.99738</c:v>
                </c:pt>
                <c:pt idx="7097">
                  <c:v>354849999999.99738</c:v>
                </c:pt>
                <c:pt idx="7098">
                  <c:v>354899999999.99738</c:v>
                </c:pt>
                <c:pt idx="7099">
                  <c:v>354949999999.99744</c:v>
                </c:pt>
                <c:pt idx="7100">
                  <c:v>354999999999.99744</c:v>
                </c:pt>
                <c:pt idx="7101">
                  <c:v>355049999999.99756</c:v>
                </c:pt>
                <c:pt idx="7102">
                  <c:v>355099999999.99756</c:v>
                </c:pt>
                <c:pt idx="7103">
                  <c:v>355149999999.99762</c:v>
                </c:pt>
                <c:pt idx="7104">
                  <c:v>355199999999.99762</c:v>
                </c:pt>
                <c:pt idx="7105">
                  <c:v>355249999999.99762</c:v>
                </c:pt>
                <c:pt idx="7106">
                  <c:v>355299999999.99768</c:v>
                </c:pt>
                <c:pt idx="7107">
                  <c:v>355349999999.99768</c:v>
                </c:pt>
                <c:pt idx="7108">
                  <c:v>355399999999.99774</c:v>
                </c:pt>
                <c:pt idx="7109">
                  <c:v>355449999999.99774</c:v>
                </c:pt>
                <c:pt idx="7110">
                  <c:v>355499999999.99774</c:v>
                </c:pt>
                <c:pt idx="7111">
                  <c:v>355549999999.9978</c:v>
                </c:pt>
                <c:pt idx="7112">
                  <c:v>355599999999.9978</c:v>
                </c:pt>
                <c:pt idx="7113">
                  <c:v>355649999999.99786</c:v>
                </c:pt>
                <c:pt idx="7114">
                  <c:v>355699999999.99786</c:v>
                </c:pt>
                <c:pt idx="7115">
                  <c:v>355749999999.99786</c:v>
                </c:pt>
                <c:pt idx="7116">
                  <c:v>355799999999.99786</c:v>
                </c:pt>
                <c:pt idx="7117">
                  <c:v>355849999999.99786</c:v>
                </c:pt>
                <c:pt idx="7118">
                  <c:v>355899999999.99792</c:v>
                </c:pt>
                <c:pt idx="7119">
                  <c:v>355949999999.99792</c:v>
                </c:pt>
                <c:pt idx="7120">
                  <c:v>355999999999.99799</c:v>
                </c:pt>
                <c:pt idx="7121">
                  <c:v>356049999999.99799</c:v>
                </c:pt>
                <c:pt idx="7122">
                  <c:v>356099999999.99799</c:v>
                </c:pt>
                <c:pt idx="7123">
                  <c:v>356149999999.99805</c:v>
                </c:pt>
                <c:pt idx="7124">
                  <c:v>356199999999.99805</c:v>
                </c:pt>
                <c:pt idx="7125">
                  <c:v>356249999999.99811</c:v>
                </c:pt>
                <c:pt idx="7126">
                  <c:v>356299999999.99811</c:v>
                </c:pt>
                <c:pt idx="7127">
                  <c:v>356349999999.99817</c:v>
                </c:pt>
                <c:pt idx="7128">
                  <c:v>356399999999.99817</c:v>
                </c:pt>
                <c:pt idx="7129">
                  <c:v>356449999999.99817</c:v>
                </c:pt>
                <c:pt idx="7130">
                  <c:v>356499999999.99823</c:v>
                </c:pt>
                <c:pt idx="7131">
                  <c:v>356549999999.99823</c:v>
                </c:pt>
                <c:pt idx="7132">
                  <c:v>356599999999.99823</c:v>
                </c:pt>
                <c:pt idx="7133">
                  <c:v>356649999999.99823</c:v>
                </c:pt>
                <c:pt idx="7134">
                  <c:v>356699999999.99823</c:v>
                </c:pt>
                <c:pt idx="7135">
                  <c:v>356749999999.99823</c:v>
                </c:pt>
                <c:pt idx="7136">
                  <c:v>356799999999.99823</c:v>
                </c:pt>
                <c:pt idx="7137">
                  <c:v>356849999999.99823</c:v>
                </c:pt>
                <c:pt idx="7138">
                  <c:v>356899999999.99823</c:v>
                </c:pt>
                <c:pt idx="7139">
                  <c:v>356949999999.99823</c:v>
                </c:pt>
                <c:pt idx="7140">
                  <c:v>356999999999.99823</c:v>
                </c:pt>
                <c:pt idx="7141">
                  <c:v>357049999999.99823</c:v>
                </c:pt>
                <c:pt idx="7142">
                  <c:v>357099999999.99823</c:v>
                </c:pt>
                <c:pt idx="7143">
                  <c:v>357149999999.99823</c:v>
                </c:pt>
                <c:pt idx="7144">
                  <c:v>357199999999.99823</c:v>
                </c:pt>
                <c:pt idx="7145">
                  <c:v>357249999999.99823</c:v>
                </c:pt>
                <c:pt idx="7146">
                  <c:v>357299999999.99829</c:v>
                </c:pt>
                <c:pt idx="7147">
                  <c:v>357349999999.99829</c:v>
                </c:pt>
                <c:pt idx="7148">
                  <c:v>357399999999.99829</c:v>
                </c:pt>
                <c:pt idx="7149">
                  <c:v>357449999999.99872</c:v>
                </c:pt>
                <c:pt idx="7150">
                  <c:v>357499999999.99872</c:v>
                </c:pt>
                <c:pt idx="7151">
                  <c:v>357549999999.99872</c:v>
                </c:pt>
                <c:pt idx="7152">
                  <c:v>357599999999.99872</c:v>
                </c:pt>
                <c:pt idx="7153">
                  <c:v>357649999999.99872</c:v>
                </c:pt>
                <c:pt idx="7154">
                  <c:v>357699999999.99872</c:v>
                </c:pt>
                <c:pt idx="7155">
                  <c:v>357749999999.99872</c:v>
                </c:pt>
                <c:pt idx="7156">
                  <c:v>357799999999.99872</c:v>
                </c:pt>
                <c:pt idx="7157">
                  <c:v>357849999999.99872</c:v>
                </c:pt>
                <c:pt idx="7158">
                  <c:v>357899999999.99872</c:v>
                </c:pt>
                <c:pt idx="7159">
                  <c:v>357949999999.99872</c:v>
                </c:pt>
                <c:pt idx="7160">
                  <c:v>357999999999.99872</c:v>
                </c:pt>
                <c:pt idx="7161">
                  <c:v>358049999999.99872</c:v>
                </c:pt>
                <c:pt idx="7162">
                  <c:v>358099999999.99872</c:v>
                </c:pt>
                <c:pt idx="7163">
                  <c:v>358149999999.99872</c:v>
                </c:pt>
                <c:pt idx="7164">
                  <c:v>358199999999.99872</c:v>
                </c:pt>
                <c:pt idx="7165">
                  <c:v>358249999999.99878</c:v>
                </c:pt>
                <c:pt idx="7166">
                  <c:v>358299999999.99878</c:v>
                </c:pt>
                <c:pt idx="7167">
                  <c:v>358349999999.99878</c:v>
                </c:pt>
                <c:pt idx="7168">
                  <c:v>358399999999.99902</c:v>
                </c:pt>
                <c:pt idx="7169">
                  <c:v>358449999999.99902</c:v>
                </c:pt>
                <c:pt idx="7170">
                  <c:v>358499999999.99902</c:v>
                </c:pt>
                <c:pt idx="7171">
                  <c:v>358549999999.99902</c:v>
                </c:pt>
                <c:pt idx="7172">
                  <c:v>358599999999.99902</c:v>
                </c:pt>
                <c:pt idx="7173">
                  <c:v>358649999999.99902</c:v>
                </c:pt>
                <c:pt idx="7174">
                  <c:v>358699999999.99902</c:v>
                </c:pt>
                <c:pt idx="7175">
                  <c:v>358749999999.99902</c:v>
                </c:pt>
                <c:pt idx="7176">
                  <c:v>358799999999.99902</c:v>
                </c:pt>
                <c:pt idx="7177">
                  <c:v>358849999999.99908</c:v>
                </c:pt>
                <c:pt idx="7178">
                  <c:v>358899999999.99908</c:v>
                </c:pt>
                <c:pt idx="7179">
                  <c:v>358949999999.99908</c:v>
                </c:pt>
                <c:pt idx="7180">
                  <c:v>358999999999.99921</c:v>
                </c:pt>
                <c:pt idx="7181">
                  <c:v>359049999999.99921</c:v>
                </c:pt>
                <c:pt idx="7182">
                  <c:v>359099999999.99921</c:v>
                </c:pt>
                <c:pt idx="7183">
                  <c:v>359149999999.99921</c:v>
                </c:pt>
                <c:pt idx="7184">
                  <c:v>359199999999.99921</c:v>
                </c:pt>
                <c:pt idx="7185">
                  <c:v>359249999999.99927</c:v>
                </c:pt>
                <c:pt idx="7186">
                  <c:v>359299999999.99927</c:v>
                </c:pt>
                <c:pt idx="7187">
                  <c:v>359349999999.99933</c:v>
                </c:pt>
                <c:pt idx="7188">
                  <c:v>359399999999.99933</c:v>
                </c:pt>
                <c:pt idx="7189">
                  <c:v>359449999999.99939</c:v>
                </c:pt>
                <c:pt idx="7190">
                  <c:v>359499999999.99939</c:v>
                </c:pt>
                <c:pt idx="7191">
                  <c:v>359549999999.99939</c:v>
                </c:pt>
                <c:pt idx="7192">
                  <c:v>359599999999.99951</c:v>
                </c:pt>
                <c:pt idx="7193">
                  <c:v>359649999999.99951</c:v>
                </c:pt>
                <c:pt idx="7194">
                  <c:v>359699999999.99951</c:v>
                </c:pt>
                <c:pt idx="7195">
                  <c:v>359749999999.99951</c:v>
                </c:pt>
                <c:pt idx="7196">
                  <c:v>359799999999.99957</c:v>
                </c:pt>
                <c:pt idx="7197">
                  <c:v>359849999999.99957</c:v>
                </c:pt>
                <c:pt idx="7198">
                  <c:v>359899999999.99957</c:v>
                </c:pt>
                <c:pt idx="7199">
                  <c:v>359949999999.99963</c:v>
                </c:pt>
                <c:pt idx="7200">
                  <c:v>359999999999.99963</c:v>
                </c:pt>
                <c:pt idx="7201">
                  <c:v>360049999999.99969</c:v>
                </c:pt>
                <c:pt idx="7202">
                  <c:v>360099999999.99969</c:v>
                </c:pt>
                <c:pt idx="7203">
                  <c:v>360149999999.99969</c:v>
                </c:pt>
                <c:pt idx="7204">
                  <c:v>360199999999.99976</c:v>
                </c:pt>
                <c:pt idx="7205">
                  <c:v>360249999999.99976</c:v>
                </c:pt>
                <c:pt idx="7206">
                  <c:v>360299999999.99982</c:v>
                </c:pt>
                <c:pt idx="7207">
                  <c:v>360349999999.99982</c:v>
                </c:pt>
                <c:pt idx="7208">
                  <c:v>360399999999.99988</c:v>
                </c:pt>
                <c:pt idx="7209">
                  <c:v>360449999999.99988</c:v>
                </c:pt>
                <c:pt idx="7210">
                  <c:v>360499999999.99988</c:v>
                </c:pt>
                <c:pt idx="7211">
                  <c:v>360550000000</c:v>
                </c:pt>
                <c:pt idx="7212">
                  <c:v>360600000000</c:v>
                </c:pt>
                <c:pt idx="7213">
                  <c:v>360650000000</c:v>
                </c:pt>
                <c:pt idx="7214">
                  <c:v>360700000000</c:v>
                </c:pt>
                <c:pt idx="7215">
                  <c:v>360750000000</c:v>
                </c:pt>
                <c:pt idx="7216">
                  <c:v>360800000000.00006</c:v>
                </c:pt>
                <c:pt idx="7217">
                  <c:v>360850000000.00006</c:v>
                </c:pt>
                <c:pt idx="7218">
                  <c:v>360900000000.00012</c:v>
                </c:pt>
                <c:pt idx="7219">
                  <c:v>360950000000.00012</c:v>
                </c:pt>
                <c:pt idx="7220">
                  <c:v>361000000000.00018</c:v>
                </c:pt>
                <c:pt idx="7221">
                  <c:v>361050000000.00018</c:v>
                </c:pt>
                <c:pt idx="7222">
                  <c:v>361100000000.00018</c:v>
                </c:pt>
                <c:pt idx="7223">
                  <c:v>361150000000.00024</c:v>
                </c:pt>
                <c:pt idx="7224">
                  <c:v>361200000000.00024</c:v>
                </c:pt>
                <c:pt idx="7225">
                  <c:v>361250000000.00031</c:v>
                </c:pt>
                <c:pt idx="7226">
                  <c:v>361300000000.00031</c:v>
                </c:pt>
                <c:pt idx="7227">
                  <c:v>361350000000.00031</c:v>
                </c:pt>
                <c:pt idx="7228">
                  <c:v>361400000000.00037</c:v>
                </c:pt>
                <c:pt idx="7229">
                  <c:v>361450000000.00037</c:v>
                </c:pt>
                <c:pt idx="7230">
                  <c:v>361500000000.00043</c:v>
                </c:pt>
                <c:pt idx="7231">
                  <c:v>361550000000.00043</c:v>
                </c:pt>
                <c:pt idx="7232">
                  <c:v>361600000000.00049</c:v>
                </c:pt>
                <c:pt idx="7233">
                  <c:v>361650000000.00049</c:v>
                </c:pt>
                <c:pt idx="7234">
                  <c:v>361700000000.00049</c:v>
                </c:pt>
                <c:pt idx="7235">
                  <c:v>361750000000.00055</c:v>
                </c:pt>
                <c:pt idx="7236">
                  <c:v>361800000000.00055</c:v>
                </c:pt>
                <c:pt idx="7237">
                  <c:v>361850000000.00061</c:v>
                </c:pt>
                <c:pt idx="7238">
                  <c:v>361900000000.00061</c:v>
                </c:pt>
                <c:pt idx="7239">
                  <c:v>361950000000.00067</c:v>
                </c:pt>
                <c:pt idx="7240">
                  <c:v>362000000000.00067</c:v>
                </c:pt>
                <c:pt idx="7241">
                  <c:v>362050000000.00067</c:v>
                </c:pt>
                <c:pt idx="7242">
                  <c:v>362100000000.00067</c:v>
                </c:pt>
                <c:pt idx="7243">
                  <c:v>362150000000.00067</c:v>
                </c:pt>
                <c:pt idx="7244">
                  <c:v>362200000000.00067</c:v>
                </c:pt>
                <c:pt idx="7245">
                  <c:v>362250000000.00067</c:v>
                </c:pt>
                <c:pt idx="7246">
                  <c:v>362300000000.00067</c:v>
                </c:pt>
                <c:pt idx="7247">
                  <c:v>362350000000.00085</c:v>
                </c:pt>
                <c:pt idx="7248">
                  <c:v>362400000000.00085</c:v>
                </c:pt>
                <c:pt idx="7249">
                  <c:v>362450000000.00092</c:v>
                </c:pt>
                <c:pt idx="7250">
                  <c:v>362500000000.00092</c:v>
                </c:pt>
                <c:pt idx="7251">
                  <c:v>362550000000.00098</c:v>
                </c:pt>
                <c:pt idx="7252">
                  <c:v>362600000000.00098</c:v>
                </c:pt>
                <c:pt idx="7253">
                  <c:v>362650000000.00098</c:v>
                </c:pt>
                <c:pt idx="7254">
                  <c:v>362700000000.00104</c:v>
                </c:pt>
                <c:pt idx="7255">
                  <c:v>362750000000.00104</c:v>
                </c:pt>
                <c:pt idx="7256">
                  <c:v>362800000000.0011</c:v>
                </c:pt>
                <c:pt idx="7257">
                  <c:v>362850000000.0011</c:v>
                </c:pt>
                <c:pt idx="7258">
                  <c:v>362900000000.0011</c:v>
                </c:pt>
                <c:pt idx="7259">
                  <c:v>362950000000.00116</c:v>
                </c:pt>
                <c:pt idx="7260">
                  <c:v>363000000000.00116</c:v>
                </c:pt>
                <c:pt idx="7261">
                  <c:v>363050000000.00116</c:v>
                </c:pt>
                <c:pt idx="7262">
                  <c:v>363100000000.00116</c:v>
                </c:pt>
                <c:pt idx="7263">
                  <c:v>363150000000.00116</c:v>
                </c:pt>
                <c:pt idx="7264">
                  <c:v>363200000000.00116</c:v>
                </c:pt>
                <c:pt idx="7265">
                  <c:v>363250000000.00116</c:v>
                </c:pt>
                <c:pt idx="7266">
                  <c:v>363300000000.00134</c:v>
                </c:pt>
                <c:pt idx="7267">
                  <c:v>363350000000.00134</c:v>
                </c:pt>
                <c:pt idx="7268">
                  <c:v>363400000000.0014</c:v>
                </c:pt>
                <c:pt idx="7269">
                  <c:v>363450000000.0014</c:v>
                </c:pt>
                <c:pt idx="7270">
                  <c:v>363500000000.00146</c:v>
                </c:pt>
                <c:pt idx="7271">
                  <c:v>363550000000.00146</c:v>
                </c:pt>
                <c:pt idx="7272">
                  <c:v>363600000000.00146</c:v>
                </c:pt>
                <c:pt idx="7273">
                  <c:v>363650000000.00146</c:v>
                </c:pt>
                <c:pt idx="7274">
                  <c:v>363700000000.00146</c:v>
                </c:pt>
                <c:pt idx="7275">
                  <c:v>363750000000.00146</c:v>
                </c:pt>
                <c:pt idx="7276">
                  <c:v>363800000000.00146</c:v>
                </c:pt>
                <c:pt idx="7277">
                  <c:v>363850000000.00146</c:v>
                </c:pt>
                <c:pt idx="7278">
                  <c:v>363900000000.00165</c:v>
                </c:pt>
                <c:pt idx="7279">
                  <c:v>363950000000.00165</c:v>
                </c:pt>
                <c:pt idx="7280">
                  <c:v>364000000000.00165</c:v>
                </c:pt>
                <c:pt idx="7281">
                  <c:v>364050000000.00165</c:v>
                </c:pt>
                <c:pt idx="7282">
                  <c:v>364100000000.00165</c:v>
                </c:pt>
                <c:pt idx="7283">
                  <c:v>364150000000.00165</c:v>
                </c:pt>
                <c:pt idx="7284">
                  <c:v>364200000000.00165</c:v>
                </c:pt>
                <c:pt idx="7285">
                  <c:v>364250000000.00165</c:v>
                </c:pt>
                <c:pt idx="7286">
                  <c:v>364300000000.00165</c:v>
                </c:pt>
                <c:pt idx="7287">
                  <c:v>364350000000.00165</c:v>
                </c:pt>
                <c:pt idx="7288">
                  <c:v>364400000000.00165</c:v>
                </c:pt>
                <c:pt idx="7289">
                  <c:v>364450000000.00165</c:v>
                </c:pt>
                <c:pt idx="7290">
                  <c:v>364500000000.00195</c:v>
                </c:pt>
                <c:pt idx="7291">
                  <c:v>364550000000.00195</c:v>
                </c:pt>
                <c:pt idx="7292">
                  <c:v>364600000000.00201</c:v>
                </c:pt>
                <c:pt idx="7293">
                  <c:v>364650000000.00201</c:v>
                </c:pt>
                <c:pt idx="7294">
                  <c:v>364700000000.00208</c:v>
                </c:pt>
                <c:pt idx="7295">
                  <c:v>364750000000.00208</c:v>
                </c:pt>
                <c:pt idx="7296">
                  <c:v>364800000000.00208</c:v>
                </c:pt>
                <c:pt idx="7297">
                  <c:v>364850000000.0022</c:v>
                </c:pt>
                <c:pt idx="7298">
                  <c:v>364900000000.0022</c:v>
                </c:pt>
                <c:pt idx="7299">
                  <c:v>364950000000.0022</c:v>
                </c:pt>
                <c:pt idx="7300">
                  <c:v>365000000000.0022</c:v>
                </c:pt>
                <c:pt idx="7301">
                  <c:v>365050000000.00226</c:v>
                </c:pt>
                <c:pt idx="7302">
                  <c:v>365100000000.00226</c:v>
                </c:pt>
                <c:pt idx="7303">
                  <c:v>365150000000.00226</c:v>
                </c:pt>
                <c:pt idx="7304">
                  <c:v>365200000000.00232</c:v>
                </c:pt>
                <c:pt idx="7305">
                  <c:v>365250000000.00232</c:v>
                </c:pt>
                <c:pt idx="7306">
                  <c:v>365300000000.00238</c:v>
                </c:pt>
                <c:pt idx="7307">
                  <c:v>365350000000.00238</c:v>
                </c:pt>
                <c:pt idx="7308">
                  <c:v>365400000000.00238</c:v>
                </c:pt>
                <c:pt idx="7309">
                  <c:v>365450000000.0025</c:v>
                </c:pt>
                <c:pt idx="7310">
                  <c:v>365500000000.0025</c:v>
                </c:pt>
                <c:pt idx="7311">
                  <c:v>365550000000.0025</c:v>
                </c:pt>
                <c:pt idx="7312">
                  <c:v>365600000000.0025</c:v>
                </c:pt>
                <c:pt idx="7313">
                  <c:v>365650000000.00256</c:v>
                </c:pt>
                <c:pt idx="7314">
                  <c:v>365700000000.00256</c:v>
                </c:pt>
                <c:pt idx="7315">
                  <c:v>365750000000.00256</c:v>
                </c:pt>
                <c:pt idx="7316">
                  <c:v>365800000000.00262</c:v>
                </c:pt>
                <c:pt idx="7317">
                  <c:v>365850000000.00262</c:v>
                </c:pt>
                <c:pt idx="7318">
                  <c:v>365900000000.00269</c:v>
                </c:pt>
                <c:pt idx="7319">
                  <c:v>365950000000.00269</c:v>
                </c:pt>
                <c:pt idx="7320">
                  <c:v>366000000000.00269</c:v>
                </c:pt>
                <c:pt idx="7321">
                  <c:v>366050000000.00275</c:v>
                </c:pt>
                <c:pt idx="7322">
                  <c:v>366100000000.00275</c:v>
                </c:pt>
                <c:pt idx="7323">
                  <c:v>366150000000.00281</c:v>
                </c:pt>
                <c:pt idx="7324">
                  <c:v>366200000000.00281</c:v>
                </c:pt>
                <c:pt idx="7325">
                  <c:v>366250000000.00287</c:v>
                </c:pt>
                <c:pt idx="7326">
                  <c:v>366300000000.00287</c:v>
                </c:pt>
                <c:pt idx="7327">
                  <c:v>366350000000.00287</c:v>
                </c:pt>
                <c:pt idx="7328">
                  <c:v>366400000000.00293</c:v>
                </c:pt>
                <c:pt idx="7329">
                  <c:v>366450000000.00293</c:v>
                </c:pt>
                <c:pt idx="7330">
                  <c:v>366500000000.00299</c:v>
                </c:pt>
                <c:pt idx="7331">
                  <c:v>366550000000.00299</c:v>
                </c:pt>
                <c:pt idx="7332">
                  <c:v>366600000000.00305</c:v>
                </c:pt>
                <c:pt idx="7333">
                  <c:v>366650000000.00305</c:v>
                </c:pt>
                <c:pt idx="7334">
                  <c:v>366700000000.00305</c:v>
                </c:pt>
                <c:pt idx="7335">
                  <c:v>366750000000.00311</c:v>
                </c:pt>
                <c:pt idx="7336">
                  <c:v>366800000000.00311</c:v>
                </c:pt>
                <c:pt idx="7337">
                  <c:v>366850000000.00317</c:v>
                </c:pt>
                <c:pt idx="7338">
                  <c:v>366900000000.00317</c:v>
                </c:pt>
                <c:pt idx="7339">
                  <c:v>366950000000.00317</c:v>
                </c:pt>
                <c:pt idx="7340">
                  <c:v>367000000000.00317</c:v>
                </c:pt>
                <c:pt idx="7341">
                  <c:v>367050000000.00317</c:v>
                </c:pt>
                <c:pt idx="7342">
                  <c:v>367100000000.0033</c:v>
                </c:pt>
                <c:pt idx="7343">
                  <c:v>367150000000.0033</c:v>
                </c:pt>
                <c:pt idx="7344">
                  <c:v>367200000000.00336</c:v>
                </c:pt>
                <c:pt idx="7345">
                  <c:v>367250000000.00336</c:v>
                </c:pt>
                <c:pt idx="7346">
                  <c:v>367300000000.00336</c:v>
                </c:pt>
                <c:pt idx="7347">
                  <c:v>367350000000.00342</c:v>
                </c:pt>
                <c:pt idx="7348">
                  <c:v>367400000000.00342</c:v>
                </c:pt>
                <c:pt idx="7349">
                  <c:v>367450000000.00348</c:v>
                </c:pt>
                <c:pt idx="7350">
                  <c:v>367500000000.00348</c:v>
                </c:pt>
                <c:pt idx="7351">
                  <c:v>367550000000.00348</c:v>
                </c:pt>
                <c:pt idx="7352">
                  <c:v>367600000000.00354</c:v>
                </c:pt>
                <c:pt idx="7353">
                  <c:v>367650000000.00354</c:v>
                </c:pt>
                <c:pt idx="7354">
                  <c:v>367700000000.0036</c:v>
                </c:pt>
                <c:pt idx="7355">
                  <c:v>367750000000.0036</c:v>
                </c:pt>
                <c:pt idx="7356">
                  <c:v>367800000000.00366</c:v>
                </c:pt>
                <c:pt idx="7357">
                  <c:v>367850000000.00366</c:v>
                </c:pt>
                <c:pt idx="7358">
                  <c:v>367900000000.00366</c:v>
                </c:pt>
                <c:pt idx="7359">
                  <c:v>367950000000.00366</c:v>
                </c:pt>
                <c:pt idx="7360">
                  <c:v>368000000000.00366</c:v>
                </c:pt>
                <c:pt idx="7361">
                  <c:v>368050000000.00366</c:v>
                </c:pt>
                <c:pt idx="7362">
                  <c:v>368100000000.00366</c:v>
                </c:pt>
                <c:pt idx="7363">
                  <c:v>368150000000.00366</c:v>
                </c:pt>
                <c:pt idx="7364">
                  <c:v>368200000000.00385</c:v>
                </c:pt>
                <c:pt idx="7365">
                  <c:v>368250000000.00385</c:v>
                </c:pt>
                <c:pt idx="7366">
                  <c:v>368300000000.00391</c:v>
                </c:pt>
                <c:pt idx="7367">
                  <c:v>368350000000.00391</c:v>
                </c:pt>
                <c:pt idx="7368">
                  <c:v>368400000000.00397</c:v>
                </c:pt>
                <c:pt idx="7369">
                  <c:v>368450000000.00397</c:v>
                </c:pt>
                <c:pt idx="7370">
                  <c:v>368500000000.00397</c:v>
                </c:pt>
                <c:pt idx="7371">
                  <c:v>368550000000.00403</c:v>
                </c:pt>
                <c:pt idx="7372">
                  <c:v>368600000000.00403</c:v>
                </c:pt>
                <c:pt idx="7373">
                  <c:v>368650000000.00409</c:v>
                </c:pt>
                <c:pt idx="7374">
                  <c:v>368700000000.00409</c:v>
                </c:pt>
                <c:pt idx="7375">
                  <c:v>368750000000.00421</c:v>
                </c:pt>
                <c:pt idx="7376">
                  <c:v>368800000000.00421</c:v>
                </c:pt>
                <c:pt idx="7377">
                  <c:v>368850000000.00421</c:v>
                </c:pt>
                <c:pt idx="7378">
                  <c:v>368900000000.00421</c:v>
                </c:pt>
                <c:pt idx="7379">
                  <c:v>368950000000.00421</c:v>
                </c:pt>
                <c:pt idx="7380">
                  <c:v>369000000000.00427</c:v>
                </c:pt>
                <c:pt idx="7381">
                  <c:v>369050000000.00427</c:v>
                </c:pt>
                <c:pt idx="7382">
                  <c:v>369100000000.00427</c:v>
                </c:pt>
                <c:pt idx="7383">
                  <c:v>369150000000.00433</c:v>
                </c:pt>
                <c:pt idx="7384">
                  <c:v>369200000000.00433</c:v>
                </c:pt>
                <c:pt idx="7385">
                  <c:v>369250000000.00439</c:v>
                </c:pt>
                <c:pt idx="7386">
                  <c:v>369300000000.00439</c:v>
                </c:pt>
                <c:pt idx="7387">
                  <c:v>369350000000.00452</c:v>
                </c:pt>
                <c:pt idx="7388">
                  <c:v>369400000000.00452</c:v>
                </c:pt>
                <c:pt idx="7389">
                  <c:v>369450000000.00452</c:v>
                </c:pt>
                <c:pt idx="7390">
                  <c:v>369500000000.00452</c:v>
                </c:pt>
                <c:pt idx="7391">
                  <c:v>369550000000.00452</c:v>
                </c:pt>
                <c:pt idx="7392">
                  <c:v>369600000000.00458</c:v>
                </c:pt>
                <c:pt idx="7393">
                  <c:v>369650000000.00458</c:v>
                </c:pt>
                <c:pt idx="7394">
                  <c:v>369700000000.00458</c:v>
                </c:pt>
                <c:pt idx="7395">
                  <c:v>369750000000.0047</c:v>
                </c:pt>
                <c:pt idx="7396">
                  <c:v>369800000000.0047</c:v>
                </c:pt>
                <c:pt idx="7397">
                  <c:v>369850000000.0047</c:v>
                </c:pt>
                <c:pt idx="7398">
                  <c:v>369900000000.0047</c:v>
                </c:pt>
                <c:pt idx="7399">
                  <c:v>369950000000.00476</c:v>
                </c:pt>
                <c:pt idx="7400">
                  <c:v>370000000000.00476</c:v>
                </c:pt>
                <c:pt idx="7401">
                  <c:v>370050000000.00476</c:v>
                </c:pt>
                <c:pt idx="7402">
                  <c:v>370100000000.00482</c:v>
                </c:pt>
                <c:pt idx="7403">
                  <c:v>370150000000.00482</c:v>
                </c:pt>
                <c:pt idx="7404">
                  <c:v>370200000000.00488</c:v>
                </c:pt>
                <c:pt idx="7405">
                  <c:v>370250000000.00488</c:v>
                </c:pt>
                <c:pt idx="7406">
                  <c:v>370300000000.005</c:v>
                </c:pt>
                <c:pt idx="7407">
                  <c:v>370350000000.005</c:v>
                </c:pt>
                <c:pt idx="7408">
                  <c:v>370400000000.005</c:v>
                </c:pt>
                <c:pt idx="7409">
                  <c:v>370450000000.005</c:v>
                </c:pt>
                <c:pt idx="7410">
                  <c:v>370500000000.005</c:v>
                </c:pt>
                <c:pt idx="7411">
                  <c:v>370550000000.00507</c:v>
                </c:pt>
                <c:pt idx="7412">
                  <c:v>370600000000.00507</c:v>
                </c:pt>
                <c:pt idx="7413">
                  <c:v>370650000000.00507</c:v>
                </c:pt>
                <c:pt idx="7414">
                  <c:v>370700000000.00513</c:v>
                </c:pt>
                <c:pt idx="7415">
                  <c:v>370750000000.00513</c:v>
                </c:pt>
                <c:pt idx="7416">
                  <c:v>370800000000.00519</c:v>
                </c:pt>
                <c:pt idx="7417">
                  <c:v>370850000000.00519</c:v>
                </c:pt>
                <c:pt idx="7418">
                  <c:v>370900000000.00525</c:v>
                </c:pt>
                <c:pt idx="7419">
                  <c:v>370950000000.00525</c:v>
                </c:pt>
                <c:pt idx="7420">
                  <c:v>371000000000.00525</c:v>
                </c:pt>
                <c:pt idx="7421">
                  <c:v>371050000000.00531</c:v>
                </c:pt>
                <c:pt idx="7422">
                  <c:v>371100000000.00531</c:v>
                </c:pt>
                <c:pt idx="7423">
                  <c:v>371150000000.00537</c:v>
                </c:pt>
                <c:pt idx="7424">
                  <c:v>371200000000.00537</c:v>
                </c:pt>
                <c:pt idx="7425">
                  <c:v>371250000000.00537</c:v>
                </c:pt>
                <c:pt idx="7426">
                  <c:v>371300000000.00543</c:v>
                </c:pt>
                <c:pt idx="7427">
                  <c:v>371350000000.00543</c:v>
                </c:pt>
                <c:pt idx="7428">
                  <c:v>371400000000.00549</c:v>
                </c:pt>
                <c:pt idx="7429">
                  <c:v>371450000000.00549</c:v>
                </c:pt>
                <c:pt idx="7430">
                  <c:v>371500000000.00555</c:v>
                </c:pt>
                <c:pt idx="7431">
                  <c:v>371550000000.00555</c:v>
                </c:pt>
                <c:pt idx="7432">
                  <c:v>371600000000.00555</c:v>
                </c:pt>
                <c:pt idx="7433">
                  <c:v>371650000000.00562</c:v>
                </c:pt>
                <c:pt idx="7434">
                  <c:v>371700000000.00562</c:v>
                </c:pt>
                <c:pt idx="7435">
                  <c:v>371750000000.00568</c:v>
                </c:pt>
                <c:pt idx="7436">
                  <c:v>371800000000.00568</c:v>
                </c:pt>
                <c:pt idx="7437">
                  <c:v>371850000000.00574</c:v>
                </c:pt>
                <c:pt idx="7438">
                  <c:v>371900000000.00574</c:v>
                </c:pt>
                <c:pt idx="7439">
                  <c:v>371950000000.00574</c:v>
                </c:pt>
                <c:pt idx="7440">
                  <c:v>372000000000.0058</c:v>
                </c:pt>
                <c:pt idx="7441">
                  <c:v>372050000000.0058</c:v>
                </c:pt>
                <c:pt idx="7442">
                  <c:v>372100000000.00586</c:v>
                </c:pt>
                <c:pt idx="7443">
                  <c:v>372150000000.00586</c:v>
                </c:pt>
                <c:pt idx="7444">
                  <c:v>372200000000.00586</c:v>
                </c:pt>
                <c:pt idx="7445">
                  <c:v>372250000000.00592</c:v>
                </c:pt>
                <c:pt idx="7446">
                  <c:v>372300000000.00592</c:v>
                </c:pt>
                <c:pt idx="7447">
                  <c:v>372350000000.00598</c:v>
                </c:pt>
                <c:pt idx="7448">
                  <c:v>372400000000.00598</c:v>
                </c:pt>
                <c:pt idx="7449">
                  <c:v>372450000000.00604</c:v>
                </c:pt>
                <c:pt idx="7450">
                  <c:v>372500000000.00604</c:v>
                </c:pt>
                <c:pt idx="7451">
                  <c:v>372550000000.00604</c:v>
                </c:pt>
                <c:pt idx="7452">
                  <c:v>372600000000.0061</c:v>
                </c:pt>
                <c:pt idx="7453">
                  <c:v>372650000000.0061</c:v>
                </c:pt>
                <c:pt idx="7454">
                  <c:v>372700000000.00616</c:v>
                </c:pt>
                <c:pt idx="7455">
                  <c:v>372750000000.00616</c:v>
                </c:pt>
                <c:pt idx="7456">
                  <c:v>372800000000.00616</c:v>
                </c:pt>
                <c:pt idx="7457">
                  <c:v>372850000000.00616</c:v>
                </c:pt>
                <c:pt idx="7458">
                  <c:v>372900000000.00616</c:v>
                </c:pt>
                <c:pt idx="7459">
                  <c:v>372950000000.00616</c:v>
                </c:pt>
                <c:pt idx="7460">
                  <c:v>373000000000.00616</c:v>
                </c:pt>
                <c:pt idx="7461">
                  <c:v>373050000000.00635</c:v>
                </c:pt>
                <c:pt idx="7462">
                  <c:v>373100000000.00635</c:v>
                </c:pt>
                <c:pt idx="7463">
                  <c:v>373150000000.00635</c:v>
                </c:pt>
                <c:pt idx="7464">
                  <c:v>373200000000.00641</c:v>
                </c:pt>
                <c:pt idx="7465">
                  <c:v>373250000000.00641</c:v>
                </c:pt>
                <c:pt idx="7466">
                  <c:v>373300000000.00647</c:v>
                </c:pt>
                <c:pt idx="7467">
                  <c:v>373350000000.00647</c:v>
                </c:pt>
                <c:pt idx="7468">
                  <c:v>373400000000.00647</c:v>
                </c:pt>
                <c:pt idx="7469">
                  <c:v>373450000000.00647</c:v>
                </c:pt>
                <c:pt idx="7470">
                  <c:v>373500000000.00647</c:v>
                </c:pt>
                <c:pt idx="7471">
                  <c:v>373550000000.00647</c:v>
                </c:pt>
                <c:pt idx="7472">
                  <c:v>373600000000.00647</c:v>
                </c:pt>
                <c:pt idx="7473">
                  <c:v>373650000000.00665</c:v>
                </c:pt>
                <c:pt idx="7474">
                  <c:v>373700000000.00665</c:v>
                </c:pt>
                <c:pt idx="7475">
                  <c:v>373750000000.00665</c:v>
                </c:pt>
                <c:pt idx="7476">
                  <c:v>373800000000.00665</c:v>
                </c:pt>
                <c:pt idx="7477">
                  <c:v>373850000000.00665</c:v>
                </c:pt>
                <c:pt idx="7478">
                  <c:v>373900000000.00665</c:v>
                </c:pt>
                <c:pt idx="7479">
                  <c:v>373950000000.00665</c:v>
                </c:pt>
                <c:pt idx="7480">
                  <c:v>374000000000.00684</c:v>
                </c:pt>
                <c:pt idx="7481">
                  <c:v>374050000000.00684</c:v>
                </c:pt>
                <c:pt idx="7482">
                  <c:v>374100000000.00684</c:v>
                </c:pt>
                <c:pt idx="7483">
                  <c:v>374150000000.0069</c:v>
                </c:pt>
                <c:pt idx="7484">
                  <c:v>374200000000.0069</c:v>
                </c:pt>
                <c:pt idx="7485">
                  <c:v>374250000000.00696</c:v>
                </c:pt>
                <c:pt idx="7486">
                  <c:v>374300000000.00696</c:v>
                </c:pt>
                <c:pt idx="7487">
                  <c:v>374350000000.00696</c:v>
                </c:pt>
                <c:pt idx="7488">
                  <c:v>374400000000.00702</c:v>
                </c:pt>
                <c:pt idx="7489">
                  <c:v>374450000000.00702</c:v>
                </c:pt>
                <c:pt idx="7490">
                  <c:v>374500000000.00708</c:v>
                </c:pt>
                <c:pt idx="7491">
                  <c:v>374550000000.00708</c:v>
                </c:pt>
                <c:pt idx="7492">
                  <c:v>374600000000.0072</c:v>
                </c:pt>
                <c:pt idx="7493">
                  <c:v>374650000000.0072</c:v>
                </c:pt>
                <c:pt idx="7494">
                  <c:v>374700000000.0072</c:v>
                </c:pt>
                <c:pt idx="7495">
                  <c:v>374750000000.0072</c:v>
                </c:pt>
                <c:pt idx="7496">
                  <c:v>374800000000.0072</c:v>
                </c:pt>
                <c:pt idx="7497">
                  <c:v>374850000000.00726</c:v>
                </c:pt>
                <c:pt idx="7498">
                  <c:v>374900000000.00726</c:v>
                </c:pt>
                <c:pt idx="7499">
                  <c:v>374950000000.00726</c:v>
                </c:pt>
                <c:pt idx="7500">
                  <c:v>375000000000.00732</c:v>
                </c:pt>
                <c:pt idx="7501">
                  <c:v>375050000000.00732</c:v>
                </c:pt>
                <c:pt idx="7502">
                  <c:v>375100000000.00739</c:v>
                </c:pt>
                <c:pt idx="7503">
                  <c:v>375150000000.00739</c:v>
                </c:pt>
                <c:pt idx="7504">
                  <c:v>375200000000.00751</c:v>
                </c:pt>
                <c:pt idx="7505">
                  <c:v>375250000000.00751</c:v>
                </c:pt>
                <c:pt idx="7506">
                  <c:v>375300000000.00751</c:v>
                </c:pt>
                <c:pt idx="7507">
                  <c:v>375350000000.00751</c:v>
                </c:pt>
                <c:pt idx="7508">
                  <c:v>375400000000.00751</c:v>
                </c:pt>
                <c:pt idx="7509">
                  <c:v>375450000000.00757</c:v>
                </c:pt>
                <c:pt idx="7510">
                  <c:v>375500000000.00757</c:v>
                </c:pt>
                <c:pt idx="7511">
                  <c:v>375550000000.00763</c:v>
                </c:pt>
                <c:pt idx="7512">
                  <c:v>375600000000.00763</c:v>
                </c:pt>
                <c:pt idx="7513">
                  <c:v>375650000000.00763</c:v>
                </c:pt>
                <c:pt idx="7514">
                  <c:v>375700000000.00769</c:v>
                </c:pt>
                <c:pt idx="7515">
                  <c:v>375750000000.00769</c:v>
                </c:pt>
                <c:pt idx="7516">
                  <c:v>375800000000.00775</c:v>
                </c:pt>
                <c:pt idx="7517">
                  <c:v>375850000000.00775</c:v>
                </c:pt>
                <c:pt idx="7518">
                  <c:v>375900000000.00775</c:v>
                </c:pt>
                <c:pt idx="7519">
                  <c:v>375950000000.00781</c:v>
                </c:pt>
                <c:pt idx="7520">
                  <c:v>376000000000.00781</c:v>
                </c:pt>
                <c:pt idx="7521">
                  <c:v>376050000000.00787</c:v>
                </c:pt>
                <c:pt idx="7522">
                  <c:v>376100000000.00787</c:v>
                </c:pt>
                <c:pt idx="7523">
                  <c:v>376150000000.00793</c:v>
                </c:pt>
                <c:pt idx="7524">
                  <c:v>376200000000.00793</c:v>
                </c:pt>
                <c:pt idx="7525">
                  <c:v>376250000000.00793</c:v>
                </c:pt>
                <c:pt idx="7526">
                  <c:v>376300000000.008</c:v>
                </c:pt>
                <c:pt idx="7527">
                  <c:v>376350000000.008</c:v>
                </c:pt>
                <c:pt idx="7528">
                  <c:v>376400000000.00806</c:v>
                </c:pt>
                <c:pt idx="7529">
                  <c:v>376450000000.00806</c:v>
                </c:pt>
                <c:pt idx="7530">
                  <c:v>376500000000.00806</c:v>
                </c:pt>
                <c:pt idx="7531">
                  <c:v>376550000000.00812</c:v>
                </c:pt>
                <c:pt idx="7532">
                  <c:v>376600000000.00812</c:v>
                </c:pt>
                <c:pt idx="7533">
                  <c:v>376650000000.00818</c:v>
                </c:pt>
                <c:pt idx="7534">
                  <c:v>376700000000.00818</c:v>
                </c:pt>
                <c:pt idx="7535">
                  <c:v>376750000000.00824</c:v>
                </c:pt>
                <c:pt idx="7536">
                  <c:v>376800000000.00824</c:v>
                </c:pt>
                <c:pt idx="7537">
                  <c:v>376850000000.00824</c:v>
                </c:pt>
                <c:pt idx="7538">
                  <c:v>376900000000.0083</c:v>
                </c:pt>
                <c:pt idx="7539">
                  <c:v>376950000000.0083</c:v>
                </c:pt>
                <c:pt idx="7540">
                  <c:v>377000000000.00836</c:v>
                </c:pt>
                <c:pt idx="7541">
                  <c:v>377050000000.00836</c:v>
                </c:pt>
                <c:pt idx="7542">
                  <c:v>377100000000.00842</c:v>
                </c:pt>
                <c:pt idx="7543">
                  <c:v>377150000000.00842</c:v>
                </c:pt>
                <c:pt idx="7544">
                  <c:v>377200000000.00842</c:v>
                </c:pt>
                <c:pt idx="7545">
                  <c:v>377250000000.00848</c:v>
                </c:pt>
                <c:pt idx="7546">
                  <c:v>377300000000.00848</c:v>
                </c:pt>
                <c:pt idx="7547">
                  <c:v>377350000000.00854</c:v>
                </c:pt>
                <c:pt idx="7548">
                  <c:v>377400000000.00854</c:v>
                </c:pt>
                <c:pt idx="7549">
                  <c:v>377450000000.00854</c:v>
                </c:pt>
                <c:pt idx="7550">
                  <c:v>377500000000.00861</c:v>
                </c:pt>
                <c:pt idx="7551">
                  <c:v>377550000000.00861</c:v>
                </c:pt>
                <c:pt idx="7552">
                  <c:v>377600000000.00867</c:v>
                </c:pt>
                <c:pt idx="7553">
                  <c:v>377650000000.00867</c:v>
                </c:pt>
                <c:pt idx="7554">
                  <c:v>377700000000.00867</c:v>
                </c:pt>
                <c:pt idx="7555">
                  <c:v>377750000000.00867</c:v>
                </c:pt>
                <c:pt idx="7556">
                  <c:v>377800000000.00867</c:v>
                </c:pt>
                <c:pt idx="7557">
                  <c:v>377850000000.00867</c:v>
                </c:pt>
                <c:pt idx="7558">
                  <c:v>377900000000.00867</c:v>
                </c:pt>
                <c:pt idx="7559">
                  <c:v>377950000000.00885</c:v>
                </c:pt>
                <c:pt idx="7560">
                  <c:v>378000000000.00885</c:v>
                </c:pt>
                <c:pt idx="7561">
                  <c:v>378050000000.00885</c:v>
                </c:pt>
                <c:pt idx="7562">
                  <c:v>378100000000.00891</c:v>
                </c:pt>
                <c:pt idx="7563">
                  <c:v>378150000000.00891</c:v>
                </c:pt>
                <c:pt idx="7564">
                  <c:v>378200000000.00897</c:v>
                </c:pt>
                <c:pt idx="7565">
                  <c:v>378250000000.00897</c:v>
                </c:pt>
                <c:pt idx="7566">
                  <c:v>378300000000.00897</c:v>
                </c:pt>
                <c:pt idx="7567">
                  <c:v>378350000000.00897</c:v>
                </c:pt>
                <c:pt idx="7568">
                  <c:v>378400000000.00897</c:v>
                </c:pt>
                <c:pt idx="7569">
                  <c:v>378450000000.00897</c:v>
                </c:pt>
                <c:pt idx="7570">
                  <c:v>378500000000.00897</c:v>
                </c:pt>
                <c:pt idx="7571">
                  <c:v>378550000000.00916</c:v>
                </c:pt>
                <c:pt idx="7572">
                  <c:v>378600000000.00916</c:v>
                </c:pt>
                <c:pt idx="7573">
                  <c:v>378650000000.00916</c:v>
                </c:pt>
                <c:pt idx="7574">
                  <c:v>378700000000.00916</c:v>
                </c:pt>
                <c:pt idx="7575">
                  <c:v>378750000000.00916</c:v>
                </c:pt>
                <c:pt idx="7576">
                  <c:v>378800000000.00916</c:v>
                </c:pt>
                <c:pt idx="7577">
                  <c:v>378850000000.00916</c:v>
                </c:pt>
                <c:pt idx="7578">
                  <c:v>378900000000.00934</c:v>
                </c:pt>
                <c:pt idx="7579">
                  <c:v>378950000000.00934</c:v>
                </c:pt>
                <c:pt idx="7580">
                  <c:v>379000000000.00934</c:v>
                </c:pt>
                <c:pt idx="7581">
                  <c:v>379050000000.0094</c:v>
                </c:pt>
                <c:pt idx="7582">
                  <c:v>379100000000.0094</c:v>
                </c:pt>
                <c:pt idx="7583">
                  <c:v>379150000000.00946</c:v>
                </c:pt>
                <c:pt idx="7584">
                  <c:v>379200000000.00946</c:v>
                </c:pt>
                <c:pt idx="7585">
                  <c:v>379250000000.00946</c:v>
                </c:pt>
                <c:pt idx="7586">
                  <c:v>379300000000.00946</c:v>
                </c:pt>
                <c:pt idx="7587">
                  <c:v>379350000000.00946</c:v>
                </c:pt>
                <c:pt idx="7588">
                  <c:v>379400000000.00946</c:v>
                </c:pt>
                <c:pt idx="7589">
                  <c:v>379450000000.00946</c:v>
                </c:pt>
                <c:pt idx="7590">
                  <c:v>379500000000.00964</c:v>
                </c:pt>
                <c:pt idx="7591">
                  <c:v>379550000000.00964</c:v>
                </c:pt>
                <c:pt idx="7592">
                  <c:v>379600000000.00964</c:v>
                </c:pt>
                <c:pt idx="7593">
                  <c:v>379650000000.00964</c:v>
                </c:pt>
                <c:pt idx="7594">
                  <c:v>379700000000.00964</c:v>
                </c:pt>
                <c:pt idx="7595">
                  <c:v>379750000000.00964</c:v>
                </c:pt>
                <c:pt idx="7596">
                  <c:v>379800000000.00964</c:v>
                </c:pt>
                <c:pt idx="7597">
                  <c:v>379850000000.00964</c:v>
                </c:pt>
                <c:pt idx="7598">
                  <c:v>379900000000.00964</c:v>
                </c:pt>
                <c:pt idx="7599">
                  <c:v>379950000000.00964</c:v>
                </c:pt>
                <c:pt idx="7600">
                  <c:v>380000000000.00964</c:v>
                </c:pt>
                <c:pt idx="7601">
                  <c:v>380050000000.00964</c:v>
                </c:pt>
                <c:pt idx="7602">
                  <c:v>380100000000.00995</c:v>
                </c:pt>
                <c:pt idx="7603">
                  <c:v>380150000000.00995</c:v>
                </c:pt>
                <c:pt idx="7604">
                  <c:v>380200000000.00995</c:v>
                </c:pt>
                <c:pt idx="7605">
                  <c:v>380250000000.01001</c:v>
                </c:pt>
                <c:pt idx="7606">
                  <c:v>380300000000.01001</c:v>
                </c:pt>
                <c:pt idx="7607">
                  <c:v>380350000000.01007</c:v>
                </c:pt>
                <c:pt idx="7608">
                  <c:v>380400000000.01007</c:v>
                </c:pt>
                <c:pt idx="7609">
                  <c:v>380450000000.01013</c:v>
                </c:pt>
                <c:pt idx="7610">
                  <c:v>380500000000.01013</c:v>
                </c:pt>
                <c:pt idx="7611">
                  <c:v>380550000000.01013</c:v>
                </c:pt>
                <c:pt idx="7612">
                  <c:v>380600000000.01019</c:v>
                </c:pt>
                <c:pt idx="7613">
                  <c:v>380650000000.01019</c:v>
                </c:pt>
                <c:pt idx="7614">
                  <c:v>380700000000.01025</c:v>
                </c:pt>
                <c:pt idx="7615">
                  <c:v>380750000000.01025</c:v>
                </c:pt>
                <c:pt idx="7616">
                  <c:v>380800000000.01031</c:v>
                </c:pt>
                <c:pt idx="7617">
                  <c:v>380850000000.01031</c:v>
                </c:pt>
                <c:pt idx="7618">
                  <c:v>380900000000.01031</c:v>
                </c:pt>
                <c:pt idx="7619">
                  <c:v>380950000000.01038</c:v>
                </c:pt>
                <c:pt idx="7620">
                  <c:v>381000000000.01038</c:v>
                </c:pt>
                <c:pt idx="7621">
                  <c:v>381050000000.0105</c:v>
                </c:pt>
                <c:pt idx="7622">
                  <c:v>381100000000.0105</c:v>
                </c:pt>
                <c:pt idx="7623">
                  <c:v>381150000000.0105</c:v>
                </c:pt>
                <c:pt idx="7624">
                  <c:v>381200000000.0105</c:v>
                </c:pt>
                <c:pt idx="7625">
                  <c:v>381250000000.0105</c:v>
                </c:pt>
                <c:pt idx="7626">
                  <c:v>381300000000.01056</c:v>
                </c:pt>
                <c:pt idx="7627">
                  <c:v>381350000000.01056</c:v>
                </c:pt>
                <c:pt idx="7628">
                  <c:v>381400000000.01062</c:v>
                </c:pt>
                <c:pt idx="7629">
                  <c:v>381450000000.01062</c:v>
                </c:pt>
                <c:pt idx="7630">
                  <c:v>381500000000.01062</c:v>
                </c:pt>
                <c:pt idx="7631">
                  <c:v>381550000000.01068</c:v>
                </c:pt>
                <c:pt idx="7632">
                  <c:v>381600000000.01068</c:v>
                </c:pt>
                <c:pt idx="7633">
                  <c:v>381650000000.01074</c:v>
                </c:pt>
                <c:pt idx="7634">
                  <c:v>381700000000.01074</c:v>
                </c:pt>
                <c:pt idx="7635">
                  <c:v>381750000000.01074</c:v>
                </c:pt>
                <c:pt idx="7636">
                  <c:v>381800000000.0108</c:v>
                </c:pt>
                <c:pt idx="7637">
                  <c:v>381850000000.0108</c:v>
                </c:pt>
                <c:pt idx="7638">
                  <c:v>381900000000.01086</c:v>
                </c:pt>
                <c:pt idx="7639">
                  <c:v>381950000000.01086</c:v>
                </c:pt>
                <c:pt idx="7640">
                  <c:v>382000000000.01093</c:v>
                </c:pt>
                <c:pt idx="7641">
                  <c:v>382050000000.01093</c:v>
                </c:pt>
                <c:pt idx="7642">
                  <c:v>382100000000.01093</c:v>
                </c:pt>
                <c:pt idx="7643">
                  <c:v>382150000000.01099</c:v>
                </c:pt>
                <c:pt idx="7644">
                  <c:v>382200000000.01099</c:v>
                </c:pt>
                <c:pt idx="7645">
                  <c:v>382250000000.01105</c:v>
                </c:pt>
                <c:pt idx="7646">
                  <c:v>382300000000.01105</c:v>
                </c:pt>
                <c:pt idx="7647">
                  <c:v>382350000000.01111</c:v>
                </c:pt>
                <c:pt idx="7648">
                  <c:v>382400000000.01111</c:v>
                </c:pt>
                <c:pt idx="7649">
                  <c:v>382450000000.01111</c:v>
                </c:pt>
                <c:pt idx="7650">
                  <c:v>382500000000.01117</c:v>
                </c:pt>
                <c:pt idx="7651">
                  <c:v>382550000000.01117</c:v>
                </c:pt>
                <c:pt idx="7652">
                  <c:v>382600000000.01117</c:v>
                </c:pt>
                <c:pt idx="7653">
                  <c:v>382650000000.01117</c:v>
                </c:pt>
                <c:pt idx="7654">
                  <c:v>382700000000.01117</c:v>
                </c:pt>
                <c:pt idx="7655">
                  <c:v>382750000000.01117</c:v>
                </c:pt>
                <c:pt idx="7656">
                  <c:v>382800000000.01117</c:v>
                </c:pt>
                <c:pt idx="7657">
                  <c:v>382850000000.01135</c:v>
                </c:pt>
                <c:pt idx="7658">
                  <c:v>382900000000.01135</c:v>
                </c:pt>
                <c:pt idx="7659">
                  <c:v>382950000000.01141</c:v>
                </c:pt>
                <c:pt idx="7660">
                  <c:v>383000000000.01141</c:v>
                </c:pt>
                <c:pt idx="7661">
                  <c:v>383050000000.01141</c:v>
                </c:pt>
                <c:pt idx="7662">
                  <c:v>383100000000.01147</c:v>
                </c:pt>
                <c:pt idx="7663">
                  <c:v>383150000000.01147</c:v>
                </c:pt>
                <c:pt idx="7664">
                  <c:v>383200000000.01154</c:v>
                </c:pt>
                <c:pt idx="7665">
                  <c:v>383250000000.01154</c:v>
                </c:pt>
                <c:pt idx="7666">
                  <c:v>383300000000.01154</c:v>
                </c:pt>
                <c:pt idx="7667">
                  <c:v>383350000000.0116</c:v>
                </c:pt>
                <c:pt idx="7668">
                  <c:v>383400000000.0116</c:v>
                </c:pt>
                <c:pt idx="7669">
                  <c:v>383450000000.01166</c:v>
                </c:pt>
                <c:pt idx="7670">
                  <c:v>383500000000.01166</c:v>
                </c:pt>
                <c:pt idx="7671">
                  <c:v>383550000000.01166</c:v>
                </c:pt>
                <c:pt idx="7672">
                  <c:v>383600000000.01166</c:v>
                </c:pt>
                <c:pt idx="7673">
                  <c:v>383650000000.01166</c:v>
                </c:pt>
                <c:pt idx="7674">
                  <c:v>383700000000.01166</c:v>
                </c:pt>
                <c:pt idx="7675">
                  <c:v>383750000000.01166</c:v>
                </c:pt>
                <c:pt idx="7676">
                  <c:v>383800000000.01184</c:v>
                </c:pt>
                <c:pt idx="7677">
                  <c:v>383850000000.01184</c:v>
                </c:pt>
                <c:pt idx="7678">
                  <c:v>383900000000.0119</c:v>
                </c:pt>
                <c:pt idx="7679">
                  <c:v>383950000000.0119</c:v>
                </c:pt>
                <c:pt idx="7680">
                  <c:v>384000000000.0119</c:v>
                </c:pt>
                <c:pt idx="7681">
                  <c:v>384050000000.01196</c:v>
                </c:pt>
                <c:pt idx="7682">
                  <c:v>384100000000.01196</c:v>
                </c:pt>
                <c:pt idx="7683">
                  <c:v>384150000000.01202</c:v>
                </c:pt>
                <c:pt idx="7684">
                  <c:v>384200000000.01202</c:v>
                </c:pt>
                <c:pt idx="7685">
                  <c:v>384250000000.01202</c:v>
                </c:pt>
                <c:pt idx="7686">
                  <c:v>384300000000.01208</c:v>
                </c:pt>
                <c:pt idx="7687">
                  <c:v>384350000000.01208</c:v>
                </c:pt>
                <c:pt idx="7688">
                  <c:v>384400000000.01221</c:v>
                </c:pt>
                <c:pt idx="7689">
                  <c:v>384450000000.01221</c:v>
                </c:pt>
                <c:pt idx="7690">
                  <c:v>384500000000.01221</c:v>
                </c:pt>
                <c:pt idx="7691">
                  <c:v>384550000000.01221</c:v>
                </c:pt>
                <c:pt idx="7692">
                  <c:v>384600000000.01221</c:v>
                </c:pt>
                <c:pt idx="7693">
                  <c:v>384650000000.01227</c:v>
                </c:pt>
                <c:pt idx="7694">
                  <c:v>384700000000.01227</c:v>
                </c:pt>
                <c:pt idx="7695">
                  <c:v>384750000000.01233</c:v>
                </c:pt>
                <c:pt idx="7696">
                  <c:v>384800000000.01233</c:v>
                </c:pt>
                <c:pt idx="7697">
                  <c:v>384850000000.01233</c:v>
                </c:pt>
                <c:pt idx="7698">
                  <c:v>384900000000.01239</c:v>
                </c:pt>
                <c:pt idx="7699">
                  <c:v>384950000000.01239</c:v>
                </c:pt>
                <c:pt idx="7700">
                  <c:v>385000000000.01251</c:v>
                </c:pt>
                <c:pt idx="7701">
                  <c:v>385050000000.01251</c:v>
                </c:pt>
                <c:pt idx="7702">
                  <c:v>385100000000.01251</c:v>
                </c:pt>
                <c:pt idx="7703">
                  <c:v>385150000000.01251</c:v>
                </c:pt>
                <c:pt idx="7704">
                  <c:v>385200000000.01251</c:v>
                </c:pt>
                <c:pt idx="7705">
                  <c:v>385250000000.01257</c:v>
                </c:pt>
                <c:pt idx="7706">
                  <c:v>385300000000.01257</c:v>
                </c:pt>
                <c:pt idx="7707">
                  <c:v>385350000000.01263</c:v>
                </c:pt>
                <c:pt idx="7708">
                  <c:v>385400000000.01263</c:v>
                </c:pt>
                <c:pt idx="7709">
                  <c:v>385450000000.01263</c:v>
                </c:pt>
                <c:pt idx="7710">
                  <c:v>385500000000.0127</c:v>
                </c:pt>
                <c:pt idx="7711">
                  <c:v>385550000000.0127</c:v>
                </c:pt>
                <c:pt idx="7712">
                  <c:v>385600000000.01276</c:v>
                </c:pt>
                <c:pt idx="7713">
                  <c:v>385650000000.01276</c:v>
                </c:pt>
                <c:pt idx="7714">
                  <c:v>385700000000.01282</c:v>
                </c:pt>
                <c:pt idx="7715">
                  <c:v>385750000000.01282</c:v>
                </c:pt>
                <c:pt idx="7716">
                  <c:v>385800000000.01282</c:v>
                </c:pt>
                <c:pt idx="7717">
                  <c:v>385850000000.01288</c:v>
                </c:pt>
                <c:pt idx="7718">
                  <c:v>385900000000.01288</c:v>
                </c:pt>
                <c:pt idx="7719">
                  <c:v>385950000000.013</c:v>
                </c:pt>
                <c:pt idx="7720">
                  <c:v>386000000000.013</c:v>
                </c:pt>
                <c:pt idx="7721">
                  <c:v>386050000000.013</c:v>
                </c:pt>
                <c:pt idx="7722">
                  <c:v>386100000000.013</c:v>
                </c:pt>
                <c:pt idx="7723">
                  <c:v>386150000000.013</c:v>
                </c:pt>
                <c:pt idx="7724">
                  <c:v>386200000000.01306</c:v>
                </c:pt>
                <c:pt idx="7725">
                  <c:v>386250000000.01306</c:v>
                </c:pt>
                <c:pt idx="7726">
                  <c:v>386300000000.01312</c:v>
                </c:pt>
                <c:pt idx="7727">
                  <c:v>386350000000.01312</c:v>
                </c:pt>
                <c:pt idx="7728">
                  <c:v>386400000000.01312</c:v>
                </c:pt>
                <c:pt idx="7729">
                  <c:v>386450000000.01318</c:v>
                </c:pt>
                <c:pt idx="7730">
                  <c:v>386500000000.01318</c:v>
                </c:pt>
                <c:pt idx="7731">
                  <c:v>386550000000.01324</c:v>
                </c:pt>
                <c:pt idx="7732">
                  <c:v>386600000000.01324</c:v>
                </c:pt>
                <c:pt idx="7733">
                  <c:v>386650000000.01331</c:v>
                </c:pt>
                <c:pt idx="7734">
                  <c:v>386700000000.01331</c:v>
                </c:pt>
                <c:pt idx="7735">
                  <c:v>386750000000.01331</c:v>
                </c:pt>
                <c:pt idx="7736">
                  <c:v>386800000000.01337</c:v>
                </c:pt>
                <c:pt idx="7737">
                  <c:v>386850000000.01337</c:v>
                </c:pt>
                <c:pt idx="7738">
                  <c:v>386900000000.01343</c:v>
                </c:pt>
                <c:pt idx="7739">
                  <c:v>386950000000.01343</c:v>
                </c:pt>
                <c:pt idx="7740">
                  <c:v>387000000000.01343</c:v>
                </c:pt>
                <c:pt idx="7741">
                  <c:v>387050000000.01349</c:v>
                </c:pt>
                <c:pt idx="7742">
                  <c:v>387100000000.01349</c:v>
                </c:pt>
                <c:pt idx="7743">
                  <c:v>387150000000.01355</c:v>
                </c:pt>
                <c:pt idx="7744">
                  <c:v>387200000000.01355</c:v>
                </c:pt>
                <c:pt idx="7745">
                  <c:v>387250000000.01361</c:v>
                </c:pt>
                <c:pt idx="7746">
                  <c:v>387300000000.01361</c:v>
                </c:pt>
                <c:pt idx="7747">
                  <c:v>387350000000.01361</c:v>
                </c:pt>
                <c:pt idx="7748">
                  <c:v>387400000000.01367</c:v>
                </c:pt>
                <c:pt idx="7749">
                  <c:v>387450000000.01367</c:v>
                </c:pt>
                <c:pt idx="7750">
                  <c:v>387500000000.01367</c:v>
                </c:pt>
                <c:pt idx="7751">
                  <c:v>387550000000.01367</c:v>
                </c:pt>
                <c:pt idx="7752">
                  <c:v>387600000000.01367</c:v>
                </c:pt>
                <c:pt idx="7753">
                  <c:v>387650000000.01367</c:v>
                </c:pt>
                <c:pt idx="7754">
                  <c:v>387700000000.01367</c:v>
                </c:pt>
                <c:pt idx="7755">
                  <c:v>387750000000.01385</c:v>
                </c:pt>
                <c:pt idx="7756">
                  <c:v>387800000000.01385</c:v>
                </c:pt>
                <c:pt idx="7757">
                  <c:v>387850000000.01392</c:v>
                </c:pt>
                <c:pt idx="7758">
                  <c:v>387900000000.01392</c:v>
                </c:pt>
                <c:pt idx="7759">
                  <c:v>387950000000.01392</c:v>
                </c:pt>
                <c:pt idx="7760">
                  <c:v>388000000000.01398</c:v>
                </c:pt>
                <c:pt idx="7761">
                  <c:v>388050000000.01398</c:v>
                </c:pt>
                <c:pt idx="7762">
                  <c:v>388100000000.01422</c:v>
                </c:pt>
                <c:pt idx="7763">
                  <c:v>388150000000.01422</c:v>
                </c:pt>
                <c:pt idx="7764">
                  <c:v>388200000000.01422</c:v>
                </c:pt>
                <c:pt idx="7765">
                  <c:v>388250000000.01422</c:v>
                </c:pt>
                <c:pt idx="7766">
                  <c:v>388300000000.01422</c:v>
                </c:pt>
                <c:pt idx="7767">
                  <c:v>388350000000.01422</c:v>
                </c:pt>
                <c:pt idx="7768">
                  <c:v>388400000000.01422</c:v>
                </c:pt>
                <c:pt idx="7769">
                  <c:v>388450000000.01422</c:v>
                </c:pt>
                <c:pt idx="7770">
                  <c:v>388500000000.01422</c:v>
                </c:pt>
                <c:pt idx="7771">
                  <c:v>388550000000.01422</c:v>
                </c:pt>
                <c:pt idx="7772">
                  <c:v>388600000000.01428</c:v>
                </c:pt>
                <c:pt idx="7773">
                  <c:v>388650000000.01428</c:v>
                </c:pt>
                <c:pt idx="7774">
                  <c:v>388700000000.01453</c:v>
                </c:pt>
                <c:pt idx="7775">
                  <c:v>388750000000.01453</c:v>
                </c:pt>
                <c:pt idx="7776">
                  <c:v>388800000000.01453</c:v>
                </c:pt>
                <c:pt idx="7777">
                  <c:v>388850000000.01453</c:v>
                </c:pt>
                <c:pt idx="7778">
                  <c:v>388900000000.01453</c:v>
                </c:pt>
                <c:pt idx="7779">
                  <c:v>388950000000.01453</c:v>
                </c:pt>
                <c:pt idx="7780">
                  <c:v>389000000000.01453</c:v>
                </c:pt>
                <c:pt idx="7781">
                  <c:v>389050000000.01453</c:v>
                </c:pt>
                <c:pt idx="7782">
                  <c:v>389100000000.01453</c:v>
                </c:pt>
                <c:pt idx="7783">
                  <c:v>389150000000.01459</c:v>
                </c:pt>
                <c:pt idx="7784">
                  <c:v>389200000000.01459</c:v>
                </c:pt>
                <c:pt idx="7785">
                  <c:v>389250000000.01459</c:v>
                </c:pt>
                <c:pt idx="7786">
                  <c:v>389300000000.01471</c:v>
                </c:pt>
                <c:pt idx="7787">
                  <c:v>389350000000.01471</c:v>
                </c:pt>
                <c:pt idx="7788">
                  <c:v>389400000000.01471</c:v>
                </c:pt>
                <c:pt idx="7789">
                  <c:v>389450000000.01471</c:v>
                </c:pt>
                <c:pt idx="7790">
                  <c:v>389500000000.01471</c:v>
                </c:pt>
                <c:pt idx="7791">
                  <c:v>389550000000.01477</c:v>
                </c:pt>
                <c:pt idx="7792">
                  <c:v>389600000000.01477</c:v>
                </c:pt>
                <c:pt idx="7793">
                  <c:v>389650000000.01483</c:v>
                </c:pt>
                <c:pt idx="7794">
                  <c:v>389700000000.01483</c:v>
                </c:pt>
                <c:pt idx="7795">
                  <c:v>389750000000.01489</c:v>
                </c:pt>
                <c:pt idx="7796">
                  <c:v>389800000000.01489</c:v>
                </c:pt>
                <c:pt idx="7797">
                  <c:v>389850000000.01489</c:v>
                </c:pt>
                <c:pt idx="7798">
                  <c:v>389900000000.01501</c:v>
                </c:pt>
                <c:pt idx="7799">
                  <c:v>389950000000.01501</c:v>
                </c:pt>
                <c:pt idx="7800">
                  <c:v>390000000000.01501</c:v>
                </c:pt>
                <c:pt idx="7801">
                  <c:v>390050000000.01501</c:v>
                </c:pt>
                <c:pt idx="7802">
                  <c:v>390100000000.01501</c:v>
                </c:pt>
                <c:pt idx="7803">
                  <c:v>390150000000.01508</c:v>
                </c:pt>
                <c:pt idx="7804">
                  <c:v>390200000000.01508</c:v>
                </c:pt>
                <c:pt idx="7805">
                  <c:v>390250000000.0152</c:v>
                </c:pt>
                <c:pt idx="7806">
                  <c:v>390300000000.0152</c:v>
                </c:pt>
                <c:pt idx="7807">
                  <c:v>390350000000.0152</c:v>
                </c:pt>
                <c:pt idx="7808">
                  <c:v>390400000000.0152</c:v>
                </c:pt>
                <c:pt idx="7809">
                  <c:v>390450000000.0152</c:v>
                </c:pt>
                <c:pt idx="7810">
                  <c:v>390500000000.01526</c:v>
                </c:pt>
                <c:pt idx="7811">
                  <c:v>390550000000.01526</c:v>
                </c:pt>
                <c:pt idx="7812">
                  <c:v>390600000000.01532</c:v>
                </c:pt>
                <c:pt idx="7813">
                  <c:v>390650000000.01532</c:v>
                </c:pt>
                <c:pt idx="7814">
                  <c:v>390700000000.01538</c:v>
                </c:pt>
                <c:pt idx="7815">
                  <c:v>390750000000.01538</c:v>
                </c:pt>
                <c:pt idx="7816">
                  <c:v>390800000000.01538</c:v>
                </c:pt>
                <c:pt idx="7817">
                  <c:v>390850000000.0155</c:v>
                </c:pt>
                <c:pt idx="7818">
                  <c:v>390900000000.0155</c:v>
                </c:pt>
                <c:pt idx="7819">
                  <c:v>390950000000.0155</c:v>
                </c:pt>
                <c:pt idx="7820">
                  <c:v>391000000000.0155</c:v>
                </c:pt>
                <c:pt idx="7821">
                  <c:v>391050000000.0155</c:v>
                </c:pt>
                <c:pt idx="7822">
                  <c:v>391100000000.01556</c:v>
                </c:pt>
                <c:pt idx="7823">
                  <c:v>391150000000.01556</c:v>
                </c:pt>
                <c:pt idx="7824">
                  <c:v>391200000000.01562</c:v>
                </c:pt>
                <c:pt idx="7825">
                  <c:v>391250000000.01562</c:v>
                </c:pt>
                <c:pt idx="7826">
                  <c:v>391300000000.01569</c:v>
                </c:pt>
                <c:pt idx="7827">
                  <c:v>391350000000.01569</c:v>
                </c:pt>
                <c:pt idx="7828">
                  <c:v>391400000000.01569</c:v>
                </c:pt>
                <c:pt idx="7829">
                  <c:v>391450000000.01575</c:v>
                </c:pt>
                <c:pt idx="7830">
                  <c:v>391500000000.01575</c:v>
                </c:pt>
                <c:pt idx="7831">
                  <c:v>391550000000.01581</c:v>
                </c:pt>
                <c:pt idx="7832">
                  <c:v>391600000000.01581</c:v>
                </c:pt>
                <c:pt idx="7833">
                  <c:v>391650000000.01581</c:v>
                </c:pt>
                <c:pt idx="7834">
                  <c:v>391700000000.01587</c:v>
                </c:pt>
                <c:pt idx="7835">
                  <c:v>391750000000.01587</c:v>
                </c:pt>
                <c:pt idx="7836">
                  <c:v>391800000000.01593</c:v>
                </c:pt>
                <c:pt idx="7837">
                  <c:v>391850000000.01593</c:v>
                </c:pt>
                <c:pt idx="7838">
                  <c:v>391900000000.01599</c:v>
                </c:pt>
                <c:pt idx="7839">
                  <c:v>391950000000.01599</c:v>
                </c:pt>
                <c:pt idx="7840">
                  <c:v>392000000000.01599</c:v>
                </c:pt>
                <c:pt idx="7841">
                  <c:v>392050000000.01605</c:v>
                </c:pt>
                <c:pt idx="7842">
                  <c:v>392100000000.01605</c:v>
                </c:pt>
                <c:pt idx="7843">
                  <c:v>392150000000.01611</c:v>
                </c:pt>
                <c:pt idx="7844">
                  <c:v>392200000000.01611</c:v>
                </c:pt>
                <c:pt idx="7845">
                  <c:v>392250000000.01611</c:v>
                </c:pt>
                <c:pt idx="7846">
                  <c:v>392300000000.01617</c:v>
                </c:pt>
                <c:pt idx="7847">
                  <c:v>392350000000.01617</c:v>
                </c:pt>
                <c:pt idx="7848">
                  <c:v>392400000000.01624</c:v>
                </c:pt>
                <c:pt idx="7849">
                  <c:v>392450000000.01624</c:v>
                </c:pt>
                <c:pt idx="7850">
                  <c:v>392500000000.0163</c:v>
                </c:pt>
                <c:pt idx="7851">
                  <c:v>392550000000.0163</c:v>
                </c:pt>
                <c:pt idx="7852">
                  <c:v>392600000000.0163</c:v>
                </c:pt>
                <c:pt idx="7853">
                  <c:v>392650000000.01636</c:v>
                </c:pt>
                <c:pt idx="7854">
                  <c:v>392700000000.01636</c:v>
                </c:pt>
                <c:pt idx="7855">
                  <c:v>392750000000.01642</c:v>
                </c:pt>
                <c:pt idx="7856">
                  <c:v>392800000000.01642</c:v>
                </c:pt>
                <c:pt idx="7857">
                  <c:v>392850000000.01648</c:v>
                </c:pt>
                <c:pt idx="7858">
                  <c:v>392900000000.01648</c:v>
                </c:pt>
                <c:pt idx="7859">
                  <c:v>392950000000.01648</c:v>
                </c:pt>
                <c:pt idx="7860">
                  <c:v>393000000000.01654</c:v>
                </c:pt>
                <c:pt idx="7861">
                  <c:v>393050000000.01654</c:v>
                </c:pt>
                <c:pt idx="7862">
                  <c:v>393100000000.0166</c:v>
                </c:pt>
                <c:pt idx="7863">
                  <c:v>393150000000.0166</c:v>
                </c:pt>
                <c:pt idx="7864">
                  <c:v>393200000000.0166</c:v>
                </c:pt>
                <c:pt idx="7865">
                  <c:v>393250000000.01666</c:v>
                </c:pt>
                <c:pt idx="7866">
                  <c:v>393300000000.01666</c:v>
                </c:pt>
                <c:pt idx="7867">
                  <c:v>393350000000.01666</c:v>
                </c:pt>
                <c:pt idx="7868">
                  <c:v>393400000000.01666</c:v>
                </c:pt>
                <c:pt idx="7869">
                  <c:v>393450000000.01666</c:v>
                </c:pt>
                <c:pt idx="7870">
                  <c:v>393500000000.01666</c:v>
                </c:pt>
                <c:pt idx="7871">
                  <c:v>393550000000.01666</c:v>
                </c:pt>
                <c:pt idx="7872">
                  <c:v>393600000000.01685</c:v>
                </c:pt>
                <c:pt idx="7873">
                  <c:v>393650000000.01685</c:v>
                </c:pt>
                <c:pt idx="7874">
                  <c:v>393700000000.01691</c:v>
                </c:pt>
                <c:pt idx="7875">
                  <c:v>393750000000.01691</c:v>
                </c:pt>
                <c:pt idx="7876">
                  <c:v>393800000000.01691</c:v>
                </c:pt>
                <c:pt idx="7877">
                  <c:v>393850000000.01697</c:v>
                </c:pt>
                <c:pt idx="7878">
                  <c:v>393900000000.01697</c:v>
                </c:pt>
                <c:pt idx="7879">
                  <c:v>393950000000.01703</c:v>
                </c:pt>
                <c:pt idx="7880">
                  <c:v>394000000000.01703</c:v>
                </c:pt>
                <c:pt idx="7881">
                  <c:v>394050000000.01709</c:v>
                </c:pt>
                <c:pt idx="7882">
                  <c:v>394100000000.01709</c:v>
                </c:pt>
                <c:pt idx="7883">
                  <c:v>394150000000.01709</c:v>
                </c:pt>
                <c:pt idx="7884">
                  <c:v>394200000000.01721</c:v>
                </c:pt>
                <c:pt idx="7885">
                  <c:v>394250000000.01721</c:v>
                </c:pt>
                <c:pt idx="7886">
                  <c:v>394300000000.01721</c:v>
                </c:pt>
                <c:pt idx="7887">
                  <c:v>394350000000.01721</c:v>
                </c:pt>
                <c:pt idx="7888">
                  <c:v>394400000000.01727</c:v>
                </c:pt>
                <c:pt idx="7889">
                  <c:v>394450000000.01727</c:v>
                </c:pt>
                <c:pt idx="7890">
                  <c:v>394500000000.01727</c:v>
                </c:pt>
                <c:pt idx="7891">
                  <c:v>394550000000.01733</c:v>
                </c:pt>
                <c:pt idx="7892">
                  <c:v>394600000000.01733</c:v>
                </c:pt>
                <c:pt idx="7893">
                  <c:v>394650000000.01752</c:v>
                </c:pt>
                <c:pt idx="7894">
                  <c:v>394700000000.01752</c:v>
                </c:pt>
                <c:pt idx="7895">
                  <c:v>394750000000.01752</c:v>
                </c:pt>
                <c:pt idx="7896">
                  <c:v>394800000000.01752</c:v>
                </c:pt>
                <c:pt idx="7897">
                  <c:v>394850000000.01752</c:v>
                </c:pt>
                <c:pt idx="7898">
                  <c:v>394900000000.01752</c:v>
                </c:pt>
                <c:pt idx="7899">
                  <c:v>394950000000.01752</c:v>
                </c:pt>
                <c:pt idx="7900">
                  <c:v>395000000000.01758</c:v>
                </c:pt>
                <c:pt idx="7901">
                  <c:v>395050000000.01758</c:v>
                </c:pt>
                <c:pt idx="7902">
                  <c:v>395100000000.01758</c:v>
                </c:pt>
                <c:pt idx="7903">
                  <c:v>395150000000.0177</c:v>
                </c:pt>
                <c:pt idx="7904">
                  <c:v>395200000000.0177</c:v>
                </c:pt>
                <c:pt idx="7905">
                  <c:v>395250000000.0177</c:v>
                </c:pt>
                <c:pt idx="7906">
                  <c:v>395300000000.0177</c:v>
                </c:pt>
                <c:pt idx="7907">
                  <c:v>395350000000.0177</c:v>
                </c:pt>
                <c:pt idx="7908">
                  <c:v>395400000000.01776</c:v>
                </c:pt>
                <c:pt idx="7909">
                  <c:v>395450000000.01776</c:v>
                </c:pt>
                <c:pt idx="7910">
                  <c:v>395500000000.01782</c:v>
                </c:pt>
                <c:pt idx="7911">
                  <c:v>395550000000.01782</c:v>
                </c:pt>
                <c:pt idx="7912">
                  <c:v>395600000000.01788</c:v>
                </c:pt>
                <c:pt idx="7913">
                  <c:v>395650000000.01788</c:v>
                </c:pt>
                <c:pt idx="7914">
                  <c:v>395700000000.01788</c:v>
                </c:pt>
                <c:pt idx="7915">
                  <c:v>395750000000.01801</c:v>
                </c:pt>
                <c:pt idx="7916">
                  <c:v>395800000000.01801</c:v>
                </c:pt>
                <c:pt idx="7917">
                  <c:v>395850000000.01801</c:v>
                </c:pt>
                <c:pt idx="7918">
                  <c:v>395900000000.01801</c:v>
                </c:pt>
                <c:pt idx="7919">
                  <c:v>395950000000.01807</c:v>
                </c:pt>
                <c:pt idx="7920">
                  <c:v>396000000000.01807</c:v>
                </c:pt>
                <c:pt idx="7921">
                  <c:v>396050000000.01807</c:v>
                </c:pt>
                <c:pt idx="7922">
                  <c:v>396100000000.01813</c:v>
                </c:pt>
                <c:pt idx="7923">
                  <c:v>396150000000.01813</c:v>
                </c:pt>
                <c:pt idx="7924">
                  <c:v>396200000000.01819</c:v>
                </c:pt>
                <c:pt idx="7925">
                  <c:v>396250000000.01819</c:v>
                </c:pt>
                <c:pt idx="7926">
                  <c:v>396300000000.01819</c:v>
                </c:pt>
                <c:pt idx="7927">
                  <c:v>396350000000.01825</c:v>
                </c:pt>
                <c:pt idx="7928">
                  <c:v>396400000000.01825</c:v>
                </c:pt>
                <c:pt idx="7929">
                  <c:v>396450000000.01831</c:v>
                </c:pt>
                <c:pt idx="7930">
                  <c:v>396500000000.01831</c:v>
                </c:pt>
                <c:pt idx="7931">
                  <c:v>396550000000.01837</c:v>
                </c:pt>
                <c:pt idx="7932">
                  <c:v>396600000000.01837</c:v>
                </c:pt>
                <c:pt idx="7933">
                  <c:v>396650000000.01837</c:v>
                </c:pt>
                <c:pt idx="7934">
                  <c:v>396700000000.01843</c:v>
                </c:pt>
                <c:pt idx="7935">
                  <c:v>396750000000.01843</c:v>
                </c:pt>
                <c:pt idx="7936">
                  <c:v>396800000000.01849</c:v>
                </c:pt>
                <c:pt idx="7937">
                  <c:v>396850000000.01849</c:v>
                </c:pt>
                <c:pt idx="7938">
                  <c:v>396900000000.01849</c:v>
                </c:pt>
                <c:pt idx="7939">
                  <c:v>396950000000.01855</c:v>
                </c:pt>
                <c:pt idx="7940">
                  <c:v>397000000000.01855</c:v>
                </c:pt>
                <c:pt idx="7941">
                  <c:v>397050000000.01862</c:v>
                </c:pt>
                <c:pt idx="7942">
                  <c:v>397100000000.01862</c:v>
                </c:pt>
                <c:pt idx="7943">
                  <c:v>397150000000.01868</c:v>
                </c:pt>
                <c:pt idx="7944">
                  <c:v>397200000000.01868</c:v>
                </c:pt>
                <c:pt idx="7945">
                  <c:v>397250000000.01868</c:v>
                </c:pt>
                <c:pt idx="7946">
                  <c:v>397300000000.01874</c:v>
                </c:pt>
                <c:pt idx="7947">
                  <c:v>397350000000.01874</c:v>
                </c:pt>
                <c:pt idx="7948">
                  <c:v>397400000000.0188</c:v>
                </c:pt>
                <c:pt idx="7949">
                  <c:v>397450000000.0188</c:v>
                </c:pt>
                <c:pt idx="7950">
                  <c:v>397500000000.01886</c:v>
                </c:pt>
                <c:pt idx="7951">
                  <c:v>397550000000.01886</c:v>
                </c:pt>
                <c:pt idx="7952">
                  <c:v>397600000000.01886</c:v>
                </c:pt>
                <c:pt idx="7953">
                  <c:v>397650000000.01892</c:v>
                </c:pt>
                <c:pt idx="7954">
                  <c:v>397700000000.01892</c:v>
                </c:pt>
                <c:pt idx="7955">
                  <c:v>397750000000.01898</c:v>
                </c:pt>
                <c:pt idx="7956">
                  <c:v>397800000000.01898</c:v>
                </c:pt>
                <c:pt idx="7957">
                  <c:v>397850000000.01898</c:v>
                </c:pt>
                <c:pt idx="7958">
                  <c:v>397900000000.01904</c:v>
                </c:pt>
                <c:pt idx="7959">
                  <c:v>397950000000.01904</c:v>
                </c:pt>
                <c:pt idx="7960">
                  <c:v>398000000000.0191</c:v>
                </c:pt>
                <c:pt idx="7961">
                  <c:v>398050000000.0191</c:v>
                </c:pt>
                <c:pt idx="7962">
                  <c:v>398100000000.01917</c:v>
                </c:pt>
                <c:pt idx="7963">
                  <c:v>398150000000.01917</c:v>
                </c:pt>
                <c:pt idx="7964">
                  <c:v>398200000000.01917</c:v>
                </c:pt>
                <c:pt idx="7965">
                  <c:v>398250000000.01917</c:v>
                </c:pt>
                <c:pt idx="7966">
                  <c:v>398300000000.01917</c:v>
                </c:pt>
                <c:pt idx="7967">
                  <c:v>398350000000.01917</c:v>
                </c:pt>
                <c:pt idx="7968">
                  <c:v>398400000000.01917</c:v>
                </c:pt>
                <c:pt idx="7969">
                  <c:v>398450000000.01917</c:v>
                </c:pt>
                <c:pt idx="7970">
                  <c:v>398500000000.01935</c:v>
                </c:pt>
                <c:pt idx="7971">
                  <c:v>398550000000.01935</c:v>
                </c:pt>
                <c:pt idx="7972">
                  <c:v>398600000000.01941</c:v>
                </c:pt>
                <c:pt idx="7973">
                  <c:v>398650000000.01941</c:v>
                </c:pt>
                <c:pt idx="7974">
                  <c:v>398700000000.01947</c:v>
                </c:pt>
                <c:pt idx="7975">
                  <c:v>398750000000.01947</c:v>
                </c:pt>
                <c:pt idx="7976">
                  <c:v>398800000000.01947</c:v>
                </c:pt>
                <c:pt idx="7977">
                  <c:v>398850000000.01947</c:v>
                </c:pt>
                <c:pt idx="7978">
                  <c:v>398900000000.01947</c:v>
                </c:pt>
                <c:pt idx="7979">
                  <c:v>398950000000.01947</c:v>
                </c:pt>
                <c:pt idx="7980">
                  <c:v>399000000000.01947</c:v>
                </c:pt>
                <c:pt idx="7981">
                  <c:v>399050000000.01947</c:v>
                </c:pt>
                <c:pt idx="7982">
                  <c:v>399100000000.01965</c:v>
                </c:pt>
                <c:pt idx="7983">
                  <c:v>399150000000.01965</c:v>
                </c:pt>
                <c:pt idx="7984">
                  <c:v>399200000000.01965</c:v>
                </c:pt>
                <c:pt idx="7985">
                  <c:v>399250000000.01965</c:v>
                </c:pt>
                <c:pt idx="7986">
                  <c:v>399300000000.01965</c:v>
                </c:pt>
                <c:pt idx="7987">
                  <c:v>399350000000.01965</c:v>
                </c:pt>
                <c:pt idx="7988">
                  <c:v>399400000000.01965</c:v>
                </c:pt>
                <c:pt idx="7989">
                  <c:v>399450000000.01984</c:v>
                </c:pt>
                <c:pt idx="7990">
                  <c:v>399500000000.01984</c:v>
                </c:pt>
                <c:pt idx="7991">
                  <c:v>399550000000.0199</c:v>
                </c:pt>
                <c:pt idx="7992">
                  <c:v>399600000000.0199</c:v>
                </c:pt>
                <c:pt idx="7993">
                  <c:v>399650000000.01996</c:v>
                </c:pt>
                <c:pt idx="7994">
                  <c:v>399700000000.01996</c:v>
                </c:pt>
                <c:pt idx="7995">
                  <c:v>399750000000.01996</c:v>
                </c:pt>
                <c:pt idx="7996">
                  <c:v>399800000000.02002</c:v>
                </c:pt>
                <c:pt idx="7997">
                  <c:v>399850000000.02002</c:v>
                </c:pt>
                <c:pt idx="7998">
                  <c:v>399900000000.02008</c:v>
                </c:pt>
                <c:pt idx="7999">
                  <c:v>399950000000.02008</c:v>
                </c:pt>
                <c:pt idx="8000">
                  <c:v>400000000000.02008</c:v>
                </c:pt>
                <c:pt idx="8001">
                  <c:v>400050000000.0202</c:v>
                </c:pt>
                <c:pt idx="8002">
                  <c:v>400100000000.0202</c:v>
                </c:pt>
                <c:pt idx="8003">
                  <c:v>400150000000.0202</c:v>
                </c:pt>
                <c:pt idx="8004">
                  <c:v>400200000000.0202</c:v>
                </c:pt>
                <c:pt idx="8005">
                  <c:v>400250000000.02026</c:v>
                </c:pt>
                <c:pt idx="8006">
                  <c:v>400300000000.02026</c:v>
                </c:pt>
                <c:pt idx="8007">
                  <c:v>400350000000.02026</c:v>
                </c:pt>
                <c:pt idx="8008">
                  <c:v>400400000000.02032</c:v>
                </c:pt>
                <c:pt idx="8009">
                  <c:v>400450000000.02032</c:v>
                </c:pt>
                <c:pt idx="8010">
                  <c:v>400500000000.02039</c:v>
                </c:pt>
                <c:pt idx="8011">
                  <c:v>400550000000.02039</c:v>
                </c:pt>
                <c:pt idx="8012">
                  <c:v>400600000000.02039</c:v>
                </c:pt>
                <c:pt idx="8013">
                  <c:v>400650000000.02051</c:v>
                </c:pt>
                <c:pt idx="8014">
                  <c:v>400700000000.02051</c:v>
                </c:pt>
                <c:pt idx="8015">
                  <c:v>400750000000.02051</c:v>
                </c:pt>
                <c:pt idx="8016">
                  <c:v>400800000000.02051</c:v>
                </c:pt>
                <c:pt idx="8017">
                  <c:v>400850000000.02057</c:v>
                </c:pt>
                <c:pt idx="8018">
                  <c:v>400900000000.02057</c:v>
                </c:pt>
                <c:pt idx="8019">
                  <c:v>400950000000.02057</c:v>
                </c:pt>
                <c:pt idx="8020">
                  <c:v>401000000000.02063</c:v>
                </c:pt>
                <c:pt idx="8021">
                  <c:v>401050000000.02063</c:v>
                </c:pt>
                <c:pt idx="8022">
                  <c:v>401100000000.02069</c:v>
                </c:pt>
                <c:pt idx="8023">
                  <c:v>401150000000.02069</c:v>
                </c:pt>
                <c:pt idx="8024">
                  <c:v>401200000000.02075</c:v>
                </c:pt>
                <c:pt idx="8025">
                  <c:v>401250000000.02075</c:v>
                </c:pt>
                <c:pt idx="8026">
                  <c:v>401300000000.02075</c:v>
                </c:pt>
                <c:pt idx="8027">
                  <c:v>401350000000.02081</c:v>
                </c:pt>
                <c:pt idx="8028">
                  <c:v>401400000000.02081</c:v>
                </c:pt>
                <c:pt idx="8029">
                  <c:v>401450000000.02087</c:v>
                </c:pt>
                <c:pt idx="8030">
                  <c:v>401500000000.02087</c:v>
                </c:pt>
                <c:pt idx="8031">
                  <c:v>401550000000.02087</c:v>
                </c:pt>
                <c:pt idx="8032">
                  <c:v>401600000000.021</c:v>
                </c:pt>
                <c:pt idx="8033">
                  <c:v>401650000000.021</c:v>
                </c:pt>
                <c:pt idx="8034">
                  <c:v>401700000000.021</c:v>
                </c:pt>
                <c:pt idx="8035">
                  <c:v>401750000000.021</c:v>
                </c:pt>
                <c:pt idx="8036">
                  <c:v>401800000000.02106</c:v>
                </c:pt>
                <c:pt idx="8037">
                  <c:v>401850000000.02106</c:v>
                </c:pt>
                <c:pt idx="8038">
                  <c:v>401900000000.02106</c:v>
                </c:pt>
                <c:pt idx="8039">
                  <c:v>401950000000.02112</c:v>
                </c:pt>
                <c:pt idx="8040">
                  <c:v>402000000000.02112</c:v>
                </c:pt>
                <c:pt idx="8041">
                  <c:v>402050000000.02118</c:v>
                </c:pt>
                <c:pt idx="8042">
                  <c:v>402100000000.02118</c:v>
                </c:pt>
                <c:pt idx="8043">
                  <c:v>402150000000.02118</c:v>
                </c:pt>
                <c:pt idx="8044">
                  <c:v>402200000000.02124</c:v>
                </c:pt>
                <c:pt idx="8045">
                  <c:v>402250000000.02124</c:v>
                </c:pt>
                <c:pt idx="8046">
                  <c:v>402300000000.0213</c:v>
                </c:pt>
                <c:pt idx="8047">
                  <c:v>402350000000.0213</c:v>
                </c:pt>
                <c:pt idx="8048">
                  <c:v>402400000000.02136</c:v>
                </c:pt>
                <c:pt idx="8049">
                  <c:v>402450000000.02136</c:v>
                </c:pt>
                <c:pt idx="8050">
                  <c:v>402500000000.02136</c:v>
                </c:pt>
                <c:pt idx="8051">
                  <c:v>402550000000.02142</c:v>
                </c:pt>
                <c:pt idx="8052">
                  <c:v>402600000000.02142</c:v>
                </c:pt>
                <c:pt idx="8053">
                  <c:v>402650000000.02148</c:v>
                </c:pt>
                <c:pt idx="8054">
                  <c:v>402700000000.02148</c:v>
                </c:pt>
                <c:pt idx="8055">
                  <c:v>402750000000.02155</c:v>
                </c:pt>
                <c:pt idx="8056">
                  <c:v>402800000000.02155</c:v>
                </c:pt>
                <c:pt idx="8057">
                  <c:v>402850000000.02155</c:v>
                </c:pt>
                <c:pt idx="8058">
                  <c:v>402900000000.02161</c:v>
                </c:pt>
                <c:pt idx="8059">
                  <c:v>402950000000.02161</c:v>
                </c:pt>
                <c:pt idx="8060">
                  <c:v>403000000000.02167</c:v>
                </c:pt>
                <c:pt idx="8061">
                  <c:v>403050000000.02167</c:v>
                </c:pt>
                <c:pt idx="8062">
                  <c:v>403100000000.02167</c:v>
                </c:pt>
                <c:pt idx="8063">
                  <c:v>403150000000.02167</c:v>
                </c:pt>
                <c:pt idx="8064">
                  <c:v>403200000000.02167</c:v>
                </c:pt>
                <c:pt idx="8065">
                  <c:v>403250000000.02167</c:v>
                </c:pt>
                <c:pt idx="8066">
                  <c:v>403300000000.02167</c:v>
                </c:pt>
                <c:pt idx="8067">
                  <c:v>403350000000.02185</c:v>
                </c:pt>
                <c:pt idx="8068">
                  <c:v>403400000000.02185</c:v>
                </c:pt>
                <c:pt idx="8069">
                  <c:v>403450000000.02185</c:v>
                </c:pt>
                <c:pt idx="8070">
                  <c:v>403500000000.02191</c:v>
                </c:pt>
                <c:pt idx="8071">
                  <c:v>403550000000.02191</c:v>
                </c:pt>
                <c:pt idx="8072">
                  <c:v>403600000000.02197</c:v>
                </c:pt>
                <c:pt idx="8073">
                  <c:v>403650000000.02197</c:v>
                </c:pt>
                <c:pt idx="8074">
                  <c:v>403700000000.02197</c:v>
                </c:pt>
                <c:pt idx="8075">
                  <c:v>403750000000.02203</c:v>
                </c:pt>
                <c:pt idx="8076">
                  <c:v>403800000000.02203</c:v>
                </c:pt>
                <c:pt idx="8077">
                  <c:v>403850000000.02209</c:v>
                </c:pt>
                <c:pt idx="8078">
                  <c:v>403900000000.02209</c:v>
                </c:pt>
                <c:pt idx="8079">
                  <c:v>403950000000.02222</c:v>
                </c:pt>
                <c:pt idx="8080">
                  <c:v>404000000000.02222</c:v>
                </c:pt>
                <c:pt idx="8081">
                  <c:v>404050000000.02222</c:v>
                </c:pt>
                <c:pt idx="8082">
                  <c:v>404100000000.02222</c:v>
                </c:pt>
                <c:pt idx="8083">
                  <c:v>404150000000.02222</c:v>
                </c:pt>
                <c:pt idx="8084">
                  <c:v>404200000000.02228</c:v>
                </c:pt>
                <c:pt idx="8085">
                  <c:v>404250000000.02228</c:v>
                </c:pt>
                <c:pt idx="8086">
                  <c:v>404300000000.02228</c:v>
                </c:pt>
                <c:pt idx="8087">
                  <c:v>404350000000.02252</c:v>
                </c:pt>
                <c:pt idx="8088">
                  <c:v>404400000000.02252</c:v>
                </c:pt>
                <c:pt idx="8089">
                  <c:v>404450000000.02252</c:v>
                </c:pt>
                <c:pt idx="8090">
                  <c:v>404500000000.02252</c:v>
                </c:pt>
                <c:pt idx="8091">
                  <c:v>404550000000.02252</c:v>
                </c:pt>
                <c:pt idx="8092">
                  <c:v>404600000000.02252</c:v>
                </c:pt>
                <c:pt idx="8093">
                  <c:v>404650000000.02252</c:v>
                </c:pt>
                <c:pt idx="8094">
                  <c:v>404700000000.02252</c:v>
                </c:pt>
                <c:pt idx="8095">
                  <c:v>404750000000.02252</c:v>
                </c:pt>
                <c:pt idx="8096">
                  <c:v>404800000000.02258</c:v>
                </c:pt>
                <c:pt idx="8097">
                  <c:v>404850000000.02258</c:v>
                </c:pt>
                <c:pt idx="8098">
                  <c:v>404900000000.02271</c:v>
                </c:pt>
                <c:pt idx="8099">
                  <c:v>404950000000.02271</c:v>
                </c:pt>
                <c:pt idx="8100">
                  <c:v>405000000000.02271</c:v>
                </c:pt>
                <c:pt idx="8101">
                  <c:v>405050000000.02271</c:v>
                </c:pt>
                <c:pt idx="8102">
                  <c:v>405100000000.02271</c:v>
                </c:pt>
                <c:pt idx="8103">
                  <c:v>405150000000.02277</c:v>
                </c:pt>
                <c:pt idx="8104">
                  <c:v>405200000000.02277</c:v>
                </c:pt>
                <c:pt idx="8105">
                  <c:v>405250000000.02277</c:v>
                </c:pt>
                <c:pt idx="8106">
                  <c:v>405300000000.02283</c:v>
                </c:pt>
                <c:pt idx="8107">
                  <c:v>405350000000.02283</c:v>
                </c:pt>
                <c:pt idx="8108">
                  <c:v>405400000000.02289</c:v>
                </c:pt>
                <c:pt idx="8109">
                  <c:v>405450000000.02289</c:v>
                </c:pt>
                <c:pt idx="8110">
                  <c:v>405500000000.02301</c:v>
                </c:pt>
                <c:pt idx="8111">
                  <c:v>405550000000.02301</c:v>
                </c:pt>
                <c:pt idx="8112">
                  <c:v>405600000000.02301</c:v>
                </c:pt>
                <c:pt idx="8113">
                  <c:v>405650000000.02301</c:v>
                </c:pt>
                <c:pt idx="8114">
                  <c:v>405700000000.02301</c:v>
                </c:pt>
                <c:pt idx="8115">
                  <c:v>405750000000.02307</c:v>
                </c:pt>
                <c:pt idx="8116">
                  <c:v>405800000000.02307</c:v>
                </c:pt>
                <c:pt idx="8117">
                  <c:v>405850000000.02307</c:v>
                </c:pt>
                <c:pt idx="8118">
                  <c:v>405900000000.02313</c:v>
                </c:pt>
                <c:pt idx="8119">
                  <c:v>405950000000.02313</c:v>
                </c:pt>
                <c:pt idx="8120">
                  <c:v>406000000000.02319</c:v>
                </c:pt>
                <c:pt idx="8121">
                  <c:v>406050000000.02319</c:v>
                </c:pt>
                <c:pt idx="8122">
                  <c:v>406100000000.02325</c:v>
                </c:pt>
                <c:pt idx="8123">
                  <c:v>406150000000.02325</c:v>
                </c:pt>
                <c:pt idx="8124">
                  <c:v>406200000000.02325</c:v>
                </c:pt>
                <c:pt idx="8125">
                  <c:v>406250000000.02332</c:v>
                </c:pt>
                <c:pt idx="8126">
                  <c:v>406300000000.02332</c:v>
                </c:pt>
                <c:pt idx="8127">
                  <c:v>406350000000.02338</c:v>
                </c:pt>
                <c:pt idx="8128">
                  <c:v>406400000000.02338</c:v>
                </c:pt>
                <c:pt idx="8129">
                  <c:v>406450000000.0235</c:v>
                </c:pt>
                <c:pt idx="8130">
                  <c:v>406500000000.0235</c:v>
                </c:pt>
                <c:pt idx="8131">
                  <c:v>406550000000.0235</c:v>
                </c:pt>
                <c:pt idx="8132">
                  <c:v>406600000000.0235</c:v>
                </c:pt>
                <c:pt idx="8133">
                  <c:v>406650000000.0235</c:v>
                </c:pt>
                <c:pt idx="8134">
                  <c:v>406700000000.02356</c:v>
                </c:pt>
                <c:pt idx="8135">
                  <c:v>406750000000.02356</c:v>
                </c:pt>
                <c:pt idx="8136">
                  <c:v>406800000000.02356</c:v>
                </c:pt>
                <c:pt idx="8137">
                  <c:v>406850000000.02362</c:v>
                </c:pt>
                <c:pt idx="8138">
                  <c:v>406900000000.02362</c:v>
                </c:pt>
                <c:pt idx="8139">
                  <c:v>406950000000.02368</c:v>
                </c:pt>
                <c:pt idx="8140">
                  <c:v>407000000000.02368</c:v>
                </c:pt>
                <c:pt idx="8141">
                  <c:v>407050000000.02374</c:v>
                </c:pt>
                <c:pt idx="8142">
                  <c:v>407100000000.02374</c:v>
                </c:pt>
                <c:pt idx="8143">
                  <c:v>407150000000.02374</c:v>
                </c:pt>
                <c:pt idx="8144">
                  <c:v>407200000000.0238</c:v>
                </c:pt>
                <c:pt idx="8145">
                  <c:v>407250000000.0238</c:v>
                </c:pt>
                <c:pt idx="8146">
                  <c:v>407300000000.02386</c:v>
                </c:pt>
                <c:pt idx="8147">
                  <c:v>407350000000.02386</c:v>
                </c:pt>
                <c:pt idx="8148">
                  <c:v>407400000000.02386</c:v>
                </c:pt>
                <c:pt idx="8149">
                  <c:v>407450000000.02393</c:v>
                </c:pt>
                <c:pt idx="8150">
                  <c:v>407500000000.02393</c:v>
                </c:pt>
                <c:pt idx="8151">
                  <c:v>407550000000.02399</c:v>
                </c:pt>
                <c:pt idx="8152">
                  <c:v>407600000000.02399</c:v>
                </c:pt>
                <c:pt idx="8153">
                  <c:v>407650000000.02423</c:v>
                </c:pt>
                <c:pt idx="8154">
                  <c:v>407700000000.02423</c:v>
                </c:pt>
                <c:pt idx="8155">
                  <c:v>407750000000.02423</c:v>
                </c:pt>
                <c:pt idx="8156">
                  <c:v>407800000000.02423</c:v>
                </c:pt>
                <c:pt idx="8157">
                  <c:v>407850000000.02423</c:v>
                </c:pt>
                <c:pt idx="8158">
                  <c:v>407900000000.02423</c:v>
                </c:pt>
                <c:pt idx="8159">
                  <c:v>407950000000.02423</c:v>
                </c:pt>
                <c:pt idx="8160">
                  <c:v>408000000000.02423</c:v>
                </c:pt>
                <c:pt idx="8161">
                  <c:v>408050000000.02423</c:v>
                </c:pt>
                <c:pt idx="8162">
                  <c:v>408100000000.02423</c:v>
                </c:pt>
                <c:pt idx="8163">
                  <c:v>408150000000.02429</c:v>
                </c:pt>
                <c:pt idx="8164">
                  <c:v>408200000000.02429</c:v>
                </c:pt>
                <c:pt idx="8165">
                  <c:v>408250000000.02472</c:v>
                </c:pt>
                <c:pt idx="8166">
                  <c:v>408300000000.02472</c:v>
                </c:pt>
                <c:pt idx="8167">
                  <c:v>408350000000.02472</c:v>
                </c:pt>
                <c:pt idx="8168">
                  <c:v>408400000000.02472</c:v>
                </c:pt>
                <c:pt idx="8169">
                  <c:v>408450000000.02472</c:v>
                </c:pt>
                <c:pt idx="8170">
                  <c:v>408500000000.02472</c:v>
                </c:pt>
                <c:pt idx="8171">
                  <c:v>408550000000.02472</c:v>
                </c:pt>
                <c:pt idx="8172">
                  <c:v>408600000000.02472</c:v>
                </c:pt>
                <c:pt idx="8173">
                  <c:v>408650000000.02472</c:v>
                </c:pt>
                <c:pt idx="8174">
                  <c:v>408700000000.02472</c:v>
                </c:pt>
                <c:pt idx="8175">
                  <c:v>408750000000.02472</c:v>
                </c:pt>
                <c:pt idx="8176">
                  <c:v>408800000000.02472</c:v>
                </c:pt>
                <c:pt idx="8177">
                  <c:v>408850000000.02472</c:v>
                </c:pt>
                <c:pt idx="8178">
                  <c:v>408900000000.02472</c:v>
                </c:pt>
                <c:pt idx="8179">
                  <c:v>408950000000.02472</c:v>
                </c:pt>
                <c:pt idx="8180">
                  <c:v>409000000000.02472</c:v>
                </c:pt>
                <c:pt idx="8181">
                  <c:v>409050000000.02472</c:v>
                </c:pt>
                <c:pt idx="8182">
                  <c:v>409100000000.02478</c:v>
                </c:pt>
                <c:pt idx="8183">
                  <c:v>409150000000.02478</c:v>
                </c:pt>
                <c:pt idx="8184">
                  <c:v>409200000000.02502</c:v>
                </c:pt>
                <c:pt idx="8185">
                  <c:v>409250000000.02502</c:v>
                </c:pt>
                <c:pt idx="8186">
                  <c:v>409300000000.02502</c:v>
                </c:pt>
                <c:pt idx="8187">
                  <c:v>409350000000.02502</c:v>
                </c:pt>
                <c:pt idx="8188">
                  <c:v>409400000000.02502</c:v>
                </c:pt>
                <c:pt idx="8189">
                  <c:v>409450000000.02502</c:v>
                </c:pt>
                <c:pt idx="8190">
                  <c:v>409500000000.02502</c:v>
                </c:pt>
                <c:pt idx="8191">
                  <c:v>409550000000.02502</c:v>
                </c:pt>
                <c:pt idx="8192">
                  <c:v>409600000000.02502</c:v>
                </c:pt>
                <c:pt idx="8193">
                  <c:v>409650000000.02502</c:v>
                </c:pt>
                <c:pt idx="8194">
                  <c:v>409700000000.02509</c:v>
                </c:pt>
                <c:pt idx="8195">
                  <c:v>409750000000.02509</c:v>
                </c:pt>
                <c:pt idx="8196">
                  <c:v>409800000000.02521</c:v>
                </c:pt>
                <c:pt idx="8197">
                  <c:v>409850000000.02521</c:v>
                </c:pt>
                <c:pt idx="8198">
                  <c:v>409900000000.02521</c:v>
                </c:pt>
                <c:pt idx="8199">
                  <c:v>409950000000.02521</c:v>
                </c:pt>
                <c:pt idx="8200">
                  <c:v>410000000000.02521</c:v>
                </c:pt>
                <c:pt idx="8201">
                  <c:v>410050000000.02527</c:v>
                </c:pt>
                <c:pt idx="8202">
                  <c:v>410100000000.02527</c:v>
                </c:pt>
                <c:pt idx="8203">
                  <c:v>410150000000.02533</c:v>
                </c:pt>
                <c:pt idx="8204">
                  <c:v>410200000000.02533</c:v>
                </c:pt>
                <c:pt idx="8205">
                  <c:v>410250000000.02533</c:v>
                </c:pt>
                <c:pt idx="8206">
                  <c:v>410300000000.02539</c:v>
                </c:pt>
                <c:pt idx="8207">
                  <c:v>410350000000.02539</c:v>
                </c:pt>
                <c:pt idx="8208">
                  <c:v>410400000000.02551</c:v>
                </c:pt>
                <c:pt idx="8209">
                  <c:v>410450000000.02551</c:v>
                </c:pt>
                <c:pt idx="8210">
                  <c:v>410500000000.02551</c:v>
                </c:pt>
                <c:pt idx="8211">
                  <c:v>410550000000.02551</c:v>
                </c:pt>
                <c:pt idx="8212">
                  <c:v>410600000000.02551</c:v>
                </c:pt>
                <c:pt idx="8213">
                  <c:v>410650000000.02557</c:v>
                </c:pt>
                <c:pt idx="8214">
                  <c:v>410700000000.02557</c:v>
                </c:pt>
                <c:pt idx="8215">
                  <c:v>410750000000.02563</c:v>
                </c:pt>
                <c:pt idx="8216">
                  <c:v>410800000000.02563</c:v>
                </c:pt>
                <c:pt idx="8217">
                  <c:v>410850000000.02563</c:v>
                </c:pt>
                <c:pt idx="8218">
                  <c:v>410900000000.0257</c:v>
                </c:pt>
                <c:pt idx="8219">
                  <c:v>410950000000.0257</c:v>
                </c:pt>
                <c:pt idx="8220">
                  <c:v>411000000000.02576</c:v>
                </c:pt>
                <c:pt idx="8221">
                  <c:v>411050000000.02576</c:v>
                </c:pt>
                <c:pt idx="8222">
                  <c:v>411100000000.02576</c:v>
                </c:pt>
                <c:pt idx="8223">
                  <c:v>411150000000.02582</c:v>
                </c:pt>
                <c:pt idx="8224">
                  <c:v>411200000000.02582</c:v>
                </c:pt>
                <c:pt idx="8225">
                  <c:v>411250000000.02588</c:v>
                </c:pt>
                <c:pt idx="8226">
                  <c:v>411300000000.02588</c:v>
                </c:pt>
                <c:pt idx="8227">
                  <c:v>411350000000.026</c:v>
                </c:pt>
                <c:pt idx="8228">
                  <c:v>411400000000.026</c:v>
                </c:pt>
                <c:pt idx="8229">
                  <c:v>411450000000.026</c:v>
                </c:pt>
                <c:pt idx="8230">
                  <c:v>411500000000.026</c:v>
                </c:pt>
                <c:pt idx="8231">
                  <c:v>411550000000.026</c:v>
                </c:pt>
                <c:pt idx="8232">
                  <c:v>411600000000.02606</c:v>
                </c:pt>
                <c:pt idx="8233">
                  <c:v>411650000000.02606</c:v>
                </c:pt>
                <c:pt idx="8234">
                  <c:v>411700000000.02612</c:v>
                </c:pt>
                <c:pt idx="8235">
                  <c:v>411750000000.02612</c:v>
                </c:pt>
                <c:pt idx="8236">
                  <c:v>411800000000.02612</c:v>
                </c:pt>
                <c:pt idx="8237">
                  <c:v>411850000000.02618</c:v>
                </c:pt>
                <c:pt idx="8238">
                  <c:v>411900000000.02618</c:v>
                </c:pt>
                <c:pt idx="8239">
                  <c:v>411950000000.02625</c:v>
                </c:pt>
                <c:pt idx="8240">
                  <c:v>412000000000.02625</c:v>
                </c:pt>
                <c:pt idx="8241">
                  <c:v>412050000000.02625</c:v>
                </c:pt>
                <c:pt idx="8242">
                  <c:v>412100000000.02631</c:v>
                </c:pt>
                <c:pt idx="8243">
                  <c:v>412150000000.02631</c:v>
                </c:pt>
                <c:pt idx="8244">
                  <c:v>412200000000.02637</c:v>
                </c:pt>
                <c:pt idx="8245">
                  <c:v>412250000000.02637</c:v>
                </c:pt>
                <c:pt idx="8246">
                  <c:v>412300000000.02643</c:v>
                </c:pt>
                <c:pt idx="8247">
                  <c:v>412350000000.02643</c:v>
                </c:pt>
                <c:pt idx="8248">
                  <c:v>412400000000.02643</c:v>
                </c:pt>
                <c:pt idx="8249">
                  <c:v>412450000000.02649</c:v>
                </c:pt>
                <c:pt idx="8250">
                  <c:v>412500000000.02649</c:v>
                </c:pt>
                <c:pt idx="8251">
                  <c:v>412550000000.02655</c:v>
                </c:pt>
                <c:pt idx="8252">
                  <c:v>412600000000.02655</c:v>
                </c:pt>
                <c:pt idx="8253">
                  <c:v>412650000000.02655</c:v>
                </c:pt>
                <c:pt idx="8254">
                  <c:v>412700000000.02661</c:v>
                </c:pt>
                <c:pt idx="8255">
                  <c:v>412750000000.02661</c:v>
                </c:pt>
                <c:pt idx="8256">
                  <c:v>412800000000.02667</c:v>
                </c:pt>
                <c:pt idx="8257">
                  <c:v>412850000000.02667</c:v>
                </c:pt>
                <c:pt idx="8258">
                  <c:v>412900000000.02667</c:v>
                </c:pt>
                <c:pt idx="8259">
                  <c:v>412950000000.02667</c:v>
                </c:pt>
                <c:pt idx="8260">
                  <c:v>413000000000.02667</c:v>
                </c:pt>
                <c:pt idx="8261">
                  <c:v>413050000000.02667</c:v>
                </c:pt>
                <c:pt idx="8262">
                  <c:v>413100000000.02667</c:v>
                </c:pt>
                <c:pt idx="8263">
                  <c:v>413150000000.02686</c:v>
                </c:pt>
                <c:pt idx="8264">
                  <c:v>413200000000.02686</c:v>
                </c:pt>
                <c:pt idx="8265">
                  <c:v>413250000000.02692</c:v>
                </c:pt>
                <c:pt idx="8266">
                  <c:v>413300000000.02692</c:v>
                </c:pt>
                <c:pt idx="8267">
                  <c:v>413350000000.02692</c:v>
                </c:pt>
                <c:pt idx="8268">
                  <c:v>413400000000.02698</c:v>
                </c:pt>
                <c:pt idx="8269">
                  <c:v>413450000000.02698</c:v>
                </c:pt>
                <c:pt idx="8270">
                  <c:v>413500000000.02722</c:v>
                </c:pt>
                <c:pt idx="8271">
                  <c:v>413550000000.02722</c:v>
                </c:pt>
                <c:pt idx="8272">
                  <c:v>413600000000.02722</c:v>
                </c:pt>
                <c:pt idx="8273">
                  <c:v>413650000000.02722</c:v>
                </c:pt>
                <c:pt idx="8274">
                  <c:v>413700000000.02722</c:v>
                </c:pt>
                <c:pt idx="8275">
                  <c:v>413750000000.02722</c:v>
                </c:pt>
                <c:pt idx="8276">
                  <c:v>413800000000.02722</c:v>
                </c:pt>
                <c:pt idx="8277">
                  <c:v>413850000000.02722</c:v>
                </c:pt>
                <c:pt idx="8278">
                  <c:v>413900000000.02722</c:v>
                </c:pt>
                <c:pt idx="8279">
                  <c:v>413950000000.02722</c:v>
                </c:pt>
                <c:pt idx="8280">
                  <c:v>414000000000.02728</c:v>
                </c:pt>
                <c:pt idx="8281">
                  <c:v>414050000000.02728</c:v>
                </c:pt>
                <c:pt idx="8282">
                  <c:v>414100000000.02753</c:v>
                </c:pt>
                <c:pt idx="8283">
                  <c:v>414150000000.02753</c:v>
                </c:pt>
                <c:pt idx="8284">
                  <c:v>414200000000.02753</c:v>
                </c:pt>
                <c:pt idx="8285">
                  <c:v>414250000000.02753</c:v>
                </c:pt>
                <c:pt idx="8286">
                  <c:v>414300000000.02753</c:v>
                </c:pt>
                <c:pt idx="8287">
                  <c:v>414350000000.02753</c:v>
                </c:pt>
                <c:pt idx="8288">
                  <c:v>414400000000.02753</c:v>
                </c:pt>
                <c:pt idx="8289">
                  <c:v>414450000000.02753</c:v>
                </c:pt>
                <c:pt idx="8290">
                  <c:v>414500000000.02753</c:v>
                </c:pt>
                <c:pt idx="8291">
                  <c:v>414550000000.02753</c:v>
                </c:pt>
                <c:pt idx="8292">
                  <c:v>414600000000.02759</c:v>
                </c:pt>
                <c:pt idx="8293">
                  <c:v>414650000000.02759</c:v>
                </c:pt>
                <c:pt idx="8294">
                  <c:v>414700000000.02771</c:v>
                </c:pt>
                <c:pt idx="8295">
                  <c:v>414750000000.02771</c:v>
                </c:pt>
                <c:pt idx="8296">
                  <c:v>414800000000.02771</c:v>
                </c:pt>
                <c:pt idx="8297">
                  <c:v>414850000000.02771</c:v>
                </c:pt>
                <c:pt idx="8298">
                  <c:v>414900000000.02771</c:v>
                </c:pt>
                <c:pt idx="8299">
                  <c:v>414950000000.02777</c:v>
                </c:pt>
                <c:pt idx="8300">
                  <c:v>415000000000.02777</c:v>
                </c:pt>
                <c:pt idx="8301">
                  <c:v>415050000000.02783</c:v>
                </c:pt>
                <c:pt idx="8302">
                  <c:v>415100000000.02783</c:v>
                </c:pt>
                <c:pt idx="8303">
                  <c:v>415150000000.02783</c:v>
                </c:pt>
                <c:pt idx="8304">
                  <c:v>415200000000.02789</c:v>
                </c:pt>
                <c:pt idx="8305">
                  <c:v>415250000000.02789</c:v>
                </c:pt>
                <c:pt idx="8306">
                  <c:v>415300000000.02802</c:v>
                </c:pt>
                <c:pt idx="8307">
                  <c:v>415350000000.02802</c:v>
                </c:pt>
                <c:pt idx="8308">
                  <c:v>415400000000.02802</c:v>
                </c:pt>
                <c:pt idx="8309">
                  <c:v>415450000000.02802</c:v>
                </c:pt>
                <c:pt idx="8310">
                  <c:v>415500000000.02802</c:v>
                </c:pt>
                <c:pt idx="8311">
                  <c:v>415550000000.02808</c:v>
                </c:pt>
                <c:pt idx="8312">
                  <c:v>415600000000.02808</c:v>
                </c:pt>
                <c:pt idx="8313">
                  <c:v>415650000000.0282</c:v>
                </c:pt>
                <c:pt idx="8314">
                  <c:v>415700000000.0282</c:v>
                </c:pt>
                <c:pt idx="8315">
                  <c:v>415750000000.0282</c:v>
                </c:pt>
                <c:pt idx="8316">
                  <c:v>415800000000.0282</c:v>
                </c:pt>
                <c:pt idx="8317">
                  <c:v>415850000000.0282</c:v>
                </c:pt>
                <c:pt idx="8318">
                  <c:v>415900000000.02826</c:v>
                </c:pt>
                <c:pt idx="8319">
                  <c:v>415950000000.02826</c:v>
                </c:pt>
                <c:pt idx="8320">
                  <c:v>416000000000.02832</c:v>
                </c:pt>
                <c:pt idx="8321">
                  <c:v>416050000000.02832</c:v>
                </c:pt>
                <c:pt idx="8322">
                  <c:v>416100000000.02832</c:v>
                </c:pt>
                <c:pt idx="8323">
                  <c:v>416150000000.02838</c:v>
                </c:pt>
                <c:pt idx="8324">
                  <c:v>416200000000.02838</c:v>
                </c:pt>
                <c:pt idx="8325">
                  <c:v>416250000000.0285</c:v>
                </c:pt>
                <c:pt idx="8326">
                  <c:v>416300000000.0285</c:v>
                </c:pt>
                <c:pt idx="8327">
                  <c:v>416350000000.0285</c:v>
                </c:pt>
                <c:pt idx="8328">
                  <c:v>416400000000.0285</c:v>
                </c:pt>
                <c:pt idx="8329">
                  <c:v>416450000000.0285</c:v>
                </c:pt>
                <c:pt idx="8330">
                  <c:v>416500000000.02856</c:v>
                </c:pt>
                <c:pt idx="8331">
                  <c:v>416550000000.02856</c:v>
                </c:pt>
                <c:pt idx="8332">
                  <c:v>416600000000.02863</c:v>
                </c:pt>
                <c:pt idx="8333">
                  <c:v>416650000000.02863</c:v>
                </c:pt>
                <c:pt idx="8334">
                  <c:v>416700000000.02863</c:v>
                </c:pt>
                <c:pt idx="8335">
                  <c:v>416750000000.02869</c:v>
                </c:pt>
                <c:pt idx="8336">
                  <c:v>416800000000.02869</c:v>
                </c:pt>
                <c:pt idx="8337">
                  <c:v>416850000000.02875</c:v>
                </c:pt>
                <c:pt idx="8338">
                  <c:v>416900000000.02875</c:v>
                </c:pt>
                <c:pt idx="8339">
                  <c:v>416950000000.02881</c:v>
                </c:pt>
                <c:pt idx="8340">
                  <c:v>417000000000.02881</c:v>
                </c:pt>
                <c:pt idx="8341">
                  <c:v>417050000000.02881</c:v>
                </c:pt>
                <c:pt idx="8342">
                  <c:v>417100000000.02887</c:v>
                </c:pt>
                <c:pt idx="8343">
                  <c:v>417150000000.02887</c:v>
                </c:pt>
                <c:pt idx="8344">
                  <c:v>417200000000.02893</c:v>
                </c:pt>
                <c:pt idx="8345">
                  <c:v>417250000000.02893</c:v>
                </c:pt>
                <c:pt idx="8346">
                  <c:v>417300000000.02893</c:v>
                </c:pt>
                <c:pt idx="8347">
                  <c:v>417350000000.02899</c:v>
                </c:pt>
                <c:pt idx="8348">
                  <c:v>417400000000.02899</c:v>
                </c:pt>
                <c:pt idx="8349">
                  <c:v>417450000000.02905</c:v>
                </c:pt>
                <c:pt idx="8350">
                  <c:v>417500000000.02905</c:v>
                </c:pt>
                <c:pt idx="8351">
                  <c:v>417550000000.02911</c:v>
                </c:pt>
                <c:pt idx="8352">
                  <c:v>417600000000.02911</c:v>
                </c:pt>
                <c:pt idx="8353">
                  <c:v>417650000000.02911</c:v>
                </c:pt>
                <c:pt idx="8354">
                  <c:v>417700000000.02917</c:v>
                </c:pt>
                <c:pt idx="8355">
                  <c:v>417750000000.02917</c:v>
                </c:pt>
                <c:pt idx="8356">
                  <c:v>417800000000.02924</c:v>
                </c:pt>
                <c:pt idx="8357">
                  <c:v>417850000000.02924</c:v>
                </c:pt>
                <c:pt idx="8358">
                  <c:v>417900000000.02924</c:v>
                </c:pt>
                <c:pt idx="8359">
                  <c:v>417950000000.0293</c:v>
                </c:pt>
                <c:pt idx="8360">
                  <c:v>418000000000.0293</c:v>
                </c:pt>
                <c:pt idx="8361">
                  <c:v>418050000000.02936</c:v>
                </c:pt>
                <c:pt idx="8362">
                  <c:v>418100000000.02936</c:v>
                </c:pt>
                <c:pt idx="8363">
                  <c:v>418150000000.02942</c:v>
                </c:pt>
                <c:pt idx="8364">
                  <c:v>418200000000.02942</c:v>
                </c:pt>
                <c:pt idx="8365">
                  <c:v>418250000000.02942</c:v>
                </c:pt>
                <c:pt idx="8366">
                  <c:v>418300000000.02948</c:v>
                </c:pt>
                <c:pt idx="8367">
                  <c:v>418350000000.02948</c:v>
                </c:pt>
                <c:pt idx="8368">
                  <c:v>418400000000.02954</c:v>
                </c:pt>
                <c:pt idx="8369">
                  <c:v>418450000000.02954</c:v>
                </c:pt>
                <c:pt idx="8370">
                  <c:v>418500000000.0296</c:v>
                </c:pt>
                <c:pt idx="8371">
                  <c:v>418550000000.0296</c:v>
                </c:pt>
                <c:pt idx="8372">
                  <c:v>418600000000.0296</c:v>
                </c:pt>
                <c:pt idx="8373">
                  <c:v>418650000000.02966</c:v>
                </c:pt>
                <c:pt idx="8374">
                  <c:v>418700000000.02966</c:v>
                </c:pt>
                <c:pt idx="8375">
                  <c:v>418750000000.02966</c:v>
                </c:pt>
                <c:pt idx="8376">
                  <c:v>418800000000.02966</c:v>
                </c:pt>
                <c:pt idx="8377">
                  <c:v>418850000000.02966</c:v>
                </c:pt>
                <c:pt idx="8378">
                  <c:v>418900000000.02966</c:v>
                </c:pt>
                <c:pt idx="8379">
                  <c:v>418950000000.02966</c:v>
                </c:pt>
                <c:pt idx="8380">
                  <c:v>419000000000.02985</c:v>
                </c:pt>
                <c:pt idx="8381">
                  <c:v>419050000000.02985</c:v>
                </c:pt>
                <c:pt idx="8382">
                  <c:v>419100000000.02991</c:v>
                </c:pt>
                <c:pt idx="8383">
                  <c:v>419150000000.02991</c:v>
                </c:pt>
                <c:pt idx="8384">
                  <c:v>419200000000.02991</c:v>
                </c:pt>
                <c:pt idx="8385">
                  <c:v>419250000000.02997</c:v>
                </c:pt>
                <c:pt idx="8386">
                  <c:v>419300000000.02997</c:v>
                </c:pt>
                <c:pt idx="8387">
                  <c:v>419350000000.03003</c:v>
                </c:pt>
                <c:pt idx="8388">
                  <c:v>419400000000.03003</c:v>
                </c:pt>
                <c:pt idx="8389">
                  <c:v>419450000000.03003</c:v>
                </c:pt>
                <c:pt idx="8390">
                  <c:v>419500000000.03009</c:v>
                </c:pt>
                <c:pt idx="8391">
                  <c:v>419550000000.03009</c:v>
                </c:pt>
                <c:pt idx="8392">
                  <c:v>419600000000.03021</c:v>
                </c:pt>
                <c:pt idx="8393">
                  <c:v>419650000000.03021</c:v>
                </c:pt>
                <c:pt idx="8394">
                  <c:v>419700000000.03021</c:v>
                </c:pt>
                <c:pt idx="8395">
                  <c:v>419750000000.03021</c:v>
                </c:pt>
                <c:pt idx="8396">
                  <c:v>419800000000.03021</c:v>
                </c:pt>
                <c:pt idx="8397">
                  <c:v>419850000000.03027</c:v>
                </c:pt>
                <c:pt idx="8398">
                  <c:v>419900000000.03027</c:v>
                </c:pt>
                <c:pt idx="8399">
                  <c:v>419950000000.03033</c:v>
                </c:pt>
                <c:pt idx="8400">
                  <c:v>420000000000.03033</c:v>
                </c:pt>
                <c:pt idx="8401">
                  <c:v>420050000000.03052</c:v>
                </c:pt>
                <c:pt idx="8402">
                  <c:v>420100000000.03052</c:v>
                </c:pt>
                <c:pt idx="8403">
                  <c:v>420150000000.03052</c:v>
                </c:pt>
                <c:pt idx="8404">
                  <c:v>420200000000.03052</c:v>
                </c:pt>
                <c:pt idx="8405">
                  <c:v>420250000000.03052</c:v>
                </c:pt>
                <c:pt idx="8406">
                  <c:v>420300000000.03052</c:v>
                </c:pt>
                <c:pt idx="8407">
                  <c:v>420350000000.03052</c:v>
                </c:pt>
                <c:pt idx="8408">
                  <c:v>420400000000.03052</c:v>
                </c:pt>
                <c:pt idx="8409">
                  <c:v>420450000000.03058</c:v>
                </c:pt>
                <c:pt idx="8410">
                  <c:v>420500000000.03058</c:v>
                </c:pt>
                <c:pt idx="8411">
                  <c:v>420550000000.0307</c:v>
                </c:pt>
                <c:pt idx="8412">
                  <c:v>420600000000.0307</c:v>
                </c:pt>
                <c:pt idx="8413">
                  <c:v>420650000000.0307</c:v>
                </c:pt>
                <c:pt idx="8414">
                  <c:v>420700000000.0307</c:v>
                </c:pt>
                <c:pt idx="8415">
                  <c:v>420750000000.0307</c:v>
                </c:pt>
                <c:pt idx="8416">
                  <c:v>420800000000.03076</c:v>
                </c:pt>
                <c:pt idx="8417">
                  <c:v>420850000000.03076</c:v>
                </c:pt>
                <c:pt idx="8418">
                  <c:v>420900000000.03082</c:v>
                </c:pt>
                <c:pt idx="8419">
                  <c:v>420950000000.03082</c:v>
                </c:pt>
                <c:pt idx="8420">
                  <c:v>421000000000.03082</c:v>
                </c:pt>
                <c:pt idx="8421">
                  <c:v>421050000000.03088</c:v>
                </c:pt>
                <c:pt idx="8422">
                  <c:v>421100000000.03088</c:v>
                </c:pt>
                <c:pt idx="8423">
                  <c:v>421150000000.03101</c:v>
                </c:pt>
                <c:pt idx="8424">
                  <c:v>421200000000.03101</c:v>
                </c:pt>
                <c:pt idx="8425">
                  <c:v>421250000000.03101</c:v>
                </c:pt>
                <c:pt idx="8426">
                  <c:v>421300000000.03101</c:v>
                </c:pt>
                <c:pt idx="8427">
                  <c:v>421350000000.03101</c:v>
                </c:pt>
                <c:pt idx="8428">
                  <c:v>421400000000.03107</c:v>
                </c:pt>
                <c:pt idx="8429">
                  <c:v>421450000000.03107</c:v>
                </c:pt>
                <c:pt idx="8430">
                  <c:v>421500000000.03113</c:v>
                </c:pt>
                <c:pt idx="8431">
                  <c:v>421550000000.03113</c:v>
                </c:pt>
                <c:pt idx="8432">
                  <c:v>421600000000.03119</c:v>
                </c:pt>
                <c:pt idx="8433">
                  <c:v>421650000000.03119</c:v>
                </c:pt>
                <c:pt idx="8434">
                  <c:v>421700000000.03119</c:v>
                </c:pt>
                <c:pt idx="8435">
                  <c:v>421750000000.03125</c:v>
                </c:pt>
                <c:pt idx="8436">
                  <c:v>421800000000.03125</c:v>
                </c:pt>
                <c:pt idx="8437">
                  <c:v>421850000000.03131</c:v>
                </c:pt>
                <c:pt idx="8438">
                  <c:v>421900000000.03131</c:v>
                </c:pt>
                <c:pt idx="8439">
                  <c:v>421950000000.03131</c:v>
                </c:pt>
                <c:pt idx="8440">
                  <c:v>422000000000.03137</c:v>
                </c:pt>
                <c:pt idx="8441">
                  <c:v>422050000000.03137</c:v>
                </c:pt>
                <c:pt idx="8442">
                  <c:v>422100000000.03143</c:v>
                </c:pt>
                <c:pt idx="8443">
                  <c:v>422150000000.03143</c:v>
                </c:pt>
                <c:pt idx="8444">
                  <c:v>422200000000.03149</c:v>
                </c:pt>
                <c:pt idx="8445">
                  <c:v>422250000000.03149</c:v>
                </c:pt>
                <c:pt idx="8446">
                  <c:v>422300000000.03149</c:v>
                </c:pt>
                <c:pt idx="8447">
                  <c:v>422350000000.03156</c:v>
                </c:pt>
                <c:pt idx="8448">
                  <c:v>422400000000.03156</c:v>
                </c:pt>
                <c:pt idx="8449">
                  <c:v>422450000000.03162</c:v>
                </c:pt>
                <c:pt idx="8450">
                  <c:v>422500000000.03162</c:v>
                </c:pt>
                <c:pt idx="8451">
                  <c:v>422550000000.03162</c:v>
                </c:pt>
                <c:pt idx="8452">
                  <c:v>422600000000.03168</c:v>
                </c:pt>
                <c:pt idx="8453">
                  <c:v>422650000000.03168</c:v>
                </c:pt>
                <c:pt idx="8454">
                  <c:v>422700000000.03174</c:v>
                </c:pt>
                <c:pt idx="8455">
                  <c:v>422750000000.03174</c:v>
                </c:pt>
                <c:pt idx="8456">
                  <c:v>422800000000.0318</c:v>
                </c:pt>
                <c:pt idx="8457">
                  <c:v>422850000000.0318</c:v>
                </c:pt>
                <c:pt idx="8458">
                  <c:v>422900000000.0318</c:v>
                </c:pt>
                <c:pt idx="8459">
                  <c:v>422950000000.03186</c:v>
                </c:pt>
                <c:pt idx="8460">
                  <c:v>423000000000.03186</c:v>
                </c:pt>
                <c:pt idx="8461">
                  <c:v>423050000000.03192</c:v>
                </c:pt>
                <c:pt idx="8462">
                  <c:v>423100000000.03192</c:v>
                </c:pt>
                <c:pt idx="8463">
                  <c:v>423150000000.03192</c:v>
                </c:pt>
                <c:pt idx="8464">
                  <c:v>423200000000.03198</c:v>
                </c:pt>
                <c:pt idx="8465">
                  <c:v>423250000000.03198</c:v>
                </c:pt>
                <c:pt idx="8466">
                  <c:v>423300000000.03223</c:v>
                </c:pt>
                <c:pt idx="8467">
                  <c:v>423350000000.03223</c:v>
                </c:pt>
                <c:pt idx="8468">
                  <c:v>423400000000.03223</c:v>
                </c:pt>
                <c:pt idx="8469">
                  <c:v>423450000000.03223</c:v>
                </c:pt>
                <c:pt idx="8470">
                  <c:v>423500000000.03223</c:v>
                </c:pt>
                <c:pt idx="8471">
                  <c:v>423550000000.03223</c:v>
                </c:pt>
                <c:pt idx="8472">
                  <c:v>423600000000.03223</c:v>
                </c:pt>
                <c:pt idx="8473">
                  <c:v>423650000000.03223</c:v>
                </c:pt>
                <c:pt idx="8474">
                  <c:v>423700000000.03223</c:v>
                </c:pt>
                <c:pt idx="8475">
                  <c:v>423750000000.03229</c:v>
                </c:pt>
                <c:pt idx="8476">
                  <c:v>423800000000.03229</c:v>
                </c:pt>
                <c:pt idx="8477">
                  <c:v>423850000000.03229</c:v>
                </c:pt>
                <c:pt idx="8478">
                  <c:v>423900000000.03253</c:v>
                </c:pt>
                <c:pt idx="8479">
                  <c:v>423950000000.03253</c:v>
                </c:pt>
                <c:pt idx="8480">
                  <c:v>424000000000.03253</c:v>
                </c:pt>
                <c:pt idx="8481">
                  <c:v>424050000000.03253</c:v>
                </c:pt>
                <c:pt idx="8482">
                  <c:v>424100000000.03253</c:v>
                </c:pt>
                <c:pt idx="8483">
                  <c:v>424150000000.03253</c:v>
                </c:pt>
                <c:pt idx="8484">
                  <c:v>424200000000.03253</c:v>
                </c:pt>
                <c:pt idx="8485">
                  <c:v>424250000000.03253</c:v>
                </c:pt>
                <c:pt idx="8486">
                  <c:v>424300000000.03253</c:v>
                </c:pt>
                <c:pt idx="8487">
                  <c:v>424350000000.03259</c:v>
                </c:pt>
                <c:pt idx="8488">
                  <c:v>424400000000.03259</c:v>
                </c:pt>
                <c:pt idx="8489">
                  <c:v>424450000000.03259</c:v>
                </c:pt>
                <c:pt idx="8490">
                  <c:v>424500000000.03271</c:v>
                </c:pt>
                <c:pt idx="8491">
                  <c:v>424550000000.03271</c:v>
                </c:pt>
                <c:pt idx="8492">
                  <c:v>424600000000.03271</c:v>
                </c:pt>
                <c:pt idx="8493">
                  <c:v>424650000000.03271</c:v>
                </c:pt>
                <c:pt idx="8494">
                  <c:v>424700000000.03271</c:v>
                </c:pt>
                <c:pt idx="8495">
                  <c:v>424750000000.03278</c:v>
                </c:pt>
                <c:pt idx="8496">
                  <c:v>424800000000.03278</c:v>
                </c:pt>
                <c:pt idx="8497">
                  <c:v>424850000000.03302</c:v>
                </c:pt>
                <c:pt idx="8498">
                  <c:v>424900000000.03302</c:v>
                </c:pt>
                <c:pt idx="8499">
                  <c:v>424950000000.03302</c:v>
                </c:pt>
                <c:pt idx="8500">
                  <c:v>425000000000.03302</c:v>
                </c:pt>
                <c:pt idx="8501">
                  <c:v>425050000000.03302</c:v>
                </c:pt>
                <c:pt idx="8502">
                  <c:v>425100000000.03302</c:v>
                </c:pt>
                <c:pt idx="8503">
                  <c:v>425150000000.03302</c:v>
                </c:pt>
                <c:pt idx="8504">
                  <c:v>425200000000.03302</c:v>
                </c:pt>
                <c:pt idx="8505">
                  <c:v>425250000000.03302</c:v>
                </c:pt>
                <c:pt idx="8506">
                  <c:v>425300000000.03308</c:v>
                </c:pt>
                <c:pt idx="8507">
                  <c:v>425350000000.03308</c:v>
                </c:pt>
                <c:pt idx="8508">
                  <c:v>425400000000.03308</c:v>
                </c:pt>
                <c:pt idx="8509">
                  <c:v>425450000000.0332</c:v>
                </c:pt>
                <c:pt idx="8510">
                  <c:v>425500000000.0332</c:v>
                </c:pt>
                <c:pt idx="8511">
                  <c:v>425550000000.0332</c:v>
                </c:pt>
                <c:pt idx="8512">
                  <c:v>425600000000.0332</c:v>
                </c:pt>
                <c:pt idx="8513">
                  <c:v>425650000000.0332</c:v>
                </c:pt>
                <c:pt idx="8514">
                  <c:v>425700000000.03326</c:v>
                </c:pt>
                <c:pt idx="8515">
                  <c:v>425750000000.03326</c:v>
                </c:pt>
                <c:pt idx="8516">
                  <c:v>425800000000.03333</c:v>
                </c:pt>
                <c:pt idx="8517">
                  <c:v>425850000000.03333</c:v>
                </c:pt>
                <c:pt idx="8518">
                  <c:v>425900000000.03339</c:v>
                </c:pt>
                <c:pt idx="8519">
                  <c:v>425950000000.03339</c:v>
                </c:pt>
                <c:pt idx="8520">
                  <c:v>426000000000.03339</c:v>
                </c:pt>
                <c:pt idx="8521">
                  <c:v>426050000000.03351</c:v>
                </c:pt>
                <c:pt idx="8522">
                  <c:v>426100000000.03351</c:v>
                </c:pt>
                <c:pt idx="8523">
                  <c:v>426150000000.03351</c:v>
                </c:pt>
                <c:pt idx="8524">
                  <c:v>426200000000.03351</c:v>
                </c:pt>
                <c:pt idx="8525">
                  <c:v>426250000000.03351</c:v>
                </c:pt>
                <c:pt idx="8526">
                  <c:v>426300000000.03357</c:v>
                </c:pt>
                <c:pt idx="8527">
                  <c:v>426350000000.03357</c:v>
                </c:pt>
                <c:pt idx="8528">
                  <c:v>426400000000.03363</c:v>
                </c:pt>
                <c:pt idx="8529">
                  <c:v>426450000000.03363</c:v>
                </c:pt>
                <c:pt idx="8530">
                  <c:v>426500000000.03369</c:v>
                </c:pt>
                <c:pt idx="8531">
                  <c:v>426550000000.03369</c:v>
                </c:pt>
                <c:pt idx="8532">
                  <c:v>426600000000.03369</c:v>
                </c:pt>
                <c:pt idx="8533">
                  <c:v>426650000000.03375</c:v>
                </c:pt>
                <c:pt idx="8534">
                  <c:v>426700000000.03375</c:v>
                </c:pt>
                <c:pt idx="8535">
                  <c:v>426750000000.03381</c:v>
                </c:pt>
                <c:pt idx="8536">
                  <c:v>426800000000.03381</c:v>
                </c:pt>
                <c:pt idx="8537">
                  <c:v>426850000000.03387</c:v>
                </c:pt>
                <c:pt idx="8538">
                  <c:v>426900000000.03387</c:v>
                </c:pt>
                <c:pt idx="8539">
                  <c:v>426950000000.03387</c:v>
                </c:pt>
                <c:pt idx="8540">
                  <c:v>427000000000.0343</c:v>
                </c:pt>
                <c:pt idx="8541">
                  <c:v>427050000000.0343</c:v>
                </c:pt>
                <c:pt idx="8542">
                  <c:v>427100000000.03436</c:v>
                </c:pt>
                <c:pt idx="8543">
                  <c:v>427150000000.03436</c:v>
                </c:pt>
                <c:pt idx="8544">
                  <c:v>427200000000.03436</c:v>
                </c:pt>
                <c:pt idx="8545">
                  <c:v>427250000000.03442</c:v>
                </c:pt>
                <c:pt idx="8546">
                  <c:v>427300000000.03442</c:v>
                </c:pt>
                <c:pt idx="8547">
                  <c:v>427350000000.03448</c:v>
                </c:pt>
                <c:pt idx="8548">
                  <c:v>427400000000.03448</c:v>
                </c:pt>
                <c:pt idx="8549">
                  <c:v>427450000000.03455</c:v>
                </c:pt>
                <c:pt idx="8550">
                  <c:v>427500000000.03455</c:v>
                </c:pt>
                <c:pt idx="8551">
                  <c:v>427550000000.03455</c:v>
                </c:pt>
                <c:pt idx="8552">
                  <c:v>427600000000.03461</c:v>
                </c:pt>
                <c:pt idx="8553">
                  <c:v>427650000000.03461</c:v>
                </c:pt>
                <c:pt idx="8554">
                  <c:v>427700000000.03467</c:v>
                </c:pt>
                <c:pt idx="8555">
                  <c:v>427750000000.03467</c:v>
                </c:pt>
                <c:pt idx="8556">
                  <c:v>427800000000.03467</c:v>
                </c:pt>
                <c:pt idx="8557">
                  <c:v>427850000000.03473</c:v>
                </c:pt>
                <c:pt idx="8558">
                  <c:v>427900000000.03473</c:v>
                </c:pt>
                <c:pt idx="8559">
                  <c:v>427950000000.03473</c:v>
                </c:pt>
                <c:pt idx="8560">
                  <c:v>428000000000.03473</c:v>
                </c:pt>
                <c:pt idx="8561">
                  <c:v>428050000000.03473</c:v>
                </c:pt>
                <c:pt idx="8562">
                  <c:v>428100000000.03473</c:v>
                </c:pt>
                <c:pt idx="8563">
                  <c:v>428150000000.03473</c:v>
                </c:pt>
                <c:pt idx="8564">
                  <c:v>428200000000.03473</c:v>
                </c:pt>
                <c:pt idx="8565">
                  <c:v>428250000000.03473</c:v>
                </c:pt>
                <c:pt idx="8566">
                  <c:v>428300000000.03473</c:v>
                </c:pt>
                <c:pt idx="8567">
                  <c:v>428350000000.03473</c:v>
                </c:pt>
                <c:pt idx="8568">
                  <c:v>428400000000.03473</c:v>
                </c:pt>
                <c:pt idx="8569">
                  <c:v>428450000000.03473</c:v>
                </c:pt>
                <c:pt idx="8570">
                  <c:v>428500000000.03473</c:v>
                </c:pt>
                <c:pt idx="8571">
                  <c:v>428550000000.03473</c:v>
                </c:pt>
                <c:pt idx="8572">
                  <c:v>428600000000.03473</c:v>
                </c:pt>
                <c:pt idx="8573">
                  <c:v>428650000000.03479</c:v>
                </c:pt>
                <c:pt idx="8574">
                  <c:v>428700000000.03479</c:v>
                </c:pt>
                <c:pt idx="8575">
                  <c:v>428750000000.03479</c:v>
                </c:pt>
                <c:pt idx="8576">
                  <c:v>428800000000.03503</c:v>
                </c:pt>
                <c:pt idx="8577">
                  <c:v>428850000000.03503</c:v>
                </c:pt>
                <c:pt idx="8578">
                  <c:v>428900000000.03503</c:v>
                </c:pt>
                <c:pt idx="8579">
                  <c:v>428950000000.03503</c:v>
                </c:pt>
                <c:pt idx="8580">
                  <c:v>429000000000.03503</c:v>
                </c:pt>
                <c:pt idx="8581">
                  <c:v>429050000000.03503</c:v>
                </c:pt>
                <c:pt idx="8582">
                  <c:v>429100000000.03503</c:v>
                </c:pt>
                <c:pt idx="8583">
                  <c:v>429150000000.03503</c:v>
                </c:pt>
                <c:pt idx="8584">
                  <c:v>429200000000.03503</c:v>
                </c:pt>
                <c:pt idx="8585">
                  <c:v>429250000000.03522</c:v>
                </c:pt>
                <c:pt idx="8586">
                  <c:v>429300000000.03522</c:v>
                </c:pt>
                <c:pt idx="8587">
                  <c:v>429350000000.03522</c:v>
                </c:pt>
                <c:pt idx="8588">
                  <c:v>429400000000.03522</c:v>
                </c:pt>
                <c:pt idx="8589">
                  <c:v>429450000000.03522</c:v>
                </c:pt>
                <c:pt idx="8590">
                  <c:v>429500000000.03522</c:v>
                </c:pt>
                <c:pt idx="8591">
                  <c:v>429550000000.03522</c:v>
                </c:pt>
                <c:pt idx="8592">
                  <c:v>429600000000.03528</c:v>
                </c:pt>
                <c:pt idx="8593">
                  <c:v>429650000000.03528</c:v>
                </c:pt>
                <c:pt idx="8594">
                  <c:v>429700000000.03528</c:v>
                </c:pt>
                <c:pt idx="8595">
                  <c:v>429750000000.03552</c:v>
                </c:pt>
                <c:pt idx="8596">
                  <c:v>429800000000.03552</c:v>
                </c:pt>
                <c:pt idx="8597">
                  <c:v>429850000000.03552</c:v>
                </c:pt>
                <c:pt idx="8598">
                  <c:v>429900000000.03552</c:v>
                </c:pt>
                <c:pt idx="8599">
                  <c:v>429950000000.03552</c:v>
                </c:pt>
                <c:pt idx="8600">
                  <c:v>430000000000.03552</c:v>
                </c:pt>
                <c:pt idx="8601">
                  <c:v>430050000000.03552</c:v>
                </c:pt>
                <c:pt idx="8602">
                  <c:v>430100000000.03552</c:v>
                </c:pt>
                <c:pt idx="8603">
                  <c:v>430150000000.03552</c:v>
                </c:pt>
                <c:pt idx="8604">
                  <c:v>430200000000.03558</c:v>
                </c:pt>
                <c:pt idx="8605">
                  <c:v>430250000000.03558</c:v>
                </c:pt>
                <c:pt idx="8606">
                  <c:v>430300000000.03558</c:v>
                </c:pt>
                <c:pt idx="8607">
                  <c:v>430350000000.03571</c:v>
                </c:pt>
                <c:pt idx="8608">
                  <c:v>430400000000.03571</c:v>
                </c:pt>
                <c:pt idx="8609">
                  <c:v>430450000000.03571</c:v>
                </c:pt>
                <c:pt idx="8610">
                  <c:v>430500000000.03571</c:v>
                </c:pt>
                <c:pt idx="8611">
                  <c:v>430550000000.03577</c:v>
                </c:pt>
                <c:pt idx="8612">
                  <c:v>430600000000.03577</c:v>
                </c:pt>
                <c:pt idx="8613">
                  <c:v>430650000000.03577</c:v>
                </c:pt>
                <c:pt idx="8614">
                  <c:v>430700000000.03583</c:v>
                </c:pt>
                <c:pt idx="8615">
                  <c:v>430750000000.03583</c:v>
                </c:pt>
                <c:pt idx="8616">
                  <c:v>430800000000.03589</c:v>
                </c:pt>
                <c:pt idx="8617">
                  <c:v>430850000000.03589</c:v>
                </c:pt>
                <c:pt idx="8618">
                  <c:v>430900000000.03589</c:v>
                </c:pt>
                <c:pt idx="8619">
                  <c:v>430950000000.03601</c:v>
                </c:pt>
                <c:pt idx="8620">
                  <c:v>431000000000.03601</c:v>
                </c:pt>
                <c:pt idx="8621">
                  <c:v>431050000000.03601</c:v>
                </c:pt>
                <c:pt idx="8622">
                  <c:v>431100000000.03601</c:v>
                </c:pt>
                <c:pt idx="8623">
                  <c:v>431150000000.03607</c:v>
                </c:pt>
                <c:pt idx="8624">
                  <c:v>431200000000.03607</c:v>
                </c:pt>
                <c:pt idx="8625">
                  <c:v>431250000000.03607</c:v>
                </c:pt>
                <c:pt idx="8626">
                  <c:v>431300000000.03613</c:v>
                </c:pt>
                <c:pt idx="8627">
                  <c:v>431350000000.03613</c:v>
                </c:pt>
                <c:pt idx="8628">
                  <c:v>431400000000.03619</c:v>
                </c:pt>
                <c:pt idx="8629">
                  <c:v>431450000000.03619</c:v>
                </c:pt>
                <c:pt idx="8630">
                  <c:v>431500000000.03619</c:v>
                </c:pt>
                <c:pt idx="8631">
                  <c:v>431550000000.03625</c:v>
                </c:pt>
                <c:pt idx="8632">
                  <c:v>431600000000.03625</c:v>
                </c:pt>
                <c:pt idx="8633">
                  <c:v>431650000000.03632</c:v>
                </c:pt>
                <c:pt idx="8634">
                  <c:v>431700000000.03632</c:v>
                </c:pt>
                <c:pt idx="8635">
                  <c:v>431750000000.03638</c:v>
                </c:pt>
                <c:pt idx="8636">
                  <c:v>431800000000.03638</c:v>
                </c:pt>
                <c:pt idx="8637">
                  <c:v>431850000000.03638</c:v>
                </c:pt>
                <c:pt idx="8638">
                  <c:v>431900000000.0365</c:v>
                </c:pt>
                <c:pt idx="8639">
                  <c:v>431950000000.0365</c:v>
                </c:pt>
                <c:pt idx="8640">
                  <c:v>432000000000.0365</c:v>
                </c:pt>
                <c:pt idx="8641">
                  <c:v>432050000000.0365</c:v>
                </c:pt>
                <c:pt idx="8642">
                  <c:v>432100000000.03656</c:v>
                </c:pt>
                <c:pt idx="8643">
                  <c:v>432150000000.03656</c:v>
                </c:pt>
                <c:pt idx="8644">
                  <c:v>432200000000.03656</c:v>
                </c:pt>
                <c:pt idx="8645">
                  <c:v>432250000000.03662</c:v>
                </c:pt>
                <c:pt idx="8646">
                  <c:v>432300000000.03662</c:v>
                </c:pt>
                <c:pt idx="8647">
                  <c:v>432350000000.03668</c:v>
                </c:pt>
                <c:pt idx="8648">
                  <c:v>432400000000.03668</c:v>
                </c:pt>
                <c:pt idx="8649">
                  <c:v>432450000000.03668</c:v>
                </c:pt>
                <c:pt idx="8650">
                  <c:v>432500000000.03674</c:v>
                </c:pt>
                <c:pt idx="8651">
                  <c:v>432550000000.03674</c:v>
                </c:pt>
                <c:pt idx="8652">
                  <c:v>432600000000.0368</c:v>
                </c:pt>
                <c:pt idx="8653">
                  <c:v>432650000000.0368</c:v>
                </c:pt>
                <c:pt idx="8654">
                  <c:v>432700000000.03687</c:v>
                </c:pt>
                <c:pt idx="8655">
                  <c:v>432750000000.03687</c:v>
                </c:pt>
                <c:pt idx="8656">
                  <c:v>432800000000.03687</c:v>
                </c:pt>
                <c:pt idx="8657">
                  <c:v>432850000000.03693</c:v>
                </c:pt>
                <c:pt idx="8658">
                  <c:v>432900000000.03693</c:v>
                </c:pt>
                <c:pt idx="8659">
                  <c:v>432950000000.03699</c:v>
                </c:pt>
                <c:pt idx="8660">
                  <c:v>433000000000.03699</c:v>
                </c:pt>
                <c:pt idx="8661">
                  <c:v>433050000000.03699</c:v>
                </c:pt>
                <c:pt idx="8662">
                  <c:v>433100000000.03723</c:v>
                </c:pt>
                <c:pt idx="8663">
                  <c:v>433150000000.03723</c:v>
                </c:pt>
                <c:pt idx="8664">
                  <c:v>433200000000.03723</c:v>
                </c:pt>
                <c:pt idx="8665">
                  <c:v>433250000000.03723</c:v>
                </c:pt>
                <c:pt idx="8666">
                  <c:v>433300000000.03723</c:v>
                </c:pt>
                <c:pt idx="8667">
                  <c:v>433350000000.03723</c:v>
                </c:pt>
                <c:pt idx="8668">
                  <c:v>433400000000.03723</c:v>
                </c:pt>
                <c:pt idx="8669">
                  <c:v>433450000000.03723</c:v>
                </c:pt>
                <c:pt idx="8670">
                  <c:v>433500000000.03723</c:v>
                </c:pt>
                <c:pt idx="8671">
                  <c:v>433550000000.03729</c:v>
                </c:pt>
                <c:pt idx="8672">
                  <c:v>433600000000.03729</c:v>
                </c:pt>
                <c:pt idx="8673">
                  <c:v>433650000000.03772</c:v>
                </c:pt>
                <c:pt idx="8674">
                  <c:v>433700000000.03772</c:v>
                </c:pt>
                <c:pt idx="8675">
                  <c:v>433750000000.03772</c:v>
                </c:pt>
                <c:pt idx="8676">
                  <c:v>433800000000.03772</c:v>
                </c:pt>
                <c:pt idx="8677">
                  <c:v>433850000000.03772</c:v>
                </c:pt>
                <c:pt idx="8678">
                  <c:v>433900000000.03772</c:v>
                </c:pt>
                <c:pt idx="8679">
                  <c:v>433950000000.03772</c:v>
                </c:pt>
                <c:pt idx="8680">
                  <c:v>434000000000.03772</c:v>
                </c:pt>
                <c:pt idx="8681">
                  <c:v>434050000000.03772</c:v>
                </c:pt>
                <c:pt idx="8682">
                  <c:v>434100000000.03772</c:v>
                </c:pt>
                <c:pt idx="8683">
                  <c:v>434150000000.03772</c:v>
                </c:pt>
                <c:pt idx="8684">
                  <c:v>434200000000.03772</c:v>
                </c:pt>
                <c:pt idx="8685">
                  <c:v>434250000000.03772</c:v>
                </c:pt>
                <c:pt idx="8686">
                  <c:v>434300000000.03772</c:v>
                </c:pt>
                <c:pt idx="8687">
                  <c:v>434350000000.03772</c:v>
                </c:pt>
                <c:pt idx="8688">
                  <c:v>434400000000.03772</c:v>
                </c:pt>
                <c:pt idx="8689">
                  <c:v>434450000000.03772</c:v>
                </c:pt>
                <c:pt idx="8690">
                  <c:v>434500000000.03778</c:v>
                </c:pt>
                <c:pt idx="8691">
                  <c:v>434550000000.03778</c:v>
                </c:pt>
                <c:pt idx="8692">
                  <c:v>434600000000.03778</c:v>
                </c:pt>
                <c:pt idx="8693">
                  <c:v>434650000000.03802</c:v>
                </c:pt>
                <c:pt idx="8694">
                  <c:v>434700000000.03802</c:v>
                </c:pt>
                <c:pt idx="8695">
                  <c:v>434750000000.03802</c:v>
                </c:pt>
                <c:pt idx="8696">
                  <c:v>434800000000.03802</c:v>
                </c:pt>
                <c:pt idx="8697">
                  <c:v>434850000000.03802</c:v>
                </c:pt>
                <c:pt idx="8698">
                  <c:v>434900000000.03802</c:v>
                </c:pt>
                <c:pt idx="8699">
                  <c:v>434950000000.03802</c:v>
                </c:pt>
                <c:pt idx="8700">
                  <c:v>435000000000.03802</c:v>
                </c:pt>
                <c:pt idx="8701">
                  <c:v>435050000000.03802</c:v>
                </c:pt>
                <c:pt idx="8702">
                  <c:v>435100000000.03809</c:v>
                </c:pt>
                <c:pt idx="8703">
                  <c:v>435150000000.03809</c:v>
                </c:pt>
                <c:pt idx="8704">
                  <c:v>435200000000.03809</c:v>
                </c:pt>
                <c:pt idx="8705">
                  <c:v>435250000000.03821</c:v>
                </c:pt>
                <c:pt idx="8706">
                  <c:v>435300000000.03821</c:v>
                </c:pt>
                <c:pt idx="8707">
                  <c:v>435350000000.03821</c:v>
                </c:pt>
                <c:pt idx="8708">
                  <c:v>435400000000.03821</c:v>
                </c:pt>
                <c:pt idx="8709">
                  <c:v>435450000000.03827</c:v>
                </c:pt>
                <c:pt idx="8710">
                  <c:v>435500000000.03827</c:v>
                </c:pt>
                <c:pt idx="8711">
                  <c:v>435550000000.03827</c:v>
                </c:pt>
                <c:pt idx="8712">
                  <c:v>435600000000.03833</c:v>
                </c:pt>
                <c:pt idx="8713">
                  <c:v>435650000000.03833</c:v>
                </c:pt>
                <c:pt idx="8714">
                  <c:v>435700000000.03839</c:v>
                </c:pt>
                <c:pt idx="8715">
                  <c:v>435750000000.03839</c:v>
                </c:pt>
                <c:pt idx="8716">
                  <c:v>435800000000.03851</c:v>
                </c:pt>
                <c:pt idx="8717">
                  <c:v>435850000000.03851</c:v>
                </c:pt>
                <c:pt idx="8718">
                  <c:v>435900000000.03851</c:v>
                </c:pt>
                <c:pt idx="8719">
                  <c:v>435950000000.03851</c:v>
                </c:pt>
                <c:pt idx="8720">
                  <c:v>436000000000.03851</c:v>
                </c:pt>
                <c:pt idx="8721">
                  <c:v>436050000000.03857</c:v>
                </c:pt>
                <c:pt idx="8722">
                  <c:v>436100000000.03857</c:v>
                </c:pt>
                <c:pt idx="8723">
                  <c:v>436150000000.03857</c:v>
                </c:pt>
                <c:pt idx="8724">
                  <c:v>436200000000.0387</c:v>
                </c:pt>
                <c:pt idx="8725">
                  <c:v>436250000000.0387</c:v>
                </c:pt>
                <c:pt idx="8726">
                  <c:v>436300000000.0387</c:v>
                </c:pt>
                <c:pt idx="8727">
                  <c:v>436350000000.0387</c:v>
                </c:pt>
                <c:pt idx="8728">
                  <c:v>436400000000.03876</c:v>
                </c:pt>
                <c:pt idx="8729">
                  <c:v>436450000000.03876</c:v>
                </c:pt>
                <c:pt idx="8730">
                  <c:v>436500000000.03876</c:v>
                </c:pt>
                <c:pt idx="8731">
                  <c:v>436550000000.03882</c:v>
                </c:pt>
                <c:pt idx="8732">
                  <c:v>436600000000.03882</c:v>
                </c:pt>
                <c:pt idx="8733">
                  <c:v>436650000000.03888</c:v>
                </c:pt>
                <c:pt idx="8734">
                  <c:v>436700000000.03888</c:v>
                </c:pt>
                <c:pt idx="8735">
                  <c:v>436750000000.03888</c:v>
                </c:pt>
                <c:pt idx="8736">
                  <c:v>436800000000.039</c:v>
                </c:pt>
                <c:pt idx="8737">
                  <c:v>436850000000.039</c:v>
                </c:pt>
                <c:pt idx="8738">
                  <c:v>436900000000.039</c:v>
                </c:pt>
                <c:pt idx="8739">
                  <c:v>436950000000.039</c:v>
                </c:pt>
                <c:pt idx="8740">
                  <c:v>437000000000.03906</c:v>
                </c:pt>
                <c:pt idx="8741">
                  <c:v>437050000000.03906</c:v>
                </c:pt>
                <c:pt idx="8742">
                  <c:v>437100000000.03906</c:v>
                </c:pt>
                <c:pt idx="8743">
                  <c:v>437150000000.03912</c:v>
                </c:pt>
                <c:pt idx="8744">
                  <c:v>437200000000.03912</c:v>
                </c:pt>
                <c:pt idx="8745">
                  <c:v>437250000000.03918</c:v>
                </c:pt>
                <c:pt idx="8746">
                  <c:v>437300000000.03918</c:v>
                </c:pt>
                <c:pt idx="8747">
                  <c:v>437350000000.03925</c:v>
                </c:pt>
                <c:pt idx="8748">
                  <c:v>437400000000.03925</c:v>
                </c:pt>
                <c:pt idx="8749">
                  <c:v>437450000000.03925</c:v>
                </c:pt>
                <c:pt idx="8750">
                  <c:v>437500000000.03931</c:v>
                </c:pt>
                <c:pt idx="8751">
                  <c:v>437550000000.03931</c:v>
                </c:pt>
                <c:pt idx="8752">
                  <c:v>437600000000.03937</c:v>
                </c:pt>
                <c:pt idx="8753">
                  <c:v>437650000000.03937</c:v>
                </c:pt>
                <c:pt idx="8754">
                  <c:v>437700000000.03937</c:v>
                </c:pt>
                <c:pt idx="8755">
                  <c:v>437750000000.03943</c:v>
                </c:pt>
                <c:pt idx="8756">
                  <c:v>437800000000.03943</c:v>
                </c:pt>
                <c:pt idx="8757">
                  <c:v>437850000000.03949</c:v>
                </c:pt>
                <c:pt idx="8758">
                  <c:v>437900000000.03949</c:v>
                </c:pt>
                <c:pt idx="8759">
                  <c:v>437950000000.03955</c:v>
                </c:pt>
                <c:pt idx="8760">
                  <c:v>438000000000.03955</c:v>
                </c:pt>
                <c:pt idx="8761">
                  <c:v>438050000000.03955</c:v>
                </c:pt>
                <c:pt idx="8762">
                  <c:v>438100000000.03961</c:v>
                </c:pt>
                <c:pt idx="8763">
                  <c:v>438150000000.03961</c:v>
                </c:pt>
                <c:pt idx="8764">
                  <c:v>438200000000.03967</c:v>
                </c:pt>
                <c:pt idx="8765">
                  <c:v>438250000000.03967</c:v>
                </c:pt>
                <c:pt idx="8766">
                  <c:v>438300000000.03967</c:v>
                </c:pt>
                <c:pt idx="8767">
                  <c:v>438350000000.03967</c:v>
                </c:pt>
                <c:pt idx="8768">
                  <c:v>438400000000.03967</c:v>
                </c:pt>
                <c:pt idx="8769">
                  <c:v>438450000000.03967</c:v>
                </c:pt>
                <c:pt idx="8770">
                  <c:v>438500000000.03967</c:v>
                </c:pt>
                <c:pt idx="8771">
                  <c:v>438550000000.03986</c:v>
                </c:pt>
                <c:pt idx="8772">
                  <c:v>438600000000.03986</c:v>
                </c:pt>
                <c:pt idx="8773">
                  <c:v>438650000000.03986</c:v>
                </c:pt>
                <c:pt idx="8774">
                  <c:v>438700000000.03992</c:v>
                </c:pt>
                <c:pt idx="8775">
                  <c:v>438750000000.03992</c:v>
                </c:pt>
                <c:pt idx="8776">
                  <c:v>438800000000.03998</c:v>
                </c:pt>
                <c:pt idx="8777">
                  <c:v>438850000000.03998</c:v>
                </c:pt>
                <c:pt idx="8778">
                  <c:v>438900000000.04004</c:v>
                </c:pt>
                <c:pt idx="8779">
                  <c:v>438950000000.04004</c:v>
                </c:pt>
                <c:pt idx="8780">
                  <c:v>439000000000.04004</c:v>
                </c:pt>
                <c:pt idx="8781">
                  <c:v>439050000000.0401</c:v>
                </c:pt>
                <c:pt idx="8782">
                  <c:v>439100000000.0401</c:v>
                </c:pt>
                <c:pt idx="8783">
                  <c:v>439150000000.04016</c:v>
                </c:pt>
                <c:pt idx="8784">
                  <c:v>439200000000.04016</c:v>
                </c:pt>
                <c:pt idx="8785">
                  <c:v>439250000000.04016</c:v>
                </c:pt>
                <c:pt idx="8786">
                  <c:v>439300000000.04016</c:v>
                </c:pt>
                <c:pt idx="8787">
                  <c:v>439350000000.04016</c:v>
                </c:pt>
                <c:pt idx="8788">
                  <c:v>439400000000.04016</c:v>
                </c:pt>
                <c:pt idx="8789">
                  <c:v>439450000000.04016</c:v>
                </c:pt>
                <c:pt idx="8790">
                  <c:v>439500000000.04034</c:v>
                </c:pt>
                <c:pt idx="8791">
                  <c:v>439550000000.04034</c:v>
                </c:pt>
                <c:pt idx="8792">
                  <c:v>439600000000.04034</c:v>
                </c:pt>
                <c:pt idx="8793">
                  <c:v>439650000000.04041</c:v>
                </c:pt>
                <c:pt idx="8794">
                  <c:v>439700000000.04041</c:v>
                </c:pt>
                <c:pt idx="8795">
                  <c:v>439750000000.04047</c:v>
                </c:pt>
                <c:pt idx="8796">
                  <c:v>439800000000.04047</c:v>
                </c:pt>
                <c:pt idx="8797">
                  <c:v>439850000000.04047</c:v>
                </c:pt>
                <c:pt idx="8798">
                  <c:v>439900000000.04047</c:v>
                </c:pt>
                <c:pt idx="8799">
                  <c:v>439950000000.04047</c:v>
                </c:pt>
                <c:pt idx="8800">
                  <c:v>440000000000.04047</c:v>
                </c:pt>
                <c:pt idx="8801">
                  <c:v>440050000000.04047</c:v>
                </c:pt>
                <c:pt idx="8802">
                  <c:v>440100000000.04065</c:v>
                </c:pt>
                <c:pt idx="8803">
                  <c:v>440150000000.04065</c:v>
                </c:pt>
                <c:pt idx="8804">
                  <c:v>440200000000.04065</c:v>
                </c:pt>
                <c:pt idx="8805">
                  <c:v>440250000000.04065</c:v>
                </c:pt>
                <c:pt idx="8806">
                  <c:v>440300000000.04065</c:v>
                </c:pt>
                <c:pt idx="8807">
                  <c:v>440350000000.04065</c:v>
                </c:pt>
                <c:pt idx="8808">
                  <c:v>440400000000.04065</c:v>
                </c:pt>
                <c:pt idx="8809">
                  <c:v>440450000000.04065</c:v>
                </c:pt>
                <c:pt idx="8810">
                  <c:v>440500000000.04065</c:v>
                </c:pt>
                <c:pt idx="8811">
                  <c:v>440550000000.04065</c:v>
                </c:pt>
                <c:pt idx="8812">
                  <c:v>440600000000.04065</c:v>
                </c:pt>
                <c:pt idx="8813">
                  <c:v>440650000000.04065</c:v>
                </c:pt>
                <c:pt idx="8814">
                  <c:v>440700000000.04095</c:v>
                </c:pt>
                <c:pt idx="8815">
                  <c:v>440750000000.04095</c:v>
                </c:pt>
                <c:pt idx="8816">
                  <c:v>440800000000.04095</c:v>
                </c:pt>
                <c:pt idx="8817">
                  <c:v>440850000000.04095</c:v>
                </c:pt>
                <c:pt idx="8818">
                  <c:v>440900000000.04095</c:v>
                </c:pt>
                <c:pt idx="8819">
                  <c:v>440950000000.04095</c:v>
                </c:pt>
                <c:pt idx="8820">
                  <c:v>441000000000.04095</c:v>
                </c:pt>
                <c:pt idx="8821">
                  <c:v>441050000000.04114</c:v>
                </c:pt>
                <c:pt idx="8822">
                  <c:v>441100000000.04114</c:v>
                </c:pt>
                <c:pt idx="8823">
                  <c:v>441150000000.04114</c:v>
                </c:pt>
                <c:pt idx="8824">
                  <c:v>441200000000.04114</c:v>
                </c:pt>
                <c:pt idx="8825">
                  <c:v>441250000000.04114</c:v>
                </c:pt>
                <c:pt idx="8826">
                  <c:v>441300000000.04114</c:v>
                </c:pt>
                <c:pt idx="8827">
                  <c:v>441350000000.04114</c:v>
                </c:pt>
                <c:pt idx="8828">
                  <c:v>441400000000.04114</c:v>
                </c:pt>
                <c:pt idx="8829">
                  <c:v>441450000000.04114</c:v>
                </c:pt>
                <c:pt idx="8830">
                  <c:v>441500000000.04114</c:v>
                </c:pt>
                <c:pt idx="8831">
                  <c:v>441550000000.04114</c:v>
                </c:pt>
                <c:pt idx="8832">
                  <c:v>441600000000.04114</c:v>
                </c:pt>
                <c:pt idx="8833">
                  <c:v>441650000000.04144</c:v>
                </c:pt>
                <c:pt idx="8834">
                  <c:v>441700000000.04144</c:v>
                </c:pt>
                <c:pt idx="8835">
                  <c:v>441750000000.04144</c:v>
                </c:pt>
                <c:pt idx="8836">
                  <c:v>441800000000.04144</c:v>
                </c:pt>
                <c:pt idx="8837">
                  <c:v>441850000000.04144</c:v>
                </c:pt>
                <c:pt idx="8838">
                  <c:v>441900000000.04144</c:v>
                </c:pt>
                <c:pt idx="8839">
                  <c:v>441950000000.04144</c:v>
                </c:pt>
                <c:pt idx="8840">
                  <c:v>442000000000.04144</c:v>
                </c:pt>
                <c:pt idx="8841">
                  <c:v>442050000000.04144</c:v>
                </c:pt>
                <c:pt idx="8842">
                  <c:v>442100000000.04144</c:v>
                </c:pt>
                <c:pt idx="8843">
                  <c:v>442150000000.04144</c:v>
                </c:pt>
                <c:pt idx="8844">
                  <c:v>442200000000.04144</c:v>
                </c:pt>
                <c:pt idx="8845">
                  <c:v>442250000000.04144</c:v>
                </c:pt>
                <c:pt idx="8846">
                  <c:v>442300000000.04144</c:v>
                </c:pt>
                <c:pt idx="8847">
                  <c:v>442350000000.04144</c:v>
                </c:pt>
                <c:pt idx="8848">
                  <c:v>442400000000.04144</c:v>
                </c:pt>
                <c:pt idx="8849">
                  <c:v>442450000000.04144</c:v>
                </c:pt>
                <c:pt idx="8850">
                  <c:v>442500000000.0415</c:v>
                </c:pt>
                <c:pt idx="8851">
                  <c:v>442550000000.0415</c:v>
                </c:pt>
                <c:pt idx="8852">
                  <c:v>442600000000.04156</c:v>
                </c:pt>
                <c:pt idx="8853">
                  <c:v>442650000000.04156</c:v>
                </c:pt>
                <c:pt idx="8854">
                  <c:v>442700000000.04156</c:v>
                </c:pt>
                <c:pt idx="8855">
                  <c:v>442750000000.04163</c:v>
                </c:pt>
                <c:pt idx="8856">
                  <c:v>442800000000.04163</c:v>
                </c:pt>
                <c:pt idx="8857">
                  <c:v>442850000000.04205</c:v>
                </c:pt>
                <c:pt idx="8858">
                  <c:v>442900000000.04205</c:v>
                </c:pt>
                <c:pt idx="8859">
                  <c:v>442950000000.04205</c:v>
                </c:pt>
                <c:pt idx="8860">
                  <c:v>443000000000.04211</c:v>
                </c:pt>
                <c:pt idx="8861">
                  <c:v>443050000000.04211</c:v>
                </c:pt>
                <c:pt idx="8862">
                  <c:v>443100000000.04218</c:v>
                </c:pt>
                <c:pt idx="8863">
                  <c:v>443150000000.04218</c:v>
                </c:pt>
                <c:pt idx="8864">
                  <c:v>443200000000.04224</c:v>
                </c:pt>
                <c:pt idx="8865">
                  <c:v>443250000000.04224</c:v>
                </c:pt>
                <c:pt idx="8866">
                  <c:v>443300000000.04224</c:v>
                </c:pt>
                <c:pt idx="8867">
                  <c:v>443350000000.0423</c:v>
                </c:pt>
                <c:pt idx="8868">
                  <c:v>443400000000.0423</c:v>
                </c:pt>
                <c:pt idx="8869">
                  <c:v>443450000000.04236</c:v>
                </c:pt>
                <c:pt idx="8870">
                  <c:v>443500000000.04236</c:v>
                </c:pt>
                <c:pt idx="8871">
                  <c:v>443550000000.04236</c:v>
                </c:pt>
                <c:pt idx="8872">
                  <c:v>443600000000.04242</c:v>
                </c:pt>
                <c:pt idx="8873">
                  <c:v>443650000000.04242</c:v>
                </c:pt>
                <c:pt idx="8874">
                  <c:v>443700000000.04248</c:v>
                </c:pt>
                <c:pt idx="8875">
                  <c:v>443750000000.04248</c:v>
                </c:pt>
                <c:pt idx="8876">
                  <c:v>443800000000.04254</c:v>
                </c:pt>
                <c:pt idx="8877">
                  <c:v>443850000000.04254</c:v>
                </c:pt>
                <c:pt idx="8878">
                  <c:v>443900000000.04254</c:v>
                </c:pt>
                <c:pt idx="8879">
                  <c:v>443950000000.0426</c:v>
                </c:pt>
                <c:pt idx="8880">
                  <c:v>444000000000.0426</c:v>
                </c:pt>
                <c:pt idx="8881">
                  <c:v>444050000000.04266</c:v>
                </c:pt>
                <c:pt idx="8882">
                  <c:v>444100000000.04266</c:v>
                </c:pt>
                <c:pt idx="8883">
                  <c:v>444150000000.04266</c:v>
                </c:pt>
                <c:pt idx="8884">
                  <c:v>444200000000.04266</c:v>
                </c:pt>
                <c:pt idx="8885">
                  <c:v>444250000000.04266</c:v>
                </c:pt>
                <c:pt idx="8886">
                  <c:v>444300000000.04266</c:v>
                </c:pt>
                <c:pt idx="8887">
                  <c:v>444350000000.04266</c:v>
                </c:pt>
                <c:pt idx="8888">
                  <c:v>444400000000.04285</c:v>
                </c:pt>
                <c:pt idx="8889">
                  <c:v>444450000000.04285</c:v>
                </c:pt>
                <c:pt idx="8890">
                  <c:v>444500000000.04285</c:v>
                </c:pt>
                <c:pt idx="8891">
                  <c:v>444550000000.04291</c:v>
                </c:pt>
                <c:pt idx="8892">
                  <c:v>444600000000.04291</c:v>
                </c:pt>
                <c:pt idx="8893">
                  <c:v>444650000000.04297</c:v>
                </c:pt>
                <c:pt idx="8894">
                  <c:v>444700000000.04297</c:v>
                </c:pt>
                <c:pt idx="8895">
                  <c:v>444750000000.04297</c:v>
                </c:pt>
                <c:pt idx="8896">
                  <c:v>444800000000.04297</c:v>
                </c:pt>
                <c:pt idx="8897">
                  <c:v>444850000000.04297</c:v>
                </c:pt>
                <c:pt idx="8898">
                  <c:v>444900000000.04297</c:v>
                </c:pt>
                <c:pt idx="8899">
                  <c:v>444950000000.04297</c:v>
                </c:pt>
                <c:pt idx="8900">
                  <c:v>445000000000.04315</c:v>
                </c:pt>
                <c:pt idx="8901">
                  <c:v>445050000000.04315</c:v>
                </c:pt>
                <c:pt idx="8902">
                  <c:v>445100000000.04315</c:v>
                </c:pt>
                <c:pt idx="8903">
                  <c:v>445150000000.04315</c:v>
                </c:pt>
                <c:pt idx="8904">
                  <c:v>445200000000.04315</c:v>
                </c:pt>
                <c:pt idx="8905">
                  <c:v>445250000000.04315</c:v>
                </c:pt>
                <c:pt idx="8906">
                  <c:v>445300000000.04315</c:v>
                </c:pt>
                <c:pt idx="8907">
                  <c:v>445350000000.04315</c:v>
                </c:pt>
                <c:pt idx="8908">
                  <c:v>445400000000.04315</c:v>
                </c:pt>
                <c:pt idx="8909">
                  <c:v>445450000000.04315</c:v>
                </c:pt>
                <c:pt idx="8910">
                  <c:v>445500000000.0434</c:v>
                </c:pt>
                <c:pt idx="8911">
                  <c:v>445550000000.0434</c:v>
                </c:pt>
                <c:pt idx="8912">
                  <c:v>445600000000.04346</c:v>
                </c:pt>
                <c:pt idx="8913">
                  <c:v>445650000000.04346</c:v>
                </c:pt>
                <c:pt idx="8914">
                  <c:v>445700000000.04346</c:v>
                </c:pt>
                <c:pt idx="8915">
                  <c:v>445750000000.04346</c:v>
                </c:pt>
                <c:pt idx="8916">
                  <c:v>445800000000.04346</c:v>
                </c:pt>
                <c:pt idx="8917">
                  <c:v>445850000000.04346</c:v>
                </c:pt>
                <c:pt idx="8918">
                  <c:v>445900000000.04346</c:v>
                </c:pt>
                <c:pt idx="8919">
                  <c:v>445950000000.04364</c:v>
                </c:pt>
                <c:pt idx="8920">
                  <c:v>446000000000.04364</c:v>
                </c:pt>
                <c:pt idx="8921">
                  <c:v>446050000000.04364</c:v>
                </c:pt>
                <c:pt idx="8922">
                  <c:v>446100000000.04364</c:v>
                </c:pt>
                <c:pt idx="8923">
                  <c:v>446150000000.04364</c:v>
                </c:pt>
                <c:pt idx="8924">
                  <c:v>446200000000.04364</c:v>
                </c:pt>
                <c:pt idx="8925">
                  <c:v>446250000000.04364</c:v>
                </c:pt>
                <c:pt idx="8926">
                  <c:v>446300000000.04364</c:v>
                </c:pt>
                <c:pt idx="8927">
                  <c:v>446350000000.04364</c:v>
                </c:pt>
                <c:pt idx="8928">
                  <c:v>446400000000.04364</c:v>
                </c:pt>
                <c:pt idx="8929">
                  <c:v>446450000000.04364</c:v>
                </c:pt>
                <c:pt idx="8930">
                  <c:v>446500000000.04364</c:v>
                </c:pt>
                <c:pt idx="8931">
                  <c:v>446550000000.04395</c:v>
                </c:pt>
                <c:pt idx="8932">
                  <c:v>446600000000.04395</c:v>
                </c:pt>
                <c:pt idx="8933">
                  <c:v>446650000000.04395</c:v>
                </c:pt>
                <c:pt idx="8934">
                  <c:v>446700000000.04401</c:v>
                </c:pt>
                <c:pt idx="8935">
                  <c:v>446750000000.04401</c:v>
                </c:pt>
                <c:pt idx="8936">
                  <c:v>446800000000.04407</c:v>
                </c:pt>
                <c:pt idx="8937">
                  <c:v>446850000000.04407</c:v>
                </c:pt>
                <c:pt idx="8938">
                  <c:v>446900000000.04413</c:v>
                </c:pt>
                <c:pt idx="8939">
                  <c:v>446950000000.04413</c:v>
                </c:pt>
                <c:pt idx="8940">
                  <c:v>447000000000.04413</c:v>
                </c:pt>
                <c:pt idx="8941">
                  <c:v>447050000000.04419</c:v>
                </c:pt>
                <c:pt idx="8942">
                  <c:v>447100000000.04419</c:v>
                </c:pt>
                <c:pt idx="8943">
                  <c:v>447150000000.04425</c:v>
                </c:pt>
                <c:pt idx="8944">
                  <c:v>447200000000.04425</c:v>
                </c:pt>
                <c:pt idx="8945">
                  <c:v>447250000000.04431</c:v>
                </c:pt>
                <c:pt idx="8946">
                  <c:v>447300000000.04431</c:v>
                </c:pt>
                <c:pt idx="8947">
                  <c:v>447350000000.04431</c:v>
                </c:pt>
                <c:pt idx="8948">
                  <c:v>447400000000.04437</c:v>
                </c:pt>
                <c:pt idx="8949">
                  <c:v>447450000000.04437</c:v>
                </c:pt>
                <c:pt idx="8950">
                  <c:v>447500000000.04443</c:v>
                </c:pt>
                <c:pt idx="8951">
                  <c:v>447550000000.04443</c:v>
                </c:pt>
                <c:pt idx="8952">
                  <c:v>447600000000.04443</c:v>
                </c:pt>
                <c:pt idx="8953">
                  <c:v>447650000000.04449</c:v>
                </c:pt>
                <c:pt idx="8954">
                  <c:v>447700000000.04449</c:v>
                </c:pt>
                <c:pt idx="8955">
                  <c:v>447750000000.04456</c:v>
                </c:pt>
                <c:pt idx="8956">
                  <c:v>447800000000.04456</c:v>
                </c:pt>
                <c:pt idx="8957">
                  <c:v>447850000000.04462</c:v>
                </c:pt>
                <c:pt idx="8958">
                  <c:v>447900000000.04462</c:v>
                </c:pt>
                <c:pt idx="8959">
                  <c:v>447950000000.04462</c:v>
                </c:pt>
                <c:pt idx="8960">
                  <c:v>448000000000.04468</c:v>
                </c:pt>
                <c:pt idx="8961">
                  <c:v>448050000000.04468</c:v>
                </c:pt>
                <c:pt idx="8962">
                  <c:v>448100000000.04474</c:v>
                </c:pt>
                <c:pt idx="8963">
                  <c:v>448150000000.04474</c:v>
                </c:pt>
                <c:pt idx="8964">
                  <c:v>448200000000.04474</c:v>
                </c:pt>
                <c:pt idx="8965">
                  <c:v>448250000000.0448</c:v>
                </c:pt>
                <c:pt idx="8966">
                  <c:v>448300000000.0448</c:v>
                </c:pt>
                <c:pt idx="8967">
                  <c:v>448350000000.04486</c:v>
                </c:pt>
                <c:pt idx="8968">
                  <c:v>448400000000.04486</c:v>
                </c:pt>
                <c:pt idx="8969">
                  <c:v>448450000000.04492</c:v>
                </c:pt>
                <c:pt idx="8970">
                  <c:v>448500000000.04492</c:v>
                </c:pt>
                <c:pt idx="8971">
                  <c:v>448550000000.04492</c:v>
                </c:pt>
                <c:pt idx="8972">
                  <c:v>448600000000.04498</c:v>
                </c:pt>
                <c:pt idx="8973">
                  <c:v>448650000000.04498</c:v>
                </c:pt>
                <c:pt idx="8974">
                  <c:v>448700000000.04504</c:v>
                </c:pt>
                <c:pt idx="8975">
                  <c:v>448750000000.04504</c:v>
                </c:pt>
                <c:pt idx="8976">
                  <c:v>448800000000.04504</c:v>
                </c:pt>
                <c:pt idx="8977">
                  <c:v>448850000000.0451</c:v>
                </c:pt>
                <c:pt idx="8978">
                  <c:v>448900000000.0451</c:v>
                </c:pt>
                <c:pt idx="8979">
                  <c:v>448950000000.04517</c:v>
                </c:pt>
                <c:pt idx="8980">
                  <c:v>449000000000.04517</c:v>
                </c:pt>
                <c:pt idx="8981">
                  <c:v>449050000000.04517</c:v>
                </c:pt>
                <c:pt idx="8982">
                  <c:v>449100000000.04517</c:v>
                </c:pt>
                <c:pt idx="8983">
                  <c:v>449150000000.04517</c:v>
                </c:pt>
                <c:pt idx="8984">
                  <c:v>449200000000.04517</c:v>
                </c:pt>
                <c:pt idx="8985">
                  <c:v>449250000000.04517</c:v>
                </c:pt>
                <c:pt idx="8986">
                  <c:v>449300000000.04535</c:v>
                </c:pt>
                <c:pt idx="8987">
                  <c:v>449350000000.04535</c:v>
                </c:pt>
                <c:pt idx="8988">
                  <c:v>449400000000.04541</c:v>
                </c:pt>
                <c:pt idx="8989">
                  <c:v>449450000000.04541</c:v>
                </c:pt>
                <c:pt idx="8990">
                  <c:v>449500000000.04541</c:v>
                </c:pt>
                <c:pt idx="8991">
                  <c:v>449550000000.04547</c:v>
                </c:pt>
                <c:pt idx="8992">
                  <c:v>449600000000.04547</c:v>
                </c:pt>
                <c:pt idx="8993">
                  <c:v>449650000000.04547</c:v>
                </c:pt>
                <c:pt idx="8994">
                  <c:v>449700000000.04547</c:v>
                </c:pt>
                <c:pt idx="8995">
                  <c:v>449750000000.04547</c:v>
                </c:pt>
                <c:pt idx="8996">
                  <c:v>449800000000.04547</c:v>
                </c:pt>
                <c:pt idx="8997">
                  <c:v>449850000000.04547</c:v>
                </c:pt>
                <c:pt idx="8998">
                  <c:v>449900000000.04565</c:v>
                </c:pt>
                <c:pt idx="8999">
                  <c:v>449950000000.04565</c:v>
                </c:pt>
                <c:pt idx="9000">
                  <c:v>450000000000.04565</c:v>
                </c:pt>
                <c:pt idx="9001">
                  <c:v>450050000000.04565</c:v>
                </c:pt>
                <c:pt idx="9002">
                  <c:v>450100000000.04565</c:v>
                </c:pt>
                <c:pt idx="9003">
                  <c:v>450150000000.04565</c:v>
                </c:pt>
                <c:pt idx="9004">
                  <c:v>450200000000.04565</c:v>
                </c:pt>
                <c:pt idx="9005">
                  <c:v>450250000000.04584</c:v>
                </c:pt>
                <c:pt idx="9006">
                  <c:v>450300000000.04584</c:v>
                </c:pt>
                <c:pt idx="9007">
                  <c:v>450350000000.04584</c:v>
                </c:pt>
                <c:pt idx="9008">
                  <c:v>450400000000.0459</c:v>
                </c:pt>
                <c:pt idx="9009">
                  <c:v>450450000000.0459</c:v>
                </c:pt>
                <c:pt idx="9010">
                  <c:v>450500000000.04596</c:v>
                </c:pt>
                <c:pt idx="9011">
                  <c:v>450550000000.04596</c:v>
                </c:pt>
                <c:pt idx="9012">
                  <c:v>450600000000.04596</c:v>
                </c:pt>
                <c:pt idx="9013">
                  <c:v>450650000000.04596</c:v>
                </c:pt>
                <c:pt idx="9014">
                  <c:v>450700000000.04596</c:v>
                </c:pt>
                <c:pt idx="9015">
                  <c:v>450750000000.04596</c:v>
                </c:pt>
                <c:pt idx="9016">
                  <c:v>450800000000.04596</c:v>
                </c:pt>
                <c:pt idx="9017">
                  <c:v>450850000000.04614</c:v>
                </c:pt>
                <c:pt idx="9018">
                  <c:v>450900000000.04614</c:v>
                </c:pt>
                <c:pt idx="9019">
                  <c:v>450950000000.04614</c:v>
                </c:pt>
                <c:pt idx="9020">
                  <c:v>451000000000.04614</c:v>
                </c:pt>
                <c:pt idx="9021">
                  <c:v>451050000000.04614</c:v>
                </c:pt>
                <c:pt idx="9022">
                  <c:v>451100000000.04614</c:v>
                </c:pt>
                <c:pt idx="9023">
                  <c:v>451150000000.04614</c:v>
                </c:pt>
                <c:pt idx="9024">
                  <c:v>451200000000.04614</c:v>
                </c:pt>
                <c:pt idx="9025">
                  <c:v>451250000000.04614</c:v>
                </c:pt>
                <c:pt idx="9026">
                  <c:v>451300000000.04614</c:v>
                </c:pt>
                <c:pt idx="9027">
                  <c:v>451350000000.04614</c:v>
                </c:pt>
                <c:pt idx="9028">
                  <c:v>451400000000.04614</c:v>
                </c:pt>
                <c:pt idx="9029">
                  <c:v>451450000000.04645</c:v>
                </c:pt>
                <c:pt idx="9030">
                  <c:v>451500000000.04645</c:v>
                </c:pt>
                <c:pt idx="9031">
                  <c:v>451550000000.04645</c:v>
                </c:pt>
                <c:pt idx="9032">
                  <c:v>451600000000.04645</c:v>
                </c:pt>
                <c:pt idx="9033">
                  <c:v>451650000000.04645</c:v>
                </c:pt>
                <c:pt idx="9034">
                  <c:v>451700000000.04645</c:v>
                </c:pt>
                <c:pt idx="9035">
                  <c:v>451750000000.04645</c:v>
                </c:pt>
                <c:pt idx="9036">
                  <c:v>451800000000.04645</c:v>
                </c:pt>
                <c:pt idx="9037">
                  <c:v>451850000000.04645</c:v>
                </c:pt>
                <c:pt idx="9038">
                  <c:v>451900000000.04645</c:v>
                </c:pt>
                <c:pt idx="9039">
                  <c:v>451950000000.04645</c:v>
                </c:pt>
                <c:pt idx="9040">
                  <c:v>452000000000.04645</c:v>
                </c:pt>
                <c:pt idx="9041">
                  <c:v>452050000000.04645</c:v>
                </c:pt>
                <c:pt idx="9042">
                  <c:v>452100000000.04645</c:v>
                </c:pt>
                <c:pt idx="9043">
                  <c:v>452150000000.04645</c:v>
                </c:pt>
                <c:pt idx="9044">
                  <c:v>452200000000.04645</c:v>
                </c:pt>
                <c:pt idx="9045">
                  <c:v>452250000000.04645</c:v>
                </c:pt>
                <c:pt idx="9046">
                  <c:v>452300000000.04651</c:v>
                </c:pt>
                <c:pt idx="9047">
                  <c:v>452350000000.04651</c:v>
                </c:pt>
                <c:pt idx="9048">
                  <c:v>452400000000.04694</c:v>
                </c:pt>
                <c:pt idx="9049">
                  <c:v>452450000000.04694</c:v>
                </c:pt>
                <c:pt idx="9050">
                  <c:v>452500000000.047</c:v>
                </c:pt>
                <c:pt idx="9051">
                  <c:v>452550000000.047</c:v>
                </c:pt>
                <c:pt idx="9052">
                  <c:v>452600000000.047</c:v>
                </c:pt>
                <c:pt idx="9053">
                  <c:v>452650000000.04706</c:v>
                </c:pt>
                <c:pt idx="9054">
                  <c:v>452700000000.04706</c:v>
                </c:pt>
                <c:pt idx="9055">
                  <c:v>452750000000.04712</c:v>
                </c:pt>
                <c:pt idx="9056">
                  <c:v>452800000000.04712</c:v>
                </c:pt>
                <c:pt idx="9057">
                  <c:v>452850000000.04712</c:v>
                </c:pt>
                <c:pt idx="9058">
                  <c:v>452900000000.04718</c:v>
                </c:pt>
                <c:pt idx="9059">
                  <c:v>452950000000.04718</c:v>
                </c:pt>
                <c:pt idx="9060">
                  <c:v>453000000000.04724</c:v>
                </c:pt>
                <c:pt idx="9061">
                  <c:v>453050000000.04724</c:v>
                </c:pt>
                <c:pt idx="9062">
                  <c:v>453100000000.0473</c:v>
                </c:pt>
                <c:pt idx="9063">
                  <c:v>453150000000.0473</c:v>
                </c:pt>
                <c:pt idx="9064">
                  <c:v>453200000000.0473</c:v>
                </c:pt>
                <c:pt idx="9065">
                  <c:v>453250000000.04736</c:v>
                </c:pt>
                <c:pt idx="9066">
                  <c:v>453300000000.04736</c:v>
                </c:pt>
                <c:pt idx="9067">
                  <c:v>453350000000.04742</c:v>
                </c:pt>
                <c:pt idx="9068">
                  <c:v>453400000000.04742</c:v>
                </c:pt>
                <c:pt idx="9069">
                  <c:v>453450000000.04742</c:v>
                </c:pt>
                <c:pt idx="9070">
                  <c:v>453500000000.04749</c:v>
                </c:pt>
                <c:pt idx="9071">
                  <c:v>453550000000.04749</c:v>
                </c:pt>
                <c:pt idx="9072">
                  <c:v>453600000000.04755</c:v>
                </c:pt>
                <c:pt idx="9073">
                  <c:v>453650000000.04755</c:v>
                </c:pt>
                <c:pt idx="9074">
                  <c:v>453700000000.04761</c:v>
                </c:pt>
                <c:pt idx="9075">
                  <c:v>453750000000.04761</c:v>
                </c:pt>
                <c:pt idx="9076">
                  <c:v>453800000000.04761</c:v>
                </c:pt>
                <c:pt idx="9077">
                  <c:v>453850000000.04767</c:v>
                </c:pt>
                <c:pt idx="9078">
                  <c:v>453900000000.04767</c:v>
                </c:pt>
                <c:pt idx="9079">
                  <c:v>453950000000.04767</c:v>
                </c:pt>
                <c:pt idx="9080">
                  <c:v>454000000000.04767</c:v>
                </c:pt>
                <c:pt idx="9081">
                  <c:v>454050000000.04767</c:v>
                </c:pt>
                <c:pt idx="9082">
                  <c:v>454100000000.04767</c:v>
                </c:pt>
                <c:pt idx="9083">
                  <c:v>454150000000.04767</c:v>
                </c:pt>
                <c:pt idx="9084">
                  <c:v>454200000000.04785</c:v>
                </c:pt>
                <c:pt idx="9085">
                  <c:v>454250000000.04785</c:v>
                </c:pt>
                <c:pt idx="9086">
                  <c:v>454300000000.04791</c:v>
                </c:pt>
                <c:pt idx="9087">
                  <c:v>454350000000.04791</c:v>
                </c:pt>
                <c:pt idx="9088">
                  <c:v>454400000000.04791</c:v>
                </c:pt>
                <c:pt idx="9089">
                  <c:v>454450000000.04797</c:v>
                </c:pt>
                <c:pt idx="9090">
                  <c:v>454500000000.04797</c:v>
                </c:pt>
                <c:pt idx="9091">
                  <c:v>454550000000.04797</c:v>
                </c:pt>
                <c:pt idx="9092">
                  <c:v>454600000000.04797</c:v>
                </c:pt>
                <c:pt idx="9093">
                  <c:v>454650000000.0481</c:v>
                </c:pt>
                <c:pt idx="9094">
                  <c:v>454700000000.0481</c:v>
                </c:pt>
                <c:pt idx="9095">
                  <c:v>454750000000.0481</c:v>
                </c:pt>
                <c:pt idx="9096">
                  <c:v>454800000000.04816</c:v>
                </c:pt>
                <c:pt idx="9097">
                  <c:v>454850000000.04816</c:v>
                </c:pt>
                <c:pt idx="9098">
                  <c:v>454900000000.04816</c:v>
                </c:pt>
                <c:pt idx="9099">
                  <c:v>454950000000.04816</c:v>
                </c:pt>
                <c:pt idx="9100">
                  <c:v>455000000000.04816</c:v>
                </c:pt>
                <c:pt idx="9101">
                  <c:v>455050000000.04816</c:v>
                </c:pt>
                <c:pt idx="9102">
                  <c:v>455100000000.04816</c:v>
                </c:pt>
                <c:pt idx="9103">
                  <c:v>455150000000.04834</c:v>
                </c:pt>
                <c:pt idx="9104">
                  <c:v>455200000000.04834</c:v>
                </c:pt>
                <c:pt idx="9105">
                  <c:v>455250000000.0484</c:v>
                </c:pt>
                <c:pt idx="9106">
                  <c:v>455300000000.0484</c:v>
                </c:pt>
                <c:pt idx="9107">
                  <c:v>455350000000.0484</c:v>
                </c:pt>
                <c:pt idx="9108">
                  <c:v>455400000000.04846</c:v>
                </c:pt>
                <c:pt idx="9109">
                  <c:v>455450000000.04846</c:v>
                </c:pt>
                <c:pt idx="9110">
                  <c:v>455500000000.04846</c:v>
                </c:pt>
                <c:pt idx="9111">
                  <c:v>455550000000.04846</c:v>
                </c:pt>
                <c:pt idx="9112">
                  <c:v>455600000000.04846</c:v>
                </c:pt>
                <c:pt idx="9113">
                  <c:v>455650000000.04846</c:v>
                </c:pt>
                <c:pt idx="9114">
                  <c:v>455700000000.04846</c:v>
                </c:pt>
                <c:pt idx="9115">
                  <c:v>455750000000.04865</c:v>
                </c:pt>
                <c:pt idx="9116">
                  <c:v>455800000000.04865</c:v>
                </c:pt>
                <c:pt idx="9117">
                  <c:v>455850000000.04865</c:v>
                </c:pt>
                <c:pt idx="9118">
                  <c:v>455900000000.04865</c:v>
                </c:pt>
                <c:pt idx="9119">
                  <c:v>455950000000.04865</c:v>
                </c:pt>
                <c:pt idx="9120">
                  <c:v>456000000000.04865</c:v>
                </c:pt>
                <c:pt idx="9121">
                  <c:v>456050000000.04865</c:v>
                </c:pt>
                <c:pt idx="9122">
                  <c:v>456100000000.04865</c:v>
                </c:pt>
                <c:pt idx="9123">
                  <c:v>456150000000.04865</c:v>
                </c:pt>
                <c:pt idx="9124">
                  <c:v>456200000000.04865</c:v>
                </c:pt>
                <c:pt idx="9125">
                  <c:v>456250000000.04865</c:v>
                </c:pt>
                <c:pt idx="9126">
                  <c:v>456300000000.04865</c:v>
                </c:pt>
                <c:pt idx="9127">
                  <c:v>456350000000.04895</c:v>
                </c:pt>
                <c:pt idx="9128">
                  <c:v>456400000000.04895</c:v>
                </c:pt>
                <c:pt idx="9129">
                  <c:v>456450000000.04895</c:v>
                </c:pt>
                <c:pt idx="9130">
                  <c:v>456500000000.04895</c:v>
                </c:pt>
                <c:pt idx="9131">
                  <c:v>456550000000.04895</c:v>
                </c:pt>
                <c:pt idx="9132">
                  <c:v>456600000000.04895</c:v>
                </c:pt>
                <c:pt idx="9133">
                  <c:v>456650000000.04895</c:v>
                </c:pt>
                <c:pt idx="9134">
                  <c:v>456700000000.04895</c:v>
                </c:pt>
                <c:pt idx="9135">
                  <c:v>456750000000.04895</c:v>
                </c:pt>
                <c:pt idx="9136">
                  <c:v>456800000000.04895</c:v>
                </c:pt>
                <c:pt idx="9137">
                  <c:v>456850000000.04895</c:v>
                </c:pt>
                <c:pt idx="9138">
                  <c:v>456900000000.04895</c:v>
                </c:pt>
                <c:pt idx="9139">
                  <c:v>456950000000.04895</c:v>
                </c:pt>
                <c:pt idx="9140">
                  <c:v>457000000000.04895</c:v>
                </c:pt>
                <c:pt idx="9141">
                  <c:v>457050000000.04895</c:v>
                </c:pt>
                <c:pt idx="9142">
                  <c:v>457100000000.04895</c:v>
                </c:pt>
                <c:pt idx="9143">
                  <c:v>457150000000.04895</c:v>
                </c:pt>
                <c:pt idx="9144">
                  <c:v>457200000000.04901</c:v>
                </c:pt>
                <c:pt idx="9145">
                  <c:v>457250000000.04901</c:v>
                </c:pt>
                <c:pt idx="9146">
                  <c:v>457300000000.04944</c:v>
                </c:pt>
                <c:pt idx="9147">
                  <c:v>457350000000.04944</c:v>
                </c:pt>
                <c:pt idx="9148">
                  <c:v>457400000000.04944</c:v>
                </c:pt>
                <c:pt idx="9149">
                  <c:v>457450000000.04944</c:v>
                </c:pt>
                <c:pt idx="9150">
                  <c:v>457500000000.04944</c:v>
                </c:pt>
                <c:pt idx="9151">
                  <c:v>457550000000.04944</c:v>
                </c:pt>
                <c:pt idx="9152">
                  <c:v>457600000000.04944</c:v>
                </c:pt>
                <c:pt idx="9153">
                  <c:v>457650000000.04944</c:v>
                </c:pt>
                <c:pt idx="9154">
                  <c:v>457700000000.04944</c:v>
                </c:pt>
                <c:pt idx="9155">
                  <c:v>457750000000.04944</c:v>
                </c:pt>
                <c:pt idx="9156">
                  <c:v>457800000000.04944</c:v>
                </c:pt>
                <c:pt idx="9157">
                  <c:v>457850000000.04944</c:v>
                </c:pt>
                <c:pt idx="9158">
                  <c:v>457900000000.04944</c:v>
                </c:pt>
                <c:pt idx="9159">
                  <c:v>457950000000.04944</c:v>
                </c:pt>
                <c:pt idx="9160">
                  <c:v>458000000000.04944</c:v>
                </c:pt>
                <c:pt idx="9161">
                  <c:v>458050000000.04944</c:v>
                </c:pt>
                <c:pt idx="9162">
                  <c:v>458100000000.04944</c:v>
                </c:pt>
                <c:pt idx="9163">
                  <c:v>458150000000.0495</c:v>
                </c:pt>
                <c:pt idx="9164">
                  <c:v>458200000000.0495</c:v>
                </c:pt>
                <c:pt idx="9165">
                  <c:v>458250000000.04956</c:v>
                </c:pt>
                <c:pt idx="9166">
                  <c:v>458300000000.04956</c:v>
                </c:pt>
                <c:pt idx="9167">
                  <c:v>458350000000.04962</c:v>
                </c:pt>
                <c:pt idx="9168">
                  <c:v>458400000000.04962</c:v>
                </c:pt>
                <c:pt idx="9169">
                  <c:v>458450000000.04962</c:v>
                </c:pt>
                <c:pt idx="9170">
                  <c:v>458500000000.05005</c:v>
                </c:pt>
                <c:pt idx="9171">
                  <c:v>458550000000.05005</c:v>
                </c:pt>
                <c:pt idx="9172">
                  <c:v>458600000000.05011</c:v>
                </c:pt>
                <c:pt idx="9173">
                  <c:v>458650000000.05011</c:v>
                </c:pt>
                <c:pt idx="9174">
                  <c:v>458700000000.05011</c:v>
                </c:pt>
                <c:pt idx="9175">
                  <c:v>458750000000.05017</c:v>
                </c:pt>
                <c:pt idx="9176">
                  <c:v>458800000000.05017</c:v>
                </c:pt>
                <c:pt idx="9177">
                  <c:v>458850000000.05017</c:v>
                </c:pt>
                <c:pt idx="9178">
                  <c:v>458900000000.05017</c:v>
                </c:pt>
                <c:pt idx="9179">
                  <c:v>458950000000.05017</c:v>
                </c:pt>
                <c:pt idx="9180">
                  <c:v>459000000000.05017</c:v>
                </c:pt>
                <c:pt idx="9181">
                  <c:v>459050000000.05017</c:v>
                </c:pt>
                <c:pt idx="9182">
                  <c:v>459100000000.05035</c:v>
                </c:pt>
                <c:pt idx="9183">
                  <c:v>459150000000.05035</c:v>
                </c:pt>
                <c:pt idx="9184">
                  <c:v>459200000000.05042</c:v>
                </c:pt>
                <c:pt idx="9185">
                  <c:v>459250000000.05042</c:v>
                </c:pt>
                <c:pt idx="9186">
                  <c:v>459300000000.05048</c:v>
                </c:pt>
                <c:pt idx="9187">
                  <c:v>459350000000.05048</c:v>
                </c:pt>
                <c:pt idx="9188">
                  <c:v>459400000000.05048</c:v>
                </c:pt>
                <c:pt idx="9189">
                  <c:v>459450000000.05054</c:v>
                </c:pt>
                <c:pt idx="9190">
                  <c:v>459500000000.05054</c:v>
                </c:pt>
                <c:pt idx="9191">
                  <c:v>459550000000.0506</c:v>
                </c:pt>
                <c:pt idx="9192">
                  <c:v>459600000000.0506</c:v>
                </c:pt>
                <c:pt idx="9193">
                  <c:v>459650000000.0506</c:v>
                </c:pt>
                <c:pt idx="9194">
                  <c:v>459700000000.05066</c:v>
                </c:pt>
                <c:pt idx="9195">
                  <c:v>459750000000.05066</c:v>
                </c:pt>
                <c:pt idx="9196">
                  <c:v>459800000000.05066</c:v>
                </c:pt>
                <c:pt idx="9197">
                  <c:v>459850000000.05066</c:v>
                </c:pt>
                <c:pt idx="9198">
                  <c:v>459900000000.05066</c:v>
                </c:pt>
                <c:pt idx="9199">
                  <c:v>459950000000.05066</c:v>
                </c:pt>
                <c:pt idx="9200">
                  <c:v>460000000000.05066</c:v>
                </c:pt>
                <c:pt idx="9201">
                  <c:v>460050000000.05084</c:v>
                </c:pt>
                <c:pt idx="9202">
                  <c:v>460100000000.05084</c:v>
                </c:pt>
                <c:pt idx="9203">
                  <c:v>460150000000.0509</c:v>
                </c:pt>
                <c:pt idx="9204">
                  <c:v>460200000000.0509</c:v>
                </c:pt>
                <c:pt idx="9205">
                  <c:v>460250000000.0509</c:v>
                </c:pt>
                <c:pt idx="9206">
                  <c:v>460300000000.05096</c:v>
                </c:pt>
                <c:pt idx="9207">
                  <c:v>460350000000.05096</c:v>
                </c:pt>
                <c:pt idx="9208">
                  <c:v>460400000000.05096</c:v>
                </c:pt>
                <c:pt idx="9209">
                  <c:v>460450000000.05096</c:v>
                </c:pt>
                <c:pt idx="9210">
                  <c:v>460500000000.05096</c:v>
                </c:pt>
                <c:pt idx="9211">
                  <c:v>460550000000.05096</c:v>
                </c:pt>
                <c:pt idx="9212">
                  <c:v>460600000000.05096</c:v>
                </c:pt>
                <c:pt idx="9213">
                  <c:v>460650000000.05115</c:v>
                </c:pt>
                <c:pt idx="9214">
                  <c:v>460700000000.05115</c:v>
                </c:pt>
                <c:pt idx="9215">
                  <c:v>460750000000.05115</c:v>
                </c:pt>
                <c:pt idx="9216">
                  <c:v>460800000000.05115</c:v>
                </c:pt>
                <c:pt idx="9217">
                  <c:v>460850000000.05115</c:v>
                </c:pt>
                <c:pt idx="9218">
                  <c:v>460900000000.05115</c:v>
                </c:pt>
                <c:pt idx="9219">
                  <c:v>460950000000.05115</c:v>
                </c:pt>
                <c:pt idx="9220">
                  <c:v>461000000000.05115</c:v>
                </c:pt>
                <c:pt idx="9221">
                  <c:v>461050000000.05115</c:v>
                </c:pt>
                <c:pt idx="9222">
                  <c:v>461100000000.05115</c:v>
                </c:pt>
                <c:pt idx="9223">
                  <c:v>461150000000.05115</c:v>
                </c:pt>
                <c:pt idx="9224">
                  <c:v>461200000000.05115</c:v>
                </c:pt>
                <c:pt idx="9225">
                  <c:v>461250000000.05145</c:v>
                </c:pt>
                <c:pt idx="9226">
                  <c:v>461300000000.05145</c:v>
                </c:pt>
                <c:pt idx="9227">
                  <c:v>461350000000.05145</c:v>
                </c:pt>
                <c:pt idx="9228">
                  <c:v>461400000000.05145</c:v>
                </c:pt>
                <c:pt idx="9229">
                  <c:v>461450000000.05145</c:v>
                </c:pt>
                <c:pt idx="9230">
                  <c:v>461500000000.05145</c:v>
                </c:pt>
                <c:pt idx="9231">
                  <c:v>461550000000.05145</c:v>
                </c:pt>
                <c:pt idx="9232">
                  <c:v>461600000000.05164</c:v>
                </c:pt>
                <c:pt idx="9233">
                  <c:v>461650000000.05164</c:v>
                </c:pt>
                <c:pt idx="9234">
                  <c:v>461700000000.05164</c:v>
                </c:pt>
                <c:pt idx="9235">
                  <c:v>461750000000.05164</c:v>
                </c:pt>
                <c:pt idx="9236">
                  <c:v>461800000000.05164</c:v>
                </c:pt>
                <c:pt idx="9237">
                  <c:v>461850000000.05164</c:v>
                </c:pt>
                <c:pt idx="9238">
                  <c:v>461900000000.05164</c:v>
                </c:pt>
                <c:pt idx="9239">
                  <c:v>461950000000.05164</c:v>
                </c:pt>
                <c:pt idx="9240">
                  <c:v>462000000000.05164</c:v>
                </c:pt>
                <c:pt idx="9241">
                  <c:v>462050000000.05164</c:v>
                </c:pt>
                <c:pt idx="9242">
                  <c:v>462100000000.05164</c:v>
                </c:pt>
                <c:pt idx="9243">
                  <c:v>462150000000.05164</c:v>
                </c:pt>
                <c:pt idx="9244">
                  <c:v>462200000000.05194</c:v>
                </c:pt>
                <c:pt idx="9245">
                  <c:v>462250000000.05194</c:v>
                </c:pt>
                <c:pt idx="9246">
                  <c:v>462300000000.052</c:v>
                </c:pt>
                <c:pt idx="9247">
                  <c:v>462350000000.052</c:v>
                </c:pt>
                <c:pt idx="9248">
                  <c:v>462400000000.052</c:v>
                </c:pt>
                <c:pt idx="9249">
                  <c:v>462450000000.05206</c:v>
                </c:pt>
                <c:pt idx="9250">
                  <c:v>462500000000.05206</c:v>
                </c:pt>
                <c:pt idx="9251">
                  <c:v>462550000000.05212</c:v>
                </c:pt>
                <c:pt idx="9252">
                  <c:v>462600000000.05212</c:v>
                </c:pt>
                <c:pt idx="9253">
                  <c:v>462650000000.05219</c:v>
                </c:pt>
                <c:pt idx="9254">
                  <c:v>462700000000.05219</c:v>
                </c:pt>
                <c:pt idx="9255">
                  <c:v>462750000000.05219</c:v>
                </c:pt>
                <c:pt idx="9256">
                  <c:v>462800000000.05225</c:v>
                </c:pt>
                <c:pt idx="9257">
                  <c:v>462850000000.05225</c:v>
                </c:pt>
                <c:pt idx="9258">
                  <c:v>462900000000.05231</c:v>
                </c:pt>
                <c:pt idx="9259">
                  <c:v>462950000000.05231</c:v>
                </c:pt>
                <c:pt idx="9260">
                  <c:v>463000000000.05237</c:v>
                </c:pt>
                <c:pt idx="9261">
                  <c:v>463050000000.05237</c:v>
                </c:pt>
                <c:pt idx="9262">
                  <c:v>463100000000.05237</c:v>
                </c:pt>
                <c:pt idx="9263">
                  <c:v>463150000000.05243</c:v>
                </c:pt>
                <c:pt idx="9264">
                  <c:v>463200000000.05243</c:v>
                </c:pt>
                <c:pt idx="9265">
                  <c:v>463250000000.05249</c:v>
                </c:pt>
                <c:pt idx="9266">
                  <c:v>463300000000.05249</c:v>
                </c:pt>
                <c:pt idx="9267">
                  <c:v>463350000000.05249</c:v>
                </c:pt>
                <c:pt idx="9268">
                  <c:v>463400000000.05255</c:v>
                </c:pt>
                <c:pt idx="9269">
                  <c:v>463450000000.05255</c:v>
                </c:pt>
                <c:pt idx="9270">
                  <c:v>463500000000.05261</c:v>
                </c:pt>
                <c:pt idx="9271">
                  <c:v>463550000000.05261</c:v>
                </c:pt>
                <c:pt idx="9272">
                  <c:v>463600000000.05267</c:v>
                </c:pt>
                <c:pt idx="9273">
                  <c:v>463650000000.05267</c:v>
                </c:pt>
                <c:pt idx="9274">
                  <c:v>463700000000.05267</c:v>
                </c:pt>
                <c:pt idx="9275">
                  <c:v>463750000000.05267</c:v>
                </c:pt>
                <c:pt idx="9276">
                  <c:v>463800000000.05267</c:v>
                </c:pt>
                <c:pt idx="9277">
                  <c:v>463850000000.0528</c:v>
                </c:pt>
                <c:pt idx="9278">
                  <c:v>463900000000.0528</c:v>
                </c:pt>
                <c:pt idx="9279">
                  <c:v>463950000000.0528</c:v>
                </c:pt>
                <c:pt idx="9280">
                  <c:v>464000000000.05286</c:v>
                </c:pt>
                <c:pt idx="9281">
                  <c:v>464050000000.05286</c:v>
                </c:pt>
                <c:pt idx="9282">
                  <c:v>464100000000.05292</c:v>
                </c:pt>
                <c:pt idx="9283">
                  <c:v>464150000000.05292</c:v>
                </c:pt>
                <c:pt idx="9284">
                  <c:v>464200000000.05298</c:v>
                </c:pt>
                <c:pt idx="9285">
                  <c:v>464250000000.05298</c:v>
                </c:pt>
                <c:pt idx="9286">
                  <c:v>464300000000.05298</c:v>
                </c:pt>
                <c:pt idx="9287">
                  <c:v>464350000000.05304</c:v>
                </c:pt>
                <c:pt idx="9288">
                  <c:v>464400000000.05304</c:v>
                </c:pt>
                <c:pt idx="9289">
                  <c:v>464450000000.0531</c:v>
                </c:pt>
                <c:pt idx="9290">
                  <c:v>464500000000.0531</c:v>
                </c:pt>
                <c:pt idx="9291">
                  <c:v>464550000000.05316</c:v>
                </c:pt>
                <c:pt idx="9292">
                  <c:v>464600000000.05316</c:v>
                </c:pt>
                <c:pt idx="9293">
                  <c:v>464650000000.05316</c:v>
                </c:pt>
                <c:pt idx="9294">
                  <c:v>464700000000.05316</c:v>
                </c:pt>
                <c:pt idx="9295">
                  <c:v>464750000000.05316</c:v>
                </c:pt>
                <c:pt idx="9296">
                  <c:v>464800000000.05316</c:v>
                </c:pt>
                <c:pt idx="9297">
                  <c:v>464850000000.05316</c:v>
                </c:pt>
                <c:pt idx="9298">
                  <c:v>464900000000.05316</c:v>
                </c:pt>
                <c:pt idx="9299">
                  <c:v>464950000000.05334</c:v>
                </c:pt>
                <c:pt idx="9300">
                  <c:v>465000000000.05334</c:v>
                </c:pt>
                <c:pt idx="9301">
                  <c:v>465050000000.05341</c:v>
                </c:pt>
                <c:pt idx="9302">
                  <c:v>465100000000.05341</c:v>
                </c:pt>
                <c:pt idx="9303">
                  <c:v>465150000000.05347</c:v>
                </c:pt>
                <c:pt idx="9304">
                  <c:v>465200000000.05347</c:v>
                </c:pt>
                <c:pt idx="9305">
                  <c:v>465250000000.05347</c:v>
                </c:pt>
                <c:pt idx="9306">
                  <c:v>465300000000.05347</c:v>
                </c:pt>
                <c:pt idx="9307">
                  <c:v>465350000000.05347</c:v>
                </c:pt>
                <c:pt idx="9308">
                  <c:v>465400000000.05347</c:v>
                </c:pt>
                <c:pt idx="9309">
                  <c:v>465450000000.05347</c:v>
                </c:pt>
                <c:pt idx="9310">
                  <c:v>465500000000.05347</c:v>
                </c:pt>
                <c:pt idx="9311">
                  <c:v>465550000000.05365</c:v>
                </c:pt>
                <c:pt idx="9312">
                  <c:v>465600000000.05365</c:v>
                </c:pt>
                <c:pt idx="9313">
                  <c:v>465650000000.05365</c:v>
                </c:pt>
                <c:pt idx="9314">
                  <c:v>465700000000.05365</c:v>
                </c:pt>
                <c:pt idx="9315">
                  <c:v>465750000000.05365</c:v>
                </c:pt>
                <c:pt idx="9316">
                  <c:v>465800000000.05365</c:v>
                </c:pt>
                <c:pt idx="9317">
                  <c:v>465850000000.05365</c:v>
                </c:pt>
                <c:pt idx="9318">
                  <c:v>465900000000.05365</c:v>
                </c:pt>
                <c:pt idx="9319">
                  <c:v>465950000000.05365</c:v>
                </c:pt>
                <c:pt idx="9320">
                  <c:v>466000000000.05365</c:v>
                </c:pt>
                <c:pt idx="9321">
                  <c:v>466050000000.05365</c:v>
                </c:pt>
                <c:pt idx="9322">
                  <c:v>466100000000.05365</c:v>
                </c:pt>
                <c:pt idx="9323">
                  <c:v>466150000000.05396</c:v>
                </c:pt>
                <c:pt idx="9324">
                  <c:v>466200000000.05396</c:v>
                </c:pt>
                <c:pt idx="9325">
                  <c:v>466250000000.05402</c:v>
                </c:pt>
                <c:pt idx="9326">
                  <c:v>466300000000.05402</c:v>
                </c:pt>
                <c:pt idx="9327">
                  <c:v>466350000000.05408</c:v>
                </c:pt>
                <c:pt idx="9328">
                  <c:v>466400000000.05408</c:v>
                </c:pt>
                <c:pt idx="9329">
                  <c:v>466450000000.05408</c:v>
                </c:pt>
                <c:pt idx="9330">
                  <c:v>466500000000.0542</c:v>
                </c:pt>
                <c:pt idx="9331">
                  <c:v>466550000000.0542</c:v>
                </c:pt>
                <c:pt idx="9332">
                  <c:v>466600000000.0542</c:v>
                </c:pt>
                <c:pt idx="9333">
                  <c:v>466650000000.0542</c:v>
                </c:pt>
                <c:pt idx="9334">
                  <c:v>466700000000.05426</c:v>
                </c:pt>
                <c:pt idx="9335">
                  <c:v>466750000000.05426</c:v>
                </c:pt>
                <c:pt idx="9336">
                  <c:v>466800000000.05426</c:v>
                </c:pt>
                <c:pt idx="9337">
                  <c:v>466850000000.05432</c:v>
                </c:pt>
                <c:pt idx="9338">
                  <c:v>466900000000.05432</c:v>
                </c:pt>
                <c:pt idx="9339">
                  <c:v>466950000000.05438</c:v>
                </c:pt>
                <c:pt idx="9340">
                  <c:v>467000000000.05438</c:v>
                </c:pt>
                <c:pt idx="9341">
                  <c:v>467050000000.05438</c:v>
                </c:pt>
                <c:pt idx="9342">
                  <c:v>467100000000.0545</c:v>
                </c:pt>
                <c:pt idx="9343">
                  <c:v>467150000000.0545</c:v>
                </c:pt>
                <c:pt idx="9344">
                  <c:v>467200000000.0545</c:v>
                </c:pt>
                <c:pt idx="9345">
                  <c:v>467250000000.0545</c:v>
                </c:pt>
                <c:pt idx="9346">
                  <c:v>467300000000.05457</c:v>
                </c:pt>
                <c:pt idx="9347">
                  <c:v>467350000000.05457</c:v>
                </c:pt>
                <c:pt idx="9348">
                  <c:v>467400000000.05457</c:v>
                </c:pt>
                <c:pt idx="9349">
                  <c:v>467450000000.05463</c:v>
                </c:pt>
                <c:pt idx="9350">
                  <c:v>467500000000.05463</c:v>
                </c:pt>
                <c:pt idx="9351">
                  <c:v>467550000000.05469</c:v>
                </c:pt>
                <c:pt idx="9352">
                  <c:v>467600000000.05469</c:v>
                </c:pt>
                <c:pt idx="9353">
                  <c:v>467650000000.05469</c:v>
                </c:pt>
                <c:pt idx="9354">
                  <c:v>467700000000.05475</c:v>
                </c:pt>
                <c:pt idx="9355">
                  <c:v>467750000000.05475</c:v>
                </c:pt>
                <c:pt idx="9356">
                  <c:v>467800000000.05481</c:v>
                </c:pt>
                <c:pt idx="9357">
                  <c:v>467850000000.05481</c:v>
                </c:pt>
                <c:pt idx="9358">
                  <c:v>467900000000.05487</c:v>
                </c:pt>
                <c:pt idx="9359">
                  <c:v>467950000000.05487</c:v>
                </c:pt>
                <c:pt idx="9360">
                  <c:v>468000000000.05487</c:v>
                </c:pt>
                <c:pt idx="9361">
                  <c:v>468050000000.05493</c:v>
                </c:pt>
                <c:pt idx="9362">
                  <c:v>468100000000.05493</c:v>
                </c:pt>
                <c:pt idx="9363">
                  <c:v>468150000000.05499</c:v>
                </c:pt>
                <c:pt idx="9364">
                  <c:v>468200000000.05499</c:v>
                </c:pt>
                <c:pt idx="9365">
                  <c:v>468250000000.05505</c:v>
                </c:pt>
                <c:pt idx="9366">
                  <c:v>468300000000.05505</c:v>
                </c:pt>
                <c:pt idx="9367">
                  <c:v>468350000000.05505</c:v>
                </c:pt>
                <c:pt idx="9368">
                  <c:v>468400000000.05511</c:v>
                </c:pt>
                <c:pt idx="9369">
                  <c:v>468450000000.05511</c:v>
                </c:pt>
                <c:pt idx="9370">
                  <c:v>468500000000.05518</c:v>
                </c:pt>
                <c:pt idx="9371">
                  <c:v>468550000000.05518</c:v>
                </c:pt>
                <c:pt idx="9372">
                  <c:v>468600000000.05518</c:v>
                </c:pt>
                <c:pt idx="9373">
                  <c:v>468650000000.05524</c:v>
                </c:pt>
                <c:pt idx="9374">
                  <c:v>468700000000.05524</c:v>
                </c:pt>
                <c:pt idx="9375">
                  <c:v>468750000000.0553</c:v>
                </c:pt>
                <c:pt idx="9376">
                  <c:v>468800000000.0553</c:v>
                </c:pt>
                <c:pt idx="9377">
                  <c:v>468850000000.05536</c:v>
                </c:pt>
                <c:pt idx="9378">
                  <c:v>468900000000.05536</c:v>
                </c:pt>
                <c:pt idx="9379">
                  <c:v>468950000000.05536</c:v>
                </c:pt>
                <c:pt idx="9380">
                  <c:v>469000000000.05542</c:v>
                </c:pt>
                <c:pt idx="9381">
                  <c:v>469050000000.05542</c:v>
                </c:pt>
                <c:pt idx="9382">
                  <c:v>469100000000.05548</c:v>
                </c:pt>
                <c:pt idx="9383">
                  <c:v>469150000000.05548</c:v>
                </c:pt>
                <c:pt idx="9384">
                  <c:v>469200000000.05548</c:v>
                </c:pt>
                <c:pt idx="9385">
                  <c:v>469250000000.05554</c:v>
                </c:pt>
                <c:pt idx="9386">
                  <c:v>469300000000.05554</c:v>
                </c:pt>
                <c:pt idx="9387">
                  <c:v>469350000000.0556</c:v>
                </c:pt>
                <c:pt idx="9388">
                  <c:v>469400000000.0556</c:v>
                </c:pt>
                <c:pt idx="9389">
                  <c:v>469450000000.05566</c:v>
                </c:pt>
                <c:pt idx="9390">
                  <c:v>469500000000.05566</c:v>
                </c:pt>
                <c:pt idx="9391">
                  <c:v>469550000000.05566</c:v>
                </c:pt>
                <c:pt idx="9392">
                  <c:v>469600000000.05566</c:v>
                </c:pt>
                <c:pt idx="9393">
                  <c:v>469650000000.05566</c:v>
                </c:pt>
                <c:pt idx="9394">
                  <c:v>469700000000.05566</c:v>
                </c:pt>
                <c:pt idx="9395">
                  <c:v>469750000000.05566</c:v>
                </c:pt>
                <c:pt idx="9396">
                  <c:v>469800000000.05585</c:v>
                </c:pt>
                <c:pt idx="9397">
                  <c:v>469850000000.05585</c:v>
                </c:pt>
                <c:pt idx="9398">
                  <c:v>469900000000.05585</c:v>
                </c:pt>
                <c:pt idx="9399">
                  <c:v>469950000000.05591</c:v>
                </c:pt>
                <c:pt idx="9400">
                  <c:v>470000000000.05591</c:v>
                </c:pt>
                <c:pt idx="9401">
                  <c:v>470050000000.05597</c:v>
                </c:pt>
                <c:pt idx="9402">
                  <c:v>470100000000.05597</c:v>
                </c:pt>
                <c:pt idx="9403">
                  <c:v>470150000000.05597</c:v>
                </c:pt>
                <c:pt idx="9404">
                  <c:v>470200000000.05597</c:v>
                </c:pt>
                <c:pt idx="9405">
                  <c:v>470250000000.05597</c:v>
                </c:pt>
                <c:pt idx="9406">
                  <c:v>470300000000.05597</c:v>
                </c:pt>
                <c:pt idx="9407">
                  <c:v>470350000000.05597</c:v>
                </c:pt>
                <c:pt idx="9408">
                  <c:v>470400000000.05615</c:v>
                </c:pt>
                <c:pt idx="9409">
                  <c:v>470450000000.05615</c:v>
                </c:pt>
                <c:pt idx="9410">
                  <c:v>470500000000.05615</c:v>
                </c:pt>
                <c:pt idx="9411">
                  <c:v>470550000000.05615</c:v>
                </c:pt>
                <c:pt idx="9412">
                  <c:v>470600000000.05615</c:v>
                </c:pt>
                <c:pt idx="9413">
                  <c:v>470650000000.05615</c:v>
                </c:pt>
                <c:pt idx="9414">
                  <c:v>470700000000.05615</c:v>
                </c:pt>
                <c:pt idx="9415">
                  <c:v>470750000000.05615</c:v>
                </c:pt>
                <c:pt idx="9416">
                  <c:v>470800000000.05634</c:v>
                </c:pt>
                <c:pt idx="9417">
                  <c:v>470850000000.05634</c:v>
                </c:pt>
                <c:pt idx="9418">
                  <c:v>470900000000.0564</c:v>
                </c:pt>
                <c:pt idx="9419">
                  <c:v>470950000000.0564</c:v>
                </c:pt>
                <c:pt idx="9420">
                  <c:v>471000000000.05646</c:v>
                </c:pt>
                <c:pt idx="9421">
                  <c:v>471050000000.05646</c:v>
                </c:pt>
                <c:pt idx="9422">
                  <c:v>471100000000.05646</c:v>
                </c:pt>
                <c:pt idx="9423">
                  <c:v>471150000000.05646</c:v>
                </c:pt>
                <c:pt idx="9424">
                  <c:v>471200000000.05646</c:v>
                </c:pt>
                <c:pt idx="9425">
                  <c:v>471250000000.05646</c:v>
                </c:pt>
                <c:pt idx="9426">
                  <c:v>471300000000.05646</c:v>
                </c:pt>
                <c:pt idx="9427">
                  <c:v>471350000000.05664</c:v>
                </c:pt>
                <c:pt idx="9428">
                  <c:v>471400000000.05664</c:v>
                </c:pt>
                <c:pt idx="9429">
                  <c:v>471450000000.05664</c:v>
                </c:pt>
                <c:pt idx="9430">
                  <c:v>471500000000.05664</c:v>
                </c:pt>
                <c:pt idx="9431">
                  <c:v>471550000000.05664</c:v>
                </c:pt>
                <c:pt idx="9432">
                  <c:v>471600000000.05664</c:v>
                </c:pt>
                <c:pt idx="9433">
                  <c:v>471650000000.05664</c:v>
                </c:pt>
                <c:pt idx="9434">
                  <c:v>471700000000.05664</c:v>
                </c:pt>
                <c:pt idx="9435">
                  <c:v>471750000000.05664</c:v>
                </c:pt>
                <c:pt idx="9436">
                  <c:v>471800000000.05664</c:v>
                </c:pt>
                <c:pt idx="9437">
                  <c:v>471850000000.05664</c:v>
                </c:pt>
                <c:pt idx="9438">
                  <c:v>471900000000.05664</c:v>
                </c:pt>
                <c:pt idx="9439">
                  <c:v>471950000000.05695</c:v>
                </c:pt>
                <c:pt idx="9440">
                  <c:v>472000000000.05695</c:v>
                </c:pt>
                <c:pt idx="9441">
                  <c:v>472050000000.05695</c:v>
                </c:pt>
                <c:pt idx="9442">
                  <c:v>472100000000.05701</c:v>
                </c:pt>
                <c:pt idx="9443">
                  <c:v>472150000000.05701</c:v>
                </c:pt>
                <c:pt idx="9444">
                  <c:v>472200000000.05707</c:v>
                </c:pt>
                <c:pt idx="9445">
                  <c:v>472250000000.05707</c:v>
                </c:pt>
                <c:pt idx="9446">
                  <c:v>472300000000.05707</c:v>
                </c:pt>
                <c:pt idx="9447">
                  <c:v>472350000000.05713</c:v>
                </c:pt>
                <c:pt idx="9448">
                  <c:v>472400000000.05713</c:v>
                </c:pt>
                <c:pt idx="9449">
                  <c:v>472450000000.05719</c:v>
                </c:pt>
                <c:pt idx="9450">
                  <c:v>472500000000.05719</c:v>
                </c:pt>
                <c:pt idx="9451">
                  <c:v>472550000000.05725</c:v>
                </c:pt>
                <c:pt idx="9452">
                  <c:v>472600000000.05725</c:v>
                </c:pt>
                <c:pt idx="9453">
                  <c:v>472650000000.05725</c:v>
                </c:pt>
                <c:pt idx="9454">
                  <c:v>472700000000.05731</c:v>
                </c:pt>
                <c:pt idx="9455">
                  <c:v>472750000000.05731</c:v>
                </c:pt>
                <c:pt idx="9456">
                  <c:v>472800000000.05737</c:v>
                </c:pt>
                <c:pt idx="9457">
                  <c:v>472850000000.05737</c:v>
                </c:pt>
                <c:pt idx="9458">
                  <c:v>472900000000.05737</c:v>
                </c:pt>
                <c:pt idx="9459">
                  <c:v>472950000000.05743</c:v>
                </c:pt>
                <c:pt idx="9460">
                  <c:v>473000000000.05743</c:v>
                </c:pt>
                <c:pt idx="9461">
                  <c:v>473050000000.0575</c:v>
                </c:pt>
                <c:pt idx="9462">
                  <c:v>473100000000.0575</c:v>
                </c:pt>
                <c:pt idx="9463">
                  <c:v>473150000000.05756</c:v>
                </c:pt>
                <c:pt idx="9464">
                  <c:v>473200000000.05756</c:v>
                </c:pt>
                <c:pt idx="9465">
                  <c:v>473250000000.05756</c:v>
                </c:pt>
                <c:pt idx="9466">
                  <c:v>473300000000.05762</c:v>
                </c:pt>
                <c:pt idx="9467">
                  <c:v>473350000000.05762</c:v>
                </c:pt>
                <c:pt idx="9468">
                  <c:v>473400000000.05768</c:v>
                </c:pt>
                <c:pt idx="9469">
                  <c:v>473450000000.05768</c:v>
                </c:pt>
                <c:pt idx="9470">
                  <c:v>473500000000.05774</c:v>
                </c:pt>
                <c:pt idx="9471">
                  <c:v>473550000000.05774</c:v>
                </c:pt>
                <c:pt idx="9472">
                  <c:v>473600000000.05774</c:v>
                </c:pt>
                <c:pt idx="9473">
                  <c:v>473650000000.0578</c:v>
                </c:pt>
                <c:pt idx="9474">
                  <c:v>473700000000.0578</c:v>
                </c:pt>
                <c:pt idx="9475">
                  <c:v>473750000000.05786</c:v>
                </c:pt>
                <c:pt idx="9476">
                  <c:v>473800000000.05786</c:v>
                </c:pt>
                <c:pt idx="9477">
                  <c:v>473850000000.05786</c:v>
                </c:pt>
                <c:pt idx="9478">
                  <c:v>473900000000.05792</c:v>
                </c:pt>
                <c:pt idx="9479">
                  <c:v>473950000000.05792</c:v>
                </c:pt>
                <c:pt idx="9480">
                  <c:v>474000000000.05798</c:v>
                </c:pt>
                <c:pt idx="9481">
                  <c:v>474050000000.05798</c:v>
                </c:pt>
                <c:pt idx="9482">
                  <c:v>474100000000.05804</c:v>
                </c:pt>
                <c:pt idx="9483">
                  <c:v>474150000000.05804</c:v>
                </c:pt>
                <c:pt idx="9484">
                  <c:v>474200000000.05804</c:v>
                </c:pt>
                <c:pt idx="9485">
                  <c:v>474250000000.05811</c:v>
                </c:pt>
                <c:pt idx="9486">
                  <c:v>474300000000.05811</c:v>
                </c:pt>
                <c:pt idx="9487">
                  <c:v>474350000000.05817</c:v>
                </c:pt>
                <c:pt idx="9488">
                  <c:v>474400000000.05817</c:v>
                </c:pt>
                <c:pt idx="9489">
                  <c:v>474450000000.05817</c:v>
                </c:pt>
                <c:pt idx="9490">
                  <c:v>474500000000.05817</c:v>
                </c:pt>
                <c:pt idx="9491">
                  <c:v>474550000000.05817</c:v>
                </c:pt>
                <c:pt idx="9492">
                  <c:v>474600000000.05817</c:v>
                </c:pt>
                <c:pt idx="9493">
                  <c:v>474650000000.05817</c:v>
                </c:pt>
                <c:pt idx="9494">
                  <c:v>474700000000.05835</c:v>
                </c:pt>
                <c:pt idx="9495">
                  <c:v>474750000000.05835</c:v>
                </c:pt>
                <c:pt idx="9496">
                  <c:v>474800000000.05835</c:v>
                </c:pt>
                <c:pt idx="9497">
                  <c:v>474850000000.05841</c:v>
                </c:pt>
                <c:pt idx="9498">
                  <c:v>474900000000.05841</c:v>
                </c:pt>
                <c:pt idx="9499">
                  <c:v>474950000000.05847</c:v>
                </c:pt>
                <c:pt idx="9500">
                  <c:v>475000000000.05847</c:v>
                </c:pt>
                <c:pt idx="9501">
                  <c:v>475050000000.05847</c:v>
                </c:pt>
                <c:pt idx="9502">
                  <c:v>475100000000.05847</c:v>
                </c:pt>
                <c:pt idx="9503">
                  <c:v>475150000000.05847</c:v>
                </c:pt>
                <c:pt idx="9504">
                  <c:v>475200000000.05847</c:v>
                </c:pt>
                <c:pt idx="9505">
                  <c:v>475250000000.05847</c:v>
                </c:pt>
                <c:pt idx="9506">
                  <c:v>475300000000.05865</c:v>
                </c:pt>
                <c:pt idx="9507">
                  <c:v>475350000000.05865</c:v>
                </c:pt>
                <c:pt idx="9508">
                  <c:v>475400000000.05865</c:v>
                </c:pt>
                <c:pt idx="9509">
                  <c:v>475450000000.05865</c:v>
                </c:pt>
                <c:pt idx="9510">
                  <c:v>475500000000.05865</c:v>
                </c:pt>
                <c:pt idx="9511">
                  <c:v>475550000000.05865</c:v>
                </c:pt>
                <c:pt idx="9512">
                  <c:v>475600000000.05865</c:v>
                </c:pt>
                <c:pt idx="9513">
                  <c:v>475650000000.05884</c:v>
                </c:pt>
                <c:pt idx="9514">
                  <c:v>475700000000.05884</c:v>
                </c:pt>
                <c:pt idx="9515">
                  <c:v>475750000000.05884</c:v>
                </c:pt>
                <c:pt idx="9516">
                  <c:v>475800000000.0589</c:v>
                </c:pt>
                <c:pt idx="9517">
                  <c:v>475850000000.0589</c:v>
                </c:pt>
                <c:pt idx="9518">
                  <c:v>475900000000.05896</c:v>
                </c:pt>
                <c:pt idx="9519">
                  <c:v>475950000000.05896</c:v>
                </c:pt>
                <c:pt idx="9520">
                  <c:v>476000000000.05896</c:v>
                </c:pt>
                <c:pt idx="9521">
                  <c:v>476050000000.05896</c:v>
                </c:pt>
                <c:pt idx="9522">
                  <c:v>476100000000.05896</c:v>
                </c:pt>
                <c:pt idx="9523">
                  <c:v>476150000000.05896</c:v>
                </c:pt>
                <c:pt idx="9524">
                  <c:v>476200000000.05896</c:v>
                </c:pt>
                <c:pt idx="9525">
                  <c:v>476250000000.05914</c:v>
                </c:pt>
                <c:pt idx="9526">
                  <c:v>476300000000.05914</c:v>
                </c:pt>
                <c:pt idx="9527">
                  <c:v>476350000000.05914</c:v>
                </c:pt>
                <c:pt idx="9528">
                  <c:v>476400000000.05914</c:v>
                </c:pt>
                <c:pt idx="9529">
                  <c:v>476450000000.05914</c:v>
                </c:pt>
                <c:pt idx="9530">
                  <c:v>476500000000.05914</c:v>
                </c:pt>
                <c:pt idx="9531">
                  <c:v>476550000000.05914</c:v>
                </c:pt>
                <c:pt idx="9532">
                  <c:v>476600000000.05914</c:v>
                </c:pt>
                <c:pt idx="9533">
                  <c:v>476650000000.05914</c:v>
                </c:pt>
                <c:pt idx="9534">
                  <c:v>476700000000.05914</c:v>
                </c:pt>
                <c:pt idx="9535">
                  <c:v>476750000000.05914</c:v>
                </c:pt>
                <c:pt idx="9536">
                  <c:v>476800000000.05914</c:v>
                </c:pt>
                <c:pt idx="9537">
                  <c:v>476850000000.05945</c:v>
                </c:pt>
                <c:pt idx="9538">
                  <c:v>476900000000.05945</c:v>
                </c:pt>
                <c:pt idx="9539">
                  <c:v>476950000000.05945</c:v>
                </c:pt>
                <c:pt idx="9540">
                  <c:v>477000000000.05945</c:v>
                </c:pt>
                <c:pt idx="9541">
                  <c:v>477050000000.05945</c:v>
                </c:pt>
                <c:pt idx="9542">
                  <c:v>477100000000.05945</c:v>
                </c:pt>
                <c:pt idx="9543">
                  <c:v>477150000000.05945</c:v>
                </c:pt>
                <c:pt idx="9544">
                  <c:v>477200000000.05945</c:v>
                </c:pt>
                <c:pt idx="9545">
                  <c:v>477250000000.05945</c:v>
                </c:pt>
                <c:pt idx="9546">
                  <c:v>477300000000.05945</c:v>
                </c:pt>
                <c:pt idx="9547">
                  <c:v>477350000000.05945</c:v>
                </c:pt>
                <c:pt idx="9548">
                  <c:v>477400000000.05945</c:v>
                </c:pt>
                <c:pt idx="9549">
                  <c:v>477450000000.05945</c:v>
                </c:pt>
                <c:pt idx="9550">
                  <c:v>477500000000.05945</c:v>
                </c:pt>
                <c:pt idx="9551">
                  <c:v>477550000000.05945</c:v>
                </c:pt>
                <c:pt idx="9552">
                  <c:v>477600000000.05945</c:v>
                </c:pt>
                <c:pt idx="9553">
                  <c:v>477650000000.05945</c:v>
                </c:pt>
                <c:pt idx="9554">
                  <c:v>477700000000.05951</c:v>
                </c:pt>
                <c:pt idx="9555">
                  <c:v>477750000000.05951</c:v>
                </c:pt>
                <c:pt idx="9556">
                  <c:v>477800000000.05994</c:v>
                </c:pt>
                <c:pt idx="9557">
                  <c:v>477850000000.05994</c:v>
                </c:pt>
                <c:pt idx="9558">
                  <c:v>477900000000.05994</c:v>
                </c:pt>
                <c:pt idx="9559">
                  <c:v>477950000000.06</c:v>
                </c:pt>
                <c:pt idx="9560">
                  <c:v>478000000000.06</c:v>
                </c:pt>
                <c:pt idx="9561">
                  <c:v>478050000000.06006</c:v>
                </c:pt>
                <c:pt idx="9562">
                  <c:v>478100000000.06006</c:v>
                </c:pt>
                <c:pt idx="9563">
                  <c:v>478150000000.06012</c:v>
                </c:pt>
                <c:pt idx="9564">
                  <c:v>478200000000.06012</c:v>
                </c:pt>
                <c:pt idx="9565">
                  <c:v>478250000000.06012</c:v>
                </c:pt>
                <c:pt idx="9566">
                  <c:v>478300000000.06018</c:v>
                </c:pt>
                <c:pt idx="9567">
                  <c:v>478350000000.06018</c:v>
                </c:pt>
                <c:pt idx="9568">
                  <c:v>478400000000.06024</c:v>
                </c:pt>
                <c:pt idx="9569">
                  <c:v>478450000000.06024</c:v>
                </c:pt>
                <c:pt idx="9570">
                  <c:v>478500000000.06024</c:v>
                </c:pt>
                <c:pt idx="9571">
                  <c:v>478550000000.0603</c:v>
                </c:pt>
                <c:pt idx="9572">
                  <c:v>478600000000.0603</c:v>
                </c:pt>
                <c:pt idx="9573">
                  <c:v>478650000000.06036</c:v>
                </c:pt>
                <c:pt idx="9574">
                  <c:v>478700000000.06036</c:v>
                </c:pt>
                <c:pt idx="9575">
                  <c:v>478750000000.06042</c:v>
                </c:pt>
                <c:pt idx="9576">
                  <c:v>478800000000.06042</c:v>
                </c:pt>
                <c:pt idx="9577">
                  <c:v>478850000000.06042</c:v>
                </c:pt>
                <c:pt idx="9578">
                  <c:v>478900000000.06049</c:v>
                </c:pt>
                <c:pt idx="9579">
                  <c:v>478950000000.06049</c:v>
                </c:pt>
                <c:pt idx="9580">
                  <c:v>479000000000.06055</c:v>
                </c:pt>
                <c:pt idx="9581">
                  <c:v>479050000000.06055</c:v>
                </c:pt>
                <c:pt idx="9582">
                  <c:v>479100000000.06055</c:v>
                </c:pt>
                <c:pt idx="9583">
                  <c:v>479150000000.06061</c:v>
                </c:pt>
                <c:pt idx="9584">
                  <c:v>479200000000.06061</c:v>
                </c:pt>
                <c:pt idx="9585">
                  <c:v>479250000000.06067</c:v>
                </c:pt>
                <c:pt idx="9586">
                  <c:v>479300000000.06067</c:v>
                </c:pt>
                <c:pt idx="9587">
                  <c:v>479350000000.06067</c:v>
                </c:pt>
                <c:pt idx="9588">
                  <c:v>479400000000.06067</c:v>
                </c:pt>
                <c:pt idx="9589">
                  <c:v>479450000000.06067</c:v>
                </c:pt>
                <c:pt idx="9590">
                  <c:v>479500000000.06067</c:v>
                </c:pt>
                <c:pt idx="9591">
                  <c:v>479550000000.06067</c:v>
                </c:pt>
                <c:pt idx="9592">
                  <c:v>479600000000.06085</c:v>
                </c:pt>
                <c:pt idx="9593">
                  <c:v>479650000000.06085</c:v>
                </c:pt>
                <c:pt idx="9594">
                  <c:v>479700000000.06085</c:v>
                </c:pt>
                <c:pt idx="9595">
                  <c:v>479750000000.06091</c:v>
                </c:pt>
                <c:pt idx="9596">
                  <c:v>479800000000.06091</c:v>
                </c:pt>
                <c:pt idx="9597">
                  <c:v>479850000000.06097</c:v>
                </c:pt>
                <c:pt idx="9598">
                  <c:v>479900000000.06097</c:v>
                </c:pt>
                <c:pt idx="9599">
                  <c:v>479950000000.06104</c:v>
                </c:pt>
                <c:pt idx="9600">
                  <c:v>480000000000.06104</c:v>
                </c:pt>
                <c:pt idx="9601">
                  <c:v>480050000000.06104</c:v>
                </c:pt>
                <c:pt idx="9602">
                  <c:v>480100000000.0611</c:v>
                </c:pt>
                <c:pt idx="9603">
                  <c:v>480150000000.0611</c:v>
                </c:pt>
                <c:pt idx="9604">
                  <c:v>480200000000.06116</c:v>
                </c:pt>
                <c:pt idx="9605">
                  <c:v>480250000000.06116</c:v>
                </c:pt>
                <c:pt idx="9606">
                  <c:v>480300000000.06116</c:v>
                </c:pt>
                <c:pt idx="9607">
                  <c:v>480350000000.06116</c:v>
                </c:pt>
                <c:pt idx="9608">
                  <c:v>480400000000.06116</c:v>
                </c:pt>
                <c:pt idx="9609">
                  <c:v>480450000000.06116</c:v>
                </c:pt>
                <c:pt idx="9610">
                  <c:v>480500000000.06116</c:v>
                </c:pt>
                <c:pt idx="9611">
                  <c:v>480550000000.06134</c:v>
                </c:pt>
                <c:pt idx="9612">
                  <c:v>480600000000.06134</c:v>
                </c:pt>
                <c:pt idx="9613">
                  <c:v>480650000000.06134</c:v>
                </c:pt>
                <c:pt idx="9614">
                  <c:v>480700000000.0614</c:v>
                </c:pt>
                <c:pt idx="9615">
                  <c:v>480750000000.0614</c:v>
                </c:pt>
                <c:pt idx="9616">
                  <c:v>480800000000.06146</c:v>
                </c:pt>
                <c:pt idx="9617">
                  <c:v>480850000000.06146</c:v>
                </c:pt>
                <c:pt idx="9618">
                  <c:v>480900000000.06146</c:v>
                </c:pt>
                <c:pt idx="9619">
                  <c:v>480950000000.06146</c:v>
                </c:pt>
                <c:pt idx="9620">
                  <c:v>481000000000.06146</c:v>
                </c:pt>
                <c:pt idx="9621">
                  <c:v>481050000000.06146</c:v>
                </c:pt>
                <c:pt idx="9622">
                  <c:v>481100000000.06146</c:v>
                </c:pt>
                <c:pt idx="9623">
                  <c:v>481150000000.06165</c:v>
                </c:pt>
                <c:pt idx="9624">
                  <c:v>481200000000.06165</c:v>
                </c:pt>
                <c:pt idx="9625">
                  <c:v>481250000000.06165</c:v>
                </c:pt>
                <c:pt idx="9626">
                  <c:v>481300000000.06165</c:v>
                </c:pt>
                <c:pt idx="9627">
                  <c:v>481350000000.06165</c:v>
                </c:pt>
                <c:pt idx="9628">
                  <c:v>481400000000.06165</c:v>
                </c:pt>
                <c:pt idx="9629">
                  <c:v>481450000000.06165</c:v>
                </c:pt>
                <c:pt idx="9630">
                  <c:v>481500000000.06165</c:v>
                </c:pt>
                <c:pt idx="9631">
                  <c:v>481550000000.06165</c:v>
                </c:pt>
                <c:pt idx="9632">
                  <c:v>481600000000.06165</c:v>
                </c:pt>
                <c:pt idx="9633">
                  <c:v>481650000000.06165</c:v>
                </c:pt>
                <c:pt idx="9634">
                  <c:v>481700000000.06165</c:v>
                </c:pt>
                <c:pt idx="9635">
                  <c:v>481750000000.06195</c:v>
                </c:pt>
                <c:pt idx="9636">
                  <c:v>481800000000.06195</c:v>
                </c:pt>
                <c:pt idx="9637">
                  <c:v>481850000000.06201</c:v>
                </c:pt>
                <c:pt idx="9638">
                  <c:v>481900000000.06201</c:v>
                </c:pt>
                <c:pt idx="9639">
                  <c:v>481950000000.06201</c:v>
                </c:pt>
                <c:pt idx="9640">
                  <c:v>482000000000.06207</c:v>
                </c:pt>
                <c:pt idx="9641">
                  <c:v>482050000000.06207</c:v>
                </c:pt>
                <c:pt idx="9642">
                  <c:v>482100000000.06213</c:v>
                </c:pt>
                <c:pt idx="9643">
                  <c:v>482150000000.06213</c:v>
                </c:pt>
                <c:pt idx="9644">
                  <c:v>482200000000.06213</c:v>
                </c:pt>
                <c:pt idx="9645">
                  <c:v>482250000000.06219</c:v>
                </c:pt>
                <c:pt idx="9646">
                  <c:v>482300000000.06219</c:v>
                </c:pt>
                <c:pt idx="9647">
                  <c:v>482350000000.06226</c:v>
                </c:pt>
                <c:pt idx="9648">
                  <c:v>482400000000.06226</c:v>
                </c:pt>
                <c:pt idx="9649">
                  <c:v>482450000000.06232</c:v>
                </c:pt>
                <c:pt idx="9650">
                  <c:v>482500000000.06232</c:v>
                </c:pt>
                <c:pt idx="9651">
                  <c:v>482550000000.06232</c:v>
                </c:pt>
                <c:pt idx="9652">
                  <c:v>482600000000.06238</c:v>
                </c:pt>
                <c:pt idx="9653">
                  <c:v>482650000000.06238</c:v>
                </c:pt>
                <c:pt idx="9654">
                  <c:v>482700000000.0625</c:v>
                </c:pt>
                <c:pt idx="9655">
                  <c:v>482750000000.0625</c:v>
                </c:pt>
                <c:pt idx="9656">
                  <c:v>482800000000.0625</c:v>
                </c:pt>
                <c:pt idx="9657">
                  <c:v>482850000000.0625</c:v>
                </c:pt>
                <c:pt idx="9658">
                  <c:v>482900000000.0625</c:v>
                </c:pt>
                <c:pt idx="9659">
                  <c:v>482950000000.06256</c:v>
                </c:pt>
                <c:pt idx="9660">
                  <c:v>483000000000.06256</c:v>
                </c:pt>
                <c:pt idx="9661">
                  <c:v>483050000000.06262</c:v>
                </c:pt>
                <c:pt idx="9662">
                  <c:v>483100000000.06262</c:v>
                </c:pt>
                <c:pt idx="9663">
                  <c:v>483150000000.06262</c:v>
                </c:pt>
                <c:pt idx="9664">
                  <c:v>483200000000.06268</c:v>
                </c:pt>
                <c:pt idx="9665">
                  <c:v>483250000000.06268</c:v>
                </c:pt>
                <c:pt idx="9666">
                  <c:v>483300000000.06274</c:v>
                </c:pt>
                <c:pt idx="9667">
                  <c:v>483350000000.06274</c:v>
                </c:pt>
                <c:pt idx="9668">
                  <c:v>483400000000.06281</c:v>
                </c:pt>
                <c:pt idx="9669">
                  <c:v>483450000000.06281</c:v>
                </c:pt>
                <c:pt idx="9670">
                  <c:v>483500000000.06281</c:v>
                </c:pt>
                <c:pt idx="9671">
                  <c:v>483550000000.06287</c:v>
                </c:pt>
                <c:pt idx="9672">
                  <c:v>483600000000.06287</c:v>
                </c:pt>
                <c:pt idx="9673">
                  <c:v>483650000000.06293</c:v>
                </c:pt>
                <c:pt idx="9674">
                  <c:v>483700000000.06293</c:v>
                </c:pt>
                <c:pt idx="9675">
                  <c:v>483750000000.06293</c:v>
                </c:pt>
                <c:pt idx="9676">
                  <c:v>483800000000.06299</c:v>
                </c:pt>
                <c:pt idx="9677">
                  <c:v>483850000000.06299</c:v>
                </c:pt>
                <c:pt idx="9678">
                  <c:v>483900000000.06305</c:v>
                </c:pt>
                <c:pt idx="9679">
                  <c:v>483950000000.06305</c:v>
                </c:pt>
                <c:pt idx="9680">
                  <c:v>484000000000.06311</c:v>
                </c:pt>
                <c:pt idx="9681">
                  <c:v>484050000000.06311</c:v>
                </c:pt>
                <c:pt idx="9682">
                  <c:v>484100000000.06311</c:v>
                </c:pt>
                <c:pt idx="9683">
                  <c:v>484150000000.06317</c:v>
                </c:pt>
                <c:pt idx="9684">
                  <c:v>484200000000.06317</c:v>
                </c:pt>
                <c:pt idx="9685">
                  <c:v>484250000000.06317</c:v>
                </c:pt>
                <c:pt idx="9686">
                  <c:v>484300000000.06317</c:v>
                </c:pt>
                <c:pt idx="9687">
                  <c:v>484350000000.06317</c:v>
                </c:pt>
                <c:pt idx="9688">
                  <c:v>484400000000.06317</c:v>
                </c:pt>
                <c:pt idx="9689">
                  <c:v>484450000000.06317</c:v>
                </c:pt>
                <c:pt idx="9690">
                  <c:v>484500000000.06335</c:v>
                </c:pt>
                <c:pt idx="9691">
                  <c:v>484550000000.06335</c:v>
                </c:pt>
                <c:pt idx="9692">
                  <c:v>484600000000.06342</c:v>
                </c:pt>
                <c:pt idx="9693">
                  <c:v>484650000000.06342</c:v>
                </c:pt>
                <c:pt idx="9694">
                  <c:v>484700000000.06342</c:v>
                </c:pt>
                <c:pt idx="9695">
                  <c:v>484750000000.06348</c:v>
                </c:pt>
                <c:pt idx="9696">
                  <c:v>484800000000.06348</c:v>
                </c:pt>
                <c:pt idx="9697">
                  <c:v>484850000000.06354</c:v>
                </c:pt>
                <c:pt idx="9698">
                  <c:v>484900000000.06354</c:v>
                </c:pt>
                <c:pt idx="9699">
                  <c:v>484950000000.06354</c:v>
                </c:pt>
                <c:pt idx="9700">
                  <c:v>485000000000.0636</c:v>
                </c:pt>
                <c:pt idx="9701">
                  <c:v>485050000000.0636</c:v>
                </c:pt>
                <c:pt idx="9702">
                  <c:v>485100000000.06366</c:v>
                </c:pt>
                <c:pt idx="9703">
                  <c:v>485150000000.06366</c:v>
                </c:pt>
                <c:pt idx="9704">
                  <c:v>485200000000.06366</c:v>
                </c:pt>
                <c:pt idx="9705">
                  <c:v>485250000000.06366</c:v>
                </c:pt>
                <c:pt idx="9706">
                  <c:v>485300000000.06366</c:v>
                </c:pt>
                <c:pt idx="9707">
                  <c:v>485350000000.06366</c:v>
                </c:pt>
                <c:pt idx="9708">
                  <c:v>485400000000.06366</c:v>
                </c:pt>
                <c:pt idx="9709">
                  <c:v>485450000000.06384</c:v>
                </c:pt>
                <c:pt idx="9710">
                  <c:v>485500000000.06384</c:v>
                </c:pt>
                <c:pt idx="9711">
                  <c:v>485550000000.0639</c:v>
                </c:pt>
                <c:pt idx="9712">
                  <c:v>485600000000.0639</c:v>
                </c:pt>
                <c:pt idx="9713">
                  <c:v>485650000000.0639</c:v>
                </c:pt>
                <c:pt idx="9714">
                  <c:v>485700000000.06396</c:v>
                </c:pt>
                <c:pt idx="9715">
                  <c:v>485750000000.06396</c:v>
                </c:pt>
                <c:pt idx="9716">
                  <c:v>485800000000.06403</c:v>
                </c:pt>
                <c:pt idx="9717">
                  <c:v>485850000000.06403</c:v>
                </c:pt>
                <c:pt idx="9718">
                  <c:v>485900000000.06403</c:v>
                </c:pt>
                <c:pt idx="9719">
                  <c:v>485950000000.06409</c:v>
                </c:pt>
                <c:pt idx="9720">
                  <c:v>486000000000.06409</c:v>
                </c:pt>
                <c:pt idx="9721">
                  <c:v>486050000000.06421</c:v>
                </c:pt>
                <c:pt idx="9722">
                  <c:v>486100000000.06421</c:v>
                </c:pt>
                <c:pt idx="9723">
                  <c:v>486150000000.06421</c:v>
                </c:pt>
                <c:pt idx="9724">
                  <c:v>486200000000.06421</c:v>
                </c:pt>
                <c:pt idx="9725">
                  <c:v>486250000000.06421</c:v>
                </c:pt>
                <c:pt idx="9726">
                  <c:v>486300000000.06427</c:v>
                </c:pt>
                <c:pt idx="9727">
                  <c:v>486350000000.06427</c:v>
                </c:pt>
                <c:pt idx="9728">
                  <c:v>486400000000.06433</c:v>
                </c:pt>
                <c:pt idx="9729">
                  <c:v>486450000000.06433</c:v>
                </c:pt>
                <c:pt idx="9730">
                  <c:v>486500000000.06433</c:v>
                </c:pt>
                <c:pt idx="9731">
                  <c:v>486550000000.06439</c:v>
                </c:pt>
                <c:pt idx="9732">
                  <c:v>486600000000.06439</c:v>
                </c:pt>
                <c:pt idx="9733">
                  <c:v>486650000000.06451</c:v>
                </c:pt>
                <c:pt idx="9734">
                  <c:v>486700000000.06451</c:v>
                </c:pt>
                <c:pt idx="9735">
                  <c:v>486750000000.06451</c:v>
                </c:pt>
                <c:pt idx="9736">
                  <c:v>486800000000.06451</c:v>
                </c:pt>
                <c:pt idx="9737">
                  <c:v>486850000000.06451</c:v>
                </c:pt>
                <c:pt idx="9738">
                  <c:v>486900000000.06458</c:v>
                </c:pt>
                <c:pt idx="9739">
                  <c:v>486950000000.06458</c:v>
                </c:pt>
                <c:pt idx="9740">
                  <c:v>487000000000.0647</c:v>
                </c:pt>
                <c:pt idx="9741">
                  <c:v>487050000000.0647</c:v>
                </c:pt>
                <c:pt idx="9742">
                  <c:v>487100000000.0647</c:v>
                </c:pt>
                <c:pt idx="9743">
                  <c:v>487150000000.0647</c:v>
                </c:pt>
                <c:pt idx="9744">
                  <c:v>487200000000.0647</c:v>
                </c:pt>
                <c:pt idx="9745">
                  <c:v>487250000000.06476</c:v>
                </c:pt>
                <c:pt idx="9746">
                  <c:v>487300000000.06476</c:v>
                </c:pt>
                <c:pt idx="9747">
                  <c:v>487350000000.06482</c:v>
                </c:pt>
                <c:pt idx="9748">
                  <c:v>487400000000.06482</c:v>
                </c:pt>
                <c:pt idx="9749">
                  <c:v>487450000000.06482</c:v>
                </c:pt>
                <c:pt idx="9750">
                  <c:v>487500000000.06488</c:v>
                </c:pt>
                <c:pt idx="9751">
                  <c:v>487550000000.06488</c:v>
                </c:pt>
                <c:pt idx="9752">
                  <c:v>487600000000.065</c:v>
                </c:pt>
                <c:pt idx="9753">
                  <c:v>487650000000.065</c:v>
                </c:pt>
                <c:pt idx="9754">
                  <c:v>487700000000.065</c:v>
                </c:pt>
                <c:pt idx="9755">
                  <c:v>487750000000.065</c:v>
                </c:pt>
                <c:pt idx="9756">
                  <c:v>487800000000.065</c:v>
                </c:pt>
                <c:pt idx="9757">
                  <c:v>487850000000.06506</c:v>
                </c:pt>
                <c:pt idx="9758">
                  <c:v>487900000000.06506</c:v>
                </c:pt>
                <c:pt idx="9759">
                  <c:v>487950000000.06512</c:v>
                </c:pt>
                <c:pt idx="9760">
                  <c:v>488000000000.06512</c:v>
                </c:pt>
                <c:pt idx="9761">
                  <c:v>488050000000.06512</c:v>
                </c:pt>
                <c:pt idx="9762">
                  <c:v>488100000000.06519</c:v>
                </c:pt>
                <c:pt idx="9763">
                  <c:v>488150000000.06519</c:v>
                </c:pt>
                <c:pt idx="9764">
                  <c:v>488200000000.06525</c:v>
                </c:pt>
                <c:pt idx="9765">
                  <c:v>488250000000.06525</c:v>
                </c:pt>
                <c:pt idx="9766">
                  <c:v>488300000000.06531</c:v>
                </c:pt>
                <c:pt idx="9767">
                  <c:v>488350000000.06531</c:v>
                </c:pt>
                <c:pt idx="9768">
                  <c:v>488400000000.06531</c:v>
                </c:pt>
                <c:pt idx="9769">
                  <c:v>488450000000.06537</c:v>
                </c:pt>
                <c:pt idx="9770">
                  <c:v>488500000000.06537</c:v>
                </c:pt>
                <c:pt idx="9771">
                  <c:v>488550000000.06543</c:v>
                </c:pt>
                <c:pt idx="9772">
                  <c:v>488600000000.06543</c:v>
                </c:pt>
                <c:pt idx="9773">
                  <c:v>488650000000.06549</c:v>
                </c:pt>
                <c:pt idx="9774">
                  <c:v>488700000000.06549</c:v>
                </c:pt>
                <c:pt idx="9775">
                  <c:v>488750000000.06549</c:v>
                </c:pt>
                <c:pt idx="9776">
                  <c:v>488800000000.06555</c:v>
                </c:pt>
                <c:pt idx="9777">
                  <c:v>488850000000.06555</c:v>
                </c:pt>
                <c:pt idx="9778">
                  <c:v>488900000000.06561</c:v>
                </c:pt>
                <c:pt idx="9779">
                  <c:v>488950000000.06561</c:v>
                </c:pt>
                <c:pt idx="9780">
                  <c:v>489000000000.06561</c:v>
                </c:pt>
                <c:pt idx="9781">
                  <c:v>489050000000.06567</c:v>
                </c:pt>
                <c:pt idx="9782">
                  <c:v>489100000000.06567</c:v>
                </c:pt>
                <c:pt idx="9783">
                  <c:v>489150000000.06567</c:v>
                </c:pt>
                <c:pt idx="9784">
                  <c:v>489200000000.06567</c:v>
                </c:pt>
                <c:pt idx="9785">
                  <c:v>489250000000.0658</c:v>
                </c:pt>
                <c:pt idx="9786">
                  <c:v>489300000000.0658</c:v>
                </c:pt>
                <c:pt idx="9787">
                  <c:v>489350000000.0658</c:v>
                </c:pt>
                <c:pt idx="9788">
                  <c:v>489400000000.06586</c:v>
                </c:pt>
                <c:pt idx="9789">
                  <c:v>489450000000.06586</c:v>
                </c:pt>
                <c:pt idx="9790">
                  <c:v>489500000000.06592</c:v>
                </c:pt>
                <c:pt idx="9791">
                  <c:v>489550000000.06592</c:v>
                </c:pt>
                <c:pt idx="9792">
                  <c:v>489600000000.06592</c:v>
                </c:pt>
                <c:pt idx="9793">
                  <c:v>489650000000.06598</c:v>
                </c:pt>
                <c:pt idx="9794">
                  <c:v>489700000000.06598</c:v>
                </c:pt>
                <c:pt idx="9795">
                  <c:v>489750000000.06604</c:v>
                </c:pt>
                <c:pt idx="9796">
                  <c:v>489800000000.06604</c:v>
                </c:pt>
                <c:pt idx="9797">
                  <c:v>489850000000.0661</c:v>
                </c:pt>
                <c:pt idx="9798">
                  <c:v>489900000000.0661</c:v>
                </c:pt>
                <c:pt idx="9799">
                  <c:v>489950000000.0661</c:v>
                </c:pt>
                <c:pt idx="9800">
                  <c:v>490000000000.06616</c:v>
                </c:pt>
                <c:pt idx="9801">
                  <c:v>490050000000.06616</c:v>
                </c:pt>
                <c:pt idx="9802">
                  <c:v>490100000000.06616</c:v>
                </c:pt>
                <c:pt idx="9803">
                  <c:v>490150000000.06616</c:v>
                </c:pt>
                <c:pt idx="9804">
                  <c:v>490200000000.06616</c:v>
                </c:pt>
                <c:pt idx="9805">
                  <c:v>490250000000.06616</c:v>
                </c:pt>
                <c:pt idx="9806">
                  <c:v>490300000000.06616</c:v>
                </c:pt>
                <c:pt idx="9807">
                  <c:v>490350000000.06635</c:v>
                </c:pt>
                <c:pt idx="9808">
                  <c:v>490400000000.06635</c:v>
                </c:pt>
                <c:pt idx="9809">
                  <c:v>490450000000.06641</c:v>
                </c:pt>
                <c:pt idx="9810">
                  <c:v>490500000000.06641</c:v>
                </c:pt>
                <c:pt idx="9811">
                  <c:v>490550000000.06641</c:v>
                </c:pt>
                <c:pt idx="9812">
                  <c:v>490600000000.06647</c:v>
                </c:pt>
                <c:pt idx="9813">
                  <c:v>490650000000.06647</c:v>
                </c:pt>
                <c:pt idx="9814">
                  <c:v>490700000000.06647</c:v>
                </c:pt>
                <c:pt idx="9815">
                  <c:v>490750000000.06647</c:v>
                </c:pt>
                <c:pt idx="9816">
                  <c:v>490800000000.06647</c:v>
                </c:pt>
                <c:pt idx="9817">
                  <c:v>490850000000.06647</c:v>
                </c:pt>
                <c:pt idx="9818">
                  <c:v>490900000000.06647</c:v>
                </c:pt>
                <c:pt idx="9819">
                  <c:v>490950000000.06665</c:v>
                </c:pt>
                <c:pt idx="9820">
                  <c:v>491000000000.06665</c:v>
                </c:pt>
                <c:pt idx="9821">
                  <c:v>491050000000.06665</c:v>
                </c:pt>
                <c:pt idx="9822">
                  <c:v>491100000000.06665</c:v>
                </c:pt>
                <c:pt idx="9823">
                  <c:v>491150000000.06665</c:v>
                </c:pt>
                <c:pt idx="9824">
                  <c:v>491200000000.06665</c:v>
                </c:pt>
                <c:pt idx="9825">
                  <c:v>491250000000.06665</c:v>
                </c:pt>
                <c:pt idx="9826">
                  <c:v>491300000000.06665</c:v>
                </c:pt>
                <c:pt idx="9827">
                  <c:v>491350000000.06665</c:v>
                </c:pt>
                <c:pt idx="9828">
                  <c:v>491400000000.06665</c:v>
                </c:pt>
                <c:pt idx="9829">
                  <c:v>491450000000.06665</c:v>
                </c:pt>
                <c:pt idx="9830">
                  <c:v>491500000000.06665</c:v>
                </c:pt>
                <c:pt idx="9831">
                  <c:v>491550000000.06696</c:v>
                </c:pt>
                <c:pt idx="9832">
                  <c:v>491600000000.06696</c:v>
                </c:pt>
                <c:pt idx="9833">
                  <c:v>491650000000.06702</c:v>
                </c:pt>
                <c:pt idx="9834">
                  <c:v>491700000000.06702</c:v>
                </c:pt>
                <c:pt idx="9835">
                  <c:v>491750000000.06702</c:v>
                </c:pt>
                <c:pt idx="9836">
                  <c:v>491800000000.06708</c:v>
                </c:pt>
                <c:pt idx="9837">
                  <c:v>491850000000.06708</c:v>
                </c:pt>
                <c:pt idx="9838">
                  <c:v>491900000000.0672</c:v>
                </c:pt>
                <c:pt idx="9839">
                  <c:v>491950000000.0672</c:v>
                </c:pt>
                <c:pt idx="9840">
                  <c:v>492000000000.0672</c:v>
                </c:pt>
                <c:pt idx="9841">
                  <c:v>492050000000.0672</c:v>
                </c:pt>
                <c:pt idx="9842">
                  <c:v>492100000000.0672</c:v>
                </c:pt>
                <c:pt idx="9843">
                  <c:v>492150000000.06726</c:v>
                </c:pt>
                <c:pt idx="9844">
                  <c:v>492200000000.06726</c:v>
                </c:pt>
                <c:pt idx="9845">
                  <c:v>492250000000.06732</c:v>
                </c:pt>
                <c:pt idx="9846">
                  <c:v>492300000000.06732</c:v>
                </c:pt>
                <c:pt idx="9847">
                  <c:v>492350000000.06738</c:v>
                </c:pt>
                <c:pt idx="9848">
                  <c:v>492400000000.06738</c:v>
                </c:pt>
                <c:pt idx="9849">
                  <c:v>492450000000.06738</c:v>
                </c:pt>
                <c:pt idx="9850">
                  <c:v>492500000000.0675</c:v>
                </c:pt>
                <c:pt idx="9851">
                  <c:v>492550000000.0675</c:v>
                </c:pt>
                <c:pt idx="9852">
                  <c:v>492600000000.0675</c:v>
                </c:pt>
                <c:pt idx="9853">
                  <c:v>492650000000.0675</c:v>
                </c:pt>
                <c:pt idx="9854">
                  <c:v>492700000000.0675</c:v>
                </c:pt>
                <c:pt idx="9855">
                  <c:v>492750000000.06757</c:v>
                </c:pt>
                <c:pt idx="9856">
                  <c:v>492800000000.06757</c:v>
                </c:pt>
                <c:pt idx="9857">
                  <c:v>492850000000.06763</c:v>
                </c:pt>
                <c:pt idx="9858">
                  <c:v>492900000000.06763</c:v>
                </c:pt>
                <c:pt idx="9859">
                  <c:v>492950000000.06769</c:v>
                </c:pt>
                <c:pt idx="9860">
                  <c:v>493000000000.06769</c:v>
                </c:pt>
                <c:pt idx="9861">
                  <c:v>493050000000.06769</c:v>
                </c:pt>
                <c:pt idx="9862">
                  <c:v>493100000000.06775</c:v>
                </c:pt>
                <c:pt idx="9863">
                  <c:v>493150000000.06775</c:v>
                </c:pt>
                <c:pt idx="9864">
                  <c:v>493200000000.06781</c:v>
                </c:pt>
                <c:pt idx="9865">
                  <c:v>493250000000.06781</c:v>
                </c:pt>
                <c:pt idx="9866">
                  <c:v>493300000000.06781</c:v>
                </c:pt>
                <c:pt idx="9867">
                  <c:v>493350000000.06787</c:v>
                </c:pt>
                <c:pt idx="9868">
                  <c:v>493400000000.06787</c:v>
                </c:pt>
                <c:pt idx="9869">
                  <c:v>493450000000.06793</c:v>
                </c:pt>
                <c:pt idx="9870">
                  <c:v>493500000000.06793</c:v>
                </c:pt>
                <c:pt idx="9871">
                  <c:v>493550000000.06799</c:v>
                </c:pt>
                <c:pt idx="9872">
                  <c:v>493600000000.06799</c:v>
                </c:pt>
                <c:pt idx="9873">
                  <c:v>493650000000.06799</c:v>
                </c:pt>
                <c:pt idx="9874">
                  <c:v>493700000000.06805</c:v>
                </c:pt>
                <c:pt idx="9875">
                  <c:v>493750000000.06805</c:v>
                </c:pt>
                <c:pt idx="9876">
                  <c:v>493800000000.06812</c:v>
                </c:pt>
                <c:pt idx="9877">
                  <c:v>493850000000.06812</c:v>
                </c:pt>
                <c:pt idx="9878">
                  <c:v>493900000000.06818</c:v>
                </c:pt>
                <c:pt idx="9879">
                  <c:v>493950000000.06818</c:v>
                </c:pt>
                <c:pt idx="9880">
                  <c:v>494000000000.06818</c:v>
                </c:pt>
                <c:pt idx="9881">
                  <c:v>494050000000.06824</c:v>
                </c:pt>
                <c:pt idx="9882">
                  <c:v>494100000000.06824</c:v>
                </c:pt>
                <c:pt idx="9883">
                  <c:v>494150000000.0683</c:v>
                </c:pt>
                <c:pt idx="9884">
                  <c:v>494200000000.0683</c:v>
                </c:pt>
                <c:pt idx="9885">
                  <c:v>494250000000.0683</c:v>
                </c:pt>
                <c:pt idx="9886">
                  <c:v>494300000000.06836</c:v>
                </c:pt>
                <c:pt idx="9887">
                  <c:v>494350000000.06836</c:v>
                </c:pt>
                <c:pt idx="9888">
                  <c:v>494400000000.06842</c:v>
                </c:pt>
                <c:pt idx="9889">
                  <c:v>494450000000.06842</c:v>
                </c:pt>
                <c:pt idx="9890">
                  <c:v>494500000000.06848</c:v>
                </c:pt>
                <c:pt idx="9891">
                  <c:v>494550000000.06848</c:v>
                </c:pt>
                <c:pt idx="9892">
                  <c:v>494600000000.06848</c:v>
                </c:pt>
                <c:pt idx="9893">
                  <c:v>494650000000.06854</c:v>
                </c:pt>
                <c:pt idx="9894">
                  <c:v>494700000000.06854</c:v>
                </c:pt>
                <c:pt idx="9895">
                  <c:v>494750000000.0686</c:v>
                </c:pt>
                <c:pt idx="9896">
                  <c:v>494800000000.0686</c:v>
                </c:pt>
                <c:pt idx="9897">
                  <c:v>494850000000.0686</c:v>
                </c:pt>
                <c:pt idx="9898">
                  <c:v>494900000000.06866</c:v>
                </c:pt>
                <c:pt idx="9899">
                  <c:v>494950000000.06866</c:v>
                </c:pt>
                <c:pt idx="9900">
                  <c:v>495000000000.06866</c:v>
                </c:pt>
                <c:pt idx="9901">
                  <c:v>495050000000.06866</c:v>
                </c:pt>
                <c:pt idx="9902">
                  <c:v>495100000000.06866</c:v>
                </c:pt>
                <c:pt idx="9903">
                  <c:v>495150000000.06866</c:v>
                </c:pt>
                <c:pt idx="9904">
                  <c:v>495200000000.06866</c:v>
                </c:pt>
                <c:pt idx="9905">
                  <c:v>495250000000.06885</c:v>
                </c:pt>
                <c:pt idx="9906">
                  <c:v>495300000000.06885</c:v>
                </c:pt>
                <c:pt idx="9907">
                  <c:v>495350000000.06891</c:v>
                </c:pt>
                <c:pt idx="9908">
                  <c:v>495400000000.06891</c:v>
                </c:pt>
                <c:pt idx="9909">
                  <c:v>495450000000.06897</c:v>
                </c:pt>
                <c:pt idx="9910">
                  <c:v>495500000000.06897</c:v>
                </c:pt>
                <c:pt idx="9911">
                  <c:v>495550000000.06897</c:v>
                </c:pt>
                <c:pt idx="9912">
                  <c:v>495600000000.06897</c:v>
                </c:pt>
                <c:pt idx="9913">
                  <c:v>495650000000.06897</c:v>
                </c:pt>
                <c:pt idx="9914">
                  <c:v>495700000000.06897</c:v>
                </c:pt>
                <c:pt idx="9915">
                  <c:v>495750000000.06897</c:v>
                </c:pt>
                <c:pt idx="9916">
                  <c:v>495800000000.06897</c:v>
                </c:pt>
                <c:pt idx="9917">
                  <c:v>495850000000.06915</c:v>
                </c:pt>
                <c:pt idx="9918">
                  <c:v>495900000000.06915</c:v>
                </c:pt>
                <c:pt idx="9919">
                  <c:v>495950000000.06915</c:v>
                </c:pt>
                <c:pt idx="9920">
                  <c:v>496000000000.06915</c:v>
                </c:pt>
                <c:pt idx="9921">
                  <c:v>496050000000.06915</c:v>
                </c:pt>
                <c:pt idx="9922">
                  <c:v>496100000000.06915</c:v>
                </c:pt>
                <c:pt idx="9923">
                  <c:v>496150000000.06915</c:v>
                </c:pt>
                <c:pt idx="9924">
                  <c:v>496200000000.06934</c:v>
                </c:pt>
                <c:pt idx="9925">
                  <c:v>496250000000.06934</c:v>
                </c:pt>
                <c:pt idx="9926">
                  <c:v>496300000000.0694</c:v>
                </c:pt>
                <c:pt idx="9927">
                  <c:v>496350000000.0694</c:v>
                </c:pt>
                <c:pt idx="9928">
                  <c:v>496400000000.0694</c:v>
                </c:pt>
                <c:pt idx="9929">
                  <c:v>496450000000.06946</c:v>
                </c:pt>
                <c:pt idx="9930">
                  <c:v>496500000000.06946</c:v>
                </c:pt>
                <c:pt idx="9931">
                  <c:v>496550000000.06946</c:v>
                </c:pt>
                <c:pt idx="9932">
                  <c:v>496600000000.06946</c:v>
                </c:pt>
                <c:pt idx="9933">
                  <c:v>496650000000.06946</c:v>
                </c:pt>
                <c:pt idx="9934">
                  <c:v>496700000000.06946</c:v>
                </c:pt>
                <c:pt idx="9935">
                  <c:v>496750000000.06946</c:v>
                </c:pt>
                <c:pt idx="9936">
                  <c:v>496800000000.06964</c:v>
                </c:pt>
                <c:pt idx="9937">
                  <c:v>496850000000.06964</c:v>
                </c:pt>
                <c:pt idx="9938">
                  <c:v>496900000000.06964</c:v>
                </c:pt>
                <c:pt idx="9939">
                  <c:v>496950000000.06964</c:v>
                </c:pt>
                <c:pt idx="9940">
                  <c:v>497000000000.06964</c:v>
                </c:pt>
                <c:pt idx="9941">
                  <c:v>497050000000.06964</c:v>
                </c:pt>
                <c:pt idx="9942">
                  <c:v>497100000000.06964</c:v>
                </c:pt>
                <c:pt idx="9943">
                  <c:v>497150000000.06964</c:v>
                </c:pt>
                <c:pt idx="9944">
                  <c:v>497200000000.06964</c:v>
                </c:pt>
                <c:pt idx="9945">
                  <c:v>497250000000.06964</c:v>
                </c:pt>
                <c:pt idx="9946">
                  <c:v>497300000000.06964</c:v>
                </c:pt>
                <c:pt idx="9947">
                  <c:v>497350000000.06964</c:v>
                </c:pt>
                <c:pt idx="9948">
                  <c:v>497400000000.06995</c:v>
                </c:pt>
                <c:pt idx="9949">
                  <c:v>497450000000.06995</c:v>
                </c:pt>
                <c:pt idx="9950">
                  <c:v>497500000000.07001</c:v>
                </c:pt>
                <c:pt idx="9951">
                  <c:v>497550000000.07001</c:v>
                </c:pt>
                <c:pt idx="9952">
                  <c:v>497600000000.07007</c:v>
                </c:pt>
                <c:pt idx="9953">
                  <c:v>497650000000.07007</c:v>
                </c:pt>
                <c:pt idx="9954">
                  <c:v>497700000000.07007</c:v>
                </c:pt>
                <c:pt idx="9955">
                  <c:v>497750000000.07013</c:v>
                </c:pt>
                <c:pt idx="9956">
                  <c:v>497800000000.07013</c:v>
                </c:pt>
                <c:pt idx="9957">
                  <c:v>497850000000.07019</c:v>
                </c:pt>
                <c:pt idx="9958">
                  <c:v>497900000000.07019</c:v>
                </c:pt>
                <c:pt idx="9959">
                  <c:v>497950000000.07019</c:v>
                </c:pt>
                <c:pt idx="9960">
                  <c:v>498000000000.07025</c:v>
                </c:pt>
                <c:pt idx="9961">
                  <c:v>498050000000.07025</c:v>
                </c:pt>
                <c:pt idx="9962">
                  <c:v>498100000000.07031</c:v>
                </c:pt>
                <c:pt idx="9963">
                  <c:v>498150000000.07031</c:v>
                </c:pt>
                <c:pt idx="9964">
                  <c:v>498200000000.07037</c:v>
                </c:pt>
                <c:pt idx="9965">
                  <c:v>498250000000.07037</c:v>
                </c:pt>
                <c:pt idx="9966">
                  <c:v>498300000000.07037</c:v>
                </c:pt>
                <c:pt idx="9967">
                  <c:v>498350000000.07043</c:v>
                </c:pt>
                <c:pt idx="9968">
                  <c:v>498400000000.07043</c:v>
                </c:pt>
                <c:pt idx="9969">
                  <c:v>498450000000.0705</c:v>
                </c:pt>
                <c:pt idx="9970">
                  <c:v>498500000000.0705</c:v>
                </c:pt>
                <c:pt idx="9971">
                  <c:v>498550000000.0705</c:v>
                </c:pt>
                <c:pt idx="9972">
                  <c:v>498600000000.07056</c:v>
                </c:pt>
                <c:pt idx="9973">
                  <c:v>498650000000.07056</c:v>
                </c:pt>
                <c:pt idx="9974">
                  <c:v>498700000000.07062</c:v>
                </c:pt>
                <c:pt idx="9975">
                  <c:v>498750000000.07062</c:v>
                </c:pt>
                <c:pt idx="9976">
                  <c:v>498800000000.07068</c:v>
                </c:pt>
                <c:pt idx="9977">
                  <c:v>498850000000.07068</c:v>
                </c:pt>
                <c:pt idx="9978">
                  <c:v>498900000000.07068</c:v>
                </c:pt>
                <c:pt idx="9979">
                  <c:v>498950000000.07074</c:v>
                </c:pt>
                <c:pt idx="9980">
                  <c:v>499000000000.07074</c:v>
                </c:pt>
                <c:pt idx="9981">
                  <c:v>499050000000.0708</c:v>
                </c:pt>
                <c:pt idx="9982">
                  <c:v>499100000000.0708</c:v>
                </c:pt>
                <c:pt idx="9983">
                  <c:v>499150000000.07086</c:v>
                </c:pt>
                <c:pt idx="9984">
                  <c:v>499200000000.07086</c:v>
                </c:pt>
                <c:pt idx="9985">
                  <c:v>499250000000.07086</c:v>
                </c:pt>
                <c:pt idx="9986">
                  <c:v>499300000000.07092</c:v>
                </c:pt>
                <c:pt idx="9987">
                  <c:v>499350000000.07092</c:v>
                </c:pt>
                <c:pt idx="9988">
                  <c:v>499400000000.07098</c:v>
                </c:pt>
                <c:pt idx="9989">
                  <c:v>499450000000.07098</c:v>
                </c:pt>
                <c:pt idx="9990">
                  <c:v>499500000000.07098</c:v>
                </c:pt>
                <c:pt idx="9991">
                  <c:v>499550000000.07104</c:v>
                </c:pt>
                <c:pt idx="9992">
                  <c:v>499600000000.07104</c:v>
                </c:pt>
                <c:pt idx="9993">
                  <c:v>499650000000.07111</c:v>
                </c:pt>
                <c:pt idx="9994">
                  <c:v>499700000000.07111</c:v>
                </c:pt>
                <c:pt idx="9995">
                  <c:v>499750000000.07117</c:v>
                </c:pt>
                <c:pt idx="9996">
                  <c:v>499800000000.07117</c:v>
                </c:pt>
                <c:pt idx="9997">
                  <c:v>499850000000.07117</c:v>
                </c:pt>
                <c:pt idx="9998">
                  <c:v>499900000000.07117</c:v>
                </c:pt>
                <c:pt idx="9999">
                  <c:v>499950000000.07117</c:v>
                </c:pt>
                <c:pt idx="10000">
                  <c:v>500000000000.07117</c:v>
                </c:pt>
                <c:pt idx="10001">
                  <c:v>500050000000.07117</c:v>
                </c:pt>
                <c:pt idx="10002">
                  <c:v>500100000000.07117</c:v>
                </c:pt>
                <c:pt idx="10003">
                  <c:v>500150000000.07135</c:v>
                </c:pt>
                <c:pt idx="10004">
                  <c:v>500200000000.07135</c:v>
                </c:pt>
                <c:pt idx="10005">
                  <c:v>500250000000.07141</c:v>
                </c:pt>
                <c:pt idx="10006">
                  <c:v>500300000000.07141</c:v>
                </c:pt>
                <c:pt idx="10007">
                  <c:v>500350000000.07147</c:v>
                </c:pt>
                <c:pt idx="10008">
                  <c:v>500400000000.07147</c:v>
                </c:pt>
                <c:pt idx="10009">
                  <c:v>500450000000.07147</c:v>
                </c:pt>
                <c:pt idx="10010">
                  <c:v>500500000000.07147</c:v>
                </c:pt>
                <c:pt idx="10011">
                  <c:v>500550000000.07147</c:v>
                </c:pt>
                <c:pt idx="10012">
                  <c:v>500600000000.07147</c:v>
                </c:pt>
                <c:pt idx="10013">
                  <c:v>500650000000.07147</c:v>
                </c:pt>
                <c:pt idx="10014">
                  <c:v>500700000000.07166</c:v>
                </c:pt>
                <c:pt idx="10015">
                  <c:v>500750000000.07166</c:v>
                </c:pt>
                <c:pt idx="10016">
                  <c:v>500800000000.07166</c:v>
                </c:pt>
                <c:pt idx="10017">
                  <c:v>500850000000.07166</c:v>
                </c:pt>
                <c:pt idx="10018">
                  <c:v>500900000000.07166</c:v>
                </c:pt>
                <c:pt idx="10019">
                  <c:v>500950000000.07166</c:v>
                </c:pt>
                <c:pt idx="10020">
                  <c:v>501000000000.07166</c:v>
                </c:pt>
                <c:pt idx="10021">
                  <c:v>501050000000.07166</c:v>
                </c:pt>
                <c:pt idx="10022">
                  <c:v>501100000000.07184</c:v>
                </c:pt>
                <c:pt idx="10023">
                  <c:v>501150000000.07184</c:v>
                </c:pt>
                <c:pt idx="10024">
                  <c:v>501200000000.0719</c:v>
                </c:pt>
                <c:pt idx="10025">
                  <c:v>501250000000.0719</c:v>
                </c:pt>
                <c:pt idx="10026">
                  <c:v>501300000000.07196</c:v>
                </c:pt>
                <c:pt idx="10027">
                  <c:v>501350000000.07196</c:v>
                </c:pt>
                <c:pt idx="10028">
                  <c:v>501400000000.07196</c:v>
                </c:pt>
                <c:pt idx="10029">
                  <c:v>501450000000.07202</c:v>
                </c:pt>
                <c:pt idx="10030">
                  <c:v>501500000000.07202</c:v>
                </c:pt>
                <c:pt idx="10031">
                  <c:v>501550000000.07208</c:v>
                </c:pt>
                <c:pt idx="10032">
                  <c:v>501600000000.07208</c:v>
                </c:pt>
                <c:pt idx="10033">
                  <c:v>501650000000.07208</c:v>
                </c:pt>
                <c:pt idx="10034">
                  <c:v>501700000000.0722</c:v>
                </c:pt>
                <c:pt idx="10035">
                  <c:v>501750000000.0722</c:v>
                </c:pt>
                <c:pt idx="10036">
                  <c:v>501800000000.0722</c:v>
                </c:pt>
                <c:pt idx="10037">
                  <c:v>501850000000.0722</c:v>
                </c:pt>
                <c:pt idx="10038">
                  <c:v>501900000000.07227</c:v>
                </c:pt>
                <c:pt idx="10039">
                  <c:v>501950000000.07227</c:v>
                </c:pt>
                <c:pt idx="10040">
                  <c:v>502000000000.07227</c:v>
                </c:pt>
                <c:pt idx="10041">
                  <c:v>502050000000.07233</c:v>
                </c:pt>
                <c:pt idx="10042">
                  <c:v>502100000000.07233</c:v>
                </c:pt>
                <c:pt idx="10043">
                  <c:v>502150000000.07239</c:v>
                </c:pt>
                <c:pt idx="10044">
                  <c:v>502200000000.07239</c:v>
                </c:pt>
                <c:pt idx="10045">
                  <c:v>502250000000.07251</c:v>
                </c:pt>
                <c:pt idx="10046">
                  <c:v>502300000000.07251</c:v>
                </c:pt>
                <c:pt idx="10047">
                  <c:v>502350000000.07251</c:v>
                </c:pt>
                <c:pt idx="10048">
                  <c:v>502400000000.07251</c:v>
                </c:pt>
                <c:pt idx="10049">
                  <c:v>502450000000.07251</c:v>
                </c:pt>
                <c:pt idx="10050">
                  <c:v>502500000000.07257</c:v>
                </c:pt>
                <c:pt idx="10051">
                  <c:v>502550000000.07257</c:v>
                </c:pt>
                <c:pt idx="10052">
                  <c:v>502600000000.07257</c:v>
                </c:pt>
                <c:pt idx="10053">
                  <c:v>502650000000.07263</c:v>
                </c:pt>
                <c:pt idx="10054">
                  <c:v>502700000000.07263</c:v>
                </c:pt>
                <c:pt idx="10055">
                  <c:v>502750000000.07269</c:v>
                </c:pt>
                <c:pt idx="10056">
                  <c:v>502800000000.07269</c:v>
                </c:pt>
                <c:pt idx="10057">
                  <c:v>502850000000.07275</c:v>
                </c:pt>
                <c:pt idx="10058">
                  <c:v>502900000000.07275</c:v>
                </c:pt>
                <c:pt idx="10059">
                  <c:v>502950000000.07275</c:v>
                </c:pt>
                <c:pt idx="10060">
                  <c:v>503000000000.07281</c:v>
                </c:pt>
                <c:pt idx="10061">
                  <c:v>503050000000.07281</c:v>
                </c:pt>
                <c:pt idx="10062">
                  <c:v>503100000000.07288</c:v>
                </c:pt>
                <c:pt idx="10063">
                  <c:v>503150000000.07288</c:v>
                </c:pt>
                <c:pt idx="10064">
                  <c:v>503200000000.07288</c:v>
                </c:pt>
                <c:pt idx="10065">
                  <c:v>503250000000.073</c:v>
                </c:pt>
                <c:pt idx="10066">
                  <c:v>503300000000.073</c:v>
                </c:pt>
                <c:pt idx="10067">
                  <c:v>503350000000.073</c:v>
                </c:pt>
                <c:pt idx="10068">
                  <c:v>503400000000.073</c:v>
                </c:pt>
                <c:pt idx="10069">
                  <c:v>503450000000.07306</c:v>
                </c:pt>
                <c:pt idx="10070">
                  <c:v>503500000000.07306</c:v>
                </c:pt>
                <c:pt idx="10071">
                  <c:v>503550000000.07306</c:v>
                </c:pt>
                <c:pt idx="10072">
                  <c:v>503600000000.07312</c:v>
                </c:pt>
                <c:pt idx="10073">
                  <c:v>503650000000.07312</c:v>
                </c:pt>
                <c:pt idx="10074">
                  <c:v>503700000000.07318</c:v>
                </c:pt>
                <c:pt idx="10075">
                  <c:v>503750000000.07318</c:v>
                </c:pt>
                <c:pt idx="10076">
                  <c:v>503800000000.07318</c:v>
                </c:pt>
                <c:pt idx="10077">
                  <c:v>503850000000.07324</c:v>
                </c:pt>
                <c:pt idx="10078">
                  <c:v>503900000000.07324</c:v>
                </c:pt>
                <c:pt idx="10079">
                  <c:v>503950000000.0733</c:v>
                </c:pt>
                <c:pt idx="10080">
                  <c:v>504000000000.0733</c:v>
                </c:pt>
                <c:pt idx="10081">
                  <c:v>504050000000.07336</c:v>
                </c:pt>
                <c:pt idx="10082">
                  <c:v>504100000000.07336</c:v>
                </c:pt>
                <c:pt idx="10083">
                  <c:v>504150000000.07336</c:v>
                </c:pt>
                <c:pt idx="10084">
                  <c:v>504200000000.07343</c:v>
                </c:pt>
                <c:pt idx="10085">
                  <c:v>504250000000.07343</c:v>
                </c:pt>
                <c:pt idx="10086">
                  <c:v>504300000000.07349</c:v>
                </c:pt>
                <c:pt idx="10087">
                  <c:v>504350000000.07349</c:v>
                </c:pt>
                <c:pt idx="10088">
                  <c:v>504400000000.07355</c:v>
                </c:pt>
                <c:pt idx="10089">
                  <c:v>504450000000.07355</c:v>
                </c:pt>
                <c:pt idx="10090">
                  <c:v>504500000000.07355</c:v>
                </c:pt>
                <c:pt idx="10091">
                  <c:v>504550000000.07361</c:v>
                </c:pt>
                <c:pt idx="10092">
                  <c:v>504600000000.07361</c:v>
                </c:pt>
                <c:pt idx="10093">
                  <c:v>504650000000.07367</c:v>
                </c:pt>
                <c:pt idx="10094">
                  <c:v>504700000000.07367</c:v>
                </c:pt>
                <c:pt idx="10095">
                  <c:v>504750000000.07367</c:v>
                </c:pt>
                <c:pt idx="10096">
                  <c:v>504800000000.07367</c:v>
                </c:pt>
                <c:pt idx="10097">
                  <c:v>504850000000.07367</c:v>
                </c:pt>
                <c:pt idx="10098">
                  <c:v>504900000000.07367</c:v>
                </c:pt>
                <c:pt idx="10099">
                  <c:v>504950000000.07367</c:v>
                </c:pt>
                <c:pt idx="10100">
                  <c:v>505000000000.07385</c:v>
                </c:pt>
                <c:pt idx="10101">
                  <c:v>505050000000.07385</c:v>
                </c:pt>
                <c:pt idx="10102">
                  <c:v>505100000000.07385</c:v>
                </c:pt>
                <c:pt idx="10103">
                  <c:v>505150000000.07391</c:v>
                </c:pt>
                <c:pt idx="10104">
                  <c:v>505200000000.07391</c:v>
                </c:pt>
                <c:pt idx="10105">
                  <c:v>505250000000.07397</c:v>
                </c:pt>
                <c:pt idx="10106">
                  <c:v>505300000000.07397</c:v>
                </c:pt>
                <c:pt idx="10107">
                  <c:v>505350000000.07397</c:v>
                </c:pt>
                <c:pt idx="10108">
                  <c:v>505400000000.07422</c:v>
                </c:pt>
                <c:pt idx="10109">
                  <c:v>505450000000.07422</c:v>
                </c:pt>
                <c:pt idx="10110">
                  <c:v>505500000000.07422</c:v>
                </c:pt>
                <c:pt idx="10111">
                  <c:v>505550000000.07422</c:v>
                </c:pt>
                <c:pt idx="10112">
                  <c:v>505600000000.07422</c:v>
                </c:pt>
                <c:pt idx="10113">
                  <c:v>505650000000.07422</c:v>
                </c:pt>
                <c:pt idx="10114">
                  <c:v>505700000000.07422</c:v>
                </c:pt>
                <c:pt idx="10115">
                  <c:v>505750000000.07422</c:v>
                </c:pt>
                <c:pt idx="10116">
                  <c:v>505800000000.07422</c:v>
                </c:pt>
                <c:pt idx="10117">
                  <c:v>505850000000.07428</c:v>
                </c:pt>
                <c:pt idx="10118">
                  <c:v>505900000000.07428</c:v>
                </c:pt>
                <c:pt idx="10119">
                  <c:v>505950000000.07452</c:v>
                </c:pt>
                <c:pt idx="10120">
                  <c:v>506000000000.07452</c:v>
                </c:pt>
                <c:pt idx="10121">
                  <c:v>506050000000.07452</c:v>
                </c:pt>
                <c:pt idx="10122">
                  <c:v>506100000000.07452</c:v>
                </c:pt>
                <c:pt idx="10123">
                  <c:v>506150000000.07452</c:v>
                </c:pt>
                <c:pt idx="10124">
                  <c:v>506200000000.07452</c:v>
                </c:pt>
                <c:pt idx="10125">
                  <c:v>506250000000.07452</c:v>
                </c:pt>
                <c:pt idx="10126">
                  <c:v>506300000000.07452</c:v>
                </c:pt>
                <c:pt idx="10127">
                  <c:v>506350000000.07452</c:v>
                </c:pt>
                <c:pt idx="10128">
                  <c:v>506400000000.07452</c:v>
                </c:pt>
                <c:pt idx="10129">
                  <c:v>506450000000.07458</c:v>
                </c:pt>
                <c:pt idx="10130">
                  <c:v>506500000000.07458</c:v>
                </c:pt>
                <c:pt idx="10131">
                  <c:v>506550000000.07471</c:v>
                </c:pt>
                <c:pt idx="10132">
                  <c:v>506600000000.07471</c:v>
                </c:pt>
                <c:pt idx="10133">
                  <c:v>506650000000.07471</c:v>
                </c:pt>
                <c:pt idx="10134">
                  <c:v>506700000000.07471</c:v>
                </c:pt>
                <c:pt idx="10135">
                  <c:v>506750000000.07471</c:v>
                </c:pt>
                <c:pt idx="10136">
                  <c:v>506800000000.07477</c:v>
                </c:pt>
                <c:pt idx="10137">
                  <c:v>506850000000.07477</c:v>
                </c:pt>
                <c:pt idx="10138">
                  <c:v>506900000000.07477</c:v>
                </c:pt>
                <c:pt idx="10139">
                  <c:v>506950000000.07483</c:v>
                </c:pt>
                <c:pt idx="10140">
                  <c:v>507000000000.07483</c:v>
                </c:pt>
                <c:pt idx="10141">
                  <c:v>507050000000.07489</c:v>
                </c:pt>
                <c:pt idx="10142">
                  <c:v>507100000000.07489</c:v>
                </c:pt>
                <c:pt idx="10143">
                  <c:v>507150000000.07501</c:v>
                </c:pt>
                <c:pt idx="10144">
                  <c:v>507200000000.07501</c:v>
                </c:pt>
                <c:pt idx="10145">
                  <c:v>507250000000.07501</c:v>
                </c:pt>
                <c:pt idx="10146">
                  <c:v>507300000000.07501</c:v>
                </c:pt>
                <c:pt idx="10147">
                  <c:v>507350000000.07501</c:v>
                </c:pt>
                <c:pt idx="10148">
                  <c:v>507400000000.07507</c:v>
                </c:pt>
                <c:pt idx="10149">
                  <c:v>507450000000.07507</c:v>
                </c:pt>
                <c:pt idx="10150">
                  <c:v>507500000000.07513</c:v>
                </c:pt>
                <c:pt idx="10151">
                  <c:v>507550000000.07513</c:v>
                </c:pt>
                <c:pt idx="10152">
                  <c:v>507600000000.07513</c:v>
                </c:pt>
                <c:pt idx="10153">
                  <c:v>507650000000.0752</c:v>
                </c:pt>
                <c:pt idx="10154">
                  <c:v>507700000000.0752</c:v>
                </c:pt>
                <c:pt idx="10155">
                  <c:v>507750000000.07526</c:v>
                </c:pt>
                <c:pt idx="10156">
                  <c:v>507800000000.07526</c:v>
                </c:pt>
                <c:pt idx="10157">
                  <c:v>507850000000.07526</c:v>
                </c:pt>
                <c:pt idx="10158">
                  <c:v>507900000000.07532</c:v>
                </c:pt>
                <c:pt idx="10159">
                  <c:v>507950000000.07532</c:v>
                </c:pt>
                <c:pt idx="10160">
                  <c:v>508000000000.07538</c:v>
                </c:pt>
                <c:pt idx="10161">
                  <c:v>508050000000.07538</c:v>
                </c:pt>
                <c:pt idx="10162">
                  <c:v>508100000000.0755</c:v>
                </c:pt>
                <c:pt idx="10163">
                  <c:v>508150000000.0755</c:v>
                </c:pt>
                <c:pt idx="10164">
                  <c:v>508200000000.0755</c:v>
                </c:pt>
                <c:pt idx="10165">
                  <c:v>508250000000.0755</c:v>
                </c:pt>
                <c:pt idx="10166">
                  <c:v>508300000000.0755</c:v>
                </c:pt>
                <c:pt idx="10167">
                  <c:v>508350000000.07556</c:v>
                </c:pt>
                <c:pt idx="10168">
                  <c:v>508400000000.07556</c:v>
                </c:pt>
                <c:pt idx="10169">
                  <c:v>508450000000.07556</c:v>
                </c:pt>
                <c:pt idx="10170">
                  <c:v>508500000000.07562</c:v>
                </c:pt>
                <c:pt idx="10171">
                  <c:v>508550000000.07562</c:v>
                </c:pt>
                <c:pt idx="10172">
                  <c:v>508600000000.07568</c:v>
                </c:pt>
                <c:pt idx="10173">
                  <c:v>508650000000.07568</c:v>
                </c:pt>
                <c:pt idx="10174">
                  <c:v>508700000000.07574</c:v>
                </c:pt>
                <c:pt idx="10175">
                  <c:v>508750000000.07574</c:v>
                </c:pt>
                <c:pt idx="10176">
                  <c:v>508800000000.07574</c:v>
                </c:pt>
                <c:pt idx="10177">
                  <c:v>508850000000.07581</c:v>
                </c:pt>
                <c:pt idx="10178">
                  <c:v>508900000000.07581</c:v>
                </c:pt>
                <c:pt idx="10179">
                  <c:v>508950000000.07587</c:v>
                </c:pt>
                <c:pt idx="10180">
                  <c:v>509000000000.07587</c:v>
                </c:pt>
                <c:pt idx="10181">
                  <c:v>509050000000.07593</c:v>
                </c:pt>
                <c:pt idx="10182">
                  <c:v>509100000000.07593</c:v>
                </c:pt>
                <c:pt idx="10183">
                  <c:v>509150000000.07593</c:v>
                </c:pt>
                <c:pt idx="10184">
                  <c:v>509200000000.07599</c:v>
                </c:pt>
                <c:pt idx="10185">
                  <c:v>509250000000.07599</c:v>
                </c:pt>
                <c:pt idx="10186">
                  <c:v>509300000000.07605</c:v>
                </c:pt>
                <c:pt idx="10187">
                  <c:v>509350000000.07605</c:v>
                </c:pt>
                <c:pt idx="10188">
                  <c:v>509400000000.07605</c:v>
                </c:pt>
                <c:pt idx="10189">
                  <c:v>509450000000.07611</c:v>
                </c:pt>
                <c:pt idx="10190">
                  <c:v>509500000000.07611</c:v>
                </c:pt>
                <c:pt idx="10191">
                  <c:v>509550000000.07617</c:v>
                </c:pt>
                <c:pt idx="10192">
                  <c:v>509600000000.07617</c:v>
                </c:pt>
                <c:pt idx="10193">
                  <c:v>509650000000.07617</c:v>
                </c:pt>
                <c:pt idx="10194">
                  <c:v>509700000000.07617</c:v>
                </c:pt>
                <c:pt idx="10195">
                  <c:v>509750000000.07617</c:v>
                </c:pt>
                <c:pt idx="10196">
                  <c:v>509800000000.07617</c:v>
                </c:pt>
                <c:pt idx="10197">
                  <c:v>509850000000.07617</c:v>
                </c:pt>
                <c:pt idx="10198">
                  <c:v>509900000000.07635</c:v>
                </c:pt>
                <c:pt idx="10199">
                  <c:v>509950000000.07635</c:v>
                </c:pt>
                <c:pt idx="10200">
                  <c:v>510000000000.07635</c:v>
                </c:pt>
                <c:pt idx="10201">
                  <c:v>510050000000.07642</c:v>
                </c:pt>
                <c:pt idx="10202">
                  <c:v>510100000000.07642</c:v>
                </c:pt>
                <c:pt idx="10203">
                  <c:v>510150000000.07648</c:v>
                </c:pt>
                <c:pt idx="10204">
                  <c:v>510200000000.07648</c:v>
                </c:pt>
                <c:pt idx="10205">
                  <c:v>510250000000.07654</c:v>
                </c:pt>
                <c:pt idx="10206">
                  <c:v>510300000000.07654</c:v>
                </c:pt>
                <c:pt idx="10207">
                  <c:v>510350000000.07654</c:v>
                </c:pt>
                <c:pt idx="10208">
                  <c:v>510400000000.0766</c:v>
                </c:pt>
                <c:pt idx="10209">
                  <c:v>510450000000.0766</c:v>
                </c:pt>
                <c:pt idx="10210">
                  <c:v>510500000000.07666</c:v>
                </c:pt>
                <c:pt idx="10211">
                  <c:v>510550000000.07666</c:v>
                </c:pt>
                <c:pt idx="10212">
                  <c:v>510600000000.07666</c:v>
                </c:pt>
                <c:pt idx="10213">
                  <c:v>510650000000.07666</c:v>
                </c:pt>
                <c:pt idx="10214">
                  <c:v>510700000000.07666</c:v>
                </c:pt>
                <c:pt idx="10215">
                  <c:v>510750000000.07666</c:v>
                </c:pt>
                <c:pt idx="10216">
                  <c:v>510800000000.07666</c:v>
                </c:pt>
                <c:pt idx="10217">
                  <c:v>510850000000.07684</c:v>
                </c:pt>
                <c:pt idx="10218">
                  <c:v>510900000000.07684</c:v>
                </c:pt>
                <c:pt idx="10219">
                  <c:v>510950000000.07684</c:v>
                </c:pt>
                <c:pt idx="10220">
                  <c:v>511000000000.0769</c:v>
                </c:pt>
                <c:pt idx="10221">
                  <c:v>511050000000.0769</c:v>
                </c:pt>
                <c:pt idx="10222">
                  <c:v>511100000000.07697</c:v>
                </c:pt>
                <c:pt idx="10223">
                  <c:v>511150000000.07697</c:v>
                </c:pt>
                <c:pt idx="10224">
                  <c:v>511200000000.07703</c:v>
                </c:pt>
                <c:pt idx="10225">
                  <c:v>511250000000.07703</c:v>
                </c:pt>
                <c:pt idx="10226">
                  <c:v>511300000000.07703</c:v>
                </c:pt>
                <c:pt idx="10227">
                  <c:v>511350000000.07709</c:v>
                </c:pt>
                <c:pt idx="10228">
                  <c:v>511400000000.07709</c:v>
                </c:pt>
                <c:pt idx="10229">
                  <c:v>511450000000.07721</c:v>
                </c:pt>
                <c:pt idx="10230">
                  <c:v>511500000000.07721</c:v>
                </c:pt>
                <c:pt idx="10231">
                  <c:v>511550000000.07721</c:v>
                </c:pt>
                <c:pt idx="10232">
                  <c:v>511600000000.07721</c:v>
                </c:pt>
                <c:pt idx="10233">
                  <c:v>511650000000.07721</c:v>
                </c:pt>
                <c:pt idx="10234">
                  <c:v>511700000000.07727</c:v>
                </c:pt>
                <c:pt idx="10235">
                  <c:v>511750000000.07727</c:v>
                </c:pt>
                <c:pt idx="10236">
                  <c:v>511800000000.07733</c:v>
                </c:pt>
                <c:pt idx="10237">
                  <c:v>511850000000.07733</c:v>
                </c:pt>
                <c:pt idx="10238">
                  <c:v>511900000000.07733</c:v>
                </c:pt>
                <c:pt idx="10239">
                  <c:v>511950000000.07739</c:v>
                </c:pt>
                <c:pt idx="10240">
                  <c:v>512000000000.07739</c:v>
                </c:pt>
                <c:pt idx="10241">
                  <c:v>512050000000.07751</c:v>
                </c:pt>
                <c:pt idx="10242">
                  <c:v>512100000000.07751</c:v>
                </c:pt>
                <c:pt idx="10243">
                  <c:v>512150000000.07751</c:v>
                </c:pt>
                <c:pt idx="10244">
                  <c:v>512200000000.07751</c:v>
                </c:pt>
                <c:pt idx="10245">
                  <c:v>512250000000.07751</c:v>
                </c:pt>
                <c:pt idx="10246">
                  <c:v>512300000000.07758</c:v>
                </c:pt>
                <c:pt idx="10247">
                  <c:v>512350000000.07758</c:v>
                </c:pt>
                <c:pt idx="10248">
                  <c:v>512400000000.0777</c:v>
                </c:pt>
                <c:pt idx="10249">
                  <c:v>512450000000.0777</c:v>
                </c:pt>
                <c:pt idx="10250">
                  <c:v>512500000000.0777</c:v>
                </c:pt>
                <c:pt idx="10251">
                  <c:v>512550000000.0777</c:v>
                </c:pt>
                <c:pt idx="10252">
                  <c:v>512600000000.0777</c:v>
                </c:pt>
                <c:pt idx="10253">
                  <c:v>512650000000.07776</c:v>
                </c:pt>
                <c:pt idx="10254">
                  <c:v>512700000000.07776</c:v>
                </c:pt>
                <c:pt idx="10255">
                  <c:v>512750000000.07782</c:v>
                </c:pt>
                <c:pt idx="10256">
                  <c:v>512800000000.07782</c:v>
                </c:pt>
                <c:pt idx="10257">
                  <c:v>512850000000.07782</c:v>
                </c:pt>
                <c:pt idx="10258">
                  <c:v>512900000000.07788</c:v>
                </c:pt>
                <c:pt idx="10259">
                  <c:v>512950000000.07788</c:v>
                </c:pt>
                <c:pt idx="10260">
                  <c:v>513000000000.078</c:v>
                </c:pt>
                <c:pt idx="10261">
                  <c:v>513050000000.078</c:v>
                </c:pt>
                <c:pt idx="10262">
                  <c:v>513100000000.078</c:v>
                </c:pt>
                <c:pt idx="10263">
                  <c:v>513150000000.078</c:v>
                </c:pt>
                <c:pt idx="10264">
                  <c:v>513200000000.078</c:v>
                </c:pt>
                <c:pt idx="10265">
                  <c:v>513250000000.07806</c:v>
                </c:pt>
                <c:pt idx="10266">
                  <c:v>513300000000.07806</c:v>
                </c:pt>
                <c:pt idx="10267">
                  <c:v>513350000000.07812</c:v>
                </c:pt>
                <c:pt idx="10268">
                  <c:v>513400000000.07812</c:v>
                </c:pt>
                <c:pt idx="10269">
                  <c:v>513450000000.07812</c:v>
                </c:pt>
                <c:pt idx="10270">
                  <c:v>513500000000.07819</c:v>
                </c:pt>
                <c:pt idx="10271">
                  <c:v>513550000000.07819</c:v>
                </c:pt>
                <c:pt idx="10272">
                  <c:v>513600000000.07825</c:v>
                </c:pt>
                <c:pt idx="10273">
                  <c:v>513650000000.07825</c:v>
                </c:pt>
                <c:pt idx="10274">
                  <c:v>513700000000.07825</c:v>
                </c:pt>
                <c:pt idx="10275">
                  <c:v>513750000000.07831</c:v>
                </c:pt>
                <c:pt idx="10276">
                  <c:v>513800000000.07831</c:v>
                </c:pt>
                <c:pt idx="10277">
                  <c:v>513850000000.07837</c:v>
                </c:pt>
                <c:pt idx="10278">
                  <c:v>513900000000.07837</c:v>
                </c:pt>
                <c:pt idx="10279">
                  <c:v>513950000000.07843</c:v>
                </c:pt>
                <c:pt idx="10280">
                  <c:v>514000000000.07843</c:v>
                </c:pt>
                <c:pt idx="10281">
                  <c:v>514050000000.07843</c:v>
                </c:pt>
                <c:pt idx="10282">
                  <c:v>514100000000.07849</c:v>
                </c:pt>
                <c:pt idx="10283">
                  <c:v>514150000000.07849</c:v>
                </c:pt>
                <c:pt idx="10284">
                  <c:v>514200000000.07855</c:v>
                </c:pt>
                <c:pt idx="10285">
                  <c:v>514250000000.07855</c:v>
                </c:pt>
                <c:pt idx="10286">
                  <c:v>514300000000.07861</c:v>
                </c:pt>
                <c:pt idx="10287">
                  <c:v>514350000000.07861</c:v>
                </c:pt>
                <c:pt idx="10288">
                  <c:v>514400000000.07861</c:v>
                </c:pt>
                <c:pt idx="10289">
                  <c:v>514450000000.07867</c:v>
                </c:pt>
                <c:pt idx="10290">
                  <c:v>514500000000.07867</c:v>
                </c:pt>
                <c:pt idx="10291">
                  <c:v>514550000000.07874</c:v>
                </c:pt>
                <c:pt idx="10292">
                  <c:v>514600000000.07874</c:v>
                </c:pt>
                <c:pt idx="10293">
                  <c:v>514650000000.07874</c:v>
                </c:pt>
                <c:pt idx="10294">
                  <c:v>514700000000.0788</c:v>
                </c:pt>
                <c:pt idx="10295">
                  <c:v>514750000000.0788</c:v>
                </c:pt>
                <c:pt idx="10296">
                  <c:v>514800000000.07886</c:v>
                </c:pt>
                <c:pt idx="10297">
                  <c:v>514850000000.07886</c:v>
                </c:pt>
                <c:pt idx="10298">
                  <c:v>514900000000.07892</c:v>
                </c:pt>
                <c:pt idx="10299">
                  <c:v>514950000000.07892</c:v>
                </c:pt>
                <c:pt idx="10300">
                  <c:v>515000000000.07892</c:v>
                </c:pt>
                <c:pt idx="10301">
                  <c:v>515050000000.07898</c:v>
                </c:pt>
                <c:pt idx="10302">
                  <c:v>515100000000.07898</c:v>
                </c:pt>
                <c:pt idx="10303">
                  <c:v>515150000000.07904</c:v>
                </c:pt>
                <c:pt idx="10304">
                  <c:v>515200000000.07904</c:v>
                </c:pt>
                <c:pt idx="10305">
                  <c:v>515250000000.07904</c:v>
                </c:pt>
                <c:pt idx="10306">
                  <c:v>515300000000.0791</c:v>
                </c:pt>
                <c:pt idx="10307">
                  <c:v>515350000000.0791</c:v>
                </c:pt>
                <c:pt idx="10308">
                  <c:v>515400000000.07916</c:v>
                </c:pt>
                <c:pt idx="10309">
                  <c:v>515450000000.07916</c:v>
                </c:pt>
                <c:pt idx="10310">
                  <c:v>515500000000.07916</c:v>
                </c:pt>
                <c:pt idx="10311">
                  <c:v>515550000000.07916</c:v>
                </c:pt>
                <c:pt idx="10312">
                  <c:v>515600000000.07916</c:v>
                </c:pt>
                <c:pt idx="10313">
                  <c:v>515650000000.07916</c:v>
                </c:pt>
                <c:pt idx="10314">
                  <c:v>515700000000.07916</c:v>
                </c:pt>
                <c:pt idx="10315">
                  <c:v>515750000000.07935</c:v>
                </c:pt>
                <c:pt idx="10316">
                  <c:v>515800000000.07935</c:v>
                </c:pt>
                <c:pt idx="10317">
                  <c:v>515850000000.07935</c:v>
                </c:pt>
                <c:pt idx="10318">
                  <c:v>515900000000.07941</c:v>
                </c:pt>
                <c:pt idx="10319">
                  <c:v>515950000000.07941</c:v>
                </c:pt>
                <c:pt idx="10320">
                  <c:v>516000000000.07947</c:v>
                </c:pt>
                <c:pt idx="10321">
                  <c:v>516050000000.07947</c:v>
                </c:pt>
                <c:pt idx="10322">
                  <c:v>516100000000.07947</c:v>
                </c:pt>
                <c:pt idx="10323">
                  <c:v>516150000000.07947</c:v>
                </c:pt>
                <c:pt idx="10324">
                  <c:v>516200000000.07947</c:v>
                </c:pt>
                <c:pt idx="10325">
                  <c:v>516250000000.07947</c:v>
                </c:pt>
                <c:pt idx="10326">
                  <c:v>516300000000.07947</c:v>
                </c:pt>
                <c:pt idx="10327">
                  <c:v>516350000000.07965</c:v>
                </c:pt>
                <c:pt idx="10328">
                  <c:v>516400000000.07965</c:v>
                </c:pt>
                <c:pt idx="10329">
                  <c:v>516450000000.07965</c:v>
                </c:pt>
                <c:pt idx="10330">
                  <c:v>516500000000.07965</c:v>
                </c:pt>
                <c:pt idx="10331">
                  <c:v>516550000000.07965</c:v>
                </c:pt>
                <c:pt idx="10332">
                  <c:v>516600000000.07965</c:v>
                </c:pt>
                <c:pt idx="10333">
                  <c:v>516650000000.07965</c:v>
                </c:pt>
                <c:pt idx="10334">
                  <c:v>516700000000.07965</c:v>
                </c:pt>
                <c:pt idx="10335">
                  <c:v>516750000000.07965</c:v>
                </c:pt>
                <c:pt idx="10336">
                  <c:v>516800000000.07965</c:v>
                </c:pt>
                <c:pt idx="10337">
                  <c:v>516850000000.0799</c:v>
                </c:pt>
                <c:pt idx="10338">
                  <c:v>516900000000.0799</c:v>
                </c:pt>
                <c:pt idx="10339">
                  <c:v>516950000000.07996</c:v>
                </c:pt>
                <c:pt idx="10340">
                  <c:v>517000000000.07996</c:v>
                </c:pt>
                <c:pt idx="10341">
                  <c:v>517050000000.08002</c:v>
                </c:pt>
                <c:pt idx="10342">
                  <c:v>517100000000.08002</c:v>
                </c:pt>
                <c:pt idx="10343">
                  <c:v>517150000000.08002</c:v>
                </c:pt>
                <c:pt idx="10344">
                  <c:v>517200000000.08008</c:v>
                </c:pt>
                <c:pt idx="10345">
                  <c:v>517250000000.08008</c:v>
                </c:pt>
                <c:pt idx="10346">
                  <c:v>517300000000.0802</c:v>
                </c:pt>
                <c:pt idx="10347">
                  <c:v>517350000000.0802</c:v>
                </c:pt>
                <c:pt idx="10348">
                  <c:v>517400000000.0802</c:v>
                </c:pt>
                <c:pt idx="10349">
                  <c:v>517450000000.0802</c:v>
                </c:pt>
                <c:pt idx="10350">
                  <c:v>517500000000.0802</c:v>
                </c:pt>
                <c:pt idx="10351">
                  <c:v>517550000000.08026</c:v>
                </c:pt>
                <c:pt idx="10352">
                  <c:v>517600000000.08026</c:v>
                </c:pt>
                <c:pt idx="10353">
                  <c:v>517650000000.08032</c:v>
                </c:pt>
                <c:pt idx="10354">
                  <c:v>517700000000.08032</c:v>
                </c:pt>
                <c:pt idx="10355">
                  <c:v>517750000000.08032</c:v>
                </c:pt>
                <c:pt idx="10356">
                  <c:v>517800000000.08038</c:v>
                </c:pt>
                <c:pt idx="10357">
                  <c:v>517850000000.08038</c:v>
                </c:pt>
                <c:pt idx="10358">
                  <c:v>517900000000.08051</c:v>
                </c:pt>
                <c:pt idx="10359">
                  <c:v>517950000000.08051</c:v>
                </c:pt>
                <c:pt idx="10360">
                  <c:v>518000000000.08051</c:v>
                </c:pt>
                <c:pt idx="10361">
                  <c:v>518050000000.08051</c:v>
                </c:pt>
                <c:pt idx="10362">
                  <c:v>518100000000.08051</c:v>
                </c:pt>
                <c:pt idx="10363">
                  <c:v>518150000000.08057</c:v>
                </c:pt>
                <c:pt idx="10364">
                  <c:v>518200000000.08057</c:v>
                </c:pt>
                <c:pt idx="10365">
                  <c:v>518250000000.08063</c:v>
                </c:pt>
                <c:pt idx="10366">
                  <c:v>518300000000.08063</c:v>
                </c:pt>
                <c:pt idx="10367">
                  <c:v>518350000000.08063</c:v>
                </c:pt>
                <c:pt idx="10368">
                  <c:v>518400000000.08069</c:v>
                </c:pt>
                <c:pt idx="10369">
                  <c:v>518450000000.08069</c:v>
                </c:pt>
                <c:pt idx="10370">
                  <c:v>518500000000.08075</c:v>
                </c:pt>
                <c:pt idx="10371">
                  <c:v>518550000000.08075</c:v>
                </c:pt>
                <c:pt idx="10372">
                  <c:v>518600000000.08081</c:v>
                </c:pt>
                <c:pt idx="10373">
                  <c:v>518650000000.08081</c:v>
                </c:pt>
                <c:pt idx="10374">
                  <c:v>518700000000.08081</c:v>
                </c:pt>
                <c:pt idx="10375">
                  <c:v>518750000000.08087</c:v>
                </c:pt>
                <c:pt idx="10376">
                  <c:v>518800000000.08087</c:v>
                </c:pt>
                <c:pt idx="10377">
                  <c:v>518850000000.08093</c:v>
                </c:pt>
                <c:pt idx="10378">
                  <c:v>518900000000.08093</c:v>
                </c:pt>
                <c:pt idx="10379">
                  <c:v>518950000000.08093</c:v>
                </c:pt>
                <c:pt idx="10380">
                  <c:v>519000000000.08099</c:v>
                </c:pt>
                <c:pt idx="10381">
                  <c:v>519050000000.08099</c:v>
                </c:pt>
                <c:pt idx="10382">
                  <c:v>519100000000.08105</c:v>
                </c:pt>
                <c:pt idx="10383">
                  <c:v>519150000000.08105</c:v>
                </c:pt>
                <c:pt idx="10384">
                  <c:v>519200000000.08112</c:v>
                </c:pt>
                <c:pt idx="10385">
                  <c:v>519250000000.08112</c:v>
                </c:pt>
                <c:pt idx="10386">
                  <c:v>519300000000.08112</c:v>
                </c:pt>
                <c:pt idx="10387">
                  <c:v>519350000000.08118</c:v>
                </c:pt>
                <c:pt idx="10388">
                  <c:v>519400000000.08118</c:v>
                </c:pt>
                <c:pt idx="10389">
                  <c:v>519450000000.08124</c:v>
                </c:pt>
                <c:pt idx="10390">
                  <c:v>519500000000.08124</c:v>
                </c:pt>
                <c:pt idx="10391">
                  <c:v>519550000000.0813</c:v>
                </c:pt>
                <c:pt idx="10392">
                  <c:v>519600000000.0813</c:v>
                </c:pt>
                <c:pt idx="10393">
                  <c:v>519650000000.0813</c:v>
                </c:pt>
                <c:pt idx="10394">
                  <c:v>519700000000.08136</c:v>
                </c:pt>
                <c:pt idx="10395">
                  <c:v>519750000000.08136</c:v>
                </c:pt>
                <c:pt idx="10396">
                  <c:v>519800000000.08142</c:v>
                </c:pt>
                <c:pt idx="10397">
                  <c:v>519850000000.08142</c:v>
                </c:pt>
                <c:pt idx="10398">
                  <c:v>519900000000.08142</c:v>
                </c:pt>
                <c:pt idx="10399">
                  <c:v>519950000000.08148</c:v>
                </c:pt>
                <c:pt idx="10400">
                  <c:v>520000000000.08148</c:v>
                </c:pt>
                <c:pt idx="10401">
                  <c:v>520050000000.08154</c:v>
                </c:pt>
                <c:pt idx="10402">
                  <c:v>520100000000.08154</c:v>
                </c:pt>
                <c:pt idx="10403">
                  <c:v>520150000000.0816</c:v>
                </c:pt>
                <c:pt idx="10404">
                  <c:v>520200000000.0816</c:v>
                </c:pt>
                <c:pt idx="10405">
                  <c:v>520250000000.0816</c:v>
                </c:pt>
                <c:pt idx="10406">
                  <c:v>520300000000.08167</c:v>
                </c:pt>
                <c:pt idx="10407">
                  <c:v>520350000000.08167</c:v>
                </c:pt>
                <c:pt idx="10408">
                  <c:v>520400000000.08167</c:v>
                </c:pt>
                <c:pt idx="10409">
                  <c:v>520450000000.08167</c:v>
                </c:pt>
                <c:pt idx="10410">
                  <c:v>520500000000.08167</c:v>
                </c:pt>
                <c:pt idx="10411">
                  <c:v>520550000000.08167</c:v>
                </c:pt>
                <c:pt idx="10412">
                  <c:v>520600000000.08167</c:v>
                </c:pt>
                <c:pt idx="10413">
                  <c:v>520650000000.08185</c:v>
                </c:pt>
                <c:pt idx="10414">
                  <c:v>520700000000.08185</c:v>
                </c:pt>
                <c:pt idx="10415">
                  <c:v>520750000000.08191</c:v>
                </c:pt>
                <c:pt idx="10416">
                  <c:v>520800000000.08191</c:v>
                </c:pt>
                <c:pt idx="10417">
                  <c:v>520850000000.08191</c:v>
                </c:pt>
                <c:pt idx="10418">
                  <c:v>520900000000.08197</c:v>
                </c:pt>
                <c:pt idx="10419">
                  <c:v>520950000000.08197</c:v>
                </c:pt>
                <c:pt idx="10420">
                  <c:v>521000000000.08203</c:v>
                </c:pt>
                <c:pt idx="10421">
                  <c:v>521050000000.08203</c:v>
                </c:pt>
                <c:pt idx="10422">
                  <c:v>521100000000.08209</c:v>
                </c:pt>
                <c:pt idx="10423">
                  <c:v>521150000000.08209</c:v>
                </c:pt>
                <c:pt idx="10424">
                  <c:v>521200000000.08209</c:v>
                </c:pt>
                <c:pt idx="10425">
                  <c:v>521250000000.08221</c:v>
                </c:pt>
                <c:pt idx="10426">
                  <c:v>521300000000.08221</c:v>
                </c:pt>
                <c:pt idx="10427">
                  <c:v>521350000000.08221</c:v>
                </c:pt>
                <c:pt idx="10428">
                  <c:v>521400000000.08221</c:v>
                </c:pt>
                <c:pt idx="10429">
                  <c:v>521450000000.08221</c:v>
                </c:pt>
                <c:pt idx="10430">
                  <c:v>521500000000.08228</c:v>
                </c:pt>
                <c:pt idx="10431">
                  <c:v>521550000000.08228</c:v>
                </c:pt>
                <c:pt idx="10432">
                  <c:v>521600000000.08252</c:v>
                </c:pt>
                <c:pt idx="10433">
                  <c:v>521650000000.08252</c:v>
                </c:pt>
                <c:pt idx="10434">
                  <c:v>521700000000.08252</c:v>
                </c:pt>
                <c:pt idx="10435">
                  <c:v>521750000000.08252</c:v>
                </c:pt>
                <c:pt idx="10436">
                  <c:v>521800000000.08252</c:v>
                </c:pt>
                <c:pt idx="10437">
                  <c:v>521850000000.08252</c:v>
                </c:pt>
                <c:pt idx="10438">
                  <c:v>521900000000.08252</c:v>
                </c:pt>
                <c:pt idx="10439">
                  <c:v>521950000000.08252</c:v>
                </c:pt>
                <c:pt idx="10440">
                  <c:v>522000000000.08252</c:v>
                </c:pt>
                <c:pt idx="10441">
                  <c:v>522050000000.08252</c:v>
                </c:pt>
                <c:pt idx="10442">
                  <c:v>522100000000.08258</c:v>
                </c:pt>
                <c:pt idx="10443">
                  <c:v>522150000000.08258</c:v>
                </c:pt>
                <c:pt idx="10444">
                  <c:v>522200000000.0827</c:v>
                </c:pt>
                <c:pt idx="10445">
                  <c:v>522250000000.0827</c:v>
                </c:pt>
                <c:pt idx="10446">
                  <c:v>522300000000.0827</c:v>
                </c:pt>
                <c:pt idx="10447">
                  <c:v>522350000000.0827</c:v>
                </c:pt>
                <c:pt idx="10448">
                  <c:v>522400000000.0827</c:v>
                </c:pt>
                <c:pt idx="10449">
                  <c:v>522450000000.08276</c:v>
                </c:pt>
                <c:pt idx="10450">
                  <c:v>522500000000.08276</c:v>
                </c:pt>
                <c:pt idx="10451">
                  <c:v>522550000000.08282</c:v>
                </c:pt>
                <c:pt idx="10452">
                  <c:v>522600000000.08282</c:v>
                </c:pt>
                <c:pt idx="10453">
                  <c:v>522650000000.08282</c:v>
                </c:pt>
                <c:pt idx="10454">
                  <c:v>522700000000.08289</c:v>
                </c:pt>
                <c:pt idx="10455">
                  <c:v>522750000000.08289</c:v>
                </c:pt>
                <c:pt idx="10456">
                  <c:v>522800000000.08301</c:v>
                </c:pt>
                <c:pt idx="10457">
                  <c:v>522850000000.08301</c:v>
                </c:pt>
                <c:pt idx="10458">
                  <c:v>522900000000.08301</c:v>
                </c:pt>
                <c:pt idx="10459">
                  <c:v>522950000000.08301</c:v>
                </c:pt>
                <c:pt idx="10460">
                  <c:v>523000000000.08301</c:v>
                </c:pt>
                <c:pt idx="10461">
                  <c:v>523050000000.08307</c:v>
                </c:pt>
                <c:pt idx="10462">
                  <c:v>523100000000.08307</c:v>
                </c:pt>
                <c:pt idx="10463">
                  <c:v>523150000000.08313</c:v>
                </c:pt>
                <c:pt idx="10464">
                  <c:v>523200000000.08313</c:v>
                </c:pt>
                <c:pt idx="10465">
                  <c:v>523250000000.08319</c:v>
                </c:pt>
                <c:pt idx="10466">
                  <c:v>523300000000.08319</c:v>
                </c:pt>
                <c:pt idx="10467">
                  <c:v>523350000000.08319</c:v>
                </c:pt>
                <c:pt idx="10468">
                  <c:v>523400000000.08325</c:v>
                </c:pt>
                <c:pt idx="10469">
                  <c:v>523450000000.08325</c:v>
                </c:pt>
                <c:pt idx="10470">
                  <c:v>523500000000.08331</c:v>
                </c:pt>
                <c:pt idx="10471">
                  <c:v>523550000000.08331</c:v>
                </c:pt>
                <c:pt idx="10472">
                  <c:v>523600000000.08331</c:v>
                </c:pt>
                <c:pt idx="10473">
                  <c:v>523650000000.08337</c:v>
                </c:pt>
                <c:pt idx="10474">
                  <c:v>523700000000.08337</c:v>
                </c:pt>
                <c:pt idx="10475">
                  <c:v>523750000000.0835</c:v>
                </c:pt>
                <c:pt idx="10476">
                  <c:v>523800000000.0835</c:v>
                </c:pt>
                <c:pt idx="10477">
                  <c:v>523850000000.0835</c:v>
                </c:pt>
                <c:pt idx="10478">
                  <c:v>523900000000.0835</c:v>
                </c:pt>
                <c:pt idx="10479">
                  <c:v>523950000000.0835</c:v>
                </c:pt>
                <c:pt idx="10480">
                  <c:v>524000000000.08356</c:v>
                </c:pt>
                <c:pt idx="10481">
                  <c:v>524050000000.08356</c:v>
                </c:pt>
                <c:pt idx="10482">
                  <c:v>524100000000.08362</c:v>
                </c:pt>
                <c:pt idx="10483">
                  <c:v>524150000000.08362</c:v>
                </c:pt>
                <c:pt idx="10484">
                  <c:v>524200000000.08362</c:v>
                </c:pt>
                <c:pt idx="10485">
                  <c:v>524250000000.08368</c:v>
                </c:pt>
                <c:pt idx="10486">
                  <c:v>524300000000.08368</c:v>
                </c:pt>
                <c:pt idx="10487">
                  <c:v>524350000000.08374</c:v>
                </c:pt>
                <c:pt idx="10488">
                  <c:v>524400000000.08374</c:v>
                </c:pt>
                <c:pt idx="10489">
                  <c:v>524450000000.0838</c:v>
                </c:pt>
                <c:pt idx="10490">
                  <c:v>524500000000.0838</c:v>
                </c:pt>
                <c:pt idx="10491">
                  <c:v>524550000000.0838</c:v>
                </c:pt>
                <c:pt idx="10492">
                  <c:v>524600000000.08386</c:v>
                </c:pt>
                <c:pt idx="10493">
                  <c:v>524650000000.08386</c:v>
                </c:pt>
                <c:pt idx="10494">
                  <c:v>524700000000.08392</c:v>
                </c:pt>
                <c:pt idx="10495">
                  <c:v>524750000000.08392</c:v>
                </c:pt>
                <c:pt idx="10496">
                  <c:v>524800000000.08398</c:v>
                </c:pt>
                <c:pt idx="10497">
                  <c:v>524850000000.08398</c:v>
                </c:pt>
                <c:pt idx="10498">
                  <c:v>524900000000.08398</c:v>
                </c:pt>
                <c:pt idx="10499">
                  <c:v>524950000000.08423</c:v>
                </c:pt>
                <c:pt idx="10500">
                  <c:v>525000000000.08423</c:v>
                </c:pt>
                <c:pt idx="10501">
                  <c:v>525050000000.08423</c:v>
                </c:pt>
                <c:pt idx="10502">
                  <c:v>525100000000.08423</c:v>
                </c:pt>
                <c:pt idx="10503">
                  <c:v>525150000000.08423</c:v>
                </c:pt>
                <c:pt idx="10504">
                  <c:v>525200000000.08423</c:v>
                </c:pt>
                <c:pt idx="10505">
                  <c:v>525250000000.08423</c:v>
                </c:pt>
                <c:pt idx="10506">
                  <c:v>525300000000.08423</c:v>
                </c:pt>
                <c:pt idx="10507">
                  <c:v>525350000000.08423</c:v>
                </c:pt>
                <c:pt idx="10508">
                  <c:v>525400000000.08429</c:v>
                </c:pt>
                <c:pt idx="10509">
                  <c:v>525450000000.08429</c:v>
                </c:pt>
                <c:pt idx="10510">
                  <c:v>525500000000.08429</c:v>
                </c:pt>
                <c:pt idx="10511">
                  <c:v>525550000000.08453</c:v>
                </c:pt>
                <c:pt idx="10512">
                  <c:v>525600000000.08453</c:v>
                </c:pt>
                <c:pt idx="10513">
                  <c:v>525650000000.08453</c:v>
                </c:pt>
                <c:pt idx="10514">
                  <c:v>525700000000.08453</c:v>
                </c:pt>
                <c:pt idx="10515">
                  <c:v>525750000000.08453</c:v>
                </c:pt>
                <c:pt idx="10516">
                  <c:v>525800000000.08453</c:v>
                </c:pt>
                <c:pt idx="10517">
                  <c:v>525850000000.08453</c:v>
                </c:pt>
                <c:pt idx="10518">
                  <c:v>525900000000.08453</c:v>
                </c:pt>
                <c:pt idx="10519">
                  <c:v>525950000000.08453</c:v>
                </c:pt>
                <c:pt idx="10520">
                  <c:v>526000000000.08459</c:v>
                </c:pt>
                <c:pt idx="10521">
                  <c:v>526050000000.08459</c:v>
                </c:pt>
                <c:pt idx="10522">
                  <c:v>526100000000.08459</c:v>
                </c:pt>
                <c:pt idx="10523">
                  <c:v>526150000000.08472</c:v>
                </c:pt>
                <c:pt idx="10524">
                  <c:v>526200000000.08472</c:v>
                </c:pt>
                <c:pt idx="10525">
                  <c:v>526250000000.08472</c:v>
                </c:pt>
                <c:pt idx="10526">
                  <c:v>526300000000.08472</c:v>
                </c:pt>
                <c:pt idx="10527">
                  <c:v>526350000000.08478</c:v>
                </c:pt>
                <c:pt idx="10528">
                  <c:v>526400000000.08478</c:v>
                </c:pt>
                <c:pt idx="10529">
                  <c:v>526450000000.08478</c:v>
                </c:pt>
                <c:pt idx="10530">
                  <c:v>526500000000.08502</c:v>
                </c:pt>
                <c:pt idx="10531">
                  <c:v>526550000000.08502</c:v>
                </c:pt>
                <c:pt idx="10532">
                  <c:v>526600000000.08502</c:v>
                </c:pt>
                <c:pt idx="10533">
                  <c:v>526650000000.08502</c:v>
                </c:pt>
                <c:pt idx="10534">
                  <c:v>526700000000.08502</c:v>
                </c:pt>
                <c:pt idx="10535">
                  <c:v>526750000000.08502</c:v>
                </c:pt>
                <c:pt idx="10536">
                  <c:v>526800000000.08502</c:v>
                </c:pt>
                <c:pt idx="10537">
                  <c:v>526850000000.08502</c:v>
                </c:pt>
                <c:pt idx="10538">
                  <c:v>526900000000.08502</c:v>
                </c:pt>
                <c:pt idx="10539">
                  <c:v>526950000000.08508</c:v>
                </c:pt>
                <c:pt idx="10540">
                  <c:v>527000000000.08508</c:v>
                </c:pt>
                <c:pt idx="10541">
                  <c:v>527050000000.08508</c:v>
                </c:pt>
                <c:pt idx="10542">
                  <c:v>527100000000.08521</c:v>
                </c:pt>
                <c:pt idx="10543">
                  <c:v>527150000000.08521</c:v>
                </c:pt>
                <c:pt idx="10544">
                  <c:v>527200000000.08521</c:v>
                </c:pt>
                <c:pt idx="10545">
                  <c:v>527250000000.08521</c:v>
                </c:pt>
                <c:pt idx="10546">
                  <c:v>527300000000.08521</c:v>
                </c:pt>
                <c:pt idx="10547">
                  <c:v>527350000000.08527</c:v>
                </c:pt>
                <c:pt idx="10548">
                  <c:v>527400000000.08527</c:v>
                </c:pt>
                <c:pt idx="10549">
                  <c:v>527450000000.08533</c:v>
                </c:pt>
                <c:pt idx="10550">
                  <c:v>527500000000.08533</c:v>
                </c:pt>
                <c:pt idx="10551">
                  <c:v>527550000000.08539</c:v>
                </c:pt>
                <c:pt idx="10552">
                  <c:v>527600000000.08539</c:v>
                </c:pt>
                <c:pt idx="10553">
                  <c:v>527650000000.08539</c:v>
                </c:pt>
                <c:pt idx="10554">
                  <c:v>527700000000.08551</c:v>
                </c:pt>
                <c:pt idx="10555">
                  <c:v>527750000000.08551</c:v>
                </c:pt>
                <c:pt idx="10556">
                  <c:v>527800000000.08551</c:v>
                </c:pt>
                <c:pt idx="10557">
                  <c:v>527850000000.08551</c:v>
                </c:pt>
                <c:pt idx="10558">
                  <c:v>527900000000.08557</c:v>
                </c:pt>
                <c:pt idx="10559">
                  <c:v>527950000000.08557</c:v>
                </c:pt>
                <c:pt idx="10560">
                  <c:v>528000000000.08557</c:v>
                </c:pt>
                <c:pt idx="10561">
                  <c:v>528050000000.08563</c:v>
                </c:pt>
                <c:pt idx="10562">
                  <c:v>528100000000.08563</c:v>
                </c:pt>
                <c:pt idx="10563">
                  <c:v>528150000000.08569</c:v>
                </c:pt>
                <c:pt idx="10564">
                  <c:v>528200000000.08569</c:v>
                </c:pt>
                <c:pt idx="10565">
                  <c:v>528250000000.08569</c:v>
                </c:pt>
                <c:pt idx="10566">
                  <c:v>528300000000.08575</c:v>
                </c:pt>
                <c:pt idx="10567">
                  <c:v>528350000000.08575</c:v>
                </c:pt>
                <c:pt idx="10568">
                  <c:v>528400000000.08582</c:v>
                </c:pt>
                <c:pt idx="10569">
                  <c:v>528450000000.08582</c:v>
                </c:pt>
                <c:pt idx="10570">
                  <c:v>528500000000.08588</c:v>
                </c:pt>
                <c:pt idx="10571">
                  <c:v>528550000000.08588</c:v>
                </c:pt>
                <c:pt idx="10572">
                  <c:v>528600000000.08588</c:v>
                </c:pt>
                <c:pt idx="10573">
                  <c:v>528650000000.086</c:v>
                </c:pt>
                <c:pt idx="10574">
                  <c:v>528700000000.086</c:v>
                </c:pt>
                <c:pt idx="10575">
                  <c:v>528750000000.086</c:v>
                </c:pt>
                <c:pt idx="10576">
                  <c:v>528800000000.086</c:v>
                </c:pt>
                <c:pt idx="10577">
                  <c:v>528850000000.086</c:v>
                </c:pt>
                <c:pt idx="10578">
                  <c:v>528900000000.08606</c:v>
                </c:pt>
                <c:pt idx="10579">
                  <c:v>528950000000.08606</c:v>
                </c:pt>
                <c:pt idx="10580">
                  <c:v>529000000000.08612</c:v>
                </c:pt>
                <c:pt idx="10581">
                  <c:v>529050000000.08612</c:v>
                </c:pt>
                <c:pt idx="10582">
                  <c:v>529100000000.08618</c:v>
                </c:pt>
                <c:pt idx="10583">
                  <c:v>529150000000.08618</c:v>
                </c:pt>
                <c:pt idx="10584">
                  <c:v>529200000000.08618</c:v>
                </c:pt>
                <c:pt idx="10585">
                  <c:v>529250000000.08624</c:v>
                </c:pt>
                <c:pt idx="10586">
                  <c:v>529300000000.08624</c:v>
                </c:pt>
                <c:pt idx="10587">
                  <c:v>529350000000.0863</c:v>
                </c:pt>
                <c:pt idx="10588">
                  <c:v>529400000000.0863</c:v>
                </c:pt>
                <c:pt idx="10589">
                  <c:v>529450000000.0863</c:v>
                </c:pt>
                <c:pt idx="10590">
                  <c:v>529500000000.08636</c:v>
                </c:pt>
                <c:pt idx="10591">
                  <c:v>529550000000.08636</c:v>
                </c:pt>
                <c:pt idx="10592">
                  <c:v>529600000000.08643</c:v>
                </c:pt>
                <c:pt idx="10593">
                  <c:v>529650000000.08643</c:v>
                </c:pt>
                <c:pt idx="10594">
                  <c:v>529700000000.08649</c:v>
                </c:pt>
                <c:pt idx="10595">
                  <c:v>529750000000.08649</c:v>
                </c:pt>
                <c:pt idx="10596">
                  <c:v>529800000000.08649</c:v>
                </c:pt>
                <c:pt idx="10597">
                  <c:v>529850000000.08655</c:v>
                </c:pt>
                <c:pt idx="10598">
                  <c:v>529900000000.08655</c:v>
                </c:pt>
                <c:pt idx="10599">
                  <c:v>529950000000.08661</c:v>
                </c:pt>
                <c:pt idx="10600">
                  <c:v>530000000000.08661</c:v>
                </c:pt>
                <c:pt idx="10601">
                  <c:v>530050000000.08667</c:v>
                </c:pt>
                <c:pt idx="10602">
                  <c:v>530100000000.08667</c:v>
                </c:pt>
                <c:pt idx="10603">
                  <c:v>530150000000.08667</c:v>
                </c:pt>
                <c:pt idx="10604">
                  <c:v>530200000000.08667</c:v>
                </c:pt>
                <c:pt idx="10605">
                  <c:v>530250000000.08667</c:v>
                </c:pt>
                <c:pt idx="10606">
                  <c:v>530300000000.08667</c:v>
                </c:pt>
                <c:pt idx="10607">
                  <c:v>530350000000.08667</c:v>
                </c:pt>
                <c:pt idx="10608">
                  <c:v>530400000000.08667</c:v>
                </c:pt>
                <c:pt idx="10609">
                  <c:v>530450000000.08685</c:v>
                </c:pt>
                <c:pt idx="10610">
                  <c:v>530500000000.08685</c:v>
                </c:pt>
                <c:pt idx="10611">
                  <c:v>530550000000.08691</c:v>
                </c:pt>
                <c:pt idx="10612">
                  <c:v>530600000000.08691</c:v>
                </c:pt>
                <c:pt idx="10613">
                  <c:v>530650000000.08698</c:v>
                </c:pt>
                <c:pt idx="10614">
                  <c:v>530700000000.08698</c:v>
                </c:pt>
                <c:pt idx="10615">
                  <c:v>530750000000.08698</c:v>
                </c:pt>
                <c:pt idx="10616">
                  <c:v>530800000000.08722</c:v>
                </c:pt>
                <c:pt idx="10617">
                  <c:v>530850000000.08722</c:v>
                </c:pt>
                <c:pt idx="10618">
                  <c:v>530900000000.08722</c:v>
                </c:pt>
                <c:pt idx="10619">
                  <c:v>530950000000.08722</c:v>
                </c:pt>
                <c:pt idx="10620">
                  <c:v>531000000000.08722</c:v>
                </c:pt>
                <c:pt idx="10621">
                  <c:v>531050000000.08722</c:v>
                </c:pt>
                <c:pt idx="10622">
                  <c:v>531100000000.08722</c:v>
                </c:pt>
                <c:pt idx="10623">
                  <c:v>531150000000.08722</c:v>
                </c:pt>
                <c:pt idx="10624">
                  <c:v>531200000000.08722</c:v>
                </c:pt>
                <c:pt idx="10625">
                  <c:v>531250000000.08728</c:v>
                </c:pt>
                <c:pt idx="10626">
                  <c:v>531300000000.08728</c:v>
                </c:pt>
                <c:pt idx="10627">
                  <c:v>531350000000.08728</c:v>
                </c:pt>
                <c:pt idx="10628">
                  <c:v>531400000000.08752</c:v>
                </c:pt>
                <c:pt idx="10629">
                  <c:v>531450000000.08752</c:v>
                </c:pt>
                <c:pt idx="10630">
                  <c:v>531500000000.08752</c:v>
                </c:pt>
                <c:pt idx="10631">
                  <c:v>531550000000.08752</c:v>
                </c:pt>
                <c:pt idx="10632">
                  <c:v>531600000000.08752</c:v>
                </c:pt>
                <c:pt idx="10633">
                  <c:v>531650000000.08752</c:v>
                </c:pt>
                <c:pt idx="10634">
                  <c:v>531700000000.08752</c:v>
                </c:pt>
                <c:pt idx="10635">
                  <c:v>531750000000.08752</c:v>
                </c:pt>
                <c:pt idx="10636">
                  <c:v>531800000000.08752</c:v>
                </c:pt>
                <c:pt idx="10637">
                  <c:v>531850000000.08759</c:v>
                </c:pt>
                <c:pt idx="10638">
                  <c:v>531900000000.08759</c:v>
                </c:pt>
                <c:pt idx="10639">
                  <c:v>531950000000.08759</c:v>
                </c:pt>
                <c:pt idx="10640">
                  <c:v>532000000000.08771</c:v>
                </c:pt>
                <c:pt idx="10641">
                  <c:v>532050000000.08771</c:v>
                </c:pt>
                <c:pt idx="10642">
                  <c:v>532100000000.08771</c:v>
                </c:pt>
                <c:pt idx="10643">
                  <c:v>532150000000.08771</c:v>
                </c:pt>
                <c:pt idx="10644">
                  <c:v>532200000000.08777</c:v>
                </c:pt>
                <c:pt idx="10645">
                  <c:v>532250000000.08777</c:v>
                </c:pt>
                <c:pt idx="10646">
                  <c:v>532300000000.08777</c:v>
                </c:pt>
                <c:pt idx="10647">
                  <c:v>532350000000.08783</c:v>
                </c:pt>
                <c:pt idx="10648">
                  <c:v>532400000000.08783</c:v>
                </c:pt>
                <c:pt idx="10649">
                  <c:v>532450000000.08789</c:v>
                </c:pt>
                <c:pt idx="10650">
                  <c:v>532500000000.08789</c:v>
                </c:pt>
                <c:pt idx="10651">
                  <c:v>532550000000.08789</c:v>
                </c:pt>
                <c:pt idx="10652">
                  <c:v>532600000000.08801</c:v>
                </c:pt>
                <c:pt idx="10653">
                  <c:v>532650000000.08801</c:v>
                </c:pt>
                <c:pt idx="10654">
                  <c:v>532700000000.08801</c:v>
                </c:pt>
                <c:pt idx="10655">
                  <c:v>532750000000.08801</c:v>
                </c:pt>
                <c:pt idx="10656">
                  <c:v>532800000000.08807</c:v>
                </c:pt>
                <c:pt idx="10657">
                  <c:v>532850000000.08807</c:v>
                </c:pt>
                <c:pt idx="10658">
                  <c:v>532900000000.08807</c:v>
                </c:pt>
                <c:pt idx="10659">
                  <c:v>532950000000.08813</c:v>
                </c:pt>
                <c:pt idx="10660">
                  <c:v>533000000000.08813</c:v>
                </c:pt>
                <c:pt idx="10661">
                  <c:v>533050000000.0882</c:v>
                </c:pt>
                <c:pt idx="10662">
                  <c:v>533100000000.0882</c:v>
                </c:pt>
                <c:pt idx="10663">
                  <c:v>533150000000.08826</c:v>
                </c:pt>
                <c:pt idx="10664">
                  <c:v>533200000000.08826</c:v>
                </c:pt>
                <c:pt idx="10665">
                  <c:v>533250000000.08826</c:v>
                </c:pt>
                <c:pt idx="10666">
                  <c:v>533300000000.08832</c:v>
                </c:pt>
                <c:pt idx="10667">
                  <c:v>533350000000.08832</c:v>
                </c:pt>
                <c:pt idx="10668">
                  <c:v>533400000000.08838</c:v>
                </c:pt>
                <c:pt idx="10669">
                  <c:v>533450000000.08838</c:v>
                </c:pt>
                <c:pt idx="10670">
                  <c:v>533500000000.08838</c:v>
                </c:pt>
                <c:pt idx="10671">
                  <c:v>533550000000.0885</c:v>
                </c:pt>
                <c:pt idx="10672">
                  <c:v>533600000000.0885</c:v>
                </c:pt>
                <c:pt idx="10673">
                  <c:v>533650000000.0885</c:v>
                </c:pt>
                <c:pt idx="10674">
                  <c:v>533700000000.0885</c:v>
                </c:pt>
                <c:pt idx="10675">
                  <c:v>533750000000.08856</c:v>
                </c:pt>
                <c:pt idx="10676">
                  <c:v>533800000000.08856</c:v>
                </c:pt>
                <c:pt idx="10677">
                  <c:v>533850000000.08856</c:v>
                </c:pt>
                <c:pt idx="10678">
                  <c:v>533900000000.08862</c:v>
                </c:pt>
                <c:pt idx="10679">
                  <c:v>533950000000.08862</c:v>
                </c:pt>
                <c:pt idx="10680">
                  <c:v>534000000000.08868</c:v>
                </c:pt>
                <c:pt idx="10681">
                  <c:v>534050000000.08868</c:v>
                </c:pt>
                <c:pt idx="10682">
                  <c:v>534100000000.08868</c:v>
                </c:pt>
                <c:pt idx="10683">
                  <c:v>534150000000.08875</c:v>
                </c:pt>
                <c:pt idx="10684">
                  <c:v>534200000000.08875</c:v>
                </c:pt>
                <c:pt idx="10685">
                  <c:v>534250000000.08881</c:v>
                </c:pt>
                <c:pt idx="10686">
                  <c:v>534300000000.08881</c:v>
                </c:pt>
                <c:pt idx="10687">
                  <c:v>534350000000.08887</c:v>
                </c:pt>
                <c:pt idx="10688">
                  <c:v>534400000000.08887</c:v>
                </c:pt>
                <c:pt idx="10689">
                  <c:v>534450000000.08887</c:v>
                </c:pt>
                <c:pt idx="10690">
                  <c:v>534500000000.08893</c:v>
                </c:pt>
                <c:pt idx="10691">
                  <c:v>534550000000.08893</c:v>
                </c:pt>
                <c:pt idx="10692">
                  <c:v>534600000000.08899</c:v>
                </c:pt>
                <c:pt idx="10693">
                  <c:v>534650000000.08899</c:v>
                </c:pt>
                <c:pt idx="10694">
                  <c:v>534700000000.08899</c:v>
                </c:pt>
                <c:pt idx="10695">
                  <c:v>534750000000.08905</c:v>
                </c:pt>
                <c:pt idx="10696">
                  <c:v>534800000000.08905</c:v>
                </c:pt>
                <c:pt idx="10697">
                  <c:v>534850000000.08911</c:v>
                </c:pt>
                <c:pt idx="10698">
                  <c:v>534900000000.08911</c:v>
                </c:pt>
                <c:pt idx="10699">
                  <c:v>534950000000.08917</c:v>
                </c:pt>
                <c:pt idx="10700">
                  <c:v>535000000000.08917</c:v>
                </c:pt>
                <c:pt idx="10701">
                  <c:v>535050000000.08917</c:v>
                </c:pt>
                <c:pt idx="10702">
                  <c:v>535100000000.08917</c:v>
                </c:pt>
                <c:pt idx="10703">
                  <c:v>535150000000.08917</c:v>
                </c:pt>
                <c:pt idx="10704">
                  <c:v>535200000000.08917</c:v>
                </c:pt>
                <c:pt idx="10705">
                  <c:v>535250000000.08917</c:v>
                </c:pt>
                <c:pt idx="10706">
                  <c:v>535300000000.08936</c:v>
                </c:pt>
                <c:pt idx="10707">
                  <c:v>535350000000.08936</c:v>
                </c:pt>
                <c:pt idx="10708">
                  <c:v>535400000000.08936</c:v>
                </c:pt>
                <c:pt idx="10709">
                  <c:v>535450000000.08942</c:v>
                </c:pt>
                <c:pt idx="10710">
                  <c:v>535500000000.08942</c:v>
                </c:pt>
                <c:pt idx="10711">
                  <c:v>535550000000.08948</c:v>
                </c:pt>
                <c:pt idx="10712">
                  <c:v>535600000000.08948</c:v>
                </c:pt>
                <c:pt idx="10713">
                  <c:v>535650000000.08948</c:v>
                </c:pt>
                <c:pt idx="10714">
                  <c:v>535700000000.08954</c:v>
                </c:pt>
                <c:pt idx="10715">
                  <c:v>535750000000.08954</c:v>
                </c:pt>
                <c:pt idx="10716">
                  <c:v>535800000000.0896</c:v>
                </c:pt>
                <c:pt idx="10717">
                  <c:v>535850000000.0896</c:v>
                </c:pt>
                <c:pt idx="10718">
                  <c:v>535900000000.08966</c:v>
                </c:pt>
                <c:pt idx="10719">
                  <c:v>535950000000.08966</c:v>
                </c:pt>
                <c:pt idx="10720">
                  <c:v>536000000000.08966</c:v>
                </c:pt>
                <c:pt idx="10721">
                  <c:v>536050000000.08966</c:v>
                </c:pt>
                <c:pt idx="10722">
                  <c:v>536100000000.08966</c:v>
                </c:pt>
                <c:pt idx="10723">
                  <c:v>536150000000.08966</c:v>
                </c:pt>
                <c:pt idx="10724">
                  <c:v>536200000000.08966</c:v>
                </c:pt>
                <c:pt idx="10725">
                  <c:v>536250000000.08966</c:v>
                </c:pt>
                <c:pt idx="10726">
                  <c:v>536300000000.08984</c:v>
                </c:pt>
                <c:pt idx="10727">
                  <c:v>536350000000.08984</c:v>
                </c:pt>
                <c:pt idx="10728">
                  <c:v>536400000000.0899</c:v>
                </c:pt>
                <c:pt idx="10729">
                  <c:v>536450000000.0899</c:v>
                </c:pt>
                <c:pt idx="10730">
                  <c:v>536500000000.08997</c:v>
                </c:pt>
                <c:pt idx="10731">
                  <c:v>536550000000.08997</c:v>
                </c:pt>
                <c:pt idx="10732">
                  <c:v>536600000000.08997</c:v>
                </c:pt>
                <c:pt idx="10733">
                  <c:v>536650000000.09003</c:v>
                </c:pt>
                <c:pt idx="10734">
                  <c:v>536700000000.09003</c:v>
                </c:pt>
                <c:pt idx="10735">
                  <c:v>536750000000.09009</c:v>
                </c:pt>
                <c:pt idx="10736">
                  <c:v>536800000000.09009</c:v>
                </c:pt>
                <c:pt idx="10737">
                  <c:v>536850000000.09021</c:v>
                </c:pt>
                <c:pt idx="10738">
                  <c:v>536900000000.09021</c:v>
                </c:pt>
                <c:pt idx="10739">
                  <c:v>536950000000.09021</c:v>
                </c:pt>
                <c:pt idx="10740">
                  <c:v>537000000000.09021</c:v>
                </c:pt>
                <c:pt idx="10741">
                  <c:v>537050000000.09021</c:v>
                </c:pt>
                <c:pt idx="10742">
                  <c:v>537100000000.09027</c:v>
                </c:pt>
                <c:pt idx="10743">
                  <c:v>537150000000.09027</c:v>
                </c:pt>
                <c:pt idx="10744">
                  <c:v>537200000000.09027</c:v>
                </c:pt>
                <c:pt idx="10745">
                  <c:v>537250000000.09033</c:v>
                </c:pt>
                <c:pt idx="10746">
                  <c:v>537300000000.09033</c:v>
                </c:pt>
                <c:pt idx="10747">
                  <c:v>537350000000.09039</c:v>
                </c:pt>
                <c:pt idx="10748">
                  <c:v>537400000000.09039</c:v>
                </c:pt>
                <c:pt idx="10749">
                  <c:v>537450000000.09052</c:v>
                </c:pt>
                <c:pt idx="10750">
                  <c:v>537500000000.09052</c:v>
                </c:pt>
                <c:pt idx="10751">
                  <c:v>537550000000.09052</c:v>
                </c:pt>
                <c:pt idx="10752">
                  <c:v>537600000000.09052</c:v>
                </c:pt>
                <c:pt idx="10753">
                  <c:v>537650000000.09052</c:v>
                </c:pt>
                <c:pt idx="10754">
                  <c:v>537700000000.09058</c:v>
                </c:pt>
                <c:pt idx="10755">
                  <c:v>537750000000.09058</c:v>
                </c:pt>
                <c:pt idx="10756">
                  <c:v>537800000000.09058</c:v>
                </c:pt>
                <c:pt idx="10757">
                  <c:v>537850000000.0907</c:v>
                </c:pt>
                <c:pt idx="10758">
                  <c:v>537900000000.0907</c:v>
                </c:pt>
                <c:pt idx="10759">
                  <c:v>537950000000.0907</c:v>
                </c:pt>
                <c:pt idx="10760">
                  <c:v>538000000000.0907</c:v>
                </c:pt>
                <c:pt idx="10761">
                  <c:v>538050000000.09076</c:v>
                </c:pt>
                <c:pt idx="10762">
                  <c:v>538100000000.09076</c:v>
                </c:pt>
                <c:pt idx="10763">
                  <c:v>538150000000.09076</c:v>
                </c:pt>
                <c:pt idx="10764">
                  <c:v>538200000000.09082</c:v>
                </c:pt>
                <c:pt idx="10765">
                  <c:v>538250000000.09082</c:v>
                </c:pt>
                <c:pt idx="10766">
                  <c:v>538300000000.09088</c:v>
                </c:pt>
                <c:pt idx="10767">
                  <c:v>538350000000.09088</c:v>
                </c:pt>
                <c:pt idx="10768">
                  <c:v>538400000000.091</c:v>
                </c:pt>
                <c:pt idx="10769">
                  <c:v>538450000000.091</c:v>
                </c:pt>
                <c:pt idx="10770">
                  <c:v>538500000000.091</c:v>
                </c:pt>
                <c:pt idx="10771">
                  <c:v>538550000000.091</c:v>
                </c:pt>
                <c:pt idx="10772">
                  <c:v>538600000000.091</c:v>
                </c:pt>
                <c:pt idx="10773">
                  <c:v>538650000000.09106</c:v>
                </c:pt>
                <c:pt idx="10774">
                  <c:v>538700000000.09106</c:v>
                </c:pt>
                <c:pt idx="10775">
                  <c:v>538750000000.09106</c:v>
                </c:pt>
                <c:pt idx="10776">
                  <c:v>538800000000.09113</c:v>
                </c:pt>
                <c:pt idx="10777">
                  <c:v>538850000000.09113</c:v>
                </c:pt>
                <c:pt idx="10778">
                  <c:v>538900000000.09119</c:v>
                </c:pt>
                <c:pt idx="10779">
                  <c:v>538950000000.09119</c:v>
                </c:pt>
                <c:pt idx="10780">
                  <c:v>539000000000.09125</c:v>
                </c:pt>
                <c:pt idx="10781">
                  <c:v>539050000000.09125</c:v>
                </c:pt>
                <c:pt idx="10782">
                  <c:v>539100000000.09125</c:v>
                </c:pt>
                <c:pt idx="10783">
                  <c:v>539150000000.09131</c:v>
                </c:pt>
                <c:pt idx="10784">
                  <c:v>539200000000.09131</c:v>
                </c:pt>
                <c:pt idx="10785">
                  <c:v>539250000000.09137</c:v>
                </c:pt>
                <c:pt idx="10786">
                  <c:v>539300000000.09137</c:v>
                </c:pt>
                <c:pt idx="10787">
                  <c:v>539350000000.09137</c:v>
                </c:pt>
                <c:pt idx="10788">
                  <c:v>539400000000.09143</c:v>
                </c:pt>
                <c:pt idx="10789">
                  <c:v>539450000000.09143</c:v>
                </c:pt>
                <c:pt idx="10790">
                  <c:v>539500000000.09149</c:v>
                </c:pt>
                <c:pt idx="10791">
                  <c:v>539550000000.09149</c:v>
                </c:pt>
                <c:pt idx="10792">
                  <c:v>539600000000.09155</c:v>
                </c:pt>
                <c:pt idx="10793">
                  <c:v>539650000000.09155</c:v>
                </c:pt>
                <c:pt idx="10794">
                  <c:v>539700000000.09155</c:v>
                </c:pt>
                <c:pt idx="10795">
                  <c:v>539750000000.09161</c:v>
                </c:pt>
                <c:pt idx="10796">
                  <c:v>539800000000.09161</c:v>
                </c:pt>
                <c:pt idx="10797">
                  <c:v>539850000000.09167</c:v>
                </c:pt>
                <c:pt idx="10798">
                  <c:v>539900000000.09167</c:v>
                </c:pt>
                <c:pt idx="10799">
                  <c:v>539950000000.09174</c:v>
                </c:pt>
                <c:pt idx="10800">
                  <c:v>540000000000.09174</c:v>
                </c:pt>
                <c:pt idx="10801">
                  <c:v>540050000000.09174</c:v>
                </c:pt>
                <c:pt idx="10802">
                  <c:v>540100000000.0918</c:v>
                </c:pt>
                <c:pt idx="10803">
                  <c:v>540150000000.0918</c:v>
                </c:pt>
                <c:pt idx="10804">
                  <c:v>540200000000.09186</c:v>
                </c:pt>
                <c:pt idx="10805">
                  <c:v>540250000000.09186</c:v>
                </c:pt>
                <c:pt idx="10806">
                  <c:v>540300000000.09186</c:v>
                </c:pt>
                <c:pt idx="10807">
                  <c:v>540350000000.09192</c:v>
                </c:pt>
                <c:pt idx="10808">
                  <c:v>540400000000.09192</c:v>
                </c:pt>
                <c:pt idx="10809">
                  <c:v>540450000000.09198</c:v>
                </c:pt>
                <c:pt idx="10810">
                  <c:v>540500000000.09198</c:v>
                </c:pt>
                <c:pt idx="10811">
                  <c:v>540550000000.09222</c:v>
                </c:pt>
                <c:pt idx="10812">
                  <c:v>540600000000.09222</c:v>
                </c:pt>
                <c:pt idx="10813">
                  <c:v>540650000000.09222</c:v>
                </c:pt>
                <c:pt idx="10814">
                  <c:v>540700000000.09222</c:v>
                </c:pt>
                <c:pt idx="10815">
                  <c:v>540750000000.09222</c:v>
                </c:pt>
                <c:pt idx="10816">
                  <c:v>540800000000.09222</c:v>
                </c:pt>
                <c:pt idx="10817">
                  <c:v>540850000000.09222</c:v>
                </c:pt>
                <c:pt idx="10818">
                  <c:v>540900000000.09222</c:v>
                </c:pt>
                <c:pt idx="10819">
                  <c:v>540950000000.09222</c:v>
                </c:pt>
                <c:pt idx="10820">
                  <c:v>541000000000.09222</c:v>
                </c:pt>
                <c:pt idx="10821">
                  <c:v>541050000000.09229</c:v>
                </c:pt>
                <c:pt idx="10822">
                  <c:v>541100000000.09229</c:v>
                </c:pt>
                <c:pt idx="10823">
                  <c:v>541150000000.09253</c:v>
                </c:pt>
                <c:pt idx="10824">
                  <c:v>541200000000.09253</c:v>
                </c:pt>
                <c:pt idx="10825">
                  <c:v>541250000000.09253</c:v>
                </c:pt>
                <c:pt idx="10826">
                  <c:v>541300000000.09253</c:v>
                </c:pt>
                <c:pt idx="10827">
                  <c:v>541350000000.09253</c:v>
                </c:pt>
                <c:pt idx="10828">
                  <c:v>541400000000.09253</c:v>
                </c:pt>
                <c:pt idx="10829">
                  <c:v>541450000000.09253</c:v>
                </c:pt>
                <c:pt idx="10830">
                  <c:v>541500000000.09253</c:v>
                </c:pt>
                <c:pt idx="10831">
                  <c:v>541550000000.09253</c:v>
                </c:pt>
                <c:pt idx="10832">
                  <c:v>541600000000.09253</c:v>
                </c:pt>
                <c:pt idx="10833">
                  <c:v>541650000000.09259</c:v>
                </c:pt>
                <c:pt idx="10834">
                  <c:v>541700000000.09259</c:v>
                </c:pt>
                <c:pt idx="10835">
                  <c:v>541750000000.09271</c:v>
                </c:pt>
                <c:pt idx="10836">
                  <c:v>541800000000.09271</c:v>
                </c:pt>
                <c:pt idx="10837">
                  <c:v>541850000000.09271</c:v>
                </c:pt>
                <c:pt idx="10838">
                  <c:v>541900000000.09271</c:v>
                </c:pt>
                <c:pt idx="10839">
                  <c:v>541950000000.09271</c:v>
                </c:pt>
                <c:pt idx="10840">
                  <c:v>542000000000.09277</c:v>
                </c:pt>
                <c:pt idx="10841">
                  <c:v>542050000000.09277</c:v>
                </c:pt>
                <c:pt idx="10842">
                  <c:v>542100000000.09283</c:v>
                </c:pt>
                <c:pt idx="10843">
                  <c:v>542150000000.09283</c:v>
                </c:pt>
                <c:pt idx="10844">
                  <c:v>542200000000.09283</c:v>
                </c:pt>
                <c:pt idx="10845">
                  <c:v>542250000000.09302</c:v>
                </c:pt>
                <c:pt idx="10846">
                  <c:v>542300000000.09302</c:v>
                </c:pt>
                <c:pt idx="10847">
                  <c:v>542350000000.09302</c:v>
                </c:pt>
                <c:pt idx="10848">
                  <c:v>542400000000.09302</c:v>
                </c:pt>
                <c:pt idx="10849">
                  <c:v>542450000000.09302</c:v>
                </c:pt>
                <c:pt idx="10850">
                  <c:v>542500000000.09302</c:v>
                </c:pt>
                <c:pt idx="10851">
                  <c:v>542550000000.09302</c:v>
                </c:pt>
                <c:pt idx="10852">
                  <c:v>542600000000.09308</c:v>
                </c:pt>
                <c:pt idx="10853">
                  <c:v>542650000000.09308</c:v>
                </c:pt>
                <c:pt idx="10854">
                  <c:v>542700000000.0932</c:v>
                </c:pt>
                <c:pt idx="10855">
                  <c:v>542750000000.0932</c:v>
                </c:pt>
                <c:pt idx="10856">
                  <c:v>542800000000.0932</c:v>
                </c:pt>
                <c:pt idx="10857">
                  <c:v>542850000000.0932</c:v>
                </c:pt>
                <c:pt idx="10858">
                  <c:v>542900000000.0932</c:v>
                </c:pt>
                <c:pt idx="10859">
                  <c:v>542950000000.09326</c:v>
                </c:pt>
                <c:pt idx="10860">
                  <c:v>543000000000.09326</c:v>
                </c:pt>
                <c:pt idx="10861">
                  <c:v>543050000000.09326</c:v>
                </c:pt>
                <c:pt idx="10862">
                  <c:v>543100000000.09332</c:v>
                </c:pt>
                <c:pt idx="10863">
                  <c:v>543150000000.09332</c:v>
                </c:pt>
                <c:pt idx="10864">
                  <c:v>543200000000.09338</c:v>
                </c:pt>
                <c:pt idx="10865">
                  <c:v>543250000000.09338</c:v>
                </c:pt>
                <c:pt idx="10866">
                  <c:v>543300000000.09351</c:v>
                </c:pt>
                <c:pt idx="10867">
                  <c:v>543350000000.09351</c:v>
                </c:pt>
                <c:pt idx="10868">
                  <c:v>543400000000.09351</c:v>
                </c:pt>
                <c:pt idx="10869">
                  <c:v>543450000000.09351</c:v>
                </c:pt>
                <c:pt idx="10870">
                  <c:v>543500000000.09351</c:v>
                </c:pt>
                <c:pt idx="10871">
                  <c:v>543550000000.09357</c:v>
                </c:pt>
                <c:pt idx="10872">
                  <c:v>543600000000.09357</c:v>
                </c:pt>
                <c:pt idx="10873">
                  <c:v>543650000000.09363</c:v>
                </c:pt>
                <c:pt idx="10874">
                  <c:v>543700000000.09363</c:v>
                </c:pt>
                <c:pt idx="10875">
                  <c:v>543750000000.09363</c:v>
                </c:pt>
                <c:pt idx="10876">
                  <c:v>543800000000.09369</c:v>
                </c:pt>
                <c:pt idx="10877">
                  <c:v>543850000000.09369</c:v>
                </c:pt>
                <c:pt idx="10878">
                  <c:v>543900000000.09375</c:v>
                </c:pt>
                <c:pt idx="10879">
                  <c:v>543950000000.09375</c:v>
                </c:pt>
                <c:pt idx="10880">
                  <c:v>544000000000.09375</c:v>
                </c:pt>
                <c:pt idx="10881">
                  <c:v>544050000000.09381</c:v>
                </c:pt>
                <c:pt idx="10882">
                  <c:v>544100000000.09381</c:v>
                </c:pt>
                <c:pt idx="10883">
                  <c:v>544150000000.09387</c:v>
                </c:pt>
                <c:pt idx="10884">
                  <c:v>544200000000.09387</c:v>
                </c:pt>
                <c:pt idx="10885">
                  <c:v>544250000000.09393</c:v>
                </c:pt>
                <c:pt idx="10886">
                  <c:v>544300000000.09393</c:v>
                </c:pt>
                <c:pt idx="10887">
                  <c:v>544350000000.09393</c:v>
                </c:pt>
                <c:pt idx="10888">
                  <c:v>544400000000.09399</c:v>
                </c:pt>
                <c:pt idx="10889">
                  <c:v>544450000000.09399</c:v>
                </c:pt>
                <c:pt idx="10890">
                  <c:v>544500000000.09442</c:v>
                </c:pt>
                <c:pt idx="10891">
                  <c:v>544550000000.09442</c:v>
                </c:pt>
                <c:pt idx="10892">
                  <c:v>544600000000.09442</c:v>
                </c:pt>
                <c:pt idx="10893">
                  <c:v>544650000000.09448</c:v>
                </c:pt>
                <c:pt idx="10894">
                  <c:v>544700000000.09448</c:v>
                </c:pt>
                <c:pt idx="10895">
                  <c:v>544750000000.09454</c:v>
                </c:pt>
                <c:pt idx="10896">
                  <c:v>544800000000.09454</c:v>
                </c:pt>
                <c:pt idx="10897">
                  <c:v>544850000000.0946</c:v>
                </c:pt>
                <c:pt idx="10898">
                  <c:v>544900000000.0946</c:v>
                </c:pt>
                <c:pt idx="10899">
                  <c:v>544950000000.0946</c:v>
                </c:pt>
                <c:pt idx="10900">
                  <c:v>545000000000.09467</c:v>
                </c:pt>
                <c:pt idx="10901">
                  <c:v>545050000000.09467</c:v>
                </c:pt>
                <c:pt idx="10902">
                  <c:v>545100000000.09473</c:v>
                </c:pt>
                <c:pt idx="10903">
                  <c:v>545150000000.09473</c:v>
                </c:pt>
                <c:pt idx="10904">
                  <c:v>545200000000.09473</c:v>
                </c:pt>
                <c:pt idx="10905">
                  <c:v>545250000000.09473</c:v>
                </c:pt>
                <c:pt idx="10906">
                  <c:v>545300000000.09473</c:v>
                </c:pt>
                <c:pt idx="10907">
                  <c:v>545350000000.09473</c:v>
                </c:pt>
                <c:pt idx="10908">
                  <c:v>545400000000.09473</c:v>
                </c:pt>
                <c:pt idx="10909">
                  <c:v>545450000000.09473</c:v>
                </c:pt>
                <c:pt idx="10910">
                  <c:v>545500000000.09473</c:v>
                </c:pt>
                <c:pt idx="10911">
                  <c:v>545550000000.09473</c:v>
                </c:pt>
                <c:pt idx="10912">
                  <c:v>545600000000.09473</c:v>
                </c:pt>
                <c:pt idx="10913">
                  <c:v>545650000000.09473</c:v>
                </c:pt>
                <c:pt idx="10914">
                  <c:v>545700000000.09473</c:v>
                </c:pt>
                <c:pt idx="10915">
                  <c:v>545750000000.09473</c:v>
                </c:pt>
                <c:pt idx="10916">
                  <c:v>545800000000.09473</c:v>
                </c:pt>
                <c:pt idx="10917">
                  <c:v>545850000000.09473</c:v>
                </c:pt>
                <c:pt idx="10918">
                  <c:v>545900000000.09473</c:v>
                </c:pt>
                <c:pt idx="10919">
                  <c:v>545950000000.09479</c:v>
                </c:pt>
                <c:pt idx="10920">
                  <c:v>546000000000.09479</c:v>
                </c:pt>
                <c:pt idx="10921">
                  <c:v>546050000000.09503</c:v>
                </c:pt>
                <c:pt idx="10922">
                  <c:v>546100000000.09503</c:v>
                </c:pt>
                <c:pt idx="10923">
                  <c:v>546150000000.09503</c:v>
                </c:pt>
                <c:pt idx="10924">
                  <c:v>546200000000.09503</c:v>
                </c:pt>
                <c:pt idx="10925">
                  <c:v>546250000000.09503</c:v>
                </c:pt>
                <c:pt idx="10926">
                  <c:v>546300000000.09503</c:v>
                </c:pt>
                <c:pt idx="10927">
                  <c:v>546350000000.09503</c:v>
                </c:pt>
                <c:pt idx="10928">
                  <c:v>546400000000.09503</c:v>
                </c:pt>
                <c:pt idx="10929">
                  <c:v>546450000000.09503</c:v>
                </c:pt>
                <c:pt idx="10930">
                  <c:v>546500000000.09503</c:v>
                </c:pt>
                <c:pt idx="10931">
                  <c:v>546550000000.09509</c:v>
                </c:pt>
                <c:pt idx="10932">
                  <c:v>546600000000.09509</c:v>
                </c:pt>
                <c:pt idx="10933">
                  <c:v>546650000000.09521</c:v>
                </c:pt>
                <c:pt idx="10934">
                  <c:v>546700000000.09521</c:v>
                </c:pt>
                <c:pt idx="10935">
                  <c:v>546750000000.09521</c:v>
                </c:pt>
                <c:pt idx="10936">
                  <c:v>546800000000.09521</c:v>
                </c:pt>
                <c:pt idx="10937">
                  <c:v>546850000000.09521</c:v>
                </c:pt>
                <c:pt idx="10938">
                  <c:v>546900000000.09528</c:v>
                </c:pt>
                <c:pt idx="10939">
                  <c:v>546950000000.09528</c:v>
                </c:pt>
                <c:pt idx="10940">
                  <c:v>547000000000.09552</c:v>
                </c:pt>
                <c:pt idx="10941">
                  <c:v>547050000000.09552</c:v>
                </c:pt>
                <c:pt idx="10942">
                  <c:v>547100000000.09552</c:v>
                </c:pt>
                <c:pt idx="10943">
                  <c:v>547150000000.09552</c:v>
                </c:pt>
                <c:pt idx="10944">
                  <c:v>547200000000.09552</c:v>
                </c:pt>
                <c:pt idx="10945">
                  <c:v>547250000000.09552</c:v>
                </c:pt>
                <c:pt idx="10946">
                  <c:v>547300000000.09552</c:v>
                </c:pt>
                <c:pt idx="10947">
                  <c:v>547350000000.09552</c:v>
                </c:pt>
                <c:pt idx="10948">
                  <c:v>547400000000.09552</c:v>
                </c:pt>
                <c:pt idx="10949">
                  <c:v>547450000000.09552</c:v>
                </c:pt>
                <c:pt idx="10950">
                  <c:v>547500000000.09558</c:v>
                </c:pt>
                <c:pt idx="10951">
                  <c:v>547550000000.09558</c:v>
                </c:pt>
                <c:pt idx="10952">
                  <c:v>547600000000.0957</c:v>
                </c:pt>
                <c:pt idx="10953">
                  <c:v>547650000000.0957</c:v>
                </c:pt>
                <c:pt idx="10954">
                  <c:v>547700000000.0957</c:v>
                </c:pt>
                <c:pt idx="10955">
                  <c:v>547750000000.0957</c:v>
                </c:pt>
                <c:pt idx="10956">
                  <c:v>547800000000.0957</c:v>
                </c:pt>
                <c:pt idx="10957">
                  <c:v>547850000000.09576</c:v>
                </c:pt>
                <c:pt idx="10958">
                  <c:v>547900000000.09576</c:v>
                </c:pt>
                <c:pt idx="10959">
                  <c:v>547950000000.09583</c:v>
                </c:pt>
                <c:pt idx="10960">
                  <c:v>548000000000.09583</c:v>
                </c:pt>
                <c:pt idx="10961">
                  <c:v>548050000000.09583</c:v>
                </c:pt>
                <c:pt idx="10962">
                  <c:v>548100000000.09589</c:v>
                </c:pt>
                <c:pt idx="10963">
                  <c:v>548150000000.09589</c:v>
                </c:pt>
                <c:pt idx="10964">
                  <c:v>548200000000.09601</c:v>
                </c:pt>
                <c:pt idx="10965">
                  <c:v>548250000000.09601</c:v>
                </c:pt>
                <c:pt idx="10966">
                  <c:v>548300000000.09601</c:v>
                </c:pt>
                <c:pt idx="10967">
                  <c:v>548350000000.09601</c:v>
                </c:pt>
                <c:pt idx="10968">
                  <c:v>548400000000.09601</c:v>
                </c:pt>
                <c:pt idx="10969">
                  <c:v>548450000000.09607</c:v>
                </c:pt>
                <c:pt idx="10970">
                  <c:v>548500000000.09607</c:v>
                </c:pt>
                <c:pt idx="10971">
                  <c:v>548550000000.09613</c:v>
                </c:pt>
                <c:pt idx="10972">
                  <c:v>548600000000.09613</c:v>
                </c:pt>
                <c:pt idx="10973">
                  <c:v>548650000000.09613</c:v>
                </c:pt>
                <c:pt idx="10974">
                  <c:v>548700000000.09619</c:v>
                </c:pt>
                <c:pt idx="10975">
                  <c:v>548750000000.09619</c:v>
                </c:pt>
                <c:pt idx="10976">
                  <c:v>548800000000.09625</c:v>
                </c:pt>
                <c:pt idx="10977">
                  <c:v>548850000000.09625</c:v>
                </c:pt>
                <c:pt idx="10978">
                  <c:v>548900000000.09631</c:v>
                </c:pt>
                <c:pt idx="10979">
                  <c:v>548950000000.09631</c:v>
                </c:pt>
                <c:pt idx="10980">
                  <c:v>549000000000.09631</c:v>
                </c:pt>
                <c:pt idx="10981">
                  <c:v>549050000000.09637</c:v>
                </c:pt>
                <c:pt idx="10982">
                  <c:v>549100000000.09637</c:v>
                </c:pt>
                <c:pt idx="10983">
                  <c:v>549150000000.0965</c:v>
                </c:pt>
                <c:pt idx="10984">
                  <c:v>549200000000.0965</c:v>
                </c:pt>
                <c:pt idx="10985">
                  <c:v>549250000000.0965</c:v>
                </c:pt>
                <c:pt idx="10986">
                  <c:v>549300000000.0965</c:v>
                </c:pt>
                <c:pt idx="10987">
                  <c:v>549350000000.0965</c:v>
                </c:pt>
                <c:pt idx="10988">
                  <c:v>549400000000.09656</c:v>
                </c:pt>
                <c:pt idx="10989">
                  <c:v>549450000000.09656</c:v>
                </c:pt>
                <c:pt idx="10990">
                  <c:v>549500000000.09662</c:v>
                </c:pt>
                <c:pt idx="10991">
                  <c:v>549550000000.09662</c:v>
                </c:pt>
                <c:pt idx="10992">
                  <c:v>549600000000.09662</c:v>
                </c:pt>
                <c:pt idx="10993">
                  <c:v>549650000000.09668</c:v>
                </c:pt>
                <c:pt idx="10994">
                  <c:v>549700000000.09668</c:v>
                </c:pt>
                <c:pt idx="10995">
                  <c:v>549750000000.09674</c:v>
                </c:pt>
                <c:pt idx="10996">
                  <c:v>549800000000.0968</c:v>
                </c:pt>
                <c:pt idx="10997">
                  <c:v>549850000000.0968</c:v>
                </c:pt>
                <c:pt idx="10998">
                  <c:v>549900000000.0968</c:v>
                </c:pt>
                <c:pt idx="10999">
                  <c:v>549950000000.0968</c:v>
                </c:pt>
                <c:pt idx="11000">
                  <c:v>550000000000.0968</c:v>
                </c:pt>
                <c:pt idx="11001">
                  <c:v>550050000000.0968</c:v>
                </c:pt>
                <c:pt idx="11002">
                  <c:v>550100000000.0968</c:v>
                </c:pt>
                <c:pt idx="11003">
                  <c:v>550150000000.0968</c:v>
                </c:pt>
                <c:pt idx="11004">
                  <c:v>550200000000.0968</c:v>
                </c:pt>
                <c:pt idx="11005">
                  <c:v>550250000000.0968</c:v>
                </c:pt>
                <c:pt idx="11006">
                  <c:v>550300000000.0968</c:v>
                </c:pt>
                <c:pt idx="11007">
                  <c:v>550350000000.0968</c:v>
                </c:pt>
                <c:pt idx="11008">
                  <c:v>550400000000.0968</c:v>
                </c:pt>
                <c:pt idx="11009">
                  <c:v>550450000000.0968</c:v>
                </c:pt>
                <c:pt idx="11010">
                  <c:v>550500000000.0968</c:v>
                </c:pt>
                <c:pt idx="11011">
                  <c:v>550550000000.09717</c:v>
                </c:pt>
                <c:pt idx="11012">
                  <c:v>550600000000.09717</c:v>
                </c:pt>
                <c:pt idx="11013">
                  <c:v>550650000000.09717</c:v>
                </c:pt>
                <c:pt idx="11014">
                  <c:v>550700000000.09717</c:v>
                </c:pt>
                <c:pt idx="11015">
                  <c:v>550750000000.09729</c:v>
                </c:pt>
                <c:pt idx="11016">
                  <c:v>550800000000.09729</c:v>
                </c:pt>
                <c:pt idx="11017">
                  <c:v>550850000000.09729</c:v>
                </c:pt>
                <c:pt idx="11018">
                  <c:v>550900000000.09729</c:v>
                </c:pt>
                <c:pt idx="11019">
                  <c:v>550950000000.09729</c:v>
                </c:pt>
                <c:pt idx="11020">
                  <c:v>551000000000.09729</c:v>
                </c:pt>
                <c:pt idx="11021">
                  <c:v>551050000000.09729</c:v>
                </c:pt>
                <c:pt idx="11022">
                  <c:v>551100000000.09729</c:v>
                </c:pt>
                <c:pt idx="11023">
                  <c:v>551150000000.09729</c:v>
                </c:pt>
                <c:pt idx="11024">
                  <c:v>551200000000.09729</c:v>
                </c:pt>
                <c:pt idx="11025">
                  <c:v>551250000000.09729</c:v>
                </c:pt>
                <c:pt idx="11026">
                  <c:v>551300000000.09729</c:v>
                </c:pt>
                <c:pt idx="11027">
                  <c:v>551350000000.09729</c:v>
                </c:pt>
                <c:pt idx="11028">
                  <c:v>551400000000.09729</c:v>
                </c:pt>
                <c:pt idx="11029">
                  <c:v>551450000000.09729</c:v>
                </c:pt>
                <c:pt idx="11030">
                  <c:v>551500000000.09729</c:v>
                </c:pt>
                <c:pt idx="11031">
                  <c:v>551550000000.09729</c:v>
                </c:pt>
                <c:pt idx="11032">
                  <c:v>551600000000.09729</c:v>
                </c:pt>
                <c:pt idx="11033">
                  <c:v>551650000000.09729</c:v>
                </c:pt>
                <c:pt idx="11034">
                  <c:v>551700000000.09729</c:v>
                </c:pt>
                <c:pt idx="11035">
                  <c:v>551750000000.09778</c:v>
                </c:pt>
                <c:pt idx="11036">
                  <c:v>551800000000.09778</c:v>
                </c:pt>
                <c:pt idx="11037">
                  <c:v>551850000000.09778</c:v>
                </c:pt>
                <c:pt idx="11038">
                  <c:v>551900000000.09778</c:v>
                </c:pt>
                <c:pt idx="11039">
                  <c:v>551950000000.09778</c:v>
                </c:pt>
                <c:pt idx="11040">
                  <c:v>552000000000.09778</c:v>
                </c:pt>
                <c:pt idx="11041">
                  <c:v>552050000000.09778</c:v>
                </c:pt>
                <c:pt idx="11042">
                  <c:v>552100000000.09778</c:v>
                </c:pt>
                <c:pt idx="11043">
                  <c:v>552150000000.09778</c:v>
                </c:pt>
                <c:pt idx="11044">
                  <c:v>552200000000.09802</c:v>
                </c:pt>
                <c:pt idx="11045">
                  <c:v>552250000000.09802</c:v>
                </c:pt>
                <c:pt idx="11046">
                  <c:v>552300000000.09802</c:v>
                </c:pt>
                <c:pt idx="11047">
                  <c:v>552350000000.09802</c:v>
                </c:pt>
                <c:pt idx="11048">
                  <c:v>552400000000.09802</c:v>
                </c:pt>
                <c:pt idx="11049">
                  <c:v>552450000000.09814</c:v>
                </c:pt>
                <c:pt idx="11050">
                  <c:v>552500000000.09814</c:v>
                </c:pt>
                <c:pt idx="11051">
                  <c:v>552550000000.09814</c:v>
                </c:pt>
                <c:pt idx="11052">
                  <c:v>552600000000.09814</c:v>
                </c:pt>
                <c:pt idx="11053">
                  <c:v>552650000000.09814</c:v>
                </c:pt>
                <c:pt idx="11054">
                  <c:v>552700000000.09839</c:v>
                </c:pt>
                <c:pt idx="11055">
                  <c:v>552750000000.09839</c:v>
                </c:pt>
                <c:pt idx="11056">
                  <c:v>552800000000.09839</c:v>
                </c:pt>
                <c:pt idx="11057">
                  <c:v>552850000000.09839</c:v>
                </c:pt>
                <c:pt idx="11058">
                  <c:v>552900000000.09839</c:v>
                </c:pt>
                <c:pt idx="11059">
                  <c:v>552950000000.09839</c:v>
                </c:pt>
                <c:pt idx="11060">
                  <c:v>553000000000.09839</c:v>
                </c:pt>
                <c:pt idx="11061">
                  <c:v>553050000000.09839</c:v>
                </c:pt>
                <c:pt idx="11062">
                  <c:v>553100000000.09839</c:v>
                </c:pt>
                <c:pt idx="11063">
                  <c:v>553150000000.09851</c:v>
                </c:pt>
                <c:pt idx="11064">
                  <c:v>553200000000.09851</c:v>
                </c:pt>
                <c:pt idx="11065">
                  <c:v>553250000000.09851</c:v>
                </c:pt>
                <c:pt idx="11066">
                  <c:v>553300000000.09851</c:v>
                </c:pt>
                <c:pt idx="11067">
                  <c:v>553350000000.09851</c:v>
                </c:pt>
                <c:pt idx="11068">
                  <c:v>553400000000.09863</c:v>
                </c:pt>
                <c:pt idx="11069">
                  <c:v>553450000000.09863</c:v>
                </c:pt>
                <c:pt idx="11070">
                  <c:v>553500000000.09863</c:v>
                </c:pt>
                <c:pt idx="11071">
                  <c:v>553550000000.09863</c:v>
                </c:pt>
                <c:pt idx="11072">
                  <c:v>553600000000.09863</c:v>
                </c:pt>
                <c:pt idx="11073">
                  <c:v>553650000000.09875</c:v>
                </c:pt>
                <c:pt idx="11074">
                  <c:v>553700000000.09875</c:v>
                </c:pt>
                <c:pt idx="11075">
                  <c:v>553750000000.09875</c:v>
                </c:pt>
                <c:pt idx="11076">
                  <c:v>553800000000.09875</c:v>
                </c:pt>
                <c:pt idx="11077">
                  <c:v>553850000000.099</c:v>
                </c:pt>
                <c:pt idx="11078">
                  <c:v>553900000000.099</c:v>
                </c:pt>
                <c:pt idx="11079">
                  <c:v>553950000000.099</c:v>
                </c:pt>
                <c:pt idx="11080">
                  <c:v>554000000000.099</c:v>
                </c:pt>
                <c:pt idx="11081">
                  <c:v>554050000000.099</c:v>
                </c:pt>
                <c:pt idx="11082">
                  <c:v>554100000000.099</c:v>
                </c:pt>
                <c:pt idx="11083">
                  <c:v>554150000000.099</c:v>
                </c:pt>
                <c:pt idx="11084">
                  <c:v>554200000000.099</c:v>
                </c:pt>
                <c:pt idx="11085">
                  <c:v>554250000000.099</c:v>
                </c:pt>
                <c:pt idx="11086">
                  <c:v>554300000000.099</c:v>
                </c:pt>
                <c:pt idx="11087">
                  <c:v>554350000000.09912</c:v>
                </c:pt>
                <c:pt idx="11088">
                  <c:v>554400000000.09912</c:v>
                </c:pt>
                <c:pt idx="11089">
                  <c:v>554450000000.09912</c:v>
                </c:pt>
                <c:pt idx="11090">
                  <c:v>554500000000.09912</c:v>
                </c:pt>
                <c:pt idx="11091">
                  <c:v>554550000000.09912</c:v>
                </c:pt>
                <c:pt idx="11092">
                  <c:v>554600000000.09924</c:v>
                </c:pt>
                <c:pt idx="11093">
                  <c:v>554650000000.09924</c:v>
                </c:pt>
                <c:pt idx="11094">
                  <c:v>554700000000.09924</c:v>
                </c:pt>
                <c:pt idx="11095">
                  <c:v>554750000000.09924</c:v>
                </c:pt>
                <c:pt idx="11096">
                  <c:v>554800000000.09924</c:v>
                </c:pt>
                <c:pt idx="11097">
                  <c:v>554850000000.09937</c:v>
                </c:pt>
                <c:pt idx="11098">
                  <c:v>554900000000.09937</c:v>
                </c:pt>
                <c:pt idx="11099">
                  <c:v>554950000000.09937</c:v>
                </c:pt>
                <c:pt idx="11100">
                  <c:v>555000000000.09937</c:v>
                </c:pt>
                <c:pt idx="11101">
                  <c:v>555050000000.09949</c:v>
                </c:pt>
                <c:pt idx="11102">
                  <c:v>555100000000.09949</c:v>
                </c:pt>
                <c:pt idx="11103">
                  <c:v>555150000000.09949</c:v>
                </c:pt>
                <c:pt idx="11104">
                  <c:v>555200000000.09949</c:v>
                </c:pt>
                <c:pt idx="11105">
                  <c:v>555250000000.09949</c:v>
                </c:pt>
                <c:pt idx="11106">
                  <c:v>555300000000.09961</c:v>
                </c:pt>
                <c:pt idx="11107">
                  <c:v>555350000000.09961</c:v>
                </c:pt>
                <c:pt idx="11108">
                  <c:v>555400000000.09961</c:v>
                </c:pt>
                <c:pt idx="11109">
                  <c:v>555450000000.09961</c:v>
                </c:pt>
                <c:pt idx="11110">
                  <c:v>555500000000.09961</c:v>
                </c:pt>
                <c:pt idx="11111">
                  <c:v>555550000000.09973</c:v>
                </c:pt>
                <c:pt idx="11112">
                  <c:v>555600000000.09973</c:v>
                </c:pt>
                <c:pt idx="11113">
                  <c:v>555650000000.09973</c:v>
                </c:pt>
                <c:pt idx="11114">
                  <c:v>555700000000.09973</c:v>
                </c:pt>
                <c:pt idx="11115">
                  <c:v>555750000000.09973</c:v>
                </c:pt>
                <c:pt idx="11116">
                  <c:v>555800000000.09985</c:v>
                </c:pt>
                <c:pt idx="11117">
                  <c:v>555850000000.09985</c:v>
                </c:pt>
                <c:pt idx="11118">
                  <c:v>555900000000.09985</c:v>
                </c:pt>
                <c:pt idx="11119">
                  <c:v>555950000000.09985</c:v>
                </c:pt>
                <c:pt idx="11120">
                  <c:v>556000000000.09998</c:v>
                </c:pt>
                <c:pt idx="11121">
                  <c:v>556050000000.09998</c:v>
                </c:pt>
                <c:pt idx="11122">
                  <c:v>556100000000.09998</c:v>
                </c:pt>
                <c:pt idx="11123">
                  <c:v>556150000000.09998</c:v>
                </c:pt>
                <c:pt idx="11124">
                  <c:v>556200000000.09998</c:v>
                </c:pt>
                <c:pt idx="11125">
                  <c:v>556250000000.1001</c:v>
                </c:pt>
                <c:pt idx="11126">
                  <c:v>556300000000.1001</c:v>
                </c:pt>
                <c:pt idx="11127">
                  <c:v>556350000000.1001</c:v>
                </c:pt>
                <c:pt idx="11128">
                  <c:v>556400000000.1001</c:v>
                </c:pt>
                <c:pt idx="11129">
                  <c:v>556450000000.1001</c:v>
                </c:pt>
                <c:pt idx="11130">
                  <c:v>556500000000.10022</c:v>
                </c:pt>
                <c:pt idx="11131">
                  <c:v>556550000000.10022</c:v>
                </c:pt>
                <c:pt idx="11132">
                  <c:v>556600000000.10022</c:v>
                </c:pt>
                <c:pt idx="11133">
                  <c:v>556650000000.10022</c:v>
                </c:pt>
                <c:pt idx="11134">
                  <c:v>556700000000.10022</c:v>
                </c:pt>
                <c:pt idx="11135">
                  <c:v>556750000000.10022</c:v>
                </c:pt>
                <c:pt idx="11136">
                  <c:v>556800000000.10022</c:v>
                </c:pt>
                <c:pt idx="11137">
                  <c:v>556850000000.10022</c:v>
                </c:pt>
                <c:pt idx="11138">
                  <c:v>556900000000.10022</c:v>
                </c:pt>
                <c:pt idx="11139">
                  <c:v>556950000000.10022</c:v>
                </c:pt>
                <c:pt idx="11140">
                  <c:v>557000000000.10022</c:v>
                </c:pt>
                <c:pt idx="11141">
                  <c:v>557050000000.10022</c:v>
                </c:pt>
                <c:pt idx="11142">
                  <c:v>557100000000.10022</c:v>
                </c:pt>
                <c:pt idx="11143">
                  <c:v>557150000000.10022</c:v>
                </c:pt>
                <c:pt idx="11144">
                  <c:v>557200000000.10059</c:v>
                </c:pt>
                <c:pt idx="11145">
                  <c:v>557250000000.10059</c:v>
                </c:pt>
                <c:pt idx="11146">
                  <c:v>557300000000.10059</c:v>
                </c:pt>
                <c:pt idx="11147">
                  <c:v>557350000000.10059</c:v>
                </c:pt>
                <c:pt idx="11148">
                  <c:v>557400000000.10059</c:v>
                </c:pt>
                <c:pt idx="11149">
                  <c:v>557450000000.10071</c:v>
                </c:pt>
                <c:pt idx="11150">
                  <c:v>557500000000.10071</c:v>
                </c:pt>
                <c:pt idx="11151">
                  <c:v>557550000000.10071</c:v>
                </c:pt>
                <c:pt idx="11152">
                  <c:v>557600000000.10071</c:v>
                </c:pt>
                <c:pt idx="11153">
                  <c:v>557650000000.10071</c:v>
                </c:pt>
                <c:pt idx="11154">
                  <c:v>557700000000.10083</c:v>
                </c:pt>
                <c:pt idx="11155">
                  <c:v>557750000000.10083</c:v>
                </c:pt>
                <c:pt idx="11156">
                  <c:v>557800000000.10083</c:v>
                </c:pt>
                <c:pt idx="11157">
                  <c:v>557850000000.10083</c:v>
                </c:pt>
                <c:pt idx="11158">
                  <c:v>557900000000.10083</c:v>
                </c:pt>
                <c:pt idx="11159">
                  <c:v>557950000000.10083</c:v>
                </c:pt>
                <c:pt idx="11160">
                  <c:v>558000000000.10083</c:v>
                </c:pt>
                <c:pt idx="11161">
                  <c:v>558050000000.10083</c:v>
                </c:pt>
                <c:pt idx="11162">
                  <c:v>558100000000.10083</c:v>
                </c:pt>
                <c:pt idx="11163">
                  <c:v>558150000000.10107</c:v>
                </c:pt>
                <c:pt idx="11164">
                  <c:v>558200000000.10107</c:v>
                </c:pt>
                <c:pt idx="11165">
                  <c:v>558250000000.10107</c:v>
                </c:pt>
                <c:pt idx="11166">
                  <c:v>558300000000.10107</c:v>
                </c:pt>
                <c:pt idx="11167">
                  <c:v>558350000000.10107</c:v>
                </c:pt>
                <c:pt idx="11168">
                  <c:v>558400000000.1012</c:v>
                </c:pt>
                <c:pt idx="11169">
                  <c:v>558450000000.1012</c:v>
                </c:pt>
                <c:pt idx="11170">
                  <c:v>558500000000.1012</c:v>
                </c:pt>
                <c:pt idx="11171">
                  <c:v>558550000000.1012</c:v>
                </c:pt>
                <c:pt idx="11172">
                  <c:v>558600000000.1012</c:v>
                </c:pt>
                <c:pt idx="11173">
                  <c:v>558650000000.1012</c:v>
                </c:pt>
                <c:pt idx="11174">
                  <c:v>558700000000.1012</c:v>
                </c:pt>
                <c:pt idx="11175">
                  <c:v>558750000000.1012</c:v>
                </c:pt>
                <c:pt idx="11176">
                  <c:v>558800000000.1012</c:v>
                </c:pt>
                <c:pt idx="11177">
                  <c:v>558850000000.1012</c:v>
                </c:pt>
                <c:pt idx="11178">
                  <c:v>558900000000.1012</c:v>
                </c:pt>
                <c:pt idx="11179">
                  <c:v>558950000000.1012</c:v>
                </c:pt>
                <c:pt idx="11180">
                  <c:v>559000000000.1012</c:v>
                </c:pt>
                <c:pt idx="11181">
                  <c:v>559050000000.1012</c:v>
                </c:pt>
                <c:pt idx="11182">
                  <c:v>559100000000.1012</c:v>
                </c:pt>
                <c:pt idx="11183">
                  <c:v>559150000000.1012</c:v>
                </c:pt>
                <c:pt idx="11184">
                  <c:v>559200000000.1012</c:v>
                </c:pt>
                <c:pt idx="11185">
                  <c:v>559250000000.1012</c:v>
                </c:pt>
                <c:pt idx="11186">
                  <c:v>559300000000.1012</c:v>
                </c:pt>
                <c:pt idx="11187">
                  <c:v>559350000000.10168</c:v>
                </c:pt>
                <c:pt idx="11188">
                  <c:v>559400000000.10168</c:v>
                </c:pt>
                <c:pt idx="11189">
                  <c:v>559450000000.10168</c:v>
                </c:pt>
                <c:pt idx="11190">
                  <c:v>559500000000.10168</c:v>
                </c:pt>
                <c:pt idx="11191">
                  <c:v>559550000000.10168</c:v>
                </c:pt>
                <c:pt idx="11192">
                  <c:v>559600000000.10181</c:v>
                </c:pt>
                <c:pt idx="11193">
                  <c:v>559650000000.10181</c:v>
                </c:pt>
                <c:pt idx="11194">
                  <c:v>559700000000.10181</c:v>
                </c:pt>
                <c:pt idx="11195">
                  <c:v>559750000000.10181</c:v>
                </c:pt>
                <c:pt idx="11196">
                  <c:v>559800000000.10181</c:v>
                </c:pt>
                <c:pt idx="11197">
                  <c:v>559850000000.10181</c:v>
                </c:pt>
                <c:pt idx="11198">
                  <c:v>559900000000.10181</c:v>
                </c:pt>
                <c:pt idx="11199">
                  <c:v>559950000000.10181</c:v>
                </c:pt>
                <c:pt idx="11200">
                  <c:v>560000000000.10181</c:v>
                </c:pt>
                <c:pt idx="11201">
                  <c:v>560050000000.10181</c:v>
                </c:pt>
                <c:pt idx="11202">
                  <c:v>560100000000.10181</c:v>
                </c:pt>
                <c:pt idx="11203">
                  <c:v>560150000000.10181</c:v>
                </c:pt>
                <c:pt idx="11204">
                  <c:v>560200000000.10181</c:v>
                </c:pt>
                <c:pt idx="11205">
                  <c:v>560250000000.10181</c:v>
                </c:pt>
                <c:pt idx="11206">
                  <c:v>560300000000.10217</c:v>
                </c:pt>
                <c:pt idx="11207">
                  <c:v>560350000000.10217</c:v>
                </c:pt>
                <c:pt idx="11208">
                  <c:v>560400000000.10217</c:v>
                </c:pt>
                <c:pt idx="11209">
                  <c:v>560450000000.10217</c:v>
                </c:pt>
                <c:pt idx="11210">
                  <c:v>560500000000.10217</c:v>
                </c:pt>
                <c:pt idx="11211">
                  <c:v>560550000000.10229</c:v>
                </c:pt>
                <c:pt idx="11212">
                  <c:v>560600000000.10229</c:v>
                </c:pt>
                <c:pt idx="11213">
                  <c:v>560650000000.10229</c:v>
                </c:pt>
                <c:pt idx="11214">
                  <c:v>560700000000.10229</c:v>
                </c:pt>
                <c:pt idx="11215">
                  <c:v>560750000000.10229</c:v>
                </c:pt>
                <c:pt idx="11216">
                  <c:v>560800000000.10229</c:v>
                </c:pt>
                <c:pt idx="11217">
                  <c:v>560850000000.10229</c:v>
                </c:pt>
                <c:pt idx="11218">
                  <c:v>560900000000.10229</c:v>
                </c:pt>
                <c:pt idx="11219">
                  <c:v>560950000000.10229</c:v>
                </c:pt>
                <c:pt idx="11220">
                  <c:v>561000000000.10229</c:v>
                </c:pt>
                <c:pt idx="11221">
                  <c:v>561050000000.10229</c:v>
                </c:pt>
                <c:pt idx="11222">
                  <c:v>561100000000.10229</c:v>
                </c:pt>
                <c:pt idx="11223">
                  <c:v>561150000000.10229</c:v>
                </c:pt>
                <c:pt idx="11224">
                  <c:v>561200000000.10229</c:v>
                </c:pt>
                <c:pt idx="11225">
                  <c:v>561250000000.10229</c:v>
                </c:pt>
                <c:pt idx="11226">
                  <c:v>561300000000.10229</c:v>
                </c:pt>
                <c:pt idx="11227">
                  <c:v>561350000000.10229</c:v>
                </c:pt>
                <c:pt idx="11228">
                  <c:v>561400000000.10229</c:v>
                </c:pt>
                <c:pt idx="11229">
                  <c:v>561450000000.10229</c:v>
                </c:pt>
                <c:pt idx="11230">
                  <c:v>561500000000.10278</c:v>
                </c:pt>
                <c:pt idx="11231">
                  <c:v>561550000000.10278</c:v>
                </c:pt>
                <c:pt idx="11232">
                  <c:v>561600000000.10278</c:v>
                </c:pt>
                <c:pt idx="11233">
                  <c:v>561650000000.10278</c:v>
                </c:pt>
                <c:pt idx="11234">
                  <c:v>561700000000.10278</c:v>
                </c:pt>
                <c:pt idx="11235">
                  <c:v>561750000000.10278</c:v>
                </c:pt>
                <c:pt idx="11236">
                  <c:v>561800000000.10278</c:v>
                </c:pt>
                <c:pt idx="11237">
                  <c:v>561850000000.10278</c:v>
                </c:pt>
                <c:pt idx="11238">
                  <c:v>561900000000.10278</c:v>
                </c:pt>
                <c:pt idx="11239">
                  <c:v>561950000000.10278</c:v>
                </c:pt>
                <c:pt idx="11240">
                  <c:v>562000000000.10303</c:v>
                </c:pt>
                <c:pt idx="11241">
                  <c:v>562050000000.10303</c:v>
                </c:pt>
                <c:pt idx="11242">
                  <c:v>562100000000.10303</c:v>
                </c:pt>
                <c:pt idx="11243">
                  <c:v>562150000000.10303</c:v>
                </c:pt>
                <c:pt idx="11244">
                  <c:v>562200000000.10303</c:v>
                </c:pt>
                <c:pt idx="11245">
                  <c:v>562250000000.10315</c:v>
                </c:pt>
                <c:pt idx="11246">
                  <c:v>562300000000.10315</c:v>
                </c:pt>
                <c:pt idx="11247">
                  <c:v>562350000000.10315</c:v>
                </c:pt>
                <c:pt idx="11248">
                  <c:v>562400000000.10315</c:v>
                </c:pt>
                <c:pt idx="11249">
                  <c:v>562450000000.10339</c:v>
                </c:pt>
                <c:pt idx="11250">
                  <c:v>562500000000.10339</c:v>
                </c:pt>
                <c:pt idx="11251">
                  <c:v>562550000000.10339</c:v>
                </c:pt>
                <c:pt idx="11252">
                  <c:v>562600000000.10339</c:v>
                </c:pt>
                <c:pt idx="11253">
                  <c:v>562650000000.10339</c:v>
                </c:pt>
                <c:pt idx="11254">
                  <c:v>562700000000.10339</c:v>
                </c:pt>
                <c:pt idx="11255">
                  <c:v>562750000000.10339</c:v>
                </c:pt>
                <c:pt idx="11256">
                  <c:v>562800000000.10339</c:v>
                </c:pt>
                <c:pt idx="11257">
                  <c:v>562850000000.10339</c:v>
                </c:pt>
                <c:pt idx="11258">
                  <c:v>562900000000.10339</c:v>
                </c:pt>
                <c:pt idx="11259">
                  <c:v>562950000000.10352</c:v>
                </c:pt>
                <c:pt idx="11260">
                  <c:v>563000000000.10352</c:v>
                </c:pt>
                <c:pt idx="11261">
                  <c:v>563050000000.10352</c:v>
                </c:pt>
                <c:pt idx="11262">
                  <c:v>563100000000.10352</c:v>
                </c:pt>
                <c:pt idx="11263">
                  <c:v>563150000000.10352</c:v>
                </c:pt>
                <c:pt idx="11264">
                  <c:v>563200000000.10364</c:v>
                </c:pt>
                <c:pt idx="11265">
                  <c:v>563250000000.10364</c:v>
                </c:pt>
                <c:pt idx="11266">
                  <c:v>563300000000.10364</c:v>
                </c:pt>
                <c:pt idx="11267">
                  <c:v>563350000000.10364</c:v>
                </c:pt>
                <c:pt idx="11268">
                  <c:v>563400000000.10376</c:v>
                </c:pt>
                <c:pt idx="11269">
                  <c:v>563450000000.10376</c:v>
                </c:pt>
                <c:pt idx="11270">
                  <c:v>563500000000.10376</c:v>
                </c:pt>
                <c:pt idx="11271">
                  <c:v>563550000000.10376</c:v>
                </c:pt>
                <c:pt idx="11272">
                  <c:v>563600000000.10376</c:v>
                </c:pt>
                <c:pt idx="11273">
                  <c:v>563650000000.104</c:v>
                </c:pt>
                <c:pt idx="11274">
                  <c:v>563700000000.104</c:v>
                </c:pt>
                <c:pt idx="11275">
                  <c:v>563750000000.104</c:v>
                </c:pt>
                <c:pt idx="11276">
                  <c:v>563800000000.104</c:v>
                </c:pt>
                <c:pt idx="11277">
                  <c:v>563850000000.104</c:v>
                </c:pt>
                <c:pt idx="11278">
                  <c:v>563900000000.104</c:v>
                </c:pt>
                <c:pt idx="11279">
                  <c:v>563950000000.104</c:v>
                </c:pt>
                <c:pt idx="11280">
                  <c:v>564000000000.104</c:v>
                </c:pt>
                <c:pt idx="11281">
                  <c:v>564050000000.104</c:v>
                </c:pt>
                <c:pt idx="11282">
                  <c:v>564100000000.104</c:v>
                </c:pt>
                <c:pt idx="11283">
                  <c:v>564150000000.10413</c:v>
                </c:pt>
                <c:pt idx="11284">
                  <c:v>564200000000.10413</c:v>
                </c:pt>
                <c:pt idx="11285">
                  <c:v>564250000000.10413</c:v>
                </c:pt>
                <c:pt idx="11286">
                  <c:v>564300000000.10413</c:v>
                </c:pt>
                <c:pt idx="11287">
                  <c:v>564350000000.10425</c:v>
                </c:pt>
                <c:pt idx="11288">
                  <c:v>564400000000.10425</c:v>
                </c:pt>
                <c:pt idx="11289">
                  <c:v>564450000000.10425</c:v>
                </c:pt>
                <c:pt idx="11290">
                  <c:v>564500000000.10425</c:v>
                </c:pt>
                <c:pt idx="11291">
                  <c:v>564550000000.10425</c:v>
                </c:pt>
                <c:pt idx="11292">
                  <c:v>564600000000.10437</c:v>
                </c:pt>
                <c:pt idx="11293">
                  <c:v>564650000000.10437</c:v>
                </c:pt>
                <c:pt idx="11294">
                  <c:v>564700000000.10437</c:v>
                </c:pt>
                <c:pt idx="11295">
                  <c:v>564750000000.10437</c:v>
                </c:pt>
                <c:pt idx="11296">
                  <c:v>564800000000.10437</c:v>
                </c:pt>
                <c:pt idx="11297">
                  <c:v>564850000000.10449</c:v>
                </c:pt>
                <c:pt idx="11298">
                  <c:v>564900000000.10449</c:v>
                </c:pt>
                <c:pt idx="11299">
                  <c:v>564950000000.10449</c:v>
                </c:pt>
                <c:pt idx="11300">
                  <c:v>565000000000.10449</c:v>
                </c:pt>
                <c:pt idx="11301">
                  <c:v>565050000000.10449</c:v>
                </c:pt>
                <c:pt idx="11302">
                  <c:v>565100000000.10461</c:v>
                </c:pt>
                <c:pt idx="11303">
                  <c:v>565150000000.10461</c:v>
                </c:pt>
                <c:pt idx="11304">
                  <c:v>565200000000.10461</c:v>
                </c:pt>
                <c:pt idx="11305">
                  <c:v>565250000000.10461</c:v>
                </c:pt>
                <c:pt idx="11306">
                  <c:v>565300000000.10461</c:v>
                </c:pt>
                <c:pt idx="11307">
                  <c:v>565350000000.10474</c:v>
                </c:pt>
                <c:pt idx="11308">
                  <c:v>565400000000.10474</c:v>
                </c:pt>
                <c:pt idx="11309">
                  <c:v>565450000000.10474</c:v>
                </c:pt>
                <c:pt idx="11310">
                  <c:v>565500000000.10474</c:v>
                </c:pt>
                <c:pt idx="11311">
                  <c:v>565550000000.10486</c:v>
                </c:pt>
                <c:pt idx="11312">
                  <c:v>565600000000.10486</c:v>
                </c:pt>
                <c:pt idx="11313">
                  <c:v>565650000000.10486</c:v>
                </c:pt>
                <c:pt idx="11314">
                  <c:v>565700000000.10486</c:v>
                </c:pt>
                <c:pt idx="11315">
                  <c:v>565750000000.10486</c:v>
                </c:pt>
                <c:pt idx="11316">
                  <c:v>565800000000.10498</c:v>
                </c:pt>
                <c:pt idx="11317">
                  <c:v>565850000000.10498</c:v>
                </c:pt>
                <c:pt idx="11318">
                  <c:v>565900000000.10498</c:v>
                </c:pt>
                <c:pt idx="11319">
                  <c:v>565950000000.10498</c:v>
                </c:pt>
                <c:pt idx="11320">
                  <c:v>566000000000.10498</c:v>
                </c:pt>
                <c:pt idx="11321">
                  <c:v>566050000000.1051</c:v>
                </c:pt>
                <c:pt idx="11322">
                  <c:v>566100000000.1051</c:v>
                </c:pt>
                <c:pt idx="11323">
                  <c:v>566150000000.1051</c:v>
                </c:pt>
                <c:pt idx="11324">
                  <c:v>566200000000.1051</c:v>
                </c:pt>
                <c:pt idx="11325">
                  <c:v>566250000000.1051</c:v>
                </c:pt>
                <c:pt idx="11326">
                  <c:v>566300000000.10522</c:v>
                </c:pt>
                <c:pt idx="11327">
                  <c:v>566350000000.10522</c:v>
                </c:pt>
                <c:pt idx="11328">
                  <c:v>566400000000.10522</c:v>
                </c:pt>
                <c:pt idx="11329">
                  <c:v>566450000000.10522</c:v>
                </c:pt>
                <c:pt idx="11330">
                  <c:v>566500000000.10522</c:v>
                </c:pt>
                <c:pt idx="11331">
                  <c:v>566550000000.10522</c:v>
                </c:pt>
                <c:pt idx="11332">
                  <c:v>566600000000.10522</c:v>
                </c:pt>
                <c:pt idx="11333">
                  <c:v>566650000000.10522</c:v>
                </c:pt>
                <c:pt idx="11334">
                  <c:v>566700000000.10522</c:v>
                </c:pt>
                <c:pt idx="11335">
                  <c:v>566750000000.10547</c:v>
                </c:pt>
                <c:pt idx="11336">
                  <c:v>566800000000.10547</c:v>
                </c:pt>
                <c:pt idx="11337">
                  <c:v>566850000000.10547</c:v>
                </c:pt>
                <c:pt idx="11338">
                  <c:v>566900000000.10547</c:v>
                </c:pt>
                <c:pt idx="11339">
                  <c:v>566950000000.10547</c:v>
                </c:pt>
                <c:pt idx="11340">
                  <c:v>567000000000.10559</c:v>
                </c:pt>
                <c:pt idx="11341">
                  <c:v>567050000000.10559</c:v>
                </c:pt>
                <c:pt idx="11342">
                  <c:v>567100000000.10559</c:v>
                </c:pt>
                <c:pt idx="11343">
                  <c:v>567150000000.10559</c:v>
                </c:pt>
                <c:pt idx="11344">
                  <c:v>567200000000.10559</c:v>
                </c:pt>
                <c:pt idx="11345">
                  <c:v>567250000000.10571</c:v>
                </c:pt>
                <c:pt idx="11346">
                  <c:v>567300000000.10571</c:v>
                </c:pt>
                <c:pt idx="11347">
                  <c:v>567350000000.10571</c:v>
                </c:pt>
                <c:pt idx="11348">
                  <c:v>567400000000.10571</c:v>
                </c:pt>
                <c:pt idx="11349">
                  <c:v>567450000000.10583</c:v>
                </c:pt>
                <c:pt idx="11350">
                  <c:v>567500000000.10583</c:v>
                </c:pt>
                <c:pt idx="11351">
                  <c:v>567550000000.10583</c:v>
                </c:pt>
                <c:pt idx="11352">
                  <c:v>567600000000.10583</c:v>
                </c:pt>
                <c:pt idx="11353">
                  <c:v>567650000000.10583</c:v>
                </c:pt>
                <c:pt idx="11354">
                  <c:v>567700000000.10583</c:v>
                </c:pt>
                <c:pt idx="11355">
                  <c:v>567750000000.10583</c:v>
                </c:pt>
                <c:pt idx="11356">
                  <c:v>567800000000.10583</c:v>
                </c:pt>
                <c:pt idx="11357">
                  <c:v>567850000000.10583</c:v>
                </c:pt>
                <c:pt idx="11358">
                  <c:v>567900000000.10583</c:v>
                </c:pt>
                <c:pt idx="11359">
                  <c:v>567950000000.10608</c:v>
                </c:pt>
                <c:pt idx="11360">
                  <c:v>568000000000.10608</c:v>
                </c:pt>
                <c:pt idx="11361">
                  <c:v>568050000000.10608</c:v>
                </c:pt>
                <c:pt idx="11362">
                  <c:v>568100000000.10608</c:v>
                </c:pt>
                <c:pt idx="11363">
                  <c:v>568150000000.10608</c:v>
                </c:pt>
                <c:pt idx="11364">
                  <c:v>568200000000.1062</c:v>
                </c:pt>
                <c:pt idx="11365">
                  <c:v>568250000000.1062</c:v>
                </c:pt>
                <c:pt idx="11366">
                  <c:v>568300000000.1062</c:v>
                </c:pt>
                <c:pt idx="11367">
                  <c:v>568350000000.1062</c:v>
                </c:pt>
                <c:pt idx="11368">
                  <c:v>568400000000.1062</c:v>
                </c:pt>
                <c:pt idx="11369">
                  <c:v>568450000000.1062</c:v>
                </c:pt>
                <c:pt idx="11370">
                  <c:v>568500000000.1062</c:v>
                </c:pt>
                <c:pt idx="11371">
                  <c:v>568550000000.1062</c:v>
                </c:pt>
                <c:pt idx="11372">
                  <c:v>568600000000.1062</c:v>
                </c:pt>
                <c:pt idx="11373">
                  <c:v>568650000000.1062</c:v>
                </c:pt>
                <c:pt idx="11374">
                  <c:v>568700000000.1062</c:v>
                </c:pt>
                <c:pt idx="11375">
                  <c:v>568750000000.1062</c:v>
                </c:pt>
                <c:pt idx="11376">
                  <c:v>568800000000.1062</c:v>
                </c:pt>
                <c:pt idx="11377">
                  <c:v>568850000000.1062</c:v>
                </c:pt>
                <c:pt idx="11378">
                  <c:v>568900000000.10657</c:v>
                </c:pt>
                <c:pt idx="11379">
                  <c:v>568950000000.10657</c:v>
                </c:pt>
                <c:pt idx="11380">
                  <c:v>569000000000.10657</c:v>
                </c:pt>
                <c:pt idx="11381">
                  <c:v>569050000000.10657</c:v>
                </c:pt>
                <c:pt idx="11382">
                  <c:v>569100000000.10657</c:v>
                </c:pt>
                <c:pt idx="11383">
                  <c:v>569150000000.10669</c:v>
                </c:pt>
                <c:pt idx="11384">
                  <c:v>569200000000.10669</c:v>
                </c:pt>
                <c:pt idx="11385">
                  <c:v>569250000000.10669</c:v>
                </c:pt>
                <c:pt idx="11386">
                  <c:v>569300000000.10669</c:v>
                </c:pt>
                <c:pt idx="11387">
                  <c:v>569350000000.10669</c:v>
                </c:pt>
                <c:pt idx="11388">
                  <c:v>569400000000.10681</c:v>
                </c:pt>
                <c:pt idx="11389">
                  <c:v>569450000000.10681</c:v>
                </c:pt>
                <c:pt idx="11390">
                  <c:v>569500000000.10681</c:v>
                </c:pt>
                <c:pt idx="11391">
                  <c:v>569550000000.10681</c:v>
                </c:pt>
                <c:pt idx="11392">
                  <c:v>569600000000.10681</c:v>
                </c:pt>
                <c:pt idx="11393">
                  <c:v>569650000000.10681</c:v>
                </c:pt>
                <c:pt idx="11394">
                  <c:v>569700000000.10681</c:v>
                </c:pt>
                <c:pt idx="11395">
                  <c:v>569750000000.10681</c:v>
                </c:pt>
                <c:pt idx="11396">
                  <c:v>569800000000.10681</c:v>
                </c:pt>
                <c:pt idx="11397">
                  <c:v>569850000000.10681</c:v>
                </c:pt>
                <c:pt idx="11398">
                  <c:v>569900000000.10681</c:v>
                </c:pt>
                <c:pt idx="11399">
                  <c:v>569950000000.10681</c:v>
                </c:pt>
                <c:pt idx="11400">
                  <c:v>570000000000.10681</c:v>
                </c:pt>
                <c:pt idx="11401">
                  <c:v>570050000000.10681</c:v>
                </c:pt>
                <c:pt idx="11402">
                  <c:v>570100000000.10718</c:v>
                </c:pt>
                <c:pt idx="11403">
                  <c:v>570150000000.10718</c:v>
                </c:pt>
                <c:pt idx="11404">
                  <c:v>570200000000.10718</c:v>
                </c:pt>
                <c:pt idx="11405">
                  <c:v>570250000000.10718</c:v>
                </c:pt>
                <c:pt idx="11406">
                  <c:v>570300000000.10718</c:v>
                </c:pt>
                <c:pt idx="11407">
                  <c:v>570350000000.10718</c:v>
                </c:pt>
                <c:pt idx="11408">
                  <c:v>570400000000.10718</c:v>
                </c:pt>
                <c:pt idx="11409">
                  <c:v>570450000000.10718</c:v>
                </c:pt>
                <c:pt idx="11410">
                  <c:v>570500000000.10718</c:v>
                </c:pt>
                <c:pt idx="11411">
                  <c:v>570550000000.10718</c:v>
                </c:pt>
                <c:pt idx="11412">
                  <c:v>570600000000.10718</c:v>
                </c:pt>
                <c:pt idx="11413">
                  <c:v>570650000000.10718</c:v>
                </c:pt>
                <c:pt idx="11414">
                  <c:v>570700000000.10718</c:v>
                </c:pt>
                <c:pt idx="11415">
                  <c:v>570750000000.10718</c:v>
                </c:pt>
                <c:pt idx="11416">
                  <c:v>570800000000.10718</c:v>
                </c:pt>
                <c:pt idx="11417">
                  <c:v>570850000000.10718</c:v>
                </c:pt>
                <c:pt idx="11418">
                  <c:v>570900000000.10718</c:v>
                </c:pt>
                <c:pt idx="11419">
                  <c:v>570950000000.10718</c:v>
                </c:pt>
                <c:pt idx="11420">
                  <c:v>571000000000.10718</c:v>
                </c:pt>
                <c:pt idx="11421">
                  <c:v>571050000000.10767</c:v>
                </c:pt>
                <c:pt idx="11422">
                  <c:v>571100000000.10767</c:v>
                </c:pt>
                <c:pt idx="11423">
                  <c:v>571150000000.10767</c:v>
                </c:pt>
                <c:pt idx="11424">
                  <c:v>571200000000.10767</c:v>
                </c:pt>
                <c:pt idx="11425">
                  <c:v>571250000000.10767</c:v>
                </c:pt>
                <c:pt idx="11426">
                  <c:v>571300000000.10779</c:v>
                </c:pt>
                <c:pt idx="11427">
                  <c:v>571350000000.10779</c:v>
                </c:pt>
                <c:pt idx="11428">
                  <c:v>571400000000.10779</c:v>
                </c:pt>
                <c:pt idx="11429">
                  <c:v>571450000000.10779</c:v>
                </c:pt>
                <c:pt idx="11430">
                  <c:v>571500000000.10779</c:v>
                </c:pt>
                <c:pt idx="11431">
                  <c:v>571550000000.10779</c:v>
                </c:pt>
                <c:pt idx="11432">
                  <c:v>571600000000.10779</c:v>
                </c:pt>
                <c:pt idx="11433">
                  <c:v>571650000000.10779</c:v>
                </c:pt>
                <c:pt idx="11434">
                  <c:v>571700000000.10779</c:v>
                </c:pt>
                <c:pt idx="11435">
                  <c:v>571750000000.10803</c:v>
                </c:pt>
                <c:pt idx="11436">
                  <c:v>571800000000.10803</c:v>
                </c:pt>
                <c:pt idx="11437">
                  <c:v>571850000000.10803</c:v>
                </c:pt>
                <c:pt idx="11438">
                  <c:v>571900000000.10803</c:v>
                </c:pt>
                <c:pt idx="11439">
                  <c:v>571950000000.10803</c:v>
                </c:pt>
                <c:pt idx="11440">
                  <c:v>572000000000.10815</c:v>
                </c:pt>
                <c:pt idx="11441">
                  <c:v>572050000000.10815</c:v>
                </c:pt>
                <c:pt idx="11442">
                  <c:v>572100000000.10815</c:v>
                </c:pt>
                <c:pt idx="11443">
                  <c:v>572150000000.10815</c:v>
                </c:pt>
                <c:pt idx="11444">
                  <c:v>572200000000.10815</c:v>
                </c:pt>
                <c:pt idx="11445">
                  <c:v>572250000000.1084</c:v>
                </c:pt>
                <c:pt idx="11446">
                  <c:v>572300000000.1084</c:v>
                </c:pt>
                <c:pt idx="11447">
                  <c:v>572350000000.1084</c:v>
                </c:pt>
                <c:pt idx="11448">
                  <c:v>572400000000.1084</c:v>
                </c:pt>
                <c:pt idx="11449">
                  <c:v>572450000000.1084</c:v>
                </c:pt>
                <c:pt idx="11450">
                  <c:v>572500000000.1084</c:v>
                </c:pt>
                <c:pt idx="11451">
                  <c:v>572550000000.1084</c:v>
                </c:pt>
                <c:pt idx="11452">
                  <c:v>572600000000.1084</c:v>
                </c:pt>
                <c:pt idx="11453">
                  <c:v>572650000000.1084</c:v>
                </c:pt>
                <c:pt idx="11454">
                  <c:v>572700000000.10852</c:v>
                </c:pt>
                <c:pt idx="11455">
                  <c:v>572750000000.10852</c:v>
                </c:pt>
                <c:pt idx="11456">
                  <c:v>572800000000.10852</c:v>
                </c:pt>
                <c:pt idx="11457">
                  <c:v>572850000000.10852</c:v>
                </c:pt>
                <c:pt idx="11458">
                  <c:v>572900000000.10852</c:v>
                </c:pt>
                <c:pt idx="11459">
                  <c:v>572950000000.10864</c:v>
                </c:pt>
                <c:pt idx="11460">
                  <c:v>573000000000.10864</c:v>
                </c:pt>
                <c:pt idx="11461">
                  <c:v>573050000000.10864</c:v>
                </c:pt>
                <c:pt idx="11462">
                  <c:v>573100000000.10864</c:v>
                </c:pt>
                <c:pt idx="11463">
                  <c:v>573150000000.10864</c:v>
                </c:pt>
                <c:pt idx="11464">
                  <c:v>573200000000.10876</c:v>
                </c:pt>
                <c:pt idx="11465">
                  <c:v>573250000000.10876</c:v>
                </c:pt>
                <c:pt idx="11466">
                  <c:v>573300000000.10876</c:v>
                </c:pt>
                <c:pt idx="11467">
                  <c:v>573350000000.10876</c:v>
                </c:pt>
                <c:pt idx="11468">
                  <c:v>573400000000.10876</c:v>
                </c:pt>
                <c:pt idx="11469">
                  <c:v>573450000000.10901</c:v>
                </c:pt>
                <c:pt idx="11470">
                  <c:v>573500000000.10901</c:v>
                </c:pt>
                <c:pt idx="11471">
                  <c:v>573550000000.10901</c:v>
                </c:pt>
                <c:pt idx="11472">
                  <c:v>573600000000.10901</c:v>
                </c:pt>
                <c:pt idx="11473">
                  <c:v>573650000000.10901</c:v>
                </c:pt>
                <c:pt idx="11474">
                  <c:v>573700000000.10901</c:v>
                </c:pt>
                <c:pt idx="11475">
                  <c:v>573750000000.10901</c:v>
                </c:pt>
                <c:pt idx="11476">
                  <c:v>573800000000.10901</c:v>
                </c:pt>
                <c:pt idx="11477">
                  <c:v>573850000000.10901</c:v>
                </c:pt>
                <c:pt idx="11478">
                  <c:v>573900000000.10913</c:v>
                </c:pt>
                <c:pt idx="11479">
                  <c:v>573950000000.10913</c:v>
                </c:pt>
                <c:pt idx="11480">
                  <c:v>574000000000.10913</c:v>
                </c:pt>
                <c:pt idx="11481">
                  <c:v>574050000000.10913</c:v>
                </c:pt>
                <c:pt idx="11482">
                  <c:v>574100000000.10913</c:v>
                </c:pt>
                <c:pt idx="11483">
                  <c:v>574150000000.10925</c:v>
                </c:pt>
                <c:pt idx="11484">
                  <c:v>574200000000.10925</c:v>
                </c:pt>
                <c:pt idx="11485">
                  <c:v>574250000000.10925</c:v>
                </c:pt>
                <c:pt idx="11486">
                  <c:v>574300000000.10925</c:v>
                </c:pt>
                <c:pt idx="11487">
                  <c:v>574350000000.10925</c:v>
                </c:pt>
                <c:pt idx="11488">
                  <c:v>574400000000.10937</c:v>
                </c:pt>
                <c:pt idx="11489">
                  <c:v>574450000000.10937</c:v>
                </c:pt>
                <c:pt idx="11490">
                  <c:v>574500000000.10937</c:v>
                </c:pt>
                <c:pt idx="11491">
                  <c:v>574550000000.10937</c:v>
                </c:pt>
                <c:pt idx="11492">
                  <c:v>574600000000.10937</c:v>
                </c:pt>
                <c:pt idx="11493">
                  <c:v>574650000000.1095</c:v>
                </c:pt>
                <c:pt idx="11494">
                  <c:v>574700000000.1095</c:v>
                </c:pt>
                <c:pt idx="11495">
                  <c:v>574750000000.1095</c:v>
                </c:pt>
                <c:pt idx="11496">
                  <c:v>574800000000.1095</c:v>
                </c:pt>
                <c:pt idx="11497">
                  <c:v>574850000000.10962</c:v>
                </c:pt>
                <c:pt idx="11498">
                  <c:v>574900000000.10962</c:v>
                </c:pt>
                <c:pt idx="11499">
                  <c:v>574950000000.10962</c:v>
                </c:pt>
                <c:pt idx="11500">
                  <c:v>575000000000.10962</c:v>
                </c:pt>
              </c:numCache>
            </c:numRef>
          </c:yVal>
        </c:ser>
        <c:axId val="70325376"/>
        <c:axId val="70327296"/>
      </c:scatterChart>
      <c:valAx>
        <c:axId val="703253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Valores de x</a:t>
                </a:r>
              </a:p>
            </c:rich>
          </c:tx>
        </c:title>
        <c:numFmt formatCode="General" sourceLinked="1"/>
        <c:majorTickMark val="none"/>
        <c:tickLblPos val="nextTo"/>
        <c:crossAx val="70327296"/>
        <c:crosses val="autoZero"/>
        <c:crossBetween val="midCat"/>
      </c:valAx>
      <c:valAx>
        <c:axId val="7032729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Raio (cm)</a:t>
                </a:r>
              </a:p>
            </c:rich>
          </c:tx>
        </c:title>
        <c:numFmt formatCode="General" sourceLinked="1"/>
        <c:majorTickMark val="none"/>
        <c:tickLblPos val="nextTo"/>
        <c:crossAx val="70325376"/>
        <c:crosses val="autoZero"/>
        <c:crossBetween val="midCat"/>
      </c:valAx>
    </c:plotArea>
    <c:legend>
      <c:legendPos val="r"/>
    </c:legend>
    <c:plotVisOnly val="1"/>
  </c:chart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5"/>
  <c:chart>
    <c:title>
      <c:tx>
        <c:rich>
          <a:bodyPr/>
          <a:lstStyle/>
          <a:p>
            <a:pPr>
              <a:defRPr/>
            </a:pPr>
            <a:r>
              <a:rPr lang="pt-BR"/>
              <a:t>Comportamento da densidade (</a:t>
            </a:r>
            <a:r>
              <a:rPr lang="el-GR"/>
              <a:t>ρ</a:t>
            </a:r>
            <a:r>
              <a:rPr lang="pt-BR"/>
              <a:t>) em função do Raio</a:t>
            </a:r>
          </a:p>
          <a:p>
            <a:pPr>
              <a:defRPr/>
            </a:pPr>
            <a:endParaRPr lang="el-GR"/>
          </a:p>
        </c:rich>
      </c:tx>
    </c:title>
    <c:plotArea>
      <c:layout/>
      <c:scatterChart>
        <c:scatterStyle val="lineMarker"/>
        <c:ser>
          <c:idx val="0"/>
          <c:order val="0"/>
          <c:tx>
            <c:strRef>
              <c:f>Plan3.1!$C$11548</c:f>
              <c:strCache>
                <c:ptCount val="1"/>
                <c:pt idx="0">
                  <c:v>ρ</c:v>
                </c:pt>
              </c:strCache>
            </c:strRef>
          </c:tx>
          <c:xVal>
            <c:numRef>
              <c:f>Plan3.1!$A$11549:$A$23049</c:f>
              <c:numCache>
                <c:formatCode>General</c:formatCode>
                <c:ptCount val="11501"/>
                <c:pt idx="0">
                  <c:v>0</c:v>
                </c:pt>
                <c:pt idx="1">
                  <c:v>50000000</c:v>
                </c:pt>
                <c:pt idx="2">
                  <c:v>100000000</c:v>
                </c:pt>
                <c:pt idx="3">
                  <c:v>150000000</c:v>
                </c:pt>
                <c:pt idx="4">
                  <c:v>200000000</c:v>
                </c:pt>
                <c:pt idx="5">
                  <c:v>250000000</c:v>
                </c:pt>
                <c:pt idx="6">
                  <c:v>300000000</c:v>
                </c:pt>
                <c:pt idx="7">
                  <c:v>350000000.00000006</c:v>
                </c:pt>
                <c:pt idx="8">
                  <c:v>400000000</c:v>
                </c:pt>
                <c:pt idx="9">
                  <c:v>450000000</c:v>
                </c:pt>
                <c:pt idx="10">
                  <c:v>499999999.9999997</c:v>
                </c:pt>
                <c:pt idx="11">
                  <c:v>549999999.99999988</c:v>
                </c:pt>
                <c:pt idx="12">
                  <c:v>599999999.99999988</c:v>
                </c:pt>
                <c:pt idx="13">
                  <c:v>649999999.99999988</c:v>
                </c:pt>
                <c:pt idx="14">
                  <c:v>699999999.99999988</c:v>
                </c:pt>
                <c:pt idx="15">
                  <c:v>750000000</c:v>
                </c:pt>
                <c:pt idx="16">
                  <c:v>800000000</c:v>
                </c:pt>
                <c:pt idx="17">
                  <c:v>850000000.00000012</c:v>
                </c:pt>
                <c:pt idx="18">
                  <c:v>900000000.00000012</c:v>
                </c:pt>
                <c:pt idx="19">
                  <c:v>950000000.00000012</c:v>
                </c:pt>
                <c:pt idx="20">
                  <c:v>1000000000.0000002</c:v>
                </c:pt>
                <c:pt idx="21">
                  <c:v>1050000000.0000002</c:v>
                </c:pt>
                <c:pt idx="22">
                  <c:v>1100000000.0000002</c:v>
                </c:pt>
                <c:pt idx="23">
                  <c:v>1150000000.0000002</c:v>
                </c:pt>
                <c:pt idx="24">
                  <c:v>1200000000.0000005</c:v>
                </c:pt>
                <c:pt idx="25">
                  <c:v>1250000000.0000002</c:v>
                </c:pt>
                <c:pt idx="26">
                  <c:v>1300000000.0000002</c:v>
                </c:pt>
                <c:pt idx="27">
                  <c:v>1350000000.0000005</c:v>
                </c:pt>
                <c:pt idx="28">
                  <c:v>1400000000.0000005</c:v>
                </c:pt>
                <c:pt idx="29">
                  <c:v>1450000000.0000005</c:v>
                </c:pt>
                <c:pt idx="30">
                  <c:v>1500000000.0000005</c:v>
                </c:pt>
                <c:pt idx="31">
                  <c:v>1550000000.0000005</c:v>
                </c:pt>
                <c:pt idx="32">
                  <c:v>1600000000.0000005</c:v>
                </c:pt>
                <c:pt idx="33">
                  <c:v>1650000000.0000007</c:v>
                </c:pt>
                <c:pt idx="34">
                  <c:v>1700000000.0000007</c:v>
                </c:pt>
                <c:pt idx="35">
                  <c:v>1750000000.0000007</c:v>
                </c:pt>
                <c:pt idx="36">
                  <c:v>1800000000.0000007</c:v>
                </c:pt>
                <c:pt idx="37">
                  <c:v>1850000000.0000007</c:v>
                </c:pt>
                <c:pt idx="38">
                  <c:v>1900000000.000001</c:v>
                </c:pt>
                <c:pt idx="39">
                  <c:v>1950000000.000001</c:v>
                </c:pt>
                <c:pt idx="40">
                  <c:v>2000000000.000001</c:v>
                </c:pt>
                <c:pt idx="41">
                  <c:v>2050000000.000001</c:v>
                </c:pt>
                <c:pt idx="42">
                  <c:v>2100000000.000001</c:v>
                </c:pt>
                <c:pt idx="43">
                  <c:v>2150000000.000001</c:v>
                </c:pt>
                <c:pt idx="44">
                  <c:v>2200000000.000001</c:v>
                </c:pt>
                <c:pt idx="45">
                  <c:v>2250000000.000001</c:v>
                </c:pt>
                <c:pt idx="46">
                  <c:v>2300000000.0000014</c:v>
                </c:pt>
                <c:pt idx="47">
                  <c:v>2350000000.0000014</c:v>
                </c:pt>
                <c:pt idx="48">
                  <c:v>2400000000.0000014</c:v>
                </c:pt>
                <c:pt idx="49">
                  <c:v>2450000000.0000014</c:v>
                </c:pt>
                <c:pt idx="50">
                  <c:v>2500000000.000001</c:v>
                </c:pt>
                <c:pt idx="51">
                  <c:v>2550000000.000001</c:v>
                </c:pt>
                <c:pt idx="52">
                  <c:v>2600000000.0000014</c:v>
                </c:pt>
                <c:pt idx="53">
                  <c:v>2650000000.0000014</c:v>
                </c:pt>
                <c:pt idx="54">
                  <c:v>2700000000.0000014</c:v>
                </c:pt>
                <c:pt idx="55">
                  <c:v>2750000000.0000014</c:v>
                </c:pt>
                <c:pt idx="56">
                  <c:v>2800000000.0000014</c:v>
                </c:pt>
                <c:pt idx="57">
                  <c:v>2850000000.0000014</c:v>
                </c:pt>
                <c:pt idx="58">
                  <c:v>2900000000.0000014</c:v>
                </c:pt>
                <c:pt idx="59">
                  <c:v>2950000000.0000014</c:v>
                </c:pt>
                <c:pt idx="60">
                  <c:v>3000000000.0000014</c:v>
                </c:pt>
                <c:pt idx="61">
                  <c:v>3050000000.0000014</c:v>
                </c:pt>
                <c:pt idx="62">
                  <c:v>3100000000.0000014</c:v>
                </c:pt>
                <c:pt idx="63">
                  <c:v>3150000000.0000019</c:v>
                </c:pt>
                <c:pt idx="64">
                  <c:v>3200000000.0000019</c:v>
                </c:pt>
                <c:pt idx="65">
                  <c:v>3250000000.0000019</c:v>
                </c:pt>
                <c:pt idx="66">
                  <c:v>3300000000.0000019</c:v>
                </c:pt>
                <c:pt idx="67">
                  <c:v>3350000000.0000019</c:v>
                </c:pt>
                <c:pt idx="68">
                  <c:v>3400000000.0000019</c:v>
                </c:pt>
                <c:pt idx="69">
                  <c:v>3450000000.0000019</c:v>
                </c:pt>
                <c:pt idx="70">
                  <c:v>3500000000.0000019</c:v>
                </c:pt>
                <c:pt idx="71">
                  <c:v>3550000000.0000019</c:v>
                </c:pt>
                <c:pt idx="72">
                  <c:v>3600000000.0000019</c:v>
                </c:pt>
                <c:pt idx="73">
                  <c:v>3650000000.0000019</c:v>
                </c:pt>
                <c:pt idx="74">
                  <c:v>3700000000.0000024</c:v>
                </c:pt>
                <c:pt idx="75">
                  <c:v>3750000000.0000024</c:v>
                </c:pt>
                <c:pt idx="76">
                  <c:v>3800000000.0000024</c:v>
                </c:pt>
                <c:pt idx="77">
                  <c:v>3850000000.0000024</c:v>
                </c:pt>
                <c:pt idx="78">
                  <c:v>3900000000.0000024</c:v>
                </c:pt>
                <c:pt idx="79">
                  <c:v>3950000000.0000024</c:v>
                </c:pt>
                <c:pt idx="80">
                  <c:v>4000000000.0000024</c:v>
                </c:pt>
                <c:pt idx="81">
                  <c:v>4050000000.0000024</c:v>
                </c:pt>
                <c:pt idx="82">
                  <c:v>4100000000.0000024</c:v>
                </c:pt>
                <c:pt idx="83">
                  <c:v>4150000000.0000024</c:v>
                </c:pt>
                <c:pt idx="84">
                  <c:v>4200000000.0000024</c:v>
                </c:pt>
                <c:pt idx="85">
                  <c:v>4250000000.0000029</c:v>
                </c:pt>
                <c:pt idx="86">
                  <c:v>4300000000.0000029</c:v>
                </c:pt>
                <c:pt idx="87">
                  <c:v>4350000000.0000029</c:v>
                </c:pt>
                <c:pt idx="88">
                  <c:v>4400000000.0000029</c:v>
                </c:pt>
                <c:pt idx="89">
                  <c:v>4450000000.0000029</c:v>
                </c:pt>
                <c:pt idx="90">
                  <c:v>4500000000.0000029</c:v>
                </c:pt>
                <c:pt idx="91">
                  <c:v>4550000000.0000029</c:v>
                </c:pt>
                <c:pt idx="92">
                  <c:v>4600000000.0000029</c:v>
                </c:pt>
                <c:pt idx="93">
                  <c:v>4650000000.0000029</c:v>
                </c:pt>
                <c:pt idx="94">
                  <c:v>4700000000.0000029</c:v>
                </c:pt>
                <c:pt idx="95">
                  <c:v>4750000000.0000029</c:v>
                </c:pt>
                <c:pt idx="96">
                  <c:v>4800000000.0000029</c:v>
                </c:pt>
                <c:pt idx="97">
                  <c:v>4850000000.0000029</c:v>
                </c:pt>
                <c:pt idx="98">
                  <c:v>4900000000.0000029</c:v>
                </c:pt>
                <c:pt idx="99">
                  <c:v>4950000000.0000029</c:v>
                </c:pt>
                <c:pt idx="100">
                  <c:v>5000000000.0000029</c:v>
                </c:pt>
                <c:pt idx="101">
                  <c:v>5050000000.0000038</c:v>
                </c:pt>
                <c:pt idx="102">
                  <c:v>5100000000.0000038</c:v>
                </c:pt>
                <c:pt idx="103">
                  <c:v>5150000000.0000038</c:v>
                </c:pt>
                <c:pt idx="104">
                  <c:v>5200000000.0000038</c:v>
                </c:pt>
                <c:pt idx="105">
                  <c:v>5250000000.0000038</c:v>
                </c:pt>
                <c:pt idx="106">
                  <c:v>5300000000.0000038</c:v>
                </c:pt>
                <c:pt idx="107">
                  <c:v>5350000000.0000038</c:v>
                </c:pt>
                <c:pt idx="108">
                  <c:v>5400000000.0000038</c:v>
                </c:pt>
                <c:pt idx="109">
                  <c:v>5450000000.0000038</c:v>
                </c:pt>
                <c:pt idx="110">
                  <c:v>5500000000.0000038</c:v>
                </c:pt>
                <c:pt idx="111">
                  <c:v>5550000000.0000038</c:v>
                </c:pt>
                <c:pt idx="112">
                  <c:v>5600000000.0000038</c:v>
                </c:pt>
                <c:pt idx="113">
                  <c:v>5650000000.0000038</c:v>
                </c:pt>
                <c:pt idx="114">
                  <c:v>5700000000.0000038</c:v>
                </c:pt>
                <c:pt idx="115">
                  <c:v>5750000000.0000038</c:v>
                </c:pt>
                <c:pt idx="116">
                  <c:v>5800000000.0000038</c:v>
                </c:pt>
                <c:pt idx="117">
                  <c:v>5850000000.0000038</c:v>
                </c:pt>
                <c:pt idx="118">
                  <c:v>5900000000.0000038</c:v>
                </c:pt>
                <c:pt idx="119">
                  <c:v>5950000000.0000038</c:v>
                </c:pt>
                <c:pt idx="120">
                  <c:v>6000000000.0000038</c:v>
                </c:pt>
                <c:pt idx="121">
                  <c:v>6050000000.0000038</c:v>
                </c:pt>
                <c:pt idx="122">
                  <c:v>6100000000.0000048</c:v>
                </c:pt>
                <c:pt idx="123">
                  <c:v>6150000000.0000048</c:v>
                </c:pt>
                <c:pt idx="124">
                  <c:v>6200000000.0000048</c:v>
                </c:pt>
                <c:pt idx="125">
                  <c:v>6250000000.0000048</c:v>
                </c:pt>
                <c:pt idx="126">
                  <c:v>6300000000.0000048</c:v>
                </c:pt>
                <c:pt idx="127">
                  <c:v>6350000000.0000048</c:v>
                </c:pt>
                <c:pt idx="128">
                  <c:v>6400000000.0000048</c:v>
                </c:pt>
                <c:pt idx="129">
                  <c:v>6450000000.0000048</c:v>
                </c:pt>
                <c:pt idx="130">
                  <c:v>6500000000.0000048</c:v>
                </c:pt>
                <c:pt idx="131">
                  <c:v>6550000000.0000048</c:v>
                </c:pt>
                <c:pt idx="132">
                  <c:v>6600000000.0000048</c:v>
                </c:pt>
                <c:pt idx="133">
                  <c:v>6650000000.0000048</c:v>
                </c:pt>
                <c:pt idx="134">
                  <c:v>6700000000.0000048</c:v>
                </c:pt>
                <c:pt idx="135">
                  <c:v>6750000000.0000048</c:v>
                </c:pt>
                <c:pt idx="136">
                  <c:v>6800000000.0000048</c:v>
                </c:pt>
                <c:pt idx="137">
                  <c:v>6850000000.0000048</c:v>
                </c:pt>
                <c:pt idx="138">
                  <c:v>6900000000.0000048</c:v>
                </c:pt>
                <c:pt idx="139">
                  <c:v>6950000000.0000048</c:v>
                </c:pt>
                <c:pt idx="140">
                  <c:v>7000000000.0000048</c:v>
                </c:pt>
                <c:pt idx="141">
                  <c:v>7050000000.0000048</c:v>
                </c:pt>
                <c:pt idx="142">
                  <c:v>7100000000.0000048</c:v>
                </c:pt>
                <c:pt idx="143">
                  <c:v>7150000000.0000048</c:v>
                </c:pt>
                <c:pt idx="144">
                  <c:v>7200000000.0000057</c:v>
                </c:pt>
                <c:pt idx="145">
                  <c:v>7250000000.0000057</c:v>
                </c:pt>
                <c:pt idx="146">
                  <c:v>7300000000.0000057</c:v>
                </c:pt>
                <c:pt idx="147">
                  <c:v>7350000000.0000057</c:v>
                </c:pt>
                <c:pt idx="148">
                  <c:v>7400000000.0000057</c:v>
                </c:pt>
                <c:pt idx="149">
                  <c:v>7450000000.0000057</c:v>
                </c:pt>
                <c:pt idx="150">
                  <c:v>7500000000.0000057</c:v>
                </c:pt>
                <c:pt idx="151">
                  <c:v>7550000000.0000057</c:v>
                </c:pt>
                <c:pt idx="152">
                  <c:v>7600000000.0000057</c:v>
                </c:pt>
                <c:pt idx="153">
                  <c:v>7650000000.0000057</c:v>
                </c:pt>
                <c:pt idx="154">
                  <c:v>7700000000.0000057</c:v>
                </c:pt>
                <c:pt idx="155">
                  <c:v>7750000000.0000057</c:v>
                </c:pt>
                <c:pt idx="156">
                  <c:v>7800000000.0000057</c:v>
                </c:pt>
                <c:pt idx="157">
                  <c:v>7850000000.0000057</c:v>
                </c:pt>
                <c:pt idx="158">
                  <c:v>7900000000.0000057</c:v>
                </c:pt>
                <c:pt idx="159">
                  <c:v>7950000000.0000057</c:v>
                </c:pt>
                <c:pt idx="160">
                  <c:v>8000000000.0000057</c:v>
                </c:pt>
                <c:pt idx="161">
                  <c:v>8050000000.0000057</c:v>
                </c:pt>
                <c:pt idx="162">
                  <c:v>8100000000.0000057</c:v>
                </c:pt>
                <c:pt idx="163">
                  <c:v>8150000000.0000057</c:v>
                </c:pt>
                <c:pt idx="164">
                  <c:v>8200000000.0000057</c:v>
                </c:pt>
                <c:pt idx="165">
                  <c:v>8250000000.0000067</c:v>
                </c:pt>
                <c:pt idx="166">
                  <c:v>8300000000.0000067</c:v>
                </c:pt>
                <c:pt idx="167">
                  <c:v>8350000000.0000067</c:v>
                </c:pt>
                <c:pt idx="168">
                  <c:v>8400000000.0000067</c:v>
                </c:pt>
                <c:pt idx="169">
                  <c:v>8450000000.0000067</c:v>
                </c:pt>
                <c:pt idx="170">
                  <c:v>8500000000.0000067</c:v>
                </c:pt>
                <c:pt idx="171">
                  <c:v>8550000000.0000067</c:v>
                </c:pt>
                <c:pt idx="172">
                  <c:v>8600000000.0000057</c:v>
                </c:pt>
                <c:pt idx="173">
                  <c:v>8650000000.0000057</c:v>
                </c:pt>
                <c:pt idx="174">
                  <c:v>8700000000.0000057</c:v>
                </c:pt>
                <c:pt idx="175">
                  <c:v>8750000000.0000057</c:v>
                </c:pt>
                <c:pt idx="176">
                  <c:v>8800000000.0000076</c:v>
                </c:pt>
                <c:pt idx="177">
                  <c:v>8850000000.0000076</c:v>
                </c:pt>
                <c:pt idx="178">
                  <c:v>8900000000.0000076</c:v>
                </c:pt>
                <c:pt idx="179">
                  <c:v>8950000000.0000076</c:v>
                </c:pt>
                <c:pt idx="180">
                  <c:v>9000000000.0000076</c:v>
                </c:pt>
                <c:pt idx="181">
                  <c:v>9050000000.0000076</c:v>
                </c:pt>
                <c:pt idx="182">
                  <c:v>9100000000.0000076</c:v>
                </c:pt>
                <c:pt idx="183">
                  <c:v>9150000000.0000076</c:v>
                </c:pt>
                <c:pt idx="184">
                  <c:v>9200000000.0000076</c:v>
                </c:pt>
                <c:pt idx="185">
                  <c:v>9250000000.0000076</c:v>
                </c:pt>
                <c:pt idx="186">
                  <c:v>9300000000.0000076</c:v>
                </c:pt>
                <c:pt idx="187">
                  <c:v>9350000000.0000076</c:v>
                </c:pt>
                <c:pt idx="188">
                  <c:v>9400000000.0000076</c:v>
                </c:pt>
                <c:pt idx="189">
                  <c:v>9450000000.0000076</c:v>
                </c:pt>
                <c:pt idx="190">
                  <c:v>9500000000.0000076</c:v>
                </c:pt>
                <c:pt idx="191">
                  <c:v>9550000000.0000076</c:v>
                </c:pt>
                <c:pt idx="192">
                  <c:v>9600000000.0000076</c:v>
                </c:pt>
                <c:pt idx="193">
                  <c:v>9650000000.0000076</c:v>
                </c:pt>
                <c:pt idx="194">
                  <c:v>9700000000.0000076</c:v>
                </c:pt>
                <c:pt idx="195">
                  <c:v>9750000000.0000076</c:v>
                </c:pt>
                <c:pt idx="196">
                  <c:v>9800000000.0000076</c:v>
                </c:pt>
                <c:pt idx="197">
                  <c:v>9850000000.0000076</c:v>
                </c:pt>
                <c:pt idx="198">
                  <c:v>9900000000.0000076</c:v>
                </c:pt>
                <c:pt idx="199">
                  <c:v>9950000000.0000076</c:v>
                </c:pt>
                <c:pt idx="200">
                  <c:v>10000000000.000006</c:v>
                </c:pt>
                <c:pt idx="201">
                  <c:v>10050000000.000006</c:v>
                </c:pt>
                <c:pt idx="202">
                  <c:v>10100000000.000004</c:v>
                </c:pt>
                <c:pt idx="203">
                  <c:v>10150000000.000004</c:v>
                </c:pt>
                <c:pt idx="204">
                  <c:v>10200000000.000002</c:v>
                </c:pt>
                <c:pt idx="205">
                  <c:v>10250000000.000002</c:v>
                </c:pt>
                <c:pt idx="206">
                  <c:v>10300000000</c:v>
                </c:pt>
                <c:pt idx="207">
                  <c:v>10350000000</c:v>
                </c:pt>
                <c:pt idx="208">
                  <c:v>10399999999.999998</c:v>
                </c:pt>
                <c:pt idx="209">
                  <c:v>10449999999.999996</c:v>
                </c:pt>
                <c:pt idx="210">
                  <c:v>10499999999.999996</c:v>
                </c:pt>
                <c:pt idx="211">
                  <c:v>10549999999.999994</c:v>
                </c:pt>
                <c:pt idx="212">
                  <c:v>10599999999.999994</c:v>
                </c:pt>
                <c:pt idx="213">
                  <c:v>10649999999.999992</c:v>
                </c:pt>
                <c:pt idx="214">
                  <c:v>10699999999.999992</c:v>
                </c:pt>
                <c:pt idx="215">
                  <c:v>10749999999.99999</c:v>
                </c:pt>
                <c:pt idx="216">
                  <c:v>10799999999.99999</c:v>
                </c:pt>
                <c:pt idx="217">
                  <c:v>10849999999.99999</c:v>
                </c:pt>
                <c:pt idx="218">
                  <c:v>10899999999.99999</c:v>
                </c:pt>
                <c:pt idx="219">
                  <c:v>10949999999.99999</c:v>
                </c:pt>
                <c:pt idx="220">
                  <c:v>10999999999.99999</c:v>
                </c:pt>
                <c:pt idx="221">
                  <c:v>11049999999.99999</c:v>
                </c:pt>
                <c:pt idx="222">
                  <c:v>11099999999.999989</c:v>
                </c:pt>
                <c:pt idx="223">
                  <c:v>11149999999.999989</c:v>
                </c:pt>
                <c:pt idx="224">
                  <c:v>11199999999.999987</c:v>
                </c:pt>
                <c:pt idx="225">
                  <c:v>11249999999.999987</c:v>
                </c:pt>
                <c:pt idx="226">
                  <c:v>11299999999.999985</c:v>
                </c:pt>
                <c:pt idx="227">
                  <c:v>11349999999.999983</c:v>
                </c:pt>
                <c:pt idx="228">
                  <c:v>11399999999.999983</c:v>
                </c:pt>
                <c:pt idx="229">
                  <c:v>11449999999.999981</c:v>
                </c:pt>
                <c:pt idx="230">
                  <c:v>11499999999.999981</c:v>
                </c:pt>
                <c:pt idx="231">
                  <c:v>11549999999.999979</c:v>
                </c:pt>
                <c:pt idx="232">
                  <c:v>11599999999.999979</c:v>
                </c:pt>
                <c:pt idx="233">
                  <c:v>11649999999.999977</c:v>
                </c:pt>
                <c:pt idx="234">
                  <c:v>11699999999.999969</c:v>
                </c:pt>
                <c:pt idx="235">
                  <c:v>11749999999.999969</c:v>
                </c:pt>
                <c:pt idx="236">
                  <c:v>11799999999.999968</c:v>
                </c:pt>
                <c:pt idx="237">
                  <c:v>11849999999.999968</c:v>
                </c:pt>
                <c:pt idx="238">
                  <c:v>11899999999.999966</c:v>
                </c:pt>
                <c:pt idx="239">
                  <c:v>11949999999.999966</c:v>
                </c:pt>
                <c:pt idx="240">
                  <c:v>11999999999.999964</c:v>
                </c:pt>
                <c:pt idx="241">
                  <c:v>12049999999.999964</c:v>
                </c:pt>
                <c:pt idx="242">
                  <c:v>12099999999.999962</c:v>
                </c:pt>
                <c:pt idx="243">
                  <c:v>12149999999.99996</c:v>
                </c:pt>
                <c:pt idx="244">
                  <c:v>12199999999.99996</c:v>
                </c:pt>
                <c:pt idx="245">
                  <c:v>12249999999.999958</c:v>
                </c:pt>
                <c:pt idx="246">
                  <c:v>12299999999.999958</c:v>
                </c:pt>
                <c:pt idx="247">
                  <c:v>12349999999.999956</c:v>
                </c:pt>
                <c:pt idx="248">
                  <c:v>12399999999.999956</c:v>
                </c:pt>
                <c:pt idx="249">
                  <c:v>12449999999.999954</c:v>
                </c:pt>
                <c:pt idx="250">
                  <c:v>12499999999.999954</c:v>
                </c:pt>
                <c:pt idx="251">
                  <c:v>12549999999.999952</c:v>
                </c:pt>
                <c:pt idx="252">
                  <c:v>12599999999.99995</c:v>
                </c:pt>
                <c:pt idx="253">
                  <c:v>12649999999.99995</c:v>
                </c:pt>
                <c:pt idx="254">
                  <c:v>12699999999.99995</c:v>
                </c:pt>
                <c:pt idx="255">
                  <c:v>12749999999.99995</c:v>
                </c:pt>
                <c:pt idx="256">
                  <c:v>12799999999.99995</c:v>
                </c:pt>
                <c:pt idx="257">
                  <c:v>12849999999.99995</c:v>
                </c:pt>
                <c:pt idx="258">
                  <c:v>12899999999.99995</c:v>
                </c:pt>
                <c:pt idx="259">
                  <c:v>12949999999.99995</c:v>
                </c:pt>
                <c:pt idx="260">
                  <c:v>12999999999.999949</c:v>
                </c:pt>
                <c:pt idx="261">
                  <c:v>13049999999.999947</c:v>
                </c:pt>
                <c:pt idx="262">
                  <c:v>13099999999.999947</c:v>
                </c:pt>
                <c:pt idx="263">
                  <c:v>13149999999.999945</c:v>
                </c:pt>
                <c:pt idx="264">
                  <c:v>13199999999.999945</c:v>
                </c:pt>
                <c:pt idx="265">
                  <c:v>13249999999.999943</c:v>
                </c:pt>
                <c:pt idx="266">
                  <c:v>13299999999.999943</c:v>
                </c:pt>
                <c:pt idx="267">
                  <c:v>13349999999.999941</c:v>
                </c:pt>
                <c:pt idx="268">
                  <c:v>13399999999.999939</c:v>
                </c:pt>
                <c:pt idx="269">
                  <c:v>13449999999.999939</c:v>
                </c:pt>
                <c:pt idx="270">
                  <c:v>13499999999.999937</c:v>
                </c:pt>
                <c:pt idx="271">
                  <c:v>13549999999.999937</c:v>
                </c:pt>
                <c:pt idx="272">
                  <c:v>13599999999.999929</c:v>
                </c:pt>
                <c:pt idx="273">
                  <c:v>13649999999.999929</c:v>
                </c:pt>
                <c:pt idx="274">
                  <c:v>13699999999.999928</c:v>
                </c:pt>
                <c:pt idx="275">
                  <c:v>13749999999.999928</c:v>
                </c:pt>
                <c:pt idx="276">
                  <c:v>13799999999.999926</c:v>
                </c:pt>
                <c:pt idx="277">
                  <c:v>13849999999.999924</c:v>
                </c:pt>
                <c:pt idx="278">
                  <c:v>13899999999.999924</c:v>
                </c:pt>
                <c:pt idx="279">
                  <c:v>13949999999.999922</c:v>
                </c:pt>
                <c:pt idx="280">
                  <c:v>13999999999.999922</c:v>
                </c:pt>
                <c:pt idx="281">
                  <c:v>14049999999.99992</c:v>
                </c:pt>
                <c:pt idx="282">
                  <c:v>14099999999.99992</c:v>
                </c:pt>
                <c:pt idx="283">
                  <c:v>14149999999.999918</c:v>
                </c:pt>
                <c:pt idx="284">
                  <c:v>14199999999.999918</c:v>
                </c:pt>
                <c:pt idx="285">
                  <c:v>14249999999.999916</c:v>
                </c:pt>
                <c:pt idx="286">
                  <c:v>14299999999.999914</c:v>
                </c:pt>
                <c:pt idx="287">
                  <c:v>14349999999.999914</c:v>
                </c:pt>
                <c:pt idx="288">
                  <c:v>14399999999.999912</c:v>
                </c:pt>
                <c:pt idx="289">
                  <c:v>14449999999.999912</c:v>
                </c:pt>
                <c:pt idx="290">
                  <c:v>14499999999.99991</c:v>
                </c:pt>
                <c:pt idx="291">
                  <c:v>14549999999.99991</c:v>
                </c:pt>
                <c:pt idx="292">
                  <c:v>14599999999.999908</c:v>
                </c:pt>
                <c:pt idx="293">
                  <c:v>14649999999.999908</c:v>
                </c:pt>
                <c:pt idx="294">
                  <c:v>14699999999.999908</c:v>
                </c:pt>
                <c:pt idx="295">
                  <c:v>14749999999.999908</c:v>
                </c:pt>
                <c:pt idx="296">
                  <c:v>14799999999.999908</c:v>
                </c:pt>
                <c:pt idx="297">
                  <c:v>14849999999.999908</c:v>
                </c:pt>
                <c:pt idx="298">
                  <c:v>14899999999.999908</c:v>
                </c:pt>
                <c:pt idx="299">
                  <c:v>14949999999.999907</c:v>
                </c:pt>
                <c:pt idx="300">
                  <c:v>14999999999.999907</c:v>
                </c:pt>
                <c:pt idx="301">
                  <c:v>15049999999.999899</c:v>
                </c:pt>
                <c:pt idx="302">
                  <c:v>15099999999.999897</c:v>
                </c:pt>
                <c:pt idx="303">
                  <c:v>15149999999.999897</c:v>
                </c:pt>
                <c:pt idx="304">
                  <c:v>15199999999.999895</c:v>
                </c:pt>
                <c:pt idx="305">
                  <c:v>15249999999.999895</c:v>
                </c:pt>
                <c:pt idx="306">
                  <c:v>15299999999.999893</c:v>
                </c:pt>
                <c:pt idx="307">
                  <c:v>15349999999.999893</c:v>
                </c:pt>
                <c:pt idx="308">
                  <c:v>15399999999.999891</c:v>
                </c:pt>
                <c:pt idx="309">
                  <c:v>15449999999.999891</c:v>
                </c:pt>
                <c:pt idx="310">
                  <c:v>15499999999.999889</c:v>
                </c:pt>
                <c:pt idx="311">
                  <c:v>15549999999.999887</c:v>
                </c:pt>
                <c:pt idx="312">
                  <c:v>15599999999.999887</c:v>
                </c:pt>
                <c:pt idx="313">
                  <c:v>15649999999.999886</c:v>
                </c:pt>
                <c:pt idx="314">
                  <c:v>15699999999.999886</c:v>
                </c:pt>
                <c:pt idx="315">
                  <c:v>15749999999.999884</c:v>
                </c:pt>
                <c:pt idx="316">
                  <c:v>15799999999.999884</c:v>
                </c:pt>
                <c:pt idx="317">
                  <c:v>15849999999.999882</c:v>
                </c:pt>
                <c:pt idx="318">
                  <c:v>15899999999.999882</c:v>
                </c:pt>
                <c:pt idx="319">
                  <c:v>15949999999.99988</c:v>
                </c:pt>
                <c:pt idx="320">
                  <c:v>15999999999.999878</c:v>
                </c:pt>
                <c:pt idx="321">
                  <c:v>16049999999.999878</c:v>
                </c:pt>
                <c:pt idx="322">
                  <c:v>16099999999.999876</c:v>
                </c:pt>
                <c:pt idx="323">
                  <c:v>16149999999.999876</c:v>
                </c:pt>
                <c:pt idx="324">
                  <c:v>16199999999.999874</c:v>
                </c:pt>
                <c:pt idx="325">
                  <c:v>16249999999.999874</c:v>
                </c:pt>
                <c:pt idx="326">
                  <c:v>16299999999.999872</c:v>
                </c:pt>
                <c:pt idx="327">
                  <c:v>16349999999.999872</c:v>
                </c:pt>
                <c:pt idx="328">
                  <c:v>16399999999.99987</c:v>
                </c:pt>
                <c:pt idx="329">
                  <c:v>16449999999.999865</c:v>
                </c:pt>
                <c:pt idx="330">
                  <c:v>16499999999.999865</c:v>
                </c:pt>
                <c:pt idx="331">
                  <c:v>16549999999.999865</c:v>
                </c:pt>
                <c:pt idx="332">
                  <c:v>16599999999.999865</c:v>
                </c:pt>
                <c:pt idx="333">
                  <c:v>16649999999.999865</c:v>
                </c:pt>
                <c:pt idx="334">
                  <c:v>16699999999.999865</c:v>
                </c:pt>
                <c:pt idx="335">
                  <c:v>16749999999.999863</c:v>
                </c:pt>
                <c:pt idx="336">
                  <c:v>16799999999.999861</c:v>
                </c:pt>
                <c:pt idx="337">
                  <c:v>16849999999.999861</c:v>
                </c:pt>
                <c:pt idx="338">
                  <c:v>16899999999.999859</c:v>
                </c:pt>
                <c:pt idx="339">
                  <c:v>16949999999.999859</c:v>
                </c:pt>
                <c:pt idx="340">
                  <c:v>16999999999.999857</c:v>
                </c:pt>
                <c:pt idx="341">
                  <c:v>17049999999.999857</c:v>
                </c:pt>
                <c:pt idx="342">
                  <c:v>17099999999.999855</c:v>
                </c:pt>
                <c:pt idx="343">
                  <c:v>17149999999.999855</c:v>
                </c:pt>
                <c:pt idx="344">
                  <c:v>17199999999.999855</c:v>
                </c:pt>
                <c:pt idx="345">
                  <c:v>17249999999.999851</c:v>
                </c:pt>
                <c:pt idx="346">
                  <c:v>17299999999.999851</c:v>
                </c:pt>
                <c:pt idx="347">
                  <c:v>17349999999.999851</c:v>
                </c:pt>
                <c:pt idx="348">
                  <c:v>17399999999.999847</c:v>
                </c:pt>
                <c:pt idx="349">
                  <c:v>17449999999.999847</c:v>
                </c:pt>
                <c:pt idx="350">
                  <c:v>17499999999.999847</c:v>
                </c:pt>
                <c:pt idx="351">
                  <c:v>17549999999.999847</c:v>
                </c:pt>
                <c:pt idx="352">
                  <c:v>17599999999.999844</c:v>
                </c:pt>
                <c:pt idx="353">
                  <c:v>17649999999.999844</c:v>
                </c:pt>
                <c:pt idx="354">
                  <c:v>17699999999.999844</c:v>
                </c:pt>
                <c:pt idx="355">
                  <c:v>17749999999.99984</c:v>
                </c:pt>
                <c:pt idx="356">
                  <c:v>17799999999.99984</c:v>
                </c:pt>
                <c:pt idx="357">
                  <c:v>17849999999.99984</c:v>
                </c:pt>
                <c:pt idx="358">
                  <c:v>17899999999.99984</c:v>
                </c:pt>
                <c:pt idx="359">
                  <c:v>17949999999.99984</c:v>
                </c:pt>
                <c:pt idx="360">
                  <c:v>17999999999.99984</c:v>
                </c:pt>
                <c:pt idx="361">
                  <c:v>18049999999.99984</c:v>
                </c:pt>
                <c:pt idx="362">
                  <c:v>18099999999.99984</c:v>
                </c:pt>
                <c:pt idx="363">
                  <c:v>18149999999.99984</c:v>
                </c:pt>
                <c:pt idx="364">
                  <c:v>18199999999.99984</c:v>
                </c:pt>
                <c:pt idx="365">
                  <c:v>18249999999.99984</c:v>
                </c:pt>
                <c:pt idx="366">
                  <c:v>18299999999.999828</c:v>
                </c:pt>
                <c:pt idx="367">
                  <c:v>18349999999.999828</c:v>
                </c:pt>
                <c:pt idx="368">
                  <c:v>18399999999.999828</c:v>
                </c:pt>
                <c:pt idx="369">
                  <c:v>18449999999.999828</c:v>
                </c:pt>
                <c:pt idx="370">
                  <c:v>18499999999.999825</c:v>
                </c:pt>
                <c:pt idx="371">
                  <c:v>18549999999.999825</c:v>
                </c:pt>
                <c:pt idx="372">
                  <c:v>18599999999.999825</c:v>
                </c:pt>
                <c:pt idx="373">
                  <c:v>18649999999.999821</c:v>
                </c:pt>
                <c:pt idx="374">
                  <c:v>18699999999.999821</c:v>
                </c:pt>
                <c:pt idx="375">
                  <c:v>18749999999.999821</c:v>
                </c:pt>
                <c:pt idx="376">
                  <c:v>18799999999.999821</c:v>
                </c:pt>
                <c:pt idx="377">
                  <c:v>18849999999.999821</c:v>
                </c:pt>
                <c:pt idx="378">
                  <c:v>18899999999.999821</c:v>
                </c:pt>
                <c:pt idx="379">
                  <c:v>18949999999.999821</c:v>
                </c:pt>
                <c:pt idx="380">
                  <c:v>18999999999.999821</c:v>
                </c:pt>
                <c:pt idx="381">
                  <c:v>19049999999.999821</c:v>
                </c:pt>
                <c:pt idx="382">
                  <c:v>19099999999.999821</c:v>
                </c:pt>
                <c:pt idx="383">
                  <c:v>19149999999.999821</c:v>
                </c:pt>
                <c:pt idx="384">
                  <c:v>19199999999.999809</c:v>
                </c:pt>
                <c:pt idx="385">
                  <c:v>19249999999.999809</c:v>
                </c:pt>
                <c:pt idx="386">
                  <c:v>19299999999.999809</c:v>
                </c:pt>
                <c:pt idx="387">
                  <c:v>19349999999.999805</c:v>
                </c:pt>
                <c:pt idx="388">
                  <c:v>19399999999.999805</c:v>
                </c:pt>
                <c:pt idx="389">
                  <c:v>19449999999.999805</c:v>
                </c:pt>
                <c:pt idx="390">
                  <c:v>19499999999.999805</c:v>
                </c:pt>
                <c:pt idx="391">
                  <c:v>19549999999.999805</c:v>
                </c:pt>
                <c:pt idx="392">
                  <c:v>19599999999.999805</c:v>
                </c:pt>
                <c:pt idx="393">
                  <c:v>19649999999.999805</c:v>
                </c:pt>
                <c:pt idx="394">
                  <c:v>19699999999.999805</c:v>
                </c:pt>
                <c:pt idx="395">
                  <c:v>19749999999.999805</c:v>
                </c:pt>
                <c:pt idx="396">
                  <c:v>19799999999.999805</c:v>
                </c:pt>
                <c:pt idx="397">
                  <c:v>19849999999.999805</c:v>
                </c:pt>
                <c:pt idx="398">
                  <c:v>19899999999.999805</c:v>
                </c:pt>
                <c:pt idx="399">
                  <c:v>19949999999.999805</c:v>
                </c:pt>
                <c:pt idx="400">
                  <c:v>19999999999.999805</c:v>
                </c:pt>
                <c:pt idx="401">
                  <c:v>20049999999.999805</c:v>
                </c:pt>
                <c:pt idx="402">
                  <c:v>20099999999.999805</c:v>
                </c:pt>
                <c:pt idx="403">
                  <c:v>20149999999.999805</c:v>
                </c:pt>
                <c:pt idx="404">
                  <c:v>20199999999.999802</c:v>
                </c:pt>
                <c:pt idx="405">
                  <c:v>20249999999.999802</c:v>
                </c:pt>
                <c:pt idx="406">
                  <c:v>20299999999.999802</c:v>
                </c:pt>
                <c:pt idx="407">
                  <c:v>20349999999.999798</c:v>
                </c:pt>
                <c:pt idx="408">
                  <c:v>20399999999.999798</c:v>
                </c:pt>
                <c:pt idx="409">
                  <c:v>20449999999.999798</c:v>
                </c:pt>
                <c:pt idx="410">
                  <c:v>20499999999.999798</c:v>
                </c:pt>
                <c:pt idx="411">
                  <c:v>20549999999.999794</c:v>
                </c:pt>
                <c:pt idx="412">
                  <c:v>20599999999.999794</c:v>
                </c:pt>
                <c:pt idx="413">
                  <c:v>20649999999.999794</c:v>
                </c:pt>
                <c:pt idx="414">
                  <c:v>20699999999.999794</c:v>
                </c:pt>
                <c:pt idx="415">
                  <c:v>20749999999.999779</c:v>
                </c:pt>
                <c:pt idx="416">
                  <c:v>20799999999.999779</c:v>
                </c:pt>
                <c:pt idx="417">
                  <c:v>20849999999.999779</c:v>
                </c:pt>
                <c:pt idx="418">
                  <c:v>20899999999.999775</c:v>
                </c:pt>
                <c:pt idx="419">
                  <c:v>20949999999.999775</c:v>
                </c:pt>
                <c:pt idx="420">
                  <c:v>20999999999.999775</c:v>
                </c:pt>
                <c:pt idx="421">
                  <c:v>21049999999.999775</c:v>
                </c:pt>
                <c:pt idx="422">
                  <c:v>21099999999.999771</c:v>
                </c:pt>
                <c:pt idx="423">
                  <c:v>21149999999.999771</c:v>
                </c:pt>
                <c:pt idx="424">
                  <c:v>21199999999.999771</c:v>
                </c:pt>
                <c:pt idx="425">
                  <c:v>21249999999.999771</c:v>
                </c:pt>
                <c:pt idx="426">
                  <c:v>21299999999.999771</c:v>
                </c:pt>
                <c:pt idx="427">
                  <c:v>21349999999.999771</c:v>
                </c:pt>
                <c:pt idx="428">
                  <c:v>21399999999.999771</c:v>
                </c:pt>
                <c:pt idx="429">
                  <c:v>21449999999.999771</c:v>
                </c:pt>
                <c:pt idx="430">
                  <c:v>21499999999.999771</c:v>
                </c:pt>
                <c:pt idx="431">
                  <c:v>21549999999.999771</c:v>
                </c:pt>
                <c:pt idx="432">
                  <c:v>21599999999.999771</c:v>
                </c:pt>
                <c:pt idx="433">
                  <c:v>21649999999.999771</c:v>
                </c:pt>
                <c:pt idx="434">
                  <c:v>21699999999.999771</c:v>
                </c:pt>
                <c:pt idx="435">
                  <c:v>21749999999.999771</c:v>
                </c:pt>
                <c:pt idx="436">
                  <c:v>21799999999.999767</c:v>
                </c:pt>
                <c:pt idx="437">
                  <c:v>21849999999.999767</c:v>
                </c:pt>
                <c:pt idx="438">
                  <c:v>21899999999.999767</c:v>
                </c:pt>
                <c:pt idx="439">
                  <c:v>21949999999.999767</c:v>
                </c:pt>
                <c:pt idx="440">
                  <c:v>21999999999.999763</c:v>
                </c:pt>
                <c:pt idx="441">
                  <c:v>22049999999.999763</c:v>
                </c:pt>
                <c:pt idx="442">
                  <c:v>22099999999.999763</c:v>
                </c:pt>
                <c:pt idx="443">
                  <c:v>22149999999.999748</c:v>
                </c:pt>
                <c:pt idx="444">
                  <c:v>22199999999.999748</c:v>
                </c:pt>
                <c:pt idx="445">
                  <c:v>22249999999.999748</c:v>
                </c:pt>
                <c:pt idx="446">
                  <c:v>22299999999.999748</c:v>
                </c:pt>
                <c:pt idx="447">
                  <c:v>22349999999.999744</c:v>
                </c:pt>
                <c:pt idx="448">
                  <c:v>22399999999.999744</c:v>
                </c:pt>
                <c:pt idx="449">
                  <c:v>22449999999.999744</c:v>
                </c:pt>
                <c:pt idx="450">
                  <c:v>22499999999.999741</c:v>
                </c:pt>
                <c:pt idx="451">
                  <c:v>22549999999.999741</c:v>
                </c:pt>
                <c:pt idx="452">
                  <c:v>22599999999.999741</c:v>
                </c:pt>
                <c:pt idx="453">
                  <c:v>22649999999.999741</c:v>
                </c:pt>
                <c:pt idx="454">
                  <c:v>22699999999.999741</c:v>
                </c:pt>
                <c:pt idx="455">
                  <c:v>22749999999.999741</c:v>
                </c:pt>
                <c:pt idx="456">
                  <c:v>22799999999.999741</c:v>
                </c:pt>
                <c:pt idx="457">
                  <c:v>22849999999.999741</c:v>
                </c:pt>
                <c:pt idx="458">
                  <c:v>22899999999.999741</c:v>
                </c:pt>
                <c:pt idx="459">
                  <c:v>22949999999.999741</c:v>
                </c:pt>
                <c:pt idx="460">
                  <c:v>22999999999.999741</c:v>
                </c:pt>
                <c:pt idx="461">
                  <c:v>23049999999.999729</c:v>
                </c:pt>
                <c:pt idx="462">
                  <c:v>23099999999.999729</c:v>
                </c:pt>
                <c:pt idx="463">
                  <c:v>23149999999.999729</c:v>
                </c:pt>
                <c:pt idx="464">
                  <c:v>23199999999.999729</c:v>
                </c:pt>
                <c:pt idx="465">
                  <c:v>23249999999.999725</c:v>
                </c:pt>
                <c:pt idx="466">
                  <c:v>23299999999.999725</c:v>
                </c:pt>
                <c:pt idx="467">
                  <c:v>23349999999.999725</c:v>
                </c:pt>
                <c:pt idx="468">
                  <c:v>23399999999.999725</c:v>
                </c:pt>
                <c:pt idx="469">
                  <c:v>23449999999.999725</c:v>
                </c:pt>
                <c:pt idx="470">
                  <c:v>23499999999.999725</c:v>
                </c:pt>
                <c:pt idx="471">
                  <c:v>23549999999.999725</c:v>
                </c:pt>
                <c:pt idx="472">
                  <c:v>23599999999.999725</c:v>
                </c:pt>
                <c:pt idx="473">
                  <c:v>23649999999.999725</c:v>
                </c:pt>
                <c:pt idx="474">
                  <c:v>23699999999.999725</c:v>
                </c:pt>
                <c:pt idx="475">
                  <c:v>23749999999.999725</c:v>
                </c:pt>
                <c:pt idx="476">
                  <c:v>23799999999.999725</c:v>
                </c:pt>
                <c:pt idx="477">
                  <c:v>23849999999.999725</c:v>
                </c:pt>
                <c:pt idx="478">
                  <c:v>23899999999.999725</c:v>
                </c:pt>
                <c:pt idx="479">
                  <c:v>23949999999.999722</c:v>
                </c:pt>
                <c:pt idx="480">
                  <c:v>23999999999.999722</c:v>
                </c:pt>
                <c:pt idx="481">
                  <c:v>24049999999.999722</c:v>
                </c:pt>
                <c:pt idx="482">
                  <c:v>24099999999.999722</c:v>
                </c:pt>
                <c:pt idx="483">
                  <c:v>24149999999.999718</c:v>
                </c:pt>
                <c:pt idx="484">
                  <c:v>24199999999.999718</c:v>
                </c:pt>
                <c:pt idx="485">
                  <c:v>24249999999.999718</c:v>
                </c:pt>
                <c:pt idx="486">
                  <c:v>24299999999.999714</c:v>
                </c:pt>
                <c:pt idx="487">
                  <c:v>24349999999.999714</c:v>
                </c:pt>
                <c:pt idx="488">
                  <c:v>24399999999.999714</c:v>
                </c:pt>
                <c:pt idx="489">
                  <c:v>24449999999.999714</c:v>
                </c:pt>
                <c:pt idx="490">
                  <c:v>24499999999.999699</c:v>
                </c:pt>
                <c:pt idx="491">
                  <c:v>24549999999.999699</c:v>
                </c:pt>
                <c:pt idx="492">
                  <c:v>24599999999.999699</c:v>
                </c:pt>
                <c:pt idx="493">
                  <c:v>24649999999.999695</c:v>
                </c:pt>
                <c:pt idx="494">
                  <c:v>24699999999.999695</c:v>
                </c:pt>
                <c:pt idx="495">
                  <c:v>24749999999.999695</c:v>
                </c:pt>
                <c:pt idx="496">
                  <c:v>24799999999.999695</c:v>
                </c:pt>
                <c:pt idx="497">
                  <c:v>24849999999.999691</c:v>
                </c:pt>
                <c:pt idx="498">
                  <c:v>24899999999.999691</c:v>
                </c:pt>
                <c:pt idx="499">
                  <c:v>24949999999.999691</c:v>
                </c:pt>
                <c:pt idx="500">
                  <c:v>24999999999.999691</c:v>
                </c:pt>
                <c:pt idx="501">
                  <c:v>25049999999.999687</c:v>
                </c:pt>
                <c:pt idx="502">
                  <c:v>25099999999.999687</c:v>
                </c:pt>
                <c:pt idx="503">
                  <c:v>25149999999.999687</c:v>
                </c:pt>
                <c:pt idx="504">
                  <c:v>25199999999.999683</c:v>
                </c:pt>
                <c:pt idx="505">
                  <c:v>25249999999.999683</c:v>
                </c:pt>
                <c:pt idx="506">
                  <c:v>25299999999.999683</c:v>
                </c:pt>
                <c:pt idx="507">
                  <c:v>25349999999.999683</c:v>
                </c:pt>
                <c:pt idx="508">
                  <c:v>25399999999.99968</c:v>
                </c:pt>
                <c:pt idx="509">
                  <c:v>25449999999.99968</c:v>
                </c:pt>
                <c:pt idx="510">
                  <c:v>25499999999.99968</c:v>
                </c:pt>
                <c:pt idx="511">
                  <c:v>25549999999.999676</c:v>
                </c:pt>
                <c:pt idx="512">
                  <c:v>25599999999.999676</c:v>
                </c:pt>
                <c:pt idx="513">
                  <c:v>25649999999.999676</c:v>
                </c:pt>
                <c:pt idx="514">
                  <c:v>25699999999.999676</c:v>
                </c:pt>
                <c:pt idx="515">
                  <c:v>25749999999.999672</c:v>
                </c:pt>
                <c:pt idx="516">
                  <c:v>25799999999.999672</c:v>
                </c:pt>
                <c:pt idx="517">
                  <c:v>25849999999.999672</c:v>
                </c:pt>
                <c:pt idx="518">
                  <c:v>25899999999.999668</c:v>
                </c:pt>
                <c:pt idx="519">
                  <c:v>25949999999.999668</c:v>
                </c:pt>
                <c:pt idx="520">
                  <c:v>25999999999.999668</c:v>
                </c:pt>
                <c:pt idx="521">
                  <c:v>26049999999.999668</c:v>
                </c:pt>
                <c:pt idx="522">
                  <c:v>26099999999.999664</c:v>
                </c:pt>
                <c:pt idx="523">
                  <c:v>26149999999.999664</c:v>
                </c:pt>
                <c:pt idx="524">
                  <c:v>26199999999.999664</c:v>
                </c:pt>
                <c:pt idx="525">
                  <c:v>26249999999.999664</c:v>
                </c:pt>
                <c:pt idx="526">
                  <c:v>26299999999.99966</c:v>
                </c:pt>
                <c:pt idx="527">
                  <c:v>26349999999.99966</c:v>
                </c:pt>
                <c:pt idx="528">
                  <c:v>26399999999.99966</c:v>
                </c:pt>
                <c:pt idx="529">
                  <c:v>26449999999.999657</c:v>
                </c:pt>
                <c:pt idx="530">
                  <c:v>26499999999.999657</c:v>
                </c:pt>
                <c:pt idx="531">
                  <c:v>26549999999.999657</c:v>
                </c:pt>
                <c:pt idx="532">
                  <c:v>26599999999.999657</c:v>
                </c:pt>
                <c:pt idx="533">
                  <c:v>26649999999.999653</c:v>
                </c:pt>
                <c:pt idx="534">
                  <c:v>26699999999.999653</c:v>
                </c:pt>
                <c:pt idx="535">
                  <c:v>26749999999.999653</c:v>
                </c:pt>
                <c:pt idx="536">
                  <c:v>26799999999.999638</c:v>
                </c:pt>
                <c:pt idx="537">
                  <c:v>26849999999.999638</c:v>
                </c:pt>
                <c:pt idx="538">
                  <c:v>26899999999.999638</c:v>
                </c:pt>
                <c:pt idx="539">
                  <c:v>26949999999.999638</c:v>
                </c:pt>
                <c:pt idx="540">
                  <c:v>26999999999.999638</c:v>
                </c:pt>
                <c:pt idx="541">
                  <c:v>27049999999.999638</c:v>
                </c:pt>
                <c:pt idx="542">
                  <c:v>27099999999.999638</c:v>
                </c:pt>
                <c:pt idx="543">
                  <c:v>27149999999.999638</c:v>
                </c:pt>
                <c:pt idx="544">
                  <c:v>27199999999.999638</c:v>
                </c:pt>
                <c:pt idx="545">
                  <c:v>27249999999.999638</c:v>
                </c:pt>
                <c:pt idx="546">
                  <c:v>27299999999.999638</c:v>
                </c:pt>
                <c:pt idx="547">
                  <c:v>27349999999.999638</c:v>
                </c:pt>
                <c:pt idx="548">
                  <c:v>27399999999.999638</c:v>
                </c:pt>
                <c:pt idx="549">
                  <c:v>27449999999.999638</c:v>
                </c:pt>
                <c:pt idx="550">
                  <c:v>27499999999.999638</c:v>
                </c:pt>
                <c:pt idx="551">
                  <c:v>27549999999.999634</c:v>
                </c:pt>
                <c:pt idx="552">
                  <c:v>27599999999.999634</c:v>
                </c:pt>
                <c:pt idx="553">
                  <c:v>27649999999.999634</c:v>
                </c:pt>
                <c:pt idx="554">
                  <c:v>27699999999.99963</c:v>
                </c:pt>
                <c:pt idx="555">
                  <c:v>27749999999.99963</c:v>
                </c:pt>
                <c:pt idx="556">
                  <c:v>27799999999.99963</c:v>
                </c:pt>
                <c:pt idx="557">
                  <c:v>27849999999.99963</c:v>
                </c:pt>
                <c:pt idx="558">
                  <c:v>27899999999.999626</c:v>
                </c:pt>
                <c:pt idx="559">
                  <c:v>27949999999.999626</c:v>
                </c:pt>
                <c:pt idx="560">
                  <c:v>27999999999.999626</c:v>
                </c:pt>
                <c:pt idx="561">
                  <c:v>28049999999.999622</c:v>
                </c:pt>
                <c:pt idx="562">
                  <c:v>28099999999.999622</c:v>
                </c:pt>
                <c:pt idx="563">
                  <c:v>28149999999.999622</c:v>
                </c:pt>
                <c:pt idx="564">
                  <c:v>28199999999.999622</c:v>
                </c:pt>
                <c:pt idx="565">
                  <c:v>28249999999.999619</c:v>
                </c:pt>
                <c:pt idx="566">
                  <c:v>28299999999.999619</c:v>
                </c:pt>
                <c:pt idx="567">
                  <c:v>28349999999.999619</c:v>
                </c:pt>
                <c:pt idx="568">
                  <c:v>28399999999.999619</c:v>
                </c:pt>
                <c:pt idx="569">
                  <c:v>28449999999.999615</c:v>
                </c:pt>
                <c:pt idx="570">
                  <c:v>28499999999.999615</c:v>
                </c:pt>
                <c:pt idx="571">
                  <c:v>28549999999.999615</c:v>
                </c:pt>
                <c:pt idx="572">
                  <c:v>28599999999.999611</c:v>
                </c:pt>
                <c:pt idx="573">
                  <c:v>28649999999.999611</c:v>
                </c:pt>
                <c:pt idx="574">
                  <c:v>28699999999.999611</c:v>
                </c:pt>
                <c:pt idx="575">
                  <c:v>28749999999.999611</c:v>
                </c:pt>
                <c:pt idx="576">
                  <c:v>28799999999.999607</c:v>
                </c:pt>
                <c:pt idx="577">
                  <c:v>28849999999.999607</c:v>
                </c:pt>
                <c:pt idx="578">
                  <c:v>28899999999.999607</c:v>
                </c:pt>
                <c:pt idx="579">
                  <c:v>28949999999.999603</c:v>
                </c:pt>
                <c:pt idx="580">
                  <c:v>28999999999.999603</c:v>
                </c:pt>
                <c:pt idx="581">
                  <c:v>29049999999.999603</c:v>
                </c:pt>
                <c:pt idx="582">
                  <c:v>29099999999.999603</c:v>
                </c:pt>
                <c:pt idx="583">
                  <c:v>29149999999.999599</c:v>
                </c:pt>
                <c:pt idx="584">
                  <c:v>29199999999.999599</c:v>
                </c:pt>
                <c:pt idx="585">
                  <c:v>29249999999.999599</c:v>
                </c:pt>
                <c:pt idx="586">
                  <c:v>29299999999.999599</c:v>
                </c:pt>
                <c:pt idx="587">
                  <c:v>29349999999.999599</c:v>
                </c:pt>
                <c:pt idx="588">
                  <c:v>29399999999.999599</c:v>
                </c:pt>
                <c:pt idx="589">
                  <c:v>29449999999.999599</c:v>
                </c:pt>
                <c:pt idx="590">
                  <c:v>29499999999.999599</c:v>
                </c:pt>
                <c:pt idx="591">
                  <c:v>29549999999.999599</c:v>
                </c:pt>
                <c:pt idx="592">
                  <c:v>29599999999.999599</c:v>
                </c:pt>
                <c:pt idx="593">
                  <c:v>29649999999.999599</c:v>
                </c:pt>
                <c:pt idx="594">
                  <c:v>29699999999.999588</c:v>
                </c:pt>
                <c:pt idx="595">
                  <c:v>29749999999.999588</c:v>
                </c:pt>
                <c:pt idx="596">
                  <c:v>29799999999.999588</c:v>
                </c:pt>
                <c:pt idx="597">
                  <c:v>29849999999.999584</c:v>
                </c:pt>
                <c:pt idx="598">
                  <c:v>29899999999.999584</c:v>
                </c:pt>
                <c:pt idx="599">
                  <c:v>29949999999.999584</c:v>
                </c:pt>
                <c:pt idx="600">
                  <c:v>29999999999.999584</c:v>
                </c:pt>
                <c:pt idx="601">
                  <c:v>30049999999.99958</c:v>
                </c:pt>
                <c:pt idx="602">
                  <c:v>30099999999.99958</c:v>
                </c:pt>
                <c:pt idx="603">
                  <c:v>30149999999.99958</c:v>
                </c:pt>
                <c:pt idx="604">
                  <c:v>30199999999.999577</c:v>
                </c:pt>
                <c:pt idx="605">
                  <c:v>30249999999.999577</c:v>
                </c:pt>
                <c:pt idx="606">
                  <c:v>30299999999.999577</c:v>
                </c:pt>
                <c:pt idx="607">
                  <c:v>30349999999.999577</c:v>
                </c:pt>
                <c:pt idx="608">
                  <c:v>30399999999.999573</c:v>
                </c:pt>
                <c:pt idx="609">
                  <c:v>30449999999.999573</c:v>
                </c:pt>
                <c:pt idx="610">
                  <c:v>30499999999.999573</c:v>
                </c:pt>
                <c:pt idx="611">
                  <c:v>30549999999.999569</c:v>
                </c:pt>
                <c:pt idx="612">
                  <c:v>30599999999.999569</c:v>
                </c:pt>
                <c:pt idx="613">
                  <c:v>30649999999.999569</c:v>
                </c:pt>
                <c:pt idx="614">
                  <c:v>30699999999.999569</c:v>
                </c:pt>
                <c:pt idx="615">
                  <c:v>30749999999.999565</c:v>
                </c:pt>
                <c:pt idx="616">
                  <c:v>30799999999.999565</c:v>
                </c:pt>
                <c:pt idx="617">
                  <c:v>30849999999.999565</c:v>
                </c:pt>
                <c:pt idx="618">
                  <c:v>30899999999.999565</c:v>
                </c:pt>
                <c:pt idx="619">
                  <c:v>30949999999.999561</c:v>
                </c:pt>
                <c:pt idx="620">
                  <c:v>30999999999.999561</c:v>
                </c:pt>
                <c:pt idx="621">
                  <c:v>31049999999.999561</c:v>
                </c:pt>
                <c:pt idx="622">
                  <c:v>31099999999.999557</c:v>
                </c:pt>
                <c:pt idx="623">
                  <c:v>31149999999.999557</c:v>
                </c:pt>
                <c:pt idx="624">
                  <c:v>31199999999.999557</c:v>
                </c:pt>
                <c:pt idx="625">
                  <c:v>31249999999.999557</c:v>
                </c:pt>
                <c:pt idx="626">
                  <c:v>31299999999.999554</c:v>
                </c:pt>
                <c:pt idx="627">
                  <c:v>31349999999.999554</c:v>
                </c:pt>
                <c:pt idx="628">
                  <c:v>31399999999.999554</c:v>
                </c:pt>
                <c:pt idx="629">
                  <c:v>31449999999.99955</c:v>
                </c:pt>
                <c:pt idx="630">
                  <c:v>31499999999.99955</c:v>
                </c:pt>
                <c:pt idx="631">
                  <c:v>31549999999.99955</c:v>
                </c:pt>
                <c:pt idx="632">
                  <c:v>31599999999.99955</c:v>
                </c:pt>
                <c:pt idx="633">
                  <c:v>31649999999.999546</c:v>
                </c:pt>
                <c:pt idx="634">
                  <c:v>31699999999.999546</c:v>
                </c:pt>
                <c:pt idx="635">
                  <c:v>31749999999.999546</c:v>
                </c:pt>
                <c:pt idx="636">
                  <c:v>31799999999.999546</c:v>
                </c:pt>
                <c:pt idx="637">
                  <c:v>31849999999.999542</c:v>
                </c:pt>
                <c:pt idx="638">
                  <c:v>31899999999.999542</c:v>
                </c:pt>
                <c:pt idx="639">
                  <c:v>31949999999.999542</c:v>
                </c:pt>
                <c:pt idx="640">
                  <c:v>31999999999.999538</c:v>
                </c:pt>
                <c:pt idx="641">
                  <c:v>32049999999.999538</c:v>
                </c:pt>
                <c:pt idx="642">
                  <c:v>32099999999.999538</c:v>
                </c:pt>
                <c:pt idx="643">
                  <c:v>32149999999.999538</c:v>
                </c:pt>
                <c:pt idx="644">
                  <c:v>32199999999.999535</c:v>
                </c:pt>
                <c:pt idx="645">
                  <c:v>32249999999.999535</c:v>
                </c:pt>
                <c:pt idx="646">
                  <c:v>32299999999.999535</c:v>
                </c:pt>
                <c:pt idx="647">
                  <c:v>32349999999.999531</c:v>
                </c:pt>
                <c:pt idx="648">
                  <c:v>32399999999.999531</c:v>
                </c:pt>
                <c:pt idx="649">
                  <c:v>32449999999.999531</c:v>
                </c:pt>
                <c:pt idx="650">
                  <c:v>32499999999.999531</c:v>
                </c:pt>
                <c:pt idx="651">
                  <c:v>32549999999.999527</c:v>
                </c:pt>
                <c:pt idx="652">
                  <c:v>32599999999.999527</c:v>
                </c:pt>
                <c:pt idx="653">
                  <c:v>32649999999.999527</c:v>
                </c:pt>
                <c:pt idx="654">
                  <c:v>32699999999.999523</c:v>
                </c:pt>
                <c:pt idx="655">
                  <c:v>32749999999.999523</c:v>
                </c:pt>
                <c:pt idx="656">
                  <c:v>32799999999.999523</c:v>
                </c:pt>
                <c:pt idx="657">
                  <c:v>32849999999.999523</c:v>
                </c:pt>
                <c:pt idx="658">
                  <c:v>32899999999.999519</c:v>
                </c:pt>
                <c:pt idx="659">
                  <c:v>32949999999.999519</c:v>
                </c:pt>
                <c:pt idx="660">
                  <c:v>32999999999.999519</c:v>
                </c:pt>
                <c:pt idx="661">
                  <c:v>33049999999.999519</c:v>
                </c:pt>
                <c:pt idx="662">
                  <c:v>33099999999.999519</c:v>
                </c:pt>
                <c:pt idx="663">
                  <c:v>33149999999.999519</c:v>
                </c:pt>
                <c:pt idx="664">
                  <c:v>33199999999.999519</c:v>
                </c:pt>
                <c:pt idx="665">
                  <c:v>33249999999.999519</c:v>
                </c:pt>
                <c:pt idx="666">
                  <c:v>33299999999.999519</c:v>
                </c:pt>
                <c:pt idx="667">
                  <c:v>33349999999.999519</c:v>
                </c:pt>
                <c:pt idx="668">
                  <c:v>33399999999.999519</c:v>
                </c:pt>
                <c:pt idx="669">
                  <c:v>33449999999.999508</c:v>
                </c:pt>
                <c:pt idx="670">
                  <c:v>33499999999.999508</c:v>
                </c:pt>
                <c:pt idx="671">
                  <c:v>33549999999.999508</c:v>
                </c:pt>
                <c:pt idx="672">
                  <c:v>33599999999.999504</c:v>
                </c:pt>
                <c:pt idx="673">
                  <c:v>33649999999.999504</c:v>
                </c:pt>
                <c:pt idx="674">
                  <c:v>33699999999.999504</c:v>
                </c:pt>
                <c:pt idx="675">
                  <c:v>33749999999.999504</c:v>
                </c:pt>
                <c:pt idx="676">
                  <c:v>33799999999.9995</c:v>
                </c:pt>
                <c:pt idx="677">
                  <c:v>33849999999.9995</c:v>
                </c:pt>
                <c:pt idx="678">
                  <c:v>33899999999.9995</c:v>
                </c:pt>
                <c:pt idx="679">
                  <c:v>33949999999.9995</c:v>
                </c:pt>
                <c:pt idx="680">
                  <c:v>33999999999.9995</c:v>
                </c:pt>
                <c:pt idx="681">
                  <c:v>34049999999.9995</c:v>
                </c:pt>
                <c:pt idx="682">
                  <c:v>34099999999.9995</c:v>
                </c:pt>
                <c:pt idx="683">
                  <c:v>34149999999.9995</c:v>
                </c:pt>
                <c:pt idx="684">
                  <c:v>34199999999.9995</c:v>
                </c:pt>
                <c:pt idx="685">
                  <c:v>34249999999.9995</c:v>
                </c:pt>
                <c:pt idx="686">
                  <c:v>34299999999.9995</c:v>
                </c:pt>
                <c:pt idx="687">
                  <c:v>34349999999.999489</c:v>
                </c:pt>
                <c:pt idx="688">
                  <c:v>34399999999.999474</c:v>
                </c:pt>
                <c:pt idx="689">
                  <c:v>34449999999.999474</c:v>
                </c:pt>
                <c:pt idx="690">
                  <c:v>34499999999.999474</c:v>
                </c:pt>
                <c:pt idx="691">
                  <c:v>34549999999.999474</c:v>
                </c:pt>
                <c:pt idx="692">
                  <c:v>34599999999.999474</c:v>
                </c:pt>
                <c:pt idx="693">
                  <c:v>34649999999.999474</c:v>
                </c:pt>
                <c:pt idx="694">
                  <c:v>34699999999.999474</c:v>
                </c:pt>
                <c:pt idx="695">
                  <c:v>34749999999.999474</c:v>
                </c:pt>
                <c:pt idx="696">
                  <c:v>34799999999.999474</c:v>
                </c:pt>
                <c:pt idx="697">
                  <c:v>34849999999.999474</c:v>
                </c:pt>
                <c:pt idx="698">
                  <c:v>34899999999.999474</c:v>
                </c:pt>
                <c:pt idx="699">
                  <c:v>34949999999.999474</c:v>
                </c:pt>
                <c:pt idx="700">
                  <c:v>34999999999.999474</c:v>
                </c:pt>
                <c:pt idx="701">
                  <c:v>35049999999.999474</c:v>
                </c:pt>
                <c:pt idx="702">
                  <c:v>35099999999.999474</c:v>
                </c:pt>
                <c:pt idx="703">
                  <c:v>35149999999.999474</c:v>
                </c:pt>
                <c:pt idx="704">
                  <c:v>35199999999.999474</c:v>
                </c:pt>
                <c:pt idx="705">
                  <c:v>35249999999.999474</c:v>
                </c:pt>
                <c:pt idx="706">
                  <c:v>35299999999.999466</c:v>
                </c:pt>
                <c:pt idx="707">
                  <c:v>35349999999.999466</c:v>
                </c:pt>
                <c:pt idx="708">
                  <c:v>35399999999.999466</c:v>
                </c:pt>
                <c:pt idx="709">
                  <c:v>35449999999.999466</c:v>
                </c:pt>
                <c:pt idx="710">
                  <c:v>35499999999.999466</c:v>
                </c:pt>
                <c:pt idx="711">
                  <c:v>35549999999.999466</c:v>
                </c:pt>
                <c:pt idx="712">
                  <c:v>35599999999.999466</c:v>
                </c:pt>
                <c:pt idx="713">
                  <c:v>35649999999.999458</c:v>
                </c:pt>
                <c:pt idx="714">
                  <c:v>35699999999.999458</c:v>
                </c:pt>
                <c:pt idx="715">
                  <c:v>35749999999.999458</c:v>
                </c:pt>
                <c:pt idx="716">
                  <c:v>35799999999.999458</c:v>
                </c:pt>
                <c:pt idx="717">
                  <c:v>35849999999.999458</c:v>
                </c:pt>
                <c:pt idx="718">
                  <c:v>35899999999.999458</c:v>
                </c:pt>
                <c:pt idx="719">
                  <c:v>35949999999.999458</c:v>
                </c:pt>
                <c:pt idx="720">
                  <c:v>35999999999.999458</c:v>
                </c:pt>
                <c:pt idx="721">
                  <c:v>36049999999.999451</c:v>
                </c:pt>
                <c:pt idx="722">
                  <c:v>36099999999.999451</c:v>
                </c:pt>
                <c:pt idx="723">
                  <c:v>36149999999.999451</c:v>
                </c:pt>
                <c:pt idx="724">
                  <c:v>36199999999.999451</c:v>
                </c:pt>
                <c:pt idx="725">
                  <c:v>36249999999.999451</c:v>
                </c:pt>
                <c:pt idx="726">
                  <c:v>36299999999.999451</c:v>
                </c:pt>
                <c:pt idx="727">
                  <c:v>36349999999.999451</c:v>
                </c:pt>
                <c:pt idx="728">
                  <c:v>36399999999.999435</c:v>
                </c:pt>
                <c:pt idx="729">
                  <c:v>36449999999.999435</c:v>
                </c:pt>
                <c:pt idx="730">
                  <c:v>36499999999.999435</c:v>
                </c:pt>
                <c:pt idx="731">
                  <c:v>36549999999.999435</c:v>
                </c:pt>
                <c:pt idx="732">
                  <c:v>36599999999.999435</c:v>
                </c:pt>
                <c:pt idx="733">
                  <c:v>36649999999.999435</c:v>
                </c:pt>
                <c:pt idx="734">
                  <c:v>36699999999.999435</c:v>
                </c:pt>
                <c:pt idx="735">
                  <c:v>36749999999.999435</c:v>
                </c:pt>
                <c:pt idx="736">
                  <c:v>36799999999.999435</c:v>
                </c:pt>
                <c:pt idx="737">
                  <c:v>36849999999.999435</c:v>
                </c:pt>
                <c:pt idx="738">
                  <c:v>36899999999.999435</c:v>
                </c:pt>
                <c:pt idx="739">
                  <c:v>36949999999.999435</c:v>
                </c:pt>
                <c:pt idx="740">
                  <c:v>36999999999.999435</c:v>
                </c:pt>
                <c:pt idx="741">
                  <c:v>37049999999.999435</c:v>
                </c:pt>
                <c:pt idx="742">
                  <c:v>37099999999.999428</c:v>
                </c:pt>
                <c:pt idx="743">
                  <c:v>37149999999.999428</c:v>
                </c:pt>
                <c:pt idx="744">
                  <c:v>37199999999.999428</c:v>
                </c:pt>
                <c:pt idx="745">
                  <c:v>37249999999.999428</c:v>
                </c:pt>
                <c:pt idx="746">
                  <c:v>37299999999.999428</c:v>
                </c:pt>
                <c:pt idx="747">
                  <c:v>37349999999.999428</c:v>
                </c:pt>
                <c:pt idx="748">
                  <c:v>37399999999.999428</c:v>
                </c:pt>
                <c:pt idx="749">
                  <c:v>37449999999.99942</c:v>
                </c:pt>
                <c:pt idx="750">
                  <c:v>37499999999.99942</c:v>
                </c:pt>
                <c:pt idx="751">
                  <c:v>37549999999.99942</c:v>
                </c:pt>
                <c:pt idx="752">
                  <c:v>37599999999.99942</c:v>
                </c:pt>
                <c:pt idx="753">
                  <c:v>37649999999.99942</c:v>
                </c:pt>
                <c:pt idx="754">
                  <c:v>37699999999.99942</c:v>
                </c:pt>
                <c:pt idx="755">
                  <c:v>37749999999.99942</c:v>
                </c:pt>
                <c:pt idx="756">
                  <c:v>37799999999.999405</c:v>
                </c:pt>
                <c:pt idx="757">
                  <c:v>37849999999.999405</c:v>
                </c:pt>
                <c:pt idx="758">
                  <c:v>37899999999.999405</c:v>
                </c:pt>
                <c:pt idx="759">
                  <c:v>37949999999.999405</c:v>
                </c:pt>
                <c:pt idx="760">
                  <c:v>37999999999.999405</c:v>
                </c:pt>
                <c:pt idx="761">
                  <c:v>38049999999.999405</c:v>
                </c:pt>
                <c:pt idx="762">
                  <c:v>38099999999.999405</c:v>
                </c:pt>
                <c:pt idx="763">
                  <c:v>38149999999.999405</c:v>
                </c:pt>
                <c:pt idx="764">
                  <c:v>38199999999.999405</c:v>
                </c:pt>
                <c:pt idx="765">
                  <c:v>38249999999.999405</c:v>
                </c:pt>
                <c:pt idx="766">
                  <c:v>38299999999.999405</c:v>
                </c:pt>
                <c:pt idx="767">
                  <c:v>38349999999.999405</c:v>
                </c:pt>
                <c:pt idx="768">
                  <c:v>38399999999.999405</c:v>
                </c:pt>
                <c:pt idx="769">
                  <c:v>38449999999.999405</c:v>
                </c:pt>
                <c:pt idx="770">
                  <c:v>38499999999.999405</c:v>
                </c:pt>
                <c:pt idx="771">
                  <c:v>38549999999.999397</c:v>
                </c:pt>
                <c:pt idx="772">
                  <c:v>38599999999.999397</c:v>
                </c:pt>
                <c:pt idx="773">
                  <c:v>38649999999.999397</c:v>
                </c:pt>
                <c:pt idx="774">
                  <c:v>38699999999.999397</c:v>
                </c:pt>
                <c:pt idx="775">
                  <c:v>38749999999.999397</c:v>
                </c:pt>
                <c:pt idx="776">
                  <c:v>38799999999.999397</c:v>
                </c:pt>
                <c:pt idx="777">
                  <c:v>38849999999.999397</c:v>
                </c:pt>
                <c:pt idx="778">
                  <c:v>38899999999.99939</c:v>
                </c:pt>
                <c:pt idx="779">
                  <c:v>38949999999.99939</c:v>
                </c:pt>
                <c:pt idx="780">
                  <c:v>38999999999.99939</c:v>
                </c:pt>
                <c:pt idx="781">
                  <c:v>39049999999.99939</c:v>
                </c:pt>
                <c:pt idx="782">
                  <c:v>39099999999.99939</c:v>
                </c:pt>
                <c:pt idx="783">
                  <c:v>39149999999.99939</c:v>
                </c:pt>
                <c:pt idx="784">
                  <c:v>39199999999.99939</c:v>
                </c:pt>
                <c:pt idx="785">
                  <c:v>39249999999.999374</c:v>
                </c:pt>
                <c:pt idx="786">
                  <c:v>39299999999.999374</c:v>
                </c:pt>
                <c:pt idx="787">
                  <c:v>39349999999.999374</c:v>
                </c:pt>
                <c:pt idx="788">
                  <c:v>39399999999.999374</c:v>
                </c:pt>
                <c:pt idx="789">
                  <c:v>39449999999.999374</c:v>
                </c:pt>
                <c:pt idx="790">
                  <c:v>39499999999.999374</c:v>
                </c:pt>
                <c:pt idx="791">
                  <c:v>39549999999.999374</c:v>
                </c:pt>
                <c:pt idx="792">
                  <c:v>39599999999.999374</c:v>
                </c:pt>
                <c:pt idx="793">
                  <c:v>39649999999.999374</c:v>
                </c:pt>
                <c:pt idx="794">
                  <c:v>39699999999.999374</c:v>
                </c:pt>
                <c:pt idx="795">
                  <c:v>39749999999.999374</c:v>
                </c:pt>
                <c:pt idx="796">
                  <c:v>39799999999.999374</c:v>
                </c:pt>
                <c:pt idx="797">
                  <c:v>39849999999.999374</c:v>
                </c:pt>
                <c:pt idx="798">
                  <c:v>39899999999.999374</c:v>
                </c:pt>
                <c:pt idx="799">
                  <c:v>39949999999.999367</c:v>
                </c:pt>
                <c:pt idx="800">
                  <c:v>39999999999.999367</c:v>
                </c:pt>
                <c:pt idx="801">
                  <c:v>40049999999.999367</c:v>
                </c:pt>
                <c:pt idx="802">
                  <c:v>40099999999.999367</c:v>
                </c:pt>
                <c:pt idx="803">
                  <c:v>40149999999.999367</c:v>
                </c:pt>
                <c:pt idx="804">
                  <c:v>40199999999.999367</c:v>
                </c:pt>
                <c:pt idx="805">
                  <c:v>40249999999.999367</c:v>
                </c:pt>
                <c:pt idx="806">
                  <c:v>40299999999.999367</c:v>
                </c:pt>
                <c:pt idx="807">
                  <c:v>40349999999.999359</c:v>
                </c:pt>
                <c:pt idx="808">
                  <c:v>40399999999.999359</c:v>
                </c:pt>
                <c:pt idx="809">
                  <c:v>40449999999.999359</c:v>
                </c:pt>
                <c:pt idx="810">
                  <c:v>40499999999.999359</c:v>
                </c:pt>
                <c:pt idx="811">
                  <c:v>40549999999.999359</c:v>
                </c:pt>
                <c:pt idx="812">
                  <c:v>40599999999.999359</c:v>
                </c:pt>
                <c:pt idx="813">
                  <c:v>40649999999.999359</c:v>
                </c:pt>
                <c:pt idx="814">
                  <c:v>40699999999.999352</c:v>
                </c:pt>
                <c:pt idx="815">
                  <c:v>40749999999.999352</c:v>
                </c:pt>
                <c:pt idx="816">
                  <c:v>40799999999.999352</c:v>
                </c:pt>
                <c:pt idx="817">
                  <c:v>40849999999.999352</c:v>
                </c:pt>
                <c:pt idx="818">
                  <c:v>40899999999.999352</c:v>
                </c:pt>
                <c:pt idx="819">
                  <c:v>40949999999.999352</c:v>
                </c:pt>
                <c:pt idx="820">
                  <c:v>40999999999.999352</c:v>
                </c:pt>
                <c:pt idx="821">
                  <c:v>41049999999.999344</c:v>
                </c:pt>
                <c:pt idx="822">
                  <c:v>41099999999.999344</c:v>
                </c:pt>
                <c:pt idx="823">
                  <c:v>41149999999.999344</c:v>
                </c:pt>
                <c:pt idx="824">
                  <c:v>41199999999.999344</c:v>
                </c:pt>
                <c:pt idx="825">
                  <c:v>41249999999.999344</c:v>
                </c:pt>
                <c:pt idx="826">
                  <c:v>41299999999.999344</c:v>
                </c:pt>
                <c:pt idx="827">
                  <c:v>41349999999.999344</c:v>
                </c:pt>
                <c:pt idx="828">
                  <c:v>41399999999.999336</c:v>
                </c:pt>
                <c:pt idx="829">
                  <c:v>41449999999.999336</c:v>
                </c:pt>
                <c:pt idx="830">
                  <c:v>41499999999.999336</c:v>
                </c:pt>
                <c:pt idx="831">
                  <c:v>41549999999.999336</c:v>
                </c:pt>
                <c:pt idx="832">
                  <c:v>41599999999.999336</c:v>
                </c:pt>
                <c:pt idx="833">
                  <c:v>41649999999.999336</c:v>
                </c:pt>
                <c:pt idx="834">
                  <c:v>41699999999.999336</c:v>
                </c:pt>
                <c:pt idx="835">
                  <c:v>41749999999.999329</c:v>
                </c:pt>
                <c:pt idx="836">
                  <c:v>41799999999.999329</c:v>
                </c:pt>
                <c:pt idx="837">
                  <c:v>41849999999.999329</c:v>
                </c:pt>
                <c:pt idx="838">
                  <c:v>41899999999.999329</c:v>
                </c:pt>
                <c:pt idx="839">
                  <c:v>41949999999.999329</c:v>
                </c:pt>
                <c:pt idx="840">
                  <c:v>41999999999.999329</c:v>
                </c:pt>
                <c:pt idx="841">
                  <c:v>42049999999.999329</c:v>
                </c:pt>
                <c:pt idx="842">
                  <c:v>42099999999.999321</c:v>
                </c:pt>
                <c:pt idx="843">
                  <c:v>42149999999.999321</c:v>
                </c:pt>
                <c:pt idx="844">
                  <c:v>42199999999.999321</c:v>
                </c:pt>
                <c:pt idx="845">
                  <c:v>42249999999.999321</c:v>
                </c:pt>
                <c:pt idx="846">
                  <c:v>42299999999.999321</c:v>
                </c:pt>
                <c:pt idx="847">
                  <c:v>42349999999.999321</c:v>
                </c:pt>
                <c:pt idx="848">
                  <c:v>42399999999.999321</c:v>
                </c:pt>
                <c:pt idx="849">
                  <c:v>42449999999.999306</c:v>
                </c:pt>
                <c:pt idx="850">
                  <c:v>42499999999.999306</c:v>
                </c:pt>
                <c:pt idx="851">
                  <c:v>42549999999.999306</c:v>
                </c:pt>
                <c:pt idx="852">
                  <c:v>42599999999.999306</c:v>
                </c:pt>
                <c:pt idx="853">
                  <c:v>42649999999.999306</c:v>
                </c:pt>
                <c:pt idx="854">
                  <c:v>42699999999.999306</c:v>
                </c:pt>
                <c:pt idx="855">
                  <c:v>42749999999.999306</c:v>
                </c:pt>
                <c:pt idx="856">
                  <c:v>42799999999.999306</c:v>
                </c:pt>
                <c:pt idx="857">
                  <c:v>42849999999.999306</c:v>
                </c:pt>
                <c:pt idx="858">
                  <c:v>42899999999.999306</c:v>
                </c:pt>
                <c:pt idx="859">
                  <c:v>42949999999.999306</c:v>
                </c:pt>
                <c:pt idx="860">
                  <c:v>42999999999.999306</c:v>
                </c:pt>
                <c:pt idx="861">
                  <c:v>43049999999.999306</c:v>
                </c:pt>
                <c:pt idx="862">
                  <c:v>43099999999.999306</c:v>
                </c:pt>
                <c:pt idx="863">
                  <c:v>43149999999.999306</c:v>
                </c:pt>
                <c:pt idx="864">
                  <c:v>43199999999.999298</c:v>
                </c:pt>
                <c:pt idx="865">
                  <c:v>43249999999.999298</c:v>
                </c:pt>
                <c:pt idx="866">
                  <c:v>43299999999.999298</c:v>
                </c:pt>
                <c:pt idx="867">
                  <c:v>43349999999.999298</c:v>
                </c:pt>
                <c:pt idx="868">
                  <c:v>43399999999.999298</c:v>
                </c:pt>
                <c:pt idx="869">
                  <c:v>43449999999.999298</c:v>
                </c:pt>
                <c:pt idx="870">
                  <c:v>43499999999.999298</c:v>
                </c:pt>
                <c:pt idx="871">
                  <c:v>43549999999.99929</c:v>
                </c:pt>
                <c:pt idx="872">
                  <c:v>43599999999.99929</c:v>
                </c:pt>
                <c:pt idx="873">
                  <c:v>43649999999.99929</c:v>
                </c:pt>
                <c:pt idx="874">
                  <c:v>43699999999.99929</c:v>
                </c:pt>
                <c:pt idx="875">
                  <c:v>43749999999.99929</c:v>
                </c:pt>
                <c:pt idx="876">
                  <c:v>43799999999.99929</c:v>
                </c:pt>
                <c:pt idx="877">
                  <c:v>43849999999.99929</c:v>
                </c:pt>
                <c:pt idx="878">
                  <c:v>43899999999.999275</c:v>
                </c:pt>
                <c:pt idx="879">
                  <c:v>43949999999.999275</c:v>
                </c:pt>
                <c:pt idx="880">
                  <c:v>43999999999.999275</c:v>
                </c:pt>
                <c:pt idx="881">
                  <c:v>44049999999.999275</c:v>
                </c:pt>
                <c:pt idx="882">
                  <c:v>44099999999.999275</c:v>
                </c:pt>
                <c:pt idx="883">
                  <c:v>44149999999.999275</c:v>
                </c:pt>
                <c:pt idx="884">
                  <c:v>44199999999.999275</c:v>
                </c:pt>
                <c:pt idx="885">
                  <c:v>44249999999.999275</c:v>
                </c:pt>
                <c:pt idx="886">
                  <c:v>44299999999.999275</c:v>
                </c:pt>
                <c:pt idx="887">
                  <c:v>44349999999.999275</c:v>
                </c:pt>
                <c:pt idx="888">
                  <c:v>44399999999.999275</c:v>
                </c:pt>
                <c:pt idx="889">
                  <c:v>44449999999.999275</c:v>
                </c:pt>
                <c:pt idx="890">
                  <c:v>44499999999.999275</c:v>
                </c:pt>
                <c:pt idx="891">
                  <c:v>44549999999.999275</c:v>
                </c:pt>
                <c:pt idx="892">
                  <c:v>44599999999.999268</c:v>
                </c:pt>
                <c:pt idx="893">
                  <c:v>44649999999.999268</c:v>
                </c:pt>
                <c:pt idx="894">
                  <c:v>44699999999.999268</c:v>
                </c:pt>
                <c:pt idx="895">
                  <c:v>44749999999.999268</c:v>
                </c:pt>
                <c:pt idx="896">
                  <c:v>44799999999.999268</c:v>
                </c:pt>
                <c:pt idx="897">
                  <c:v>44849999999.999268</c:v>
                </c:pt>
                <c:pt idx="898">
                  <c:v>44899999999.999268</c:v>
                </c:pt>
                <c:pt idx="899">
                  <c:v>44949999999.999268</c:v>
                </c:pt>
                <c:pt idx="900">
                  <c:v>44999999999.99926</c:v>
                </c:pt>
                <c:pt idx="901">
                  <c:v>45049999999.99926</c:v>
                </c:pt>
                <c:pt idx="902">
                  <c:v>45099999999.99926</c:v>
                </c:pt>
                <c:pt idx="903">
                  <c:v>45149999999.99926</c:v>
                </c:pt>
                <c:pt idx="904">
                  <c:v>45199999999.99926</c:v>
                </c:pt>
                <c:pt idx="905">
                  <c:v>45249999999.99926</c:v>
                </c:pt>
                <c:pt idx="906">
                  <c:v>45299999999.99926</c:v>
                </c:pt>
                <c:pt idx="907">
                  <c:v>45349999999.999252</c:v>
                </c:pt>
                <c:pt idx="908">
                  <c:v>45399999999.999252</c:v>
                </c:pt>
                <c:pt idx="909">
                  <c:v>45449999999.999252</c:v>
                </c:pt>
                <c:pt idx="910">
                  <c:v>45499999999.999252</c:v>
                </c:pt>
                <c:pt idx="911">
                  <c:v>45549999999.999252</c:v>
                </c:pt>
                <c:pt idx="912">
                  <c:v>45599999999.999252</c:v>
                </c:pt>
                <c:pt idx="913">
                  <c:v>45649999999.999252</c:v>
                </c:pt>
                <c:pt idx="914">
                  <c:v>45699999999.999245</c:v>
                </c:pt>
                <c:pt idx="915">
                  <c:v>45749999999.999245</c:v>
                </c:pt>
                <c:pt idx="916">
                  <c:v>45799999999.999245</c:v>
                </c:pt>
                <c:pt idx="917">
                  <c:v>45849999999.999245</c:v>
                </c:pt>
                <c:pt idx="918">
                  <c:v>45899999999.999245</c:v>
                </c:pt>
                <c:pt idx="919">
                  <c:v>45949999999.999245</c:v>
                </c:pt>
                <c:pt idx="920">
                  <c:v>45999999999.999245</c:v>
                </c:pt>
                <c:pt idx="921">
                  <c:v>46049999999.999237</c:v>
                </c:pt>
                <c:pt idx="922">
                  <c:v>46099999999.999237</c:v>
                </c:pt>
                <c:pt idx="923">
                  <c:v>46149999999.999237</c:v>
                </c:pt>
                <c:pt idx="924">
                  <c:v>46199999999.999237</c:v>
                </c:pt>
                <c:pt idx="925">
                  <c:v>46249999999.999237</c:v>
                </c:pt>
                <c:pt idx="926">
                  <c:v>46299999999.999237</c:v>
                </c:pt>
                <c:pt idx="927">
                  <c:v>46349999999.999237</c:v>
                </c:pt>
                <c:pt idx="928">
                  <c:v>46399999999.999229</c:v>
                </c:pt>
                <c:pt idx="929">
                  <c:v>46449999999.999229</c:v>
                </c:pt>
                <c:pt idx="930">
                  <c:v>46499999999.999229</c:v>
                </c:pt>
                <c:pt idx="931">
                  <c:v>46549999999.999229</c:v>
                </c:pt>
                <c:pt idx="932">
                  <c:v>46599999999.999229</c:v>
                </c:pt>
                <c:pt idx="933">
                  <c:v>46649999999.999229</c:v>
                </c:pt>
                <c:pt idx="934">
                  <c:v>46699999999.999229</c:v>
                </c:pt>
                <c:pt idx="935">
                  <c:v>46749999999.999222</c:v>
                </c:pt>
                <c:pt idx="936">
                  <c:v>46799999999.999222</c:v>
                </c:pt>
                <c:pt idx="937">
                  <c:v>46849999999.999222</c:v>
                </c:pt>
                <c:pt idx="938">
                  <c:v>46899999999.999222</c:v>
                </c:pt>
                <c:pt idx="939">
                  <c:v>46949999999.999222</c:v>
                </c:pt>
                <c:pt idx="940">
                  <c:v>46999999999.999222</c:v>
                </c:pt>
                <c:pt idx="941">
                  <c:v>47049999999.999222</c:v>
                </c:pt>
                <c:pt idx="942">
                  <c:v>47099999999.999222</c:v>
                </c:pt>
                <c:pt idx="943">
                  <c:v>47149999999.999214</c:v>
                </c:pt>
                <c:pt idx="944">
                  <c:v>47199999999.999214</c:v>
                </c:pt>
                <c:pt idx="945">
                  <c:v>47249999999.999214</c:v>
                </c:pt>
                <c:pt idx="946">
                  <c:v>47299999999.999214</c:v>
                </c:pt>
                <c:pt idx="947">
                  <c:v>47349999999.999214</c:v>
                </c:pt>
                <c:pt idx="948">
                  <c:v>47399999999.999214</c:v>
                </c:pt>
                <c:pt idx="949">
                  <c:v>47449999999.999214</c:v>
                </c:pt>
                <c:pt idx="950">
                  <c:v>47499999999.999207</c:v>
                </c:pt>
                <c:pt idx="951">
                  <c:v>47549999999.999207</c:v>
                </c:pt>
                <c:pt idx="952">
                  <c:v>47599999999.999207</c:v>
                </c:pt>
                <c:pt idx="953">
                  <c:v>47649999999.999207</c:v>
                </c:pt>
                <c:pt idx="954">
                  <c:v>47699999999.999207</c:v>
                </c:pt>
                <c:pt idx="955">
                  <c:v>47749999999.999207</c:v>
                </c:pt>
                <c:pt idx="956">
                  <c:v>47799999999.999207</c:v>
                </c:pt>
                <c:pt idx="957">
                  <c:v>47849999999.999199</c:v>
                </c:pt>
                <c:pt idx="958">
                  <c:v>47899999999.999199</c:v>
                </c:pt>
                <c:pt idx="959">
                  <c:v>47949999999.999199</c:v>
                </c:pt>
                <c:pt idx="960">
                  <c:v>47999999999.999199</c:v>
                </c:pt>
                <c:pt idx="961">
                  <c:v>48049999999.999199</c:v>
                </c:pt>
                <c:pt idx="962">
                  <c:v>48099999999.999199</c:v>
                </c:pt>
                <c:pt idx="963">
                  <c:v>48149999999.999199</c:v>
                </c:pt>
                <c:pt idx="964">
                  <c:v>48199999999.999191</c:v>
                </c:pt>
                <c:pt idx="965">
                  <c:v>48249999999.999191</c:v>
                </c:pt>
                <c:pt idx="966">
                  <c:v>48299999999.999191</c:v>
                </c:pt>
                <c:pt idx="967">
                  <c:v>48349999999.999191</c:v>
                </c:pt>
                <c:pt idx="968">
                  <c:v>48399999999.999191</c:v>
                </c:pt>
                <c:pt idx="969">
                  <c:v>48449999999.999191</c:v>
                </c:pt>
                <c:pt idx="970">
                  <c:v>48499999999.999191</c:v>
                </c:pt>
                <c:pt idx="971">
                  <c:v>48549999999.999184</c:v>
                </c:pt>
                <c:pt idx="972">
                  <c:v>48599999999.999184</c:v>
                </c:pt>
                <c:pt idx="973">
                  <c:v>48649999999.999184</c:v>
                </c:pt>
                <c:pt idx="974">
                  <c:v>48699999999.999184</c:v>
                </c:pt>
                <c:pt idx="975">
                  <c:v>48749999999.999184</c:v>
                </c:pt>
                <c:pt idx="976">
                  <c:v>48799999999.999184</c:v>
                </c:pt>
                <c:pt idx="977">
                  <c:v>48849999999.999184</c:v>
                </c:pt>
                <c:pt idx="978">
                  <c:v>48899999999.999176</c:v>
                </c:pt>
                <c:pt idx="979">
                  <c:v>48949999999.999176</c:v>
                </c:pt>
                <c:pt idx="980">
                  <c:v>48999999999.999176</c:v>
                </c:pt>
                <c:pt idx="981">
                  <c:v>49049999999.999176</c:v>
                </c:pt>
                <c:pt idx="982">
                  <c:v>49099999999.999176</c:v>
                </c:pt>
                <c:pt idx="983">
                  <c:v>49149999999.999176</c:v>
                </c:pt>
                <c:pt idx="984">
                  <c:v>49199999999.999176</c:v>
                </c:pt>
                <c:pt idx="985">
                  <c:v>49249999999.999176</c:v>
                </c:pt>
                <c:pt idx="986">
                  <c:v>49299999999.999168</c:v>
                </c:pt>
                <c:pt idx="987">
                  <c:v>49349999999.999168</c:v>
                </c:pt>
                <c:pt idx="988">
                  <c:v>49399999999.999168</c:v>
                </c:pt>
                <c:pt idx="989">
                  <c:v>49449999999.999168</c:v>
                </c:pt>
                <c:pt idx="990">
                  <c:v>49499999999.999168</c:v>
                </c:pt>
                <c:pt idx="991">
                  <c:v>49549999999.999168</c:v>
                </c:pt>
                <c:pt idx="992">
                  <c:v>49599999999.999168</c:v>
                </c:pt>
                <c:pt idx="993">
                  <c:v>49649999999.999161</c:v>
                </c:pt>
                <c:pt idx="994">
                  <c:v>49699999999.999161</c:v>
                </c:pt>
                <c:pt idx="995">
                  <c:v>49749999999.999161</c:v>
                </c:pt>
                <c:pt idx="996">
                  <c:v>49799999999.999161</c:v>
                </c:pt>
                <c:pt idx="997">
                  <c:v>49849999999.999161</c:v>
                </c:pt>
                <c:pt idx="998">
                  <c:v>49899999999.999161</c:v>
                </c:pt>
                <c:pt idx="999">
                  <c:v>49949999999.999161</c:v>
                </c:pt>
                <c:pt idx="1000">
                  <c:v>49999999999.999153</c:v>
                </c:pt>
                <c:pt idx="1001">
                  <c:v>50049999999.999153</c:v>
                </c:pt>
                <c:pt idx="1002">
                  <c:v>50099999999.999153</c:v>
                </c:pt>
                <c:pt idx="1003">
                  <c:v>50149999999.999153</c:v>
                </c:pt>
                <c:pt idx="1004">
                  <c:v>50199999999.999153</c:v>
                </c:pt>
                <c:pt idx="1005">
                  <c:v>50249999999.999153</c:v>
                </c:pt>
                <c:pt idx="1006">
                  <c:v>50299999999.999153</c:v>
                </c:pt>
                <c:pt idx="1007">
                  <c:v>50349999999.999146</c:v>
                </c:pt>
                <c:pt idx="1008">
                  <c:v>50399999999.999146</c:v>
                </c:pt>
                <c:pt idx="1009">
                  <c:v>50449999999.999146</c:v>
                </c:pt>
                <c:pt idx="1010">
                  <c:v>50499999999.999146</c:v>
                </c:pt>
                <c:pt idx="1011">
                  <c:v>50549999999.999146</c:v>
                </c:pt>
                <c:pt idx="1012">
                  <c:v>50599999999.999146</c:v>
                </c:pt>
                <c:pt idx="1013">
                  <c:v>50649999999.999146</c:v>
                </c:pt>
                <c:pt idx="1014">
                  <c:v>50699999999.999138</c:v>
                </c:pt>
                <c:pt idx="1015">
                  <c:v>50749999999.999138</c:v>
                </c:pt>
                <c:pt idx="1016">
                  <c:v>50799999999.999138</c:v>
                </c:pt>
                <c:pt idx="1017">
                  <c:v>50849999999.999138</c:v>
                </c:pt>
                <c:pt idx="1018">
                  <c:v>50899999999.999138</c:v>
                </c:pt>
                <c:pt idx="1019">
                  <c:v>50949999999.999138</c:v>
                </c:pt>
                <c:pt idx="1020">
                  <c:v>50999999999.999138</c:v>
                </c:pt>
                <c:pt idx="1021">
                  <c:v>51049999999.99913</c:v>
                </c:pt>
                <c:pt idx="1022">
                  <c:v>51099999999.99913</c:v>
                </c:pt>
                <c:pt idx="1023">
                  <c:v>51149999999.99913</c:v>
                </c:pt>
                <c:pt idx="1024">
                  <c:v>51199999999.99913</c:v>
                </c:pt>
                <c:pt idx="1025">
                  <c:v>51249999999.99913</c:v>
                </c:pt>
                <c:pt idx="1026">
                  <c:v>51299999999.99913</c:v>
                </c:pt>
                <c:pt idx="1027">
                  <c:v>51349999999.99913</c:v>
                </c:pt>
                <c:pt idx="1028">
                  <c:v>51399999999.999123</c:v>
                </c:pt>
                <c:pt idx="1029">
                  <c:v>51449999999.999123</c:v>
                </c:pt>
                <c:pt idx="1030">
                  <c:v>51499999999.999123</c:v>
                </c:pt>
                <c:pt idx="1031">
                  <c:v>51549999999.999123</c:v>
                </c:pt>
                <c:pt idx="1032">
                  <c:v>51599999999.999123</c:v>
                </c:pt>
                <c:pt idx="1033">
                  <c:v>51649999999.999123</c:v>
                </c:pt>
                <c:pt idx="1034">
                  <c:v>51699999999.999123</c:v>
                </c:pt>
                <c:pt idx="1035">
                  <c:v>51749999999.999123</c:v>
                </c:pt>
                <c:pt idx="1036">
                  <c:v>51799999999.999115</c:v>
                </c:pt>
                <c:pt idx="1037">
                  <c:v>51849999999.999115</c:v>
                </c:pt>
                <c:pt idx="1038">
                  <c:v>51899999999.999115</c:v>
                </c:pt>
                <c:pt idx="1039">
                  <c:v>51949999999.999115</c:v>
                </c:pt>
                <c:pt idx="1040">
                  <c:v>51999999999.999115</c:v>
                </c:pt>
                <c:pt idx="1041">
                  <c:v>52049999999.999115</c:v>
                </c:pt>
                <c:pt idx="1042">
                  <c:v>52099999999.999115</c:v>
                </c:pt>
                <c:pt idx="1043">
                  <c:v>52149999999.999107</c:v>
                </c:pt>
                <c:pt idx="1044">
                  <c:v>52199999999.999107</c:v>
                </c:pt>
                <c:pt idx="1045">
                  <c:v>52249999999.999107</c:v>
                </c:pt>
                <c:pt idx="1046">
                  <c:v>52299999999.999107</c:v>
                </c:pt>
                <c:pt idx="1047">
                  <c:v>52349999999.999107</c:v>
                </c:pt>
                <c:pt idx="1048">
                  <c:v>52399999999.999107</c:v>
                </c:pt>
                <c:pt idx="1049">
                  <c:v>52449999999.999107</c:v>
                </c:pt>
                <c:pt idx="1050">
                  <c:v>52499999999.9991</c:v>
                </c:pt>
                <c:pt idx="1051">
                  <c:v>52549999999.9991</c:v>
                </c:pt>
                <c:pt idx="1052">
                  <c:v>52599999999.9991</c:v>
                </c:pt>
                <c:pt idx="1053">
                  <c:v>52649999999.9991</c:v>
                </c:pt>
                <c:pt idx="1054">
                  <c:v>52699999999.9991</c:v>
                </c:pt>
                <c:pt idx="1055">
                  <c:v>52749999999.9991</c:v>
                </c:pt>
                <c:pt idx="1056">
                  <c:v>52799999999.9991</c:v>
                </c:pt>
                <c:pt idx="1057">
                  <c:v>52849999999.999092</c:v>
                </c:pt>
                <c:pt idx="1058">
                  <c:v>52899999999.999092</c:v>
                </c:pt>
                <c:pt idx="1059">
                  <c:v>52949999999.999092</c:v>
                </c:pt>
                <c:pt idx="1060">
                  <c:v>52999999999.999092</c:v>
                </c:pt>
                <c:pt idx="1061">
                  <c:v>53049999999.999092</c:v>
                </c:pt>
                <c:pt idx="1062">
                  <c:v>53099999999.999092</c:v>
                </c:pt>
                <c:pt idx="1063">
                  <c:v>53149999999.999092</c:v>
                </c:pt>
                <c:pt idx="1064">
                  <c:v>53199999999.999084</c:v>
                </c:pt>
                <c:pt idx="1065">
                  <c:v>53249999999.999084</c:v>
                </c:pt>
                <c:pt idx="1066">
                  <c:v>53299999999.999084</c:v>
                </c:pt>
                <c:pt idx="1067">
                  <c:v>53349999999.999084</c:v>
                </c:pt>
                <c:pt idx="1068">
                  <c:v>53399999999.999084</c:v>
                </c:pt>
                <c:pt idx="1069">
                  <c:v>53449999999.999084</c:v>
                </c:pt>
                <c:pt idx="1070">
                  <c:v>53499999999.999084</c:v>
                </c:pt>
                <c:pt idx="1071">
                  <c:v>53549999999.999077</c:v>
                </c:pt>
                <c:pt idx="1072">
                  <c:v>53599999999.999077</c:v>
                </c:pt>
                <c:pt idx="1073">
                  <c:v>53649999999.999077</c:v>
                </c:pt>
                <c:pt idx="1074">
                  <c:v>53699999999.999077</c:v>
                </c:pt>
                <c:pt idx="1075">
                  <c:v>53749999999.999077</c:v>
                </c:pt>
                <c:pt idx="1076">
                  <c:v>53799999999.999077</c:v>
                </c:pt>
                <c:pt idx="1077">
                  <c:v>53849999999.999077</c:v>
                </c:pt>
                <c:pt idx="1078">
                  <c:v>53899999999.999077</c:v>
                </c:pt>
                <c:pt idx="1079">
                  <c:v>53949999999.999069</c:v>
                </c:pt>
                <c:pt idx="1080">
                  <c:v>53999999999.999069</c:v>
                </c:pt>
                <c:pt idx="1081">
                  <c:v>54049999999.999069</c:v>
                </c:pt>
                <c:pt idx="1082">
                  <c:v>54099999999.999069</c:v>
                </c:pt>
                <c:pt idx="1083">
                  <c:v>54149999999.999069</c:v>
                </c:pt>
                <c:pt idx="1084">
                  <c:v>54199999999.999069</c:v>
                </c:pt>
                <c:pt idx="1085">
                  <c:v>54249999999.999069</c:v>
                </c:pt>
                <c:pt idx="1086">
                  <c:v>54299999999.999062</c:v>
                </c:pt>
                <c:pt idx="1087">
                  <c:v>54349999999.999062</c:v>
                </c:pt>
                <c:pt idx="1088">
                  <c:v>54399999999.999062</c:v>
                </c:pt>
                <c:pt idx="1089">
                  <c:v>54449999999.999062</c:v>
                </c:pt>
                <c:pt idx="1090">
                  <c:v>54499999999.999062</c:v>
                </c:pt>
                <c:pt idx="1091">
                  <c:v>54549999999.999062</c:v>
                </c:pt>
                <c:pt idx="1092">
                  <c:v>54599999999.999062</c:v>
                </c:pt>
                <c:pt idx="1093">
                  <c:v>54649999999.999062</c:v>
                </c:pt>
                <c:pt idx="1094">
                  <c:v>54699999999.999062</c:v>
                </c:pt>
                <c:pt idx="1095">
                  <c:v>54749999999.999062</c:v>
                </c:pt>
                <c:pt idx="1096">
                  <c:v>54799999999.999062</c:v>
                </c:pt>
                <c:pt idx="1097">
                  <c:v>54849999999.999062</c:v>
                </c:pt>
                <c:pt idx="1098">
                  <c:v>54899999999.999062</c:v>
                </c:pt>
                <c:pt idx="1099">
                  <c:v>54949999999.999062</c:v>
                </c:pt>
                <c:pt idx="1100">
                  <c:v>54999999999.999046</c:v>
                </c:pt>
                <c:pt idx="1101">
                  <c:v>55049999999.999046</c:v>
                </c:pt>
                <c:pt idx="1102">
                  <c:v>55099999999.999046</c:v>
                </c:pt>
                <c:pt idx="1103">
                  <c:v>55149999999.999046</c:v>
                </c:pt>
                <c:pt idx="1104">
                  <c:v>55199999999.999046</c:v>
                </c:pt>
                <c:pt idx="1105">
                  <c:v>55249999999.999046</c:v>
                </c:pt>
                <c:pt idx="1106">
                  <c:v>55299999999.999046</c:v>
                </c:pt>
                <c:pt idx="1107">
                  <c:v>55349999999.999039</c:v>
                </c:pt>
                <c:pt idx="1108">
                  <c:v>55399999999.999039</c:v>
                </c:pt>
                <c:pt idx="1109">
                  <c:v>55449999999.999039</c:v>
                </c:pt>
                <c:pt idx="1110">
                  <c:v>55499999999.999039</c:v>
                </c:pt>
                <c:pt idx="1111">
                  <c:v>55549999999.999039</c:v>
                </c:pt>
                <c:pt idx="1112">
                  <c:v>55599999999.999039</c:v>
                </c:pt>
                <c:pt idx="1113">
                  <c:v>55649999999.999039</c:v>
                </c:pt>
                <c:pt idx="1114">
                  <c:v>55699999999.999031</c:v>
                </c:pt>
                <c:pt idx="1115">
                  <c:v>55749999999.999031</c:v>
                </c:pt>
                <c:pt idx="1116">
                  <c:v>55799999999.999031</c:v>
                </c:pt>
                <c:pt idx="1117">
                  <c:v>55849999999.999031</c:v>
                </c:pt>
                <c:pt idx="1118">
                  <c:v>55899999999.999031</c:v>
                </c:pt>
                <c:pt idx="1119">
                  <c:v>55949999999.999031</c:v>
                </c:pt>
                <c:pt idx="1120">
                  <c:v>55999999999.999031</c:v>
                </c:pt>
                <c:pt idx="1121">
                  <c:v>56049999999.999031</c:v>
                </c:pt>
                <c:pt idx="1122">
                  <c:v>56099999999.999023</c:v>
                </c:pt>
                <c:pt idx="1123">
                  <c:v>56149999999.999023</c:v>
                </c:pt>
                <c:pt idx="1124">
                  <c:v>56199999999.999023</c:v>
                </c:pt>
                <c:pt idx="1125">
                  <c:v>56249999999.999023</c:v>
                </c:pt>
                <c:pt idx="1126">
                  <c:v>56299999999.999023</c:v>
                </c:pt>
                <c:pt idx="1127">
                  <c:v>56349999999.999023</c:v>
                </c:pt>
                <c:pt idx="1128">
                  <c:v>56399999999.999023</c:v>
                </c:pt>
                <c:pt idx="1129">
                  <c:v>56449999999.999016</c:v>
                </c:pt>
                <c:pt idx="1130">
                  <c:v>56499999999.999016</c:v>
                </c:pt>
                <c:pt idx="1131">
                  <c:v>56549999999.999016</c:v>
                </c:pt>
                <c:pt idx="1132">
                  <c:v>56599999999.999016</c:v>
                </c:pt>
                <c:pt idx="1133">
                  <c:v>56649999999.999016</c:v>
                </c:pt>
                <c:pt idx="1134">
                  <c:v>56699999999.999016</c:v>
                </c:pt>
                <c:pt idx="1135">
                  <c:v>56749999999.999016</c:v>
                </c:pt>
                <c:pt idx="1136">
                  <c:v>56799999999.999008</c:v>
                </c:pt>
                <c:pt idx="1137">
                  <c:v>56849999999.999008</c:v>
                </c:pt>
                <c:pt idx="1138">
                  <c:v>56899999999.999008</c:v>
                </c:pt>
                <c:pt idx="1139">
                  <c:v>56949999999.999008</c:v>
                </c:pt>
                <c:pt idx="1140">
                  <c:v>56999999999.999008</c:v>
                </c:pt>
                <c:pt idx="1141">
                  <c:v>57049999999.999008</c:v>
                </c:pt>
                <c:pt idx="1142">
                  <c:v>57099999999.999008</c:v>
                </c:pt>
                <c:pt idx="1143">
                  <c:v>57149999999.999001</c:v>
                </c:pt>
                <c:pt idx="1144">
                  <c:v>57199999999.999001</c:v>
                </c:pt>
                <c:pt idx="1145">
                  <c:v>57249999999.999001</c:v>
                </c:pt>
                <c:pt idx="1146">
                  <c:v>57299999999.999001</c:v>
                </c:pt>
                <c:pt idx="1147">
                  <c:v>57349999999.999001</c:v>
                </c:pt>
                <c:pt idx="1148">
                  <c:v>57399999999.999001</c:v>
                </c:pt>
                <c:pt idx="1149">
                  <c:v>57449999999.999001</c:v>
                </c:pt>
                <c:pt idx="1150">
                  <c:v>57499999999.998993</c:v>
                </c:pt>
                <c:pt idx="1151">
                  <c:v>57549999999.998993</c:v>
                </c:pt>
                <c:pt idx="1152">
                  <c:v>57599999999.998993</c:v>
                </c:pt>
                <c:pt idx="1153">
                  <c:v>57649999999.998993</c:v>
                </c:pt>
                <c:pt idx="1154">
                  <c:v>57699999999.998993</c:v>
                </c:pt>
                <c:pt idx="1155">
                  <c:v>57749999999.998993</c:v>
                </c:pt>
                <c:pt idx="1156">
                  <c:v>57799999999.998993</c:v>
                </c:pt>
                <c:pt idx="1157">
                  <c:v>57849999999.998985</c:v>
                </c:pt>
                <c:pt idx="1158">
                  <c:v>57899999999.998985</c:v>
                </c:pt>
                <c:pt idx="1159">
                  <c:v>57949999999.998985</c:v>
                </c:pt>
                <c:pt idx="1160">
                  <c:v>57999999999.998985</c:v>
                </c:pt>
                <c:pt idx="1161">
                  <c:v>58049999999.998985</c:v>
                </c:pt>
                <c:pt idx="1162">
                  <c:v>58099999999.998985</c:v>
                </c:pt>
                <c:pt idx="1163">
                  <c:v>58149999999.998985</c:v>
                </c:pt>
                <c:pt idx="1164">
                  <c:v>58199999999.998978</c:v>
                </c:pt>
                <c:pt idx="1165">
                  <c:v>58249999999.998978</c:v>
                </c:pt>
                <c:pt idx="1166">
                  <c:v>58299999999.998978</c:v>
                </c:pt>
                <c:pt idx="1167">
                  <c:v>58349999999.998978</c:v>
                </c:pt>
                <c:pt idx="1168">
                  <c:v>58399999999.998978</c:v>
                </c:pt>
                <c:pt idx="1169">
                  <c:v>58449999999.998978</c:v>
                </c:pt>
                <c:pt idx="1170">
                  <c:v>58499999999.998978</c:v>
                </c:pt>
                <c:pt idx="1171">
                  <c:v>58549999999.998978</c:v>
                </c:pt>
                <c:pt idx="1172">
                  <c:v>58599999999.99897</c:v>
                </c:pt>
                <c:pt idx="1173">
                  <c:v>58649999999.99897</c:v>
                </c:pt>
                <c:pt idx="1174">
                  <c:v>58699999999.99897</c:v>
                </c:pt>
                <c:pt idx="1175">
                  <c:v>58749999999.99897</c:v>
                </c:pt>
                <c:pt idx="1176">
                  <c:v>58799999999.99897</c:v>
                </c:pt>
                <c:pt idx="1177">
                  <c:v>58849999999.99897</c:v>
                </c:pt>
                <c:pt idx="1178">
                  <c:v>58899999999.99897</c:v>
                </c:pt>
                <c:pt idx="1179">
                  <c:v>58949999999.998962</c:v>
                </c:pt>
                <c:pt idx="1180">
                  <c:v>58999999999.998962</c:v>
                </c:pt>
                <c:pt idx="1181">
                  <c:v>59049999999.998962</c:v>
                </c:pt>
                <c:pt idx="1182">
                  <c:v>59099999999.998962</c:v>
                </c:pt>
                <c:pt idx="1183">
                  <c:v>59149999999.998962</c:v>
                </c:pt>
                <c:pt idx="1184">
                  <c:v>59199999999.998962</c:v>
                </c:pt>
                <c:pt idx="1185">
                  <c:v>59249999999.998962</c:v>
                </c:pt>
                <c:pt idx="1186">
                  <c:v>59299999999.998962</c:v>
                </c:pt>
                <c:pt idx="1187">
                  <c:v>59349999999.998962</c:v>
                </c:pt>
                <c:pt idx="1188">
                  <c:v>59399999999.998962</c:v>
                </c:pt>
                <c:pt idx="1189">
                  <c:v>59449999999.998962</c:v>
                </c:pt>
                <c:pt idx="1190">
                  <c:v>59499999999.998962</c:v>
                </c:pt>
                <c:pt idx="1191">
                  <c:v>59549999999.998962</c:v>
                </c:pt>
                <c:pt idx="1192">
                  <c:v>59599999999.998962</c:v>
                </c:pt>
                <c:pt idx="1193">
                  <c:v>59649999999.998947</c:v>
                </c:pt>
                <c:pt idx="1194">
                  <c:v>59699999999.998947</c:v>
                </c:pt>
                <c:pt idx="1195">
                  <c:v>59749999999.998947</c:v>
                </c:pt>
                <c:pt idx="1196">
                  <c:v>59799999999.998947</c:v>
                </c:pt>
                <c:pt idx="1197">
                  <c:v>59849999999.998947</c:v>
                </c:pt>
                <c:pt idx="1198">
                  <c:v>59899999999.998947</c:v>
                </c:pt>
                <c:pt idx="1199">
                  <c:v>59949999999.998947</c:v>
                </c:pt>
                <c:pt idx="1200">
                  <c:v>59999999999.99894</c:v>
                </c:pt>
                <c:pt idx="1201">
                  <c:v>60049999999.99894</c:v>
                </c:pt>
                <c:pt idx="1202">
                  <c:v>60099999999.99894</c:v>
                </c:pt>
                <c:pt idx="1203">
                  <c:v>60149999999.99894</c:v>
                </c:pt>
                <c:pt idx="1204">
                  <c:v>60199999999.99894</c:v>
                </c:pt>
                <c:pt idx="1205">
                  <c:v>60249999999.99894</c:v>
                </c:pt>
                <c:pt idx="1206">
                  <c:v>60299999999.99894</c:v>
                </c:pt>
                <c:pt idx="1207">
                  <c:v>60349999999.998932</c:v>
                </c:pt>
                <c:pt idx="1208">
                  <c:v>60399999999.998932</c:v>
                </c:pt>
                <c:pt idx="1209">
                  <c:v>60449999999.998932</c:v>
                </c:pt>
                <c:pt idx="1210">
                  <c:v>60499999999.998932</c:v>
                </c:pt>
                <c:pt idx="1211">
                  <c:v>60549999999.998932</c:v>
                </c:pt>
                <c:pt idx="1212">
                  <c:v>60599999999.998932</c:v>
                </c:pt>
                <c:pt idx="1213">
                  <c:v>60649999999.998932</c:v>
                </c:pt>
                <c:pt idx="1214">
                  <c:v>60699999999.998932</c:v>
                </c:pt>
                <c:pt idx="1215">
                  <c:v>60749999999.998932</c:v>
                </c:pt>
                <c:pt idx="1216">
                  <c:v>60799999999.998932</c:v>
                </c:pt>
                <c:pt idx="1217">
                  <c:v>60849999999.998932</c:v>
                </c:pt>
                <c:pt idx="1218">
                  <c:v>60899999999.998932</c:v>
                </c:pt>
                <c:pt idx="1219">
                  <c:v>60949999999.998932</c:v>
                </c:pt>
                <c:pt idx="1220">
                  <c:v>60999999999.998932</c:v>
                </c:pt>
                <c:pt idx="1221">
                  <c:v>61049999999.998932</c:v>
                </c:pt>
                <c:pt idx="1222">
                  <c:v>61099999999.998917</c:v>
                </c:pt>
                <c:pt idx="1223">
                  <c:v>61149999999.998917</c:v>
                </c:pt>
                <c:pt idx="1224">
                  <c:v>61199999999.998917</c:v>
                </c:pt>
                <c:pt idx="1225">
                  <c:v>61249999999.998917</c:v>
                </c:pt>
                <c:pt idx="1226">
                  <c:v>61299999999.998917</c:v>
                </c:pt>
                <c:pt idx="1227">
                  <c:v>61349999999.998917</c:v>
                </c:pt>
                <c:pt idx="1228">
                  <c:v>61399999999.998917</c:v>
                </c:pt>
                <c:pt idx="1229">
                  <c:v>61449999999.998909</c:v>
                </c:pt>
                <c:pt idx="1230">
                  <c:v>61499999999.998909</c:v>
                </c:pt>
                <c:pt idx="1231">
                  <c:v>61549999999.998909</c:v>
                </c:pt>
                <c:pt idx="1232">
                  <c:v>61599999999.998909</c:v>
                </c:pt>
                <c:pt idx="1233">
                  <c:v>61649999999.998909</c:v>
                </c:pt>
                <c:pt idx="1234">
                  <c:v>61699999999.998909</c:v>
                </c:pt>
                <c:pt idx="1235">
                  <c:v>61749999999.998909</c:v>
                </c:pt>
                <c:pt idx="1236">
                  <c:v>61799999999.998901</c:v>
                </c:pt>
                <c:pt idx="1237">
                  <c:v>61849999999.998901</c:v>
                </c:pt>
                <c:pt idx="1238">
                  <c:v>61899999999.998901</c:v>
                </c:pt>
                <c:pt idx="1239">
                  <c:v>61949999999.998901</c:v>
                </c:pt>
                <c:pt idx="1240">
                  <c:v>61999999999.998901</c:v>
                </c:pt>
                <c:pt idx="1241">
                  <c:v>62049999999.998901</c:v>
                </c:pt>
                <c:pt idx="1242">
                  <c:v>62099999999.998901</c:v>
                </c:pt>
                <c:pt idx="1243">
                  <c:v>62149999999.998901</c:v>
                </c:pt>
                <c:pt idx="1244">
                  <c:v>62199999999.998901</c:v>
                </c:pt>
                <c:pt idx="1245">
                  <c:v>62249999999.998901</c:v>
                </c:pt>
                <c:pt idx="1246">
                  <c:v>62299999999.998901</c:v>
                </c:pt>
                <c:pt idx="1247">
                  <c:v>62349999999.998901</c:v>
                </c:pt>
                <c:pt idx="1248">
                  <c:v>62399999999.998901</c:v>
                </c:pt>
                <c:pt idx="1249">
                  <c:v>62449999999.998901</c:v>
                </c:pt>
                <c:pt idx="1250">
                  <c:v>62499999999.998886</c:v>
                </c:pt>
                <c:pt idx="1251">
                  <c:v>62549999999.998886</c:v>
                </c:pt>
                <c:pt idx="1252">
                  <c:v>62599999999.998886</c:v>
                </c:pt>
                <c:pt idx="1253">
                  <c:v>62649999999.998886</c:v>
                </c:pt>
                <c:pt idx="1254">
                  <c:v>62699999999.998886</c:v>
                </c:pt>
                <c:pt idx="1255">
                  <c:v>62749999999.998886</c:v>
                </c:pt>
                <c:pt idx="1256">
                  <c:v>62799999999.998886</c:v>
                </c:pt>
                <c:pt idx="1257">
                  <c:v>62849999999.998886</c:v>
                </c:pt>
                <c:pt idx="1258">
                  <c:v>62899999999.998878</c:v>
                </c:pt>
                <c:pt idx="1259">
                  <c:v>62949999999.998878</c:v>
                </c:pt>
                <c:pt idx="1260">
                  <c:v>62999999999.998878</c:v>
                </c:pt>
                <c:pt idx="1261">
                  <c:v>63049999999.998878</c:v>
                </c:pt>
                <c:pt idx="1262">
                  <c:v>63099999999.998878</c:v>
                </c:pt>
                <c:pt idx="1263">
                  <c:v>63149999999.998878</c:v>
                </c:pt>
                <c:pt idx="1264">
                  <c:v>63199999999.998878</c:v>
                </c:pt>
                <c:pt idx="1265">
                  <c:v>63249999999.998871</c:v>
                </c:pt>
                <c:pt idx="1266">
                  <c:v>63299999999.998871</c:v>
                </c:pt>
                <c:pt idx="1267">
                  <c:v>63349999999.998871</c:v>
                </c:pt>
                <c:pt idx="1268">
                  <c:v>63399999999.998871</c:v>
                </c:pt>
                <c:pt idx="1269">
                  <c:v>63449999999.998871</c:v>
                </c:pt>
                <c:pt idx="1270">
                  <c:v>63499999999.998871</c:v>
                </c:pt>
                <c:pt idx="1271">
                  <c:v>63549999999.998871</c:v>
                </c:pt>
                <c:pt idx="1272">
                  <c:v>63599999999.998863</c:v>
                </c:pt>
                <c:pt idx="1273">
                  <c:v>63649999999.998863</c:v>
                </c:pt>
                <c:pt idx="1274">
                  <c:v>63699999999.998863</c:v>
                </c:pt>
                <c:pt idx="1275">
                  <c:v>63749999999.998863</c:v>
                </c:pt>
                <c:pt idx="1276">
                  <c:v>63799999999.998863</c:v>
                </c:pt>
                <c:pt idx="1277">
                  <c:v>63849999999.998863</c:v>
                </c:pt>
                <c:pt idx="1278">
                  <c:v>63899999999.998863</c:v>
                </c:pt>
                <c:pt idx="1279">
                  <c:v>63949999999.998863</c:v>
                </c:pt>
                <c:pt idx="1280">
                  <c:v>63999999999.998863</c:v>
                </c:pt>
                <c:pt idx="1281">
                  <c:v>64049999999.998863</c:v>
                </c:pt>
                <c:pt idx="1282">
                  <c:v>64099999999.998863</c:v>
                </c:pt>
                <c:pt idx="1283">
                  <c:v>64149999999.998863</c:v>
                </c:pt>
                <c:pt idx="1284">
                  <c:v>64199999999.998863</c:v>
                </c:pt>
                <c:pt idx="1285">
                  <c:v>64249999999.998863</c:v>
                </c:pt>
                <c:pt idx="1286">
                  <c:v>64299999999.998848</c:v>
                </c:pt>
                <c:pt idx="1287">
                  <c:v>64349999999.998848</c:v>
                </c:pt>
                <c:pt idx="1288">
                  <c:v>64399999999.998848</c:v>
                </c:pt>
                <c:pt idx="1289">
                  <c:v>64449999999.998848</c:v>
                </c:pt>
                <c:pt idx="1290">
                  <c:v>64499999999.998848</c:v>
                </c:pt>
                <c:pt idx="1291">
                  <c:v>64549999999.998848</c:v>
                </c:pt>
                <c:pt idx="1292">
                  <c:v>64599999999.998848</c:v>
                </c:pt>
                <c:pt idx="1293">
                  <c:v>64649999999.99884</c:v>
                </c:pt>
                <c:pt idx="1294">
                  <c:v>64699999999.99884</c:v>
                </c:pt>
                <c:pt idx="1295">
                  <c:v>64749999999.99884</c:v>
                </c:pt>
                <c:pt idx="1296">
                  <c:v>64799999999.99884</c:v>
                </c:pt>
                <c:pt idx="1297">
                  <c:v>64849999999.99884</c:v>
                </c:pt>
                <c:pt idx="1298">
                  <c:v>64899999999.99884</c:v>
                </c:pt>
                <c:pt idx="1299">
                  <c:v>64949999999.99884</c:v>
                </c:pt>
                <c:pt idx="1300">
                  <c:v>64999999999.998833</c:v>
                </c:pt>
                <c:pt idx="1301">
                  <c:v>65049999999.998833</c:v>
                </c:pt>
                <c:pt idx="1302">
                  <c:v>65099999999.998833</c:v>
                </c:pt>
                <c:pt idx="1303">
                  <c:v>65149999999.998833</c:v>
                </c:pt>
                <c:pt idx="1304">
                  <c:v>65199999999.998833</c:v>
                </c:pt>
                <c:pt idx="1305">
                  <c:v>65249999999.998833</c:v>
                </c:pt>
                <c:pt idx="1306">
                  <c:v>65299999999.998833</c:v>
                </c:pt>
                <c:pt idx="1307">
                  <c:v>65349999999.998833</c:v>
                </c:pt>
                <c:pt idx="1308">
                  <c:v>65399999999.998833</c:v>
                </c:pt>
                <c:pt idx="1309">
                  <c:v>65449999999.998833</c:v>
                </c:pt>
                <c:pt idx="1310">
                  <c:v>65499999999.998833</c:v>
                </c:pt>
                <c:pt idx="1311">
                  <c:v>65549999999.998833</c:v>
                </c:pt>
                <c:pt idx="1312">
                  <c:v>65599999999.998833</c:v>
                </c:pt>
                <c:pt idx="1313">
                  <c:v>65649999999.998833</c:v>
                </c:pt>
                <c:pt idx="1314">
                  <c:v>65699999999.998833</c:v>
                </c:pt>
                <c:pt idx="1315">
                  <c:v>65749999999.998817</c:v>
                </c:pt>
                <c:pt idx="1316">
                  <c:v>65799999999.998817</c:v>
                </c:pt>
                <c:pt idx="1317">
                  <c:v>65849999999.998817</c:v>
                </c:pt>
                <c:pt idx="1318">
                  <c:v>65899999999.998817</c:v>
                </c:pt>
                <c:pt idx="1319">
                  <c:v>65949999999.998817</c:v>
                </c:pt>
                <c:pt idx="1320">
                  <c:v>65999999999.998817</c:v>
                </c:pt>
                <c:pt idx="1321">
                  <c:v>66049999999.998817</c:v>
                </c:pt>
                <c:pt idx="1322">
                  <c:v>66099999999.99881</c:v>
                </c:pt>
                <c:pt idx="1323">
                  <c:v>66149999999.99881</c:v>
                </c:pt>
                <c:pt idx="1324">
                  <c:v>66199999999.99881</c:v>
                </c:pt>
                <c:pt idx="1325">
                  <c:v>66249999999.99881</c:v>
                </c:pt>
                <c:pt idx="1326">
                  <c:v>66299999999.99881</c:v>
                </c:pt>
                <c:pt idx="1327">
                  <c:v>66349999999.99881</c:v>
                </c:pt>
                <c:pt idx="1328">
                  <c:v>66399999999.99881</c:v>
                </c:pt>
                <c:pt idx="1329">
                  <c:v>66449999999.998802</c:v>
                </c:pt>
                <c:pt idx="1330">
                  <c:v>66499999999.998802</c:v>
                </c:pt>
                <c:pt idx="1331">
                  <c:v>66549999999.998802</c:v>
                </c:pt>
                <c:pt idx="1332">
                  <c:v>66599999999.998802</c:v>
                </c:pt>
                <c:pt idx="1333">
                  <c:v>66649999999.998802</c:v>
                </c:pt>
                <c:pt idx="1334">
                  <c:v>66699999999.998802</c:v>
                </c:pt>
                <c:pt idx="1335">
                  <c:v>66749999999.998802</c:v>
                </c:pt>
                <c:pt idx="1336">
                  <c:v>66799999999.998802</c:v>
                </c:pt>
                <c:pt idx="1337">
                  <c:v>66849999999.998802</c:v>
                </c:pt>
                <c:pt idx="1338">
                  <c:v>66899999999.998802</c:v>
                </c:pt>
                <c:pt idx="1339">
                  <c:v>66949999999.998802</c:v>
                </c:pt>
                <c:pt idx="1340">
                  <c:v>66999999999.998802</c:v>
                </c:pt>
                <c:pt idx="1341">
                  <c:v>67049999999.998802</c:v>
                </c:pt>
                <c:pt idx="1342">
                  <c:v>67099999999.998802</c:v>
                </c:pt>
                <c:pt idx="1343">
                  <c:v>67149999999.998787</c:v>
                </c:pt>
                <c:pt idx="1344">
                  <c:v>67199999999.998787</c:v>
                </c:pt>
                <c:pt idx="1345">
                  <c:v>67249999999.998787</c:v>
                </c:pt>
                <c:pt idx="1346">
                  <c:v>67299999999.998787</c:v>
                </c:pt>
                <c:pt idx="1347">
                  <c:v>67349999999.998787</c:v>
                </c:pt>
                <c:pt idx="1348">
                  <c:v>67399999999.998787</c:v>
                </c:pt>
                <c:pt idx="1349">
                  <c:v>67449999999.998787</c:v>
                </c:pt>
                <c:pt idx="1350">
                  <c:v>67499999999.998787</c:v>
                </c:pt>
                <c:pt idx="1351">
                  <c:v>67549999999.998779</c:v>
                </c:pt>
                <c:pt idx="1352">
                  <c:v>67599999999.998779</c:v>
                </c:pt>
                <c:pt idx="1353">
                  <c:v>67649999999.998779</c:v>
                </c:pt>
                <c:pt idx="1354">
                  <c:v>67699999999.998779</c:v>
                </c:pt>
                <c:pt idx="1355">
                  <c:v>67749999999.998779</c:v>
                </c:pt>
                <c:pt idx="1356">
                  <c:v>67799999999.998779</c:v>
                </c:pt>
                <c:pt idx="1357">
                  <c:v>67849999999.998779</c:v>
                </c:pt>
                <c:pt idx="1358">
                  <c:v>67899999999.998772</c:v>
                </c:pt>
                <c:pt idx="1359">
                  <c:v>67949999999.998772</c:v>
                </c:pt>
                <c:pt idx="1360">
                  <c:v>67999999999.998772</c:v>
                </c:pt>
                <c:pt idx="1361">
                  <c:v>68049999999.998772</c:v>
                </c:pt>
                <c:pt idx="1362">
                  <c:v>68099999999.998772</c:v>
                </c:pt>
                <c:pt idx="1363">
                  <c:v>68149999999.998772</c:v>
                </c:pt>
                <c:pt idx="1364">
                  <c:v>68199999999.998772</c:v>
                </c:pt>
                <c:pt idx="1365">
                  <c:v>68249999999.998772</c:v>
                </c:pt>
                <c:pt idx="1366">
                  <c:v>68299999999.998772</c:v>
                </c:pt>
                <c:pt idx="1367">
                  <c:v>68349999999.998772</c:v>
                </c:pt>
                <c:pt idx="1368">
                  <c:v>68399999999.998772</c:v>
                </c:pt>
                <c:pt idx="1369">
                  <c:v>68449999999.998772</c:v>
                </c:pt>
                <c:pt idx="1370">
                  <c:v>68499999999.998772</c:v>
                </c:pt>
                <c:pt idx="1371">
                  <c:v>68549999999.998772</c:v>
                </c:pt>
                <c:pt idx="1372">
                  <c:v>68599999999.998772</c:v>
                </c:pt>
                <c:pt idx="1373">
                  <c:v>68649999999.998772</c:v>
                </c:pt>
                <c:pt idx="1374">
                  <c:v>68699999999.998772</c:v>
                </c:pt>
                <c:pt idx="1375">
                  <c:v>68749999999.998749</c:v>
                </c:pt>
                <c:pt idx="1376">
                  <c:v>68799999999.998749</c:v>
                </c:pt>
                <c:pt idx="1377">
                  <c:v>68849999999.998749</c:v>
                </c:pt>
                <c:pt idx="1378">
                  <c:v>68899999999.998749</c:v>
                </c:pt>
                <c:pt idx="1379">
                  <c:v>68949999999.998749</c:v>
                </c:pt>
                <c:pt idx="1380">
                  <c:v>68999999999.998749</c:v>
                </c:pt>
                <c:pt idx="1381">
                  <c:v>69049999999.998749</c:v>
                </c:pt>
                <c:pt idx="1382">
                  <c:v>69099999999.998749</c:v>
                </c:pt>
                <c:pt idx="1383">
                  <c:v>69149999999.998749</c:v>
                </c:pt>
                <c:pt idx="1384">
                  <c:v>69199999999.998749</c:v>
                </c:pt>
                <c:pt idx="1385">
                  <c:v>69249999999.998749</c:v>
                </c:pt>
                <c:pt idx="1386">
                  <c:v>69299999999.998749</c:v>
                </c:pt>
                <c:pt idx="1387">
                  <c:v>69349999999.998749</c:v>
                </c:pt>
                <c:pt idx="1388">
                  <c:v>69399999999.998749</c:v>
                </c:pt>
                <c:pt idx="1389">
                  <c:v>69449999999.998749</c:v>
                </c:pt>
                <c:pt idx="1390">
                  <c:v>69499999999.998718</c:v>
                </c:pt>
                <c:pt idx="1391">
                  <c:v>69549999999.998718</c:v>
                </c:pt>
                <c:pt idx="1392">
                  <c:v>69599999999.998718</c:v>
                </c:pt>
                <c:pt idx="1393">
                  <c:v>69649999999.998718</c:v>
                </c:pt>
                <c:pt idx="1394">
                  <c:v>69699999999.998718</c:v>
                </c:pt>
                <c:pt idx="1395">
                  <c:v>69749999999.998718</c:v>
                </c:pt>
                <c:pt idx="1396">
                  <c:v>69799999999.998718</c:v>
                </c:pt>
                <c:pt idx="1397">
                  <c:v>69849999999.998718</c:v>
                </c:pt>
                <c:pt idx="1398">
                  <c:v>69899999999.998718</c:v>
                </c:pt>
                <c:pt idx="1399">
                  <c:v>69949999999.998718</c:v>
                </c:pt>
                <c:pt idx="1400">
                  <c:v>69999999999.998718</c:v>
                </c:pt>
                <c:pt idx="1401">
                  <c:v>70049999999.998718</c:v>
                </c:pt>
                <c:pt idx="1402">
                  <c:v>70099999999.998718</c:v>
                </c:pt>
                <c:pt idx="1403">
                  <c:v>70149999999.998718</c:v>
                </c:pt>
                <c:pt idx="1404">
                  <c:v>70199999999.998718</c:v>
                </c:pt>
                <c:pt idx="1405">
                  <c:v>70249999999.998718</c:v>
                </c:pt>
                <c:pt idx="1406">
                  <c:v>70299999999.998718</c:v>
                </c:pt>
                <c:pt idx="1407">
                  <c:v>70349999999.998718</c:v>
                </c:pt>
                <c:pt idx="1408">
                  <c:v>70399999999.998718</c:v>
                </c:pt>
                <c:pt idx="1409">
                  <c:v>70449999999.998718</c:v>
                </c:pt>
                <c:pt idx="1410">
                  <c:v>70499999999.998718</c:v>
                </c:pt>
                <c:pt idx="1411">
                  <c:v>70549999999.998718</c:v>
                </c:pt>
                <c:pt idx="1412">
                  <c:v>70599999999.998718</c:v>
                </c:pt>
                <c:pt idx="1413">
                  <c:v>70649999999.998718</c:v>
                </c:pt>
                <c:pt idx="1414">
                  <c:v>70699999999.998718</c:v>
                </c:pt>
                <c:pt idx="1415">
                  <c:v>70749999999.998718</c:v>
                </c:pt>
                <c:pt idx="1416">
                  <c:v>70799999999.998718</c:v>
                </c:pt>
                <c:pt idx="1417">
                  <c:v>70849999999.998718</c:v>
                </c:pt>
                <c:pt idx="1418">
                  <c:v>70899999999.998718</c:v>
                </c:pt>
                <c:pt idx="1419">
                  <c:v>70949999999.998657</c:v>
                </c:pt>
                <c:pt idx="1420">
                  <c:v>70999999999.998657</c:v>
                </c:pt>
                <c:pt idx="1421">
                  <c:v>71049999999.998657</c:v>
                </c:pt>
                <c:pt idx="1422">
                  <c:v>71099999999.998657</c:v>
                </c:pt>
                <c:pt idx="1423">
                  <c:v>71149999999.998657</c:v>
                </c:pt>
                <c:pt idx="1424">
                  <c:v>71199999999.998657</c:v>
                </c:pt>
                <c:pt idx="1425">
                  <c:v>71249999999.998657</c:v>
                </c:pt>
                <c:pt idx="1426">
                  <c:v>71299999999.998657</c:v>
                </c:pt>
                <c:pt idx="1427">
                  <c:v>71349999999.998657</c:v>
                </c:pt>
                <c:pt idx="1428">
                  <c:v>71399999999.998657</c:v>
                </c:pt>
                <c:pt idx="1429">
                  <c:v>71449999999.998657</c:v>
                </c:pt>
                <c:pt idx="1430">
                  <c:v>71499999999.998657</c:v>
                </c:pt>
                <c:pt idx="1431">
                  <c:v>71549999999.998657</c:v>
                </c:pt>
                <c:pt idx="1432">
                  <c:v>71599999999.998657</c:v>
                </c:pt>
                <c:pt idx="1433">
                  <c:v>71649999999.998627</c:v>
                </c:pt>
                <c:pt idx="1434">
                  <c:v>71699999999.998627</c:v>
                </c:pt>
                <c:pt idx="1435">
                  <c:v>71749999999.998627</c:v>
                </c:pt>
                <c:pt idx="1436">
                  <c:v>71799999999.998627</c:v>
                </c:pt>
                <c:pt idx="1437">
                  <c:v>71849999999.998627</c:v>
                </c:pt>
                <c:pt idx="1438">
                  <c:v>71899999999.998627</c:v>
                </c:pt>
                <c:pt idx="1439">
                  <c:v>71949999999.998627</c:v>
                </c:pt>
                <c:pt idx="1440">
                  <c:v>71999999999.998627</c:v>
                </c:pt>
                <c:pt idx="1441">
                  <c:v>72049999999.998627</c:v>
                </c:pt>
                <c:pt idx="1442">
                  <c:v>72099999999.998627</c:v>
                </c:pt>
                <c:pt idx="1443">
                  <c:v>72149999999.998627</c:v>
                </c:pt>
                <c:pt idx="1444">
                  <c:v>72199999999.998627</c:v>
                </c:pt>
                <c:pt idx="1445">
                  <c:v>72249999999.998627</c:v>
                </c:pt>
                <c:pt idx="1446">
                  <c:v>72299999999.998627</c:v>
                </c:pt>
                <c:pt idx="1447">
                  <c:v>72349999999.998596</c:v>
                </c:pt>
                <c:pt idx="1448">
                  <c:v>72399999999.998596</c:v>
                </c:pt>
                <c:pt idx="1449">
                  <c:v>72449999999.998596</c:v>
                </c:pt>
                <c:pt idx="1450">
                  <c:v>72499999999.998596</c:v>
                </c:pt>
                <c:pt idx="1451">
                  <c:v>72549999999.998596</c:v>
                </c:pt>
                <c:pt idx="1452">
                  <c:v>72599999999.998596</c:v>
                </c:pt>
                <c:pt idx="1453">
                  <c:v>72649999999.998596</c:v>
                </c:pt>
                <c:pt idx="1454">
                  <c:v>72699999999.998596</c:v>
                </c:pt>
                <c:pt idx="1455">
                  <c:v>72749999999.998596</c:v>
                </c:pt>
                <c:pt idx="1456">
                  <c:v>72799999999.998596</c:v>
                </c:pt>
                <c:pt idx="1457">
                  <c:v>72849999999.998596</c:v>
                </c:pt>
                <c:pt idx="1458">
                  <c:v>72899999999.998596</c:v>
                </c:pt>
                <c:pt idx="1459">
                  <c:v>72949999999.998596</c:v>
                </c:pt>
                <c:pt idx="1460">
                  <c:v>72999999999.998596</c:v>
                </c:pt>
                <c:pt idx="1461">
                  <c:v>73049999999.998596</c:v>
                </c:pt>
                <c:pt idx="1462">
                  <c:v>73099999999.998581</c:v>
                </c:pt>
                <c:pt idx="1463">
                  <c:v>73149999999.998581</c:v>
                </c:pt>
                <c:pt idx="1464">
                  <c:v>73199999999.998581</c:v>
                </c:pt>
                <c:pt idx="1465">
                  <c:v>73249999999.998581</c:v>
                </c:pt>
                <c:pt idx="1466">
                  <c:v>73299999999.998581</c:v>
                </c:pt>
                <c:pt idx="1467">
                  <c:v>73349999999.998581</c:v>
                </c:pt>
                <c:pt idx="1468">
                  <c:v>73399999999.998581</c:v>
                </c:pt>
                <c:pt idx="1469">
                  <c:v>73449999999.998581</c:v>
                </c:pt>
                <c:pt idx="1470">
                  <c:v>73499999999.998581</c:v>
                </c:pt>
                <c:pt idx="1471">
                  <c:v>73549999999.998581</c:v>
                </c:pt>
                <c:pt idx="1472">
                  <c:v>73599999999.998581</c:v>
                </c:pt>
                <c:pt idx="1473">
                  <c:v>73649999999.998581</c:v>
                </c:pt>
                <c:pt idx="1474">
                  <c:v>73699999999.998581</c:v>
                </c:pt>
                <c:pt idx="1475">
                  <c:v>73749999999.998581</c:v>
                </c:pt>
                <c:pt idx="1476">
                  <c:v>73799999999.998581</c:v>
                </c:pt>
                <c:pt idx="1477">
                  <c:v>73849999999.998581</c:v>
                </c:pt>
                <c:pt idx="1478">
                  <c:v>73899999999.998581</c:v>
                </c:pt>
                <c:pt idx="1479">
                  <c:v>73949999999.998581</c:v>
                </c:pt>
                <c:pt idx="1480">
                  <c:v>73999999999.998581</c:v>
                </c:pt>
                <c:pt idx="1481">
                  <c:v>74049999999.998581</c:v>
                </c:pt>
                <c:pt idx="1482">
                  <c:v>74099999999.998581</c:v>
                </c:pt>
                <c:pt idx="1483">
                  <c:v>74149999999.998581</c:v>
                </c:pt>
                <c:pt idx="1484">
                  <c:v>74199999999.998581</c:v>
                </c:pt>
                <c:pt idx="1485">
                  <c:v>74249999999.998581</c:v>
                </c:pt>
                <c:pt idx="1486">
                  <c:v>74299999999.998581</c:v>
                </c:pt>
                <c:pt idx="1487">
                  <c:v>74349999999.998581</c:v>
                </c:pt>
                <c:pt idx="1488">
                  <c:v>74399999999.998581</c:v>
                </c:pt>
                <c:pt idx="1489">
                  <c:v>74449999999.998581</c:v>
                </c:pt>
                <c:pt idx="1490">
                  <c:v>74499999999.998566</c:v>
                </c:pt>
                <c:pt idx="1491">
                  <c:v>74549999999.998566</c:v>
                </c:pt>
                <c:pt idx="1492">
                  <c:v>74599999999.998566</c:v>
                </c:pt>
                <c:pt idx="1493">
                  <c:v>74649999999.998566</c:v>
                </c:pt>
                <c:pt idx="1494">
                  <c:v>74699999999.998566</c:v>
                </c:pt>
                <c:pt idx="1495">
                  <c:v>74749999999.998566</c:v>
                </c:pt>
                <c:pt idx="1496">
                  <c:v>74799999999.998566</c:v>
                </c:pt>
                <c:pt idx="1497">
                  <c:v>74849999999.998566</c:v>
                </c:pt>
                <c:pt idx="1498">
                  <c:v>74899999999.998566</c:v>
                </c:pt>
                <c:pt idx="1499">
                  <c:v>74949999999.998566</c:v>
                </c:pt>
                <c:pt idx="1500">
                  <c:v>74999999999.998566</c:v>
                </c:pt>
                <c:pt idx="1501">
                  <c:v>75049999999.998566</c:v>
                </c:pt>
                <c:pt idx="1502">
                  <c:v>75099999999.998566</c:v>
                </c:pt>
                <c:pt idx="1503">
                  <c:v>75149999999.998566</c:v>
                </c:pt>
                <c:pt idx="1504">
                  <c:v>75199999999.998566</c:v>
                </c:pt>
                <c:pt idx="1505">
                  <c:v>75249999999.998566</c:v>
                </c:pt>
                <c:pt idx="1506">
                  <c:v>75299999999.998566</c:v>
                </c:pt>
                <c:pt idx="1507">
                  <c:v>75349999999.998566</c:v>
                </c:pt>
                <c:pt idx="1508">
                  <c:v>75399999999.998566</c:v>
                </c:pt>
                <c:pt idx="1509">
                  <c:v>75449999999.998566</c:v>
                </c:pt>
                <c:pt idx="1510">
                  <c:v>75499999999.998566</c:v>
                </c:pt>
                <c:pt idx="1511">
                  <c:v>75549999999.998566</c:v>
                </c:pt>
                <c:pt idx="1512">
                  <c:v>75599999999.998566</c:v>
                </c:pt>
                <c:pt idx="1513">
                  <c:v>75649999999.998566</c:v>
                </c:pt>
                <c:pt idx="1514">
                  <c:v>75699999999.998566</c:v>
                </c:pt>
                <c:pt idx="1515">
                  <c:v>75749999999.998566</c:v>
                </c:pt>
                <c:pt idx="1516">
                  <c:v>75799999999.998566</c:v>
                </c:pt>
                <c:pt idx="1517">
                  <c:v>75849999999.998566</c:v>
                </c:pt>
                <c:pt idx="1518">
                  <c:v>75899999999.998566</c:v>
                </c:pt>
                <c:pt idx="1519">
                  <c:v>75949999999.99855</c:v>
                </c:pt>
                <c:pt idx="1520">
                  <c:v>75999999999.99855</c:v>
                </c:pt>
                <c:pt idx="1521">
                  <c:v>76049999999.99855</c:v>
                </c:pt>
                <c:pt idx="1522">
                  <c:v>76099999999.99855</c:v>
                </c:pt>
                <c:pt idx="1523">
                  <c:v>76149999999.99855</c:v>
                </c:pt>
                <c:pt idx="1524">
                  <c:v>76199999999.99855</c:v>
                </c:pt>
                <c:pt idx="1525">
                  <c:v>76249999999.99855</c:v>
                </c:pt>
                <c:pt idx="1526">
                  <c:v>76299999999.99855</c:v>
                </c:pt>
                <c:pt idx="1527">
                  <c:v>76349999999.99855</c:v>
                </c:pt>
                <c:pt idx="1528">
                  <c:v>76399999999.99855</c:v>
                </c:pt>
                <c:pt idx="1529">
                  <c:v>76449999999.99855</c:v>
                </c:pt>
                <c:pt idx="1530">
                  <c:v>76499999999.99855</c:v>
                </c:pt>
                <c:pt idx="1531">
                  <c:v>76549999999.99855</c:v>
                </c:pt>
                <c:pt idx="1532">
                  <c:v>76599999999.99855</c:v>
                </c:pt>
                <c:pt idx="1533">
                  <c:v>76649999999.998535</c:v>
                </c:pt>
                <c:pt idx="1534">
                  <c:v>76699999999.998535</c:v>
                </c:pt>
                <c:pt idx="1535">
                  <c:v>76749999999.998535</c:v>
                </c:pt>
                <c:pt idx="1536">
                  <c:v>76799999999.998535</c:v>
                </c:pt>
                <c:pt idx="1537">
                  <c:v>76849999999.998535</c:v>
                </c:pt>
                <c:pt idx="1538">
                  <c:v>76899999999.998535</c:v>
                </c:pt>
                <c:pt idx="1539">
                  <c:v>76949999999.998535</c:v>
                </c:pt>
                <c:pt idx="1540">
                  <c:v>76999999999.998535</c:v>
                </c:pt>
                <c:pt idx="1541">
                  <c:v>77049999999.998535</c:v>
                </c:pt>
                <c:pt idx="1542">
                  <c:v>77099999999.998535</c:v>
                </c:pt>
                <c:pt idx="1543">
                  <c:v>77149999999.998535</c:v>
                </c:pt>
                <c:pt idx="1544">
                  <c:v>77199999999.998535</c:v>
                </c:pt>
                <c:pt idx="1545">
                  <c:v>77249999999.998535</c:v>
                </c:pt>
                <c:pt idx="1546">
                  <c:v>77299999999.998535</c:v>
                </c:pt>
                <c:pt idx="1547">
                  <c:v>77349999999.99852</c:v>
                </c:pt>
                <c:pt idx="1548">
                  <c:v>77399999999.99852</c:v>
                </c:pt>
                <c:pt idx="1549">
                  <c:v>77449999999.99852</c:v>
                </c:pt>
                <c:pt idx="1550">
                  <c:v>77499999999.99852</c:v>
                </c:pt>
                <c:pt idx="1551">
                  <c:v>77549999999.99852</c:v>
                </c:pt>
                <c:pt idx="1552">
                  <c:v>77599999999.99852</c:v>
                </c:pt>
                <c:pt idx="1553">
                  <c:v>77649999999.99852</c:v>
                </c:pt>
                <c:pt idx="1554">
                  <c:v>77699999999.99852</c:v>
                </c:pt>
                <c:pt idx="1555">
                  <c:v>77749999999.99852</c:v>
                </c:pt>
                <c:pt idx="1556">
                  <c:v>77799999999.99852</c:v>
                </c:pt>
                <c:pt idx="1557">
                  <c:v>77849999999.99852</c:v>
                </c:pt>
                <c:pt idx="1558">
                  <c:v>77899999999.99852</c:v>
                </c:pt>
                <c:pt idx="1559">
                  <c:v>77949999999.99852</c:v>
                </c:pt>
                <c:pt idx="1560">
                  <c:v>77999999999.99852</c:v>
                </c:pt>
                <c:pt idx="1561">
                  <c:v>78049999999.99852</c:v>
                </c:pt>
                <c:pt idx="1562">
                  <c:v>78099999999.998505</c:v>
                </c:pt>
                <c:pt idx="1563">
                  <c:v>78149999999.998505</c:v>
                </c:pt>
                <c:pt idx="1564">
                  <c:v>78199999999.998505</c:v>
                </c:pt>
                <c:pt idx="1565">
                  <c:v>78249999999.998505</c:v>
                </c:pt>
                <c:pt idx="1566">
                  <c:v>78299999999.998505</c:v>
                </c:pt>
                <c:pt idx="1567">
                  <c:v>78349999999.998505</c:v>
                </c:pt>
                <c:pt idx="1568">
                  <c:v>78399999999.998505</c:v>
                </c:pt>
                <c:pt idx="1569">
                  <c:v>78449999999.998505</c:v>
                </c:pt>
                <c:pt idx="1570">
                  <c:v>78499999999.998505</c:v>
                </c:pt>
                <c:pt idx="1571">
                  <c:v>78549999999.998505</c:v>
                </c:pt>
                <c:pt idx="1572">
                  <c:v>78599999999.998505</c:v>
                </c:pt>
                <c:pt idx="1573">
                  <c:v>78649999999.998505</c:v>
                </c:pt>
                <c:pt idx="1574">
                  <c:v>78699999999.998505</c:v>
                </c:pt>
                <c:pt idx="1575">
                  <c:v>78749999999.998505</c:v>
                </c:pt>
                <c:pt idx="1576">
                  <c:v>78799999999.998489</c:v>
                </c:pt>
                <c:pt idx="1577">
                  <c:v>78849999999.998489</c:v>
                </c:pt>
                <c:pt idx="1578">
                  <c:v>78899999999.998489</c:v>
                </c:pt>
                <c:pt idx="1579">
                  <c:v>78949999999.998489</c:v>
                </c:pt>
                <c:pt idx="1580">
                  <c:v>78999999999.998489</c:v>
                </c:pt>
                <c:pt idx="1581">
                  <c:v>79049999999.998489</c:v>
                </c:pt>
                <c:pt idx="1582">
                  <c:v>79099999999.998489</c:v>
                </c:pt>
                <c:pt idx="1583">
                  <c:v>79149999999.998489</c:v>
                </c:pt>
                <c:pt idx="1584">
                  <c:v>79199999999.998489</c:v>
                </c:pt>
                <c:pt idx="1585">
                  <c:v>79249999999.998489</c:v>
                </c:pt>
                <c:pt idx="1586">
                  <c:v>79299999999.998489</c:v>
                </c:pt>
                <c:pt idx="1587">
                  <c:v>79349999999.998489</c:v>
                </c:pt>
                <c:pt idx="1588">
                  <c:v>79399999999.998489</c:v>
                </c:pt>
                <c:pt idx="1589">
                  <c:v>79449999999.998489</c:v>
                </c:pt>
                <c:pt idx="1590">
                  <c:v>79499999999.998474</c:v>
                </c:pt>
                <c:pt idx="1591">
                  <c:v>79549999999.998474</c:v>
                </c:pt>
                <c:pt idx="1592">
                  <c:v>79599999999.998474</c:v>
                </c:pt>
                <c:pt idx="1593">
                  <c:v>79649999999.998474</c:v>
                </c:pt>
                <c:pt idx="1594">
                  <c:v>79699999999.998474</c:v>
                </c:pt>
                <c:pt idx="1595">
                  <c:v>79749999999.998474</c:v>
                </c:pt>
                <c:pt idx="1596">
                  <c:v>79799999999.998474</c:v>
                </c:pt>
                <c:pt idx="1597">
                  <c:v>79849999999.998474</c:v>
                </c:pt>
                <c:pt idx="1598">
                  <c:v>79899999999.998474</c:v>
                </c:pt>
                <c:pt idx="1599">
                  <c:v>79949999999.998474</c:v>
                </c:pt>
                <c:pt idx="1600">
                  <c:v>79999999999.998474</c:v>
                </c:pt>
                <c:pt idx="1601">
                  <c:v>80049999999.998474</c:v>
                </c:pt>
                <c:pt idx="1602">
                  <c:v>80099999999.998474</c:v>
                </c:pt>
                <c:pt idx="1603">
                  <c:v>80149999999.998489</c:v>
                </c:pt>
                <c:pt idx="1604">
                  <c:v>80199999999.998489</c:v>
                </c:pt>
                <c:pt idx="1605">
                  <c:v>80249999999.998505</c:v>
                </c:pt>
                <c:pt idx="1606">
                  <c:v>80299999999.998505</c:v>
                </c:pt>
                <c:pt idx="1607">
                  <c:v>80349999999.99852</c:v>
                </c:pt>
                <c:pt idx="1608">
                  <c:v>80399999999.99852</c:v>
                </c:pt>
                <c:pt idx="1609">
                  <c:v>80449999999.998535</c:v>
                </c:pt>
                <c:pt idx="1610">
                  <c:v>80499999999.998535</c:v>
                </c:pt>
                <c:pt idx="1611">
                  <c:v>80549999999.99855</c:v>
                </c:pt>
                <c:pt idx="1612">
                  <c:v>80599999999.99855</c:v>
                </c:pt>
                <c:pt idx="1613">
                  <c:v>80649999999.998566</c:v>
                </c:pt>
                <c:pt idx="1614">
                  <c:v>80699999999.998566</c:v>
                </c:pt>
                <c:pt idx="1615">
                  <c:v>80749999999.998566</c:v>
                </c:pt>
                <c:pt idx="1616">
                  <c:v>80799999999.998566</c:v>
                </c:pt>
                <c:pt idx="1617">
                  <c:v>80849999999.998581</c:v>
                </c:pt>
                <c:pt idx="1618">
                  <c:v>80899999999.998581</c:v>
                </c:pt>
                <c:pt idx="1619">
                  <c:v>80949999999.998581</c:v>
                </c:pt>
                <c:pt idx="1620">
                  <c:v>80999999999.998581</c:v>
                </c:pt>
                <c:pt idx="1621">
                  <c:v>81049999999.998596</c:v>
                </c:pt>
                <c:pt idx="1622">
                  <c:v>81099999999.998596</c:v>
                </c:pt>
                <c:pt idx="1623">
                  <c:v>81149999999.998627</c:v>
                </c:pt>
                <c:pt idx="1624">
                  <c:v>81199999999.998657</c:v>
                </c:pt>
                <c:pt idx="1625">
                  <c:v>81249999999.998657</c:v>
                </c:pt>
                <c:pt idx="1626">
                  <c:v>81299999999.998718</c:v>
                </c:pt>
                <c:pt idx="1627">
                  <c:v>81349999999.998718</c:v>
                </c:pt>
                <c:pt idx="1628">
                  <c:v>81399999999.998718</c:v>
                </c:pt>
                <c:pt idx="1629">
                  <c:v>81449999999.998718</c:v>
                </c:pt>
                <c:pt idx="1630">
                  <c:v>81499999999.998749</c:v>
                </c:pt>
                <c:pt idx="1631">
                  <c:v>81549999999.998749</c:v>
                </c:pt>
                <c:pt idx="1632">
                  <c:v>81599999999.998749</c:v>
                </c:pt>
                <c:pt idx="1633">
                  <c:v>81649999999.998749</c:v>
                </c:pt>
                <c:pt idx="1634">
                  <c:v>81699999999.998779</c:v>
                </c:pt>
                <c:pt idx="1635">
                  <c:v>81749999999.998779</c:v>
                </c:pt>
                <c:pt idx="1636">
                  <c:v>81799999999.998779</c:v>
                </c:pt>
                <c:pt idx="1637">
                  <c:v>81849999999.998779</c:v>
                </c:pt>
                <c:pt idx="1638">
                  <c:v>81899999999.998779</c:v>
                </c:pt>
                <c:pt idx="1639">
                  <c:v>81949999999.998779</c:v>
                </c:pt>
                <c:pt idx="1640">
                  <c:v>81999999999.998779</c:v>
                </c:pt>
                <c:pt idx="1641">
                  <c:v>82049999999.998779</c:v>
                </c:pt>
                <c:pt idx="1642">
                  <c:v>82099999999.998779</c:v>
                </c:pt>
                <c:pt idx="1643">
                  <c:v>82149999999.998779</c:v>
                </c:pt>
                <c:pt idx="1644">
                  <c:v>82199999999.998779</c:v>
                </c:pt>
                <c:pt idx="1645">
                  <c:v>82249999999.998779</c:v>
                </c:pt>
                <c:pt idx="1646">
                  <c:v>82299999999.998795</c:v>
                </c:pt>
                <c:pt idx="1647">
                  <c:v>82349999999.998795</c:v>
                </c:pt>
                <c:pt idx="1648">
                  <c:v>82399999999.998795</c:v>
                </c:pt>
                <c:pt idx="1649">
                  <c:v>82449999999.998795</c:v>
                </c:pt>
                <c:pt idx="1650">
                  <c:v>82499999999.998825</c:v>
                </c:pt>
                <c:pt idx="1651">
                  <c:v>82549999999.998825</c:v>
                </c:pt>
                <c:pt idx="1652">
                  <c:v>82599999999.998856</c:v>
                </c:pt>
                <c:pt idx="1653">
                  <c:v>82649999999.998856</c:v>
                </c:pt>
                <c:pt idx="1654">
                  <c:v>82699999999.998886</c:v>
                </c:pt>
                <c:pt idx="1655">
                  <c:v>82749999999.998886</c:v>
                </c:pt>
                <c:pt idx="1656">
                  <c:v>82799999999.998901</c:v>
                </c:pt>
                <c:pt idx="1657">
                  <c:v>82849999999.998901</c:v>
                </c:pt>
                <c:pt idx="1658">
                  <c:v>82899999999.998917</c:v>
                </c:pt>
                <c:pt idx="1659">
                  <c:v>82949999999.998917</c:v>
                </c:pt>
                <c:pt idx="1660">
                  <c:v>82999999999.998978</c:v>
                </c:pt>
                <c:pt idx="1661">
                  <c:v>83049999999.998978</c:v>
                </c:pt>
                <c:pt idx="1662">
                  <c:v>83099999999.998978</c:v>
                </c:pt>
                <c:pt idx="1663">
                  <c:v>83149999999.998978</c:v>
                </c:pt>
                <c:pt idx="1664">
                  <c:v>83199999999.999008</c:v>
                </c:pt>
                <c:pt idx="1665">
                  <c:v>83249999999.999008</c:v>
                </c:pt>
                <c:pt idx="1666">
                  <c:v>83299999999.999008</c:v>
                </c:pt>
                <c:pt idx="1667">
                  <c:v>83349999999.999039</c:v>
                </c:pt>
                <c:pt idx="1668">
                  <c:v>83399999999.999039</c:v>
                </c:pt>
                <c:pt idx="1669">
                  <c:v>83449999999.999039</c:v>
                </c:pt>
                <c:pt idx="1670">
                  <c:v>83499999999.999039</c:v>
                </c:pt>
                <c:pt idx="1671">
                  <c:v>83549999999.999069</c:v>
                </c:pt>
                <c:pt idx="1672">
                  <c:v>83599999999.999069</c:v>
                </c:pt>
                <c:pt idx="1673">
                  <c:v>83649999999.999069</c:v>
                </c:pt>
                <c:pt idx="1674">
                  <c:v>83699999999.999069</c:v>
                </c:pt>
                <c:pt idx="1675">
                  <c:v>83749999999.9991</c:v>
                </c:pt>
                <c:pt idx="1676">
                  <c:v>83799999999.9991</c:v>
                </c:pt>
                <c:pt idx="1677">
                  <c:v>83849999999.999115</c:v>
                </c:pt>
                <c:pt idx="1678">
                  <c:v>83899999999.999115</c:v>
                </c:pt>
                <c:pt idx="1679">
                  <c:v>83949999999.99913</c:v>
                </c:pt>
                <c:pt idx="1680">
                  <c:v>83999999999.99913</c:v>
                </c:pt>
                <c:pt idx="1681">
                  <c:v>84049999999.999146</c:v>
                </c:pt>
                <c:pt idx="1682">
                  <c:v>84099999999.999146</c:v>
                </c:pt>
                <c:pt idx="1683">
                  <c:v>84149999999.999161</c:v>
                </c:pt>
                <c:pt idx="1684">
                  <c:v>84199999999.999161</c:v>
                </c:pt>
                <c:pt idx="1685">
                  <c:v>84249999999.999176</c:v>
                </c:pt>
                <c:pt idx="1686">
                  <c:v>84299999999.999176</c:v>
                </c:pt>
                <c:pt idx="1687">
                  <c:v>84349999999.999191</c:v>
                </c:pt>
                <c:pt idx="1688">
                  <c:v>84399999999.999191</c:v>
                </c:pt>
                <c:pt idx="1689">
                  <c:v>84449999999.999191</c:v>
                </c:pt>
                <c:pt idx="1690">
                  <c:v>84499999999.999191</c:v>
                </c:pt>
                <c:pt idx="1691">
                  <c:v>84549999999.999191</c:v>
                </c:pt>
                <c:pt idx="1692">
                  <c:v>84599999999.999191</c:v>
                </c:pt>
                <c:pt idx="1693">
                  <c:v>84649999999.999191</c:v>
                </c:pt>
                <c:pt idx="1694">
                  <c:v>84699999999.999191</c:v>
                </c:pt>
                <c:pt idx="1695">
                  <c:v>84749999999.999207</c:v>
                </c:pt>
                <c:pt idx="1696">
                  <c:v>84799999999.999207</c:v>
                </c:pt>
                <c:pt idx="1697">
                  <c:v>84849999999.999268</c:v>
                </c:pt>
                <c:pt idx="1698">
                  <c:v>84899999999.999268</c:v>
                </c:pt>
                <c:pt idx="1699">
                  <c:v>84949999999.999268</c:v>
                </c:pt>
                <c:pt idx="1700">
                  <c:v>84999999999.999268</c:v>
                </c:pt>
                <c:pt idx="1701">
                  <c:v>85049999999.999298</c:v>
                </c:pt>
                <c:pt idx="1702">
                  <c:v>85099999999.999298</c:v>
                </c:pt>
                <c:pt idx="1703">
                  <c:v>85149999999.999313</c:v>
                </c:pt>
                <c:pt idx="1704">
                  <c:v>85199999999.999313</c:v>
                </c:pt>
                <c:pt idx="1705">
                  <c:v>85249999999.999329</c:v>
                </c:pt>
                <c:pt idx="1706">
                  <c:v>85299999999.999344</c:v>
                </c:pt>
                <c:pt idx="1707">
                  <c:v>85349999999.999344</c:v>
                </c:pt>
                <c:pt idx="1708">
                  <c:v>85399999999.999359</c:v>
                </c:pt>
                <c:pt idx="1709">
                  <c:v>85449999999.999359</c:v>
                </c:pt>
                <c:pt idx="1710">
                  <c:v>85499999999.999374</c:v>
                </c:pt>
                <c:pt idx="1711">
                  <c:v>85549999999.999374</c:v>
                </c:pt>
                <c:pt idx="1712">
                  <c:v>85599999999.99939</c:v>
                </c:pt>
                <c:pt idx="1713">
                  <c:v>85649999999.99939</c:v>
                </c:pt>
                <c:pt idx="1714">
                  <c:v>85699999999.99939</c:v>
                </c:pt>
                <c:pt idx="1715">
                  <c:v>85749999999.99939</c:v>
                </c:pt>
                <c:pt idx="1716">
                  <c:v>85799999999.99939</c:v>
                </c:pt>
                <c:pt idx="1717">
                  <c:v>85849999999.99939</c:v>
                </c:pt>
                <c:pt idx="1718">
                  <c:v>85899999999.99939</c:v>
                </c:pt>
                <c:pt idx="1719">
                  <c:v>85949999999.99939</c:v>
                </c:pt>
                <c:pt idx="1720">
                  <c:v>85999999999.999405</c:v>
                </c:pt>
                <c:pt idx="1721">
                  <c:v>86049999999.999405</c:v>
                </c:pt>
                <c:pt idx="1722">
                  <c:v>86099999999.99942</c:v>
                </c:pt>
                <c:pt idx="1723">
                  <c:v>86149999999.99942</c:v>
                </c:pt>
                <c:pt idx="1724">
                  <c:v>86199999999.999435</c:v>
                </c:pt>
                <c:pt idx="1725">
                  <c:v>86249999999.999435</c:v>
                </c:pt>
                <c:pt idx="1726">
                  <c:v>86299999999.999451</c:v>
                </c:pt>
                <c:pt idx="1727">
                  <c:v>86349999999.999451</c:v>
                </c:pt>
                <c:pt idx="1728">
                  <c:v>86399999999.999512</c:v>
                </c:pt>
                <c:pt idx="1729">
                  <c:v>86449999999.999512</c:v>
                </c:pt>
                <c:pt idx="1730">
                  <c:v>86499999999.999512</c:v>
                </c:pt>
                <c:pt idx="1731">
                  <c:v>86549999999.999512</c:v>
                </c:pt>
                <c:pt idx="1732">
                  <c:v>86599999999.999542</c:v>
                </c:pt>
                <c:pt idx="1733">
                  <c:v>86649999999.999542</c:v>
                </c:pt>
                <c:pt idx="1734">
                  <c:v>86699999999.999542</c:v>
                </c:pt>
                <c:pt idx="1735">
                  <c:v>86749999999.999542</c:v>
                </c:pt>
                <c:pt idx="1736">
                  <c:v>86799999999.999573</c:v>
                </c:pt>
                <c:pt idx="1737">
                  <c:v>86849999999.999573</c:v>
                </c:pt>
                <c:pt idx="1738">
                  <c:v>86899999999.999588</c:v>
                </c:pt>
                <c:pt idx="1739">
                  <c:v>86949999999.999588</c:v>
                </c:pt>
                <c:pt idx="1740">
                  <c:v>86999999999.999588</c:v>
                </c:pt>
                <c:pt idx="1741">
                  <c:v>87049999999.999588</c:v>
                </c:pt>
                <c:pt idx="1742">
                  <c:v>87099999999.999619</c:v>
                </c:pt>
                <c:pt idx="1743">
                  <c:v>87149999999.999619</c:v>
                </c:pt>
                <c:pt idx="1744">
                  <c:v>87199999999.999619</c:v>
                </c:pt>
                <c:pt idx="1745">
                  <c:v>87249999999.999619</c:v>
                </c:pt>
                <c:pt idx="1746">
                  <c:v>87299999999.999649</c:v>
                </c:pt>
                <c:pt idx="1747">
                  <c:v>87349999999.999649</c:v>
                </c:pt>
                <c:pt idx="1748">
                  <c:v>87399999999.999649</c:v>
                </c:pt>
                <c:pt idx="1749">
                  <c:v>87449999999.999649</c:v>
                </c:pt>
                <c:pt idx="1750">
                  <c:v>87499999999.999649</c:v>
                </c:pt>
                <c:pt idx="1751">
                  <c:v>87549999999.999649</c:v>
                </c:pt>
                <c:pt idx="1752">
                  <c:v>87599999999.999649</c:v>
                </c:pt>
                <c:pt idx="1753">
                  <c:v>87649999999.99971</c:v>
                </c:pt>
                <c:pt idx="1754">
                  <c:v>87699999999.99971</c:v>
                </c:pt>
                <c:pt idx="1755">
                  <c:v>87749999999.99971</c:v>
                </c:pt>
                <c:pt idx="1756">
                  <c:v>87799999999.99971</c:v>
                </c:pt>
                <c:pt idx="1757">
                  <c:v>87849999999.999741</c:v>
                </c:pt>
                <c:pt idx="1758">
                  <c:v>87899999999.999741</c:v>
                </c:pt>
                <c:pt idx="1759">
                  <c:v>87949999999.999741</c:v>
                </c:pt>
                <c:pt idx="1760">
                  <c:v>87999999999.999741</c:v>
                </c:pt>
                <c:pt idx="1761">
                  <c:v>88049999999.999771</c:v>
                </c:pt>
                <c:pt idx="1762">
                  <c:v>88099999999.999771</c:v>
                </c:pt>
                <c:pt idx="1763">
                  <c:v>88149999999.999771</c:v>
                </c:pt>
                <c:pt idx="1764">
                  <c:v>88199999999.999771</c:v>
                </c:pt>
                <c:pt idx="1765">
                  <c:v>88249999999.999771</c:v>
                </c:pt>
                <c:pt idx="1766">
                  <c:v>88299999999.999771</c:v>
                </c:pt>
                <c:pt idx="1767">
                  <c:v>88349999999.999771</c:v>
                </c:pt>
                <c:pt idx="1768">
                  <c:v>88399999999.999771</c:v>
                </c:pt>
                <c:pt idx="1769">
                  <c:v>88449999999.999786</c:v>
                </c:pt>
                <c:pt idx="1770">
                  <c:v>88499999999.999786</c:v>
                </c:pt>
                <c:pt idx="1771">
                  <c:v>88549999999.999802</c:v>
                </c:pt>
                <c:pt idx="1772">
                  <c:v>88599999999.999802</c:v>
                </c:pt>
                <c:pt idx="1773">
                  <c:v>88649999999.999817</c:v>
                </c:pt>
                <c:pt idx="1774">
                  <c:v>88699999999.999817</c:v>
                </c:pt>
                <c:pt idx="1775">
                  <c:v>88749999999.999878</c:v>
                </c:pt>
                <c:pt idx="1776">
                  <c:v>88799999999.999878</c:v>
                </c:pt>
                <c:pt idx="1777">
                  <c:v>88849999999.999878</c:v>
                </c:pt>
                <c:pt idx="1778">
                  <c:v>88899999999.999878</c:v>
                </c:pt>
                <c:pt idx="1779">
                  <c:v>88949999999.999908</c:v>
                </c:pt>
                <c:pt idx="1780">
                  <c:v>88999999999.999908</c:v>
                </c:pt>
                <c:pt idx="1781">
                  <c:v>89049999999.999908</c:v>
                </c:pt>
                <c:pt idx="1782">
                  <c:v>89099999999.999908</c:v>
                </c:pt>
                <c:pt idx="1783">
                  <c:v>89149999999.999939</c:v>
                </c:pt>
                <c:pt idx="1784">
                  <c:v>89199999999.999939</c:v>
                </c:pt>
                <c:pt idx="1785">
                  <c:v>89249999999.999939</c:v>
                </c:pt>
                <c:pt idx="1786">
                  <c:v>89299999999.999939</c:v>
                </c:pt>
                <c:pt idx="1787">
                  <c:v>89349999999.999969</c:v>
                </c:pt>
                <c:pt idx="1788">
                  <c:v>89399999999.999969</c:v>
                </c:pt>
                <c:pt idx="1789">
                  <c:v>89449999999.999969</c:v>
                </c:pt>
                <c:pt idx="1790">
                  <c:v>89500000000</c:v>
                </c:pt>
                <c:pt idx="1791">
                  <c:v>89550000000</c:v>
                </c:pt>
                <c:pt idx="1792">
                  <c:v>89600000000.000015</c:v>
                </c:pt>
                <c:pt idx="1793">
                  <c:v>89650000000.000015</c:v>
                </c:pt>
                <c:pt idx="1794">
                  <c:v>89700000000.000031</c:v>
                </c:pt>
                <c:pt idx="1795">
                  <c:v>89750000000.000031</c:v>
                </c:pt>
                <c:pt idx="1796">
                  <c:v>89800000000.000046</c:v>
                </c:pt>
                <c:pt idx="1797">
                  <c:v>89850000000.000046</c:v>
                </c:pt>
                <c:pt idx="1798">
                  <c:v>89900000000.000061</c:v>
                </c:pt>
                <c:pt idx="1799">
                  <c:v>89950000000.000061</c:v>
                </c:pt>
                <c:pt idx="1800">
                  <c:v>90000000000.000076</c:v>
                </c:pt>
                <c:pt idx="1801">
                  <c:v>90050000000.000076</c:v>
                </c:pt>
                <c:pt idx="1802">
                  <c:v>90100000000.000092</c:v>
                </c:pt>
                <c:pt idx="1803">
                  <c:v>90150000000.000092</c:v>
                </c:pt>
                <c:pt idx="1804">
                  <c:v>90200000000.000107</c:v>
                </c:pt>
                <c:pt idx="1805">
                  <c:v>90250000000.000107</c:v>
                </c:pt>
                <c:pt idx="1806">
                  <c:v>90300000000.000122</c:v>
                </c:pt>
                <c:pt idx="1807">
                  <c:v>90350000000.000122</c:v>
                </c:pt>
                <c:pt idx="1808">
                  <c:v>90400000000.000137</c:v>
                </c:pt>
                <c:pt idx="1809">
                  <c:v>90450000000.000137</c:v>
                </c:pt>
                <c:pt idx="1810">
                  <c:v>90500000000.000153</c:v>
                </c:pt>
                <c:pt idx="1811">
                  <c:v>90550000000.000153</c:v>
                </c:pt>
                <c:pt idx="1812">
                  <c:v>90600000000.000183</c:v>
                </c:pt>
                <c:pt idx="1813">
                  <c:v>90650000000.000183</c:v>
                </c:pt>
                <c:pt idx="1814">
                  <c:v>90700000000.000183</c:v>
                </c:pt>
                <c:pt idx="1815">
                  <c:v>90750000000.000183</c:v>
                </c:pt>
                <c:pt idx="1816">
                  <c:v>90800000000.000214</c:v>
                </c:pt>
                <c:pt idx="1817">
                  <c:v>90850000000.000214</c:v>
                </c:pt>
                <c:pt idx="1818">
                  <c:v>90900000000.000214</c:v>
                </c:pt>
                <c:pt idx="1819">
                  <c:v>90950000000.000214</c:v>
                </c:pt>
                <c:pt idx="1820">
                  <c:v>91000000000.000229</c:v>
                </c:pt>
                <c:pt idx="1821">
                  <c:v>91050000000.000229</c:v>
                </c:pt>
                <c:pt idx="1822">
                  <c:v>91100000000.000244</c:v>
                </c:pt>
                <c:pt idx="1823">
                  <c:v>91150000000.000244</c:v>
                </c:pt>
                <c:pt idx="1824">
                  <c:v>91200000000.000259</c:v>
                </c:pt>
                <c:pt idx="1825">
                  <c:v>91250000000.000259</c:v>
                </c:pt>
                <c:pt idx="1826">
                  <c:v>91300000000.000275</c:v>
                </c:pt>
                <c:pt idx="1827">
                  <c:v>91350000000.000275</c:v>
                </c:pt>
                <c:pt idx="1828">
                  <c:v>91400000000.00029</c:v>
                </c:pt>
                <c:pt idx="1829">
                  <c:v>91450000000.000305</c:v>
                </c:pt>
                <c:pt idx="1830">
                  <c:v>91500000000.000305</c:v>
                </c:pt>
                <c:pt idx="1831">
                  <c:v>91550000000.00032</c:v>
                </c:pt>
                <c:pt idx="1832">
                  <c:v>91600000000.00032</c:v>
                </c:pt>
                <c:pt idx="1833">
                  <c:v>91650000000.000336</c:v>
                </c:pt>
                <c:pt idx="1834">
                  <c:v>91700000000.000336</c:v>
                </c:pt>
                <c:pt idx="1835">
                  <c:v>91750000000.000351</c:v>
                </c:pt>
                <c:pt idx="1836">
                  <c:v>91800000000.000351</c:v>
                </c:pt>
                <c:pt idx="1837">
                  <c:v>91850000000.000366</c:v>
                </c:pt>
                <c:pt idx="1838">
                  <c:v>91900000000.000366</c:v>
                </c:pt>
                <c:pt idx="1839">
                  <c:v>91950000000.000381</c:v>
                </c:pt>
                <c:pt idx="1840">
                  <c:v>92000000000.000381</c:v>
                </c:pt>
                <c:pt idx="1841">
                  <c:v>92050000000.000397</c:v>
                </c:pt>
                <c:pt idx="1842">
                  <c:v>92100000000.000397</c:v>
                </c:pt>
                <c:pt idx="1843">
                  <c:v>92150000000.000412</c:v>
                </c:pt>
                <c:pt idx="1844">
                  <c:v>92200000000.000412</c:v>
                </c:pt>
                <c:pt idx="1845">
                  <c:v>92250000000.000412</c:v>
                </c:pt>
                <c:pt idx="1846">
                  <c:v>92300000000.000412</c:v>
                </c:pt>
                <c:pt idx="1847">
                  <c:v>92350000000.000443</c:v>
                </c:pt>
                <c:pt idx="1848">
                  <c:v>92400000000.000443</c:v>
                </c:pt>
                <c:pt idx="1849">
                  <c:v>92450000000.000458</c:v>
                </c:pt>
                <c:pt idx="1850">
                  <c:v>92500000000.000458</c:v>
                </c:pt>
                <c:pt idx="1851">
                  <c:v>92550000000.000473</c:v>
                </c:pt>
                <c:pt idx="1852">
                  <c:v>92600000000.000473</c:v>
                </c:pt>
                <c:pt idx="1853">
                  <c:v>92650000000.000488</c:v>
                </c:pt>
                <c:pt idx="1854">
                  <c:v>92700000000.000488</c:v>
                </c:pt>
                <c:pt idx="1855">
                  <c:v>92750000000.000504</c:v>
                </c:pt>
                <c:pt idx="1856">
                  <c:v>92800000000.000504</c:v>
                </c:pt>
                <c:pt idx="1857">
                  <c:v>92850000000.000534</c:v>
                </c:pt>
                <c:pt idx="1858">
                  <c:v>92900000000.000534</c:v>
                </c:pt>
                <c:pt idx="1859">
                  <c:v>92950000000.000534</c:v>
                </c:pt>
                <c:pt idx="1860">
                  <c:v>93000000000.000534</c:v>
                </c:pt>
                <c:pt idx="1861">
                  <c:v>93050000000.000565</c:v>
                </c:pt>
                <c:pt idx="1862">
                  <c:v>93100000000.000565</c:v>
                </c:pt>
                <c:pt idx="1863">
                  <c:v>93150000000.000565</c:v>
                </c:pt>
                <c:pt idx="1864">
                  <c:v>93200000000.000565</c:v>
                </c:pt>
                <c:pt idx="1865">
                  <c:v>93250000000.00058</c:v>
                </c:pt>
                <c:pt idx="1866">
                  <c:v>93300000000.00058</c:v>
                </c:pt>
                <c:pt idx="1867">
                  <c:v>93350000000.000595</c:v>
                </c:pt>
                <c:pt idx="1868">
                  <c:v>93400000000.000595</c:v>
                </c:pt>
                <c:pt idx="1869">
                  <c:v>93450000000.00061</c:v>
                </c:pt>
                <c:pt idx="1870">
                  <c:v>93500000000.00061</c:v>
                </c:pt>
                <c:pt idx="1871">
                  <c:v>93550000000.00061</c:v>
                </c:pt>
                <c:pt idx="1872">
                  <c:v>93600000000.000641</c:v>
                </c:pt>
                <c:pt idx="1873">
                  <c:v>93650000000.000641</c:v>
                </c:pt>
                <c:pt idx="1874">
                  <c:v>93700000000.000641</c:v>
                </c:pt>
                <c:pt idx="1875">
                  <c:v>93750000000.000641</c:v>
                </c:pt>
                <c:pt idx="1876">
                  <c:v>93800000000.000671</c:v>
                </c:pt>
                <c:pt idx="1877">
                  <c:v>93850000000.000671</c:v>
                </c:pt>
                <c:pt idx="1878">
                  <c:v>93900000000.000671</c:v>
                </c:pt>
                <c:pt idx="1879">
                  <c:v>93950000000.000671</c:v>
                </c:pt>
                <c:pt idx="1880">
                  <c:v>94000000000.000702</c:v>
                </c:pt>
                <c:pt idx="1881">
                  <c:v>94050000000.000702</c:v>
                </c:pt>
                <c:pt idx="1882">
                  <c:v>94100000000.000717</c:v>
                </c:pt>
                <c:pt idx="1883">
                  <c:v>94150000000.000717</c:v>
                </c:pt>
                <c:pt idx="1884">
                  <c:v>94200000000.000732</c:v>
                </c:pt>
                <c:pt idx="1885">
                  <c:v>94250000000.000732</c:v>
                </c:pt>
                <c:pt idx="1886">
                  <c:v>94300000000.000763</c:v>
                </c:pt>
                <c:pt idx="1887">
                  <c:v>94350000000.000763</c:v>
                </c:pt>
                <c:pt idx="1888">
                  <c:v>94400000000.000763</c:v>
                </c:pt>
                <c:pt idx="1889">
                  <c:v>94450000000.000763</c:v>
                </c:pt>
                <c:pt idx="1890">
                  <c:v>94500000000.000793</c:v>
                </c:pt>
                <c:pt idx="1891">
                  <c:v>94550000000.000793</c:v>
                </c:pt>
                <c:pt idx="1892">
                  <c:v>94600000000.000793</c:v>
                </c:pt>
                <c:pt idx="1893">
                  <c:v>94650000000.000793</c:v>
                </c:pt>
                <c:pt idx="1894">
                  <c:v>94700000000.000809</c:v>
                </c:pt>
                <c:pt idx="1895">
                  <c:v>94750000000.000809</c:v>
                </c:pt>
                <c:pt idx="1896">
                  <c:v>94800000000.000809</c:v>
                </c:pt>
                <c:pt idx="1897">
                  <c:v>94850000000.000809</c:v>
                </c:pt>
                <c:pt idx="1898">
                  <c:v>94900000000.000839</c:v>
                </c:pt>
                <c:pt idx="1899">
                  <c:v>94950000000.000839</c:v>
                </c:pt>
                <c:pt idx="1900">
                  <c:v>95000000000.000839</c:v>
                </c:pt>
                <c:pt idx="1901">
                  <c:v>95050000000.000839</c:v>
                </c:pt>
                <c:pt idx="1902">
                  <c:v>95100000000.00087</c:v>
                </c:pt>
                <c:pt idx="1903">
                  <c:v>95150000000.00087</c:v>
                </c:pt>
                <c:pt idx="1904">
                  <c:v>95200000000.00087</c:v>
                </c:pt>
                <c:pt idx="1905">
                  <c:v>95250000000.00087</c:v>
                </c:pt>
                <c:pt idx="1906">
                  <c:v>95300000000.0009</c:v>
                </c:pt>
                <c:pt idx="1907">
                  <c:v>95350000000.0009</c:v>
                </c:pt>
                <c:pt idx="1908">
                  <c:v>95400000000.000916</c:v>
                </c:pt>
                <c:pt idx="1909">
                  <c:v>95450000000.000916</c:v>
                </c:pt>
                <c:pt idx="1910">
                  <c:v>95500000000.000931</c:v>
                </c:pt>
                <c:pt idx="1911">
                  <c:v>95550000000.000946</c:v>
                </c:pt>
                <c:pt idx="1912">
                  <c:v>95600000000.000946</c:v>
                </c:pt>
                <c:pt idx="1913">
                  <c:v>95650000000.000961</c:v>
                </c:pt>
                <c:pt idx="1914">
                  <c:v>95700000000.000961</c:v>
                </c:pt>
                <c:pt idx="1915">
                  <c:v>95750000000.000977</c:v>
                </c:pt>
                <c:pt idx="1916">
                  <c:v>95800000000.000977</c:v>
                </c:pt>
                <c:pt idx="1917">
                  <c:v>95850000000.000992</c:v>
                </c:pt>
                <c:pt idx="1918">
                  <c:v>95900000000.000992</c:v>
                </c:pt>
                <c:pt idx="1919">
                  <c:v>95950000000.001007</c:v>
                </c:pt>
                <c:pt idx="1920">
                  <c:v>96000000000.001007</c:v>
                </c:pt>
                <c:pt idx="1921">
                  <c:v>96050000000.001022</c:v>
                </c:pt>
                <c:pt idx="1922">
                  <c:v>96100000000.001022</c:v>
                </c:pt>
                <c:pt idx="1923">
                  <c:v>96150000000.001053</c:v>
                </c:pt>
                <c:pt idx="1924">
                  <c:v>96200000000.001053</c:v>
                </c:pt>
                <c:pt idx="1925">
                  <c:v>96250000000.001053</c:v>
                </c:pt>
                <c:pt idx="1926">
                  <c:v>96300000000.001053</c:v>
                </c:pt>
                <c:pt idx="1927">
                  <c:v>96350000000.001083</c:v>
                </c:pt>
                <c:pt idx="1928">
                  <c:v>96400000000.001083</c:v>
                </c:pt>
                <c:pt idx="1929">
                  <c:v>96450000000.001083</c:v>
                </c:pt>
                <c:pt idx="1930">
                  <c:v>96500000000.001083</c:v>
                </c:pt>
                <c:pt idx="1931">
                  <c:v>96550000000.001144</c:v>
                </c:pt>
                <c:pt idx="1932">
                  <c:v>96600000000.001144</c:v>
                </c:pt>
                <c:pt idx="1933">
                  <c:v>96650000000.00116</c:v>
                </c:pt>
                <c:pt idx="1934">
                  <c:v>96700000000.00116</c:v>
                </c:pt>
                <c:pt idx="1935">
                  <c:v>96750000000.001175</c:v>
                </c:pt>
                <c:pt idx="1936">
                  <c:v>96800000000.001175</c:v>
                </c:pt>
                <c:pt idx="1937">
                  <c:v>96850000000.00119</c:v>
                </c:pt>
                <c:pt idx="1938">
                  <c:v>96900000000.00119</c:v>
                </c:pt>
                <c:pt idx="1939">
                  <c:v>96950000000.001205</c:v>
                </c:pt>
                <c:pt idx="1940">
                  <c:v>97000000000.001205</c:v>
                </c:pt>
                <c:pt idx="1941">
                  <c:v>97050000000.001205</c:v>
                </c:pt>
                <c:pt idx="1942">
                  <c:v>97100000000.001205</c:v>
                </c:pt>
                <c:pt idx="1943">
                  <c:v>97150000000.001205</c:v>
                </c:pt>
                <c:pt idx="1944">
                  <c:v>97200000000.001205</c:v>
                </c:pt>
                <c:pt idx="1945">
                  <c:v>97250000000.001205</c:v>
                </c:pt>
                <c:pt idx="1946">
                  <c:v>97300000000.001205</c:v>
                </c:pt>
                <c:pt idx="1947">
                  <c:v>97350000000.001221</c:v>
                </c:pt>
                <c:pt idx="1948">
                  <c:v>97400000000.001221</c:v>
                </c:pt>
                <c:pt idx="1949">
                  <c:v>97450000000.001236</c:v>
                </c:pt>
                <c:pt idx="1950">
                  <c:v>97500000000.001236</c:v>
                </c:pt>
                <c:pt idx="1951">
                  <c:v>97550000000.001251</c:v>
                </c:pt>
                <c:pt idx="1952">
                  <c:v>97600000000.001266</c:v>
                </c:pt>
                <c:pt idx="1953">
                  <c:v>97650000000.001266</c:v>
                </c:pt>
                <c:pt idx="1954">
                  <c:v>97700000000.001282</c:v>
                </c:pt>
                <c:pt idx="1955">
                  <c:v>97750000000.001282</c:v>
                </c:pt>
                <c:pt idx="1956">
                  <c:v>97800000000.001297</c:v>
                </c:pt>
                <c:pt idx="1957">
                  <c:v>97850000000.001297</c:v>
                </c:pt>
                <c:pt idx="1958">
                  <c:v>97900000000.001358</c:v>
                </c:pt>
                <c:pt idx="1959">
                  <c:v>97950000000.001358</c:v>
                </c:pt>
                <c:pt idx="1960">
                  <c:v>98000000000.001373</c:v>
                </c:pt>
                <c:pt idx="1961">
                  <c:v>98050000000.001373</c:v>
                </c:pt>
                <c:pt idx="1962">
                  <c:v>98100000000.001389</c:v>
                </c:pt>
                <c:pt idx="1963">
                  <c:v>98150000000.001389</c:v>
                </c:pt>
                <c:pt idx="1964">
                  <c:v>98200000000.001404</c:v>
                </c:pt>
                <c:pt idx="1965">
                  <c:v>98250000000.001404</c:v>
                </c:pt>
                <c:pt idx="1966">
                  <c:v>98300000000.001404</c:v>
                </c:pt>
                <c:pt idx="1967">
                  <c:v>98350000000.001404</c:v>
                </c:pt>
                <c:pt idx="1968">
                  <c:v>98400000000.001404</c:v>
                </c:pt>
                <c:pt idx="1969">
                  <c:v>98450000000.001404</c:v>
                </c:pt>
                <c:pt idx="1970">
                  <c:v>98500000000.001404</c:v>
                </c:pt>
                <c:pt idx="1971">
                  <c:v>98550000000.001404</c:v>
                </c:pt>
                <c:pt idx="1972">
                  <c:v>98600000000.001434</c:v>
                </c:pt>
                <c:pt idx="1973">
                  <c:v>98650000000.001434</c:v>
                </c:pt>
                <c:pt idx="1974">
                  <c:v>98700000000.001434</c:v>
                </c:pt>
                <c:pt idx="1975">
                  <c:v>98750000000.001434</c:v>
                </c:pt>
                <c:pt idx="1976">
                  <c:v>98800000000.00145</c:v>
                </c:pt>
                <c:pt idx="1977">
                  <c:v>98850000000.00145</c:v>
                </c:pt>
                <c:pt idx="1978">
                  <c:v>98900000000.001465</c:v>
                </c:pt>
                <c:pt idx="1979">
                  <c:v>98950000000.001465</c:v>
                </c:pt>
                <c:pt idx="1980">
                  <c:v>99000000000.00148</c:v>
                </c:pt>
                <c:pt idx="1981">
                  <c:v>99050000000.00148</c:v>
                </c:pt>
                <c:pt idx="1982">
                  <c:v>99100000000.001495</c:v>
                </c:pt>
                <c:pt idx="1983">
                  <c:v>99150000000.001495</c:v>
                </c:pt>
                <c:pt idx="1984">
                  <c:v>99200000000.001526</c:v>
                </c:pt>
                <c:pt idx="1985">
                  <c:v>99250000000.001526</c:v>
                </c:pt>
                <c:pt idx="1986">
                  <c:v>99300000000.001526</c:v>
                </c:pt>
                <c:pt idx="1987">
                  <c:v>99350000000.001526</c:v>
                </c:pt>
                <c:pt idx="1988">
                  <c:v>99400000000.001556</c:v>
                </c:pt>
                <c:pt idx="1989">
                  <c:v>99450000000.001556</c:v>
                </c:pt>
                <c:pt idx="1990">
                  <c:v>99500000000.001556</c:v>
                </c:pt>
                <c:pt idx="1991">
                  <c:v>99550000000.001556</c:v>
                </c:pt>
                <c:pt idx="1992">
                  <c:v>99600000000.001587</c:v>
                </c:pt>
                <c:pt idx="1993">
                  <c:v>99650000000.001587</c:v>
                </c:pt>
                <c:pt idx="1994">
                  <c:v>99700000000.001587</c:v>
                </c:pt>
                <c:pt idx="1995">
                  <c:v>99750000000.001602</c:v>
                </c:pt>
                <c:pt idx="1996">
                  <c:v>99800000000.001602</c:v>
                </c:pt>
                <c:pt idx="1997">
                  <c:v>99850000000.001617</c:v>
                </c:pt>
                <c:pt idx="1998">
                  <c:v>99900000000.001617</c:v>
                </c:pt>
                <c:pt idx="1999">
                  <c:v>99950000000.001633</c:v>
                </c:pt>
                <c:pt idx="2000">
                  <c:v>100000000000.00163</c:v>
                </c:pt>
                <c:pt idx="2001">
                  <c:v>100050000000.00165</c:v>
                </c:pt>
                <c:pt idx="2002">
                  <c:v>100100000000.00165</c:v>
                </c:pt>
                <c:pt idx="2003">
                  <c:v>100150000000.00166</c:v>
                </c:pt>
                <c:pt idx="2004">
                  <c:v>100200000000.00166</c:v>
                </c:pt>
                <c:pt idx="2005">
                  <c:v>100250000000.00168</c:v>
                </c:pt>
                <c:pt idx="2006">
                  <c:v>100300000000.00168</c:v>
                </c:pt>
                <c:pt idx="2007">
                  <c:v>100350000000.00169</c:v>
                </c:pt>
                <c:pt idx="2008">
                  <c:v>100400000000.00169</c:v>
                </c:pt>
                <c:pt idx="2009">
                  <c:v>100450000000.00172</c:v>
                </c:pt>
                <c:pt idx="2010">
                  <c:v>100500000000.00172</c:v>
                </c:pt>
                <c:pt idx="2011">
                  <c:v>100550000000.00172</c:v>
                </c:pt>
                <c:pt idx="2012">
                  <c:v>100600000000.00172</c:v>
                </c:pt>
                <c:pt idx="2013">
                  <c:v>100650000000.00175</c:v>
                </c:pt>
                <c:pt idx="2014">
                  <c:v>100700000000.00175</c:v>
                </c:pt>
                <c:pt idx="2015">
                  <c:v>100750000000.00175</c:v>
                </c:pt>
                <c:pt idx="2016">
                  <c:v>100800000000.00175</c:v>
                </c:pt>
                <c:pt idx="2017">
                  <c:v>100850000000.0018</c:v>
                </c:pt>
                <c:pt idx="2018">
                  <c:v>100900000000.0018</c:v>
                </c:pt>
                <c:pt idx="2019">
                  <c:v>100950000000.0018</c:v>
                </c:pt>
                <c:pt idx="2020">
                  <c:v>101000000000.0018</c:v>
                </c:pt>
                <c:pt idx="2021">
                  <c:v>101050000000.0018</c:v>
                </c:pt>
                <c:pt idx="2022">
                  <c:v>101100000000.0018</c:v>
                </c:pt>
                <c:pt idx="2023">
                  <c:v>101150000000.00182</c:v>
                </c:pt>
                <c:pt idx="2024">
                  <c:v>101200000000.00182</c:v>
                </c:pt>
                <c:pt idx="2025">
                  <c:v>101250000000.00183</c:v>
                </c:pt>
                <c:pt idx="2026">
                  <c:v>101300000000.00183</c:v>
                </c:pt>
                <c:pt idx="2027">
                  <c:v>101350000000.00185</c:v>
                </c:pt>
                <c:pt idx="2028">
                  <c:v>101400000000.00185</c:v>
                </c:pt>
                <c:pt idx="2029">
                  <c:v>101450000000.00186</c:v>
                </c:pt>
                <c:pt idx="2030">
                  <c:v>101500000000.00186</c:v>
                </c:pt>
                <c:pt idx="2031">
                  <c:v>101550000000.00188</c:v>
                </c:pt>
                <c:pt idx="2032">
                  <c:v>101600000000.00188</c:v>
                </c:pt>
                <c:pt idx="2033">
                  <c:v>101650000000.00189</c:v>
                </c:pt>
                <c:pt idx="2034">
                  <c:v>101700000000.00192</c:v>
                </c:pt>
                <c:pt idx="2035">
                  <c:v>101750000000.00192</c:v>
                </c:pt>
                <c:pt idx="2036">
                  <c:v>101800000000.00192</c:v>
                </c:pt>
                <c:pt idx="2037">
                  <c:v>101850000000.00192</c:v>
                </c:pt>
                <c:pt idx="2038">
                  <c:v>101900000000.00195</c:v>
                </c:pt>
                <c:pt idx="2039">
                  <c:v>101950000000.00195</c:v>
                </c:pt>
                <c:pt idx="2040">
                  <c:v>102000000000.00195</c:v>
                </c:pt>
                <c:pt idx="2041">
                  <c:v>102050000000.00195</c:v>
                </c:pt>
                <c:pt idx="2042">
                  <c:v>102100000000.00198</c:v>
                </c:pt>
                <c:pt idx="2043">
                  <c:v>102150000000.00198</c:v>
                </c:pt>
                <c:pt idx="2044">
                  <c:v>102200000000.00198</c:v>
                </c:pt>
                <c:pt idx="2045">
                  <c:v>102250000000.00198</c:v>
                </c:pt>
                <c:pt idx="2046">
                  <c:v>102300000000.002</c:v>
                </c:pt>
                <c:pt idx="2047">
                  <c:v>102350000000.002</c:v>
                </c:pt>
                <c:pt idx="2048">
                  <c:v>102400000000.00201</c:v>
                </c:pt>
                <c:pt idx="2049">
                  <c:v>102450000000.00201</c:v>
                </c:pt>
                <c:pt idx="2050">
                  <c:v>102500000000.00203</c:v>
                </c:pt>
                <c:pt idx="2051">
                  <c:v>102550000000.00203</c:v>
                </c:pt>
                <c:pt idx="2052">
                  <c:v>102600000000.00204</c:v>
                </c:pt>
                <c:pt idx="2053">
                  <c:v>102650000000.00204</c:v>
                </c:pt>
                <c:pt idx="2054">
                  <c:v>102700000000.00206</c:v>
                </c:pt>
                <c:pt idx="2055">
                  <c:v>102750000000.00206</c:v>
                </c:pt>
                <c:pt idx="2056">
                  <c:v>102800000000.00208</c:v>
                </c:pt>
                <c:pt idx="2057">
                  <c:v>102850000000.00208</c:v>
                </c:pt>
                <c:pt idx="2058">
                  <c:v>102900000000.00209</c:v>
                </c:pt>
                <c:pt idx="2059">
                  <c:v>102950000000.00209</c:v>
                </c:pt>
                <c:pt idx="2060">
                  <c:v>103000000000.00212</c:v>
                </c:pt>
                <c:pt idx="2061">
                  <c:v>103050000000.00212</c:v>
                </c:pt>
                <c:pt idx="2062">
                  <c:v>103100000000.00212</c:v>
                </c:pt>
                <c:pt idx="2063">
                  <c:v>103150000000.00212</c:v>
                </c:pt>
                <c:pt idx="2064">
                  <c:v>103200000000.00215</c:v>
                </c:pt>
                <c:pt idx="2065">
                  <c:v>103250000000.00215</c:v>
                </c:pt>
                <c:pt idx="2066">
                  <c:v>103300000000.00215</c:v>
                </c:pt>
                <c:pt idx="2067">
                  <c:v>103350000000.00215</c:v>
                </c:pt>
                <c:pt idx="2068">
                  <c:v>103400000000.00218</c:v>
                </c:pt>
                <c:pt idx="2069">
                  <c:v>103450000000.00218</c:v>
                </c:pt>
                <c:pt idx="2070">
                  <c:v>103500000000.00218</c:v>
                </c:pt>
                <c:pt idx="2071">
                  <c:v>103550000000.00218</c:v>
                </c:pt>
                <c:pt idx="2072">
                  <c:v>103600000000.0022</c:v>
                </c:pt>
                <c:pt idx="2073">
                  <c:v>103650000000.0022</c:v>
                </c:pt>
                <c:pt idx="2074">
                  <c:v>103700000000.00221</c:v>
                </c:pt>
                <c:pt idx="2075">
                  <c:v>103750000000.00223</c:v>
                </c:pt>
                <c:pt idx="2076">
                  <c:v>103800000000.00223</c:v>
                </c:pt>
                <c:pt idx="2077">
                  <c:v>103850000000.00224</c:v>
                </c:pt>
                <c:pt idx="2078">
                  <c:v>103900000000.00224</c:v>
                </c:pt>
                <c:pt idx="2079">
                  <c:v>103950000000.00226</c:v>
                </c:pt>
                <c:pt idx="2080">
                  <c:v>104000000000.00226</c:v>
                </c:pt>
                <c:pt idx="2081">
                  <c:v>104050000000.00227</c:v>
                </c:pt>
                <c:pt idx="2082">
                  <c:v>104100000000.00227</c:v>
                </c:pt>
                <c:pt idx="2083">
                  <c:v>104150000000.00229</c:v>
                </c:pt>
                <c:pt idx="2084">
                  <c:v>104200000000.00229</c:v>
                </c:pt>
                <c:pt idx="2085">
                  <c:v>104250000000.0023</c:v>
                </c:pt>
                <c:pt idx="2086">
                  <c:v>104300000000.0023</c:v>
                </c:pt>
                <c:pt idx="2087">
                  <c:v>104350000000.00232</c:v>
                </c:pt>
                <c:pt idx="2088">
                  <c:v>104400000000.00232</c:v>
                </c:pt>
                <c:pt idx="2089">
                  <c:v>104450000000.00233</c:v>
                </c:pt>
                <c:pt idx="2090">
                  <c:v>104500000000.00233</c:v>
                </c:pt>
                <c:pt idx="2091">
                  <c:v>104550000000.00235</c:v>
                </c:pt>
                <c:pt idx="2092">
                  <c:v>104600000000.00235</c:v>
                </c:pt>
                <c:pt idx="2093">
                  <c:v>104650000000.00238</c:v>
                </c:pt>
                <c:pt idx="2094">
                  <c:v>104700000000.00238</c:v>
                </c:pt>
                <c:pt idx="2095">
                  <c:v>104750000000.00238</c:v>
                </c:pt>
                <c:pt idx="2096">
                  <c:v>104800000000.00238</c:v>
                </c:pt>
                <c:pt idx="2097">
                  <c:v>104850000000.0024</c:v>
                </c:pt>
                <c:pt idx="2098">
                  <c:v>104900000000.0024</c:v>
                </c:pt>
                <c:pt idx="2099">
                  <c:v>104950000000.00241</c:v>
                </c:pt>
                <c:pt idx="2100">
                  <c:v>105000000000.00241</c:v>
                </c:pt>
                <c:pt idx="2101">
                  <c:v>105050000000.00243</c:v>
                </c:pt>
                <c:pt idx="2102">
                  <c:v>105100000000.00243</c:v>
                </c:pt>
                <c:pt idx="2103">
                  <c:v>105150000000.00244</c:v>
                </c:pt>
                <c:pt idx="2104">
                  <c:v>105200000000.00244</c:v>
                </c:pt>
                <c:pt idx="2105">
                  <c:v>105250000000.00246</c:v>
                </c:pt>
                <c:pt idx="2106">
                  <c:v>105300000000.00246</c:v>
                </c:pt>
                <c:pt idx="2107">
                  <c:v>105350000000.00247</c:v>
                </c:pt>
                <c:pt idx="2108">
                  <c:v>105400000000.00247</c:v>
                </c:pt>
                <c:pt idx="2109">
                  <c:v>105450000000.00249</c:v>
                </c:pt>
                <c:pt idx="2110">
                  <c:v>105500000000.00249</c:v>
                </c:pt>
                <c:pt idx="2111">
                  <c:v>105550000000.0025</c:v>
                </c:pt>
                <c:pt idx="2112">
                  <c:v>105600000000.0025</c:v>
                </c:pt>
                <c:pt idx="2113">
                  <c:v>105650000000.00252</c:v>
                </c:pt>
                <c:pt idx="2114">
                  <c:v>105700000000.00252</c:v>
                </c:pt>
                <c:pt idx="2115">
                  <c:v>105750000000.00253</c:v>
                </c:pt>
                <c:pt idx="2116">
                  <c:v>105800000000.00255</c:v>
                </c:pt>
                <c:pt idx="2117">
                  <c:v>105850000000.00255</c:v>
                </c:pt>
                <c:pt idx="2118">
                  <c:v>105900000000.00256</c:v>
                </c:pt>
                <c:pt idx="2119">
                  <c:v>105950000000.00256</c:v>
                </c:pt>
                <c:pt idx="2120">
                  <c:v>106000000000.00258</c:v>
                </c:pt>
                <c:pt idx="2121">
                  <c:v>106050000000.00258</c:v>
                </c:pt>
                <c:pt idx="2122">
                  <c:v>106100000000.00259</c:v>
                </c:pt>
                <c:pt idx="2123">
                  <c:v>106150000000.00259</c:v>
                </c:pt>
                <c:pt idx="2124">
                  <c:v>106200000000.00261</c:v>
                </c:pt>
                <c:pt idx="2125">
                  <c:v>106250000000.00261</c:v>
                </c:pt>
                <c:pt idx="2126">
                  <c:v>106300000000.00261</c:v>
                </c:pt>
                <c:pt idx="2127">
                  <c:v>106350000000.00261</c:v>
                </c:pt>
                <c:pt idx="2128">
                  <c:v>106400000000.00264</c:v>
                </c:pt>
                <c:pt idx="2129">
                  <c:v>106450000000.00264</c:v>
                </c:pt>
                <c:pt idx="2130">
                  <c:v>106500000000.00266</c:v>
                </c:pt>
                <c:pt idx="2131">
                  <c:v>106550000000.00266</c:v>
                </c:pt>
                <c:pt idx="2132">
                  <c:v>106600000000.00267</c:v>
                </c:pt>
                <c:pt idx="2133">
                  <c:v>106650000000.00267</c:v>
                </c:pt>
                <c:pt idx="2134">
                  <c:v>106700000000.00269</c:v>
                </c:pt>
                <c:pt idx="2135">
                  <c:v>106750000000.00269</c:v>
                </c:pt>
                <c:pt idx="2136">
                  <c:v>106800000000.0027</c:v>
                </c:pt>
                <c:pt idx="2137">
                  <c:v>106850000000.0027</c:v>
                </c:pt>
                <c:pt idx="2138">
                  <c:v>106900000000.00272</c:v>
                </c:pt>
                <c:pt idx="2139">
                  <c:v>106950000000.00272</c:v>
                </c:pt>
                <c:pt idx="2140">
                  <c:v>107000000000.00273</c:v>
                </c:pt>
                <c:pt idx="2141">
                  <c:v>107050000000.00273</c:v>
                </c:pt>
                <c:pt idx="2142">
                  <c:v>107100000000.00275</c:v>
                </c:pt>
                <c:pt idx="2143">
                  <c:v>107150000000.00275</c:v>
                </c:pt>
                <c:pt idx="2144">
                  <c:v>107200000000.00276</c:v>
                </c:pt>
                <c:pt idx="2145">
                  <c:v>107250000000.00276</c:v>
                </c:pt>
                <c:pt idx="2146">
                  <c:v>107300000000.00278</c:v>
                </c:pt>
                <c:pt idx="2147">
                  <c:v>107350000000.00278</c:v>
                </c:pt>
                <c:pt idx="2148">
                  <c:v>107400000000.00279</c:v>
                </c:pt>
                <c:pt idx="2149">
                  <c:v>107450000000.00279</c:v>
                </c:pt>
                <c:pt idx="2150">
                  <c:v>107500000000.00281</c:v>
                </c:pt>
                <c:pt idx="2151">
                  <c:v>107550000000.00281</c:v>
                </c:pt>
                <c:pt idx="2152">
                  <c:v>107600000000.00281</c:v>
                </c:pt>
                <c:pt idx="2153">
                  <c:v>107650000000.00281</c:v>
                </c:pt>
                <c:pt idx="2154">
                  <c:v>107700000000.00284</c:v>
                </c:pt>
                <c:pt idx="2155">
                  <c:v>107750000000.00284</c:v>
                </c:pt>
                <c:pt idx="2156">
                  <c:v>107800000000.00284</c:v>
                </c:pt>
                <c:pt idx="2157">
                  <c:v>107850000000.00287</c:v>
                </c:pt>
                <c:pt idx="2158">
                  <c:v>107900000000.00287</c:v>
                </c:pt>
                <c:pt idx="2159">
                  <c:v>107950000000.00287</c:v>
                </c:pt>
                <c:pt idx="2160">
                  <c:v>108000000000.00287</c:v>
                </c:pt>
                <c:pt idx="2161">
                  <c:v>108050000000.0029</c:v>
                </c:pt>
                <c:pt idx="2162">
                  <c:v>108100000000.0029</c:v>
                </c:pt>
                <c:pt idx="2163">
                  <c:v>108150000000.00291</c:v>
                </c:pt>
                <c:pt idx="2164">
                  <c:v>108200000000.00291</c:v>
                </c:pt>
                <c:pt idx="2165">
                  <c:v>108250000000.00293</c:v>
                </c:pt>
                <c:pt idx="2166">
                  <c:v>108300000000.00293</c:v>
                </c:pt>
                <c:pt idx="2167">
                  <c:v>108350000000.00294</c:v>
                </c:pt>
                <c:pt idx="2168">
                  <c:v>108400000000.00294</c:v>
                </c:pt>
                <c:pt idx="2169">
                  <c:v>108450000000.00296</c:v>
                </c:pt>
                <c:pt idx="2170">
                  <c:v>108500000000.00296</c:v>
                </c:pt>
                <c:pt idx="2171">
                  <c:v>108550000000.00298</c:v>
                </c:pt>
                <c:pt idx="2172">
                  <c:v>108600000000.00298</c:v>
                </c:pt>
                <c:pt idx="2173">
                  <c:v>108650000000.00299</c:v>
                </c:pt>
                <c:pt idx="2174">
                  <c:v>108700000000.00299</c:v>
                </c:pt>
                <c:pt idx="2175">
                  <c:v>108750000000.00302</c:v>
                </c:pt>
                <c:pt idx="2176">
                  <c:v>108800000000.00302</c:v>
                </c:pt>
                <c:pt idx="2177">
                  <c:v>108850000000.00302</c:v>
                </c:pt>
                <c:pt idx="2178">
                  <c:v>108900000000.00302</c:v>
                </c:pt>
                <c:pt idx="2179">
                  <c:v>108950000000.00305</c:v>
                </c:pt>
                <c:pt idx="2180">
                  <c:v>109000000000.00305</c:v>
                </c:pt>
                <c:pt idx="2181">
                  <c:v>109050000000.00305</c:v>
                </c:pt>
                <c:pt idx="2182">
                  <c:v>109100000000.00305</c:v>
                </c:pt>
                <c:pt idx="2183">
                  <c:v>109150000000.00308</c:v>
                </c:pt>
                <c:pt idx="2184">
                  <c:v>109200000000.00308</c:v>
                </c:pt>
                <c:pt idx="2185">
                  <c:v>109250000000.00308</c:v>
                </c:pt>
                <c:pt idx="2186">
                  <c:v>109300000000.00308</c:v>
                </c:pt>
                <c:pt idx="2187">
                  <c:v>109350000000.00314</c:v>
                </c:pt>
                <c:pt idx="2188">
                  <c:v>109400000000.00314</c:v>
                </c:pt>
                <c:pt idx="2189">
                  <c:v>109450000000.00316</c:v>
                </c:pt>
                <c:pt idx="2190">
                  <c:v>109500000000.00316</c:v>
                </c:pt>
                <c:pt idx="2191">
                  <c:v>109550000000.00317</c:v>
                </c:pt>
                <c:pt idx="2192">
                  <c:v>109600000000.00317</c:v>
                </c:pt>
                <c:pt idx="2193">
                  <c:v>109650000000.00319</c:v>
                </c:pt>
                <c:pt idx="2194">
                  <c:v>109700000000.00319</c:v>
                </c:pt>
                <c:pt idx="2195">
                  <c:v>109750000000.0032</c:v>
                </c:pt>
                <c:pt idx="2196">
                  <c:v>109800000000.0032</c:v>
                </c:pt>
                <c:pt idx="2197">
                  <c:v>109850000000.0032</c:v>
                </c:pt>
                <c:pt idx="2198">
                  <c:v>109900000000.0032</c:v>
                </c:pt>
                <c:pt idx="2199">
                  <c:v>109950000000.0032</c:v>
                </c:pt>
                <c:pt idx="2200">
                  <c:v>110000000000.0032</c:v>
                </c:pt>
                <c:pt idx="2201">
                  <c:v>110050000000.0032</c:v>
                </c:pt>
                <c:pt idx="2202">
                  <c:v>110100000000.00322</c:v>
                </c:pt>
                <c:pt idx="2203">
                  <c:v>110150000000.00322</c:v>
                </c:pt>
                <c:pt idx="2204">
                  <c:v>110200000000.00323</c:v>
                </c:pt>
                <c:pt idx="2205">
                  <c:v>110250000000.00323</c:v>
                </c:pt>
                <c:pt idx="2206">
                  <c:v>110300000000.00325</c:v>
                </c:pt>
                <c:pt idx="2207">
                  <c:v>110350000000.00325</c:v>
                </c:pt>
                <c:pt idx="2208">
                  <c:v>110400000000.00328</c:v>
                </c:pt>
                <c:pt idx="2209">
                  <c:v>110450000000.00328</c:v>
                </c:pt>
                <c:pt idx="2210">
                  <c:v>110500000000.00328</c:v>
                </c:pt>
                <c:pt idx="2211">
                  <c:v>110550000000.00328</c:v>
                </c:pt>
                <c:pt idx="2212">
                  <c:v>110600000000.00334</c:v>
                </c:pt>
                <c:pt idx="2213">
                  <c:v>110650000000.00334</c:v>
                </c:pt>
                <c:pt idx="2214">
                  <c:v>110700000000.00336</c:v>
                </c:pt>
                <c:pt idx="2215">
                  <c:v>110750000000.00336</c:v>
                </c:pt>
                <c:pt idx="2216">
                  <c:v>110800000000.00337</c:v>
                </c:pt>
                <c:pt idx="2217">
                  <c:v>110850000000.00337</c:v>
                </c:pt>
                <c:pt idx="2218">
                  <c:v>110900000000.00339</c:v>
                </c:pt>
                <c:pt idx="2219">
                  <c:v>110950000000.00339</c:v>
                </c:pt>
                <c:pt idx="2220">
                  <c:v>111000000000.0034</c:v>
                </c:pt>
                <c:pt idx="2221">
                  <c:v>111050000000.0034</c:v>
                </c:pt>
                <c:pt idx="2222">
                  <c:v>111100000000.0034</c:v>
                </c:pt>
                <c:pt idx="2223">
                  <c:v>111150000000.0034</c:v>
                </c:pt>
                <c:pt idx="2224">
                  <c:v>111200000000.0034</c:v>
                </c:pt>
                <c:pt idx="2225">
                  <c:v>111250000000.0034</c:v>
                </c:pt>
                <c:pt idx="2226">
                  <c:v>111300000000.0034</c:v>
                </c:pt>
                <c:pt idx="2227">
                  <c:v>111350000000.0034</c:v>
                </c:pt>
                <c:pt idx="2228">
                  <c:v>111400000000.00342</c:v>
                </c:pt>
                <c:pt idx="2229">
                  <c:v>111450000000.00342</c:v>
                </c:pt>
                <c:pt idx="2230">
                  <c:v>111500000000.00343</c:v>
                </c:pt>
                <c:pt idx="2231">
                  <c:v>111550000000.00343</c:v>
                </c:pt>
                <c:pt idx="2232">
                  <c:v>111600000000.00345</c:v>
                </c:pt>
                <c:pt idx="2233">
                  <c:v>111650000000.00345</c:v>
                </c:pt>
                <c:pt idx="2234">
                  <c:v>111700000000.00346</c:v>
                </c:pt>
                <c:pt idx="2235">
                  <c:v>111750000000.00346</c:v>
                </c:pt>
                <c:pt idx="2236">
                  <c:v>111800000000.00348</c:v>
                </c:pt>
                <c:pt idx="2237">
                  <c:v>111850000000.00348</c:v>
                </c:pt>
                <c:pt idx="2238">
                  <c:v>111900000000.00349</c:v>
                </c:pt>
                <c:pt idx="2239">
                  <c:v>111950000000.00352</c:v>
                </c:pt>
                <c:pt idx="2240">
                  <c:v>112000000000.00352</c:v>
                </c:pt>
                <c:pt idx="2241">
                  <c:v>112050000000.00352</c:v>
                </c:pt>
                <c:pt idx="2242">
                  <c:v>112100000000.00352</c:v>
                </c:pt>
                <c:pt idx="2243">
                  <c:v>112150000000.00359</c:v>
                </c:pt>
                <c:pt idx="2244">
                  <c:v>112200000000.00359</c:v>
                </c:pt>
                <c:pt idx="2245">
                  <c:v>112250000000.0036</c:v>
                </c:pt>
                <c:pt idx="2246">
                  <c:v>112300000000.0036</c:v>
                </c:pt>
                <c:pt idx="2247">
                  <c:v>112350000000.0036</c:v>
                </c:pt>
                <c:pt idx="2248">
                  <c:v>112400000000.0036</c:v>
                </c:pt>
                <c:pt idx="2249">
                  <c:v>112450000000.0036</c:v>
                </c:pt>
                <c:pt idx="2250">
                  <c:v>112500000000.0036</c:v>
                </c:pt>
                <c:pt idx="2251">
                  <c:v>112550000000.0036</c:v>
                </c:pt>
                <c:pt idx="2252">
                  <c:v>112600000000.0036</c:v>
                </c:pt>
                <c:pt idx="2253">
                  <c:v>112650000000.00362</c:v>
                </c:pt>
                <c:pt idx="2254">
                  <c:v>112700000000.00362</c:v>
                </c:pt>
                <c:pt idx="2255">
                  <c:v>112750000000.00363</c:v>
                </c:pt>
                <c:pt idx="2256">
                  <c:v>112800000000.00363</c:v>
                </c:pt>
                <c:pt idx="2257">
                  <c:v>112850000000.00365</c:v>
                </c:pt>
                <c:pt idx="2258">
                  <c:v>112900000000.00365</c:v>
                </c:pt>
                <c:pt idx="2259">
                  <c:v>112950000000.00366</c:v>
                </c:pt>
                <c:pt idx="2260">
                  <c:v>113000000000.00366</c:v>
                </c:pt>
                <c:pt idx="2261">
                  <c:v>113050000000.00368</c:v>
                </c:pt>
                <c:pt idx="2262">
                  <c:v>113100000000.00368</c:v>
                </c:pt>
                <c:pt idx="2263">
                  <c:v>113150000000.00369</c:v>
                </c:pt>
                <c:pt idx="2264">
                  <c:v>113200000000.00369</c:v>
                </c:pt>
                <c:pt idx="2265">
                  <c:v>113250000000.00372</c:v>
                </c:pt>
                <c:pt idx="2266">
                  <c:v>113300000000.00372</c:v>
                </c:pt>
                <c:pt idx="2267">
                  <c:v>113350000000.00372</c:v>
                </c:pt>
                <c:pt idx="2268">
                  <c:v>113400000000.00372</c:v>
                </c:pt>
                <c:pt idx="2269">
                  <c:v>113450000000.00375</c:v>
                </c:pt>
                <c:pt idx="2270">
                  <c:v>113500000000.00375</c:v>
                </c:pt>
                <c:pt idx="2271">
                  <c:v>113550000000.00375</c:v>
                </c:pt>
                <c:pt idx="2272">
                  <c:v>113600000000.00375</c:v>
                </c:pt>
                <c:pt idx="2273">
                  <c:v>113650000000.00378</c:v>
                </c:pt>
                <c:pt idx="2274">
                  <c:v>113700000000.00378</c:v>
                </c:pt>
                <c:pt idx="2275">
                  <c:v>113750000000.00378</c:v>
                </c:pt>
                <c:pt idx="2276">
                  <c:v>113800000000.00378</c:v>
                </c:pt>
                <c:pt idx="2277">
                  <c:v>113850000000.0038</c:v>
                </c:pt>
                <c:pt idx="2278">
                  <c:v>113900000000.00381</c:v>
                </c:pt>
                <c:pt idx="2279">
                  <c:v>113950000000.00381</c:v>
                </c:pt>
                <c:pt idx="2280">
                  <c:v>114000000000.00383</c:v>
                </c:pt>
                <c:pt idx="2281">
                  <c:v>114050000000.00383</c:v>
                </c:pt>
                <c:pt idx="2282">
                  <c:v>114100000000.00385</c:v>
                </c:pt>
                <c:pt idx="2283">
                  <c:v>114150000000.00385</c:v>
                </c:pt>
                <c:pt idx="2284">
                  <c:v>114200000000.00386</c:v>
                </c:pt>
                <c:pt idx="2285">
                  <c:v>114250000000.00386</c:v>
                </c:pt>
                <c:pt idx="2286">
                  <c:v>114300000000.00388</c:v>
                </c:pt>
                <c:pt idx="2287">
                  <c:v>114350000000.00388</c:v>
                </c:pt>
                <c:pt idx="2288">
                  <c:v>114400000000.00389</c:v>
                </c:pt>
                <c:pt idx="2289">
                  <c:v>114450000000.00389</c:v>
                </c:pt>
                <c:pt idx="2290">
                  <c:v>114500000000.00392</c:v>
                </c:pt>
                <c:pt idx="2291">
                  <c:v>114550000000.00392</c:v>
                </c:pt>
                <c:pt idx="2292">
                  <c:v>114600000000.00392</c:v>
                </c:pt>
                <c:pt idx="2293">
                  <c:v>114650000000.00392</c:v>
                </c:pt>
                <c:pt idx="2294">
                  <c:v>114700000000.00395</c:v>
                </c:pt>
                <c:pt idx="2295">
                  <c:v>114750000000.00395</c:v>
                </c:pt>
                <c:pt idx="2296">
                  <c:v>114800000000.00395</c:v>
                </c:pt>
                <c:pt idx="2297">
                  <c:v>114850000000.00395</c:v>
                </c:pt>
                <c:pt idx="2298">
                  <c:v>114900000000.00398</c:v>
                </c:pt>
                <c:pt idx="2299">
                  <c:v>114950000000.00398</c:v>
                </c:pt>
                <c:pt idx="2300">
                  <c:v>115000000000.00398</c:v>
                </c:pt>
                <c:pt idx="2301">
                  <c:v>115050000000.00398</c:v>
                </c:pt>
                <c:pt idx="2302">
                  <c:v>115100000000.004</c:v>
                </c:pt>
                <c:pt idx="2303">
                  <c:v>115150000000.004</c:v>
                </c:pt>
                <c:pt idx="2304">
                  <c:v>115200000000.00401</c:v>
                </c:pt>
                <c:pt idx="2305">
                  <c:v>115250000000.00401</c:v>
                </c:pt>
                <c:pt idx="2306">
                  <c:v>115300000000.00403</c:v>
                </c:pt>
                <c:pt idx="2307">
                  <c:v>115350000000.00403</c:v>
                </c:pt>
                <c:pt idx="2308">
                  <c:v>115400000000.00404</c:v>
                </c:pt>
                <c:pt idx="2309">
                  <c:v>115450000000.00404</c:v>
                </c:pt>
                <c:pt idx="2310">
                  <c:v>115500000000.00406</c:v>
                </c:pt>
                <c:pt idx="2311">
                  <c:v>115550000000.00406</c:v>
                </c:pt>
                <c:pt idx="2312">
                  <c:v>115600000000.00407</c:v>
                </c:pt>
                <c:pt idx="2313">
                  <c:v>115650000000.00407</c:v>
                </c:pt>
                <c:pt idx="2314">
                  <c:v>115700000000.00409</c:v>
                </c:pt>
                <c:pt idx="2315">
                  <c:v>115750000000.00409</c:v>
                </c:pt>
                <c:pt idx="2316">
                  <c:v>115800000000.0041</c:v>
                </c:pt>
                <c:pt idx="2317">
                  <c:v>115850000000.0041</c:v>
                </c:pt>
                <c:pt idx="2318">
                  <c:v>115900000000.00412</c:v>
                </c:pt>
                <c:pt idx="2319">
                  <c:v>115950000000.00415</c:v>
                </c:pt>
                <c:pt idx="2320">
                  <c:v>116000000000.00415</c:v>
                </c:pt>
                <c:pt idx="2321">
                  <c:v>116050000000.00415</c:v>
                </c:pt>
                <c:pt idx="2322">
                  <c:v>116100000000.00415</c:v>
                </c:pt>
                <c:pt idx="2323">
                  <c:v>116150000000.00418</c:v>
                </c:pt>
                <c:pt idx="2324">
                  <c:v>116200000000.00418</c:v>
                </c:pt>
                <c:pt idx="2325">
                  <c:v>116250000000.00418</c:v>
                </c:pt>
                <c:pt idx="2326">
                  <c:v>116300000000.00418</c:v>
                </c:pt>
                <c:pt idx="2327">
                  <c:v>116350000000.0042</c:v>
                </c:pt>
                <c:pt idx="2328">
                  <c:v>116400000000.0042</c:v>
                </c:pt>
                <c:pt idx="2329">
                  <c:v>116450000000.00421</c:v>
                </c:pt>
                <c:pt idx="2330">
                  <c:v>116500000000.00421</c:v>
                </c:pt>
                <c:pt idx="2331">
                  <c:v>116550000000.00423</c:v>
                </c:pt>
                <c:pt idx="2332">
                  <c:v>116600000000.00423</c:v>
                </c:pt>
                <c:pt idx="2333">
                  <c:v>116650000000.00424</c:v>
                </c:pt>
                <c:pt idx="2334">
                  <c:v>116700000000.00424</c:v>
                </c:pt>
                <c:pt idx="2335">
                  <c:v>116750000000.00426</c:v>
                </c:pt>
                <c:pt idx="2336">
                  <c:v>116800000000.00426</c:v>
                </c:pt>
                <c:pt idx="2337">
                  <c:v>116850000000.00427</c:v>
                </c:pt>
                <c:pt idx="2338">
                  <c:v>116900000000.00427</c:v>
                </c:pt>
                <c:pt idx="2339">
                  <c:v>116950000000.00429</c:v>
                </c:pt>
                <c:pt idx="2340">
                  <c:v>117000000000.00429</c:v>
                </c:pt>
                <c:pt idx="2341">
                  <c:v>117050000000.0043</c:v>
                </c:pt>
                <c:pt idx="2342">
                  <c:v>117100000000.0043</c:v>
                </c:pt>
                <c:pt idx="2343">
                  <c:v>117150000000.00432</c:v>
                </c:pt>
                <c:pt idx="2344">
                  <c:v>117200000000.00432</c:v>
                </c:pt>
                <c:pt idx="2345">
                  <c:v>117250000000.00433</c:v>
                </c:pt>
                <c:pt idx="2346">
                  <c:v>117300000000.00433</c:v>
                </c:pt>
                <c:pt idx="2347">
                  <c:v>117350000000.00435</c:v>
                </c:pt>
                <c:pt idx="2348">
                  <c:v>117400000000.00435</c:v>
                </c:pt>
                <c:pt idx="2349">
                  <c:v>117450000000.00436</c:v>
                </c:pt>
                <c:pt idx="2350">
                  <c:v>117500000000.00436</c:v>
                </c:pt>
                <c:pt idx="2351">
                  <c:v>117550000000.00438</c:v>
                </c:pt>
                <c:pt idx="2352">
                  <c:v>117600000000.00438</c:v>
                </c:pt>
                <c:pt idx="2353">
                  <c:v>117650000000.00439</c:v>
                </c:pt>
                <c:pt idx="2354">
                  <c:v>117700000000.00439</c:v>
                </c:pt>
                <c:pt idx="2355">
                  <c:v>117750000000.00441</c:v>
                </c:pt>
                <c:pt idx="2356">
                  <c:v>117800000000.00441</c:v>
                </c:pt>
                <c:pt idx="2357">
                  <c:v>117850000000.00443</c:v>
                </c:pt>
                <c:pt idx="2358">
                  <c:v>117900000000.00443</c:v>
                </c:pt>
                <c:pt idx="2359">
                  <c:v>117950000000.00444</c:v>
                </c:pt>
                <c:pt idx="2360">
                  <c:v>118000000000.00446</c:v>
                </c:pt>
                <c:pt idx="2361">
                  <c:v>118050000000.00446</c:v>
                </c:pt>
                <c:pt idx="2362">
                  <c:v>118100000000.00447</c:v>
                </c:pt>
                <c:pt idx="2363">
                  <c:v>118150000000.00447</c:v>
                </c:pt>
                <c:pt idx="2364">
                  <c:v>118200000000.00449</c:v>
                </c:pt>
                <c:pt idx="2365">
                  <c:v>118250000000.00449</c:v>
                </c:pt>
                <c:pt idx="2366">
                  <c:v>118300000000.0045</c:v>
                </c:pt>
                <c:pt idx="2367">
                  <c:v>118350000000.0045</c:v>
                </c:pt>
                <c:pt idx="2368">
                  <c:v>118400000000.00452</c:v>
                </c:pt>
                <c:pt idx="2369">
                  <c:v>118450000000.00452</c:v>
                </c:pt>
                <c:pt idx="2370">
                  <c:v>118500000000.00453</c:v>
                </c:pt>
                <c:pt idx="2371">
                  <c:v>118550000000.00453</c:v>
                </c:pt>
                <c:pt idx="2372">
                  <c:v>118600000000.00455</c:v>
                </c:pt>
                <c:pt idx="2373">
                  <c:v>118650000000.00455</c:v>
                </c:pt>
                <c:pt idx="2374">
                  <c:v>118700000000.00456</c:v>
                </c:pt>
                <c:pt idx="2375">
                  <c:v>118750000000.00456</c:v>
                </c:pt>
                <c:pt idx="2376">
                  <c:v>118800000000.00458</c:v>
                </c:pt>
                <c:pt idx="2377">
                  <c:v>118850000000.00458</c:v>
                </c:pt>
                <c:pt idx="2378">
                  <c:v>118900000000.00459</c:v>
                </c:pt>
                <c:pt idx="2379">
                  <c:v>118950000000.00459</c:v>
                </c:pt>
                <c:pt idx="2380">
                  <c:v>119000000000.00461</c:v>
                </c:pt>
                <c:pt idx="2381">
                  <c:v>119050000000.00461</c:v>
                </c:pt>
                <c:pt idx="2382">
                  <c:v>119100000000.00461</c:v>
                </c:pt>
                <c:pt idx="2383">
                  <c:v>119150000000.00461</c:v>
                </c:pt>
                <c:pt idx="2384">
                  <c:v>119200000000.00464</c:v>
                </c:pt>
                <c:pt idx="2385">
                  <c:v>119250000000.00464</c:v>
                </c:pt>
                <c:pt idx="2386">
                  <c:v>119300000000.00464</c:v>
                </c:pt>
                <c:pt idx="2387">
                  <c:v>119350000000.00464</c:v>
                </c:pt>
                <c:pt idx="2388">
                  <c:v>119400000000.00467</c:v>
                </c:pt>
                <c:pt idx="2389">
                  <c:v>119450000000.00467</c:v>
                </c:pt>
                <c:pt idx="2390">
                  <c:v>119500000000.00467</c:v>
                </c:pt>
                <c:pt idx="2391">
                  <c:v>119550000000.00467</c:v>
                </c:pt>
                <c:pt idx="2392">
                  <c:v>119600000000.0047</c:v>
                </c:pt>
                <c:pt idx="2393">
                  <c:v>119650000000.0047</c:v>
                </c:pt>
                <c:pt idx="2394">
                  <c:v>119700000000.00471</c:v>
                </c:pt>
                <c:pt idx="2395">
                  <c:v>119750000000.00471</c:v>
                </c:pt>
                <c:pt idx="2396">
                  <c:v>119800000000.00473</c:v>
                </c:pt>
                <c:pt idx="2397">
                  <c:v>119850000000.00473</c:v>
                </c:pt>
                <c:pt idx="2398">
                  <c:v>119900000000.00475</c:v>
                </c:pt>
                <c:pt idx="2399">
                  <c:v>119950000000.00475</c:v>
                </c:pt>
                <c:pt idx="2400">
                  <c:v>120000000000.00476</c:v>
                </c:pt>
                <c:pt idx="2401">
                  <c:v>120050000000.00478</c:v>
                </c:pt>
                <c:pt idx="2402">
                  <c:v>120100000000.00478</c:v>
                </c:pt>
                <c:pt idx="2403">
                  <c:v>120150000000.00479</c:v>
                </c:pt>
                <c:pt idx="2404">
                  <c:v>120200000000.00479</c:v>
                </c:pt>
                <c:pt idx="2405">
                  <c:v>120250000000.00481</c:v>
                </c:pt>
                <c:pt idx="2406">
                  <c:v>120300000000.00481</c:v>
                </c:pt>
                <c:pt idx="2407">
                  <c:v>120350000000.00481</c:v>
                </c:pt>
                <c:pt idx="2408">
                  <c:v>120400000000.00481</c:v>
                </c:pt>
                <c:pt idx="2409">
                  <c:v>120450000000.00484</c:v>
                </c:pt>
                <c:pt idx="2410">
                  <c:v>120500000000.00484</c:v>
                </c:pt>
                <c:pt idx="2411">
                  <c:v>120550000000.00484</c:v>
                </c:pt>
                <c:pt idx="2412">
                  <c:v>120600000000.00484</c:v>
                </c:pt>
                <c:pt idx="2413">
                  <c:v>120650000000.00487</c:v>
                </c:pt>
                <c:pt idx="2414">
                  <c:v>120700000000.00487</c:v>
                </c:pt>
                <c:pt idx="2415">
                  <c:v>120750000000.00487</c:v>
                </c:pt>
                <c:pt idx="2416">
                  <c:v>120800000000.00487</c:v>
                </c:pt>
                <c:pt idx="2417">
                  <c:v>120850000000.0049</c:v>
                </c:pt>
                <c:pt idx="2418">
                  <c:v>120900000000.0049</c:v>
                </c:pt>
                <c:pt idx="2419">
                  <c:v>120950000000.00491</c:v>
                </c:pt>
                <c:pt idx="2420">
                  <c:v>121000000000.00491</c:v>
                </c:pt>
                <c:pt idx="2421">
                  <c:v>121050000000.00493</c:v>
                </c:pt>
                <c:pt idx="2422">
                  <c:v>121100000000.00493</c:v>
                </c:pt>
                <c:pt idx="2423">
                  <c:v>121150000000.00494</c:v>
                </c:pt>
                <c:pt idx="2424">
                  <c:v>121200000000.00494</c:v>
                </c:pt>
                <c:pt idx="2425">
                  <c:v>121250000000.00496</c:v>
                </c:pt>
                <c:pt idx="2426">
                  <c:v>121300000000.00496</c:v>
                </c:pt>
                <c:pt idx="2427">
                  <c:v>121350000000.00497</c:v>
                </c:pt>
                <c:pt idx="2428">
                  <c:v>121400000000.00497</c:v>
                </c:pt>
                <c:pt idx="2429">
                  <c:v>121450000000.00499</c:v>
                </c:pt>
                <c:pt idx="2430">
                  <c:v>121500000000.00499</c:v>
                </c:pt>
                <c:pt idx="2431">
                  <c:v>121550000000.005</c:v>
                </c:pt>
                <c:pt idx="2432">
                  <c:v>121600000000.005</c:v>
                </c:pt>
                <c:pt idx="2433">
                  <c:v>121650000000.00502</c:v>
                </c:pt>
                <c:pt idx="2434">
                  <c:v>121700000000.00502</c:v>
                </c:pt>
                <c:pt idx="2435">
                  <c:v>121750000000.00505</c:v>
                </c:pt>
                <c:pt idx="2436">
                  <c:v>121800000000.00505</c:v>
                </c:pt>
                <c:pt idx="2437">
                  <c:v>121850000000.00505</c:v>
                </c:pt>
                <c:pt idx="2438">
                  <c:v>121900000000.00505</c:v>
                </c:pt>
                <c:pt idx="2439">
                  <c:v>121950000000.00508</c:v>
                </c:pt>
                <c:pt idx="2440">
                  <c:v>122000000000.00508</c:v>
                </c:pt>
                <c:pt idx="2441">
                  <c:v>122050000000.00508</c:v>
                </c:pt>
                <c:pt idx="2442">
                  <c:v>122100000000.00514</c:v>
                </c:pt>
                <c:pt idx="2443">
                  <c:v>122150000000.00514</c:v>
                </c:pt>
                <c:pt idx="2444">
                  <c:v>122200000000.00516</c:v>
                </c:pt>
                <c:pt idx="2445">
                  <c:v>122250000000.00516</c:v>
                </c:pt>
                <c:pt idx="2446">
                  <c:v>122300000000.00517</c:v>
                </c:pt>
                <c:pt idx="2447">
                  <c:v>122350000000.00517</c:v>
                </c:pt>
                <c:pt idx="2448">
                  <c:v>122400000000.00519</c:v>
                </c:pt>
                <c:pt idx="2449">
                  <c:v>122450000000.00519</c:v>
                </c:pt>
                <c:pt idx="2450">
                  <c:v>122500000000.0052</c:v>
                </c:pt>
                <c:pt idx="2451">
                  <c:v>122550000000.0052</c:v>
                </c:pt>
                <c:pt idx="2452">
                  <c:v>122600000000.0052</c:v>
                </c:pt>
                <c:pt idx="2453">
                  <c:v>122650000000.0052</c:v>
                </c:pt>
                <c:pt idx="2454">
                  <c:v>122700000000.0052</c:v>
                </c:pt>
                <c:pt idx="2455">
                  <c:v>122750000000.0052</c:v>
                </c:pt>
                <c:pt idx="2456">
                  <c:v>122800000000.0052</c:v>
                </c:pt>
                <c:pt idx="2457">
                  <c:v>122850000000.0052</c:v>
                </c:pt>
                <c:pt idx="2458">
                  <c:v>122900000000.00522</c:v>
                </c:pt>
                <c:pt idx="2459">
                  <c:v>122950000000.00522</c:v>
                </c:pt>
                <c:pt idx="2460">
                  <c:v>123000000000.00523</c:v>
                </c:pt>
                <c:pt idx="2461">
                  <c:v>123050000000.00523</c:v>
                </c:pt>
                <c:pt idx="2462">
                  <c:v>123100000000.00525</c:v>
                </c:pt>
                <c:pt idx="2463">
                  <c:v>123150000000.00525</c:v>
                </c:pt>
                <c:pt idx="2464">
                  <c:v>123200000000.00526</c:v>
                </c:pt>
                <c:pt idx="2465">
                  <c:v>123250000000.00526</c:v>
                </c:pt>
                <c:pt idx="2466">
                  <c:v>123300000000.00528</c:v>
                </c:pt>
                <c:pt idx="2467">
                  <c:v>123350000000.00528</c:v>
                </c:pt>
                <c:pt idx="2468">
                  <c:v>123400000000.00529</c:v>
                </c:pt>
                <c:pt idx="2469">
                  <c:v>123450000000.00529</c:v>
                </c:pt>
                <c:pt idx="2470">
                  <c:v>123500000000.00536</c:v>
                </c:pt>
                <c:pt idx="2471">
                  <c:v>123550000000.00536</c:v>
                </c:pt>
                <c:pt idx="2472">
                  <c:v>123600000000.00537</c:v>
                </c:pt>
                <c:pt idx="2473">
                  <c:v>123650000000.00537</c:v>
                </c:pt>
                <c:pt idx="2474">
                  <c:v>123700000000.00539</c:v>
                </c:pt>
                <c:pt idx="2475">
                  <c:v>123750000000.00539</c:v>
                </c:pt>
                <c:pt idx="2476">
                  <c:v>123800000000.0054</c:v>
                </c:pt>
                <c:pt idx="2477">
                  <c:v>123850000000.0054</c:v>
                </c:pt>
                <c:pt idx="2478">
                  <c:v>123900000000.0054</c:v>
                </c:pt>
                <c:pt idx="2479">
                  <c:v>123950000000.0054</c:v>
                </c:pt>
                <c:pt idx="2480">
                  <c:v>124000000000.0054</c:v>
                </c:pt>
                <c:pt idx="2481">
                  <c:v>124050000000.0054</c:v>
                </c:pt>
                <c:pt idx="2482">
                  <c:v>124100000000.0054</c:v>
                </c:pt>
                <c:pt idx="2483">
                  <c:v>124150000000.00542</c:v>
                </c:pt>
                <c:pt idx="2484">
                  <c:v>124200000000.00542</c:v>
                </c:pt>
                <c:pt idx="2485">
                  <c:v>124250000000.00543</c:v>
                </c:pt>
                <c:pt idx="2486">
                  <c:v>124300000000.00543</c:v>
                </c:pt>
                <c:pt idx="2487">
                  <c:v>124350000000.00545</c:v>
                </c:pt>
                <c:pt idx="2488">
                  <c:v>124400000000.00545</c:v>
                </c:pt>
                <c:pt idx="2489">
                  <c:v>124450000000.00546</c:v>
                </c:pt>
                <c:pt idx="2490">
                  <c:v>124500000000.00546</c:v>
                </c:pt>
                <c:pt idx="2491">
                  <c:v>124550000000.00548</c:v>
                </c:pt>
                <c:pt idx="2492">
                  <c:v>124600000000.00548</c:v>
                </c:pt>
                <c:pt idx="2493">
                  <c:v>124650000000.00549</c:v>
                </c:pt>
                <c:pt idx="2494">
                  <c:v>124700000000.00549</c:v>
                </c:pt>
                <c:pt idx="2495">
                  <c:v>124750000000.00552</c:v>
                </c:pt>
                <c:pt idx="2496">
                  <c:v>124800000000.00552</c:v>
                </c:pt>
                <c:pt idx="2497">
                  <c:v>124850000000.00552</c:v>
                </c:pt>
                <c:pt idx="2498">
                  <c:v>124900000000.00552</c:v>
                </c:pt>
                <c:pt idx="2499">
                  <c:v>124950000000.00555</c:v>
                </c:pt>
                <c:pt idx="2500">
                  <c:v>125000000000.00555</c:v>
                </c:pt>
                <c:pt idx="2501">
                  <c:v>125050000000.00555</c:v>
                </c:pt>
                <c:pt idx="2502">
                  <c:v>125100000000.00555</c:v>
                </c:pt>
                <c:pt idx="2503">
                  <c:v>125150000000.00558</c:v>
                </c:pt>
                <c:pt idx="2504">
                  <c:v>125200000000.00558</c:v>
                </c:pt>
                <c:pt idx="2505">
                  <c:v>125250000000.00558</c:v>
                </c:pt>
                <c:pt idx="2506">
                  <c:v>125300000000.00558</c:v>
                </c:pt>
                <c:pt idx="2507">
                  <c:v>125350000000.0056</c:v>
                </c:pt>
                <c:pt idx="2508">
                  <c:v>125400000000.0056</c:v>
                </c:pt>
                <c:pt idx="2509">
                  <c:v>125450000000.00562</c:v>
                </c:pt>
                <c:pt idx="2510">
                  <c:v>125500000000.00562</c:v>
                </c:pt>
                <c:pt idx="2511">
                  <c:v>125550000000.00563</c:v>
                </c:pt>
                <c:pt idx="2512">
                  <c:v>125600000000.00563</c:v>
                </c:pt>
                <c:pt idx="2513">
                  <c:v>125650000000.00565</c:v>
                </c:pt>
                <c:pt idx="2514">
                  <c:v>125700000000.00565</c:v>
                </c:pt>
                <c:pt idx="2515">
                  <c:v>125750000000.00566</c:v>
                </c:pt>
                <c:pt idx="2516">
                  <c:v>125800000000.00566</c:v>
                </c:pt>
                <c:pt idx="2517">
                  <c:v>125850000000.00568</c:v>
                </c:pt>
                <c:pt idx="2518">
                  <c:v>125900000000.00568</c:v>
                </c:pt>
                <c:pt idx="2519">
                  <c:v>125950000000.00569</c:v>
                </c:pt>
                <c:pt idx="2520">
                  <c:v>126000000000.00569</c:v>
                </c:pt>
                <c:pt idx="2521">
                  <c:v>126050000000.00572</c:v>
                </c:pt>
                <c:pt idx="2522">
                  <c:v>126100000000.00572</c:v>
                </c:pt>
                <c:pt idx="2523">
                  <c:v>126150000000.00572</c:v>
                </c:pt>
                <c:pt idx="2524">
                  <c:v>126200000000.00575</c:v>
                </c:pt>
                <c:pt idx="2525">
                  <c:v>126250000000.00575</c:v>
                </c:pt>
                <c:pt idx="2526">
                  <c:v>126300000000.00575</c:v>
                </c:pt>
                <c:pt idx="2527">
                  <c:v>126350000000.00575</c:v>
                </c:pt>
                <c:pt idx="2528">
                  <c:v>126400000000.00578</c:v>
                </c:pt>
                <c:pt idx="2529">
                  <c:v>126450000000.00578</c:v>
                </c:pt>
                <c:pt idx="2530">
                  <c:v>126500000000.00578</c:v>
                </c:pt>
                <c:pt idx="2531">
                  <c:v>126550000000.00578</c:v>
                </c:pt>
                <c:pt idx="2532">
                  <c:v>126600000000.0058</c:v>
                </c:pt>
                <c:pt idx="2533">
                  <c:v>126650000000.0058</c:v>
                </c:pt>
                <c:pt idx="2534">
                  <c:v>126700000000.00581</c:v>
                </c:pt>
                <c:pt idx="2535">
                  <c:v>126750000000.00581</c:v>
                </c:pt>
                <c:pt idx="2536">
                  <c:v>126800000000.00583</c:v>
                </c:pt>
                <c:pt idx="2537">
                  <c:v>126850000000.00583</c:v>
                </c:pt>
                <c:pt idx="2538">
                  <c:v>126900000000.00584</c:v>
                </c:pt>
                <c:pt idx="2539">
                  <c:v>126950000000.00584</c:v>
                </c:pt>
                <c:pt idx="2540">
                  <c:v>127000000000.00586</c:v>
                </c:pt>
                <c:pt idx="2541">
                  <c:v>127050000000.00586</c:v>
                </c:pt>
                <c:pt idx="2542">
                  <c:v>127100000000.00587</c:v>
                </c:pt>
                <c:pt idx="2543">
                  <c:v>127150000000.00587</c:v>
                </c:pt>
                <c:pt idx="2544">
                  <c:v>127200000000.00589</c:v>
                </c:pt>
                <c:pt idx="2545">
                  <c:v>127250000000.00589</c:v>
                </c:pt>
                <c:pt idx="2546">
                  <c:v>127300000000.00592</c:v>
                </c:pt>
                <c:pt idx="2547">
                  <c:v>127350000000.00592</c:v>
                </c:pt>
                <c:pt idx="2548">
                  <c:v>127400000000.00592</c:v>
                </c:pt>
                <c:pt idx="2549">
                  <c:v>127450000000.00592</c:v>
                </c:pt>
                <c:pt idx="2550">
                  <c:v>127500000000.00595</c:v>
                </c:pt>
                <c:pt idx="2551">
                  <c:v>127550000000.00595</c:v>
                </c:pt>
                <c:pt idx="2552">
                  <c:v>127600000000.00595</c:v>
                </c:pt>
                <c:pt idx="2553">
                  <c:v>127650000000.00595</c:v>
                </c:pt>
                <c:pt idx="2554">
                  <c:v>127700000000.00598</c:v>
                </c:pt>
                <c:pt idx="2555">
                  <c:v>127750000000.00598</c:v>
                </c:pt>
                <c:pt idx="2556">
                  <c:v>127800000000.00598</c:v>
                </c:pt>
                <c:pt idx="2557">
                  <c:v>127850000000.00598</c:v>
                </c:pt>
                <c:pt idx="2558">
                  <c:v>127900000000.006</c:v>
                </c:pt>
                <c:pt idx="2559">
                  <c:v>127950000000.006</c:v>
                </c:pt>
                <c:pt idx="2560">
                  <c:v>128000000000.00601</c:v>
                </c:pt>
                <c:pt idx="2561">
                  <c:v>128050000000.00601</c:v>
                </c:pt>
                <c:pt idx="2562">
                  <c:v>128100000000.00603</c:v>
                </c:pt>
                <c:pt idx="2563">
                  <c:v>128150000000.00603</c:v>
                </c:pt>
                <c:pt idx="2564">
                  <c:v>128200000000.00604</c:v>
                </c:pt>
                <c:pt idx="2565">
                  <c:v>128250000000.00606</c:v>
                </c:pt>
                <c:pt idx="2566">
                  <c:v>128300000000.00606</c:v>
                </c:pt>
                <c:pt idx="2567">
                  <c:v>128350000000.00607</c:v>
                </c:pt>
                <c:pt idx="2568">
                  <c:v>128400000000.00607</c:v>
                </c:pt>
                <c:pt idx="2569">
                  <c:v>128450000000.00609</c:v>
                </c:pt>
                <c:pt idx="2570">
                  <c:v>128500000000.00609</c:v>
                </c:pt>
                <c:pt idx="2571">
                  <c:v>128550000000.0061</c:v>
                </c:pt>
                <c:pt idx="2572">
                  <c:v>128600000000.0061</c:v>
                </c:pt>
                <c:pt idx="2573">
                  <c:v>128650000000.00612</c:v>
                </c:pt>
                <c:pt idx="2574">
                  <c:v>128700000000.00612</c:v>
                </c:pt>
                <c:pt idx="2575">
                  <c:v>128750000000.00613</c:v>
                </c:pt>
                <c:pt idx="2576">
                  <c:v>128800000000.00613</c:v>
                </c:pt>
                <c:pt idx="2577">
                  <c:v>128850000000.00615</c:v>
                </c:pt>
                <c:pt idx="2578">
                  <c:v>128900000000.00615</c:v>
                </c:pt>
                <c:pt idx="2579">
                  <c:v>128950000000.00616</c:v>
                </c:pt>
                <c:pt idx="2580">
                  <c:v>129000000000.00616</c:v>
                </c:pt>
                <c:pt idx="2581">
                  <c:v>129050000000.00618</c:v>
                </c:pt>
                <c:pt idx="2582">
                  <c:v>129100000000.00618</c:v>
                </c:pt>
                <c:pt idx="2583">
                  <c:v>129150000000.0062</c:v>
                </c:pt>
                <c:pt idx="2584">
                  <c:v>129200000000.0062</c:v>
                </c:pt>
                <c:pt idx="2585">
                  <c:v>129250000000.00621</c:v>
                </c:pt>
                <c:pt idx="2586">
                  <c:v>129300000000.00621</c:v>
                </c:pt>
                <c:pt idx="2587">
                  <c:v>129350000000.00623</c:v>
                </c:pt>
                <c:pt idx="2588">
                  <c:v>129400000000.00623</c:v>
                </c:pt>
                <c:pt idx="2589">
                  <c:v>129450000000.00624</c:v>
                </c:pt>
                <c:pt idx="2590">
                  <c:v>129500000000.00624</c:v>
                </c:pt>
                <c:pt idx="2591">
                  <c:v>129550000000.00626</c:v>
                </c:pt>
                <c:pt idx="2592">
                  <c:v>129600000000.00626</c:v>
                </c:pt>
                <c:pt idx="2593">
                  <c:v>129650000000.00627</c:v>
                </c:pt>
                <c:pt idx="2594">
                  <c:v>129700000000.00627</c:v>
                </c:pt>
                <c:pt idx="2595">
                  <c:v>129750000000.00629</c:v>
                </c:pt>
                <c:pt idx="2596">
                  <c:v>129800000000.00629</c:v>
                </c:pt>
                <c:pt idx="2597">
                  <c:v>129850000000.0063</c:v>
                </c:pt>
                <c:pt idx="2598">
                  <c:v>129900000000.0063</c:v>
                </c:pt>
                <c:pt idx="2599">
                  <c:v>129950000000.00632</c:v>
                </c:pt>
                <c:pt idx="2600">
                  <c:v>130000000000.00632</c:v>
                </c:pt>
                <c:pt idx="2601">
                  <c:v>130050000000.00633</c:v>
                </c:pt>
                <c:pt idx="2602">
                  <c:v>130100000000.00633</c:v>
                </c:pt>
                <c:pt idx="2603">
                  <c:v>130150000000.00635</c:v>
                </c:pt>
                <c:pt idx="2604">
                  <c:v>130200000000.00635</c:v>
                </c:pt>
                <c:pt idx="2605">
                  <c:v>130250000000.00636</c:v>
                </c:pt>
                <c:pt idx="2606">
                  <c:v>130300000000.00638</c:v>
                </c:pt>
                <c:pt idx="2607">
                  <c:v>130350000000.00638</c:v>
                </c:pt>
                <c:pt idx="2608">
                  <c:v>130400000000.00639</c:v>
                </c:pt>
                <c:pt idx="2609">
                  <c:v>130450000000.00639</c:v>
                </c:pt>
                <c:pt idx="2610">
                  <c:v>130500000000.00641</c:v>
                </c:pt>
                <c:pt idx="2611">
                  <c:v>130550000000.00641</c:v>
                </c:pt>
                <c:pt idx="2612">
                  <c:v>130600000000.00641</c:v>
                </c:pt>
                <c:pt idx="2613">
                  <c:v>130650000000.00641</c:v>
                </c:pt>
                <c:pt idx="2614">
                  <c:v>130700000000.00644</c:v>
                </c:pt>
                <c:pt idx="2615">
                  <c:v>130750000000.00644</c:v>
                </c:pt>
                <c:pt idx="2616">
                  <c:v>130800000000.00644</c:v>
                </c:pt>
                <c:pt idx="2617">
                  <c:v>130850000000.00644</c:v>
                </c:pt>
                <c:pt idx="2618">
                  <c:v>130900000000.00647</c:v>
                </c:pt>
                <c:pt idx="2619">
                  <c:v>130950000000.00647</c:v>
                </c:pt>
                <c:pt idx="2620">
                  <c:v>131000000000.00647</c:v>
                </c:pt>
                <c:pt idx="2621">
                  <c:v>131050000000.00647</c:v>
                </c:pt>
                <c:pt idx="2622">
                  <c:v>131100000000.0065</c:v>
                </c:pt>
                <c:pt idx="2623">
                  <c:v>131150000000.0065</c:v>
                </c:pt>
                <c:pt idx="2624">
                  <c:v>131200000000.00652</c:v>
                </c:pt>
                <c:pt idx="2625">
                  <c:v>131250000000.00652</c:v>
                </c:pt>
                <c:pt idx="2626">
                  <c:v>131300000000.00653</c:v>
                </c:pt>
                <c:pt idx="2627">
                  <c:v>131350000000.00653</c:v>
                </c:pt>
                <c:pt idx="2628">
                  <c:v>131400000000.00655</c:v>
                </c:pt>
                <c:pt idx="2629">
                  <c:v>131450000000.00655</c:v>
                </c:pt>
                <c:pt idx="2630">
                  <c:v>131500000000.00656</c:v>
                </c:pt>
                <c:pt idx="2631">
                  <c:v>131550000000.00656</c:v>
                </c:pt>
                <c:pt idx="2632">
                  <c:v>131600000000.00658</c:v>
                </c:pt>
                <c:pt idx="2633">
                  <c:v>131650000000.00658</c:v>
                </c:pt>
                <c:pt idx="2634">
                  <c:v>131700000000.00659</c:v>
                </c:pt>
                <c:pt idx="2635">
                  <c:v>131750000000.00659</c:v>
                </c:pt>
                <c:pt idx="2636">
                  <c:v>131800000000.00661</c:v>
                </c:pt>
                <c:pt idx="2637">
                  <c:v>131850000000.00661</c:v>
                </c:pt>
                <c:pt idx="2638">
                  <c:v>131900000000.00661</c:v>
                </c:pt>
                <c:pt idx="2639">
                  <c:v>131950000000.00661</c:v>
                </c:pt>
                <c:pt idx="2640">
                  <c:v>132000000000.00664</c:v>
                </c:pt>
                <c:pt idx="2641">
                  <c:v>132050000000.00664</c:v>
                </c:pt>
                <c:pt idx="2642">
                  <c:v>132100000000.00664</c:v>
                </c:pt>
                <c:pt idx="2643">
                  <c:v>132150000000.00664</c:v>
                </c:pt>
                <c:pt idx="2644">
                  <c:v>132200000000.00667</c:v>
                </c:pt>
                <c:pt idx="2645">
                  <c:v>132250000000.00667</c:v>
                </c:pt>
                <c:pt idx="2646">
                  <c:v>132300000000.00667</c:v>
                </c:pt>
                <c:pt idx="2647">
                  <c:v>132350000000.0067</c:v>
                </c:pt>
                <c:pt idx="2648">
                  <c:v>132400000000.0067</c:v>
                </c:pt>
                <c:pt idx="2649">
                  <c:v>132450000000.00671</c:v>
                </c:pt>
                <c:pt idx="2650">
                  <c:v>132500000000.00671</c:v>
                </c:pt>
                <c:pt idx="2651">
                  <c:v>132550000000.00673</c:v>
                </c:pt>
                <c:pt idx="2652">
                  <c:v>132600000000.00673</c:v>
                </c:pt>
                <c:pt idx="2653">
                  <c:v>132650000000.00674</c:v>
                </c:pt>
                <c:pt idx="2654">
                  <c:v>132700000000.00674</c:v>
                </c:pt>
                <c:pt idx="2655">
                  <c:v>132750000000.00676</c:v>
                </c:pt>
                <c:pt idx="2656">
                  <c:v>132800000000.00676</c:v>
                </c:pt>
                <c:pt idx="2657">
                  <c:v>132850000000.00677</c:v>
                </c:pt>
                <c:pt idx="2658">
                  <c:v>132900000000.00677</c:v>
                </c:pt>
                <c:pt idx="2659">
                  <c:v>132950000000.00679</c:v>
                </c:pt>
                <c:pt idx="2660">
                  <c:v>133000000000.00679</c:v>
                </c:pt>
                <c:pt idx="2661">
                  <c:v>133050000000.00681</c:v>
                </c:pt>
                <c:pt idx="2662">
                  <c:v>133100000000.00681</c:v>
                </c:pt>
                <c:pt idx="2663">
                  <c:v>133150000000.00681</c:v>
                </c:pt>
                <c:pt idx="2664">
                  <c:v>133200000000.00681</c:v>
                </c:pt>
                <c:pt idx="2665">
                  <c:v>133250000000.00684</c:v>
                </c:pt>
                <c:pt idx="2666">
                  <c:v>133300000000.00684</c:v>
                </c:pt>
                <c:pt idx="2667">
                  <c:v>133350000000.00684</c:v>
                </c:pt>
                <c:pt idx="2668">
                  <c:v>133400000000.00684</c:v>
                </c:pt>
                <c:pt idx="2669">
                  <c:v>133450000000.00687</c:v>
                </c:pt>
                <c:pt idx="2670">
                  <c:v>133500000000.00687</c:v>
                </c:pt>
                <c:pt idx="2671">
                  <c:v>133550000000.00687</c:v>
                </c:pt>
                <c:pt idx="2672">
                  <c:v>133600000000.00687</c:v>
                </c:pt>
                <c:pt idx="2673">
                  <c:v>133650000000.0069</c:v>
                </c:pt>
                <c:pt idx="2674">
                  <c:v>133700000000.0069</c:v>
                </c:pt>
                <c:pt idx="2675">
                  <c:v>133750000000.00691</c:v>
                </c:pt>
                <c:pt idx="2676">
                  <c:v>133800000000.00691</c:v>
                </c:pt>
                <c:pt idx="2677">
                  <c:v>133850000000.00693</c:v>
                </c:pt>
                <c:pt idx="2678">
                  <c:v>133900000000.00693</c:v>
                </c:pt>
                <c:pt idx="2679">
                  <c:v>133950000000.00694</c:v>
                </c:pt>
                <c:pt idx="2680">
                  <c:v>134000000000.00694</c:v>
                </c:pt>
                <c:pt idx="2681">
                  <c:v>134050000000.00696</c:v>
                </c:pt>
                <c:pt idx="2682">
                  <c:v>134100000000.00696</c:v>
                </c:pt>
                <c:pt idx="2683">
                  <c:v>134150000000.00697</c:v>
                </c:pt>
                <c:pt idx="2684">
                  <c:v>134200000000.00697</c:v>
                </c:pt>
                <c:pt idx="2685">
                  <c:v>134250000000.00699</c:v>
                </c:pt>
                <c:pt idx="2686">
                  <c:v>134300000000.00699</c:v>
                </c:pt>
                <c:pt idx="2687">
                  <c:v>134350000000.007</c:v>
                </c:pt>
                <c:pt idx="2688">
                  <c:v>134400000000.00702</c:v>
                </c:pt>
                <c:pt idx="2689">
                  <c:v>134450000000.00702</c:v>
                </c:pt>
                <c:pt idx="2690">
                  <c:v>134500000000.00703</c:v>
                </c:pt>
                <c:pt idx="2691">
                  <c:v>134550000000.00703</c:v>
                </c:pt>
                <c:pt idx="2692">
                  <c:v>134600000000.00705</c:v>
                </c:pt>
                <c:pt idx="2693">
                  <c:v>134650000000.00705</c:v>
                </c:pt>
                <c:pt idx="2694">
                  <c:v>134700000000.00706</c:v>
                </c:pt>
                <c:pt idx="2695">
                  <c:v>134750000000.00706</c:v>
                </c:pt>
                <c:pt idx="2696">
                  <c:v>134800000000.00708</c:v>
                </c:pt>
                <c:pt idx="2697">
                  <c:v>134850000000.00708</c:v>
                </c:pt>
                <c:pt idx="2698">
                  <c:v>134900000000.00714</c:v>
                </c:pt>
                <c:pt idx="2699">
                  <c:v>134950000000.00714</c:v>
                </c:pt>
                <c:pt idx="2700">
                  <c:v>135000000000.00716</c:v>
                </c:pt>
                <c:pt idx="2701">
                  <c:v>135050000000.00716</c:v>
                </c:pt>
                <c:pt idx="2702">
                  <c:v>135100000000.00717</c:v>
                </c:pt>
                <c:pt idx="2703">
                  <c:v>135150000000.00717</c:v>
                </c:pt>
                <c:pt idx="2704">
                  <c:v>135200000000.00719</c:v>
                </c:pt>
                <c:pt idx="2705">
                  <c:v>135250000000.00719</c:v>
                </c:pt>
                <c:pt idx="2706">
                  <c:v>135300000000.0072</c:v>
                </c:pt>
                <c:pt idx="2707">
                  <c:v>135350000000.0072</c:v>
                </c:pt>
                <c:pt idx="2708">
                  <c:v>135400000000.0072</c:v>
                </c:pt>
                <c:pt idx="2709">
                  <c:v>135450000000.0072</c:v>
                </c:pt>
                <c:pt idx="2710">
                  <c:v>135500000000.0072</c:v>
                </c:pt>
                <c:pt idx="2711">
                  <c:v>135550000000.0072</c:v>
                </c:pt>
                <c:pt idx="2712">
                  <c:v>135600000000.0072</c:v>
                </c:pt>
                <c:pt idx="2713">
                  <c:v>135650000000.0072</c:v>
                </c:pt>
                <c:pt idx="2714">
                  <c:v>135700000000.00722</c:v>
                </c:pt>
                <c:pt idx="2715">
                  <c:v>135750000000.00722</c:v>
                </c:pt>
                <c:pt idx="2716">
                  <c:v>135800000000.00723</c:v>
                </c:pt>
                <c:pt idx="2717">
                  <c:v>135850000000.00723</c:v>
                </c:pt>
                <c:pt idx="2718">
                  <c:v>135900000000.00725</c:v>
                </c:pt>
                <c:pt idx="2719">
                  <c:v>135950000000.00725</c:v>
                </c:pt>
                <c:pt idx="2720">
                  <c:v>136000000000.00726</c:v>
                </c:pt>
                <c:pt idx="2721">
                  <c:v>136050000000.00726</c:v>
                </c:pt>
                <c:pt idx="2722">
                  <c:v>136100000000.00728</c:v>
                </c:pt>
                <c:pt idx="2723">
                  <c:v>136150000000.00728</c:v>
                </c:pt>
                <c:pt idx="2724">
                  <c:v>136200000000.00729</c:v>
                </c:pt>
                <c:pt idx="2725">
                  <c:v>136250000000.00729</c:v>
                </c:pt>
                <c:pt idx="2726">
                  <c:v>136300000000.00732</c:v>
                </c:pt>
                <c:pt idx="2727">
                  <c:v>136350000000.00732</c:v>
                </c:pt>
                <c:pt idx="2728">
                  <c:v>136400000000.00732</c:v>
                </c:pt>
                <c:pt idx="2729">
                  <c:v>136450000000.00735</c:v>
                </c:pt>
                <c:pt idx="2730">
                  <c:v>136500000000.00735</c:v>
                </c:pt>
                <c:pt idx="2731">
                  <c:v>136550000000.00735</c:v>
                </c:pt>
                <c:pt idx="2732">
                  <c:v>136600000000.00735</c:v>
                </c:pt>
                <c:pt idx="2733">
                  <c:v>136650000000.0074</c:v>
                </c:pt>
                <c:pt idx="2734">
                  <c:v>136700000000.0074</c:v>
                </c:pt>
                <c:pt idx="2735">
                  <c:v>136750000000.0074</c:v>
                </c:pt>
                <c:pt idx="2736">
                  <c:v>136800000000.0074</c:v>
                </c:pt>
                <c:pt idx="2737">
                  <c:v>136850000000.0074</c:v>
                </c:pt>
                <c:pt idx="2738">
                  <c:v>136900000000.0074</c:v>
                </c:pt>
                <c:pt idx="2739">
                  <c:v>136950000000.00742</c:v>
                </c:pt>
                <c:pt idx="2740">
                  <c:v>137000000000.00742</c:v>
                </c:pt>
                <c:pt idx="2741">
                  <c:v>137050000000.00743</c:v>
                </c:pt>
                <c:pt idx="2742">
                  <c:v>137100000000.00743</c:v>
                </c:pt>
                <c:pt idx="2743">
                  <c:v>137150000000.00745</c:v>
                </c:pt>
                <c:pt idx="2744">
                  <c:v>137200000000.00745</c:v>
                </c:pt>
                <c:pt idx="2745">
                  <c:v>137250000000.00746</c:v>
                </c:pt>
                <c:pt idx="2746">
                  <c:v>137300000000.00746</c:v>
                </c:pt>
                <c:pt idx="2747">
                  <c:v>137350000000.00748</c:v>
                </c:pt>
                <c:pt idx="2748">
                  <c:v>137400000000.00748</c:v>
                </c:pt>
                <c:pt idx="2749">
                  <c:v>137450000000.00748</c:v>
                </c:pt>
                <c:pt idx="2750">
                  <c:v>137500000000.00748</c:v>
                </c:pt>
                <c:pt idx="2751">
                  <c:v>137550000000.00748</c:v>
                </c:pt>
                <c:pt idx="2752">
                  <c:v>137600000000.00748</c:v>
                </c:pt>
                <c:pt idx="2753">
                  <c:v>137650000000.00748</c:v>
                </c:pt>
                <c:pt idx="2754">
                  <c:v>137700000000.00748</c:v>
                </c:pt>
                <c:pt idx="2755">
                  <c:v>137750000000.00748</c:v>
                </c:pt>
                <c:pt idx="2756">
                  <c:v>137800000000.00748</c:v>
                </c:pt>
                <c:pt idx="2757">
                  <c:v>137850000000.00748</c:v>
                </c:pt>
                <c:pt idx="2758">
                  <c:v>137900000000.00748</c:v>
                </c:pt>
                <c:pt idx="2759">
                  <c:v>137950000000.00748</c:v>
                </c:pt>
                <c:pt idx="2760">
                  <c:v>138000000000.00748</c:v>
                </c:pt>
                <c:pt idx="2761">
                  <c:v>138050000000.00748</c:v>
                </c:pt>
                <c:pt idx="2762">
                  <c:v>138100000000.0076</c:v>
                </c:pt>
                <c:pt idx="2763">
                  <c:v>138150000000.0076</c:v>
                </c:pt>
                <c:pt idx="2764">
                  <c:v>138200000000.0076</c:v>
                </c:pt>
                <c:pt idx="2765">
                  <c:v>138250000000.0076</c:v>
                </c:pt>
                <c:pt idx="2766">
                  <c:v>138300000000.00763</c:v>
                </c:pt>
                <c:pt idx="2767">
                  <c:v>138350000000.00763</c:v>
                </c:pt>
                <c:pt idx="2768">
                  <c:v>138400000000.00763</c:v>
                </c:pt>
                <c:pt idx="2769">
                  <c:v>138450000000.00766</c:v>
                </c:pt>
                <c:pt idx="2770">
                  <c:v>138500000000.00766</c:v>
                </c:pt>
                <c:pt idx="2771">
                  <c:v>138550000000.00766</c:v>
                </c:pt>
                <c:pt idx="2772">
                  <c:v>138600000000.00766</c:v>
                </c:pt>
                <c:pt idx="2773">
                  <c:v>138650000000.00769</c:v>
                </c:pt>
                <c:pt idx="2774">
                  <c:v>138700000000.00769</c:v>
                </c:pt>
                <c:pt idx="2775">
                  <c:v>138750000000.00769</c:v>
                </c:pt>
                <c:pt idx="2776">
                  <c:v>138800000000.00769</c:v>
                </c:pt>
                <c:pt idx="2777">
                  <c:v>138850000000.00772</c:v>
                </c:pt>
                <c:pt idx="2778">
                  <c:v>138900000000.00772</c:v>
                </c:pt>
                <c:pt idx="2779">
                  <c:v>138950000000.00772</c:v>
                </c:pt>
                <c:pt idx="2780">
                  <c:v>139000000000.00772</c:v>
                </c:pt>
                <c:pt idx="2781">
                  <c:v>139050000000.00775</c:v>
                </c:pt>
                <c:pt idx="2782">
                  <c:v>139100000000.00775</c:v>
                </c:pt>
                <c:pt idx="2783">
                  <c:v>139150000000.00775</c:v>
                </c:pt>
                <c:pt idx="2784">
                  <c:v>139200000000.00775</c:v>
                </c:pt>
                <c:pt idx="2785">
                  <c:v>139250000000.00778</c:v>
                </c:pt>
                <c:pt idx="2786">
                  <c:v>139300000000.00778</c:v>
                </c:pt>
                <c:pt idx="2787">
                  <c:v>139350000000.00778</c:v>
                </c:pt>
                <c:pt idx="2788">
                  <c:v>139400000000.00778</c:v>
                </c:pt>
                <c:pt idx="2789">
                  <c:v>139450000000.00778</c:v>
                </c:pt>
                <c:pt idx="2790">
                  <c:v>139500000000.00778</c:v>
                </c:pt>
                <c:pt idx="2791">
                  <c:v>139550000000.00778</c:v>
                </c:pt>
                <c:pt idx="2792">
                  <c:v>139600000000.00778</c:v>
                </c:pt>
                <c:pt idx="2793">
                  <c:v>139650000000.00778</c:v>
                </c:pt>
                <c:pt idx="2794">
                  <c:v>139700000000.00778</c:v>
                </c:pt>
                <c:pt idx="2795">
                  <c:v>139750000000.00778</c:v>
                </c:pt>
                <c:pt idx="2796">
                  <c:v>139800000000.00778</c:v>
                </c:pt>
                <c:pt idx="2797">
                  <c:v>139850000000.00778</c:v>
                </c:pt>
                <c:pt idx="2798">
                  <c:v>139900000000.00778</c:v>
                </c:pt>
                <c:pt idx="2799">
                  <c:v>139950000000.00778</c:v>
                </c:pt>
                <c:pt idx="2800">
                  <c:v>140000000000.00778</c:v>
                </c:pt>
                <c:pt idx="2801">
                  <c:v>140050000000.00781</c:v>
                </c:pt>
                <c:pt idx="2802">
                  <c:v>140100000000.00781</c:v>
                </c:pt>
                <c:pt idx="2803">
                  <c:v>140150000000.00781</c:v>
                </c:pt>
                <c:pt idx="2804">
                  <c:v>140200000000.00781</c:v>
                </c:pt>
                <c:pt idx="2805">
                  <c:v>140250000000.00784</c:v>
                </c:pt>
                <c:pt idx="2806">
                  <c:v>140300000000.00784</c:v>
                </c:pt>
                <c:pt idx="2807">
                  <c:v>140350000000.00784</c:v>
                </c:pt>
                <c:pt idx="2808">
                  <c:v>140400000000.00784</c:v>
                </c:pt>
                <c:pt idx="2809">
                  <c:v>140450000000.00787</c:v>
                </c:pt>
                <c:pt idx="2810">
                  <c:v>140500000000.00787</c:v>
                </c:pt>
                <c:pt idx="2811">
                  <c:v>140550000000.00787</c:v>
                </c:pt>
                <c:pt idx="2812">
                  <c:v>140600000000.008</c:v>
                </c:pt>
                <c:pt idx="2813">
                  <c:v>140650000000.008</c:v>
                </c:pt>
                <c:pt idx="2814">
                  <c:v>140700000000.008</c:v>
                </c:pt>
                <c:pt idx="2815">
                  <c:v>140750000000.008</c:v>
                </c:pt>
                <c:pt idx="2816">
                  <c:v>140800000000.00803</c:v>
                </c:pt>
                <c:pt idx="2817">
                  <c:v>140850000000.00803</c:v>
                </c:pt>
                <c:pt idx="2818">
                  <c:v>140900000000.00803</c:v>
                </c:pt>
                <c:pt idx="2819">
                  <c:v>140950000000.00803</c:v>
                </c:pt>
                <c:pt idx="2820">
                  <c:v>141000000000.00806</c:v>
                </c:pt>
                <c:pt idx="2821">
                  <c:v>141050000000.00806</c:v>
                </c:pt>
                <c:pt idx="2822">
                  <c:v>141100000000.00806</c:v>
                </c:pt>
                <c:pt idx="2823">
                  <c:v>141150000000.00806</c:v>
                </c:pt>
                <c:pt idx="2824">
                  <c:v>141200000000.00809</c:v>
                </c:pt>
                <c:pt idx="2825">
                  <c:v>141250000000.00809</c:v>
                </c:pt>
                <c:pt idx="2826">
                  <c:v>141300000000.00809</c:v>
                </c:pt>
                <c:pt idx="2827">
                  <c:v>141350000000.00809</c:v>
                </c:pt>
                <c:pt idx="2828">
                  <c:v>141400000000.00812</c:v>
                </c:pt>
                <c:pt idx="2829">
                  <c:v>141450000000.00812</c:v>
                </c:pt>
                <c:pt idx="2830">
                  <c:v>141500000000.00812</c:v>
                </c:pt>
                <c:pt idx="2831">
                  <c:v>141550000000.00812</c:v>
                </c:pt>
                <c:pt idx="2832">
                  <c:v>141600000000.00815</c:v>
                </c:pt>
                <c:pt idx="2833">
                  <c:v>141650000000.00815</c:v>
                </c:pt>
                <c:pt idx="2834">
                  <c:v>141700000000.00815</c:v>
                </c:pt>
                <c:pt idx="2835">
                  <c:v>141750000000.00815</c:v>
                </c:pt>
                <c:pt idx="2836">
                  <c:v>141800000000.00818</c:v>
                </c:pt>
                <c:pt idx="2837">
                  <c:v>141850000000.00818</c:v>
                </c:pt>
                <c:pt idx="2838">
                  <c:v>141900000000.00818</c:v>
                </c:pt>
                <c:pt idx="2839">
                  <c:v>141950000000.00818</c:v>
                </c:pt>
                <c:pt idx="2840">
                  <c:v>142000000000.00821</c:v>
                </c:pt>
                <c:pt idx="2841">
                  <c:v>142050000000.00821</c:v>
                </c:pt>
                <c:pt idx="2842">
                  <c:v>142100000000.00821</c:v>
                </c:pt>
                <c:pt idx="2843">
                  <c:v>142150000000.00821</c:v>
                </c:pt>
                <c:pt idx="2844">
                  <c:v>142200000000.00824</c:v>
                </c:pt>
                <c:pt idx="2845">
                  <c:v>142250000000.00824</c:v>
                </c:pt>
                <c:pt idx="2846">
                  <c:v>142300000000.00824</c:v>
                </c:pt>
                <c:pt idx="2847">
                  <c:v>142350000000.00824</c:v>
                </c:pt>
                <c:pt idx="2848">
                  <c:v>142400000000.00827</c:v>
                </c:pt>
                <c:pt idx="2849">
                  <c:v>142450000000.00827</c:v>
                </c:pt>
                <c:pt idx="2850">
                  <c:v>142500000000.00827</c:v>
                </c:pt>
                <c:pt idx="2851">
                  <c:v>142550000000.0083</c:v>
                </c:pt>
                <c:pt idx="2852">
                  <c:v>142600000000.0083</c:v>
                </c:pt>
                <c:pt idx="2853">
                  <c:v>142650000000.0083</c:v>
                </c:pt>
                <c:pt idx="2854">
                  <c:v>142700000000.0083</c:v>
                </c:pt>
                <c:pt idx="2855">
                  <c:v>142750000000.00833</c:v>
                </c:pt>
                <c:pt idx="2856">
                  <c:v>142800000000.00833</c:v>
                </c:pt>
                <c:pt idx="2857">
                  <c:v>142850000000.00833</c:v>
                </c:pt>
                <c:pt idx="2858">
                  <c:v>142900000000.00833</c:v>
                </c:pt>
                <c:pt idx="2859">
                  <c:v>142950000000.00836</c:v>
                </c:pt>
                <c:pt idx="2860">
                  <c:v>143000000000.00836</c:v>
                </c:pt>
                <c:pt idx="2861">
                  <c:v>143050000000.00836</c:v>
                </c:pt>
                <c:pt idx="2862">
                  <c:v>143100000000.00836</c:v>
                </c:pt>
                <c:pt idx="2863">
                  <c:v>143150000000.00839</c:v>
                </c:pt>
                <c:pt idx="2864">
                  <c:v>143200000000.00839</c:v>
                </c:pt>
                <c:pt idx="2865">
                  <c:v>143250000000.00839</c:v>
                </c:pt>
                <c:pt idx="2866">
                  <c:v>143300000000.00839</c:v>
                </c:pt>
                <c:pt idx="2867">
                  <c:v>143350000000.00842</c:v>
                </c:pt>
                <c:pt idx="2868">
                  <c:v>143400000000.00842</c:v>
                </c:pt>
                <c:pt idx="2869">
                  <c:v>143450000000.00842</c:v>
                </c:pt>
                <c:pt idx="2870">
                  <c:v>143500000000.00842</c:v>
                </c:pt>
                <c:pt idx="2871">
                  <c:v>143550000000.00845</c:v>
                </c:pt>
                <c:pt idx="2872">
                  <c:v>143600000000.00845</c:v>
                </c:pt>
                <c:pt idx="2873">
                  <c:v>143650000000.00845</c:v>
                </c:pt>
                <c:pt idx="2874">
                  <c:v>143700000000.00845</c:v>
                </c:pt>
                <c:pt idx="2875">
                  <c:v>143750000000.00848</c:v>
                </c:pt>
                <c:pt idx="2876">
                  <c:v>143800000000.00848</c:v>
                </c:pt>
                <c:pt idx="2877">
                  <c:v>143850000000.00848</c:v>
                </c:pt>
                <c:pt idx="2878">
                  <c:v>143900000000.00848</c:v>
                </c:pt>
                <c:pt idx="2879">
                  <c:v>143950000000.00848</c:v>
                </c:pt>
                <c:pt idx="2880">
                  <c:v>144000000000.00848</c:v>
                </c:pt>
                <c:pt idx="2881">
                  <c:v>144050000000.00848</c:v>
                </c:pt>
                <c:pt idx="2882">
                  <c:v>144100000000.00848</c:v>
                </c:pt>
                <c:pt idx="2883">
                  <c:v>144150000000.00848</c:v>
                </c:pt>
                <c:pt idx="2884">
                  <c:v>144200000000.00848</c:v>
                </c:pt>
                <c:pt idx="2885">
                  <c:v>144250000000.00848</c:v>
                </c:pt>
                <c:pt idx="2886">
                  <c:v>144300000000.00848</c:v>
                </c:pt>
                <c:pt idx="2887">
                  <c:v>144350000000.00858</c:v>
                </c:pt>
                <c:pt idx="2888">
                  <c:v>144400000000.00858</c:v>
                </c:pt>
                <c:pt idx="2889">
                  <c:v>144450000000.00858</c:v>
                </c:pt>
                <c:pt idx="2890">
                  <c:v>144500000000.00858</c:v>
                </c:pt>
                <c:pt idx="2891">
                  <c:v>144550000000.00861</c:v>
                </c:pt>
                <c:pt idx="2892">
                  <c:v>144600000000.00861</c:v>
                </c:pt>
                <c:pt idx="2893">
                  <c:v>144650000000.00861</c:v>
                </c:pt>
                <c:pt idx="2894">
                  <c:v>144700000000.00864</c:v>
                </c:pt>
                <c:pt idx="2895">
                  <c:v>144750000000.00864</c:v>
                </c:pt>
                <c:pt idx="2896">
                  <c:v>144800000000.00864</c:v>
                </c:pt>
                <c:pt idx="2897">
                  <c:v>144850000000.00864</c:v>
                </c:pt>
                <c:pt idx="2898">
                  <c:v>144900000000.00867</c:v>
                </c:pt>
                <c:pt idx="2899">
                  <c:v>144950000000.00867</c:v>
                </c:pt>
                <c:pt idx="2900">
                  <c:v>145000000000.00867</c:v>
                </c:pt>
                <c:pt idx="2901">
                  <c:v>145050000000.00867</c:v>
                </c:pt>
                <c:pt idx="2902">
                  <c:v>145100000000.0087</c:v>
                </c:pt>
                <c:pt idx="2903">
                  <c:v>145150000000.0087</c:v>
                </c:pt>
                <c:pt idx="2904">
                  <c:v>145200000000.0087</c:v>
                </c:pt>
                <c:pt idx="2905">
                  <c:v>145250000000.0087</c:v>
                </c:pt>
                <c:pt idx="2906">
                  <c:v>145300000000.00873</c:v>
                </c:pt>
                <c:pt idx="2907">
                  <c:v>145350000000.00873</c:v>
                </c:pt>
                <c:pt idx="2908">
                  <c:v>145400000000.00873</c:v>
                </c:pt>
                <c:pt idx="2909">
                  <c:v>145450000000.00873</c:v>
                </c:pt>
                <c:pt idx="2910">
                  <c:v>145500000000.00876</c:v>
                </c:pt>
                <c:pt idx="2911">
                  <c:v>145550000000.00876</c:v>
                </c:pt>
                <c:pt idx="2912">
                  <c:v>145600000000.00876</c:v>
                </c:pt>
                <c:pt idx="2913">
                  <c:v>145650000000.00876</c:v>
                </c:pt>
                <c:pt idx="2914">
                  <c:v>145700000000.00879</c:v>
                </c:pt>
                <c:pt idx="2915">
                  <c:v>145750000000.00879</c:v>
                </c:pt>
                <c:pt idx="2916">
                  <c:v>145800000000.00879</c:v>
                </c:pt>
                <c:pt idx="2917">
                  <c:v>145850000000.00879</c:v>
                </c:pt>
                <c:pt idx="2918">
                  <c:v>145900000000.00882</c:v>
                </c:pt>
                <c:pt idx="2919">
                  <c:v>145950000000.00882</c:v>
                </c:pt>
                <c:pt idx="2920">
                  <c:v>146000000000.00882</c:v>
                </c:pt>
                <c:pt idx="2921">
                  <c:v>146050000000.00882</c:v>
                </c:pt>
                <c:pt idx="2922">
                  <c:v>146100000000.00885</c:v>
                </c:pt>
                <c:pt idx="2923">
                  <c:v>146150000000.00885</c:v>
                </c:pt>
                <c:pt idx="2924">
                  <c:v>146200000000.00885</c:v>
                </c:pt>
                <c:pt idx="2925">
                  <c:v>146250000000.00885</c:v>
                </c:pt>
                <c:pt idx="2926">
                  <c:v>146300000000.00888</c:v>
                </c:pt>
                <c:pt idx="2927">
                  <c:v>146350000000.00888</c:v>
                </c:pt>
                <c:pt idx="2928">
                  <c:v>146400000000.00888</c:v>
                </c:pt>
                <c:pt idx="2929">
                  <c:v>146450000000.00888</c:v>
                </c:pt>
                <c:pt idx="2930">
                  <c:v>146500000000.00888</c:v>
                </c:pt>
                <c:pt idx="2931">
                  <c:v>146550000000.00888</c:v>
                </c:pt>
                <c:pt idx="2932">
                  <c:v>146600000000.00888</c:v>
                </c:pt>
                <c:pt idx="2933">
                  <c:v>146650000000.00888</c:v>
                </c:pt>
                <c:pt idx="2934">
                  <c:v>146700000000.00888</c:v>
                </c:pt>
                <c:pt idx="2935">
                  <c:v>146750000000.00888</c:v>
                </c:pt>
                <c:pt idx="2936">
                  <c:v>146800000000.00888</c:v>
                </c:pt>
                <c:pt idx="2937">
                  <c:v>146850000000.00888</c:v>
                </c:pt>
                <c:pt idx="2938">
                  <c:v>146900000000.00888</c:v>
                </c:pt>
                <c:pt idx="2939">
                  <c:v>146950000000.00888</c:v>
                </c:pt>
                <c:pt idx="2940">
                  <c:v>147000000000.00888</c:v>
                </c:pt>
                <c:pt idx="2941">
                  <c:v>147050000000.009</c:v>
                </c:pt>
                <c:pt idx="2942">
                  <c:v>147100000000.009</c:v>
                </c:pt>
                <c:pt idx="2943">
                  <c:v>147150000000.009</c:v>
                </c:pt>
                <c:pt idx="2944">
                  <c:v>147200000000.009</c:v>
                </c:pt>
                <c:pt idx="2945">
                  <c:v>147250000000.00903</c:v>
                </c:pt>
                <c:pt idx="2946">
                  <c:v>147300000000.00903</c:v>
                </c:pt>
                <c:pt idx="2947">
                  <c:v>147350000000.00903</c:v>
                </c:pt>
                <c:pt idx="2948">
                  <c:v>147400000000.00903</c:v>
                </c:pt>
                <c:pt idx="2949">
                  <c:v>147450000000.00906</c:v>
                </c:pt>
                <c:pt idx="2950">
                  <c:v>147500000000.00906</c:v>
                </c:pt>
                <c:pt idx="2951">
                  <c:v>147550000000.00906</c:v>
                </c:pt>
                <c:pt idx="2952">
                  <c:v>147600000000.00906</c:v>
                </c:pt>
                <c:pt idx="2953">
                  <c:v>147650000000.00909</c:v>
                </c:pt>
                <c:pt idx="2954">
                  <c:v>147700000000.00909</c:v>
                </c:pt>
                <c:pt idx="2955">
                  <c:v>147750000000.00909</c:v>
                </c:pt>
                <c:pt idx="2956">
                  <c:v>147800000000.00909</c:v>
                </c:pt>
                <c:pt idx="2957">
                  <c:v>147850000000.00912</c:v>
                </c:pt>
                <c:pt idx="2958">
                  <c:v>147900000000.00912</c:v>
                </c:pt>
                <c:pt idx="2959">
                  <c:v>147950000000.00912</c:v>
                </c:pt>
                <c:pt idx="2960">
                  <c:v>148000000000.00912</c:v>
                </c:pt>
                <c:pt idx="2961">
                  <c:v>148050000000.00916</c:v>
                </c:pt>
                <c:pt idx="2962">
                  <c:v>148100000000.00916</c:v>
                </c:pt>
                <c:pt idx="2963">
                  <c:v>148150000000.00916</c:v>
                </c:pt>
                <c:pt idx="2964">
                  <c:v>148200000000.00916</c:v>
                </c:pt>
                <c:pt idx="2965">
                  <c:v>148250000000.00919</c:v>
                </c:pt>
                <c:pt idx="2966">
                  <c:v>148300000000.00919</c:v>
                </c:pt>
                <c:pt idx="2967">
                  <c:v>148350000000.00919</c:v>
                </c:pt>
                <c:pt idx="2968">
                  <c:v>148400000000.00919</c:v>
                </c:pt>
                <c:pt idx="2969">
                  <c:v>148450000000.00931</c:v>
                </c:pt>
                <c:pt idx="2970">
                  <c:v>148500000000.00931</c:v>
                </c:pt>
                <c:pt idx="2971">
                  <c:v>148550000000.00931</c:v>
                </c:pt>
                <c:pt idx="2972">
                  <c:v>148600000000.00931</c:v>
                </c:pt>
                <c:pt idx="2973">
                  <c:v>148650000000.00931</c:v>
                </c:pt>
                <c:pt idx="2974">
                  <c:v>148700000000.00931</c:v>
                </c:pt>
                <c:pt idx="2975">
                  <c:v>148750000000.00931</c:v>
                </c:pt>
                <c:pt idx="2976">
                  <c:v>148800000000.00931</c:v>
                </c:pt>
                <c:pt idx="2977">
                  <c:v>148850000000.00931</c:v>
                </c:pt>
                <c:pt idx="2978">
                  <c:v>148900000000.00931</c:v>
                </c:pt>
                <c:pt idx="2979">
                  <c:v>148950000000.00931</c:v>
                </c:pt>
                <c:pt idx="2980">
                  <c:v>149000000000.00931</c:v>
                </c:pt>
                <c:pt idx="2981">
                  <c:v>149050000000.00931</c:v>
                </c:pt>
                <c:pt idx="2982">
                  <c:v>149100000000.00931</c:v>
                </c:pt>
                <c:pt idx="2983">
                  <c:v>149150000000.00931</c:v>
                </c:pt>
                <c:pt idx="2984">
                  <c:v>149200000000.00934</c:v>
                </c:pt>
                <c:pt idx="2985">
                  <c:v>149250000000.00934</c:v>
                </c:pt>
                <c:pt idx="2986">
                  <c:v>149300000000.00934</c:v>
                </c:pt>
                <c:pt idx="2987">
                  <c:v>149350000000.00934</c:v>
                </c:pt>
                <c:pt idx="2988">
                  <c:v>149400000000.00937</c:v>
                </c:pt>
                <c:pt idx="2989">
                  <c:v>149450000000.00937</c:v>
                </c:pt>
                <c:pt idx="2990">
                  <c:v>149500000000.00937</c:v>
                </c:pt>
                <c:pt idx="2991">
                  <c:v>149550000000.00937</c:v>
                </c:pt>
                <c:pt idx="2992">
                  <c:v>149600000000.0094</c:v>
                </c:pt>
                <c:pt idx="2993">
                  <c:v>149650000000.0094</c:v>
                </c:pt>
                <c:pt idx="2994">
                  <c:v>149700000000.0094</c:v>
                </c:pt>
                <c:pt idx="2995">
                  <c:v>149750000000.0094</c:v>
                </c:pt>
                <c:pt idx="2996">
                  <c:v>149800000000.00943</c:v>
                </c:pt>
                <c:pt idx="2997">
                  <c:v>149850000000.00943</c:v>
                </c:pt>
                <c:pt idx="2998">
                  <c:v>149900000000.00943</c:v>
                </c:pt>
                <c:pt idx="2999">
                  <c:v>149950000000.00943</c:v>
                </c:pt>
                <c:pt idx="3000">
                  <c:v>150000000000.00946</c:v>
                </c:pt>
                <c:pt idx="3001">
                  <c:v>150050000000.00946</c:v>
                </c:pt>
                <c:pt idx="3002">
                  <c:v>150100000000.00946</c:v>
                </c:pt>
                <c:pt idx="3003">
                  <c:v>150150000000.00946</c:v>
                </c:pt>
                <c:pt idx="3004">
                  <c:v>150200000000.00949</c:v>
                </c:pt>
                <c:pt idx="3005">
                  <c:v>150250000000.00949</c:v>
                </c:pt>
                <c:pt idx="3006">
                  <c:v>150300000000.00949</c:v>
                </c:pt>
                <c:pt idx="3007">
                  <c:v>150350000000.00949</c:v>
                </c:pt>
                <c:pt idx="3008">
                  <c:v>150400000000.00952</c:v>
                </c:pt>
                <c:pt idx="3009">
                  <c:v>150450000000.00952</c:v>
                </c:pt>
                <c:pt idx="3010">
                  <c:v>150500000000.00952</c:v>
                </c:pt>
                <c:pt idx="3011">
                  <c:v>150550000000.00952</c:v>
                </c:pt>
                <c:pt idx="3012">
                  <c:v>150600000000.00955</c:v>
                </c:pt>
                <c:pt idx="3013">
                  <c:v>150650000000.00955</c:v>
                </c:pt>
                <c:pt idx="3014">
                  <c:v>150700000000.00955</c:v>
                </c:pt>
                <c:pt idx="3015">
                  <c:v>150750000000.00958</c:v>
                </c:pt>
                <c:pt idx="3016">
                  <c:v>150800000000.00958</c:v>
                </c:pt>
                <c:pt idx="3017">
                  <c:v>150850000000.00958</c:v>
                </c:pt>
                <c:pt idx="3018">
                  <c:v>150900000000.00958</c:v>
                </c:pt>
                <c:pt idx="3019">
                  <c:v>150950000000.00961</c:v>
                </c:pt>
                <c:pt idx="3020">
                  <c:v>151000000000.00961</c:v>
                </c:pt>
                <c:pt idx="3021">
                  <c:v>151050000000.00961</c:v>
                </c:pt>
                <c:pt idx="3022">
                  <c:v>151100000000.00961</c:v>
                </c:pt>
                <c:pt idx="3023">
                  <c:v>151150000000.00964</c:v>
                </c:pt>
                <c:pt idx="3024">
                  <c:v>151200000000.00964</c:v>
                </c:pt>
                <c:pt idx="3025">
                  <c:v>151250000000.00964</c:v>
                </c:pt>
                <c:pt idx="3026">
                  <c:v>151300000000.00964</c:v>
                </c:pt>
                <c:pt idx="3027">
                  <c:v>151350000000.00967</c:v>
                </c:pt>
                <c:pt idx="3028">
                  <c:v>151400000000.00967</c:v>
                </c:pt>
                <c:pt idx="3029">
                  <c:v>151450000000.00967</c:v>
                </c:pt>
                <c:pt idx="3030">
                  <c:v>151500000000.00967</c:v>
                </c:pt>
                <c:pt idx="3031">
                  <c:v>151550000000.0097</c:v>
                </c:pt>
                <c:pt idx="3032">
                  <c:v>151600000000.0097</c:v>
                </c:pt>
                <c:pt idx="3033">
                  <c:v>151650000000.0097</c:v>
                </c:pt>
                <c:pt idx="3034">
                  <c:v>151700000000.0097</c:v>
                </c:pt>
                <c:pt idx="3035">
                  <c:v>151750000000.00974</c:v>
                </c:pt>
                <c:pt idx="3036">
                  <c:v>151800000000.00974</c:v>
                </c:pt>
                <c:pt idx="3037">
                  <c:v>151850000000.00974</c:v>
                </c:pt>
                <c:pt idx="3038">
                  <c:v>151900000000.00974</c:v>
                </c:pt>
                <c:pt idx="3039">
                  <c:v>151950000000.00977</c:v>
                </c:pt>
                <c:pt idx="3040">
                  <c:v>152000000000.00977</c:v>
                </c:pt>
                <c:pt idx="3041">
                  <c:v>152050000000.00977</c:v>
                </c:pt>
                <c:pt idx="3042">
                  <c:v>152100000000.00977</c:v>
                </c:pt>
                <c:pt idx="3043">
                  <c:v>152150000000.0098</c:v>
                </c:pt>
                <c:pt idx="3044">
                  <c:v>152200000000.0098</c:v>
                </c:pt>
                <c:pt idx="3045">
                  <c:v>152250000000.0098</c:v>
                </c:pt>
                <c:pt idx="3046">
                  <c:v>152300000000.0098</c:v>
                </c:pt>
                <c:pt idx="3047">
                  <c:v>152350000000.00983</c:v>
                </c:pt>
                <c:pt idx="3048">
                  <c:v>152400000000.00983</c:v>
                </c:pt>
                <c:pt idx="3049">
                  <c:v>152450000000.00983</c:v>
                </c:pt>
                <c:pt idx="3050">
                  <c:v>152500000000.00983</c:v>
                </c:pt>
                <c:pt idx="3051">
                  <c:v>152550000000.00986</c:v>
                </c:pt>
                <c:pt idx="3052">
                  <c:v>152600000000.00986</c:v>
                </c:pt>
                <c:pt idx="3053">
                  <c:v>152650000000.00986</c:v>
                </c:pt>
                <c:pt idx="3054">
                  <c:v>152700000000.00986</c:v>
                </c:pt>
                <c:pt idx="3055">
                  <c:v>152750000000.00989</c:v>
                </c:pt>
                <c:pt idx="3056">
                  <c:v>152800000000.00989</c:v>
                </c:pt>
                <c:pt idx="3057">
                  <c:v>152850000000.00989</c:v>
                </c:pt>
                <c:pt idx="3058">
                  <c:v>152900000000.00992</c:v>
                </c:pt>
                <c:pt idx="3059">
                  <c:v>152950000000.00992</c:v>
                </c:pt>
                <c:pt idx="3060">
                  <c:v>153000000000.00992</c:v>
                </c:pt>
                <c:pt idx="3061">
                  <c:v>153050000000.00992</c:v>
                </c:pt>
                <c:pt idx="3062">
                  <c:v>153100000000.00995</c:v>
                </c:pt>
                <c:pt idx="3063">
                  <c:v>153150000000.00995</c:v>
                </c:pt>
                <c:pt idx="3064">
                  <c:v>153200000000.00995</c:v>
                </c:pt>
                <c:pt idx="3065">
                  <c:v>153250000000.00995</c:v>
                </c:pt>
                <c:pt idx="3066">
                  <c:v>153300000000.00998</c:v>
                </c:pt>
                <c:pt idx="3067">
                  <c:v>153350000000.00998</c:v>
                </c:pt>
                <c:pt idx="3068">
                  <c:v>153400000000.00998</c:v>
                </c:pt>
                <c:pt idx="3069">
                  <c:v>153450000000.00998</c:v>
                </c:pt>
                <c:pt idx="3070">
                  <c:v>153500000000.01001</c:v>
                </c:pt>
                <c:pt idx="3071">
                  <c:v>153550000000.01001</c:v>
                </c:pt>
                <c:pt idx="3072">
                  <c:v>153600000000.01001</c:v>
                </c:pt>
                <c:pt idx="3073">
                  <c:v>153650000000.01001</c:v>
                </c:pt>
                <c:pt idx="3074">
                  <c:v>153700000000.01004</c:v>
                </c:pt>
                <c:pt idx="3075">
                  <c:v>153750000000.01004</c:v>
                </c:pt>
                <c:pt idx="3076">
                  <c:v>153800000000.01004</c:v>
                </c:pt>
                <c:pt idx="3077">
                  <c:v>153850000000.01004</c:v>
                </c:pt>
                <c:pt idx="3078">
                  <c:v>153900000000.01007</c:v>
                </c:pt>
                <c:pt idx="3079">
                  <c:v>153950000000.01007</c:v>
                </c:pt>
                <c:pt idx="3080">
                  <c:v>154000000000.01007</c:v>
                </c:pt>
                <c:pt idx="3081">
                  <c:v>154050000000.01007</c:v>
                </c:pt>
                <c:pt idx="3082">
                  <c:v>154100000000.0101</c:v>
                </c:pt>
                <c:pt idx="3083">
                  <c:v>154150000000.0101</c:v>
                </c:pt>
                <c:pt idx="3084">
                  <c:v>154200000000.0101</c:v>
                </c:pt>
                <c:pt idx="3085">
                  <c:v>154250000000.0101</c:v>
                </c:pt>
                <c:pt idx="3086">
                  <c:v>154300000000.01013</c:v>
                </c:pt>
                <c:pt idx="3087">
                  <c:v>154350000000.01013</c:v>
                </c:pt>
                <c:pt idx="3088">
                  <c:v>154400000000.01013</c:v>
                </c:pt>
                <c:pt idx="3089">
                  <c:v>154450000000.01013</c:v>
                </c:pt>
                <c:pt idx="3090">
                  <c:v>154500000000.01016</c:v>
                </c:pt>
                <c:pt idx="3091">
                  <c:v>154550000000.01016</c:v>
                </c:pt>
                <c:pt idx="3092">
                  <c:v>154600000000.01016</c:v>
                </c:pt>
                <c:pt idx="3093">
                  <c:v>154650000000.01016</c:v>
                </c:pt>
                <c:pt idx="3094">
                  <c:v>154700000000.01019</c:v>
                </c:pt>
                <c:pt idx="3095">
                  <c:v>154750000000.01019</c:v>
                </c:pt>
                <c:pt idx="3096">
                  <c:v>154800000000.01019</c:v>
                </c:pt>
                <c:pt idx="3097">
                  <c:v>154850000000.01031</c:v>
                </c:pt>
                <c:pt idx="3098">
                  <c:v>154900000000.01031</c:v>
                </c:pt>
                <c:pt idx="3099">
                  <c:v>154950000000.01031</c:v>
                </c:pt>
                <c:pt idx="3100">
                  <c:v>155000000000.01031</c:v>
                </c:pt>
                <c:pt idx="3101">
                  <c:v>155050000000.01031</c:v>
                </c:pt>
                <c:pt idx="3102">
                  <c:v>155100000000.01031</c:v>
                </c:pt>
                <c:pt idx="3103">
                  <c:v>155150000000.01031</c:v>
                </c:pt>
                <c:pt idx="3104">
                  <c:v>155200000000.01031</c:v>
                </c:pt>
                <c:pt idx="3105">
                  <c:v>155250000000.01031</c:v>
                </c:pt>
                <c:pt idx="3106">
                  <c:v>155300000000.01031</c:v>
                </c:pt>
                <c:pt idx="3107">
                  <c:v>155350000000.01031</c:v>
                </c:pt>
                <c:pt idx="3108">
                  <c:v>155400000000.01031</c:v>
                </c:pt>
                <c:pt idx="3109">
                  <c:v>155450000000.01031</c:v>
                </c:pt>
                <c:pt idx="3110">
                  <c:v>155500000000.01031</c:v>
                </c:pt>
                <c:pt idx="3111">
                  <c:v>155550000000.01031</c:v>
                </c:pt>
                <c:pt idx="3112">
                  <c:v>155600000000.01031</c:v>
                </c:pt>
                <c:pt idx="3113">
                  <c:v>155650000000.01041</c:v>
                </c:pt>
                <c:pt idx="3114">
                  <c:v>155700000000.01041</c:v>
                </c:pt>
                <c:pt idx="3115">
                  <c:v>155750000000.01041</c:v>
                </c:pt>
                <c:pt idx="3116">
                  <c:v>155800000000.01041</c:v>
                </c:pt>
                <c:pt idx="3117">
                  <c:v>155850000000.01041</c:v>
                </c:pt>
                <c:pt idx="3118">
                  <c:v>155900000000.01041</c:v>
                </c:pt>
                <c:pt idx="3119">
                  <c:v>155950000000.01041</c:v>
                </c:pt>
                <c:pt idx="3120">
                  <c:v>156000000000.01041</c:v>
                </c:pt>
                <c:pt idx="3121">
                  <c:v>156050000000.01041</c:v>
                </c:pt>
                <c:pt idx="3122">
                  <c:v>156100000000.01041</c:v>
                </c:pt>
                <c:pt idx="3123">
                  <c:v>156150000000.01041</c:v>
                </c:pt>
                <c:pt idx="3124">
                  <c:v>156200000000.01041</c:v>
                </c:pt>
                <c:pt idx="3125">
                  <c:v>156250000000.01044</c:v>
                </c:pt>
                <c:pt idx="3126">
                  <c:v>156300000000.01044</c:v>
                </c:pt>
                <c:pt idx="3127">
                  <c:v>156350000000.01044</c:v>
                </c:pt>
                <c:pt idx="3128">
                  <c:v>156400000000.01044</c:v>
                </c:pt>
                <c:pt idx="3129">
                  <c:v>156450000000.01047</c:v>
                </c:pt>
                <c:pt idx="3130">
                  <c:v>156500000000.01047</c:v>
                </c:pt>
                <c:pt idx="3131">
                  <c:v>156550000000.01047</c:v>
                </c:pt>
                <c:pt idx="3132">
                  <c:v>156600000000.01047</c:v>
                </c:pt>
                <c:pt idx="3133">
                  <c:v>156650000000.0105</c:v>
                </c:pt>
                <c:pt idx="3134">
                  <c:v>156700000000.0105</c:v>
                </c:pt>
                <c:pt idx="3135">
                  <c:v>156750000000.0105</c:v>
                </c:pt>
                <c:pt idx="3136">
                  <c:v>156800000000.0105</c:v>
                </c:pt>
                <c:pt idx="3137">
                  <c:v>156850000000.01053</c:v>
                </c:pt>
                <c:pt idx="3138">
                  <c:v>156900000000.01053</c:v>
                </c:pt>
                <c:pt idx="3139">
                  <c:v>156950000000.01053</c:v>
                </c:pt>
                <c:pt idx="3140">
                  <c:v>157000000000.01056</c:v>
                </c:pt>
                <c:pt idx="3141">
                  <c:v>157050000000.01056</c:v>
                </c:pt>
                <c:pt idx="3142">
                  <c:v>157100000000.01056</c:v>
                </c:pt>
                <c:pt idx="3143">
                  <c:v>157150000000.01056</c:v>
                </c:pt>
                <c:pt idx="3144">
                  <c:v>157200000000.01059</c:v>
                </c:pt>
                <c:pt idx="3145">
                  <c:v>157250000000.01059</c:v>
                </c:pt>
                <c:pt idx="3146">
                  <c:v>157300000000.01059</c:v>
                </c:pt>
                <c:pt idx="3147">
                  <c:v>157350000000.01059</c:v>
                </c:pt>
                <c:pt idx="3148">
                  <c:v>157400000000.01071</c:v>
                </c:pt>
                <c:pt idx="3149">
                  <c:v>157450000000.01071</c:v>
                </c:pt>
                <c:pt idx="3150">
                  <c:v>157500000000.01071</c:v>
                </c:pt>
                <c:pt idx="3151">
                  <c:v>157550000000.01071</c:v>
                </c:pt>
                <c:pt idx="3152">
                  <c:v>157600000000.01071</c:v>
                </c:pt>
                <c:pt idx="3153">
                  <c:v>157650000000.01071</c:v>
                </c:pt>
                <c:pt idx="3154">
                  <c:v>157700000000.01071</c:v>
                </c:pt>
                <c:pt idx="3155">
                  <c:v>157750000000.01071</c:v>
                </c:pt>
                <c:pt idx="3156">
                  <c:v>157800000000.01071</c:v>
                </c:pt>
                <c:pt idx="3157">
                  <c:v>157850000000.01071</c:v>
                </c:pt>
                <c:pt idx="3158">
                  <c:v>157900000000.01071</c:v>
                </c:pt>
                <c:pt idx="3159">
                  <c:v>157950000000.01071</c:v>
                </c:pt>
                <c:pt idx="3160">
                  <c:v>158000000000.01071</c:v>
                </c:pt>
                <c:pt idx="3161">
                  <c:v>158050000000.01071</c:v>
                </c:pt>
                <c:pt idx="3162">
                  <c:v>158100000000.01071</c:v>
                </c:pt>
                <c:pt idx="3163">
                  <c:v>158150000000.01071</c:v>
                </c:pt>
                <c:pt idx="3164">
                  <c:v>158200000000.01074</c:v>
                </c:pt>
                <c:pt idx="3165">
                  <c:v>158250000000.01074</c:v>
                </c:pt>
                <c:pt idx="3166">
                  <c:v>158300000000.01074</c:v>
                </c:pt>
                <c:pt idx="3167">
                  <c:v>158350000000.01074</c:v>
                </c:pt>
                <c:pt idx="3168">
                  <c:v>158400000000.01077</c:v>
                </c:pt>
                <c:pt idx="3169">
                  <c:v>158450000000.01077</c:v>
                </c:pt>
                <c:pt idx="3170">
                  <c:v>158500000000.01077</c:v>
                </c:pt>
                <c:pt idx="3171">
                  <c:v>158550000000.01077</c:v>
                </c:pt>
                <c:pt idx="3172">
                  <c:v>158600000000.0108</c:v>
                </c:pt>
                <c:pt idx="3173">
                  <c:v>158650000000.0108</c:v>
                </c:pt>
                <c:pt idx="3174">
                  <c:v>158700000000.0108</c:v>
                </c:pt>
                <c:pt idx="3175">
                  <c:v>158750000000.0108</c:v>
                </c:pt>
                <c:pt idx="3176">
                  <c:v>158800000000.01083</c:v>
                </c:pt>
                <c:pt idx="3177">
                  <c:v>158850000000.01083</c:v>
                </c:pt>
                <c:pt idx="3178">
                  <c:v>158900000000.01083</c:v>
                </c:pt>
                <c:pt idx="3179">
                  <c:v>158950000000.01086</c:v>
                </c:pt>
                <c:pt idx="3180">
                  <c:v>159000000000.01086</c:v>
                </c:pt>
                <c:pt idx="3181">
                  <c:v>159050000000.01086</c:v>
                </c:pt>
                <c:pt idx="3182">
                  <c:v>159100000000.01086</c:v>
                </c:pt>
                <c:pt idx="3183">
                  <c:v>159150000000.01089</c:v>
                </c:pt>
                <c:pt idx="3184">
                  <c:v>159200000000.01089</c:v>
                </c:pt>
                <c:pt idx="3185">
                  <c:v>159250000000.01089</c:v>
                </c:pt>
                <c:pt idx="3186">
                  <c:v>159300000000.01089</c:v>
                </c:pt>
                <c:pt idx="3187">
                  <c:v>159350000000.01093</c:v>
                </c:pt>
                <c:pt idx="3188">
                  <c:v>159400000000.01093</c:v>
                </c:pt>
                <c:pt idx="3189">
                  <c:v>159450000000.01093</c:v>
                </c:pt>
                <c:pt idx="3190">
                  <c:v>159500000000.01093</c:v>
                </c:pt>
                <c:pt idx="3191">
                  <c:v>159550000000.01096</c:v>
                </c:pt>
                <c:pt idx="3192">
                  <c:v>159600000000.01096</c:v>
                </c:pt>
                <c:pt idx="3193">
                  <c:v>159650000000.01096</c:v>
                </c:pt>
                <c:pt idx="3194">
                  <c:v>159700000000.01096</c:v>
                </c:pt>
                <c:pt idx="3195">
                  <c:v>159750000000.01099</c:v>
                </c:pt>
                <c:pt idx="3196">
                  <c:v>159800000000.01099</c:v>
                </c:pt>
                <c:pt idx="3197">
                  <c:v>159850000000.01099</c:v>
                </c:pt>
                <c:pt idx="3198">
                  <c:v>159900000000.01099</c:v>
                </c:pt>
                <c:pt idx="3199">
                  <c:v>159950000000.01111</c:v>
                </c:pt>
                <c:pt idx="3200">
                  <c:v>160000000000.01111</c:v>
                </c:pt>
                <c:pt idx="3201">
                  <c:v>160050000000.01111</c:v>
                </c:pt>
                <c:pt idx="3202">
                  <c:v>160100000000.01099</c:v>
                </c:pt>
                <c:pt idx="3203">
                  <c:v>160150000000.01099</c:v>
                </c:pt>
                <c:pt idx="3204">
                  <c:v>160200000000.01099</c:v>
                </c:pt>
                <c:pt idx="3205">
                  <c:v>160250000000.01096</c:v>
                </c:pt>
                <c:pt idx="3206">
                  <c:v>160300000000.01096</c:v>
                </c:pt>
                <c:pt idx="3207">
                  <c:v>160350000000.01096</c:v>
                </c:pt>
                <c:pt idx="3208">
                  <c:v>160400000000.01093</c:v>
                </c:pt>
                <c:pt idx="3209">
                  <c:v>160450000000.01093</c:v>
                </c:pt>
                <c:pt idx="3210">
                  <c:v>160500000000.01093</c:v>
                </c:pt>
                <c:pt idx="3211">
                  <c:v>160550000000.01089</c:v>
                </c:pt>
                <c:pt idx="3212">
                  <c:v>160600000000.01089</c:v>
                </c:pt>
                <c:pt idx="3213">
                  <c:v>160650000000.01089</c:v>
                </c:pt>
                <c:pt idx="3214">
                  <c:v>160700000000.01086</c:v>
                </c:pt>
                <c:pt idx="3215">
                  <c:v>160750000000.01086</c:v>
                </c:pt>
                <c:pt idx="3216">
                  <c:v>160800000000.01086</c:v>
                </c:pt>
                <c:pt idx="3217">
                  <c:v>160850000000.01083</c:v>
                </c:pt>
                <c:pt idx="3218">
                  <c:v>160900000000.01083</c:v>
                </c:pt>
                <c:pt idx="3219">
                  <c:v>160950000000.01083</c:v>
                </c:pt>
                <c:pt idx="3220">
                  <c:v>161000000000.0108</c:v>
                </c:pt>
                <c:pt idx="3221">
                  <c:v>161050000000.0108</c:v>
                </c:pt>
                <c:pt idx="3222">
                  <c:v>161100000000.0108</c:v>
                </c:pt>
                <c:pt idx="3223">
                  <c:v>161150000000.01077</c:v>
                </c:pt>
                <c:pt idx="3224">
                  <c:v>161200000000.01077</c:v>
                </c:pt>
                <c:pt idx="3225">
                  <c:v>161250000000.01077</c:v>
                </c:pt>
                <c:pt idx="3226">
                  <c:v>161300000000.01074</c:v>
                </c:pt>
                <c:pt idx="3227">
                  <c:v>161350000000.01074</c:v>
                </c:pt>
                <c:pt idx="3228">
                  <c:v>161400000000.01074</c:v>
                </c:pt>
                <c:pt idx="3229">
                  <c:v>161450000000.01071</c:v>
                </c:pt>
                <c:pt idx="3230">
                  <c:v>161500000000.01071</c:v>
                </c:pt>
                <c:pt idx="3231">
                  <c:v>161550000000.01071</c:v>
                </c:pt>
                <c:pt idx="3232">
                  <c:v>161600000000.01071</c:v>
                </c:pt>
                <c:pt idx="3233">
                  <c:v>161650000000.01071</c:v>
                </c:pt>
                <c:pt idx="3234">
                  <c:v>161700000000.01071</c:v>
                </c:pt>
                <c:pt idx="3235">
                  <c:v>161750000000.01071</c:v>
                </c:pt>
                <c:pt idx="3236">
                  <c:v>161800000000.01071</c:v>
                </c:pt>
                <c:pt idx="3237">
                  <c:v>161850000000.01071</c:v>
                </c:pt>
                <c:pt idx="3238">
                  <c:v>161900000000.01071</c:v>
                </c:pt>
                <c:pt idx="3239">
                  <c:v>161950000000.01071</c:v>
                </c:pt>
                <c:pt idx="3240">
                  <c:v>162000000000.01071</c:v>
                </c:pt>
                <c:pt idx="3241">
                  <c:v>162050000000.01071</c:v>
                </c:pt>
                <c:pt idx="3242">
                  <c:v>162100000000.01059</c:v>
                </c:pt>
                <c:pt idx="3243">
                  <c:v>162150000000.01059</c:v>
                </c:pt>
                <c:pt idx="3244">
                  <c:v>162200000000.01059</c:v>
                </c:pt>
                <c:pt idx="3245">
                  <c:v>162250000000.01056</c:v>
                </c:pt>
                <c:pt idx="3246">
                  <c:v>162300000000.01056</c:v>
                </c:pt>
                <c:pt idx="3247">
                  <c:v>162350000000.01056</c:v>
                </c:pt>
                <c:pt idx="3248">
                  <c:v>162400000000.01053</c:v>
                </c:pt>
                <c:pt idx="3249">
                  <c:v>162450000000.01053</c:v>
                </c:pt>
                <c:pt idx="3250">
                  <c:v>162500000000.01053</c:v>
                </c:pt>
                <c:pt idx="3251">
                  <c:v>162550000000.0105</c:v>
                </c:pt>
                <c:pt idx="3252">
                  <c:v>162600000000.0105</c:v>
                </c:pt>
                <c:pt idx="3253">
                  <c:v>162650000000.0105</c:v>
                </c:pt>
                <c:pt idx="3254">
                  <c:v>162700000000.01047</c:v>
                </c:pt>
                <c:pt idx="3255">
                  <c:v>162750000000.01047</c:v>
                </c:pt>
                <c:pt idx="3256">
                  <c:v>162800000000.01047</c:v>
                </c:pt>
                <c:pt idx="3257">
                  <c:v>162850000000.01044</c:v>
                </c:pt>
                <c:pt idx="3258">
                  <c:v>162900000000.01044</c:v>
                </c:pt>
                <c:pt idx="3259">
                  <c:v>162950000000.01044</c:v>
                </c:pt>
                <c:pt idx="3260">
                  <c:v>163000000000.01041</c:v>
                </c:pt>
                <c:pt idx="3261">
                  <c:v>163050000000.01041</c:v>
                </c:pt>
                <c:pt idx="3262">
                  <c:v>163100000000.01041</c:v>
                </c:pt>
                <c:pt idx="3263">
                  <c:v>163150000000.01041</c:v>
                </c:pt>
                <c:pt idx="3264">
                  <c:v>163200000000.01041</c:v>
                </c:pt>
                <c:pt idx="3265">
                  <c:v>163250000000.01041</c:v>
                </c:pt>
                <c:pt idx="3266">
                  <c:v>163300000000.01041</c:v>
                </c:pt>
                <c:pt idx="3267">
                  <c:v>163350000000.01041</c:v>
                </c:pt>
                <c:pt idx="3268">
                  <c:v>163400000000.01041</c:v>
                </c:pt>
                <c:pt idx="3269">
                  <c:v>163450000000.01031</c:v>
                </c:pt>
                <c:pt idx="3270">
                  <c:v>163500000000.01031</c:v>
                </c:pt>
                <c:pt idx="3271">
                  <c:v>163550000000.01031</c:v>
                </c:pt>
                <c:pt idx="3272">
                  <c:v>163600000000.01031</c:v>
                </c:pt>
                <c:pt idx="3273">
                  <c:v>163650000000.01031</c:v>
                </c:pt>
                <c:pt idx="3274">
                  <c:v>163700000000.01031</c:v>
                </c:pt>
                <c:pt idx="3275">
                  <c:v>163750000000.01031</c:v>
                </c:pt>
                <c:pt idx="3276">
                  <c:v>163800000000.01031</c:v>
                </c:pt>
                <c:pt idx="3277">
                  <c:v>163850000000.01031</c:v>
                </c:pt>
                <c:pt idx="3278">
                  <c:v>163900000000.01031</c:v>
                </c:pt>
                <c:pt idx="3279">
                  <c:v>163950000000.01031</c:v>
                </c:pt>
                <c:pt idx="3280">
                  <c:v>164000000000.01031</c:v>
                </c:pt>
                <c:pt idx="3281">
                  <c:v>164050000000.01019</c:v>
                </c:pt>
                <c:pt idx="3282">
                  <c:v>164100000000.01019</c:v>
                </c:pt>
                <c:pt idx="3283">
                  <c:v>164150000000.01019</c:v>
                </c:pt>
                <c:pt idx="3284">
                  <c:v>164200000000.01019</c:v>
                </c:pt>
                <c:pt idx="3285">
                  <c:v>164250000000.01016</c:v>
                </c:pt>
                <c:pt idx="3286">
                  <c:v>164300000000.01016</c:v>
                </c:pt>
                <c:pt idx="3287">
                  <c:v>164350000000.01016</c:v>
                </c:pt>
                <c:pt idx="3288">
                  <c:v>164400000000.01013</c:v>
                </c:pt>
                <c:pt idx="3289">
                  <c:v>164450000000.01013</c:v>
                </c:pt>
                <c:pt idx="3290">
                  <c:v>164500000000.01013</c:v>
                </c:pt>
                <c:pt idx="3291">
                  <c:v>164550000000.0101</c:v>
                </c:pt>
                <c:pt idx="3292">
                  <c:v>164600000000.0101</c:v>
                </c:pt>
                <c:pt idx="3293">
                  <c:v>164650000000.0101</c:v>
                </c:pt>
                <c:pt idx="3294">
                  <c:v>164700000000.01007</c:v>
                </c:pt>
                <c:pt idx="3295">
                  <c:v>164750000000.01007</c:v>
                </c:pt>
                <c:pt idx="3296">
                  <c:v>164800000000.01007</c:v>
                </c:pt>
                <c:pt idx="3297">
                  <c:v>164850000000.01004</c:v>
                </c:pt>
                <c:pt idx="3298">
                  <c:v>164900000000.01004</c:v>
                </c:pt>
                <c:pt idx="3299">
                  <c:v>164950000000.01004</c:v>
                </c:pt>
                <c:pt idx="3300">
                  <c:v>165000000000.01001</c:v>
                </c:pt>
                <c:pt idx="3301">
                  <c:v>165050000000.01001</c:v>
                </c:pt>
                <c:pt idx="3302">
                  <c:v>165100000000.01001</c:v>
                </c:pt>
                <c:pt idx="3303">
                  <c:v>165150000000.00998</c:v>
                </c:pt>
                <c:pt idx="3304">
                  <c:v>165200000000.00998</c:v>
                </c:pt>
                <c:pt idx="3305">
                  <c:v>165250000000.00998</c:v>
                </c:pt>
                <c:pt idx="3306">
                  <c:v>165300000000.00995</c:v>
                </c:pt>
                <c:pt idx="3307">
                  <c:v>165350000000.00995</c:v>
                </c:pt>
                <c:pt idx="3308">
                  <c:v>165400000000.00995</c:v>
                </c:pt>
                <c:pt idx="3309">
                  <c:v>165450000000.00992</c:v>
                </c:pt>
                <c:pt idx="3310">
                  <c:v>165500000000.00992</c:v>
                </c:pt>
                <c:pt idx="3311">
                  <c:v>165550000000.00992</c:v>
                </c:pt>
                <c:pt idx="3312">
                  <c:v>165600000000.00989</c:v>
                </c:pt>
                <c:pt idx="3313">
                  <c:v>165650000000.00989</c:v>
                </c:pt>
                <c:pt idx="3314">
                  <c:v>165700000000.00989</c:v>
                </c:pt>
                <c:pt idx="3315">
                  <c:v>165750000000.00986</c:v>
                </c:pt>
                <c:pt idx="3316">
                  <c:v>165800000000.00986</c:v>
                </c:pt>
                <c:pt idx="3317">
                  <c:v>165850000000.00986</c:v>
                </c:pt>
                <c:pt idx="3318">
                  <c:v>165900000000.00983</c:v>
                </c:pt>
                <c:pt idx="3319">
                  <c:v>165950000000.00983</c:v>
                </c:pt>
                <c:pt idx="3320">
                  <c:v>166000000000.00983</c:v>
                </c:pt>
                <c:pt idx="3321">
                  <c:v>166050000000.0098</c:v>
                </c:pt>
                <c:pt idx="3322">
                  <c:v>166100000000.0098</c:v>
                </c:pt>
                <c:pt idx="3323">
                  <c:v>166150000000.0098</c:v>
                </c:pt>
                <c:pt idx="3324">
                  <c:v>166200000000.00977</c:v>
                </c:pt>
                <c:pt idx="3325">
                  <c:v>166250000000.00977</c:v>
                </c:pt>
                <c:pt idx="3326">
                  <c:v>166300000000.00977</c:v>
                </c:pt>
                <c:pt idx="3327">
                  <c:v>166350000000.00974</c:v>
                </c:pt>
                <c:pt idx="3328">
                  <c:v>166400000000.00974</c:v>
                </c:pt>
                <c:pt idx="3329">
                  <c:v>166450000000.00974</c:v>
                </c:pt>
                <c:pt idx="3330">
                  <c:v>166500000000.00974</c:v>
                </c:pt>
                <c:pt idx="3331">
                  <c:v>166550000000.0097</c:v>
                </c:pt>
                <c:pt idx="3332">
                  <c:v>166600000000.0097</c:v>
                </c:pt>
                <c:pt idx="3333">
                  <c:v>166650000000.0097</c:v>
                </c:pt>
                <c:pt idx="3334">
                  <c:v>166700000000.00967</c:v>
                </c:pt>
                <c:pt idx="3335">
                  <c:v>166750000000.00967</c:v>
                </c:pt>
                <c:pt idx="3336">
                  <c:v>166800000000.00967</c:v>
                </c:pt>
                <c:pt idx="3337">
                  <c:v>166850000000.00964</c:v>
                </c:pt>
                <c:pt idx="3338">
                  <c:v>166900000000.00964</c:v>
                </c:pt>
                <c:pt idx="3339">
                  <c:v>166950000000.00964</c:v>
                </c:pt>
                <c:pt idx="3340">
                  <c:v>167000000000.00961</c:v>
                </c:pt>
                <c:pt idx="3341">
                  <c:v>167050000000.00961</c:v>
                </c:pt>
                <c:pt idx="3342">
                  <c:v>167100000000.00961</c:v>
                </c:pt>
                <c:pt idx="3343">
                  <c:v>167150000000.00958</c:v>
                </c:pt>
                <c:pt idx="3344">
                  <c:v>167200000000.00958</c:v>
                </c:pt>
                <c:pt idx="3345">
                  <c:v>167250000000.00958</c:v>
                </c:pt>
                <c:pt idx="3346">
                  <c:v>167300000000.00955</c:v>
                </c:pt>
                <c:pt idx="3347">
                  <c:v>167350000000.00955</c:v>
                </c:pt>
                <c:pt idx="3348">
                  <c:v>167400000000.00955</c:v>
                </c:pt>
                <c:pt idx="3349">
                  <c:v>167450000000.00952</c:v>
                </c:pt>
                <c:pt idx="3350">
                  <c:v>167500000000.00952</c:v>
                </c:pt>
                <c:pt idx="3351">
                  <c:v>167550000000.00952</c:v>
                </c:pt>
                <c:pt idx="3352">
                  <c:v>167600000000.00949</c:v>
                </c:pt>
                <c:pt idx="3353">
                  <c:v>167650000000.00949</c:v>
                </c:pt>
                <c:pt idx="3354">
                  <c:v>167700000000.00949</c:v>
                </c:pt>
                <c:pt idx="3355">
                  <c:v>167750000000.00946</c:v>
                </c:pt>
                <c:pt idx="3356">
                  <c:v>167800000000.00946</c:v>
                </c:pt>
                <c:pt idx="3357">
                  <c:v>167850000000.00946</c:v>
                </c:pt>
                <c:pt idx="3358">
                  <c:v>167900000000.00943</c:v>
                </c:pt>
                <c:pt idx="3359">
                  <c:v>167950000000.00943</c:v>
                </c:pt>
                <c:pt idx="3360">
                  <c:v>168000000000.00943</c:v>
                </c:pt>
                <c:pt idx="3361">
                  <c:v>168050000000.0094</c:v>
                </c:pt>
                <c:pt idx="3362">
                  <c:v>168100000000.0094</c:v>
                </c:pt>
                <c:pt idx="3363">
                  <c:v>168150000000.0094</c:v>
                </c:pt>
                <c:pt idx="3364">
                  <c:v>168200000000.00937</c:v>
                </c:pt>
                <c:pt idx="3365">
                  <c:v>168250000000.00937</c:v>
                </c:pt>
                <c:pt idx="3366">
                  <c:v>168300000000.00937</c:v>
                </c:pt>
                <c:pt idx="3367">
                  <c:v>168350000000.00934</c:v>
                </c:pt>
                <c:pt idx="3368">
                  <c:v>168400000000.00934</c:v>
                </c:pt>
                <c:pt idx="3369">
                  <c:v>168450000000.00934</c:v>
                </c:pt>
                <c:pt idx="3370">
                  <c:v>168500000000.00931</c:v>
                </c:pt>
                <c:pt idx="3371">
                  <c:v>168550000000.00931</c:v>
                </c:pt>
                <c:pt idx="3372">
                  <c:v>168600000000.00931</c:v>
                </c:pt>
                <c:pt idx="3373">
                  <c:v>168650000000.00931</c:v>
                </c:pt>
                <c:pt idx="3374">
                  <c:v>168700000000.00931</c:v>
                </c:pt>
                <c:pt idx="3375">
                  <c:v>168750000000.00931</c:v>
                </c:pt>
                <c:pt idx="3376">
                  <c:v>168800000000.00931</c:v>
                </c:pt>
                <c:pt idx="3377">
                  <c:v>168850000000.00931</c:v>
                </c:pt>
                <c:pt idx="3378">
                  <c:v>168900000000.00931</c:v>
                </c:pt>
                <c:pt idx="3379">
                  <c:v>168950000000.00931</c:v>
                </c:pt>
                <c:pt idx="3380">
                  <c:v>169000000000.00931</c:v>
                </c:pt>
                <c:pt idx="3381">
                  <c:v>169050000000.00931</c:v>
                </c:pt>
                <c:pt idx="3382">
                  <c:v>169100000000.00931</c:v>
                </c:pt>
                <c:pt idx="3383">
                  <c:v>169150000000.00919</c:v>
                </c:pt>
                <c:pt idx="3384">
                  <c:v>169200000000.00919</c:v>
                </c:pt>
                <c:pt idx="3385">
                  <c:v>169250000000.00919</c:v>
                </c:pt>
                <c:pt idx="3386">
                  <c:v>169300000000.00916</c:v>
                </c:pt>
                <c:pt idx="3387">
                  <c:v>169350000000.00916</c:v>
                </c:pt>
                <c:pt idx="3388">
                  <c:v>169400000000.00916</c:v>
                </c:pt>
                <c:pt idx="3389">
                  <c:v>169450000000.00912</c:v>
                </c:pt>
                <c:pt idx="3390">
                  <c:v>169500000000.00912</c:v>
                </c:pt>
                <c:pt idx="3391">
                  <c:v>169550000000.00912</c:v>
                </c:pt>
                <c:pt idx="3392">
                  <c:v>169600000000.00909</c:v>
                </c:pt>
                <c:pt idx="3393">
                  <c:v>169650000000.00909</c:v>
                </c:pt>
                <c:pt idx="3394">
                  <c:v>169700000000.00909</c:v>
                </c:pt>
                <c:pt idx="3395">
                  <c:v>169750000000.00906</c:v>
                </c:pt>
                <c:pt idx="3396">
                  <c:v>169800000000.00906</c:v>
                </c:pt>
                <c:pt idx="3397">
                  <c:v>169850000000.00906</c:v>
                </c:pt>
                <c:pt idx="3398">
                  <c:v>169900000000.00903</c:v>
                </c:pt>
                <c:pt idx="3399">
                  <c:v>169950000000.00903</c:v>
                </c:pt>
                <c:pt idx="3400">
                  <c:v>170000000000.00903</c:v>
                </c:pt>
                <c:pt idx="3401">
                  <c:v>170050000000.009</c:v>
                </c:pt>
                <c:pt idx="3402">
                  <c:v>170100000000.009</c:v>
                </c:pt>
                <c:pt idx="3403">
                  <c:v>170150000000.009</c:v>
                </c:pt>
                <c:pt idx="3404">
                  <c:v>170200000000.00888</c:v>
                </c:pt>
                <c:pt idx="3405">
                  <c:v>170250000000.00888</c:v>
                </c:pt>
                <c:pt idx="3406">
                  <c:v>170300000000.00888</c:v>
                </c:pt>
                <c:pt idx="3407">
                  <c:v>170350000000.00888</c:v>
                </c:pt>
                <c:pt idx="3408">
                  <c:v>170400000000.00888</c:v>
                </c:pt>
                <c:pt idx="3409">
                  <c:v>170450000000.00888</c:v>
                </c:pt>
                <c:pt idx="3410">
                  <c:v>170500000000.00888</c:v>
                </c:pt>
                <c:pt idx="3411">
                  <c:v>170550000000.00888</c:v>
                </c:pt>
                <c:pt idx="3412">
                  <c:v>170600000000.00888</c:v>
                </c:pt>
                <c:pt idx="3413">
                  <c:v>170650000000.00888</c:v>
                </c:pt>
                <c:pt idx="3414">
                  <c:v>170700000000.00888</c:v>
                </c:pt>
                <c:pt idx="3415">
                  <c:v>170750000000.00888</c:v>
                </c:pt>
                <c:pt idx="3416">
                  <c:v>170800000000.00885</c:v>
                </c:pt>
                <c:pt idx="3417">
                  <c:v>170850000000.00885</c:v>
                </c:pt>
                <c:pt idx="3418">
                  <c:v>170900000000.00885</c:v>
                </c:pt>
                <c:pt idx="3419">
                  <c:v>170950000000.00885</c:v>
                </c:pt>
                <c:pt idx="3420">
                  <c:v>171000000000.00882</c:v>
                </c:pt>
                <c:pt idx="3421">
                  <c:v>171050000000.00882</c:v>
                </c:pt>
                <c:pt idx="3422">
                  <c:v>171100000000.00882</c:v>
                </c:pt>
                <c:pt idx="3423">
                  <c:v>171150000000.00879</c:v>
                </c:pt>
                <c:pt idx="3424">
                  <c:v>171200000000.00879</c:v>
                </c:pt>
                <c:pt idx="3425">
                  <c:v>171250000000.00879</c:v>
                </c:pt>
                <c:pt idx="3426">
                  <c:v>171300000000.00876</c:v>
                </c:pt>
                <c:pt idx="3427">
                  <c:v>171350000000.00876</c:v>
                </c:pt>
                <c:pt idx="3428">
                  <c:v>171400000000.00876</c:v>
                </c:pt>
                <c:pt idx="3429">
                  <c:v>171450000000.00873</c:v>
                </c:pt>
                <c:pt idx="3430">
                  <c:v>171500000000.00873</c:v>
                </c:pt>
                <c:pt idx="3431">
                  <c:v>171550000000.00873</c:v>
                </c:pt>
                <c:pt idx="3432">
                  <c:v>171600000000.0087</c:v>
                </c:pt>
                <c:pt idx="3433">
                  <c:v>171650000000.0087</c:v>
                </c:pt>
                <c:pt idx="3434">
                  <c:v>171700000000.0087</c:v>
                </c:pt>
                <c:pt idx="3435">
                  <c:v>171750000000.00867</c:v>
                </c:pt>
                <c:pt idx="3436">
                  <c:v>171800000000.00867</c:v>
                </c:pt>
                <c:pt idx="3437">
                  <c:v>171850000000.00867</c:v>
                </c:pt>
                <c:pt idx="3438">
                  <c:v>171900000000.00864</c:v>
                </c:pt>
                <c:pt idx="3439">
                  <c:v>171950000000.00864</c:v>
                </c:pt>
                <c:pt idx="3440">
                  <c:v>172000000000.00864</c:v>
                </c:pt>
                <c:pt idx="3441">
                  <c:v>172050000000.00861</c:v>
                </c:pt>
                <c:pt idx="3442">
                  <c:v>172100000000.00861</c:v>
                </c:pt>
                <c:pt idx="3443">
                  <c:v>172150000000.00861</c:v>
                </c:pt>
                <c:pt idx="3444">
                  <c:v>172200000000.00858</c:v>
                </c:pt>
                <c:pt idx="3445">
                  <c:v>172250000000.00858</c:v>
                </c:pt>
                <c:pt idx="3446">
                  <c:v>172300000000.00858</c:v>
                </c:pt>
                <c:pt idx="3447">
                  <c:v>172350000000.00848</c:v>
                </c:pt>
                <c:pt idx="3448">
                  <c:v>172400000000.00848</c:v>
                </c:pt>
                <c:pt idx="3449">
                  <c:v>172450000000.00848</c:v>
                </c:pt>
                <c:pt idx="3450">
                  <c:v>172500000000.00848</c:v>
                </c:pt>
                <c:pt idx="3451">
                  <c:v>172550000000.00848</c:v>
                </c:pt>
                <c:pt idx="3452">
                  <c:v>172600000000.00848</c:v>
                </c:pt>
                <c:pt idx="3453">
                  <c:v>172650000000.00848</c:v>
                </c:pt>
                <c:pt idx="3454">
                  <c:v>172700000000.00848</c:v>
                </c:pt>
                <c:pt idx="3455">
                  <c:v>172750000000.00848</c:v>
                </c:pt>
                <c:pt idx="3456">
                  <c:v>172800000000.00845</c:v>
                </c:pt>
                <c:pt idx="3457">
                  <c:v>172850000000.00845</c:v>
                </c:pt>
                <c:pt idx="3458">
                  <c:v>172900000000.00845</c:v>
                </c:pt>
                <c:pt idx="3459">
                  <c:v>172950000000.00842</c:v>
                </c:pt>
                <c:pt idx="3460">
                  <c:v>173000000000.00842</c:v>
                </c:pt>
                <c:pt idx="3461">
                  <c:v>173050000000.00842</c:v>
                </c:pt>
                <c:pt idx="3462">
                  <c:v>173100000000.00839</c:v>
                </c:pt>
                <c:pt idx="3463">
                  <c:v>173150000000.00839</c:v>
                </c:pt>
                <c:pt idx="3464">
                  <c:v>173200000000.00839</c:v>
                </c:pt>
                <c:pt idx="3465">
                  <c:v>173250000000.00839</c:v>
                </c:pt>
                <c:pt idx="3466">
                  <c:v>173300000000.00836</c:v>
                </c:pt>
                <c:pt idx="3467">
                  <c:v>173350000000.00836</c:v>
                </c:pt>
                <c:pt idx="3468">
                  <c:v>173400000000.00836</c:v>
                </c:pt>
                <c:pt idx="3469">
                  <c:v>173450000000.00833</c:v>
                </c:pt>
                <c:pt idx="3470">
                  <c:v>173500000000.00833</c:v>
                </c:pt>
                <c:pt idx="3471">
                  <c:v>173550000000.00833</c:v>
                </c:pt>
                <c:pt idx="3472">
                  <c:v>173600000000.0083</c:v>
                </c:pt>
                <c:pt idx="3473">
                  <c:v>173650000000.0083</c:v>
                </c:pt>
                <c:pt idx="3474">
                  <c:v>173700000000.0083</c:v>
                </c:pt>
                <c:pt idx="3475">
                  <c:v>173750000000.00827</c:v>
                </c:pt>
                <c:pt idx="3476">
                  <c:v>173800000000.00827</c:v>
                </c:pt>
                <c:pt idx="3477">
                  <c:v>173850000000.00827</c:v>
                </c:pt>
                <c:pt idx="3478">
                  <c:v>173900000000.00824</c:v>
                </c:pt>
                <c:pt idx="3479">
                  <c:v>173950000000.00824</c:v>
                </c:pt>
                <c:pt idx="3480">
                  <c:v>174000000000.00824</c:v>
                </c:pt>
                <c:pt idx="3481">
                  <c:v>174050000000.00821</c:v>
                </c:pt>
                <c:pt idx="3482">
                  <c:v>174100000000.00821</c:v>
                </c:pt>
                <c:pt idx="3483">
                  <c:v>174150000000.00821</c:v>
                </c:pt>
                <c:pt idx="3484">
                  <c:v>174200000000.00818</c:v>
                </c:pt>
                <c:pt idx="3485">
                  <c:v>174250000000.00818</c:v>
                </c:pt>
                <c:pt idx="3486">
                  <c:v>174300000000.00818</c:v>
                </c:pt>
                <c:pt idx="3487">
                  <c:v>174350000000.00815</c:v>
                </c:pt>
                <c:pt idx="3488">
                  <c:v>174400000000.00815</c:v>
                </c:pt>
                <c:pt idx="3489">
                  <c:v>174450000000.00815</c:v>
                </c:pt>
                <c:pt idx="3490">
                  <c:v>174500000000.00812</c:v>
                </c:pt>
                <c:pt idx="3491">
                  <c:v>174550000000.00812</c:v>
                </c:pt>
                <c:pt idx="3492">
                  <c:v>174600000000.00812</c:v>
                </c:pt>
                <c:pt idx="3493">
                  <c:v>174650000000.00809</c:v>
                </c:pt>
                <c:pt idx="3494">
                  <c:v>174700000000.00809</c:v>
                </c:pt>
                <c:pt idx="3495">
                  <c:v>174750000000.00809</c:v>
                </c:pt>
                <c:pt idx="3496">
                  <c:v>174800000000.00806</c:v>
                </c:pt>
                <c:pt idx="3497">
                  <c:v>174850000000.00806</c:v>
                </c:pt>
                <c:pt idx="3498">
                  <c:v>174900000000.00806</c:v>
                </c:pt>
                <c:pt idx="3499">
                  <c:v>174950000000.00803</c:v>
                </c:pt>
                <c:pt idx="3500">
                  <c:v>175000000000.00803</c:v>
                </c:pt>
                <c:pt idx="3501">
                  <c:v>175050000000.00803</c:v>
                </c:pt>
                <c:pt idx="3502">
                  <c:v>175100000000.008</c:v>
                </c:pt>
                <c:pt idx="3503">
                  <c:v>175150000000.008</c:v>
                </c:pt>
                <c:pt idx="3504">
                  <c:v>175200000000.008</c:v>
                </c:pt>
                <c:pt idx="3505">
                  <c:v>175250000000.00787</c:v>
                </c:pt>
                <c:pt idx="3506">
                  <c:v>175300000000.00787</c:v>
                </c:pt>
                <c:pt idx="3507">
                  <c:v>175350000000.00787</c:v>
                </c:pt>
                <c:pt idx="3508">
                  <c:v>175400000000.00784</c:v>
                </c:pt>
                <c:pt idx="3509">
                  <c:v>175450000000.00784</c:v>
                </c:pt>
                <c:pt idx="3510">
                  <c:v>175500000000.00784</c:v>
                </c:pt>
                <c:pt idx="3511">
                  <c:v>175550000000.00784</c:v>
                </c:pt>
                <c:pt idx="3512">
                  <c:v>175600000000.00781</c:v>
                </c:pt>
                <c:pt idx="3513">
                  <c:v>175650000000.00781</c:v>
                </c:pt>
                <c:pt idx="3514">
                  <c:v>175700000000.00781</c:v>
                </c:pt>
                <c:pt idx="3515">
                  <c:v>175750000000.00778</c:v>
                </c:pt>
                <c:pt idx="3516">
                  <c:v>175800000000.00778</c:v>
                </c:pt>
                <c:pt idx="3517">
                  <c:v>175850000000.00778</c:v>
                </c:pt>
                <c:pt idx="3518">
                  <c:v>175900000000.00778</c:v>
                </c:pt>
                <c:pt idx="3519">
                  <c:v>175950000000.00778</c:v>
                </c:pt>
                <c:pt idx="3520">
                  <c:v>176000000000.00778</c:v>
                </c:pt>
                <c:pt idx="3521">
                  <c:v>176050000000.00778</c:v>
                </c:pt>
                <c:pt idx="3522">
                  <c:v>176100000000.00778</c:v>
                </c:pt>
                <c:pt idx="3523">
                  <c:v>176150000000.00778</c:v>
                </c:pt>
                <c:pt idx="3524">
                  <c:v>176200000000.00778</c:v>
                </c:pt>
                <c:pt idx="3525">
                  <c:v>176250000000.00778</c:v>
                </c:pt>
                <c:pt idx="3526">
                  <c:v>176300000000.00778</c:v>
                </c:pt>
                <c:pt idx="3527">
                  <c:v>176350000000.00775</c:v>
                </c:pt>
                <c:pt idx="3528">
                  <c:v>176400000000.00775</c:v>
                </c:pt>
                <c:pt idx="3529">
                  <c:v>176450000000.00775</c:v>
                </c:pt>
                <c:pt idx="3530">
                  <c:v>176500000000.00772</c:v>
                </c:pt>
                <c:pt idx="3531">
                  <c:v>176550000000.00772</c:v>
                </c:pt>
                <c:pt idx="3532">
                  <c:v>176600000000.00772</c:v>
                </c:pt>
                <c:pt idx="3533">
                  <c:v>176650000000.00769</c:v>
                </c:pt>
                <c:pt idx="3534">
                  <c:v>176700000000.00769</c:v>
                </c:pt>
                <c:pt idx="3535">
                  <c:v>176750000000.00769</c:v>
                </c:pt>
                <c:pt idx="3536">
                  <c:v>176800000000.00766</c:v>
                </c:pt>
                <c:pt idx="3537">
                  <c:v>176850000000.00766</c:v>
                </c:pt>
                <c:pt idx="3538">
                  <c:v>176900000000.00766</c:v>
                </c:pt>
                <c:pt idx="3539">
                  <c:v>176950000000.00763</c:v>
                </c:pt>
                <c:pt idx="3540">
                  <c:v>177000000000.00763</c:v>
                </c:pt>
                <c:pt idx="3541">
                  <c:v>177050000000.00763</c:v>
                </c:pt>
                <c:pt idx="3542">
                  <c:v>177100000000.0076</c:v>
                </c:pt>
                <c:pt idx="3543">
                  <c:v>177150000000.0076</c:v>
                </c:pt>
                <c:pt idx="3544">
                  <c:v>177200000000.0076</c:v>
                </c:pt>
                <c:pt idx="3545">
                  <c:v>177250000000.00748</c:v>
                </c:pt>
                <c:pt idx="3546">
                  <c:v>177300000000.00748</c:v>
                </c:pt>
                <c:pt idx="3547">
                  <c:v>177350000000.00748</c:v>
                </c:pt>
                <c:pt idx="3548">
                  <c:v>177400000000.00748</c:v>
                </c:pt>
                <c:pt idx="3549">
                  <c:v>177450000000.00748</c:v>
                </c:pt>
                <c:pt idx="3550">
                  <c:v>177500000000.00748</c:v>
                </c:pt>
                <c:pt idx="3551">
                  <c:v>177550000000.00748</c:v>
                </c:pt>
                <c:pt idx="3552">
                  <c:v>177600000000.00748</c:v>
                </c:pt>
                <c:pt idx="3553">
                  <c:v>177650000000.00748</c:v>
                </c:pt>
                <c:pt idx="3554">
                  <c:v>177700000000.00748</c:v>
                </c:pt>
                <c:pt idx="3555">
                  <c:v>177750000000.00748</c:v>
                </c:pt>
                <c:pt idx="3556">
                  <c:v>177800000000.00748</c:v>
                </c:pt>
                <c:pt idx="3557">
                  <c:v>177850000000.00748</c:v>
                </c:pt>
                <c:pt idx="3558">
                  <c:v>177900000000.00745</c:v>
                </c:pt>
                <c:pt idx="3559">
                  <c:v>177950000000.00745</c:v>
                </c:pt>
                <c:pt idx="3560">
                  <c:v>178000000000.00745</c:v>
                </c:pt>
                <c:pt idx="3561">
                  <c:v>178050000000.00742</c:v>
                </c:pt>
                <c:pt idx="3562">
                  <c:v>178100000000.00742</c:v>
                </c:pt>
                <c:pt idx="3563">
                  <c:v>178150000000.00742</c:v>
                </c:pt>
                <c:pt idx="3564">
                  <c:v>178200000000.00739</c:v>
                </c:pt>
                <c:pt idx="3565">
                  <c:v>178250000000.00739</c:v>
                </c:pt>
                <c:pt idx="3566">
                  <c:v>178300000000.00739</c:v>
                </c:pt>
                <c:pt idx="3567">
                  <c:v>178350000000.00735</c:v>
                </c:pt>
                <c:pt idx="3568">
                  <c:v>178400000000.00735</c:v>
                </c:pt>
                <c:pt idx="3569">
                  <c:v>178450000000.00735</c:v>
                </c:pt>
                <c:pt idx="3570">
                  <c:v>178500000000.00732</c:v>
                </c:pt>
                <c:pt idx="3571">
                  <c:v>178550000000.00732</c:v>
                </c:pt>
                <c:pt idx="3572">
                  <c:v>178600000000.00732</c:v>
                </c:pt>
                <c:pt idx="3573">
                  <c:v>178650000000.00729</c:v>
                </c:pt>
                <c:pt idx="3574">
                  <c:v>178700000000.00729</c:v>
                </c:pt>
                <c:pt idx="3575">
                  <c:v>178750000000.00729</c:v>
                </c:pt>
                <c:pt idx="3576">
                  <c:v>178800000000.00726</c:v>
                </c:pt>
                <c:pt idx="3577">
                  <c:v>178850000000.00726</c:v>
                </c:pt>
                <c:pt idx="3578">
                  <c:v>178900000000.00726</c:v>
                </c:pt>
                <c:pt idx="3579">
                  <c:v>178950000000.00723</c:v>
                </c:pt>
                <c:pt idx="3580">
                  <c:v>179000000000.00723</c:v>
                </c:pt>
                <c:pt idx="3581">
                  <c:v>179050000000.00723</c:v>
                </c:pt>
                <c:pt idx="3582">
                  <c:v>179100000000.0072</c:v>
                </c:pt>
                <c:pt idx="3583">
                  <c:v>179150000000.0072</c:v>
                </c:pt>
                <c:pt idx="3584">
                  <c:v>179200000000.0072</c:v>
                </c:pt>
                <c:pt idx="3585">
                  <c:v>179250000000.00708</c:v>
                </c:pt>
                <c:pt idx="3586">
                  <c:v>179300000000.00708</c:v>
                </c:pt>
                <c:pt idx="3587">
                  <c:v>179350000000.00708</c:v>
                </c:pt>
                <c:pt idx="3588">
                  <c:v>179400000000.00708</c:v>
                </c:pt>
                <c:pt idx="3589">
                  <c:v>179450000000.00708</c:v>
                </c:pt>
                <c:pt idx="3590">
                  <c:v>179500000000.00708</c:v>
                </c:pt>
                <c:pt idx="3591">
                  <c:v>179550000000.00708</c:v>
                </c:pt>
                <c:pt idx="3592">
                  <c:v>179600000000.00708</c:v>
                </c:pt>
                <c:pt idx="3593">
                  <c:v>179650000000.00708</c:v>
                </c:pt>
                <c:pt idx="3594">
                  <c:v>179700000000.00708</c:v>
                </c:pt>
                <c:pt idx="3595">
                  <c:v>179750000000.00708</c:v>
                </c:pt>
                <c:pt idx="3596">
                  <c:v>179800000000.00708</c:v>
                </c:pt>
                <c:pt idx="3597">
                  <c:v>179850000000.00705</c:v>
                </c:pt>
                <c:pt idx="3598">
                  <c:v>179900000000.00705</c:v>
                </c:pt>
                <c:pt idx="3599">
                  <c:v>179950000000.00705</c:v>
                </c:pt>
                <c:pt idx="3600">
                  <c:v>180000000000.00705</c:v>
                </c:pt>
                <c:pt idx="3601">
                  <c:v>180050000000.00702</c:v>
                </c:pt>
                <c:pt idx="3602">
                  <c:v>180100000000.00702</c:v>
                </c:pt>
                <c:pt idx="3603">
                  <c:v>180150000000.00702</c:v>
                </c:pt>
                <c:pt idx="3604">
                  <c:v>180200000000.00699</c:v>
                </c:pt>
                <c:pt idx="3605">
                  <c:v>180250000000.00699</c:v>
                </c:pt>
                <c:pt idx="3606">
                  <c:v>180300000000.00699</c:v>
                </c:pt>
                <c:pt idx="3607">
                  <c:v>180350000000.00696</c:v>
                </c:pt>
                <c:pt idx="3608">
                  <c:v>180400000000.00696</c:v>
                </c:pt>
                <c:pt idx="3609">
                  <c:v>180450000000.00696</c:v>
                </c:pt>
                <c:pt idx="3610">
                  <c:v>180500000000.00693</c:v>
                </c:pt>
                <c:pt idx="3611">
                  <c:v>180550000000.00693</c:v>
                </c:pt>
                <c:pt idx="3612">
                  <c:v>180600000000.00693</c:v>
                </c:pt>
                <c:pt idx="3613">
                  <c:v>180650000000.0069</c:v>
                </c:pt>
                <c:pt idx="3614">
                  <c:v>180700000000.0069</c:v>
                </c:pt>
                <c:pt idx="3615">
                  <c:v>180750000000.0069</c:v>
                </c:pt>
                <c:pt idx="3616">
                  <c:v>180800000000.00687</c:v>
                </c:pt>
                <c:pt idx="3617">
                  <c:v>180850000000.00687</c:v>
                </c:pt>
                <c:pt idx="3618">
                  <c:v>180900000000.00687</c:v>
                </c:pt>
                <c:pt idx="3619">
                  <c:v>180950000000.00684</c:v>
                </c:pt>
                <c:pt idx="3620">
                  <c:v>181000000000.00684</c:v>
                </c:pt>
                <c:pt idx="3621">
                  <c:v>181050000000.00684</c:v>
                </c:pt>
                <c:pt idx="3622">
                  <c:v>181100000000.00681</c:v>
                </c:pt>
                <c:pt idx="3623">
                  <c:v>181150000000.00681</c:v>
                </c:pt>
                <c:pt idx="3624">
                  <c:v>181200000000.00681</c:v>
                </c:pt>
                <c:pt idx="3625">
                  <c:v>181250000000.00677</c:v>
                </c:pt>
                <c:pt idx="3626">
                  <c:v>181300000000.00677</c:v>
                </c:pt>
                <c:pt idx="3627">
                  <c:v>181350000000.00677</c:v>
                </c:pt>
                <c:pt idx="3628">
                  <c:v>181400000000.00674</c:v>
                </c:pt>
                <c:pt idx="3629">
                  <c:v>181450000000.00674</c:v>
                </c:pt>
                <c:pt idx="3630">
                  <c:v>181500000000.00674</c:v>
                </c:pt>
                <c:pt idx="3631">
                  <c:v>181550000000.00671</c:v>
                </c:pt>
                <c:pt idx="3632">
                  <c:v>181600000000.00671</c:v>
                </c:pt>
                <c:pt idx="3633">
                  <c:v>181650000000.00671</c:v>
                </c:pt>
                <c:pt idx="3634">
                  <c:v>181700000000.00671</c:v>
                </c:pt>
                <c:pt idx="3635">
                  <c:v>181750000000.00671</c:v>
                </c:pt>
                <c:pt idx="3636">
                  <c:v>181800000000.00671</c:v>
                </c:pt>
                <c:pt idx="3637">
                  <c:v>181850000000.00671</c:v>
                </c:pt>
                <c:pt idx="3638">
                  <c:v>181900000000.00671</c:v>
                </c:pt>
                <c:pt idx="3639">
                  <c:v>181950000000.00671</c:v>
                </c:pt>
                <c:pt idx="3640">
                  <c:v>182000000000.00671</c:v>
                </c:pt>
                <c:pt idx="3641">
                  <c:v>182050000000.00671</c:v>
                </c:pt>
                <c:pt idx="3642">
                  <c:v>182100000000.00671</c:v>
                </c:pt>
                <c:pt idx="3643">
                  <c:v>182150000000.00659</c:v>
                </c:pt>
                <c:pt idx="3644">
                  <c:v>182200000000.00659</c:v>
                </c:pt>
                <c:pt idx="3645">
                  <c:v>182250000000.00659</c:v>
                </c:pt>
                <c:pt idx="3646">
                  <c:v>182300000000.00659</c:v>
                </c:pt>
                <c:pt idx="3647">
                  <c:v>182350000000.00656</c:v>
                </c:pt>
                <c:pt idx="3648">
                  <c:v>182400000000.00656</c:v>
                </c:pt>
                <c:pt idx="3649">
                  <c:v>182450000000.00656</c:v>
                </c:pt>
                <c:pt idx="3650">
                  <c:v>182500000000.00653</c:v>
                </c:pt>
                <c:pt idx="3651">
                  <c:v>182550000000.00653</c:v>
                </c:pt>
                <c:pt idx="3652">
                  <c:v>182600000000.00653</c:v>
                </c:pt>
                <c:pt idx="3653">
                  <c:v>182650000000.0065</c:v>
                </c:pt>
                <c:pt idx="3654">
                  <c:v>182700000000.0065</c:v>
                </c:pt>
                <c:pt idx="3655">
                  <c:v>182750000000.0065</c:v>
                </c:pt>
                <c:pt idx="3656">
                  <c:v>182800000000.00647</c:v>
                </c:pt>
                <c:pt idx="3657">
                  <c:v>182850000000.00647</c:v>
                </c:pt>
                <c:pt idx="3658">
                  <c:v>182900000000.00647</c:v>
                </c:pt>
                <c:pt idx="3659">
                  <c:v>182950000000.00644</c:v>
                </c:pt>
                <c:pt idx="3660">
                  <c:v>183000000000.00644</c:v>
                </c:pt>
                <c:pt idx="3661">
                  <c:v>183050000000.00644</c:v>
                </c:pt>
                <c:pt idx="3662">
                  <c:v>183100000000.00641</c:v>
                </c:pt>
                <c:pt idx="3663">
                  <c:v>183150000000.00641</c:v>
                </c:pt>
                <c:pt idx="3664">
                  <c:v>183200000000.00641</c:v>
                </c:pt>
                <c:pt idx="3665">
                  <c:v>183250000000.00641</c:v>
                </c:pt>
                <c:pt idx="3666">
                  <c:v>183300000000.00641</c:v>
                </c:pt>
                <c:pt idx="3667">
                  <c:v>183350000000.00641</c:v>
                </c:pt>
                <c:pt idx="3668">
                  <c:v>183400000000.00641</c:v>
                </c:pt>
                <c:pt idx="3669">
                  <c:v>183450000000.00641</c:v>
                </c:pt>
                <c:pt idx="3670">
                  <c:v>183500000000.00641</c:v>
                </c:pt>
                <c:pt idx="3671">
                  <c:v>183550000000.00641</c:v>
                </c:pt>
                <c:pt idx="3672">
                  <c:v>183600000000.00641</c:v>
                </c:pt>
                <c:pt idx="3673">
                  <c:v>183650000000.00641</c:v>
                </c:pt>
                <c:pt idx="3674">
                  <c:v>183700000000.00638</c:v>
                </c:pt>
                <c:pt idx="3675">
                  <c:v>183750000000.00638</c:v>
                </c:pt>
                <c:pt idx="3676">
                  <c:v>183800000000.00638</c:v>
                </c:pt>
                <c:pt idx="3677">
                  <c:v>183850000000.00635</c:v>
                </c:pt>
                <c:pt idx="3678">
                  <c:v>183900000000.00635</c:v>
                </c:pt>
                <c:pt idx="3679">
                  <c:v>183950000000.00635</c:v>
                </c:pt>
                <c:pt idx="3680">
                  <c:v>184000000000.00632</c:v>
                </c:pt>
                <c:pt idx="3681">
                  <c:v>184050000000.00632</c:v>
                </c:pt>
                <c:pt idx="3682">
                  <c:v>184100000000.00632</c:v>
                </c:pt>
                <c:pt idx="3683">
                  <c:v>184150000000.00629</c:v>
                </c:pt>
                <c:pt idx="3684">
                  <c:v>184200000000.00629</c:v>
                </c:pt>
                <c:pt idx="3685">
                  <c:v>184250000000.00629</c:v>
                </c:pt>
                <c:pt idx="3686">
                  <c:v>184300000000.00616</c:v>
                </c:pt>
                <c:pt idx="3687">
                  <c:v>184350000000.00616</c:v>
                </c:pt>
                <c:pt idx="3688">
                  <c:v>184400000000.00616</c:v>
                </c:pt>
                <c:pt idx="3689">
                  <c:v>184450000000.00613</c:v>
                </c:pt>
                <c:pt idx="3690">
                  <c:v>184500000000.00613</c:v>
                </c:pt>
                <c:pt idx="3691">
                  <c:v>184550000000.00613</c:v>
                </c:pt>
                <c:pt idx="3692">
                  <c:v>184600000000.00613</c:v>
                </c:pt>
                <c:pt idx="3693">
                  <c:v>184650000000.0061</c:v>
                </c:pt>
                <c:pt idx="3694">
                  <c:v>184700000000.0061</c:v>
                </c:pt>
                <c:pt idx="3695">
                  <c:v>184750000000.0061</c:v>
                </c:pt>
                <c:pt idx="3696">
                  <c:v>184800000000.00607</c:v>
                </c:pt>
                <c:pt idx="3697">
                  <c:v>184850000000.00607</c:v>
                </c:pt>
                <c:pt idx="3698">
                  <c:v>184900000000.00607</c:v>
                </c:pt>
                <c:pt idx="3699">
                  <c:v>184950000000.00604</c:v>
                </c:pt>
                <c:pt idx="3700">
                  <c:v>185000000000.00604</c:v>
                </c:pt>
                <c:pt idx="3701">
                  <c:v>185050000000.00604</c:v>
                </c:pt>
                <c:pt idx="3702">
                  <c:v>185100000000.00601</c:v>
                </c:pt>
                <c:pt idx="3703">
                  <c:v>185150000000.00601</c:v>
                </c:pt>
                <c:pt idx="3704">
                  <c:v>185200000000.00601</c:v>
                </c:pt>
                <c:pt idx="3705">
                  <c:v>185250000000.00598</c:v>
                </c:pt>
                <c:pt idx="3706">
                  <c:v>185300000000.00598</c:v>
                </c:pt>
                <c:pt idx="3707">
                  <c:v>185350000000.00598</c:v>
                </c:pt>
                <c:pt idx="3708">
                  <c:v>185400000000.00595</c:v>
                </c:pt>
                <c:pt idx="3709">
                  <c:v>185450000000.00595</c:v>
                </c:pt>
                <c:pt idx="3710">
                  <c:v>185500000000.00595</c:v>
                </c:pt>
                <c:pt idx="3711">
                  <c:v>185550000000.00592</c:v>
                </c:pt>
                <c:pt idx="3712">
                  <c:v>185600000000.00592</c:v>
                </c:pt>
                <c:pt idx="3713">
                  <c:v>185650000000.00592</c:v>
                </c:pt>
                <c:pt idx="3714">
                  <c:v>185700000000.00589</c:v>
                </c:pt>
                <c:pt idx="3715">
                  <c:v>185750000000.00589</c:v>
                </c:pt>
                <c:pt idx="3716">
                  <c:v>185800000000.00589</c:v>
                </c:pt>
                <c:pt idx="3717">
                  <c:v>185850000000.00586</c:v>
                </c:pt>
                <c:pt idx="3718">
                  <c:v>185900000000.00586</c:v>
                </c:pt>
                <c:pt idx="3719">
                  <c:v>185950000000.00586</c:v>
                </c:pt>
                <c:pt idx="3720">
                  <c:v>186000000000.00583</c:v>
                </c:pt>
                <c:pt idx="3721">
                  <c:v>186050000000.00583</c:v>
                </c:pt>
                <c:pt idx="3722">
                  <c:v>186100000000.00583</c:v>
                </c:pt>
                <c:pt idx="3723">
                  <c:v>186150000000.0058</c:v>
                </c:pt>
                <c:pt idx="3724">
                  <c:v>186200000000.0058</c:v>
                </c:pt>
                <c:pt idx="3725">
                  <c:v>186250000000.0058</c:v>
                </c:pt>
                <c:pt idx="3726">
                  <c:v>186300000000.00577</c:v>
                </c:pt>
                <c:pt idx="3727">
                  <c:v>186350000000.00577</c:v>
                </c:pt>
                <c:pt idx="3728">
                  <c:v>186400000000.00577</c:v>
                </c:pt>
                <c:pt idx="3729">
                  <c:v>186450000000.00574</c:v>
                </c:pt>
                <c:pt idx="3730">
                  <c:v>186500000000.00574</c:v>
                </c:pt>
                <c:pt idx="3731">
                  <c:v>186550000000.00574</c:v>
                </c:pt>
                <c:pt idx="3732">
                  <c:v>186600000000.00571</c:v>
                </c:pt>
                <c:pt idx="3733">
                  <c:v>186650000000.00571</c:v>
                </c:pt>
                <c:pt idx="3734">
                  <c:v>186700000000.00571</c:v>
                </c:pt>
                <c:pt idx="3735">
                  <c:v>186750000000.00571</c:v>
                </c:pt>
                <c:pt idx="3736">
                  <c:v>186800000000.00571</c:v>
                </c:pt>
                <c:pt idx="3737">
                  <c:v>186850000000.00571</c:v>
                </c:pt>
                <c:pt idx="3738">
                  <c:v>186900000000.00571</c:v>
                </c:pt>
                <c:pt idx="3739">
                  <c:v>186950000000.00571</c:v>
                </c:pt>
                <c:pt idx="3740">
                  <c:v>187000000000.00571</c:v>
                </c:pt>
                <c:pt idx="3741">
                  <c:v>187050000000.00571</c:v>
                </c:pt>
                <c:pt idx="3742">
                  <c:v>187100000000.00571</c:v>
                </c:pt>
                <c:pt idx="3743">
                  <c:v>187150000000.00571</c:v>
                </c:pt>
                <c:pt idx="3744">
                  <c:v>187200000000.00571</c:v>
                </c:pt>
                <c:pt idx="3745">
                  <c:v>187250000000.00558</c:v>
                </c:pt>
                <c:pt idx="3746">
                  <c:v>187300000000.00558</c:v>
                </c:pt>
                <c:pt idx="3747">
                  <c:v>187350000000.00558</c:v>
                </c:pt>
                <c:pt idx="3748">
                  <c:v>187400000000.00555</c:v>
                </c:pt>
                <c:pt idx="3749">
                  <c:v>187450000000.00555</c:v>
                </c:pt>
                <c:pt idx="3750">
                  <c:v>187500000000.00555</c:v>
                </c:pt>
                <c:pt idx="3751">
                  <c:v>187550000000.00552</c:v>
                </c:pt>
                <c:pt idx="3752">
                  <c:v>187600000000.00552</c:v>
                </c:pt>
                <c:pt idx="3753">
                  <c:v>187650000000.00552</c:v>
                </c:pt>
                <c:pt idx="3754">
                  <c:v>187700000000.00549</c:v>
                </c:pt>
                <c:pt idx="3755">
                  <c:v>187750000000.00549</c:v>
                </c:pt>
                <c:pt idx="3756">
                  <c:v>187800000000.00549</c:v>
                </c:pt>
                <c:pt idx="3757">
                  <c:v>187850000000.00546</c:v>
                </c:pt>
                <c:pt idx="3758">
                  <c:v>187900000000.00546</c:v>
                </c:pt>
                <c:pt idx="3759">
                  <c:v>187950000000.00546</c:v>
                </c:pt>
                <c:pt idx="3760">
                  <c:v>188000000000.00543</c:v>
                </c:pt>
                <c:pt idx="3761">
                  <c:v>188050000000.00543</c:v>
                </c:pt>
                <c:pt idx="3762">
                  <c:v>188100000000.00543</c:v>
                </c:pt>
                <c:pt idx="3763">
                  <c:v>188150000000.0054</c:v>
                </c:pt>
                <c:pt idx="3764">
                  <c:v>188200000000.0054</c:v>
                </c:pt>
                <c:pt idx="3765">
                  <c:v>188250000000.0054</c:v>
                </c:pt>
                <c:pt idx="3766">
                  <c:v>188300000000.00537</c:v>
                </c:pt>
                <c:pt idx="3767">
                  <c:v>188350000000.00537</c:v>
                </c:pt>
                <c:pt idx="3768">
                  <c:v>188400000000.00537</c:v>
                </c:pt>
                <c:pt idx="3769">
                  <c:v>188450000000.00534</c:v>
                </c:pt>
                <c:pt idx="3770">
                  <c:v>188500000000.00534</c:v>
                </c:pt>
                <c:pt idx="3771">
                  <c:v>188550000000.00534</c:v>
                </c:pt>
                <c:pt idx="3772">
                  <c:v>188600000000.00531</c:v>
                </c:pt>
                <c:pt idx="3773">
                  <c:v>188650000000.00531</c:v>
                </c:pt>
                <c:pt idx="3774">
                  <c:v>188700000000.00531</c:v>
                </c:pt>
                <c:pt idx="3775">
                  <c:v>188750000000.00531</c:v>
                </c:pt>
                <c:pt idx="3776">
                  <c:v>188800000000.00531</c:v>
                </c:pt>
                <c:pt idx="3777">
                  <c:v>188850000000.00531</c:v>
                </c:pt>
                <c:pt idx="3778">
                  <c:v>188900000000.00531</c:v>
                </c:pt>
                <c:pt idx="3779">
                  <c:v>188950000000.00531</c:v>
                </c:pt>
                <c:pt idx="3780">
                  <c:v>189000000000.00531</c:v>
                </c:pt>
                <c:pt idx="3781">
                  <c:v>189050000000.00531</c:v>
                </c:pt>
                <c:pt idx="3782">
                  <c:v>189100000000.00531</c:v>
                </c:pt>
                <c:pt idx="3783">
                  <c:v>189150000000.00531</c:v>
                </c:pt>
                <c:pt idx="3784">
                  <c:v>189200000000.00531</c:v>
                </c:pt>
                <c:pt idx="3785">
                  <c:v>189250000000.00519</c:v>
                </c:pt>
                <c:pt idx="3786">
                  <c:v>189300000000.00519</c:v>
                </c:pt>
                <c:pt idx="3787">
                  <c:v>189350000000.00519</c:v>
                </c:pt>
                <c:pt idx="3788">
                  <c:v>189400000000.00516</c:v>
                </c:pt>
                <c:pt idx="3789">
                  <c:v>189450000000.00516</c:v>
                </c:pt>
                <c:pt idx="3790">
                  <c:v>189500000000.00516</c:v>
                </c:pt>
                <c:pt idx="3791">
                  <c:v>189550000000.00513</c:v>
                </c:pt>
                <c:pt idx="3792">
                  <c:v>189600000000.00513</c:v>
                </c:pt>
                <c:pt idx="3793">
                  <c:v>189650000000.00513</c:v>
                </c:pt>
                <c:pt idx="3794">
                  <c:v>189700000000.0051</c:v>
                </c:pt>
                <c:pt idx="3795">
                  <c:v>189750000000.0051</c:v>
                </c:pt>
                <c:pt idx="3796">
                  <c:v>189800000000.0051</c:v>
                </c:pt>
                <c:pt idx="3797">
                  <c:v>189850000000.00507</c:v>
                </c:pt>
                <c:pt idx="3798">
                  <c:v>189900000000.00507</c:v>
                </c:pt>
                <c:pt idx="3799">
                  <c:v>189950000000.00507</c:v>
                </c:pt>
                <c:pt idx="3800">
                  <c:v>190000000000.00504</c:v>
                </c:pt>
                <c:pt idx="3801">
                  <c:v>190050000000.00504</c:v>
                </c:pt>
                <c:pt idx="3802">
                  <c:v>190100000000.00504</c:v>
                </c:pt>
                <c:pt idx="3803">
                  <c:v>190150000000.005</c:v>
                </c:pt>
                <c:pt idx="3804">
                  <c:v>190200000000.005</c:v>
                </c:pt>
                <c:pt idx="3805">
                  <c:v>190250000000.005</c:v>
                </c:pt>
                <c:pt idx="3806">
                  <c:v>190300000000.00488</c:v>
                </c:pt>
                <c:pt idx="3807">
                  <c:v>190350000000.00488</c:v>
                </c:pt>
                <c:pt idx="3808">
                  <c:v>190400000000.00488</c:v>
                </c:pt>
                <c:pt idx="3809">
                  <c:v>190450000000.00488</c:v>
                </c:pt>
                <c:pt idx="3810">
                  <c:v>190500000000.00488</c:v>
                </c:pt>
                <c:pt idx="3811">
                  <c:v>190550000000.00488</c:v>
                </c:pt>
                <c:pt idx="3812">
                  <c:v>190600000000.00488</c:v>
                </c:pt>
                <c:pt idx="3813">
                  <c:v>190650000000.00488</c:v>
                </c:pt>
                <c:pt idx="3814">
                  <c:v>190700000000.00488</c:v>
                </c:pt>
                <c:pt idx="3815">
                  <c:v>190750000000.00488</c:v>
                </c:pt>
                <c:pt idx="3816">
                  <c:v>190800000000.00488</c:v>
                </c:pt>
                <c:pt idx="3817">
                  <c:v>190850000000.00488</c:v>
                </c:pt>
                <c:pt idx="3818">
                  <c:v>190900000000.00485</c:v>
                </c:pt>
                <c:pt idx="3819">
                  <c:v>190950000000.00485</c:v>
                </c:pt>
                <c:pt idx="3820">
                  <c:v>191000000000.00485</c:v>
                </c:pt>
                <c:pt idx="3821">
                  <c:v>191050000000.00482</c:v>
                </c:pt>
                <c:pt idx="3822">
                  <c:v>191100000000.00482</c:v>
                </c:pt>
                <c:pt idx="3823">
                  <c:v>191150000000.00482</c:v>
                </c:pt>
                <c:pt idx="3824">
                  <c:v>191200000000.00479</c:v>
                </c:pt>
                <c:pt idx="3825">
                  <c:v>191250000000.00479</c:v>
                </c:pt>
                <c:pt idx="3826">
                  <c:v>191300000000.00479</c:v>
                </c:pt>
                <c:pt idx="3827">
                  <c:v>191350000000.00479</c:v>
                </c:pt>
                <c:pt idx="3828">
                  <c:v>191400000000.00476</c:v>
                </c:pt>
                <c:pt idx="3829">
                  <c:v>191450000000.00476</c:v>
                </c:pt>
                <c:pt idx="3830">
                  <c:v>191500000000.00476</c:v>
                </c:pt>
                <c:pt idx="3831">
                  <c:v>191550000000.00473</c:v>
                </c:pt>
                <c:pt idx="3832">
                  <c:v>191600000000.00473</c:v>
                </c:pt>
                <c:pt idx="3833">
                  <c:v>191650000000.00473</c:v>
                </c:pt>
                <c:pt idx="3834">
                  <c:v>191700000000.0047</c:v>
                </c:pt>
                <c:pt idx="3835">
                  <c:v>191750000000.0047</c:v>
                </c:pt>
                <c:pt idx="3836">
                  <c:v>191800000000.0047</c:v>
                </c:pt>
                <c:pt idx="3837">
                  <c:v>191850000000.00467</c:v>
                </c:pt>
                <c:pt idx="3838">
                  <c:v>191900000000.00467</c:v>
                </c:pt>
                <c:pt idx="3839">
                  <c:v>191950000000.00467</c:v>
                </c:pt>
                <c:pt idx="3840">
                  <c:v>192000000000.00464</c:v>
                </c:pt>
                <c:pt idx="3841">
                  <c:v>192050000000.00464</c:v>
                </c:pt>
                <c:pt idx="3842">
                  <c:v>192100000000.00464</c:v>
                </c:pt>
                <c:pt idx="3843">
                  <c:v>192150000000.00461</c:v>
                </c:pt>
                <c:pt idx="3844">
                  <c:v>192200000000.00461</c:v>
                </c:pt>
                <c:pt idx="3845">
                  <c:v>192250000000.00461</c:v>
                </c:pt>
                <c:pt idx="3846">
                  <c:v>192300000000.00458</c:v>
                </c:pt>
                <c:pt idx="3847">
                  <c:v>192350000000.00458</c:v>
                </c:pt>
                <c:pt idx="3848">
                  <c:v>192400000000.00458</c:v>
                </c:pt>
                <c:pt idx="3849">
                  <c:v>192450000000.00455</c:v>
                </c:pt>
                <c:pt idx="3850">
                  <c:v>192500000000.00455</c:v>
                </c:pt>
                <c:pt idx="3851">
                  <c:v>192550000000.00455</c:v>
                </c:pt>
                <c:pt idx="3852">
                  <c:v>192600000000.00452</c:v>
                </c:pt>
                <c:pt idx="3853">
                  <c:v>192650000000.00452</c:v>
                </c:pt>
                <c:pt idx="3854">
                  <c:v>192700000000.00452</c:v>
                </c:pt>
                <c:pt idx="3855">
                  <c:v>192750000000.00449</c:v>
                </c:pt>
                <c:pt idx="3856">
                  <c:v>192800000000.00449</c:v>
                </c:pt>
                <c:pt idx="3857">
                  <c:v>192850000000.00449</c:v>
                </c:pt>
                <c:pt idx="3858">
                  <c:v>192900000000.00446</c:v>
                </c:pt>
                <c:pt idx="3859">
                  <c:v>192950000000.00446</c:v>
                </c:pt>
                <c:pt idx="3860">
                  <c:v>193000000000.00446</c:v>
                </c:pt>
                <c:pt idx="3861">
                  <c:v>193050000000.00443</c:v>
                </c:pt>
                <c:pt idx="3862">
                  <c:v>193100000000.00443</c:v>
                </c:pt>
                <c:pt idx="3863">
                  <c:v>193150000000.00443</c:v>
                </c:pt>
                <c:pt idx="3864">
                  <c:v>193200000000.00439</c:v>
                </c:pt>
                <c:pt idx="3865">
                  <c:v>193250000000.00439</c:v>
                </c:pt>
                <c:pt idx="3866">
                  <c:v>193300000000.00439</c:v>
                </c:pt>
                <c:pt idx="3867">
                  <c:v>193350000000.00436</c:v>
                </c:pt>
                <c:pt idx="3868">
                  <c:v>193400000000.00436</c:v>
                </c:pt>
                <c:pt idx="3869">
                  <c:v>193450000000.00436</c:v>
                </c:pt>
                <c:pt idx="3870">
                  <c:v>193500000000.00433</c:v>
                </c:pt>
                <c:pt idx="3871">
                  <c:v>193550000000.00433</c:v>
                </c:pt>
                <c:pt idx="3872">
                  <c:v>193600000000.00433</c:v>
                </c:pt>
                <c:pt idx="3873">
                  <c:v>193650000000.00433</c:v>
                </c:pt>
                <c:pt idx="3874">
                  <c:v>193700000000.0043</c:v>
                </c:pt>
                <c:pt idx="3875">
                  <c:v>193750000000.0043</c:v>
                </c:pt>
                <c:pt idx="3876">
                  <c:v>193800000000.0043</c:v>
                </c:pt>
                <c:pt idx="3877">
                  <c:v>193850000000.00427</c:v>
                </c:pt>
                <c:pt idx="3878">
                  <c:v>193900000000.00427</c:v>
                </c:pt>
                <c:pt idx="3879">
                  <c:v>193950000000.00427</c:v>
                </c:pt>
                <c:pt idx="3880">
                  <c:v>194000000000.00424</c:v>
                </c:pt>
                <c:pt idx="3881">
                  <c:v>194050000000.00424</c:v>
                </c:pt>
                <c:pt idx="3882">
                  <c:v>194100000000.00424</c:v>
                </c:pt>
                <c:pt idx="3883">
                  <c:v>194150000000.00421</c:v>
                </c:pt>
                <c:pt idx="3884">
                  <c:v>194200000000.00421</c:v>
                </c:pt>
                <c:pt idx="3885">
                  <c:v>194250000000.00421</c:v>
                </c:pt>
                <c:pt idx="3886">
                  <c:v>194300000000.00418</c:v>
                </c:pt>
                <c:pt idx="3887">
                  <c:v>194350000000.00418</c:v>
                </c:pt>
                <c:pt idx="3888">
                  <c:v>194400000000.00418</c:v>
                </c:pt>
                <c:pt idx="3889">
                  <c:v>194450000000.00415</c:v>
                </c:pt>
                <c:pt idx="3890">
                  <c:v>194500000000.00415</c:v>
                </c:pt>
                <c:pt idx="3891">
                  <c:v>194550000000.00415</c:v>
                </c:pt>
                <c:pt idx="3892">
                  <c:v>194600000000.00412</c:v>
                </c:pt>
                <c:pt idx="3893">
                  <c:v>194650000000.00412</c:v>
                </c:pt>
                <c:pt idx="3894">
                  <c:v>194700000000.00412</c:v>
                </c:pt>
                <c:pt idx="3895">
                  <c:v>194750000000.00409</c:v>
                </c:pt>
                <c:pt idx="3896">
                  <c:v>194800000000.00409</c:v>
                </c:pt>
                <c:pt idx="3897">
                  <c:v>194850000000.00409</c:v>
                </c:pt>
                <c:pt idx="3898">
                  <c:v>194900000000.00406</c:v>
                </c:pt>
                <c:pt idx="3899">
                  <c:v>194950000000.00406</c:v>
                </c:pt>
                <c:pt idx="3900">
                  <c:v>195000000000.00406</c:v>
                </c:pt>
                <c:pt idx="3901">
                  <c:v>195050000000.00403</c:v>
                </c:pt>
                <c:pt idx="3902">
                  <c:v>195100000000.00403</c:v>
                </c:pt>
                <c:pt idx="3903">
                  <c:v>195150000000.00403</c:v>
                </c:pt>
                <c:pt idx="3904">
                  <c:v>195200000000.004</c:v>
                </c:pt>
                <c:pt idx="3905">
                  <c:v>195250000000.004</c:v>
                </c:pt>
                <c:pt idx="3906">
                  <c:v>195300000000.004</c:v>
                </c:pt>
                <c:pt idx="3907">
                  <c:v>195350000000.00388</c:v>
                </c:pt>
                <c:pt idx="3908">
                  <c:v>195400000000.00388</c:v>
                </c:pt>
                <c:pt idx="3909">
                  <c:v>195450000000.00388</c:v>
                </c:pt>
                <c:pt idx="3910">
                  <c:v>195500000000.00388</c:v>
                </c:pt>
                <c:pt idx="3911">
                  <c:v>195550000000.00388</c:v>
                </c:pt>
                <c:pt idx="3912">
                  <c:v>195600000000.00388</c:v>
                </c:pt>
                <c:pt idx="3913">
                  <c:v>195650000000.00388</c:v>
                </c:pt>
                <c:pt idx="3914">
                  <c:v>195700000000.00388</c:v>
                </c:pt>
                <c:pt idx="3915">
                  <c:v>195750000000.00388</c:v>
                </c:pt>
                <c:pt idx="3916">
                  <c:v>195800000000.00388</c:v>
                </c:pt>
                <c:pt idx="3917">
                  <c:v>195850000000.00388</c:v>
                </c:pt>
                <c:pt idx="3918">
                  <c:v>195900000000.00388</c:v>
                </c:pt>
                <c:pt idx="3919">
                  <c:v>195950000000.00388</c:v>
                </c:pt>
                <c:pt idx="3920">
                  <c:v>196000000000.00385</c:v>
                </c:pt>
                <c:pt idx="3921">
                  <c:v>196050000000.00385</c:v>
                </c:pt>
                <c:pt idx="3922">
                  <c:v>196100000000.00385</c:v>
                </c:pt>
                <c:pt idx="3923">
                  <c:v>196150000000.00378</c:v>
                </c:pt>
                <c:pt idx="3924">
                  <c:v>196200000000.00378</c:v>
                </c:pt>
                <c:pt idx="3925">
                  <c:v>196250000000.00378</c:v>
                </c:pt>
                <c:pt idx="3926">
                  <c:v>196300000000.00378</c:v>
                </c:pt>
                <c:pt idx="3927">
                  <c:v>196350000000.00378</c:v>
                </c:pt>
                <c:pt idx="3928">
                  <c:v>196400000000.00378</c:v>
                </c:pt>
                <c:pt idx="3929">
                  <c:v>196450000000.00375</c:v>
                </c:pt>
                <c:pt idx="3930">
                  <c:v>196500000000.00375</c:v>
                </c:pt>
                <c:pt idx="3931">
                  <c:v>196550000000.00375</c:v>
                </c:pt>
                <c:pt idx="3932">
                  <c:v>196600000000.00372</c:v>
                </c:pt>
                <c:pt idx="3933">
                  <c:v>196650000000.00372</c:v>
                </c:pt>
                <c:pt idx="3934">
                  <c:v>196700000000.00372</c:v>
                </c:pt>
                <c:pt idx="3935">
                  <c:v>196750000000.00369</c:v>
                </c:pt>
                <c:pt idx="3936">
                  <c:v>196800000000.00369</c:v>
                </c:pt>
                <c:pt idx="3937">
                  <c:v>196850000000.00369</c:v>
                </c:pt>
                <c:pt idx="3938">
                  <c:v>196900000000.00366</c:v>
                </c:pt>
                <c:pt idx="3939">
                  <c:v>196950000000.00366</c:v>
                </c:pt>
                <c:pt idx="3940">
                  <c:v>197000000000.00366</c:v>
                </c:pt>
                <c:pt idx="3941">
                  <c:v>197050000000.00363</c:v>
                </c:pt>
                <c:pt idx="3942">
                  <c:v>197100000000.00363</c:v>
                </c:pt>
                <c:pt idx="3943">
                  <c:v>197150000000.00363</c:v>
                </c:pt>
                <c:pt idx="3944">
                  <c:v>197200000000.0036</c:v>
                </c:pt>
                <c:pt idx="3945">
                  <c:v>197250000000.0036</c:v>
                </c:pt>
                <c:pt idx="3946">
                  <c:v>197300000000.0036</c:v>
                </c:pt>
                <c:pt idx="3947">
                  <c:v>197350000000.00348</c:v>
                </c:pt>
                <c:pt idx="3948">
                  <c:v>197400000000.00348</c:v>
                </c:pt>
                <c:pt idx="3949">
                  <c:v>197450000000.00348</c:v>
                </c:pt>
                <c:pt idx="3950">
                  <c:v>197500000000.00348</c:v>
                </c:pt>
                <c:pt idx="3951">
                  <c:v>197550000000.00348</c:v>
                </c:pt>
                <c:pt idx="3952">
                  <c:v>197600000000.00348</c:v>
                </c:pt>
                <c:pt idx="3953">
                  <c:v>197650000000.00348</c:v>
                </c:pt>
                <c:pt idx="3954">
                  <c:v>197700000000.00348</c:v>
                </c:pt>
                <c:pt idx="3955">
                  <c:v>197750000000.00348</c:v>
                </c:pt>
                <c:pt idx="3956">
                  <c:v>197800000000.00348</c:v>
                </c:pt>
                <c:pt idx="3957">
                  <c:v>197850000000.00348</c:v>
                </c:pt>
                <c:pt idx="3958">
                  <c:v>197900000000.00348</c:v>
                </c:pt>
                <c:pt idx="3959">
                  <c:v>197950000000.00345</c:v>
                </c:pt>
                <c:pt idx="3960">
                  <c:v>198000000000.00345</c:v>
                </c:pt>
                <c:pt idx="3961">
                  <c:v>198050000000.00345</c:v>
                </c:pt>
                <c:pt idx="3962">
                  <c:v>198100000000.00345</c:v>
                </c:pt>
                <c:pt idx="3963">
                  <c:v>198150000000.00342</c:v>
                </c:pt>
                <c:pt idx="3964">
                  <c:v>198200000000.00342</c:v>
                </c:pt>
                <c:pt idx="3965">
                  <c:v>198250000000.00342</c:v>
                </c:pt>
                <c:pt idx="3966">
                  <c:v>198300000000.00339</c:v>
                </c:pt>
                <c:pt idx="3967">
                  <c:v>198350000000.00339</c:v>
                </c:pt>
                <c:pt idx="3968">
                  <c:v>198400000000.00339</c:v>
                </c:pt>
                <c:pt idx="3969">
                  <c:v>198450000000.00336</c:v>
                </c:pt>
                <c:pt idx="3970">
                  <c:v>198500000000.00336</c:v>
                </c:pt>
                <c:pt idx="3971">
                  <c:v>198550000000.00336</c:v>
                </c:pt>
                <c:pt idx="3972">
                  <c:v>198600000000.00333</c:v>
                </c:pt>
                <c:pt idx="3973">
                  <c:v>198650000000.00333</c:v>
                </c:pt>
                <c:pt idx="3974">
                  <c:v>198700000000.00333</c:v>
                </c:pt>
                <c:pt idx="3975">
                  <c:v>198750000000.0033</c:v>
                </c:pt>
                <c:pt idx="3976">
                  <c:v>198800000000.0033</c:v>
                </c:pt>
                <c:pt idx="3977">
                  <c:v>198850000000.0033</c:v>
                </c:pt>
                <c:pt idx="3978">
                  <c:v>198900000000.00327</c:v>
                </c:pt>
                <c:pt idx="3979">
                  <c:v>198950000000.00327</c:v>
                </c:pt>
                <c:pt idx="3980">
                  <c:v>199000000000.00327</c:v>
                </c:pt>
                <c:pt idx="3981">
                  <c:v>199050000000.00323</c:v>
                </c:pt>
                <c:pt idx="3982">
                  <c:v>199100000000.00323</c:v>
                </c:pt>
                <c:pt idx="3983">
                  <c:v>199150000000.00323</c:v>
                </c:pt>
                <c:pt idx="3984">
                  <c:v>199200000000.0032</c:v>
                </c:pt>
                <c:pt idx="3985">
                  <c:v>199250000000.0032</c:v>
                </c:pt>
                <c:pt idx="3986">
                  <c:v>199300000000.0032</c:v>
                </c:pt>
                <c:pt idx="3987">
                  <c:v>199350000000.00308</c:v>
                </c:pt>
                <c:pt idx="3988">
                  <c:v>199400000000.00308</c:v>
                </c:pt>
                <c:pt idx="3989">
                  <c:v>199450000000.00308</c:v>
                </c:pt>
                <c:pt idx="3990">
                  <c:v>199500000000.00308</c:v>
                </c:pt>
                <c:pt idx="3991">
                  <c:v>199550000000.00308</c:v>
                </c:pt>
                <c:pt idx="3992">
                  <c:v>199600000000.00308</c:v>
                </c:pt>
                <c:pt idx="3993">
                  <c:v>199650000000.00308</c:v>
                </c:pt>
                <c:pt idx="3994">
                  <c:v>199700000000.00308</c:v>
                </c:pt>
                <c:pt idx="3995">
                  <c:v>199750000000.00308</c:v>
                </c:pt>
                <c:pt idx="3996">
                  <c:v>199800000000.00308</c:v>
                </c:pt>
                <c:pt idx="3997">
                  <c:v>199850000000.00308</c:v>
                </c:pt>
                <c:pt idx="3998">
                  <c:v>199900000000.00308</c:v>
                </c:pt>
                <c:pt idx="3999">
                  <c:v>199950000000.00305</c:v>
                </c:pt>
                <c:pt idx="4000">
                  <c:v>200000000000.00305</c:v>
                </c:pt>
                <c:pt idx="4001">
                  <c:v>200050000000.00305</c:v>
                </c:pt>
                <c:pt idx="4002">
                  <c:v>200100000000.00302</c:v>
                </c:pt>
                <c:pt idx="4003">
                  <c:v>200150000000.00302</c:v>
                </c:pt>
                <c:pt idx="4004">
                  <c:v>200200000000.00302</c:v>
                </c:pt>
                <c:pt idx="4005">
                  <c:v>200250000000.00299</c:v>
                </c:pt>
                <c:pt idx="4006">
                  <c:v>200300000000.00299</c:v>
                </c:pt>
                <c:pt idx="4007">
                  <c:v>200350000000.00299</c:v>
                </c:pt>
                <c:pt idx="4008">
                  <c:v>200400000000.00299</c:v>
                </c:pt>
                <c:pt idx="4009">
                  <c:v>200450000000.00296</c:v>
                </c:pt>
                <c:pt idx="4010">
                  <c:v>200500000000.00296</c:v>
                </c:pt>
                <c:pt idx="4011">
                  <c:v>200550000000.00296</c:v>
                </c:pt>
                <c:pt idx="4012">
                  <c:v>200600000000.00293</c:v>
                </c:pt>
                <c:pt idx="4013">
                  <c:v>200650000000.00293</c:v>
                </c:pt>
                <c:pt idx="4014">
                  <c:v>200700000000.00293</c:v>
                </c:pt>
                <c:pt idx="4015">
                  <c:v>200750000000.0029</c:v>
                </c:pt>
                <c:pt idx="4016">
                  <c:v>200800000000.0029</c:v>
                </c:pt>
                <c:pt idx="4017">
                  <c:v>200850000000.0029</c:v>
                </c:pt>
                <c:pt idx="4018">
                  <c:v>200900000000.00287</c:v>
                </c:pt>
                <c:pt idx="4019">
                  <c:v>200950000000.00287</c:v>
                </c:pt>
                <c:pt idx="4020">
                  <c:v>201000000000.00287</c:v>
                </c:pt>
                <c:pt idx="4021">
                  <c:v>201050000000.00284</c:v>
                </c:pt>
                <c:pt idx="4022">
                  <c:v>201100000000.00284</c:v>
                </c:pt>
                <c:pt idx="4023">
                  <c:v>201150000000.00284</c:v>
                </c:pt>
                <c:pt idx="4024">
                  <c:v>201200000000.00281</c:v>
                </c:pt>
                <c:pt idx="4025">
                  <c:v>201250000000.00281</c:v>
                </c:pt>
                <c:pt idx="4026">
                  <c:v>201300000000.00281</c:v>
                </c:pt>
                <c:pt idx="4027">
                  <c:v>201350000000.00281</c:v>
                </c:pt>
                <c:pt idx="4028">
                  <c:v>201400000000.00281</c:v>
                </c:pt>
                <c:pt idx="4029">
                  <c:v>201450000000.00281</c:v>
                </c:pt>
                <c:pt idx="4030">
                  <c:v>201500000000.00281</c:v>
                </c:pt>
                <c:pt idx="4031">
                  <c:v>201550000000.00281</c:v>
                </c:pt>
                <c:pt idx="4032">
                  <c:v>201600000000.00281</c:v>
                </c:pt>
                <c:pt idx="4033">
                  <c:v>201650000000.00281</c:v>
                </c:pt>
                <c:pt idx="4034">
                  <c:v>201700000000.00281</c:v>
                </c:pt>
                <c:pt idx="4035">
                  <c:v>201750000000.00281</c:v>
                </c:pt>
                <c:pt idx="4036">
                  <c:v>201800000000.00278</c:v>
                </c:pt>
                <c:pt idx="4037">
                  <c:v>201850000000.00278</c:v>
                </c:pt>
                <c:pt idx="4038">
                  <c:v>201900000000.00278</c:v>
                </c:pt>
                <c:pt idx="4039">
                  <c:v>201950000000.00275</c:v>
                </c:pt>
                <c:pt idx="4040">
                  <c:v>202000000000.00275</c:v>
                </c:pt>
                <c:pt idx="4041">
                  <c:v>202050000000.00275</c:v>
                </c:pt>
                <c:pt idx="4042">
                  <c:v>202100000000.00272</c:v>
                </c:pt>
                <c:pt idx="4043">
                  <c:v>202150000000.00272</c:v>
                </c:pt>
                <c:pt idx="4044">
                  <c:v>202200000000.00272</c:v>
                </c:pt>
                <c:pt idx="4045">
                  <c:v>202250000000.00259</c:v>
                </c:pt>
                <c:pt idx="4046">
                  <c:v>202300000000.00259</c:v>
                </c:pt>
                <c:pt idx="4047">
                  <c:v>202350000000.00259</c:v>
                </c:pt>
                <c:pt idx="4048">
                  <c:v>202400000000.00256</c:v>
                </c:pt>
                <c:pt idx="4049">
                  <c:v>202450000000.00256</c:v>
                </c:pt>
                <c:pt idx="4050">
                  <c:v>202500000000.00256</c:v>
                </c:pt>
                <c:pt idx="4051">
                  <c:v>202550000000.00253</c:v>
                </c:pt>
                <c:pt idx="4052">
                  <c:v>202600000000.00253</c:v>
                </c:pt>
                <c:pt idx="4053">
                  <c:v>202650000000.00253</c:v>
                </c:pt>
                <c:pt idx="4054">
                  <c:v>202700000000.00253</c:v>
                </c:pt>
                <c:pt idx="4055">
                  <c:v>202750000000.0025</c:v>
                </c:pt>
                <c:pt idx="4056">
                  <c:v>202800000000.0025</c:v>
                </c:pt>
                <c:pt idx="4057">
                  <c:v>202850000000.0025</c:v>
                </c:pt>
                <c:pt idx="4058">
                  <c:v>202900000000.00247</c:v>
                </c:pt>
                <c:pt idx="4059">
                  <c:v>202950000000.00247</c:v>
                </c:pt>
                <c:pt idx="4060">
                  <c:v>203000000000.00247</c:v>
                </c:pt>
                <c:pt idx="4061">
                  <c:v>203050000000.00244</c:v>
                </c:pt>
                <c:pt idx="4062">
                  <c:v>203100000000.00244</c:v>
                </c:pt>
                <c:pt idx="4063">
                  <c:v>203150000000.00244</c:v>
                </c:pt>
                <c:pt idx="4064">
                  <c:v>203200000000.00241</c:v>
                </c:pt>
                <c:pt idx="4065">
                  <c:v>203250000000.00241</c:v>
                </c:pt>
                <c:pt idx="4066">
                  <c:v>203300000000.00241</c:v>
                </c:pt>
                <c:pt idx="4067">
                  <c:v>203350000000.00241</c:v>
                </c:pt>
                <c:pt idx="4068">
                  <c:v>203400000000.00241</c:v>
                </c:pt>
                <c:pt idx="4069">
                  <c:v>203450000000.00241</c:v>
                </c:pt>
                <c:pt idx="4070">
                  <c:v>203500000000.00241</c:v>
                </c:pt>
                <c:pt idx="4071">
                  <c:v>203550000000.00241</c:v>
                </c:pt>
                <c:pt idx="4072">
                  <c:v>203600000000.00241</c:v>
                </c:pt>
                <c:pt idx="4073">
                  <c:v>203650000000.00241</c:v>
                </c:pt>
                <c:pt idx="4074">
                  <c:v>203700000000.00241</c:v>
                </c:pt>
                <c:pt idx="4075">
                  <c:v>203750000000.00241</c:v>
                </c:pt>
                <c:pt idx="4076">
                  <c:v>203800000000.00238</c:v>
                </c:pt>
                <c:pt idx="4077">
                  <c:v>203850000000.00238</c:v>
                </c:pt>
                <c:pt idx="4078">
                  <c:v>203900000000.00238</c:v>
                </c:pt>
                <c:pt idx="4079">
                  <c:v>203950000000.00235</c:v>
                </c:pt>
                <c:pt idx="4080">
                  <c:v>204000000000.00235</c:v>
                </c:pt>
                <c:pt idx="4081">
                  <c:v>204050000000.00235</c:v>
                </c:pt>
                <c:pt idx="4082">
                  <c:v>204100000000.00232</c:v>
                </c:pt>
                <c:pt idx="4083">
                  <c:v>204150000000.00232</c:v>
                </c:pt>
                <c:pt idx="4084">
                  <c:v>204200000000.00232</c:v>
                </c:pt>
                <c:pt idx="4085">
                  <c:v>204250000000.00229</c:v>
                </c:pt>
                <c:pt idx="4086">
                  <c:v>204300000000.00229</c:v>
                </c:pt>
                <c:pt idx="4087">
                  <c:v>204350000000.00229</c:v>
                </c:pt>
                <c:pt idx="4088">
                  <c:v>204400000000.00217</c:v>
                </c:pt>
                <c:pt idx="4089">
                  <c:v>204450000000.00217</c:v>
                </c:pt>
                <c:pt idx="4090">
                  <c:v>204500000000.00217</c:v>
                </c:pt>
                <c:pt idx="4091">
                  <c:v>204550000000.00214</c:v>
                </c:pt>
                <c:pt idx="4092">
                  <c:v>204600000000.00214</c:v>
                </c:pt>
                <c:pt idx="4093">
                  <c:v>204650000000.00214</c:v>
                </c:pt>
                <c:pt idx="4094">
                  <c:v>204700000000.00211</c:v>
                </c:pt>
                <c:pt idx="4095">
                  <c:v>204750000000.00211</c:v>
                </c:pt>
                <c:pt idx="4096">
                  <c:v>204800000000.00211</c:v>
                </c:pt>
                <c:pt idx="4097">
                  <c:v>204850000000.00211</c:v>
                </c:pt>
                <c:pt idx="4098">
                  <c:v>204900000000.00211</c:v>
                </c:pt>
                <c:pt idx="4099">
                  <c:v>204950000000.00211</c:v>
                </c:pt>
                <c:pt idx="4100">
                  <c:v>205000000000.00211</c:v>
                </c:pt>
                <c:pt idx="4101">
                  <c:v>205050000000.00204</c:v>
                </c:pt>
                <c:pt idx="4102">
                  <c:v>205100000000.00204</c:v>
                </c:pt>
                <c:pt idx="4103">
                  <c:v>205150000000.00204</c:v>
                </c:pt>
                <c:pt idx="4104">
                  <c:v>205200000000.00201</c:v>
                </c:pt>
                <c:pt idx="4105">
                  <c:v>205250000000.00201</c:v>
                </c:pt>
                <c:pt idx="4106">
                  <c:v>205300000000.00201</c:v>
                </c:pt>
                <c:pt idx="4107">
                  <c:v>205350000000.00198</c:v>
                </c:pt>
                <c:pt idx="4108">
                  <c:v>205400000000.00198</c:v>
                </c:pt>
                <c:pt idx="4109">
                  <c:v>205450000000.00198</c:v>
                </c:pt>
                <c:pt idx="4110">
                  <c:v>205500000000.00195</c:v>
                </c:pt>
                <c:pt idx="4111">
                  <c:v>205550000000.00195</c:v>
                </c:pt>
                <c:pt idx="4112">
                  <c:v>205600000000.00195</c:v>
                </c:pt>
                <c:pt idx="4113">
                  <c:v>205650000000.00192</c:v>
                </c:pt>
                <c:pt idx="4114">
                  <c:v>205700000000.00192</c:v>
                </c:pt>
                <c:pt idx="4115">
                  <c:v>205750000000.00192</c:v>
                </c:pt>
                <c:pt idx="4116">
                  <c:v>205800000000.00189</c:v>
                </c:pt>
                <c:pt idx="4117">
                  <c:v>205850000000.00189</c:v>
                </c:pt>
                <c:pt idx="4118">
                  <c:v>205900000000.00189</c:v>
                </c:pt>
                <c:pt idx="4119">
                  <c:v>205950000000.00186</c:v>
                </c:pt>
                <c:pt idx="4120">
                  <c:v>206000000000.00186</c:v>
                </c:pt>
                <c:pt idx="4121">
                  <c:v>206050000000.00186</c:v>
                </c:pt>
                <c:pt idx="4122">
                  <c:v>206100000000.00183</c:v>
                </c:pt>
                <c:pt idx="4123">
                  <c:v>206150000000.00183</c:v>
                </c:pt>
                <c:pt idx="4124">
                  <c:v>206200000000.00183</c:v>
                </c:pt>
                <c:pt idx="4125">
                  <c:v>206250000000.0018</c:v>
                </c:pt>
                <c:pt idx="4126">
                  <c:v>206300000000.0018</c:v>
                </c:pt>
                <c:pt idx="4127">
                  <c:v>206350000000.0018</c:v>
                </c:pt>
                <c:pt idx="4128">
                  <c:v>206400000000.00177</c:v>
                </c:pt>
                <c:pt idx="4129">
                  <c:v>206450000000.00177</c:v>
                </c:pt>
                <c:pt idx="4130">
                  <c:v>206500000000.00177</c:v>
                </c:pt>
                <c:pt idx="4131">
                  <c:v>206550000000.00174</c:v>
                </c:pt>
                <c:pt idx="4132">
                  <c:v>206600000000.00174</c:v>
                </c:pt>
                <c:pt idx="4133">
                  <c:v>206650000000.00174</c:v>
                </c:pt>
                <c:pt idx="4134">
                  <c:v>206700000000.00171</c:v>
                </c:pt>
                <c:pt idx="4135">
                  <c:v>206750000000.00171</c:v>
                </c:pt>
                <c:pt idx="4136">
                  <c:v>206800000000.00171</c:v>
                </c:pt>
                <c:pt idx="4137">
                  <c:v>206850000000.00171</c:v>
                </c:pt>
                <c:pt idx="4138">
                  <c:v>206900000000.00171</c:v>
                </c:pt>
                <c:pt idx="4139">
                  <c:v>206950000000.00171</c:v>
                </c:pt>
                <c:pt idx="4140">
                  <c:v>207000000000.00171</c:v>
                </c:pt>
                <c:pt idx="4141">
                  <c:v>207050000000.00171</c:v>
                </c:pt>
                <c:pt idx="4142">
                  <c:v>207100000000.00171</c:v>
                </c:pt>
                <c:pt idx="4143">
                  <c:v>207150000000.00171</c:v>
                </c:pt>
                <c:pt idx="4144">
                  <c:v>207200000000.00171</c:v>
                </c:pt>
                <c:pt idx="4145">
                  <c:v>207250000000.00171</c:v>
                </c:pt>
                <c:pt idx="4146">
                  <c:v>207300000000.00171</c:v>
                </c:pt>
                <c:pt idx="4147">
                  <c:v>207350000000.00159</c:v>
                </c:pt>
                <c:pt idx="4148">
                  <c:v>207400000000.00159</c:v>
                </c:pt>
                <c:pt idx="4149">
                  <c:v>207450000000.00159</c:v>
                </c:pt>
                <c:pt idx="4150">
                  <c:v>207500000000.00156</c:v>
                </c:pt>
                <c:pt idx="4151">
                  <c:v>207550000000.00156</c:v>
                </c:pt>
                <c:pt idx="4152">
                  <c:v>207600000000.00156</c:v>
                </c:pt>
                <c:pt idx="4153">
                  <c:v>207650000000.00153</c:v>
                </c:pt>
                <c:pt idx="4154">
                  <c:v>207700000000.00153</c:v>
                </c:pt>
                <c:pt idx="4155">
                  <c:v>207750000000.00153</c:v>
                </c:pt>
                <c:pt idx="4156">
                  <c:v>207800000000.0015</c:v>
                </c:pt>
                <c:pt idx="4157">
                  <c:v>207850000000.0015</c:v>
                </c:pt>
                <c:pt idx="4158">
                  <c:v>207900000000.0015</c:v>
                </c:pt>
                <c:pt idx="4159">
                  <c:v>207950000000.00146</c:v>
                </c:pt>
                <c:pt idx="4160">
                  <c:v>208000000000.00146</c:v>
                </c:pt>
                <c:pt idx="4161">
                  <c:v>208050000000.00146</c:v>
                </c:pt>
                <c:pt idx="4162">
                  <c:v>208100000000.00143</c:v>
                </c:pt>
                <c:pt idx="4163">
                  <c:v>208150000000.00143</c:v>
                </c:pt>
                <c:pt idx="4164">
                  <c:v>208200000000.00143</c:v>
                </c:pt>
                <c:pt idx="4165">
                  <c:v>208250000000.0014</c:v>
                </c:pt>
                <c:pt idx="4166">
                  <c:v>208300000000.0014</c:v>
                </c:pt>
                <c:pt idx="4167">
                  <c:v>208350000000.0014</c:v>
                </c:pt>
                <c:pt idx="4168">
                  <c:v>208400000000.00137</c:v>
                </c:pt>
                <c:pt idx="4169">
                  <c:v>208450000000.00137</c:v>
                </c:pt>
                <c:pt idx="4170">
                  <c:v>208500000000.00137</c:v>
                </c:pt>
                <c:pt idx="4171">
                  <c:v>208550000000.00134</c:v>
                </c:pt>
                <c:pt idx="4172">
                  <c:v>208600000000.00134</c:v>
                </c:pt>
                <c:pt idx="4173">
                  <c:v>208650000000.00134</c:v>
                </c:pt>
                <c:pt idx="4174">
                  <c:v>208700000000.00131</c:v>
                </c:pt>
                <c:pt idx="4175">
                  <c:v>208750000000.00131</c:v>
                </c:pt>
                <c:pt idx="4176">
                  <c:v>208800000000.00131</c:v>
                </c:pt>
                <c:pt idx="4177">
                  <c:v>208850000000.00131</c:v>
                </c:pt>
                <c:pt idx="4178">
                  <c:v>208900000000.00131</c:v>
                </c:pt>
                <c:pt idx="4179">
                  <c:v>208950000000.00131</c:v>
                </c:pt>
                <c:pt idx="4180">
                  <c:v>209000000000.00131</c:v>
                </c:pt>
                <c:pt idx="4181">
                  <c:v>209050000000.00131</c:v>
                </c:pt>
                <c:pt idx="4182">
                  <c:v>209100000000.00131</c:v>
                </c:pt>
                <c:pt idx="4183">
                  <c:v>209150000000.00131</c:v>
                </c:pt>
                <c:pt idx="4184">
                  <c:v>209200000000.00131</c:v>
                </c:pt>
                <c:pt idx="4185">
                  <c:v>209250000000.00131</c:v>
                </c:pt>
                <c:pt idx="4186">
                  <c:v>209300000000.00119</c:v>
                </c:pt>
                <c:pt idx="4187">
                  <c:v>209350000000.00119</c:v>
                </c:pt>
                <c:pt idx="4188">
                  <c:v>209400000000.00119</c:v>
                </c:pt>
                <c:pt idx="4189">
                  <c:v>209450000000.00119</c:v>
                </c:pt>
                <c:pt idx="4190">
                  <c:v>209500000000.00116</c:v>
                </c:pt>
                <c:pt idx="4191">
                  <c:v>209550000000.00116</c:v>
                </c:pt>
                <c:pt idx="4192">
                  <c:v>209600000000.00116</c:v>
                </c:pt>
                <c:pt idx="4193">
                  <c:v>209650000000.00113</c:v>
                </c:pt>
                <c:pt idx="4194">
                  <c:v>209700000000.00113</c:v>
                </c:pt>
                <c:pt idx="4195">
                  <c:v>209750000000.00113</c:v>
                </c:pt>
                <c:pt idx="4196">
                  <c:v>209800000000.0011</c:v>
                </c:pt>
                <c:pt idx="4197">
                  <c:v>209850000000.0011</c:v>
                </c:pt>
                <c:pt idx="4198">
                  <c:v>209900000000.0011</c:v>
                </c:pt>
                <c:pt idx="4199">
                  <c:v>209950000000.00107</c:v>
                </c:pt>
                <c:pt idx="4200">
                  <c:v>210000000000.00107</c:v>
                </c:pt>
                <c:pt idx="4201">
                  <c:v>210050000000.00107</c:v>
                </c:pt>
                <c:pt idx="4202">
                  <c:v>210100000000.00104</c:v>
                </c:pt>
                <c:pt idx="4203">
                  <c:v>210150000000.00104</c:v>
                </c:pt>
                <c:pt idx="4204">
                  <c:v>210200000000.00104</c:v>
                </c:pt>
                <c:pt idx="4205">
                  <c:v>210250000000.00101</c:v>
                </c:pt>
                <c:pt idx="4206">
                  <c:v>210300000000.00101</c:v>
                </c:pt>
                <c:pt idx="4207">
                  <c:v>210350000000.00101</c:v>
                </c:pt>
                <c:pt idx="4208">
                  <c:v>210400000000.00098</c:v>
                </c:pt>
                <c:pt idx="4209">
                  <c:v>210450000000.00098</c:v>
                </c:pt>
                <c:pt idx="4210">
                  <c:v>210500000000.00098</c:v>
                </c:pt>
                <c:pt idx="4211">
                  <c:v>210550000000.00095</c:v>
                </c:pt>
                <c:pt idx="4212">
                  <c:v>210600000000.00095</c:v>
                </c:pt>
                <c:pt idx="4213">
                  <c:v>210650000000.00095</c:v>
                </c:pt>
                <c:pt idx="4214">
                  <c:v>210700000000.00092</c:v>
                </c:pt>
                <c:pt idx="4215">
                  <c:v>210750000000.00092</c:v>
                </c:pt>
                <c:pt idx="4216">
                  <c:v>210800000000.00092</c:v>
                </c:pt>
                <c:pt idx="4217">
                  <c:v>210850000000.00089</c:v>
                </c:pt>
                <c:pt idx="4218">
                  <c:v>210900000000.00089</c:v>
                </c:pt>
                <c:pt idx="4219">
                  <c:v>210950000000.00089</c:v>
                </c:pt>
                <c:pt idx="4220">
                  <c:v>211000000000.00085</c:v>
                </c:pt>
                <c:pt idx="4221">
                  <c:v>211050000000.00085</c:v>
                </c:pt>
                <c:pt idx="4222">
                  <c:v>211100000000.00085</c:v>
                </c:pt>
                <c:pt idx="4223">
                  <c:v>211150000000.00082</c:v>
                </c:pt>
                <c:pt idx="4224">
                  <c:v>211200000000.00082</c:v>
                </c:pt>
                <c:pt idx="4225">
                  <c:v>211250000000.00082</c:v>
                </c:pt>
                <c:pt idx="4226">
                  <c:v>211300000000.00079</c:v>
                </c:pt>
                <c:pt idx="4227">
                  <c:v>211350000000.00079</c:v>
                </c:pt>
                <c:pt idx="4228">
                  <c:v>211400000000.00079</c:v>
                </c:pt>
                <c:pt idx="4229">
                  <c:v>211450000000.00076</c:v>
                </c:pt>
                <c:pt idx="4230">
                  <c:v>211500000000.00076</c:v>
                </c:pt>
                <c:pt idx="4231">
                  <c:v>211550000000.00076</c:v>
                </c:pt>
                <c:pt idx="4232">
                  <c:v>211600000000.00073</c:v>
                </c:pt>
                <c:pt idx="4233">
                  <c:v>211650000000.00073</c:v>
                </c:pt>
                <c:pt idx="4234">
                  <c:v>211700000000.00073</c:v>
                </c:pt>
                <c:pt idx="4235">
                  <c:v>211750000000.00073</c:v>
                </c:pt>
                <c:pt idx="4236">
                  <c:v>211800000000.0007</c:v>
                </c:pt>
                <c:pt idx="4237">
                  <c:v>211850000000.0007</c:v>
                </c:pt>
                <c:pt idx="4238">
                  <c:v>211900000000.0007</c:v>
                </c:pt>
                <c:pt idx="4239">
                  <c:v>211950000000.00067</c:v>
                </c:pt>
                <c:pt idx="4240">
                  <c:v>212000000000.00067</c:v>
                </c:pt>
                <c:pt idx="4241">
                  <c:v>212050000000.00067</c:v>
                </c:pt>
                <c:pt idx="4242">
                  <c:v>212100000000.00064</c:v>
                </c:pt>
                <c:pt idx="4243">
                  <c:v>212150000000.00064</c:v>
                </c:pt>
                <c:pt idx="4244">
                  <c:v>212200000000.00064</c:v>
                </c:pt>
                <c:pt idx="4245">
                  <c:v>212250000000.00061</c:v>
                </c:pt>
                <c:pt idx="4246">
                  <c:v>212300000000.00061</c:v>
                </c:pt>
                <c:pt idx="4247">
                  <c:v>212350000000.00061</c:v>
                </c:pt>
                <c:pt idx="4248">
                  <c:v>212400000000.00058</c:v>
                </c:pt>
                <c:pt idx="4249">
                  <c:v>212450000000.00058</c:v>
                </c:pt>
                <c:pt idx="4250">
                  <c:v>212500000000.00058</c:v>
                </c:pt>
                <c:pt idx="4251">
                  <c:v>212550000000.00055</c:v>
                </c:pt>
                <c:pt idx="4252">
                  <c:v>212600000000.00055</c:v>
                </c:pt>
                <c:pt idx="4253">
                  <c:v>212650000000.00055</c:v>
                </c:pt>
                <c:pt idx="4254">
                  <c:v>212700000000.00052</c:v>
                </c:pt>
                <c:pt idx="4255">
                  <c:v>212750000000.00052</c:v>
                </c:pt>
                <c:pt idx="4256">
                  <c:v>212800000000.00052</c:v>
                </c:pt>
                <c:pt idx="4257">
                  <c:v>212850000000.00049</c:v>
                </c:pt>
                <c:pt idx="4258">
                  <c:v>212900000000.00049</c:v>
                </c:pt>
                <c:pt idx="4259">
                  <c:v>212950000000.00049</c:v>
                </c:pt>
                <c:pt idx="4260">
                  <c:v>213000000000.00046</c:v>
                </c:pt>
                <c:pt idx="4261">
                  <c:v>213050000000.00046</c:v>
                </c:pt>
                <c:pt idx="4262">
                  <c:v>213100000000.00046</c:v>
                </c:pt>
                <c:pt idx="4263">
                  <c:v>213150000000.00043</c:v>
                </c:pt>
                <c:pt idx="4264">
                  <c:v>213200000000.00043</c:v>
                </c:pt>
                <c:pt idx="4265">
                  <c:v>213250000000.00043</c:v>
                </c:pt>
                <c:pt idx="4266">
                  <c:v>213300000000.0004</c:v>
                </c:pt>
                <c:pt idx="4267">
                  <c:v>213350000000.0004</c:v>
                </c:pt>
                <c:pt idx="4268">
                  <c:v>213400000000.0004</c:v>
                </c:pt>
                <c:pt idx="4269">
                  <c:v>213450000000.00037</c:v>
                </c:pt>
                <c:pt idx="4270">
                  <c:v>213500000000.00037</c:v>
                </c:pt>
                <c:pt idx="4271">
                  <c:v>213550000000.00037</c:v>
                </c:pt>
                <c:pt idx="4272">
                  <c:v>213600000000.00034</c:v>
                </c:pt>
                <c:pt idx="4273">
                  <c:v>213650000000.00034</c:v>
                </c:pt>
                <c:pt idx="4274">
                  <c:v>213700000000.00034</c:v>
                </c:pt>
                <c:pt idx="4275">
                  <c:v>213750000000.00031</c:v>
                </c:pt>
                <c:pt idx="4276">
                  <c:v>213800000000.00031</c:v>
                </c:pt>
                <c:pt idx="4277">
                  <c:v>213850000000.00031</c:v>
                </c:pt>
                <c:pt idx="4278">
                  <c:v>213900000000.00027</c:v>
                </c:pt>
                <c:pt idx="4279">
                  <c:v>213950000000.00027</c:v>
                </c:pt>
                <c:pt idx="4280">
                  <c:v>214000000000.00027</c:v>
                </c:pt>
                <c:pt idx="4281">
                  <c:v>214050000000.00027</c:v>
                </c:pt>
                <c:pt idx="4282">
                  <c:v>214100000000.00024</c:v>
                </c:pt>
                <c:pt idx="4283">
                  <c:v>214150000000.00024</c:v>
                </c:pt>
                <c:pt idx="4284">
                  <c:v>214200000000.00024</c:v>
                </c:pt>
                <c:pt idx="4285">
                  <c:v>214250000000.00021</c:v>
                </c:pt>
                <c:pt idx="4286">
                  <c:v>214300000000.00021</c:v>
                </c:pt>
                <c:pt idx="4287">
                  <c:v>214350000000.00021</c:v>
                </c:pt>
                <c:pt idx="4288">
                  <c:v>214400000000.00018</c:v>
                </c:pt>
                <c:pt idx="4289">
                  <c:v>214450000000.00018</c:v>
                </c:pt>
                <c:pt idx="4290">
                  <c:v>214500000000.00018</c:v>
                </c:pt>
                <c:pt idx="4291">
                  <c:v>214550000000.00015</c:v>
                </c:pt>
                <c:pt idx="4292">
                  <c:v>214600000000.00015</c:v>
                </c:pt>
                <c:pt idx="4293">
                  <c:v>214650000000.00015</c:v>
                </c:pt>
                <c:pt idx="4294">
                  <c:v>214700000000.00012</c:v>
                </c:pt>
                <c:pt idx="4295">
                  <c:v>214750000000.00012</c:v>
                </c:pt>
                <c:pt idx="4296">
                  <c:v>214800000000.00012</c:v>
                </c:pt>
                <c:pt idx="4297">
                  <c:v>214850000000.00009</c:v>
                </c:pt>
                <c:pt idx="4298">
                  <c:v>214900000000.00009</c:v>
                </c:pt>
                <c:pt idx="4299">
                  <c:v>214950000000.00009</c:v>
                </c:pt>
                <c:pt idx="4300">
                  <c:v>215000000000.00006</c:v>
                </c:pt>
                <c:pt idx="4301">
                  <c:v>215050000000.00006</c:v>
                </c:pt>
                <c:pt idx="4302">
                  <c:v>215100000000.00006</c:v>
                </c:pt>
                <c:pt idx="4303">
                  <c:v>215150000000.00003</c:v>
                </c:pt>
                <c:pt idx="4304">
                  <c:v>215200000000.00003</c:v>
                </c:pt>
                <c:pt idx="4305">
                  <c:v>215250000000.00003</c:v>
                </c:pt>
                <c:pt idx="4306">
                  <c:v>215300000000</c:v>
                </c:pt>
                <c:pt idx="4307">
                  <c:v>215350000000</c:v>
                </c:pt>
                <c:pt idx="4308">
                  <c:v>215400000000</c:v>
                </c:pt>
                <c:pt idx="4309">
                  <c:v>215449999999.99988</c:v>
                </c:pt>
                <c:pt idx="4310">
                  <c:v>215499999999.99988</c:v>
                </c:pt>
                <c:pt idx="4311">
                  <c:v>215549999999.99988</c:v>
                </c:pt>
                <c:pt idx="4312">
                  <c:v>215599999999.99988</c:v>
                </c:pt>
                <c:pt idx="4313">
                  <c:v>215649999999.99988</c:v>
                </c:pt>
                <c:pt idx="4314">
                  <c:v>215699999999.99988</c:v>
                </c:pt>
                <c:pt idx="4315">
                  <c:v>215749999999.99988</c:v>
                </c:pt>
                <c:pt idx="4316">
                  <c:v>215799999999.99988</c:v>
                </c:pt>
                <c:pt idx="4317">
                  <c:v>215849999999.99988</c:v>
                </c:pt>
                <c:pt idx="4318">
                  <c:v>215899999999.99988</c:v>
                </c:pt>
                <c:pt idx="4319">
                  <c:v>215949999999.99988</c:v>
                </c:pt>
                <c:pt idx="4320">
                  <c:v>215999999999.99988</c:v>
                </c:pt>
                <c:pt idx="4321">
                  <c:v>216049999999.99985</c:v>
                </c:pt>
                <c:pt idx="4322">
                  <c:v>216099999999.99985</c:v>
                </c:pt>
                <c:pt idx="4323">
                  <c:v>216149999999.99985</c:v>
                </c:pt>
                <c:pt idx="4324">
                  <c:v>216199999999.99985</c:v>
                </c:pt>
                <c:pt idx="4325">
                  <c:v>216249999999.99982</c:v>
                </c:pt>
                <c:pt idx="4326">
                  <c:v>216299999999.99982</c:v>
                </c:pt>
                <c:pt idx="4327">
                  <c:v>216349999999.99982</c:v>
                </c:pt>
                <c:pt idx="4328">
                  <c:v>216399999999.99979</c:v>
                </c:pt>
                <c:pt idx="4329">
                  <c:v>216449999999.99979</c:v>
                </c:pt>
                <c:pt idx="4330">
                  <c:v>216499999999.99979</c:v>
                </c:pt>
                <c:pt idx="4331">
                  <c:v>216549999999.99976</c:v>
                </c:pt>
                <c:pt idx="4332">
                  <c:v>216599999999.99976</c:v>
                </c:pt>
                <c:pt idx="4333">
                  <c:v>216649999999.99976</c:v>
                </c:pt>
                <c:pt idx="4334">
                  <c:v>216699999999.99973</c:v>
                </c:pt>
                <c:pt idx="4335">
                  <c:v>216749999999.99973</c:v>
                </c:pt>
                <c:pt idx="4336">
                  <c:v>216799999999.99973</c:v>
                </c:pt>
                <c:pt idx="4337">
                  <c:v>216849999999.99969</c:v>
                </c:pt>
                <c:pt idx="4338">
                  <c:v>216899999999.99969</c:v>
                </c:pt>
                <c:pt idx="4339">
                  <c:v>216949999999.99969</c:v>
                </c:pt>
                <c:pt idx="4340">
                  <c:v>216999999999.99966</c:v>
                </c:pt>
                <c:pt idx="4341">
                  <c:v>217049999999.99966</c:v>
                </c:pt>
                <c:pt idx="4342">
                  <c:v>217099999999.99966</c:v>
                </c:pt>
                <c:pt idx="4343">
                  <c:v>217149999999.99963</c:v>
                </c:pt>
                <c:pt idx="4344">
                  <c:v>217199999999.99963</c:v>
                </c:pt>
                <c:pt idx="4345">
                  <c:v>217249999999.99963</c:v>
                </c:pt>
                <c:pt idx="4346">
                  <c:v>217299999999.9996</c:v>
                </c:pt>
                <c:pt idx="4347">
                  <c:v>217349999999.9996</c:v>
                </c:pt>
                <c:pt idx="4348">
                  <c:v>217399999999.9996</c:v>
                </c:pt>
                <c:pt idx="4349">
                  <c:v>217449999999.99948</c:v>
                </c:pt>
                <c:pt idx="4350">
                  <c:v>217499999999.99948</c:v>
                </c:pt>
                <c:pt idx="4351">
                  <c:v>217549999999.99948</c:v>
                </c:pt>
                <c:pt idx="4352">
                  <c:v>217599999999.99948</c:v>
                </c:pt>
                <c:pt idx="4353">
                  <c:v>217649999999.99948</c:v>
                </c:pt>
                <c:pt idx="4354">
                  <c:v>217699999999.99948</c:v>
                </c:pt>
                <c:pt idx="4355">
                  <c:v>217749999999.99948</c:v>
                </c:pt>
                <c:pt idx="4356">
                  <c:v>217799999999.99948</c:v>
                </c:pt>
                <c:pt idx="4357">
                  <c:v>217849999999.99948</c:v>
                </c:pt>
                <c:pt idx="4358">
                  <c:v>217899999999.99948</c:v>
                </c:pt>
                <c:pt idx="4359">
                  <c:v>217949999999.99948</c:v>
                </c:pt>
                <c:pt idx="4360">
                  <c:v>217999999999.99948</c:v>
                </c:pt>
                <c:pt idx="4361">
                  <c:v>218049999999.99945</c:v>
                </c:pt>
                <c:pt idx="4362">
                  <c:v>218099999999.99945</c:v>
                </c:pt>
                <c:pt idx="4363">
                  <c:v>218149999999.99945</c:v>
                </c:pt>
                <c:pt idx="4364">
                  <c:v>218199999999.99942</c:v>
                </c:pt>
                <c:pt idx="4365">
                  <c:v>218249999999.99942</c:v>
                </c:pt>
                <c:pt idx="4366">
                  <c:v>218299999999.99942</c:v>
                </c:pt>
                <c:pt idx="4367">
                  <c:v>218349999999.99939</c:v>
                </c:pt>
                <c:pt idx="4368">
                  <c:v>218399999999.99939</c:v>
                </c:pt>
                <c:pt idx="4369">
                  <c:v>218449999999.99939</c:v>
                </c:pt>
                <c:pt idx="4370">
                  <c:v>218499999999.99939</c:v>
                </c:pt>
                <c:pt idx="4371">
                  <c:v>218549999999.99936</c:v>
                </c:pt>
                <c:pt idx="4372">
                  <c:v>218599999999.99936</c:v>
                </c:pt>
                <c:pt idx="4373">
                  <c:v>218649999999.99936</c:v>
                </c:pt>
                <c:pt idx="4374">
                  <c:v>218699999999.99933</c:v>
                </c:pt>
                <c:pt idx="4375">
                  <c:v>218749999999.99933</c:v>
                </c:pt>
                <c:pt idx="4376">
                  <c:v>218799999999.99933</c:v>
                </c:pt>
                <c:pt idx="4377">
                  <c:v>218849999999.9993</c:v>
                </c:pt>
                <c:pt idx="4378">
                  <c:v>218899999999.9993</c:v>
                </c:pt>
                <c:pt idx="4379">
                  <c:v>218949999999.9993</c:v>
                </c:pt>
                <c:pt idx="4380">
                  <c:v>218999999999.99927</c:v>
                </c:pt>
                <c:pt idx="4381">
                  <c:v>219049999999.99927</c:v>
                </c:pt>
                <c:pt idx="4382">
                  <c:v>219099999999.99927</c:v>
                </c:pt>
                <c:pt idx="4383">
                  <c:v>219149999999.99924</c:v>
                </c:pt>
                <c:pt idx="4384">
                  <c:v>219199999999.99924</c:v>
                </c:pt>
                <c:pt idx="4385">
                  <c:v>219249999999.99924</c:v>
                </c:pt>
                <c:pt idx="4386">
                  <c:v>219299999999.99921</c:v>
                </c:pt>
                <c:pt idx="4387">
                  <c:v>219349999999.99921</c:v>
                </c:pt>
                <c:pt idx="4388">
                  <c:v>219399999999.99921</c:v>
                </c:pt>
                <c:pt idx="4389">
                  <c:v>219449999999.99918</c:v>
                </c:pt>
                <c:pt idx="4390">
                  <c:v>219499999999.99918</c:v>
                </c:pt>
                <c:pt idx="4391">
                  <c:v>219549999999.99918</c:v>
                </c:pt>
                <c:pt idx="4392">
                  <c:v>219599999999.99915</c:v>
                </c:pt>
                <c:pt idx="4393">
                  <c:v>219649999999.99915</c:v>
                </c:pt>
                <c:pt idx="4394">
                  <c:v>219699999999.99915</c:v>
                </c:pt>
                <c:pt idx="4395">
                  <c:v>219749999999.99908</c:v>
                </c:pt>
                <c:pt idx="4396">
                  <c:v>219799999999.99908</c:v>
                </c:pt>
                <c:pt idx="4397">
                  <c:v>219849999999.99908</c:v>
                </c:pt>
                <c:pt idx="4398">
                  <c:v>219899999999.99908</c:v>
                </c:pt>
                <c:pt idx="4399">
                  <c:v>219949999999.99908</c:v>
                </c:pt>
                <c:pt idx="4400">
                  <c:v>219999999999.99908</c:v>
                </c:pt>
                <c:pt idx="4401">
                  <c:v>220049999999.99905</c:v>
                </c:pt>
                <c:pt idx="4402">
                  <c:v>220099999999.99905</c:v>
                </c:pt>
                <c:pt idx="4403">
                  <c:v>220149999999.99905</c:v>
                </c:pt>
                <c:pt idx="4404">
                  <c:v>220199999999.99902</c:v>
                </c:pt>
                <c:pt idx="4405">
                  <c:v>220249999999.99902</c:v>
                </c:pt>
                <c:pt idx="4406">
                  <c:v>220299999999.99902</c:v>
                </c:pt>
                <c:pt idx="4407">
                  <c:v>220349999999.9989</c:v>
                </c:pt>
                <c:pt idx="4408">
                  <c:v>220399999999.9989</c:v>
                </c:pt>
                <c:pt idx="4409">
                  <c:v>220449999999.9989</c:v>
                </c:pt>
                <c:pt idx="4410">
                  <c:v>220499999999.99887</c:v>
                </c:pt>
                <c:pt idx="4411">
                  <c:v>220549999999.99887</c:v>
                </c:pt>
                <c:pt idx="4412">
                  <c:v>220599999999.99887</c:v>
                </c:pt>
                <c:pt idx="4413">
                  <c:v>220649999999.99884</c:v>
                </c:pt>
                <c:pt idx="4414">
                  <c:v>220699999999.99884</c:v>
                </c:pt>
                <c:pt idx="4415">
                  <c:v>220749999999.99884</c:v>
                </c:pt>
                <c:pt idx="4416">
                  <c:v>220799999999.99884</c:v>
                </c:pt>
                <c:pt idx="4417">
                  <c:v>220849999999.99881</c:v>
                </c:pt>
                <c:pt idx="4418">
                  <c:v>220899999999.99881</c:v>
                </c:pt>
                <c:pt idx="4419">
                  <c:v>220949999999.99881</c:v>
                </c:pt>
                <c:pt idx="4420">
                  <c:v>220999999999.99878</c:v>
                </c:pt>
                <c:pt idx="4421">
                  <c:v>221049999999.99878</c:v>
                </c:pt>
                <c:pt idx="4422">
                  <c:v>221099999999.99878</c:v>
                </c:pt>
                <c:pt idx="4423">
                  <c:v>221149999999.99878</c:v>
                </c:pt>
                <c:pt idx="4424">
                  <c:v>221199999999.99878</c:v>
                </c:pt>
                <c:pt idx="4425">
                  <c:v>221249999999.99878</c:v>
                </c:pt>
                <c:pt idx="4426">
                  <c:v>221299999999.99878</c:v>
                </c:pt>
                <c:pt idx="4427">
                  <c:v>221349999999.99878</c:v>
                </c:pt>
                <c:pt idx="4428">
                  <c:v>221399999999.99878</c:v>
                </c:pt>
                <c:pt idx="4429">
                  <c:v>221449999999.99878</c:v>
                </c:pt>
                <c:pt idx="4430">
                  <c:v>221499999999.99878</c:v>
                </c:pt>
                <c:pt idx="4431">
                  <c:v>221549999999.99878</c:v>
                </c:pt>
                <c:pt idx="4432">
                  <c:v>221599999999.99875</c:v>
                </c:pt>
                <c:pt idx="4433">
                  <c:v>221649999999.99875</c:v>
                </c:pt>
                <c:pt idx="4434">
                  <c:v>221699999999.99875</c:v>
                </c:pt>
                <c:pt idx="4435">
                  <c:v>221749999999.99872</c:v>
                </c:pt>
                <c:pt idx="4436">
                  <c:v>221799999999.99872</c:v>
                </c:pt>
                <c:pt idx="4437">
                  <c:v>221849999999.99872</c:v>
                </c:pt>
                <c:pt idx="4438">
                  <c:v>221899999999.99869</c:v>
                </c:pt>
                <c:pt idx="4439">
                  <c:v>221949999999.99869</c:v>
                </c:pt>
                <c:pt idx="4440">
                  <c:v>221999999999.99869</c:v>
                </c:pt>
                <c:pt idx="4441">
                  <c:v>222049999999.99866</c:v>
                </c:pt>
                <c:pt idx="4442">
                  <c:v>222099999999.99866</c:v>
                </c:pt>
                <c:pt idx="4443">
                  <c:v>222149999999.99866</c:v>
                </c:pt>
                <c:pt idx="4444">
                  <c:v>222199999999.99863</c:v>
                </c:pt>
                <c:pt idx="4445">
                  <c:v>222249999999.99863</c:v>
                </c:pt>
                <c:pt idx="4446">
                  <c:v>222299999999.99863</c:v>
                </c:pt>
                <c:pt idx="4447">
                  <c:v>222349999999.9986</c:v>
                </c:pt>
                <c:pt idx="4448">
                  <c:v>222399999999.9986</c:v>
                </c:pt>
                <c:pt idx="4449">
                  <c:v>222449999999.9986</c:v>
                </c:pt>
                <c:pt idx="4450">
                  <c:v>222499999999.99847</c:v>
                </c:pt>
                <c:pt idx="4451">
                  <c:v>222549999999.99847</c:v>
                </c:pt>
                <c:pt idx="4452">
                  <c:v>222599999999.99847</c:v>
                </c:pt>
                <c:pt idx="4453">
                  <c:v>222649999999.99844</c:v>
                </c:pt>
                <c:pt idx="4454">
                  <c:v>222699999999.99844</c:v>
                </c:pt>
                <c:pt idx="4455">
                  <c:v>222749999999.99844</c:v>
                </c:pt>
                <c:pt idx="4456">
                  <c:v>222799999999.99841</c:v>
                </c:pt>
                <c:pt idx="4457">
                  <c:v>222849999999.99841</c:v>
                </c:pt>
                <c:pt idx="4458">
                  <c:v>222899999999.99841</c:v>
                </c:pt>
                <c:pt idx="4459">
                  <c:v>222949999999.99838</c:v>
                </c:pt>
                <c:pt idx="4460">
                  <c:v>222999999999.99838</c:v>
                </c:pt>
                <c:pt idx="4461">
                  <c:v>223049999999.99838</c:v>
                </c:pt>
                <c:pt idx="4462">
                  <c:v>223099999999.99838</c:v>
                </c:pt>
                <c:pt idx="4463">
                  <c:v>223149999999.99838</c:v>
                </c:pt>
                <c:pt idx="4464">
                  <c:v>223199999999.99838</c:v>
                </c:pt>
                <c:pt idx="4465">
                  <c:v>223249999999.99838</c:v>
                </c:pt>
                <c:pt idx="4466">
                  <c:v>223299999999.99838</c:v>
                </c:pt>
                <c:pt idx="4467">
                  <c:v>223349999999.99838</c:v>
                </c:pt>
                <c:pt idx="4468">
                  <c:v>223399999999.99838</c:v>
                </c:pt>
                <c:pt idx="4469">
                  <c:v>223449999999.99838</c:v>
                </c:pt>
                <c:pt idx="4470">
                  <c:v>223499999999.99838</c:v>
                </c:pt>
                <c:pt idx="4471">
                  <c:v>223549999999.99838</c:v>
                </c:pt>
                <c:pt idx="4472">
                  <c:v>223599999999.99835</c:v>
                </c:pt>
                <c:pt idx="4473">
                  <c:v>223649999999.99835</c:v>
                </c:pt>
                <c:pt idx="4474">
                  <c:v>223699999999.99835</c:v>
                </c:pt>
                <c:pt idx="4475">
                  <c:v>223749999999.99832</c:v>
                </c:pt>
                <c:pt idx="4476">
                  <c:v>223799999999.99832</c:v>
                </c:pt>
                <c:pt idx="4477">
                  <c:v>223849999999.99832</c:v>
                </c:pt>
                <c:pt idx="4478">
                  <c:v>223899999999.99829</c:v>
                </c:pt>
                <c:pt idx="4479">
                  <c:v>223949999999.99829</c:v>
                </c:pt>
                <c:pt idx="4480">
                  <c:v>223999999999.99829</c:v>
                </c:pt>
                <c:pt idx="4481">
                  <c:v>224049999999.99826</c:v>
                </c:pt>
                <c:pt idx="4482">
                  <c:v>224099999999.99826</c:v>
                </c:pt>
                <c:pt idx="4483">
                  <c:v>224149999999.99826</c:v>
                </c:pt>
                <c:pt idx="4484">
                  <c:v>224199999999.99823</c:v>
                </c:pt>
                <c:pt idx="4485">
                  <c:v>224249999999.99823</c:v>
                </c:pt>
                <c:pt idx="4486">
                  <c:v>224299999999.99823</c:v>
                </c:pt>
                <c:pt idx="4487">
                  <c:v>224349999999.9982</c:v>
                </c:pt>
                <c:pt idx="4488">
                  <c:v>224399999999.9982</c:v>
                </c:pt>
                <c:pt idx="4489">
                  <c:v>224449999999.9982</c:v>
                </c:pt>
                <c:pt idx="4490">
                  <c:v>224499999999.99808</c:v>
                </c:pt>
                <c:pt idx="4491">
                  <c:v>224549999999.99808</c:v>
                </c:pt>
                <c:pt idx="4492">
                  <c:v>224599999999.99808</c:v>
                </c:pt>
                <c:pt idx="4493">
                  <c:v>224649999999.99808</c:v>
                </c:pt>
                <c:pt idx="4494">
                  <c:v>224699999999.99808</c:v>
                </c:pt>
                <c:pt idx="4495">
                  <c:v>224749999999.99808</c:v>
                </c:pt>
                <c:pt idx="4496">
                  <c:v>224799999999.99808</c:v>
                </c:pt>
                <c:pt idx="4497">
                  <c:v>224849999999.99808</c:v>
                </c:pt>
                <c:pt idx="4498">
                  <c:v>224899999999.99808</c:v>
                </c:pt>
                <c:pt idx="4499">
                  <c:v>224949999999.99808</c:v>
                </c:pt>
                <c:pt idx="4500">
                  <c:v>224999999999.99808</c:v>
                </c:pt>
                <c:pt idx="4501">
                  <c:v>225049999999.99808</c:v>
                </c:pt>
                <c:pt idx="4502">
                  <c:v>225099999999.99805</c:v>
                </c:pt>
                <c:pt idx="4503">
                  <c:v>225149999999.99805</c:v>
                </c:pt>
                <c:pt idx="4504">
                  <c:v>225199999999.99805</c:v>
                </c:pt>
                <c:pt idx="4505">
                  <c:v>225249999999.99805</c:v>
                </c:pt>
                <c:pt idx="4506">
                  <c:v>225299999999.99802</c:v>
                </c:pt>
                <c:pt idx="4507">
                  <c:v>225349999999.99802</c:v>
                </c:pt>
                <c:pt idx="4508">
                  <c:v>225399999999.99802</c:v>
                </c:pt>
                <c:pt idx="4509">
                  <c:v>225449999999.99789</c:v>
                </c:pt>
                <c:pt idx="4510">
                  <c:v>225499999999.99789</c:v>
                </c:pt>
                <c:pt idx="4511">
                  <c:v>225549999999.99789</c:v>
                </c:pt>
                <c:pt idx="4512">
                  <c:v>225599999999.99786</c:v>
                </c:pt>
                <c:pt idx="4513">
                  <c:v>225649999999.99786</c:v>
                </c:pt>
                <c:pt idx="4514">
                  <c:v>225699999999.99786</c:v>
                </c:pt>
                <c:pt idx="4515">
                  <c:v>225749999999.99783</c:v>
                </c:pt>
                <c:pt idx="4516">
                  <c:v>225799999999.99783</c:v>
                </c:pt>
                <c:pt idx="4517">
                  <c:v>225849999999.99783</c:v>
                </c:pt>
                <c:pt idx="4518">
                  <c:v>225899999999.9978</c:v>
                </c:pt>
                <c:pt idx="4519">
                  <c:v>225949999999.9978</c:v>
                </c:pt>
                <c:pt idx="4520">
                  <c:v>225999999999.9978</c:v>
                </c:pt>
                <c:pt idx="4521">
                  <c:v>226049999999.99777</c:v>
                </c:pt>
                <c:pt idx="4522">
                  <c:v>226099999999.99777</c:v>
                </c:pt>
                <c:pt idx="4523">
                  <c:v>226149999999.99777</c:v>
                </c:pt>
                <c:pt idx="4524">
                  <c:v>226199999999.99774</c:v>
                </c:pt>
                <c:pt idx="4525">
                  <c:v>226249999999.99774</c:v>
                </c:pt>
                <c:pt idx="4526">
                  <c:v>226299999999.99774</c:v>
                </c:pt>
                <c:pt idx="4527">
                  <c:v>226349999999.99771</c:v>
                </c:pt>
                <c:pt idx="4528">
                  <c:v>226399999999.99771</c:v>
                </c:pt>
                <c:pt idx="4529">
                  <c:v>226449999999.99771</c:v>
                </c:pt>
                <c:pt idx="4530">
                  <c:v>226499999999.99768</c:v>
                </c:pt>
                <c:pt idx="4531">
                  <c:v>226549999999.99768</c:v>
                </c:pt>
                <c:pt idx="4532">
                  <c:v>226599999999.99768</c:v>
                </c:pt>
                <c:pt idx="4533">
                  <c:v>226649999999.99768</c:v>
                </c:pt>
                <c:pt idx="4534">
                  <c:v>226699999999.99768</c:v>
                </c:pt>
                <c:pt idx="4535">
                  <c:v>226749999999.99768</c:v>
                </c:pt>
                <c:pt idx="4536">
                  <c:v>226799999999.99768</c:v>
                </c:pt>
                <c:pt idx="4537">
                  <c:v>226849999999.99768</c:v>
                </c:pt>
                <c:pt idx="4538">
                  <c:v>226899999999.99768</c:v>
                </c:pt>
                <c:pt idx="4539">
                  <c:v>226949999999.99768</c:v>
                </c:pt>
                <c:pt idx="4540">
                  <c:v>226999999999.99768</c:v>
                </c:pt>
                <c:pt idx="4541">
                  <c:v>227049999999.99768</c:v>
                </c:pt>
                <c:pt idx="4542">
                  <c:v>227099999999.99765</c:v>
                </c:pt>
                <c:pt idx="4543">
                  <c:v>227149999999.99765</c:v>
                </c:pt>
                <c:pt idx="4544">
                  <c:v>227199999999.99765</c:v>
                </c:pt>
                <c:pt idx="4545">
                  <c:v>227249999999.99762</c:v>
                </c:pt>
                <c:pt idx="4546">
                  <c:v>227299999999.99762</c:v>
                </c:pt>
                <c:pt idx="4547">
                  <c:v>227349999999.99762</c:v>
                </c:pt>
                <c:pt idx="4548">
                  <c:v>227399999999.9975</c:v>
                </c:pt>
                <c:pt idx="4549">
                  <c:v>227449999999.9975</c:v>
                </c:pt>
                <c:pt idx="4550">
                  <c:v>227499999999.9975</c:v>
                </c:pt>
                <c:pt idx="4551">
                  <c:v>227549999999.9975</c:v>
                </c:pt>
                <c:pt idx="4552">
                  <c:v>227599999999.99747</c:v>
                </c:pt>
                <c:pt idx="4553">
                  <c:v>227649999999.99747</c:v>
                </c:pt>
                <c:pt idx="4554">
                  <c:v>227699999999.99747</c:v>
                </c:pt>
                <c:pt idx="4555">
                  <c:v>227749999999.99744</c:v>
                </c:pt>
                <c:pt idx="4556">
                  <c:v>227799999999.99744</c:v>
                </c:pt>
                <c:pt idx="4557">
                  <c:v>227849999999.99744</c:v>
                </c:pt>
                <c:pt idx="4558">
                  <c:v>227899999999.99741</c:v>
                </c:pt>
                <c:pt idx="4559">
                  <c:v>227949999999.99741</c:v>
                </c:pt>
                <c:pt idx="4560">
                  <c:v>227999999999.99741</c:v>
                </c:pt>
                <c:pt idx="4561">
                  <c:v>228049999999.99738</c:v>
                </c:pt>
                <c:pt idx="4562">
                  <c:v>228099999999.99738</c:v>
                </c:pt>
                <c:pt idx="4563">
                  <c:v>228149999999.99738</c:v>
                </c:pt>
                <c:pt idx="4564">
                  <c:v>228199999999.99738</c:v>
                </c:pt>
                <c:pt idx="4565">
                  <c:v>228249999999.99738</c:v>
                </c:pt>
                <c:pt idx="4566">
                  <c:v>228299999999.99738</c:v>
                </c:pt>
                <c:pt idx="4567">
                  <c:v>228349999999.99738</c:v>
                </c:pt>
                <c:pt idx="4568">
                  <c:v>228399999999.99738</c:v>
                </c:pt>
                <c:pt idx="4569">
                  <c:v>228449999999.99738</c:v>
                </c:pt>
                <c:pt idx="4570">
                  <c:v>228499999999.99738</c:v>
                </c:pt>
                <c:pt idx="4571">
                  <c:v>228549999999.99738</c:v>
                </c:pt>
                <c:pt idx="4572">
                  <c:v>228599999999.99738</c:v>
                </c:pt>
                <c:pt idx="4573">
                  <c:v>228649999999.99728</c:v>
                </c:pt>
                <c:pt idx="4574">
                  <c:v>228699999999.99728</c:v>
                </c:pt>
                <c:pt idx="4575">
                  <c:v>228749999999.99728</c:v>
                </c:pt>
                <c:pt idx="4576">
                  <c:v>228799999999.99728</c:v>
                </c:pt>
                <c:pt idx="4577">
                  <c:v>228849999999.99728</c:v>
                </c:pt>
                <c:pt idx="4578">
                  <c:v>228899999999.99728</c:v>
                </c:pt>
                <c:pt idx="4579">
                  <c:v>228949999999.99728</c:v>
                </c:pt>
                <c:pt idx="4580">
                  <c:v>228999999999.99728</c:v>
                </c:pt>
                <c:pt idx="4581">
                  <c:v>229049999999.99728</c:v>
                </c:pt>
                <c:pt idx="4582">
                  <c:v>229099999999.99725</c:v>
                </c:pt>
                <c:pt idx="4583">
                  <c:v>229149999999.99725</c:v>
                </c:pt>
                <c:pt idx="4584">
                  <c:v>229199999999.99725</c:v>
                </c:pt>
                <c:pt idx="4585">
                  <c:v>229249999999.99722</c:v>
                </c:pt>
                <c:pt idx="4586">
                  <c:v>229299999999.99722</c:v>
                </c:pt>
                <c:pt idx="4587">
                  <c:v>229349999999.99722</c:v>
                </c:pt>
                <c:pt idx="4588">
                  <c:v>229399999999.9971</c:v>
                </c:pt>
                <c:pt idx="4589">
                  <c:v>229449999999.9971</c:v>
                </c:pt>
                <c:pt idx="4590">
                  <c:v>229499999999.9971</c:v>
                </c:pt>
                <c:pt idx="4591">
                  <c:v>229549999999.99707</c:v>
                </c:pt>
                <c:pt idx="4592">
                  <c:v>229599999999.99707</c:v>
                </c:pt>
                <c:pt idx="4593">
                  <c:v>229649999999.99707</c:v>
                </c:pt>
                <c:pt idx="4594">
                  <c:v>229699999999.99704</c:v>
                </c:pt>
                <c:pt idx="4595">
                  <c:v>229749999999.99704</c:v>
                </c:pt>
                <c:pt idx="4596">
                  <c:v>229799999999.99704</c:v>
                </c:pt>
                <c:pt idx="4597">
                  <c:v>229849999999.99704</c:v>
                </c:pt>
                <c:pt idx="4598">
                  <c:v>229899999999.99701</c:v>
                </c:pt>
                <c:pt idx="4599">
                  <c:v>229949999999.99701</c:v>
                </c:pt>
                <c:pt idx="4600">
                  <c:v>229999999999.99701</c:v>
                </c:pt>
                <c:pt idx="4601">
                  <c:v>230049999999.99698</c:v>
                </c:pt>
                <c:pt idx="4602">
                  <c:v>230099999999.99698</c:v>
                </c:pt>
                <c:pt idx="4603">
                  <c:v>230149999999.99698</c:v>
                </c:pt>
                <c:pt idx="4604">
                  <c:v>230199999999.99698</c:v>
                </c:pt>
                <c:pt idx="4605">
                  <c:v>230249999999.99698</c:v>
                </c:pt>
                <c:pt idx="4606">
                  <c:v>230299999999.99698</c:v>
                </c:pt>
                <c:pt idx="4607">
                  <c:v>230349999999.99698</c:v>
                </c:pt>
                <c:pt idx="4608">
                  <c:v>230399999999.99698</c:v>
                </c:pt>
                <c:pt idx="4609">
                  <c:v>230449999999.99698</c:v>
                </c:pt>
                <c:pt idx="4610">
                  <c:v>230499999999.99698</c:v>
                </c:pt>
                <c:pt idx="4611">
                  <c:v>230549999999.99698</c:v>
                </c:pt>
                <c:pt idx="4612">
                  <c:v>230599999999.99698</c:v>
                </c:pt>
                <c:pt idx="4613">
                  <c:v>230649999999.99695</c:v>
                </c:pt>
                <c:pt idx="4614">
                  <c:v>230699999999.99695</c:v>
                </c:pt>
                <c:pt idx="4615">
                  <c:v>230749999999.99695</c:v>
                </c:pt>
                <c:pt idx="4616">
                  <c:v>230799999999.99692</c:v>
                </c:pt>
                <c:pt idx="4617">
                  <c:v>230849999999.99692</c:v>
                </c:pt>
                <c:pt idx="4618">
                  <c:v>230899999999.99692</c:v>
                </c:pt>
                <c:pt idx="4619">
                  <c:v>230949999999.99689</c:v>
                </c:pt>
                <c:pt idx="4620">
                  <c:v>230999999999.99689</c:v>
                </c:pt>
                <c:pt idx="4621">
                  <c:v>231049999999.99689</c:v>
                </c:pt>
                <c:pt idx="4622">
                  <c:v>231099999999.99686</c:v>
                </c:pt>
                <c:pt idx="4623">
                  <c:v>231149999999.99686</c:v>
                </c:pt>
                <c:pt idx="4624">
                  <c:v>231199999999.99686</c:v>
                </c:pt>
                <c:pt idx="4625">
                  <c:v>231249999999.99683</c:v>
                </c:pt>
                <c:pt idx="4626">
                  <c:v>231299999999.99683</c:v>
                </c:pt>
                <c:pt idx="4627">
                  <c:v>231349999999.99683</c:v>
                </c:pt>
                <c:pt idx="4628">
                  <c:v>231399999999.9968</c:v>
                </c:pt>
                <c:pt idx="4629">
                  <c:v>231449999999.9968</c:v>
                </c:pt>
                <c:pt idx="4630">
                  <c:v>231499999999.9968</c:v>
                </c:pt>
                <c:pt idx="4631">
                  <c:v>231549999999.99677</c:v>
                </c:pt>
                <c:pt idx="4632">
                  <c:v>231599999999.99677</c:v>
                </c:pt>
                <c:pt idx="4633">
                  <c:v>231649999999.99677</c:v>
                </c:pt>
                <c:pt idx="4634">
                  <c:v>231699999999.99673</c:v>
                </c:pt>
                <c:pt idx="4635">
                  <c:v>231749999999.99673</c:v>
                </c:pt>
                <c:pt idx="4636">
                  <c:v>231799999999.99673</c:v>
                </c:pt>
                <c:pt idx="4637">
                  <c:v>231849999999.9967</c:v>
                </c:pt>
                <c:pt idx="4638">
                  <c:v>231899999999.9967</c:v>
                </c:pt>
                <c:pt idx="4639">
                  <c:v>231949999999.9967</c:v>
                </c:pt>
                <c:pt idx="4640">
                  <c:v>231999999999.9967</c:v>
                </c:pt>
                <c:pt idx="4641">
                  <c:v>232049999999.99667</c:v>
                </c:pt>
                <c:pt idx="4642">
                  <c:v>232099999999.99667</c:v>
                </c:pt>
                <c:pt idx="4643">
                  <c:v>232149999999.99667</c:v>
                </c:pt>
                <c:pt idx="4644">
                  <c:v>232199999999.99664</c:v>
                </c:pt>
                <c:pt idx="4645">
                  <c:v>232249999999.99664</c:v>
                </c:pt>
                <c:pt idx="4646">
                  <c:v>232299999999.99664</c:v>
                </c:pt>
                <c:pt idx="4647">
                  <c:v>232349999999.99661</c:v>
                </c:pt>
                <c:pt idx="4648">
                  <c:v>232399999999.99661</c:v>
                </c:pt>
                <c:pt idx="4649">
                  <c:v>232449999999.99661</c:v>
                </c:pt>
                <c:pt idx="4650">
                  <c:v>232499999999.99658</c:v>
                </c:pt>
                <c:pt idx="4651">
                  <c:v>232549999999.99658</c:v>
                </c:pt>
                <c:pt idx="4652">
                  <c:v>232599999999.99658</c:v>
                </c:pt>
                <c:pt idx="4653">
                  <c:v>232649999999.99655</c:v>
                </c:pt>
                <c:pt idx="4654">
                  <c:v>232699999999.99655</c:v>
                </c:pt>
                <c:pt idx="4655">
                  <c:v>232749999999.99655</c:v>
                </c:pt>
                <c:pt idx="4656">
                  <c:v>232799999999.99652</c:v>
                </c:pt>
                <c:pt idx="4657">
                  <c:v>232849999999.99652</c:v>
                </c:pt>
                <c:pt idx="4658">
                  <c:v>232899999999.99652</c:v>
                </c:pt>
                <c:pt idx="4659">
                  <c:v>232949999999.99649</c:v>
                </c:pt>
                <c:pt idx="4660">
                  <c:v>232999999999.99649</c:v>
                </c:pt>
                <c:pt idx="4661">
                  <c:v>233049999999.99649</c:v>
                </c:pt>
                <c:pt idx="4662">
                  <c:v>233099999999.99646</c:v>
                </c:pt>
                <c:pt idx="4663">
                  <c:v>233149999999.99646</c:v>
                </c:pt>
                <c:pt idx="4664">
                  <c:v>233199999999.99646</c:v>
                </c:pt>
                <c:pt idx="4665">
                  <c:v>233249999999.99643</c:v>
                </c:pt>
                <c:pt idx="4666">
                  <c:v>233299999999.99643</c:v>
                </c:pt>
                <c:pt idx="4667">
                  <c:v>233349999999.99643</c:v>
                </c:pt>
                <c:pt idx="4668">
                  <c:v>233399999999.9964</c:v>
                </c:pt>
                <c:pt idx="4669">
                  <c:v>233449999999.9964</c:v>
                </c:pt>
                <c:pt idx="4670">
                  <c:v>233499999999.9964</c:v>
                </c:pt>
                <c:pt idx="4671">
                  <c:v>233549999999.99637</c:v>
                </c:pt>
                <c:pt idx="4672">
                  <c:v>233599999999.99637</c:v>
                </c:pt>
                <c:pt idx="4673">
                  <c:v>233649999999.99637</c:v>
                </c:pt>
                <c:pt idx="4674">
                  <c:v>233699999999.99634</c:v>
                </c:pt>
                <c:pt idx="4675">
                  <c:v>233749999999.99634</c:v>
                </c:pt>
                <c:pt idx="4676">
                  <c:v>233799999999.99634</c:v>
                </c:pt>
                <c:pt idx="4677">
                  <c:v>233849999999.99631</c:v>
                </c:pt>
                <c:pt idx="4678">
                  <c:v>233899999999.99631</c:v>
                </c:pt>
                <c:pt idx="4679">
                  <c:v>233949999999.99631</c:v>
                </c:pt>
                <c:pt idx="4680">
                  <c:v>233999999999.99631</c:v>
                </c:pt>
                <c:pt idx="4681">
                  <c:v>234049999999.99631</c:v>
                </c:pt>
                <c:pt idx="4682">
                  <c:v>234099999999.99631</c:v>
                </c:pt>
                <c:pt idx="4683">
                  <c:v>234149999999.99631</c:v>
                </c:pt>
                <c:pt idx="4684">
                  <c:v>234199999999.99631</c:v>
                </c:pt>
                <c:pt idx="4685">
                  <c:v>234249999999.99631</c:v>
                </c:pt>
                <c:pt idx="4686">
                  <c:v>234299999999.99631</c:v>
                </c:pt>
                <c:pt idx="4687">
                  <c:v>234349999999.99631</c:v>
                </c:pt>
                <c:pt idx="4688">
                  <c:v>234399999999.99631</c:v>
                </c:pt>
                <c:pt idx="4689">
                  <c:v>234449999999.99631</c:v>
                </c:pt>
                <c:pt idx="4690">
                  <c:v>234499999999.99619</c:v>
                </c:pt>
                <c:pt idx="4691">
                  <c:v>234549999999.99619</c:v>
                </c:pt>
                <c:pt idx="4692">
                  <c:v>234599999999.99619</c:v>
                </c:pt>
                <c:pt idx="4693">
                  <c:v>234649999999.99615</c:v>
                </c:pt>
                <c:pt idx="4694">
                  <c:v>234699999999.99615</c:v>
                </c:pt>
                <c:pt idx="4695">
                  <c:v>234749999999.99615</c:v>
                </c:pt>
                <c:pt idx="4696">
                  <c:v>234799999999.99612</c:v>
                </c:pt>
                <c:pt idx="4697">
                  <c:v>234849999999.99612</c:v>
                </c:pt>
                <c:pt idx="4698">
                  <c:v>234899999999.99612</c:v>
                </c:pt>
                <c:pt idx="4699">
                  <c:v>234949999999.99609</c:v>
                </c:pt>
                <c:pt idx="4700">
                  <c:v>234999999999.99609</c:v>
                </c:pt>
                <c:pt idx="4701">
                  <c:v>235049999999.99609</c:v>
                </c:pt>
                <c:pt idx="4702">
                  <c:v>235099999999.99606</c:v>
                </c:pt>
                <c:pt idx="4703">
                  <c:v>235149999999.99606</c:v>
                </c:pt>
                <c:pt idx="4704">
                  <c:v>235199999999.99606</c:v>
                </c:pt>
                <c:pt idx="4705">
                  <c:v>235249999999.99603</c:v>
                </c:pt>
                <c:pt idx="4706">
                  <c:v>235299999999.99603</c:v>
                </c:pt>
                <c:pt idx="4707">
                  <c:v>235349999999.99603</c:v>
                </c:pt>
                <c:pt idx="4708">
                  <c:v>235399999999.996</c:v>
                </c:pt>
                <c:pt idx="4709">
                  <c:v>235449999999.996</c:v>
                </c:pt>
                <c:pt idx="4710">
                  <c:v>235499999999.996</c:v>
                </c:pt>
                <c:pt idx="4711">
                  <c:v>235549999999.99588</c:v>
                </c:pt>
                <c:pt idx="4712">
                  <c:v>235599999999.99588</c:v>
                </c:pt>
                <c:pt idx="4713">
                  <c:v>235649999999.99588</c:v>
                </c:pt>
                <c:pt idx="4714">
                  <c:v>235699999999.99588</c:v>
                </c:pt>
                <c:pt idx="4715">
                  <c:v>235749999999.99588</c:v>
                </c:pt>
                <c:pt idx="4716">
                  <c:v>235799999999.99588</c:v>
                </c:pt>
                <c:pt idx="4717">
                  <c:v>235849999999.99588</c:v>
                </c:pt>
                <c:pt idx="4718">
                  <c:v>235899999999.99588</c:v>
                </c:pt>
                <c:pt idx="4719">
                  <c:v>235949999999.99588</c:v>
                </c:pt>
                <c:pt idx="4720">
                  <c:v>235999999999.99588</c:v>
                </c:pt>
                <c:pt idx="4721">
                  <c:v>236049999999.99588</c:v>
                </c:pt>
                <c:pt idx="4722">
                  <c:v>236099999999.99588</c:v>
                </c:pt>
                <c:pt idx="4723">
                  <c:v>236149999999.99585</c:v>
                </c:pt>
                <c:pt idx="4724">
                  <c:v>236199999999.99585</c:v>
                </c:pt>
                <c:pt idx="4725">
                  <c:v>236249999999.99585</c:v>
                </c:pt>
                <c:pt idx="4726">
                  <c:v>236299999999.99582</c:v>
                </c:pt>
                <c:pt idx="4727">
                  <c:v>236349999999.99582</c:v>
                </c:pt>
                <c:pt idx="4728">
                  <c:v>236399999999.99582</c:v>
                </c:pt>
                <c:pt idx="4729">
                  <c:v>236449999999.99579</c:v>
                </c:pt>
                <c:pt idx="4730">
                  <c:v>236499999999.99579</c:v>
                </c:pt>
                <c:pt idx="4731">
                  <c:v>236549999999.99579</c:v>
                </c:pt>
                <c:pt idx="4732">
                  <c:v>236599999999.99579</c:v>
                </c:pt>
                <c:pt idx="4733">
                  <c:v>236649999999.99576</c:v>
                </c:pt>
                <c:pt idx="4734">
                  <c:v>236699999999.99576</c:v>
                </c:pt>
                <c:pt idx="4735">
                  <c:v>236749999999.99576</c:v>
                </c:pt>
                <c:pt idx="4736">
                  <c:v>236799999999.99573</c:v>
                </c:pt>
                <c:pt idx="4737">
                  <c:v>236849999999.99573</c:v>
                </c:pt>
                <c:pt idx="4738">
                  <c:v>236899999999.99573</c:v>
                </c:pt>
                <c:pt idx="4739">
                  <c:v>236949999999.9957</c:v>
                </c:pt>
                <c:pt idx="4740">
                  <c:v>236999999999.9957</c:v>
                </c:pt>
                <c:pt idx="4741">
                  <c:v>237049999999.9957</c:v>
                </c:pt>
                <c:pt idx="4742">
                  <c:v>237099999999.99567</c:v>
                </c:pt>
                <c:pt idx="4743">
                  <c:v>237149999999.99567</c:v>
                </c:pt>
                <c:pt idx="4744">
                  <c:v>237199999999.99567</c:v>
                </c:pt>
                <c:pt idx="4745">
                  <c:v>237249999999.99564</c:v>
                </c:pt>
                <c:pt idx="4746">
                  <c:v>237299999999.99564</c:v>
                </c:pt>
                <c:pt idx="4747">
                  <c:v>237349999999.99564</c:v>
                </c:pt>
                <c:pt idx="4748">
                  <c:v>237399999999.99561</c:v>
                </c:pt>
                <c:pt idx="4749">
                  <c:v>237449999999.99561</c:v>
                </c:pt>
                <c:pt idx="4750">
                  <c:v>237499999999.99561</c:v>
                </c:pt>
                <c:pt idx="4751">
                  <c:v>237549999999.99548</c:v>
                </c:pt>
                <c:pt idx="4752">
                  <c:v>237599999999.99548</c:v>
                </c:pt>
                <c:pt idx="4753">
                  <c:v>237649999999.99548</c:v>
                </c:pt>
                <c:pt idx="4754">
                  <c:v>237699999999.99548</c:v>
                </c:pt>
                <c:pt idx="4755">
                  <c:v>237749999999.99548</c:v>
                </c:pt>
                <c:pt idx="4756">
                  <c:v>237799999999.99548</c:v>
                </c:pt>
                <c:pt idx="4757">
                  <c:v>237849999999.99548</c:v>
                </c:pt>
                <c:pt idx="4758">
                  <c:v>237899999999.99548</c:v>
                </c:pt>
                <c:pt idx="4759">
                  <c:v>237949999999.99548</c:v>
                </c:pt>
                <c:pt idx="4760">
                  <c:v>237999999999.99548</c:v>
                </c:pt>
                <c:pt idx="4761">
                  <c:v>238049999999.99548</c:v>
                </c:pt>
                <c:pt idx="4762">
                  <c:v>238099999999.99548</c:v>
                </c:pt>
                <c:pt idx="4763">
                  <c:v>238149999999.99545</c:v>
                </c:pt>
                <c:pt idx="4764">
                  <c:v>238199999999.99545</c:v>
                </c:pt>
                <c:pt idx="4765">
                  <c:v>238249999999.99545</c:v>
                </c:pt>
                <c:pt idx="4766">
                  <c:v>238299999999.99542</c:v>
                </c:pt>
                <c:pt idx="4767">
                  <c:v>238349999999.99542</c:v>
                </c:pt>
                <c:pt idx="4768">
                  <c:v>238399999999.99542</c:v>
                </c:pt>
                <c:pt idx="4769">
                  <c:v>238449999999.99539</c:v>
                </c:pt>
                <c:pt idx="4770">
                  <c:v>238499999999.99539</c:v>
                </c:pt>
                <c:pt idx="4771">
                  <c:v>238549999999.99539</c:v>
                </c:pt>
                <c:pt idx="4772">
                  <c:v>238599999999.99536</c:v>
                </c:pt>
                <c:pt idx="4773">
                  <c:v>238649999999.99536</c:v>
                </c:pt>
                <c:pt idx="4774">
                  <c:v>238699999999.99536</c:v>
                </c:pt>
                <c:pt idx="4775">
                  <c:v>238749999999.99533</c:v>
                </c:pt>
                <c:pt idx="4776">
                  <c:v>238799999999.99533</c:v>
                </c:pt>
                <c:pt idx="4777">
                  <c:v>238849999999.99533</c:v>
                </c:pt>
                <c:pt idx="4778">
                  <c:v>238899999999.99533</c:v>
                </c:pt>
                <c:pt idx="4779">
                  <c:v>238949999999.9953</c:v>
                </c:pt>
                <c:pt idx="4780">
                  <c:v>238999999999.9953</c:v>
                </c:pt>
                <c:pt idx="4781">
                  <c:v>239049999999.9953</c:v>
                </c:pt>
                <c:pt idx="4782">
                  <c:v>239099999999.99527</c:v>
                </c:pt>
                <c:pt idx="4783">
                  <c:v>239149999999.99527</c:v>
                </c:pt>
                <c:pt idx="4784">
                  <c:v>239199999999.99527</c:v>
                </c:pt>
                <c:pt idx="4785">
                  <c:v>239249999999.99524</c:v>
                </c:pt>
                <c:pt idx="4786">
                  <c:v>239299999999.99524</c:v>
                </c:pt>
                <c:pt idx="4787">
                  <c:v>239349999999.99524</c:v>
                </c:pt>
                <c:pt idx="4788">
                  <c:v>239399999999.99521</c:v>
                </c:pt>
                <c:pt idx="4789">
                  <c:v>239449999999.99521</c:v>
                </c:pt>
                <c:pt idx="4790">
                  <c:v>239499999999.99521</c:v>
                </c:pt>
                <c:pt idx="4791">
                  <c:v>239549999999.99518</c:v>
                </c:pt>
                <c:pt idx="4792">
                  <c:v>239599999999.99518</c:v>
                </c:pt>
                <c:pt idx="4793">
                  <c:v>239649999999.99518</c:v>
                </c:pt>
                <c:pt idx="4794">
                  <c:v>239699999999.99515</c:v>
                </c:pt>
                <c:pt idx="4795">
                  <c:v>239749999999.99515</c:v>
                </c:pt>
                <c:pt idx="4796">
                  <c:v>239799999999.99515</c:v>
                </c:pt>
                <c:pt idx="4797">
                  <c:v>239849999999.99512</c:v>
                </c:pt>
                <c:pt idx="4798">
                  <c:v>239899999999.99512</c:v>
                </c:pt>
                <c:pt idx="4799">
                  <c:v>239949999999.99512</c:v>
                </c:pt>
                <c:pt idx="4800">
                  <c:v>239999999999.99509</c:v>
                </c:pt>
                <c:pt idx="4801">
                  <c:v>240049999999.99509</c:v>
                </c:pt>
                <c:pt idx="4802">
                  <c:v>240099999999.99509</c:v>
                </c:pt>
                <c:pt idx="4803">
                  <c:v>240149999999.99506</c:v>
                </c:pt>
                <c:pt idx="4804">
                  <c:v>240199999999.99506</c:v>
                </c:pt>
                <c:pt idx="4805">
                  <c:v>240249999999.99506</c:v>
                </c:pt>
                <c:pt idx="4806">
                  <c:v>240299999999.99503</c:v>
                </c:pt>
                <c:pt idx="4807">
                  <c:v>240349999999.99503</c:v>
                </c:pt>
                <c:pt idx="4808">
                  <c:v>240399999999.99503</c:v>
                </c:pt>
                <c:pt idx="4809">
                  <c:v>240449999999.995</c:v>
                </c:pt>
                <c:pt idx="4810">
                  <c:v>240499999999.995</c:v>
                </c:pt>
                <c:pt idx="4811">
                  <c:v>240549999999.995</c:v>
                </c:pt>
                <c:pt idx="4812">
                  <c:v>240599999999.99487</c:v>
                </c:pt>
                <c:pt idx="4813">
                  <c:v>240649999999.99487</c:v>
                </c:pt>
                <c:pt idx="4814">
                  <c:v>240699999999.99487</c:v>
                </c:pt>
                <c:pt idx="4815">
                  <c:v>240749999999.99484</c:v>
                </c:pt>
                <c:pt idx="4816">
                  <c:v>240799999999.99484</c:v>
                </c:pt>
                <c:pt idx="4817">
                  <c:v>240849999999.99484</c:v>
                </c:pt>
                <c:pt idx="4818">
                  <c:v>240899999999.99481</c:v>
                </c:pt>
                <c:pt idx="4819">
                  <c:v>240949999999.99481</c:v>
                </c:pt>
                <c:pt idx="4820">
                  <c:v>240999999999.99481</c:v>
                </c:pt>
                <c:pt idx="4821">
                  <c:v>241049999999.99481</c:v>
                </c:pt>
                <c:pt idx="4822">
                  <c:v>241099999999.99478</c:v>
                </c:pt>
                <c:pt idx="4823">
                  <c:v>241149999999.99478</c:v>
                </c:pt>
                <c:pt idx="4824">
                  <c:v>241199999999.99478</c:v>
                </c:pt>
                <c:pt idx="4825">
                  <c:v>241249999999.99478</c:v>
                </c:pt>
                <c:pt idx="4826">
                  <c:v>241299999999.99478</c:v>
                </c:pt>
                <c:pt idx="4827">
                  <c:v>241349999999.99478</c:v>
                </c:pt>
                <c:pt idx="4828">
                  <c:v>241399999999.99478</c:v>
                </c:pt>
                <c:pt idx="4829">
                  <c:v>241449999999.99478</c:v>
                </c:pt>
                <c:pt idx="4830">
                  <c:v>241499999999.99478</c:v>
                </c:pt>
                <c:pt idx="4831">
                  <c:v>241549999999.99478</c:v>
                </c:pt>
                <c:pt idx="4832">
                  <c:v>241599999999.99478</c:v>
                </c:pt>
                <c:pt idx="4833">
                  <c:v>241649999999.99478</c:v>
                </c:pt>
                <c:pt idx="4834">
                  <c:v>241699999999.99475</c:v>
                </c:pt>
                <c:pt idx="4835">
                  <c:v>241749999999.99475</c:v>
                </c:pt>
                <c:pt idx="4836">
                  <c:v>241799999999.99475</c:v>
                </c:pt>
                <c:pt idx="4837">
                  <c:v>241849999999.99472</c:v>
                </c:pt>
                <c:pt idx="4838">
                  <c:v>241899999999.99472</c:v>
                </c:pt>
                <c:pt idx="4839">
                  <c:v>241949999999.99472</c:v>
                </c:pt>
                <c:pt idx="4840">
                  <c:v>241999999999.99469</c:v>
                </c:pt>
                <c:pt idx="4841">
                  <c:v>242049999999.99469</c:v>
                </c:pt>
                <c:pt idx="4842">
                  <c:v>242099999999.99469</c:v>
                </c:pt>
                <c:pt idx="4843">
                  <c:v>242149999999.99466</c:v>
                </c:pt>
                <c:pt idx="4844">
                  <c:v>242199999999.99466</c:v>
                </c:pt>
                <c:pt idx="4845">
                  <c:v>242249999999.99466</c:v>
                </c:pt>
                <c:pt idx="4846">
                  <c:v>242299999999.99463</c:v>
                </c:pt>
                <c:pt idx="4847">
                  <c:v>242349999999.99463</c:v>
                </c:pt>
                <c:pt idx="4848">
                  <c:v>242399999999.99463</c:v>
                </c:pt>
                <c:pt idx="4849">
                  <c:v>242449999999.9946</c:v>
                </c:pt>
                <c:pt idx="4850">
                  <c:v>242499999999.9946</c:v>
                </c:pt>
                <c:pt idx="4851">
                  <c:v>242549999999.9946</c:v>
                </c:pt>
                <c:pt idx="4852">
                  <c:v>242599999999.99448</c:v>
                </c:pt>
                <c:pt idx="4853">
                  <c:v>242649999999.99448</c:v>
                </c:pt>
                <c:pt idx="4854">
                  <c:v>242699999999.99448</c:v>
                </c:pt>
                <c:pt idx="4855">
                  <c:v>242749999999.99448</c:v>
                </c:pt>
                <c:pt idx="4856">
                  <c:v>242799999999.99448</c:v>
                </c:pt>
                <c:pt idx="4857">
                  <c:v>242849999999.99448</c:v>
                </c:pt>
                <c:pt idx="4858">
                  <c:v>242899999999.99448</c:v>
                </c:pt>
                <c:pt idx="4859">
                  <c:v>242949999999.99448</c:v>
                </c:pt>
                <c:pt idx="4860">
                  <c:v>242999999999.99448</c:v>
                </c:pt>
                <c:pt idx="4861">
                  <c:v>243049999999.99448</c:v>
                </c:pt>
                <c:pt idx="4862">
                  <c:v>243099999999.99448</c:v>
                </c:pt>
                <c:pt idx="4863">
                  <c:v>243149999999.99448</c:v>
                </c:pt>
                <c:pt idx="4864">
                  <c:v>243199999999.99445</c:v>
                </c:pt>
                <c:pt idx="4865">
                  <c:v>243249999999.99445</c:v>
                </c:pt>
                <c:pt idx="4866">
                  <c:v>243299999999.99445</c:v>
                </c:pt>
                <c:pt idx="4867">
                  <c:v>243349999999.99445</c:v>
                </c:pt>
                <c:pt idx="4868">
                  <c:v>243399999999.99442</c:v>
                </c:pt>
                <c:pt idx="4869">
                  <c:v>243449999999.99442</c:v>
                </c:pt>
                <c:pt idx="4870">
                  <c:v>243499999999.99442</c:v>
                </c:pt>
                <c:pt idx="4871">
                  <c:v>243549999999.99438</c:v>
                </c:pt>
                <c:pt idx="4872">
                  <c:v>243599999999.99438</c:v>
                </c:pt>
                <c:pt idx="4873">
                  <c:v>243649999999.99438</c:v>
                </c:pt>
                <c:pt idx="4874">
                  <c:v>243699999999.99435</c:v>
                </c:pt>
                <c:pt idx="4875">
                  <c:v>243749999999.99435</c:v>
                </c:pt>
                <c:pt idx="4876">
                  <c:v>243799999999.99435</c:v>
                </c:pt>
                <c:pt idx="4877">
                  <c:v>243849999999.99432</c:v>
                </c:pt>
                <c:pt idx="4878">
                  <c:v>243899999999.99432</c:v>
                </c:pt>
                <c:pt idx="4879">
                  <c:v>243949999999.99432</c:v>
                </c:pt>
                <c:pt idx="4880">
                  <c:v>243999999999.99429</c:v>
                </c:pt>
                <c:pt idx="4881">
                  <c:v>244049999999.99429</c:v>
                </c:pt>
                <c:pt idx="4882">
                  <c:v>244099999999.99429</c:v>
                </c:pt>
                <c:pt idx="4883">
                  <c:v>244149999999.99426</c:v>
                </c:pt>
                <c:pt idx="4884">
                  <c:v>244199999999.99426</c:v>
                </c:pt>
                <c:pt idx="4885">
                  <c:v>244249999999.99426</c:v>
                </c:pt>
                <c:pt idx="4886">
                  <c:v>244299999999.99423</c:v>
                </c:pt>
                <c:pt idx="4887">
                  <c:v>244349999999.99423</c:v>
                </c:pt>
                <c:pt idx="4888">
                  <c:v>244399999999.99423</c:v>
                </c:pt>
                <c:pt idx="4889">
                  <c:v>244449999999.9942</c:v>
                </c:pt>
                <c:pt idx="4890">
                  <c:v>244499999999.9942</c:v>
                </c:pt>
                <c:pt idx="4891">
                  <c:v>244549999999.9942</c:v>
                </c:pt>
                <c:pt idx="4892">
                  <c:v>244599999999.99408</c:v>
                </c:pt>
                <c:pt idx="4893">
                  <c:v>244649999999.99408</c:v>
                </c:pt>
                <c:pt idx="4894">
                  <c:v>244699999999.99408</c:v>
                </c:pt>
                <c:pt idx="4895">
                  <c:v>244749999999.99408</c:v>
                </c:pt>
                <c:pt idx="4896">
                  <c:v>244799999999.99408</c:v>
                </c:pt>
                <c:pt idx="4897">
                  <c:v>244849999999.99408</c:v>
                </c:pt>
                <c:pt idx="4898">
                  <c:v>244899999999.99408</c:v>
                </c:pt>
                <c:pt idx="4899">
                  <c:v>244949999999.99408</c:v>
                </c:pt>
                <c:pt idx="4900">
                  <c:v>244999999999.99408</c:v>
                </c:pt>
                <c:pt idx="4901">
                  <c:v>245049999999.99408</c:v>
                </c:pt>
                <c:pt idx="4902">
                  <c:v>245099999999.99408</c:v>
                </c:pt>
                <c:pt idx="4903">
                  <c:v>245149999999.99408</c:v>
                </c:pt>
                <c:pt idx="4904">
                  <c:v>245199999999.99405</c:v>
                </c:pt>
                <c:pt idx="4905">
                  <c:v>245249999999.99405</c:v>
                </c:pt>
                <c:pt idx="4906">
                  <c:v>245299999999.99405</c:v>
                </c:pt>
                <c:pt idx="4907">
                  <c:v>245349999999.99402</c:v>
                </c:pt>
                <c:pt idx="4908">
                  <c:v>245399999999.99402</c:v>
                </c:pt>
                <c:pt idx="4909">
                  <c:v>245449999999.99402</c:v>
                </c:pt>
                <c:pt idx="4910">
                  <c:v>245499999999.9939</c:v>
                </c:pt>
                <c:pt idx="4911">
                  <c:v>245549999999.9939</c:v>
                </c:pt>
                <c:pt idx="4912">
                  <c:v>245599999999.9939</c:v>
                </c:pt>
                <c:pt idx="4913">
                  <c:v>245649999999.9939</c:v>
                </c:pt>
                <c:pt idx="4914">
                  <c:v>245699999999.99387</c:v>
                </c:pt>
                <c:pt idx="4915">
                  <c:v>245749999999.99387</c:v>
                </c:pt>
                <c:pt idx="4916">
                  <c:v>245799999999.99387</c:v>
                </c:pt>
                <c:pt idx="4917">
                  <c:v>245849999999.99384</c:v>
                </c:pt>
                <c:pt idx="4918">
                  <c:v>245899999999.99384</c:v>
                </c:pt>
                <c:pt idx="4919">
                  <c:v>245949999999.99384</c:v>
                </c:pt>
                <c:pt idx="4920">
                  <c:v>245999999999.9938</c:v>
                </c:pt>
                <c:pt idx="4921">
                  <c:v>246049999999.9938</c:v>
                </c:pt>
                <c:pt idx="4922">
                  <c:v>246099999999.9938</c:v>
                </c:pt>
                <c:pt idx="4923">
                  <c:v>246149999999.99377</c:v>
                </c:pt>
                <c:pt idx="4924">
                  <c:v>246199999999.99377</c:v>
                </c:pt>
                <c:pt idx="4925">
                  <c:v>246249999999.99377</c:v>
                </c:pt>
                <c:pt idx="4926">
                  <c:v>246299999999.99374</c:v>
                </c:pt>
                <c:pt idx="4927">
                  <c:v>246349999999.99374</c:v>
                </c:pt>
                <c:pt idx="4928">
                  <c:v>246399999999.99374</c:v>
                </c:pt>
                <c:pt idx="4929">
                  <c:v>246449999999.99371</c:v>
                </c:pt>
                <c:pt idx="4930">
                  <c:v>246499999999.99371</c:v>
                </c:pt>
                <c:pt idx="4931">
                  <c:v>246549999999.99371</c:v>
                </c:pt>
                <c:pt idx="4932">
                  <c:v>246599999999.99368</c:v>
                </c:pt>
                <c:pt idx="4933">
                  <c:v>246649999999.99368</c:v>
                </c:pt>
                <c:pt idx="4934">
                  <c:v>246699999999.99368</c:v>
                </c:pt>
                <c:pt idx="4935">
                  <c:v>246749999999.99368</c:v>
                </c:pt>
                <c:pt idx="4936">
                  <c:v>246799999999.99368</c:v>
                </c:pt>
                <c:pt idx="4937">
                  <c:v>246849999999.99368</c:v>
                </c:pt>
                <c:pt idx="4938">
                  <c:v>246899999999.99368</c:v>
                </c:pt>
                <c:pt idx="4939">
                  <c:v>246949999999.99368</c:v>
                </c:pt>
                <c:pt idx="4940">
                  <c:v>246999999999.99368</c:v>
                </c:pt>
                <c:pt idx="4941">
                  <c:v>247049999999.99368</c:v>
                </c:pt>
                <c:pt idx="4942">
                  <c:v>247099999999.99368</c:v>
                </c:pt>
                <c:pt idx="4943">
                  <c:v>247149999999.99368</c:v>
                </c:pt>
                <c:pt idx="4944">
                  <c:v>247199999999.99365</c:v>
                </c:pt>
                <c:pt idx="4945">
                  <c:v>247249999999.99365</c:v>
                </c:pt>
                <c:pt idx="4946">
                  <c:v>247299999999.99365</c:v>
                </c:pt>
                <c:pt idx="4947">
                  <c:v>247349999999.99362</c:v>
                </c:pt>
                <c:pt idx="4948">
                  <c:v>247399999999.99362</c:v>
                </c:pt>
                <c:pt idx="4949">
                  <c:v>247449999999.99362</c:v>
                </c:pt>
                <c:pt idx="4950">
                  <c:v>247499999999.9935</c:v>
                </c:pt>
                <c:pt idx="4951">
                  <c:v>247549999999.9935</c:v>
                </c:pt>
                <c:pt idx="4952">
                  <c:v>247599999999.9935</c:v>
                </c:pt>
                <c:pt idx="4953">
                  <c:v>247649999999.99347</c:v>
                </c:pt>
                <c:pt idx="4954">
                  <c:v>247699999999.99347</c:v>
                </c:pt>
                <c:pt idx="4955">
                  <c:v>247749999999.99347</c:v>
                </c:pt>
                <c:pt idx="4956">
                  <c:v>247799999999.99344</c:v>
                </c:pt>
                <c:pt idx="4957">
                  <c:v>247849999999.99344</c:v>
                </c:pt>
                <c:pt idx="4958">
                  <c:v>247899999999.99344</c:v>
                </c:pt>
                <c:pt idx="4959">
                  <c:v>247949999999.99344</c:v>
                </c:pt>
                <c:pt idx="4960">
                  <c:v>247999999999.99341</c:v>
                </c:pt>
                <c:pt idx="4961">
                  <c:v>248049999999.99341</c:v>
                </c:pt>
                <c:pt idx="4962">
                  <c:v>248099999999.99341</c:v>
                </c:pt>
                <c:pt idx="4963">
                  <c:v>248149999999.99338</c:v>
                </c:pt>
                <c:pt idx="4964">
                  <c:v>248199999999.99338</c:v>
                </c:pt>
                <c:pt idx="4965">
                  <c:v>248249999999.99338</c:v>
                </c:pt>
                <c:pt idx="4966">
                  <c:v>248299999999.99338</c:v>
                </c:pt>
                <c:pt idx="4967">
                  <c:v>248349999999.99338</c:v>
                </c:pt>
                <c:pt idx="4968">
                  <c:v>248399999999.99338</c:v>
                </c:pt>
                <c:pt idx="4969">
                  <c:v>248449999999.99338</c:v>
                </c:pt>
                <c:pt idx="4970">
                  <c:v>248499999999.99338</c:v>
                </c:pt>
                <c:pt idx="4971">
                  <c:v>248549999999.99338</c:v>
                </c:pt>
                <c:pt idx="4972">
                  <c:v>248599999999.99338</c:v>
                </c:pt>
                <c:pt idx="4973">
                  <c:v>248649999999.99338</c:v>
                </c:pt>
                <c:pt idx="4974">
                  <c:v>248699999999.99338</c:v>
                </c:pt>
                <c:pt idx="4975">
                  <c:v>248749999999.99335</c:v>
                </c:pt>
                <c:pt idx="4976">
                  <c:v>248799999999.99335</c:v>
                </c:pt>
                <c:pt idx="4977">
                  <c:v>248849999999.99335</c:v>
                </c:pt>
                <c:pt idx="4978">
                  <c:v>248899999999.99332</c:v>
                </c:pt>
                <c:pt idx="4979">
                  <c:v>248949999999.99332</c:v>
                </c:pt>
                <c:pt idx="4980">
                  <c:v>248999999999.99332</c:v>
                </c:pt>
                <c:pt idx="4981">
                  <c:v>249049999999.99329</c:v>
                </c:pt>
                <c:pt idx="4982">
                  <c:v>249099999999.99329</c:v>
                </c:pt>
                <c:pt idx="4983">
                  <c:v>249149999999.99329</c:v>
                </c:pt>
                <c:pt idx="4984">
                  <c:v>249199999999.99326</c:v>
                </c:pt>
                <c:pt idx="4985">
                  <c:v>249249999999.99326</c:v>
                </c:pt>
                <c:pt idx="4986">
                  <c:v>249299999999.99326</c:v>
                </c:pt>
                <c:pt idx="4987">
                  <c:v>249349999999.99323</c:v>
                </c:pt>
                <c:pt idx="4988">
                  <c:v>249399999999.99323</c:v>
                </c:pt>
                <c:pt idx="4989">
                  <c:v>249449999999.99323</c:v>
                </c:pt>
                <c:pt idx="4990">
                  <c:v>249499999999.9931</c:v>
                </c:pt>
                <c:pt idx="4991">
                  <c:v>249549999999.9931</c:v>
                </c:pt>
                <c:pt idx="4992">
                  <c:v>249599999999.9931</c:v>
                </c:pt>
                <c:pt idx="4993">
                  <c:v>249649999999.99307</c:v>
                </c:pt>
                <c:pt idx="4994">
                  <c:v>249699999999.99307</c:v>
                </c:pt>
                <c:pt idx="4995">
                  <c:v>249749999999.99307</c:v>
                </c:pt>
                <c:pt idx="4996">
                  <c:v>249799999999.99304</c:v>
                </c:pt>
                <c:pt idx="4997">
                  <c:v>249849999999.99304</c:v>
                </c:pt>
                <c:pt idx="4998">
                  <c:v>249899999999.99304</c:v>
                </c:pt>
                <c:pt idx="4999">
                  <c:v>249949999999.99301</c:v>
                </c:pt>
                <c:pt idx="5000">
                  <c:v>249999999999.99301</c:v>
                </c:pt>
                <c:pt idx="5001">
                  <c:v>250049999999.99301</c:v>
                </c:pt>
                <c:pt idx="5002">
                  <c:v>250099999999.99301</c:v>
                </c:pt>
                <c:pt idx="5003">
                  <c:v>250149999999.99298</c:v>
                </c:pt>
                <c:pt idx="5004">
                  <c:v>250199999999.99298</c:v>
                </c:pt>
                <c:pt idx="5005">
                  <c:v>250249999999.99298</c:v>
                </c:pt>
                <c:pt idx="5006">
                  <c:v>250299999999.99298</c:v>
                </c:pt>
                <c:pt idx="5007">
                  <c:v>250349999999.99298</c:v>
                </c:pt>
                <c:pt idx="5008">
                  <c:v>250399999999.99298</c:v>
                </c:pt>
                <c:pt idx="5009">
                  <c:v>250449999999.99298</c:v>
                </c:pt>
                <c:pt idx="5010">
                  <c:v>250499999999.99298</c:v>
                </c:pt>
                <c:pt idx="5011">
                  <c:v>250549999999.99298</c:v>
                </c:pt>
                <c:pt idx="5012">
                  <c:v>250599999999.99298</c:v>
                </c:pt>
                <c:pt idx="5013">
                  <c:v>250649999999.99298</c:v>
                </c:pt>
                <c:pt idx="5014">
                  <c:v>250699999999.99298</c:v>
                </c:pt>
                <c:pt idx="5015">
                  <c:v>250749999999.99295</c:v>
                </c:pt>
                <c:pt idx="5016">
                  <c:v>250799999999.99295</c:v>
                </c:pt>
                <c:pt idx="5017">
                  <c:v>250849999999.99295</c:v>
                </c:pt>
                <c:pt idx="5018">
                  <c:v>250899999999.99292</c:v>
                </c:pt>
                <c:pt idx="5019">
                  <c:v>250949999999.99292</c:v>
                </c:pt>
                <c:pt idx="5020">
                  <c:v>250999999999.99292</c:v>
                </c:pt>
                <c:pt idx="5021">
                  <c:v>251049999999.99289</c:v>
                </c:pt>
                <c:pt idx="5022">
                  <c:v>251099999999.99289</c:v>
                </c:pt>
                <c:pt idx="5023">
                  <c:v>251149999999.99289</c:v>
                </c:pt>
                <c:pt idx="5024">
                  <c:v>251199999999.99286</c:v>
                </c:pt>
                <c:pt idx="5025">
                  <c:v>251249999999.99286</c:v>
                </c:pt>
                <c:pt idx="5026">
                  <c:v>251299999999.99286</c:v>
                </c:pt>
                <c:pt idx="5027">
                  <c:v>251349999999.99283</c:v>
                </c:pt>
                <c:pt idx="5028">
                  <c:v>251399999999.99283</c:v>
                </c:pt>
                <c:pt idx="5029">
                  <c:v>251449999999.99283</c:v>
                </c:pt>
                <c:pt idx="5030">
                  <c:v>251499999999.9928</c:v>
                </c:pt>
                <c:pt idx="5031">
                  <c:v>251549999999.9928</c:v>
                </c:pt>
                <c:pt idx="5032">
                  <c:v>251599999999.9928</c:v>
                </c:pt>
                <c:pt idx="5033">
                  <c:v>251649999999.99277</c:v>
                </c:pt>
                <c:pt idx="5034">
                  <c:v>251699999999.99277</c:v>
                </c:pt>
                <c:pt idx="5035">
                  <c:v>251749999999.99277</c:v>
                </c:pt>
                <c:pt idx="5036">
                  <c:v>251799999999.99274</c:v>
                </c:pt>
                <c:pt idx="5037">
                  <c:v>251849999999.99274</c:v>
                </c:pt>
                <c:pt idx="5038">
                  <c:v>251899999999.99274</c:v>
                </c:pt>
                <c:pt idx="5039">
                  <c:v>251949999999.99271</c:v>
                </c:pt>
                <c:pt idx="5040">
                  <c:v>251999999999.99271</c:v>
                </c:pt>
                <c:pt idx="5041">
                  <c:v>252049999999.99271</c:v>
                </c:pt>
                <c:pt idx="5042">
                  <c:v>252099999999.99271</c:v>
                </c:pt>
                <c:pt idx="5043">
                  <c:v>252149999999.99271</c:v>
                </c:pt>
                <c:pt idx="5044">
                  <c:v>252199999999.99271</c:v>
                </c:pt>
                <c:pt idx="5045">
                  <c:v>252249999999.99271</c:v>
                </c:pt>
                <c:pt idx="5046">
                  <c:v>252299999999.99271</c:v>
                </c:pt>
                <c:pt idx="5047">
                  <c:v>252349999999.99271</c:v>
                </c:pt>
                <c:pt idx="5048">
                  <c:v>252399999999.99271</c:v>
                </c:pt>
                <c:pt idx="5049">
                  <c:v>252449999999.99261</c:v>
                </c:pt>
                <c:pt idx="5050">
                  <c:v>252499999999.99261</c:v>
                </c:pt>
                <c:pt idx="5051">
                  <c:v>252549999999.99261</c:v>
                </c:pt>
                <c:pt idx="5052">
                  <c:v>252599999999.99258</c:v>
                </c:pt>
                <c:pt idx="5053">
                  <c:v>252649999999.99258</c:v>
                </c:pt>
                <c:pt idx="5054">
                  <c:v>252699999999.99258</c:v>
                </c:pt>
                <c:pt idx="5055">
                  <c:v>252749999999.99255</c:v>
                </c:pt>
                <c:pt idx="5056">
                  <c:v>252799999999.99255</c:v>
                </c:pt>
                <c:pt idx="5057">
                  <c:v>252849999999.99255</c:v>
                </c:pt>
                <c:pt idx="5058">
                  <c:v>252899999999.99252</c:v>
                </c:pt>
                <c:pt idx="5059">
                  <c:v>252949999999.99252</c:v>
                </c:pt>
                <c:pt idx="5060">
                  <c:v>252999999999.99252</c:v>
                </c:pt>
                <c:pt idx="5061">
                  <c:v>253049999999.99249</c:v>
                </c:pt>
                <c:pt idx="5062">
                  <c:v>253099999999.99249</c:v>
                </c:pt>
                <c:pt idx="5063">
                  <c:v>253149999999.99249</c:v>
                </c:pt>
                <c:pt idx="5064">
                  <c:v>253199999999.99246</c:v>
                </c:pt>
                <c:pt idx="5065">
                  <c:v>253249999999.99246</c:v>
                </c:pt>
                <c:pt idx="5066">
                  <c:v>253299999999.99246</c:v>
                </c:pt>
                <c:pt idx="5067">
                  <c:v>253349999999.99243</c:v>
                </c:pt>
                <c:pt idx="5068">
                  <c:v>253399999999.99243</c:v>
                </c:pt>
                <c:pt idx="5069">
                  <c:v>253449999999.99243</c:v>
                </c:pt>
                <c:pt idx="5070">
                  <c:v>253499999999.9924</c:v>
                </c:pt>
                <c:pt idx="5071">
                  <c:v>253549999999.9924</c:v>
                </c:pt>
                <c:pt idx="5072">
                  <c:v>253599999999.9924</c:v>
                </c:pt>
                <c:pt idx="5073">
                  <c:v>253649999999.99237</c:v>
                </c:pt>
                <c:pt idx="5074">
                  <c:v>253699999999.99237</c:v>
                </c:pt>
                <c:pt idx="5075">
                  <c:v>253749999999.99237</c:v>
                </c:pt>
                <c:pt idx="5076">
                  <c:v>253799999999.99234</c:v>
                </c:pt>
                <c:pt idx="5077">
                  <c:v>253849999999.99234</c:v>
                </c:pt>
                <c:pt idx="5078">
                  <c:v>253899999999.99234</c:v>
                </c:pt>
                <c:pt idx="5079">
                  <c:v>253949999999.99231</c:v>
                </c:pt>
                <c:pt idx="5080">
                  <c:v>253999999999.99231</c:v>
                </c:pt>
                <c:pt idx="5081">
                  <c:v>254049999999.99231</c:v>
                </c:pt>
                <c:pt idx="5082">
                  <c:v>254099999999.99231</c:v>
                </c:pt>
                <c:pt idx="5083">
                  <c:v>254149999999.99231</c:v>
                </c:pt>
                <c:pt idx="5084">
                  <c:v>254199999999.99231</c:v>
                </c:pt>
                <c:pt idx="5085">
                  <c:v>254249999999.99231</c:v>
                </c:pt>
                <c:pt idx="5086">
                  <c:v>254299999999.99231</c:v>
                </c:pt>
                <c:pt idx="5087">
                  <c:v>254349999999.99231</c:v>
                </c:pt>
                <c:pt idx="5088">
                  <c:v>254399999999.99231</c:v>
                </c:pt>
                <c:pt idx="5089">
                  <c:v>254449999999.99231</c:v>
                </c:pt>
                <c:pt idx="5090">
                  <c:v>254499999999.99231</c:v>
                </c:pt>
                <c:pt idx="5091">
                  <c:v>254549999999.99219</c:v>
                </c:pt>
                <c:pt idx="5092">
                  <c:v>254599999999.99219</c:v>
                </c:pt>
                <c:pt idx="5093">
                  <c:v>254649999999.99219</c:v>
                </c:pt>
                <c:pt idx="5094">
                  <c:v>254699999999.99219</c:v>
                </c:pt>
                <c:pt idx="5095">
                  <c:v>254749999999.99216</c:v>
                </c:pt>
                <c:pt idx="5096">
                  <c:v>254799999999.99216</c:v>
                </c:pt>
                <c:pt idx="5097">
                  <c:v>254849999999.99216</c:v>
                </c:pt>
                <c:pt idx="5098">
                  <c:v>254899999999.99213</c:v>
                </c:pt>
                <c:pt idx="5099">
                  <c:v>254949999999.99213</c:v>
                </c:pt>
                <c:pt idx="5100">
                  <c:v>254999999999.99213</c:v>
                </c:pt>
                <c:pt idx="5101">
                  <c:v>255049999999.9921</c:v>
                </c:pt>
                <c:pt idx="5102">
                  <c:v>255099999999.9921</c:v>
                </c:pt>
                <c:pt idx="5103">
                  <c:v>255149999999.9921</c:v>
                </c:pt>
                <c:pt idx="5104">
                  <c:v>255199999999.99207</c:v>
                </c:pt>
                <c:pt idx="5105">
                  <c:v>255249999999.99207</c:v>
                </c:pt>
                <c:pt idx="5106">
                  <c:v>255299999999.99207</c:v>
                </c:pt>
                <c:pt idx="5107">
                  <c:v>255349999999.99203</c:v>
                </c:pt>
                <c:pt idx="5108">
                  <c:v>255399999999.99203</c:v>
                </c:pt>
                <c:pt idx="5109">
                  <c:v>255449999999.99203</c:v>
                </c:pt>
                <c:pt idx="5110">
                  <c:v>255499999999.992</c:v>
                </c:pt>
                <c:pt idx="5111">
                  <c:v>255549999999.992</c:v>
                </c:pt>
                <c:pt idx="5112">
                  <c:v>255599999999.992</c:v>
                </c:pt>
                <c:pt idx="5113">
                  <c:v>255649999999.99188</c:v>
                </c:pt>
                <c:pt idx="5114">
                  <c:v>255699999999.99188</c:v>
                </c:pt>
                <c:pt idx="5115">
                  <c:v>255749999999.99188</c:v>
                </c:pt>
                <c:pt idx="5116">
                  <c:v>255799999999.99188</c:v>
                </c:pt>
                <c:pt idx="5117">
                  <c:v>255849999999.99188</c:v>
                </c:pt>
                <c:pt idx="5118">
                  <c:v>255899999999.99188</c:v>
                </c:pt>
                <c:pt idx="5119">
                  <c:v>255949999999.99188</c:v>
                </c:pt>
                <c:pt idx="5120">
                  <c:v>255999999999.99188</c:v>
                </c:pt>
                <c:pt idx="5121">
                  <c:v>256049999999.99188</c:v>
                </c:pt>
                <c:pt idx="5122">
                  <c:v>256099999999.99188</c:v>
                </c:pt>
                <c:pt idx="5123">
                  <c:v>256149999999.99188</c:v>
                </c:pt>
                <c:pt idx="5124">
                  <c:v>256199999999.99188</c:v>
                </c:pt>
                <c:pt idx="5125">
                  <c:v>256249999999.99185</c:v>
                </c:pt>
                <c:pt idx="5126">
                  <c:v>256299999999.99185</c:v>
                </c:pt>
                <c:pt idx="5127">
                  <c:v>256349999999.99185</c:v>
                </c:pt>
                <c:pt idx="5128">
                  <c:v>256399999999.99182</c:v>
                </c:pt>
                <c:pt idx="5129">
                  <c:v>256449999999.99182</c:v>
                </c:pt>
                <c:pt idx="5130">
                  <c:v>256499999999.99182</c:v>
                </c:pt>
                <c:pt idx="5131">
                  <c:v>256549999999.99179</c:v>
                </c:pt>
                <c:pt idx="5132">
                  <c:v>256599999999.99179</c:v>
                </c:pt>
                <c:pt idx="5133">
                  <c:v>256649999999.99179</c:v>
                </c:pt>
                <c:pt idx="5134">
                  <c:v>256699999999.99176</c:v>
                </c:pt>
                <c:pt idx="5135">
                  <c:v>256749999999.99176</c:v>
                </c:pt>
                <c:pt idx="5136">
                  <c:v>256799999999.99176</c:v>
                </c:pt>
                <c:pt idx="5137">
                  <c:v>256849999999.99173</c:v>
                </c:pt>
                <c:pt idx="5138">
                  <c:v>256899999999.99173</c:v>
                </c:pt>
                <c:pt idx="5139">
                  <c:v>256949999999.99173</c:v>
                </c:pt>
                <c:pt idx="5140">
                  <c:v>256999999999.99173</c:v>
                </c:pt>
                <c:pt idx="5141">
                  <c:v>257049999999.9917</c:v>
                </c:pt>
                <c:pt idx="5142">
                  <c:v>257099999999.9917</c:v>
                </c:pt>
                <c:pt idx="5143">
                  <c:v>257149999999.9917</c:v>
                </c:pt>
                <c:pt idx="5144">
                  <c:v>257199999999.99167</c:v>
                </c:pt>
                <c:pt idx="5145">
                  <c:v>257249999999.99167</c:v>
                </c:pt>
                <c:pt idx="5146">
                  <c:v>257299999999.99167</c:v>
                </c:pt>
                <c:pt idx="5147">
                  <c:v>257349999999.99164</c:v>
                </c:pt>
                <c:pt idx="5148">
                  <c:v>257399999999.99164</c:v>
                </c:pt>
                <c:pt idx="5149">
                  <c:v>257449999999.99164</c:v>
                </c:pt>
                <c:pt idx="5150">
                  <c:v>257499999999.99161</c:v>
                </c:pt>
                <c:pt idx="5151">
                  <c:v>257549999999.99161</c:v>
                </c:pt>
                <c:pt idx="5152">
                  <c:v>257599999999.99161</c:v>
                </c:pt>
                <c:pt idx="5153">
                  <c:v>257649999999.99158</c:v>
                </c:pt>
                <c:pt idx="5154">
                  <c:v>257699999999.99158</c:v>
                </c:pt>
                <c:pt idx="5155">
                  <c:v>257749999999.99158</c:v>
                </c:pt>
                <c:pt idx="5156">
                  <c:v>257799999999.99155</c:v>
                </c:pt>
                <c:pt idx="5157">
                  <c:v>257849999999.99155</c:v>
                </c:pt>
                <c:pt idx="5158">
                  <c:v>257899999999.99155</c:v>
                </c:pt>
                <c:pt idx="5159">
                  <c:v>257949999999.99152</c:v>
                </c:pt>
                <c:pt idx="5160">
                  <c:v>257999999999.99152</c:v>
                </c:pt>
                <c:pt idx="5161">
                  <c:v>258049999999.99152</c:v>
                </c:pt>
                <c:pt idx="5162">
                  <c:v>258099999999.99149</c:v>
                </c:pt>
                <c:pt idx="5163">
                  <c:v>258149999999.99149</c:v>
                </c:pt>
                <c:pt idx="5164">
                  <c:v>258199999999.99149</c:v>
                </c:pt>
                <c:pt idx="5165">
                  <c:v>258249999999.99146</c:v>
                </c:pt>
                <c:pt idx="5166">
                  <c:v>258299999999.99146</c:v>
                </c:pt>
                <c:pt idx="5167">
                  <c:v>258349999999.99146</c:v>
                </c:pt>
                <c:pt idx="5168">
                  <c:v>258399999999.99142</c:v>
                </c:pt>
                <c:pt idx="5169">
                  <c:v>258449999999.99142</c:v>
                </c:pt>
                <c:pt idx="5170">
                  <c:v>258499999999.99142</c:v>
                </c:pt>
                <c:pt idx="5171">
                  <c:v>258549999999.99139</c:v>
                </c:pt>
                <c:pt idx="5172">
                  <c:v>258599999999.99139</c:v>
                </c:pt>
                <c:pt idx="5173">
                  <c:v>258649999999.99139</c:v>
                </c:pt>
                <c:pt idx="5174">
                  <c:v>258699999999.99136</c:v>
                </c:pt>
                <c:pt idx="5175">
                  <c:v>258749999999.99136</c:v>
                </c:pt>
                <c:pt idx="5176">
                  <c:v>258799999999.99136</c:v>
                </c:pt>
                <c:pt idx="5177">
                  <c:v>258849999999.99133</c:v>
                </c:pt>
                <c:pt idx="5178">
                  <c:v>258899999999.99133</c:v>
                </c:pt>
                <c:pt idx="5179">
                  <c:v>258949999999.99133</c:v>
                </c:pt>
                <c:pt idx="5180">
                  <c:v>258999999999.9913</c:v>
                </c:pt>
                <c:pt idx="5181">
                  <c:v>259049999999.9913</c:v>
                </c:pt>
                <c:pt idx="5182">
                  <c:v>259099999999.9913</c:v>
                </c:pt>
                <c:pt idx="5183">
                  <c:v>259149999999.9913</c:v>
                </c:pt>
                <c:pt idx="5184">
                  <c:v>259199999999.99127</c:v>
                </c:pt>
                <c:pt idx="5185">
                  <c:v>259249999999.99127</c:v>
                </c:pt>
                <c:pt idx="5186">
                  <c:v>259299999999.99127</c:v>
                </c:pt>
                <c:pt idx="5187">
                  <c:v>259349999999.99124</c:v>
                </c:pt>
                <c:pt idx="5188">
                  <c:v>259399999999.99124</c:v>
                </c:pt>
                <c:pt idx="5189">
                  <c:v>259449999999.99124</c:v>
                </c:pt>
                <c:pt idx="5190">
                  <c:v>259499999999.99121</c:v>
                </c:pt>
                <c:pt idx="5191">
                  <c:v>259549999999.99121</c:v>
                </c:pt>
                <c:pt idx="5192">
                  <c:v>259599999999.99121</c:v>
                </c:pt>
                <c:pt idx="5193">
                  <c:v>259649999999.99118</c:v>
                </c:pt>
                <c:pt idx="5194">
                  <c:v>259699999999.99118</c:v>
                </c:pt>
                <c:pt idx="5195">
                  <c:v>259749999999.99118</c:v>
                </c:pt>
                <c:pt idx="5196">
                  <c:v>259799999999.99115</c:v>
                </c:pt>
                <c:pt idx="5197">
                  <c:v>259849999999.99115</c:v>
                </c:pt>
                <c:pt idx="5198">
                  <c:v>259899999999.99115</c:v>
                </c:pt>
                <c:pt idx="5199">
                  <c:v>259949999999.99112</c:v>
                </c:pt>
                <c:pt idx="5200">
                  <c:v>259999999999.99112</c:v>
                </c:pt>
                <c:pt idx="5201">
                  <c:v>260049999999.99112</c:v>
                </c:pt>
                <c:pt idx="5202">
                  <c:v>260099999999.99109</c:v>
                </c:pt>
                <c:pt idx="5203">
                  <c:v>260149999999.99109</c:v>
                </c:pt>
                <c:pt idx="5204">
                  <c:v>260199999999.99109</c:v>
                </c:pt>
                <c:pt idx="5205">
                  <c:v>260249999999.99106</c:v>
                </c:pt>
                <c:pt idx="5206">
                  <c:v>260299999999.99106</c:v>
                </c:pt>
                <c:pt idx="5207">
                  <c:v>260349999999.99106</c:v>
                </c:pt>
                <c:pt idx="5208">
                  <c:v>260399999999.99103</c:v>
                </c:pt>
                <c:pt idx="5209">
                  <c:v>260449999999.99103</c:v>
                </c:pt>
                <c:pt idx="5210">
                  <c:v>260499999999.99103</c:v>
                </c:pt>
                <c:pt idx="5211">
                  <c:v>260549999999.991</c:v>
                </c:pt>
                <c:pt idx="5212">
                  <c:v>260599999999.991</c:v>
                </c:pt>
                <c:pt idx="5213">
                  <c:v>260649999999.991</c:v>
                </c:pt>
                <c:pt idx="5214">
                  <c:v>260699999999.99088</c:v>
                </c:pt>
                <c:pt idx="5215">
                  <c:v>260749999999.99088</c:v>
                </c:pt>
                <c:pt idx="5216">
                  <c:v>260799999999.99088</c:v>
                </c:pt>
                <c:pt idx="5217">
                  <c:v>260849999999.99088</c:v>
                </c:pt>
                <c:pt idx="5218">
                  <c:v>260899999999.99088</c:v>
                </c:pt>
                <c:pt idx="5219">
                  <c:v>260949999999.99088</c:v>
                </c:pt>
                <c:pt idx="5220">
                  <c:v>260999999999.99088</c:v>
                </c:pt>
                <c:pt idx="5221">
                  <c:v>261049999999.99088</c:v>
                </c:pt>
                <c:pt idx="5222">
                  <c:v>261099999999.99088</c:v>
                </c:pt>
                <c:pt idx="5223">
                  <c:v>261149999999.99088</c:v>
                </c:pt>
                <c:pt idx="5224">
                  <c:v>261199999999.99088</c:v>
                </c:pt>
                <c:pt idx="5225">
                  <c:v>261249999999.99088</c:v>
                </c:pt>
                <c:pt idx="5226">
                  <c:v>261299999999.99078</c:v>
                </c:pt>
                <c:pt idx="5227">
                  <c:v>261349999999.99078</c:v>
                </c:pt>
                <c:pt idx="5228">
                  <c:v>261399999999.99078</c:v>
                </c:pt>
                <c:pt idx="5229">
                  <c:v>261449999999.99078</c:v>
                </c:pt>
                <c:pt idx="5230">
                  <c:v>261499999999.99078</c:v>
                </c:pt>
                <c:pt idx="5231">
                  <c:v>261549999999.99078</c:v>
                </c:pt>
                <c:pt idx="5232">
                  <c:v>261599999999.99078</c:v>
                </c:pt>
                <c:pt idx="5233">
                  <c:v>261649999999.99078</c:v>
                </c:pt>
                <c:pt idx="5234">
                  <c:v>261699999999.99078</c:v>
                </c:pt>
                <c:pt idx="5235">
                  <c:v>261749999999.99078</c:v>
                </c:pt>
                <c:pt idx="5236">
                  <c:v>261799999999.99075</c:v>
                </c:pt>
                <c:pt idx="5237">
                  <c:v>261849999999.99075</c:v>
                </c:pt>
                <c:pt idx="5238">
                  <c:v>261899999999.99075</c:v>
                </c:pt>
                <c:pt idx="5239">
                  <c:v>261949999999.99072</c:v>
                </c:pt>
                <c:pt idx="5240">
                  <c:v>261999999999.99072</c:v>
                </c:pt>
                <c:pt idx="5241">
                  <c:v>262049999999.99072</c:v>
                </c:pt>
                <c:pt idx="5242">
                  <c:v>262099999999.99069</c:v>
                </c:pt>
                <c:pt idx="5243">
                  <c:v>262149999999.99069</c:v>
                </c:pt>
                <c:pt idx="5244">
                  <c:v>262199999999.99069</c:v>
                </c:pt>
                <c:pt idx="5245">
                  <c:v>262249999999.99066</c:v>
                </c:pt>
                <c:pt idx="5246">
                  <c:v>262299999999.99066</c:v>
                </c:pt>
                <c:pt idx="5247">
                  <c:v>262349999999.99066</c:v>
                </c:pt>
                <c:pt idx="5248">
                  <c:v>262399999999.99063</c:v>
                </c:pt>
                <c:pt idx="5249">
                  <c:v>262449999999.99063</c:v>
                </c:pt>
                <c:pt idx="5250">
                  <c:v>262499999999.99063</c:v>
                </c:pt>
                <c:pt idx="5251">
                  <c:v>262549999999.9906</c:v>
                </c:pt>
                <c:pt idx="5252">
                  <c:v>262599999999.9906</c:v>
                </c:pt>
                <c:pt idx="5253">
                  <c:v>262649999999.9906</c:v>
                </c:pt>
                <c:pt idx="5254">
                  <c:v>262699999999.99048</c:v>
                </c:pt>
                <c:pt idx="5255">
                  <c:v>262749999999.99048</c:v>
                </c:pt>
                <c:pt idx="5256">
                  <c:v>262799999999.99048</c:v>
                </c:pt>
                <c:pt idx="5257">
                  <c:v>262849999999.99048</c:v>
                </c:pt>
                <c:pt idx="5258">
                  <c:v>262899999999.99048</c:v>
                </c:pt>
                <c:pt idx="5259">
                  <c:v>262949999999.99048</c:v>
                </c:pt>
                <c:pt idx="5260">
                  <c:v>262999999999.99048</c:v>
                </c:pt>
                <c:pt idx="5261">
                  <c:v>263049999999.99048</c:v>
                </c:pt>
                <c:pt idx="5262">
                  <c:v>263099999999.99048</c:v>
                </c:pt>
                <c:pt idx="5263">
                  <c:v>263149999999.99048</c:v>
                </c:pt>
                <c:pt idx="5264">
                  <c:v>263199999999.99048</c:v>
                </c:pt>
                <c:pt idx="5265">
                  <c:v>263249999999.99048</c:v>
                </c:pt>
                <c:pt idx="5266">
                  <c:v>263299999999.99045</c:v>
                </c:pt>
                <c:pt idx="5267">
                  <c:v>263349999999.99045</c:v>
                </c:pt>
                <c:pt idx="5268">
                  <c:v>263399999999.99045</c:v>
                </c:pt>
                <c:pt idx="5269">
                  <c:v>263449999999.99042</c:v>
                </c:pt>
                <c:pt idx="5270">
                  <c:v>263499999999.99042</c:v>
                </c:pt>
                <c:pt idx="5271">
                  <c:v>263549999999.99042</c:v>
                </c:pt>
                <c:pt idx="5272">
                  <c:v>263599999999.99039</c:v>
                </c:pt>
                <c:pt idx="5273">
                  <c:v>263649999999.99039</c:v>
                </c:pt>
                <c:pt idx="5274">
                  <c:v>263699999999.99039</c:v>
                </c:pt>
                <c:pt idx="5275">
                  <c:v>263749999999.99039</c:v>
                </c:pt>
                <c:pt idx="5276">
                  <c:v>263799999999.99036</c:v>
                </c:pt>
                <c:pt idx="5277">
                  <c:v>263849999999.99036</c:v>
                </c:pt>
                <c:pt idx="5278">
                  <c:v>263899999999.99036</c:v>
                </c:pt>
                <c:pt idx="5279">
                  <c:v>263949999999.99033</c:v>
                </c:pt>
                <c:pt idx="5280">
                  <c:v>263999999999.99033</c:v>
                </c:pt>
                <c:pt idx="5281">
                  <c:v>264049999999.99033</c:v>
                </c:pt>
                <c:pt idx="5282">
                  <c:v>264099999999.9903</c:v>
                </c:pt>
                <c:pt idx="5283">
                  <c:v>264149999999.9903</c:v>
                </c:pt>
                <c:pt idx="5284">
                  <c:v>264199999999.9903</c:v>
                </c:pt>
                <c:pt idx="5285">
                  <c:v>264249999999.99026</c:v>
                </c:pt>
                <c:pt idx="5286">
                  <c:v>264299999999.99026</c:v>
                </c:pt>
                <c:pt idx="5287">
                  <c:v>264349999999.99026</c:v>
                </c:pt>
                <c:pt idx="5288">
                  <c:v>264399999999.99023</c:v>
                </c:pt>
                <c:pt idx="5289">
                  <c:v>264449999999.99023</c:v>
                </c:pt>
                <c:pt idx="5290">
                  <c:v>264499999999.99023</c:v>
                </c:pt>
                <c:pt idx="5291">
                  <c:v>264549999999.9902</c:v>
                </c:pt>
                <c:pt idx="5292">
                  <c:v>264599999999.9902</c:v>
                </c:pt>
                <c:pt idx="5293">
                  <c:v>264649999999.9902</c:v>
                </c:pt>
                <c:pt idx="5294">
                  <c:v>264699999999.99008</c:v>
                </c:pt>
                <c:pt idx="5295">
                  <c:v>264749999999.99008</c:v>
                </c:pt>
                <c:pt idx="5296">
                  <c:v>264799999999.99008</c:v>
                </c:pt>
                <c:pt idx="5297">
                  <c:v>264849999999.99008</c:v>
                </c:pt>
                <c:pt idx="5298">
                  <c:v>264899999999.99008</c:v>
                </c:pt>
                <c:pt idx="5299">
                  <c:v>264949999999.99008</c:v>
                </c:pt>
                <c:pt idx="5300">
                  <c:v>264999999999.99008</c:v>
                </c:pt>
                <c:pt idx="5301">
                  <c:v>265049999999.99008</c:v>
                </c:pt>
                <c:pt idx="5302">
                  <c:v>265099999999.99008</c:v>
                </c:pt>
                <c:pt idx="5303">
                  <c:v>265149999999.99008</c:v>
                </c:pt>
                <c:pt idx="5304">
                  <c:v>265199999999.99008</c:v>
                </c:pt>
                <c:pt idx="5305">
                  <c:v>265249999999.99008</c:v>
                </c:pt>
                <c:pt idx="5306">
                  <c:v>265299999999.99005</c:v>
                </c:pt>
                <c:pt idx="5307">
                  <c:v>265349999999.99005</c:v>
                </c:pt>
                <c:pt idx="5308">
                  <c:v>265399999999.99005</c:v>
                </c:pt>
                <c:pt idx="5309">
                  <c:v>265449999999.99002</c:v>
                </c:pt>
                <c:pt idx="5310">
                  <c:v>265499999999.99002</c:v>
                </c:pt>
                <c:pt idx="5311">
                  <c:v>265549999999.99002</c:v>
                </c:pt>
                <c:pt idx="5312">
                  <c:v>265599999999.9899</c:v>
                </c:pt>
                <c:pt idx="5313">
                  <c:v>265649999999.9899</c:v>
                </c:pt>
                <c:pt idx="5314">
                  <c:v>265699999999.9899</c:v>
                </c:pt>
                <c:pt idx="5315">
                  <c:v>265749999999.98987</c:v>
                </c:pt>
                <c:pt idx="5316">
                  <c:v>265799999999.98987</c:v>
                </c:pt>
                <c:pt idx="5317">
                  <c:v>265849999999.98987</c:v>
                </c:pt>
                <c:pt idx="5318">
                  <c:v>265899999999.98984</c:v>
                </c:pt>
                <c:pt idx="5319">
                  <c:v>265949999999.98984</c:v>
                </c:pt>
                <c:pt idx="5320">
                  <c:v>265999999999.98984</c:v>
                </c:pt>
                <c:pt idx="5321">
                  <c:v>266049999999.98984</c:v>
                </c:pt>
                <c:pt idx="5322">
                  <c:v>266099999999.98981</c:v>
                </c:pt>
                <c:pt idx="5323">
                  <c:v>266149999999.98981</c:v>
                </c:pt>
                <c:pt idx="5324">
                  <c:v>266199999999.98981</c:v>
                </c:pt>
                <c:pt idx="5325">
                  <c:v>266249999999.98978</c:v>
                </c:pt>
                <c:pt idx="5326">
                  <c:v>266299999999.98978</c:v>
                </c:pt>
                <c:pt idx="5327">
                  <c:v>266349999999.98978</c:v>
                </c:pt>
                <c:pt idx="5328">
                  <c:v>266399999999.98978</c:v>
                </c:pt>
                <c:pt idx="5329">
                  <c:v>266449999999.98978</c:v>
                </c:pt>
                <c:pt idx="5330">
                  <c:v>266499999999.98978</c:v>
                </c:pt>
                <c:pt idx="5331">
                  <c:v>266549999999.98978</c:v>
                </c:pt>
                <c:pt idx="5332">
                  <c:v>266599999999.98978</c:v>
                </c:pt>
                <c:pt idx="5333">
                  <c:v>266649999999.98978</c:v>
                </c:pt>
                <c:pt idx="5334">
                  <c:v>266699999999.98978</c:v>
                </c:pt>
                <c:pt idx="5335">
                  <c:v>266749999999.98978</c:v>
                </c:pt>
                <c:pt idx="5336">
                  <c:v>266799999999.98978</c:v>
                </c:pt>
                <c:pt idx="5337">
                  <c:v>266849999999.98975</c:v>
                </c:pt>
                <c:pt idx="5338">
                  <c:v>266899999999.98975</c:v>
                </c:pt>
                <c:pt idx="5339">
                  <c:v>266949999999.98975</c:v>
                </c:pt>
                <c:pt idx="5340">
                  <c:v>266999999999.98972</c:v>
                </c:pt>
                <c:pt idx="5341">
                  <c:v>267049999999.98972</c:v>
                </c:pt>
                <c:pt idx="5342">
                  <c:v>267099999999.98972</c:v>
                </c:pt>
                <c:pt idx="5343">
                  <c:v>267149999999.98969</c:v>
                </c:pt>
                <c:pt idx="5344">
                  <c:v>267199999999.98969</c:v>
                </c:pt>
                <c:pt idx="5345">
                  <c:v>267249999999.98969</c:v>
                </c:pt>
                <c:pt idx="5346">
                  <c:v>267299999999.98965</c:v>
                </c:pt>
                <c:pt idx="5347">
                  <c:v>267349999999.98965</c:v>
                </c:pt>
                <c:pt idx="5348">
                  <c:v>267399999999.98965</c:v>
                </c:pt>
                <c:pt idx="5349">
                  <c:v>267449999999.98962</c:v>
                </c:pt>
                <c:pt idx="5350">
                  <c:v>267499999999.98962</c:v>
                </c:pt>
                <c:pt idx="5351">
                  <c:v>267549999999.98962</c:v>
                </c:pt>
                <c:pt idx="5352">
                  <c:v>267599999999.9895</c:v>
                </c:pt>
                <c:pt idx="5353">
                  <c:v>267649999999.9895</c:v>
                </c:pt>
                <c:pt idx="5354">
                  <c:v>267699999999.9895</c:v>
                </c:pt>
                <c:pt idx="5355">
                  <c:v>267749999999.98947</c:v>
                </c:pt>
                <c:pt idx="5356">
                  <c:v>267799999999.98947</c:v>
                </c:pt>
                <c:pt idx="5357">
                  <c:v>267849999999.98947</c:v>
                </c:pt>
                <c:pt idx="5358">
                  <c:v>267899999999.98944</c:v>
                </c:pt>
                <c:pt idx="5359">
                  <c:v>267949999999.98944</c:v>
                </c:pt>
                <c:pt idx="5360">
                  <c:v>267999999999.98944</c:v>
                </c:pt>
                <c:pt idx="5361">
                  <c:v>268049999999.98941</c:v>
                </c:pt>
                <c:pt idx="5362">
                  <c:v>268099999999.98941</c:v>
                </c:pt>
                <c:pt idx="5363">
                  <c:v>268149999999.98941</c:v>
                </c:pt>
                <c:pt idx="5364">
                  <c:v>268199999999.98941</c:v>
                </c:pt>
                <c:pt idx="5365">
                  <c:v>268249999999.98938</c:v>
                </c:pt>
                <c:pt idx="5366">
                  <c:v>268299999999.98938</c:v>
                </c:pt>
                <c:pt idx="5367">
                  <c:v>268349999999.98938</c:v>
                </c:pt>
                <c:pt idx="5368">
                  <c:v>268399999999.98938</c:v>
                </c:pt>
                <c:pt idx="5369">
                  <c:v>268449999999.98938</c:v>
                </c:pt>
                <c:pt idx="5370">
                  <c:v>268499999999.98938</c:v>
                </c:pt>
                <c:pt idx="5371">
                  <c:v>268549999999.98938</c:v>
                </c:pt>
                <c:pt idx="5372">
                  <c:v>268599999999.98938</c:v>
                </c:pt>
                <c:pt idx="5373">
                  <c:v>268649999999.98938</c:v>
                </c:pt>
                <c:pt idx="5374">
                  <c:v>268699999999.98938</c:v>
                </c:pt>
                <c:pt idx="5375">
                  <c:v>268749999999.98938</c:v>
                </c:pt>
                <c:pt idx="5376">
                  <c:v>268799999999.98938</c:v>
                </c:pt>
                <c:pt idx="5377">
                  <c:v>268849999999.98935</c:v>
                </c:pt>
                <c:pt idx="5378">
                  <c:v>268899999999.98935</c:v>
                </c:pt>
                <c:pt idx="5379">
                  <c:v>268949999999.98935</c:v>
                </c:pt>
                <c:pt idx="5380">
                  <c:v>268999999999.98932</c:v>
                </c:pt>
                <c:pt idx="5381">
                  <c:v>269049999999.98932</c:v>
                </c:pt>
                <c:pt idx="5382">
                  <c:v>269099999999.98932</c:v>
                </c:pt>
                <c:pt idx="5383">
                  <c:v>269149999999.98929</c:v>
                </c:pt>
                <c:pt idx="5384">
                  <c:v>269199999999.98929</c:v>
                </c:pt>
                <c:pt idx="5385">
                  <c:v>269249999999.98929</c:v>
                </c:pt>
                <c:pt idx="5386">
                  <c:v>269299999999.98926</c:v>
                </c:pt>
                <c:pt idx="5387">
                  <c:v>269349999999.98926</c:v>
                </c:pt>
                <c:pt idx="5388">
                  <c:v>269399999999.98926</c:v>
                </c:pt>
                <c:pt idx="5389">
                  <c:v>269449999999.98923</c:v>
                </c:pt>
                <c:pt idx="5390">
                  <c:v>269499999999.98923</c:v>
                </c:pt>
                <c:pt idx="5391">
                  <c:v>269549999999.98923</c:v>
                </c:pt>
                <c:pt idx="5392">
                  <c:v>269599999999.9892</c:v>
                </c:pt>
                <c:pt idx="5393">
                  <c:v>269649999999.9892</c:v>
                </c:pt>
                <c:pt idx="5394">
                  <c:v>269699999999.9892</c:v>
                </c:pt>
                <c:pt idx="5395">
                  <c:v>269749999999.98907</c:v>
                </c:pt>
                <c:pt idx="5396">
                  <c:v>269799999999.98907</c:v>
                </c:pt>
                <c:pt idx="5397">
                  <c:v>269849999999.98907</c:v>
                </c:pt>
                <c:pt idx="5398">
                  <c:v>269899999999.98904</c:v>
                </c:pt>
                <c:pt idx="5399">
                  <c:v>269949999999.98904</c:v>
                </c:pt>
                <c:pt idx="5400">
                  <c:v>269999999999.98904</c:v>
                </c:pt>
                <c:pt idx="5401">
                  <c:v>270049999999.98901</c:v>
                </c:pt>
                <c:pt idx="5402">
                  <c:v>270099999999.98901</c:v>
                </c:pt>
                <c:pt idx="5403">
                  <c:v>270149999999.98901</c:v>
                </c:pt>
                <c:pt idx="5404">
                  <c:v>270199999999.98898</c:v>
                </c:pt>
                <c:pt idx="5405">
                  <c:v>270249999999.98898</c:v>
                </c:pt>
                <c:pt idx="5406">
                  <c:v>270299999999.98898</c:v>
                </c:pt>
                <c:pt idx="5407">
                  <c:v>270349999999.98895</c:v>
                </c:pt>
                <c:pt idx="5408">
                  <c:v>270399999999.98895</c:v>
                </c:pt>
                <c:pt idx="5409">
                  <c:v>270449999999.98895</c:v>
                </c:pt>
                <c:pt idx="5410">
                  <c:v>270499999999.98895</c:v>
                </c:pt>
                <c:pt idx="5411">
                  <c:v>270549999999.98892</c:v>
                </c:pt>
                <c:pt idx="5412">
                  <c:v>270599999999.98892</c:v>
                </c:pt>
                <c:pt idx="5413">
                  <c:v>270649999999.98892</c:v>
                </c:pt>
                <c:pt idx="5414">
                  <c:v>270699999999.98889</c:v>
                </c:pt>
                <c:pt idx="5415">
                  <c:v>270749999999.98889</c:v>
                </c:pt>
                <c:pt idx="5416">
                  <c:v>270799999999.98889</c:v>
                </c:pt>
                <c:pt idx="5417">
                  <c:v>270849999999.98886</c:v>
                </c:pt>
                <c:pt idx="5418">
                  <c:v>270899999999.98886</c:v>
                </c:pt>
                <c:pt idx="5419">
                  <c:v>270949999999.98886</c:v>
                </c:pt>
                <c:pt idx="5420">
                  <c:v>270999999999.98883</c:v>
                </c:pt>
                <c:pt idx="5421">
                  <c:v>271049999999.98883</c:v>
                </c:pt>
                <c:pt idx="5422">
                  <c:v>271099999999.98883</c:v>
                </c:pt>
                <c:pt idx="5423">
                  <c:v>271149999999.9888</c:v>
                </c:pt>
                <c:pt idx="5424">
                  <c:v>271199999999.9888</c:v>
                </c:pt>
                <c:pt idx="5425">
                  <c:v>271249999999.9888</c:v>
                </c:pt>
                <c:pt idx="5426">
                  <c:v>271299999999.98877</c:v>
                </c:pt>
                <c:pt idx="5427">
                  <c:v>271349999999.98877</c:v>
                </c:pt>
                <c:pt idx="5428">
                  <c:v>271399999999.98877</c:v>
                </c:pt>
                <c:pt idx="5429">
                  <c:v>271449999999.98874</c:v>
                </c:pt>
                <c:pt idx="5430">
                  <c:v>271499999999.98874</c:v>
                </c:pt>
                <c:pt idx="5431">
                  <c:v>271549999999.98874</c:v>
                </c:pt>
                <c:pt idx="5432">
                  <c:v>271599999999.98871</c:v>
                </c:pt>
                <c:pt idx="5433">
                  <c:v>271649999999.98871</c:v>
                </c:pt>
                <c:pt idx="5434">
                  <c:v>271699999999.98871</c:v>
                </c:pt>
                <c:pt idx="5435">
                  <c:v>271749999999.98868</c:v>
                </c:pt>
                <c:pt idx="5436">
                  <c:v>271799999999.98868</c:v>
                </c:pt>
                <c:pt idx="5437">
                  <c:v>271849999999.98868</c:v>
                </c:pt>
                <c:pt idx="5438">
                  <c:v>271899999999.98868</c:v>
                </c:pt>
                <c:pt idx="5439">
                  <c:v>271949999999.98868</c:v>
                </c:pt>
                <c:pt idx="5440">
                  <c:v>271999999999.98868</c:v>
                </c:pt>
                <c:pt idx="5441">
                  <c:v>272049999999.98868</c:v>
                </c:pt>
                <c:pt idx="5442">
                  <c:v>272099999999.98868</c:v>
                </c:pt>
                <c:pt idx="5443">
                  <c:v>272149999999.98868</c:v>
                </c:pt>
                <c:pt idx="5444">
                  <c:v>272199999999.98868</c:v>
                </c:pt>
                <c:pt idx="5445">
                  <c:v>272249999999.98868</c:v>
                </c:pt>
                <c:pt idx="5446">
                  <c:v>272299999999.98868</c:v>
                </c:pt>
                <c:pt idx="5447">
                  <c:v>272349999999.98865</c:v>
                </c:pt>
                <c:pt idx="5448">
                  <c:v>272399999999.98865</c:v>
                </c:pt>
                <c:pt idx="5449">
                  <c:v>272449999999.98865</c:v>
                </c:pt>
                <c:pt idx="5450">
                  <c:v>272499999999.98862</c:v>
                </c:pt>
                <c:pt idx="5451">
                  <c:v>272549999999.98862</c:v>
                </c:pt>
                <c:pt idx="5452">
                  <c:v>272599999999.98862</c:v>
                </c:pt>
                <c:pt idx="5453">
                  <c:v>272649999999.98849</c:v>
                </c:pt>
                <c:pt idx="5454">
                  <c:v>272699999999.98849</c:v>
                </c:pt>
                <c:pt idx="5455">
                  <c:v>272749999999.98849</c:v>
                </c:pt>
                <c:pt idx="5456">
                  <c:v>272799999999.98849</c:v>
                </c:pt>
                <c:pt idx="5457">
                  <c:v>272849999999.98846</c:v>
                </c:pt>
                <c:pt idx="5458">
                  <c:v>272899999999.98846</c:v>
                </c:pt>
                <c:pt idx="5459">
                  <c:v>272949999999.98846</c:v>
                </c:pt>
                <c:pt idx="5460">
                  <c:v>272999999999.98843</c:v>
                </c:pt>
                <c:pt idx="5461">
                  <c:v>273049999999.98843</c:v>
                </c:pt>
                <c:pt idx="5462">
                  <c:v>273099999999.98843</c:v>
                </c:pt>
                <c:pt idx="5463">
                  <c:v>273149999999.9884</c:v>
                </c:pt>
                <c:pt idx="5464">
                  <c:v>273199999999.9884</c:v>
                </c:pt>
                <c:pt idx="5465">
                  <c:v>273249999999.9884</c:v>
                </c:pt>
                <c:pt idx="5466">
                  <c:v>273299999999.98837</c:v>
                </c:pt>
                <c:pt idx="5467">
                  <c:v>273349999999.98837</c:v>
                </c:pt>
                <c:pt idx="5468">
                  <c:v>273399999999.98837</c:v>
                </c:pt>
                <c:pt idx="5469">
                  <c:v>273449999999.98834</c:v>
                </c:pt>
                <c:pt idx="5470">
                  <c:v>273499999999.98834</c:v>
                </c:pt>
                <c:pt idx="5471">
                  <c:v>273549999999.98834</c:v>
                </c:pt>
                <c:pt idx="5472">
                  <c:v>273599999999.98831</c:v>
                </c:pt>
                <c:pt idx="5473">
                  <c:v>273649999999.98831</c:v>
                </c:pt>
                <c:pt idx="5474">
                  <c:v>273699999999.98831</c:v>
                </c:pt>
                <c:pt idx="5475">
                  <c:v>273749999999.98828</c:v>
                </c:pt>
                <c:pt idx="5476">
                  <c:v>273799999999.98828</c:v>
                </c:pt>
                <c:pt idx="5477">
                  <c:v>273849999999.98828</c:v>
                </c:pt>
                <c:pt idx="5478">
                  <c:v>273899999999.98828</c:v>
                </c:pt>
                <c:pt idx="5479">
                  <c:v>273949999999.98828</c:v>
                </c:pt>
                <c:pt idx="5480">
                  <c:v>273999999999.98828</c:v>
                </c:pt>
                <c:pt idx="5481">
                  <c:v>274049999999.98828</c:v>
                </c:pt>
                <c:pt idx="5482">
                  <c:v>274099999999.98828</c:v>
                </c:pt>
                <c:pt idx="5483">
                  <c:v>274149999999.98828</c:v>
                </c:pt>
                <c:pt idx="5484">
                  <c:v>274199999999.98828</c:v>
                </c:pt>
                <c:pt idx="5485">
                  <c:v>274249999999.98828</c:v>
                </c:pt>
                <c:pt idx="5486">
                  <c:v>274299999999.98828</c:v>
                </c:pt>
                <c:pt idx="5487">
                  <c:v>274349999999.98825</c:v>
                </c:pt>
                <c:pt idx="5488">
                  <c:v>274399999999.98825</c:v>
                </c:pt>
                <c:pt idx="5489">
                  <c:v>274449999999.98825</c:v>
                </c:pt>
                <c:pt idx="5490">
                  <c:v>274499999999.98822</c:v>
                </c:pt>
                <c:pt idx="5491">
                  <c:v>274549999999.98822</c:v>
                </c:pt>
                <c:pt idx="5492">
                  <c:v>274599999999.98822</c:v>
                </c:pt>
                <c:pt idx="5493">
                  <c:v>274649999999.9881</c:v>
                </c:pt>
                <c:pt idx="5494">
                  <c:v>274699999999.9881</c:v>
                </c:pt>
                <c:pt idx="5495">
                  <c:v>274749999999.9881</c:v>
                </c:pt>
                <c:pt idx="5496">
                  <c:v>274799999999.98807</c:v>
                </c:pt>
                <c:pt idx="5497">
                  <c:v>274849999999.98807</c:v>
                </c:pt>
                <c:pt idx="5498">
                  <c:v>274899999999.98822</c:v>
                </c:pt>
                <c:pt idx="5499">
                  <c:v>274949999999.98822</c:v>
                </c:pt>
                <c:pt idx="5500">
                  <c:v>274999999999.98822</c:v>
                </c:pt>
                <c:pt idx="5501">
                  <c:v>275049999999.98822</c:v>
                </c:pt>
                <c:pt idx="5502">
                  <c:v>275099999999.98822</c:v>
                </c:pt>
                <c:pt idx="5503">
                  <c:v>275149999999.98822</c:v>
                </c:pt>
                <c:pt idx="5504">
                  <c:v>275199999999.98822</c:v>
                </c:pt>
                <c:pt idx="5505">
                  <c:v>275249999999.98822</c:v>
                </c:pt>
                <c:pt idx="5506">
                  <c:v>275299999999.98822</c:v>
                </c:pt>
                <c:pt idx="5507">
                  <c:v>275349999999.98822</c:v>
                </c:pt>
                <c:pt idx="5508">
                  <c:v>275399999999.98822</c:v>
                </c:pt>
                <c:pt idx="5509">
                  <c:v>275449999999.98822</c:v>
                </c:pt>
                <c:pt idx="5510">
                  <c:v>275499999999.98822</c:v>
                </c:pt>
                <c:pt idx="5511">
                  <c:v>275549999999.98822</c:v>
                </c:pt>
                <c:pt idx="5512">
                  <c:v>275599999999.98822</c:v>
                </c:pt>
                <c:pt idx="5513">
                  <c:v>275649999999.98816</c:v>
                </c:pt>
                <c:pt idx="5514">
                  <c:v>275699999999.98816</c:v>
                </c:pt>
                <c:pt idx="5515">
                  <c:v>275749999999.98816</c:v>
                </c:pt>
                <c:pt idx="5516">
                  <c:v>275799999999.98816</c:v>
                </c:pt>
                <c:pt idx="5517">
                  <c:v>275849999999.98816</c:v>
                </c:pt>
                <c:pt idx="5518">
                  <c:v>275899999999.98816</c:v>
                </c:pt>
                <c:pt idx="5519">
                  <c:v>275949999999.9881</c:v>
                </c:pt>
                <c:pt idx="5520">
                  <c:v>275999999999.9881</c:v>
                </c:pt>
                <c:pt idx="5521">
                  <c:v>276049999999.9881</c:v>
                </c:pt>
                <c:pt idx="5522">
                  <c:v>276099999999.9881</c:v>
                </c:pt>
                <c:pt idx="5523">
                  <c:v>276149999999.9881</c:v>
                </c:pt>
                <c:pt idx="5524">
                  <c:v>276199999999.9881</c:v>
                </c:pt>
                <c:pt idx="5525">
                  <c:v>276249999999.9881</c:v>
                </c:pt>
                <c:pt idx="5526">
                  <c:v>276299999999.98804</c:v>
                </c:pt>
                <c:pt idx="5527">
                  <c:v>276349999999.98804</c:v>
                </c:pt>
                <c:pt idx="5528">
                  <c:v>276399999999.98804</c:v>
                </c:pt>
                <c:pt idx="5529">
                  <c:v>276449999999.98804</c:v>
                </c:pt>
                <c:pt idx="5530">
                  <c:v>276499999999.98804</c:v>
                </c:pt>
                <c:pt idx="5531">
                  <c:v>276549999999.98804</c:v>
                </c:pt>
                <c:pt idx="5532">
                  <c:v>276599999999.98779</c:v>
                </c:pt>
                <c:pt idx="5533">
                  <c:v>276649999999.98779</c:v>
                </c:pt>
                <c:pt idx="5534">
                  <c:v>276699999999.98779</c:v>
                </c:pt>
                <c:pt idx="5535">
                  <c:v>276749999999.98779</c:v>
                </c:pt>
                <c:pt idx="5536">
                  <c:v>276799999999.98779</c:v>
                </c:pt>
                <c:pt idx="5537">
                  <c:v>276849999999.98779</c:v>
                </c:pt>
                <c:pt idx="5538">
                  <c:v>276899999999.98773</c:v>
                </c:pt>
                <c:pt idx="5539">
                  <c:v>276949999999.98773</c:v>
                </c:pt>
                <c:pt idx="5540">
                  <c:v>276999999999.98773</c:v>
                </c:pt>
                <c:pt idx="5541">
                  <c:v>277049999999.98773</c:v>
                </c:pt>
                <c:pt idx="5542">
                  <c:v>277099999999.98773</c:v>
                </c:pt>
                <c:pt idx="5543">
                  <c:v>277149999999.98773</c:v>
                </c:pt>
                <c:pt idx="5544">
                  <c:v>277199999999.98773</c:v>
                </c:pt>
                <c:pt idx="5545">
                  <c:v>277249999999.98773</c:v>
                </c:pt>
                <c:pt idx="5546">
                  <c:v>277299999999.98773</c:v>
                </c:pt>
                <c:pt idx="5547">
                  <c:v>277349999999.98773</c:v>
                </c:pt>
                <c:pt idx="5548">
                  <c:v>277399999999.98773</c:v>
                </c:pt>
                <c:pt idx="5549">
                  <c:v>277449999999.98773</c:v>
                </c:pt>
                <c:pt idx="5550">
                  <c:v>277499999999.98773</c:v>
                </c:pt>
                <c:pt idx="5551">
                  <c:v>277549999999.98773</c:v>
                </c:pt>
                <c:pt idx="5552">
                  <c:v>277599999999.98773</c:v>
                </c:pt>
                <c:pt idx="5553">
                  <c:v>277649999999.98773</c:v>
                </c:pt>
                <c:pt idx="5554">
                  <c:v>277699999999.98773</c:v>
                </c:pt>
                <c:pt idx="5555">
                  <c:v>277749999999.98773</c:v>
                </c:pt>
                <c:pt idx="5556">
                  <c:v>277799999999.98773</c:v>
                </c:pt>
                <c:pt idx="5557">
                  <c:v>277849999999.98773</c:v>
                </c:pt>
                <c:pt idx="5558">
                  <c:v>277899999999.98773</c:v>
                </c:pt>
                <c:pt idx="5559">
                  <c:v>277949999999.98773</c:v>
                </c:pt>
                <c:pt idx="5560">
                  <c:v>277999999999.98773</c:v>
                </c:pt>
                <c:pt idx="5561">
                  <c:v>278049999999.98773</c:v>
                </c:pt>
                <c:pt idx="5562">
                  <c:v>278099999999.98767</c:v>
                </c:pt>
                <c:pt idx="5563">
                  <c:v>278149999999.98767</c:v>
                </c:pt>
                <c:pt idx="5564">
                  <c:v>278199999999.98767</c:v>
                </c:pt>
                <c:pt idx="5565">
                  <c:v>278249999999.98767</c:v>
                </c:pt>
                <c:pt idx="5566">
                  <c:v>278299999999.98767</c:v>
                </c:pt>
                <c:pt idx="5567">
                  <c:v>278349999999.98767</c:v>
                </c:pt>
                <c:pt idx="5568">
                  <c:v>278399999999.98767</c:v>
                </c:pt>
                <c:pt idx="5569">
                  <c:v>278449999999.98761</c:v>
                </c:pt>
                <c:pt idx="5570">
                  <c:v>278499999999.98761</c:v>
                </c:pt>
                <c:pt idx="5571">
                  <c:v>278549999999.98761</c:v>
                </c:pt>
                <c:pt idx="5572">
                  <c:v>278599999999.98761</c:v>
                </c:pt>
                <c:pt idx="5573">
                  <c:v>278649999999.98761</c:v>
                </c:pt>
                <c:pt idx="5574">
                  <c:v>278699999999.98761</c:v>
                </c:pt>
                <c:pt idx="5575">
                  <c:v>278749999999.98755</c:v>
                </c:pt>
                <c:pt idx="5576">
                  <c:v>278799999999.98755</c:v>
                </c:pt>
                <c:pt idx="5577">
                  <c:v>278849999999.98755</c:v>
                </c:pt>
                <c:pt idx="5578">
                  <c:v>278899999999.98755</c:v>
                </c:pt>
                <c:pt idx="5579">
                  <c:v>278949999999.98755</c:v>
                </c:pt>
                <c:pt idx="5580">
                  <c:v>278999999999.98755</c:v>
                </c:pt>
                <c:pt idx="5581">
                  <c:v>279049999999.98749</c:v>
                </c:pt>
                <c:pt idx="5582">
                  <c:v>279099999999.98749</c:v>
                </c:pt>
                <c:pt idx="5583">
                  <c:v>279149999999.98749</c:v>
                </c:pt>
                <c:pt idx="5584">
                  <c:v>279199999999.98749</c:v>
                </c:pt>
                <c:pt idx="5585">
                  <c:v>279249999999.98749</c:v>
                </c:pt>
                <c:pt idx="5586">
                  <c:v>279299999999.98749</c:v>
                </c:pt>
                <c:pt idx="5587">
                  <c:v>279349999999.98743</c:v>
                </c:pt>
                <c:pt idx="5588">
                  <c:v>279399999999.98743</c:v>
                </c:pt>
                <c:pt idx="5589">
                  <c:v>279449999999.98743</c:v>
                </c:pt>
                <c:pt idx="5590">
                  <c:v>279499999999.98743</c:v>
                </c:pt>
                <c:pt idx="5591">
                  <c:v>279549999999.98743</c:v>
                </c:pt>
                <c:pt idx="5592">
                  <c:v>279599999999.98743</c:v>
                </c:pt>
                <c:pt idx="5593">
                  <c:v>279649999999.98737</c:v>
                </c:pt>
                <c:pt idx="5594">
                  <c:v>279699999999.98737</c:v>
                </c:pt>
                <c:pt idx="5595">
                  <c:v>279749999999.98737</c:v>
                </c:pt>
                <c:pt idx="5596">
                  <c:v>279799999999.98737</c:v>
                </c:pt>
                <c:pt idx="5597">
                  <c:v>279849999999.98737</c:v>
                </c:pt>
                <c:pt idx="5598">
                  <c:v>279899999999.98737</c:v>
                </c:pt>
                <c:pt idx="5599">
                  <c:v>279949999999.9873</c:v>
                </c:pt>
                <c:pt idx="5600">
                  <c:v>279999999999.9873</c:v>
                </c:pt>
                <c:pt idx="5601">
                  <c:v>280049999999.9873</c:v>
                </c:pt>
                <c:pt idx="5602">
                  <c:v>280099999999.9873</c:v>
                </c:pt>
                <c:pt idx="5603">
                  <c:v>280149999999.9873</c:v>
                </c:pt>
                <c:pt idx="5604">
                  <c:v>280199999999.9873</c:v>
                </c:pt>
                <c:pt idx="5605">
                  <c:v>280249999999.98724</c:v>
                </c:pt>
                <c:pt idx="5606">
                  <c:v>280299999999.98724</c:v>
                </c:pt>
                <c:pt idx="5607">
                  <c:v>280349999999.98724</c:v>
                </c:pt>
                <c:pt idx="5608">
                  <c:v>280399999999.98724</c:v>
                </c:pt>
                <c:pt idx="5609">
                  <c:v>280449999999.98724</c:v>
                </c:pt>
                <c:pt idx="5610">
                  <c:v>280499999999.98724</c:v>
                </c:pt>
                <c:pt idx="5611">
                  <c:v>280549999999.98718</c:v>
                </c:pt>
                <c:pt idx="5612">
                  <c:v>280599999999.98718</c:v>
                </c:pt>
                <c:pt idx="5613">
                  <c:v>280649999999.98718</c:v>
                </c:pt>
                <c:pt idx="5614">
                  <c:v>280699999999.98718</c:v>
                </c:pt>
                <c:pt idx="5615">
                  <c:v>280749999999.98718</c:v>
                </c:pt>
                <c:pt idx="5616">
                  <c:v>280799999999.98718</c:v>
                </c:pt>
                <c:pt idx="5617">
                  <c:v>280849999999.98718</c:v>
                </c:pt>
                <c:pt idx="5618">
                  <c:v>280899999999.98712</c:v>
                </c:pt>
                <c:pt idx="5619">
                  <c:v>280949999999.98712</c:v>
                </c:pt>
                <c:pt idx="5620">
                  <c:v>280999999999.98712</c:v>
                </c:pt>
                <c:pt idx="5621">
                  <c:v>281049999999.98712</c:v>
                </c:pt>
                <c:pt idx="5622">
                  <c:v>281099999999.98712</c:v>
                </c:pt>
                <c:pt idx="5623">
                  <c:v>281149999999.98712</c:v>
                </c:pt>
                <c:pt idx="5624">
                  <c:v>281199999999.98688</c:v>
                </c:pt>
                <c:pt idx="5625">
                  <c:v>281249999999.98688</c:v>
                </c:pt>
                <c:pt idx="5626">
                  <c:v>281299999999.98688</c:v>
                </c:pt>
                <c:pt idx="5627">
                  <c:v>281349999999.98688</c:v>
                </c:pt>
                <c:pt idx="5628">
                  <c:v>281399999999.98688</c:v>
                </c:pt>
                <c:pt idx="5629">
                  <c:v>281449999999.98688</c:v>
                </c:pt>
                <c:pt idx="5630">
                  <c:v>281499999999.98682</c:v>
                </c:pt>
                <c:pt idx="5631">
                  <c:v>281549999999.98682</c:v>
                </c:pt>
                <c:pt idx="5632">
                  <c:v>281599999999.98682</c:v>
                </c:pt>
                <c:pt idx="5633">
                  <c:v>281649999999.98682</c:v>
                </c:pt>
                <c:pt idx="5634">
                  <c:v>281699999999.98682</c:v>
                </c:pt>
                <c:pt idx="5635">
                  <c:v>281749999999.98682</c:v>
                </c:pt>
                <c:pt idx="5636">
                  <c:v>281799999999.98676</c:v>
                </c:pt>
                <c:pt idx="5637">
                  <c:v>281849999999.98676</c:v>
                </c:pt>
                <c:pt idx="5638">
                  <c:v>281899999999.98676</c:v>
                </c:pt>
                <c:pt idx="5639">
                  <c:v>281949999999.98676</c:v>
                </c:pt>
                <c:pt idx="5640">
                  <c:v>281999999999.98676</c:v>
                </c:pt>
                <c:pt idx="5641">
                  <c:v>282049999999.98676</c:v>
                </c:pt>
                <c:pt idx="5642">
                  <c:v>282099999999.98669</c:v>
                </c:pt>
                <c:pt idx="5643">
                  <c:v>282149999999.98669</c:v>
                </c:pt>
                <c:pt idx="5644">
                  <c:v>282199999999.98669</c:v>
                </c:pt>
                <c:pt idx="5645">
                  <c:v>282249999999.98669</c:v>
                </c:pt>
                <c:pt idx="5646">
                  <c:v>282299999999.98669</c:v>
                </c:pt>
                <c:pt idx="5647">
                  <c:v>282349999999.98669</c:v>
                </c:pt>
                <c:pt idx="5648">
                  <c:v>282399999999.98663</c:v>
                </c:pt>
                <c:pt idx="5649">
                  <c:v>282449999999.98663</c:v>
                </c:pt>
                <c:pt idx="5650">
                  <c:v>282499999999.98663</c:v>
                </c:pt>
                <c:pt idx="5651">
                  <c:v>282549999999.98663</c:v>
                </c:pt>
                <c:pt idx="5652">
                  <c:v>282599999999.98663</c:v>
                </c:pt>
                <c:pt idx="5653">
                  <c:v>282649999999.98663</c:v>
                </c:pt>
                <c:pt idx="5654">
                  <c:v>282699999999.98657</c:v>
                </c:pt>
                <c:pt idx="5655">
                  <c:v>282749999999.98657</c:v>
                </c:pt>
                <c:pt idx="5656">
                  <c:v>282799999999.98657</c:v>
                </c:pt>
                <c:pt idx="5657">
                  <c:v>282849999999.98657</c:v>
                </c:pt>
                <c:pt idx="5658">
                  <c:v>282899999999.98657</c:v>
                </c:pt>
                <c:pt idx="5659">
                  <c:v>282949999999.98657</c:v>
                </c:pt>
                <c:pt idx="5660">
                  <c:v>282999999999.98657</c:v>
                </c:pt>
                <c:pt idx="5661">
                  <c:v>283049999999.98651</c:v>
                </c:pt>
                <c:pt idx="5662">
                  <c:v>283099999999.98651</c:v>
                </c:pt>
                <c:pt idx="5663">
                  <c:v>283149999999.98651</c:v>
                </c:pt>
                <c:pt idx="5664">
                  <c:v>283199999999.98651</c:v>
                </c:pt>
                <c:pt idx="5665">
                  <c:v>283249999999.98651</c:v>
                </c:pt>
                <c:pt idx="5666">
                  <c:v>283299999999.98651</c:v>
                </c:pt>
                <c:pt idx="5667">
                  <c:v>283349999999.98651</c:v>
                </c:pt>
                <c:pt idx="5668">
                  <c:v>283399999999.98651</c:v>
                </c:pt>
                <c:pt idx="5669">
                  <c:v>283449999999.98651</c:v>
                </c:pt>
                <c:pt idx="5670">
                  <c:v>283499999999.98651</c:v>
                </c:pt>
                <c:pt idx="5671">
                  <c:v>283549999999.98651</c:v>
                </c:pt>
                <c:pt idx="5672">
                  <c:v>283599999999.98651</c:v>
                </c:pt>
                <c:pt idx="5673">
                  <c:v>283649999999.98639</c:v>
                </c:pt>
                <c:pt idx="5674">
                  <c:v>283699999999.98639</c:v>
                </c:pt>
                <c:pt idx="5675">
                  <c:v>283749999999.98639</c:v>
                </c:pt>
                <c:pt idx="5676">
                  <c:v>283799999999.98639</c:v>
                </c:pt>
                <c:pt idx="5677">
                  <c:v>283849999999.98639</c:v>
                </c:pt>
                <c:pt idx="5678">
                  <c:v>283899999999.98639</c:v>
                </c:pt>
                <c:pt idx="5679">
                  <c:v>283949999999.98633</c:v>
                </c:pt>
                <c:pt idx="5680">
                  <c:v>283999999999.98633</c:v>
                </c:pt>
                <c:pt idx="5681">
                  <c:v>284049999999.98633</c:v>
                </c:pt>
                <c:pt idx="5682">
                  <c:v>284099999999.98633</c:v>
                </c:pt>
                <c:pt idx="5683">
                  <c:v>284149999999.98633</c:v>
                </c:pt>
                <c:pt idx="5684">
                  <c:v>284199999999.98633</c:v>
                </c:pt>
                <c:pt idx="5685">
                  <c:v>284249999999.98627</c:v>
                </c:pt>
                <c:pt idx="5686">
                  <c:v>284299999999.98627</c:v>
                </c:pt>
                <c:pt idx="5687">
                  <c:v>284349999999.98627</c:v>
                </c:pt>
                <c:pt idx="5688">
                  <c:v>284399999999.98627</c:v>
                </c:pt>
                <c:pt idx="5689">
                  <c:v>284449999999.98627</c:v>
                </c:pt>
                <c:pt idx="5690">
                  <c:v>284499999999.98627</c:v>
                </c:pt>
                <c:pt idx="5691">
                  <c:v>284549999999.98621</c:v>
                </c:pt>
                <c:pt idx="5692">
                  <c:v>284599999999.98621</c:v>
                </c:pt>
                <c:pt idx="5693">
                  <c:v>284649999999.98621</c:v>
                </c:pt>
                <c:pt idx="5694">
                  <c:v>284699999999.98621</c:v>
                </c:pt>
                <c:pt idx="5695">
                  <c:v>284749999999.98621</c:v>
                </c:pt>
                <c:pt idx="5696">
                  <c:v>284799999999.98621</c:v>
                </c:pt>
                <c:pt idx="5697">
                  <c:v>284849999999.98621</c:v>
                </c:pt>
                <c:pt idx="5698">
                  <c:v>284899999999.98621</c:v>
                </c:pt>
                <c:pt idx="5699">
                  <c:v>284949999999.98621</c:v>
                </c:pt>
                <c:pt idx="5700">
                  <c:v>284999999999.98621</c:v>
                </c:pt>
                <c:pt idx="5701">
                  <c:v>285049999999.98621</c:v>
                </c:pt>
                <c:pt idx="5702">
                  <c:v>285099999999.98621</c:v>
                </c:pt>
                <c:pt idx="5703">
                  <c:v>285149999999.98621</c:v>
                </c:pt>
                <c:pt idx="5704">
                  <c:v>285199999999.98608</c:v>
                </c:pt>
                <c:pt idx="5705">
                  <c:v>285249999999.98608</c:v>
                </c:pt>
                <c:pt idx="5706">
                  <c:v>285299999999.98608</c:v>
                </c:pt>
                <c:pt idx="5707">
                  <c:v>285349999999.98608</c:v>
                </c:pt>
                <c:pt idx="5708">
                  <c:v>285399999999.98608</c:v>
                </c:pt>
                <c:pt idx="5709">
                  <c:v>285449999999.98608</c:v>
                </c:pt>
                <c:pt idx="5710">
                  <c:v>285499999999.98602</c:v>
                </c:pt>
                <c:pt idx="5711">
                  <c:v>285549999999.98602</c:v>
                </c:pt>
                <c:pt idx="5712">
                  <c:v>285599999999.98602</c:v>
                </c:pt>
                <c:pt idx="5713">
                  <c:v>285649999999.98602</c:v>
                </c:pt>
                <c:pt idx="5714">
                  <c:v>285699999999.98602</c:v>
                </c:pt>
                <c:pt idx="5715">
                  <c:v>285749999999.98602</c:v>
                </c:pt>
                <c:pt idx="5716">
                  <c:v>285799999999.98602</c:v>
                </c:pt>
                <c:pt idx="5717">
                  <c:v>285849999999.98602</c:v>
                </c:pt>
                <c:pt idx="5718">
                  <c:v>285899999999.98602</c:v>
                </c:pt>
                <c:pt idx="5719">
                  <c:v>285949999999.98602</c:v>
                </c:pt>
                <c:pt idx="5720">
                  <c:v>285999999999.98602</c:v>
                </c:pt>
                <c:pt idx="5721">
                  <c:v>286049999999.98602</c:v>
                </c:pt>
                <c:pt idx="5722">
                  <c:v>286099999999.98602</c:v>
                </c:pt>
                <c:pt idx="5723">
                  <c:v>286149999999.98602</c:v>
                </c:pt>
                <c:pt idx="5724">
                  <c:v>286199999999.98602</c:v>
                </c:pt>
                <c:pt idx="5725">
                  <c:v>286249999999.98602</c:v>
                </c:pt>
                <c:pt idx="5726">
                  <c:v>286299999999.98602</c:v>
                </c:pt>
                <c:pt idx="5727">
                  <c:v>286349999999.98602</c:v>
                </c:pt>
                <c:pt idx="5728">
                  <c:v>286399999999.98602</c:v>
                </c:pt>
                <c:pt idx="5729">
                  <c:v>286449999999.98602</c:v>
                </c:pt>
                <c:pt idx="5730">
                  <c:v>286499999999.98602</c:v>
                </c:pt>
                <c:pt idx="5731">
                  <c:v>286549999999.98602</c:v>
                </c:pt>
                <c:pt idx="5732">
                  <c:v>286599999999.98602</c:v>
                </c:pt>
                <c:pt idx="5733">
                  <c:v>286649999999.98602</c:v>
                </c:pt>
                <c:pt idx="5734">
                  <c:v>286699999999.98578</c:v>
                </c:pt>
                <c:pt idx="5735">
                  <c:v>286749999999.98578</c:v>
                </c:pt>
                <c:pt idx="5736">
                  <c:v>286799999999.98578</c:v>
                </c:pt>
                <c:pt idx="5737">
                  <c:v>286849999999.98578</c:v>
                </c:pt>
                <c:pt idx="5738">
                  <c:v>286899999999.98578</c:v>
                </c:pt>
                <c:pt idx="5739">
                  <c:v>286949999999.98578</c:v>
                </c:pt>
                <c:pt idx="5740">
                  <c:v>286999999999.98572</c:v>
                </c:pt>
                <c:pt idx="5741">
                  <c:v>287049999999.98572</c:v>
                </c:pt>
                <c:pt idx="5742">
                  <c:v>287099999999.98572</c:v>
                </c:pt>
                <c:pt idx="5743">
                  <c:v>287149999999.98572</c:v>
                </c:pt>
                <c:pt idx="5744">
                  <c:v>287199999999.98572</c:v>
                </c:pt>
                <c:pt idx="5745">
                  <c:v>287249999999.98572</c:v>
                </c:pt>
                <c:pt idx="5746">
                  <c:v>287299999999.98572</c:v>
                </c:pt>
                <c:pt idx="5747">
                  <c:v>287349999999.98572</c:v>
                </c:pt>
                <c:pt idx="5748">
                  <c:v>287399999999.98572</c:v>
                </c:pt>
                <c:pt idx="5749">
                  <c:v>287449999999.98572</c:v>
                </c:pt>
                <c:pt idx="5750">
                  <c:v>287499999999.98572</c:v>
                </c:pt>
                <c:pt idx="5751">
                  <c:v>287549999999.98572</c:v>
                </c:pt>
                <c:pt idx="5752">
                  <c:v>287599999999.98572</c:v>
                </c:pt>
                <c:pt idx="5753">
                  <c:v>287649999999.98572</c:v>
                </c:pt>
                <c:pt idx="5754">
                  <c:v>287699999999.98572</c:v>
                </c:pt>
                <c:pt idx="5755">
                  <c:v>287749999999.98572</c:v>
                </c:pt>
                <c:pt idx="5756">
                  <c:v>287799999999.98572</c:v>
                </c:pt>
                <c:pt idx="5757">
                  <c:v>287849999999.98572</c:v>
                </c:pt>
                <c:pt idx="5758">
                  <c:v>287899999999.98572</c:v>
                </c:pt>
                <c:pt idx="5759">
                  <c:v>287949999999.98553</c:v>
                </c:pt>
                <c:pt idx="5760">
                  <c:v>287999999999.98553</c:v>
                </c:pt>
                <c:pt idx="5761">
                  <c:v>288049999999.98553</c:v>
                </c:pt>
                <c:pt idx="5762">
                  <c:v>288099999999.98553</c:v>
                </c:pt>
                <c:pt idx="5763">
                  <c:v>288149999999.98553</c:v>
                </c:pt>
                <c:pt idx="5764">
                  <c:v>288199999999.98553</c:v>
                </c:pt>
                <c:pt idx="5765">
                  <c:v>288249999999.98553</c:v>
                </c:pt>
                <c:pt idx="5766">
                  <c:v>288299999999.98553</c:v>
                </c:pt>
                <c:pt idx="5767">
                  <c:v>288349999999.98553</c:v>
                </c:pt>
                <c:pt idx="5768">
                  <c:v>288399999999.98553</c:v>
                </c:pt>
                <c:pt idx="5769">
                  <c:v>288449999999.98553</c:v>
                </c:pt>
                <c:pt idx="5770">
                  <c:v>288499999999.98553</c:v>
                </c:pt>
                <c:pt idx="5771">
                  <c:v>288549999999.98553</c:v>
                </c:pt>
                <c:pt idx="5772">
                  <c:v>288599999999.98553</c:v>
                </c:pt>
                <c:pt idx="5773">
                  <c:v>288649999999.98553</c:v>
                </c:pt>
                <c:pt idx="5774">
                  <c:v>288699999999.98553</c:v>
                </c:pt>
                <c:pt idx="5775">
                  <c:v>288749999999.98553</c:v>
                </c:pt>
                <c:pt idx="5776">
                  <c:v>288799999999.98553</c:v>
                </c:pt>
                <c:pt idx="5777">
                  <c:v>288849999999.98553</c:v>
                </c:pt>
                <c:pt idx="5778">
                  <c:v>288899999999.98553</c:v>
                </c:pt>
                <c:pt idx="5779">
                  <c:v>288949999999.98553</c:v>
                </c:pt>
                <c:pt idx="5780">
                  <c:v>288999999999.98553</c:v>
                </c:pt>
                <c:pt idx="5781">
                  <c:v>289049999999.98553</c:v>
                </c:pt>
                <c:pt idx="5782">
                  <c:v>289099999999.98553</c:v>
                </c:pt>
                <c:pt idx="5783">
                  <c:v>289149999999.98529</c:v>
                </c:pt>
                <c:pt idx="5784">
                  <c:v>289199999999.98529</c:v>
                </c:pt>
                <c:pt idx="5785">
                  <c:v>289249999999.98529</c:v>
                </c:pt>
                <c:pt idx="5786">
                  <c:v>289299999999.98529</c:v>
                </c:pt>
                <c:pt idx="5787">
                  <c:v>289349999999.98529</c:v>
                </c:pt>
                <c:pt idx="5788">
                  <c:v>289399999999.98529</c:v>
                </c:pt>
                <c:pt idx="5789">
                  <c:v>289449999999.98523</c:v>
                </c:pt>
                <c:pt idx="5790">
                  <c:v>289499999999.98523</c:v>
                </c:pt>
                <c:pt idx="5791">
                  <c:v>289549999999.98523</c:v>
                </c:pt>
                <c:pt idx="5792">
                  <c:v>289599999999.98523</c:v>
                </c:pt>
                <c:pt idx="5793">
                  <c:v>289649999999.98523</c:v>
                </c:pt>
                <c:pt idx="5794">
                  <c:v>289699999999.98523</c:v>
                </c:pt>
                <c:pt idx="5795">
                  <c:v>289749999999.98523</c:v>
                </c:pt>
                <c:pt idx="5796">
                  <c:v>289799999999.98523</c:v>
                </c:pt>
                <c:pt idx="5797">
                  <c:v>289849999999.98523</c:v>
                </c:pt>
                <c:pt idx="5798">
                  <c:v>289899999999.98523</c:v>
                </c:pt>
                <c:pt idx="5799">
                  <c:v>289949999999.98523</c:v>
                </c:pt>
                <c:pt idx="5800">
                  <c:v>289999999999.98523</c:v>
                </c:pt>
                <c:pt idx="5801">
                  <c:v>290049999999.98523</c:v>
                </c:pt>
                <c:pt idx="5802">
                  <c:v>290099999999.98523</c:v>
                </c:pt>
                <c:pt idx="5803">
                  <c:v>290149999999.98523</c:v>
                </c:pt>
                <c:pt idx="5804">
                  <c:v>290199999999.98523</c:v>
                </c:pt>
                <c:pt idx="5805">
                  <c:v>290249999999.98523</c:v>
                </c:pt>
                <c:pt idx="5806">
                  <c:v>290299999999.98523</c:v>
                </c:pt>
                <c:pt idx="5807">
                  <c:v>290349999999.98523</c:v>
                </c:pt>
                <c:pt idx="5808">
                  <c:v>290399999999.98523</c:v>
                </c:pt>
                <c:pt idx="5809">
                  <c:v>290449999999.98523</c:v>
                </c:pt>
                <c:pt idx="5810">
                  <c:v>290499999999.98523</c:v>
                </c:pt>
                <c:pt idx="5811">
                  <c:v>290549999999.98523</c:v>
                </c:pt>
                <c:pt idx="5812">
                  <c:v>290599999999.98523</c:v>
                </c:pt>
                <c:pt idx="5813">
                  <c:v>290649999999.98523</c:v>
                </c:pt>
                <c:pt idx="5814">
                  <c:v>290699999999.98517</c:v>
                </c:pt>
                <c:pt idx="5815">
                  <c:v>290749999999.98517</c:v>
                </c:pt>
                <c:pt idx="5816">
                  <c:v>290799999999.98517</c:v>
                </c:pt>
                <c:pt idx="5817">
                  <c:v>290849999999.98517</c:v>
                </c:pt>
                <c:pt idx="5818">
                  <c:v>290899999999.98517</c:v>
                </c:pt>
                <c:pt idx="5819">
                  <c:v>290949999999.98517</c:v>
                </c:pt>
                <c:pt idx="5820">
                  <c:v>290999999999.98511</c:v>
                </c:pt>
                <c:pt idx="5821">
                  <c:v>291049999999.98511</c:v>
                </c:pt>
                <c:pt idx="5822">
                  <c:v>291099999999.98511</c:v>
                </c:pt>
                <c:pt idx="5823">
                  <c:v>291149999999.98511</c:v>
                </c:pt>
                <c:pt idx="5824">
                  <c:v>291199999999.98511</c:v>
                </c:pt>
                <c:pt idx="5825">
                  <c:v>291249999999.98511</c:v>
                </c:pt>
                <c:pt idx="5826">
                  <c:v>291299999999.98505</c:v>
                </c:pt>
                <c:pt idx="5827">
                  <c:v>291349999999.98505</c:v>
                </c:pt>
                <c:pt idx="5828">
                  <c:v>291399999999.98505</c:v>
                </c:pt>
                <c:pt idx="5829">
                  <c:v>291449999999.98505</c:v>
                </c:pt>
                <c:pt idx="5830">
                  <c:v>291499999999.98505</c:v>
                </c:pt>
                <c:pt idx="5831">
                  <c:v>291549999999.98505</c:v>
                </c:pt>
                <c:pt idx="5832">
                  <c:v>291599999999.98499</c:v>
                </c:pt>
                <c:pt idx="5833">
                  <c:v>291649999999.98499</c:v>
                </c:pt>
                <c:pt idx="5834">
                  <c:v>291699999999.98499</c:v>
                </c:pt>
                <c:pt idx="5835">
                  <c:v>291749999999.98499</c:v>
                </c:pt>
                <c:pt idx="5836">
                  <c:v>291799999999.98499</c:v>
                </c:pt>
                <c:pt idx="5837">
                  <c:v>291849999999.98499</c:v>
                </c:pt>
                <c:pt idx="5838">
                  <c:v>291899999999.98492</c:v>
                </c:pt>
                <c:pt idx="5839">
                  <c:v>291949999999.98492</c:v>
                </c:pt>
                <c:pt idx="5840">
                  <c:v>291999999999.98492</c:v>
                </c:pt>
                <c:pt idx="5841">
                  <c:v>292049999999.98492</c:v>
                </c:pt>
                <c:pt idx="5842">
                  <c:v>292099999999.98492</c:v>
                </c:pt>
                <c:pt idx="5843">
                  <c:v>292149999999.98492</c:v>
                </c:pt>
                <c:pt idx="5844">
                  <c:v>292199999999.98492</c:v>
                </c:pt>
                <c:pt idx="5845">
                  <c:v>292249999999.98486</c:v>
                </c:pt>
                <c:pt idx="5846">
                  <c:v>292299999999.98486</c:v>
                </c:pt>
                <c:pt idx="5847">
                  <c:v>292349999999.98486</c:v>
                </c:pt>
                <c:pt idx="5848">
                  <c:v>292399999999.98486</c:v>
                </c:pt>
                <c:pt idx="5849">
                  <c:v>292449999999.98486</c:v>
                </c:pt>
                <c:pt idx="5850">
                  <c:v>292499999999.98486</c:v>
                </c:pt>
                <c:pt idx="5851">
                  <c:v>292549999999.9848</c:v>
                </c:pt>
                <c:pt idx="5852">
                  <c:v>292599999999.9848</c:v>
                </c:pt>
                <c:pt idx="5853">
                  <c:v>292649999999.9848</c:v>
                </c:pt>
                <c:pt idx="5854">
                  <c:v>292699999999.9848</c:v>
                </c:pt>
                <c:pt idx="5855">
                  <c:v>292749999999.9848</c:v>
                </c:pt>
                <c:pt idx="5856">
                  <c:v>292799999999.9848</c:v>
                </c:pt>
                <c:pt idx="5857">
                  <c:v>292849999999.98474</c:v>
                </c:pt>
                <c:pt idx="5858">
                  <c:v>292899999999.98474</c:v>
                </c:pt>
                <c:pt idx="5859">
                  <c:v>292949999999.98474</c:v>
                </c:pt>
                <c:pt idx="5860">
                  <c:v>292999999999.98474</c:v>
                </c:pt>
                <c:pt idx="5861">
                  <c:v>293049999999.98474</c:v>
                </c:pt>
                <c:pt idx="5862">
                  <c:v>293099999999.98474</c:v>
                </c:pt>
                <c:pt idx="5863">
                  <c:v>293149999999.98468</c:v>
                </c:pt>
                <c:pt idx="5864">
                  <c:v>293199999999.98468</c:v>
                </c:pt>
                <c:pt idx="5865">
                  <c:v>293249999999.98468</c:v>
                </c:pt>
                <c:pt idx="5866">
                  <c:v>293299999999.98468</c:v>
                </c:pt>
                <c:pt idx="5867">
                  <c:v>293349999999.98468</c:v>
                </c:pt>
                <c:pt idx="5868">
                  <c:v>293399999999.98468</c:v>
                </c:pt>
                <c:pt idx="5869">
                  <c:v>293449999999.98468</c:v>
                </c:pt>
                <c:pt idx="5870">
                  <c:v>293499999999.98468</c:v>
                </c:pt>
                <c:pt idx="5871">
                  <c:v>293549999999.98468</c:v>
                </c:pt>
                <c:pt idx="5872">
                  <c:v>293599999999.98468</c:v>
                </c:pt>
                <c:pt idx="5873">
                  <c:v>293649999999.98468</c:v>
                </c:pt>
                <c:pt idx="5874">
                  <c:v>293699999999.98468</c:v>
                </c:pt>
                <c:pt idx="5875">
                  <c:v>293749999999.98462</c:v>
                </c:pt>
                <c:pt idx="5876">
                  <c:v>293799999999.98462</c:v>
                </c:pt>
                <c:pt idx="5877">
                  <c:v>293849999999.98462</c:v>
                </c:pt>
                <c:pt idx="5878">
                  <c:v>293899999999.98462</c:v>
                </c:pt>
                <c:pt idx="5879">
                  <c:v>293949999999.98462</c:v>
                </c:pt>
                <c:pt idx="5880">
                  <c:v>293999999999.98462</c:v>
                </c:pt>
                <c:pt idx="5881">
                  <c:v>294049999999.98456</c:v>
                </c:pt>
                <c:pt idx="5882">
                  <c:v>294099999999.98456</c:v>
                </c:pt>
                <c:pt idx="5883">
                  <c:v>294149999999.98456</c:v>
                </c:pt>
                <c:pt idx="5884">
                  <c:v>294199999999.98456</c:v>
                </c:pt>
                <c:pt idx="5885">
                  <c:v>294249999999.98456</c:v>
                </c:pt>
                <c:pt idx="5886">
                  <c:v>294299999999.98456</c:v>
                </c:pt>
                <c:pt idx="5887">
                  <c:v>294349999999.98456</c:v>
                </c:pt>
                <c:pt idx="5888">
                  <c:v>294399999999.98444</c:v>
                </c:pt>
                <c:pt idx="5889">
                  <c:v>294449999999.98444</c:v>
                </c:pt>
                <c:pt idx="5890">
                  <c:v>294499999999.98444</c:v>
                </c:pt>
                <c:pt idx="5891">
                  <c:v>294549999999.98444</c:v>
                </c:pt>
                <c:pt idx="5892">
                  <c:v>294599999999.98444</c:v>
                </c:pt>
                <c:pt idx="5893">
                  <c:v>294649999999.98444</c:v>
                </c:pt>
                <c:pt idx="5894">
                  <c:v>294699999999.98437</c:v>
                </c:pt>
                <c:pt idx="5895">
                  <c:v>294749999999.98437</c:v>
                </c:pt>
                <c:pt idx="5896">
                  <c:v>294799999999.98437</c:v>
                </c:pt>
                <c:pt idx="5897">
                  <c:v>294849999999.98437</c:v>
                </c:pt>
                <c:pt idx="5898">
                  <c:v>294899999999.98437</c:v>
                </c:pt>
                <c:pt idx="5899">
                  <c:v>294949999999.98437</c:v>
                </c:pt>
                <c:pt idx="5900">
                  <c:v>294999999999.98431</c:v>
                </c:pt>
                <c:pt idx="5901">
                  <c:v>295049999999.98431</c:v>
                </c:pt>
                <c:pt idx="5902">
                  <c:v>295099999999.98431</c:v>
                </c:pt>
                <c:pt idx="5903">
                  <c:v>295149999999.98431</c:v>
                </c:pt>
                <c:pt idx="5904">
                  <c:v>295199999999.98431</c:v>
                </c:pt>
                <c:pt idx="5905">
                  <c:v>295249999999.98431</c:v>
                </c:pt>
                <c:pt idx="5906">
                  <c:v>295299999999.98425</c:v>
                </c:pt>
                <c:pt idx="5907">
                  <c:v>295349999999.98425</c:v>
                </c:pt>
                <c:pt idx="5908">
                  <c:v>295399999999.98425</c:v>
                </c:pt>
                <c:pt idx="5909">
                  <c:v>295449999999.98425</c:v>
                </c:pt>
                <c:pt idx="5910">
                  <c:v>295499999999.98425</c:v>
                </c:pt>
                <c:pt idx="5911">
                  <c:v>295549999999.98425</c:v>
                </c:pt>
                <c:pt idx="5912">
                  <c:v>295599999999.98419</c:v>
                </c:pt>
                <c:pt idx="5913">
                  <c:v>295649999999.98419</c:v>
                </c:pt>
                <c:pt idx="5914">
                  <c:v>295699999999.98419</c:v>
                </c:pt>
                <c:pt idx="5915">
                  <c:v>295749999999.98419</c:v>
                </c:pt>
                <c:pt idx="5916">
                  <c:v>295799999999.98419</c:v>
                </c:pt>
                <c:pt idx="5917">
                  <c:v>295849999999.98419</c:v>
                </c:pt>
                <c:pt idx="5918">
                  <c:v>295899999999.98413</c:v>
                </c:pt>
                <c:pt idx="5919">
                  <c:v>295949999999.98413</c:v>
                </c:pt>
                <c:pt idx="5920">
                  <c:v>295999999999.98413</c:v>
                </c:pt>
                <c:pt idx="5921">
                  <c:v>296049999999.98413</c:v>
                </c:pt>
                <c:pt idx="5922">
                  <c:v>296099999999.98413</c:v>
                </c:pt>
                <c:pt idx="5923">
                  <c:v>296149999999.98413</c:v>
                </c:pt>
                <c:pt idx="5924">
                  <c:v>296199999999.98389</c:v>
                </c:pt>
                <c:pt idx="5925">
                  <c:v>296249999999.98389</c:v>
                </c:pt>
                <c:pt idx="5926">
                  <c:v>296299999999.98389</c:v>
                </c:pt>
                <c:pt idx="5927">
                  <c:v>296349999999.98389</c:v>
                </c:pt>
                <c:pt idx="5928">
                  <c:v>296399999999.98389</c:v>
                </c:pt>
                <c:pt idx="5929">
                  <c:v>296449999999.98389</c:v>
                </c:pt>
                <c:pt idx="5930">
                  <c:v>296499999999.98389</c:v>
                </c:pt>
                <c:pt idx="5931">
                  <c:v>296549999999.98383</c:v>
                </c:pt>
                <c:pt idx="5932">
                  <c:v>296599999999.98383</c:v>
                </c:pt>
                <c:pt idx="5933">
                  <c:v>296649999999.98383</c:v>
                </c:pt>
                <c:pt idx="5934">
                  <c:v>296699999999.98383</c:v>
                </c:pt>
                <c:pt idx="5935">
                  <c:v>296749999999.98383</c:v>
                </c:pt>
                <c:pt idx="5936">
                  <c:v>296799999999.98383</c:v>
                </c:pt>
                <c:pt idx="5937">
                  <c:v>296849999999.98376</c:v>
                </c:pt>
                <c:pt idx="5938">
                  <c:v>296899999999.98376</c:v>
                </c:pt>
                <c:pt idx="5939">
                  <c:v>296949999999.98376</c:v>
                </c:pt>
                <c:pt idx="5940">
                  <c:v>296999999999.98376</c:v>
                </c:pt>
                <c:pt idx="5941">
                  <c:v>297049999999.98376</c:v>
                </c:pt>
                <c:pt idx="5942">
                  <c:v>297099999999.98376</c:v>
                </c:pt>
                <c:pt idx="5943">
                  <c:v>297149999999.9837</c:v>
                </c:pt>
                <c:pt idx="5944">
                  <c:v>297199999999.9837</c:v>
                </c:pt>
                <c:pt idx="5945">
                  <c:v>297249999999.9837</c:v>
                </c:pt>
                <c:pt idx="5946">
                  <c:v>297299999999.9837</c:v>
                </c:pt>
                <c:pt idx="5947">
                  <c:v>297349999999.9837</c:v>
                </c:pt>
                <c:pt idx="5948">
                  <c:v>297399999999.9837</c:v>
                </c:pt>
                <c:pt idx="5949">
                  <c:v>297449999999.9837</c:v>
                </c:pt>
                <c:pt idx="5950">
                  <c:v>297499999999.9837</c:v>
                </c:pt>
                <c:pt idx="5951">
                  <c:v>297549999999.9837</c:v>
                </c:pt>
                <c:pt idx="5952">
                  <c:v>297599999999.9837</c:v>
                </c:pt>
                <c:pt idx="5953">
                  <c:v>297649999999.9837</c:v>
                </c:pt>
                <c:pt idx="5954">
                  <c:v>297699999999.9837</c:v>
                </c:pt>
                <c:pt idx="5955">
                  <c:v>297749999999.98358</c:v>
                </c:pt>
                <c:pt idx="5956">
                  <c:v>297799999999.98358</c:v>
                </c:pt>
                <c:pt idx="5957">
                  <c:v>297849999999.98358</c:v>
                </c:pt>
                <c:pt idx="5958">
                  <c:v>297899999999.98358</c:v>
                </c:pt>
                <c:pt idx="5959">
                  <c:v>297949999999.98358</c:v>
                </c:pt>
                <c:pt idx="5960">
                  <c:v>297999999999.98358</c:v>
                </c:pt>
                <c:pt idx="5961">
                  <c:v>298049999999.98352</c:v>
                </c:pt>
                <c:pt idx="5962">
                  <c:v>298099999999.98352</c:v>
                </c:pt>
                <c:pt idx="5963">
                  <c:v>298149999999.98352</c:v>
                </c:pt>
                <c:pt idx="5964">
                  <c:v>298199999999.98352</c:v>
                </c:pt>
                <c:pt idx="5965">
                  <c:v>298249999999.98352</c:v>
                </c:pt>
                <c:pt idx="5966">
                  <c:v>298299999999.98352</c:v>
                </c:pt>
                <c:pt idx="5967">
                  <c:v>298349999999.98352</c:v>
                </c:pt>
                <c:pt idx="5968">
                  <c:v>298399999999.98352</c:v>
                </c:pt>
                <c:pt idx="5969">
                  <c:v>298449999999.98352</c:v>
                </c:pt>
                <c:pt idx="5970">
                  <c:v>298499999999.98352</c:v>
                </c:pt>
                <c:pt idx="5971">
                  <c:v>298549999999.98352</c:v>
                </c:pt>
                <c:pt idx="5972">
                  <c:v>298599999999.98352</c:v>
                </c:pt>
                <c:pt idx="5973">
                  <c:v>298649999999.98352</c:v>
                </c:pt>
                <c:pt idx="5974">
                  <c:v>298699999999.98352</c:v>
                </c:pt>
                <c:pt idx="5975">
                  <c:v>298749999999.98352</c:v>
                </c:pt>
                <c:pt idx="5976">
                  <c:v>298799999999.98352</c:v>
                </c:pt>
                <c:pt idx="5977">
                  <c:v>298849999999.98352</c:v>
                </c:pt>
                <c:pt idx="5978">
                  <c:v>298899999999.98352</c:v>
                </c:pt>
                <c:pt idx="5979">
                  <c:v>298949999999.98352</c:v>
                </c:pt>
                <c:pt idx="5980">
                  <c:v>298999999999.98352</c:v>
                </c:pt>
                <c:pt idx="5981">
                  <c:v>299049999999.98352</c:v>
                </c:pt>
                <c:pt idx="5982">
                  <c:v>299099999999.98352</c:v>
                </c:pt>
                <c:pt idx="5983">
                  <c:v>299149999999.98352</c:v>
                </c:pt>
                <c:pt idx="5984">
                  <c:v>299199999999.98352</c:v>
                </c:pt>
                <c:pt idx="5985">
                  <c:v>299249999999.98352</c:v>
                </c:pt>
                <c:pt idx="5986">
                  <c:v>299299999999.98328</c:v>
                </c:pt>
                <c:pt idx="5987">
                  <c:v>299349999999.98328</c:v>
                </c:pt>
                <c:pt idx="5988">
                  <c:v>299399999999.98328</c:v>
                </c:pt>
                <c:pt idx="5989">
                  <c:v>299449999999.98328</c:v>
                </c:pt>
                <c:pt idx="5990">
                  <c:v>299499999999.98328</c:v>
                </c:pt>
                <c:pt idx="5991">
                  <c:v>299549999999.98328</c:v>
                </c:pt>
                <c:pt idx="5992">
                  <c:v>299599999999.98322</c:v>
                </c:pt>
                <c:pt idx="5993">
                  <c:v>299649999999.98322</c:v>
                </c:pt>
                <c:pt idx="5994">
                  <c:v>299699999999.98322</c:v>
                </c:pt>
                <c:pt idx="5995">
                  <c:v>299749999999.98322</c:v>
                </c:pt>
                <c:pt idx="5996">
                  <c:v>299799999999.98322</c:v>
                </c:pt>
                <c:pt idx="5997">
                  <c:v>299849999999.98322</c:v>
                </c:pt>
                <c:pt idx="5998">
                  <c:v>299899999999.98322</c:v>
                </c:pt>
                <c:pt idx="5999">
                  <c:v>299949999999.98322</c:v>
                </c:pt>
                <c:pt idx="6000">
                  <c:v>299999999999.98322</c:v>
                </c:pt>
                <c:pt idx="6001">
                  <c:v>300049999999.98322</c:v>
                </c:pt>
                <c:pt idx="6002">
                  <c:v>300099999999.98322</c:v>
                </c:pt>
                <c:pt idx="6003">
                  <c:v>300149999999.98322</c:v>
                </c:pt>
                <c:pt idx="6004">
                  <c:v>300199999999.98309</c:v>
                </c:pt>
                <c:pt idx="6005">
                  <c:v>300249999999.98309</c:v>
                </c:pt>
                <c:pt idx="6006">
                  <c:v>300299999999.98309</c:v>
                </c:pt>
                <c:pt idx="6007">
                  <c:v>300349999999.98309</c:v>
                </c:pt>
                <c:pt idx="6008">
                  <c:v>300399999999.98309</c:v>
                </c:pt>
                <c:pt idx="6009">
                  <c:v>300449999999.98309</c:v>
                </c:pt>
                <c:pt idx="6010">
                  <c:v>300499999999.98303</c:v>
                </c:pt>
                <c:pt idx="6011">
                  <c:v>300549999999.98303</c:v>
                </c:pt>
                <c:pt idx="6012">
                  <c:v>300599999999.98303</c:v>
                </c:pt>
                <c:pt idx="6013">
                  <c:v>300649999999.98303</c:v>
                </c:pt>
                <c:pt idx="6014">
                  <c:v>300699999999.98303</c:v>
                </c:pt>
                <c:pt idx="6015">
                  <c:v>300749999999.98303</c:v>
                </c:pt>
                <c:pt idx="6016">
                  <c:v>300799999999.98303</c:v>
                </c:pt>
                <c:pt idx="6017">
                  <c:v>300849999999.98303</c:v>
                </c:pt>
                <c:pt idx="6018">
                  <c:v>300899999999.98303</c:v>
                </c:pt>
                <c:pt idx="6019">
                  <c:v>300949999999.98303</c:v>
                </c:pt>
                <c:pt idx="6020">
                  <c:v>300999999999.98303</c:v>
                </c:pt>
                <c:pt idx="6021">
                  <c:v>301049999999.98303</c:v>
                </c:pt>
                <c:pt idx="6022">
                  <c:v>301099999999.98303</c:v>
                </c:pt>
                <c:pt idx="6023">
                  <c:v>301149999999.98303</c:v>
                </c:pt>
                <c:pt idx="6024">
                  <c:v>301199999999.98303</c:v>
                </c:pt>
                <c:pt idx="6025">
                  <c:v>301249999999.98303</c:v>
                </c:pt>
                <c:pt idx="6026">
                  <c:v>301299999999.98303</c:v>
                </c:pt>
                <c:pt idx="6027">
                  <c:v>301349999999.98303</c:v>
                </c:pt>
                <c:pt idx="6028">
                  <c:v>301399999999.98303</c:v>
                </c:pt>
                <c:pt idx="6029">
                  <c:v>301449999999.98303</c:v>
                </c:pt>
                <c:pt idx="6030">
                  <c:v>301499999999.98303</c:v>
                </c:pt>
                <c:pt idx="6031">
                  <c:v>301549999999.98303</c:v>
                </c:pt>
                <c:pt idx="6032">
                  <c:v>301599999999.98303</c:v>
                </c:pt>
                <c:pt idx="6033">
                  <c:v>301649999999.98303</c:v>
                </c:pt>
                <c:pt idx="6034">
                  <c:v>301699999999.98303</c:v>
                </c:pt>
                <c:pt idx="6035">
                  <c:v>301749999999.98279</c:v>
                </c:pt>
                <c:pt idx="6036">
                  <c:v>301799999999.98279</c:v>
                </c:pt>
                <c:pt idx="6037">
                  <c:v>301849999999.98279</c:v>
                </c:pt>
                <c:pt idx="6038">
                  <c:v>301899999999.98279</c:v>
                </c:pt>
                <c:pt idx="6039">
                  <c:v>301949999999.98279</c:v>
                </c:pt>
                <c:pt idx="6040">
                  <c:v>301999999999.98279</c:v>
                </c:pt>
                <c:pt idx="6041">
                  <c:v>302049999999.98273</c:v>
                </c:pt>
                <c:pt idx="6042">
                  <c:v>302099999999.98273</c:v>
                </c:pt>
                <c:pt idx="6043">
                  <c:v>302149999999.98273</c:v>
                </c:pt>
                <c:pt idx="6044">
                  <c:v>302199999999.98273</c:v>
                </c:pt>
                <c:pt idx="6045">
                  <c:v>302249999999.98273</c:v>
                </c:pt>
                <c:pt idx="6046">
                  <c:v>302299999999.98273</c:v>
                </c:pt>
                <c:pt idx="6047">
                  <c:v>302349999999.98273</c:v>
                </c:pt>
                <c:pt idx="6048">
                  <c:v>302399999999.98273</c:v>
                </c:pt>
                <c:pt idx="6049">
                  <c:v>302449999999.98273</c:v>
                </c:pt>
                <c:pt idx="6050">
                  <c:v>302499999999.98273</c:v>
                </c:pt>
                <c:pt idx="6051">
                  <c:v>302549999999.98273</c:v>
                </c:pt>
                <c:pt idx="6052">
                  <c:v>302599999999.98273</c:v>
                </c:pt>
                <c:pt idx="6053">
                  <c:v>302649999999.98273</c:v>
                </c:pt>
                <c:pt idx="6054">
                  <c:v>302699999999.98273</c:v>
                </c:pt>
                <c:pt idx="6055">
                  <c:v>302749999999.98273</c:v>
                </c:pt>
                <c:pt idx="6056">
                  <c:v>302799999999.98273</c:v>
                </c:pt>
                <c:pt idx="6057">
                  <c:v>302849999999.98273</c:v>
                </c:pt>
                <c:pt idx="6058">
                  <c:v>302899999999.98273</c:v>
                </c:pt>
                <c:pt idx="6059">
                  <c:v>302949999999.98273</c:v>
                </c:pt>
                <c:pt idx="6060">
                  <c:v>302999999999.98273</c:v>
                </c:pt>
                <c:pt idx="6061">
                  <c:v>303049999999.98273</c:v>
                </c:pt>
                <c:pt idx="6062">
                  <c:v>303099999999.98273</c:v>
                </c:pt>
                <c:pt idx="6063">
                  <c:v>303149999999.98273</c:v>
                </c:pt>
                <c:pt idx="6064">
                  <c:v>303199999999.98273</c:v>
                </c:pt>
                <c:pt idx="6065">
                  <c:v>303249999999.98273</c:v>
                </c:pt>
                <c:pt idx="6066">
                  <c:v>303299999999.98267</c:v>
                </c:pt>
                <c:pt idx="6067">
                  <c:v>303349999999.98267</c:v>
                </c:pt>
                <c:pt idx="6068">
                  <c:v>303399999999.98267</c:v>
                </c:pt>
                <c:pt idx="6069">
                  <c:v>303449999999.98267</c:v>
                </c:pt>
                <c:pt idx="6070">
                  <c:v>303499999999.98267</c:v>
                </c:pt>
                <c:pt idx="6071">
                  <c:v>303549999999.98267</c:v>
                </c:pt>
                <c:pt idx="6072">
                  <c:v>303599999999.9826</c:v>
                </c:pt>
                <c:pt idx="6073">
                  <c:v>303649999999.9826</c:v>
                </c:pt>
                <c:pt idx="6074">
                  <c:v>303699999999.9826</c:v>
                </c:pt>
                <c:pt idx="6075">
                  <c:v>303749999999.9826</c:v>
                </c:pt>
                <c:pt idx="6076">
                  <c:v>303799999999.9826</c:v>
                </c:pt>
                <c:pt idx="6077">
                  <c:v>303849999999.9826</c:v>
                </c:pt>
                <c:pt idx="6078">
                  <c:v>303899999999.98254</c:v>
                </c:pt>
                <c:pt idx="6079">
                  <c:v>303949999999.98254</c:v>
                </c:pt>
                <c:pt idx="6080">
                  <c:v>303999999999.98254</c:v>
                </c:pt>
                <c:pt idx="6081">
                  <c:v>304049999999.98254</c:v>
                </c:pt>
                <c:pt idx="6082">
                  <c:v>304099999999.98254</c:v>
                </c:pt>
                <c:pt idx="6083">
                  <c:v>304149999999.98254</c:v>
                </c:pt>
                <c:pt idx="6084">
                  <c:v>304199999999.98248</c:v>
                </c:pt>
                <c:pt idx="6085">
                  <c:v>304249999999.98248</c:v>
                </c:pt>
                <c:pt idx="6086">
                  <c:v>304299999999.98248</c:v>
                </c:pt>
                <c:pt idx="6087">
                  <c:v>304349999999.98248</c:v>
                </c:pt>
                <c:pt idx="6088">
                  <c:v>304399999999.98248</c:v>
                </c:pt>
                <c:pt idx="6089">
                  <c:v>304449999999.98248</c:v>
                </c:pt>
                <c:pt idx="6090">
                  <c:v>304499999999.98242</c:v>
                </c:pt>
                <c:pt idx="6091">
                  <c:v>304549999999.98242</c:v>
                </c:pt>
                <c:pt idx="6092">
                  <c:v>304599999999.98242</c:v>
                </c:pt>
                <c:pt idx="6093">
                  <c:v>304649999999.98242</c:v>
                </c:pt>
                <c:pt idx="6094">
                  <c:v>304699999999.98242</c:v>
                </c:pt>
                <c:pt idx="6095">
                  <c:v>304749999999.98242</c:v>
                </c:pt>
                <c:pt idx="6096">
                  <c:v>304799999999.98236</c:v>
                </c:pt>
                <c:pt idx="6097">
                  <c:v>304849999999.98236</c:v>
                </c:pt>
                <c:pt idx="6098">
                  <c:v>304899999999.98236</c:v>
                </c:pt>
                <c:pt idx="6099">
                  <c:v>304949999999.98236</c:v>
                </c:pt>
                <c:pt idx="6100">
                  <c:v>304999999999.98236</c:v>
                </c:pt>
                <c:pt idx="6101">
                  <c:v>305049999999.98236</c:v>
                </c:pt>
                <c:pt idx="6102">
                  <c:v>305099999999.9823</c:v>
                </c:pt>
                <c:pt idx="6103">
                  <c:v>305149999999.9823</c:v>
                </c:pt>
                <c:pt idx="6104">
                  <c:v>305199999999.9823</c:v>
                </c:pt>
                <c:pt idx="6105">
                  <c:v>305249999999.9823</c:v>
                </c:pt>
                <c:pt idx="6106">
                  <c:v>305299999999.9823</c:v>
                </c:pt>
                <c:pt idx="6107">
                  <c:v>305349999999.9823</c:v>
                </c:pt>
                <c:pt idx="6108">
                  <c:v>305399999999.98224</c:v>
                </c:pt>
                <c:pt idx="6109">
                  <c:v>305449999999.98224</c:v>
                </c:pt>
                <c:pt idx="6110">
                  <c:v>305499999999.98224</c:v>
                </c:pt>
                <c:pt idx="6111">
                  <c:v>305549999999.98224</c:v>
                </c:pt>
                <c:pt idx="6112">
                  <c:v>305599999999.98224</c:v>
                </c:pt>
                <c:pt idx="6113">
                  <c:v>305649999999.98224</c:v>
                </c:pt>
                <c:pt idx="6114">
                  <c:v>305699999999.98224</c:v>
                </c:pt>
                <c:pt idx="6115">
                  <c:v>305749999999.98199</c:v>
                </c:pt>
                <c:pt idx="6116">
                  <c:v>305799999999.98199</c:v>
                </c:pt>
                <c:pt idx="6117">
                  <c:v>305849999999.98199</c:v>
                </c:pt>
                <c:pt idx="6118">
                  <c:v>305899999999.98199</c:v>
                </c:pt>
                <c:pt idx="6119">
                  <c:v>305949999999.98199</c:v>
                </c:pt>
                <c:pt idx="6120">
                  <c:v>305999999999.98199</c:v>
                </c:pt>
                <c:pt idx="6121">
                  <c:v>306049999999.98193</c:v>
                </c:pt>
                <c:pt idx="6122">
                  <c:v>306099999999.98193</c:v>
                </c:pt>
                <c:pt idx="6123">
                  <c:v>306149999999.98193</c:v>
                </c:pt>
                <c:pt idx="6124">
                  <c:v>306199999999.98193</c:v>
                </c:pt>
                <c:pt idx="6125">
                  <c:v>306249999999.98193</c:v>
                </c:pt>
                <c:pt idx="6126">
                  <c:v>306299999999.98193</c:v>
                </c:pt>
                <c:pt idx="6127">
                  <c:v>306349999999.98187</c:v>
                </c:pt>
                <c:pt idx="6128">
                  <c:v>306399999999.98187</c:v>
                </c:pt>
                <c:pt idx="6129">
                  <c:v>306449999999.98187</c:v>
                </c:pt>
                <c:pt idx="6130">
                  <c:v>306499999999.98187</c:v>
                </c:pt>
                <c:pt idx="6131">
                  <c:v>306549999999.98187</c:v>
                </c:pt>
                <c:pt idx="6132">
                  <c:v>306599999999.98187</c:v>
                </c:pt>
                <c:pt idx="6133">
                  <c:v>306649999999.98181</c:v>
                </c:pt>
                <c:pt idx="6134">
                  <c:v>306699999999.98181</c:v>
                </c:pt>
                <c:pt idx="6135">
                  <c:v>306749999999.98181</c:v>
                </c:pt>
                <c:pt idx="6136">
                  <c:v>306799999999.98181</c:v>
                </c:pt>
                <c:pt idx="6137">
                  <c:v>306849999999.98181</c:v>
                </c:pt>
                <c:pt idx="6138">
                  <c:v>306899999999.98181</c:v>
                </c:pt>
                <c:pt idx="6139">
                  <c:v>306949999999.98175</c:v>
                </c:pt>
                <c:pt idx="6140">
                  <c:v>306999999999.98175</c:v>
                </c:pt>
                <c:pt idx="6141">
                  <c:v>307049999999.98175</c:v>
                </c:pt>
                <c:pt idx="6142">
                  <c:v>307099999999.98175</c:v>
                </c:pt>
                <c:pt idx="6143">
                  <c:v>307149999999.98175</c:v>
                </c:pt>
                <c:pt idx="6144">
                  <c:v>307199999999.98175</c:v>
                </c:pt>
                <c:pt idx="6145">
                  <c:v>307249999999.98169</c:v>
                </c:pt>
                <c:pt idx="6146">
                  <c:v>307299999999.98169</c:v>
                </c:pt>
                <c:pt idx="6147">
                  <c:v>307349999999.98169</c:v>
                </c:pt>
                <c:pt idx="6148">
                  <c:v>307399999999.98169</c:v>
                </c:pt>
                <c:pt idx="6149">
                  <c:v>307449999999.98169</c:v>
                </c:pt>
                <c:pt idx="6150">
                  <c:v>307499999999.98169</c:v>
                </c:pt>
                <c:pt idx="6151">
                  <c:v>307549999999.98163</c:v>
                </c:pt>
                <c:pt idx="6152">
                  <c:v>307599999999.98163</c:v>
                </c:pt>
                <c:pt idx="6153">
                  <c:v>307649999999.98163</c:v>
                </c:pt>
                <c:pt idx="6154">
                  <c:v>307699999999.98163</c:v>
                </c:pt>
                <c:pt idx="6155">
                  <c:v>307749999999.98163</c:v>
                </c:pt>
                <c:pt idx="6156">
                  <c:v>307799999999.98163</c:v>
                </c:pt>
                <c:pt idx="6157">
                  <c:v>307849999999.98163</c:v>
                </c:pt>
                <c:pt idx="6158">
                  <c:v>307899999999.98157</c:v>
                </c:pt>
                <c:pt idx="6159">
                  <c:v>307949999999.98157</c:v>
                </c:pt>
                <c:pt idx="6160">
                  <c:v>307999999999.98157</c:v>
                </c:pt>
                <c:pt idx="6161">
                  <c:v>308049999999.98157</c:v>
                </c:pt>
                <c:pt idx="6162">
                  <c:v>308099999999.98157</c:v>
                </c:pt>
                <c:pt idx="6163">
                  <c:v>308149999999.98157</c:v>
                </c:pt>
                <c:pt idx="6164">
                  <c:v>308199999999.98151</c:v>
                </c:pt>
                <c:pt idx="6165">
                  <c:v>308249999999.98151</c:v>
                </c:pt>
                <c:pt idx="6166">
                  <c:v>308299999999.98151</c:v>
                </c:pt>
                <c:pt idx="6167">
                  <c:v>308349999999.98151</c:v>
                </c:pt>
                <c:pt idx="6168">
                  <c:v>308399999999.98151</c:v>
                </c:pt>
                <c:pt idx="6169">
                  <c:v>308449999999.98151</c:v>
                </c:pt>
                <c:pt idx="6170">
                  <c:v>308499999999.98151</c:v>
                </c:pt>
                <c:pt idx="6171">
                  <c:v>308549999999.98151</c:v>
                </c:pt>
                <c:pt idx="6172">
                  <c:v>308599999999.98151</c:v>
                </c:pt>
                <c:pt idx="6173">
                  <c:v>308649999999.98151</c:v>
                </c:pt>
                <c:pt idx="6174">
                  <c:v>308699999999.98151</c:v>
                </c:pt>
                <c:pt idx="6175">
                  <c:v>308749999999.98151</c:v>
                </c:pt>
                <c:pt idx="6176">
                  <c:v>308799999999.98138</c:v>
                </c:pt>
                <c:pt idx="6177">
                  <c:v>308849999999.98138</c:v>
                </c:pt>
                <c:pt idx="6178">
                  <c:v>308899999999.98138</c:v>
                </c:pt>
                <c:pt idx="6179">
                  <c:v>308949999999.98138</c:v>
                </c:pt>
                <c:pt idx="6180">
                  <c:v>308999999999.98138</c:v>
                </c:pt>
                <c:pt idx="6181">
                  <c:v>309049999999.98138</c:v>
                </c:pt>
                <c:pt idx="6182">
                  <c:v>309099999999.98132</c:v>
                </c:pt>
                <c:pt idx="6183">
                  <c:v>309149999999.98132</c:v>
                </c:pt>
                <c:pt idx="6184">
                  <c:v>309199999999.98132</c:v>
                </c:pt>
                <c:pt idx="6185">
                  <c:v>309249999999.98132</c:v>
                </c:pt>
                <c:pt idx="6186">
                  <c:v>309299999999.98132</c:v>
                </c:pt>
                <c:pt idx="6187">
                  <c:v>309349999999.98132</c:v>
                </c:pt>
                <c:pt idx="6188">
                  <c:v>309399999999.98126</c:v>
                </c:pt>
                <c:pt idx="6189">
                  <c:v>309449999999.98126</c:v>
                </c:pt>
                <c:pt idx="6190">
                  <c:v>309499999999.98126</c:v>
                </c:pt>
                <c:pt idx="6191">
                  <c:v>309549999999.98126</c:v>
                </c:pt>
                <c:pt idx="6192">
                  <c:v>309599999999.98126</c:v>
                </c:pt>
                <c:pt idx="6193">
                  <c:v>309649999999.98126</c:v>
                </c:pt>
                <c:pt idx="6194">
                  <c:v>309699999999.9812</c:v>
                </c:pt>
                <c:pt idx="6195">
                  <c:v>309749999999.9812</c:v>
                </c:pt>
                <c:pt idx="6196">
                  <c:v>309799999999.9812</c:v>
                </c:pt>
                <c:pt idx="6197">
                  <c:v>309849999999.9812</c:v>
                </c:pt>
                <c:pt idx="6198">
                  <c:v>309899999999.9812</c:v>
                </c:pt>
                <c:pt idx="6199">
                  <c:v>309949999999.9812</c:v>
                </c:pt>
                <c:pt idx="6200">
                  <c:v>309999999999.9812</c:v>
                </c:pt>
                <c:pt idx="6201">
                  <c:v>310049999999.9812</c:v>
                </c:pt>
                <c:pt idx="6202">
                  <c:v>310099999999.9812</c:v>
                </c:pt>
                <c:pt idx="6203">
                  <c:v>310149999999.9812</c:v>
                </c:pt>
                <c:pt idx="6204">
                  <c:v>310199999999.9812</c:v>
                </c:pt>
                <c:pt idx="6205">
                  <c:v>310249999999.9812</c:v>
                </c:pt>
                <c:pt idx="6206">
                  <c:v>310299999999.9812</c:v>
                </c:pt>
                <c:pt idx="6207">
                  <c:v>310349999999.98108</c:v>
                </c:pt>
                <c:pt idx="6208">
                  <c:v>310399999999.98108</c:v>
                </c:pt>
                <c:pt idx="6209">
                  <c:v>310449999999.98108</c:v>
                </c:pt>
                <c:pt idx="6210">
                  <c:v>310499999999.98108</c:v>
                </c:pt>
                <c:pt idx="6211">
                  <c:v>310549999999.98108</c:v>
                </c:pt>
                <c:pt idx="6212">
                  <c:v>310599999999.98108</c:v>
                </c:pt>
                <c:pt idx="6213">
                  <c:v>310649999999.98102</c:v>
                </c:pt>
                <c:pt idx="6214">
                  <c:v>310699999999.98102</c:v>
                </c:pt>
                <c:pt idx="6215">
                  <c:v>310749999999.98102</c:v>
                </c:pt>
                <c:pt idx="6216">
                  <c:v>310799999999.98102</c:v>
                </c:pt>
                <c:pt idx="6217">
                  <c:v>310849999999.98102</c:v>
                </c:pt>
                <c:pt idx="6218">
                  <c:v>310899999999.98102</c:v>
                </c:pt>
                <c:pt idx="6219">
                  <c:v>310949999999.98102</c:v>
                </c:pt>
                <c:pt idx="6220">
                  <c:v>310999999999.98102</c:v>
                </c:pt>
                <c:pt idx="6221">
                  <c:v>311049999999.98102</c:v>
                </c:pt>
                <c:pt idx="6222">
                  <c:v>311099999999.98102</c:v>
                </c:pt>
                <c:pt idx="6223">
                  <c:v>311149999999.98102</c:v>
                </c:pt>
                <c:pt idx="6224">
                  <c:v>311199999999.98102</c:v>
                </c:pt>
                <c:pt idx="6225">
                  <c:v>311249999999.98102</c:v>
                </c:pt>
                <c:pt idx="6226">
                  <c:v>311299999999.98102</c:v>
                </c:pt>
                <c:pt idx="6227">
                  <c:v>311349999999.98102</c:v>
                </c:pt>
                <c:pt idx="6228">
                  <c:v>311399999999.98102</c:v>
                </c:pt>
                <c:pt idx="6229">
                  <c:v>311449999999.98102</c:v>
                </c:pt>
                <c:pt idx="6230">
                  <c:v>311499999999.98102</c:v>
                </c:pt>
                <c:pt idx="6231">
                  <c:v>311549999999.98083</c:v>
                </c:pt>
                <c:pt idx="6232">
                  <c:v>311599999999.98083</c:v>
                </c:pt>
                <c:pt idx="6233">
                  <c:v>311649999999.98083</c:v>
                </c:pt>
                <c:pt idx="6234">
                  <c:v>311699999999.98083</c:v>
                </c:pt>
                <c:pt idx="6235">
                  <c:v>311749999999.98083</c:v>
                </c:pt>
                <c:pt idx="6236">
                  <c:v>311799999999.98083</c:v>
                </c:pt>
                <c:pt idx="6237">
                  <c:v>311849999999.98077</c:v>
                </c:pt>
                <c:pt idx="6238">
                  <c:v>311899999999.98077</c:v>
                </c:pt>
                <c:pt idx="6239">
                  <c:v>311949999999.98077</c:v>
                </c:pt>
                <c:pt idx="6240">
                  <c:v>311999999999.98077</c:v>
                </c:pt>
                <c:pt idx="6241">
                  <c:v>312049999999.98077</c:v>
                </c:pt>
                <c:pt idx="6242">
                  <c:v>312099999999.98077</c:v>
                </c:pt>
                <c:pt idx="6243">
                  <c:v>312149999999.98071</c:v>
                </c:pt>
                <c:pt idx="6244">
                  <c:v>312199999999.98071</c:v>
                </c:pt>
                <c:pt idx="6245">
                  <c:v>312249999999.98071</c:v>
                </c:pt>
                <c:pt idx="6246">
                  <c:v>312299999999.98071</c:v>
                </c:pt>
                <c:pt idx="6247">
                  <c:v>312349999999.98071</c:v>
                </c:pt>
                <c:pt idx="6248">
                  <c:v>312399999999.98071</c:v>
                </c:pt>
                <c:pt idx="6249">
                  <c:v>312449999999.98071</c:v>
                </c:pt>
                <c:pt idx="6250">
                  <c:v>312499999999.98071</c:v>
                </c:pt>
                <c:pt idx="6251">
                  <c:v>312549999999.98071</c:v>
                </c:pt>
                <c:pt idx="6252">
                  <c:v>312599999999.98071</c:v>
                </c:pt>
                <c:pt idx="6253">
                  <c:v>312649999999.98071</c:v>
                </c:pt>
                <c:pt idx="6254">
                  <c:v>312699999999.98071</c:v>
                </c:pt>
                <c:pt idx="6255">
                  <c:v>312749999999.98071</c:v>
                </c:pt>
                <c:pt idx="6256">
                  <c:v>312799999999.98059</c:v>
                </c:pt>
                <c:pt idx="6257">
                  <c:v>312849999999.98059</c:v>
                </c:pt>
                <c:pt idx="6258">
                  <c:v>312899999999.98059</c:v>
                </c:pt>
                <c:pt idx="6259">
                  <c:v>312949999999.98059</c:v>
                </c:pt>
                <c:pt idx="6260">
                  <c:v>312999999999.98059</c:v>
                </c:pt>
                <c:pt idx="6261">
                  <c:v>313049999999.98059</c:v>
                </c:pt>
                <c:pt idx="6262">
                  <c:v>313099999999.98053</c:v>
                </c:pt>
                <c:pt idx="6263">
                  <c:v>313149999999.98053</c:v>
                </c:pt>
                <c:pt idx="6264">
                  <c:v>313199999999.98053</c:v>
                </c:pt>
                <c:pt idx="6265">
                  <c:v>313249999999.98053</c:v>
                </c:pt>
                <c:pt idx="6266">
                  <c:v>313299999999.98053</c:v>
                </c:pt>
                <c:pt idx="6267">
                  <c:v>313349999999.98053</c:v>
                </c:pt>
                <c:pt idx="6268">
                  <c:v>313399999999.98053</c:v>
                </c:pt>
                <c:pt idx="6269">
                  <c:v>313449999999.98053</c:v>
                </c:pt>
                <c:pt idx="6270">
                  <c:v>313499999999.98053</c:v>
                </c:pt>
                <c:pt idx="6271">
                  <c:v>313549999999.98053</c:v>
                </c:pt>
                <c:pt idx="6272">
                  <c:v>313599999999.98053</c:v>
                </c:pt>
                <c:pt idx="6273">
                  <c:v>313649999999.98053</c:v>
                </c:pt>
                <c:pt idx="6274">
                  <c:v>313699999999.98053</c:v>
                </c:pt>
                <c:pt idx="6275">
                  <c:v>313749999999.98053</c:v>
                </c:pt>
                <c:pt idx="6276">
                  <c:v>313799999999.98053</c:v>
                </c:pt>
                <c:pt idx="6277">
                  <c:v>313849999999.98053</c:v>
                </c:pt>
                <c:pt idx="6278">
                  <c:v>313899999999.98053</c:v>
                </c:pt>
                <c:pt idx="6279">
                  <c:v>313949999999.98053</c:v>
                </c:pt>
                <c:pt idx="6280">
                  <c:v>313999999999.98053</c:v>
                </c:pt>
                <c:pt idx="6281">
                  <c:v>314049999999.98053</c:v>
                </c:pt>
                <c:pt idx="6282">
                  <c:v>314099999999.98053</c:v>
                </c:pt>
                <c:pt idx="6283">
                  <c:v>314149999999.98053</c:v>
                </c:pt>
                <c:pt idx="6284">
                  <c:v>314199999999.98053</c:v>
                </c:pt>
                <c:pt idx="6285">
                  <c:v>314249999999.98053</c:v>
                </c:pt>
                <c:pt idx="6286">
                  <c:v>314299999999.98029</c:v>
                </c:pt>
                <c:pt idx="6287">
                  <c:v>314349999999.98029</c:v>
                </c:pt>
                <c:pt idx="6288">
                  <c:v>314399999999.98029</c:v>
                </c:pt>
                <c:pt idx="6289">
                  <c:v>314449999999.98029</c:v>
                </c:pt>
                <c:pt idx="6290">
                  <c:v>314499999999.98029</c:v>
                </c:pt>
                <c:pt idx="6291">
                  <c:v>314549999999.98029</c:v>
                </c:pt>
                <c:pt idx="6292">
                  <c:v>314599999999.98029</c:v>
                </c:pt>
                <c:pt idx="6293">
                  <c:v>314649999999.98022</c:v>
                </c:pt>
                <c:pt idx="6294">
                  <c:v>314699999999.98022</c:v>
                </c:pt>
                <c:pt idx="6295">
                  <c:v>314749999999.98022</c:v>
                </c:pt>
                <c:pt idx="6296">
                  <c:v>314799999999.98022</c:v>
                </c:pt>
                <c:pt idx="6297">
                  <c:v>314849999999.98022</c:v>
                </c:pt>
                <c:pt idx="6298">
                  <c:v>314899999999.98022</c:v>
                </c:pt>
                <c:pt idx="6299">
                  <c:v>314949999999.98022</c:v>
                </c:pt>
                <c:pt idx="6300">
                  <c:v>314999999999.98022</c:v>
                </c:pt>
                <c:pt idx="6301">
                  <c:v>315049999999.98022</c:v>
                </c:pt>
                <c:pt idx="6302">
                  <c:v>315099999999.98022</c:v>
                </c:pt>
                <c:pt idx="6303">
                  <c:v>315149999999.98022</c:v>
                </c:pt>
                <c:pt idx="6304">
                  <c:v>315199999999.98022</c:v>
                </c:pt>
                <c:pt idx="6305">
                  <c:v>315249999999.98022</c:v>
                </c:pt>
                <c:pt idx="6306">
                  <c:v>315299999999.98022</c:v>
                </c:pt>
                <c:pt idx="6307">
                  <c:v>315349999999.98022</c:v>
                </c:pt>
                <c:pt idx="6308">
                  <c:v>315399999999.98022</c:v>
                </c:pt>
                <c:pt idx="6309">
                  <c:v>315449999999.98022</c:v>
                </c:pt>
                <c:pt idx="6310">
                  <c:v>315499999999.98022</c:v>
                </c:pt>
                <c:pt idx="6311">
                  <c:v>315549999999.98022</c:v>
                </c:pt>
                <c:pt idx="6312">
                  <c:v>315599999999.98022</c:v>
                </c:pt>
                <c:pt idx="6313">
                  <c:v>315649999999.98022</c:v>
                </c:pt>
                <c:pt idx="6314">
                  <c:v>315699999999.98022</c:v>
                </c:pt>
                <c:pt idx="6315">
                  <c:v>315749999999.98022</c:v>
                </c:pt>
                <c:pt idx="6316">
                  <c:v>315799999999.98022</c:v>
                </c:pt>
                <c:pt idx="6317">
                  <c:v>315849999999.97998</c:v>
                </c:pt>
                <c:pt idx="6318">
                  <c:v>315899999999.97998</c:v>
                </c:pt>
                <c:pt idx="6319">
                  <c:v>315949999999.97998</c:v>
                </c:pt>
                <c:pt idx="6320">
                  <c:v>315999999999.97998</c:v>
                </c:pt>
                <c:pt idx="6321">
                  <c:v>316049999999.97998</c:v>
                </c:pt>
                <c:pt idx="6322">
                  <c:v>316099999999.97998</c:v>
                </c:pt>
                <c:pt idx="6323">
                  <c:v>316149999999.97992</c:v>
                </c:pt>
                <c:pt idx="6324">
                  <c:v>316199999999.97992</c:v>
                </c:pt>
                <c:pt idx="6325">
                  <c:v>316249999999.97992</c:v>
                </c:pt>
                <c:pt idx="6326">
                  <c:v>316299999999.97992</c:v>
                </c:pt>
                <c:pt idx="6327">
                  <c:v>316349999999.97992</c:v>
                </c:pt>
                <c:pt idx="6328">
                  <c:v>316399999999.97992</c:v>
                </c:pt>
                <c:pt idx="6329">
                  <c:v>316449999999.97986</c:v>
                </c:pt>
                <c:pt idx="6330">
                  <c:v>316499999999.97986</c:v>
                </c:pt>
                <c:pt idx="6331">
                  <c:v>316549999999.97986</c:v>
                </c:pt>
                <c:pt idx="6332">
                  <c:v>316599999999.97986</c:v>
                </c:pt>
                <c:pt idx="6333">
                  <c:v>316649999999.97986</c:v>
                </c:pt>
                <c:pt idx="6334">
                  <c:v>316699999999.97986</c:v>
                </c:pt>
                <c:pt idx="6335">
                  <c:v>316749999999.9798</c:v>
                </c:pt>
                <c:pt idx="6336">
                  <c:v>316799999999.9798</c:v>
                </c:pt>
                <c:pt idx="6337">
                  <c:v>316849999999.9798</c:v>
                </c:pt>
                <c:pt idx="6338">
                  <c:v>316899999999.9798</c:v>
                </c:pt>
                <c:pt idx="6339">
                  <c:v>316949999999.9798</c:v>
                </c:pt>
                <c:pt idx="6340">
                  <c:v>316999999999.9798</c:v>
                </c:pt>
                <c:pt idx="6341">
                  <c:v>317049999999.9798</c:v>
                </c:pt>
                <c:pt idx="6342">
                  <c:v>317099999999.97974</c:v>
                </c:pt>
                <c:pt idx="6343">
                  <c:v>317149999999.97974</c:v>
                </c:pt>
                <c:pt idx="6344">
                  <c:v>317199999999.97974</c:v>
                </c:pt>
                <c:pt idx="6345">
                  <c:v>317249999999.97974</c:v>
                </c:pt>
                <c:pt idx="6346">
                  <c:v>317299999999.97974</c:v>
                </c:pt>
                <c:pt idx="6347">
                  <c:v>317349999999.97974</c:v>
                </c:pt>
                <c:pt idx="6348">
                  <c:v>317399999999.97968</c:v>
                </c:pt>
                <c:pt idx="6349">
                  <c:v>317449999999.97968</c:v>
                </c:pt>
                <c:pt idx="6350">
                  <c:v>317499999999.97968</c:v>
                </c:pt>
                <c:pt idx="6351">
                  <c:v>317549999999.97968</c:v>
                </c:pt>
                <c:pt idx="6352">
                  <c:v>317599999999.97968</c:v>
                </c:pt>
                <c:pt idx="6353">
                  <c:v>317649999999.97968</c:v>
                </c:pt>
                <c:pt idx="6354">
                  <c:v>317699999999.97961</c:v>
                </c:pt>
                <c:pt idx="6355">
                  <c:v>317749999999.97961</c:v>
                </c:pt>
                <c:pt idx="6356">
                  <c:v>317799999999.97961</c:v>
                </c:pt>
                <c:pt idx="6357">
                  <c:v>317849999999.97961</c:v>
                </c:pt>
                <c:pt idx="6358">
                  <c:v>317899999999.97961</c:v>
                </c:pt>
                <c:pt idx="6359">
                  <c:v>317949999999.97961</c:v>
                </c:pt>
                <c:pt idx="6360">
                  <c:v>317999999999.97955</c:v>
                </c:pt>
                <c:pt idx="6361">
                  <c:v>318049999999.97955</c:v>
                </c:pt>
                <c:pt idx="6362">
                  <c:v>318099999999.97955</c:v>
                </c:pt>
                <c:pt idx="6363">
                  <c:v>318149999999.97955</c:v>
                </c:pt>
                <c:pt idx="6364">
                  <c:v>318199999999.97955</c:v>
                </c:pt>
                <c:pt idx="6365">
                  <c:v>318249999999.97955</c:v>
                </c:pt>
                <c:pt idx="6366">
                  <c:v>318299999999.97949</c:v>
                </c:pt>
                <c:pt idx="6367">
                  <c:v>318349999999.97949</c:v>
                </c:pt>
                <c:pt idx="6368">
                  <c:v>318399999999.97949</c:v>
                </c:pt>
                <c:pt idx="6369">
                  <c:v>318449999999.97949</c:v>
                </c:pt>
                <c:pt idx="6370">
                  <c:v>318499999999.97949</c:v>
                </c:pt>
                <c:pt idx="6371">
                  <c:v>318549999999.97949</c:v>
                </c:pt>
                <c:pt idx="6372">
                  <c:v>318599999999.97943</c:v>
                </c:pt>
                <c:pt idx="6373">
                  <c:v>318649999999.97943</c:v>
                </c:pt>
                <c:pt idx="6374">
                  <c:v>318699999999.97943</c:v>
                </c:pt>
                <c:pt idx="6375">
                  <c:v>318749999999.97943</c:v>
                </c:pt>
                <c:pt idx="6376">
                  <c:v>318799999999.97943</c:v>
                </c:pt>
                <c:pt idx="6377">
                  <c:v>318849999999.97943</c:v>
                </c:pt>
                <c:pt idx="6378">
                  <c:v>318899999999.97937</c:v>
                </c:pt>
                <c:pt idx="6379">
                  <c:v>318949999999.97937</c:v>
                </c:pt>
                <c:pt idx="6380">
                  <c:v>318999999999.97937</c:v>
                </c:pt>
                <c:pt idx="6381">
                  <c:v>319049999999.97937</c:v>
                </c:pt>
                <c:pt idx="6382">
                  <c:v>319099999999.97937</c:v>
                </c:pt>
                <c:pt idx="6383">
                  <c:v>319149999999.97937</c:v>
                </c:pt>
                <c:pt idx="6384">
                  <c:v>319199999999.97937</c:v>
                </c:pt>
                <c:pt idx="6385">
                  <c:v>319249999999.97931</c:v>
                </c:pt>
                <c:pt idx="6386">
                  <c:v>319299999999.97931</c:v>
                </c:pt>
                <c:pt idx="6387">
                  <c:v>319349999999.97931</c:v>
                </c:pt>
                <c:pt idx="6388">
                  <c:v>319399999999.97931</c:v>
                </c:pt>
                <c:pt idx="6389">
                  <c:v>319449999999.97931</c:v>
                </c:pt>
                <c:pt idx="6390">
                  <c:v>319499999999.97931</c:v>
                </c:pt>
                <c:pt idx="6391">
                  <c:v>319549999999.97925</c:v>
                </c:pt>
                <c:pt idx="6392">
                  <c:v>319599999999.97925</c:v>
                </c:pt>
                <c:pt idx="6393">
                  <c:v>319649999999.97925</c:v>
                </c:pt>
                <c:pt idx="6394">
                  <c:v>319699999999.97925</c:v>
                </c:pt>
                <c:pt idx="6395">
                  <c:v>319749999999.97925</c:v>
                </c:pt>
                <c:pt idx="6396">
                  <c:v>319799999999.97925</c:v>
                </c:pt>
                <c:pt idx="6397">
                  <c:v>319849999999.97919</c:v>
                </c:pt>
                <c:pt idx="6398">
                  <c:v>319899999999.97919</c:v>
                </c:pt>
                <c:pt idx="6399">
                  <c:v>319949999999.97919</c:v>
                </c:pt>
                <c:pt idx="6400">
                  <c:v>319999999999.97919</c:v>
                </c:pt>
                <c:pt idx="6401">
                  <c:v>320049999999.97919</c:v>
                </c:pt>
                <c:pt idx="6402">
                  <c:v>320099999999.97925</c:v>
                </c:pt>
                <c:pt idx="6403">
                  <c:v>320149999999.97925</c:v>
                </c:pt>
                <c:pt idx="6404">
                  <c:v>320199999999.97931</c:v>
                </c:pt>
                <c:pt idx="6405">
                  <c:v>320249999999.97931</c:v>
                </c:pt>
                <c:pt idx="6406">
                  <c:v>320299999999.97931</c:v>
                </c:pt>
                <c:pt idx="6407">
                  <c:v>320349999999.97937</c:v>
                </c:pt>
                <c:pt idx="6408">
                  <c:v>320399999999.97937</c:v>
                </c:pt>
                <c:pt idx="6409">
                  <c:v>320449999999.97943</c:v>
                </c:pt>
                <c:pt idx="6410">
                  <c:v>320499999999.97943</c:v>
                </c:pt>
                <c:pt idx="6411">
                  <c:v>320549999999.97949</c:v>
                </c:pt>
                <c:pt idx="6412">
                  <c:v>320599999999.97949</c:v>
                </c:pt>
                <c:pt idx="6413">
                  <c:v>320649999999.97949</c:v>
                </c:pt>
                <c:pt idx="6414">
                  <c:v>320699999999.97955</c:v>
                </c:pt>
                <c:pt idx="6415">
                  <c:v>320749999999.97955</c:v>
                </c:pt>
                <c:pt idx="6416">
                  <c:v>320799999999.97961</c:v>
                </c:pt>
                <c:pt idx="6417">
                  <c:v>320849999999.97961</c:v>
                </c:pt>
                <c:pt idx="6418">
                  <c:v>320899999999.97961</c:v>
                </c:pt>
                <c:pt idx="6419">
                  <c:v>320949999999.97968</c:v>
                </c:pt>
                <c:pt idx="6420">
                  <c:v>320999999999.97968</c:v>
                </c:pt>
                <c:pt idx="6421">
                  <c:v>321049999999.97974</c:v>
                </c:pt>
                <c:pt idx="6422">
                  <c:v>321099999999.97974</c:v>
                </c:pt>
                <c:pt idx="6423">
                  <c:v>321149999999.9798</c:v>
                </c:pt>
                <c:pt idx="6424">
                  <c:v>321199999999.9798</c:v>
                </c:pt>
                <c:pt idx="6425">
                  <c:v>321249999999.9798</c:v>
                </c:pt>
                <c:pt idx="6426">
                  <c:v>321299999999.97986</c:v>
                </c:pt>
                <c:pt idx="6427">
                  <c:v>321349999999.97986</c:v>
                </c:pt>
                <c:pt idx="6428">
                  <c:v>321399999999.97992</c:v>
                </c:pt>
                <c:pt idx="6429">
                  <c:v>321449999999.97992</c:v>
                </c:pt>
                <c:pt idx="6430">
                  <c:v>321499999999.97992</c:v>
                </c:pt>
                <c:pt idx="6431">
                  <c:v>321549999999.97998</c:v>
                </c:pt>
                <c:pt idx="6432">
                  <c:v>321599999999.97998</c:v>
                </c:pt>
                <c:pt idx="6433">
                  <c:v>321649999999.98022</c:v>
                </c:pt>
                <c:pt idx="6434">
                  <c:v>321699999999.98022</c:v>
                </c:pt>
                <c:pt idx="6435">
                  <c:v>321749999999.98022</c:v>
                </c:pt>
                <c:pt idx="6436">
                  <c:v>321799999999.98022</c:v>
                </c:pt>
                <c:pt idx="6437">
                  <c:v>321849999999.98022</c:v>
                </c:pt>
                <c:pt idx="6438">
                  <c:v>321899999999.98022</c:v>
                </c:pt>
                <c:pt idx="6439">
                  <c:v>321949999999.98022</c:v>
                </c:pt>
                <c:pt idx="6440">
                  <c:v>321999999999.98022</c:v>
                </c:pt>
                <c:pt idx="6441">
                  <c:v>322049999999.98022</c:v>
                </c:pt>
                <c:pt idx="6442">
                  <c:v>322099999999.98029</c:v>
                </c:pt>
                <c:pt idx="6443">
                  <c:v>322149999999.98029</c:v>
                </c:pt>
                <c:pt idx="6444">
                  <c:v>322199999999.98029</c:v>
                </c:pt>
                <c:pt idx="6445">
                  <c:v>322249999999.98053</c:v>
                </c:pt>
                <c:pt idx="6446">
                  <c:v>322299999999.98053</c:v>
                </c:pt>
                <c:pt idx="6447">
                  <c:v>322349999999.98053</c:v>
                </c:pt>
                <c:pt idx="6448">
                  <c:v>322399999999.98053</c:v>
                </c:pt>
                <c:pt idx="6449">
                  <c:v>322449999999.98053</c:v>
                </c:pt>
                <c:pt idx="6450">
                  <c:v>322499999999.98053</c:v>
                </c:pt>
                <c:pt idx="6451">
                  <c:v>322549999999.98053</c:v>
                </c:pt>
                <c:pt idx="6452">
                  <c:v>322599999999.98053</c:v>
                </c:pt>
                <c:pt idx="6453">
                  <c:v>322649999999.98053</c:v>
                </c:pt>
                <c:pt idx="6454">
                  <c:v>322699999999.98059</c:v>
                </c:pt>
                <c:pt idx="6455">
                  <c:v>322749999999.98059</c:v>
                </c:pt>
                <c:pt idx="6456">
                  <c:v>322799999999.98059</c:v>
                </c:pt>
                <c:pt idx="6457">
                  <c:v>322849999999.98071</c:v>
                </c:pt>
                <c:pt idx="6458">
                  <c:v>322899999999.98071</c:v>
                </c:pt>
                <c:pt idx="6459">
                  <c:v>322949999999.98071</c:v>
                </c:pt>
                <c:pt idx="6460">
                  <c:v>322999999999.98071</c:v>
                </c:pt>
                <c:pt idx="6461">
                  <c:v>323049999999.98071</c:v>
                </c:pt>
                <c:pt idx="6462">
                  <c:v>323099999999.98077</c:v>
                </c:pt>
                <c:pt idx="6463">
                  <c:v>323149999999.98077</c:v>
                </c:pt>
                <c:pt idx="6464">
                  <c:v>323199999999.98083</c:v>
                </c:pt>
                <c:pt idx="6465">
                  <c:v>323249999999.98083</c:v>
                </c:pt>
                <c:pt idx="6466">
                  <c:v>323299999999.98102</c:v>
                </c:pt>
                <c:pt idx="6467">
                  <c:v>323349999999.98102</c:v>
                </c:pt>
                <c:pt idx="6468">
                  <c:v>323399999999.98102</c:v>
                </c:pt>
                <c:pt idx="6469">
                  <c:v>323449999999.98102</c:v>
                </c:pt>
                <c:pt idx="6470">
                  <c:v>323499999999.98102</c:v>
                </c:pt>
                <c:pt idx="6471">
                  <c:v>323549999999.98102</c:v>
                </c:pt>
                <c:pt idx="6472">
                  <c:v>323599999999.98102</c:v>
                </c:pt>
                <c:pt idx="6473">
                  <c:v>323649999999.98102</c:v>
                </c:pt>
                <c:pt idx="6474">
                  <c:v>323699999999.98108</c:v>
                </c:pt>
                <c:pt idx="6475">
                  <c:v>323749999999.98108</c:v>
                </c:pt>
                <c:pt idx="6476">
                  <c:v>323799999999.9812</c:v>
                </c:pt>
                <c:pt idx="6477">
                  <c:v>323849999999.9812</c:v>
                </c:pt>
                <c:pt idx="6478">
                  <c:v>323899999999.9812</c:v>
                </c:pt>
                <c:pt idx="6479">
                  <c:v>323949999999.9812</c:v>
                </c:pt>
                <c:pt idx="6480">
                  <c:v>323999999999.9812</c:v>
                </c:pt>
                <c:pt idx="6481">
                  <c:v>324049999999.98126</c:v>
                </c:pt>
                <c:pt idx="6482">
                  <c:v>324099999999.98126</c:v>
                </c:pt>
                <c:pt idx="6483">
                  <c:v>324149999999.98132</c:v>
                </c:pt>
                <c:pt idx="6484">
                  <c:v>324199999999.98132</c:v>
                </c:pt>
                <c:pt idx="6485">
                  <c:v>324249999999.98138</c:v>
                </c:pt>
                <c:pt idx="6486">
                  <c:v>324299999999.98138</c:v>
                </c:pt>
                <c:pt idx="6487">
                  <c:v>324349999999.98138</c:v>
                </c:pt>
                <c:pt idx="6488">
                  <c:v>324399999999.98151</c:v>
                </c:pt>
                <c:pt idx="6489">
                  <c:v>324449999999.98151</c:v>
                </c:pt>
                <c:pt idx="6490">
                  <c:v>324499999999.98151</c:v>
                </c:pt>
                <c:pt idx="6491">
                  <c:v>324549999999.98151</c:v>
                </c:pt>
                <c:pt idx="6492">
                  <c:v>324599999999.98151</c:v>
                </c:pt>
                <c:pt idx="6493">
                  <c:v>324649999999.98157</c:v>
                </c:pt>
                <c:pt idx="6494">
                  <c:v>324699999999.98157</c:v>
                </c:pt>
                <c:pt idx="6495">
                  <c:v>324749999999.98163</c:v>
                </c:pt>
                <c:pt idx="6496">
                  <c:v>324799999999.98163</c:v>
                </c:pt>
                <c:pt idx="6497">
                  <c:v>324849999999.98169</c:v>
                </c:pt>
                <c:pt idx="6498">
                  <c:v>324899999999.98169</c:v>
                </c:pt>
                <c:pt idx="6499">
                  <c:v>324949999999.98169</c:v>
                </c:pt>
                <c:pt idx="6500">
                  <c:v>324999999999.98175</c:v>
                </c:pt>
                <c:pt idx="6501">
                  <c:v>325049999999.98175</c:v>
                </c:pt>
                <c:pt idx="6502">
                  <c:v>325099999999.98181</c:v>
                </c:pt>
                <c:pt idx="6503">
                  <c:v>325149999999.98181</c:v>
                </c:pt>
                <c:pt idx="6504">
                  <c:v>325199999999.98181</c:v>
                </c:pt>
                <c:pt idx="6505">
                  <c:v>325249999999.98187</c:v>
                </c:pt>
                <c:pt idx="6506">
                  <c:v>325299999999.98187</c:v>
                </c:pt>
                <c:pt idx="6507">
                  <c:v>325349999999.98193</c:v>
                </c:pt>
                <c:pt idx="6508">
                  <c:v>325399999999.98193</c:v>
                </c:pt>
                <c:pt idx="6509">
                  <c:v>325449999999.98199</c:v>
                </c:pt>
                <c:pt idx="6510">
                  <c:v>325499999999.98199</c:v>
                </c:pt>
                <c:pt idx="6511">
                  <c:v>325549999999.98199</c:v>
                </c:pt>
                <c:pt idx="6512">
                  <c:v>325599999999.98224</c:v>
                </c:pt>
                <c:pt idx="6513">
                  <c:v>325649999999.98224</c:v>
                </c:pt>
                <c:pt idx="6514">
                  <c:v>325699999999.9823</c:v>
                </c:pt>
                <c:pt idx="6515">
                  <c:v>325749999999.9823</c:v>
                </c:pt>
                <c:pt idx="6516">
                  <c:v>325799999999.98236</c:v>
                </c:pt>
                <c:pt idx="6517">
                  <c:v>325849999999.98236</c:v>
                </c:pt>
                <c:pt idx="6518">
                  <c:v>325899999999.98236</c:v>
                </c:pt>
                <c:pt idx="6519">
                  <c:v>325949999999.98242</c:v>
                </c:pt>
                <c:pt idx="6520">
                  <c:v>325999999999.98242</c:v>
                </c:pt>
                <c:pt idx="6521">
                  <c:v>326049999999.98248</c:v>
                </c:pt>
                <c:pt idx="6522">
                  <c:v>326099999999.98248</c:v>
                </c:pt>
                <c:pt idx="6523">
                  <c:v>326149999999.98248</c:v>
                </c:pt>
                <c:pt idx="6524">
                  <c:v>326199999999.98254</c:v>
                </c:pt>
                <c:pt idx="6525">
                  <c:v>326249999999.98254</c:v>
                </c:pt>
                <c:pt idx="6526">
                  <c:v>326299999999.9826</c:v>
                </c:pt>
                <c:pt idx="6527">
                  <c:v>326349999999.9826</c:v>
                </c:pt>
                <c:pt idx="6528">
                  <c:v>326399999999.98267</c:v>
                </c:pt>
                <c:pt idx="6529">
                  <c:v>326449999999.98267</c:v>
                </c:pt>
                <c:pt idx="6530">
                  <c:v>326499999999.98267</c:v>
                </c:pt>
                <c:pt idx="6531">
                  <c:v>326549999999.98273</c:v>
                </c:pt>
                <c:pt idx="6532">
                  <c:v>326599999999.98273</c:v>
                </c:pt>
                <c:pt idx="6533">
                  <c:v>326649999999.98273</c:v>
                </c:pt>
                <c:pt idx="6534">
                  <c:v>326699999999.98273</c:v>
                </c:pt>
                <c:pt idx="6535">
                  <c:v>326749999999.98273</c:v>
                </c:pt>
                <c:pt idx="6536">
                  <c:v>326799999999.98273</c:v>
                </c:pt>
                <c:pt idx="6537">
                  <c:v>326849999999.98273</c:v>
                </c:pt>
                <c:pt idx="6538">
                  <c:v>326899999999.98273</c:v>
                </c:pt>
                <c:pt idx="6539">
                  <c:v>326949999999.98273</c:v>
                </c:pt>
                <c:pt idx="6540">
                  <c:v>326999999999.98279</c:v>
                </c:pt>
                <c:pt idx="6541">
                  <c:v>327049999999.98279</c:v>
                </c:pt>
                <c:pt idx="6542">
                  <c:v>327099999999.98279</c:v>
                </c:pt>
                <c:pt idx="6543">
                  <c:v>327149999999.98303</c:v>
                </c:pt>
                <c:pt idx="6544">
                  <c:v>327199999999.98303</c:v>
                </c:pt>
                <c:pt idx="6545">
                  <c:v>327249999999.98303</c:v>
                </c:pt>
                <c:pt idx="6546">
                  <c:v>327299999999.98303</c:v>
                </c:pt>
                <c:pt idx="6547">
                  <c:v>327349999999.98303</c:v>
                </c:pt>
                <c:pt idx="6548">
                  <c:v>327399999999.98303</c:v>
                </c:pt>
                <c:pt idx="6549">
                  <c:v>327449999999.98303</c:v>
                </c:pt>
                <c:pt idx="6550">
                  <c:v>327499999999.98303</c:v>
                </c:pt>
                <c:pt idx="6551">
                  <c:v>327549999999.98303</c:v>
                </c:pt>
                <c:pt idx="6552">
                  <c:v>327599999999.98309</c:v>
                </c:pt>
                <c:pt idx="6553">
                  <c:v>327649999999.98309</c:v>
                </c:pt>
                <c:pt idx="6554">
                  <c:v>327699999999.98309</c:v>
                </c:pt>
                <c:pt idx="6555">
                  <c:v>327749999999.98322</c:v>
                </c:pt>
                <c:pt idx="6556">
                  <c:v>327799999999.98322</c:v>
                </c:pt>
                <c:pt idx="6557">
                  <c:v>327849999999.98322</c:v>
                </c:pt>
                <c:pt idx="6558">
                  <c:v>327899999999.98322</c:v>
                </c:pt>
                <c:pt idx="6559">
                  <c:v>327949999999.98328</c:v>
                </c:pt>
                <c:pt idx="6560">
                  <c:v>327999999999.98328</c:v>
                </c:pt>
                <c:pt idx="6561">
                  <c:v>328049999999.98328</c:v>
                </c:pt>
                <c:pt idx="6562">
                  <c:v>328099999999.98352</c:v>
                </c:pt>
                <c:pt idx="6563">
                  <c:v>328149999999.98352</c:v>
                </c:pt>
                <c:pt idx="6564">
                  <c:v>328199999999.98352</c:v>
                </c:pt>
                <c:pt idx="6565">
                  <c:v>328249999999.98352</c:v>
                </c:pt>
                <c:pt idx="6566">
                  <c:v>328299999999.98352</c:v>
                </c:pt>
                <c:pt idx="6567">
                  <c:v>328349999999.98352</c:v>
                </c:pt>
                <c:pt idx="6568">
                  <c:v>328399999999.98352</c:v>
                </c:pt>
                <c:pt idx="6569">
                  <c:v>328449999999.98352</c:v>
                </c:pt>
                <c:pt idx="6570">
                  <c:v>328499999999.98352</c:v>
                </c:pt>
                <c:pt idx="6571">
                  <c:v>328549999999.98358</c:v>
                </c:pt>
                <c:pt idx="6572">
                  <c:v>328599999999.98358</c:v>
                </c:pt>
                <c:pt idx="6573">
                  <c:v>328649999999.98358</c:v>
                </c:pt>
                <c:pt idx="6574">
                  <c:v>328699999999.9837</c:v>
                </c:pt>
                <c:pt idx="6575">
                  <c:v>328749999999.9837</c:v>
                </c:pt>
                <c:pt idx="6576">
                  <c:v>328799999999.9837</c:v>
                </c:pt>
                <c:pt idx="6577">
                  <c:v>328849999999.9837</c:v>
                </c:pt>
                <c:pt idx="6578">
                  <c:v>328899999999.98376</c:v>
                </c:pt>
                <c:pt idx="6579">
                  <c:v>328949999999.98376</c:v>
                </c:pt>
                <c:pt idx="6580">
                  <c:v>328999999999.98376</c:v>
                </c:pt>
                <c:pt idx="6581">
                  <c:v>329049999999.98383</c:v>
                </c:pt>
                <c:pt idx="6582">
                  <c:v>329099999999.98383</c:v>
                </c:pt>
                <c:pt idx="6583">
                  <c:v>329149999999.98389</c:v>
                </c:pt>
                <c:pt idx="6584">
                  <c:v>329199999999.98389</c:v>
                </c:pt>
                <c:pt idx="6585">
                  <c:v>329249999999.98389</c:v>
                </c:pt>
                <c:pt idx="6586">
                  <c:v>329299999999.98413</c:v>
                </c:pt>
                <c:pt idx="6587">
                  <c:v>329349999999.98413</c:v>
                </c:pt>
                <c:pt idx="6588">
                  <c:v>329399999999.98419</c:v>
                </c:pt>
                <c:pt idx="6589">
                  <c:v>329449999999.98419</c:v>
                </c:pt>
                <c:pt idx="6590">
                  <c:v>329499999999.98425</c:v>
                </c:pt>
                <c:pt idx="6591">
                  <c:v>329549999999.98425</c:v>
                </c:pt>
                <c:pt idx="6592">
                  <c:v>329599999999.98425</c:v>
                </c:pt>
                <c:pt idx="6593">
                  <c:v>329649999999.98431</c:v>
                </c:pt>
                <c:pt idx="6594">
                  <c:v>329699999999.98431</c:v>
                </c:pt>
                <c:pt idx="6595">
                  <c:v>329749999999.98437</c:v>
                </c:pt>
                <c:pt idx="6596">
                  <c:v>329799999999.98437</c:v>
                </c:pt>
                <c:pt idx="6597">
                  <c:v>329849999999.98437</c:v>
                </c:pt>
                <c:pt idx="6598">
                  <c:v>329899999999.98444</c:v>
                </c:pt>
                <c:pt idx="6599">
                  <c:v>329949999999.98444</c:v>
                </c:pt>
                <c:pt idx="6600">
                  <c:v>329999999999.98456</c:v>
                </c:pt>
                <c:pt idx="6601">
                  <c:v>330049999999.98456</c:v>
                </c:pt>
                <c:pt idx="6602">
                  <c:v>330099999999.98462</c:v>
                </c:pt>
                <c:pt idx="6603">
                  <c:v>330149999999.98462</c:v>
                </c:pt>
                <c:pt idx="6604">
                  <c:v>330199999999.98462</c:v>
                </c:pt>
                <c:pt idx="6605">
                  <c:v>330249999999.98468</c:v>
                </c:pt>
                <c:pt idx="6606">
                  <c:v>330299999999.98468</c:v>
                </c:pt>
                <c:pt idx="6607">
                  <c:v>330349999999.98468</c:v>
                </c:pt>
                <c:pt idx="6608">
                  <c:v>330399999999.98468</c:v>
                </c:pt>
                <c:pt idx="6609">
                  <c:v>330449999999.98468</c:v>
                </c:pt>
                <c:pt idx="6610">
                  <c:v>330499999999.98474</c:v>
                </c:pt>
                <c:pt idx="6611">
                  <c:v>330549999999.98474</c:v>
                </c:pt>
                <c:pt idx="6612">
                  <c:v>330599999999.9848</c:v>
                </c:pt>
                <c:pt idx="6613">
                  <c:v>330649999999.9848</c:v>
                </c:pt>
                <c:pt idx="6614">
                  <c:v>330699999999.98486</c:v>
                </c:pt>
                <c:pt idx="6615">
                  <c:v>330749999999.98486</c:v>
                </c:pt>
                <c:pt idx="6616">
                  <c:v>330799999999.98486</c:v>
                </c:pt>
                <c:pt idx="6617">
                  <c:v>330849999999.98492</c:v>
                </c:pt>
                <c:pt idx="6618">
                  <c:v>330899999999.98492</c:v>
                </c:pt>
                <c:pt idx="6619">
                  <c:v>330949999999.98499</c:v>
                </c:pt>
                <c:pt idx="6620">
                  <c:v>330999999999.98499</c:v>
                </c:pt>
                <c:pt idx="6621">
                  <c:v>331049999999.98505</c:v>
                </c:pt>
                <c:pt idx="6622">
                  <c:v>331099999999.98505</c:v>
                </c:pt>
                <c:pt idx="6623">
                  <c:v>331149999999.98505</c:v>
                </c:pt>
                <c:pt idx="6624">
                  <c:v>331199999999.98511</c:v>
                </c:pt>
                <c:pt idx="6625">
                  <c:v>331249999999.98511</c:v>
                </c:pt>
                <c:pt idx="6626">
                  <c:v>331299999999.98517</c:v>
                </c:pt>
                <c:pt idx="6627">
                  <c:v>331349999999.98517</c:v>
                </c:pt>
                <c:pt idx="6628">
                  <c:v>331399999999.98517</c:v>
                </c:pt>
                <c:pt idx="6629">
                  <c:v>331449999999.98523</c:v>
                </c:pt>
                <c:pt idx="6630">
                  <c:v>331499999999.98523</c:v>
                </c:pt>
                <c:pt idx="6631">
                  <c:v>331549999999.98523</c:v>
                </c:pt>
                <c:pt idx="6632">
                  <c:v>331599999999.98523</c:v>
                </c:pt>
                <c:pt idx="6633">
                  <c:v>331649999999.98523</c:v>
                </c:pt>
                <c:pt idx="6634">
                  <c:v>331699999999.98523</c:v>
                </c:pt>
                <c:pt idx="6635">
                  <c:v>331749999999.98523</c:v>
                </c:pt>
                <c:pt idx="6636">
                  <c:v>331799999999.98523</c:v>
                </c:pt>
                <c:pt idx="6637">
                  <c:v>331849999999.98523</c:v>
                </c:pt>
                <c:pt idx="6638">
                  <c:v>331899999999.98529</c:v>
                </c:pt>
                <c:pt idx="6639">
                  <c:v>331949999999.98529</c:v>
                </c:pt>
                <c:pt idx="6640">
                  <c:v>331999999999.98529</c:v>
                </c:pt>
                <c:pt idx="6641">
                  <c:v>332049999999.98553</c:v>
                </c:pt>
                <c:pt idx="6642">
                  <c:v>332099999999.98553</c:v>
                </c:pt>
                <c:pt idx="6643">
                  <c:v>332149999999.98553</c:v>
                </c:pt>
                <c:pt idx="6644">
                  <c:v>332199999999.98553</c:v>
                </c:pt>
                <c:pt idx="6645">
                  <c:v>332249999999.98553</c:v>
                </c:pt>
                <c:pt idx="6646">
                  <c:v>332299999999.98553</c:v>
                </c:pt>
                <c:pt idx="6647">
                  <c:v>332349999999.98553</c:v>
                </c:pt>
                <c:pt idx="6648">
                  <c:v>332399999999.98553</c:v>
                </c:pt>
                <c:pt idx="6649">
                  <c:v>332449999999.98553</c:v>
                </c:pt>
                <c:pt idx="6650">
                  <c:v>332499999999.98572</c:v>
                </c:pt>
                <c:pt idx="6651">
                  <c:v>332549999999.98572</c:v>
                </c:pt>
                <c:pt idx="6652">
                  <c:v>332599999999.98572</c:v>
                </c:pt>
                <c:pt idx="6653">
                  <c:v>332649999999.98572</c:v>
                </c:pt>
                <c:pt idx="6654">
                  <c:v>332699999999.98572</c:v>
                </c:pt>
                <c:pt idx="6655">
                  <c:v>332749999999.98572</c:v>
                </c:pt>
                <c:pt idx="6656">
                  <c:v>332799999999.98572</c:v>
                </c:pt>
                <c:pt idx="6657">
                  <c:v>332849999999.98578</c:v>
                </c:pt>
                <c:pt idx="6658">
                  <c:v>332899999999.98578</c:v>
                </c:pt>
                <c:pt idx="6659">
                  <c:v>332949999999.98578</c:v>
                </c:pt>
                <c:pt idx="6660">
                  <c:v>332999999999.98602</c:v>
                </c:pt>
                <c:pt idx="6661">
                  <c:v>333049999999.98602</c:v>
                </c:pt>
                <c:pt idx="6662">
                  <c:v>333099999999.98602</c:v>
                </c:pt>
                <c:pt idx="6663">
                  <c:v>333149999999.98602</c:v>
                </c:pt>
                <c:pt idx="6664">
                  <c:v>333199999999.98602</c:v>
                </c:pt>
                <c:pt idx="6665">
                  <c:v>333249999999.98602</c:v>
                </c:pt>
                <c:pt idx="6666">
                  <c:v>333299999999.98602</c:v>
                </c:pt>
                <c:pt idx="6667">
                  <c:v>333349999999.98602</c:v>
                </c:pt>
                <c:pt idx="6668">
                  <c:v>333399999999.98602</c:v>
                </c:pt>
                <c:pt idx="6669">
                  <c:v>333449999999.98608</c:v>
                </c:pt>
                <c:pt idx="6670">
                  <c:v>333499999999.98608</c:v>
                </c:pt>
                <c:pt idx="6671">
                  <c:v>333549999999.98608</c:v>
                </c:pt>
                <c:pt idx="6672">
                  <c:v>333599999999.98621</c:v>
                </c:pt>
                <c:pt idx="6673">
                  <c:v>333649999999.98621</c:v>
                </c:pt>
                <c:pt idx="6674">
                  <c:v>333699999999.98621</c:v>
                </c:pt>
                <c:pt idx="6675">
                  <c:v>333749999999.98621</c:v>
                </c:pt>
                <c:pt idx="6676">
                  <c:v>333799999999.98627</c:v>
                </c:pt>
                <c:pt idx="6677">
                  <c:v>333849999999.98627</c:v>
                </c:pt>
                <c:pt idx="6678">
                  <c:v>333899999999.98627</c:v>
                </c:pt>
                <c:pt idx="6679">
                  <c:v>333949999999.98633</c:v>
                </c:pt>
                <c:pt idx="6680">
                  <c:v>333999999999.98633</c:v>
                </c:pt>
                <c:pt idx="6681">
                  <c:v>334049999999.98639</c:v>
                </c:pt>
                <c:pt idx="6682">
                  <c:v>334099999999.98639</c:v>
                </c:pt>
                <c:pt idx="6683">
                  <c:v>334149999999.98651</c:v>
                </c:pt>
                <c:pt idx="6684">
                  <c:v>334199999999.98651</c:v>
                </c:pt>
                <c:pt idx="6685">
                  <c:v>334249999999.98651</c:v>
                </c:pt>
                <c:pt idx="6686">
                  <c:v>334299999999.98651</c:v>
                </c:pt>
                <c:pt idx="6687">
                  <c:v>334349999999.98651</c:v>
                </c:pt>
                <c:pt idx="6688">
                  <c:v>334399999999.98657</c:v>
                </c:pt>
                <c:pt idx="6689">
                  <c:v>334449999999.98657</c:v>
                </c:pt>
                <c:pt idx="6690">
                  <c:v>334499999999.98657</c:v>
                </c:pt>
                <c:pt idx="6691">
                  <c:v>334549999999.98663</c:v>
                </c:pt>
                <c:pt idx="6692">
                  <c:v>334599999999.98663</c:v>
                </c:pt>
                <c:pt idx="6693">
                  <c:v>334649999999.98669</c:v>
                </c:pt>
                <c:pt idx="6694">
                  <c:v>334699999999.98669</c:v>
                </c:pt>
                <c:pt idx="6695">
                  <c:v>334749999999.98676</c:v>
                </c:pt>
                <c:pt idx="6696">
                  <c:v>334799999999.98676</c:v>
                </c:pt>
                <c:pt idx="6697">
                  <c:v>334849999999.98676</c:v>
                </c:pt>
                <c:pt idx="6698">
                  <c:v>334899999999.98682</c:v>
                </c:pt>
                <c:pt idx="6699">
                  <c:v>334949999999.98682</c:v>
                </c:pt>
                <c:pt idx="6700">
                  <c:v>334999999999.98688</c:v>
                </c:pt>
                <c:pt idx="6701">
                  <c:v>335049999999.98688</c:v>
                </c:pt>
                <c:pt idx="6702">
                  <c:v>335099999999.98688</c:v>
                </c:pt>
                <c:pt idx="6703">
                  <c:v>335149999999.98712</c:v>
                </c:pt>
                <c:pt idx="6704">
                  <c:v>335199999999.98712</c:v>
                </c:pt>
                <c:pt idx="6705">
                  <c:v>335249999999.98718</c:v>
                </c:pt>
                <c:pt idx="6706">
                  <c:v>335299999999.98718</c:v>
                </c:pt>
                <c:pt idx="6707">
                  <c:v>335349999999.98724</c:v>
                </c:pt>
                <c:pt idx="6708">
                  <c:v>335399999999.98724</c:v>
                </c:pt>
                <c:pt idx="6709">
                  <c:v>335449999999.98724</c:v>
                </c:pt>
                <c:pt idx="6710">
                  <c:v>335499999999.9873</c:v>
                </c:pt>
                <c:pt idx="6711">
                  <c:v>335549999999.9873</c:v>
                </c:pt>
                <c:pt idx="6712">
                  <c:v>335599999999.98737</c:v>
                </c:pt>
                <c:pt idx="6713">
                  <c:v>335649999999.98737</c:v>
                </c:pt>
                <c:pt idx="6714">
                  <c:v>335699999999.98737</c:v>
                </c:pt>
                <c:pt idx="6715">
                  <c:v>335749999999.98743</c:v>
                </c:pt>
                <c:pt idx="6716">
                  <c:v>335799999999.98743</c:v>
                </c:pt>
                <c:pt idx="6717">
                  <c:v>335849999999.98749</c:v>
                </c:pt>
                <c:pt idx="6718">
                  <c:v>335899999999.98749</c:v>
                </c:pt>
                <c:pt idx="6719">
                  <c:v>335949999999.98755</c:v>
                </c:pt>
                <c:pt idx="6720">
                  <c:v>335999999999.98755</c:v>
                </c:pt>
                <c:pt idx="6721">
                  <c:v>336049999999.98755</c:v>
                </c:pt>
                <c:pt idx="6722">
                  <c:v>336099999999.98761</c:v>
                </c:pt>
                <c:pt idx="6723">
                  <c:v>336149999999.98761</c:v>
                </c:pt>
                <c:pt idx="6724">
                  <c:v>336199999999.98767</c:v>
                </c:pt>
                <c:pt idx="6725">
                  <c:v>336249999999.98767</c:v>
                </c:pt>
                <c:pt idx="6726">
                  <c:v>336299999999.98773</c:v>
                </c:pt>
                <c:pt idx="6727">
                  <c:v>336349999999.98773</c:v>
                </c:pt>
                <c:pt idx="6728">
                  <c:v>336399999999.98773</c:v>
                </c:pt>
                <c:pt idx="6729">
                  <c:v>336449999999.98773</c:v>
                </c:pt>
                <c:pt idx="6730">
                  <c:v>336499999999.98773</c:v>
                </c:pt>
                <c:pt idx="6731">
                  <c:v>336549999999.98773</c:v>
                </c:pt>
                <c:pt idx="6732">
                  <c:v>336599999999.98773</c:v>
                </c:pt>
                <c:pt idx="6733">
                  <c:v>336649999999.98773</c:v>
                </c:pt>
                <c:pt idx="6734">
                  <c:v>336699999999.98773</c:v>
                </c:pt>
                <c:pt idx="6735">
                  <c:v>336749999999.98773</c:v>
                </c:pt>
                <c:pt idx="6736">
                  <c:v>336799999999.98779</c:v>
                </c:pt>
                <c:pt idx="6737">
                  <c:v>336849999999.98779</c:v>
                </c:pt>
                <c:pt idx="6738">
                  <c:v>336899999999.98804</c:v>
                </c:pt>
                <c:pt idx="6739">
                  <c:v>336949999999.98804</c:v>
                </c:pt>
                <c:pt idx="6740">
                  <c:v>336999999999.98804</c:v>
                </c:pt>
                <c:pt idx="6741">
                  <c:v>337049999999.9881</c:v>
                </c:pt>
                <c:pt idx="6742">
                  <c:v>337099999999.9881</c:v>
                </c:pt>
                <c:pt idx="6743">
                  <c:v>337149999999.98816</c:v>
                </c:pt>
                <c:pt idx="6744">
                  <c:v>337199999999.98816</c:v>
                </c:pt>
                <c:pt idx="6745">
                  <c:v>337249999999.98816</c:v>
                </c:pt>
                <c:pt idx="6746">
                  <c:v>337299999999.98822</c:v>
                </c:pt>
                <c:pt idx="6747">
                  <c:v>337349999999.98822</c:v>
                </c:pt>
                <c:pt idx="6748">
                  <c:v>337399999999.98822</c:v>
                </c:pt>
                <c:pt idx="6749">
                  <c:v>337449999999.98822</c:v>
                </c:pt>
                <c:pt idx="6750">
                  <c:v>337499999999.98822</c:v>
                </c:pt>
                <c:pt idx="6751">
                  <c:v>337549999999.98822</c:v>
                </c:pt>
                <c:pt idx="6752">
                  <c:v>337599999999.98822</c:v>
                </c:pt>
                <c:pt idx="6753">
                  <c:v>337649999999.98822</c:v>
                </c:pt>
                <c:pt idx="6754">
                  <c:v>337699999999.98822</c:v>
                </c:pt>
                <c:pt idx="6755">
                  <c:v>337749999999.98828</c:v>
                </c:pt>
                <c:pt idx="6756">
                  <c:v>337799999999.98828</c:v>
                </c:pt>
                <c:pt idx="6757">
                  <c:v>337849999999.98853</c:v>
                </c:pt>
                <c:pt idx="6758">
                  <c:v>337899999999.98853</c:v>
                </c:pt>
                <c:pt idx="6759">
                  <c:v>337949999999.98853</c:v>
                </c:pt>
                <c:pt idx="6760">
                  <c:v>337999999999.98853</c:v>
                </c:pt>
                <c:pt idx="6761">
                  <c:v>338049999999.98853</c:v>
                </c:pt>
                <c:pt idx="6762">
                  <c:v>338099999999.98853</c:v>
                </c:pt>
                <c:pt idx="6763">
                  <c:v>338149999999.98853</c:v>
                </c:pt>
                <c:pt idx="6764">
                  <c:v>338199999999.98853</c:v>
                </c:pt>
                <c:pt idx="6765">
                  <c:v>338249999999.98853</c:v>
                </c:pt>
                <c:pt idx="6766">
                  <c:v>338299999999.98853</c:v>
                </c:pt>
                <c:pt idx="6767">
                  <c:v>338349999999.98859</c:v>
                </c:pt>
                <c:pt idx="6768">
                  <c:v>338399999999.98859</c:v>
                </c:pt>
                <c:pt idx="6769">
                  <c:v>338449999999.98871</c:v>
                </c:pt>
                <c:pt idx="6770">
                  <c:v>338499999999.98871</c:v>
                </c:pt>
                <c:pt idx="6771">
                  <c:v>338549999999.98871</c:v>
                </c:pt>
                <c:pt idx="6772">
                  <c:v>338599999999.98871</c:v>
                </c:pt>
                <c:pt idx="6773">
                  <c:v>338649999999.98871</c:v>
                </c:pt>
                <c:pt idx="6774">
                  <c:v>338699999999.98877</c:v>
                </c:pt>
                <c:pt idx="6775">
                  <c:v>338749999999.98877</c:v>
                </c:pt>
                <c:pt idx="6776">
                  <c:v>338799999999.98877</c:v>
                </c:pt>
                <c:pt idx="6777">
                  <c:v>338849999999.98883</c:v>
                </c:pt>
                <c:pt idx="6778">
                  <c:v>338899999999.98883</c:v>
                </c:pt>
                <c:pt idx="6779">
                  <c:v>338949999999.98889</c:v>
                </c:pt>
                <c:pt idx="6780">
                  <c:v>338999999999.98889</c:v>
                </c:pt>
                <c:pt idx="6781">
                  <c:v>339049999999.98901</c:v>
                </c:pt>
                <c:pt idx="6782">
                  <c:v>339099999999.98901</c:v>
                </c:pt>
                <c:pt idx="6783">
                  <c:v>339149999999.98901</c:v>
                </c:pt>
                <c:pt idx="6784">
                  <c:v>339199999999.98901</c:v>
                </c:pt>
                <c:pt idx="6785">
                  <c:v>339249999999.98901</c:v>
                </c:pt>
                <c:pt idx="6786">
                  <c:v>339299999999.98907</c:v>
                </c:pt>
                <c:pt idx="6787">
                  <c:v>339349999999.98907</c:v>
                </c:pt>
                <c:pt idx="6788">
                  <c:v>339399999999.9892</c:v>
                </c:pt>
                <c:pt idx="6789">
                  <c:v>339449999999.9892</c:v>
                </c:pt>
                <c:pt idx="6790">
                  <c:v>339499999999.9892</c:v>
                </c:pt>
                <c:pt idx="6791">
                  <c:v>339549999999.9892</c:v>
                </c:pt>
                <c:pt idx="6792">
                  <c:v>339599999999.9892</c:v>
                </c:pt>
                <c:pt idx="6793">
                  <c:v>339649999999.98926</c:v>
                </c:pt>
                <c:pt idx="6794">
                  <c:v>339699999999.98926</c:v>
                </c:pt>
                <c:pt idx="6795">
                  <c:v>339749999999.98926</c:v>
                </c:pt>
                <c:pt idx="6796">
                  <c:v>339799999999.98932</c:v>
                </c:pt>
                <c:pt idx="6797">
                  <c:v>339849999999.98932</c:v>
                </c:pt>
                <c:pt idx="6798">
                  <c:v>339899999999.98938</c:v>
                </c:pt>
                <c:pt idx="6799">
                  <c:v>339949999999.98938</c:v>
                </c:pt>
                <c:pt idx="6800">
                  <c:v>339999999999.9895</c:v>
                </c:pt>
                <c:pt idx="6801">
                  <c:v>340049999999.9895</c:v>
                </c:pt>
                <c:pt idx="6802">
                  <c:v>340099999999.9895</c:v>
                </c:pt>
                <c:pt idx="6803">
                  <c:v>340149999999.9895</c:v>
                </c:pt>
                <c:pt idx="6804">
                  <c:v>340199999999.9895</c:v>
                </c:pt>
                <c:pt idx="6805">
                  <c:v>340249999999.98956</c:v>
                </c:pt>
                <c:pt idx="6806">
                  <c:v>340299999999.98956</c:v>
                </c:pt>
                <c:pt idx="6807">
                  <c:v>340349999999.98956</c:v>
                </c:pt>
                <c:pt idx="6808">
                  <c:v>340399999999.98962</c:v>
                </c:pt>
                <c:pt idx="6809">
                  <c:v>340449999999.98962</c:v>
                </c:pt>
                <c:pt idx="6810">
                  <c:v>340499999999.98969</c:v>
                </c:pt>
                <c:pt idx="6811">
                  <c:v>340549999999.98969</c:v>
                </c:pt>
                <c:pt idx="6812">
                  <c:v>340599999999.98975</c:v>
                </c:pt>
                <c:pt idx="6813">
                  <c:v>340649999999.98975</c:v>
                </c:pt>
                <c:pt idx="6814">
                  <c:v>340699999999.98975</c:v>
                </c:pt>
                <c:pt idx="6815">
                  <c:v>340749999999.98981</c:v>
                </c:pt>
                <c:pt idx="6816">
                  <c:v>340799999999.98981</c:v>
                </c:pt>
                <c:pt idx="6817">
                  <c:v>340849999999.98987</c:v>
                </c:pt>
                <c:pt idx="6818">
                  <c:v>340899999999.98987</c:v>
                </c:pt>
                <c:pt idx="6819">
                  <c:v>340949999999.98993</c:v>
                </c:pt>
                <c:pt idx="6820">
                  <c:v>340999999999.98993</c:v>
                </c:pt>
                <c:pt idx="6821">
                  <c:v>341049999999.98993</c:v>
                </c:pt>
                <c:pt idx="6822">
                  <c:v>341099999999.98999</c:v>
                </c:pt>
                <c:pt idx="6823">
                  <c:v>341149999999.98999</c:v>
                </c:pt>
                <c:pt idx="6824">
                  <c:v>341199999999.99023</c:v>
                </c:pt>
                <c:pt idx="6825">
                  <c:v>341249999999.99023</c:v>
                </c:pt>
                <c:pt idx="6826">
                  <c:v>341299999999.99023</c:v>
                </c:pt>
                <c:pt idx="6827">
                  <c:v>341349999999.99023</c:v>
                </c:pt>
                <c:pt idx="6828">
                  <c:v>341399999999.99023</c:v>
                </c:pt>
                <c:pt idx="6829">
                  <c:v>341449999999.99023</c:v>
                </c:pt>
                <c:pt idx="6830">
                  <c:v>341499999999.99023</c:v>
                </c:pt>
                <c:pt idx="6831">
                  <c:v>341549999999.99023</c:v>
                </c:pt>
                <c:pt idx="6832">
                  <c:v>341599999999.99023</c:v>
                </c:pt>
                <c:pt idx="6833">
                  <c:v>341649999999.99023</c:v>
                </c:pt>
                <c:pt idx="6834">
                  <c:v>341699999999.99048</c:v>
                </c:pt>
                <c:pt idx="6835">
                  <c:v>341749999999.99048</c:v>
                </c:pt>
                <c:pt idx="6836">
                  <c:v>341799999999.99054</c:v>
                </c:pt>
                <c:pt idx="6837">
                  <c:v>341849999999.99054</c:v>
                </c:pt>
                <c:pt idx="6838">
                  <c:v>341899999999.99054</c:v>
                </c:pt>
                <c:pt idx="6839">
                  <c:v>341949999999.9906</c:v>
                </c:pt>
                <c:pt idx="6840">
                  <c:v>341999999999.9906</c:v>
                </c:pt>
                <c:pt idx="6841">
                  <c:v>342049999999.99066</c:v>
                </c:pt>
                <c:pt idx="6842">
                  <c:v>342099999999.99066</c:v>
                </c:pt>
                <c:pt idx="6843">
                  <c:v>342149999999.99072</c:v>
                </c:pt>
                <c:pt idx="6844">
                  <c:v>342199999999.99072</c:v>
                </c:pt>
                <c:pt idx="6845">
                  <c:v>342249999999.99072</c:v>
                </c:pt>
                <c:pt idx="6846">
                  <c:v>342299999999.99072</c:v>
                </c:pt>
                <c:pt idx="6847">
                  <c:v>342349999999.99072</c:v>
                </c:pt>
                <c:pt idx="6848">
                  <c:v>342399999999.99072</c:v>
                </c:pt>
                <c:pt idx="6849">
                  <c:v>342449999999.99072</c:v>
                </c:pt>
                <c:pt idx="6850">
                  <c:v>342499999999.99072</c:v>
                </c:pt>
                <c:pt idx="6851">
                  <c:v>342549999999.99072</c:v>
                </c:pt>
                <c:pt idx="6852">
                  <c:v>342599999999.99072</c:v>
                </c:pt>
                <c:pt idx="6853">
                  <c:v>342649999999.99078</c:v>
                </c:pt>
                <c:pt idx="6854">
                  <c:v>342699999999.99078</c:v>
                </c:pt>
                <c:pt idx="6855">
                  <c:v>342749999999.99103</c:v>
                </c:pt>
                <c:pt idx="6856">
                  <c:v>342799999999.99103</c:v>
                </c:pt>
                <c:pt idx="6857">
                  <c:v>342849999999.99103</c:v>
                </c:pt>
                <c:pt idx="6858">
                  <c:v>342899999999.99103</c:v>
                </c:pt>
                <c:pt idx="6859">
                  <c:v>342949999999.99103</c:v>
                </c:pt>
                <c:pt idx="6860">
                  <c:v>342999999999.99103</c:v>
                </c:pt>
                <c:pt idx="6861">
                  <c:v>343049999999.99103</c:v>
                </c:pt>
                <c:pt idx="6862">
                  <c:v>343099999999.99103</c:v>
                </c:pt>
                <c:pt idx="6863">
                  <c:v>343149999999.99103</c:v>
                </c:pt>
                <c:pt idx="6864">
                  <c:v>343199999999.99103</c:v>
                </c:pt>
                <c:pt idx="6865">
                  <c:v>343249999999.99109</c:v>
                </c:pt>
                <c:pt idx="6866">
                  <c:v>343299999999.99109</c:v>
                </c:pt>
                <c:pt idx="6867">
                  <c:v>343349999999.99121</c:v>
                </c:pt>
                <c:pt idx="6868">
                  <c:v>343399999999.99121</c:v>
                </c:pt>
                <c:pt idx="6869">
                  <c:v>343449999999.99121</c:v>
                </c:pt>
                <c:pt idx="6870">
                  <c:v>343499999999.99121</c:v>
                </c:pt>
                <c:pt idx="6871">
                  <c:v>343549999999.99121</c:v>
                </c:pt>
                <c:pt idx="6872">
                  <c:v>343599999999.99127</c:v>
                </c:pt>
                <c:pt idx="6873">
                  <c:v>343649999999.99127</c:v>
                </c:pt>
                <c:pt idx="6874">
                  <c:v>343699999999.99133</c:v>
                </c:pt>
                <c:pt idx="6875">
                  <c:v>343749999999.99133</c:v>
                </c:pt>
                <c:pt idx="6876">
                  <c:v>343799999999.99133</c:v>
                </c:pt>
                <c:pt idx="6877">
                  <c:v>343849999999.99139</c:v>
                </c:pt>
                <c:pt idx="6878">
                  <c:v>343899999999.99139</c:v>
                </c:pt>
                <c:pt idx="6879">
                  <c:v>343949999999.99152</c:v>
                </c:pt>
                <c:pt idx="6880">
                  <c:v>343999999999.99152</c:v>
                </c:pt>
                <c:pt idx="6881">
                  <c:v>344049999999.99152</c:v>
                </c:pt>
                <c:pt idx="6882">
                  <c:v>344099999999.99152</c:v>
                </c:pt>
                <c:pt idx="6883">
                  <c:v>344149999999.99152</c:v>
                </c:pt>
                <c:pt idx="6884">
                  <c:v>344199999999.99158</c:v>
                </c:pt>
                <c:pt idx="6885">
                  <c:v>344249999999.99158</c:v>
                </c:pt>
                <c:pt idx="6886">
                  <c:v>344299999999.9917</c:v>
                </c:pt>
                <c:pt idx="6887">
                  <c:v>344349999999.9917</c:v>
                </c:pt>
                <c:pt idx="6888">
                  <c:v>344399999999.9917</c:v>
                </c:pt>
                <c:pt idx="6889">
                  <c:v>344449999999.9917</c:v>
                </c:pt>
                <c:pt idx="6890">
                  <c:v>344499999999.9917</c:v>
                </c:pt>
                <c:pt idx="6891">
                  <c:v>344549999999.99176</c:v>
                </c:pt>
                <c:pt idx="6892">
                  <c:v>344599999999.99176</c:v>
                </c:pt>
                <c:pt idx="6893">
                  <c:v>344649999999.99182</c:v>
                </c:pt>
                <c:pt idx="6894">
                  <c:v>344699999999.99182</c:v>
                </c:pt>
                <c:pt idx="6895">
                  <c:v>344749999999.99182</c:v>
                </c:pt>
                <c:pt idx="6896">
                  <c:v>344799999999.99188</c:v>
                </c:pt>
                <c:pt idx="6897">
                  <c:v>344849999999.99188</c:v>
                </c:pt>
                <c:pt idx="6898">
                  <c:v>344899999999.99213</c:v>
                </c:pt>
                <c:pt idx="6899">
                  <c:v>344949999999.99213</c:v>
                </c:pt>
                <c:pt idx="6900">
                  <c:v>344999999999.99213</c:v>
                </c:pt>
                <c:pt idx="6901">
                  <c:v>345049999999.99219</c:v>
                </c:pt>
                <c:pt idx="6902">
                  <c:v>345099999999.99219</c:v>
                </c:pt>
                <c:pt idx="6903">
                  <c:v>345149999999.99225</c:v>
                </c:pt>
                <c:pt idx="6904">
                  <c:v>345199999999.99225</c:v>
                </c:pt>
                <c:pt idx="6905">
                  <c:v>345249999999.99231</c:v>
                </c:pt>
                <c:pt idx="6906">
                  <c:v>345299999999.99231</c:v>
                </c:pt>
                <c:pt idx="6907">
                  <c:v>345349999999.99231</c:v>
                </c:pt>
                <c:pt idx="6908">
                  <c:v>345399999999.99237</c:v>
                </c:pt>
                <c:pt idx="6909">
                  <c:v>345449999999.99237</c:v>
                </c:pt>
                <c:pt idx="6910">
                  <c:v>345499999999.99243</c:v>
                </c:pt>
                <c:pt idx="6911">
                  <c:v>345549999999.99243</c:v>
                </c:pt>
                <c:pt idx="6912">
                  <c:v>345599999999.99243</c:v>
                </c:pt>
                <c:pt idx="6913">
                  <c:v>345649999999.99249</c:v>
                </c:pt>
                <c:pt idx="6914">
                  <c:v>345699999999.99249</c:v>
                </c:pt>
                <c:pt idx="6915">
                  <c:v>345749999999.99255</c:v>
                </c:pt>
                <c:pt idx="6916">
                  <c:v>345799999999.99255</c:v>
                </c:pt>
                <c:pt idx="6917">
                  <c:v>345849999999.99261</c:v>
                </c:pt>
                <c:pt idx="6918">
                  <c:v>345899999999.99261</c:v>
                </c:pt>
                <c:pt idx="6919">
                  <c:v>345949999999.99261</c:v>
                </c:pt>
                <c:pt idx="6920">
                  <c:v>345999999999.99268</c:v>
                </c:pt>
                <c:pt idx="6921">
                  <c:v>346049999999.99268</c:v>
                </c:pt>
                <c:pt idx="6922">
                  <c:v>346099999999.99274</c:v>
                </c:pt>
                <c:pt idx="6923">
                  <c:v>346149999999.99274</c:v>
                </c:pt>
                <c:pt idx="6924">
                  <c:v>346199999999.9928</c:v>
                </c:pt>
                <c:pt idx="6925">
                  <c:v>346249999999.9928</c:v>
                </c:pt>
                <c:pt idx="6926">
                  <c:v>346299999999.9928</c:v>
                </c:pt>
                <c:pt idx="6927">
                  <c:v>346349999999.99286</c:v>
                </c:pt>
                <c:pt idx="6928">
                  <c:v>346399999999.99286</c:v>
                </c:pt>
                <c:pt idx="6929">
                  <c:v>346449999999.99292</c:v>
                </c:pt>
                <c:pt idx="6930">
                  <c:v>346499999999.99292</c:v>
                </c:pt>
                <c:pt idx="6931">
                  <c:v>346549999999.99292</c:v>
                </c:pt>
                <c:pt idx="6932">
                  <c:v>346599999999.99298</c:v>
                </c:pt>
                <c:pt idx="6933">
                  <c:v>346649999999.99298</c:v>
                </c:pt>
                <c:pt idx="6934">
                  <c:v>346699999999.99304</c:v>
                </c:pt>
                <c:pt idx="6935">
                  <c:v>346749999999.99304</c:v>
                </c:pt>
                <c:pt idx="6936">
                  <c:v>346799999999.9931</c:v>
                </c:pt>
                <c:pt idx="6937">
                  <c:v>346849999999.9931</c:v>
                </c:pt>
                <c:pt idx="6938">
                  <c:v>346899999999.9931</c:v>
                </c:pt>
                <c:pt idx="6939">
                  <c:v>346949999999.99316</c:v>
                </c:pt>
                <c:pt idx="6940">
                  <c:v>346999999999.99316</c:v>
                </c:pt>
                <c:pt idx="6941">
                  <c:v>347049999999.99323</c:v>
                </c:pt>
                <c:pt idx="6942">
                  <c:v>347099999999.99323</c:v>
                </c:pt>
                <c:pt idx="6943">
                  <c:v>347149999999.99323</c:v>
                </c:pt>
                <c:pt idx="6944">
                  <c:v>347199999999.99323</c:v>
                </c:pt>
                <c:pt idx="6945">
                  <c:v>347249999999.99323</c:v>
                </c:pt>
                <c:pt idx="6946">
                  <c:v>347299999999.99323</c:v>
                </c:pt>
                <c:pt idx="6947">
                  <c:v>347349999999.99323</c:v>
                </c:pt>
                <c:pt idx="6948">
                  <c:v>347399999999.99323</c:v>
                </c:pt>
                <c:pt idx="6949">
                  <c:v>347449999999.99323</c:v>
                </c:pt>
                <c:pt idx="6950">
                  <c:v>347499999999.99323</c:v>
                </c:pt>
                <c:pt idx="6951">
                  <c:v>347549999999.99329</c:v>
                </c:pt>
                <c:pt idx="6952">
                  <c:v>347599999999.99329</c:v>
                </c:pt>
                <c:pt idx="6953">
                  <c:v>347649999999.99353</c:v>
                </c:pt>
                <c:pt idx="6954">
                  <c:v>347699999999.99353</c:v>
                </c:pt>
                <c:pt idx="6955">
                  <c:v>347749999999.99353</c:v>
                </c:pt>
                <c:pt idx="6956">
                  <c:v>347799999999.99353</c:v>
                </c:pt>
                <c:pt idx="6957">
                  <c:v>347849999999.99353</c:v>
                </c:pt>
                <c:pt idx="6958">
                  <c:v>347899999999.99353</c:v>
                </c:pt>
                <c:pt idx="6959">
                  <c:v>347949999999.99353</c:v>
                </c:pt>
                <c:pt idx="6960">
                  <c:v>347999999999.99353</c:v>
                </c:pt>
                <c:pt idx="6961">
                  <c:v>348049999999.99353</c:v>
                </c:pt>
                <c:pt idx="6962">
                  <c:v>348099999999.99353</c:v>
                </c:pt>
                <c:pt idx="6963">
                  <c:v>348149999999.99359</c:v>
                </c:pt>
                <c:pt idx="6964">
                  <c:v>348199999999.99359</c:v>
                </c:pt>
                <c:pt idx="6965">
                  <c:v>348249999999.99371</c:v>
                </c:pt>
                <c:pt idx="6966">
                  <c:v>348299999999.99371</c:v>
                </c:pt>
                <c:pt idx="6967">
                  <c:v>348349999999.99371</c:v>
                </c:pt>
                <c:pt idx="6968">
                  <c:v>348399999999.99371</c:v>
                </c:pt>
                <c:pt idx="6969">
                  <c:v>348449999999.99371</c:v>
                </c:pt>
                <c:pt idx="6970">
                  <c:v>348499999999.99377</c:v>
                </c:pt>
                <c:pt idx="6971">
                  <c:v>348549999999.99377</c:v>
                </c:pt>
                <c:pt idx="6972">
                  <c:v>348599999999.99402</c:v>
                </c:pt>
                <c:pt idx="6973">
                  <c:v>348649999999.99402</c:v>
                </c:pt>
                <c:pt idx="6974">
                  <c:v>348699999999.99402</c:v>
                </c:pt>
                <c:pt idx="6975">
                  <c:v>348749999999.99408</c:v>
                </c:pt>
                <c:pt idx="6976">
                  <c:v>348799999999.99408</c:v>
                </c:pt>
                <c:pt idx="6977">
                  <c:v>348849999999.99414</c:v>
                </c:pt>
                <c:pt idx="6978">
                  <c:v>348899999999.99414</c:v>
                </c:pt>
                <c:pt idx="6979">
                  <c:v>348949999999.99426</c:v>
                </c:pt>
                <c:pt idx="6980">
                  <c:v>348999999999.99426</c:v>
                </c:pt>
                <c:pt idx="6981">
                  <c:v>349049999999.99426</c:v>
                </c:pt>
                <c:pt idx="6982">
                  <c:v>349099999999.99432</c:v>
                </c:pt>
                <c:pt idx="6983">
                  <c:v>349149999999.99432</c:v>
                </c:pt>
                <c:pt idx="6984">
                  <c:v>349199999999.99438</c:v>
                </c:pt>
                <c:pt idx="6985">
                  <c:v>349249999999.99438</c:v>
                </c:pt>
                <c:pt idx="6986">
                  <c:v>349299999999.99438</c:v>
                </c:pt>
                <c:pt idx="6987">
                  <c:v>349349999999.99438</c:v>
                </c:pt>
                <c:pt idx="6988">
                  <c:v>349399999999.99438</c:v>
                </c:pt>
                <c:pt idx="6989">
                  <c:v>349449999999.99445</c:v>
                </c:pt>
                <c:pt idx="6990">
                  <c:v>349499999999.99445</c:v>
                </c:pt>
                <c:pt idx="6991">
                  <c:v>349549999999.99457</c:v>
                </c:pt>
                <c:pt idx="6992">
                  <c:v>349599999999.99457</c:v>
                </c:pt>
                <c:pt idx="6993">
                  <c:v>349649999999.99457</c:v>
                </c:pt>
                <c:pt idx="6994">
                  <c:v>349699999999.99463</c:v>
                </c:pt>
                <c:pt idx="6995">
                  <c:v>349749999999.99463</c:v>
                </c:pt>
                <c:pt idx="6996">
                  <c:v>349799999999.99469</c:v>
                </c:pt>
                <c:pt idx="6997">
                  <c:v>349849999999.99469</c:v>
                </c:pt>
                <c:pt idx="6998">
                  <c:v>349899999999.99469</c:v>
                </c:pt>
                <c:pt idx="6999">
                  <c:v>349949999999.99469</c:v>
                </c:pt>
                <c:pt idx="7000">
                  <c:v>349999999999.99469</c:v>
                </c:pt>
                <c:pt idx="7001">
                  <c:v>350049999999.99475</c:v>
                </c:pt>
                <c:pt idx="7002">
                  <c:v>350099999999.99475</c:v>
                </c:pt>
                <c:pt idx="7003">
                  <c:v>350149999999.99481</c:v>
                </c:pt>
                <c:pt idx="7004">
                  <c:v>350199999999.99481</c:v>
                </c:pt>
                <c:pt idx="7005">
                  <c:v>350249999999.99481</c:v>
                </c:pt>
                <c:pt idx="7006">
                  <c:v>350299999999.99487</c:v>
                </c:pt>
                <c:pt idx="7007">
                  <c:v>350349999999.99487</c:v>
                </c:pt>
                <c:pt idx="7008">
                  <c:v>350399999999.99493</c:v>
                </c:pt>
                <c:pt idx="7009">
                  <c:v>350449999999.99493</c:v>
                </c:pt>
                <c:pt idx="7010">
                  <c:v>350499999999.995</c:v>
                </c:pt>
                <c:pt idx="7011">
                  <c:v>350549999999.995</c:v>
                </c:pt>
                <c:pt idx="7012">
                  <c:v>350599999999.995</c:v>
                </c:pt>
                <c:pt idx="7013">
                  <c:v>350649999999.99506</c:v>
                </c:pt>
                <c:pt idx="7014">
                  <c:v>350699999999.99506</c:v>
                </c:pt>
                <c:pt idx="7015">
                  <c:v>350749999999.99512</c:v>
                </c:pt>
                <c:pt idx="7016">
                  <c:v>350799999999.99512</c:v>
                </c:pt>
                <c:pt idx="7017">
                  <c:v>350849999999.99512</c:v>
                </c:pt>
                <c:pt idx="7018">
                  <c:v>350899999999.99518</c:v>
                </c:pt>
                <c:pt idx="7019">
                  <c:v>350949999999.99518</c:v>
                </c:pt>
                <c:pt idx="7020">
                  <c:v>350999999999.99524</c:v>
                </c:pt>
                <c:pt idx="7021">
                  <c:v>351049999999.99524</c:v>
                </c:pt>
                <c:pt idx="7022">
                  <c:v>351099999999.9953</c:v>
                </c:pt>
                <c:pt idx="7023">
                  <c:v>351149999999.9953</c:v>
                </c:pt>
                <c:pt idx="7024">
                  <c:v>351199999999.9953</c:v>
                </c:pt>
                <c:pt idx="7025">
                  <c:v>351249999999.99536</c:v>
                </c:pt>
                <c:pt idx="7026">
                  <c:v>351299999999.99536</c:v>
                </c:pt>
                <c:pt idx="7027">
                  <c:v>351349999999.99542</c:v>
                </c:pt>
                <c:pt idx="7028">
                  <c:v>351399999999.99542</c:v>
                </c:pt>
                <c:pt idx="7029">
                  <c:v>351449999999.99548</c:v>
                </c:pt>
                <c:pt idx="7030">
                  <c:v>351499999999.99548</c:v>
                </c:pt>
                <c:pt idx="7031">
                  <c:v>351549999999.99548</c:v>
                </c:pt>
                <c:pt idx="7032">
                  <c:v>351599999999.99554</c:v>
                </c:pt>
                <c:pt idx="7033">
                  <c:v>351649999999.99554</c:v>
                </c:pt>
                <c:pt idx="7034">
                  <c:v>351699999999.99561</c:v>
                </c:pt>
                <c:pt idx="7035">
                  <c:v>351749999999.99561</c:v>
                </c:pt>
                <c:pt idx="7036">
                  <c:v>351799999999.99561</c:v>
                </c:pt>
                <c:pt idx="7037">
                  <c:v>351849999999.99567</c:v>
                </c:pt>
                <c:pt idx="7038">
                  <c:v>351899999999.99567</c:v>
                </c:pt>
                <c:pt idx="7039">
                  <c:v>351949999999.99573</c:v>
                </c:pt>
                <c:pt idx="7040">
                  <c:v>351999999999.99573</c:v>
                </c:pt>
                <c:pt idx="7041">
                  <c:v>352049999999.99573</c:v>
                </c:pt>
                <c:pt idx="7042">
                  <c:v>352099999999.99573</c:v>
                </c:pt>
                <c:pt idx="7043">
                  <c:v>352149999999.99573</c:v>
                </c:pt>
                <c:pt idx="7044">
                  <c:v>352199999999.99573</c:v>
                </c:pt>
                <c:pt idx="7045">
                  <c:v>352249999999.99573</c:v>
                </c:pt>
                <c:pt idx="7046">
                  <c:v>352299999999.99573</c:v>
                </c:pt>
                <c:pt idx="7047">
                  <c:v>352349999999.99573</c:v>
                </c:pt>
                <c:pt idx="7048">
                  <c:v>352399999999.99573</c:v>
                </c:pt>
                <c:pt idx="7049">
                  <c:v>352449999999.99579</c:v>
                </c:pt>
                <c:pt idx="7050">
                  <c:v>352499999999.99579</c:v>
                </c:pt>
                <c:pt idx="7051">
                  <c:v>352549999999.99603</c:v>
                </c:pt>
                <c:pt idx="7052">
                  <c:v>352599999999.99603</c:v>
                </c:pt>
                <c:pt idx="7053">
                  <c:v>352649999999.99603</c:v>
                </c:pt>
                <c:pt idx="7054">
                  <c:v>352699999999.99603</c:v>
                </c:pt>
                <c:pt idx="7055">
                  <c:v>352749999999.99603</c:v>
                </c:pt>
                <c:pt idx="7056">
                  <c:v>352799999999.99603</c:v>
                </c:pt>
                <c:pt idx="7057">
                  <c:v>352849999999.99603</c:v>
                </c:pt>
                <c:pt idx="7058">
                  <c:v>352899999999.99603</c:v>
                </c:pt>
                <c:pt idx="7059">
                  <c:v>352949999999.99603</c:v>
                </c:pt>
                <c:pt idx="7060">
                  <c:v>352999999999.99609</c:v>
                </c:pt>
                <c:pt idx="7061">
                  <c:v>353049999999.99609</c:v>
                </c:pt>
                <c:pt idx="7062">
                  <c:v>353099999999.99609</c:v>
                </c:pt>
                <c:pt idx="7063">
                  <c:v>353149999999.99622</c:v>
                </c:pt>
                <c:pt idx="7064">
                  <c:v>353199999999.99622</c:v>
                </c:pt>
                <c:pt idx="7065">
                  <c:v>353249999999.99622</c:v>
                </c:pt>
                <c:pt idx="7066">
                  <c:v>353299999999.99622</c:v>
                </c:pt>
                <c:pt idx="7067">
                  <c:v>353349999999.99622</c:v>
                </c:pt>
                <c:pt idx="7068">
                  <c:v>353399999999.99628</c:v>
                </c:pt>
                <c:pt idx="7069">
                  <c:v>353449999999.99628</c:v>
                </c:pt>
                <c:pt idx="7070">
                  <c:v>353499999999.99652</c:v>
                </c:pt>
                <c:pt idx="7071">
                  <c:v>353549999999.99652</c:v>
                </c:pt>
                <c:pt idx="7072">
                  <c:v>353599999999.99652</c:v>
                </c:pt>
                <c:pt idx="7073">
                  <c:v>353649999999.99652</c:v>
                </c:pt>
                <c:pt idx="7074">
                  <c:v>353699999999.99652</c:v>
                </c:pt>
                <c:pt idx="7075">
                  <c:v>353749999999.99652</c:v>
                </c:pt>
                <c:pt idx="7076">
                  <c:v>353799999999.99652</c:v>
                </c:pt>
                <c:pt idx="7077">
                  <c:v>353849999999.99652</c:v>
                </c:pt>
                <c:pt idx="7078">
                  <c:v>353899999999.99652</c:v>
                </c:pt>
                <c:pt idx="7079">
                  <c:v>353949999999.99652</c:v>
                </c:pt>
                <c:pt idx="7080">
                  <c:v>353999999999.99658</c:v>
                </c:pt>
                <c:pt idx="7081">
                  <c:v>354049999999.99658</c:v>
                </c:pt>
                <c:pt idx="7082">
                  <c:v>354099999999.9967</c:v>
                </c:pt>
                <c:pt idx="7083">
                  <c:v>354149999999.9967</c:v>
                </c:pt>
                <c:pt idx="7084">
                  <c:v>354199999999.9967</c:v>
                </c:pt>
                <c:pt idx="7085">
                  <c:v>354249999999.9967</c:v>
                </c:pt>
                <c:pt idx="7086">
                  <c:v>354299999999.9967</c:v>
                </c:pt>
                <c:pt idx="7087">
                  <c:v>354349999999.99677</c:v>
                </c:pt>
                <c:pt idx="7088">
                  <c:v>354399999999.99677</c:v>
                </c:pt>
                <c:pt idx="7089">
                  <c:v>354449999999.99683</c:v>
                </c:pt>
                <c:pt idx="7090">
                  <c:v>354499999999.99683</c:v>
                </c:pt>
                <c:pt idx="7091">
                  <c:v>354549999999.99683</c:v>
                </c:pt>
                <c:pt idx="7092">
                  <c:v>354599999999.99689</c:v>
                </c:pt>
                <c:pt idx="7093">
                  <c:v>354649999999.99689</c:v>
                </c:pt>
                <c:pt idx="7094">
                  <c:v>354699999999.99713</c:v>
                </c:pt>
                <c:pt idx="7095">
                  <c:v>354749999999.99713</c:v>
                </c:pt>
                <c:pt idx="7096">
                  <c:v>354799999999.99719</c:v>
                </c:pt>
                <c:pt idx="7097">
                  <c:v>354849999999.99719</c:v>
                </c:pt>
                <c:pt idx="7098">
                  <c:v>354899999999.99719</c:v>
                </c:pt>
                <c:pt idx="7099">
                  <c:v>354949999999.99725</c:v>
                </c:pt>
                <c:pt idx="7100">
                  <c:v>354999999999.99725</c:v>
                </c:pt>
                <c:pt idx="7101">
                  <c:v>355049999999.99731</c:v>
                </c:pt>
                <c:pt idx="7102">
                  <c:v>355099999999.99731</c:v>
                </c:pt>
                <c:pt idx="7103">
                  <c:v>355149999999.99738</c:v>
                </c:pt>
                <c:pt idx="7104">
                  <c:v>355199999999.99738</c:v>
                </c:pt>
                <c:pt idx="7105">
                  <c:v>355249999999.99738</c:v>
                </c:pt>
                <c:pt idx="7106">
                  <c:v>355299999999.99744</c:v>
                </c:pt>
                <c:pt idx="7107">
                  <c:v>355349999999.99744</c:v>
                </c:pt>
                <c:pt idx="7108">
                  <c:v>355399999999.99756</c:v>
                </c:pt>
                <c:pt idx="7109">
                  <c:v>355449999999.99756</c:v>
                </c:pt>
                <c:pt idx="7110">
                  <c:v>355499999999.99756</c:v>
                </c:pt>
                <c:pt idx="7111">
                  <c:v>355549999999.99762</c:v>
                </c:pt>
                <c:pt idx="7112">
                  <c:v>355599999999.99762</c:v>
                </c:pt>
                <c:pt idx="7113">
                  <c:v>355649999999.99768</c:v>
                </c:pt>
                <c:pt idx="7114">
                  <c:v>355699999999.99768</c:v>
                </c:pt>
                <c:pt idx="7115">
                  <c:v>355749999999.99768</c:v>
                </c:pt>
                <c:pt idx="7116">
                  <c:v>355799999999.99768</c:v>
                </c:pt>
                <c:pt idx="7117">
                  <c:v>355849999999.99768</c:v>
                </c:pt>
                <c:pt idx="7118">
                  <c:v>355899999999.99774</c:v>
                </c:pt>
                <c:pt idx="7119">
                  <c:v>355949999999.99774</c:v>
                </c:pt>
                <c:pt idx="7120">
                  <c:v>355999999999.9978</c:v>
                </c:pt>
                <c:pt idx="7121">
                  <c:v>356049999999.9978</c:v>
                </c:pt>
                <c:pt idx="7122">
                  <c:v>356099999999.9978</c:v>
                </c:pt>
                <c:pt idx="7123">
                  <c:v>356149999999.99786</c:v>
                </c:pt>
                <c:pt idx="7124">
                  <c:v>356199999999.99786</c:v>
                </c:pt>
                <c:pt idx="7125">
                  <c:v>356249999999.99792</c:v>
                </c:pt>
                <c:pt idx="7126">
                  <c:v>356299999999.99792</c:v>
                </c:pt>
                <c:pt idx="7127">
                  <c:v>356349999999.99799</c:v>
                </c:pt>
                <c:pt idx="7128">
                  <c:v>356399999999.99799</c:v>
                </c:pt>
                <c:pt idx="7129">
                  <c:v>356449999999.99799</c:v>
                </c:pt>
                <c:pt idx="7130">
                  <c:v>356499999999.99805</c:v>
                </c:pt>
                <c:pt idx="7131">
                  <c:v>356549999999.99805</c:v>
                </c:pt>
                <c:pt idx="7132">
                  <c:v>356599999999.99811</c:v>
                </c:pt>
                <c:pt idx="7133">
                  <c:v>356649999999.99811</c:v>
                </c:pt>
                <c:pt idx="7134">
                  <c:v>356699999999.99817</c:v>
                </c:pt>
                <c:pt idx="7135">
                  <c:v>356749999999.99817</c:v>
                </c:pt>
                <c:pt idx="7136">
                  <c:v>356799999999.99817</c:v>
                </c:pt>
                <c:pt idx="7137">
                  <c:v>356849999999.99823</c:v>
                </c:pt>
                <c:pt idx="7138">
                  <c:v>356899999999.99823</c:v>
                </c:pt>
                <c:pt idx="7139">
                  <c:v>356949999999.99823</c:v>
                </c:pt>
                <c:pt idx="7140">
                  <c:v>356999999999.99823</c:v>
                </c:pt>
                <c:pt idx="7141">
                  <c:v>357049999999.99823</c:v>
                </c:pt>
                <c:pt idx="7142">
                  <c:v>357099999999.99823</c:v>
                </c:pt>
                <c:pt idx="7143">
                  <c:v>357149999999.99823</c:v>
                </c:pt>
                <c:pt idx="7144">
                  <c:v>357199999999.99823</c:v>
                </c:pt>
                <c:pt idx="7145">
                  <c:v>357249999999.99823</c:v>
                </c:pt>
                <c:pt idx="7146">
                  <c:v>357299999999.99829</c:v>
                </c:pt>
                <c:pt idx="7147">
                  <c:v>357349999999.99829</c:v>
                </c:pt>
                <c:pt idx="7148">
                  <c:v>357399999999.99829</c:v>
                </c:pt>
                <c:pt idx="7149">
                  <c:v>357449999999.99854</c:v>
                </c:pt>
                <c:pt idx="7150">
                  <c:v>357499999999.99854</c:v>
                </c:pt>
                <c:pt idx="7151">
                  <c:v>357549999999.9986</c:v>
                </c:pt>
                <c:pt idx="7152">
                  <c:v>357599999999.9986</c:v>
                </c:pt>
                <c:pt idx="7153">
                  <c:v>357649999999.9986</c:v>
                </c:pt>
                <c:pt idx="7154">
                  <c:v>357699999999.99866</c:v>
                </c:pt>
                <c:pt idx="7155">
                  <c:v>357749999999.99866</c:v>
                </c:pt>
                <c:pt idx="7156">
                  <c:v>357799999999.99872</c:v>
                </c:pt>
                <c:pt idx="7157">
                  <c:v>357849999999.99872</c:v>
                </c:pt>
                <c:pt idx="7158">
                  <c:v>357899999999.99872</c:v>
                </c:pt>
                <c:pt idx="7159">
                  <c:v>357949999999.99872</c:v>
                </c:pt>
                <c:pt idx="7160">
                  <c:v>357999999999.99872</c:v>
                </c:pt>
                <c:pt idx="7161">
                  <c:v>358049999999.99872</c:v>
                </c:pt>
                <c:pt idx="7162">
                  <c:v>358099999999.99872</c:v>
                </c:pt>
                <c:pt idx="7163">
                  <c:v>358149999999.99872</c:v>
                </c:pt>
                <c:pt idx="7164">
                  <c:v>358199999999.99872</c:v>
                </c:pt>
                <c:pt idx="7165">
                  <c:v>358249999999.99878</c:v>
                </c:pt>
                <c:pt idx="7166">
                  <c:v>358299999999.99878</c:v>
                </c:pt>
                <c:pt idx="7167">
                  <c:v>358349999999.99878</c:v>
                </c:pt>
                <c:pt idx="7168">
                  <c:v>358399999999.99902</c:v>
                </c:pt>
                <c:pt idx="7169">
                  <c:v>358449999999.99902</c:v>
                </c:pt>
                <c:pt idx="7170">
                  <c:v>358499999999.99902</c:v>
                </c:pt>
                <c:pt idx="7171">
                  <c:v>358549999999.99902</c:v>
                </c:pt>
                <c:pt idx="7172">
                  <c:v>358599999999.99902</c:v>
                </c:pt>
                <c:pt idx="7173">
                  <c:v>358649999999.99902</c:v>
                </c:pt>
                <c:pt idx="7174">
                  <c:v>358699999999.99902</c:v>
                </c:pt>
                <c:pt idx="7175">
                  <c:v>358749999999.99902</c:v>
                </c:pt>
                <c:pt idx="7176">
                  <c:v>358799999999.99902</c:v>
                </c:pt>
                <c:pt idx="7177">
                  <c:v>358849999999.99908</c:v>
                </c:pt>
                <c:pt idx="7178">
                  <c:v>358899999999.99908</c:v>
                </c:pt>
                <c:pt idx="7179">
                  <c:v>358949999999.99908</c:v>
                </c:pt>
                <c:pt idx="7180">
                  <c:v>358999999999.99921</c:v>
                </c:pt>
                <c:pt idx="7181">
                  <c:v>359049999999.99921</c:v>
                </c:pt>
                <c:pt idx="7182">
                  <c:v>359099999999.99921</c:v>
                </c:pt>
                <c:pt idx="7183">
                  <c:v>359149999999.99921</c:v>
                </c:pt>
                <c:pt idx="7184">
                  <c:v>359199999999.99921</c:v>
                </c:pt>
                <c:pt idx="7185">
                  <c:v>359249999999.99927</c:v>
                </c:pt>
                <c:pt idx="7186">
                  <c:v>359299999999.99927</c:v>
                </c:pt>
                <c:pt idx="7187">
                  <c:v>359349999999.99933</c:v>
                </c:pt>
                <c:pt idx="7188">
                  <c:v>359399999999.99933</c:v>
                </c:pt>
                <c:pt idx="7189">
                  <c:v>359449999999.99939</c:v>
                </c:pt>
                <c:pt idx="7190">
                  <c:v>359499999999.99939</c:v>
                </c:pt>
                <c:pt idx="7191">
                  <c:v>359549999999.99939</c:v>
                </c:pt>
                <c:pt idx="7192">
                  <c:v>359599999999.99951</c:v>
                </c:pt>
                <c:pt idx="7193">
                  <c:v>359649999999.99951</c:v>
                </c:pt>
                <c:pt idx="7194">
                  <c:v>359699999999.99951</c:v>
                </c:pt>
                <c:pt idx="7195">
                  <c:v>359749999999.99951</c:v>
                </c:pt>
                <c:pt idx="7196">
                  <c:v>359799999999.99957</c:v>
                </c:pt>
                <c:pt idx="7197">
                  <c:v>359849999999.99957</c:v>
                </c:pt>
                <c:pt idx="7198">
                  <c:v>359899999999.99957</c:v>
                </c:pt>
                <c:pt idx="7199">
                  <c:v>359949999999.99963</c:v>
                </c:pt>
                <c:pt idx="7200">
                  <c:v>359999999999.99963</c:v>
                </c:pt>
                <c:pt idx="7201">
                  <c:v>360049999999.99969</c:v>
                </c:pt>
                <c:pt idx="7202">
                  <c:v>360099999999.99969</c:v>
                </c:pt>
                <c:pt idx="7203">
                  <c:v>360149999999.99969</c:v>
                </c:pt>
                <c:pt idx="7204">
                  <c:v>360199999999.99976</c:v>
                </c:pt>
                <c:pt idx="7205">
                  <c:v>360249999999.99976</c:v>
                </c:pt>
                <c:pt idx="7206">
                  <c:v>360299999999.99982</c:v>
                </c:pt>
                <c:pt idx="7207">
                  <c:v>360349999999.99982</c:v>
                </c:pt>
                <c:pt idx="7208">
                  <c:v>360399999999.99988</c:v>
                </c:pt>
                <c:pt idx="7209">
                  <c:v>360449999999.99988</c:v>
                </c:pt>
                <c:pt idx="7210">
                  <c:v>360499999999.99988</c:v>
                </c:pt>
                <c:pt idx="7211">
                  <c:v>360550000000</c:v>
                </c:pt>
                <c:pt idx="7212">
                  <c:v>360600000000</c:v>
                </c:pt>
                <c:pt idx="7213">
                  <c:v>360650000000</c:v>
                </c:pt>
                <c:pt idx="7214">
                  <c:v>360700000000</c:v>
                </c:pt>
                <c:pt idx="7215">
                  <c:v>360750000000</c:v>
                </c:pt>
                <c:pt idx="7216">
                  <c:v>360800000000.00006</c:v>
                </c:pt>
                <c:pt idx="7217">
                  <c:v>360850000000.00006</c:v>
                </c:pt>
                <c:pt idx="7218">
                  <c:v>360900000000.00012</c:v>
                </c:pt>
                <c:pt idx="7219">
                  <c:v>360950000000.00012</c:v>
                </c:pt>
                <c:pt idx="7220">
                  <c:v>361000000000.00018</c:v>
                </c:pt>
                <c:pt idx="7221">
                  <c:v>361050000000.00018</c:v>
                </c:pt>
                <c:pt idx="7222">
                  <c:v>361100000000.00018</c:v>
                </c:pt>
                <c:pt idx="7223">
                  <c:v>361150000000.00024</c:v>
                </c:pt>
                <c:pt idx="7224">
                  <c:v>361200000000.00024</c:v>
                </c:pt>
                <c:pt idx="7225">
                  <c:v>361250000000.00031</c:v>
                </c:pt>
                <c:pt idx="7226">
                  <c:v>361300000000.00031</c:v>
                </c:pt>
                <c:pt idx="7227">
                  <c:v>361350000000.00031</c:v>
                </c:pt>
                <c:pt idx="7228">
                  <c:v>361400000000.00037</c:v>
                </c:pt>
                <c:pt idx="7229">
                  <c:v>361450000000.00037</c:v>
                </c:pt>
                <c:pt idx="7230">
                  <c:v>361500000000.00043</c:v>
                </c:pt>
                <c:pt idx="7231">
                  <c:v>361550000000.00043</c:v>
                </c:pt>
                <c:pt idx="7232">
                  <c:v>361600000000.00049</c:v>
                </c:pt>
                <c:pt idx="7233">
                  <c:v>361650000000.00049</c:v>
                </c:pt>
                <c:pt idx="7234">
                  <c:v>361700000000.00049</c:v>
                </c:pt>
                <c:pt idx="7235">
                  <c:v>361750000000.00055</c:v>
                </c:pt>
                <c:pt idx="7236">
                  <c:v>361800000000.00055</c:v>
                </c:pt>
                <c:pt idx="7237">
                  <c:v>361850000000.00061</c:v>
                </c:pt>
                <c:pt idx="7238">
                  <c:v>361900000000.00061</c:v>
                </c:pt>
                <c:pt idx="7239">
                  <c:v>361950000000.00067</c:v>
                </c:pt>
                <c:pt idx="7240">
                  <c:v>362000000000.00067</c:v>
                </c:pt>
                <c:pt idx="7241">
                  <c:v>362050000000.00067</c:v>
                </c:pt>
                <c:pt idx="7242">
                  <c:v>362100000000.00067</c:v>
                </c:pt>
                <c:pt idx="7243">
                  <c:v>362150000000.00067</c:v>
                </c:pt>
                <c:pt idx="7244">
                  <c:v>362200000000.00067</c:v>
                </c:pt>
                <c:pt idx="7245">
                  <c:v>362250000000.00067</c:v>
                </c:pt>
                <c:pt idx="7246">
                  <c:v>362300000000.00067</c:v>
                </c:pt>
                <c:pt idx="7247">
                  <c:v>362350000000.00085</c:v>
                </c:pt>
                <c:pt idx="7248">
                  <c:v>362400000000.00085</c:v>
                </c:pt>
                <c:pt idx="7249">
                  <c:v>362450000000.00092</c:v>
                </c:pt>
                <c:pt idx="7250">
                  <c:v>362500000000.00092</c:v>
                </c:pt>
                <c:pt idx="7251">
                  <c:v>362550000000.00098</c:v>
                </c:pt>
                <c:pt idx="7252">
                  <c:v>362600000000.00098</c:v>
                </c:pt>
                <c:pt idx="7253">
                  <c:v>362650000000.00098</c:v>
                </c:pt>
                <c:pt idx="7254">
                  <c:v>362700000000.00104</c:v>
                </c:pt>
                <c:pt idx="7255">
                  <c:v>362750000000.00104</c:v>
                </c:pt>
                <c:pt idx="7256">
                  <c:v>362800000000.0011</c:v>
                </c:pt>
                <c:pt idx="7257">
                  <c:v>362850000000.0011</c:v>
                </c:pt>
                <c:pt idx="7258">
                  <c:v>362900000000.0011</c:v>
                </c:pt>
                <c:pt idx="7259">
                  <c:v>362950000000.00116</c:v>
                </c:pt>
                <c:pt idx="7260">
                  <c:v>363000000000.00116</c:v>
                </c:pt>
                <c:pt idx="7261">
                  <c:v>363050000000.00116</c:v>
                </c:pt>
                <c:pt idx="7262">
                  <c:v>363100000000.00116</c:v>
                </c:pt>
                <c:pt idx="7263">
                  <c:v>363150000000.00116</c:v>
                </c:pt>
                <c:pt idx="7264">
                  <c:v>363200000000.00116</c:v>
                </c:pt>
                <c:pt idx="7265">
                  <c:v>363250000000.00116</c:v>
                </c:pt>
                <c:pt idx="7266">
                  <c:v>363300000000.00134</c:v>
                </c:pt>
                <c:pt idx="7267">
                  <c:v>363350000000.00134</c:v>
                </c:pt>
                <c:pt idx="7268">
                  <c:v>363400000000.0014</c:v>
                </c:pt>
                <c:pt idx="7269">
                  <c:v>363450000000.0014</c:v>
                </c:pt>
                <c:pt idx="7270">
                  <c:v>363500000000.00146</c:v>
                </c:pt>
                <c:pt idx="7271">
                  <c:v>363550000000.00146</c:v>
                </c:pt>
                <c:pt idx="7272">
                  <c:v>363600000000.00146</c:v>
                </c:pt>
                <c:pt idx="7273">
                  <c:v>363650000000.00146</c:v>
                </c:pt>
                <c:pt idx="7274">
                  <c:v>363700000000.00146</c:v>
                </c:pt>
                <c:pt idx="7275">
                  <c:v>363750000000.00146</c:v>
                </c:pt>
                <c:pt idx="7276">
                  <c:v>363800000000.00146</c:v>
                </c:pt>
                <c:pt idx="7277">
                  <c:v>363850000000.00146</c:v>
                </c:pt>
                <c:pt idx="7278">
                  <c:v>363900000000.00165</c:v>
                </c:pt>
                <c:pt idx="7279">
                  <c:v>363950000000.00165</c:v>
                </c:pt>
                <c:pt idx="7280">
                  <c:v>364000000000.00165</c:v>
                </c:pt>
                <c:pt idx="7281">
                  <c:v>364050000000.00165</c:v>
                </c:pt>
                <c:pt idx="7282">
                  <c:v>364100000000.00165</c:v>
                </c:pt>
                <c:pt idx="7283">
                  <c:v>364150000000.00165</c:v>
                </c:pt>
                <c:pt idx="7284">
                  <c:v>364200000000.00165</c:v>
                </c:pt>
                <c:pt idx="7285">
                  <c:v>364250000000.00165</c:v>
                </c:pt>
                <c:pt idx="7286">
                  <c:v>364300000000.00165</c:v>
                </c:pt>
                <c:pt idx="7287">
                  <c:v>364350000000.00171</c:v>
                </c:pt>
                <c:pt idx="7288">
                  <c:v>364400000000.00171</c:v>
                </c:pt>
                <c:pt idx="7289">
                  <c:v>364450000000.00171</c:v>
                </c:pt>
                <c:pt idx="7290">
                  <c:v>364500000000.00195</c:v>
                </c:pt>
                <c:pt idx="7291">
                  <c:v>364550000000.00195</c:v>
                </c:pt>
                <c:pt idx="7292">
                  <c:v>364600000000.00201</c:v>
                </c:pt>
                <c:pt idx="7293">
                  <c:v>364650000000.00201</c:v>
                </c:pt>
                <c:pt idx="7294">
                  <c:v>364700000000.00208</c:v>
                </c:pt>
                <c:pt idx="7295">
                  <c:v>364750000000.00208</c:v>
                </c:pt>
                <c:pt idx="7296">
                  <c:v>364800000000.00208</c:v>
                </c:pt>
                <c:pt idx="7297">
                  <c:v>364850000000.0022</c:v>
                </c:pt>
                <c:pt idx="7298">
                  <c:v>364900000000.0022</c:v>
                </c:pt>
                <c:pt idx="7299">
                  <c:v>364950000000.0022</c:v>
                </c:pt>
                <c:pt idx="7300">
                  <c:v>365000000000.0022</c:v>
                </c:pt>
                <c:pt idx="7301">
                  <c:v>365050000000.00226</c:v>
                </c:pt>
                <c:pt idx="7302">
                  <c:v>365100000000.00226</c:v>
                </c:pt>
                <c:pt idx="7303">
                  <c:v>365150000000.00226</c:v>
                </c:pt>
                <c:pt idx="7304">
                  <c:v>365200000000.00232</c:v>
                </c:pt>
                <c:pt idx="7305">
                  <c:v>365250000000.00232</c:v>
                </c:pt>
                <c:pt idx="7306">
                  <c:v>365300000000.00238</c:v>
                </c:pt>
                <c:pt idx="7307">
                  <c:v>365350000000.00238</c:v>
                </c:pt>
                <c:pt idx="7308">
                  <c:v>365400000000.00238</c:v>
                </c:pt>
                <c:pt idx="7309">
                  <c:v>365450000000.0025</c:v>
                </c:pt>
                <c:pt idx="7310">
                  <c:v>365500000000.0025</c:v>
                </c:pt>
                <c:pt idx="7311">
                  <c:v>365550000000.0025</c:v>
                </c:pt>
                <c:pt idx="7312">
                  <c:v>365600000000.0025</c:v>
                </c:pt>
                <c:pt idx="7313">
                  <c:v>365650000000.00256</c:v>
                </c:pt>
                <c:pt idx="7314">
                  <c:v>365700000000.00256</c:v>
                </c:pt>
                <c:pt idx="7315">
                  <c:v>365750000000.00256</c:v>
                </c:pt>
                <c:pt idx="7316">
                  <c:v>365800000000.00262</c:v>
                </c:pt>
                <c:pt idx="7317">
                  <c:v>365850000000.00262</c:v>
                </c:pt>
                <c:pt idx="7318">
                  <c:v>365900000000.00269</c:v>
                </c:pt>
                <c:pt idx="7319">
                  <c:v>365950000000.00269</c:v>
                </c:pt>
                <c:pt idx="7320">
                  <c:v>366000000000.00269</c:v>
                </c:pt>
                <c:pt idx="7321">
                  <c:v>366050000000.00275</c:v>
                </c:pt>
                <c:pt idx="7322">
                  <c:v>366100000000.00275</c:v>
                </c:pt>
                <c:pt idx="7323">
                  <c:v>366150000000.00281</c:v>
                </c:pt>
                <c:pt idx="7324">
                  <c:v>366200000000.00281</c:v>
                </c:pt>
                <c:pt idx="7325">
                  <c:v>366250000000.00287</c:v>
                </c:pt>
                <c:pt idx="7326">
                  <c:v>366300000000.00287</c:v>
                </c:pt>
                <c:pt idx="7327">
                  <c:v>366350000000.00287</c:v>
                </c:pt>
                <c:pt idx="7328">
                  <c:v>366400000000.00293</c:v>
                </c:pt>
                <c:pt idx="7329">
                  <c:v>366450000000.00293</c:v>
                </c:pt>
                <c:pt idx="7330">
                  <c:v>366500000000.00299</c:v>
                </c:pt>
                <c:pt idx="7331">
                  <c:v>366550000000.00299</c:v>
                </c:pt>
                <c:pt idx="7332">
                  <c:v>366600000000.00305</c:v>
                </c:pt>
                <c:pt idx="7333">
                  <c:v>366650000000.00305</c:v>
                </c:pt>
                <c:pt idx="7334">
                  <c:v>366700000000.00305</c:v>
                </c:pt>
                <c:pt idx="7335">
                  <c:v>366750000000.00311</c:v>
                </c:pt>
                <c:pt idx="7336">
                  <c:v>366800000000.00311</c:v>
                </c:pt>
                <c:pt idx="7337">
                  <c:v>366850000000.00317</c:v>
                </c:pt>
                <c:pt idx="7338">
                  <c:v>366900000000.00317</c:v>
                </c:pt>
                <c:pt idx="7339">
                  <c:v>366950000000.00317</c:v>
                </c:pt>
                <c:pt idx="7340">
                  <c:v>367000000000.00317</c:v>
                </c:pt>
                <c:pt idx="7341">
                  <c:v>367050000000.00317</c:v>
                </c:pt>
                <c:pt idx="7342">
                  <c:v>367100000000.0033</c:v>
                </c:pt>
                <c:pt idx="7343">
                  <c:v>367150000000.0033</c:v>
                </c:pt>
                <c:pt idx="7344">
                  <c:v>367200000000.00336</c:v>
                </c:pt>
                <c:pt idx="7345">
                  <c:v>367250000000.00336</c:v>
                </c:pt>
                <c:pt idx="7346">
                  <c:v>367300000000.00336</c:v>
                </c:pt>
                <c:pt idx="7347">
                  <c:v>367350000000.00342</c:v>
                </c:pt>
                <c:pt idx="7348">
                  <c:v>367400000000.00342</c:v>
                </c:pt>
                <c:pt idx="7349">
                  <c:v>367450000000.00348</c:v>
                </c:pt>
                <c:pt idx="7350">
                  <c:v>367500000000.00348</c:v>
                </c:pt>
                <c:pt idx="7351">
                  <c:v>367550000000.00348</c:v>
                </c:pt>
                <c:pt idx="7352">
                  <c:v>367600000000.00354</c:v>
                </c:pt>
                <c:pt idx="7353">
                  <c:v>367650000000.00354</c:v>
                </c:pt>
                <c:pt idx="7354">
                  <c:v>367700000000.0036</c:v>
                </c:pt>
                <c:pt idx="7355">
                  <c:v>367750000000.0036</c:v>
                </c:pt>
                <c:pt idx="7356">
                  <c:v>367800000000.00366</c:v>
                </c:pt>
                <c:pt idx="7357">
                  <c:v>367850000000.00366</c:v>
                </c:pt>
                <c:pt idx="7358">
                  <c:v>367900000000.00366</c:v>
                </c:pt>
                <c:pt idx="7359">
                  <c:v>367950000000.00366</c:v>
                </c:pt>
                <c:pt idx="7360">
                  <c:v>368000000000.00366</c:v>
                </c:pt>
                <c:pt idx="7361">
                  <c:v>368050000000.00366</c:v>
                </c:pt>
                <c:pt idx="7362">
                  <c:v>368100000000.00366</c:v>
                </c:pt>
                <c:pt idx="7363">
                  <c:v>368150000000.00366</c:v>
                </c:pt>
                <c:pt idx="7364">
                  <c:v>368200000000.00385</c:v>
                </c:pt>
                <c:pt idx="7365">
                  <c:v>368250000000.00385</c:v>
                </c:pt>
                <c:pt idx="7366">
                  <c:v>368300000000.00391</c:v>
                </c:pt>
                <c:pt idx="7367">
                  <c:v>368350000000.00391</c:v>
                </c:pt>
                <c:pt idx="7368">
                  <c:v>368400000000.00397</c:v>
                </c:pt>
                <c:pt idx="7369">
                  <c:v>368450000000.00397</c:v>
                </c:pt>
                <c:pt idx="7370">
                  <c:v>368500000000.00397</c:v>
                </c:pt>
                <c:pt idx="7371">
                  <c:v>368550000000.00403</c:v>
                </c:pt>
                <c:pt idx="7372">
                  <c:v>368600000000.00403</c:v>
                </c:pt>
                <c:pt idx="7373">
                  <c:v>368650000000.00409</c:v>
                </c:pt>
                <c:pt idx="7374">
                  <c:v>368700000000.00409</c:v>
                </c:pt>
                <c:pt idx="7375">
                  <c:v>368750000000.00421</c:v>
                </c:pt>
                <c:pt idx="7376">
                  <c:v>368800000000.00421</c:v>
                </c:pt>
                <c:pt idx="7377">
                  <c:v>368850000000.00421</c:v>
                </c:pt>
                <c:pt idx="7378">
                  <c:v>368900000000.00421</c:v>
                </c:pt>
                <c:pt idx="7379">
                  <c:v>368950000000.00421</c:v>
                </c:pt>
                <c:pt idx="7380">
                  <c:v>369000000000.00427</c:v>
                </c:pt>
                <c:pt idx="7381">
                  <c:v>369050000000.00427</c:v>
                </c:pt>
                <c:pt idx="7382">
                  <c:v>369100000000.00427</c:v>
                </c:pt>
                <c:pt idx="7383">
                  <c:v>369150000000.00433</c:v>
                </c:pt>
                <c:pt idx="7384">
                  <c:v>369200000000.00433</c:v>
                </c:pt>
                <c:pt idx="7385">
                  <c:v>369250000000.00439</c:v>
                </c:pt>
                <c:pt idx="7386">
                  <c:v>369300000000.00439</c:v>
                </c:pt>
                <c:pt idx="7387">
                  <c:v>369350000000.00452</c:v>
                </c:pt>
                <c:pt idx="7388">
                  <c:v>369400000000.00452</c:v>
                </c:pt>
                <c:pt idx="7389">
                  <c:v>369450000000.00452</c:v>
                </c:pt>
                <c:pt idx="7390">
                  <c:v>369500000000.00452</c:v>
                </c:pt>
                <c:pt idx="7391">
                  <c:v>369550000000.00452</c:v>
                </c:pt>
                <c:pt idx="7392">
                  <c:v>369600000000.00458</c:v>
                </c:pt>
                <c:pt idx="7393">
                  <c:v>369650000000.00458</c:v>
                </c:pt>
                <c:pt idx="7394">
                  <c:v>369700000000.00458</c:v>
                </c:pt>
                <c:pt idx="7395">
                  <c:v>369750000000.0047</c:v>
                </c:pt>
                <c:pt idx="7396">
                  <c:v>369800000000.0047</c:v>
                </c:pt>
                <c:pt idx="7397">
                  <c:v>369850000000.0047</c:v>
                </c:pt>
                <c:pt idx="7398">
                  <c:v>369900000000.0047</c:v>
                </c:pt>
                <c:pt idx="7399">
                  <c:v>369950000000.00476</c:v>
                </c:pt>
                <c:pt idx="7400">
                  <c:v>370000000000.00476</c:v>
                </c:pt>
                <c:pt idx="7401">
                  <c:v>370050000000.00476</c:v>
                </c:pt>
                <c:pt idx="7402">
                  <c:v>370100000000.00482</c:v>
                </c:pt>
                <c:pt idx="7403">
                  <c:v>370150000000.00482</c:v>
                </c:pt>
                <c:pt idx="7404">
                  <c:v>370200000000.00488</c:v>
                </c:pt>
                <c:pt idx="7405">
                  <c:v>370250000000.00488</c:v>
                </c:pt>
                <c:pt idx="7406">
                  <c:v>370300000000.005</c:v>
                </c:pt>
                <c:pt idx="7407">
                  <c:v>370350000000.005</c:v>
                </c:pt>
                <c:pt idx="7408">
                  <c:v>370400000000.005</c:v>
                </c:pt>
                <c:pt idx="7409">
                  <c:v>370450000000.005</c:v>
                </c:pt>
                <c:pt idx="7410">
                  <c:v>370500000000.005</c:v>
                </c:pt>
                <c:pt idx="7411">
                  <c:v>370550000000.00507</c:v>
                </c:pt>
                <c:pt idx="7412">
                  <c:v>370600000000.00507</c:v>
                </c:pt>
                <c:pt idx="7413">
                  <c:v>370650000000.00507</c:v>
                </c:pt>
                <c:pt idx="7414">
                  <c:v>370700000000.00513</c:v>
                </c:pt>
                <c:pt idx="7415">
                  <c:v>370750000000.00513</c:v>
                </c:pt>
                <c:pt idx="7416">
                  <c:v>370800000000.00519</c:v>
                </c:pt>
                <c:pt idx="7417">
                  <c:v>370850000000.00519</c:v>
                </c:pt>
                <c:pt idx="7418">
                  <c:v>370900000000.00525</c:v>
                </c:pt>
                <c:pt idx="7419">
                  <c:v>370950000000.00525</c:v>
                </c:pt>
                <c:pt idx="7420">
                  <c:v>371000000000.00525</c:v>
                </c:pt>
                <c:pt idx="7421">
                  <c:v>371050000000.00531</c:v>
                </c:pt>
                <c:pt idx="7422">
                  <c:v>371100000000.00531</c:v>
                </c:pt>
                <c:pt idx="7423">
                  <c:v>371150000000.00537</c:v>
                </c:pt>
                <c:pt idx="7424">
                  <c:v>371200000000.00537</c:v>
                </c:pt>
                <c:pt idx="7425">
                  <c:v>371250000000.00537</c:v>
                </c:pt>
                <c:pt idx="7426">
                  <c:v>371300000000.00543</c:v>
                </c:pt>
                <c:pt idx="7427">
                  <c:v>371350000000.00543</c:v>
                </c:pt>
                <c:pt idx="7428">
                  <c:v>371400000000.00549</c:v>
                </c:pt>
                <c:pt idx="7429">
                  <c:v>371450000000.00549</c:v>
                </c:pt>
                <c:pt idx="7430">
                  <c:v>371500000000.00555</c:v>
                </c:pt>
                <c:pt idx="7431">
                  <c:v>371550000000.00555</c:v>
                </c:pt>
                <c:pt idx="7432">
                  <c:v>371600000000.00555</c:v>
                </c:pt>
                <c:pt idx="7433">
                  <c:v>371650000000.00562</c:v>
                </c:pt>
                <c:pt idx="7434">
                  <c:v>371700000000.00562</c:v>
                </c:pt>
                <c:pt idx="7435">
                  <c:v>371750000000.00568</c:v>
                </c:pt>
                <c:pt idx="7436">
                  <c:v>371800000000.00568</c:v>
                </c:pt>
                <c:pt idx="7437">
                  <c:v>371850000000.00574</c:v>
                </c:pt>
                <c:pt idx="7438">
                  <c:v>371900000000.00574</c:v>
                </c:pt>
                <c:pt idx="7439">
                  <c:v>371950000000.00574</c:v>
                </c:pt>
                <c:pt idx="7440">
                  <c:v>372000000000.0058</c:v>
                </c:pt>
                <c:pt idx="7441">
                  <c:v>372050000000.0058</c:v>
                </c:pt>
                <c:pt idx="7442">
                  <c:v>372100000000.00586</c:v>
                </c:pt>
                <c:pt idx="7443">
                  <c:v>372150000000.00586</c:v>
                </c:pt>
                <c:pt idx="7444">
                  <c:v>372200000000.00586</c:v>
                </c:pt>
                <c:pt idx="7445">
                  <c:v>372250000000.00592</c:v>
                </c:pt>
                <c:pt idx="7446">
                  <c:v>372300000000.00592</c:v>
                </c:pt>
                <c:pt idx="7447">
                  <c:v>372350000000.00598</c:v>
                </c:pt>
                <c:pt idx="7448">
                  <c:v>372400000000.00598</c:v>
                </c:pt>
                <c:pt idx="7449">
                  <c:v>372450000000.00604</c:v>
                </c:pt>
                <c:pt idx="7450">
                  <c:v>372500000000.00604</c:v>
                </c:pt>
                <c:pt idx="7451">
                  <c:v>372550000000.00604</c:v>
                </c:pt>
                <c:pt idx="7452">
                  <c:v>372600000000.0061</c:v>
                </c:pt>
                <c:pt idx="7453">
                  <c:v>372650000000.0061</c:v>
                </c:pt>
                <c:pt idx="7454">
                  <c:v>372700000000.00616</c:v>
                </c:pt>
                <c:pt idx="7455">
                  <c:v>372750000000.00616</c:v>
                </c:pt>
                <c:pt idx="7456">
                  <c:v>372800000000.00616</c:v>
                </c:pt>
                <c:pt idx="7457">
                  <c:v>372850000000.00616</c:v>
                </c:pt>
                <c:pt idx="7458">
                  <c:v>372900000000.00616</c:v>
                </c:pt>
                <c:pt idx="7459">
                  <c:v>372950000000.00616</c:v>
                </c:pt>
                <c:pt idx="7460">
                  <c:v>373000000000.00616</c:v>
                </c:pt>
                <c:pt idx="7461">
                  <c:v>373050000000.00635</c:v>
                </c:pt>
                <c:pt idx="7462">
                  <c:v>373100000000.00635</c:v>
                </c:pt>
                <c:pt idx="7463">
                  <c:v>373150000000.00635</c:v>
                </c:pt>
                <c:pt idx="7464">
                  <c:v>373200000000.00641</c:v>
                </c:pt>
                <c:pt idx="7465">
                  <c:v>373250000000.00641</c:v>
                </c:pt>
                <c:pt idx="7466">
                  <c:v>373300000000.00647</c:v>
                </c:pt>
                <c:pt idx="7467">
                  <c:v>373350000000.00647</c:v>
                </c:pt>
                <c:pt idx="7468">
                  <c:v>373400000000.00647</c:v>
                </c:pt>
                <c:pt idx="7469">
                  <c:v>373450000000.00647</c:v>
                </c:pt>
                <c:pt idx="7470">
                  <c:v>373500000000.00647</c:v>
                </c:pt>
                <c:pt idx="7471">
                  <c:v>373550000000.00647</c:v>
                </c:pt>
                <c:pt idx="7472">
                  <c:v>373600000000.00647</c:v>
                </c:pt>
                <c:pt idx="7473">
                  <c:v>373650000000.00665</c:v>
                </c:pt>
                <c:pt idx="7474">
                  <c:v>373700000000.00665</c:v>
                </c:pt>
                <c:pt idx="7475">
                  <c:v>373750000000.00665</c:v>
                </c:pt>
                <c:pt idx="7476">
                  <c:v>373800000000.00665</c:v>
                </c:pt>
                <c:pt idx="7477">
                  <c:v>373850000000.00665</c:v>
                </c:pt>
                <c:pt idx="7478">
                  <c:v>373900000000.00665</c:v>
                </c:pt>
                <c:pt idx="7479">
                  <c:v>373950000000.00665</c:v>
                </c:pt>
                <c:pt idx="7480">
                  <c:v>374000000000.00684</c:v>
                </c:pt>
                <c:pt idx="7481">
                  <c:v>374050000000.00684</c:v>
                </c:pt>
                <c:pt idx="7482">
                  <c:v>374100000000.00684</c:v>
                </c:pt>
                <c:pt idx="7483">
                  <c:v>374150000000.0069</c:v>
                </c:pt>
                <c:pt idx="7484">
                  <c:v>374200000000.0069</c:v>
                </c:pt>
                <c:pt idx="7485">
                  <c:v>374250000000.00696</c:v>
                </c:pt>
                <c:pt idx="7486">
                  <c:v>374300000000.00696</c:v>
                </c:pt>
                <c:pt idx="7487">
                  <c:v>374350000000.00696</c:v>
                </c:pt>
                <c:pt idx="7488">
                  <c:v>374400000000.00702</c:v>
                </c:pt>
                <c:pt idx="7489">
                  <c:v>374450000000.00702</c:v>
                </c:pt>
                <c:pt idx="7490">
                  <c:v>374500000000.00708</c:v>
                </c:pt>
                <c:pt idx="7491">
                  <c:v>374550000000.00708</c:v>
                </c:pt>
                <c:pt idx="7492">
                  <c:v>374600000000.0072</c:v>
                </c:pt>
                <c:pt idx="7493">
                  <c:v>374650000000.0072</c:v>
                </c:pt>
                <c:pt idx="7494">
                  <c:v>374700000000.0072</c:v>
                </c:pt>
                <c:pt idx="7495">
                  <c:v>374750000000.0072</c:v>
                </c:pt>
                <c:pt idx="7496">
                  <c:v>374800000000.0072</c:v>
                </c:pt>
                <c:pt idx="7497">
                  <c:v>374850000000.00726</c:v>
                </c:pt>
                <c:pt idx="7498">
                  <c:v>374900000000.00726</c:v>
                </c:pt>
                <c:pt idx="7499">
                  <c:v>374950000000.00726</c:v>
                </c:pt>
                <c:pt idx="7500">
                  <c:v>375000000000.00732</c:v>
                </c:pt>
                <c:pt idx="7501">
                  <c:v>375050000000.00732</c:v>
                </c:pt>
                <c:pt idx="7502">
                  <c:v>375100000000.00739</c:v>
                </c:pt>
                <c:pt idx="7503">
                  <c:v>375150000000.00739</c:v>
                </c:pt>
                <c:pt idx="7504">
                  <c:v>375200000000.00751</c:v>
                </c:pt>
                <c:pt idx="7505">
                  <c:v>375250000000.00751</c:v>
                </c:pt>
                <c:pt idx="7506">
                  <c:v>375300000000.00751</c:v>
                </c:pt>
                <c:pt idx="7507">
                  <c:v>375350000000.00751</c:v>
                </c:pt>
                <c:pt idx="7508">
                  <c:v>375400000000.00751</c:v>
                </c:pt>
                <c:pt idx="7509">
                  <c:v>375450000000.00757</c:v>
                </c:pt>
                <c:pt idx="7510">
                  <c:v>375500000000.00757</c:v>
                </c:pt>
                <c:pt idx="7511">
                  <c:v>375550000000.00763</c:v>
                </c:pt>
                <c:pt idx="7512">
                  <c:v>375600000000.00763</c:v>
                </c:pt>
                <c:pt idx="7513">
                  <c:v>375650000000.00763</c:v>
                </c:pt>
                <c:pt idx="7514">
                  <c:v>375700000000.00769</c:v>
                </c:pt>
                <c:pt idx="7515">
                  <c:v>375750000000.00769</c:v>
                </c:pt>
                <c:pt idx="7516">
                  <c:v>375800000000.00775</c:v>
                </c:pt>
                <c:pt idx="7517">
                  <c:v>375850000000.00775</c:v>
                </c:pt>
                <c:pt idx="7518">
                  <c:v>375900000000.00775</c:v>
                </c:pt>
                <c:pt idx="7519">
                  <c:v>375950000000.00781</c:v>
                </c:pt>
                <c:pt idx="7520">
                  <c:v>376000000000.00781</c:v>
                </c:pt>
                <c:pt idx="7521">
                  <c:v>376050000000.00787</c:v>
                </c:pt>
                <c:pt idx="7522">
                  <c:v>376100000000.00787</c:v>
                </c:pt>
                <c:pt idx="7523">
                  <c:v>376150000000.00793</c:v>
                </c:pt>
                <c:pt idx="7524">
                  <c:v>376200000000.00793</c:v>
                </c:pt>
                <c:pt idx="7525">
                  <c:v>376250000000.00793</c:v>
                </c:pt>
                <c:pt idx="7526">
                  <c:v>376300000000.008</c:v>
                </c:pt>
                <c:pt idx="7527">
                  <c:v>376350000000.008</c:v>
                </c:pt>
                <c:pt idx="7528">
                  <c:v>376400000000.00806</c:v>
                </c:pt>
                <c:pt idx="7529">
                  <c:v>376450000000.00806</c:v>
                </c:pt>
                <c:pt idx="7530">
                  <c:v>376500000000.00806</c:v>
                </c:pt>
                <c:pt idx="7531">
                  <c:v>376550000000.00812</c:v>
                </c:pt>
                <c:pt idx="7532">
                  <c:v>376600000000.00812</c:v>
                </c:pt>
                <c:pt idx="7533">
                  <c:v>376650000000.00818</c:v>
                </c:pt>
                <c:pt idx="7534">
                  <c:v>376700000000.00818</c:v>
                </c:pt>
                <c:pt idx="7535">
                  <c:v>376750000000.00824</c:v>
                </c:pt>
                <c:pt idx="7536">
                  <c:v>376800000000.00824</c:v>
                </c:pt>
                <c:pt idx="7537">
                  <c:v>376850000000.00824</c:v>
                </c:pt>
                <c:pt idx="7538">
                  <c:v>376900000000.0083</c:v>
                </c:pt>
                <c:pt idx="7539">
                  <c:v>376950000000.0083</c:v>
                </c:pt>
                <c:pt idx="7540">
                  <c:v>377000000000.00836</c:v>
                </c:pt>
                <c:pt idx="7541">
                  <c:v>377050000000.00836</c:v>
                </c:pt>
                <c:pt idx="7542">
                  <c:v>377100000000.00842</c:v>
                </c:pt>
                <c:pt idx="7543">
                  <c:v>377150000000.00842</c:v>
                </c:pt>
                <c:pt idx="7544">
                  <c:v>377200000000.00842</c:v>
                </c:pt>
                <c:pt idx="7545">
                  <c:v>377250000000.00848</c:v>
                </c:pt>
                <c:pt idx="7546">
                  <c:v>377300000000.00848</c:v>
                </c:pt>
                <c:pt idx="7547">
                  <c:v>377350000000.00854</c:v>
                </c:pt>
                <c:pt idx="7548">
                  <c:v>377400000000.00854</c:v>
                </c:pt>
                <c:pt idx="7549">
                  <c:v>377450000000.00854</c:v>
                </c:pt>
                <c:pt idx="7550">
                  <c:v>377500000000.00861</c:v>
                </c:pt>
                <c:pt idx="7551">
                  <c:v>377550000000.00861</c:v>
                </c:pt>
                <c:pt idx="7552">
                  <c:v>377600000000.00867</c:v>
                </c:pt>
                <c:pt idx="7553">
                  <c:v>377650000000.00867</c:v>
                </c:pt>
                <c:pt idx="7554">
                  <c:v>377700000000.00867</c:v>
                </c:pt>
                <c:pt idx="7555">
                  <c:v>377750000000.00867</c:v>
                </c:pt>
                <c:pt idx="7556">
                  <c:v>377800000000.00867</c:v>
                </c:pt>
                <c:pt idx="7557">
                  <c:v>377850000000.00867</c:v>
                </c:pt>
                <c:pt idx="7558">
                  <c:v>377900000000.00867</c:v>
                </c:pt>
                <c:pt idx="7559">
                  <c:v>377950000000.00885</c:v>
                </c:pt>
                <c:pt idx="7560">
                  <c:v>378000000000.00885</c:v>
                </c:pt>
                <c:pt idx="7561">
                  <c:v>378050000000.00885</c:v>
                </c:pt>
                <c:pt idx="7562">
                  <c:v>378100000000.00891</c:v>
                </c:pt>
                <c:pt idx="7563">
                  <c:v>378150000000.00891</c:v>
                </c:pt>
                <c:pt idx="7564">
                  <c:v>378200000000.00897</c:v>
                </c:pt>
                <c:pt idx="7565">
                  <c:v>378250000000.00897</c:v>
                </c:pt>
                <c:pt idx="7566">
                  <c:v>378300000000.00897</c:v>
                </c:pt>
                <c:pt idx="7567">
                  <c:v>378350000000.00897</c:v>
                </c:pt>
                <c:pt idx="7568">
                  <c:v>378400000000.00897</c:v>
                </c:pt>
                <c:pt idx="7569">
                  <c:v>378450000000.00897</c:v>
                </c:pt>
                <c:pt idx="7570">
                  <c:v>378500000000.00897</c:v>
                </c:pt>
                <c:pt idx="7571">
                  <c:v>378550000000.00916</c:v>
                </c:pt>
                <c:pt idx="7572">
                  <c:v>378600000000.00916</c:v>
                </c:pt>
                <c:pt idx="7573">
                  <c:v>378650000000.00916</c:v>
                </c:pt>
                <c:pt idx="7574">
                  <c:v>378700000000.00916</c:v>
                </c:pt>
                <c:pt idx="7575">
                  <c:v>378750000000.00916</c:v>
                </c:pt>
                <c:pt idx="7576">
                  <c:v>378800000000.00916</c:v>
                </c:pt>
                <c:pt idx="7577">
                  <c:v>378850000000.00916</c:v>
                </c:pt>
                <c:pt idx="7578">
                  <c:v>378900000000.00934</c:v>
                </c:pt>
                <c:pt idx="7579">
                  <c:v>378950000000.00934</c:v>
                </c:pt>
                <c:pt idx="7580">
                  <c:v>379000000000.00934</c:v>
                </c:pt>
                <c:pt idx="7581">
                  <c:v>379050000000.0094</c:v>
                </c:pt>
                <c:pt idx="7582">
                  <c:v>379100000000.0094</c:v>
                </c:pt>
                <c:pt idx="7583">
                  <c:v>379150000000.00946</c:v>
                </c:pt>
                <c:pt idx="7584">
                  <c:v>379200000000.00946</c:v>
                </c:pt>
                <c:pt idx="7585">
                  <c:v>379250000000.00946</c:v>
                </c:pt>
                <c:pt idx="7586">
                  <c:v>379300000000.00946</c:v>
                </c:pt>
                <c:pt idx="7587">
                  <c:v>379350000000.00946</c:v>
                </c:pt>
                <c:pt idx="7588">
                  <c:v>379400000000.00946</c:v>
                </c:pt>
                <c:pt idx="7589">
                  <c:v>379450000000.00946</c:v>
                </c:pt>
                <c:pt idx="7590">
                  <c:v>379500000000.00964</c:v>
                </c:pt>
                <c:pt idx="7591">
                  <c:v>379550000000.00964</c:v>
                </c:pt>
                <c:pt idx="7592">
                  <c:v>379600000000.00964</c:v>
                </c:pt>
                <c:pt idx="7593">
                  <c:v>379650000000.00964</c:v>
                </c:pt>
                <c:pt idx="7594">
                  <c:v>379700000000.00964</c:v>
                </c:pt>
                <c:pt idx="7595">
                  <c:v>379750000000.00964</c:v>
                </c:pt>
                <c:pt idx="7596">
                  <c:v>379800000000.00964</c:v>
                </c:pt>
                <c:pt idx="7597">
                  <c:v>379850000000.00964</c:v>
                </c:pt>
                <c:pt idx="7598">
                  <c:v>379900000000.00964</c:v>
                </c:pt>
                <c:pt idx="7599">
                  <c:v>379950000000.00964</c:v>
                </c:pt>
                <c:pt idx="7600">
                  <c:v>380000000000.0097</c:v>
                </c:pt>
                <c:pt idx="7601">
                  <c:v>380050000000.0097</c:v>
                </c:pt>
                <c:pt idx="7602">
                  <c:v>380100000000.00995</c:v>
                </c:pt>
                <c:pt idx="7603">
                  <c:v>380150000000.00995</c:v>
                </c:pt>
                <c:pt idx="7604">
                  <c:v>380200000000.00995</c:v>
                </c:pt>
                <c:pt idx="7605">
                  <c:v>380250000000.01001</c:v>
                </c:pt>
                <c:pt idx="7606">
                  <c:v>380300000000.01001</c:v>
                </c:pt>
                <c:pt idx="7607">
                  <c:v>380350000000.01007</c:v>
                </c:pt>
                <c:pt idx="7608">
                  <c:v>380400000000.01007</c:v>
                </c:pt>
                <c:pt idx="7609">
                  <c:v>380450000000.01013</c:v>
                </c:pt>
                <c:pt idx="7610">
                  <c:v>380500000000.01013</c:v>
                </c:pt>
                <c:pt idx="7611">
                  <c:v>380550000000.01013</c:v>
                </c:pt>
                <c:pt idx="7612">
                  <c:v>380600000000.01019</c:v>
                </c:pt>
                <c:pt idx="7613">
                  <c:v>380650000000.01019</c:v>
                </c:pt>
                <c:pt idx="7614">
                  <c:v>380700000000.01025</c:v>
                </c:pt>
                <c:pt idx="7615">
                  <c:v>380750000000.01025</c:v>
                </c:pt>
                <c:pt idx="7616">
                  <c:v>380800000000.01031</c:v>
                </c:pt>
                <c:pt idx="7617">
                  <c:v>380850000000.01031</c:v>
                </c:pt>
                <c:pt idx="7618">
                  <c:v>380900000000.01031</c:v>
                </c:pt>
                <c:pt idx="7619">
                  <c:v>380950000000.01038</c:v>
                </c:pt>
                <c:pt idx="7620">
                  <c:v>381000000000.01038</c:v>
                </c:pt>
                <c:pt idx="7621">
                  <c:v>381050000000.0105</c:v>
                </c:pt>
                <c:pt idx="7622">
                  <c:v>381100000000.0105</c:v>
                </c:pt>
                <c:pt idx="7623">
                  <c:v>381150000000.0105</c:v>
                </c:pt>
                <c:pt idx="7624">
                  <c:v>381200000000.0105</c:v>
                </c:pt>
                <c:pt idx="7625">
                  <c:v>381250000000.0105</c:v>
                </c:pt>
                <c:pt idx="7626">
                  <c:v>381300000000.01056</c:v>
                </c:pt>
                <c:pt idx="7627">
                  <c:v>381350000000.01056</c:v>
                </c:pt>
                <c:pt idx="7628">
                  <c:v>381400000000.01062</c:v>
                </c:pt>
                <c:pt idx="7629">
                  <c:v>381450000000.01062</c:v>
                </c:pt>
                <c:pt idx="7630">
                  <c:v>381500000000.01062</c:v>
                </c:pt>
                <c:pt idx="7631">
                  <c:v>381550000000.01068</c:v>
                </c:pt>
                <c:pt idx="7632">
                  <c:v>381600000000.01068</c:v>
                </c:pt>
                <c:pt idx="7633">
                  <c:v>381650000000.01074</c:v>
                </c:pt>
                <c:pt idx="7634">
                  <c:v>381700000000.01074</c:v>
                </c:pt>
                <c:pt idx="7635">
                  <c:v>381750000000.01074</c:v>
                </c:pt>
                <c:pt idx="7636">
                  <c:v>381800000000.0108</c:v>
                </c:pt>
                <c:pt idx="7637">
                  <c:v>381850000000.0108</c:v>
                </c:pt>
                <c:pt idx="7638">
                  <c:v>381900000000.01086</c:v>
                </c:pt>
                <c:pt idx="7639">
                  <c:v>381950000000.01086</c:v>
                </c:pt>
                <c:pt idx="7640">
                  <c:v>382000000000.01093</c:v>
                </c:pt>
                <c:pt idx="7641">
                  <c:v>382050000000.01093</c:v>
                </c:pt>
                <c:pt idx="7642">
                  <c:v>382100000000.01093</c:v>
                </c:pt>
                <c:pt idx="7643">
                  <c:v>382150000000.01099</c:v>
                </c:pt>
                <c:pt idx="7644">
                  <c:v>382200000000.01099</c:v>
                </c:pt>
                <c:pt idx="7645">
                  <c:v>382250000000.01105</c:v>
                </c:pt>
                <c:pt idx="7646">
                  <c:v>382300000000.01105</c:v>
                </c:pt>
                <c:pt idx="7647">
                  <c:v>382350000000.01111</c:v>
                </c:pt>
                <c:pt idx="7648">
                  <c:v>382400000000.01111</c:v>
                </c:pt>
                <c:pt idx="7649">
                  <c:v>382450000000.01111</c:v>
                </c:pt>
                <c:pt idx="7650">
                  <c:v>382500000000.01117</c:v>
                </c:pt>
                <c:pt idx="7651">
                  <c:v>382550000000.01117</c:v>
                </c:pt>
                <c:pt idx="7652">
                  <c:v>382600000000.01117</c:v>
                </c:pt>
                <c:pt idx="7653">
                  <c:v>382650000000.01117</c:v>
                </c:pt>
                <c:pt idx="7654">
                  <c:v>382700000000.01117</c:v>
                </c:pt>
                <c:pt idx="7655">
                  <c:v>382750000000.01117</c:v>
                </c:pt>
                <c:pt idx="7656">
                  <c:v>382800000000.01117</c:v>
                </c:pt>
                <c:pt idx="7657">
                  <c:v>382850000000.01135</c:v>
                </c:pt>
                <c:pt idx="7658">
                  <c:v>382900000000.01135</c:v>
                </c:pt>
                <c:pt idx="7659">
                  <c:v>382950000000.01141</c:v>
                </c:pt>
                <c:pt idx="7660">
                  <c:v>383000000000.01141</c:v>
                </c:pt>
                <c:pt idx="7661">
                  <c:v>383050000000.01141</c:v>
                </c:pt>
                <c:pt idx="7662">
                  <c:v>383100000000.01147</c:v>
                </c:pt>
                <c:pt idx="7663">
                  <c:v>383150000000.01147</c:v>
                </c:pt>
                <c:pt idx="7664">
                  <c:v>383200000000.01154</c:v>
                </c:pt>
                <c:pt idx="7665">
                  <c:v>383250000000.01154</c:v>
                </c:pt>
                <c:pt idx="7666">
                  <c:v>383300000000.01154</c:v>
                </c:pt>
                <c:pt idx="7667">
                  <c:v>383350000000.0116</c:v>
                </c:pt>
                <c:pt idx="7668">
                  <c:v>383400000000.0116</c:v>
                </c:pt>
                <c:pt idx="7669">
                  <c:v>383450000000.01166</c:v>
                </c:pt>
                <c:pt idx="7670">
                  <c:v>383500000000.01166</c:v>
                </c:pt>
                <c:pt idx="7671">
                  <c:v>383550000000.01166</c:v>
                </c:pt>
                <c:pt idx="7672">
                  <c:v>383600000000.01166</c:v>
                </c:pt>
                <c:pt idx="7673">
                  <c:v>383650000000.01166</c:v>
                </c:pt>
                <c:pt idx="7674">
                  <c:v>383700000000.01166</c:v>
                </c:pt>
                <c:pt idx="7675">
                  <c:v>383750000000.01166</c:v>
                </c:pt>
                <c:pt idx="7676">
                  <c:v>383800000000.01184</c:v>
                </c:pt>
                <c:pt idx="7677">
                  <c:v>383850000000.01184</c:v>
                </c:pt>
                <c:pt idx="7678">
                  <c:v>383900000000.0119</c:v>
                </c:pt>
                <c:pt idx="7679">
                  <c:v>383950000000.0119</c:v>
                </c:pt>
                <c:pt idx="7680">
                  <c:v>384000000000.0119</c:v>
                </c:pt>
                <c:pt idx="7681">
                  <c:v>384050000000.01196</c:v>
                </c:pt>
                <c:pt idx="7682">
                  <c:v>384100000000.01196</c:v>
                </c:pt>
                <c:pt idx="7683">
                  <c:v>384150000000.01202</c:v>
                </c:pt>
                <c:pt idx="7684">
                  <c:v>384200000000.01202</c:v>
                </c:pt>
                <c:pt idx="7685">
                  <c:v>384250000000.01202</c:v>
                </c:pt>
                <c:pt idx="7686">
                  <c:v>384300000000.01208</c:v>
                </c:pt>
                <c:pt idx="7687">
                  <c:v>384350000000.01208</c:v>
                </c:pt>
                <c:pt idx="7688">
                  <c:v>384400000000.01221</c:v>
                </c:pt>
                <c:pt idx="7689">
                  <c:v>384450000000.01221</c:v>
                </c:pt>
                <c:pt idx="7690">
                  <c:v>384500000000.01221</c:v>
                </c:pt>
                <c:pt idx="7691">
                  <c:v>384550000000.01221</c:v>
                </c:pt>
                <c:pt idx="7692">
                  <c:v>384600000000.01221</c:v>
                </c:pt>
                <c:pt idx="7693">
                  <c:v>384650000000.01227</c:v>
                </c:pt>
                <c:pt idx="7694">
                  <c:v>384700000000.01227</c:v>
                </c:pt>
                <c:pt idx="7695">
                  <c:v>384750000000.01233</c:v>
                </c:pt>
                <c:pt idx="7696">
                  <c:v>384800000000.01233</c:v>
                </c:pt>
                <c:pt idx="7697">
                  <c:v>384850000000.01233</c:v>
                </c:pt>
                <c:pt idx="7698">
                  <c:v>384900000000.01239</c:v>
                </c:pt>
                <c:pt idx="7699">
                  <c:v>384950000000.01239</c:v>
                </c:pt>
                <c:pt idx="7700">
                  <c:v>385000000000.01251</c:v>
                </c:pt>
                <c:pt idx="7701">
                  <c:v>385050000000.01251</c:v>
                </c:pt>
                <c:pt idx="7702">
                  <c:v>385100000000.01251</c:v>
                </c:pt>
                <c:pt idx="7703">
                  <c:v>385150000000.01251</c:v>
                </c:pt>
                <c:pt idx="7704">
                  <c:v>385200000000.01251</c:v>
                </c:pt>
                <c:pt idx="7705">
                  <c:v>385250000000.01257</c:v>
                </c:pt>
                <c:pt idx="7706">
                  <c:v>385300000000.01257</c:v>
                </c:pt>
                <c:pt idx="7707">
                  <c:v>385350000000.01263</c:v>
                </c:pt>
                <c:pt idx="7708">
                  <c:v>385400000000.01263</c:v>
                </c:pt>
                <c:pt idx="7709">
                  <c:v>385450000000.01263</c:v>
                </c:pt>
                <c:pt idx="7710">
                  <c:v>385500000000.0127</c:v>
                </c:pt>
                <c:pt idx="7711">
                  <c:v>385550000000.0127</c:v>
                </c:pt>
                <c:pt idx="7712">
                  <c:v>385600000000.01276</c:v>
                </c:pt>
                <c:pt idx="7713">
                  <c:v>385650000000.01276</c:v>
                </c:pt>
                <c:pt idx="7714">
                  <c:v>385700000000.01282</c:v>
                </c:pt>
                <c:pt idx="7715">
                  <c:v>385750000000.01282</c:v>
                </c:pt>
                <c:pt idx="7716">
                  <c:v>385800000000.01282</c:v>
                </c:pt>
                <c:pt idx="7717">
                  <c:v>385850000000.01288</c:v>
                </c:pt>
                <c:pt idx="7718">
                  <c:v>385900000000.01288</c:v>
                </c:pt>
                <c:pt idx="7719">
                  <c:v>385950000000.013</c:v>
                </c:pt>
                <c:pt idx="7720">
                  <c:v>386000000000.013</c:v>
                </c:pt>
                <c:pt idx="7721">
                  <c:v>386050000000.013</c:v>
                </c:pt>
                <c:pt idx="7722">
                  <c:v>386100000000.013</c:v>
                </c:pt>
                <c:pt idx="7723">
                  <c:v>386150000000.013</c:v>
                </c:pt>
                <c:pt idx="7724">
                  <c:v>386200000000.01306</c:v>
                </c:pt>
                <c:pt idx="7725">
                  <c:v>386250000000.01306</c:v>
                </c:pt>
                <c:pt idx="7726">
                  <c:v>386300000000.01312</c:v>
                </c:pt>
                <c:pt idx="7727">
                  <c:v>386350000000.01312</c:v>
                </c:pt>
                <c:pt idx="7728">
                  <c:v>386400000000.01312</c:v>
                </c:pt>
                <c:pt idx="7729">
                  <c:v>386450000000.01318</c:v>
                </c:pt>
                <c:pt idx="7730">
                  <c:v>386500000000.01318</c:v>
                </c:pt>
                <c:pt idx="7731">
                  <c:v>386550000000.01324</c:v>
                </c:pt>
                <c:pt idx="7732">
                  <c:v>386600000000.01324</c:v>
                </c:pt>
                <c:pt idx="7733">
                  <c:v>386650000000.01331</c:v>
                </c:pt>
                <c:pt idx="7734">
                  <c:v>386700000000.01331</c:v>
                </c:pt>
                <c:pt idx="7735">
                  <c:v>386750000000.01331</c:v>
                </c:pt>
                <c:pt idx="7736">
                  <c:v>386800000000.01337</c:v>
                </c:pt>
                <c:pt idx="7737">
                  <c:v>386850000000.01337</c:v>
                </c:pt>
                <c:pt idx="7738">
                  <c:v>386900000000.01343</c:v>
                </c:pt>
                <c:pt idx="7739">
                  <c:v>386950000000.01343</c:v>
                </c:pt>
                <c:pt idx="7740">
                  <c:v>387000000000.01343</c:v>
                </c:pt>
                <c:pt idx="7741">
                  <c:v>387050000000.01349</c:v>
                </c:pt>
                <c:pt idx="7742">
                  <c:v>387100000000.01349</c:v>
                </c:pt>
                <c:pt idx="7743">
                  <c:v>387150000000.01355</c:v>
                </c:pt>
                <c:pt idx="7744">
                  <c:v>387200000000.01355</c:v>
                </c:pt>
                <c:pt idx="7745">
                  <c:v>387250000000.01361</c:v>
                </c:pt>
                <c:pt idx="7746">
                  <c:v>387300000000.01361</c:v>
                </c:pt>
                <c:pt idx="7747">
                  <c:v>387350000000.01361</c:v>
                </c:pt>
                <c:pt idx="7748">
                  <c:v>387400000000.01367</c:v>
                </c:pt>
                <c:pt idx="7749">
                  <c:v>387450000000.01367</c:v>
                </c:pt>
                <c:pt idx="7750">
                  <c:v>387500000000.01367</c:v>
                </c:pt>
                <c:pt idx="7751">
                  <c:v>387550000000.01367</c:v>
                </c:pt>
                <c:pt idx="7752">
                  <c:v>387600000000.01367</c:v>
                </c:pt>
                <c:pt idx="7753">
                  <c:v>387650000000.01367</c:v>
                </c:pt>
                <c:pt idx="7754">
                  <c:v>387700000000.01367</c:v>
                </c:pt>
                <c:pt idx="7755">
                  <c:v>387750000000.01385</c:v>
                </c:pt>
                <c:pt idx="7756">
                  <c:v>387800000000.01385</c:v>
                </c:pt>
                <c:pt idx="7757">
                  <c:v>387850000000.01392</c:v>
                </c:pt>
                <c:pt idx="7758">
                  <c:v>387900000000.01392</c:v>
                </c:pt>
                <c:pt idx="7759">
                  <c:v>387950000000.01392</c:v>
                </c:pt>
                <c:pt idx="7760">
                  <c:v>388000000000.01398</c:v>
                </c:pt>
                <c:pt idx="7761">
                  <c:v>388050000000.01398</c:v>
                </c:pt>
                <c:pt idx="7762">
                  <c:v>388100000000.01422</c:v>
                </c:pt>
                <c:pt idx="7763">
                  <c:v>388150000000.01422</c:v>
                </c:pt>
                <c:pt idx="7764">
                  <c:v>388200000000.01422</c:v>
                </c:pt>
                <c:pt idx="7765">
                  <c:v>388250000000.01422</c:v>
                </c:pt>
                <c:pt idx="7766">
                  <c:v>388300000000.01422</c:v>
                </c:pt>
                <c:pt idx="7767">
                  <c:v>388350000000.01422</c:v>
                </c:pt>
                <c:pt idx="7768">
                  <c:v>388400000000.01422</c:v>
                </c:pt>
                <c:pt idx="7769">
                  <c:v>388450000000.01422</c:v>
                </c:pt>
                <c:pt idx="7770">
                  <c:v>388500000000.01422</c:v>
                </c:pt>
                <c:pt idx="7771">
                  <c:v>388550000000.01422</c:v>
                </c:pt>
                <c:pt idx="7772">
                  <c:v>388600000000.01428</c:v>
                </c:pt>
                <c:pt idx="7773">
                  <c:v>388650000000.01428</c:v>
                </c:pt>
                <c:pt idx="7774">
                  <c:v>388700000000.01453</c:v>
                </c:pt>
                <c:pt idx="7775">
                  <c:v>388750000000.01453</c:v>
                </c:pt>
                <c:pt idx="7776">
                  <c:v>388800000000.01453</c:v>
                </c:pt>
                <c:pt idx="7777">
                  <c:v>388850000000.01453</c:v>
                </c:pt>
                <c:pt idx="7778">
                  <c:v>388900000000.01453</c:v>
                </c:pt>
                <c:pt idx="7779">
                  <c:v>388950000000.01453</c:v>
                </c:pt>
                <c:pt idx="7780">
                  <c:v>389000000000.01453</c:v>
                </c:pt>
                <c:pt idx="7781">
                  <c:v>389050000000.01453</c:v>
                </c:pt>
                <c:pt idx="7782">
                  <c:v>389100000000.01453</c:v>
                </c:pt>
                <c:pt idx="7783">
                  <c:v>389150000000.01459</c:v>
                </c:pt>
                <c:pt idx="7784">
                  <c:v>389200000000.01459</c:v>
                </c:pt>
                <c:pt idx="7785">
                  <c:v>389250000000.01459</c:v>
                </c:pt>
                <c:pt idx="7786">
                  <c:v>389300000000.01471</c:v>
                </c:pt>
                <c:pt idx="7787">
                  <c:v>389350000000.01471</c:v>
                </c:pt>
                <c:pt idx="7788">
                  <c:v>389400000000.01471</c:v>
                </c:pt>
                <c:pt idx="7789">
                  <c:v>389450000000.01471</c:v>
                </c:pt>
                <c:pt idx="7790">
                  <c:v>389500000000.01471</c:v>
                </c:pt>
                <c:pt idx="7791">
                  <c:v>389550000000.01477</c:v>
                </c:pt>
                <c:pt idx="7792">
                  <c:v>389600000000.01477</c:v>
                </c:pt>
                <c:pt idx="7793">
                  <c:v>389650000000.01483</c:v>
                </c:pt>
                <c:pt idx="7794">
                  <c:v>389700000000.01483</c:v>
                </c:pt>
                <c:pt idx="7795">
                  <c:v>389750000000.01489</c:v>
                </c:pt>
                <c:pt idx="7796">
                  <c:v>389800000000.01489</c:v>
                </c:pt>
                <c:pt idx="7797">
                  <c:v>389850000000.01489</c:v>
                </c:pt>
                <c:pt idx="7798">
                  <c:v>389900000000.01501</c:v>
                </c:pt>
                <c:pt idx="7799">
                  <c:v>389950000000.01501</c:v>
                </c:pt>
                <c:pt idx="7800">
                  <c:v>390000000000.01501</c:v>
                </c:pt>
                <c:pt idx="7801">
                  <c:v>390050000000.01501</c:v>
                </c:pt>
                <c:pt idx="7802">
                  <c:v>390100000000.01501</c:v>
                </c:pt>
                <c:pt idx="7803">
                  <c:v>390150000000.01508</c:v>
                </c:pt>
                <c:pt idx="7804">
                  <c:v>390200000000.01508</c:v>
                </c:pt>
                <c:pt idx="7805">
                  <c:v>390250000000.0152</c:v>
                </c:pt>
                <c:pt idx="7806">
                  <c:v>390300000000.0152</c:v>
                </c:pt>
                <c:pt idx="7807">
                  <c:v>390350000000.0152</c:v>
                </c:pt>
                <c:pt idx="7808">
                  <c:v>390400000000.0152</c:v>
                </c:pt>
                <c:pt idx="7809">
                  <c:v>390450000000.0152</c:v>
                </c:pt>
                <c:pt idx="7810">
                  <c:v>390500000000.01526</c:v>
                </c:pt>
                <c:pt idx="7811">
                  <c:v>390550000000.01526</c:v>
                </c:pt>
                <c:pt idx="7812">
                  <c:v>390600000000.01532</c:v>
                </c:pt>
                <c:pt idx="7813">
                  <c:v>390650000000.01532</c:v>
                </c:pt>
                <c:pt idx="7814">
                  <c:v>390700000000.01538</c:v>
                </c:pt>
                <c:pt idx="7815">
                  <c:v>390750000000.01538</c:v>
                </c:pt>
                <c:pt idx="7816">
                  <c:v>390800000000.01538</c:v>
                </c:pt>
                <c:pt idx="7817">
                  <c:v>390850000000.0155</c:v>
                </c:pt>
                <c:pt idx="7818">
                  <c:v>390900000000.0155</c:v>
                </c:pt>
                <c:pt idx="7819">
                  <c:v>390950000000.0155</c:v>
                </c:pt>
                <c:pt idx="7820">
                  <c:v>391000000000.0155</c:v>
                </c:pt>
                <c:pt idx="7821">
                  <c:v>391050000000.0155</c:v>
                </c:pt>
                <c:pt idx="7822">
                  <c:v>391100000000.01556</c:v>
                </c:pt>
                <c:pt idx="7823">
                  <c:v>391150000000.01556</c:v>
                </c:pt>
                <c:pt idx="7824">
                  <c:v>391200000000.01562</c:v>
                </c:pt>
                <c:pt idx="7825">
                  <c:v>391250000000.01562</c:v>
                </c:pt>
                <c:pt idx="7826">
                  <c:v>391300000000.01569</c:v>
                </c:pt>
                <c:pt idx="7827">
                  <c:v>391350000000.01569</c:v>
                </c:pt>
                <c:pt idx="7828">
                  <c:v>391400000000.01569</c:v>
                </c:pt>
                <c:pt idx="7829">
                  <c:v>391450000000.01575</c:v>
                </c:pt>
                <c:pt idx="7830">
                  <c:v>391500000000.01575</c:v>
                </c:pt>
                <c:pt idx="7831">
                  <c:v>391550000000.01581</c:v>
                </c:pt>
                <c:pt idx="7832">
                  <c:v>391600000000.01581</c:v>
                </c:pt>
                <c:pt idx="7833">
                  <c:v>391650000000.01581</c:v>
                </c:pt>
                <c:pt idx="7834">
                  <c:v>391700000000.01587</c:v>
                </c:pt>
                <c:pt idx="7835">
                  <c:v>391750000000.01587</c:v>
                </c:pt>
                <c:pt idx="7836">
                  <c:v>391800000000.01593</c:v>
                </c:pt>
                <c:pt idx="7837">
                  <c:v>391850000000.01593</c:v>
                </c:pt>
                <c:pt idx="7838">
                  <c:v>391900000000.01599</c:v>
                </c:pt>
                <c:pt idx="7839">
                  <c:v>391950000000.01599</c:v>
                </c:pt>
                <c:pt idx="7840">
                  <c:v>392000000000.01599</c:v>
                </c:pt>
                <c:pt idx="7841">
                  <c:v>392050000000.01605</c:v>
                </c:pt>
                <c:pt idx="7842">
                  <c:v>392100000000.01605</c:v>
                </c:pt>
                <c:pt idx="7843">
                  <c:v>392150000000.01611</c:v>
                </c:pt>
                <c:pt idx="7844">
                  <c:v>392200000000.01611</c:v>
                </c:pt>
                <c:pt idx="7845">
                  <c:v>392250000000.01611</c:v>
                </c:pt>
                <c:pt idx="7846">
                  <c:v>392300000000.01617</c:v>
                </c:pt>
                <c:pt idx="7847">
                  <c:v>392350000000.01617</c:v>
                </c:pt>
                <c:pt idx="7848">
                  <c:v>392400000000.01624</c:v>
                </c:pt>
                <c:pt idx="7849">
                  <c:v>392450000000.01624</c:v>
                </c:pt>
                <c:pt idx="7850">
                  <c:v>392500000000.0163</c:v>
                </c:pt>
                <c:pt idx="7851">
                  <c:v>392550000000.0163</c:v>
                </c:pt>
                <c:pt idx="7852">
                  <c:v>392600000000.0163</c:v>
                </c:pt>
                <c:pt idx="7853">
                  <c:v>392650000000.01636</c:v>
                </c:pt>
                <c:pt idx="7854">
                  <c:v>392700000000.01636</c:v>
                </c:pt>
                <c:pt idx="7855">
                  <c:v>392750000000.01642</c:v>
                </c:pt>
                <c:pt idx="7856">
                  <c:v>392800000000.01642</c:v>
                </c:pt>
                <c:pt idx="7857">
                  <c:v>392850000000.01648</c:v>
                </c:pt>
                <c:pt idx="7858">
                  <c:v>392900000000.01648</c:v>
                </c:pt>
                <c:pt idx="7859">
                  <c:v>392950000000.01648</c:v>
                </c:pt>
                <c:pt idx="7860">
                  <c:v>393000000000.01654</c:v>
                </c:pt>
                <c:pt idx="7861">
                  <c:v>393050000000.01654</c:v>
                </c:pt>
                <c:pt idx="7862">
                  <c:v>393100000000.0166</c:v>
                </c:pt>
                <c:pt idx="7863">
                  <c:v>393150000000.0166</c:v>
                </c:pt>
                <c:pt idx="7864">
                  <c:v>393200000000.0166</c:v>
                </c:pt>
                <c:pt idx="7865">
                  <c:v>393250000000.01666</c:v>
                </c:pt>
                <c:pt idx="7866">
                  <c:v>393300000000.01666</c:v>
                </c:pt>
                <c:pt idx="7867">
                  <c:v>393350000000.01666</c:v>
                </c:pt>
                <c:pt idx="7868">
                  <c:v>393400000000.01666</c:v>
                </c:pt>
                <c:pt idx="7869">
                  <c:v>393450000000.01666</c:v>
                </c:pt>
                <c:pt idx="7870">
                  <c:v>393500000000.01666</c:v>
                </c:pt>
                <c:pt idx="7871">
                  <c:v>393550000000.01666</c:v>
                </c:pt>
                <c:pt idx="7872">
                  <c:v>393600000000.01685</c:v>
                </c:pt>
                <c:pt idx="7873">
                  <c:v>393650000000.01685</c:v>
                </c:pt>
                <c:pt idx="7874">
                  <c:v>393700000000.01691</c:v>
                </c:pt>
                <c:pt idx="7875">
                  <c:v>393750000000.01691</c:v>
                </c:pt>
                <c:pt idx="7876">
                  <c:v>393800000000.01691</c:v>
                </c:pt>
                <c:pt idx="7877">
                  <c:v>393850000000.01697</c:v>
                </c:pt>
                <c:pt idx="7878">
                  <c:v>393900000000.01697</c:v>
                </c:pt>
                <c:pt idx="7879">
                  <c:v>393950000000.01703</c:v>
                </c:pt>
                <c:pt idx="7880">
                  <c:v>394000000000.01703</c:v>
                </c:pt>
                <c:pt idx="7881">
                  <c:v>394050000000.01709</c:v>
                </c:pt>
                <c:pt idx="7882">
                  <c:v>394100000000.01709</c:v>
                </c:pt>
                <c:pt idx="7883">
                  <c:v>394150000000.01709</c:v>
                </c:pt>
                <c:pt idx="7884">
                  <c:v>394200000000.01721</c:v>
                </c:pt>
                <c:pt idx="7885">
                  <c:v>394250000000.01721</c:v>
                </c:pt>
                <c:pt idx="7886">
                  <c:v>394300000000.01721</c:v>
                </c:pt>
                <c:pt idx="7887">
                  <c:v>394350000000.01721</c:v>
                </c:pt>
                <c:pt idx="7888">
                  <c:v>394400000000.01727</c:v>
                </c:pt>
                <c:pt idx="7889">
                  <c:v>394450000000.01727</c:v>
                </c:pt>
                <c:pt idx="7890">
                  <c:v>394500000000.01727</c:v>
                </c:pt>
                <c:pt idx="7891">
                  <c:v>394550000000.01733</c:v>
                </c:pt>
                <c:pt idx="7892">
                  <c:v>394600000000.01733</c:v>
                </c:pt>
                <c:pt idx="7893">
                  <c:v>394650000000.01752</c:v>
                </c:pt>
                <c:pt idx="7894">
                  <c:v>394700000000.01752</c:v>
                </c:pt>
                <c:pt idx="7895">
                  <c:v>394750000000.01752</c:v>
                </c:pt>
                <c:pt idx="7896">
                  <c:v>394800000000.01752</c:v>
                </c:pt>
                <c:pt idx="7897">
                  <c:v>394850000000.01752</c:v>
                </c:pt>
                <c:pt idx="7898">
                  <c:v>394900000000.01752</c:v>
                </c:pt>
                <c:pt idx="7899">
                  <c:v>394950000000.01752</c:v>
                </c:pt>
                <c:pt idx="7900">
                  <c:v>395000000000.01758</c:v>
                </c:pt>
                <c:pt idx="7901">
                  <c:v>395050000000.01758</c:v>
                </c:pt>
                <c:pt idx="7902">
                  <c:v>395100000000.01758</c:v>
                </c:pt>
                <c:pt idx="7903">
                  <c:v>395150000000.0177</c:v>
                </c:pt>
                <c:pt idx="7904">
                  <c:v>395200000000.0177</c:v>
                </c:pt>
                <c:pt idx="7905">
                  <c:v>395250000000.0177</c:v>
                </c:pt>
                <c:pt idx="7906">
                  <c:v>395300000000.0177</c:v>
                </c:pt>
                <c:pt idx="7907">
                  <c:v>395350000000.0177</c:v>
                </c:pt>
                <c:pt idx="7908">
                  <c:v>395400000000.01776</c:v>
                </c:pt>
                <c:pt idx="7909">
                  <c:v>395450000000.01776</c:v>
                </c:pt>
                <c:pt idx="7910">
                  <c:v>395500000000.01782</c:v>
                </c:pt>
                <c:pt idx="7911">
                  <c:v>395550000000.01782</c:v>
                </c:pt>
                <c:pt idx="7912">
                  <c:v>395600000000.01788</c:v>
                </c:pt>
                <c:pt idx="7913">
                  <c:v>395650000000.01788</c:v>
                </c:pt>
                <c:pt idx="7914">
                  <c:v>395700000000.01788</c:v>
                </c:pt>
                <c:pt idx="7915">
                  <c:v>395750000000.01801</c:v>
                </c:pt>
                <c:pt idx="7916">
                  <c:v>395800000000.01801</c:v>
                </c:pt>
                <c:pt idx="7917">
                  <c:v>395850000000.01801</c:v>
                </c:pt>
                <c:pt idx="7918">
                  <c:v>395900000000.01801</c:v>
                </c:pt>
                <c:pt idx="7919">
                  <c:v>395950000000.01807</c:v>
                </c:pt>
                <c:pt idx="7920">
                  <c:v>396000000000.01807</c:v>
                </c:pt>
                <c:pt idx="7921">
                  <c:v>396050000000.01807</c:v>
                </c:pt>
                <c:pt idx="7922">
                  <c:v>396100000000.01813</c:v>
                </c:pt>
                <c:pt idx="7923">
                  <c:v>396150000000.01813</c:v>
                </c:pt>
                <c:pt idx="7924">
                  <c:v>396200000000.01819</c:v>
                </c:pt>
                <c:pt idx="7925">
                  <c:v>396250000000.01819</c:v>
                </c:pt>
                <c:pt idx="7926">
                  <c:v>396300000000.01819</c:v>
                </c:pt>
                <c:pt idx="7927">
                  <c:v>396350000000.01825</c:v>
                </c:pt>
                <c:pt idx="7928">
                  <c:v>396400000000.01825</c:v>
                </c:pt>
                <c:pt idx="7929">
                  <c:v>396450000000.01831</c:v>
                </c:pt>
                <c:pt idx="7930">
                  <c:v>396500000000.01831</c:v>
                </c:pt>
                <c:pt idx="7931">
                  <c:v>396550000000.01837</c:v>
                </c:pt>
                <c:pt idx="7932">
                  <c:v>396600000000.01837</c:v>
                </c:pt>
                <c:pt idx="7933">
                  <c:v>396650000000.01837</c:v>
                </c:pt>
                <c:pt idx="7934">
                  <c:v>396700000000.01843</c:v>
                </c:pt>
                <c:pt idx="7935">
                  <c:v>396750000000.01843</c:v>
                </c:pt>
                <c:pt idx="7936">
                  <c:v>396800000000.01849</c:v>
                </c:pt>
                <c:pt idx="7937">
                  <c:v>396850000000.01849</c:v>
                </c:pt>
                <c:pt idx="7938">
                  <c:v>396900000000.01849</c:v>
                </c:pt>
                <c:pt idx="7939">
                  <c:v>396950000000.01855</c:v>
                </c:pt>
                <c:pt idx="7940">
                  <c:v>397000000000.01855</c:v>
                </c:pt>
                <c:pt idx="7941">
                  <c:v>397050000000.01862</c:v>
                </c:pt>
                <c:pt idx="7942">
                  <c:v>397100000000.01862</c:v>
                </c:pt>
                <c:pt idx="7943">
                  <c:v>397150000000.01868</c:v>
                </c:pt>
                <c:pt idx="7944">
                  <c:v>397200000000.01868</c:v>
                </c:pt>
                <c:pt idx="7945">
                  <c:v>397250000000.01868</c:v>
                </c:pt>
                <c:pt idx="7946">
                  <c:v>397300000000.01874</c:v>
                </c:pt>
                <c:pt idx="7947">
                  <c:v>397350000000.01874</c:v>
                </c:pt>
                <c:pt idx="7948">
                  <c:v>397400000000.0188</c:v>
                </c:pt>
                <c:pt idx="7949">
                  <c:v>397450000000.0188</c:v>
                </c:pt>
                <c:pt idx="7950">
                  <c:v>397500000000.01886</c:v>
                </c:pt>
                <c:pt idx="7951">
                  <c:v>397550000000.01886</c:v>
                </c:pt>
                <c:pt idx="7952">
                  <c:v>397600000000.01886</c:v>
                </c:pt>
                <c:pt idx="7953">
                  <c:v>397650000000.01892</c:v>
                </c:pt>
                <c:pt idx="7954">
                  <c:v>397700000000.01892</c:v>
                </c:pt>
                <c:pt idx="7955">
                  <c:v>397750000000.01898</c:v>
                </c:pt>
                <c:pt idx="7956">
                  <c:v>397800000000.01898</c:v>
                </c:pt>
                <c:pt idx="7957">
                  <c:v>397850000000.01898</c:v>
                </c:pt>
                <c:pt idx="7958">
                  <c:v>397900000000.01904</c:v>
                </c:pt>
                <c:pt idx="7959">
                  <c:v>397950000000.01904</c:v>
                </c:pt>
                <c:pt idx="7960">
                  <c:v>398000000000.0191</c:v>
                </c:pt>
                <c:pt idx="7961">
                  <c:v>398050000000.0191</c:v>
                </c:pt>
                <c:pt idx="7962">
                  <c:v>398100000000.01917</c:v>
                </c:pt>
                <c:pt idx="7963">
                  <c:v>398150000000.01917</c:v>
                </c:pt>
                <c:pt idx="7964">
                  <c:v>398200000000.01917</c:v>
                </c:pt>
                <c:pt idx="7965">
                  <c:v>398250000000.01917</c:v>
                </c:pt>
                <c:pt idx="7966">
                  <c:v>398300000000.01917</c:v>
                </c:pt>
                <c:pt idx="7967">
                  <c:v>398350000000.01917</c:v>
                </c:pt>
                <c:pt idx="7968">
                  <c:v>398400000000.01917</c:v>
                </c:pt>
                <c:pt idx="7969">
                  <c:v>398450000000.01917</c:v>
                </c:pt>
                <c:pt idx="7970">
                  <c:v>398500000000.01935</c:v>
                </c:pt>
                <c:pt idx="7971">
                  <c:v>398550000000.01935</c:v>
                </c:pt>
                <c:pt idx="7972">
                  <c:v>398600000000.01941</c:v>
                </c:pt>
                <c:pt idx="7973">
                  <c:v>398650000000.01941</c:v>
                </c:pt>
                <c:pt idx="7974">
                  <c:v>398700000000.01947</c:v>
                </c:pt>
                <c:pt idx="7975">
                  <c:v>398750000000.01947</c:v>
                </c:pt>
                <c:pt idx="7976">
                  <c:v>398800000000.01947</c:v>
                </c:pt>
                <c:pt idx="7977">
                  <c:v>398850000000.01947</c:v>
                </c:pt>
                <c:pt idx="7978">
                  <c:v>398900000000.01947</c:v>
                </c:pt>
                <c:pt idx="7979">
                  <c:v>398950000000.01947</c:v>
                </c:pt>
                <c:pt idx="7980">
                  <c:v>399000000000.01947</c:v>
                </c:pt>
                <c:pt idx="7981">
                  <c:v>399050000000.01947</c:v>
                </c:pt>
                <c:pt idx="7982">
                  <c:v>399100000000.01965</c:v>
                </c:pt>
                <c:pt idx="7983">
                  <c:v>399150000000.01965</c:v>
                </c:pt>
                <c:pt idx="7984">
                  <c:v>399200000000.01965</c:v>
                </c:pt>
                <c:pt idx="7985">
                  <c:v>399250000000.01965</c:v>
                </c:pt>
                <c:pt idx="7986">
                  <c:v>399300000000.01965</c:v>
                </c:pt>
                <c:pt idx="7987">
                  <c:v>399350000000.01965</c:v>
                </c:pt>
                <c:pt idx="7988">
                  <c:v>399400000000.01965</c:v>
                </c:pt>
                <c:pt idx="7989">
                  <c:v>399450000000.01984</c:v>
                </c:pt>
                <c:pt idx="7990">
                  <c:v>399500000000.01984</c:v>
                </c:pt>
                <c:pt idx="7991">
                  <c:v>399550000000.0199</c:v>
                </c:pt>
                <c:pt idx="7992">
                  <c:v>399600000000.0199</c:v>
                </c:pt>
                <c:pt idx="7993">
                  <c:v>399650000000.01996</c:v>
                </c:pt>
                <c:pt idx="7994">
                  <c:v>399700000000.01996</c:v>
                </c:pt>
                <c:pt idx="7995">
                  <c:v>399750000000.01996</c:v>
                </c:pt>
                <c:pt idx="7996">
                  <c:v>399800000000.02002</c:v>
                </c:pt>
                <c:pt idx="7997">
                  <c:v>399850000000.02002</c:v>
                </c:pt>
                <c:pt idx="7998">
                  <c:v>399900000000.02008</c:v>
                </c:pt>
                <c:pt idx="7999">
                  <c:v>399950000000.02008</c:v>
                </c:pt>
                <c:pt idx="8000">
                  <c:v>400000000000.02008</c:v>
                </c:pt>
                <c:pt idx="8001">
                  <c:v>400050000000.0202</c:v>
                </c:pt>
                <c:pt idx="8002">
                  <c:v>400100000000.0202</c:v>
                </c:pt>
                <c:pt idx="8003">
                  <c:v>400150000000.0202</c:v>
                </c:pt>
                <c:pt idx="8004">
                  <c:v>400200000000.0202</c:v>
                </c:pt>
                <c:pt idx="8005">
                  <c:v>400250000000.02026</c:v>
                </c:pt>
                <c:pt idx="8006">
                  <c:v>400300000000.02026</c:v>
                </c:pt>
                <c:pt idx="8007">
                  <c:v>400350000000.02026</c:v>
                </c:pt>
                <c:pt idx="8008">
                  <c:v>400400000000.02032</c:v>
                </c:pt>
                <c:pt idx="8009">
                  <c:v>400450000000.02032</c:v>
                </c:pt>
                <c:pt idx="8010">
                  <c:v>400500000000.02039</c:v>
                </c:pt>
                <c:pt idx="8011">
                  <c:v>400550000000.02039</c:v>
                </c:pt>
                <c:pt idx="8012">
                  <c:v>400600000000.02039</c:v>
                </c:pt>
                <c:pt idx="8013">
                  <c:v>400650000000.02051</c:v>
                </c:pt>
                <c:pt idx="8014">
                  <c:v>400700000000.02051</c:v>
                </c:pt>
                <c:pt idx="8015">
                  <c:v>400750000000.02051</c:v>
                </c:pt>
                <c:pt idx="8016">
                  <c:v>400800000000.02051</c:v>
                </c:pt>
                <c:pt idx="8017">
                  <c:v>400850000000.02057</c:v>
                </c:pt>
                <c:pt idx="8018">
                  <c:v>400900000000.02057</c:v>
                </c:pt>
                <c:pt idx="8019">
                  <c:v>400950000000.02057</c:v>
                </c:pt>
                <c:pt idx="8020">
                  <c:v>401000000000.02063</c:v>
                </c:pt>
                <c:pt idx="8021">
                  <c:v>401050000000.02063</c:v>
                </c:pt>
                <c:pt idx="8022">
                  <c:v>401100000000.02069</c:v>
                </c:pt>
                <c:pt idx="8023">
                  <c:v>401150000000.02069</c:v>
                </c:pt>
                <c:pt idx="8024">
                  <c:v>401200000000.02075</c:v>
                </c:pt>
                <c:pt idx="8025">
                  <c:v>401250000000.02075</c:v>
                </c:pt>
                <c:pt idx="8026">
                  <c:v>401300000000.02075</c:v>
                </c:pt>
                <c:pt idx="8027">
                  <c:v>401350000000.02081</c:v>
                </c:pt>
                <c:pt idx="8028">
                  <c:v>401400000000.02081</c:v>
                </c:pt>
                <c:pt idx="8029">
                  <c:v>401450000000.02087</c:v>
                </c:pt>
                <c:pt idx="8030">
                  <c:v>401500000000.02087</c:v>
                </c:pt>
                <c:pt idx="8031">
                  <c:v>401550000000.02087</c:v>
                </c:pt>
                <c:pt idx="8032">
                  <c:v>401600000000.021</c:v>
                </c:pt>
                <c:pt idx="8033">
                  <c:v>401650000000.021</c:v>
                </c:pt>
                <c:pt idx="8034">
                  <c:v>401700000000.021</c:v>
                </c:pt>
                <c:pt idx="8035">
                  <c:v>401750000000.021</c:v>
                </c:pt>
                <c:pt idx="8036">
                  <c:v>401800000000.02106</c:v>
                </c:pt>
                <c:pt idx="8037">
                  <c:v>401850000000.02106</c:v>
                </c:pt>
                <c:pt idx="8038">
                  <c:v>401900000000.02106</c:v>
                </c:pt>
                <c:pt idx="8039">
                  <c:v>401950000000.02112</c:v>
                </c:pt>
                <c:pt idx="8040">
                  <c:v>402000000000.02112</c:v>
                </c:pt>
                <c:pt idx="8041">
                  <c:v>402050000000.02118</c:v>
                </c:pt>
                <c:pt idx="8042">
                  <c:v>402100000000.02118</c:v>
                </c:pt>
                <c:pt idx="8043">
                  <c:v>402150000000.02118</c:v>
                </c:pt>
                <c:pt idx="8044">
                  <c:v>402200000000.02124</c:v>
                </c:pt>
                <c:pt idx="8045">
                  <c:v>402250000000.02124</c:v>
                </c:pt>
                <c:pt idx="8046">
                  <c:v>402300000000.0213</c:v>
                </c:pt>
                <c:pt idx="8047">
                  <c:v>402350000000.0213</c:v>
                </c:pt>
                <c:pt idx="8048">
                  <c:v>402400000000.02136</c:v>
                </c:pt>
                <c:pt idx="8049">
                  <c:v>402450000000.02136</c:v>
                </c:pt>
                <c:pt idx="8050">
                  <c:v>402500000000.02136</c:v>
                </c:pt>
                <c:pt idx="8051">
                  <c:v>402550000000.02142</c:v>
                </c:pt>
                <c:pt idx="8052">
                  <c:v>402600000000.02142</c:v>
                </c:pt>
                <c:pt idx="8053">
                  <c:v>402650000000.02148</c:v>
                </c:pt>
                <c:pt idx="8054">
                  <c:v>402700000000.02148</c:v>
                </c:pt>
                <c:pt idx="8055">
                  <c:v>402750000000.02155</c:v>
                </c:pt>
                <c:pt idx="8056">
                  <c:v>402800000000.02155</c:v>
                </c:pt>
                <c:pt idx="8057">
                  <c:v>402850000000.02155</c:v>
                </c:pt>
                <c:pt idx="8058">
                  <c:v>402900000000.02161</c:v>
                </c:pt>
                <c:pt idx="8059">
                  <c:v>402950000000.02161</c:v>
                </c:pt>
                <c:pt idx="8060">
                  <c:v>403000000000.02167</c:v>
                </c:pt>
                <c:pt idx="8061">
                  <c:v>403050000000.02167</c:v>
                </c:pt>
                <c:pt idx="8062">
                  <c:v>403100000000.02167</c:v>
                </c:pt>
                <c:pt idx="8063">
                  <c:v>403150000000.02167</c:v>
                </c:pt>
                <c:pt idx="8064">
                  <c:v>403200000000.02167</c:v>
                </c:pt>
                <c:pt idx="8065">
                  <c:v>403250000000.02167</c:v>
                </c:pt>
                <c:pt idx="8066">
                  <c:v>403300000000.02167</c:v>
                </c:pt>
                <c:pt idx="8067">
                  <c:v>403350000000.02185</c:v>
                </c:pt>
                <c:pt idx="8068">
                  <c:v>403400000000.02185</c:v>
                </c:pt>
                <c:pt idx="8069">
                  <c:v>403450000000.02185</c:v>
                </c:pt>
                <c:pt idx="8070">
                  <c:v>403500000000.02191</c:v>
                </c:pt>
                <c:pt idx="8071">
                  <c:v>403550000000.02191</c:v>
                </c:pt>
                <c:pt idx="8072">
                  <c:v>403600000000.02197</c:v>
                </c:pt>
                <c:pt idx="8073">
                  <c:v>403650000000.02197</c:v>
                </c:pt>
                <c:pt idx="8074">
                  <c:v>403700000000.02197</c:v>
                </c:pt>
                <c:pt idx="8075">
                  <c:v>403750000000.02203</c:v>
                </c:pt>
                <c:pt idx="8076">
                  <c:v>403800000000.02203</c:v>
                </c:pt>
                <c:pt idx="8077">
                  <c:v>403850000000.02209</c:v>
                </c:pt>
                <c:pt idx="8078">
                  <c:v>403900000000.02209</c:v>
                </c:pt>
                <c:pt idx="8079">
                  <c:v>403950000000.02222</c:v>
                </c:pt>
                <c:pt idx="8080">
                  <c:v>404000000000.02222</c:v>
                </c:pt>
                <c:pt idx="8081">
                  <c:v>404050000000.02222</c:v>
                </c:pt>
                <c:pt idx="8082">
                  <c:v>404100000000.02222</c:v>
                </c:pt>
                <c:pt idx="8083">
                  <c:v>404150000000.02222</c:v>
                </c:pt>
                <c:pt idx="8084">
                  <c:v>404200000000.02228</c:v>
                </c:pt>
                <c:pt idx="8085">
                  <c:v>404250000000.02228</c:v>
                </c:pt>
                <c:pt idx="8086">
                  <c:v>404300000000.02228</c:v>
                </c:pt>
                <c:pt idx="8087">
                  <c:v>404350000000.02252</c:v>
                </c:pt>
                <c:pt idx="8088">
                  <c:v>404400000000.02252</c:v>
                </c:pt>
                <c:pt idx="8089">
                  <c:v>404450000000.02252</c:v>
                </c:pt>
                <c:pt idx="8090">
                  <c:v>404500000000.02252</c:v>
                </c:pt>
                <c:pt idx="8091">
                  <c:v>404550000000.02252</c:v>
                </c:pt>
                <c:pt idx="8092">
                  <c:v>404600000000.02252</c:v>
                </c:pt>
                <c:pt idx="8093">
                  <c:v>404650000000.02252</c:v>
                </c:pt>
                <c:pt idx="8094">
                  <c:v>404700000000.02252</c:v>
                </c:pt>
                <c:pt idx="8095">
                  <c:v>404750000000.02252</c:v>
                </c:pt>
                <c:pt idx="8096">
                  <c:v>404800000000.02258</c:v>
                </c:pt>
                <c:pt idx="8097">
                  <c:v>404850000000.02258</c:v>
                </c:pt>
                <c:pt idx="8098">
                  <c:v>404900000000.02271</c:v>
                </c:pt>
                <c:pt idx="8099">
                  <c:v>404950000000.02271</c:v>
                </c:pt>
                <c:pt idx="8100">
                  <c:v>405000000000.02271</c:v>
                </c:pt>
                <c:pt idx="8101">
                  <c:v>405050000000.02271</c:v>
                </c:pt>
                <c:pt idx="8102">
                  <c:v>405100000000.02271</c:v>
                </c:pt>
                <c:pt idx="8103">
                  <c:v>405150000000.02277</c:v>
                </c:pt>
                <c:pt idx="8104">
                  <c:v>405200000000.02277</c:v>
                </c:pt>
                <c:pt idx="8105">
                  <c:v>405250000000.02277</c:v>
                </c:pt>
                <c:pt idx="8106">
                  <c:v>405300000000.02283</c:v>
                </c:pt>
                <c:pt idx="8107">
                  <c:v>405350000000.02283</c:v>
                </c:pt>
                <c:pt idx="8108">
                  <c:v>405400000000.02289</c:v>
                </c:pt>
                <c:pt idx="8109">
                  <c:v>405450000000.02289</c:v>
                </c:pt>
                <c:pt idx="8110">
                  <c:v>405500000000.02301</c:v>
                </c:pt>
                <c:pt idx="8111">
                  <c:v>405550000000.02301</c:v>
                </c:pt>
                <c:pt idx="8112">
                  <c:v>405600000000.02301</c:v>
                </c:pt>
                <c:pt idx="8113">
                  <c:v>405650000000.02301</c:v>
                </c:pt>
                <c:pt idx="8114">
                  <c:v>405700000000.02301</c:v>
                </c:pt>
                <c:pt idx="8115">
                  <c:v>405750000000.02307</c:v>
                </c:pt>
                <c:pt idx="8116">
                  <c:v>405800000000.02307</c:v>
                </c:pt>
                <c:pt idx="8117">
                  <c:v>405850000000.02307</c:v>
                </c:pt>
                <c:pt idx="8118">
                  <c:v>405900000000.02313</c:v>
                </c:pt>
                <c:pt idx="8119">
                  <c:v>405950000000.02313</c:v>
                </c:pt>
                <c:pt idx="8120">
                  <c:v>406000000000.02319</c:v>
                </c:pt>
                <c:pt idx="8121">
                  <c:v>406050000000.02319</c:v>
                </c:pt>
                <c:pt idx="8122">
                  <c:v>406100000000.02325</c:v>
                </c:pt>
                <c:pt idx="8123">
                  <c:v>406150000000.02325</c:v>
                </c:pt>
                <c:pt idx="8124">
                  <c:v>406200000000.02325</c:v>
                </c:pt>
                <c:pt idx="8125">
                  <c:v>406250000000.02332</c:v>
                </c:pt>
                <c:pt idx="8126">
                  <c:v>406300000000.02332</c:v>
                </c:pt>
                <c:pt idx="8127">
                  <c:v>406350000000.02338</c:v>
                </c:pt>
                <c:pt idx="8128">
                  <c:v>406400000000.02338</c:v>
                </c:pt>
                <c:pt idx="8129">
                  <c:v>406450000000.0235</c:v>
                </c:pt>
                <c:pt idx="8130">
                  <c:v>406500000000.0235</c:v>
                </c:pt>
                <c:pt idx="8131">
                  <c:v>406550000000.0235</c:v>
                </c:pt>
                <c:pt idx="8132">
                  <c:v>406600000000.0235</c:v>
                </c:pt>
                <c:pt idx="8133">
                  <c:v>406650000000.0235</c:v>
                </c:pt>
                <c:pt idx="8134">
                  <c:v>406700000000.02356</c:v>
                </c:pt>
                <c:pt idx="8135">
                  <c:v>406750000000.02356</c:v>
                </c:pt>
                <c:pt idx="8136">
                  <c:v>406800000000.02356</c:v>
                </c:pt>
                <c:pt idx="8137">
                  <c:v>406850000000.02362</c:v>
                </c:pt>
                <c:pt idx="8138">
                  <c:v>406900000000.02362</c:v>
                </c:pt>
                <c:pt idx="8139">
                  <c:v>406950000000.02368</c:v>
                </c:pt>
                <c:pt idx="8140">
                  <c:v>407000000000.02368</c:v>
                </c:pt>
                <c:pt idx="8141">
                  <c:v>407050000000.02374</c:v>
                </c:pt>
                <c:pt idx="8142">
                  <c:v>407100000000.02374</c:v>
                </c:pt>
                <c:pt idx="8143">
                  <c:v>407150000000.02374</c:v>
                </c:pt>
                <c:pt idx="8144">
                  <c:v>407200000000.0238</c:v>
                </c:pt>
                <c:pt idx="8145">
                  <c:v>407250000000.0238</c:v>
                </c:pt>
                <c:pt idx="8146">
                  <c:v>407300000000.02386</c:v>
                </c:pt>
                <c:pt idx="8147">
                  <c:v>407350000000.02386</c:v>
                </c:pt>
                <c:pt idx="8148">
                  <c:v>407400000000.02386</c:v>
                </c:pt>
                <c:pt idx="8149">
                  <c:v>407450000000.02393</c:v>
                </c:pt>
                <c:pt idx="8150">
                  <c:v>407500000000.02393</c:v>
                </c:pt>
                <c:pt idx="8151">
                  <c:v>407550000000.02399</c:v>
                </c:pt>
                <c:pt idx="8152">
                  <c:v>407600000000.02399</c:v>
                </c:pt>
                <c:pt idx="8153">
                  <c:v>407650000000.02423</c:v>
                </c:pt>
                <c:pt idx="8154">
                  <c:v>407700000000.02423</c:v>
                </c:pt>
                <c:pt idx="8155">
                  <c:v>407750000000.02423</c:v>
                </c:pt>
                <c:pt idx="8156">
                  <c:v>407800000000.02423</c:v>
                </c:pt>
                <c:pt idx="8157">
                  <c:v>407850000000.02423</c:v>
                </c:pt>
                <c:pt idx="8158">
                  <c:v>407900000000.02423</c:v>
                </c:pt>
                <c:pt idx="8159">
                  <c:v>407950000000.02423</c:v>
                </c:pt>
                <c:pt idx="8160">
                  <c:v>408000000000.02423</c:v>
                </c:pt>
                <c:pt idx="8161">
                  <c:v>408050000000.02423</c:v>
                </c:pt>
                <c:pt idx="8162">
                  <c:v>408100000000.02423</c:v>
                </c:pt>
                <c:pt idx="8163">
                  <c:v>408150000000.02429</c:v>
                </c:pt>
                <c:pt idx="8164">
                  <c:v>408200000000.02429</c:v>
                </c:pt>
                <c:pt idx="8165">
                  <c:v>408250000000.02454</c:v>
                </c:pt>
                <c:pt idx="8166">
                  <c:v>408300000000.02454</c:v>
                </c:pt>
                <c:pt idx="8167">
                  <c:v>408350000000.02454</c:v>
                </c:pt>
                <c:pt idx="8168">
                  <c:v>408400000000.0246</c:v>
                </c:pt>
                <c:pt idx="8169">
                  <c:v>408450000000.0246</c:v>
                </c:pt>
                <c:pt idx="8170">
                  <c:v>408500000000.02466</c:v>
                </c:pt>
                <c:pt idx="8171">
                  <c:v>408550000000.02466</c:v>
                </c:pt>
                <c:pt idx="8172">
                  <c:v>408600000000.02472</c:v>
                </c:pt>
                <c:pt idx="8173">
                  <c:v>408650000000.02472</c:v>
                </c:pt>
                <c:pt idx="8174">
                  <c:v>408700000000.02472</c:v>
                </c:pt>
                <c:pt idx="8175">
                  <c:v>408750000000.02472</c:v>
                </c:pt>
                <c:pt idx="8176">
                  <c:v>408800000000.02472</c:v>
                </c:pt>
                <c:pt idx="8177">
                  <c:v>408850000000.02472</c:v>
                </c:pt>
                <c:pt idx="8178">
                  <c:v>408900000000.02472</c:v>
                </c:pt>
                <c:pt idx="8179">
                  <c:v>408950000000.02472</c:v>
                </c:pt>
                <c:pt idx="8180">
                  <c:v>409000000000.02472</c:v>
                </c:pt>
                <c:pt idx="8181">
                  <c:v>409050000000.02472</c:v>
                </c:pt>
                <c:pt idx="8182">
                  <c:v>409100000000.02478</c:v>
                </c:pt>
                <c:pt idx="8183">
                  <c:v>409150000000.02478</c:v>
                </c:pt>
                <c:pt idx="8184">
                  <c:v>409200000000.02502</c:v>
                </c:pt>
                <c:pt idx="8185">
                  <c:v>409250000000.02502</c:v>
                </c:pt>
                <c:pt idx="8186">
                  <c:v>409300000000.02502</c:v>
                </c:pt>
                <c:pt idx="8187">
                  <c:v>409350000000.02502</c:v>
                </c:pt>
                <c:pt idx="8188">
                  <c:v>409400000000.02502</c:v>
                </c:pt>
                <c:pt idx="8189">
                  <c:v>409450000000.02502</c:v>
                </c:pt>
                <c:pt idx="8190">
                  <c:v>409500000000.02502</c:v>
                </c:pt>
                <c:pt idx="8191">
                  <c:v>409550000000.02502</c:v>
                </c:pt>
                <c:pt idx="8192">
                  <c:v>409600000000.02502</c:v>
                </c:pt>
                <c:pt idx="8193">
                  <c:v>409650000000.02502</c:v>
                </c:pt>
                <c:pt idx="8194">
                  <c:v>409700000000.02509</c:v>
                </c:pt>
                <c:pt idx="8195">
                  <c:v>409750000000.02509</c:v>
                </c:pt>
                <c:pt idx="8196">
                  <c:v>409800000000.02521</c:v>
                </c:pt>
                <c:pt idx="8197">
                  <c:v>409850000000.02521</c:v>
                </c:pt>
                <c:pt idx="8198">
                  <c:v>409900000000.02521</c:v>
                </c:pt>
                <c:pt idx="8199">
                  <c:v>409950000000.02521</c:v>
                </c:pt>
                <c:pt idx="8200">
                  <c:v>410000000000.02521</c:v>
                </c:pt>
                <c:pt idx="8201">
                  <c:v>410050000000.02527</c:v>
                </c:pt>
                <c:pt idx="8202">
                  <c:v>410100000000.02527</c:v>
                </c:pt>
                <c:pt idx="8203">
                  <c:v>410150000000.02533</c:v>
                </c:pt>
                <c:pt idx="8204">
                  <c:v>410200000000.02533</c:v>
                </c:pt>
                <c:pt idx="8205">
                  <c:v>410250000000.02533</c:v>
                </c:pt>
                <c:pt idx="8206">
                  <c:v>410300000000.02539</c:v>
                </c:pt>
                <c:pt idx="8207">
                  <c:v>410350000000.02539</c:v>
                </c:pt>
                <c:pt idx="8208">
                  <c:v>410400000000.02551</c:v>
                </c:pt>
                <c:pt idx="8209">
                  <c:v>410450000000.02551</c:v>
                </c:pt>
                <c:pt idx="8210">
                  <c:v>410500000000.02551</c:v>
                </c:pt>
                <c:pt idx="8211">
                  <c:v>410550000000.02551</c:v>
                </c:pt>
                <c:pt idx="8212">
                  <c:v>410600000000.02551</c:v>
                </c:pt>
                <c:pt idx="8213">
                  <c:v>410650000000.02557</c:v>
                </c:pt>
                <c:pt idx="8214">
                  <c:v>410700000000.02557</c:v>
                </c:pt>
                <c:pt idx="8215">
                  <c:v>410750000000.02563</c:v>
                </c:pt>
                <c:pt idx="8216">
                  <c:v>410800000000.02563</c:v>
                </c:pt>
                <c:pt idx="8217">
                  <c:v>410850000000.02563</c:v>
                </c:pt>
                <c:pt idx="8218">
                  <c:v>410900000000.0257</c:v>
                </c:pt>
                <c:pt idx="8219">
                  <c:v>410950000000.0257</c:v>
                </c:pt>
                <c:pt idx="8220">
                  <c:v>411000000000.02576</c:v>
                </c:pt>
                <c:pt idx="8221">
                  <c:v>411050000000.02576</c:v>
                </c:pt>
                <c:pt idx="8222">
                  <c:v>411100000000.02576</c:v>
                </c:pt>
                <c:pt idx="8223">
                  <c:v>411150000000.02582</c:v>
                </c:pt>
                <c:pt idx="8224">
                  <c:v>411200000000.02582</c:v>
                </c:pt>
                <c:pt idx="8225">
                  <c:v>411250000000.02588</c:v>
                </c:pt>
                <c:pt idx="8226">
                  <c:v>411300000000.02588</c:v>
                </c:pt>
                <c:pt idx="8227">
                  <c:v>411350000000.026</c:v>
                </c:pt>
                <c:pt idx="8228">
                  <c:v>411400000000.026</c:v>
                </c:pt>
                <c:pt idx="8229">
                  <c:v>411450000000.026</c:v>
                </c:pt>
                <c:pt idx="8230">
                  <c:v>411500000000.026</c:v>
                </c:pt>
                <c:pt idx="8231">
                  <c:v>411550000000.026</c:v>
                </c:pt>
                <c:pt idx="8232">
                  <c:v>411600000000.02606</c:v>
                </c:pt>
                <c:pt idx="8233">
                  <c:v>411650000000.02606</c:v>
                </c:pt>
                <c:pt idx="8234">
                  <c:v>411700000000.02612</c:v>
                </c:pt>
                <c:pt idx="8235">
                  <c:v>411750000000.02612</c:v>
                </c:pt>
                <c:pt idx="8236">
                  <c:v>411800000000.02612</c:v>
                </c:pt>
                <c:pt idx="8237">
                  <c:v>411850000000.02618</c:v>
                </c:pt>
                <c:pt idx="8238">
                  <c:v>411900000000.02618</c:v>
                </c:pt>
                <c:pt idx="8239">
                  <c:v>411950000000.02625</c:v>
                </c:pt>
                <c:pt idx="8240">
                  <c:v>412000000000.02625</c:v>
                </c:pt>
                <c:pt idx="8241">
                  <c:v>412050000000.02625</c:v>
                </c:pt>
                <c:pt idx="8242">
                  <c:v>412100000000.02631</c:v>
                </c:pt>
                <c:pt idx="8243">
                  <c:v>412150000000.02631</c:v>
                </c:pt>
                <c:pt idx="8244">
                  <c:v>412200000000.02637</c:v>
                </c:pt>
                <c:pt idx="8245">
                  <c:v>412250000000.02637</c:v>
                </c:pt>
                <c:pt idx="8246">
                  <c:v>412300000000.02643</c:v>
                </c:pt>
                <c:pt idx="8247">
                  <c:v>412350000000.02643</c:v>
                </c:pt>
                <c:pt idx="8248">
                  <c:v>412400000000.02643</c:v>
                </c:pt>
                <c:pt idx="8249">
                  <c:v>412450000000.02649</c:v>
                </c:pt>
                <c:pt idx="8250">
                  <c:v>412500000000.02649</c:v>
                </c:pt>
                <c:pt idx="8251">
                  <c:v>412550000000.02655</c:v>
                </c:pt>
                <c:pt idx="8252">
                  <c:v>412600000000.02655</c:v>
                </c:pt>
                <c:pt idx="8253">
                  <c:v>412650000000.02655</c:v>
                </c:pt>
                <c:pt idx="8254">
                  <c:v>412700000000.02661</c:v>
                </c:pt>
                <c:pt idx="8255">
                  <c:v>412750000000.02661</c:v>
                </c:pt>
                <c:pt idx="8256">
                  <c:v>412800000000.02667</c:v>
                </c:pt>
                <c:pt idx="8257">
                  <c:v>412850000000.02667</c:v>
                </c:pt>
                <c:pt idx="8258">
                  <c:v>412900000000.02667</c:v>
                </c:pt>
                <c:pt idx="8259">
                  <c:v>412950000000.02667</c:v>
                </c:pt>
                <c:pt idx="8260">
                  <c:v>413000000000.02667</c:v>
                </c:pt>
                <c:pt idx="8261">
                  <c:v>413050000000.02667</c:v>
                </c:pt>
                <c:pt idx="8262">
                  <c:v>413100000000.02667</c:v>
                </c:pt>
                <c:pt idx="8263">
                  <c:v>413150000000.02686</c:v>
                </c:pt>
                <c:pt idx="8264">
                  <c:v>413200000000.02686</c:v>
                </c:pt>
                <c:pt idx="8265">
                  <c:v>413250000000.02692</c:v>
                </c:pt>
                <c:pt idx="8266">
                  <c:v>413300000000.02692</c:v>
                </c:pt>
                <c:pt idx="8267">
                  <c:v>413350000000.02692</c:v>
                </c:pt>
                <c:pt idx="8268">
                  <c:v>413400000000.02698</c:v>
                </c:pt>
                <c:pt idx="8269">
                  <c:v>413450000000.02698</c:v>
                </c:pt>
                <c:pt idx="8270">
                  <c:v>413500000000.02722</c:v>
                </c:pt>
                <c:pt idx="8271">
                  <c:v>413550000000.02722</c:v>
                </c:pt>
                <c:pt idx="8272">
                  <c:v>413600000000.02722</c:v>
                </c:pt>
                <c:pt idx="8273">
                  <c:v>413650000000.02722</c:v>
                </c:pt>
                <c:pt idx="8274">
                  <c:v>413700000000.02722</c:v>
                </c:pt>
                <c:pt idx="8275">
                  <c:v>413750000000.02722</c:v>
                </c:pt>
                <c:pt idx="8276">
                  <c:v>413800000000.02722</c:v>
                </c:pt>
                <c:pt idx="8277">
                  <c:v>413850000000.02722</c:v>
                </c:pt>
                <c:pt idx="8278">
                  <c:v>413900000000.02722</c:v>
                </c:pt>
                <c:pt idx="8279">
                  <c:v>413950000000.02722</c:v>
                </c:pt>
                <c:pt idx="8280">
                  <c:v>414000000000.02728</c:v>
                </c:pt>
                <c:pt idx="8281">
                  <c:v>414050000000.02728</c:v>
                </c:pt>
                <c:pt idx="8282">
                  <c:v>414100000000.02753</c:v>
                </c:pt>
                <c:pt idx="8283">
                  <c:v>414150000000.02753</c:v>
                </c:pt>
                <c:pt idx="8284">
                  <c:v>414200000000.02753</c:v>
                </c:pt>
                <c:pt idx="8285">
                  <c:v>414250000000.02753</c:v>
                </c:pt>
                <c:pt idx="8286">
                  <c:v>414300000000.02753</c:v>
                </c:pt>
                <c:pt idx="8287">
                  <c:v>414350000000.02753</c:v>
                </c:pt>
                <c:pt idx="8288">
                  <c:v>414400000000.02753</c:v>
                </c:pt>
                <c:pt idx="8289">
                  <c:v>414450000000.02753</c:v>
                </c:pt>
                <c:pt idx="8290">
                  <c:v>414500000000.02753</c:v>
                </c:pt>
                <c:pt idx="8291">
                  <c:v>414550000000.02753</c:v>
                </c:pt>
                <c:pt idx="8292">
                  <c:v>414600000000.02759</c:v>
                </c:pt>
                <c:pt idx="8293">
                  <c:v>414650000000.02759</c:v>
                </c:pt>
                <c:pt idx="8294">
                  <c:v>414700000000.02771</c:v>
                </c:pt>
                <c:pt idx="8295">
                  <c:v>414750000000.02771</c:v>
                </c:pt>
                <c:pt idx="8296">
                  <c:v>414800000000.02771</c:v>
                </c:pt>
                <c:pt idx="8297">
                  <c:v>414850000000.02771</c:v>
                </c:pt>
                <c:pt idx="8298">
                  <c:v>414900000000.02771</c:v>
                </c:pt>
                <c:pt idx="8299">
                  <c:v>414950000000.02777</c:v>
                </c:pt>
                <c:pt idx="8300">
                  <c:v>415000000000.02777</c:v>
                </c:pt>
                <c:pt idx="8301">
                  <c:v>415050000000.02783</c:v>
                </c:pt>
                <c:pt idx="8302">
                  <c:v>415100000000.02783</c:v>
                </c:pt>
                <c:pt idx="8303">
                  <c:v>415150000000.02783</c:v>
                </c:pt>
                <c:pt idx="8304">
                  <c:v>415200000000.02789</c:v>
                </c:pt>
                <c:pt idx="8305">
                  <c:v>415250000000.02789</c:v>
                </c:pt>
                <c:pt idx="8306">
                  <c:v>415300000000.02802</c:v>
                </c:pt>
                <c:pt idx="8307">
                  <c:v>415350000000.02802</c:v>
                </c:pt>
                <c:pt idx="8308">
                  <c:v>415400000000.02802</c:v>
                </c:pt>
                <c:pt idx="8309">
                  <c:v>415450000000.02802</c:v>
                </c:pt>
                <c:pt idx="8310">
                  <c:v>415500000000.02802</c:v>
                </c:pt>
                <c:pt idx="8311">
                  <c:v>415550000000.02808</c:v>
                </c:pt>
                <c:pt idx="8312">
                  <c:v>415600000000.02808</c:v>
                </c:pt>
                <c:pt idx="8313">
                  <c:v>415650000000.0282</c:v>
                </c:pt>
                <c:pt idx="8314">
                  <c:v>415700000000.0282</c:v>
                </c:pt>
                <c:pt idx="8315">
                  <c:v>415750000000.0282</c:v>
                </c:pt>
                <c:pt idx="8316">
                  <c:v>415800000000.0282</c:v>
                </c:pt>
                <c:pt idx="8317">
                  <c:v>415850000000.0282</c:v>
                </c:pt>
                <c:pt idx="8318">
                  <c:v>415900000000.02826</c:v>
                </c:pt>
                <c:pt idx="8319">
                  <c:v>415950000000.02826</c:v>
                </c:pt>
                <c:pt idx="8320">
                  <c:v>416000000000.02832</c:v>
                </c:pt>
                <c:pt idx="8321">
                  <c:v>416050000000.02832</c:v>
                </c:pt>
                <c:pt idx="8322">
                  <c:v>416100000000.02832</c:v>
                </c:pt>
                <c:pt idx="8323">
                  <c:v>416150000000.02838</c:v>
                </c:pt>
                <c:pt idx="8324">
                  <c:v>416200000000.02838</c:v>
                </c:pt>
                <c:pt idx="8325">
                  <c:v>416250000000.0285</c:v>
                </c:pt>
                <c:pt idx="8326">
                  <c:v>416300000000.0285</c:v>
                </c:pt>
                <c:pt idx="8327">
                  <c:v>416350000000.0285</c:v>
                </c:pt>
                <c:pt idx="8328">
                  <c:v>416400000000.0285</c:v>
                </c:pt>
                <c:pt idx="8329">
                  <c:v>416450000000.0285</c:v>
                </c:pt>
                <c:pt idx="8330">
                  <c:v>416500000000.02856</c:v>
                </c:pt>
                <c:pt idx="8331">
                  <c:v>416550000000.02856</c:v>
                </c:pt>
                <c:pt idx="8332">
                  <c:v>416600000000.02863</c:v>
                </c:pt>
                <c:pt idx="8333">
                  <c:v>416650000000.02863</c:v>
                </c:pt>
                <c:pt idx="8334">
                  <c:v>416700000000.02863</c:v>
                </c:pt>
                <c:pt idx="8335">
                  <c:v>416750000000.02869</c:v>
                </c:pt>
                <c:pt idx="8336">
                  <c:v>416800000000.02869</c:v>
                </c:pt>
                <c:pt idx="8337">
                  <c:v>416850000000.02875</c:v>
                </c:pt>
                <c:pt idx="8338">
                  <c:v>416900000000.02875</c:v>
                </c:pt>
                <c:pt idx="8339">
                  <c:v>416950000000.02881</c:v>
                </c:pt>
                <c:pt idx="8340">
                  <c:v>417000000000.02881</c:v>
                </c:pt>
                <c:pt idx="8341">
                  <c:v>417050000000.02881</c:v>
                </c:pt>
                <c:pt idx="8342">
                  <c:v>417100000000.02887</c:v>
                </c:pt>
                <c:pt idx="8343">
                  <c:v>417150000000.02887</c:v>
                </c:pt>
                <c:pt idx="8344">
                  <c:v>417200000000.02893</c:v>
                </c:pt>
                <c:pt idx="8345">
                  <c:v>417250000000.02893</c:v>
                </c:pt>
                <c:pt idx="8346">
                  <c:v>417300000000.02893</c:v>
                </c:pt>
                <c:pt idx="8347">
                  <c:v>417350000000.02899</c:v>
                </c:pt>
                <c:pt idx="8348">
                  <c:v>417400000000.02899</c:v>
                </c:pt>
                <c:pt idx="8349">
                  <c:v>417450000000.02905</c:v>
                </c:pt>
                <c:pt idx="8350">
                  <c:v>417500000000.02905</c:v>
                </c:pt>
                <c:pt idx="8351">
                  <c:v>417550000000.02911</c:v>
                </c:pt>
                <c:pt idx="8352">
                  <c:v>417600000000.02911</c:v>
                </c:pt>
                <c:pt idx="8353">
                  <c:v>417650000000.02911</c:v>
                </c:pt>
                <c:pt idx="8354">
                  <c:v>417700000000.02917</c:v>
                </c:pt>
                <c:pt idx="8355">
                  <c:v>417750000000.02917</c:v>
                </c:pt>
                <c:pt idx="8356">
                  <c:v>417800000000.02924</c:v>
                </c:pt>
                <c:pt idx="8357">
                  <c:v>417850000000.02924</c:v>
                </c:pt>
                <c:pt idx="8358">
                  <c:v>417900000000.02924</c:v>
                </c:pt>
                <c:pt idx="8359">
                  <c:v>417950000000.0293</c:v>
                </c:pt>
                <c:pt idx="8360">
                  <c:v>418000000000.0293</c:v>
                </c:pt>
                <c:pt idx="8361">
                  <c:v>418050000000.02936</c:v>
                </c:pt>
                <c:pt idx="8362">
                  <c:v>418100000000.02936</c:v>
                </c:pt>
                <c:pt idx="8363">
                  <c:v>418150000000.02942</c:v>
                </c:pt>
                <c:pt idx="8364">
                  <c:v>418200000000.02942</c:v>
                </c:pt>
                <c:pt idx="8365">
                  <c:v>418250000000.02942</c:v>
                </c:pt>
                <c:pt idx="8366">
                  <c:v>418300000000.02948</c:v>
                </c:pt>
                <c:pt idx="8367">
                  <c:v>418350000000.02948</c:v>
                </c:pt>
                <c:pt idx="8368">
                  <c:v>418400000000.02954</c:v>
                </c:pt>
                <c:pt idx="8369">
                  <c:v>418450000000.02954</c:v>
                </c:pt>
                <c:pt idx="8370">
                  <c:v>418500000000.0296</c:v>
                </c:pt>
                <c:pt idx="8371">
                  <c:v>418550000000.0296</c:v>
                </c:pt>
                <c:pt idx="8372">
                  <c:v>418600000000.0296</c:v>
                </c:pt>
                <c:pt idx="8373">
                  <c:v>418650000000.02966</c:v>
                </c:pt>
                <c:pt idx="8374">
                  <c:v>418700000000.02966</c:v>
                </c:pt>
                <c:pt idx="8375">
                  <c:v>418750000000.02966</c:v>
                </c:pt>
                <c:pt idx="8376">
                  <c:v>418800000000.02966</c:v>
                </c:pt>
                <c:pt idx="8377">
                  <c:v>418850000000.02966</c:v>
                </c:pt>
                <c:pt idx="8378">
                  <c:v>418900000000.02966</c:v>
                </c:pt>
                <c:pt idx="8379">
                  <c:v>418950000000.02966</c:v>
                </c:pt>
                <c:pt idx="8380">
                  <c:v>419000000000.02985</c:v>
                </c:pt>
                <c:pt idx="8381">
                  <c:v>419050000000.02985</c:v>
                </c:pt>
                <c:pt idx="8382">
                  <c:v>419100000000.02991</c:v>
                </c:pt>
                <c:pt idx="8383">
                  <c:v>419150000000.02991</c:v>
                </c:pt>
                <c:pt idx="8384">
                  <c:v>419200000000.02991</c:v>
                </c:pt>
                <c:pt idx="8385">
                  <c:v>419250000000.02997</c:v>
                </c:pt>
                <c:pt idx="8386">
                  <c:v>419300000000.02997</c:v>
                </c:pt>
                <c:pt idx="8387">
                  <c:v>419350000000.03003</c:v>
                </c:pt>
                <c:pt idx="8388">
                  <c:v>419400000000.03003</c:v>
                </c:pt>
                <c:pt idx="8389">
                  <c:v>419450000000.03003</c:v>
                </c:pt>
                <c:pt idx="8390">
                  <c:v>419500000000.03009</c:v>
                </c:pt>
                <c:pt idx="8391">
                  <c:v>419550000000.03009</c:v>
                </c:pt>
                <c:pt idx="8392">
                  <c:v>419600000000.03021</c:v>
                </c:pt>
                <c:pt idx="8393">
                  <c:v>419650000000.03021</c:v>
                </c:pt>
                <c:pt idx="8394">
                  <c:v>419700000000.03021</c:v>
                </c:pt>
                <c:pt idx="8395">
                  <c:v>419750000000.03021</c:v>
                </c:pt>
                <c:pt idx="8396">
                  <c:v>419800000000.03021</c:v>
                </c:pt>
                <c:pt idx="8397">
                  <c:v>419850000000.03027</c:v>
                </c:pt>
                <c:pt idx="8398">
                  <c:v>419900000000.03027</c:v>
                </c:pt>
                <c:pt idx="8399">
                  <c:v>419950000000.03033</c:v>
                </c:pt>
                <c:pt idx="8400">
                  <c:v>420000000000.03033</c:v>
                </c:pt>
                <c:pt idx="8401">
                  <c:v>420050000000.03052</c:v>
                </c:pt>
                <c:pt idx="8402">
                  <c:v>420100000000.03052</c:v>
                </c:pt>
                <c:pt idx="8403">
                  <c:v>420150000000.03052</c:v>
                </c:pt>
                <c:pt idx="8404">
                  <c:v>420200000000.03052</c:v>
                </c:pt>
                <c:pt idx="8405">
                  <c:v>420250000000.03052</c:v>
                </c:pt>
                <c:pt idx="8406">
                  <c:v>420300000000.03052</c:v>
                </c:pt>
                <c:pt idx="8407">
                  <c:v>420350000000.03052</c:v>
                </c:pt>
                <c:pt idx="8408">
                  <c:v>420400000000.03052</c:v>
                </c:pt>
                <c:pt idx="8409">
                  <c:v>420450000000.03058</c:v>
                </c:pt>
                <c:pt idx="8410">
                  <c:v>420500000000.03058</c:v>
                </c:pt>
                <c:pt idx="8411">
                  <c:v>420550000000.0307</c:v>
                </c:pt>
                <c:pt idx="8412">
                  <c:v>420600000000.0307</c:v>
                </c:pt>
                <c:pt idx="8413">
                  <c:v>420650000000.0307</c:v>
                </c:pt>
                <c:pt idx="8414">
                  <c:v>420700000000.0307</c:v>
                </c:pt>
                <c:pt idx="8415">
                  <c:v>420750000000.0307</c:v>
                </c:pt>
                <c:pt idx="8416">
                  <c:v>420800000000.03076</c:v>
                </c:pt>
                <c:pt idx="8417">
                  <c:v>420850000000.03076</c:v>
                </c:pt>
                <c:pt idx="8418">
                  <c:v>420900000000.03082</c:v>
                </c:pt>
                <c:pt idx="8419">
                  <c:v>420950000000.03082</c:v>
                </c:pt>
                <c:pt idx="8420">
                  <c:v>421000000000.03082</c:v>
                </c:pt>
                <c:pt idx="8421">
                  <c:v>421050000000.03088</c:v>
                </c:pt>
                <c:pt idx="8422">
                  <c:v>421100000000.03088</c:v>
                </c:pt>
                <c:pt idx="8423">
                  <c:v>421150000000.03101</c:v>
                </c:pt>
                <c:pt idx="8424">
                  <c:v>421200000000.03101</c:v>
                </c:pt>
                <c:pt idx="8425">
                  <c:v>421250000000.03101</c:v>
                </c:pt>
                <c:pt idx="8426">
                  <c:v>421300000000.03101</c:v>
                </c:pt>
                <c:pt idx="8427">
                  <c:v>421350000000.03101</c:v>
                </c:pt>
                <c:pt idx="8428">
                  <c:v>421400000000.03107</c:v>
                </c:pt>
                <c:pt idx="8429">
                  <c:v>421450000000.03107</c:v>
                </c:pt>
                <c:pt idx="8430">
                  <c:v>421500000000.03113</c:v>
                </c:pt>
                <c:pt idx="8431">
                  <c:v>421550000000.03113</c:v>
                </c:pt>
                <c:pt idx="8432">
                  <c:v>421600000000.03119</c:v>
                </c:pt>
                <c:pt idx="8433">
                  <c:v>421650000000.03119</c:v>
                </c:pt>
                <c:pt idx="8434">
                  <c:v>421700000000.03119</c:v>
                </c:pt>
                <c:pt idx="8435">
                  <c:v>421750000000.03125</c:v>
                </c:pt>
                <c:pt idx="8436">
                  <c:v>421800000000.03125</c:v>
                </c:pt>
                <c:pt idx="8437">
                  <c:v>421850000000.03131</c:v>
                </c:pt>
                <c:pt idx="8438">
                  <c:v>421900000000.03131</c:v>
                </c:pt>
                <c:pt idx="8439">
                  <c:v>421950000000.03131</c:v>
                </c:pt>
                <c:pt idx="8440">
                  <c:v>422000000000.03137</c:v>
                </c:pt>
                <c:pt idx="8441">
                  <c:v>422050000000.03137</c:v>
                </c:pt>
                <c:pt idx="8442">
                  <c:v>422100000000.03143</c:v>
                </c:pt>
                <c:pt idx="8443">
                  <c:v>422150000000.03143</c:v>
                </c:pt>
                <c:pt idx="8444">
                  <c:v>422200000000.03149</c:v>
                </c:pt>
                <c:pt idx="8445">
                  <c:v>422250000000.03149</c:v>
                </c:pt>
                <c:pt idx="8446">
                  <c:v>422300000000.03149</c:v>
                </c:pt>
                <c:pt idx="8447">
                  <c:v>422350000000.03156</c:v>
                </c:pt>
                <c:pt idx="8448">
                  <c:v>422400000000.03156</c:v>
                </c:pt>
                <c:pt idx="8449">
                  <c:v>422450000000.03162</c:v>
                </c:pt>
                <c:pt idx="8450">
                  <c:v>422500000000.03162</c:v>
                </c:pt>
                <c:pt idx="8451">
                  <c:v>422550000000.03162</c:v>
                </c:pt>
                <c:pt idx="8452">
                  <c:v>422600000000.03168</c:v>
                </c:pt>
                <c:pt idx="8453">
                  <c:v>422650000000.03168</c:v>
                </c:pt>
                <c:pt idx="8454">
                  <c:v>422700000000.03174</c:v>
                </c:pt>
                <c:pt idx="8455">
                  <c:v>422750000000.03174</c:v>
                </c:pt>
                <c:pt idx="8456">
                  <c:v>422800000000.0318</c:v>
                </c:pt>
                <c:pt idx="8457">
                  <c:v>422850000000.0318</c:v>
                </c:pt>
                <c:pt idx="8458">
                  <c:v>422900000000.0318</c:v>
                </c:pt>
                <c:pt idx="8459">
                  <c:v>422950000000.03186</c:v>
                </c:pt>
                <c:pt idx="8460">
                  <c:v>423000000000.03186</c:v>
                </c:pt>
                <c:pt idx="8461">
                  <c:v>423050000000.03192</c:v>
                </c:pt>
                <c:pt idx="8462">
                  <c:v>423100000000.03192</c:v>
                </c:pt>
                <c:pt idx="8463">
                  <c:v>423150000000.03192</c:v>
                </c:pt>
                <c:pt idx="8464">
                  <c:v>423200000000.03198</c:v>
                </c:pt>
                <c:pt idx="8465">
                  <c:v>423250000000.03198</c:v>
                </c:pt>
                <c:pt idx="8466">
                  <c:v>423300000000.03223</c:v>
                </c:pt>
                <c:pt idx="8467">
                  <c:v>423350000000.03223</c:v>
                </c:pt>
                <c:pt idx="8468">
                  <c:v>423400000000.03223</c:v>
                </c:pt>
                <c:pt idx="8469">
                  <c:v>423450000000.03223</c:v>
                </c:pt>
                <c:pt idx="8470">
                  <c:v>423500000000.03223</c:v>
                </c:pt>
                <c:pt idx="8471">
                  <c:v>423550000000.03223</c:v>
                </c:pt>
                <c:pt idx="8472">
                  <c:v>423600000000.03223</c:v>
                </c:pt>
                <c:pt idx="8473">
                  <c:v>423650000000.03223</c:v>
                </c:pt>
                <c:pt idx="8474">
                  <c:v>423700000000.03223</c:v>
                </c:pt>
                <c:pt idx="8475">
                  <c:v>423750000000.03229</c:v>
                </c:pt>
                <c:pt idx="8476">
                  <c:v>423800000000.03229</c:v>
                </c:pt>
                <c:pt idx="8477">
                  <c:v>423850000000.03229</c:v>
                </c:pt>
                <c:pt idx="8478">
                  <c:v>423900000000.03253</c:v>
                </c:pt>
                <c:pt idx="8479">
                  <c:v>423950000000.03253</c:v>
                </c:pt>
                <c:pt idx="8480">
                  <c:v>424000000000.03253</c:v>
                </c:pt>
                <c:pt idx="8481">
                  <c:v>424050000000.03253</c:v>
                </c:pt>
                <c:pt idx="8482">
                  <c:v>424100000000.03253</c:v>
                </c:pt>
                <c:pt idx="8483">
                  <c:v>424150000000.03253</c:v>
                </c:pt>
                <c:pt idx="8484">
                  <c:v>424200000000.03253</c:v>
                </c:pt>
                <c:pt idx="8485">
                  <c:v>424250000000.03253</c:v>
                </c:pt>
                <c:pt idx="8486">
                  <c:v>424300000000.03253</c:v>
                </c:pt>
                <c:pt idx="8487">
                  <c:v>424350000000.03259</c:v>
                </c:pt>
                <c:pt idx="8488">
                  <c:v>424400000000.03259</c:v>
                </c:pt>
                <c:pt idx="8489">
                  <c:v>424450000000.03259</c:v>
                </c:pt>
                <c:pt idx="8490">
                  <c:v>424500000000.03271</c:v>
                </c:pt>
                <c:pt idx="8491">
                  <c:v>424550000000.03271</c:v>
                </c:pt>
                <c:pt idx="8492">
                  <c:v>424600000000.03271</c:v>
                </c:pt>
                <c:pt idx="8493">
                  <c:v>424650000000.03271</c:v>
                </c:pt>
                <c:pt idx="8494">
                  <c:v>424700000000.03271</c:v>
                </c:pt>
                <c:pt idx="8495">
                  <c:v>424750000000.03278</c:v>
                </c:pt>
                <c:pt idx="8496">
                  <c:v>424800000000.03278</c:v>
                </c:pt>
                <c:pt idx="8497">
                  <c:v>424850000000.03302</c:v>
                </c:pt>
                <c:pt idx="8498">
                  <c:v>424900000000.03302</c:v>
                </c:pt>
                <c:pt idx="8499">
                  <c:v>424950000000.03302</c:v>
                </c:pt>
                <c:pt idx="8500">
                  <c:v>425000000000.03302</c:v>
                </c:pt>
                <c:pt idx="8501">
                  <c:v>425050000000.03302</c:v>
                </c:pt>
                <c:pt idx="8502">
                  <c:v>425100000000.03302</c:v>
                </c:pt>
                <c:pt idx="8503">
                  <c:v>425150000000.03302</c:v>
                </c:pt>
                <c:pt idx="8504">
                  <c:v>425200000000.03302</c:v>
                </c:pt>
                <c:pt idx="8505">
                  <c:v>425250000000.03302</c:v>
                </c:pt>
                <c:pt idx="8506">
                  <c:v>425300000000.03308</c:v>
                </c:pt>
                <c:pt idx="8507">
                  <c:v>425350000000.03308</c:v>
                </c:pt>
                <c:pt idx="8508">
                  <c:v>425400000000.03308</c:v>
                </c:pt>
                <c:pt idx="8509">
                  <c:v>425450000000.0332</c:v>
                </c:pt>
                <c:pt idx="8510">
                  <c:v>425500000000.0332</c:v>
                </c:pt>
                <c:pt idx="8511">
                  <c:v>425550000000.0332</c:v>
                </c:pt>
                <c:pt idx="8512">
                  <c:v>425600000000.0332</c:v>
                </c:pt>
                <c:pt idx="8513">
                  <c:v>425650000000.0332</c:v>
                </c:pt>
                <c:pt idx="8514">
                  <c:v>425700000000.03326</c:v>
                </c:pt>
                <c:pt idx="8515">
                  <c:v>425750000000.03326</c:v>
                </c:pt>
                <c:pt idx="8516">
                  <c:v>425800000000.03333</c:v>
                </c:pt>
                <c:pt idx="8517">
                  <c:v>425850000000.03333</c:v>
                </c:pt>
                <c:pt idx="8518">
                  <c:v>425900000000.03339</c:v>
                </c:pt>
                <c:pt idx="8519">
                  <c:v>425950000000.03339</c:v>
                </c:pt>
                <c:pt idx="8520">
                  <c:v>426000000000.03339</c:v>
                </c:pt>
                <c:pt idx="8521">
                  <c:v>426050000000.03351</c:v>
                </c:pt>
                <c:pt idx="8522">
                  <c:v>426100000000.03351</c:v>
                </c:pt>
                <c:pt idx="8523">
                  <c:v>426150000000.03351</c:v>
                </c:pt>
                <c:pt idx="8524">
                  <c:v>426200000000.03351</c:v>
                </c:pt>
                <c:pt idx="8525">
                  <c:v>426250000000.03351</c:v>
                </c:pt>
                <c:pt idx="8526">
                  <c:v>426300000000.03357</c:v>
                </c:pt>
                <c:pt idx="8527">
                  <c:v>426350000000.03357</c:v>
                </c:pt>
                <c:pt idx="8528">
                  <c:v>426400000000.03363</c:v>
                </c:pt>
                <c:pt idx="8529">
                  <c:v>426450000000.03363</c:v>
                </c:pt>
                <c:pt idx="8530">
                  <c:v>426500000000.03369</c:v>
                </c:pt>
                <c:pt idx="8531">
                  <c:v>426550000000.03369</c:v>
                </c:pt>
                <c:pt idx="8532">
                  <c:v>426600000000.03369</c:v>
                </c:pt>
                <c:pt idx="8533">
                  <c:v>426650000000.03375</c:v>
                </c:pt>
                <c:pt idx="8534">
                  <c:v>426700000000.03375</c:v>
                </c:pt>
                <c:pt idx="8535">
                  <c:v>426750000000.03381</c:v>
                </c:pt>
                <c:pt idx="8536">
                  <c:v>426800000000.03381</c:v>
                </c:pt>
                <c:pt idx="8537">
                  <c:v>426850000000.03387</c:v>
                </c:pt>
                <c:pt idx="8538">
                  <c:v>426900000000.03387</c:v>
                </c:pt>
                <c:pt idx="8539">
                  <c:v>426950000000.03387</c:v>
                </c:pt>
                <c:pt idx="8540">
                  <c:v>427000000000.03412</c:v>
                </c:pt>
                <c:pt idx="8541">
                  <c:v>427050000000.03412</c:v>
                </c:pt>
                <c:pt idx="8542">
                  <c:v>427100000000.03418</c:v>
                </c:pt>
                <c:pt idx="8543">
                  <c:v>427150000000.03418</c:v>
                </c:pt>
                <c:pt idx="8544">
                  <c:v>427200000000.03418</c:v>
                </c:pt>
                <c:pt idx="8545">
                  <c:v>427250000000.03424</c:v>
                </c:pt>
                <c:pt idx="8546">
                  <c:v>427300000000.03424</c:v>
                </c:pt>
                <c:pt idx="8547">
                  <c:v>427350000000.0343</c:v>
                </c:pt>
                <c:pt idx="8548">
                  <c:v>427400000000.0343</c:v>
                </c:pt>
                <c:pt idx="8549">
                  <c:v>427450000000.03436</c:v>
                </c:pt>
                <c:pt idx="8550">
                  <c:v>427500000000.03436</c:v>
                </c:pt>
                <c:pt idx="8551">
                  <c:v>427550000000.03436</c:v>
                </c:pt>
                <c:pt idx="8552">
                  <c:v>427600000000.03442</c:v>
                </c:pt>
                <c:pt idx="8553">
                  <c:v>427650000000.03442</c:v>
                </c:pt>
                <c:pt idx="8554">
                  <c:v>427700000000.03448</c:v>
                </c:pt>
                <c:pt idx="8555">
                  <c:v>427750000000.03448</c:v>
                </c:pt>
                <c:pt idx="8556">
                  <c:v>427800000000.03448</c:v>
                </c:pt>
                <c:pt idx="8557">
                  <c:v>427850000000.03455</c:v>
                </c:pt>
                <c:pt idx="8558">
                  <c:v>427900000000.03455</c:v>
                </c:pt>
                <c:pt idx="8559">
                  <c:v>427950000000.03461</c:v>
                </c:pt>
                <c:pt idx="8560">
                  <c:v>428000000000.03461</c:v>
                </c:pt>
                <c:pt idx="8561">
                  <c:v>428050000000.03467</c:v>
                </c:pt>
                <c:pt idx="8562">
                  <c:v>428100000000.03467</c:v>
                </c:pt>
                <c:pt idx="8563">
                  <c:v>428150000000.03467</c:v>
                </c:pt>
                <c:pt idx="8564">
                  <c:v>428200000000.03473</c:v>
                </c:pt>
                <c:pt idx="8565">
                  <c:v>428250000000.03473</c:v>
                </c:pt>
                <c:pt idx="8566">
                  <c:v>428300000000.03473</c:v>
                </c:pt>
                <c:pt idx="8567">
                  <c:v>428350000000.03473</c:v>
                </c:pt>
                <c:pt idx="8568">
                  <c:v>428400000000.03473</c:v>
                </c:pt>
                <c:pt idx="8569">
                  <c:v>428450000000.03473</c:v>
                </c:pt>
                <c:pt idx="8570">
                  <c:v>428500000000.03473</c:v>
                </c:pt>
                <c:pt idx="8571">
                  <c:v>428550000000.03473</c:v>
                </c:pt>
                <c:pt idx="8572">
                  <c:v>428600000000.03473</c:v>
                </c:pt>
                <c:pt idx="8573">
                  <c:v>428650000000.03479</c:v>
                </c:pt>
                <c:pt idx="8574">
                  <c:v>428700000000.03479</c:v>
                </c:pt>
                <c:pt idx="8575">
                  <c:v>428750000000.03479</c:v>
                </c:pt>
                <c:pt idx="8576">
                  <c:v>428800000000.03503</c:v>
                </c:pt>
                <c:pt idx="8577">
                  <c:v>428850000000.03503</c:v>
                </c:pt>
                <c:pt idx="8578">
                  <c:v>428900000000.03503</c:v>
                </c:pt>
                <c:pt idx="8579">
                  <c:v>428950000000.03503</c:v>
                </c:pt>
                <c:pt idx="8580">
                  <c:v>429000000000.03503</c:v>
                </c:pt>
                <c:pt idx="8581">
                  <c:v>429050000000.03503</c:v>
                </c:pt>
                <c:pt idx="8582">
                  <c:v>429100000000.03503</c:v>
                </c:pt>
                <c:pt idx="8583">
                  <c:v>429150000000.03503</c:v>
                </c:pt>
                <c:pt idx="8584">
                  <c:v>429200000000.03503</c:v>
                </c:pt>
                <c:pt idx="8585">
                  <c:v>429250000000.03522</c:v>
                </c:pt>
                <c:pt idx="8586">
                  <c:v>429300000000.03522</c:v>
                </c:pt>
                <c:pt idx="8587">
                  <c:v>429350000000.03522</c:v>
                </c:pt>
                <c:pt idx="8588">
                  <c:v>429400000000.03522</c:v>
                </c:pt>
                <c:pt idx="8589">
                  <c:v>429450000000.03522</c:v>
                </c:pt>
                <c:pt idx="8590">
                  <c:v>429500000000.03522</c:v>
                </c:pt>
                <c:pt idx="8591">
                  <c:v>429550000000.03522</c:v>
                </c:pt>
                <c:pt idx="8592">
                  <c:v>429600000000.03528</c:v>
                </c:pt>
                <c:pt idx="8593">
                  <c:v>429650000000.03528</c:v>
                </c:pt>
                <c:pt idx="8594">
                  <c:v>429700000000.03528</c:v>
                </c:pt>
                <c:pt idx="8595">
                  <c:v>429750000000.03552</c:v>
                </c:pt>
                <c:pt idx="8596">
                  <c:v>429800000000.03552</c:v>
                </c:pt>
                <c:pt idx="8597">
                  <c:v>429850000000.03552</c:v>
                </c:pt>
                <c:pt idx="8598">
                  <c:v>429900000000.03552</c:v>
                </c:pt>
                <c:pt idx="8599">
                  <c:v>429950000000.03552</c:v>
                </c:pt>
                <c:pt idx="8600">
                  <c:v>430000000000.03552</c:v>
                </c:pt>
                <c:pt idx="8601">
                  <c:v>430050000000.03552</c:v>
                </c:pt>
                <c:pt idx="8602">
                  <c:v>430100000000.03552</c:v>
                </c:pt>
                <c:pt idx="8603">
                  <c:v>430150000000.03552</c:v>
                </c:pt>
                <c:pt idx="8604">
                  <c:v>430200000000.03558</c:v>
                </c:pt>
                <c:pt idx="8605">
                  <c:v>430250000000.03558</c:v>
                </c:pt>
                <c:pt idx="8606">
                  <c:v>430300000000.03558</c:v>
                </c:pt>
                <c:pt idx="8607">
                  <c:v>430350000000.03571</c:v>
                </c:pt>
                <c:pt idx="8608">
                  <c:v>430400000000.03571</c:v>
                </c:pt>
                <c:pt idx="8609">
                  <c:v>430450000000.03571</c:v>
                </c:pt>
                <c:pt idx="8610">
                  <c:v>430500000000.03571</c:v>
                </c:pt>
                <c:pt idx="8611">
                  <c:v>430550000000.03577</c:v>
                </c:pt>
                <c:pt idx="8612">
                  <c:v>430600000000.03577</c:v>
                </c:pt>
                <c:pt idx="8613">
                  <c:v>430650000000.03577</c:v>
                </c:pt>
                <c:pt idx="8614">
                  <c:v>430700000000.03583</c:v>
                </c:pt>
                <c:pt idx="8615">
                  <c:v>430750000000.03583</c:v>
                </c:pt>
                <c:pt idx="8616">
                  <c:v>430800000000.03589</c:v>
                </c:pt>
                <c:pt idx="8617">
                  <c:v>430850000000.03589</c:v>
                </c:pt>
                <c:pt idx="8618">
                  <c:v>430900000000.03589</c:v>
                </c:pt>
                <c:pt idx="8619">
                  <c:v>430950000000.03601</c:v>
                </c:pt>
                <c:pt idx="8620">
                  <c:v>431000000000.03601</c:v>
                </c:pt>
                <c:pt idx="8621">
                  <c:v>431050000000.03601</c:v>
                </c:pt>
                <c:pt idx="8622">
                  <c:v>431100000000.03601</c:v>
                </c:pt>
                <c:pt idx="8623">
                  <c:v>431150000000.03607</c:v>
                </c:pt>
                <c:pt idx="8624">
                  <c:v>431200000000.03607</c:v>
                </c:pt>
                <c:pt idx="8625">
                  <c:v>431250000000.03607</c:v>
                </c:pt>
                <c:pt idx="8626">
                  <c:v>431300000000.03613</c:v>
                </c:pt>
                <c:pt idx="8627">
                  <c:v>431350000000.03613</c:v>
                </c:pt>
                <c:pt idx="8628">
                  <c:v>431400000000.03619</c:v>
                </c:pt>
                <c:pt idx="8629">
                  <c:v>431450000000.03619</c:v>
                </c:pt>
                <c:pt idx="8630">
                  <c:v>431500000000.03619</c:v>
                </c:pt>
                <c:pt idx="8631">
                  <c:v>431550000000.03625</c:v>
                </c:pt>
                <c:pt idx="8632">
                  <c:v>431600000000.03625</c:v>
                </c:pt>
                <c:pt idx="8633">
                  <c:v>431650000000.03632</c:v>
                </c:pt>
                <c:pt idx="8634">
                  <c:v>431700000000.03632</c:v>
                </c:pt>
                <c:pt idx="8635">
                  <c:v>431750000000.03638</c:v>
                </c:pt>
                <c:pt idx="8636">
                  <c:v>431800000000.03638</c:v>
                </c:pt>
                <c:pt idx="8637">
                  <c:v>431850000000.03638</c:v>
                </c:pt>
                <c:pt idx="8638">
                  <c:v>431900000000.0365</c:v>
                </c:pt>
                <c:pt idx="8639">
                  <c:v>431950000000.0365</c:v>
                </c:pt>
                <c:pt idx="8640">
                  <c:v>432000000000.0365</c:v>
                </c:pt>
                <c:pt idx="8641">
                  <c:v>432050000000.0365</c:v>
                </c:pt>
                <c:pt idx="8642">
                  <c:v>432100000000.03656</c:v>
                </c:pt>
                <c:pt idx="8643">
                  <c:v>432150000000.03656</c:v>
                </c:pt>
                <c:pt idx="8644">
                  <c:v>432200000000.03656</c:v>
                </c:pt>
                <c:pt idx="8645">
                  <c:v>432250000000.03662</c:v>
                </c:pt>
                <c:pt idx="8646">
                  <c:v>432300000000.03662</c:v>
                </c:pt>
                <c:pt idx="8647">
                  <c:v>432350000000.03668</c:v>
                </c:pt>
                <c:pt idx="8648">
                  <c:v>432400000000.03668</c:v>
                </c:pt>
                <c:pt idx="8649">
                  <c:v>432450000000.03668</c:v>
                </c:pt>
                <c:pt idx="8650">
                  <c:v>432500000000.03674</c:v>
                </c:pt>
                <c:pt idx="8651">
                  <c:v>432550000000.03674</c:v>
                </c:pt>
                <c:pt idx="8652">
                  <c:v>432600000000.0368</c:v>
                </c:pt>
                <c:pt idx="8653">
                  <c:v>432650000000.0368</c:v>
                </c:pt>
                <c:pt idx="8654">
                  <c:v>432700000000.03687</c:v>
                </c:pt>
                <c:pt idx="8655">
                  <c:v>432750000000.03687</c:v>
                </c:pt>
                <c:pt idx="8656">
                  <c:v>432800000000.03687</c:v>
                </c:pt>
                <c:pt idx="8657">
                  <c:v>432850000000.03693</c:v>
                </c:pt>
                <c:pt idx="8658">
                  <c:v>432900000000.03693</c:v>
                </c:pt>
                <c:pt idx="8659">
                  <c:v>432950000000.03699</c:v>
                </c:pt>
                <c:pt idx="8660">
                  <c:v>433000000000.03699</c:v>
                </c:pt>
                <c:pt idx="8661">
                  <c:v>433050000000.03699</c:v>
                </c:pt>
                <c:pt idx="8662">
                  <c:v>433100000000.03723</c:v>
                </c:pt>
                <c:pt idx="8663">
                  <c:v>433150000000.03723</c:v>
                </c:pt>
                <c:pt idx="8664">
                  <c:v>433200000000.03723</c:v>
                </c:pt>
                <c:pt idx="8665">
                  <c:v>433250000000.03723</c:v>
                </c:pt>
                <c:pt idx="8666">
                  <c:v>433300000000.03723</c:v>
                </c:pt>
                <c:pt idx="8667">
                  <c:v>433350000000.03723</c:v>
                </c:pt>
                <c:pt idx="8668">
                  <c:v>433400000000.03723</c:v>
                </c:pt>
                <c:pt idx="8669">
                  <c:v>433450000000.03723</c:v>
                </c:pt>
                <c:pt idx="8670">
                  <c:v>433500000000.03723</c:v>
                </c:pt>
                <c:pt idx="8671">
                  <c:v>433550000000.03729</c:v>
                </c:pt>
                <c:pt idx="8672">
                  <c:v>433600000000.03729</c:v>
                </c:pt>
                <c:pt idx="8673">
                  <c:v>433650000000.03754</c:v>
                </c:pt>
                <c:pt idx="8674">
                  <c:v>433700000000.03754</c:v>
                </c:pt>
                <c:pt idx="8675">
                  <c:v>433750000000.03754</c:v>
                </c:pt>
                <c:pt idx="8676">
                  <c:v>433800000000.0376</c:v>
                </c:pt>
                <c:pt idx="8677">
                  <c:v>433850000000.0376</c:v>
                </c:pt>
                <c:pt idx="8678">
                  <c:v>433900000000.03766</c:v>
                </c:pt>
                <c:pt idx="8679">
                  <c:v>433950000000.03766</c:v>
                </c:pt>
                <c:pt idx="8680">
                  <c:v>434000000000.03766</c:v>
                </c:pt>
                <c:pt idx="8681">
                  <c:v>434050000000.03772</c:v>
                </c:pt>
                <c:pt idx="8682">
                  <c:v>434100000000.03772</c:v>
                </c:pt>
                <c:pt idx="8683">
                  <c:v>434150000000.03772</c:v>
                </c:pt>
                <c:pt idx="8684">
                  <c:v>434200000000.03772</c:v>
                </c:pt>
                <c:pt idx="8685">
                  <c:v>434250000000.03772</c:v>
                </c:pt>
                <c:pt idx="8686">
                  <c:v>434300000000.03772</c:v>
                </c:pt>
                <c:pt idx="8687">
                  <c:v>434350000000.03772</c:v>
                </c:pt>
                <c:pt idx="8688">
                  <c:v>434400000000.03772</c:v>
                </c:pt>
                <c:pt idx="8689">
                  <c:v>434450000000.03772</c:v>
                </c:pt>
                <c:pt idx="8690">
                  <c:v>434500000000.03778</c:v>
                </c:pt>
                <c:pt idx="8691">
                  <c:v>434550000000.03778</c:v>
                </c:pt>
                <c:pt idx="8692">
                  <c:v>434600000000.03778</c:v>
                </c:pt>
                <c:pt idx="8693">
                  <c:v>434650000000.03802</c:v>
                </c:pt>
                <c:pt idx="8694">
                  <c:v>434700000000.03802</c:v>
                </c:pt>
                <c:pt idx="8695">
                  <c:v>434750000000.03802</c:v>
                </c:pt>
                <c:pt idx="8696">
                  <c:v>434800000000.03802</c:v>
                </c:pt>
                <c:pt idx="8697">
                  <c:v>434850000000.03802</c:v>
                </c:pt>
                <c:pt idx="8698">
                  <c:v>434900000000.03802</c:v>
                </c:pt>
                <c:pt idx="8699">
                  <c:v>434950000000.03802</c:v>
                </c:pt>
                <c:pt idx="8700">
                  <c:v>435000000000.03802</c:v>
                </c:pt>
                <c:pt idx="8701">
                  <c:v>435050000000.03802</c:v>
                </c:pt>
                <c:pt idx="8702">
                  <c:v>435100000000.03809</c:v>
                </c:pt>
                <c:pt idx="8703">
                  <c:v>435150000000.03809</c:v>
                </c:pt>
                <c:pt idx="8704">
                  <c:v>435200000000.03809</c:v>
                </c:pt>
                <c:pt idx="8705">
                  <c:v>435250000000.03821</c:v>
                </c:pt>
                <c:pt idx="8706">
                  <c:v>435300000000.03821</c:v>
                </c:pt>
                <c:pt idx="8707">
                  <c:v>435350000000.03821</c:v>
                </c:pt>
                <c:pt idx="8708">
                  <c:v>435400000000.03821</c:v>
                </c:pt>
                <c:pt idx="8709">
                  <c:v>435450000000.03827</c:v>
                </c:pt>
                <c:pt idx="8710">
                  <c:v>435500000000.03827</c:v>
                </c:pt>
                <c:pt idx="8711">
                  <c:v>435550000000.03827</c:v>
                </c:pt>
                <c:pt idx="8712">
                  <c:v>435600000000.03833</c:v>
                </c:pt>
                <c:pt idx="8713">
                  <c:v>435650000000.03833</c:v>
                </c:pt>
                <c:pt idx="8714">
                  <c:v>435700000000.03839</c:v>
                </c:pt>
                <c:pt idx="8715">
                  <c:v>435750000000.03839</c:v>
                </c:pt>
                <c:pt idx="8716">
                  <c:v>435800000000.03851</c:v>
                </c:pt>
                <c:pt idx="8717">
                  <c:v>435850000000.03851</c:v>
                </c:pt>
                <c:pt idx="8718">
                  <c:v>435900000000.03851</c:v>
                </c:pt>
                <c:pt idx="8719">
                  <c:v>435950000000.03851</c:v>
                </c:pt>
                <c:pt idx="8720">
                  <c:v>436000000000.03851</c:v>
                </c:pt>
                <c:pt idx="8721">
                  <c:v>436050000000.03857</c:v>
                </c:pt>
                <c:pt idx="8722">
                  <c:v>436100000000.03857</c:v>
                </c:pt>
                <c:pt idx="8723">
                  <c:v>436150000000.03857</c:v>
                </c:pt>
                <c:pt idx="8724">
                  <c:v>436200000000.0387</c:v>
                </c:pt>
                <c:pt idx="8725">
                  <c:v>436250000000.0387</c:v>
                </c:pt>
                <c:pt idx="8726">
                  <c:v>436300000000.0387</c:v>
                </c:pt>
                <c:pt idx="8727">
                  <c:v>436350000000.0387</c:v>
                </c:pt>
                <c:pt idx="8728">
                  <c:v>436400000000.03876</c:v>
                </c:pt>
                <c:pt idx="8729">
                  <c:v>436450000000.03876</c:v>
                </c:pt>
                <c:pt idx="8730">
                  <c:v>436500000000.03876</c:v>
                </c:pt>
                <c:pt idx="8731">
                  <c:v>436550000000.03882</c:v>
                </c:pt>
                <c:pt idx="8732">
                  <c:v>436600000000.03882</c:v>
                </c:pt>
                <c:pt idx="8733">
                  <c:v>436650000000.03888</c:v>
                </c:pt>
                <c:pt idx="8734">
                  <c:v>436700000000.03888</c:v>
                </c:pt>
                <c:pt idx="8735">
                  <c:v>436750000000.03888</c:v>
                </c:pt>
                <c:pt idx="8736">
                  <c:v>436800000000.039</c:v>
                </c:pt>
                <c:pt idx="8737">
                  <c:v>436850000000.039</c:v>
                </c:pt>
                <c:pt idx="8738">
                  <c:v>436900000000.039</c:v>
                </c:pt>
                <c:pt idx="8739">
                  <c:v>436950000000.039</c:v>
                </c:pt>
                <c:pt idx="8740">
                  <c:v>437000000000.03906</c:v>
                </c:pt>
                <c:pt idx="8741">
                  <c:v>437050000000.03906</c:v>
                </c:pt>
                <c:pt idx="8742">
                  <c:v>437100000000.03906</c:v>
                </c:pt>
                <c:pt idx="8743">
                  <c:v>437150000000.03912</c:v>
                </c:pt>
                <c:pt idx="8744">
                  <c:v>437200000000.03912</c:v>
                </c:pt>
                <c:pt idx="8745">
                  <c:v>437250000000.03918</c:v>
                </c:pt>
                <c:pt idx="8746">
                  <c:v>437300000000.03918</c:v>
                </c:pt>
                <c:pt idx="8747">
                  <c:v>437350000000.03925</c:v>
                </c:pt>
                <c:pt idx="8748">
                  <c:v>437400000000.03925</c:v>
                </c:pt>
                <c:pt idx="8749">
                  <c:v>437450000000.03925</c:v>
                </c:pt>
                <c:pt idx="8750">
                  <c:v>437500000000.03931</c:v>
                </c:pt>
                <c:pt idx="8751">
                  <c:v>437550000000.03931</c:v>
                </c:pt>
                <c:pt idx="8752">
                  <c:v>437600000000.03937</c:v>
                </c:pt>
                <c:pt idx="8753">
                  <c:v>437650000000.03937</c:v>
                </c:pt>
                <c:pt idx="8754">
                  <c:v>437700000000.03937</c:v>
                </c:pt>
                <c:pt idx="8755">
                  <c:v>437750000000.03943</c:v>
                </c:pt>
                <c:pt idx="8756">
                  <c:v>437800000000.03943</c:v>
                </c:pt>
                <c:pt idx="8757">
                  <c:v>437850000000.03949</c:v>
                </c:pt>
                <c:pt idx="8758">
                  <c:v>437900000000.03949</c:v>
                </c:pt>
                <c:pt idx="8759">
                  <c:v>437950000000.03955</c:v>
                </c:pt>
                <c:pt idx="8760">
                  <c:v>438000000000.03955</c:v>
                </c:pt>
                <c:pt idx="8761">
                  <c:v>438050000000.03955</c:v>
                </c:pt>
                <c:pt idx="8762">
                  <c:v>438100000000.03961</c:v>
                </c:pt>
                <c:pt idx="8763">
                  <c:v>438150000000.03961</c:v>
                </c:pt>
                <c:pt idx="8764">
                  <c:v>438200000000.03967</c:v>
                </c:pt>
                <c:pt idx="8765">
                  <c:v>438250000000.03967</c:v>
                </c:pt>
                <c:pt idx="8766">
                  <c:v>438300000000.03967</c:v>
                </c:pt>
                <c:pt idx="8767">
                  <c:v>438350000000.03967</c:v>
                </c:pt>
                <c:pt idx="8768">
                  <c:v>438400000000.03967</c:v>
                </c:pt>
                <c:pt idx="8769">
                  <c:v>438450000000.03967</c:v>
                </c:pt>
                <c:pt idx="8770">
                  <c:v>438500000000.03967</c:v>
                </c:pt>
                <c:pt idx="8771">
                  <c:v>438550000000.03986</c:v>
                </c:pt>
                <c:pt idx="8772">
                  <c:v>438600000000.03986</c:v>
                </c:pt>
                <c:pt idx="8773">
                  <c:v>438650000000.03986</c:v>
                </c:pt>
                <c:pt idx="8774">
                  <c:v>438700000000.03992</c:v>
                </c:pt>
                <c:pt idx="8775">
                  <c:v>438750000000.03992</c:v>
                </c:pt>
                <c:pt idx="8776">
                  <c:v>438800000000.03998</c:v>
                </c:pt>
                <c:pt idx="8777">
                  <c:v>438850000000.03998</c:v>
                </c:pt>
                <c:pt idx="8778">
                  <c:v>438900000000.04004</c:v>
                </c:pt>
                <c:pt idx="8779">
                  <c:v>438950000000.04004</c:v>
                </c:pt>
                <c:pt idx="8780">
                  <c:v>439000000000.04004</c:v>
                </c:pt>
                <c:pt idx="8781">
                  <c:v>439050000000.0401</c:v>
                </c:pt>
                <c:pt idx="8782">
                  <c:v>439100000000.0401</c:v>
                </c:pt>
                <c:pt idx="8783">
                  <c:v>439150000000.04016</c:v>
                </c:pt>
                <c:pt idx="8784">
                  <c:v>439200000000.04016</c:v>
                </c:pt>
                <c:pt idx="8785">
                  <c:v>439250000000.04016</c:v>
                </c:pt>
                <c:pt idx="8786">
                  <c:v>439300000000.04016</c:v>
                </c:pt>
                <c:pt idx="8787">
                  <c:v>439350000000.04016</c:v>
                </c:pt>
                <c:pt idx="8788">
                  <c:v>439400000000.04016</c:v>
                </c:pt>
                <c:pt idx="8789">
                  <c:v>439450000000.04016</c:v>
                </c:pt>
                <c:pt idx="8790">
                  <c:v>439500000000.04034</c:v>
                </c:pt>
                <c:pt idx="8791">
                  <c:v>439550000000.04034</c:v>
                </c:pt>
                <c:pt idx="8792">
                  <c:v>439600000000.04034</c:v>
                </c:pt>
                <c:pt idx="8793">
                  <c:v>439650000000.04041</c:v>
                </c:pt>
                <c:pt idx="8794">
                  <c:v>439700000000.04041</c:v>
                </c:pt>
                <c:pt idx="8795">
                  <c:v>439750000000.04047</c:v>
                </c:pt>
                <c:pt idx="8796">
                  <c:v>439800000000.04047</c:v>
                </c:pt>
                <c:pt idx="8797">
                  <c:v>439850000000.04047</c:v>
                </c:pt>
                <c:pt idx="8798">
                  <c:v>439900000000.04047</c:v>
                </c:pt>
                <c:pt idx="8799">
                  <c:v>439950000000.04047</c:v>
                </c:pt>
                <c:pt idx="8800">
                  <c:v>440000000000.04047</c:v>
                </c:pt>
                <c:pt idx="8801">
                  <c:v>440050000000.04047</c:v>
                </c:pt>
                <c:pt idx="8802">
                  <c:v>440100000000.04065</c:v>
                </c:pt>
                <c:pt idx="8803">
                  <c:v>440150000000.04065</c:v>
                </c:pt>
                <c:pt idx="8804">
                  <c:v>440200000000.04065</c:v>
                </c:pt>
                <c:pt idx="8805">
                  <c:v>440250000000.04065</c:v>
                </c:pt>
                <c:pt idx="8806">
                  <c:v>440300000000.04065</c:v>
                </c:pt>
                <c:pt idx="8807">
                  <c:v>440350000000.04065</c:v>
                </c:pt>
                <c:pt idx="8808">
                  <c:v>440400000000.04065</c:v>
                </c:pt>
                <c:pt idx="8809">
                  <c:v>440450000000.04065</c:v>
                </c:pt>
                <c:pt idx="8810">
                  <c:v>440500000000.04065</c:v>
                </c:pt>
                <c:pt idx="8811">
                  <c:v>440550000000.04065</c:v>
                </c:pt>
                <c:pt idx="8812">
                  <c:v>440600000000.04071</c:v>
                </c:pt>
                <c:pt idx="8813">
                  <c:v>440650000000.04071</c:v>
                </c:pt>
                <c:pt idx="8814">
                  <c:v>440700000000.04095</c:v>
                </c:pt>
                <c:pt idx="8815">
                  <c:v>440750000000.04095</c:v>
                </c:pt>
                <c:pt idx="8816">
                  <c:v>440800000000.04095</c:v>
                </c:pt>
                <c:pt idx="8817">
                  <c:v>440850000000.04095</c:v>
                </c:pt>
                <c:pt idx="8818">
                  <c:v>440900000000.04095</c:v>
                </c:pt>
                <c:pt idx="8819">
                  <c:v>440950000000.04095</c:v>
                </c:pt>
                <c:pt idx="8820">
                  <c:v>441000000000.04095</c:v>
                </c:pt>
                <c:pt idx="8821">
                  <c:v>441050000000.04114</c:v>
                </c:pt>
                <c:pt idx="8822">
                  <c:v>441100000000.04114</c:v>
                </c:pt>
                <c:pt idx="8823">
                  <c:v>441150000000.04114</c:v>
                </c:pt>
                <c:pt idx="8824">
                  <c:v>441200000000.04114</c:v>
                </c:pt>
                <c:pt idx="8825">
                  <c:v>441250000000.04114</c:v>
                </c:pt>
                <c:pt idx="8826">
                  <c:v>441300000000.04114</c:v>
                </c:pt>
                <c:pt idx="8827">
                  <c:v>441350000000.04114</c:v>
                </c:pt>
                <c:pt idx="8828">
                  <c:v>441400000000.04114</c:v>
                </c:pt>
                <c:pt idx="8829">
                  <c:v>441450000000.04114</c:v>
                </c:pt>
                <c:pt idx="8830">
                  <c:v>441500000000.04114</c:v>
                </c:pt>
                <c:pt idx="8831">
                  <c:v>441550000000.0412</c:v>
                </c:pt>
                <c:pt idx="8832">
                  <c:v>441600000000.0412</c:v>
                </c:pt>
                <c:pt idx="8833">
                  <c:v>441650000000.04144</c:v>
                </c:pt>
                <c:pt idx="8834">
                  <c:v>441700000000.04144</c:v>
                </c:pt>
                <c:pt idx="8835">
                  <c:v>441750000000.04144</c:v>
                </c:pt>
                <c:pt idx="8836">
                  <c:v>441800000000.04144</c:v>
                </c:pt>
                <c:pt idx="8837">
                  <c:v>441850000000.04144</c:v>
                </c:pt>
                <c:pt idx="8838">
                  <c:v>441900000000.04144</c:v>
                </c:pt>
                <c:pt idx="8839">
                  <c:v>441950000000.04144</c:v>
                </c:pt>
                <c:pt idx="8840">
                  <c:v>442000000000.04144</c:v>
                </c:pt>
                <c:pt idx="8841">
                  <c:v>442050000000.04144</c:v>
                </c:pt>
                <c:pt idx="8842">
                  <c:v>442100000000.04144</c:v>
                </c:pt>
                <c:pt idx="8843">
                  <c:v>442150000000.0415</c:v>
                </c:pt>
                <c:pt idx="8844">
                  <c:v>442200000000.0415</c:v>
                </c:pt>
                <c:pt idx="8845">
                  <c:v>442250000000.04156</c:v>
                </c:pt>
                <c:pt idx="8846">
                  <c:v>442300000000.04156</c:v>
                </c:pt>
                <c:pt idx="8847">
                  <c:v>442350000000.04156</c:v>
                </c:pt>
                <c:pt idx="8848">
                  <c:v>442400000000.04163</c:v>
                </c:pt>
                <c:pt idx="8849">
                  <c:v>442450000000.04163</c:v>
                </c:pt>
                <c:pt idx="8850">
                  <c:v>442500000000.04169</c:v>
                </c:pt>
                <c:pt idx="8851">
                  <c:v>442550000000.04169</c:v>
                </c:pt>
                <c:pt idx="8852">
                  <c:v>442600000000.04175</c:v>
                </c:pt>
                <c:pt idx="8853">
                  <c:v>442650000000.04175</c:v>
                </c:pt>
                <c:pt idx="8854">
                  <c:v>442700000000.04175</c:v>
                </c:pt>
                <c:pt idx="8855">
                  <c:v>442750000000.04181</c:v>
                </c:pt>
                <c:pt idx="8856">
                  <c:v>442800000000.04181</c:v>
                </c:pt>
                <c:pt idx="8857">
                  <c:v>442850000000.04205</c:v>
                </c:pt>
                <c:pt idx="8858">
                  <c:v>442900000000.04205</c:v>
                </c:pt>
                <c:pt idx="8859">
                  <c:v>442950000000.04205</c:v>
                </c:pt>
                <c:pt idx="8860">
                  <c:v>443000000000.04211</c:v>
                </c:pt>
                <c:pt idx="8861">
                  <c:v>443050000000.04211</c:v>
                </c:pt>
                <c:pt idx="8862">
                  <c:v>443100000000.04218</c:v>
                </c:pt>
                <c:pt idx="8863">
                  <c:v>443150000000.04218</c:v>
                </c:pt>
                <c:pt idx="8864">
                  <c:v>443200000000.04224</c:v>
                </c:pt>
                <c:pt idx="8865">
                  <c:v>443250000000.04224</c:v>
                </c:pt>
                <c:pt idx="8866">
                  <c:v>443300000000.04224</c:v>
                </c:pt>
                <c:pt idx="8867">
                  <c:v>443350000000.0423</c:v>
                </c:pt>
                <c:pt idx="8868">
                  <c:v>443400000000.0423</c:v>
                </c:pt>
                <c:pt idx="8869">
                  <c:v>443450000000.04236</c:v>
                </c:pt>
                <c:pt idx="8870">
                  <c:v>443500000000.04236</c:v>
                </c:pt>
                <c:pt idx="8871">
                  <c:v>443550000000.04236</c:v>
                </c:pt>
                <c:pt idx="8872">
                  <c:v>443600000000.04242</c:v>
                </c:pt>
                <c:pt idx="8873">
                  <c:v>443650000000.04242</c:v>
                </c:pt>
                <c:pt idx="8874">
                  <c:v>443700000000.04248</c:v>
                </c:pt>
                <c:pt idx="8875">
                  <c:v>443750000000.04248</c:v>
                </c:pt>
                <c:pt idx="8876">
                  <c:v>443800000000.04254</c:v>
                </c:pt>
                <c:pt idx="8877">
                  <c:v>443850000000.04254</c:v>
                </c:pt>
                <c:pt idx="8878">
                  <c:v>443900000000.04254</c:v>
                </c:pt>
                <c:pt idx="8879">
                  <c:v>443950000000.0426</c:v>
                </c:pt>
                <c:pt idx="8880">
                  <c:v>444000000000.0426</c:v>
                </c:pt>
                <c:pt idx="8881">
                  <c:v>444050000000.04266</c:v>
                </c:pt>
                <c:pt idx="8882">
                  <c:v>444100000000.04266</c:v>
                </c:pt>
                <c:pt idx="8883">
                  <c:v>444150000000.04266</c:v>
                </c:pt>
                <c:pt idx="8884">
                  <c:v>444200000000.04266</c:v>
                </c:pt>
                <c:pt idx="8885">
                  <c:v>444250000000.04266</c:v>
                </c:pt>
                <c:pt idx="8886">
                  <c:v>444300000000.04266</c:v>
                </c:pt>
                <c:pt idx="8887">
                  <c:v>444350000000.04266</c:v>
                </c:pt>
                <c:pt idx="8888">
                  <c:v>444400000000.04285</c:v>
                </c:pt>
                <c:pt idx="8889">
                  <c:v>444450000000.04285</c:v>
                </c:pt>
                <c:pt idx="8890">
                  <c:v>444500000000.04285</c:v>
                </c:pt>
                <c:pt idx="8891">
                  <c:v>444550000000.04291</c:v>
                </c:pt>
                <c:pt idx="8892">
                  <c:v>444600000000.04291</c:v>
                </c:pt>
                <c:pt idx="8893">
                  <c:v>444650000000.04297</c:v>
                </c:pt>
                <c:pt idx="8894">
                  <c:v>444700000000.04297</c:v>
                </c:pt>
                <c:pt idx="8895">
                  <c:v>444750000000.04297</c:v>
                </c:pt>
                <c:pt idx="8896">
                  <c:v>444800000000.04297</c:v>
                </c:pt>
                <c:pt idx="8897">
                  <c:v>444850000000.04297</c:v>
                </c:pt>
                <c:pt idx="8898">
                  <c:v>444900000000.04297</c:v>
                </c:pt>
                <c:pt idx="8899">
                  <c:v>444950000000.04297</c:v>
                </c:pt>
                <c:pt idx="8900">
                  <c:v>445000000000.04315</c:v>
                </c:pt>
                <c:pt idx="8901">
                  <c:v>445050000000.04315</c:v>
                </c:pt>
                <c:pt idx="8902">
                  <c:v>445100000000.04315</c:v>
                </c:pt>
                <c:pt idx="8903">
                  <c:v>445150000000.04315</c:v>
                </c:pt>
                <c:pt idx="8904">
                  <c:v>445200000000.04315</c:v>
                </c:pt>
                <c:pt idx="8905">
                  <c:v>445250000000.04315</c:v>
                </c:pt>
                <c:pt idx="8906">
                  <c:v>445300000000.04315</c:v>
                </c:pt>
                <c:pt idx="8907">
                  <c:v>445350000000.04315</c:v>
                </c:pt>
                <c:pt idx="8908">
                  <c:v>445400000000.04315</c:v>
                </c:pt>
                <c:pt idx="8909">
                  <c:v>445450000000.04315</c:v>
                </c:pt>
                <c:pt idx="8910">
                  <c:v>445500000000.0434</c:v>
                </c:pt>
                <c:pt idx="8911">
                  <c:v>445550000000.0434</c:v>
                </c:pt>
                <c:pt idx="8912">
                  <c:v>445600000000.04346</c:v>
                </c:pt>
                <c:pt idx="8913">
                  <c:v>445650000000.04346</c:v>
                </c:pt>
                <c:pt idx="8914">
                  <c:v>445700000000.04346</c:v>
                </c:pt>
                <c:pt idx="8915">
                  <c:v>445750000000.04346</c:v>
                </c:pt>
                <c:pt idx="8916">
                  <c:v>445800000000.04346</c:v>
                </c:pt>
                <c:pt idx="8917">
                  <c:v>445850000000.04346</c:v>
                </c:pt>
                <c:pt idx="8918">
                  <c:v>445900000000.04346</c:v>
                </c:pt>
                <c:pt idx="8919">
                  <c:v>445950000000.04364</c:v>
                </c:pt>
                <c:pt idx="8920">
                  <c:v>446000000000.04364</c:v>
                </c:pt>
                <c:pt idx="8921">
                  <c:v>446050000000.04364</c:v>
                </c:pt>
                <c:pt idx="8922">
                  <c:v>446100000000.04364</c:v>
                </c:pt>
                <c:pt idx="8923">
                  <c:v>446150000000.04364</c:v>
                </c:pt>
                <c:pt idx="8924">
                  <c:v>446200000000.04364</c:v>
                </c:pt>
                <c:pt idx="8925">
                  <c:v>446250000000.04364</c:v>
                </c:pt>
                <c:pt idx="8926">
                  <c:v>446300000000.04364</c:v>
                </c:pt>
                <c:pt idx="8927">
                  <c:v>446350000000.04364</c:v>
                </c:pt>
                <c:pt idx="8928">
                  <c:v>446400000000.04364</c:v>
                </c:pt>
                <c:pt idx="8929">
                  <c:v>446450000000.0437</c:v>
                </c:pt>
                <c:pt idx="8930">
                  <c:v>446500000000.0437</c:v>
                </c:pt>
                <c:pt idx="8931">
                  <c:v>446550000000.04395</c:v>
                </c:pt>
                <c:pt idx="8932">
                  <c:v>446600000000.04395</c:v>
                </c:pt>
                <c:pt idx="8933">
                  <c:v>446650000000.04395</c:v>
                </c:pt>
                <c:pt idx="8934">
                  <c:v>446700000000.04401</c:v>
                </c:pt>
                <c:pt idx="8935">
                  <c:v>446750000000.04401</c:v>
                </c:pt>
                <c:pt idx="8936">
                  <c:v>446800000000.04407</c:v>
                </c:pt>
                <c:pt idx="8937">
                  <c:v>446850000000.04407</c:v>
                </c:pt>
                <c:pt idx="8938">
                  <c:v>446900000000.04413</c:v>
                </c:pt>
                <c:pt idx="8939">
                  <c:v>446950000000.04413</c:v>
                </c:pt>
                <c:pt idx="8940">
                  <c:v>447000000000.04413</c:v>
                </c:pt>
                <c:pt idx="8941">
                  <c:v>447050000000.04419</c:v>
                </c:pt>
                <c:pt idx="8942">
                  <c:v>447100000000.04419</c:v>
                </c:pt>
                <c:pt idx="8943">
                  <c:v>447150000000.04425</c:v>
                </c:pt>
                <c:pt idx="8944">
                  <c:v>447200000000.04425</c:v>
                </c:pt>
                <c:pt idx="8945">
                  <c:v>447250000000.04431</c:v>
                </c:pt>
                <c:pt idx="8946">
                  <c:v>447300000000.04431</c:v>
                </c:pt>
                <c:pt idx="8947">
                  <c:v>447350000000.04431</c:v>
                </c:pt>
                <c:pt idx="8948">
                  <c:v>447400000000.04437</c:v>
                </c:pt>
                <c:pt idx="8949">
                  <c:v>447450000000.04437</c:v>
                </c:pt>
                <c:pt idx="8950">
                  <c:v>447500000000.04443</c:v>
                </c:pt>
                <c:pt idx="8951">
                  <c:v>447550000000.04443</c:v>
                </c:pt>
                <c:pt idx="8952">
                  <c:v>447600000000.04443</c:v>
                </c:pt>
                <c:pt idx="8953">
                  <c:v>447650000000.04449</c:v>
                </c:pt>
                <c:pt idx="8954">
                  <c:v>447700000000.04449</c:v>
                </c:pt>
                <c:pt idx="8955">
                  <c:v>447750000000.04456</c:v>
                </c:pt>
                <c:pt idx="8956">
                  <c:v>447800000000.04456</c:v>
                </c:pt>
                <c:pt idx="8957">
                  <c:v>447850000000.04462</c:v>
                </c:pt>
                <c:pt idx="8958">
                  <c:v>447900000000.04462</c:v>
                </c:pt>
                <c:pt idx="8959">
                  <c:v>447950000000.04462</c:v>
                </c:pt>
                <c:pt idx="8960">
                  <c:v>448000000000.04468</c:v>
                </c:pt>
                <c:pt idx="8961">
                  <c:v>448050000000.04468</c:v>
                </c:pt>
                <c:pt idx="8962">
                  <c:v>448100000000.04474</c:v>
                </c:pt>
                <c:pt idx="8963">
                  <c:v>448150000000.04474</c:v>
                </c:pt>
                <c:pt idx="8964">
                  <c:v>448200000000.04474</c:v>
                </c:pt>
                <c:pt idx="8965">
                  <c:v>448250000000.0448</c:v>
                </c:pt>
                <c:pt idx="8966">
                  <c:v>448300000000.0448</c:v>
                </c:pt>
                <c:pt idx="8967">
                  <c:v>448350000000.04486</c:v>
                </c:pt>
                <c:pt idx="8968">
                  <c:v>448400000000.04486</c:v>
                </c:pt>
                <c:pt idx="8969">
                  <c:v>448450000000.04492</c:v>
                </c:pt>
                <c:pt idx="8970">
                  <c:v>448500000000.04492</c:v>
                </c:pt>
                <c:pt idx="8971">
                  <c:v>448550000000.04492</c:v>
                </c:pt>
                <c:pt idx="8972">
                  <c:v>448600000000.04498</c:v>
                </c:pt>
                <c:pt idx="8973">
                  <c:v>448650000000.04498</c:v>
                </c:pt>
                <c:pt idx="8974">
                  <c:v>448700000000.04504</c:v>
                </c:pt>
                <c:pt idx="8975">
                  <c:v>448750000000.04504</c:v>
                </c:pt>
                <c:pt idx="8976">
                  <c:v>448800000000.04504</c:v>
                </c:pt>
                <c:pt idx="8977">
                  <c:v>448850000000.0451</c:v>
                </c:pt>
                <c:pt idx="8978">
                  <c:v>448900000000.0451</c:v>
                </c:pt>
                <c:pt idx="8979">
                  <c:v>448950000000.04517</c:v>
                </c:pt>
                <c:pt idx="8980">
                  <c:v>449000000000.04517</c:v>
                </c:pt>
                <c:pt idx="8981">
                  <c:v>449050000000.04517</c:v>
                </c:pt>
                <c:pt idx="8982">
                  <c:v>449100000000.04517</c:v>
                </c:pt>
                <c:pt idx="8983">
                  <c:v>449150000000.04517</c:v>
                </c:pt>
                <c:pt idx="8984">
                  <c:v>449200000000.04517</c:v>
                </c:pt>
                <c:pt idx="8985">
                  <c:v>449250000000.04517</c:v>
                </c:pt>
                <c:pt idx="8986">
                  <c:v>449300000000.04535</c:v>
                </c:pt>
                <c:pt idx="8987">
                  <c:v>449350000000.04535</c:v>
                </c:pt>
                <c:pt idx="8988">
                  <c:v>449400000000.04541</c:v>
                </c:pt>
                <c:pt idx="8989">
                  <c:v>449450000000.04541</c:v>
                </c:pt>
                <c:pt idx="8990">
                  <c:v>449500000000.04541</c:v>
                </c:pt>
                <c:pt idx="8991">
                  <c:v>449550000000.04547</c:v>
                </c:pt>
                <c:pt idx="8992">
                  <c:v>449600000000.04547</c:v>
                </c:pt>
                <c:pt idx="8993">
                  <c:v>449650000000.04547</c:v>
                </c:pt>
                <c:pt idx="8994">
                  <c:v>449700000000.04547</c:v>
                </c:pt>
                <c:pt idx="8995">
                  <c:v>449750000000.04547</c:v>
                </c:pt>
                <c:pt idx="8996">
                  <c:v>449800000000.04547</c:v>
                </c:pt>
                <c:pt idx="8997">
                  <c:v>449850000000.04547</c:v>
                </c:pt>
                <c:pt idx="8998">
                  <c:v>449900000000.04565</c:v>
                </c:pt>
                <c:pt idx="8999">
                  <c:v>449950000000.04565</c:v>
                </c:pt>
                <c:pt idx="9000">
                  <c:v>450000000000.04565</c:v>
                </c:pt>
                <c:pt idx="9001">
                  <c:v>450050000000.04565</c:v>
                </c:pt>
                <c:pt idx="9002">
                  <c:v>450100000000.04565</c:v>
                </c:pt>
                <c:pt idx="9003">
                  <c:v>450150000000.04565</c:v>
                </c:pt>
                <c:pt idx="9004">
                  <c:v>450200000000.04565</c:v>
                </c:pt>
                <c:pt idx="9005">
                  <c:v>450250000000.04584</c:v>
                </c:pt>
                <c:pt idx="9006">
                  <c:v>450300000000.04584</c:v>
                </c:pt>
                <c:pt idx="9007">
                  <c:v>450350000000.04584</c:v>
                </c:pt>
                <c:pt idx="9008">
                  <c:v>450400000000.0459</c:v>
                </c:pt>
                <c:pt idx="9009">
                  <c:v>450450000000.0459</c:v>
                </c:pt>
                <c:pt idx="9010">
                  <c:v>450500000000.04596</c:v>
                </c:pt>
                <c:pt idx="9011">
                  <c:v>450550000000.04596</c:v>
                </c:pt>
                <c:pt idx="9012">
                  <c:v>450600000000.04596</c:v>
                </c:pt>
                <c:pt idx="9013">
                  <c:v>450650000000.04596</c:v>
                </c:pt>
                <c:pt idx="9014">
                  <c:v>450700000000.04596</c:v>
                </c:pt>
                <c:pt idx="9015">
                  <c:v>450750000000.04596</c:v>
                </c:pt>
                <c:pt idx="9016">
                  <c:v>450800000000.04596</c:v>
                </c:pt>
                <c:pt idx="9017">
                  <c:v>450850000000.04614</c:v>
                </c:pt>
                <c:pt idx="9018">
                  <c:v>450900000000.04614</c:v>
                </c:pt>
                <c:pt idx="9019">
                  <c:v>450950000000.04614</c:v>
                </c:pt>
                <c:pt idx="9020">
                  <c:v>451000000000.04614</c:v>
                </c:pt>
                <c:pt idx="9021">
                  <c:v>451050000000.04614</c:v>
                </c:pt>
                <c:pt idx="9022">
                  <c:v>451100000000.04614</c:v>
                </c:pt>
                <c:pt idx="9023">
                  <c:v>451150000000.04614</c:v>
                </c:pt>
                <c:pt idx="9024">
                  <c:v>451200000000.04614</c:v>
                </c:pt>
                <c:pt idx="9025">
                  <c:v>451250000000.04614</c:v>
                </c:pt>
                <c:pt idx="9026">
                  <c:v>451300000000.04614</c:v>
                </c:pt>
                <c:pt idx="9027">
                  <c:v>451350000000.0462</c:v>
                </c:pt>
                <c:pt idx="9028">
                  <c:v>451400000000.0462</c:v>
                </c:pt>
                <c:pt idx="9029">
                  <c:v>451450000000.04645</c:v>
                </c:pt>
                <c:pt idx="9030">
                  <c:v>451500000000.04645</c:v>
                </c:pt>
                <c:pt idx="9031">
                  <c:v>451550000000.04645</c:v>
                </c:pt>
                <c:pt idx="9032">
                  <c:v>451600000000.04645</c:v>
                </c:pt>
                <c:pt idx="9033">
                  <c:v>451650000000.04645</c:v>
                </c:pt>
                <c:pt idx="9034">
                  <c:v>451700000000.04645</c:v>
                </c:pt>
                <c:pt idx="9035">
                  <c:v>451750000000.04645</c:v>
                </c:pt>
                <c:pt idx="9036">
                  <c:v>451800000000.04645</c:v>
                </c:pt>
                <c:pt idx="9037">
                  <c:v>451850000000.04645</c:v>
                </c:pt>
                <c:pt idx="9038">
                  <c:v>451900000000.04645</c:v>
                </c:pt>
                <c:pt idx="9039">
                  <c:v>451950000000.04651</c:v>
                </c:pt>
                <c:pt idx="9040">
                  <c:v>452000000000.04651</c:v>
                </c:pt>
                <c:pt idx="9041">
                  <c:v>452050000000.04657</c:v>
                </c:pt>
                <c:pt idx="9042">
                  <c:v>452100000000.04657</c:v>
                </c:pt>
                <c:pt idx="9043">
                  <c:v>452150000000.04663</c:v>
                </c:pt>
                <c:pt idx="9044">
                  <c:v>452200000000.04663</c:v>
                </c:pt>
                <c:pt idx="9045">
                  <c:v>452250000000.04663</c:v>
                </c:pt>
                <c:pt idx="9046">
                  <c:v>452300000000.04669</c:v>
                </c:pt>
                <c:pt idx="9047">
                  <c:v>452350000000.04669</c:v>
                </c:pt>
                <c:pt idx="9048">
                  <c:v>452400000000.04694</c:v>
                </c:pt>
                <c:pt idx="9049">
                  <c:v>452450000000.04694</c:v>
                </c:pt>
                <c:pt idx="9050">
                  <c:v>452500000000.047</c:v>
                </c:pt>
                <c:pt idx="9051">
                  <c:v>452550000000.047</c:v>
                </c:pt>
                <c:pt idx="9052">
                  <c:v>452600000000.047</c:v>
                </c:pt>
                <c:pt idx="9053">
                  <c:v>452650000000.04706</c:v>
                </c:pt>
                <c:pt idx="9054">
                  <c:v>452700000000.04706</c:v>
                </c:pt>
                <c:pt idx="9055">
                  <c:v>452750000000.04712</c:v>
                </c:pt>
                <c:pt idx="9056">
                  <c:v>452800000000.04712</c:v>
                </c:pt>
                <c:pt idx="9057">
                  <c:v>452850000000.04712</c:v>
                </c:pt>
                <c:pt idx="9058">
                  <c:v>452900000000.04718</c:v>
                </c:pt>
                <c:pt idx="9059">
                  <c:v>452950000000.04718</c:v>
                </c:pt>
                <c:pt idx="9060">
                  <c:v>453000000000.04724</c:v>
                </c:pt>
                <c:pt idx="9061">
                  <c:v>453050000000.04724</c:v>
                </c:pt>
                <c:pt idx="9062">
                  <c:v>453100000000.0473</c:v>
                </c:pt>
                <c:pt idx="9063">
                  <c:v>453150000000.0473</c:v>
                </c:pt>
                <c:pt idx="9064">
                  <c:v>453200000000.0473</c:v>
                </c:pt>
                <c:pt idx="9065">
                  <c:v>453250000000.04736</c:v>
                </c:pt>
                <c:pt idx="9066">
                  <c:v>453300000000.04736</c:v>
                </c:pt>
                <c:pt idx="9067">
                  <c:v>453350000000.04742</c:v>
                </c:pt>
                <c:pt idx="9068">
                  <c:v>453400000000.04742</c:v>
                </c:pt>
                <c:pt idx="9069">
                  <c:v>453450000000.04742</c:v>
                </c:pt>
                <c:pt idx="9070">
                  <c:v>453500000000.04749</c:v>
                </c:pt>
                <c:pt idx="9071">
                  <c:v>453550000000.04749</c:v>
                </c:pt>
                <c:pt idx="9072">
                  <c:v>453600000000.04755</c:v>
                </c:pt>
                <c:pt idx="9073">
                  <c:v>453650000000.04755</c:v>
                </c:pt>
                <c:pt idx="9074">
                  <c:v>453700000000.04761</c:v>
                </c:pt>
                <c:pt idx="9075">
                  <c:v>453750000000.04761</c:v>
                </c:pt>
                <c:pt idx="9076">
                  <c:v>453800000000.04761</c:v>
                </c:pt>
                <c:pt idx="9077">
                  <c:v>453850000000.04767</c:v>
                </c:pt>
                <c:pt idx="9078">
                  <c:v>453900000000.04767</c:v>
                </c:pt>
                <c:pt idx="9079">
                  <c:v>453950000000.04767</c:v>
                </c:pt>
                <c:pt idx="9080">
                  <c:v>454000000000.04767</c:v>
                </c:pt>
                <c:pt idx="9081">
                  <c:v>454050000000.04767</c:v>
                </c:pt>
                <c:pt idx="9082">
                  <c:v>454100000000.04767</c:v>
                </c:pt>
                <c:pt idx="9083">
                  <c:v>454150000000.04767</c:v>
                </c:pt>
                <c:pt idx="9084">
                  <c:v>454200000000.04785</c:v>
                </c:pt>
                <c:pt idx="9085">
                  <c:v>454250000000.04785</c:v>
                </c:pt>
                <c:pt idx="9086">
                  <c:v>454300000000.04791</c:v>
                </c:pt>
                <c:pt idx="9087">
                  <c:v>454350000000.04791</c:v>
                </c:pt>
                <c:pt idx="9088">
                  <c:v>454400000000.04791</c:v>
                </c:pt>
                <c:pt idx="9089">
                  <c:v>454450000000.04797</c:v>
                </c:pt>
                <c:pt idx="9090">
                  <c:v>454500000000.04797</c:v>
                </c:pt>
                <c:pt idx="9091">
                  <c:v>454550000000.04797</c:v>
                </c:pt>
                <c:pt idx="9092">
                  <c:v>454600000000.04797</c:v>
                </c:pt>
                <c:pt idx="9093">
                  <c:v>454650000000.0481</c:v>
                </c:pt>
                <c:pt idx="9094">
                  <c:v>454700000000.0481</c:v>
                </c:pt>
                <c:pt idx="9095">
                  <c:v>454750000000.0481</c:v>
                </c:pt>
                <c:pt idx="9096">
                  <c:v>454800000000.04816</c:v>
                </c:pt>
                <c:pt idx="9097">
                  <c:v>454850000000.04816</c:v>
                </c:pt>
                <c:pt idx="9098">
                  <c:v>454900000000.04816</c:v>
                </c:pt>
                <c:pt idx="9099">
                  <c:v>454950000000.04816</c:v>
                </c:pt>
                <c:pt idx="9100">
                  <c:v>455000000000.04816</c:v>
                </c:pt>
                <c:pt idx="9101">
                  <c:v>455050000000.04816</c:v>
                </c:pt>
                <c:pt idx="9102">
                  <c:v>455100000000.04816</c:v>
                </c:pt>
                <c:pt idx="9103">
                  <c:v>455150000000.04834</c:v>
                </c:pt>
                <c:pt idx="9104">
                  <c:v>455200000000.04834</c:v>
                </c:pt>
                <c:pt idx="9105">
                  <c:v>455250000000.0484</c:v>
                </c:pt>
                <c:pt idx="9106">
                  <c:v>455300000000.0484</c:v>
                </c:pt>
                <c:pt idx="9107">
                  <c:v>455350000000.0484</c:v>
                </c:pt>
                <c:pt idx="9108">
                  <c:v>455400000000.04846</c:v>
                </c:pt>
                <c:pt idx="9109">
                  <c:v>455450000000.04846</c:v>
                </c:pt>
                <c:pt idx="9110">
                  <c:v>455500000000.04846</c:v>
                </c:pt>
                <c:pt idx="9111">
                  <c:v>455550000000.04846</c:v>
                </c:pt>
                <c:pt idx="9112">
                  <c:v>455600000000.04846</c:v>
                </c:pt>
                <c:pt idx="9113">
                  <c:v>455650000000.04846</c:v>
                </c:pt>
                <c:pt idx="9114">
                  <c:v>455700000000.04846</c:v>
                </c:pt>
                <c:pt idx="9115">
                  <c:v>455750000000.04865</c:v>
                </c:pt>
                <c:pt idx="9116">
                  <c:v>455800000000.04865</c:v>
                </c:pt>
                <c:pt idx="9117">
                  <c:v>455850000000.04865</c:v>
                </c:pt>
                <c:pt idx="9118">
                  <c:v>455900000000.04865</c:v>
                </c:pt>
                <c:pt idx="9119">
                  <c:v>455950000000.04865</c:v>
                </c:pt>
                <c:pt idx="9120">
                  <c:v>456000000000.04865</c:v>
                </c:pt>
                <c:pt idx="9121">
                  <c:v>456050000000.04865</c:v>
                </c:pt>
                <c:pt idx="9122">
                  <c:v>456100000000.04865</c:v>
                </c:pt>
                <c:pt idx="9123">
                  <c:v>456150000000.04865</c:v>
                </c:pt>
                <c:pt idx="9124">
                  <c:v>456200000000.04871</c:v>
                </c:pt>
                <c:pt idx="9125">
                  <c:v>456250000000.04871</c:v>
                </c:pt>
                <c:pt idx="9126">
                  <c:v>456300000000.04871</c:v>
                </c:pt>
                <c:pt idx="9127">
                  <c:v>456350000000.04895</c:v>
                </c:pt>
                <c:pt idx="9128">
                  <c:v>456400000000.04895</c:v>
                </c:pt>
                <c:pt idx="9129">
                  <c:v>456450000000.04895</c:v>
                </c:pt>
                <c:pt idx="9130">
                  <c:v>456500000000.04895</c:v>
                </c:pt>
                <c:pt idx="9131">
                  <c:v>456550000000.04895</c:v>
                </c:pt>
                <c:pt idx="9132">
                  <c:v>456600000000.04895</c:v>
                </c:pt>
                <c:pt idx="9133">
                  <c:v>456650000000.04895</c:v>
                </c:pt>
                <c:pt idx="9134">
                  <c:v>456700000000.04895</c:v>
                </c:pt>
                <c:pt idx="9135">
                  <c:v>456750000000.04895</c:v>
                </c:pt>
                <c:pt idx="9136">
                  <c:v>456800000000.04901</c:v>
                </c:pt>
                <c:pt idx="9137">
                  <c:v>456850000000.04901</c:v>
                </c:pt>
                <c:pt idx="9138">
                  <c:v>456900000000.04901</c:v>
                </c:pt>
                <c:pt idx="9139">
                  <c:v>456950000000.04907</c:v>
                </c:pt>
                <c:pt idx="9140">
                  <c:v>457000000000.04907</c:v>
                </c:pt>
                <c:pt idx="9141">
                  <c:v>457050000000.04913</c:v>
                </c:pt>
                <c:pt idx="9142">
                  <c:v>457100000000.04913</c:v>
                </c:pt>
                <c:pt idx="9143">
                  <c:v>457150000000.04913</c:v>
                </c:pt>
                <c:pt idx="9144">
                  <c:v>457200000000.04919</c:v>
                </c:pt>
                <c:pt idx="9145">
                  <c:v>457250000000.04919</c:v>
                </c:pt>
                <c:pt idx="9146">
                  <c:v>457300000000.04944</c:v>
                </c:pt>
                <c:pt idx="9147">
                  <c:v>457350000000.04944</c:v>
                </c:pt>
                <c:pt idx="9148">
                  <c:v>457400000000.04944</c:v>
                </c:pt>
                <c:pt idx="9149">
                  <c:v>457450000000.04944</c:v>
                </c:pt>
                <c:pt idx="9150">
                  <c:v>457500000000.04944</c:v>
                </c:pt>
                <c:pt idx="9151">
                  <c:v>457550000000.04944</c:v>
                </c:pt>
                <c:pt idx="9152">
                  <c:v>457600000000.04944</c:v>
                </c:pt>
                <c:pt idx="9153">
                  <c:v>457650000000.04944</c:v>
                </c:pt>
                <c:pt idx="9154">
                  <c:v>457700000000.04944</c:v>
                </c:pt>
                <c:pt idx="9155">
                  <c:v>457750000000.0495</c:v>
                </c:pt>
                <c:pt idx="9156">
                  <c:v>457800000000.0495</c:v>
                </c:pt>
                <c:pt idx="9157">
                  <c:v>457850000000.0495</c:v>
                </c:pt>
                <c:pt idx="9158">
                  <c:v>457900000000.04956</c:v>
                </c:pt>
                <c:pt idx="9159">
                  <c:v>457950000000.04956</c:v>
                </c:pt>
                <c:pt idx="9160">
                  <c:v>458000000000.04962</c:v>
                </c:pt>
                <c:pt idx="9161">
                  <c:v>458050000000.04962</c:v>
                </c:pt>
                <c:pt idx="9162">
                  <c:v>458100000000.04962</c:v>
                </c:pt>
                <c:pt idx="9163">
                  <c:v>458150000000.04968</c:v>
                </c:pt>
                <c:pt idx="9164">
                  <c:v>458200000000.04968</c:v>
                </c:pt>
                <c:pt idx="9165">
                  <c:v>458250000000.04974</c:v>
                </c:pt>
                <c:pt idx="9166">
                  <c:v>458300000000.04974</c:v>
                </c:pt>
                <c:pt idx="9167">
                  <c:v>458350000000.0498</c:v>
                </c:pt>
                <c:pt idx="9168">
                  <c:v>458400000000.0498</c:v>
                </c:pt>
                <c:pt idx="9169">
                  <c:v>458450000000.0498</c:v>
                </c:pt>
                <c:pt idx="9170">
                  <c:v>458500000000.05005</c:v>
                </c:pt>
                <c:pt idx="9171">
                  <c:v>458550000000.05005</c:v>
                </c:pt>
                <c:pt idx="9172">
                  <c:v>458600000000.05011</c:v>
                </c:pt>
                <c:pt idx="9173">
                  <c:v>458650000000.05011</c:v>
                </c:pt>
                <c:pt idx="9174">
                  <c:v>458700000000.05011</c:v>
                </c:pt>
                <c:pt idx="9175">
                  <c:v>458750000000.05017</c:v>
                </c:pt>
                <c:pt idx="9176">
                  <c:v>458800000000.05017</c:v>
                </c:pt>
                <c:pt idx="9177">
                  <c:v>458850000000.05017</c:v>
                </c:pt>
                <c:pt idx="9178">
                  <c:v>458900000000.05017</c:v>
                </c:pt>
                <c:pt idx="9179">
                  <c:v>458950000000.05017</c:v>
                </c:pt>
                <c:pt idx="9180">
                  <c:v>459000000000.05017</c:v>
                </c:pt>
                <c:pt idx="9181">
                  <c:v>459050000000.05017</c:v>
                </c:pt>
                <c:pt idx="9182">
                  <c:v>459100000000.05035</c:v>
                </c:pt>
                <c:pt idx="9183">
                  <c:v>459150000000.05035</c:v>
                </c:pt>
                <c:pt idx="9184">
                  <c:v>459200000000.05042</c:v>
                </c:pt>
                <c:pt idx="9185">
                  <c:v>459250000000.05042</c:v>
                </c:pt>
                <c:pt idx="9186">
                  <c:v>459300000000.05048</c:v>
                </c:pt>
                <c:pt idx="9187">
                  <c:v>459350000000.05048</c:v>
                </c:pt>
                <c:pt idx="9188">
                  <c:v>459400000000.05048</c:v>
                </c:pt>
                <c:pt idx="9189">
                  <c:v>459450000000.05054</c:v>
                </c:pt>
                <c:pt idx="9190">
                  <c:v>459500000000.05054</c:v>
                </c:pt>
                <c:pt idx="9191">
                  <c:v>459550000000.0506</c:v>
                </c:pt>
                <c:pt idx="9192">
                  <c:v>459600000000.0506</c:v>
                </c:pt>
                <c:pt idx="9193">
                  <c:v>459650000000.0506</c:v>
                </c:pt>
                <c:pt idx="9194">
                  <c:v>459700000000.05066</c:v>
                </c:pt>
                <c:pt idx="9195">
                  <c:v>459750000000.05066</c:v>
                </c:pt>
                <c:pt idx="9196">
                  <c:v>459800000000.05066</c:v>
                </c:pt>
                <c:pt idx="9197">
                  <c:v>459850000000.05066</c:v>
                </c:pt>
                <c:pt idx="9198">
                  <c:v>459900000000.05066</c:v>
                </c:pt>
                <c:pt idx="9199">
                  <c:v>459950000000.05066</c:v>
                </c:pt>
                <c:pt idx="9200">
                  <c:v>460000000000.05066</c:v>
                </c:pt>
                <c:pt idx="9201">
                  <c:v>460050000000.05084</c:v>
                </c:pt>
                <c:pt idx="9202">
                  <c:v>460100000000.05084</c:v>
                </c:pt>
                <c:pt idx="9203">
                  <c:v>460150000000.0509</c:v>
                </c:pt>
                <c:pt idx="9204">
                  <c:v>460200000000.0509</c:v>
                </c:pt>
                <c:pt idx="9205">
                  <c:v>460250000000.0509</c:v>
                </c:pt>
                <c:pt idx="9206">
                  <c:v>460300000000.05096</c:v>
                </c:pt>
                <c:pt idx="9207">
                  <c:v>460350000000.05096</c:v>
                </c:pt>
                <c:pt idx="9208">
                  <c:v>460400000000.05096</c:v>
                </c:pt>
                <c:pt idx="9209">
                  <c:v>460450000000.05096</c:v>
                </c:pt>
                <c:pt idx="9210">
                  <c:v>460500000000.05096</c:v>
                </c:pt>
                <c:pt idx="9211">
                  <c:v>460550000000.05096</c:v>
                </c:pt>
                <c:pt idx="9212">
                  <c:v>460600000000.05096</c:v>
                </c:pt>
                <c:pt idx="9213">
                  <c:v>460650000000.05115</c:v>
                </c:pt>
                <c:pt idx="9214">
                  <c:v>460700000000.05115</c:v>
                </c:pt>
                <c:pt idx="9215">
                  <c:v>460750000000.05115</c:v>
                </c:pt>
                <c:pt idx="9216">
                  <c:v>460800000000.05115</c:v>
                </c:pt>
                <c:pt idx="9217">
                  <c:v>460850000000.05115</c:v>
                </c:pt>
                <c:pt idx="9218">
                  <c:v>460900000000.05115</c:v>
                </c:pt>
                <c:pt idx="9219">
                  <c:v>460950000000.05115</c:v>
                </c:pt>
                <c:pt idx="9220">
                  <c:v>461000000000.05115</c:v>
                </c:pt>
                <c:pt idx="9221">
                  <c:v>461050000000.05115</c:v>
                </c:pt>
                <c:pt idx="9222">
                  <c:v>461100000000.05121</c:v>
                </c:pt>
                <c:pt idx="9223">
                  <c:v>461150000000.05121</c:v>
                </c:pt>
                <c:pt idx="9224">
                  <c:v>461200000000.05121</c:v>
                </c:pt>
                <c:pt idx="9225">
                  <c:v>461250000000.05145</c:v>
                </c:pt>
                <c:pt idx="9226">
                  <c:v>461300000000.05145</c:v>
                </c:pt>
                <c:pt idx="9227">
                  <c:v>461350000000.05145</c:v>
                </c:pt>
                <c:pt idx="9228">
                  <c:v>461400000000.05145</c:v>
                </c:pt>
                <c:pt idx="9229">
                  <c:v>461450000000.05145</c:v>
                </c:pt>
                <c:pt idx="9230">
                  <c:v>461500000000.05145</c:v>
                </c:pt>
                <c:pt idx="9231">
                  <c:v>461550000000.05145</c:v>
                </c:pt>
                <c:pt idx="9232">
                  <c:v>461600000000.05164</c:v>
                </c:pt>
                <c:pt idx="9233">
                  <c:v>461650000000.05164</c:v>
                </c:pt>
                <c:pt idx="9234">
                  <c:v>461700000000.05164</c:v>
                </c:pt>
                <c:pt idx="9235">
                  <c:v>461750000000.05164</c:v>
                </c:pt>
                <c:pt idx="9236">
                  <c:v>461800000000.05164</c:v>
                </c:pt>
                <c:pt idx="9237">
                  <c:v>461850000000.05164</c:v>
                </c:pt>
                <c:pt idx="9238">
                  <c:v>461900000000.05164</c:v>
                </c:pt>
                <c:pt idx="9239">
                  <c:v>461950000000.05164</c:v>
                </c:pt>
                <c:pt idx="9240">
                  <c:v>462000000000.05164</c:v>
                </c:pt>
                <c:pt idx="9241">
                  <c:v>462050000000.0517</c:v>
                </c:pt>
                <c:pt idx="9242">
                  <c:v>462100000000.0517</c:v>
                </c:pt>
                <c:pt idx="9243">
                  <c:v>462150000000.0517</c:v>
                </c:pt>
                <c:pt idx="9244">
                  <c:v>462200000000.05194</c:v>
                </c:pt>
                <c:pt idx="9245">
                  <c:v>462250000000.05194</c:v>
                </c:pt>
                <c:pt idx="9246">
                  <c:v>462300000000.052</c:v>
                </c:pt>
                <c:pt idx="9247">
                  <c:v>462350000000.052</c:v>
                </c:pt>
                <c:pt idx="9248">
                  <c:v>462400000000.052</c:v>
                </c:pt>
                <c:pt idx="9249">
                  <c:v>462450000000.05206</c:v>
                </c:pt>
                <c:pt idx="9250">
                  <c:v>462500000000.05206</c:v>
                </c:pt>
                <c:pt idx="9251">
                  <c:v>462550000000.05212</c:v>
                </c:pt>
                <c:pt idx="9252">
                  <c:v>462600000000.05212</c:v>
                </c:pt>
                <c:pt idx="9253">
                  <c:v>462650000000.05219</c:v>
                </c:pt>
                <c:pt idx="9254">
                  <c:v>462700000000.05219</c:v>
                </c:pt>
                <c:pt idx="9255">
                  <c:v>462750000000.05219</c:v>
                </c:pt>
                <c:pt idx="9256">
                  <c:v>462800000000.05225</c:v>
                </c:pt>
                <c:pt idx="9257">
                  <c:v>462850000000.05225</c:v>
                </c:pt>
                <c:pt idx="9258">
                  <c:v>462900000000.05231</c:v>
                </c:pt>
                <c:pt idx="9259">
                  <c:v>462950000000.05231</c:v>
                </c:pt>
                <c:pt idx="9260">
                  <c:v>463000000000.05237</c:v>
                </c:pt>
                <c:pt idx="9261">
                  <c:v>463050000000.05237</c:v>
                </c:pt>
                <c:pt idx="9262">
                  <c:v>463100000000.05237</c:v>
                </c:pt>
                <c:pt idx="9263">
                  <c:v>463150000000.05243</c:v>
                </c:pt>
                <c:pt idx="9264">
                  <c:v>463200000000.05243</c:v>
                </c:pt>
                <c:pt idx="9265">
                  <c:v>463250000000.05249</c:v>
                </c:pt>
                <c:pt idx="9266">
                  <c:v>463300000000.05249</c:v>
                </c:pt>
                <c:pt idx="9267">
                  <c:v>463350000000.05249</c:v>
                </c:pt>
                <c:pt idx="9268">
                  <c:v>463400000000.05255</c:v>
                </c:pt>
                <c:pt idx="9269">
                  <c:v>463450000000.05255</c:v>
                </c:pt>
                <c:pt idx="9270">
                  <c:v>463500000000.05261</c:v>
                </c:pt>
                <c:pt idx="9271">
                  <c:v>463550000000.05261</c:v>
                </c:pt>
                <c:pt idx="9272">
                  <c:v>463600000000.05267</c:v>
                </c:pt>
                <c:pt idx="9273">
                  <c:v>463650000000.05267</c:v>
                </c:pt>
                <c:pt idx="9274">
                  <c:v>463700000000.05267</c:v>
                </c:pt>
                <c:pt idx="9275">
                  <c:v>463750000000.05267</c:v>
                </c:pt>
                <c:pt idx="9276">
                  <c:v>463800000000.05267</c:v>
                </c:pt>
                <c:pt idx="9277">
                  <c:v>463850000000.0528</c:v>
                </c:pt>
                <c:pt idx="9278">
                  <c:v>463900000000.0528</c:v>
                </c:pt>
                <c:pt idx="9279">
                  <c:v>463950000000.0528</c:v>
                </c:pt>
                <c:pt idx="9280">
                  <c:v>464000000000.05286</c:v>
                </c:pt>
                <c:pt idx="9281">
                  <c:v>464050000000.05286</c:v>
                </c:pt>
                <c:pt idx="9282">
                  <c:v>464100000000.05292</c:v>
                </c:pt>
                <c:pt idx="9283">
                  <c:v>464150000000.05292</c:v>
                </c:pt>
                <c:pt idx="9284">
                  <c:v>464200000000.05298</c:v>
                </c:pt>
                <c:pt idx="9285">
                  <c:v>464250000000.05298</c:v>
                </c:pt>
                <c:pt idx="9286">
                  <c:v>464300000000.05298</c:v>
                </c:pt>
                <c:pt idx="9287">
                  <c:v>464350000000.05304</c:v>
                </c:pt>
                <c:pt idx="9288">
                  <c:v>464400000000.05304</c:v>
                </c:pt>
                <c:pt idx="9289">
                  <c:v>464450000000.0531</c:v>
                </c:pt>
                <c:pt idx="9290">
                  <c:v>464500000000.0531</c:v>
                </c:pt>
                <c:pt idx="9291">
                  <c:v>464550000000.05316</c:v>
                </c:pt>
                <c:pt idx="9292">
                  <c:v>464600000000.05316</c:v>
                </c:pt>
                <c:pt idx="9293">
                  <c:v>464650000000.05316</c:v>
                </c:pt>
                <c:pt idx="9294">
                  <c:v>464700000000.05316</c:v>
                </c:pt>
                <c:pt idx="9295">
                  <c:v>464750000000.05316</c:v>
                </c:pt>
                <c:pt idx="9296">
                  <c:v>464800000000.05316</c:v>
                </c:pt>
                <c:pt idx="9297">
                  <c:v>464850000000.05316</c:v>
                </c:pt>
                <c:pt idx="9298">
                  <c:v>464900000000.05316</c:v>
                </c:pt>
                <c:pt idx="9299">
                  <c:v>464950000000.05334</c:v>
                </c:pt>
                <c:pt idx="9300">
                  <c:v>465000000000.05334</c:v>
                </c:pt>
                <c:pt idx="9301">
                  <c:v>465050000000.05341</c:v>
                </c:pt>
                <c:pt idx="9302">
                  <c:v>465100000000.05341</c:v>
                </c:pt>
                <c:pt idx="9303">
                  <c:v>465150000000.05347</c:v>
                </c:pt>
                <c:pt idx="9304">
                  <c:v>465200000000.05347</c:v>
                </c:pt>
                <c:pt idx="9305">
                  <c:v>465250000000.05347</c:v>
                </c:pt>
                <c:pt idx="9306">
                  <c:v>465300000000.05347</c:v>
                </c:pt>
                <c:pt idx="9307">
                  <c:v>465350000000.05347</c:v>
                </c:pt>
                <c:pt idx="9308">
                  <c:v>465400000000.05347</c:v>
                </c:pt>
                <c:pt idx="9309">
                  <c:v>465450000000.05347</c:v>
                </c:pt>
                <c:pt idx="9310">
                  <c:v>465500000000.05347</c:v>
                </c:pt>
                <c:pt idx="9311">
                  <c:v>465550000000.05365</c:v>
                </c:pt>
                <c:pt idx="9312">
                  <c:v>465600000000.05365</c:v>
                </c:pt>
                <c:pt idx="9313">
                  <c:v>465650000000.05365</c:v>
                </c:pt>
                <c:pt idx="9314">
                  <c:v>465700000000.05365</c:v>
                </c:pt>
                <c:pt idx="9315">
                  <c:v>465750000000.05365</c:v>
                </c:pt>
                <c:pt idx="9316">
                  <c:v>465800000000.05365</c:v>
                </c:pt>
                <c:pt idx="9317">
                  <c:v>465850000000.05365</c:v>
                </c:pt>
                <c:pt idx="9318">
                  <c:v>465900000000.05365</c:v>
                </c:pt>
                <c:pt idx="9319">
                  <c:v>465950000000.05365</c:v>
                </c:pt>
                <c:pt idx="9320">
                  <c:v>466000000000.05371</c:v>
                </c:pt>
                <c:pt idx="9321">
                  <c:v>466050000000.05371</c:v>
                </c:pt>
                <c:pt idx="9322">
                  <c:v>466100000000.05371</c:v>
                </c:pt>
                <c:pt idx="9323">
                  <c:v>466150000000.05396</c:v>
                </c:pt>
                <c:pt idx="9324">
                  <c:v>466200000000.05396</c:v>
                </c:pt>
                <c:pt idx="9325">
                  <c:v>466250000000.05402</c:v>
                </c:pt>
                <c:pt idx="9326">
                  <c:v>466300000000.05402</c:v>
                </c:pt>
                <c:pt idx="9327">
                  <c:v>466350000000.05408</c:v>
                </c:pt>
                <c:pt idx="9328">
                  <c:v>466400000000.05408</c:v>
                </c:pt>
                <c:pt idx="9329">
                  <c:v>466450000000.05408</c:v>
                </c:pt>
                <c:pt idx="9330">
                  <c:v>466500000000.0542</c:v>
                </c:pt>
                <c:pt idx="9331">
                  <c:v>466550000000.0542</c:v>
                </c:pt>
                <c:pt idx="9332">
                  <c:v>466600000000.0542</c:v>
                </c:pt>
                <c:pt idx="9333">
                  <c:v>466650000000.0542</c:v>
                </c:pt>
                <c:pt idx="9334">
                  <c:v>466700000000.05426</c:v>
                </c:pt>
                <c:pt idx="9335">
                  <c:v>466750000000.05426</c:v>
                </c:pt>
                <c:pt idx="9336">
                  <c:v>466800000000.05426</c:v>
                </c:pt>
                <c:pt idx="9337">
                  <c:v>466850000000.05432</c:v>
                </c:pt>
                <c:pt idx="9338">
                  <c:v>466900000000.05432</c:v>
                </c:pt>
                <c:pt idx="9339">
                  <c:v>466950000000.05438</c:v>
                </c:pt>
                <c:pt idx="9340">
                  <c:v>467000000000.05438</c:v>
                </c:pt>
                <c:pt idx="9341">
                  <c:v>467050000000.05438</c:v>
                </c:pt>
                <c:pt idx="9342">
                  <c:v>467100000000.0545</c:v>
                </c:pt>
                <c:pt idx="9343">
                  <c:v>467150000000.0545</c:v>
                </c:pt>
                <c:pt idx="9344">
                  <c:v>467200000000.0545</c:v>
                </c:pt>
                <c:pt idx="9345">
                  <c:v>467250000000.0545</c:v>
                </c:pt>
                <c:pt idx="9346">
                  <c:v>467300000000.05457</c:v>
                </c:pt>
                <c:pt idx="9347">
                  <c:v>467350000000.05457</c:v>
                </c:pt>
                <c:pt idx="9348">
                  <c:v>467400000000.05457</c:v>
                </c:pt>
                <c:pt idx="9349">
                  <c:v>467450000000.05463</c:v>
                </c:pt>
                <c:pt idx="9350">
                  <c:v>467500000000.05463</c:v>
                </c:pt>
                <c:pt idx="9351">
                  <c:v>467550000000.05469</c:v>
                </c:pt>
                <c:pt idx="9352">
                  <c:v>467600000000.05469</c:v>
                </c:pt>
                <c:pt idx="9353">
                  <c:v>467650000000.05469</c:v>
                </c:pt>
                <c:pt idx="9354">
                  <c:v>467700000000.05475</c:v>
                </c:pt>
                <c:pt idx="9355">
                  <c:v>467750000000.05475</c:v>
                </c:pt>
                <c:pt idx="9356">
                  <c:v>467800000000.05481</c:v>
                </c:pt>
                <c:pt idx="9357">
                  <c:v>467850000000.05481</c:v>
                </c:pt>
                <c:pt idx="9358">
                  <c:v>467900000000.05487</c:v>
                </c:pt>
                <c:pt idx="9359">
                  <c:v>467950000000.05487</c:v>
                </c:pt>
                <c:pt idx="9360">
                  <c:v>468000000000.05487</c:v>
                </c:pt>
                <c:pt idx="9361">
                  <c:v>468050000000.05493</c:v>
                </c:pt>
                <c:pt idx="9362">
                  <c:v>468100000000.05493</c:v>
                </c:pt>
                <c:pt idx="9363">
                  <c:v>468150000000.05499</c:v>
                </c:pt>
                <c:pt idx="9364">
                  <c:v>468200000000.05499</c:v>
                </c:pt>
                <c:pt idx="9365">
                  <c:v>468250000000.05505</c:v>
                </c:pt>
                <c:pt idx="9366">
                  <c:v>468300000000.05505</c:v>
                </c:pt>
                <c:pt idx="9367">
                  <c:v>468350000000.05505</c:v>
                </c:pt>
                <c:pt idx="9368">
                  <c:v>468400000000.05511</c:v>
                </c:pt>
                <c:pt idx="9369">
                  <c:v>468450000000.05511</c:v>
                </c:pt>
                <c:pt idx="9370">
                  <c:v>468500000000.05518</c:v>
                </c:pt>
                <c:pt idx="9371">
                  <c:v>468550000000.05518</c:v>
                </c:pt>
                <c:pt idx="9372">
                  <c:v>468600000000.05518</c:v>
                </c:pt>
                <c:pt idx="9373">
                  <c:v>468650000000.05524</c:v>
                </c:pt>
                <c:pt idx="9374">
                  <c:v>468700000000.05524</c:v>
                </c:pt>
                <c:pt idx="9375">
                  <c:v>468750000000.0553</c:v>
                </c:pt>
                <c:pt idx="9376">
                  <c:v>468800000000.0553</c:v>
                </c:pt>
                <c:pt idx="9377">
                  <c:v>468850000000.05536</c:v>
                </c:pt>
                <c:pt idx="9378">
                  <c:v>468900000000.05536</c:v>
                </c:pt>
                <c:pt idx="9379">
                  <c:v>468950000000.05536</c:v>
                </c:pt>
                <c:pt idx="9380">
                  <c:v>469000000000.05542</c:v>
                </c:pt>
                <c:pt idx="9381">
                  <c:v>469050000000.05542</c:v>
                </c:pt>
                <c:pt idx="9382">
                  <c:v>469100000000.05548</c:v>
                </c:pt>
                <c:pt idx="9383">
                  <c:v>469150000000.05548</c:v>
                </c:pt>
                <c:pt idx="9384">
                  <c:v>469200000000.05548</c:v>
                </c:pt>
                <c:pt idx="9385">
                  <c:v>469250000000.05554</c:v>
                </c:pt>
                <c:pt idx="9386">
                  <c:v>469300000000.05554</c:v>
                </c:pt>
                <c:pt idx="9387">
                  <c:v>469350000000.0556</c:v>
                </c:pt>
                <c:pt idx="9388">
                  <c:v>469400000000.0556</c:v>
                </c:pt>
                <c:pt idx="9389">
                  <c:v>469450000000.05566</c:v>
                </c:pt>
                <c:pt idx="9390">
                  <c:v>469500000000.05566</c:v>
                </c:pt>
                <c:pt idx="9391">
                  <c:v>469550000000.05566</c:v>
                </c:pt>
                <c:pt idx="9392">
                  <c:v>469600000000.05566</c:v>
                </c:pt>
                <c:pt idx="9393">
                  <c:v>469650000000.05566</c:v>
                </c:pt>
                <c:pt idx="9394">
                  <c:v>469700000000.05566</c:v>
                </c:pt>
                <c:pt idx="9395">
                  <c:v>469750000000.05566</c:v>
                </c:pt>
                <c:pt idx="9396">
                  <c:v>469800000000.05585</c:v>
                </c:pt>
                <c:pt idx="9397">
                  <c:v>469850000000.05585</c:v>
                </c:pt>
                <c:pt idx="9398">
                  <c:v>469900000000.05585</c:v>
                </c:pt>
                <c:pt idx="9399">
                  <c:v>469950000000.05591</c:v>
                </c:pt>
                <c:pt idx="9400">
                  <c:v>470000000000.05591</c:v>
                </c:pt>
                <c:pt idx="9401">
                  <c:v>470050000000.05597</c:v>
                </c:pt>
                <c:pt idx="9402">
                  <c:v>470100000000.05597</c:v>
                </c:pt>
                <c:pt idx="9403">
                  <c:v>470150000000.05597</c:v>
                </c:pt>
                <c:pt idx="9404">
                  <c:v>470200000000.05597</c:v>
                </c:pt>
                <c:pt idx="9405">
                  <c:v>470250000000.05597</c:v>
                </c:pt>
                <c:pt idx="9406">
                  <c:v>470300000000.05597</c:v>
                </c:pt>
                <c:pt idx="9407">
                  <c:v>470350000000.05597</c:v>
                </c:pt>
                <c:pt idx="9408">
                  <c:v>470400000000.05615</c:v>
                </c:pt>
                <c:pt idx="9409">
                  <c:v>470450000000.05615</c:v>
                </c:pt>
                <c:pt idx="9410">
                  <c:v>470500000000.05615</c:v>
                </c:pt>
                <c:pt idx="9411">
                  <c:v>470550000000.05615</c:v>
                </c:pt>
                <c:pt idx="9412">
                  <c:v>470600000000.05615</c:v>
                </c:pt>
                <c:pt idx="9413">
                  <c:v>470650000000.05615</c:v>
                </c:pt>
                <c:pt idx="9414">
                  <c:v>470700000000.05615</c:v>
                </c:pt>
                <c:pt idx="9415">
                  <c:v>470750000000.05615</c:v>
                </c:pt>
                <c:pt idx="9416">
                  <c:v>470800000000.05634</c:v>
                </c:pt>
                <c:pt idx="9417">
                  <c:v>470850000000.05634</c:v>
                </c:pt>
                <c:pt idx="9418">
                  <c:v>470900000000.0564</c:v>
                </c:pt>
                <c:pt idx="9419">
                  <c:v>470950000000.0564</c:v>
                </c:pt>
                <c:pt idx="9420">
                  <c:v>471000000000.05646</c:v>
                </c:pt>
                <c:pt idx="9421">
                  <c:v>471050000000.05646</c:v>
                </c:pt>
                <c:pt idx="9422">
                  <c:v>471100000000.05646</c:v>
                </c:pt>
                <c:pt idx="9423">
                  <c:v>471150000000.05646</c:v>
                </c:pt>
                <c:pt idx="9424">
                  <c:v>471200000000.05646</c:v>
                </c:pt>
                <c:pt idx="9425">
                  <c:v>471250000000.05646</c:v>
                </c:pt>
                <c:pt idx="9426">
                  <c:v>471300000000.05646</c:v>
                </c:pt>
                <c:pt idx="9427">
                  <c:v>471350000000.05664</c:v>
                </c:pt>
                <c:pt idx="9428">
                  <c:v>471400000000.05664</c:v>
                </c:pt>
                <c:pt idx="9429">
                  <c:v>471450000000.05664</c:v>
                </c:pt>
                <c:pt idx="9430">
                  <c:v>471500000000.05664</c:v>
                </c:pt>
                <c:pt idx="9431">
                  <c:v>471550000000.05664</c:v>
                </c:pt>
                <c:pt idx="9432">
                  <c:v>471600000000.05664</c:v>
                </c:pt>
                <c:pt idx="9433">
                  <c:v>471650000000.05664</c:v>
                </c:pt>
                <c:pt idx="9434">
                  <c:v>471700000000.05664</c:v>
                </c:pt>
                <c:pt idx="9435">
                  <c:v>471750000000.05664</c:v>
                </c:pt>
                <c:pt idx="9436">
                  <c:v>471800000000.05664</c:v>
                </c:pt>
                <c:pt idx="9437">
                  <c:v>471850000000.0567</c:v>
                </c:pt>
                <c:pt idx="9438">
                  <c:v>471900000000.0567</c:v>
                </c:pt>
                <c:pt idx="9439">
                  <c:v>471950000000.05695</c:v>
                </c:pt>
                <c:pt idx="9440">
                  <c:v>472000000000.05695</c:v>
                </c:pt>
                <c:pt idx="9441">
                  <c:v>472050000000.05695</c:v>
                </c:pt>
                <c:pt idx="9442">
                  <c:v>472100000000.05701</c:v>
                </c:pt>
                <c:pt idx="9443">
                  <c:v>472150000000.05701</c:v>
                </c:pt>
                <c:pt idx="9444">
                  <c:v>472200000000.05707</c:v>
                </c:pt>
                <c:pt idx="9445">
                  <c:v>472250000000.05707</c:v>
                </c:pt>
                <c:pt idx="9446">
                  <c:v>472300000000.05707</c:v>
                </c:pt>
                <c:pt idx="9447">
                  <c:v>472350000000.05713</c:v>
                </c:pt>
                <c:pt idx="9448">
                  <c:v>472400000000.05713</c:v>
                </c:pt>
                <c:pt idx="9449">
                  <c:v>472450000000.05719</c:v>
                </c:pt>
                <c:pt idx="9450">
                  <c:v>472500000000.05719</c:v>
                </c:pt>
                <c:pt idx="9451">
                  <c:v>472550000000.05725</c:v>
                </c:pt>
                <c:pt idx="9452">
                  <c:v>472600000000.05725</c:v>
                </c:pt>
                <c:pt idx="9453">
                  <c:v>472650000000.05725</c:v>
                </c:pt>
                <c:pt idx="9454">
                  <c:v>472700000000.05731</c:v>
                </c:pt>
                <c:pt idx="9455">
                  <c:v>472750000000.05731</c:v>
                </c:pt>
                <c:pt idx="9456">
                  <c:v>472800000000.05737</c:v>
                </c:pt>
                <c:pt idx="9457">
                  <c:v>472850000000.05737</c:v>
                </c:pt>
                <c:pt idx="9458">
                  <c:v>472900000000.05737</c:v>
                </c:pt>
                <c:pt idx="9459">
                  <c:v>472950000000.05743</c:v>
                </c:pt>
                <c:pt idx="9460">
                  <c:v>473000000000.05743</c:v>
                </c:pt>
                <c:pt idx="9461">
                  <c:v>473050000000.0575</c:v>
                </c:pt>
                <c:pt idx="9462">
                  <c:v>473100000000.0575</c:v>
                </c:pt>
                <c:pt idx="9463">
                  <c:v>473150000000.05756</c:v>
                </c:pt>
                <c:pt idx="9464">
                  <c:v>473200000000.05756</c:v>
                </c:pt>
                <c:pt idx="9465">
                  <c:v>473250000000.05756</c:v>
                </c:pt>
                <c:pt idx="9466">
                  <c:v>473300000000.05762</c:v>
                </c:pt>
                <c:pt idx="9467">
                  <c:v>473350000000.05762</c:v>
                </c:pt>
                <c:pt idx="9468">
                  <c:v>473400000000.05768</c:v>
                </c:pt>
                <c:pt idx="9469">
                  <c:v>473450000000.05768</c:v>
                </c:pt>
                <c:pt idx="9470">
                  <c:v>473500000000.05774</c:v>
                </c:pt>
                <c:pt idx="9471">
                  <c:v>473550000000.05774</c:v>
                </c:pt>
                <c:pt idx="9472">
                  <c:v>473600000000.05774</c:v>
                </c:pt>
                <c:pt idx="9473">
                  <c:v>473650000000.0578</c:v>
                </c:pt>
                <c:pt idx="9474">
                  <c:v>473700000000.0578</c:v>
                </c:pt>
                <c:pt idx="9475">
                  <c:v>473750000000.05786</c:v>
                </c:pt>
                <c:pt idx="9476">
                  <c:v>473800000000.05786</c:v>
                </c:pt>
                <c:pt idx="9477">
                  <c:v>473850000000.05786</c:v>
                </c:pt>
                <c:pt idx="9478">
                  <c:v>473900000000.05792</c:v>
                </c:pt>
                <c:pt idx="9479">
                  <c:v>473950000000.05792</c:v>
                </c:pt>
                <c:pt idx="9480">
                  <c:v>474000000000.05798</c:v>
                </c:pt>
                <c:pt idx="9481">
                  <c:v>474050000000.05798</c:v>
                </c:pt>
                <c:pt idx="9482">
                  <c:v>474100000000.05804</c:v>
                </c:pt>
                <c:pt idx="9483">
                  <c:v>474150000000.05804</c:v>
                </c:pt>
                <c:pt idx="9484">
                  <c:v>474200000000.05804</c:v>
                </c:pt>
                <c:pt idx="9485">
                  <c:v>474250000000.05811</c:v>
                </c:pt>
                <c:pt idx="9486">
                  <c:v>474300000000.05811</c:v>
                </c:pt>
                <c:pt idx="9487">
                  <c:v>474350000000.05817</c:v>
                </c:pt>
                <c:pt idx="9488">
                  <c:v>474400000000.05817</c:v>
                </c:pt>
                <c:pt idx="9489">
                  <c:v>474450000000.05817</c:v>
                </c:pt>
                <c:pt idx="9490">
                  <c:v>474500000000.05817</c:v>
                </c:pt>
                <c:pt idx="9491">
                  <c:v>474550000000.05817</c:v>
                </c:pt>
                <c:pt idx="9492">
                  <c:v>474600000000.05817</c:v>
                </c:pt>
                <c:pt idx="9493">
                  <c:v>474650000000.05817</c:v>
                </c:pt>
                <c:pt idx="9494">
                  <c:v>474700000000.05835</c:v>
                </c:pt>
                <c:pt idx="9495">
                  <c:v>474750000000.05835</c:v>
                </c:pt>
                <c:pt idx="9496">
                  <c:v>474800000000.05835</c:v>
                </c:pt>
                <c:pt idx="9497">
                  <c:v>474850000000.05841</c:v>
                </c:pt>
                <c:pt idx="9498">
                  <c:v>474900000000.05841</c:v>
                </c:pt>
                <c:pt idx="9499">
                  <c:v>474950000000.05847</c:v>
                </c:pt>
                <c:pt idx="9500">
                  <c:v>475000000000.05847</c:v>
                </c:pt>
                <c:pt idx="9501">
                  <c:v>475050000000.05847</c:v>
                </c:pt>
                <c:pt idx="9502">
                  <c:v>475100000000.05847</c:v>
                </c:pt>
                <c:pt idx="9503">
                  <c:v>475150000000.05847</c:v>
                </c:pt>
                <c:pt idx="9504">
                  <c:v>475200000000.05847</c:v>
                </c:pt>
                <c:pt idx="9505">
                  <c:v>475250000000.05847</c:v>
                </c:pt>
                <c:pt idx="9506">
                  <c:v>475300000000.05865</c:v>
                </c:pt>
                <c:pt idx="9507">
                  <c:v>475350000000.05865</c:v>
                </c:pt>
                <c:pt idx="9508">
                  <c:v>475400000000.05865</c:v>
                </c:pt>
                <c:pt idx="9509">
                  <c:v>475450000000.05865</c:v>
                </c:pt>
                <c:pt idx="9510">
                  <c:v>475500000000.05865</c:v>
                </c:pt>
                <c:pt idx="9511">
                  <c:v>475550000000.05865</c:v>
                </c:pt>
                <c:pt idx="9512">
                  <c:v>475600000000.05865</c:v>
                </c:pt>
                <c:pt idx="9513">
                  <c:v>475650000000.05884</c:v>
                </c:pt>
                <c:pt idx="9514">
                  <c:v>475700000000.05884</c:v>
                </c:pt>
                <c:pt idx="9515">
                  <c:v>475750000000.05884</c:v>
                </c:pt>
                <c:pt idx="9516">
                  <c:v>475800000000.0589</c:v>
                </c:pt>
                <c:pt idx="9517">
                  <c:v>475850000000.0589</c:v>
                </c:pt>
                <c:pt idx="9518">
                  <c:v>475900000000.05896</c:v>
                </c:pt>
                <c:pt idx="9519">
                  <c:v>475950000000.05896</c:v>
                </c:pt>
                <c:pt idx="9520">
                  <c:v>476000000000.05896</c:v>
                </c:pt>
                <c:pt idx="9521">
                  <c:v>476050000000.05896</c:v>
                </c:pt>
                <c:pt idx="9522">
                  <c:v>476100000000.05896</c:v>
                </c:pt>
                <c:pt idx="9523">
                  <c:v>476150000000.05896</c:v>
                </c:pt>
                <c:pt idx="9524">
                  <c:v>476200000000.05896</c:v>
                </c:pt>
                <c:pt idx="9525">
                  <c:v>476250000000.05914</c:v>
                </c:pt>
                <c:pt idx="9526">
                  <c:v>476300000000.05914</c:v>
                </c:pt>
                <c:pt idx="9527">
                  <c:v>476350000000.05914</c:v>
                </c:pt>
                <c:pt idx="9528">
                  <c:v>476400000000.05914</c:v>
                </c:pt>
                <c:pt idx="9529">
                  <c:v>476450000000.05914</c:v>
                </c:pt>
                <c:pt idx="9530">
                  <c:v>476500000000.05914</c:v>
                </c:pt>
                <c:pt idx="9531">
                  <c:v>476550000000.05914</c:v>
                </c:pt>
                <c:pt idx="9532">
                  <c:v>476600000000.05914</c:v>
                </c:pt>
                <c:pt idx="9533">
                  <c:v>476650000000.05914</c:v>
                </c:pt>
                <c:pt idx="9534">
                  <c:v>476700000000.05914</c:v>
                </c:pt>
                <c:pt idx="9535">
                  <c:v>476750000000.0592</c:v>
                </c:pt>
                <c:pt idx="9536">
                  <c:v>476800000000.0592</c:v>
                </c:pt>
                <c:pt idx="9537">
                  <c:v>476850000000.05945</c:v>
                </c:pt>
                <c:pt idx="9538">
                  <c:v>476900000000.05945</c:v>
                </c:pt>
                <c:pt idx="9539">
                  <c:v>476950000000.05945</c:v>
                </c:pt>
                <c:pt idx="9540">
                  <c:v>477000000000.05945</c:v>
                </c:pt>
                <c:pt idx="9541">
                  <c:v>477050000000.05945</c:v>
                </c:pt>
                <c:pt idx="9542">
                  <c:v>477100000000.05945</c:v>
                </c:pt>
                <c:pt idx="9543">
                  <c:v>477150000000.05945</c:v>
                </c:pt>
                <c:pt idx="9544">
                  <c:v>477200000000.05945</c:v>
                </c:pt>
                <c:pt idx="9545">
                  <c:v>477250000000.05945</c:v>
                </c:pt>
                <c:pt idx="9546">
                  <c:v>477300000000.05945</c:v>
                </c:pt>
                <c:pt idx="9547">
                  <c:v>477350000000.05951</c:v>
                </c:pt>
                <c:pt idx="9548">
                  <c:v>477400000000.05951</c:v>
                </c:pt>
                <c:pt idx="9549">
                  <c:v>477450000000.05957</c:v>
                </c:pt>
                <c:pt idx="9550">
                  <c:v>477500000000.05957</c:v>
                </c:pt>
                <c:pt idx="9551">
                  <c:v>477550000000.05957</c:v>
                </c:pt>
                <c:pt idx="9552">
                  <c:v>477600000000.05963</c:v>
                </c:pt>
                <c:pt idx="9553">
                  <c:v>477650000000.05963</c:v>
                </c:pt>
                <c:pt idx="9554">
                  <c:v>477700000000.05969</c:v>
                </c:pt>
                <c:pt idx="9555">
                  <c:v>477750000000.05969</c:v>
                </c:pt>
                <c:pt idx="9556">
                  <c:v>477800000000.05994</c:v>
                </c:pt>
                <c:pt idx="9557">
                  <c:v>477850000000.05994</c:v>
                </c:pt>
                <c:pt idx="9558">
                  <c:v>477900000000.05994</c:v>
                </c:pt>
                <c:pt idx="9559">
                  <c:v>477950000000.06</c:v>
                </c:pt>
                <c:pt idx="9560">
                  <c:v>478000000000.06</c:v>
                </c:pt>
                <c:pt idx="9561">
                  <c:v>478050000000.06006</c:v>
                </c:pt>
                <c:pt idx="9562">
                  <c:v>478100000000.06006</c:v>
                </c:pt>
                <c:pt idx="9563">
                  <c:v>478150000000.06012</c:v>
                </c:pt>
                <c:pt idx="9564">
                  <c:v>478200000000.06012</c:v>
                </c:pt>
                <c:pt idx="9565">
                  <c:v>478250000000.06012</c:v>
                </c:pt>
                <c:pt idx="9566">
                  <c:v>478300000000.06018</c:v>
                </c:pt>
                <c:pt idx="9567">
                  <c:v>478350000000.06018</c:v>
                </c:pt>
                <c:pt idx="9568">
                  <c:v>478400000000.06024</c:v>
                </c:pt>
                <c:pt idx="9569">
                  <c:v>478450000000.06024</c:v>
                </c:pt>
                <c:pt idx="9570">
                  <c:v>478500000000.06024</c:v>
                </c:pt>
                <c:pt idx="9571">
                  <c:v>478550000000.0603</c:v>
                </c:pt>
                <c:pt idx="9572">
                  <c:v>478600000000.0603</c:v>
                </c:pt>
                <c:pt idx="9573">
                  <c:v>478650000000.06036</c:v>
                </c:pt>
                <c:pt idx="9574">
                  <c:v>478700000000.06036</c:v>
                </c:pt>
                <c:pt idx="9575">
                  <c:v>478750000000.06042</c:v>
                </c:pt>
                <c:pt idx="9576">
                  <c:v>478800000000.06042</c:v>
                </c:pt>
                <c:pt idx="9577">
                  <c:v>478850000000.06042</c:v>
                </c:pt>
                <c:pt idx="9578">
                  <c:v>478900000000.06049</c:v>
                </c:pt>
                <c:pt idx="9579">
                  <c:v>478950000000.06049</c:v>
                </c:pt>
                <c:pt idx="9580">
                  <c:v>479000000000.06055</c:v>
                </c:pt>
                <c:pt idx="9581">
                  <c:v>479050000000.06055</c:v>
                </c:pt>
                <c:pt idx="9582">
                  <c:v>479100000000.06055</c:v>
                </c:pt>
                <c:pt idx="9583">
                  <c:v>479150000000.06061</c:v>
                </c:pt>
                <c:pt idx="9584">
                  <c:v>479200000000.06061</c:v>
                </c:pt>
                <c:pt idx="9585">
                  <c:v>479250000000.06067</c:v>
                </c:pt>
                <c:pt idx="9586">
                  <c:v>479300000000.06067</c:v>
                </c:pt>
                <c:pt idx="9587">
                  <c:v>479350000000.06067</c:v>
                </c:pt>
                <c:pt idx="9588">
                  <c:v>479400000000.06067</c:v>
                </c:pt>
                <c:pt idx="9589">
                  <c:v>479450000000.06067</c:v>
                </c:pt>
                <c:pt idx="9590">
                  <c:v>479500000000.06067</c:v>
                </c:pt>
                <c:pt idx="9591">
                  <c:v>479550000000.06067</c:v>
                </c:pt>
                <c:pt idx="9592">
                  <c:v>479600000000.06085</c:v>
                </c:pt>
                <c:pt idx="9593">
                  <c:v>479650000000.06085</c:v>
                </c:pt>
                <c:pt idx="9594">
                  <c:v>479700000000.06085</c:v>
                </c:pt>
                <c:pt idx="9595">
                  <c:v>479750000000.06091</c:v>
                </c:pt>
                <c:pt idx="9596">
                  <c:v>479800000000.06091</c:v>
                </c:pt>
                <c:pt idx="9597">
                  <c:v>479850000000.06097</c:v>
                </c:pt>
                <c:pt idx="9598">
                  <c:v>479900000000.06097</c:v>
                </c:pt>
                <c:pt idx="9599">
                  <c:v>479950000000.06104</c:v>
                </c:pt>
                <c:pt idx="9600">
                  <c:v>480000000000.06104</c:v>
                </c:pt>
                <c:pt idx="9601">
                  <c:v>480050000000.06104</c:v>
                </c:pt>
                <c:pt idx="9602">
                  <c:v>480100000000.0611</c:v>
                </c:pt>
                <c:pt idx="9603">
                  <c:v>480150000000.0611</c:v>
                </c:pt>
                <c:pt idx="9604">
                  <c:v>480200000000.06116</c:v>
                </c:pt>
                <c:pt idx="9605">
                  <c:v>480250000000.06116</c:v>
                </c:pt>
                <c:pt idx="9606">
                  <c:v>480300000000.06116</c:v>
                </c:pt>
                <c:pt idx="9607">
                  <c:v>480350000000.06116</c:v>
                </c:pt>
                <c:pt idx="9608">
                  <c:v>480400000000.06116</c:v>
                </c:pt>
                <c:pt idx="9609">
                  <c:v>480450000000.06116</c:v>
                </c:pt>
                <c:pt idx="9610">
                  <c:v>480500000000.06116</c:v>
                </c:pt>
                <c:pt idx="9611">
                  <c:v>480550000000.06134</c:v>
                </c:pt>
                <c:pt idx="9612">
                  <c:v>480600000000.06134</c:v>
                </c:pt>
                <c:pt idx="9613">
                  <c:v>480650000000.06134</c:v>
                </c:pt>
                <c:pt idx="9614">
                  <c:v>480700000000.0614</c:v>
                </c:pt>
                <c:pt idx="9615">
                  <c:v>480750000000.0614</c:v>
                </c:pt>
                <c:pt idx="9616">
                  <c:v>480800000000.06146</c:v>
                </c:pt>
                <c:pt idx="9617">
                  <c:v>480850000000.06146</c:v>
                </c:pt>
                <c:pt idx="9618">
                  <c:v>480900000000.06146</c:v>
                </c:pt>
                <c:pt idx="9619">
                  <c:v>480950000000.06146</c:v>
                </c:pt>
                <c:pt idx="9620">
                  <c:v>481000000000.06146</c:v>
                </c:pt>
                <c:pt idx="9621">
                  <c:v>481050000000.06146</c:v>
                </c:pt>
                <c:pt idx="9622">
                  <c:v>481100000000.06146</c:v>
                </c:pt>
                <c:pt idx="9623">
                  <c:v>481150000000.06165</c:v>
                </c:pt>
                <c:pt idx="9624">
                  <c:v>481200000000.06165</c:v>
                </c:pt>
                <c:pt idx="9625">
                  <c:v>481250000000.06165</c:v>
                </c:pt>
                <c:pt idx="9626">
                  <c:v>481300000000.06165</c:v>
                </c:pt>
                <c:pt idx="9627">
                  <c:v>481350000000.06165</c:v>
                </c:pt>
                <c:pt idx="9628">
                  <c:v>481400000000.06165</c:v>
                </c:pt>
                <c:pt idx="9629">
                  <c:v>481450000000.06165</c:v>
                </c:pt>
                <c:pt idx="9630">
                  <c:v>481500000000.06165</c:v>
                </c:pt>
                <c:pt idx="9631">
                  <c:v>481550000000.06165</c:v>
                </c:pt>
                <c:pt idx="9632">
                  <c:v>481600000000.06165</c:v>
                </c:pt>
                <c:pt idx="9633">
                  <c:v>481650000000.06171</c:v>
                </c:pt>
                <c:pt idx="9634">
                  <c:v>481700000000.06171</c:v>
                </c:pt>
                <c:pt idx="9635">
                  <c:v>481750000000.06195</c:v>
                </c:pt>
                <c:pt idx="9636">
                  <c:v>481800000000.06195</c:v>
                </c:pt>
                <c:pt idx="9637">
                  <c:v>481850000000.06201</c:v>
                </c:pt>
                <c:pt idx="9638">
                  <c:v>481900000000.06201</c:v>
                </c:pt>
                <c:pt idx="9639">
                  <c:v>481950000000.06201</c:v>
                </c:pt>
                <c:pt idx="9640">
                  <c:v>482000000000.06207</c:v>
                </c:pt>
                <c:pt idx="9641">
                  <c:v>482050000000.06207</c:v>
                </c:pt>
                <c:pt idx="9642">
                  <c:v>482100000000.06213</c:v>
                </c:pt>
                <c:pt idx="9643">
                  <c:v>482150000000.06213</c:v>
                </c:pt>
                <c:pt idx="9644">
                  <c:v>482200000000.06213</c:v>
                </c:pt>
                <c:pt idx="9645">
                  <c:v>482250000000.06219</c:v>
                </c:pt>
                <c:pt idx="9646">
                  <c:v>482300000000.06219</c:v>
                </c:pt>
                <c:pt idx="9647">
                  <c:v>482350000000.06226</c:v>
                </c:pt>
                <c:pt idx="9648">
                  <c:v>482400000000.06226</c:v>
                </c:pt>
                <c:pt idx="9649">
                  <c:v>482450000000.06232</c:v>
                </c:pt>
                <c:pt idx="9650">
                  <c:v>482500000000.06232</c:v>
                </c:pt>
                <c:pt idx="9651">
                  <c:v>482550000000.06232</c:v>
                </c:pt>
                <c:pt idx="9652">
                  <c:v>482600000000.06238</c:v>
                </c:pt>
                <c:pt idx="9653">
                  <c:v>482650000000.06238</c:v>
                </c:pt>
                <c:pt idx="9654">
                  <c:v>482700000000.0625</c:v>
                </c:pt>
                <c:pt idx="9655">
                  <c:v>482750000000.0625</c:v>
                </c:pt>
                <c:pt idx="9656">
                  <c:v>482800000000.0625</c:v>
                </c:pt>
                <c:pt idx="9657">
                  <c:v>482850000000.0625</c:v>
                </c:pt>
                <c:pt idx="9658">
                  <c:v>482900000000.0625</c:v>
                </c:pt>
                <c:pt idx="9659">
                  <c:v>482950000000.06256</c:v>
                </c:pt>
                <c:pt idx="9660">
                  <c:v>483000000000.06256</c:v>
                </c:pt>
                <c:pt idx="9661">
                  <c:v>483050000000.06262</c:v>
                </c:pt>
                <c:pt idx="9662">
                  <c:v>483100000000.06262</c:v>
                </c:pt>
                <c:pt idx="9663">
                  <c:v>483150000000.06262</c:v>
                </c:pt>
                <c:pt idx="9664">
                  <c:v>483200000000.06268</c:v>
                </c:pt>
                <c:pt idx="9665">
                  <c:v>483250000000.06268</c:v>
                </c:pt>
                <c:pt idx="9666">
                  <c:v>483300000000.06274</c:v>
                </c:pt>
                <c:pt idx="9667">
                  <c:v>483350000000.06274</c:v>
                </c:pt>
                <c:pt idx="9668">
                  <c:v>483400000000.06281</c:v>
                </c:pt>
                <c:pt idx="9669">
                  <c:v>483450000000.06281</c:v>
                </c:pt>
                <c:pt idx="9670">
                  <c:v>483500000000.06281</c:v>
                </c:pt>
                <c:pt idx="9671">
                  <c:v>483550000000.06287</c:v>
                </c:pt>
                <c:pt idx="9672">
                  <c:v>483600000000.06287</c:v>
                </c:pt>
                <c:pt idx="9673">
                  <c:v>483650000000.06293</c:v>
                </c:pt>
                <c:pt idx="9674">
                  <c:v>483700000000.06293</c:v>
                </c:pt>
                <c:pt idx="9675">
                  <c:v>483750000000.06293</c:v>
                </c:pt>
                <c:pt idx="9676">
                  <c:v>483800000000.06299</c:v>
                </c:pt>
                <c:pt idx="9677">
                  <c:v>483850000000.06299</c:v>
                </c:pt>
                <c:pt idx="9678">
                  <c:v>483900000000.06305</c:v>
                </c:pt>
                <c:pt idx="9679">
                  <c:v>483950000000.06305</c:v>
                </c:pt>
                <c:pt idx="9680">
                  <c:v>484000000000.06311</c:v>
                </c:pt>
                <c:pt idx="9681">
                  <c:v>484050000000.06311</c:v>
                </c:pt>
                <c:pt idx="9682">
                  <c:v>484100000000.06311</c:v>
                </c:pt>
                <c:pt idx="9683">
                  <c:v>484150000000.06317</c:v>
                </c:pt>
                <c:pt idx="9684">
                  <c:v>484200000000.06317</c:v>
                </c:pt>
                <c:pt idx="9685">
                  <c:v>484250000000.06317</c:v>
                </c:pt>
                <c:pt idx="9686">
                  <c:v>484300000000.06317</c:v>
                </c:pt>
                <c:pt idx="9687">
                  <c:v>484350000000.06317</c:v>
                </c:pt>
                <c:pt idx="9688">
                  <c:v>484400000000.06317</c:v>
                </c:pt>
                <c:pt idx="9689">
                  <c:v>484450000000.06317</c:v>
                </c:pt>
                <c:pt idx="9690">
                  <c:v>484500000000.06335</c:v>
                </c:pt>
                <c:pt idx="9691">
                  <c:v>484550000000.06335</c:v>
                </c:pt>
                <c:pt idx="9692">
                  <c:v>484600000000.06342</c:v>
                </c:pt>
                <c:pt idx="9693">
                  <c:v>484650000000.06342</c:v>
                </c:pt>
                <c:pt idx="9694">
                  <c:v>484700000000.06342</c:v>
                </c:pt>
                <c:pt idx="9695">
                  <c:v>484750000000.06348</c:v>
                </c:pt>
                <c:pt idx="9696">
                  <c:v>484800000000.06348</c:v>
                </c:pt>
                <c:pt idx="9697">
                  <c:v>484850000000.06354</c:v>
                </c:pt>
                <c:pt idx="9698">
                  <c:v>484900000000.06354</c:v>
                </c:pt>
                <c:pt idx="9699">
                  <c:v>484950000000.06354</c:v>
                </c:pt>
                <c:pt idx="9700">
                  <c:v>485000000000.0636</c:v>
                </c:pt>
                <c:pt idx="9701">
                  <c:v>485050000000.0636</c:v>
                </c:pt>
                <c:pt idx="9702">
                  <c:v>485100000000.06366</c:v>
                </c:pt>
                <c:pt idx="9703">
                  <c:v>485150000000.06366</c:v>
                </c:pt>
                <c:pt idx="9704">
                  <c:v>485200000000.06366</c:v>
                </c:pt>
                <c:pt idx="9705">
                  <c:v>485250000000.06366</c:v>
                </c:pt>
                <c:pt idx="9706">
                  <c:v>485300000000.06366</c:v>
                </c:pt>
                <c:pt idx="9707">
                  <c:v>485350000000.06366</c:v>
                </c:pt>
                <c:pt idx="9708">
                  <c:v>485400000000.06366</c:v>
                </c:pt>
                <c:pt idx="9709">
                  <c:v>485450000000.06384</c:v>
                </c:pt>
                <c:pt idx="9710">
                  <c:v>485500000000.06384</c:v>
                </c:pt>
                <c:pt idx="9711">
                  <c:v>485550000000.0639</c:v>
                </c:pt>
                <c:pt idx="9712">
                  <c:v>485600000000.0639</c:v>
                </c:pt>
                <c:pt idx="9713">
                  <c:v>485650000000.0639</c:v>
                </c:pt>
                <c:pt idx="9714">
                  <c:v>485700000000.06396</c:v>
                </c:pt>
                <c:pt idx="9715">
                  <c:v>485750000000.06396</c:v>
                </c:pt>
                <c:pt idx="9716">
                  <c:v>485800000000.06403</c:v>
                </c:pt>
                <c:pt idx="9717">
                  <c:v>485850000000.06403</c:v>
                </c:pt>
                <c:pt idx="9718">
                  <c:v>485900000000.06403</c:v>
                </c:pt>
                <c:pt idx="9719">
                  <c:v>485950000000.06409</c:v>
                </c:pt>
                <c:pt idx="9720">
                  <c:v>486000000000.06409</c:v>
                </c:pt>
                <c:pt idx="9721">
                  <c:v>486050000000.06421</c:v>
                </c:pt>
                <c:pt idx="9722">
                  <c:v>486100000000.06421</c:v>
                </c:pt>
                <c:pt idx="9723">
                  <c:v>486150000000.06421</c:v>
                </c:pt>
                <c:pt idx="9724">
                  <c:v>486200000000.06421</c:v>
                </c:pt>
                <c:pt idx="9725">
                  <c:v>486250000000.06421</c:v>
                </c:pt>
                <c:pt idx="9726">
                  <c:v>486300000000.06427</c:v>
                </c:pt>
                <c:pt idx="9727">
                  <c:v>486350000000.06427</c:v>
                </c:pt>
                <c:pt idx="9728">
                  <c:v>486400000000.06433</c:v>
                </c:pt>
                <c:pt idx="9729">
                  <c:v>486450000000.06433</c:v>
                </c:pt>
                <c:pt idx="9730">
                  <c:v>486500000000.06433</c:v>
                </c:pt>
                <c:pt idx="9731">
                  <c:v>486550000000.06439</c:v>
                </c:pt>
                <c:pt idx="9732">
                  <c:v>486600000000.06439</c:v>
                </c:pt>
                <c:pt idx="9733">
                  <c:v>486650000000.06451</c:v>
                </c:pt>
                <c:pt idx="9734">
                  <c:v>486700000000.06451</c:v>
                </c:pt>
                <c:pt idx="9735">
                  <c:v>486750000000.06451</c:v>
                </c:pt>
                <c:pt idx="9736">
                  <c:v>486800000000.06451</c:v>
                </c:pt>
                <c:pt idx="9737">
                  <c:v>486850000000.06451</c:v>
                </c:pt>
                <c:pt idx="9738">
                  <c:v>486900000000.06458</c:v>
                </c:pt>
                <c:pt idx="9739">
                  <c:v>486950000000.06458</c:v>
                </c:pt>
                <c:pt idx="9740">
                  <c:v>487000000000.0647</c:v>
                </c:pt>
                <c:pt idx="9741">
                  <c:v>487050000000.0647</c:v>
                </c:pt>
                <c:pt idx="9742">
                  <c:v>487100000000.0647</c:v>
                </c:pt>
                <c:pt idx="9743">
                  <c:v>487150000000.0647</c:v>
                </c:pt>
                <c:pt idx="9744">
                  <c:v>487200000000.0647</c:v>
                </c:pt>
                <c:pt idx="9745">
                  <c:v>487250000000.06476</c:v>
                </c:pt>
                <c:pt idx="9746">
                  <c:v>487300000000.06476</c:v>
                </c:pt>
                <c:pt idx="9747">
                  <c:v>487350000000.06482</c:v>
                </c:pt>
                <c:pt idx="9748">
                  <c:v>487400000000.06482</c:v>
                </c:pt>
                <c:pt idx="9749">
                  <c:v>487450000000.06482</c:v>
                </c:pt>
                <c:pt idx="9750">
                  <c:v>487500000000.06488</c:v>
                </c:pt>
                <c:pt idx="9751">
                  <c:v>487550000000.06488</c:v>
                </c:pt>
                <c:pt idx="9752">
                  <c:v>487600000000.065</c:v>
                </c:pt>
                <c:pt idx="9753">
                  <c:v>487650000000.065</c:v>
                </c:pt>
                <c:pt idx="9754">
                  <c:v>487700000000.065</c:v>
                </c:pt>
                <c:pt idx="9755">
                  <c:v>487750000000.065</c:v>
                </c:pt>
                <c:pt idx="9756">
                  <c:v>487800000000.065</c:v>
                </c:pt>
                <c:pt idx="9757">
                  <c:v>487850000000.06506</c:v>
                </c:pt>
                <c:pt idx="9758">
                  <c:v>487900000000.06506</c:v>
                </c:pt>
                <c:pt idx="9759">
                  <c:v>487950000000.06512</c:v>
                </c:pt>
                <c:pt idx="9760">
                  <c:v>488000000000.06512</c:v>
                </c:pt>
                <c:pt idx="9761">
                  <c:v>488050000000.06512</c:v>
                </c:pt>
                <c:pt idx="9762">
                  <c:v>488100000000.06519</c:v>
                </c:pt>
                <c:pt idx="9763">
                  <c:v>488150000000.06519</c:v>
                </c:pt>
                <c:pt idx="9764">
                  <c:v>488200000000.06525</c:v>
                </c:pt>
                <c:pt idx="9765">
                  <c:v>488250000000.06525</c:v>
                </c:pt>
                <c:pt idx="9766">
                  <c:v>488300000000.06531</c:v>
                </c:pt>
                <c:pt idx="9767">
                  <c:v>488350000000.06531</c:v>
                </c:pt>
                <c:pt idx="9768">
                  <c:v>488400000000.06531</c:v>
                </c:pt>
                <c:pt idx="9769">
                  <c:v>488450000000.06537</c:v>
                </c:pt>
                <c:pt idx="9770">
                  <c:v>488500000000.06537</c:v>
                </c:pt>
                <c:pt idx="9771">
                  <c:v>488550000000.06543</c:v>
                </c:pt>
                <c:pt idx="9772">
                  <c:v>488600000000.06543</c:v>
                </c:pt>
                <c:pt idx="9773">
                  <c:v>488650000000.06549</c:v>
                </c:pt>
                <c:pt idx="9774">
                  <c:v>488700000000.06549</c:v>
                </c:pt>
                <c:pt idx="9775">
                  <c:v>488750000000.06549</c:v>
                </c:pt>
                <c:pt idx="9776">
                  <c:v>488800000000.06555</c:v>
                </c:pt>
                <c:pt idx="9777">
                  <c:v>488850000000.06555</c:v>
                </c:pt>
                <c:pt idx="9778">
                  <c:v>488900000000.06561</c:v>
                </c:pt>
                <c:pt idx="9779">
                  <c:v>488950000000.06561</c:v>
                </c:pt>
                <c:pt idx="9780">
                  <c:v>489000000000.06561</c:v>
                </c:pt>
                <c:pt idx="9781">
                  <c:v>489050000000.06567</c:v>
                </c:pt>
                <c:pt idx="9782">
                  <c:v>489100000000.06567</c:v>
                </c:pt>
                <c:pt idx="9783">
                  <c:v>489150000000.06567</c:v>
                </c:pt>
                <c:pt idx="9784">
                  <c:v>489200000000.06567</c:v>
                </c:pt>
                <c:pt idx="9785">
                  <c:v>489250000000.0658</c:v>
                </c:pt>
                <c:pt idx="9786">
                  <c:v>489300000000.0658</c:v>
                </c:pt>
                <c:pt idx="9787">
                  <c:v>489350000000.0658</c:v>
                </c:pt>
                <c:pt idx="9788">
                  <c:v>489400000000.06586</c:v>
                </c:pt>
                <c:pt idx="9789">
                  <c:v>489450000000.06586</c:v>
                </c:pt>
                <c:pt idx="9790">
                  <c:v>489500000000.06592</c:v>
                </c:pt>
                <c:pt idx="9791">
                  <c:v>489550000000.06592</c:v>
                </c:pt>
                <c:pt idx="9792">
                  <c:v>489600000000.06592</c:v>
                </c:pt>
                <c:pt idx="9793">
                  <c:v>489650000000.06598</c:v>
                </c:pt>
                <c:pt idx="9794">
                  <c:v>489700000000.06598</c:v>
                </c:pt>
                <c:pt idx="9795">
                  <c:v>489750000000.06604</c:v>
                </c:pt>
                <c:pt idx="9796">
                  <c:v>489800000000.06604</c:v>
                </c:pt>
                <c:pt idx="9797">
                  <c:v>489850000000.0661</c:v>
                </c:pt>
                <c:pt idx="9798">
                  <c:v>489900000000.0661</c:v>
                </c:pt>
                <c:pt idx="9799">
                  <c:v>489950000000.0661</c:v>
                </c:pt>
                <c:pt idx="9800">
                  <c:v>490000000000.06616</c:v>
                </c:pt>
                <c:pt idx="9801">
                  <c:v>490050000000.06616</c:v>
                </c:pt>
                <c:pt idx="9802">
                  <c:v>490100000000.06616</c:v>
                </c:pt>
                <c:pt idx="9803">
                  <c:v>490150000000.06616</c:v>
                </c:pt>
                <c:pt idx="9804">
                  <c:v>490200000000.06616</c:v>
                </c:pt>
                <c:pt idx="9805">
                  <c:v>490250000000.06616</c:v>
                </c:pt>
                <c:pt idx="9806">
                  <c:v>490300000000.06616</c:v>
                </c:pt>
                <c:pt idx="9807">
                  <c:v>490350000000.06635</c:v>
                </c:pt>
                <c:pt idx="9808">
                  <c:v>490400000000.06635</c:v>
                </c:pt>
                <c:pt idx="9809">
                  <c:v>490450000000.06641</c:v>
                </c:pt>
                <c:pt idx="9810">
                  <c:v>490500000000.06641</c:v>
                </c:pt>
                <c:pt idx="9811">
                  <c:v>490550000000.06641</c:v>
                </c:pt>
                <c:pt idx="9812">
                  <c:v>490600000000.06647</c:v>
                </c:pt>
                <c:pt idx="9813">
                  <c:v>490650000000.06647</c:v>
                </c:pt>
                <c:pt idx="9814">
                  <c:v>490700000000.06647</c:v>
                </c:pt>
                <c:pt idx="9815">
                  <c:v>490750000000.06647</c:v>
                </c:pt>
                <c:pt idx="9816">
                  <c:v>490800000000.06647</c:v>
                </c:pt>
                <c:pt idx="9817">
                  <c:v>490850000000.06647</c:v>
                </c:pt>
                <c:pt idx="9818">
                  <c:v>490900000000.06647</c:v>
                </c:pt>
                <c:pt idx="9819">
                  <c:v>490950000000.06665</c:v>
                </c:pt>
                <c:pt idx="9820">
                  <c:v>491000000000.06665</c:v>
                </c:pt>
                <c:pt idx="9821">
                  <c:v>491050000000.06665</c:v>
                </c:pt>
                <c:pt idx="9822">
                  <c:v>491100000000.06665</c:v>
                </c:pt>
                <c:pt idx="9823">
                  <c:v>491150000000.06665</c:v>
                </c:pt>
                <c:pt idx="9824">
                  <c:v>491200000000.06665</c:v>
                </c:pt>
                <c:pt idx="9825">
                  <c:v>491250000000.06665</c:v>
                </c:pt>
                <c:pt idx="9826">
                  <c:v>491300000000.06665</c:v>
                </c:pt>
                <c:pt idx="9827">
                  <c:v>491350000000.06665</c:v>
                </c:pt>
                <c:pt idx="9828">
                  <c:v>491400000000.06671</c:v>
                </c:pt>
                <c:pt idx="9829">
                  <c:v>491450000000.06671</c:v>
                </c:pt>
                <c:pt idx="9830">
                  <c:v>491500000000.06671</c:v>
                </c:pt>
                <c:pt idx="9831">
                  <c:v>491550000000.06696</c:v>
                </c:pt>
                <c:pt idx="9832">
                  <c:v>491600000000.06696</c:v>
                </c:pt>
                <c:pt idx="9833">
                  <c:v>491650000000.06702</c:v>
                </c:pt>
                <c:pt idx="9834">
                  <c:v>491700000000.06702</c:v>
                </c:pt>
                <c:pt idx="9835">
                  <c:v>491750000000.06702</c:v>
                </c:pt>
                <c:pt idx="9836">
                  <c:v>491800000000.06708</c:v>
                </c:pt>
                <c:pt idx="9837">
                  <c:v>491850000000.06708</c:v>
                </c:pt>
                <c:pt idx="9838">
                  <c:v>491900000000.0672</c:v>
                </c:pt>
                <c:pt idx="9839">
                  <c:v>491950000000.0672</c:v>
                </c:pt>
                <c:pt idx="9840">
                  <c:v>492000000000.0672</c:v>
                </c:pt>
                <c:pt idx="9841">
                  <c:v>492050000000.0672</c:v>
                </c:pt>
                <c:pt idx="9842">
                  <c:v>492100000000.0672</c:v>
                </c:pt>
                <c:pt idx="9843">
                  <c:v>492150000000.06726</c:v>
                </c:pt>
                <c:pt idx="9844">
                  <c:v>492200000000.06726</c:v>
                </c:pt>
                <c:pt idx="9845">
                  <c:v>492250000000.06732</c:v>
                </c:pt>
                <c:pt idx="9846">
                  <c:v>492300000000.06732</c:v>
                </c:pt>
                <c:pt idx="9847">
                  <c:v>492350000000.06738</c:v>
                </c:pt>
                <c:pt idx="9848">
                  <c:v>492400000000.06738</c:v>
                </c:pt>
                <c:pt idx="9849">
                  <c:v>492450000000.06738</c:v>
                </c:pt>
                <c:pt idx="9850">
                  <c:v>492500000000.0675</c:v>
                </c:pt>
                <c:pt idx="9851">
                  <c:v>492550000000.0675</c:v>
                </c:pt>
                <c:pt idx="9852">
                  <c:v>492600000000.0675</c:v>
                </c:pt>
                <c:pt idx="9853">
                  <c:v>492650000000.0675</c:v>
                </c:pt>
                <c:pt idx="9854">
                  <c:v>492700000000.0675</c:v>
                </c:pt>
                <c:pt idx="9855">
                  <c:v>492750000000.06757</c:v>
                </c:pt>
                <c:pt idx="9856">
                  <c:v>492800000000.06757</c:v>
                </c:pt>
                <c:pt idx="9857">
                  <c:v>492850000000.06763</c:v>
                </c:pt>
                <c:pt idx="9858">
                  <c:v>492900000000.06763</c:v>
                </c:pt>
                <c:pt idx="9859">
                  <c:v>492950000000.06769</c:v>
                </c:pt>
                <c:pt idx="9860">
                  <c:v>493000000000.06769</c:v>
                </c:pt>
                <c:pt idx="9861">
                  <c:v>493050000000.06769</c:v>
                </c:pt>
                <c:pt idx="9862">
                  <c:v>493100000000.06775</c:v>
                </c:pt>
                <c:pt idx="9863">
                  <c:v>493150000000.06775</c:v>
                </c:pt>
                <c:pt idx="9864">
                  <c:v>493200000000.06781</c:v>
                </c:pt>
                <c:pt idx="9865">
                  <c:v>493250000000.06781</c:v>
                </c:pt>
                <c:pt idx="9866">
                  <c:v>493300000000.06781</c:v>
                </c:pt>
                <c:pt idx="9867">
                  <c:v>493350000000.06787</c:v>
                </c:pt>
                <c:pt idx="9868">
                  <c:v>493400000000.06787</c:v>
                </c:pt>
                <c:pt idx="9869">
                  <c:v>493450000000.06793</c:v>
                </c:pt>
                <c:pt idx="9870">
                  <c:v>493500000000.06793</c:v>
                </c:pt>
                <c:pt idx="9871">
                  <c:v>493550000000.06799</c:v>
                </c:pt>
                <c:pt idx="9872">
                  <c:v>493600000000.06799</c:v>
                </c:pt>
                <c:pt idx="9873">
                  <c:v>493650000000.06799</c:v>
                </c:pt>
                <c:pt idx="9874">
                  <c:v>493700000000.06805</c:v>
                </c:pt>
                <c:pt idx="9875">
                  <c:v>493750000000.06805</c:v>
                </c:pt>
                <c:pt idx="9876">
                  <c:v>493800000000.06812</c:v>
                </c:pt>
                <c:pt idx="9877">
                  <c:v>493850000000.06812</c:v>
                </c:pt>
                <c:pt idx="9878">
                  <c:v>493900000000.06818</c:v>
                </c:pt>
                <c:pt idx="9879">
                  <c:v>493950000000.06818</c:v>
                </c:pt>
                <c:pt idx="9880">
                  <c:v>494000000000.06818</c:v>
                </c:pt>
                <c:pt idx="9881">
                  <c:v>494050000000.06824</c:v>
                </c:pt>
                <c:pt idx="9882">
                  <c:v>494100000000.06824</c:v>
                </c:pt>
                <c:pt idx="9883">
                  <c:v>494150000000.0683</c:v>
                </c:pt>
                <c:pt idx="9884">
                  <c:v>494200000000.0683</c:v>
                </c:pt>
                <c:pt idx="9885">
                  <c:v>494250000000.0683</c:v>
                </c:pt>
                <c:pt idx="9886">
                  <c:v>494300000000.06836</c:v>
                </c:pt>
                <c:pt idx="9887">
                  <c:v>494350000000.06836</c:v>
                </c:pt>
                <c:pt idx="9888">
                  <c:v>494400000000.06842</c:v>
                </c:pt>
                <c:pt idx="9889">
                  <c:v>494450000000.06842</c:v>
                </c:pt>
                <c:pt idx="9890">
                  <c:v>494500000000.06848</c:v>
                </c:pt>
                <c:pt idx="9891">
                  <c:v>494550000000.06848</c:v>
                </c:pt>
                <c:pt idx="9892">
                  <c:v>494600000000.06848</c:v>
                </c:pt>
                <c:pt idx="9893">
                  <c:v>494650000000.06854</c:v>
                </c:pt>
                <c:pt idx="9894">
                  <c:v>494700000000.06854</c:v>
                </c:pt>
                <c:pt idx="9895">
                  <c:v>494750000000.0686</c:v>
                </c:pt>
                <c:pt idx="9896">
                  <c:v>494800000000.0686</c:v>
                </c:pt>
                <c:pt idx="9897">
                  <c:v>494850000000.0686</c:v>
                </c:pt>
                <c:pt idx="9898">
                  <c:v>494900000000.06866</c:v>
                </c:pt>
                <c:pt idx="9899">
                  <c:v>494950000000.06866</c:v>
                </c:pt>
                <c:pt idx="9900">
                  <c:v>495000000000.06866</c:v>
                </c:pt>
                <c:pt idx="9901">
                  <c:v>495050000000.06866</c:v>
                </c:pt>
                <c:pt idx="9902">
                  <c:v>495100000000.06866</c:v>
                </c:pt>
                <c:pt idx="9903">
                  <c:v>495150000000.06866</c:v>
                </c:pt>
                <c:pt idx="9904">
                  <c:v>495200000000.06866</c:v>
                </c:pt>
                <c:pt idx="9905">
                  <c:v>495250000000.06885</c:v>
                </c:pt>
                <c:pt idx="9906">
                  <c:v>495300000000.06885</c:v>
                </c:pt>
                <c:pt idx="9907">
                  <c:v>495350000000.06891</c:v>
                </c:pt>
                <c:pt idx="9908">
                  <c:v>495400000000.06891</c:v>
                </c:pt>
                <c:pt idx="9909">
                  <c:v>495450000000.06897</c:v>
                </c:pt>
                <c:pt idx="9910">
                  <c:v>495500000000.06897</c:v>
                </c:pt>
                <c:pt idx="9911">
                  <c:v>495550000000.06897</c:v>
                </c:pt>
                <c:pt idx="9912">
                  <c:v>495600000000.06897</c:v>
                </c:pt>
                <c:pt idx="9913">
                  <c:v>495650000000.06897</c:v>
                </c:pt>
                <c:pt idx="9914">
                  <c:v>495700000000.06897</c:v>
                </c:pt>
                <c:pt idx="9915">
                  <c:v>495750000000.06897</c:v>
                </c:pt>
                <c:pt idx="9916">
                  <c:v>495800000000.06897</c:v>
                </c:pt>
                <c:pt idx="9917">
                  <c:v>495850000000.06915</c:v>
                </c:pt>
                <c:pt idx="9918">
                  <c:v>495900000000.06915</c:v>
                </c:pt>
                <c:pt idx="9919">
                  <c:v>495950000000.06915</c:v>
                </c:pt>
                <c:pt idx="9920">
                  <c:v>496000000000.06915</c:v>
                </c:pt>
                <c:pt idx="9921">
                  <c:v>496050000000.06915</c:v>
                </c:pt>
                <c:pt idx="9922">
                  <c:v>496100000000.06915</c:v>
                </c:pt>
                <c:pt idx="9923">
                  <c:v>496150000000.06915</c:v>
                </c:pt>
                <c:pt idx="9924">
                  <c:v>496200000000.06934</c:v>
                </c:pt>
                <c:pt idx="9925">
                  <c:v>496250000000.06934</c:v>
                </c:pt>
                <c:pt idx="9926">
                  <c:v>496300000000.0694</c:v>
                </c:pt>
                <c:pt idx="9927">
                  <c:v>496350000000.0694</c:v>
                </c:pt>
                <c:pt idx="9928">
                  <c:v>496400000000.0694</c:v>
                </c:pt>
                <c:pt idx="9929">
                  <c:v>496450000000.06946</c:v>
                </c:pt>
                <c:pt idx="9930">
                  <c:v>496500000000.06946</c:v>
                </c:pt>
                <c:pt idx="9931">
                  <c:v>496550000000.06946</c:v>
                </c:pt>
                <c:pt idx="9932">
                  <c:v>496600000000.06946</c:v>
                </c:pt>
                <c:pt idx="9933">
                  <c:v>496650000000.06946</c:v>
                </c:pt>
                <c:pt idx="9934">
                  <c:v>496700000000.06946</c:v>
                </c:pt>
                <c:pt idx="9935">
                  <c:v>496750000000.06946</c:v>
                </c:pt>
                <c:pt idx="9936">
                  <c:v>496800000000.06964</c:v>
                </c:pt>
                <c:pt idx="9937">
                  <c:v>496850000000.06964</c:v>
                </c:pt>
                <c:pt idx="9938">
                  <c:v>496900000000.06964</c:v>
                </c:pt>
                <c:pt idx="9939">
                  <c:v>496950000000.06964</c:v>
                </c:pt>
                <c:pt idx="9940">
                  <c:v>497000000000.06964</c:v>
                </c:pt>
                <c:pt idx="9941">
                  <c:v>497050000000.06964</c:v>
                </c:pt>
                <c:pt idx="9942">
                  <c:v>497100000000.06964</c:v>
                </c:pt>
                <c:pt idx="9943">
                  <c:v>497150000000.06964</c:v>
                </c:pt>
                <c:pt idx="9944">
                  <c:v>497200000000.06964</c:v>
                </c:pt>
                <c:pt idx="9945">
                  <c:v>497250000000.0697</c:v>
                </c:pt>
                <c:pt idx="9946">
                  <c:v>497300000000.0697</c:v>
                </c:pt>
                <c:pt idx="9947">
                  <c:v>497350000000.0697</c:v>
                </c:pt>
                <c:pt idx="9948">
                  <c:v>497400000000.06995</c:v>
                </c:pt>
                <c:pt idx="9949">
                  <c:v>497450000000.06995</c:v>
                </c:pt>
                <c:pt idx="9950">
                  <c:v>497500000000.07001</c:v>
                </c:pt>
                <c:pt idx="9951">
                  <c:v>497550000000.07001</c:v>
                </c:pt>
                <c:pt idx="9952">
                  <c:v>497600000000.07007</c:v>
                </c:pt>
                <c:pt idx="9953">
                  <c:v>497650000000.07007</c:v>
                </c:pt>
                <c:pt idx="9954">
                  <c:v>497700000000.07007</c:v>
                </c:pt>
                <c:pt idx="9955">
                  <c:v>497750000000.07013</c:v>
                </c:pt>
                <c:pt idx="9956">
                  <c:v>497800000000.07013</c:v>
                </c:pt>
                <c:pt idx="9957">
                  <c:v>497850000000.07019</c:v>
                </c:pt>
                <c:pt idx="9958">
                  <c:v>497900000000.07019</c:v>
                </c:pt>
                <c:pt idx="9959">
                  <c:v>497950000000.07019</c:v>
                </c:pt>
                <c:pt idx="9960">
                  <c:v>498000000000.07025</c:v>
                </c:pt>
                <c:pt idx="9961">
                  <c:v>498050000000.07025</c:v>
                </c:pt>
                <c:pt idx="9962">
                  <c:v>498100000000.07031</c:v>
                </c:pt>
                <c:pt idx="9963">
                  <c:v>498150000000.07031</c:v>
                </c:pt>
                <c:pt idx="9964">
                  <c:v>498200000000.07037</c:v>
                </c:pt>
                <c:pt idx="9965">
                  <c:v>498250000000.07037</c:v>
                </c:pt>
                <c:pt idx="9966">
                  <c:v>498300000000.07037</c:v>
                </c:pt>
                <c:pt idx="9967">
                  <c:v>498350000000.07043</c:v>
                </c:pt>
                <c:pt idx="9968">
                  <c:v>498400000000.07043</c:v>
                </c:pt>
                <c:pt idx="9969">
                  <c:v>498450000000.0705</c:v>
                </c:pt>
                <c:pt idx="9970">
                  <c:v>498500000000.0705</c:v>
                </c:pt>
                <c:pt idx="9971">
                  <c:v>498550000000.0705</c:v>
                </c:pt>
                <c:pt idx="9972">
                  <c:v>498600000000.07056</c:v>
                </c:pt>
                <c:pt idx="9973">
                  <c:v>498650000000.07056</c:v>
                </c:pt>
                <c:pt idx="9974">
                  <c:v>498700000000.07062</c:v>
                </c:pt>
                <c:pt idx="9975">
                  <c:v>498750000000.07062</c:v>
                </c:pt>
                <c:pt idx="9976">
                  <c:v>498800000000.07068</c:v>
                </c:pt>
                <c:pt idx="9977">
                  <c:v>498850000000.07068</c:v>
                </c:pt>
                <c:pt idx="9978">
                  <c:v>498900000000.07068</c:v>
                </c:pt>
                <c:pt idx="9979">
                  <c:v>498950000000.07074</c:v>
                </c:pt>
                <c:pt idx="9980">
                  <c:v>499000000000.07074</c:v>
                </c:pt>
                <c:pt idx="9981">
                  <c:v>499050000000.0708</c:v>
                </c:pt>
                <c:pt idx="9982">
                  <c:v>499100000000.0708</c:v>
                </c:pt>
                <c:pt idx="9983">
                  <c:v>499150000000.07086</c:v>
                </c:pt>
                <c:pt idx="9984">
                  <c:v>499200000000.07086</c:v>
                </c:pt>
                <c:pt idx="9985">
                  <c:v>499250000000.07086</c:v>
                </c:pt>
                <c:pt idx="9986">
                  <c:v>499300000000.07092</c:v>
                </c:pt>
                <c:pt idx="9987">
                  <c:v>499350000000.07092</c:v>
                </c:pt>
                <c:pt idx="9988">
                  <c:v>499400000000.07098</c:v>
                </c:pt>
                <c:pt idx="9989">
                  <c:v>499450000000.07098</c:v>
                </c:pt>
                <c:pt idx="9990">
                  <c:v>499500000000.07098</c:v>
                </c:pt>
                <c:pt idx="9991">
                  <c:v>499550000000.07104</c:v>
                </c:pt>
                <c:pt idx="9992">
                  <c:v>499600000000.07104</c:v>
                </c:pt>
                <c:pt idx="9993">
                  <c:v>499650000000.07111</c:v>
                </c:pt>
                <c:pt idx="9994">
                  <c:v>499700000000.07111</c:v>
                </c:pt>
                <c:pt idx="9995">
                  <c:v>499750000000.07117</c:v>
                </c:pt>
                <c:pt idx="9996">
                  <c:v>499800000000.07117</c:v>
                </c:pt>
                <c:pt idx="9997">
                  <c:v>499850000000.07117</c:v>
                </c:pt>
                <c:pt idx="9998">
                  <c:v>499900000000.07117</c:v>
                </c:pt>
                <c:pt idx="9999">
                  <c:v>499950000000.07117</c:v>
                </c:pt>
                <c:pt idx="10000">
                  <c:v>500000000000.07117</c:v>
                </c:pt>
                <c:pt idx="10001">
                  <c:v>500050000000.07117</c:v>
                </c:pt>
                <c:pt idx="10002">
                  <c:v>500100000000.07117</c:v>
                </c:pt>
                <c:pt idx="10003">
                  <c:v>500150000000.07135</c:v>
                </c:pt>
                <c:pt idx="10004">
                  <c:v>500200000000.07135</c:v>
                </c:pt>
                <c:pt idx="10005">
                  <c:v>500250000000.07141</c:v>
                </c:pt>
                <c:pt idx="10006">
                  <c:v>500300000000.07141</c:v>
                </c:pt>
                <c:pt idx="10007">
                  <c:v>500350000000.07147</c:v>
                </c:pt>
                <c:pt idx="10008">
                  <c:v>500400000000.07147</c:v>
                </c:pt>
                <c:pt idx="10009">
                  <c:v>500450000000.07147</c:v>
                </c:pt>
                <c:pt idx="10010">
                  <c:v>500500000000.07147</c:v>
                </c:pt>
                <c:pt idx="10011">
                  <c:v>500550000000.07147</c:v>
                </c:pt>
                <c:pt idx="10012">
                  <c:v>500600000000.07147</c:v>
                </c:pt>
                <c:pt idx="10013">
                  <c:v>500650000000.07147</c:v>
                </c:pt>
                <c:pt idx="10014">
                  <c:v>500700000000.07166</c:v>
                </c:pt>
                <c:pt idx="10015">
                  <c:v>500750000000.07166</c:v>
                </c:pt>
                <c:pt idx="10016">
                  <c:v>500800000000.07166</c:v>
                </c:pt>
                <c:pt idx="10017">
                  <c:v>500850000000.07166</c:v>
                </c:pt>
                <c:pt idx="10018">
                  <c:v>500900000000.07166</c:v>
                </c:pt>
                <c:pt idx="10019">
                  <c:v>500950000000.07166</c:v>
                </c:pt>
                <c:pt idx="10020">
                  <c:v>501000000000.07166</c:v>
                </c:pt>
                <c:pt idx="10021">
                  <c:v>501050000000.07166</c:v>
                </c:pt>
                <c:pt idx="10022">
                  <c:v>501100000000.07184</c:v>
                </c:pt>
                <c:pt idx="10023">
                  <c:v>501150000000.07184</c:v>
                </c:pt>
                <c:pt idx="10024">
                  <c:v>501200000000.0719</c:v>
                </c:pt>
                <c:pt idx="10025">
                  <c:v>501250000000.0719</c:v>
                </c:pt>
                <c:pt idx="10026">
                  <c:v>501300000000.07196</c:v>
                </c:pt>
                <c:pt idx="10027">
                  <c:v>501350000000.07196</c:v>
                </c:pt>
                <c:pt idx="10028">
                  <c:v>501400000000.07196</c:v>
                </c:pt>
                <c:pt idx="10029">
                  <c:v>501450000000.07202</c:v>
                </c:pt>
                <c:pt idx="10030">
                  <c:v>501500000000.07202</c:v>
                </c:pt>
                <c:pt idx="10031">
                  <c:v>501550000000.07208</c:v>
                </c:pt>
                <c:pt idx="10032">
                  <c:v>501600000000.07208</c:v>
                </c:pt>
                <c:pt idx="10033">
                  <c:v>501650000000.07208</c:v>
                </c:pt>
                <c:pt idx="10034">
                  <c:v>501700000000.0722</c:v>
                </c:pt>
                <c:pt idx="10035">
                  <c:v>501750000000.0722</c:v>
                </c:pt>
                <c:pt idx="10036">
                  <c:v>501800000000.0722</c:v>
                </c:pt>
                <c:pt idx="10037">
                  <c:v>501850000000.0722</c:v>
                </c:pt>
                <c:pt idx="10038">
                  <c:v>501900000000.07227</c:v>
                </c:pt>
                <c:pt idx="10039">
                  <c:v>501950000000.07227</c:v>
                </c:pt>
                <c:pt idx="10040">
                  <c:v>502000000000.07227</c:v>
                </c:pt>
                <c:pt idx="10041">
                  <c:v>502050000000.07233</c:v>
                </c:pt>
                <c:pt idx="10042">
                  <c:v>502100000000.07233</c:v>
                </c:pt>
                <c:pt idx="10043">
                  <c:v>502150000000.07239</c:v>
                </c:pt>
                <c:pt idx="10044">
                  <c:v>502200000000.07239</c:v>
                </c:pt>
                <c:pt idx="10045">
                  <c:v>502250000000.07251</c:v>
                </c:pt>
                <c:pt idx="10046">
                  <c:v>502300000000.07251</c:v>
                </c:pt>
                <c:pt idx="10047">
                  <c:v>502350000000.07251</c:v>
                </c:pt>
                <c:pt idx="10048">
                  <c:v>502400000000.07251</c:v>
                </c:pt>
                <c:pt idx="10049">
                  <c:v>502450000000.07251</c:v>
                </c:pt>
                <c:pt idx="10050">
                  <c:v>502500000000.07257</c:v>
                </c:pt>
                <c:pt idx="10051">
                  <c:v>502550000000.07257</c:v>
                </c:pt>
                <c:pt idx="10052">
                  <c:v>502600000000.07257</c:v>
                </c:pt>
                <c:pt idx="10053">
                  <c:v>502650000000.07263</c:v>
                </c:pt>
                <c:pt idx="10054">
                  <c:v>502700000000.07263</c:v>
                </c:pt>
                <c:pt idx="10055">
                  <c:v>502750000000.07269</c:v>
                </c:pt>
                <c:pt idx="10056">
                  <c:v>502800000000.07269</c:v>
                </c:pt>
                <c:pt idx="10057">
                  <c:v>502850000000.07275</c:v>
                </c:pt>
                <c:pt idx="10058">
                  <c:v>502900000000.07275</c:v>
                </c:pt>
                <c:pt idx="10059">
                  <c:v>502950000000.07275</c:v>
                </c:pt>
                <c:pt idx="10060">
                  <c:v>503000000000.07281</c:v>
                </c:pt>
                <c:pt idx="10061">
                  <c:v>503050000000.07281</c:v>
                </c:pt>
                <c:pt idx="10062">
                  <c:v>503100000000.07288</c:v>
                </c:pt>
                <c:pt idx="10063">
                  <c:v>503150000000.07288</c:v>
                </c:pt>
                <c:pt idx="10064">
                  <c:v>503200000000.07288</c:v>
                </c:pt>
                <c:pt idx="10065">
                  <c:v>503250000000.073</c:v>
                </c:pt>
                <c:pt idx="10066">
                  <c:v>503300000000.073</c:v>
                </c:pt>
                <c:pt idx="10067">
                  <c:v>503350000000.073</c:v>
                </c:pt>
                <c:pt idx="10068">
                  <c:v>503400000000.073</c:v>
                </c:pt>
                <c:pt idx="10069">
                  <c:v>503450000000.07306</c:v>
                </c:pt>
                <c:pt idx="10070">
                  <c:v>503500000000.07306</c:v>
                </c:pt>
                <c:pt idx="10071">
                  <c:v>503550000000.07306</c:v>
                </c:pt>
                <c:pt idx="10072">
                  <c:v>503600000000.07312</c:v>
                </c:pt>
                <c:pt idx="10073">
                  <c:v>503650000000.07312</c:v>
                </c:pt>
                <c:pt idx="10074">
                  <c:v>503700000000.07318</c:v>
                </c:pt>
                <c:pt idx="10075">
                  <c:v>503750000000.07318</c:v>
                </c:pt>
                <c:pt idx="10076">
                  <c:v>503800000000.07318</c:v>
                </c:pt>
                <c:pt idx="10077">
                  <c:v>503850000000.07324</c:v>
                </c:pt>
                <c:pt idx="10078">
                  <c:v>503900000000.07324</c:v>
                </c:pt>
                <c:pt idx="10079">
                  <c:v>503950000000.0733</c:v>
                </c:pt>
                <c:pt idx="10080">
                  <c:v>504000000000.0733</c:v>
                </c:pt>
                <c:pt idx="10081">
                  <c:v>504050000000.07336</c:v>
                </c:pt>
                <c:pt idx="10082">
                  <c:v>504100000000.07336</c:v>
                </c:pt>
                <c:pt idx="10083">
                  <c:v>504150000000.07336</c:v>
                </c:pt>
                <c:pt idx="10084">
                  <c:v>504200000000.07343</c:v>
                </c:pt>
                <c:pt idx="10085">
                  <c:v>504250000000.07343</c:v>
                </c:pt>
                <c:pt idx="10086">
                  <c:v>504300000000.07349</c:v>
                </c:pt>
                <c:pt idx="10087">
                  <c:v>504350000000.07349</c:v>
                </c:pt>
                <c:pt idx="10088">
                  <c:v>504400000000.07355</c:v>
                </c:pt>
                <c:pt idx="10089">
                  <c:v>504450000000.07355</c:v>
                </c:pt>
                <c:pt idx="10090">
                  <c:v>504500000000.07355</c:v>
                </c:pt>
                <c:pt idx="10091">
                  <c:v>504550000000.07361</c:v>
                </c:pt>
                <c:pt idx="10092">
                  <c:v>504600000000.07361</c:v>
                </c:pt>
                <c:pt idx="10093">
                  <c:v>504650000000.07367</c:v>
                </c:pt>
                <c:pt idx="10094">
                  <c:v>504700000000.07367</c:v>
                </c:pt>
                <c:pt idx="10095">
                  <c:v>504750000000.07367</c:v>
                </c:pt>
                <c:pt idx="10096">
                  <c:v>504800000000.07367</c:v>
                </c:pt>
                <c:pt idx="10097">
                  <c:v>504850000000.07367</c:v>
                </c:pt>
                <c:pt idx="10098">
                  <c:v>504900000000.07367</c:v>
                </c:pt>
                <c:pt idx="10099">
                  <c:v>504950000000.07367</c:v>
                </c:pt>
                <c:pt idx="10100">
                  <c:v>505000000000.07385</c:v>
                </c:pt>
                <c:pt idx="10101">
                  <c:v>505050000000.07385</c:v>
                </c:pt>
                <c:pt idx="10102">
                  <c:v>505100000000.07385</c:v>
                </c:pt>
                <c:pt idx="10103">
                  <c:v>505150000000.07391</c:v>
                </c:pt>
                <c:pt idx="10104">
                  <c:v>505200000000.07391</c:v>
                </c:pt>
                <c:pt idx="10105">
                  <c:v>505250000000.07397</c:v>
                </c:pt>
                <c:pt idx="10106">
                  <c:v>505300000000.07397</c:v>
                </c:pt>
                <c:pt idx="10107">
                  <c:v>505350000000.07397</c:v>
                </c:pt>
                <c:pt idx="10108">
                  <c:v>505400000000.07422</c:v>
                </c:pt>
                <c:pt idx="10109">
                  <c:v>505450000000.07422</c:v>
                </c:pt>
                <c:pt idx="10110">
                  <c:v>505500000000.07422</c:v>
                </c:pt>
                <c:pt idx="10111">
                  <c:v>505550000000.07422</c:v>
                </c:pt>
                <c:pt idx="10112">
                  <c:v>505600000000.07422</c:v>
                </c:pt>
                <c:pt idx="10113">
                  <c:v>505650000000.07422</c:v>
                </c:pt>
                <c:pt idx="10114">
                  <c:v>505700000000.07422</c:v>
                </c:pt>
                <c:pt idx="10115">
                  <c:v>505750000000.07422</c:v>
                </c:pt>
                <c:pt idx="10116">
                  <c:v>505800000000.07422</c:v>
                </c:pt>
                <c:pt idx="10117">
                  <c:v>505850000000.07428</c:v>
                </c:pt>
                <c:pt idx="10118">
                  <c:v>505900000000.07428</c:v>
                </c:pt>
                <c:pt idx="10119">
                  <c:v>505950000000.07452</c:v>
                </c:pt>
                <c:pt idx="10120">
                  <c:v>506000000000.07452</c:v>
                </c:pt>
                <c:pt idx="10121">
                  <c:v>506050000000.07452</c:v>
                </c:pt>
                <c:pt idx="10122">
                  <c:v>506100000000.07452</c:v>
                </c:pt>
                <c:pt idx="10123">
                  <c:v>506150000000.07452</c:v>
                </c:pt>
                <c:pt idx="10124">
                  <c:v>506200000000.07452</c:v>
                </c:pt>
                <c:pt idx="10125">
                  <c:v>506250000000.07452</c:v>
                </c:pt>
                <c:pt idx="10126">
                  <c:v>506300000000.07452</c:v>
                </c:pt>
                <c:pt idx="10127">
                  <c:v>506350000000.07452</c:v>
                </c:pt>
                <c:pt idx="10128">
                  <c:v>506400000000.07452</c:v>
                </c:pt>
                <c:pt idx="10129">
                  <c:v>506450000000.07458</c:v>
                </c:pt>
                <c:pt idx="10130">
                  <c:v>506500000000.07458</c:v>
                </c:pt>
                <c:pt idx="10131">
                  <c:v>506550000000.07471</c:v>
                </c:pt>
                <c:pt idx="10132">
                  <c:v>506600000000.07471</c:v>
                </c:pt>
                <c:pt idx="10133">
                  <c:v>506650000000.07471</c:v>
                </c:pt>
                <c:pt idx="10134">
                  <c:v>506700000000.07471</c:v>
                </c:pt>
                <c:pt idx="10135">
                  <c:v>506750000000.07471</c:v>
                </c:pt>
                <c:pt idx="10136">
                  <c:v>506800000000.07477</c:v>
                </c:pt>
                <c:pt idx="10137">
                  <c:v>506850000000.07477</c:v>
                </c:pt>
                <c:pt idx="10138">
                  <c:v>506900000000.07477</c:v>
                </c:pt>
                <c:pt idx="10139">
                  <c:v>506950000000.07483</c:v>
                </c:pt>
                <c:pt idx="10140">
                  <c:v>507000000000.07483</c:v>
                </c:pt>
                <c:pt idx="10141">
                  <c:v>507050000000.07489</c:v>
                </c:pt>
                <c:pt idx="10142">
                  <c:v>507100000000.07489</c:v>
                </c:pt>
                <c:pt idx="10143">
                  <c:v>507150000000.07501</c:v>
                </c:pt>
                <c:pt idx="10144">
                  <c:v>507200000000.07501</c:v>
                </c:pt>
                <c:pt idx="10145">
                  <c:v>507250000000.07501</c:v>
                </c:pt>
                <c:pt idx="10146">
                  <c:v>507300000000.07501</c:v>
                </c:pt>
                <c:pt idx="10147">
                  <c:v>507350000000.07501</c:v>
                </c:pt>
                <c:pt idx="10148">
                  <c:v>507400000000.07507</c:v>
                </c:pt>
                <c:pt idx="10149">
                  <c:v>507450000000.07507</c:v>
                </c:pt>
                <c:pt idx="10150">
                  <c:v>507500000000.07513</c:v>
                </c:pt>
                <c:pt idx="10151">
                  <c:v>507550000000.07513</c:v>
                </c:pt>
                <c:pt idx="10152">
                  <c:v>507600000000.07513</c:v>
                </c:pt>
                <c:pt idx="10153">
                  <c:v>507650000000.0752</c:v>
                </c:pt>
                <c:pt idx="10154">
                  <c:v>507700000000.0752</c:v>
                </c:pt>
                <c:pt idx="10155">
                  <c:v>507750000000.07526</c:v>
                </c:pt>
                <c:pt idx="10156">
                  <c:v>507800000000.07526</c:v>
                </c:pt>
                <c:pt idx="10157">
                  <c:v>507850000000.07526</c:v>
                </c:pt>
                <c:pt idx="10158">
                  <c:v>507900000000.07532</c:v>
                </c:pt>
                <c:pt idx="10159">
                  <c:v>507950000000.07532</c:v>
                </c:pt>
                <c:pt idx="10160">
                  <c:v>508000000000.07538</c:v>
                </c:pt>
                <c:pt idx="10161">
                  <c:v>508050000000.07538</c:v>
                </c:pt>
                <c:pt idx="10162">
                  <c:v>508100000000.0755</c:v>
                </c:pt>
                <c:pt idx="10163">
                  <c:v>508150000000.0755</c:v>
                </c:pt>
                <c:pt idx="10164">
                  <c:v>508200000000.0755</c:v>
                </c:pt>
                <c:pt idx="10165">
                  <c:v>508250000000.0755</c:v>
                </c:pt>
                <c:pt idx="10166">
                  <c:v>508300000000.0755</c:v>
                </c:pt>
                <c:pt idx="10167">
                  <c:v>508350000000.07556</c:v>
                </c:pt>
                <c:pt idx="10168">
                  <c:v>508400000000.07556</c:v>
                </c:pt>
                <c:pt idx="10169">
                  <c:v>508450000000.07556</c:v>
                </c:pt>
                <c:pt idx="10170">
                  <c:v>508500000000.07562</c:v>
                </c:pt>
                <c:pt idx="10171">
                  <c:v>508550000000.07562</c:v>
                </c:pt>
                <c:pt idx="10172">
                  <c:v>508600000000.07568</c:v>
                </c:pt>
                <c:pt idx="10173">
                  <c:v>508650000000.07568</c:v>
                </c:pt>
                <c:pt idx="10174">
                  <c:v>508700000000.07574</c:v>
                </c:pt>
                <c:pt idx="10175">
                  <c:v>508750000000.07574</c:v>
                </c:pt>
                <c:pt idx="10176">
                  <c:v>508800000000.07574</c:v>
                </c:pt>
                <c:pt idx="10177">
                  <c:v>508850000000.07581</c:v>
                </c:pt>
                <c:pt idx="10178">
                  <c:v>508900000000.07581</c:v>
                </c:pt>
                <c:pt idx="10179">
                  <c:v>508950000000.07587</c:v>
                </c:pt>
                <c:pt idx="10180">
                  <c:v>509000000000.07587</c:v>
                </c:pt>
                <c:pt idx="10181">
                  <c:v>509050000000.07593</c:v>
                </c:pt>
                <c:pt idx="10182">
                  <c:v>509100000000.07593</c:v>
                </c:pt>
                <c:pt idx="10183">
                  <c:v>509150000000.07593</c:v>
                </c:pt>
                <c:pt idx="10184">
                  <c:v>509200000000.07599</c:v>
                </c:pt>
                <c:pt idx="10185">
                  <c:v>509250000000.07599</c:v>
                </c:pt>
                <c:pt idx="10186">
                  <c:v>509300000000.07605</c:v>
                </c:pt>
                <c:pt idx="10187">
                  <c:v>509350000000.07605</c:v>
                </c:pt>
                <c:pt idx="10188">
                  <c:v>509400000000.07605</c:v>
                </c:pt>
                <c:pt idx="10189">
                  <c:v>509450000000.07611</c:v>
                </c:pt>
                <c:pt idx="10190">
                  <c:v>509500000000.07611</c:v>
                </c:pt>
                <c:pt idx="10191">
                  <c:v>509550000000.07617</c:v>
                </c:pt>
                <c:pt idx="10192">
                  <c:v>509600000000.07617</c:v>
                </c:pt>
                <c:pt idx="10193">
                  <c:v>509650000000.07617</c:v>
                </c:pt>
                <c:pt idx="10194">
                  <c:v>509700000000.07617</c:v>
                </c:pt>
                <c:pt idx="10195">
                  <c:v>509750000000.07617</c:v>
                </c:pt>
                <c:pt idx="10196">
                  <c:v>509800000000.07617</c:v>
                </c:pt>
                <c:pt idx="10197">
                  <c:v>509850000000.07617</c:v>
                </c:pt>
                <c:pt idx="10198">
                  <c:v>509900000000.07635</c:v>
                </c:pt>
                <c:pt idx="10199">
                  <c:v>509950000000.07635</c:v>
                </c:pt>
                <c:pt idx="10200">
                  <c:v>510000000000.07635</c:v>
                </c:pt>
                <c:pt idx="10201">
                  <c:v>510050000000.07642</c:v>
                </c:pt>
                <c:pt idx="10202">
                  <c:v>510100000000.07642</c:v>
                </c:pt>
                <c:pt idx="10203">
                  <c:v>510150000000.07648</c:v>
                </c:pt>
                <c:pt idx="10204">
                  <c:v>510200000000.07648</c:v>
                </c:pt>
                <c:pt idx="10205">
                  <c:v>510250000000.07654</c:v>
                </c:pt>
                <c:pt idx="10206">
                  <c:v>510300000000.07654</c:v>
                </c:pt>
                <c:pt idx="10207">
                  <c:v>510350000000.07654</c:v>
                </c:pt>
                <c:pt idx="10208">
                  <c:v>510400000000.0766</c:v>
                </c:pt>
                <c:pt idx="10209">
                  <c:v>510450000000.0766</c:v>
                </c:pt>
                <c:pt idx="10210">
                  <c:v>510500000000.07666</c:v>
                </c:pt>
                <c:pt idx="10211">
                  <c:v>510550000000.07666</c:v>
                </c:pt>
                <c:pt idx="10212">
                  <c:v>510600000000.07666</c:v>
                </c:pt>
                <c:pt idx="10213">
                  <c:v>510650000000.07666</c:v>
                </c:pt>
                <c:pt idx="10214">
                  <c:v>510700000000.07666</c:v>
                </c:pt>
                <c:pt idx="10215">
                  <c:v>510750000000.07666</c:v>
                </c:pt>
                <c:pt idx="10216">
                  <c:v>510800000000.07666</c:v>
                </c:pt>
                <c:pt idx="10217">
                  <c:v>510850000000.07684</c:v>
                </c:pt>
                <c:pt idx="10218">
                  <c:v>510900000000.07684</c:v>
                </c:pt>
                <c:pt idx="10219">
                  <c:v>510950000000.07684</c:v>
                </c:pt>
                <c:pt idx="10220">
                  <c:v>511000000000.0769</c:v>
                </c:pt>
                <c:pt idx="10221">
                  <c:v>511050000000.0769</c:v>
                </c:pt>
                <c:pt idx="10222">
                  <c:v>511100000000.07697</c:v>
                </c:pt>
                <c:pt idx="10223">
                  <c:v>511150000000.07697</c:v>
                </c:pt>
                <c:pt idx="10224">
                  <c:v>511200000000.07703</c:v>
                </c:pt>
                <c:pt idx="10225">
                  <c:v>511250000000.07703</c:v>
                </c:pt>
                <c:pt idx="10226">
                  <c:v>511300000000.07703</c:v>
                </c:pt>
                <c:pt idx="10227">
                  <c:v>511350000000.07709</c:v>
                </c:pt>
                <c:pt idx="10228">
                  <c:v>511400000000.07709</c:v>
                </c:pt>
                <c:pt idx="10229">
                  <c:v>511450000000.07721</c:v>
                </c:pt>
                <c:pt idx="10230">
                  <c:v>511500000000.07721</c:v>
                </c:pt>
                <c:pt idx="10231">
                  <c:v>511550000000.07721</c:v>
                </c:pt>
                <c:pt idx="10232">
                  <c:v>511600000000.07721</c:v>
                </c:pt>
                <c:pt idx="10233">
                  <c:v>511650000000.07721</c:v>
                </c:pt>
                <c:pt idx="10234">
                  <c:v>511700000000.07727</c:v>
                </c:pt>
                <c:pt idx="10235">
                  <c:v>511750000000.07727</c:v>
                </c:pt>
                <c:pt idx="10236">
                  <c:v>511800000000.07733</c:v>
                </c:pt>
                <c:pt idx="10237">
                  <c:v>511850000000.07733</c:v>
                </c:pt>
                <c:pt idx="10238">
                  <c:v>511900000000.07733</c:v>
                </c:pt>
                <c:pt idx="10239">
                  <c:v>511950000000.07739</c:v>
                </c:pt>
                <c:pt idx="10240">
                  <c:v>512000000000.07739</c:v>
                </c:pt>
                <c:pt idx="10241">
                  <c:v>512050000000.07751</c:v>
                </c:pt>
                <c:pt idx="10242">
                  <c:v>512100000000.07751</c:v>
                </c:pt>
                <c:pt idx="10243">
                  <c:v>512150000000.07751</c:v>
                </c:pt>
                <c:pt idx="10244">
                  <c:v>512200000000.07751</c:v>
                </c:pt>
                <c:pt idx="10245">
                  <c:v>512250000000.07751</c:v>
                </c:pt>
                <c:pt idx="10246">
                  <c:v>512300000000.07758</c:v>
                </c:pt>
                <c:pt idx="10247">
                  <c:v>512350000000.07758</c:v>
                </c:pt>
                <c:pt idx="10248">
                  <c:v>512400000000.0777</c:v>
                </c:pt>
                <c:pt idx="10249">
                  <c:v>512450000000.0777</c:v>
                </c:pt>
                <c:pt idx="10250">
                  <c:v>512500000000.0777</c:v>
                </c:pt>
                <c:pt idx="10251">
                  <c:v>512550000000.0777</c:v>
                </c:pt>
                <c:pt idx="10252">
                  <c:v>512600000000.0777</c:v>
                </c:pt>
                <c:pt idx="10253">
                  <c:v>512650000000.07776</c:v>
                </c:pt>
                <c:pt idx="10254">
                  <c:v>512700000000.07776</c:v>
                </c:pt>
                <c:pt idx="10255">
                  <c:v>512750000000.07782</c:v>
                </c:pt>
                <c:pt idx="10256">
                  <c:v>512800000000.07782</c:v>
                </c:pt>
                <c:pt idx="10257">
                  <c:v>512850000000.07782</c:v>
                </c:pt>
                <c:pt idx="10258">
                  <c:v>512900000000.07788</c:v>
                </c:pt>
                <c:pt idx="10259">
                  <c:v>512950000000.07788</c:v>
                </c:pt>
                <c:pt idx="10260">
                  <c:v>513000000000.078</c:v>
                </c:pt>
                <c:pt idx="10261">
                  <c:v>513050000000.078</c:v>
                </c:pt>
                <c:pt idx="10262">
                  <c:v>513100000000.078</c:v>
                </c:pt>
                <c:pt idx="10263">
                  <c:v>513150000000.078</c:v>
                </c:pt>
                <c:pt idx="10264">
                  <c:v>513200000000.078</c:v>
                </c:pt>
                <c:pt idx="10265">
                  <c:v>513250000000.07806</c:v>
                </c:pt>
                <c:pt idx="10266">
                  <c:v>513300000000.07806</c:v>
                </c:pt>
                <c:pt idx="10267">
                  <c:v>513350000000.07812</c:v>
                </c:pt>
                <c:pt idx="10268">
                  <c:v>513400000000.07812</c:v>
                </c:pt>
                <c:pt idx="10269">
                  <c:v>513450000000.07812</c:v>
                </c:pt>
                <c:pt idx="10270">
                  <c:v>513500000000.07819</c:v>
                </c:pt>
                <c:pt idx="10271">
                  <c:v>513550000000.07819</c:v>
                </c:pt>
                <c:pt idx="10272">
                  <c:v>513600000000.07825</c:v>
                </c:pt>
                <c:pt idx="10273">
                  <c:v>513650000000.07825</c:v>
                </c:pt>
                <c:pt idx="10274">
                  <c:v>513700000000.07825</c:v>
                </c:pt>
                <c:pt idx="10275">
                  <c:v>513750000000.07831</c:v>
                </c:pt>
                <c:pt idx="10276">
                  <c:v>513800000000.07831</c:v>
                </c:pt>
                <c:pt idx="10277">
                  <c:v>513850000000.07837</c:v>
                </c:pt>
                <c:pt idx="10278">
                  <c:v>513900000000.07837</c:v>
                </c:pt>
                <c:pt idx="10279">
                  <c:v>513950000000.07843</c:v>
                </c:pt>
                <c:pt idx="10280">
                  <c:v>514000000000.07843</c:v>
                </c:pt>
                <c:pt idx="10281">
                  <c:v>514050000000.07843</c:v>
                </c:pt>
                <c:pt idx="10282">
                  <c:v>514100000000.07849</c:v>
                </c:pt>
                <c:pt idx="10283">
                  <c:v>514150000000.07849</c:v>
                </c:pt>
                <c:pt idx="10284">
                  <c:v>514200000000.07855</c:v>
                </c:pt>
                <c:pt idx="10285">
                  <c:v>514250000000.07855</c:v>
                </c:pt>
                <c:pt idx="10286">
                  <c:v>514300000000.07861</c:v>
                </c:pt>
                <c:pt idx="10287">
                  <c:v>514350000000.07861</c:v>
                </c:pt>
                <c:pt idx="10288">
                  <c:v>514400000000.07861</c:v>
                </c:pt>
                <c:pt idx="10289">
                  <c:v>514450000000.07867</c:v>
                </c:pt>
                <c:pt idx="10290">
                  <c:v>514500000000.07867</c:v>
                </c:pt>
                <c:pt idx="10291">
                  <c:v>514550000000.07874</c:v>
                </c:pt>
                <c:pt idx="10292">
                  <c:v>514600000000.07874</c:v>
                </c:pt>
                <c:pt idx="10293">
                  <c:v>514650000000.07874</c:v>
                </c:pt>
                <c:pt idx="10294">
                  <c:v>514700000000.0788</c:v>
                </c:pt>
                <c:pt idx="10295">
                  <c:v>514750000000.0788</c:v>
                </c:pt>
                <c:pt idx="10296">
                  <c:v>514800000000.07886</c:v>
                </c:pt>
                <c:pt idx="10297">
                  <c:v>514850000000.07886</c:v>
                </c:pt>
                <c:pt idx="10298">
                  <c:v>514900000000.07892</c:v>
                </c:pt>
                <c:pt idx="10299">
                  <c:v>514950000000.07892</c:v>
                </c:pt>
                <c:pt idx="10300">
                  <c:v>515000000000.07892</c:v>
                </c:pt>
                <c:pt idx="10301">
                  <c:v>515050000000.07898</c:v>
                </c:pt>
                <c:pt idx="10302">
                  <c:v>515100000000.07898</c:v>
                </c:pt>
                <c:pt idx="10303">
                  <c:v>515150000000.07904</c:v>
                </c:pt>
                <c:pt idx="10304">
                  <c:v>515200000000.07904</c:v>
                </c:pt>
                <c:pt idx="10305">
                  <c:v>515250000000.07904</c:v>
                </c:pt>
                <c:pt idx="10306">
                  <c:v>515300000000.0791</c:v>
                </c:pt>
                <c:pt idx="10307">
                  <c:v>515350000000.0791</c:v>
                </c:pt>
                <c:pt idx="10308">
                  <c:v>515400000000.07916</c:v>
                </c:pt>
                <c:pt idx="10309">
                  <c:v>515450000000.07916</c:v>
                </c:pt>
                <c:pt idx="10310">
                  <c:v>515500000000.07916</c:v>
                </c:pt>
                <c:pt idx="10311">
                  <c:v>515550000000.07916</c:v>
                </c:pt>
                <c:pt idx="10312">
                  <c:v>515600000000.07916</c:v>
                </c:pt>
                <c:pt idx="10313">
                  <c:v>515650000000.07916</c:v>
                </c:pt>
                <c:pt idx="10314">
                  <c:v>515700000000.07916</c:v>
                </c:pt>
                <c:pt idx="10315">
                  <c:v>515750000000.07935</c:v>
                </c:pt>
                <c:pt idx="10316">
                  <c:v>515800000000.07935</c:v>
                </c:pt>
                <c:pt idx="10317">
                  <c:v>515850000000.07935</c:v>
                </c:pt>
                <c:pt idx="10318">
                  <c:v>515900000000.07941</c:v>
                </c:pt>
                <c:pt idx="10319">
                  <c:v>515950000000.07941</c:v>
                </c:pt>
                <c:pt idx="10320">
                  <c:v>516000000000.07947</c:v>
                </c:pt>
                <c:pt idx="10321">
                  <c:v>516050000000.07947</c:v>
                </c:pt>
                <c:pt idx="10322">
                  <c:v>516100000000.07947</c:v>
                </c:pt>
                <c:pt idx="10323">
                  <c:v>516150000000.07947</c:v>
                </c:pt>
                <c:pt idx="10324">
                  <c:v>516200000000.07947</c:v>
                </c:pt>
                <c:pt idx="10325">
                  <c:v>516250000000.07947</c:v>
                </c:pt>
                <c:pt idx="10326">
                  <c:v>516300000000.07947</c:v>
                </c:pt>
                <c:pt idx="10327">
                  <c:v>516350000000.07965</c:v>
                </c:pt>
                <c:pt idx="10328">
                  <c:v>516400000000.07965</c:v>
                </c:pt>
                <c:pt idx="10329">
                  <c:v>516450000000.07965</c:v>
                </c:pt>
                <c:pt idx="10330">
                  <c:v>516500000000.07965</c:v>
                </c:pt>
                <c:pt idx="10331">
                  <c:v>516550000000.07965</c:v>
                </c:pt>
                <c:pt idx="10332">
                  <c:v>516600000000.07965</c:v>
                </c:pt>
                <c:pt idx="10333">
                  <c:v>516650000000.07965</c:v>
                </c:pt>
                <c:pt idx="10334">
                  <c:v>516700000000.07965</c:v>
                </c:pt>
                <c:pt idx="10335">
                  <c:v>516750000000.07965</c:v>
                </c:pt>
                <c:pt idx="10336">
                  <c:v>516800000000.07965</c:v>
                </c:pt>
                <c:pt idx="10337">
                  <c:v>516850000000.0799</c:v>
                </c:pt>
                <c:pt idx="10338">
                  <c:v>516900000000.0799</c:v>
                </c:pt>
                <c:pt idx="10339">
                  <c:v>516950000000.07996</c:v>
                </c:pt>
                <c:pt idx="10340">
                  <c:v>517000000000.07996</c:v>
                </c:pt>
                <c:pt idx="10341">
                  <c:v>517050000000.08002</c:v>
                </c:pt>
                <c:pt idx="10342">
                  <c:v>517100000000.08002</c:v>
                </c:pt>
                <c:pt idx="10343">
                  <c:v>517150000000.08002</c:v>
                </c:pt>
                <c:pt idx="10344">
                  <c:v>517200000000.08008</c:v>
                </c:pt>
                <c:pt idx="10345">
                  <c:v>517250000000.08008</c:v>
                </c:pt>
                <c:pt idx="10346">
                  <c:v>517300000000.0802</c:v>
                </c:pt>
                <c:pt idx="10347">
                  <c:v>517350000000.0802</c:v>
                </c:pt>
                <c:pt idx="10348">
                  <c:v>517400000000.0802</c:v>
                </c:pt>
                <c:pt idx="10349">
                  <c:v>517450000000.0802</c:v>
                </c:pt>
                <c:pt idx="10350">
                  <c:v>517500000000.0802</c:v>
                </c:pt>
                <c:pt idx="10351">
                  <c:v>517550000000.08026</c:v>
                </c:pt>
                <c:pt idx="10352">
                  <c:v>517600000000.08026</c:v>
                </c:pt>
                <c:pt idx="10353">
                  <c:v>517650000000.08032</c:v>
                </c:pt>
                <c:pt idx="10354">
                  <c:v>517700000000.08032</c:v>
                </c:pt>
                <c:pt idx="10355">
                  <c:v>517750000000.08032</c:v>
                </c:pt>
                <c:pt idx="10356">
                  <c:v>517800000000.08038</c:v>
                </c:pt>
                <c:pt idx="10357">
                  <c:v>517850000000.08038</c:v>
                </c:pt>
                <c:pt idx="10358">
                  <c:v>517900000000.08051</c:v>
                </c:pt>
                <c:pt idx="10359">
                  <c:v>517950000000.08051</c:v>
                </c:pt>
                <c:pt idx="10360">
                  <c:v>518000000000.08051</c:v>
                </c:pt>
                <c:pt idx="10361">
                  <c:v>518050000000.08051</c:v>
                </c:pt>
                <c:pt idx="10362">
                  <c:v>518100000000.08051</c:v>
                </c:pt>
                <c:pt idx="10363">
                  <c:v>518150000000.08057</c:v>
                </c:pt>
                <c:pt idx="10364">
                  <c:v>518200000000.08057</c:v>
                </c:pt>
                <c:pt idx="10365">
                  <c:v>518250000000.08063</c:v>
                </c:pt>
                <c:pt idx="10366">
                  <c:v>518300000000.08063</c:v>
                </c:pt>
                <c:pt idx="10367">
                  <c:v>518350000000.08063</c:v>
                </c:pt>
                <c:pt idx="10368">
                  <c:v>518400000000.08069</c:v>
                </c:pt>
                <c:pt idx="10369">
                  <c:v>518450000000.08069</c:v>
                </c:pt>
                <c:pt idx="10370">
                  <c:v>518500000000.08075</c:v>
                </c:pt>
                <c:pt idx="10371">
                  <c:v>518550000000.08075</c:v>
                </c:pt>
                <c:pt idx="10372">
                  <c:v>518600000000.08081</c:v>
                </c:pt>
                <c:pt idx="10373">
                  <c:v>518650000000.08081</c:v>
                </c:pt>
                <c:pt idx="10374">
                  <c:v>518700000000.08081</c:v>
                </c:pt>
                <c:pt idx="10375">
                  <c:v>518750000000.08087</c:v>
                </c:pt>
                <c:pt idx="10376">
                  <c:v>518800000000.08087</c:v>
                </c:pt>
                <c:pt idx="10377">
                  <c:v>518850000000.08093</c:v>
                </c:pt>
                <c:pt idx="10378">
                  <c:v>518900000000.08093</c:v>
                </c:pt>
                <c:pt idx="10379">
                  <c:v>518950000000.08093</c:v>
                </c:pt>
                <c:pt idx="10380">
                  <c:v>519000000000.08099</c:v>
                </c:pt>
                <c:pt idx="10381">
                  <c:v>519050000000.08099</c:v>
                </c:pt>
                <c:pt idx="10382">
                  <c:v>519100000000.08105</c:v>
                </c:pt>
                <c:pt idx="10383">
                  <c:v>519150000000.08105</c:v>
                </c:pt>
                <c:pt idx="10384">
                  <c:v>519200000000.08112</c:v>
                </c:pt>
                <c:pt idx="10385">
                  <c:v>519250000000.08112</c:v>
                </c:pt>
                <c:pt idx="10386">
                  <c:v>519300000000.08112</c:v>
                </c:pt>
                <c:pt idx="10387">
                  <c:v>519350000000.08118</c:v>
                </c:pt>
                <c:pt idx="10388">
                  <c:v>519400000000.08118</c:v>
                </c:pt>
                <c:pt idx="10389">
                  <c:v>519450000000.08124</c:v>
                </c:pt>
                <c:pt idx="10390">
                  <c:v>519500000000.08124</c:v>
                </c:pt>
                <c:pt idx="10391">
                  <c:v>519550000000.0813</c:v>
                </c:pt>
                <c:pt idx="10392">
                  <c:v>519600000000.0813</c:v>
                </c:pt>
                <c:pt idx="10393">
                  <c:v>519650000000.0813</c:v>
                </c:pt>
                <c:pt idx="10394">
                  <c:v>519700000000.08136</c:v>
                </c:pt>
                <c:pt idx="10395">
                  <c:v>519750000000.08136</c:v>
                </c:pt>
                <c:pt idx="10396">
                  <c:v>519800000000.08142</c:v>
                </c:pt>
                <c:pt idx="10397">
                  <c:v>519850000000.08142</c:v>
                </c:pt>
                <c:pt idx="10398">
                  <c:v>519900000000.08142</c:v>
                </c:pt>
                <c:pt idx="10399">
                  <c:v>519950000000.08148</c:v>
                </c:pt>
                <c:pt idx="10400">
                  <c:v>520000000000.08148</c:v>
                </c:pt>
                <c:pt idx="10401">
                  <c:v>520050000000.08154</c:v>
                </c:pt>
                <c:pt idx="10402">
                  <c:v>520100000000.08154</c:v>
                </c:pt>
                <c:pt idx="10403">
                  <c:v>520150000000.0816</c:v>
                </c:pt>
                <c:pt idx="10404">
                  <c:v>520200000000.0816</c:v>
                </c:pt>
                <c:pt idx="10405">
                  <c:v>520250000000.0816</c:v>
                </c:pt>
                <c:pt idx="10406">
                  <c:v>520300000000.08167</c:v>
                </c:pt>
                <c:pt idx="10407">
                  <c:v>520350000000.08167</c:v>
                </c:pt>
                <c:pt idx="10408">
                  <c:v>520400000000.08167</c:v>
                </c:pt>
                <c:pt idx="10409">
                  <c:v>520450000000.08167</c:v>
                </c:pt>
                <c:pt idx="10410">
                  <c:v>520500000000.08167</c:v>
                </c:pt>
                <c:pt idx="10411">
                  <c:v>520550000000.08167</c:v>
                </c:pt>
                <c:pt idx="10412">
                  <c:v>520600000000.08167</c:v>
                </c:pt>
                <c:pt idx="10413">
                  <c:v>520650000000.08185</c:v>
                </c:pt>
                <c:pt idx="10414">
                  <c:v>520700000000.08185</c:v>
                </c:pt>
                <c:pt idx="10415">
                  <c:v>520750000000.08191</c:v>
                </c:pt>
                <c:pt idx="10416">
                  <c:v>520800000000.08191</c:v>
                </c:pt>
                <c:pt idx="10417">
                  <c:v>520850000000.08191</c:v>
                </c:pt>
                <c:pt idx="10418">
                  <c:v>520900000000.08197</c:v>
                </c:pt>
                <c:pt idx="10419">
                  <c:v>520950000000.08197</c:v>
                </c:pt>
                <c:pt idx="10420">
                  <c:v>521000000000.08203</c:v>
                </c:pt>
                <c:pt idx="10421">
                  <c:v>521050000000.08203</c:v>
                </c:pt>
                <c:pt idx="10422">
                  <c:v>521100000000.08209</c:v>
                </c:pt>
                <c:pt idx="10423">
                  <c:v>521150000000.08209</c:v>
                </c:pt>
                <c:pt idx="10424">
                  <c:v>521200000000.08209</c:v>
                </c:pt>
                <c:pt idx="10425">
                  <c:v>521250000000.08221</c:v>
                </c:pt>
                <c:pt idx="10426">
                  <c:v>521300000000.08221</c:v>
                </c:pt>
                <c:pt idx="10427">
                  <c:v>521350000000.08221</c:v>
                </c:pt>
                <c:pt idx="10428">
                  <c:v>521400000000.08221</c:v>
                </c:pt>
                <c:pt idx="10429">
                  <c:v>521450000000.08221</c:v>
                </c:pt>
                <c:pt idx="10430">
                  <c:v>521500000000.08228</c:v>
                </c:pt>
                <c:pt idx="10431">
                  <c:v>521550000000.08228</c:v>
                </c:pt>
                <c:pt idx="10432">
                  <c:v>521600000000.08252</c:v>
                </c:pt>
                <c:pt idx="10433">
                  <c:v>521650000000.08252</c:v>
                </c:pt>
                <c:pt idx="10434">
                  <c:v>521700000000.08252</c:v>
                </c:pt>
                <c:pt idx="10435">
                  <c:v>521750000000.08252</c:v>
                </c:pt>
                <c:pt idx="10436">
                  <c:v>521800000000.08252</c:v>
                </c:pt>
                <c:pt idx="10437">
                  <c:v>521850000000.08252</c:v>
                </c:pt>
                <c:pt idx="10438">
                  <c:v>521900000000.08252</c:v>
                </c:pt>
                <c:pt idx="10439">
                  <c:v>521950000000.08252</c:v>
                </c:pt>
                <c:pt idx="10440">
                  <c:v>522000000000.08252</c:v>
                </c:pt>
                <c:pt idx="10441">
                  <c:v>522050000000.08252</c:v>
                </c:pt>
                <c:pt idx="10442">
                  <c:v>522100000000.08258</c:v>
                </c:pt>
                <c:pt idx="10443">
                  <c:v>522150000000.08258</c:v>
                </c:pt>
                <c:pt idx="10444">
                  <c:v>522200000000.0827</c:v>
                </c:pt>
                <c:pt idx="10445">
                  <c:v>522250000000.0827</c:v>
                </c:pt>
                <c:pt idx="10446">
                  <c:v>522300000000.0827</c:v>
                </c:pt>
                <c:pt idx="10447">
                  <c:v>522350000000.0827</c:v>
                </c:pt>
                <c:pt idx="10448">
                  <c:v>522400000000.0827</c:v>
                </c:pt>
                <c:pt idx="10449">
                  <c:v>522450000000.08276</c:v>
                </c:pt>
                <c:pt idx="10450">
                  <c:v>522500000000.08276</c:v>
                </c:pt>
                <c:pt idx="10451">
                  <c:v>522550000000.08282</c:v>
                </c:pt>
                <c:pt idx="10452">
                  <c:v>522600000000.08282</c:v>
                </c:pt>
                <c:pt idx="10453">
                  <c:v>522650000000.08282</c:v>
                </c:pt>
                <c:pt idx="10454">
                  <c:v>522700000000.08289</c:v>
                </c:pt>
                <c:pt idx="10455">
                  <c:v>522750000000.08289</c:v>
                </c:pt>
                <c:pt idx="10456">
                  <c:v>522800000000.08301</c:v>
                </c:pt>
                <c:pt idx="10457">
                  <c:v>522850000000.08301</c:v>
                </c:pt>
                <c:pt idx="10458">
                  <c:v>522900000000.08301</c:v>
                </c:pt>
                <c:pt idx="10459">
                  <c:v>522950000000.08301</c:v>
                </c:pt>
                <c:pt idx="10460">
                  <c:v>523000000000.08301</c:v>
                </c:pt>
                <c:pt idx="10461">
                  <c:v>523050000000.08307</c:v>
                </c:pt>
                <c:pt idx="10462">
                  <c:v>523100000000.08307</c:v>
                </c:pt>
                <c:pt idx="10463">
                  <c:v>523150000000.08313</c:v>
                </c:pt>
                <c:pt idx="10464">
                  <c:v>523200000000.08313</c:v>
                </c:pt>
                <c:pt idx="10465">
                  <c:v>523250000000.08319</c:v>
                </c:pt>
                <c:pt idx="10466">
                  <c:v>523300000000.08319</c:v>
                </c:pt>
                <c:pt idx="10467">
                  <c:v>523350000000.08319</c:v>
                </c:pt>
                <c:pt idx="10468">
                  <c:v>523400000000.08325</c:v>
                </c:pt>
                <c:pt idx="10469">
                  <c:v>523450000000.08325</c:v>
                </c:pt>
                <c:pt idx="10470">
                  <c:v>523500000000.08331</c:v>
                </c:pt>
                <c:pt idx="10471">
                  <c:v>523550000000.08331</c:v>
                </c:pt>
                <c:pt idx="10472">
                  <c:v>523600000000.08331</c:v>
                </c:pt>
                <c:pt idx="10473">
                  <c:v>523650000000.08337</c:v>
                </c:pt>
                <c:pt idx="10474">
                  <c:v>523700000000.08337</c:v>
                </c:pt>
                <c:pt idx="10475">
                  <c:v>523750000000.0835</c:v>
                </c:pt>
                <c:pt idx="10476">
                  <c:v>523800000000.0835</c:v>
                </c:pt>
                <c:pt idx="10477">
                  <c:v>523850000000.0835</c:v>
                </c:pt>
                <c:pt idx="10478">
                  <c:v>523900000000.0835</c:v>
                </c:pt>
                <c:pt idx="10479">
                  <c:v>523950000000.0835</c:v>
                </c:pt>
                <c:pt idx="10480">
                  <c:v>524000000000.08356</c:v>
                </c:pt>
                <c:pt idx="10481">
                  <c:v>524050000000.08356</c:v>
                </c:pt>
                <c:pt idx="10482">
                  <c:v>524100000000.08362</c:v>
                </c:pt>
                <c:pt idx="10483">
                  <c:v>524150000000.08362</c:v>
                </c:pt>
                <c:pt idx="10484">
                  <c:v>524200000000.08362</c:v>
                </c:pt>
                <c:pt idx="10485">
                  <c:v>524250000000.08368</c:v>
                </c:pt>
                <c:pt idx="10486">
                  <c:v>524300000000.08368</c:v>
                </c:pt>
                <c:pt idx="10487">
                  <c:v>524350000000.08374</c:v>
                </c:pt>
                <c:pt idx="10488">
                  <c:v>524400000000.08374</c:v>
                </c:pt>
                <c:pt idx="10489">
                  <c:v>524450000000.0838</c:v>
                </c:pt>
                <c:pt idx="10490">
                  <c:v>524500000000.0838</c:v>
                </c:pt>
                <c:pt idx="10491">
                  <c:v>524550000000.0838</c:v>
                </c:pt>
                <c:pt idx="10492">
                  <c:v>524600000000.08386</c:v>
                </c:pt>
                <c:pt idx="10493">
                  <c:v>524650000000.08386</c:v>
                </c:pt>
                <c:pt idx="10494">
                  <c:v>524700000000.08392</c:v>
                </c:pt>
                <c:pt idx="10495">
                  <c:v>524750000000.08392</c:v>
                </c:pt>
                <c:pt idx="10496">
                  <c:v>524800000000.08398</c:v>
                </c:pt>
                <c:pt idx="10497">
                  <c:v>524850000000.08398</c:v>
                </c:pt>
                <c:pt idx="10498">
                  <c:v>524900000000.08398</c:v>
                </c:pt>
                <c:pt idx="10499">
                  <c:v>524950000000.08423</c:v>
                </c:pt>
                <c:pt idx="10500">
                  <c:v>525000000000.08423</c:v>
                </c:pt>
                <c:pt idx="10501">
                  <c:v>525050000000.08423</c:v>
                </c:pt>
                <c:pt idx="10502">
                  <c:v>525100000000.08423</c:v>
                </c:pt>
                <c:pt idx="10503">
                  <c:v>525150000000.08423</c:v>
                </c:pt>
                <c:pt idx="10504">
                  <c:v>525200000000.08423</c:v>
                </c:pt>
                <c:pt idx="10505">
                  <c:v>525250000000.08423</c:v>
                </c:pt>
                <c:pt idx="10506">
                  <c:v>525300000000.08423</c:v>
                </c:pt>
                <c:pt idx="10507">
                  <c:v>525350000000.08423</c:v>
                </c:pt>
                <c:pt idx="10508">
                  <c:v>525400000000.08429</c:v>
                </c:pt>
                <c:pt idx="10509">
                  <c:v>525450000000.08429</c:v>
                </c:pt>
                <c:pt idx="10510">
                  <c:v>525500000000.08429</c:v>
                </c:pt>
                <c:pt idx="10511">
                  <c:v>525550000000.08453</c:v>
                </c:pt>
                <c:pt idx="10512">
                  <c:v>525600000000.08453</c:v>
                </c:pt>
                <c:pt idx="10513">
                  <c:v>525650000000.08453</c:v>
                </c:pt>
                <c:pt idx="10514">
                  <c:v>525700000000.08453</c:v>
                </c:pt>
                <c:pt idx="10515">
                  <c:v>525750000000.08453</c:v>
                </c:pt>
                <c:pt idx="10516">
                  <c:v>525800000000.08453</c:v>
                </c:pt>
                <c:pt idx="10517">
                  <c:v>525850000000.08453</c:v>
                </c:pt>
                <c:pt idx="10518">
                  <c:v>525900000000.08453</c:v>
                </c:pt>
                <c:pt idx="10519">
                  <c:v>525950000000.08453</c:v>
                </c:pt>
                <c:pt idx="10520">
                  <c:v>526000000000.08459</c:v>
                </c:pt>
                <c:pt idx="10521">
                  <c:v>526050000000.08459</c:v>
                </c:pt>
                <c:pt idx="10522">
                  <c:v>526100000000.08459</c:v>
                </c:pt>
                <c:pt idx="10523">
                  <c:v>526150000000.08472</c:v>
                </c:pt>
                <c:pt idx="10524">
                  <c:v>526200000000.08472</c:v>
                </c:pt>
                <c:pt idx="10525">
                  <c:v>526250000000.08472</c:v>
                </c:pt>
                <c:pt idx="10526">
                  <c:v>526300000000.08472</c:v>
                </c:pt>
                <c:pt idx="10527">
                  <c:v>526350000000.08478</c:v>
                </c:pt>
                <c:pt idx="10528">
                  <c:v>526400000000.08478</c:v>
                </c:pt>
                <c:pt idx="10529">
                  <c:v>526450000000.08478</c:v>
                </c:pt>
                <c:pt idx="10530">
                  <c:v>526500000000.08502</c:v>
                </c:pt>
                <c:pt idx="10531">
                  <c:v>526550000000.08502</c:v>
                </c:pt>
                <c:pt idx="10532">
                  <c:v>526600000000.08502</c:v>
                </c:pt>
                <c:pt idx="10533">
                  <c:v>526650000000.08502</c:v>
                </c:pt>
                <c:pt idx="10534">
                  <c:v>526700000000.08502</c:v>
                </c:pt>
                <c:pt idx="10535">
                  <c:v>526750000000.08502</c:v>
                </c:pt>
                <c:pt idx="10536">
                  <c:v>526800000000.08502</c:v>
                </c:pt>
                <c:pt idx="10537">
                  <c:v>526850000000.08502</c:v>
                </c:pt>
                <c:pt idx="10538">
                  <c:v>526900000000.08502</c:v>
                </c:pt>
                <c:pt idx="10539">
                  <c:v>526950000000.08508</c:v>
                </c:pt>
                <c:pt idx="10540">
                  <c:v>527000000000.08508</c:v>
                </c:pt>
                <c:pt idx="10541">
                  <c:v>527050000000.08508</c:v>
                </c:pt>
                <c:pt idx="10542">
                  <c:v>527100000000.08521</c:v>
                </c:pt>
                <c:pt idx="10543">
                  <c:v>527150000000.08521</c:v>
                </c:pt>
                <c:pt idx="10544">
                  <c:v>527200000000.08521</c:v>
                </c:pt>
                <c:pt idx="10545">
                  <c:v>527250000000.08521</c:v>
                </c:pt>
                <c:pt idx="10546">
                  <c:v>527300000000.08521</c:v>
                </c:pt>
                <c:pt idx="10547">
                  <c:v>527350000000.08527</c:v>
                </c:pt>
                <c:pt idx="10548">
                  <c:v>527400000000.08527</c:v>
                </c:pt>
                <c:pt idx="10549">
                  <c:v>527450000000.08533</c:v>
                </c:pt>
                <c:pt idx="10550">
                  <c:v>527500000000.08533</c:v>
                </c:pt>
                <c:pt idx="10551">
                  <c:v>527550000000.08539</c:v>
                </c:pt>
                <c:pt idx="10552">
                  <c:v>527600000000.08539</c:v>
                </c:pt>
                <c:pt idx="10553">
                  <c:v>527650000000.08539</c:v>
                </c:pt>
                <c:pt idx="10554">
                  <c:v>527700000000.08551</c:v>
                </c:pt>
                <c:pt idx="10555">
                  <c:v>527750000000.08551</c:v>
                </c:pt>
                <c:pt idx="10556">
                  <c:v>527800000000.08551</c:v>
                </c:pt>
                <c:pt idx="10557">
                  <c:v>527850000000.08551</c:v>
                </c:pt>
                <c:pt idx="10558">
                  <c:v>527900000000.08557</c:v>
                </c:pt>
                <c:pt idx="10559">
                  <c:v>527950000000.08557</c:v>
                </c:pt>
                <c:pt idx="10560">
                  <c:v>528000000000.08557</c:v>
                </c:pt>
                <c:pt idx="10561">
                  <c:v>528050000000.08563</c:v>
                </c:pt>
                <c:pt idx="10562">
                  <c:v>528100000000.08563</c:v>
                </c:pt>
                <c:pt idx="10563">
                  <c:v>528150000000.08569</c:v>
                </c:pt>
                <c:pt idx="10564">
                  <c:v>528200000000.08569</c:v>
                </c:pt>
                <c:pt idx="10565">
                  <c:v>528250000000.08569</c:v>
                </c:pt>
                <c:pt idx="10566">
                  <c:v>528300000000.08575</c:v>
                </c:pt>
                <c:pt idx="10567">
                  <c:v>528350000000.08575</c:v>
                </c:pt>
                <c:pt idx="10568">
                  <c:v>528400000000.08582</c:v>
                </c:pt>
                <c:pt idx="10569">
                  <c:v>528450000000.08582</c:v>
                </c:pt>
                <c:pt idx="10570">
                  <c:v>528500000000.08588</c:v>
                </c:pt>
                <c:pt idx="10571">
                  <c:v>528550000000.08588</c:v>
                </c:pt>
                <c:pt idx="10572">
                  <c:v>528600000000.08588</c:v>
                </c:pt>
                <c:pt idx="10573">
                  <c:v>528650000000.086</c:v>
                </c:pt>
                <c:pt idx="10574">
                  <c:v>528700000000.086</c:v>
                </c:pt>
                <c:pt idx="10575">
                  <c:v>528750000000.086</c:v>
                </c:pt>
                <c:pt idx="10576">
                  <c:v>528800000000.086</c:v>
                </c:pt>
                <c:pt idx="10577">
                  <c:v>528850000000.086</c:v>
                </c:pt>
                <c:pt idx="10578">
                  <c:v>528900000000.08606</c:v>
                </c:pt>
                <c:pt idx="10579">
                  <c:v>528950000000.08606</c:v>
                </c:pt>
                <c:pt idx="10580">
                  <c:v>529000000000.08612</c:v>
                </c:pt>
                <c:pt idx="10581">
                  <c:v>529050000000.08612</c:v>
                </c:pt>
                <c:pt idx="10582">
                  <c:v>529100000000.08618</c:v>
                </c:pt>
                <c:pt idx="10583">
                  <c:v>529150000000.08618</c:v>
                </c:pt>
                <c:pt idx="10584">
                  <c:v>529200000000.08618</c:v>
                </c:pt>
                <c:pt idx="10585">
                  <c:v>529250000000.08624</c:v>
                </c:pt>
                <c:pt idx="10586">
                  <c:v>529300000000.08624</c:v>
                </c:pt>
                <c:pt idx="10587">
                  <c:v>529350000000.0863</c:v>
                </c:pt>
                <c:pt idx="10588">
                  <c:v>529400000000.0863</c:v>
                </c:pt>
                <c:pt idx="10589">
                  <c:v>529450000000.0863</c:v>
                </c:pt>
                <c:pt idx="10590">
                  <c:v>529500000000.08636</c:v>
                </c:pt>
                <c:pt idx="10591">
                  <c:v>529550000000.08636</c:v>
                </c:pt>
                <c:pt idx="10592">
                  <c:v>529600000000.08643</c:v>
                </c:pt>
                <c:pt idx="10593">
                  <c:v>529650000000.08643</c:v>
                </c:pt>
                <c:pt idx="10594">
                  <c:v>529700000000.08649</c:v>
                </c:pt>
                <c:pt idx="10595">
                  <c:v>529750000000.08649</c:v>
                </c:pt>
                <c:pt idx="10596">
                  <c:v>529800000000.08649</c:v>
                </c:pt>
                <c:pt idx="10597">
                  <c:v>529850000000.08655</c:v>
                </c:pt>
                <c:pt idx="10598">
                  <c:v>529900000000.08655</c:v>
                </c:pt>
                <c:pt idx="10599">
                  <c:v>529950000000.08661</c:v>
                </c:pt>
                <c:pt idx="10600">
                  <c:v>530000000000.08661</c:v>
                </c:pt>
                <c:pt idx="10601">
                  <c:v>530050000000.08667</c:v>
                </c:pt>
                <c:pt idx="10602">
                  <c:v>530100000000.08667</c:v>
                </c:pt>
                <c:pt idx="10603">
                  <c:v>530150000000.08667</c:v>
                </c:pt>
                <c:pt idx="10604">
                  <c:v>530200000000.08667</c:v>
                </c:pt>
                <c:pt idx="10605">
                  <c:v>530250000000.08667</c:v>
                </c:pt>
                <c:pt idx="10606">
                  <c:v>530300000000.08667</c:v>
                </c:pt>
                <c:pt idx="10607">
                  <c:v>530350000000.08667</c:v>
                </c:pt>
                <c:pt idx="10608">
                  <c:v>530400000000.08667</c:v>
                </c:pt>
                <c:pt idx="10609">
                  <c:v>530450000000.08685</c:v>
                </c:pt>
                <c:pt idx="10610">
                  <c:v>530500000000.08685</c:v>
                </c:pt>
                <c:pt idx="10611">
                  <c:v>530550000000.08691</c:v>
                </c:pt>
                <c:pt idx="10612">
                  <c:v>530600000000.08691</c:v>
                </c:pt>
                <c:pt idx="10613">
                  <c:v>530650000000.08698</c:v>
                </c:pt>
                <c:pt idx="10614">
                  <c:v>530700000000.08698</c:v>
                </c:pt>
                <c:pt idx="10615">
                  <c:v>530750000000.08698</c:v>
                </c:pt>
                <c:pt idx="10616">
                  <c:v>530800000000.08722</c:v>
                </c:pt>
                <c:pt idx="10617">
                  <c:v>530850000000.08722</c:v>
                </c:pt>
                <c:pt idx="10618">
                  <c:v>530900000000.08722</c:v>
                </c:pt>
                <c:pt idx="10619">
                  <c:v>530950000000.08722</c:v>
                </c:pt>
                <c:pt idx="10620">
                  <c:v>531000000000.08722</c:v>
                </c:pt>
                <c:pt idx="10621">
                  <c:v>531050000000.08722</c:v>
                </c:pt>
                <c:pt idx="10622">
                  <c:v>531100000000.08722</c:v>
                </c:pt>
                <c:pt idx="10623">
                  <c:v>531150000000.08722</c:v>
                </c:pt>
                <c:pt idx="10624">
                  <c:v>531200000000.08722</c:v>
                </c:pt>
                <c:pt idx="10625">
                  <c:v>531250000000.08728</c:v>
                </c:pt>
                <c:pt idx="10626">
                  <c:v>531300000000.08728</c:v>
                </c:pt>
                <c:pt idx="10627">
                  <c:v>531350000000.08728</c:v>
                </c:pt>
                <c:pt idx="10628">
                  <c:v>531400000000.08752</c:v>
                </c:pt>
                <c:pt idx="10629">
                  <c:v>531450000000.08752</c:v>
                </c:pt>
                <c:pt idx="10630">
                  <c:v>531500000000.08752</c:v>
                </c:pt>
                <c:pt idx="10631">
                  <c:v>531550000000.08752</c:v>
                </c:pt>
                <c:pt idx="10632">
                  <c:v>531600000000.08752</c:v>
                </c:pt>
                <c:pt idx="10633">
                  <c:v>531650000000.08752</c:v>
                </c:pt>
                <c:pt idx="10634">
                  <c:v>531700000000.08752</c:v>
                </c:pt>
                <c:pt idx="10635">
                  <c:v>531750000000.08752</c:v>
                </c:pt>
                <c:pt idx="10636">
                  <c:v>531800000000.08752</c:v>
                </c:pt>
                <c:pt idx="10637">
                  <c:v>531850000000.08759</c:v>
                </c:pt>
                <c:pt idx="10638">
                  <c:v>531900000000.08759</c:v>
                </c:pt>
                <c:pt idx="10639">
                  <c:v>531950000000.08759</c:v>
                </c:pt>
                <c:pt idx="10640">
                  <c:v>532000000000.08771</c:v>
                </c:pt>
                <c:pt idx="10641">
                  <c:v>532050000000.08771</c:v>
                </c:pt>
                <c:pt idx="10642">
                  <c:v>532100000000.08771</c:v>
                </c:pt>
                <c:pt idx="10643">
                  <c:v>532150000000.08771</c:v>
                </c:pt>
                <c:pt idx="10644">
                  <c:v>532200000000.08777</c:v>
                </c:pt>
                <c:pt idx="10645">
                  <c:v>532250000000.08777</c:v>
                </c:pt>
                <c:pt idx="10646">
                  <c:v>532300000000.08777</c:v>
                </c:pt>
                <c:pt idx="10647">
                  <c:v>532350000000.08783</c:v>
                </c:pt>
                <c:pt idx="10648">
                  <c:v>532400000000.08783</c:v>
                </c:pt>
                <c:pt idx="10649">
                  <c:v>532450000000.08789</c:v>
                </c:pt>
                <c:pt idx="10650">
                  <c:v>532500000000.08789</c:v>
                </c:pt>
                <c:pt idx="10651">
                  <c:v>532550000000.08789</c:v>
                </c:pt>
                <c:pt idx="10652">
                  <c:v>532600000000.08801</c:v>
                </c:pt>
                <c:pt idx="10653">
                  <c:v>532650000000.08801</c:v>
                </c:pt>
                <c:pt idx="10654">
                  <c:v>532700000000.08801</c:v>
                </c:pt>
                <c:pt idx="10655">
                  <c:v>532750000000.08801</c:v>
                </c:pt>
                <c:pt idx="10656">
                  <c:v>532800000000.08807</c:v>
                </c:pt>
                <c:pt idx="10657">
                  <c:v>532850000000.08807</c:v>
                </c:pt>
                <c:pt idx="10658">
                  <c:v>532900000000.08807</c:v>
                </c:pt>
                <c:pt idx="10659">
                  <c:v>532950000000.08813</c:v>
                </c:pt>
                <c:pt idx="10660">
                  <c:v>533000000000.08813</c:v>
                </c:pt>
                <c:pt idx="10661">
                  <c:v>533050000000.0882</c:v>
                </c:pt>
                <c:pt idx="10662">
                  <c:v>533100000000.0882</c:v>
                </c:pt>
                <c:pt idx="10663">
                  <c:v>533150000000.08826</c:v>
                </c:pt>
                <c:pt idx="10664">
                  <c:v>533200000000.08826</c:v>
                </c:pt>
                <c:pt idx="10665">
                  <c:v>533250000000.08826</c:v>
                </c:pt>
                <c:pt idx="10666">
                  <c:v>533300000000.08832</c:v>
                </c:pt>
                <c:pt idx="10667">
                  <c:v>533350000000.08832</c:v>
                </c:pt>
                <c:pt idx="10668">
                  <c:v>533400000000.08838</c:v>
                </c:pt>
                <c:pt idx="10669">
                  <c:v>533450000000.08838</c:v>
                </c:pt>
                <c:pt idx="10670">
                  <c:v>533500000000.08838</c:v>
                </c:pt>
                <c:pt idx="10671">
                  <c:v>533550000000.0885</c:v>
                </c:pt>
                <c:pt idx="10672">
                  <c:v>533600000000.0885</c:v>
                </c:pt>
                <c:pt idx="10673">
                  <c:v>533650000000.0885</c:v>
                </c:pt>
                <c:pt idx="10674">
                  <c:v>533700000000.0885</c:v>
                </c:pt>
                <c:pt idx="10675">
                  <c:v>533750000000.08856</c:v>
                </c:pt>
                <c:pt idx="10676">
                  <c:v>533800000000.08856</c:v>
                </c:pt>
                <c:pt idx="10677">
                  <c:v>533850000000.08856</c:v>
                </c:pt>
                <c:pt idx="10678">
                  <c:v>533900000000.08862</c:v>
                </c:pt>
                <c:pt idx="10679">
                  <c:v>533950000000.08862</c:v>
                </c:pt>
                <c:pt idx="10680">
                  <c:v>534000000000.08868</c:v>
                </c:pt>
                <c:pt idx="10681">
                  <c:v>534050000000.08868</c:v>
                </c:pt>
                <c:pt idx="10682">
                  <c:v>534100000000.08868</c:v>
                </c:pt>
                <c:pt idx="10683">
                  <c:v>534150000000.08875</c:v>
                </c:pt>
                <c:pt idx="10684">
                  <c:v>534200000000.08875</c:v>
                </c:pt>
                <c:pt idx="10685">
                  <c:v>534250000000.08881</c:v>
                </c:pt>
                <c:pt idx="10686">
                  <c:v>534300000000.08881</c:v>
                </c:pt>
                <c:pt idx="10687">
                  <c:v>534350000000.08887</c:v>
                </c:pt>
                <c:pt idx="10688">
                  <c:v>534400000000.08887</c:v>
                </c:pt>
                <c:pt idx="10689">
                  <c:v>534450000000.08887</c:v>
                </c:pt>
                <c:pt idx="10690">
                  <c:v>534500000000.08893</c:v>
                </c:pt>
                <c:pt idx="10691">
                  <c:v>534550000000.08893</c:v>
                </c:pt>
                <c:pt idx="10692">
                  <c:v>534600000000.08899</c:v>
                </c:pt>
                <c:pt idx="10693">
                  <c:v>534650000000.08899</c:v>
                </c:pt>
                <c:pt idx="10694">
                  <c:v>534700000000.08899</c:v>
                </c:pt>
                <c:pt idx="10695">
                  <c:v>534750000000.08905</c:v>
                </c:pt>
                <c:pt idx="10696">
                  <c:v>534800000000.08905</c:v>
                </c:pt>
                <c:pt idx="10697">
                  <c:v>534850000000.08911</c:v>
                </c:pt>
                <c:pt idx="10698">
                  <c:v>534900000000.08911</c:v>
                </c:pt>
                <c:pt idx="10699">
                  <c:v>534950000000.08917</c:v>
                </c:pt>
                <c:pt idx="10700">
                  <c:v>535000000000.08917</c:v>
                </c:pt>
                <c:pt idx="10701">
                  <c:v>535050000000.08917</c:v>
                </c:pt>
                <c:pt idx="10702">
                  <c:v>535100000000.08917</c:v>
                </c:pt>
                <c:pt idx="10703">
                  <c:v>535150000000.08917</c:v>
                </c:pt>
                <c:pt idx="10704">
                  <c:v>535200000000.08917</c:v>
                </c:pt>
                <c:pt idx="10705">
                  <c:v>535250000000.08917</c:v>
                </c:pt>
                <c:pt idx="10706">
                  <c:v>535300000000.08936</c:v>
                </c:pt>
                <c:pt idx="10707">
                  <c:v>535350000000.08936</c:v>
                </c:pt>
                <c:pt idx="10708">
                  <c:v>535400000000.08936</c:v>
                </c:pt>
                <c:pt idx="10709">
                  <c:v>535450000000.08942</c:v>
                </c:pt>
                <c:pt idx="10710">
                  <c:v>535500000000.08942</c:v>
                </c:pt>
                <c:pt idx="10711">
                  <c:v>535550000000.08948</c:v>
                </c:pt>
                <c:pt idx="10712">
                  <c:v>535600000000.08948</c:v>
                </c:pt>
                <c:pt idx="10713">
                  <c:v>535650000000.08948</c:v>
                </c:pt>
                <c:pt idx="10714">
                  <c:v>535700000000.08954</c:v>
                </c:pt>
                <c:pt idx="10715">
                  <c:v>535750000000.08954</c:v>
                </c:pt>
                <c:pt idx="10716">
                  <c:v>535800000000.0896</c:v>
                </c:pt>
                <c:pt idx="10717">
                  <c:v>535850000000.0896</c:v>
                </c:pt>
                <c:pt idx="10718">
                  <c:v>535900000000.08966</c:v>
                </c:pt>
                <c:pt idx="10719">
                  <c:v>535950000000.08966</c:v>
                </c:pt>
                <c:pt idx="10720">
                  <c:v>536000000000.08966</c:v>
                </c:pt>
                <c:pt idx="10721">
                  <c:v>536050000000.08966</c:v>
                </c:pt>
                <c:pt idx="10722">
                  <c:v>536100000000.08966</c:v>
                </c:pt>
                <c:pt idx="10723">
                  <c:v>536150000000.08966</c:v>
                </c:pt>
                <c:pt idx="10724">
                  <c:v>536200000000.08966</c:v>
                </c:pt>
                <c:pt idx="10725">
                  <c:v>536250000000.08966</c:v>
                </c:pt>
                <c:pt idx="10726">
                  <c:v>536300000000.08984</c:v>
                </c:pt>
                <c:pt idx="10727">
                  <c:v>536350000000.08984</c:v>
                </c:pt>
                <c:pt idx="10728">
                  <c:v>536400000000.0899</c:v>
                </c:pt>
                <c:pt idx="10729">
                  <c:v>536450000000.0899</c:v>
                </c:pt>
                <c:pt idx="10730">
                  <c:v>536500000000.08997</c:v>
                </c:pt>
                <c:pt idx="10731">
                  <c:v>536550000000.08997</c:v>
                </c:pt>
                <c:pt idx="10732">
                  <c:v>536600000000.08997</c:v>
                </c:pt>
                <c:pt idx="10733">
                  <c:v>536650000000.09003</c:v>
                </c:pt>
                <c:pt idx="10734">
                  <c:v>536700000000.09003</c:v>
                </c:pt>
                <c:pt idx="10735">
                  <c:v>536750000000.09009</c:v>
                </c:pt>
                <c:pt idx="10736">
                  <c:v>536800000000.09009</c:v>
                </c:pt>
                <c:pt idx="10737">
                  <c:v>536850000000.09021</c:v>
                </c:pt>
                <c:pt idx="10738">
                  <c:v>536900000000.09021</c:v>
                </c:pt>
                <c:pt idx="10739">
                  <c:v>536950000000.09021</c:v>
                </c:pt>
                <c:pt idx="10740">
                  <c:v>537000000000.09021</c:v>
                </c:pt>
                <c:pt idx="10741">
                  <c:v>537050000000.09021</c:v>
                </c:pt>
                <c:pt idx="10742">
                  <c:v>537100000000.09027</c:v>
                </c:pt>
                <c:pt idx="10743">
                  <c:v>537150000000.09027</c:v>
                </c:pt>
                <c:pt idx="10744">
                  <c:v>537200000000.09027</c:v>
                </c:pt>
                <c:pt idx="10745">
                  <c:v>537250000000.09033</c:v>
                </c:pt>
                <c:pt idx="10746">
                  <c:v>537300000000.09033</c:v>
                </c:pt>
                <c:pt idx="10747">
                  <c:v>537350000000.09039</c:v>
                </c:pt>
                <c:pt idx="10748">
                  <c:v>537400000000.09039</c:v>
                </c:pt>
                <c:pt idx="10749">
                  <c:v>537450000000.09052</c:v>
                </c:pt>
                <c:pt idx="10750">
                  <c:v>537500000000.09052</c:v>
                </c:pt>
                <c:pt idx="10751">
                  <c:v>537550000000.09052</c:v>
                </c:pt>
                <c:pt idx="10752">
                  <c:v>537600000000.09052</c:v>
                </c:pt>
                <c:pt idx="10753">
                  <c:v>537650000000.09052</c:v>
                </c:pt>
                <c:pt idx="10754">
                  <c:v>537700000000.09058</c:v>
                </c:pt>
                <c:pt idx="10755">
                  <c:v>537750000000.09058</c:v>
                </c:pt>
                <c:pt idx="10756">
                  <c:v>537800000000.09058</c:v>
                </c:pt>
                <c:pt idx="10757">
                  <c:v>537850000000.0907</c:v>
                </c:pt>
                <c:pt idx="10758">
                  <c:v>537900000000.0907</c:v>
                </c:pt>
                <c:pt idx="10759">
                  <c:v>537950000000.0907</c:v>
                </c:pt>
                <c:pt idx="10760">
                  <c:v>538000000000.0907</c:v>
                </c:pt>
                <c:pt idx="10761">
                  <c:v>538050000000.09076</c:v>
                </c:pt>
                <c:pt idx="10762">
                  <c:v>538100000000.09076</c:v>
                </c:pt>
                <c:pt idx="10763">
                  <c:v>538150000000.09076</c:v>
                </c:pt>
                <c:pt idx="10764">
                  <c:v>538200000000.09082</c:v>
                </c:pt>
                <c:pt idx="10765">
                  <c:v>538250000000.09082</c:v>
                </c:pt>
                <c:pt idx="10766">
                  <c:v>538300000000.09088</c:v>
                </c:pt>
                <c:pt idx="10767">
                  <c:v>538350000000.09088</c:v>
                </c:pt>
                <c:pt idx="10768">
                  <c:v>538400000000.091</c:v>
                </c:pt>
                <c:pt idx="10769">
                  <c:v>538450000000.091</c:v>
                </c:pt>
                <c:pt idx="10770">
                  <c:v>538500000000.091</c:v>
                </c:pt>
                <c:pt idx="10771">
                  <c:v>538550000000.091</c:v>
                </c:pt>
                <c:pt idx="10772">
                  <c:v>538600000000.091</c:v>
                </c:pt>
                <c:pt idx="10773">
                  <c:v>538650000000.09106</c:v>
                </c:pt>
                <c:pt idx="10774">
                  <c:v>538700000000.09106</c:v>
                </c:pt>
                <c:pt idx="10775">
                  <c:v>538750000000.09106</c:v>
                </c:pt>
                <c:pt idx="10776">
                  <c:v>538800000000.09113</c:v>
                </c:pt>
                <c:pt idx="10777">
                  <c:v>538850000000.09113</c:v>
                </c:pt>
                <c:pt idx="10778">
                  <c:v>538900000000.09119</c:v>
                </c:pt>
                <c:pt idx="10779">
                  <c:v>538950000000.09119</c:v>
                </c:pt>
                <c:pt idx="10780">
                  <c:v>539000000000.09125</c:v>
                </c:pt>
                <c:pt idx="10781">
                  <c:v>539050000000.09125</c:v>
                </c:pt>
                <c:pt idx="10782">
                  <c:v>539100000000.09125</c:v>
                </c:pt>
                <c:pt idx="10783">
                  <c:v>539150000000.09131</c:v>
                </c:pt>
                <c:pt idx="10784">
                  <c:v>539200000000.09131</c:v>
                </c:pt>
                <c:pt idx="10785">
                  <c:v>539250000000.09137</c:v>
                </c:pt>
                <c:pt idx="10786">
                  <c:v>539300000000.09137</c:v>
                </c:pt>
                <c:pt idx="10787">
                  <c:v>539350000000.09137</c:v>
                </c:pt>
                <c:pt idx="10788">
                  <c:v>539400000000.09143</c:v>
                </c:pt>
                <c:pt idx="10789">
                  <c:v>539450000000.09143</c:v>
                </c:pt>
                <c:pt idx="10790">
                  <c:v>539500000000.09149</c:v>
                </c:pt>
                <c:pt idx="10791">
                  <c:v>539550000000.09149</c:v>
                </c:pt>
                <c:pt idx="10792">
                  <c:v>539600000000.09155</c:v>
                </c:pt>
                <c:pt idx="10793">
                  <c:v>539650000000.09155</c:v>
                </c:pt>
                <c:pt idx="10794">
                  <c:v>539700000000.09155</c:v>
                </c:pt>
                <c:pt idx="10795">
                  <c:v>539750000000.09161</c:v>
                </c:pt>
                <c:pt idx="10796">
                  <c:v>539800000000.09161</c:v>
                </c:pt>
                <c:pt idx="10797">
                  <c:v>539850000000.09167</c:v>
                </c:pt>
                <c:pt idx="10798">
                  <c:v>539900000000.09167</c:v>
                </c:pt>
                <c:pt idx="10799">
                  <c:v>539950000000.09174</c:v>
                </c:pt>
                <c:pt idx="10800">
                  <c:v>540000000000.09174</c:v>
                </c:pt>
                <c:pt idx="10801">
                  <c:v>540050000000.09174</c:v>
                </c:pt>
                <c:pt idx="10802">
                  <c:v>540100000000.0918</c:v>
                </c:pt>
                <c:pt idx="10803">
                  <c:v>540150000000.0918</c:v>
                </c:pt>
                <c:pt idx="10804">
                  <c:v>540200000000.09186</c:v>
                </c:pt>
                <c:pt idx="10805">
                  <c:v>540250000000.09186</c:v>
                </c:pt>
                <c:pt idx="10806">
                  <c:v>540300000000.09186</c:v>
                </c:pt>
                <c:pt idx="10807">
                  <c:v>540350000000.09192</c:v>
                </c:pt>
                <c:pt idx="10808">
                  <c:v>540400000000.09192</c:v>
                </c:pt>
                <c:pt idx="10809">
                  <c:v>540450000000.09198</c:v>
                </c:pt>
                <c:pt idx="10810">
                  <c:v>540500000000.09198</c:v>
                </c:pt>
                <c:pt idx="10811">
                  <c:v>540550000000.09222</c:v>
                </c:pt>
                <c:pt idx="10812">
                  <c:v>540600000000.09222</c:v>
                </c:pt>
                <c:pt idx="10813">
                  <c:v>540650000000.09222</c:v>
                </c:pt>
                <c:pt idx="10814">
                  <c:v>540700000000.09222</c:v>
                </c:pt>
                <c:pt idx="10815">
                  <c:v>540750000000.09222</c:v>
                </c:pt>
                <c:pt idx="10816">
                  <c:v>540800000000.09222</c:v>
                </c:pt>
                <c:pt idx="10817">
                  <c:v>540850000000.09222</c:v>
                </c:pt>
                <c:pt idx="10818">
                  <c:v>540900000000.09222</c:v>
                </c:pt>
                <c:pt idx="10819">
                  <c:v>540950000000.09222</c:v>
                </c:pt>
                <c:pt idx="10820">
                  <c:v>541000000000.09222</c:v>
                </c:pt>
                <c:pt idx="10821">
                  <c:v>541050000000.09229</c:v>
                </c:pt>
                <c:pt idx="10822">
                  <c:v>541100000000.09229</c:v>
                </c:pt>
                <c:pt idx="10823">
                  <c:v>541150000000.09253</c:v>
                </c:pt>
                <c:pt idx="10824">
                  <c:v>541200000000.09253</c:v>
                </c:pt>
                <c:pt idx="10825">
                  <c:v>541250000000.09253</c:v>
                </c:pt>
                <c:pt idx="10826">
                  <c:v>541300000000.09253</c:v>
                </c:pt>
                <c:pt idx="10827">
                  <c:v>541350000000.09253</c:v>
                </c:pt>
                <c:pt idx="10828">
                  <c:v>541400000000.09253</c:v>
                </c:pt>
                <c:pt idx="10829">
                  <c:v>541450000000.09253</c:v>
                </c:pt>
                <c:pt idx="10830">
                  <c:v>541500000000.09253</c:v>
                </c:pt>
                <c:pt idx="10831">
                  <c:v>541550000000.09253</c:v>
                </c:pt>
                <c:pt idx="10832">
                  <c:v>541600000000.09253</c:v>
                </c:pt>
                <c:pt idx="10833">
                  <c:v>541650000000.09259</c:v>
                </c:pt>
                <c:pt idx="10834">
                  <c:v>541700000000.09259</c:v>
                </c:pt>
                <c:pt idx="10835">
                  <c:v>541750000000.09271</c:v>
                </c:pt>
                <c:pt idx="10836">
                  <c:v>541800000000.09271</c:v>
                </c:pt>
                <c:pt idx="10837">
                  <c:v>541850000000.09271</c:v>
                </c:pt>
                <c:pt idx="10838">
                  <c:v>541900000000.09271</c:v>
                </c:pt>
                <c:pt idx="10839">
                  <c:v>541950000000.09271</c:v>
                </c:pt>
                <c:pt idx="10840">
                  <c:v>542000000000.09277</c:v>
                </c:pt>
                <c:pt idx="10841">
                  <c:v>542050000000.09277</c:v>
                </c:pt>
                <c:pt idx="10842">
                  <c:v>542100000000.09283</c:v>
                </c:pt>
                <c:pt idx="10843">
                  <c:v>542150000000.09283</c:v>
                </c:pt>
                <c:pt idx="10844">
                  <c:v>542200000000.09283</c:v>
                </c:pt>
                <c:pt idx="10845">
                  <c:v>542250000000.09302</c:v>
                </c:pt>
                <c:pt idx="10846">
                  <c:v>542300000000.09302</c:v>
                </c:pt>
                <c:pt idx="10847">
                  <c:v>542350000000.09302</c:v>
                </c:pt>
                <c:pt idx="10848">
                  <c:v>542400000000.09302</c:v>
                </c:pt>
                <c:pt idx="10849">
                  <c:v>542450000000.09302</c:v>
                </c:pt>
                <c:pt idx="10850">
                  <c:v>542500000000.09302</c:v>
                </c:pt>
                <c:pt idx="10851">
                  <c:v>542550000000.09302</c:v>
                </c:pt>
                <c:pt idx="10852">
                  <c:v>542600000000.09308</c:v>
                </c:pt>
                <c:pt idx="10853">
                  <c:v>542650000000.09308</c:v>
                </c:pt>
                <c:pt idx="10854">
                  <c:v>542700000000.0932</c:v>
                </c:pt>
                <c:pt idx="10855">
                  <c:v>542750000000.0932</c:v>
                </c:pt>
                <c:pt idx="10856">
                  <c:v>542800000000.0932</c:v>
                </c:pt>
                <c:pt idx="10857">
                  <c:v>542850000000.0932</c:v>
                </c:pt>
                <c:pt idx="10858">
                  <c:v>542900000000.0932</c:v>
                </c:pt>
                <c:pt idx="10859">
                  <c:v>542950000000.09326</c:v>
                </c:pt>
                <c:pt idx="10860">
                  <c:v>543000000000.09326</c:v>
                </c:pt>
                <c:pt idx="10861">
                  <c:v>543050000000.09326</c:v>
                </c:pt>
                <c:pt idx="10862">
                  <c:v>543100000000.09332</c:v>
                </c:pt>
                <c:pt idx="10863">
                  <c:v>543150000000.09332</c:v>
                </c:pt>
                <c:pt idx="10864">
                  <c:v>543200000000.09338</c:v>
                </c:pt>
                <c:pt idx="10865">
                  <c:v>543250000000.09338</c:v>
                </c:pt>
                <c:pt idx="10866">
                  <c:v>543300000000.09351</c:v>
                </c:pt>
                <c:pt idx="10867">
                  <c:v>543350000000.09351</c:v>
                </c:pt>
                <c:pt idx="10868">
                  <c:v>543400000000.09351</c:v>
                </c:pt>
                <c:pt idx="10869">
                  <c:v>543450000000.09351</c:v>
                </c:pt>
                <c:pt idx="10870">
                  <c:v>543500000000.09351</c:v>
                </c:pt>
                <c:pt idx="10871">
                  <c:v>543550000000.09357</c:v>
                </c:pt>
                <c:pt idx="10872">
                  <c:v>543600000000.09357</c:v>
                </c:pt>
                <c:pt idx="10873">
                  <c:v>543650000000.09363</c:v>
                </c:pt>
                <c:pt idx="10874">
                  <c:v>543700000000.09363</c:v>
                </c:pt>
                <c:pt idx="10875">
                  <c:v>543750000000.09363</c:v>
                </c:pt>
                <c:pt idx="10876">
                  <c:v>543800000000.09369</c:v>
                </c:pt>
                <c:pt idx="10877">
                  <c:v>543850000000.09369</c:v>
                </c:pt>
                <c:pt idx="10878">
                  <c:v>543900000000.09375</c:v>
                </c:pt>
                <c:pt idx="10879">
                  <c:v>543950000000.09375</c:v>
                </c:pt>
                <c:pt idx="10880">
                  <c:v>544000000000.09375</c:v>
                </c:pt>
                <c:pt idx="10881">
                  <c:v>544050000000.09381</c:v>
                </c:pt>
                <c:pt idx="10882">
                  <c:v>544100000000.09381</c:v>
                </c:pt>
                <c:pt idx="10883">
                  <c:v>544150000000.09387</c:v>
                </c:pt>
                <c:pt idx="10884">
                  <c:v>544200000000.09387</c:v>
                </c:pt>
                <c:pt idx="10885">
                  <c:v>544250000000.09393</c:v>
                </c:pt>
                <c:pt idx="10886">
                  <c:v>544300000000.09393</c:v>
                </c:pt>
                <c:pt idx="10887">
                  <c:v>544350000000.09393</c:v>
                </c:pt>
                <c:pt idx="10888">
                  <c:v>544400000000.09399</c:v>
                </c:pt>
                <c:pt idx="10889">
                  <c:v>544450000000.09399</c:v>
                </c:pt>
                <c:pt idx="10890">
                  <c:v>544500000000.09424</c:v>
                </c:pt>
                <c:pt idx="10891">
                  <c:v>544550000000.09424</c:v>
                </c:pt>
                <c:pt idx="10892">
                  <c:v>544600000000.09424</c:v>
                </c:pt>
                <c:pt idx="10893">
                  <c:v>544650000000.0943</c:v>
                </c:pt>
                <c:pt idx="10894">
                  <c:v>544700000000.0943</c:v>
                </c:pt>
                <c:pt idx="10895">
                  <c:v>544750000000.09436</c:v>
                </c:pt>
                <c:pt idx="10896">
                  <c:v>544800000000.09436</c:v>
                </c:pt>
                <c:pt idx="10897">
                  <c:v>544850000000.09442</c:v>
                </c:pt>
                <c:pt idx="10898">
                  <c:v>544900000000.09442</c:v>
                </c:pt>
                <c:pt idx="10899">
                  <c:v>544950000000.09442</c:v>
                </c:pt>
                <c:pt idx="10900">
                  <c:v>545000000000.09448</c:v>
                </c:pt>
                <c:pt idx="10901">
                  <c:v>545050000000.09448</c:v>
                </c:pt>
                <c:pt idx="10902">
                  <c:v>545100000000.09454</c:v>
                </c:pt>
                <c:pt idx="10903">
                  <c:v>545150000000.09454</c:v>
                </c:pt>
                <c:pt idx="10904">
                  <c:v>545200000000.0946</c:v>
                </c:pt>
                <c:pt idx="10905">
                  <c:v>545250000000.0946</c:v>
                </c:pt>
                <c:pt idx="10906">
                  <c:v>545300000000.0946</c:v>
                </c:pt>
                <c:pt idx="10907">
                  <c:v>545350000000.09467</c:v>
                </c:pt>
                <c:pt idx="10908">
                  <c:v>545400000000.09467</c:v>
                </c:pt>
                <c:pt idx="10909">
                  <c:v>545450000000.09473</c:v>
                </c:pt>
                <c:pt idx="10910">
                  <c:v>545500000000.09473</c:v>
                </c:pt>
                <c:pt idx="10911">
                  <c:v>545550000000.09473</c:v>
                </c:pt>
                <c:pt idx="10912">
                  <c:v>545600000000.09473</c:v>
                </c:pt>
                <c:pt idx="10913">
                  <c:v>545650000000.09473</c:v>
                </c:pt>
                <c:pt idx="10914">
                  <c:v>545700000000.09473</c:v>
                </c:pt>
                <c:pt idx="10915">
                  <c:v>545750000000.09473</c:v>
                </c:pt>
                <c:pt idx="10916">
                  <c:v>545800000000.09473</c:v>
                </c:pt>
                <c:pt idx="10917">
                  <c:v>545850000000.09473</c:v>
                </c:pt>
                <c:pt idx="10918">
                  <c:v>545900000000.09473</c:v>
                </c:pt>
                <c:pt idx="10919">
                  <c:v>545950000000.09479</c:v>
                </c:pt>
                <c:pt idx="10920">
                  <c:v>546000000000.09479</c:v>
                </c:pt>
                <c:pt idx="10921">
                  <c:v>546050000000.09503</c:v>
                </c:pt>
                <c:pt idx="10922">
                  <c:v>546100000000.09503</c:v>
                </c:pt>
                <c:pt idx="10923">
                  <c:v>546150000000.09503</c:v>
                </c:pt>
                <c:pt idx="10924">
                  <c:v>546200000000.09503</c:v>
                </c:pt>
                <c:pt idx="10925">
                  <c:v>546250000000.09503</c:v>
                </c:pt>
                <c:pt idx="10926">
                  <c:v>546300000000.09503</c:v>
                </c:pt>
                <c:pt idx="10927">
                  <c:v>546350000000.09503</c:v>
                </c:pt>
                <c:pt idx="10928">
                  <c:v>546400000000.09503</c:v>
                </c:pt>
                <c:pt idx="10929">
                  <c:v>546450000000.09503</c:v>
                </c:pt>
                <c:pt idx="10930">
                  <c:v>546500000000.09503</c:v>
                </c:pt>
                <c:pt idx="10931">
                  <c:v>546550000000.09509</c:v>
                </c:pt>
                <c:pt idx="10932">
                  <c:v>546600000000.09509</c:v>
                </c:pt>
                <c:pt idx="10933">
                  <c:v>546650000000.09521</c:v>
                </c:pt>
                <c:pt idx="10934">
                  <c:v>546700000000.09521</c:v>
                </c:pt>
                <c:pt idx="10935">
                  <c:v>546750000000.09521</c:v>
                </c:pt>
                <c:pt idx="10936">
                  <c:v>546800000000.09521</c:v>
                </c:pt>
                <c:pt idx="10937">
                  <c:v>546850000000.09521</c:v>
                </c:pt>
                <c:pt idx="10938">
                  <c:v>546900000000.09528</c:v>
                </c:pt>
                <c:pt idx="10939">
                  <c:v>546950000000.09528</c:v>
                </c:pt>
                <c:pt idx="10940">
                  <c:v>547000000000.09552</c:v>
                </c:pt>
                <c:pt idx="10941">
                  <c:v>547050000000.09552</c:v>
                </c:pt>
                <c:pt idx="10942">
                  <c:v>547100000000.09552</c:v>
                </c:pt>
                <c:pt idx="10943">
                  <c:v>547150000000.09552</c:v>
                </c:pt>
                <c:pt idx="10944">
                  <c:v>547200000000.09552</c:v>
                </c:pt>
                <c:pt idx="10945">
                  <c:v>547250000000.09552</c:v>
                </c:pt>
                <c:pt idx="10946">
                  <c:v>547300000000.09552</c:v>
                </c:pt>
                <c:pt idx="10947">
                  <c:v>547350000000.09552</c:v>
                </c:pt>
                <c:pt idx="10948">
                  <c:v>547400000000.09552</c:v>
                </c:pt>
                <c:pt idx="10949">
                  <c:v>547450000000.09552</c:v>
                </c:pt>
                <c:pt idx="10950">
                  <c:v>547500000000.09558</c:v>
                </c:pt>
                <c:pt idx="10951">
                  <c:v>547550000000.09558</c:v>
                </c:pt>
                <c:pt idx="10952">
                  <c:v>547600000000.0957</c:v>
                </c:pt>
                <c:pt idx="10953">
                  <c:v>547650000000.0957</c:v>
                </c:pt>
                <c:pt idx="10954">
                  <c:v>547700000000.0957</c:v>
                </c:pt>
                <c:pt idx="10955">
                  <c:v>547750000000.0957</c:v>
                </c:pt>
                <c:pt idx="10956">
                  <c:v>547800000000.0957</c:v>
                </c:pt>
                <c:pt idx="10957">
                  <c:v>547850000000.09576</c:v>
                </c:pt>
                <c:pt idx="10958">
                  <c:v>547900000000.09576</c:v>
                </c:pt>
                <c:pt idx="10959">
                  <c:v>547950000000.09583</c:v>
                </c:pt>
                <c:pt idx="10960">
                  <c:v>548000000000.09583</c:v>
                </c:pt>
                <c:pt idx="10961">
                  <c:v>548050000000.09583</c:v>
                </c:pt>
                <c:pt idx="10962">
                  <c:v>548100000000.09589</c:v>
                </c:pt>
                <c:pt idx="10963">
                  <c:v>548150000000.09589</c:v>
                </c:pt>
                <c:pt idx="10964">
                  <c:v>548200000000.09601</c:v>
                </c:pt>
                <c:pt idx="10965">
                  <c:v>548250000000.09601</c:v>
                </c:pt>
                <c:pt idx="10966">
                  <c:v>548300000000.09601</c:v>
                </c:pt>
                <c:pt idx="10967">
                  <c:v>548350000000.09601</c:v>
                </c:pt>
                <c:pt idx="10968">
                  <c:v>548400000000.09601</c:v>
                </c:pt>
                <c:pt idx="10969">
                  <c:v>548450000000.09607</c:v>
                </c:pt>
                <c:pt idx="10970">
                  <c:v>548500000000.09607</c:v>
                </c:pt>
                <c:pt idx="10971">
                  <c:v>548550000000.09613</c:v>
                </c:pt>
                <c:pt idx="10972">
                  <c:v>548600000000.09613</c:v>
                </c:pt>
                <c:pt idx="10973">
                  <c:v>548650000000.09613</c:v>
                </c:pt>
                <c:pt idx="10974">
                  <c:v>548700000000.09619</c:v>
                </c:pt>
                <c:pt idx="10975">
                  <c:v>548750000000.09619</c:v>
                </c:pt>
                <c:pt idx="10976">
                  <c:v>548800000000.09625</c:v>
                </c:pt>
                <c:pt idx="10977">
                  <c:v>548850000000.09625</c:v>
                </c:pt>
                <c:pt idx="10978">
                  <c:v>548900000000.09631</c:v>
                </c:pt>
                <c:pt idx="10979">
                  <c:v>548950000000.09631</c:v>
                </c:pt>
                <c:pt idx="10980">
                  <c:v>549000000000.09631</c:v>
                </c:pt>
                <c:pt idx="10981">
                  <c:v>549050000000.09637</c:v>
                </c:pt>
                <c:pt idx="10982">
                  <c:v>549100000000.09637</c:v>
                </c:pt>
                <c:pt idx="10983">
                  <c:v>549150000000.0965</c:v>
                </c:pt>
                <c:pt idx="10984">
                  <c:v>549200000000.0965</c:v>
                </c:pt>
                <c:pt idx="10985">
                  <c:v>549250000000.0965</c:v>
                </c:pt>
                <c:pt idx="10986">
                  <c:v>549300000000.0965</c:v>
                </c:pt>
                <c:pt idx="10987">
                  <c:v>549350000000.0965</c:v>
                </c:pt>
                <c:pt idx="10988">
                  <c:v>549400000000.09656</c:v>
                </c:pt>
                <c:pt idx="10989">
                  <c:v>549450000000.09656</c:v>
                </c:pt>
                <c:pt idx="10990">
                  <c:v>549500000000.09662</c:v>
                </c:pt>
                <c:pt idx="10991">
                  <c:v>549550000000.09662</c:v>
                </c:pt>
                <c:pt idx="10992">
                  <c:v>549600000000.09662</c:v>
                </c:pt>
                <c:pt idx="10993">
                  <c:v>549650000000.09668</c:v>
                </c:pt>
                <c:pt idx="10994">
                  <c:v>549700000000.09668</c:v>
                </c:pt>
                <c:pt idx="10995">
                  <c:v>549750000000.09674</c:v>
                </c:pt>
                <c:pt idx="10996">
                  <c:v>549800000000.0968</c:v>
                </c:pt>
                <c:pt idx="10997">
                  <c:v>549850000000.0968</c:v>
                </c:pt>
                <c:pt idx="10998">
                  <c:v>549900000000.0968</c:v>
                </c:pt>
                <c:pt idx="10999">
                  <c:v>549950000000.0968</c:v>
                </c:pt>
                <c:pt idx="11000">
                  <c:v>550000000000.0968</c:v>
                </c:pt>
                <c:pt idx="11001">
                  <c:v>550050000000.0968</c:v>
                </c:pt>
                <c:pt idx="11002">
                  <c:v>550100000000.0968</c:v>
                </c:pt>
                <c:pt idx="11003">
                  <c:v>550150000000.0968</c:v>
                </c:pt>
                <c:pt idx="11004">
                  <c:v>550200000000.0968</c:v>
                </c:pt>
                <c:pt idx="11005">
                  <c:v>550250000000.0968</c:v>
                </c:pt>
                <c:pt idx="11006">
                  <c:v>550300000000.0968</c:v>
                </c:pt>
                <c:pt idx="11007">
                  <c:v>550350000000.0968</c:v>
                </c:pt>
                <c:pt idx="11008">
                  <c:v>550400000000.0968</c:v>
                </c:pt>
                <c:pt idx="11009">
                  <c:v>550450000000.0968</c:v>
                </c:pt>
                <c:pt idx="11010">
                  <c:v>550500000000.0968</c:v>
                </c:pt>
                <c:pt idx="11011">
                  <c:v>550550000000.09717</c:v>
                </c:pt>
                <c:pt idx="11012">
                  <c:v>550600000000.09717</c:v>
                </c:pt>
                <c:pt idx="11013">
                  <c:v>550650000000.09717</c:v>
                </c:pt>
                <c:pt idx="11014">
                  <c:v>550700000000.09717</c:v>
                </c:pt>
                <c:pt idx="11015">
                  <c:v>550750000000.09729</c:v>
                </c:pt>
                <c:pt idx="11016">
                  <c:v>550800000000.09729</c:v>
                </c:pt>
                <c:pt idx="11017">
                  <c:v>550850000000.09729</c:v>
                </c:pt>
                <c:pt idx="11018">
                  <c:v>550900000000.09729</c:v>
                </c:pt>
                <c:pt idx="11019">
                  <c:v>550950000000.09729</c:v>
                </c:pt>
                <c:pt idx="11020">
                  <c:v>551000000000.09729</c:v>
                </c:pt>
                <c:pt idx="11021">
                  <c:v>551050000000.09729</c:v>
                </c:pt>
                <c:pt idx="11022">
                  <c:v>551100000000.09729</c:v>
                </c:pt>
                <c:pt idx="11023">
                  <c:v>551150000000.09729</c:v>
                </c:pt>
                <c:pt idx="11024">
                  <c:v>551200000000.09729</c:v>
                </c:pt>
                <c:pt idx="11025">
                  <c:v>551250000000.09729</c:v>
                </c:pt>
                <c:pt idx="11026">
                  <c:v>551300000000.09729</c:v>
                </c:pt>
                <c:pt idx="11027">
                  <c:v>551350000000.09729</c:v>
                </c:pt>
                <c:pt idx="11028">
                  <c:v>551400000000.09729</c:v>
                </c:pt>
                <c:pt idx="11029">
                  <c:v>551450000000.09729</c:v>
                </c:pt>
                <c:pt idx="11030">
                  <c:v>551500000000.09729</c:v>
                </c:pt>
                <c:pt idx="11031">
                  <c:v>551550000000.09729</c:v>
                </c:pt>
                <c:pt idx="11032">
                  <c:v>551600000000.09729</c:v>
                </c:pt>
                <c:pt idx="11033">
                  <c:v>551650000000.09729</c:v>
                </c:pt>
                <c:pt idx="11034">
                  <c:v>551700000000.09729</c:v>
                </c:pt>
                <c:pt idx="11035">
                  <c:v>551750000000.09778</c:v>
                </c:pt>
                <c:pt idx="11036">
                  <c:v>551800000000.09778</c:v>
                </c:pt>
                <c:pt idx="11037">
                  <c:v>551850000000.09778</c:v>
                </c:pt>
                <c:pt idx="11038">
                  <c:v>551900000000.09778</c:v>
                </c:pt>
                <c:pt idx="11039">
                  <c:v>551950000000.09778</c:v>
                </c:pt>
                <c:pt idx="11040">
                  <c:v>552000000000.09778</c:v>
                </c:pt>
                <c:pt idx="11041">
                  <c:v>552050000000.09778</c:v>
                </c:pt>
                <c:pt idx="11042">
                  <c:v>552100000000.09778</c:v>
                </c:pt>
                <c:pt idx="11043">
                  <c:v>552150000000.09778</c:v>
                </c:pt>
                <c:pt idx="11044">
                  <c:v>552200000000.09802</c:v>
                </c:pt>
                <c:pt idx="11045">
                  <c:v>552250000000.09802</c:v>
                </c:pt>
                <c:pt idx="11046">
                  <c:v>552300000000.09802</c:v>
                </c:pt>
                <c:pt idx="11047">
                  <c:v>552350000000.09802</c:v>
                </c:pt>
                <c:pt idx="11048">
                  <c:v>552400000000.09802</c:v>
                </c:pt>
                <c:pt idx="11049">
                  <c:v>552450000000.09814</c:v>
                </c:pt>
                <c:pt idx="11050">
                  <c:v>552500000000.09814</c:v>
                </c:pt>
                <c:pt idx="11051">
                  <c:v>552550000000.09814</c:v>
                </c:pt>
                <c:pt idx="11052">
                  <c:v>552600000000.09814</c:v>
                </c:pt>
                <c:pt idx="11053">
                  <c:v>552650000000.09814</c:v>
                </c:pt>
                <c:pt idx="11054">
                  <c:v>552700000000.09839</c:v>
                </c:pt>
                <c:pt idx="11055">
                  <c:v>552750000000.09839</c:v>
                </c:pt>
                <c:pt idx="11056">
                  <c:v>552800000000.09839</c:v>
                </c:pt>
                <c:pt idx="11057">
                  <c:v>552850000000.09839</c:v>
                </c:pt>
                <c:pt idx="11058">
                  <c:v>552900000000.09839</c:v>
                </c:pt>
                <c:pt idx="11059">
                  <c:v>552950000000.09839</c:v>
                </c:pt>
                <c:pt idx="11060">
                  <c:v>553000000000.09839</c:v>
                </c:pt>
                <c:pt idx="11061">
                  <c:v>553050000000.09839</c:v>
                </c:pt>
                <c:pt idx="11062">
                  <c:v>553100000000.09839</c:v>
                </c:pt>
                <c:pt idx="11063">
                  <c:v>553150000000.09851</c:v>
                </c:pt>
                <c:pt idx="11064">
                  <c:v>553200000000.09851</c:v>
                </c:pt>
                <c:pt idx="11065">
                  <c:v>553250000000.09851</c:v>
                </c:pt>
                <c:pt idx="11066">
                  <c:v>553300000000.09851</c:v>
                </c:pt>
                <c:pt idx="11067">
                  <c:v>553350000000.09851</c:v>
                </c:pt>
                <c:pt idx="11068">
                  <c:v>553400000000.09863</c:v>
                </c:pt>
                <c:pt idx="11069">
                  <c:v>553450000000.09863</c:v>
                </c:pt>
                <c:pt idx="11070">
                  <c:v>553500000000.09863</c:v>
                </c:pt>
                <c:pt idx="11071">
                  <c:v>553550000000.09863</c:v>
                </c:pt>
                <c:pt idx="11072">
                  <c:v>553600000000.09863</c:v>
                </c:pt>
                <c:pt idx="11073">
                  <c:v>553650000000.09875</c:v>
                </c:pt>
                <c:pt idx="11074">
                  <c:v>553700000000.09875</c:v>
                </c:pt>
                <c:pt idx="11075">
                  <c:v>553750000000.09875</c:v>
                </c:pt>
                <c:pt idx="11076">
                  <c:v>553800000000.09875</c:v>
                </c:pt>
                <c:pt idx="11077">
                  <c:v>553850000000.099</c:v>
                </c:pt>
                <c:pt idx="11078">
                  <c:v>553900000000.099</c:v>
                </c:pt>
                <c:pt idx="11079">
                  <c:v>553950000000.099</c:v>
                </c:pt>
                <c:pt idx="11080">
                  <c:v>554000000000.099</c:v>
                </c:pt>
                <c:pt idx="11081">
                  <c:v>554050000000.099</c:v>
                </c:pt>
                <c:pt idx="11082">
                  <c:v>554100000000.099</c:v>
                </c:pt>
                <c:pt idx="11083">
                  <c:v>554150000000.099</c:v>
                </c:pt>
                <c:pt idx="11084">
                  <c:v>554200000000.099</c:v>
                </c:pt>
                <c:pt idx="11085">
                  <c:v>554250000000.099</c:v>
                </c:pt>
                <c:pt idx="11086">
                  <c:v>554300000000.099</c:v>
                </c:pt>
                <c:pt idx="11087">
                  <c:v>554350000000.09912</c:v>
                </c:pt>
                <c:pt idx="11088">
                  <c:v>554400000000.09912</c:v>
                </c:pt>
                <c:pt idx="11089">
                  <c:v>554450000000.09912</c:v>
                </c:pt>
                <c:pt idx="11090">
                  <c:v>554500000000.09912</c:v>
                </c:pt>
                <c:pt idx="11091">
                  <c:v>554550000000.09912</c:v>
                </c:pt>
                <c:pt idx="11092">
                  <c:v>554600000000.09924</c:v>
                </c:pt>
                <c:pt idx="11093">
                  <c:v>554650000000.09924</c:v>
                </c:pt>
                <c:pt idx="11094">
                  <c:v>554700000000.09924</c:v>
                </c:pt>
                <c:pt idx="11095">
                  <c:v>554750000000.09924</c:v>
                </c:pt>
                <c:pt idx="11096">
                  <c:v>554800000000.09924</c:v>
                </c:pt>
                <c:pt idx="11097">
                  <c:v>554850000000.09937</c:v>
                </c:pt>
                <c:pt idx="11098">
                  <c:v>554900000000.09937</c:v>
                </c:pt>
                <c:pt idx="11099">
                  <c:v>554950000000.09937</c:v>
                </c:pt>
                <c:pt idx="11100">
                  <c:v>555000000000.09937</c:v>
                </c:pt>
                <c:pt idx="11101">
                  <c:v>555050000000.09949</c:v>
                </c:pt>
                <c:pt idx="11102">
                  <c:v>555100000000.09949</c:v>
                </c:pt>
                <c:pt idx="11103">
                  <c:v>555150000000.09949</c:v>
                </c:pt>
                <c:pt idx="11104">
                  <c:v>555200000000.09949</c:v>
                </c:pt>
                <c:pt idx="11105">
                  <c:v>555250000000.09949</c:v>
                </c:pt>
                <c:pt idx="11106">
                  <c:v>555300000000.09961</c:v>
                </c:pt>
                <c:pt idx="11107">
                  <c:v>555350000000.09961</c:v>
                </c:pt>
                <c:pt idx="11108">
                  <c:v>555400000000.09961</c:v>
                </c:pt>
                <c:pt idx="11109">
                  <c:v>555450000000.09961</c:v>
                </c:pt>
                <c:pt idx="11110">
                  <c:v>555500000000.09961</c:v>
                </c:pt>
                <c:pt idx="11111">
                  <c:v>555550000000.09973</c:v>
                </c:pt>
                <c:pt idx="11112">
                  <c:v>555600000000.09973</c:v>
                </c:pt>
                <c:pt idx="11113">
                  <c:v>555650000000.09973</c:v>
                </c:pt>
                <c:pt idx="11114">
                  <c:v>555700000000.09973</c:v>
                </c:pt>
                <c:pt idx="11115">
                  <c:v>555750000000.09973</c:v>
                </c:pt>
                <c:pt idx="11116">
                  <c:v>555800000000.09985</c:v>
                </c:pt>
                <c:pt idx="11117">
                  <c:v>555850000000.09985</c:v>
                </c:pt>
                <c:pt idx="11118">
                  <c:v>555900000000.09985</c:v>
                </c:pt>
                <c:pt idx="11119">
                  <c:v>555950000000.09985</c:v>
                </c:pt>
                <c:pt idx="11120">
                  <c:v>556000000000.09998</c:v>
                </c:pt>
                <c:pt idx="11121">
                  <c:v>556050000000.09998</c:v>
                </c:pt>
                <c:pt idx="11122">
                  <c:v>556100000000.09998</c:v>
                </c:pt>
                <c:pt idx="11123">
                  <c:v>556150000000.09998</c:v>
                </c:pt>
                <c:pt idx="11124">
                  <c:v>556200000000.09998</c:v>
                </c:pt>
                <c:pt idx="11125">
                  <c:v>556250000000.1001</c:v>
                </c:pt>
                <c:pt idx="11126">
                  <c:v>556300000000.1001</c:v>
                </c:pt>
                <c:pt idx="11127">
                  <c:v>556350000000.1001</c:v>
                </c:pt>
                <c:pt idx="11128">
                  <c:v>556400000000.1001</c:v>
                </c:pt>
                <c:pt idx="11129">
                  <c:v>556450000000.1001</c:v>
                </c:pt>
                <c:pt idx="11130">
                  <c:v>556500000000.10022</c:v>
                </c:pt>
                <c:pt idx="11131">
                  <c:v>556550000000.10022</c:v>
                </c:pt>
                <c:pt idx="11132">
                  <c:v>556600000000.10022</c:v>
                </c:pt>
                <c:pt idx="11133">
                  <c:v>556650000000.10022</c:v>
                </c:pt>
                <c:pt idx="11134">
                  <c:v>556700000000.10022</c:v>
                </c:pt>
                <c:pt idx="11135">
                  <c:v>556750000000.10022</c:v>
                </c:pt>
                <c:pt idx="11136">
                  <c:v>556800000000.10022</c:v>
                </c:pt>
                <c:pt idx="11137">
                  <c:v>556850000000.10022</c:v>
                </c:pt>
                <c:pt idx="11138">
                  <c:v>556900000000.10022</c:v>
                </c:pt>
                <c:pt idx="11139">
                  <c:v>556950000000.10022</c:v>
                </c:pt>
                <c:pt idx="11140">
                  <c:v>557000000000.10022</c:v>
                </c:pt>
                <c:pt idx="11141">
                  <c:v>557050000000.10022</c:v>
                </c:pt>
                <c:pt idx="11142">
                  <c:v>557100000000.10022</c:v>
                </c:pt>
                <c:pt idx="11143">
                  <c:v>557150000000.10022</c:v>
                </c:pt>
                <c:pt idx="11144">
                  <c:v>557200000000.10059</c:v>
                </c:pt>
                <c:pt idx="11145">
                  <c:v>557250000000.10059</c:v>
                </c:pt>
                <c:pt idx="11146">
                  <c:v>557300000000.10059</c:v>
                </c:pt>
                <c:pt idx="11147">
                  <c:v>557350000000.10059</c:v>
                </c:pt>
                <c:pt idx="11148">
                  <c:v>557400000000.10059</c:v>
                </c:pt>
                <c:pt idx="11149">
                  <c:v>557450000000.10071</c:v>
                </c:pt>
                <c:pt idx="11150">
                  <c:v>557500000000.10071</c:v>
                </c:pt>
                <c:pt idx="11151">
                  <c:v>557550000000.10071</c:v>
                </c:pt>
                <c:pt idx="11152">
                  <c:v>557600000000.10071</c:v>
                </c:pt>
                <c:pt idx="11153">
                  <c:v>557650000000.10071</c:v>
                </c:pt>
                <c:pt idx="11154">
                  <c:v>557700000000.10083</c:v>
                </c:pt>
                <c:pt idx="11155">
                  <c:v>557750000000.10083</c:v>
                </c:pt>
                <c:pt idx="11156">
                  <c:v>557800000000.10083</c:v>
                </c:pt>
                <c:pt idx="11157">
                  <c:v>557850000000.10083</c:v>
                </c:pt>
                <c:pt idx="11158">
                  <c:v>557900000000.10083</c:v>
                </c:pt>
                <c:pt idx="11159">
                  <c:v>557950000000.10083</c:v>
                </c:pt>
                <c:pt idx="11160">
                  <c:v>558000000000.10083</c:v>
                </c:pt>
                <c:pt idx="11161">
                  <c:v>558050000000.10083</c:v>
                </c:pt>
                <c:pt idx="11162">
                  <c:v>558100000000.10083</c:v>
                </c:pt>
                <c:pt idx="11163">
                  <c:v>558150000000.10107</c:v>
                </c:pt>
                <c:pt idx="11164">
                  <c:v>558200000000.10107</c:v>
                </c:pt>
                <c:pt idx="11165">
                  <c:v>558250000000.10107</c:v>
                </c:pt>
                <c:pt idx="11166">
                  <c:v>558300000000.10107</c:v>
                </c:pt>
                <c:pt idx="11167">
                  <c:v>558350000000.10107</c:v>
                </c:pt>
                <c:pt idx="11168">
                  <c:v>558400000000.1012</c:v>
                </c:pt>
                <c:pt idx="11169">
                  <c:v>558450000000.1012</c:v>
                </c:pt>
                <c:pt idx="11170">
                  <c:v>558500000000.1012</c:v>
                </c:pt>
                <c:pt idx="11171">
                  <c:v>558550000000.1012</c:v>
                </c:pt>
                <c:pt idx="11172">
                  <c:v>558600000000.1012</c:v>
                </c:pt>
                <c:pt idx="11173">
                  <c:v>558650000000.1012</c:v>
                </c:pt>
                <c:pt idx="11174">
                  <c:v>558700000000.1012</c:v>
                </c:pt>
                <c:pt idx="11175">
                  <c:v>558750000000.1012</c:v>
                </c:pt>
                <c:pt idx="11176">
                  <c:v>558800000000.1012</c:v>
                </c:pt>
                <c:pt idx="11177">
                  <c:v>558850000000.1012</c:v>
                </c:pt>
                <c:pt idx="11178">
                  <c:v>558900000000.1012</c:v>
                </c:pt>
                <c:pt idx="11179">
                  <c:v>558950000000.1012</c:v>
                </c:pt>
                <c:pt idx="11180">
                  <c:v>559000000000.1012</c:v>
                </c:pt>
                <c:pt idx="11181">
                  <c:v>559050000000.1012</c:v>
                </c:pt>
                <c:pt idx="11182">
                  <c:v>559100000000.1012</c:v>
                </c:pt>
                <c:pt idx="11183">
                  <c:v>559150000000.1012</c:v>
                </c:pt>
                <c:pt idx="11184">
                  <c:v>559200000000.1012</c:v>
                </c:pt>
                <c:pt idx="11185">
                  <c:v>559250000000.1012</c:v>
                </c:pt>
                <c:pt idx="11186">
                  <c:v>559300000000.1012</c:v>
                </c:pt>
                <c:pt idx="11187">
                  <c:v>559350000000.10168</c:v>
                </c:pt>
                <c:pt idx="11188">
                  <c:v>559400000000.10168</c:v>
                </c:pt>
                <c:pt idx="11189">
                  <c:v>559450000000.10168</c:v>
                </c:pt>
                <c:pt idx="11190">
                  <c:v>559500000000.10168</c:v>
                </c:pt>
                <c:pt idx="11191">
                  <c:v>559550000000.10168</c:v>
                </c:pt>
                <c:pt idx="11192">
                  <c:v>559600000000.10181</c:v>
                </c:pt>
                <c:pt idx="11193">
                  <c:v>559650000000.10181</c:v>
                </c:pt>
                <c:pt idx="11194">
                  <c:v>559700000000.10181</c:v>
                </c:pt>
                <c:pt idx="11195">
                  <c:v>559750000000.10181</c:v>
                </c:pt>
                <c:pt idx="11196">
                  <c:v>559800000000.10181</c:v>
                </c:pt>
                <c:pt idx="11197">
                  <c:v>559850000000.10181</c:v>
                </c:pt>
                <c:pt idx="11198">
                  <c:v>559900000000.10181</c:v>
                </c:pt>
                <c:pt idx="11199">
                  <c:v>559950000000.10181</c:v>
                </c:pt>
                <c:pt idx="11200">
                  <c:v>560000000000.10181</c:v>
                </c:pt>
                <c:pt idx="11201">
                  <c:v>560050000000.10181</c:v>
                </c:pt>
                <c:pt idx="11202">
                  <c:v>560100000000.10181</c:v>
                </c:pt>
                <c:pt idx="11203">
                  <c:v>560150000000.10181</c:v>
                </c:pt>
                <c:pt idx="11204">
                  <c:v>560200000000.10181</c:v>
                </c:pt>
                <c:pt idx="11205">
                  <c:v>560250000000.10181</c:v>
                </c:pt>
                <c:pt idx="11206">
                  <c:v>560300000000.10217</c:v>
                </c:pt>
                <c:pt idx="11207">
                  <c:v>560350000000.10217</c:v>
                </c:pt>
                <c:pt idx="11208">
                  <c:v>560400000000.10217</c:v>
                </c:pt>
                <c:pt idx="11209">
                  <c:v>560450000000.10217</c:v>
                </c:pt>
                <c:pt idx="11210">
                  <c:v>560500000000.10217</c:v>
                </c:pt>
                <c:pt idx="11211">
                  <c:v>560550000000.10229</c:v>
                </c:pt>
                <c:pt idx="11212">
                  <c:v>560600000000.10229</c:v>
                </c:pt>
                <c:pt idx="11213">
                  <c:v>560650000000.10229</c:v>
                </c:pt>
                <c:pt idx="11214">
                  <c:v>560700000000.10229</c:v>
                </c:pt>
                <c:pt idx="11215">
                  <c:v>560750000000.10229</c:v>
                </c:pt>
                <c:pt idx="11216">
                  <c:v>560800000000.10229</c:v>
                </c:pt>
                <c:pt idx="11217">
                  <c:v>560850000000.10229</c:v>
                </c:pt>
                <c:pt idx="11218">
                  <c:v>560900000000.10229</c:v>
                </c:pt>
                <c:pt idx="11219">
                  <c:v>560950000000.10229</c:v>
                </c:pt>
                <c:pt idx="11220">
                  <c:v>561000000000.10229</c:v>
                </c:pt>
                <c:pt idx="11221">
                  <c:v>561050000000.10229</c:v>
                </c:pt>
                <c:pt idx="11222">
                  <c:v>561100000000.10229</c:v>
                </c:pt>
                <c:pt idx="11223">
                  <c:v>561150000000.10229</c:v>
                </c:pt>
                <c:pt idx="11224">
                  <c:v>561200000000.10229</c:v>
                </c:pt>
                <c:pt idx="11225">
                  <c:v>561250000000.10229</c:v>
                </c:pt>
                <c:pt idx="11226">
                  <c:v>561300000000.10229</c:v>
                </c:pt>
                <c:pt idx="11227">
                  <c:v>561350000000.10229</c:v>
                </c:pt>
                <c:pt idx="11228">
                  <c:v>561400000000.10229</c:v>
                </c:pt>
                <c:pt idx="11229">
                  <c:v>561450000000.10229</c:v>
                </c:pt>
                <c:pt idx="11230">
                  <c:v>561500000000.10278</c:v>
                </c:pt>
                <c:pt idx="11231">
                  <c:v>561550000000.10278</c:v>
                </c:pt>
                <c:pt idx="11232">
                  <c:v>561600000000.10278</c:v>
                </c:pt>
                <c:pt idx="11233">
                  <c:v>561650000000.10278</c:v>
                </c:pt>
                <c:pt idx="11234">
                  <c:v>561700000000.10278</c:v>
                </c:pt>
                <c:pt idx="11235">
                  <c:v>561750000000.10278</c:v>
                </c:pt>
                <c:pt idx="11236">
                  <c:v>561800000000.10278</c:v>
                </c:pt>
                <c:pt idx="11237">
                  <c:v>561850000000.10278</c:v>
                </c:pt>
                <c:pt idx="11238">
                  <c:v>561900000000.10278</c:v>
                </c:pt>
                <c:pt idx="11239">
                  <c:v>561950000000.10278</c:v>
                </c:pt>
                <c:pt idx="11240">
                  <c:v>562000000000.10303</c:v>
                </c:pt>
                <c:pt idx="11241">
                  <c:v>562050000000.10303</c:v>
                </c:pt>
                <c:pt idx="11242">
                  <c:v>562100000000.10303</c:v>
                </c:pt>
                <c:pt idx="11243">
                  <c:v>562150000000.10303</c:v>
                </c:pt>
                <c:pt idx="11244">
                  <c:v>562200000000.10303</c:v>
                </c:pt>
                <c:pt idx="11245">
                  <c:v>562250000000.10315</c:v>
                </c:pt>
                <c:pt idx="11246">
                  <c:v>562300000000.10315</c:v>
                </c:pt>
                <c:pt idx="11247">
                  <c:v>562350000000.10315</c:v>
                </c:pt>
                <c:pt idx="11248">
                  <c:v>562400000000.10315</c:v>
                </c:pt>
                <c:pt idx="11249">
                  <c:v>562450000000.10339</c:v>
                </c:pt>
                <c:pt idx="11250">
                  <c:v>562500000000.10339</c:v>
                </c:pt>
                <c:pt idx="11251">
                  <c:v>562550000000.10339</c:v>
                </c:pt>
                <c:pt idx="11252">
                  <c:v>562600000000.10339</c:v>
                </c:pt>
                <c:pt idx="11253">
                  <c:v>562650000000.10339</c:v>
                </c:pt>
                <c:pt idx="11254">
                  <c:v>562700000000.10339</c:v>
                </c:pt>
                <c:pt idx="11255">
                  <c:v>562750000000.10339</c:v>
                </c:pt>
                <c:pt idx="11256">
                  <c:v>562800000000.10339</c:v>
                </c:pt>
                <c:pt idx="11257">
                  <c:v>562850000000.10339</c:v>
                </c:pt>
                <c:pt idx="11258">
                  <c:v>562900000000.10339</c:v>
                </c:pt>
                <c:pt idx="11259">
                  <c:v>562950000000.10352</c:v>
                </c:pt>
                <c:pt idx="11260">
                  <c:v>563000000000.10352</c:v>
                </c:pt>
                <c:pt idx="11261">
                  <c:v>563050000000.10352</c:v>
                </c:pt>
                <c:pt idx="11262">
                  <c:v>563100000000.10352</c:v>
                </c:pt>
                <c:pt idx="11263">
                  <c:v>563150000000.10352</c:v>
                </c:pt>
                <c:pt idx="11264">
                  <c:v>563200000000.10364</c:v>
                </c:pt>
                <c:pt idx="11265">
                  <c:v>563250000000.10364</c:v>
                </c:pt>
                <c:pt idx="11266">
                  <c:v>563300000000.10364</c:v>
                </c:pt>
                <c:pt idx="11267">
                  <c:v>563350000000.10364</c:v>
                </c:pt>
                <c:pt idx="11268">
                  <c:v>563400000000.10376</c:v>
                </c:pt>
                <c:pt idx="11269">
                  <c:v>563450000000.10376</c:v>
                </c:pt>
                <c:pt idx="11270">
                  <c:v>563500000000.10376</c:v>
                </c:pt>
                <c:pt idx="11271">
                  <c:v>563550000000.10376</c:v>
                </c:pt>
                <c:pt idx="11272">
                  <c:v>563600000000.10376</c:v>
                </c:pt>
                <c:pt idx="11273">
                  <c:v>563650000000.104</c:v>
                </c:pt>
                <c:pt idx="11274">
                  <c:v>563700000000.104</c:v>
                </c:pt>
                <c:pt idx="11275">
                  <c:v>563750000000.104</c:v>
                </c:pt>
                <c:pt idx="11276">
                  <c:v>563800000000.104</c:v>
                </c:pt>
                <c:pt idx="11277">
                  <c:v>563850000000.104</c:v>
                </c:pt>
                <c:pt idx="11278">
                  <c:v>563900000000.104</c:v>
                </c:pt>
                <c:pt idx="11279">
                  <c:v>563950000000.104</c:v>
                </c:pt>
                <c:pt idx="11280">
                  <c:v>564000000000.104</c:v>
                </c:pt>
                <c:pt idx="11281">
                  <c:v>564050000000.104</c:v>
                </c:pt>
                <c:pt idx="11282">
                  <c:v>564100000000.104</c:v>
                </c:pt>
                <c:pt idx="11283">
                  <c:v>564150000000.10413</c:v>
                </c:pt>
                <c:pt idx="11284">
                  <c:v>564200000000.10413</c:v>
                </c:pt>
                <c:pt idx="11285">
                  <c:v>564250000000.10413</c:v>
                </c:pt>
                <c:pt idx="11286">
                  <c:v>564300000000.10413</c:v>
                </c:pt>
                <c:pt idx="11287">
                  <c:v>564350000000.10425</c:v>
                </c:pt>
                <c:pt idx="11288">
                  <c:v>564400000000.10425</c:v>
                </c:pt>
                <c:pt idx="11289">
                  <c:v>564450000000.10425</c:v>
                </c:pt>
                <c:pt idx="11290">
                  <c:v>564500000000.10425</c:v>
                </c:pt>
                <c:pt idx="11291">
                  <c:v>564550000000.10425</c:v>
                </c:pt>
                <c:pt idx="11292">
                  <c:v>564600000000.10437</c:v>
                </c:pt>
                <c:pt idx="11293">
                  <c:v>564650000000.10437</c:v>
                </c:pt>
                <c:pt idx="11294">
                  <c:v>564700000000.10437</c:v>
                </c:pt>
                <c:pt idx="11295">
                  <c:v>564750000000.10437</c:v>
                </c:pt>
                <c:pt idx="11296">
                  <c:v>564800000000.10437</c:v>
                </c:pt>
                <c:pt idx="11297">
                  <c:v>564850000000.10449</c:v>
                </c:pt>
                <c:pt idx="11298">
                  <c:v>564900000000.10449</c:v>
                </c:pt>
                <c:pt idx="11299">
                  <c:v>564950000000.10449</c:v>
                </c:pt>
                <c:pt idx="11300">
                  <c:v>565000000000.10449</c:v>
                </c:pt>
                <c:pt idx="11301">
                  <c:v>565050000000.10449</c:v>
                </c:pt>
                <c:pt idx="11302">
                  <c:v>565100000000.10461</c:v>
                </c:pt>
                <c:pt idx="11303">
                  <c:v>565150000000.10461</c:v>
                </c:pt>
                <c:pt idx="11304">
                  <c:v>565200000000.10461</c:v>
                </c:pt>
                <c:pt idx="11305">
                  <c:v>565250000000.10461</c:v>
                </c:pt>
                <c:pt idx="11306">
                  <c:v>565300000000.10461</c:v>
                </c:pt>
                <c:pt idx="11307">
                  <c:v>565350000000.10474</c:v>
                </c:pt>
                <c:pt idx="11308">
                  <c:v>565400000000.10474</c:v>
                </c:pt>
                <c:pt idx="11309">
                  <c:v>565450000000.10474</c:v>
                </c:pt>
                <c:pt idx="11310">
                  <c:v>565500000000.10474</c:v>
                </c:pt>
                <c:pt idx="11311">
                  <c:v>565550000000.10486</c:v>
                </c:pt>
                <c:pt idx="11312">
                  <c:v>565600000000.10486</c:v>
                </c:pt>
                <c:pt idx="11313">
                  <c:v>565650000000.10486</c:v>
                </c:pt>
                <c:pt idx="11314">
                  <c:v>565700000000.10486</c:v>
                </c:pt>
                <c:pt idx="11315">
                  <c:v>565750000000.10486</c:v>
                </c:pt>
                <c:pt idx="11316">
                  <c:v>565800000000.10498</c:v>
                </c:pt>
                <c:pt idx="11317">
                  <c:v>565850000000.10498</c:v>
                </c:pt>
                <c:pt idx="11318">
                  <c:v>565900000000.10498</c:v>
                </c:pt>
                <c:pt idx="11319">
                  <c:v>565950000000.10498</c:v>
                </c:pt>
                <c:pt idx="11320">
                  <c:v>566000000000.10498</c:v>
                </c:pt>
                <c:pt idx="11321">
                  <c:v>566050000000.1051</c:v>
                </c:pt>
                <c:pt idx="11322">
                  <c:v>566100000000.1051</c:v>
                </c:pt>
                <c:pt idx="11323">
                  <c:v>566150000000.1051</c:v>
                </c:pt>
                <c:pt idx="11324">
                  <c:v>566200000000.1051</c:v>
                </c:pt>
                <c:pt idx="11325">
                  <c:v>566250000000.1051</c:v>
                </c:pt>
                <c:pt idx="11326">
                  <c:v>566300000000.10522</c:v>
                </c:pt>
                <c:pt idx="11327">
                  <c:v>566350000000.10522</c:v>
                </c:pt>
                <c:pt idx="11328">
                  <c:v>566400000000.10522</c:v>
                </c:pt>
                <c:pt idx="11329">
                  <c:v>566450000000.10522</c:v>
                </c:pt>
                <c:pt idx="11330">
                  <c:v>566500000000.10522</c:v>
                </c:pt>
                <c:pt idx="11331">
                  <c:v>566550000000.10522</c:v>
                </c:pt>
                <c:pt idx="11332">
                  <c:v>566600000000.10522</c:v>
                </c:pt>
                <c:pt idx="11333">
                  <c:v>566650000000.10522</c:v>
                </c:pt>
                <c:pt idx="11334">
                  <c:v>566700000000.10522</c:v>
                </c:pt>
                <c:pt idx="11335">
                  <c:v>566750000000.10547</c:v>
                </c:pt>
                <c:pt idx="11336">
                  <c:v>566800000000.10547</c:v>
                </c:pt>
                <c:pt idx="11337">
                  <c:v>566850000000.10547</c:v>
                </c:pt>
                <c:pt idx="11338">
                  <c:v>566900000000.10547</c:v>
                </c:pt>
                <c:pt idx="11339">
                  <c:v>566950000000.10547</c:v>
                </c:pt>
                <c:pt idx="11340">
                  <c:v>567000000000.10559</c:v>
                </c:pt>
                <c:pt idx="11341">
                  <c:v>567050000000.10559</c:v>
                </c:pt>
                <c:pt idx="11342">
                  <c:v>567100000000.10559</c:v>
                </c:pt>
                <c:pt idx="11343">
                  <c:v>567150000000.10559</c:v>
                </c:pt>
                <c:pt idx="11344">
                  <c:v>567200000000.10559</c:v>
                </c:pt>
                <c:pt idx="11345">
                  <c:v>567250000000.10571</c:v>
                </c:pt>
                <c:pt idx="11346">
                  <c:v>567300000000.10571</c:v>
                </c:pt>
                <c:pt idx="11347">
                  <c:v>567350000000.10571</c:v>
                </c:pt>
                <c:pt idx="11348">
                  <c:v>567400000000.10571</c:v>
                </c:pt>
                <c:pt idx="11349">
                  <c:v>567450000000.10583</c:v>
                </c:pt>
                <c:pt idx="11350">
                  <c:v>567500000000.10583</c:v>
                </c:pt>
                <c:pt idx="11351">
                  <c:v>567550000000.10583</c:v>
                </c:pt>
                <c:pt idx="11352">
                  <c:v>567600000000.10583</c:v>
                </c:pt>
                <c:pt idx="11353">
                  <c:v>567650000000.10583</c:v>
                </c:pt>
                <c:pt idx="11354">
                  <c:v>567700000000.10583</c:v>
                </c:pt>
                <c:pt idx="11355">
                  <c:v>567750000000.10583</c:v>
                </c:pt>
                <c:pt idx="11356">
                  <c:v>567800000000.10583</c:v>
                </c:pt>
                <c:pt idx="11357">
                  <c:v>567850000000.10583</c:v>
                </c:pt>
                <c:pt idx="11358">
                  <c:v>567900000000.10583</c:v>
                </c:pt>
                <c:pt idx="11359">
                  <c:v>567950000000.10608</c:v>
                </c:pt>
                <c:pt idx="11360">
                  <c:v>568000000000.10608</c:v>
                </c:pt>
                <c:pt idx="11361">
                  <c:v>568050000000.10608</c:v>
                </c:pt>
                <c:pt idx="11362">
                  <c:v>568100000000.10608</c:v>
                </c:pt>
                <c:pt idx="11363">
                  <c:v>568150000000.10608</c:v>
                </c:pt>
                <c:pt idx="11364">
                  <c:v>568200000000.1062</c:v>
                </c:pt>
                <c:pt idx="11365">
                  <c:v>568250000000.1062</c:v>
                </c:pt>
                <c:pt idx="11366">
                  <c:v>568300000000.1062</c:v>
                </c:pt>
                <c:pt idx="11367">
                  <c:v>568350000000.1062</c:v>
                </c:pt>
                <c:pt idx="11368">
                  <c:v>568400000000.1062</c:v>
                </c:pt>
                <c:pt idx="11369">
                  <c:v>568450000000.1062</c:v>
                </c:pt>
                <c:pt idx="11370">
                  <c:v>568500000000.1062</c:v>
                </c:pt>
                <c:pt idx="11371">
                  <c:v>568550000000.1062</c:v>
                </c:pt>
                <c:pt idx="11372">
                  <c:v>568600000000.1062</c:v>
                </c:pt>
                <c:pt idx="11373">
                  <c:v>568650000000.1062</c:v>
                </c:pt>
                <c:pt idx="11374">
                  <c:v>568700000000.1062</c:v>
                </c:pt>
                <c:pt idx="11375">
                  <c:v>568750000000.1062</c:v>
                </c:pt>
                <c:pt idx="11376">
                  <c:v>568800000000.1062</c:v>
                </c:pt>
                <c:pt idx="11377">
                  <c:v>568850000000.1062</c:v>
                </c:pt>
                <c:pt idx="11378">
                  <c:v>568900000000.10657</c:v>
                </c:pt>
                <c:pt idx="11379">
                  <c:v>568950000000.10657</c:v>
                </c:pt>
                <c:pt idx="11380">
                  <c:v>569000000000.10657</c:v>
                </c:pt>
                <c:pt idx="11381">
                  <c:v>569050000000.10657</c:v>
                </c:pt>
                <c:pt idx="11382">
                  <c:v>569100000000.10657</c:v>
                </c:pt>
                <c:pt idx="11383">
                  <c:v>569150000000.10669</c:v>
                </c:pt>
                <c:pt idx="11384">
                  <c:v>569200000000.10669</c:v>
                </c:pt>
                <c:pt idx="11385">
                  <c:v>569250000000.10669</c:v>
                </c:pt>
                <c:pt idx="11386">
                  <c:v>569300000000.10669</c:v>
                </c:pt>
                <c:pt idx="11387">
                  <c:v>569350000000.10669</c:v>
                </c:pt>
                <c:pt idx="11388">
                  <c:v>569400000000.10681</c:v>
                </c:pt>
                <c:pt idx="11389">
                  <c:v>569450000000.10681</c:v>
                </c:pt>
                <c:pt idx="11390">
                  <c:v>569500000000.10681</c:v>
                </c:pt>
                <c:pt idx="11391">
                  <c:v>569550000000.10681</c:v>
                </c:pt>
                <c:pt idx="11392">
                  <c:v>569600000000.10681</c:v>
                </c:pt>
                <c:pt idx="11393">
                  <c:v>569650000000.10681</c:v>
                </c:pt>
                <c:pt idx="11394">
                  <c:v>569700000000.10681</c:v>
                </c:pt>
                <c:pt idx="11395">
                  <c:v>569750000000.10681</c:v>
                </c:pt>
                <c:pt idx="11396">
                  <c:v>569800000000.10681</c:v>
                </c:pt>
                <c:pt idx="11397">
                  <c:v>569850000000.10681</c:v>
                </c:pt>
                <c:pt idx="11398">
                  <c:v>569900000000.10681</c:v>
                </c:pt>
                <c:pt idx="11399">
                  <c:v>569950000000.10681</c:v>
                </c:pt>
                <c:pt idx="11400">
                  <c:v>570000000000.10681</c:v>
                </c:pt>
                <c:pt idx="11401">
                  <c:v>570050000000.10681</c:v>
                </c:pt>
                <c:pt idx="11402">
                  <c:v>570100000000.10718</c:v>
                </c:pt>
                <c:pt idx="11403">
                  <c:v>570150000000.10718</c:v>
                </c:pt>
                <c:pt idx="11404">
                  <c:v>570200000000.10718</c:v>
                </c:pt>
                <c:pt idx="11405">
                  <c:v>570250000000.10718</c:v>
                </c:pt>
                <c:pt idx="11406">
                  <c:v>570300000000.10718</c:v>
                </c:pt>
                <c:pt idx="11407">
                  <c:v>570350000000.10718</c:v>
                </c:pt>
                <c:pt idx="11408">
                  <c:v>570400000000.10718</c:v>
                </c:pt>
                <c:pt idx="11409">
                  <c:v>570450000000.10718</c:v>
                </c:pt>
                <c:pt idx="11410">
                  <c:v>570500000000.10718</c:v>
                </c:pt>
                <c:pt idx="11411">
                  <c:v>570550000000.10718</c:v>
                </c:pt>
                <c:pt idx="11412">
                  <c:v>570600000000.10718</c:v>
                </c:pt>
                <c:pt idx="11413">
                  <c:v>570650000000.10718</c:v>
                </c:pt>
                <c:pt idx="11414">
                  <c:v>570700000000.10718</c:v>
                </c:pt>
                <c:pt idx="11415">
                  <c:v>570750000000.10718</c:v>
                </c:pt>
                <c:pt idx="11416">
                  <c:v>570800000000.10718</c:v>
                </c:pt>
                <c:pt idx="11417">
                  <c:v>570850000000.10718</c:v>
                </c:pt>
                <c:pt idx="11418">
                  <c:v>570900000000.10718</c:v>
                </c:pt>
                <c:pt idx="11419">
                  <c:v>570950000000.10718</c:v>
                </c:pt>
                <c:pt idx="11420">
                  <c:v>571000000000.10718</c:v>
                </c:pt>
                <c:pt idx="11421">
                  <c:v>571050000000.10767</c:v>
                </c:pt>
                <c:pt idx="11422">
                  <c:v>571100000000.10767</c:v>
                </c:pt>
                <c:pt idx="11423">
                  <c:v>571150000000.10767</c:v>
                </c:pt>
                <c:pt idx="11424">
                  <c:v>571200000000.10767</c:v>
                </c:pt>
                <c:pt idx="11425">
                  <c:v>571250000000.10767</c:v>
                </c:pt>
                <c:pt idx="11426">
                  <c:v>571300000000.10779</c:v>
                </c:pt>
                <c:pt idx="11427">
                  <c:v>571350000000.10779</c:v>
                </c:pt>
                <c:pt idx="11428">
                  <c:v>571400000000.10779</c:v>
                </c:pt>
                <c:pt idx="11429">
                  <c:v>571450000000.10779</c:v>
                </c:pt>
                <c:pt idx="11430">
                  <c:v>571500000000.10779</c:v>
                </c:pt>
                <c:pt idx="11431">
                  <c:v>571550000000.10779</c:v>
                </c:pt>
                <c:pt idx="11432">
                  <c:v>571600000000.10779</c:v>
                </c:pt>
                <c:pt idx="11433">
                  <c:v>571650000000.10779</c:v>
                </c:pt>
                <c:pt idx="11434">
                  <c:v>571700000000.10779</c:v>
                </c:pt>
                <c:pt idx="11435">
                  <c:v>571750000000.10803</c:v>
                </c:pt>
                <c:pt idx="11436">
                  <c:v>571800000000.10803</c:v>
                </c:pt>
                <c:pt idx="11437">
                  <c:v>571850000000.10803</c:v>
                </c:pt>
                <c:pt idx="11438">
                  <c:v>571900000000.10803</c:v>
                </c:pt>
                <c:pt idx="11439">
                  <c:v>571950000000.10803</c:v>
                </c:pt>
                <c:pt idx="11440">
                  <c:v>572000000000.10815</c:v>
                </c:pt>
                <c:pt idx="11441">
                  <c:v>572050000000.10815</c:v>
                </c:pt>
                <c:pt idx="11442">
                  <c:v>572100000000.10815</c:v>
                </c:pt>
                <c:pt idx="11443">
                  <c:v>572150000000.10815</c:v>
                </c:pt>
                <c:pt idx="11444">
                  <c:v>572200000000.10815</c:v>
                </c:pt>
                <c:pt idx="11445">
                  <c:v>572250000000.1084</c:v>
                </c:pt>
                <c:pt idx="11446">
                  <c:v>572300000000.1084</c:v>
                </c:pt>
                <c:pt idx="11447">
                  <c:v>572350000000.1084</c:v>
                </c:pt>
                <c:pt idx="11448">
                  <c:v>572400000000.1084</c:v>
                </c:pt>
                <c:pt idx="11449">
                  <c:v>572450000000.1084</c:v>
                </c:pt>
                <c:pt idx="11450">
                  <c:v>572500000000.1084</c:v>
                </c:pt>
                <c:pt idx="11451">
                  <c:v>572550000000.1084</c:v>
                </c:pt>
                <c:pt idx="11452">
                  <c:v>572600000000.1084</c:v>
                </c:pt>
                <c:pt idx="11453">
                  <c:v>572650000000.1084</c:v>
                </c:pt>
                <c:pt idx="11454">
                  <c:v>572700000000.10852</c:v>
                </c:pt>
                <c:pt idx="11455">
                  <c:v>572750000000.10852</c:v>
                </c:pt>
                <c:pt idx="11456">
                  <c:v>572800000000.10852</c:v>
                </c:pt>
                <c:pt idx="11457">
                  <c:v>572850000000.10852</c:v>
                </c:pt>
                <c:pt idx="11458">
                  <c:v>572900000000.10852</c:v>
                </c:pt>
                <c:pt idx="11459">
                  <c:v>572950000000.10864</c:v>
                </c:pt>
                <c:pt idx="11460">
                  <c:v>573000000000.10864</c:v>
                </c:pt>
                <c:pt idx="11461">
                  <c:v>573050000000.10864</c:v>
                </c:pt>
                <c:pt idx="11462">
                  <c:v>573100000000.10864</c:v>
                </c:pt>
                <c:pt idx="11463">
                  <c:v>573150000000.10864</c:v>
                </c:pt>
                <c:pt idx="11464">
                  <c:v>573200000000.10876</c:v>
                </c:pt>
                <c:pt idx="11465">
                  <c:v>573250000000.10876</c:v>
                </c:pt>
                <c:pt idx="11466">
                  <c:v>573300000000.10876</c:v>
                </c:pt>
                <c:pt idx="11467">
                  <c:v>573350000000.10876</c:v>
                </c:pt>
                <c:pt idx="11468">
                  <c:v>573400000000.10876</c:v>
                </c:pt>
                <c:pt idx="11469">
                  <c:v>573450000000.10901</c:v>
                </c:pt>
                <c:pt idx="11470">
                  <c:v>573500000000.10901</c:v>
                </c:pt>
                <c:pt idx="11471">
                  <c:v>573550000000.10901</c:v>
                </c:pt>
                <c:pt idx="11472">
                  <c:v>573600000000.10901</c:v>
                </c:pt>
                <c:pt idx="11473">
                  <c:v>573650000000.10901</c:v>
                </c:pt>
                <c:pt idx="11474">
                  <c:v>573700000000.10901</c:v>
                </c:pt>
                <c:pt idx="11475">
                  <c:v>573750000000.10901</c:v>
                </c:pt>
                <c:pt idx="11476">
                  <c:v>573800000000.10901</c:v>
                </c:pt>
                <c:pt idx="11477">
                  <c:v>573850000000.10901</c:v>
                </c:pt>
                <c:pt idx="11478">
                  <c:v>573900000000.10913</c:v>
                </c:pt>
                <c:pt idx="11479">
                  <c:v>573950000000.10913</c:v>
                </c:pt>
                <c:pt idx="11480">
                  <c:v>574000000000.10913</c:v>
                </c:pt>
                <c:pt idx="11481">
                  <c:v>574050000000.10913</c:v>
                </c:pt>
                <c:pt idx="11482">
                  <c:v>574100000000.10913</c:v>
                </c:pt>
                <c:pt idx="11483">
                  <c:v>574150000000.10925</c:v>
                </c:pt>
                <c:pt idx="11484">
                  <c:v>574200000000.10925</c:v>
                </c:pt>
                <c:pt idx="11485">
                  <c:v>574250000000.10925</c:v>
                </c:pt>
                <c:pt idx="11486">
                  <c:v>574300000000.10925</c:v>
                </c:pt>
                <c:pt idx="11487">
                  <c:v>574350000000.10925</c:v>
                </c:pt>
                <c:pt idx="11488">
                  <c:v>574400000000.10937</c:v>
                </c:pt>
                <c:pt idx="11489">
                  <c:v>574450000000.10937</c:v>
                </c:pt>
                <c:pt idx="11490">
                  <c:v>574500000000.10937</c:v>
                </c:pt>
                <c:pt idx="11491">
                  <c:v>574550000000.10937</c:v>
                </c:pt>
                <c:pt idx="11492">
                  <c:v>574600000000.10937</c:v>
                </c:pt>
                <c:pt idx="11493">
                  <c:v>574650000000.1095</c:v>
                </c:pt>
                <c:pt idx="11494">
                  <c:v>574700000000.1095</c:v>
                </c:pt>
                <c:pt idx="11495">
                  <c:v>574750000000.1095</c:v>
                </c:pt>
                <c:pt idx="11496">
                  <c:v>574800000000.1095</c:v>
                </c:pt>
                <c:pt idx="11497">
                  <c:v>574850000000.10962</c:v>
                </c:pt>
                <c:pt idx="11498">
                  <c:v>574900000000.10962</c:v>
                </c:pt>
                <c:pt idx="11499">
                  <c:v>574950000000.10962</c:v>
                </c:pt>
                <c:pt idx="11500">
                  <c:v>575000000000.10962</c:v>
                </c:pt>
              </c:numCache>
            </c:numRef>
          </c:xVal>
          <c:yVal>
            <c:numRef>
              <c:f>Plan3.1!$C$11549:$C$23049</c:f>
              <c:numCache>
                <c:formatCode>0.00E+00</c:formatCode>
                <c:ptCount val="11501"/>
                <c:pt idx="0">
                  <c:v>230.14873042907973</c:v>
                </c:pt>
                <c:pt idx="1">
                  <c:v>230.14873042907973</c:v>
                </c:pt>
                <c:pt idx="2">
                  <c:v>230.14873042907973</c:v>
                </c:pt>
                <c:pt idx="3">
                  <c:v>230.11996327616947</c:v>
                </c:pt>
                <c:pt idx="4">
                  <c:v>230.0911989999029</c:v>
                </c:pt>
                <c:pt idx="5">
                  <c:v>230.0528547006486</c:v>
                </c:pt>
                <c:pt idx="6">
                  <c:v>230.00493600778449</c:v>
                </c:pt>
                <c:pt idx="7">
                  <c:v>229.94745070306342</c:v>
                </c:pt>
                <c:pt idx="8">
                  <c:v>229.88040831840539</c:v>
                </c:pt>
                <c:pt idx="9">
                  <c:v>229.80382007537591</c:v>
                </c:pt>
                <c:pt idx="10">
                  <c:v>229.71769886685092</c:v>
                </c:pt>
                <c:pt idx="11">
                  <c:v>229.62205924756825</c:v>
                </c:pt>
                <c:pt idx="12">
                  <c:v>229.51691742692014</c:v>
                </c:pt>
                <c:pt idx="13">
                  <c:v>229.40229126216946</c:v>
                </c:pt>
                <c:pt idx="14">
                  <c:v>229.27820025148878</c:v>
                </c:pt>
                <c:pt idx="15">
                  <c:v>229.14466552659218</c:v>
                </c:pt>
                <c:pt idx="16">
                  <c:v>229.00170984486715</c:v>
                </c:pt>
                <c:pt idx="17">
                  <c:v>228.84935758096088</c:v>
                </c:pt>
                <c:pt idx="18">
                  <c:v>228.68763471780818</c:v>
                </c:pt>
                <c:pt idx="19">
                  <c:v>228.51656883708893</c:v>
                </c:pt>
                <c:pt idx="20">
                  <c:v>228.33618910911758</c:v>
                </c:pt>
                <c:pt idx="21">
                  <c:v>228.14652628216655</c:v>
                </c:pt>
                <c:pt idx="22">
                  <c:v>227.94761267122502</c:v>
                </c:pt>
                <c:pt idx="23">
                  <c:v>227.73948214620438</c:v>
                </c:pt>
                <c:pt idx="24">
                  <c:v>227.52217011959038</c:v>
                </c:pt>
                <c:pt idx="25">
                  <c:v>227.29571353355266</c:v>
                </c:pt>
                <c:pt idx="26">
                  <c:v>227.06015084652037</c:v>
                </c:pt>
                <c:pt idx="27">
                  <c:v>226.81552201922653</c:v>
                </c:pt>
                <c:pt idx="28">
                  <c:v>226.56186850023701</c:v>
                </c:pt>
                <c:pt idx="29">
                  <c:v>226.29923321096578</c:v>
                </c:pt>
                <c:pt idx="30">
                  <c:v>226.02766053019158</c:v>
                </c:pt>
                <c:pt idx="31">
                  <c:v>225.74719627807988</c:v>
                </c:pt>
                <c:pt idx="32">
                  <c:v>225.45788769972521</c:v>
                </c:pt>
                <c:pt idx="33">
                  <c:v>225.15978344821957</c:v>
                </c:pt>
                <c:pt idx="34">
                  <c:v>224.85293356725964</c:v>
                </c:pt>
                <c:pt idx="35">
                  <c:v>224.5373894733016</c:v>
                </c:pt>
                <c:pt idx="36">
                  <c:v>224.21320393727797</c:v>
                </c:pt>
                <c:pt idx="37">
                  <c:v>223.88043106588137</c:v>
                </c:pt>
                <c:pt idx="38">
                  <c:v>223.53912628243137</c:v>
                </c:pt>
                <c:pt idx="39">
                  <c:v>223.18934630733531</c:v>
                </c:pt>
                <c:pt idx="40">
                  <c:v>222.83114913815194</c:v>
                </c:pt>
                <c:pt idx="41">
                  <c:v>222.46459402927312</c:v>
                </c:pt>
                <c:pt idx="42">
                  <c:v>222.08974147123251</c:v>
                </c:pt>
                <c:pt idx="43">
                  <c:v>221.70665316965517</c:v>
                </c:pt>
                <c:pt idx="44">
                  <c:v>221.31539202386168</c:v>
                </c:pt>
                <c:pt idx="45">
                  <c:v>220.91602210513469</c:v>
                </c:pt>
                <c:pt idx="46">
                  <c:v>220.50860863466562</c:v>
                </c:pt>
                <c:pt idx="47">
                  <c:v>220.09321796119173</c:v>
                </c:pt>
                <c:pt idx="48">
                  <c:v>219.66991753833577</c:v>
                </c:pt>
                <c:pt idx="49">
                  <c:v>219.23877590166242</c:v>
                </c:pt>
                <c:pt idx="50">
                  <c:v>218.79986264546466</c:v>
                </c:pt>
                <c:pt idx="51">
                  <c:v>218.35324839929206</c:v>
                </c:pt>
                <c:pt idx="52">
                  <c:v>217.89900480423441</c:v>
                </c:pt>
                <c:pt idx="53">
                  <c:v>217.43720448897571</c:v>
                </c:pt>
                <c:pt idx="54">
                  <c:v>216.96792104562849</c:v>
                </c:pt>
                <c:pt idx="55">
                  <c:v>216.49122900536491</c:v>
                </c:pt>
                <c:pt idx="56">
                  <c:v>216.00720381385611</c:v>
                </c:pt>
                <c:pt idx="57">
                  <c:v>215.51592180653361</c:v>
                </c:pt>
                <c:pt idx="58">
                  <c:v>215.01746018368686</c:v>
                </c:pt>
                <c:pt idx="59">
                  <c:v>214.51189698540861</c:v>
                </c:pt>
                <c:pt idx="60">
                  <c:v>213.99931106640321</c:v>
                </c:pt>
                <c:pt idx="61">
                  <c:v>213.47978207067013</c:v>
                </c:pt>
                <c:pt idx="62">
                  <c:v>212.95339040607641</c:v>
                </c:pt>
                <c:pt idx="63">
                  <c:v>212.42021721883052</c:v>
                </c:pt>
                <c:pt idx="64">
                  <c:v>211.8803443678716</c:v>
                </c:pt>
                <c:pt idx="65">
                  <c:v>211.33385439918709</c:v>
                </c:pt>
                <c:pt idx="66">
                  <c:v>210.7808305200719</c:v>
                </c:pt>
                <c:pt idx="67">
                  <c:v>210.22135657333982</c:v>
                </c:pt>
                <c:pt idx="68">
                  <c:v>209.65551701150426</c:v>
                </c:pt>
                <c:pt idx="69">
                  <c:v>209.08339687093806</c:v>
                </c:pt>
                <c:pt idx="70">
                  <c:v>208.50508174602379</c:v>
                </c:pt>
                <c:pt idx="71">
                  <c:v>207.92065776331188</c:v>
                </c:pt>
                <c:pt idx="72">
                  <c:v>207.33021155569381</c:v>
                </c:pt>
                <c:pt idx="73">
                  <c:v>206.73383023660398</c:v>
                </c:pt>
                <c:pt idx="74">
                  <c:v>206.13160137426701</c:v>
                </c:pt>
                <c:pt idx="75">
                  <c:v>205.52361296599409</c:v>
                </c:pt>
                <c:pt idx="76">
                  <c:v>204.90995341254632</c:v>
                </c:pt>
                <c:pt idx="77">
                  <c:v>204.29071149257601</c:v>
                </c:pt>
                <c:pt idx="78">
                  <c:v>203.66597633715423</c:v>
                </c:pt>
                <c:pt idx="79">
                  <c:v>203.03583740439944</c:v>
                </c:pt>
                <c:pt idx="80">
                  <c:v>202.40038445421581</c:v>
                </c:pt>
                <c:pt idx="81">
                  <c:v>201.75970752315382</c:v>
                </c:pt>
                <c:pt idx="82">
                  <c:v>201.11389689940233</c:v>
                </c:pt>
                <c:pt idx="83">
                  <c:v>200.46304309792384</c:v>
                </c:pt>
                <c:pt idx="84">
                  <c:v>199.80723683574183</c:v>
                </c:pt>
                <c:pt idx="85">
                  <c:v>199.14656900739215</c:v>
                </c:pt>
                <c:pt idx="86">
                  <c:v>198.48113066054745</c:v>
                </c:pt>
                <c:pt idx="87">
                  <c:v>197.81101297182173</c:v>
                </c:pt>
                <c:pt idx="88">
                  <c:v>197.13630722276957</c:v>
                </c:pt>
                <c:pt idx="89">
                  <c:v>196.45710477608444</c:v>
                </c:pt>
                <c:pt idx="90">
                  <c:v>195.77349705200777</c:v>
                </c:pt>
                <c:pt idx="91">
                  <c:v>195.08557550495607</c:v>
                </c:pt>
                <c:pt idx="92">
                  <c:v>194.39343160037564</c:v>
                </c:pt>
                <c:pt idx="93">
                  <c:v>193.69715679183099</c:v>
                </c:pt>
                <c:pt idx="94">
                  <c:v>192.99684249833899</c:v>
                </c:pt>
                <c:pt idx="95">
                  <c:v>192.2925800819506</c:v>
                </c:pt>
                <c:pt idx="96">
                  <c:v>191.58446082559414</c:v>
                </c:pt>
                <c:pt idx="97">
                  <c:v>190.87257591118038</c:v>
                </c:pt>
                <c:pt idx="98">
                  <c:v>190.15701639798411</c:v>
                </c:pt>
                <c:pt idx="99">
                  <c:v>189.43787320130008</c:v>
                </c:pt>
                <c:pt idx="100">
                  <c:v>188.71523707138979</c:v>
                </c:pt>
                <c:pt idx="101">
                  <c:v>187.98919857271423</c:v>
                </c:pt>
                <c:pt idx="102">
                  <c:v>187.25984806346796</c:v>
                </c:pt>
                <c:pt idx="103">
                  <c:v>186.52727567541561</c:v>
                </c:pt>
                <c:pt idx="104">
                  <c:v>185.79157129403538</c:v>
                </c:pt>
                <c:pt idx="105">
                  <c:v>185.05282453897854</c:v>
                </c:pt>
                <c:pt idx="106">
                  <c:v>184.31112474484442</c:v>
                </c:pt>
                <c:pt idx="107">
                  <c:v>183.56656094228185</c:v>
                </c:pt>
                <c:pt idx="108">
                  <c:v>182.81922183941509</c:v>
                </c:pt>
                <c:pt idx="109">
                  <c:v>182.06919580360321</c:v>
                </c:pt>
                <c:pt idx="110">
                  <c:v>181.31657084353404</c:v>
                </c:pt>
                <c:pt idx="111">
                  <c:v>180.56143459165662</c:v>
                </c:pt>
                <c:pt idx="112">
                  <c:v>179.8038742869569</c:v>
                </c:pt>
                <c:pt idx="113">
                  <c:v>179.04397675807846</c:v>
                </c:pt>
                <c:pt idx="114">
                  <c:v>178.28182840679059</c:v>
                </c:pt>
                <c:pt idx="115">
                  <c:v>177.51751519180726</c:v>
                </c:pt>
                <c:pt idx="116">
                  <c:v>176.75112261296184</c:v>
                </c:pt>
                <c:pt idx="117">
                  <c:v>175.98273569573121</c:v>
                </c:pt>
                <c:pt idx="118">
                  <c:v>175.21243897612348</c:v>
                </c:pt>
                <c:pt idx="119">
                  <c:v>174.44031648591965</c:v>
                </c:pt>
                <c:pt idx="120">
                  <c:v>173.66645173827678</c:v>
                </c:pt>
                <c:pt idx="121">
                  <c:v>172.89092771369417</c:v>
                </c:pt>
                <c:pt idx="122">
                  <c:v>172.11382684633725</c:v>
                </c:pt>
                <c:pt idx="123">
                  <c:v>171.3352310107297</c:v>
                </c:pt>
                <c:pt idx="124">
                  <c:v>170.55522150880384</c:v>
                </c:pt>
                <c:pt idx="125">
                  <c:v>169.77387905731888</c:v>
                </c:pt>
                <c:pt idx="126">
                  <c:v>168.99128377564</c:v>
                </c:pt>
                <c:pt idx="127">
                  <c:v>168.20751517388072</c:v>
                </c:pt>
                <c:pt idx="128">
                  <c:v>167.42265214141278</c:v>
                </c:pt>
                <c:pt idx="129">
                  <c:v>166.63677293573193</c:v>
                </c:pt>
                <c:pt idx="130">
                  <c:v>165.84995517169105</c:v>
                </c:pt>
                <c:pt idx="131">
                  <c:v>165.06227581109241</c:v>
                </c:pt>
                <c:pt idx="132">
                  <c:v>164.27381115263833</c:v>
                </c:pt>
                <c:pt idx="133">
                  <c:v>163.48463682224329</c:v>
                </c:pt>
                <c:pt idx="134">
                  <c:v>162.69482776370032</c:v>
                </c:pt>
                <c:pt idx="135">
                  <c:v>161.90445822970472</c:v>
                </c:pt>
                <c:pt idx="136">
                  <c:v>161.11360177322993</c:v>
                </c:pt>
                <c:pt idx="137">
                  <c:v>160.32233123925678</c:v>
                </c:pt>
                <c:pt idx="138">
                  <c:v>159.5307187568495</c:v>
                </c:pt>
                <c:pt idx="139">
                  <c:v>158.73883573158216</c:v>
                </c:pt>
                <c:pt idx="140">
                  <c:v>157.9467528383073</c:v>
                </c:pt>
                <c:pt idx="141">
                  <c:v>157.15454001426735</c:v>
                </c:pt>
                <c:pt idx="142">
                  <c:v>156.36226645254584</c:v>
                </c:pt>
                <c:pt idx="143">
                  <c:v>155.57000059585465</c:v>
                </c:pt>
                <c:pt idx="144">
                  <c:v>154.77781013065598</c:v>
                </c:pt>
                <c:pt idx="145">
                  <c:v>153.98576198161206</c:v>
                </c:pt>
                <c:pt idx="146">
                  <c:v>153.19392230636453</c:v>
                </c:pt>
                <c:pt idx="147">
                  <c:v>152.40235649063649</c:v>
                </c:pt>
                <c:pt idx="148">
                  <c:v>151.61112914365481</c:v>
                </c:pt>
                <c:pt idx="149">
                  <c:v>150.82030409388946</c:v>
                </c:pt>
                <c:pt idx="150">
                  <c:v>150.02994438510581</c:v>
                </c:pt>
                <c:pt idx="151">
                  <c:v>149.24011227272479</c:v>
                </c:pt>
                <c:pt idx="152">
                  <c:v>148.45086922049137</c:v>
                </c:pt>
                <c:pt idx="153">
                  <c:v>147.66227589744119</c:v>
                </c:pt>
                <c:pt idx="154">
                  <c:v>146.87439217516601</c:v>
                </c:pt>
                <c:pt idx="155">
                  <c:v>146.08727712537319</c:v>
                </c:pt>
                <c:pt idx="156">
                  <c:v>145.30098901773169</c:v>
                </c:pt>
                <c:pt idx="157">
                  <c:v>144.51558531800498</c:v>
                </c:pt>
                <c:pt idx="158">
                  <c:v>143.7311226864642</c:v>
                </c:pt>
                <c:pt idx="159">
                  <c:v>142.94765697657445</c:v>
                </c:pt>
                <c:pt idx="160">
                  <c:v>142.16524323395683</c:v>
                </c:pt>
                <c:pt idx="161">
                  <c:v>141.38393569561424</c:v>
                </c:pt>
                <c:pt idx="162">
                  <c:v>140.60378778941998</c:v>
                </c:pt>
                <c:pt idx="163">
                  <c:v>139.82485213386602</c:v>
                </c:pt>
                <c:pt idx="164">
                  <c:v>139.04718053806198</c:v>
                </c:pt>
                <c:pt idx="165">
                  <c:v>138.27082400198398</c:v>
                </c:pt>
                <c:pt idx="166">
                  <c:v>137.49583271696685</c:v>
                </c:pt>
                <c:pt idx="167">
                  <c:v>136.72225606643519</c:v>
                </c:pt>
                <c:pt idx="168">
                  <c:v>135.95014262686828</c:v>
                </c:pt>
                <c:pt idx="169">
                  <c:v>135.17954016899586</c:v>
                </c:pt>
                <c:pt idx="170">
                  <c:v>134.41049565921608</c:v>
                </c:pt>
                <c:pt idx="171">
                  <c:v>133.64305526123474</c:v>
                </c:pt>
                <c:pt idx="172">
                  <c:v>132.87726433792039</c:v>
                </c:pt>
                <c:pt idx="173">
                  <c:v>132.11316745336558</c:v>
                </c:pt>
                <c:pt idx="174">
                  <c:v>131.35080837515881</c:v>
                </c:pt>
                <c:pt idx="175">
                  <c:v>130.59023007685158</c:v>
                </c:pt>
                <c:pt idx="176">
                  <c:v>129.8314747406248</c:v>
                </c:pt>
                <c:pt idx="177">
                  <c:v>129.07458376014236</c:v>
                </c:pt>
                <c:pt idx="178">
                  <c:v>128.31959774359518</c:v>
                </c:pt>
                <c:pt idx="179">
                  <c:v>127.56655651691975</c:v>
                </c:pt>
                <c:pt idx="180">
                  <c:v>126.81549912719916</c:v>
                </c:pt>
                <c:pt idx="181">
                  <c:v>126.06646384623144</c:v>
                </c:pt>
                <c:pt idx="182">
                  <c:v>125.31948817426567</c:v>
                </c:pt>
                <c:pt idx="183">
                  <c:v>124.57460884390041</c:v>
                </c:pt>
                <c:pt idx="184">
                  <c:v>123.83186182413756</c:v>
                </c:pt>
                <c:pt idx="185">
                  <c:v>123.09128232459055</c:v>
                </c:pt>
                <c:pt idx="186">
                  <c:v>122.35290479983873</c:v>
                </c:pt>
                <c:pt idx="187">
                  <c:v>121.61676295392509</c:v>
                </c:pt>
                <c:pt idx="188">
                  <c:v>120.88288974499298</c:v>
                </c:pt>
                <c:pt idx="189">
                  <c:v>120.15131739005535</c:v>
                </c:pt>
                <c:pt idx="190">
                  <c:v>119.42207736989465</c:v>
                </c:pt>
                <c:pt idx="191">
                  <c:v>118.69520043408636</c:v>
                </c:pt>
                <c:pt idx="192">
                  <c:v>117.9707166061434</c:v>
                </c:pt>
                <c:pt idx="193">
                  <c:v>117.24865518877616</c:v>
                </c:pt>
                <c:pt idx="194">
                  <c:v>116.52904476926382</c:v>
                </c:pt>
                <c:pt idx="195">
                  <c:v>115.81191322493343</c:v>
                </c:pt>
                <c:pt idx="196">
                  <c:v>115.09728772874082</c:v>
                </c:pt>
                <c:pt idx="197">
                  <c:v>114.38519475495123</c:v>
                </c:pt>
                <c:pt idx="198">
                  <c:v>113.6756600849133</c:v>
                </c:pt>
                <c:pt idx="199">
                  <c:v>112.96870881292385</c:v>
                </c:pt>
                <c:pt idx="200">
                  <c:v>112.26436535217935</c:v>
                </c:pt>
                <c:pt idx="201">
                  <c:v>111.56265344080803</c:v>
                </c:pt>
                <c:pt idx="202">
                  <c:v>110.86359614798157</c:v>
                </c:pt>
                <c:pt idx="203">
                  <c:v>110.16721588010108</c:v>
                </c:pt>
                <c:pt idx="204">
                  <c:v>109.47353438705177</c:v>
                </c:pt>
                <c:pt idx="205">
                  <c:v>108.78257276852653</c:v>
                </c:pt>
                <c:pt idx="206">
                  <c:v>108.09435148041031</c:v>
                </c:pt>
                <c:pt idx="207">
                  <c:v>107.40889034122425</c:v>
                </c:pt>
                <c:pt idx="208">
                  <c:v>106.72620853862654</c:v>
                </c:pt>
                <c:pt idx="209">
                  <c:v>106.04632463596332</c:v>
                </c:pt>
                <c:pt idx="210">
                  <c:v>105.36925657886862</c:v>
                </c:pt>
                <c:pt idx="211">
                  <c:v>104.69502170191002</c:v>
                </c:pt>
                <c:pt idx="212">
                  <c:v>104.02363673527475</c:v>
                </c:pt>
                <c:pt idx="213">
                  <c:v>103.35511781149485</c:v>
                </c:pt>
                <c:pt idx="214">
                  <c:v>102.68948047220677</c:v>
                </c:pt>
                <c:pt idx="215">
                  <c:v>102.0267396749427</c:v>
                </c:pt>
                <c:pt idx="216">
                  <c:v>101.36690979995096</c:v>
                </c:pt>
                <c:pt idx="217">
                  <c:v>100.71000465704142</c:v>
                </c:pt>
                <c:pt idx="218">
                  <c:v>100.05603749245388</c:v>
                </c:pt>
                <c:pt idx="219">
                  <c:v>99.405020995746</c:v>
                </c:pt>
                <c:pt idx="220">
                  <c:v>98.756967306696438</c:v>
                </c:pt>
                <c:pt idx="221">
                  <c:v>98.111888022224647</c:v>
                </c:pt>
                <c:pt idx="222">
                  <c:v>97.469794203319196</c:v>
                </c:pt>
                <c:pt idx="223">
                  <c:v>96.83069638197523</c:v>
                </c:pt>
                <c:pt idx="224">
                  <c:v>96.194604568138445</c:v>
                </c:pt>
                <c:pt idx="225">
                  <c:v>95.561528256650988</c:v>
                </c:pt>
                <c:pt idx="226">
                  <c:v>94.93147643419907</c:v>
                </c:pt>
                <c:pt idx="227">
                  <c:v>94.304457586257612</c:v>
                </c:pt>
                <c:pt idx="228">
                  <c:v>93.680479704031526</c:v>
                </c:pt>
                <c:pt idx="229">
                  <c:v>93.059550291390465</c:v>
                </c:pt>
                <c:pt idx="230">
                  <c:v>92.44167637179379</c:v>
                </c:pt>
                <c:pt idx="231">
                  <c:v>91.826864495205797</c:v>
                </c:pt>
                <c:pt idx="232">
                  <c:v>91.215120744996582</c:v>
                </c:pt>
                <c:pt idx="233">
                  <c:v>90.606450744828408</c:v>
                </c:pt>
                <c:pt idx="234">
                  <c:v>90.00085966552443</c:v>
                </c:pt>
                <c:pt idx="235">
                  <c:v>89.398352231917954</c:v>
                </c:pt>
                <c:pt idx="236">
                  <c:v>88.798932729680828</c:v>
                </c:pt>
                <c:pt idx="237">
                  <c:v>88.202605012128586</c:v>
                </c:pt>
                <c:pt idx="238">
                  <c:v>87.609372507000515</c:v>
                </c:pt>
                <c:pt idx="239">
                  <c:v>87.019238223213733</c:v>
                </c:pt>
                <c:pt idx="240">
                  <c:v>86.432204757587741</c:v>
                </c:pt>
                <c:pt idx="241">
                  <c:v>85.848274301540613</c:v>
                </c:pt>
                <c:pt idx="242">
                  <c:v>85.267448647752303</c:v>
                </c:pt>
                <c:pt idx="243">
                  <c:v>84.689729196795497</c:v>
                </c:pt>
                <c:pt idx="244">
                  <c:v>84.115116963732021</c:v>
                </c:pt>
                <c:pt idx="245">
                  <c:v>83.543612584672587</c:v>
                </c:pt>
                <c:pt idx="246">
                  <c:v>82.975216323300103</c:v>
                </c:pt>
                <c:pt idx="247">
                  <c:v>82.409928077353953</c:v>
                </c:pt>
                <c:pt idx="248">
                  <c:v>81.84774738507403</c:v>
                </c:pt>
                <c:pt idx="249">
                  <c:v>81.288673431603982</c:v>
                </c:pt>
                <c:pt idx="250">
                  <c:v>80.732705055352213</c:v>
                </c:pt>
                <c:pt idx="251">
                  <c:v>80.179840754308927</c:v>
                </c:pt>
                <c:pt idx="252">
                  <c:v>79.630078692319458</c:v>
                </c:pt>
                <c:pt idx="253">
                  <c:v>79.083416705311166</c:v>
                </c:pt>
                <c:pt idx="254">
                  <c:v>78.539852307474305</c:v>
                </c:pt>
                <c:pt idx="255">
                  <c:v>77.999382697395703</c:v>
                </c:pt>
                <c:pt idx="256">
                  <c:v>77.462004764142918</c:v>
                </c:pt>
                <c:pt idx="257">
                  <c:v>76.927715093300392</c:v>
                </c:pt>
                <c:pt idx="258">
                  <c:v>76.396509972955243</c:v>
                </c:pt>
                <c:pt idx="259">
                  <c:v>75.868385399631677</c:v>
                </c:pt>
                <c:pt idx="260">
                  <c:v>75.343337084174678</c:v>
                </c:pt>
                <c:pt idx="261">
                  <c:v>74.821360457580468</c:v>
                </c:pt>
                <c:pt idx="262">
                  <c:v>74.30245067677545</c:v>
                </c:pt>
                <c:pt idx="263">
                  <c:v>73.786602630340226</c:v>
                </c:pt>
                <c:pt idx="264">
                  <c:v>73.273810944180639</c:v>
                </c:pt>
                <c:pt idx="265">
                  <c:v>72.764069987143685</c:v>
                </c:pt>
                <c:pt idx="266">
                  <c:v>72.257373876578157</c:v>
                </c:pt>
                <c:pt idx="267">
                  <c:v>71.753716483840961</c:v>
                </c:pt>
                <c:pt idx="268">
                  <c:v>71.25309143974529</c:v>
                </c:pt>
                <c:pt idx="269">
                  <c:v>70.755492139954271</c:v>
                </c:pt>
                <c:pt idx="270">
                  <c:v>70.260911750317689</c:v>
                </c:pt>
                <c:pt idx="271">
                  <c:v>69.769343212149778</c:v>
                </c:pt>
                <c:pt idx="272">
                  <c:v>69.280779247452543</c:v>
                </c:pt>
                <c:pt idx="273">
                  <c:v>68.795212364079163</c:v>
                </c:pt>
                <c:pt idx="274">
                  <c:v>68.312634860840063</c:v>
                </c:pt>
                <c:pt idx="275">
                  <c:v>67.833038832551466</c:v>
                </c:pt>
                <c:pt idx="276">
                  <c:v>67.356416175025629</c:v>
                </c:pt>
                <c:pt idx="277">
                  <c:v>66.882758590001146</c:v>
                </c:pt>
                <c:pt idx="278">
                  <c:v>66.412057590017227</c:v>
                </c:pt>
                <c:pt idx="279">
                  <c:v>65.944304503226761</c:v>
                </c:pt>
                <c:pt idx="280">
                  <c:v>65.479490478152798</c:v>
                </c:pt>
                <c:pt idx="281">
                  <c:v>65.017606488384729</c:v>
                </c:pt>
                <c:pt idx="282">
                  <c:v>64.558643337216154</c:v>
                </c:pt>
                <c:pt idx="283">
                  <c:v>64.10259166222454</c:v>
                </c:pt>
                <c:pt idx="284">
                  <c:v>63.649441939791195</c:v>
                </c:pt>
                <c:pt idx="285">
                  <c:v>63.199184489562519</c:v>
                </c:pt>
                <c:pt idx="286">
                  <c:v>62.751809478853623</c:v>
                </c:pt>
                <c:pt idx="287">
                  <c:v>62.307306926992155</c:v>
                </c:pt>
                <c:pt idx="288">
                  <c:v>61.86566670960417</c:v>
                </c:pt>
                <c:pt idx="289">
                  <c:v>61.426878562841758</c:v>
                </c:pt>
                <c:pt idx="290">
                  <c:v>60.990932087552011</c:v>
                </c:pt>
                <c:pt idx="291">
                  <c:v>60.557816753388323</c:v>
                </c:pt>
                <c:pt idx="292">
                  <c:v>60.127521902863862</c:v>
                </c:pt>
                <c:pt idx="293">
                  <c:v>59.700036755346424</c:v>
                </c:pt>
                <c:pt idx="294">
                  <c:v>59.275350410997561</c:v>
                </c:pt>
                <c:pt idx="295">
                  <c:v>58.853451854652491</c:v>
                </c:pt>
                <c:pt idx="296">
                  <c:v>58.434329959644622</c:v>
                </c:pt>
                <c:pt idx="297">
                  <c:v>58.017973491572128</c:v>
                </c:pt>
                <c:pt idx="298">
                  <c:v>57.604371112008955</c:v>
                </c:pt>
                <c:pt idx="299">
                  <c:v>57.193511382158981</c:v>
                </c:pt>
                <c:pt idx="300">
                  <c:v>56.785382766454589</c:v>
                </c:pt>
                <c:pt idx="301">
                  <c:v>56.379973636099962</c:v>
                </c:pt>
                <c:pt idx="302">
                  <c:v>55.977272272558281</c:v>
                </c:pt>
                <c:pt idx="303">
                  <c:v>55.577266870984758</c:v>
                </c:pt>
                <c:pt idx="304">
                  <c:v>55.179945543604873</c:v>
                </c:pt>
                <c:pt idx="305">
                  <c:v>54.785296323038231</c:v>
                </c:pt>
                <c:pt idx="306">
                  <c:v>54.393307165568707</c:v>
                </c:pt>
                <c:pt idx="307">
                  <c:v>54.003965954361156</c:v>
                </c:pt>
                <c:pt idx="308">
                  <c:v>53.617260502624944</c:v>
                </c:pt>
                <c:pt idx="309">
                  <c:v>53.233178556724859</c:v>
                </c:pt>
                <c:pt idx="310">
                  <c:v>52.851707799239357</c:v>
                </c:pt>
                <c:pt idx="311">
                  <c:v>52.472835851967972</c:v>
                </c:pt>
                <c:pt idx="312">
                  <c:v>52.096550278885658</c:v>
                </c:pt>
                <c:pt idx="313">
                  <c:v>51.72283858904742</c:v>
                </c:pt>
                <c:pt idx="314">
                  <c:v>51.351688239441962</c:v>
                </c:pt>
                <c:pt idx="315">
                  <c:v>50.983086637794841</c:v>
                </c:pt>
                <c:pt idx="316">
                  <c:v>50.617021145322198</c:v>
                </c:pt>
                <c:pt idx="317">
                  <c:v>50.253479079435145</c:v>
                </c:pt>
                <c:pt idx="318">
                  <c:v>49.892447716395175</c:v>
                </c:pt>
                <c:pt idx="319">
                  <c:v>49.533914293921583</c:v>
                </c:pt>
                <c:pt idx="320">
                  <c:v>49.177866013750567</c:v>
                </c:pt>
                <c:pt idx="321">
                  <c:v>48.824290044147141</c:v>
                </c:pt>
                <c:pt idx="322">
                  <c:v>48.473173522369805</c:v>
                </c:pt>
                <c:pt idx="323">
                  <c:v>48.124503557089156</c:v>
                </c:pt>
                <c:pt idx="324">
                  <c:v>47.778267230760157</c:v>
                </c:pt>
                <c:pt idx="325">
                  <c:v>47.434451601948894</c:v>
                </c:pt>
                <c:pt idx="326">
                  <c:v>47.093043707614449</c:v>
                </c:pt>
                <c:pt idx="327">
                  <c:v>46.754030565346028</c:v>
                </c:pt>
                <c:pt idx="328">
                  <c:v>46.417399175556113</c:v>
                </c:pt>
                <c:pt idx="329">
                  <c:v>46.083136523629989</c:v>
                </c:pt>
                <c:pt idx="330">
                  <c:v>45.751229582032167</c:v>
                </c:pt>
                <c:pt idx="331">
                  <c:v>45.421665312370322</c:v>
                </c:pt>
                <c:pt idx="332">
                  <c:v>45.094430667416844</c:v>
                </c:pt>
                <c:pt idx="333">
                  <c:v>44.769512593089217</c:v>
                </c:pt>
                <c:pt idx="334">
                  <c:v>44.446898030388546</c:v>
                </c:pt>
                <c:pt idx="335">
                  <c:v>44.126573917298458</c:v>
                </c:pt>
                <c:pt idx="336">
                  <c:v>43.80852719064282</c:v>
                </c:pt>
                <c:pt idx="337">
                  <c:v>43.492744787904762</c:v>
                </c:pt>
                <c:pt idx="338">
                  <c:v>43.179213649005661</c:v>
                </c:pt>
                <c:pt idx="339">
                  <c:v>42.867920718046236</c:v>
                </c:pt>
                <c:pt idx="340">
                  <c:v>42.558852945009157</c:v>
                </c:pt>
                <c:pt idx="341">
                  <c:v>42.25199728742372</c:v>
                </c:pt>
                <c:pt idx="342">
                  <c:v>41.947340711993945</c:v>
                </c:pt>
                <c:pt idx="343">
                  <c:v>41.644870196189586</c:v>
                </c:pt>
                <c:pt idx="344">
                  <c:v>41.344572729800866</c:v>
                </c:pt>
                <c:pt idx="345">
                  <c:v>41.04643531645786</c:v>
                </c:pt>
                <c:pt idx="346">
                  <c:v>40.75044497511427</c:v>
                </c:pt>
                <c:pt idx="347">
                  <c:v>40.456588741496944</c:v>
                </c:pt>
                <c:pt idx="348">
                  <c:v>40.164853669520575</c:v>
                </c:pt>
                <c:pt idx="349">
                  <c:v>39.875226832668872</c:v>
                </c:pt>
                <c:pt idx="350">
                  <c:v>39.587695325342693</c:v>
                </c:pt>
                <c:pt idx="351">
                  <c:v>39.302246264174912</c:v>
                </c:pt>
                <c:pt idx="352">
                  <c:v>39.018866789313087</c:v>
                </c:pt>
                <c:pt idx="353">
                  <c:v>38.737544065670569</c:v>
                </c:pt>
                <c:pt idx="354">
                  <c:v>38.458265284145526</c:v>
                </c:pt>
                <c:pt idx="355">
                  <c:v>38.181017662809602</c:v>
                </c:pt>
                <c:pt idx="356">
                  <c:v>37.905788448065955</c:v>
                </c:pt>
                <c:pt idx="357">
                  <c:v>37.632564915776911</c:v>
                </c:pt>
                <c:pt idx="358">
                  <c:v>37.36133437236267</c:v>
                </c:pt>
                <c:pt idx="359">
                  <c:v>37.092084155870374</c:v>
                </c:pt>
                <c:pt idx="360">
                  <c:v>36.824801637014538</c:v>
                </c:pt>
                <c:pt idx="361">
                  <c:v>36.559474220189657</c:v>
                </c:pt>
                <c:pt idx="362">
                  <c:v>36.296089344454408</c:v>
                </c:pt>
                <c:pt idx="363">
                  <c:v>36.034634484489075</c:v>
                </c:pt>
                <c:pt idx="364">
                  <c:v>35.775097151525962</c:v>
                </c:pt>
                <c:pt idx="365">
                  <c:v>35.517464894252797</c:v>
                </c:pt>
                <c:pt idx="366">
                  <c:v>35.261725299690951</c:v>
                </c:pt>
                <c:pt idx="367">
                  <c:v>35.007865994047044</c:v>
                </c:pt>
                <c:pt idx="368">
                  <c:v>34.755874643540395</c:v>
                </c:pt>
                <c:pt idx="369">
                  <c:v>34.505738955204798</c:v>
                </c:pt>
                <c:pt idx="370">
                  <c:v>34.257446677666259</c:v>
                </c:pt>
                <c:pt idx="371">
                  <c:v>34.010985601897275</c:v>
                </c:pt>
                <c:pt idx="372">
                  <c:v>33.766343561946393</c:v>
                </c:pt>
                <c:pt idx="373">
                  <c:v>33.523508435645624</c:v>
                </c:pt>
                <c:pt idx="374">
                  <c:v>33.282468145294807</c:v>
                </c:pt>
                <c:pt idx="375">
                  <c:v>33.043210658323375</c:v>
                </c:pt>
                <c:pt idx="376">
                  <c:v>32.805723987930492</c:v>
                </c:pt>
                <c:pt idx="377">
                  <c:v>32.569996193703275</c:v>
                </c:pt>
                <c:pt idx="378">
                  <c:v>32.336015382213986</c:v>
                </c:pt>
                <c:pt idx="379">
                  <c:v>32.103769707596385</c:v>
                </c:pt>
                <c:pt idx="380">
                  <c:v>31.873247372101623</c:v>
                </c:pt>
                <c:pt idx="381">
                  <c:v>31.644436626633947</c:v>
                </c:pt>
                <c:pt idx="382">
                  <c:v>31.417325771266743</c:v>
                </c:pt>
                <c:pt idx="383">
                  <c:v>31.191903155739251</c:v>
                </c:pt>
                <c:pt idx="384">
                  <c:v>30.968157179934199</c:v>
                </c:pt>
                <c:pt idx="385">
                  <c:v>30.746076294336881</c:v>
                </c:pt>
                <c:pt idx="386">
                  <c:v>30.525649000475763</c:v>
                </c:pt>
                <c:pt idx="387">
                  <c:v>30.306863851345316</c:v>
                </c:pt>
                <c:pt idx="388">
                  <c:v>30.089709451810993</c:v>
                </c:pt>
                <c:pt idx="389">
                  <c:v>29.874174458997238</c:v>
                </c:pt>
                <c:pt idx="390">
                  <c:v>29.660247582658187</c:v>
                </c:pt>
                <c:pt idx="391">
                  <c:v>29.447917585532029</c:v>
                </c:pt>
                <c:pt idx="392">
                  <c:v>29.237173283678874</c:v>
                </c:pt>
                <c:pt idx="393">
                  <c:v>29.028003546802729</c:v>
                </c:pt>
                <c:pt idx="394">
                  <c:v>28.820397298557786</c:v>
                </c:pt>
                <c:pt idx="395">
                  <c:v>28.614343516839288</c:v>
                </c:pt>
                <c:pt idx="396">
                  <c:v>28.409831234059475</c:v>
                </c:pt>
                <c:pt idx="397">
                  <c:v>28.206849537408633</c:v>
                </c:pt>
                <c:pt idx="398">
                  <c:v>28.005387569101824</c:v>
                </c:pt>
                <c:pt idx="399">
                  <c:v>27.805434526611357</c:v>
                </c:pt>
                <c:pt idx="400">
                  <c:v>27.606979662885447</c:v>
                </c:pt>
                <c:pt idx="401">
                  <c:v>27.410012286553226</c:v>
                </c:pt>
                <c:pt idx="402">
                  <c:v>27.214521762116735</c:v>
                </c:pt>
                <c:pt idx="403">
                  <c:v>27.020497510129349</c:v>
                </c:pt>
                <c:pt idx="404">
                  <c:v>26.827929007362169</c:v>
                </c:pt>
                <c:pt idx="405">
                  <c:v>26.63680578695724</c:v>
                </c:pt>
                <c:pt idx="406">
                  <c:v>26.447117438569059</c:v>
                </c:pt>
                <c:pt idx="407">
                  <c:v>26.25885360849416</c:v>
                </c:pt>
                <c:pt idx="408">
                  <c:v>26.072003999788432</c:v>
                </c:pt>
                <c:pt idx="409">
                  <c:v>25.886558372373798</c:v>
                </c:pt>
                <c:pt idx="410">
                  <c:v>25.702506543133179</c:v>
                </c:pt>
                <c:pt idx="411">
                  <c:v>25.519838385994845</c:v>
                </c:pt>
                <c:pt idx="412">
                  <c:v>25.338543832005673</c:v>
                </c:pt>
                <c:pt idx="413">
                  <c:v>25.158612869394574</c:v>
                </c:pt>
                <c:pt idx="414">
                  <c:v>24.980035543625164</c:v>
                </c:pt>
                <c:pt idx="415">
                  <c:v>24.80280195743893</c:v>
                </c:pt>
                <c:pt idx="416">
                  <c:v>24.626902270888053</c:v>
                </c:pt>
                <c:pt idx="417">
                  <c:v>24.452326701359439</c:v>
                </c:pt>
                <c:pt idx="418">
                  <c:v>24.27906552358899</c:v>
                </c:pt>
                <c:pt idx="419">
                  <c:v>24.107109069666873</c:v>
                </c:pt>
                <c:pt idx="420">
                  <c:v>23.936447729034033</c:v>
                </c:pt>
                <c:pt idx="421">
                  <c:v>23.767071948470075</c:v>
                </c:pt>
                <c:pt idx="422">
                  <c:v>23.598972232072573</c:v>
                </c:pt>
                <c:pt idx="423">
                  <c:v>23.432139141228287</c:v>
                </c:pt>
                <c:pt idx="424">
                  <c:v>23.266563294576347</c:v>
                </c:pt>
                <c:pt idx="425">
                  <c:v>23.102235367963484</c:v>
                </c:pt>
                <c:pt idx="426">
                  <c:v>22.939146094391724</c:v>
                </c:pt>
                <c:pt idx="427">
                  <c:v>22.777286263958761</c:v>
                </c:pt>
                <c:pt idx="428">
                  <c:v>22.616646723790787</c:v>
                </c:pt>
                <c:pt idx="429">
                  <c:v>22.457218377968569</c:v>
                </c:pt>
                <c:pt idx="430">
                  <c:v>22.29899218744643</c:v>
                </c:pt>
                <c:pt idx="431">
                  <c:v>22.141959169964654</c:v>
                </c:pt>
                <c:pt idx="432">
                  <c:v>21.986110399955212</c:v>
                </c:pt>
                <c:pt idx="433">
                  <c:v>21.83143700844143</c:v>
                </c:pt>
                <c:pt idx="434">
                  <c:v>21.677930182931053</c:v>
                </c:pt>
                <c:pt idx="435">
                  <c:v>21.525581167303734</c:v>
                </c:pt>
                <c:pt idx="436">
                  <c:v>21.374381261692434</c:v>
                </c:pt>
                <c:pt idx="437">
                  <c:v>21.224321822358974</c:v>
                </c:pt>
                <c:pt idx="438">
                  <c:v>21.075394261564586</c:v>
                </c:pt>
                <c:pt idx="439">
                  <c:v>20.927590047434517</c:v>
                </c:pt>
                <c:pt idx="440">
                  <c:v>20.780900703817736</c:v>
                </c:pt>
                <c:pt idx="441">
                  <c:v>20.635317810141512</c:v>
                </c:pt>
                <c:pt idx="442">
                  <c:v>20.490833001261041</c:v>
                </c:pt>
                <c:pt idx="443">
                  <c:v>20.347437967304373</c:v>
                </c:pt>
                <c:pt idx="444">
                  <c:v>20.205124453512493</c:v>
                </c:pt>
                <c:pt idx="445">
                  <c:v>20.063884260075227</c:v>
                </c:pt>
                <c:pt idx="446">
                  <c:v>19.923709241962534</c:v>
                </c:pt>
                <c:pt idx="447">
                  <c:v>19.78459130875175</c:v>
                </c:pt>
                <c:pt idx="448">
                  <c:v>19.646522424450541</c:v>
                </c:pt>
                <c:pt idx="449">
                  <c:v>19.509494607316057</c:v>
                </c:pt>
                <c:pt idx="450">
                  <c:v>19.373499929670288</c:v>
                </c:pt>
                <c:pt idx="451">
                  <c:v>19.238530517711524</c:v>
                </c:pt>
                <c:pt idx="452">
                  <c:v>19.104578551322454</c:v>
                </c:pt>
                <c:pt idx="453">
                  <c:v>18.971636263874533</c:v>
                </c:pt>
                <c:pt idx="454">
                  <c:v>18.83969594202927</c:v>
                </c:pt>
                <c:pt idx="455">
                  <c:v>18.708749925536093</c:v>
                </c:pt>
                <c:pt idx="456">
                  <c:v>18.578790607027237</c:v>
                </c:pt>
                <c:pt idx="457">
                  <c:v>18.449810431809485</c:v>
                </c:pt>
                <c:pt idx="458">
                  <c:v>18.321801897653021</c:v>
                </c:pt>
                <c:pt idx="459">
                  <c:v>18.194757554577627</c:v>
                </c:pt>
                <c:pt idx="460">
                  <c:v>18.06867000463609</c:v>
                </c:pt>
                <c:pt idx="461">
                  <c:v>17.943531901694993</c:v>
                </c:pt>
                <c:pt idx="462">
                  <c:v>17.81933595121307</c:v>
                </c:pt>
                <c:pt idx="463">
                  <c:v>17.696074910017103</c:v>
                </c:pt>
                <c:pt idx="464">
                  <c:v>17.573741586075656</c:v>
                </c:pt>
                <c:pt idx="465">
                  <c:v>17.452328838270567</c:v>
                </c:pt>
                <c:pt idx="466">
                  <c:v>17.331829576166101</c:v>
                </c:pt>
                <c:pt idx="467">
                  <c:v>17.212236759776488</c:v>
                </c:pt>
                <c:pt idx="468">
                  <c:v>17.093543399331185</c:v>
                </c:pt>
                <c:pt idx="469">
                  <c:v>16.975742555038543</c:v>
                </c:pt>
                <c:pt idx="470">
                  <c:v>16.858827336847529</c:v>
                </c:pt>
                <c:pt idx="471">
                  <c:v>16.742790904207787</c:v>
                </c:pt>
                <c:pt idx="472">
                  <c:v>16.627626465828438</c:v>
                </c:pt>
                <c:pt idx="473">
                  <c:v>16.513327279434726</c:v>
                </c:pt>
                <c:pt idx="474">
                  <c:v>16.399886651523889</c:v>
                </c:pt>
                <c:pt idx="475">
                  <c:v>16.287297937119224</c:v>
                </c:pt>
                <c:pt idx="476">
                  <c:v>16.17555453952312</c:v>
                </c:pt>
                <c:pt idx="477">
                  <c:v>16.064649910068674</c:v>
                </c:pt>
                <c:pt idx="478">
                  <c:v>15.954577547870324</c:v>
                </c:pt>
                <c:pt idx="479">
                  <c:v>15.845330999573314</c:v>
                </c:pt>
                <c:pt idx="480">
                  <c:v>15.736903859102226</c:v>
                </c:pt>
                <c:pt idx="481">
                  <c:v>15.629289767408567</c:v>
                </c:pt>
                <c:pt idx="482">
                  <c:v>15.522482412217334</c:v>
                </c:pt>
                <c:pt idx="483">
                  <c:v>15.416475527772979</c:v>
                </c:pt>
                <c:pt idx="484">
                  <c:v>15.31126289458452</c:v>
                </c:pt>
                <c:pt idx="485">
                  <c:v>15.206838339169931</c:v>
                </c:pt>
                <c:pt idx="486">
                  <c:v>15.103195733799978</c:v>
                </c:pt>
                <c:pt idx="487">
                  <c:v>15.000328996241445</c:v>
                </c:pt>
                <c:pt idx="488">
                  <c:v>14.898232089499819</c:v>
                </c:pt>
                <c:pt idx="489">
                  <c:v>14.796899021561602</c:v>
                </c:pt>
                <c:pt idx="490">
                  <c:v>14.696323845136099</c:v>
                </c:pt>
                <c:pt idx="491">
                  <c:v>14.596500657396948</c:v>
                </c:pt>
                <c:pt idx="492">
                  <c:v>14.497423599723279</c:v>
                </c:pt>
                <c:pt idx="493">
                  <c:v>14.399086857440675</c:v>
                </c:pt>
                <c:pt idx="494">
                  <c:v>14.301484659561865</c:v>
                </c:pt>
                <c:pt idx="495">
                  <c:v>14.204611278527366</c:v>
                </c:pt>
                <c:pt idx="496">
                  <c:v>14.108461029945888</c:v>
                </c:pt>
                <c:pt idx="497">
                  <c:v>14.013028272334738</c:v>
                </c:pt>
                <c:pt idx="498">
                  <c:v>13.918307406860212</c:v>
                </c:pt>
                <c:pt idx="499">
                  <c:v>13.824292877077955</c:v>
                </c:pt>
                <c:pt idx="500">
                  <c:v>13.730979168673443</c:v>
                </c:pt>
                <c:pt idx="501">
                  <c:v>13.638360809202593</c:v>
                </c:pt>
                <c:pt idx="502">
                  <c:v>13.546432367832359</c:v>
                </c:pt>
                <c:pt idx="503">
                  <c:v>13.455188455081684</c:v>
                </c:pt>
                <c:pt idx="504">
                  <c:v>13.364623722562595</c:v>
                </c:pt>
                <c:pt idx="505">
                  <c:v>13.274732862721606</c:v>
                </c:pt>
                <c:pt idx="506">
                  <c:v>13.185510608581252</c:v>
                </c:pt>
                <c:pt idx="507">
                  <c:v>13.096951733482172</c:v>
                </c:pt>
                <c:pt idx="508">
                  <c:v>13.009051050825455</c:v>
                </c:pt>
                <c:pt idx="509">
                  <c:v>12.921803413815262</c:v>
                </c:pt>
                <c:pt idx="510">
                  <c:v>12.835203715202072</c:v>
                </c:pt>
                <c:pt idx="511">
                  <c:v>12.749246887026272</c:v>
                </c:pt>
                <c:pt idx="512">
                  <c:v>12.663927900362244</c:v>
                </c:pt>
                <c:pt idx="513">
                  <c:v>12.57924176506295</c:v>
                </c:pt>
                <c:pt idx="514">
                  <c:v>12.495183529505134</c:v>
                </c:pt>
                <c:pt idx="515">
                  <c:v>12.411748280334997</c:v>
                </c:pt>
                <c:pt idx="516">
                  <c:v>12.328931142214545</c:v>
                </c:pt>
                <c:pt idx="517">
                  <c:v>12.246727277568544</c:v>
                </c:pt>
                <c:pt idx="518">
                  <c:v>12.165131886332032</c:v>
                </c:pt>
                <c:pt idx="519">
                  <c:v>12.084140205698693</c:v>
                </c:pt>
                <c:pt idx="520">
                  <c:v>12.003747509869745</c:v>
                </c:pt>
                <c:pt idx="521">
                  <c:v>11.923949109803621</c:v>
                </c:pt>
                <c:pt idx="522">
                  <c:v>11.844740352966468</c:v>
                </c:pt>
                <c:pt idx="523">
                  <c:v>11.766116623083207</c:v>
                </c:pt>
                <c:pt idx="524">
                  <c:v>11.68807333988959</c:v>
                </c:pt>
                <c:pt idx="525">
                  <c:v>11.610605958884967</c:v>
                </c:pt>
                <c:pt idx="526">
                  <c:v>11.533709971085834</c:v>
                </c:pt>
                <c:pt idx="527">
                  <c:v>11.457380902780324</c:v>
                </c:pt>
                <c:pt idx="528">
                  <c:v>11.381614315283489</c:v>
                </c:pt>
                <c:pt idx="529">
                  <c:v>11.306405804693457</c:v>
                </c:pt>
                <c:pt idx="530">
                  <c:v>11.231751001648522</c:v>
                </c:pt>
                <c:pt idx="531">
                  <c:v>11.157645571085174</c:v>
                </c:pt>
                <c:pt idx="532">
                  <c:v>11.084085211996904</c:v>
                </c:pt>
                <c:pt idx="533">
                  <c:v>11.011065657194143</c:v>
                </c:pt>
                <c:pt idx="534">
                  <c:v>10.938582673065094</c:v>
                </c:pt>
                <c:pt idx="535">
                  <c:v>10.866632059337427</c:v>
                </c:pt>
                <c:pt idx="536">
                  <c:v>10.795209648841109</c:v>
                </c:pt>
                <c:pt idx="537">
                  <c:v>10.724311307272185</c:v>
                </c:pt>
                <c:pt idx="538">
                  <c:v>10.653932932957536</c:v>
                </c:pt>
                <c:pt idx="539">
                  <c:v>10.584070456620621</c:v>
                </c:pt>
                <c:pt idx="540">
                  <c:v>10.514719841148436</c:v>
                </c:pt>
                <c:pt idx="541">
                  <c:v>10.445877081359273</c:v>
                </c:pt>
                <c:pt idx="542">
                  <c:v>10.377538203771756</c:v>
                </c:pt>
                <c:pt idx="543">
                  <c:v>10.309699266374775</c:v>
                </c:pt>
                <c:pt idx="544">
                  <c:v>10.24235635839859</c:v>
                </c:pt>
                <c:pt idx="545">
                  <c:v>10.175505600087027</c:v>
                </c:pt>
                <c:pt idx="546">
                  <c:v>10.109143142470652</c:v>
                </c:pt>
                <c:pt idx="547">
                  <c:v>10.043265167141261</c:v>
                </c:pt>
                <c:pt idx="548">
                  <c:v>9.9778678860272247</c:v>
                </c:pt>
                <c:pt idx="549">
                  <c:v>9.9129475411701371</c:v>
                </c:pt>
                <c:pt idx="550">
                  <c:v>9.8485004045025484</c:v>
                </c:pt>
                <c:pt idx="551">
                  <c:v>9.784522777626778</c:v>
                </c:pt>
                <c:pt idx="552">
                  <c:v>9.7210109915949037</c:v>
                </c:pt>
                <c:pt idx="553">
                  <c:v>9.6579614066899442</c:v>
                </c:pt>
                <c:pt idx="554">
                  <c:v>9.5953704122080516</c:v>
                </c:pt>
                <c:pt idx="555">
                  <c:v>9.5332344262420197</c:v>
                </c:pt>
                <c:pt idx="556">
                  <c:v>9.4715498954658575</c:v>
                </c:pt>
                <c:pt idx="557">
                  <c:v>9.4103132949205435</c:v>
                </c:pt>
                <c:pt idx="558">
                  <c:v>9.3495211278010029</c:v>
                </c:pt>
                <c:pt idx="559">
                  <c:v>9.2891699252441686</c:v>
                </c:pt>
                <c:pt idx="560">
                  <c:v>9.2292562461182648</c:v>
                </c:pt>
                <c:pt idx="561">
                  <c:v>9.1697766768133047</c:v>
                </c:pt>
                <c:pt idx="562">
                  <c:v>9.1107278310327509</c:v>
                </c:pt>
                <c:pt idx="563">
                  <c:v>9.0521063495863405</c:v>
                </c:pt>
                <c:pt idx="564">
                  <c:v>8.9939089001840422</c:v>
                </c:pt>
                <c:pt idx="565">
                  <c:v>8.9361321772314373</c:v>
                </c:pt>
                <c:pt idx="566">
                  <c:v>8.8787729016260055</c:v>
                </c:pt>
                <c:pt idx="567">
                  <c:v>8.821827820554768</c:v>
                </c:pt>
                <c:pt idx="568">
                  <c:v>8.765293707293127</c:v>
                </c:pt>
                <c:pt idx="569">
                  <c:v>8.7091673610048534</c:v>
                </c:pt>
                <c:pt idx="570">
                  <c:v>8.6534456065433112</c:v>
                </c:pt>
                <c:pt idx="571">
                  <c:v>8.5981252942538138</c:v>
                </c:pt>
                <c:pt idx="572">
                  <c:v>8.5432032997773586</c:v>
                </c:pt>
                <c:pt idx="573">
                  <c:v>8.4886765238552968</c:v>
                </c:pt>
                <c:pt idx="574">
                  <c:v>8.4345418921354494</c:v>
                </c:pt>
                <c:pt idx="575">
                  <c:v>8.3807963549793119</c:v>
                </c:pt>
                <c:pt idx="576">
                  <c:v>8.327436887270423</c:v>
                </c:pt>
                <c:pt idx="577">
                  <c:v>8.2744604882240509</c:v>
                </c:pt>
                <c:pt idx="578">
                  <c:v>8.2218641811979953</c:v>
                </c:pt>
                <c:pt idx="579">
                  <c:v>8.1696450135046312</c:v>
                </c:pt>
                <c:pt idx="580">
                  <c:v>8.1178000562240307</c:v>
                </c:pt>
                <c:pt idx="581">
                  <c:v>8.0663264040185432</c:v>
                </c:pt>
                <c:pt idx="582">
                  <c:v>8.0152211749483104</c:v>
                </c:pt>
                <c:pt idx="583">
                  <c:v>7.9644815102880786</c:v>
                </c:pt>
                <c:pt idx="584">
                  <c:v>7.9141045743452718</c:v>
                </c:pt>
                <c:pt idx="585">
                  <c:v>7.8640875542791058</c:v>
                </c:pt>
                <c:pt idx="586">
                  <c:v>7.8144276599210301</c:v>
                </c:pt>
                <c:pt idx="587">
                  <c:v>7.7651221235962904</c:v>
                </c:pt>
                <c:pt idx="588">
                  <c:v>7.7161681999466936</c:v>
                </c:pt>
                <c:pt idx="589">
                  <c:v>7.6675631657545074</c:v>
                </c:pt>
                <c:pt idx="590">
                  <c:v>7.6193043197676502</c:v>
                </c:pt>
                <c:pt idx="591">
                  <c:v>7.5713889825259493</c:v>
                </c:pt>
                <c:pt idx="592">
                  <c:v>7.5238144961886073</c:v>
                </c:pt>
                <c:pt idx="593">
                  <c:v>7.4765782243628891</c:v>
                </c:pt>
                <c:pt idx="594">
                  <c:v>7.4296775519338647</c:v>
                </c:pt>
                <c:pt idx="595">
                  <c:v>7.3831098848954673</c:v>
                </c:pt>
                <c:pt idx="596">
                  <c:v>7.336872650182598</c:v>
                </c:pt>
                <c:pt idx="597">
                  <c:v>7.2909632955044072</c:v>
                </c:pt>
                <c:pt idx="598">
                  <c:v>7.2453792891787714</c:v>
                </c:pt>
                <c:pt idx="599">
                  <c:v>7.2001181199679065</c:v>
                </c:pt>
                <c:pt idx="600">
                  <c:v>7.1551772969150926</c:v>
                </c:pt>
                <c:pt idx="601">
                  <c:v>7.110554349182606</c:v>
                </c:pt>
                <c:pt idx="602">
                  <c:v>7.0662468258907172</c:v>
                </c:pt>
                <c:pt idx="603">
                  <c:v>7.022252295957891</c:v>
                </c:pt>
                <c:pt idx="604">
                  <c:v>6.9785683479420824</c:v>
                </c:pt>
                <c:pt idx="605">
                  <c:v>6.9351925898831723</c:v>
                </c:pt>
                <c:pt idx="606">
                  <c:v>6.8921226491465015</c:v>
                </c:pt>
                <c:pt idx="607">
                  <c:v>6.8493561722675969</c:v>
                </c:pt>
                <c:pt idx="608">
                  <c:v>6.8068908247978843</c:v>
                </c:pt>
                <c:pt idx="609">
                  <c:v>6.7647242911516496</c:v>
                </c:pt>
                <c:pt idx="610">
                  <c:v>6.7228542744540158</c:v>
                </c:pt>
                <c:pt idx="611">
                  <c:v>6.6812784963900587</c:v>
                </c:pt>
                <c:pt idx="612">
                  <c:v>6.6399946970549788</c:v>
                </c:pt>
                <c:pt idx="613">
                  <c:v>6.5990006348054449</c:v>
                </c:pt>
                <c:pt idx="614">
                  <c:v>6.5582940861119239</c:v>
                </c:pt>
                <c:pt idx="615">
                  <c:v>6.5178728454121702</c:v>
                </c:pt>
                <c:pt idx="616">
                  <c:v>6.4777347249657478</c:v>
                </c:pt>
                <c:pt idx="617">
                  <c:v>6.4378775547096492</c:v>
                </c:pt>
                <c:pt idx="618">
                  <c:v>6.3982991821149788</c:v>
                </c:pt>
                <c:pt idx="619">
                  <c:v>6.3589974720446518</c:v>
                </c:pt>
                <c:pt idx="620">
                  <c:v>6.3199703066122463</c:v>
                </c:pt>
                <c:pt idx="621">
                  <c:v>6.2812155850418172</c:v>
                </c:pt>
                <c:pt idx="622">
                  <c:v>6.2427312235287671</c:v>
                </c:pt>
                <c:pt idx="623">
                  <c:v>6.2045151551018325</c:v>
                </c:pt>
                <c:pt idx="624">
                  <c:v>6.1665653294860103</c:v>
                </c:pt>
                <c:pt idx="625">
                  <c:v>6.1288797129665848</c:v>
                </c:pt>
                <c:pt idx="626">
                  <c:v>6.0914562882541174</c:v>
                </c:pt>
                <c:pt idx="627">
                  <c:v>6.0542930543505298</c:v>
                </c:pt>
                <c:pt idx="628">
                  <c:v>6.0173880264161417</c:v>
                </c:pt>
                <c:pt idx="629">
                  <c:v>5.9807392356377624</c:v>
                </c:pt>
                <c:pt idx="630">
                  <c:v>5.9443447290977147</c:v>
                </c:pt>
                <c:pt idx="631">
                  <c:v>5.9082025696439509</c:v>
                </c:pt>
                <c:pt idx="632">
                  <c:v>5.8723108357610965</c:v>
                </c:pt>
                <c:pt idx="633">
                  <c:v>5.8366676214425137</c:v>
                </c:pt>
                <c:pt idx="634">
                  <c:v>5.80127103606329</c:v>
                </c:pt>
                <c:pt idx="635">
                  <c:v>5.7661192042543075</c:v>
                </c:pt>
                <c:pt idx="636">
                  <c:v>5.73121026577717</c:v>
                </c:pt>
                <c:pt idx="637">
                  <c:v>5.696542375400159</c:v>
                </c:pt>
                <c:pt idx="638">
                  <c:v>5.6621137027751605</c:v>
                </c:pt>
                <c:pt idx="639">
                  <c:v>5.6279224323154731</c:v>
                </c:pt>
                <c:pt idx="640">
                  <c:v>5.5939667630746577</c:v>
                </c:pt>
                <c:pt idx="641">
                  <c:v>5.5602449086262347</c:v>
                </c:pt>
                <c:pt idx="642">
                  <c:v>5.5267550969444095</c:v>
                </c:pt>
                <c:pt idx="643">
                  <c:v>5.4934955702856705</c:v>
                </c:pt>
                <c:pt idx="644">
                  <c:v>5.4604645850713114</c:v>
                </c:pt>
                <c:pt idx="645">
                  <c:v>5.4276604117709013</c:v>
                </c:pt>
                <c:pt idx="646">
                  <c:v>5.3950813347866688</c:v>
                </c:pt>
                <c:pt idx="647">
                  <c:v>5.3627256523387574</c:v>
                </c:pt>
                <c:pt idx="648">
                  <c:v>5.3305916763514345</c:v>
                </c:pt>
                <c:pt idx="649">
                  <c:v>5.2986777323401508</c:v>
                </c:pt>
                <c:pt idx="650">
                  <c:v>5.2669821592995065</c:v>
                </c:pt>
                <c:pt idx="651">
                  <c:v>5.2355033095921533</c:v>
                </c:pt>
                <c:pt idx="652">
                  <c:v>5.2042395488384674</c:v>
                </c:pt>
                <c:pt idx="653">
                  <c:v>5.1731892558072161</c:v>
                </c:pt>
                <c:pt idx="654">
                  <c:v>5.1423508223070078</c:v>
                </c:pt>
                <c:pt idx="655">
                  <c:v>5.1117226530786439</c:v>
                </c:pt>
                <c:pt idx="656">
                  <c:v>5.0813031656883165</c:v>
                </c:pt>
                <c:pt idx="657">
                  <c:v>5.0510907904216671</c:v>
                </c:pt>
                <c:pt idx="658">
                  <c:v>5.021083970178676</c:v>
                </c:pt>
                <c:pt idx="659">
                  <c:v>4.9912811603694314</c:v>
                </c:pt>
                <c:pt idx="660">
                  <c:v>4.9616808288106622</c:v>
                </c:pt>
                <c:pt idx="661">
                  <c:v>4.9322814556231682</c:v>
                </c:pt>
                <c:pt idx="662">
                  <c:v>4.9030815331300275</c:v>
                </c:pt>
                <c:pt idx="663">
                  <c:v>4.8740795657556788</c:v>
                </c:pt>
                <c:pt idx="664">
                  <c:v>4.8452740699257415</c:v>
                </c:pt>
                <c:pt idx="665">
                  <c:v>4.8166635739677179</c:v>
                </c:pt>
                <c:pt idx="666">
                  <c:v>4.7882466180124084</c:v>
                </c:pt>
                <c:pt idx="667">
                  <c:v>4.7600217538962299</c:v>
                </c:pt>
                <c:pt idx="668">
                  <c:v>4.731987545064241</c:v>
                </c:pt>
                <c:pt idx="669">
                  <c:v>4.7041425664739815</c:v>
                </c:pt>
                <c:pt idx="670">
                  <c:v>4.6764854045001103</c:v>
                </c:pt>
                <c:pt idx="671">
                  <c:v>4.6490146568397632</c:v>
                </c:pt>
                <c:pt idx="672">
                  <c:v>4.6217289324187503</c:v>
                </c:pt>
                <c:pt idx="673">
                  <c:v>4.5946268512984538</c:v>
                </c:pt>
                <c:pt idx="674">
                  <c:v>4.5677070445835302</c:v>
                </c:pt>
                <c:pt idx="675">
                  <c:v>4.5409681543303275</c:v>
                </c:pt>
                <c:pt idx="676">
                  <c:v>4.5144088334560655</c:v>
                </c:pt>
                <c:pt idx="677">
                  <c:v>4.4880277456487994</c:v>
                </c:pt>
                <c:pt idx="678">
                  <c:v>4.4618235652780136</c:v>
                </c:pt>
                <c:pt idx="679">
                  <c:v>4.4357949773060685</c:v>
                </c:pt>
                <c:pt idx="680">
                  <c:v>4.4099406772002885</c:v>
                </c:pt>
                <c:pt idx="681">
                  <c:v>4.3842593708458075</c:v>
                </c:pt>
                <c:pt idx="682">
                  <c:v>4.3587497744591124</c:v>
                </c:pt>
                <c:pt idx="683">
                  <c:v>4.333410614502319</c:v>
                </c:pt>
                <c:pt idx="684">
                  <c:v>4.3082406275981295</c:v>
                </c:pt>
                <c:pt idx="685">
                  <c:v>4.2832385604454899</c:v>
                </c:pt>
                <c:pt idx="686">
                  <c:v>4.2584031697359874</c:v>
                </c:pt>
                <c:pt idx="687">
                  <c:v>4.2337332220708523</c:v>
                </c:pt>
                <c:pt idx="688">
                  <c:v>4.2092274938787249</c:v>
                </c:pt>
                <c:pt idx="689">
                  <c:v>4.1848847713340369</c:v>
                </c:pt>
                <c:pt idx="690">
                  <c:v>4.1607038502761595</c:v>
                </c:pt>
                <c:pt idx="691">
                  <c:v>4.136683536129091</c:v>
                </c:pt>
                <c:pt idx="692">
                  <c:v>4.11282264382191</c:v>
                </c:pt>
                <c:pt idx="693">
                  <c:v>4.0891199977098598</c:v>
                </c:pt>
                <c:pt idx="694">
                  <c:v>4.0655744314960538</c:v>
                </c:pt>
                <c:pt idx="695">
                  <c:v>4.0421847881538975</c:v>
                </c:pt>
                <c:pt idx="696">
                  <c:v>4.018949919850078</c:v>
                </c:pt>
                <c:pt idx="697">
                  <c:v>3.9958686878682381</c:v>
                </c:pt>
                <c:pt idx="698">
                  <c:v>3.9729399625333017</c:v>
                </c:pt>
                <c:pt idx="699">
                  <c:v>3.9501626231363587</c:v>
                </c:pt>
                <c:pt idx="700">
                  <c:v>3.9275355578602595</c:v>
                </c:pt>
                <c:pt idx="701">
                  <c:v>3.9050576637057497</c:v>
                </c:pt>
                <c:pt idx="702">
                  <c:v>3.8827278464183057</c:v>
                </c:pt>
                <c:pt idx="703">
                  <c:v>3.8605450204154796</c:v>
                </c:pt>
                <c:pt idx="704">
                  <c:v>3.8385081087149526</c:v>
                </c:pt>
                <c:pt idx="705">
                  <c:v>3.8166160428630977</c:v>
                </c:pt>
                <c:pt idx="706">
                  <c:v>3.7948677628642122</c:v>
                </c:pt>
                <c:pt idx="707">
                  <c:v>3.7732622171102932</c:v>
                </c:pt>
                <c:pt idx="708">
                  <c:v>3.7517983623114239</c:v>
                </c:pt>
                <c:pt idx="709">
                  <c:v>3.7304751634267328</c:v>
                </c:pt>
                <c:pt idx="710">
                  <c:v>3.7092915935959412</c:v>
                </c:pt>
                <c:pt idx="711">
                  <c:v>3.6882466340714646</c:v>
                </c:pt>
                <c:pt idx="712">
                  <c:v>3.6673392741511055</c:v>
                </c:pt>
                <c:pt idx="713">
                  <c:v>3.6465685111112798</c:v>
                </c:pt>
                <c:pt idx="714">
                  <c:v>3.6259333501408548</c:v>
                </c:pt>
                <c:pt idx="715">
                  <c:v>3.6054328042754777</c:v>
                </c:pt>
                <c:pt idx="716">
                  <c:v>3.5850658943325135</c:v>
                </c:pt>
                <c:pt idx="717">
                  <c:v>3.5648316488464871</c:v>
                </c:pt>
                <c:pt idx="718">
                  <c:v>3.544729104005087</c:v>
                </c:pt>
                <c:pt idx="719">
                  <c:v>3.5247573035857207</c:v>
                </c:pt>
                <c:pt idx="720">
                  <c:v>3.5049152988925645</c:v>
                </c:pt>
                <c:pt idx="721">
                  <c:v>3.4852021486941722</c:v>
                </c:pt>
                <c:pt idx="722">
                  <c:v>3.4656169191616137</c:v>
                </c:pt>
                <c:pt idx="723">
                  <c:v>3.4461586838071105</c:v>
                </c:pt>
                <c:pt idx="724">
                  <c:v>3.4268265234232071</c:v>
                </c:pt>
                <c:pt idx="725">
                  <c:v>3.4076195260224522</c:v>
                </c:pt>
                <c:pt idx="726">
                  <c:v>3.3885367867775646</c:v>
                </c:pt>
                <c:pt idx="727">
                  <c:v>3.3695774079621494</c:v>
                </c:pt>
                <c:pt idx="728">
                  <c:v>3.3507404988918736</c:v>
                </c:pt>
                <c:pt idx="729">
                  <c:v>3.3320251758661619</c:v>
                </c:pt>
                <c:pt idx="730">
                  <c:v>3.3134305621103692</c:v>
                </c:pt>
                <c:pt idx="731">
                  <c:v>3.2949557877184392</c:v>
                </c:pt>
                <c:pt idx="732">
                  <c:v>3.2765999895960771</c:v>
                </c:pt>
                <c:pt idx="733">
                  <c:v>3.2583623114043658</c:v>
                </c:pt>
                <c:pt idx="734">
                  <c:v>3.2402419035038794</c:v>
                </c:pt>
                <c:pt idx="735">
                  <c:v>3.2222379228992688</c:v>
                </c:pt>
                <c:pt idx="736">
                  <c:v>3.2043495331842968</c:v>
                </c:pt>
                <c:pt idx="737">
                  <c:v>3.1865759044873641</c:v>
                </c:pt>
                <c:pt idx="738">
                  <c:v>3.1689162134174866</c:v>
                </c:pt>
                <c:pt idx="739">
                  <c:v>3.1513696430107108</c:v>
                </c:pt>
                <c:pt idx="740">
                  <c:v>3.1339353826770253</c:v>
                </c:pt>
                <c:pt idx="741">
                  <c:v>3.1166126281476729</c:v>
                </c:pt>
                <c:pt idx="742">
                  <c:v>3.0994005814229482</c:v>
                </c:pt>
                <c:pt idx="743">
                  <c:v>3.082298450720407</c:v>
                </c:pt>
                <c:pt idx="744">
                  <c:v>3.0653054504235477</c:v>
                </c:pt>
                <c:pt idx="745">
                  <c:v>3.0484208010308946</c:v>
                </c:pt>
                <c:pt idx="746">
                  <c:v>3.0316437291055274</c:v>
                </c:pt>
                <c:pt idx="747">
                  <c:v>3.0149734672250479</c:v>
                </c:pt>
                <c:pt idx="748">
                  <c:v>2.9984092539319493</c:v>
                </c:pt>
                <c:pt idx="749">
                  <c:v>2.9819503336844275</c:v>
                </c:pt>
                <c:pt idx="750">
                  <c:v>2.9655959568076042</c:v>
                </c:pt>
                <c:pt idx="751">
                  <c:v>2.9493453794451461</c:v>
                </c:pt>
                <c:pt idx="752">
                  <c:v>2.9331978635113241</c:v>
                </c:pt>
                <c:pt idx="753">
                  <c:v>2.9171526766434477</c:v>
                </c:pt>
                <c:pt idx="754">
                  <c:v>2.9012090921547409</c:v>
                </c:pt>
                <c:pt idx="755">
                  <c:v>2.8853663889875842</c:v>
                </c:pt>
                <c:pt idx="756">
                  <c:v>2.8696238516671557</c:v>
                </c:pt>
                <c:pt idx="757">
                  <c:v>2.8539807702554989</c:v>
                </c:pt>
                <c:pt idx="758">
                  <c:v>2.8384364403059448</c:v>
                </c:pt>
                <c:pt idx="759">
                  <c:v>2.822990162817943</c:v>
                </c:pt>
                <c:pt idx="760">
                  <c:v>2.8076412441922511</c:v>
                </c:pt>
                <c:pt idx="761">
                  <c:v>2.7923889961865447</c:v>
                </c:pt>
                <c:pt idx="762">
                  <c:v>2.7772327358713635</c:v>
                </c:pt>
                <c:pt idx="763">
                  <c:v>2.7621717855864594</c:v>
                </c:pt>
                <c:pt idx="764">
                  <c:v>2.7472054728974955</c:v>
                </c:pt>
                <c:pt idx="765">
                  <c:v>2.7323331305531409</c:v>
                </c:pt>
                <c:pt idx="766">
                  <c:v>2.7175540964425062</c:v>
                </c:pt>
                <c:pt idx="767">
                  <c:v>2.7028677135529282</c:v>
                </c:pt>
                <c:pt idx="768">
                  <c:v>2.6882733299281596</c:v>
                </c:pt>
                <c:pt idx="769">
                  <c:v>2.6737702986268812</c:v>
                </c:pt>
                <c:pt idx="770">
                  <c:v>2.6593579776815552</c:v>
                </c:pt>
                <c:pt idx="771">
                  <c:v>2.6450357300576686</c:v>
                </c:pt>
                <c:pt idx="772">
                  <c:v>2.6308029236132828</c:v>
                </c:pt>
                <c:pt idx="773">
                  <c:v>2.6166589310589652</c:v>
                </c:pt>
                <c:pt idx="774">
                  <c:v>2.602603129918013</c:v>
                </c:pt>
                <c:pt idx="775">
                  <c:v>2.588634902487069</c:v>
                </c:pt>
                <c:pt idx="776">
                  <c:v>2.5747536357970238</c:v>
                </c:pt>
                <c:pt idx="777">
                  <c:v>2.560958721574301</c:v>
                </c:pt>
                <c:pt idx="778">
                  <c:v>2.5472495562024213</c:v>
                </c:pt>
                <c:pt idx="779">
                  <c:v>2.5336255406839152</c:v>
                </c:pt>
                <c:pt idx="780">
                  <c:v>2.5200860806025798</c:v>
                </c:pt>
                <c:pt idx="781">
                  <c:v>2.5066305860860139</c:v>
                </c:pt>
                <c:pt idx="782">
                  <c:v>2.4932584717685096</c:v>
                </c:pt>
                <c:pt idx="783">
                  <c:v>2.4799691567542439</c:v>
                </c:pt>
                <c:pt idx="784">
                  <c:v>2.4667620645807737</c:v>
                </c:pt>
                <c:pt idx="785">
                  <c:v>2.4536366231828595</c:v>
                </c:pt>
                <c:pt idx="786">
                  <c:v>2.4405922648565914</c:v>
                </c:pt>
                <c:pt idx="787">
                  <c:v>2.4276284262237953</c:v>
                </c:pt>
                <c:pt idx="788">
                  <c:v>2.4147445481968033</c:v>
                </c:pt>
                <c:pt idx="789">
                  <c:v>2.4019400759434402</c:v>
                </c:pt>
                <c:pt idx="790">
                  <c:v>2.3892144588523898</c:v>
                </c:pt>
                <c:pt idx="791">
                  <c:v>2.376567150498778</c:v>
                </c:pt>
                <c:pt idx="792">
                  <c:v>2.3639976086101298</c:v>
                </c:pt>
                <c:pt idx="793">
                  <c:v>2.3515052950325321</c:v>
                </c:pt>
                <c:pt idx="794">
                  <c:v>2.339089675697156</c:v>
                </c:pt>
                <c:pt idx="795">
                  <c:v>2.326750220587015</c:v>
                </c:pt>
                <c:pt idx="796">
                  <c:v>2.3144864037040302</c:v>
                </c:pt>
                <c:pt idx="797">
                  <c:v>2.3022977030363712</c:v>
                </c:pt>
                <c:pt idx="798">
                  <c:v>2.2901836005260603</c:v>
                </c:pt>
                <c:pt idx="799">
                  <c:v>2.2781435820368738</c:v>
                </c:pt>
                <c:pt idx="800">
                  <c:v>2.2661771373225026</c:v>
                </c:pt>
                <c:pt idx="801">
                  <c:v>2.2542837599949812</c:v>
                </c:pt>
                <c:pt idx="802">
                  <c:v>2.2424629474933981</c:v>
                </c:pt>
                <c:pt idx="803">
                  <c:v>2.2307142010528547</c:v>
                </c:pt>
                <c:pt idx="804">
                  <c:v>2.2190370256736971</c:v>
                </c:pt>
                <c:pt idx="805">
                  <c:v>2.2074309300910202</c:v>
                </c:pt>
                <c:pt idx="806">
                  <c:v>2.1958954267443986</c:v>
                </c:pt>
                <c:pt idx="807">
                  <c:v>2.1844300317479171</c:v>
                </c:pt>
                <c:pt idx="808">
                  <c:v>2.1730342648604015</c:v>
                </c:pt>
                <c:pt idx="809">
                  <c:v>2.1617076494559702</c:v>
                </c:pt>
                <c:pt idx="810">
                  <c:v>2.1504497124947726</c:v>
                </c:pt>
                <c:pt idx="811">
                  <c:v>2.1392599844940117</c:v>
                </c:pt>
                <c:pt idx="812">
                  <c:v>2.1281379994992045</c:v>
                </c:pt>
                <c:pt idx="813">
                  <c:v>2.1170832950556702</c:v>
                </c:pt>
                <c:pt idx="814">
                  <c:v>2.1060954121802933</c:v>
                </c:pt>
                <c:pt idx="815">
                  <c:v>2.0951738953334931</c:v>
                </c:pt>
                <c:pt idx="816">
                  <c:v>2.0843182923914489</c:v>
                </c:pt>
                <c:pt idx="817">
                  <c:v>2.0735281546185531</c:v>
                </c:pt>
                <c:pt idx="818">
                  <c:v>2.0628030366401076</c:v>
                </c:pt>
                <c:pt idx="819">
                  <c:v>2.0521424964152377</c:v>
                </c:pt>
                <c:pt idx="820">
                  <c:v>2.0415460952100508</c:v>
                </c:pt>
                <c:pt idx="821">
                  <c:v>2.0310133975709936</c:v>
                </c:pt>
                <c:pt idx="822">
                  <c:v>2.0205439712984785</c:v>
                </c:pt>
                <c:pt idx="823">
                  <c:v>2.0101373874206998</c:v>
                </c:pt>
                <c:pt idx="824">
                  <c:v>1.9997932201676745</c:v>
                </c:pt>
                <c:pt idx="825">
                  <c:v>1.9895110469455297</c:v>
                </c:pt>
                <c:pt idx="826">
                  <c:v>1.9792904483109597</c:v>
                </c:pt>
                <c:pt idx="827">
                  <c:v>1.9691310079459521</c:v>
                </c:pt>
                <c:pt idx="828">
                  <c:v>1.9590323126326878</c:v>
                </c:pt>
                <c:pt idx="829">
                  <c:v>1.9489939522286752</c:v>
                </c:pt>
                <c:pt idx="830">
                  <c:v>1.9390155196420793</c:v>
                </c:pt>
                <c:pt idx="831">
                  <c:v>1.9290966108072745</c:v>
                </c:pt>
                <c:pt idx="832">
                  <c:v>1.9192368246605975</c:v>
                </c:pt>
                <c:pt idx="833">
                  <c:v>1.9094357631162961</c:v>
                </c:pt>
                <c:pt idx="834">
                  <c:v>1.8996930310426934</c:v>
                </c:pt>
                <c:pt idx="835">
                  <c:v>1.8900082362385551</c:v>
                </c:pt>
                <c:pt idx="836">
                  <c:v>1.8803809894096406</c:v>
                </c:pt>
                <c:pt idx="837">
                  <c:v>1.8708109041454657</c:v>
                </c:pt>
                <c:pt idx="838">
                  <c:v>1.8612975968962582</c:v>
                </c:pt>
                <c:pt idx="839">
                  <c:v>1.8518406869501076</c:v>
                </c:pt>
                <c:pt idx="840">
                  <c:v>1.8424397964103036</c:v>
                </c:pt>
                <c:pt idx="841">
                  <c:v>1.8330945501728708</c:v>
                </c:pt>
                <c:pt idx="842">
                  <c:v>1.8238045759042925</c:v>
                </c:pt>
                <c:pt idx="843">
                  <c:v>1.8145695040194159</c:v>
                </c:pt>
                <c:pt idx="844">
                  <c:v>1.805388967659556</c:v>
                </c:pt>
                <c:pt idx="845">
                  <c:v>1.796262602670766</c:v>
                </c:pt>
                <c:pt idx="846">
                  <c:v>1.7871900475823095</c:v>
                </c:pt>
                <c:pt idx="847">
                  <c:v>1.7781709435853037</c:v>
                </c:pt>
                <c:pt idx="848">
                  <c:v>1.7692049345115366</c:v>
                </c:pt>
                <c:pt idx="849">
                  <c:v>1.7602916668124775</c:v>
                </c:pt>
                <c:pt idx="850">
                  <c:v>1.7514307895384578</c:v>
                </c:pt>
                <c:pt idx="851">
                  <c:v>1.7426219543180159</c:v>
                </c:pt>
                <c:pt idx="852">
                  <c:v>1.733864815337431</c:v>
                </c:pt>
                <c:pt idx="853">
                  <c:v>1.7251590293204302</c:v>
                </c:pt>
                <c:pt idx="854">
                  <c:v>1.716504255508039</c:v>
                </c:pt>
                <c:pt idx="855">
                  <c:v>1.7079001556386444</c:v>
                </c:pt>
                <c:pt idx="856">
                  <c:v>1.6993463939281859</c:v>
                </c:pt>
                <c:pt idx="857">
                  <c:v>1.6908426370505361</c:v>
                </c:pt>
                <c:pt idx="858">
                  <c:v>1.6823885541180363</c:v>
                </c:pt>
                <c:pt idx="859">
                  <c:v>1.6739838166621956</c:v>
                </c:pt>
                <c:pt idx="860">
                  <c:v>1.6656280986145637</c:v>
                </c:pt>
                <c:pt idx="861">
                  <c:v>1.6573210762877453</c:v>
                </c:pt>
                <c:pt idx="862">
                  <c:v>1.6490624283565842</c:v>
                </c:pt>
                <c:pt idx="863">
                  <c:v>1.6408518358395041</c:v>
                </c:pt>
                <c:pt idx="864">
                  <c:v>1.6326889820800141</c:v>
                </c:pt>
                <c:pt idx="865">
                  <c:v>1.624573552728344</c:v>
                </c:pt>
                <c:pt idx="866">
                  <c:v>1.6165052357232657</c:v>
                </c:pt>
                <c:pt idx="867">
                  <c:v>1.6084837212740415</c:v>
                </c:pt>
                <c:pt idx="868">
                  <c:v>1.6005087018425361</c:v>
                </c:pt>
                <c:pt idx="869">
                  <c:v>1.5925798721254742</c:v>
                </c:pt>
                <c:pt idx="870">
                  <c:v>1.5846969290368489</c:v>
                </c:pt>
                <c:pt idx="871">
                  <c:v>1.5768595716904701</c:v>
                </c:pt>
                <c:pt idx="872">
                  <c:v>1.5690675013826707</c:v>
                </c:pt>
                <c:pt idx="873">
                  <c:v>1.5613204215751495</c:v>
                </c:pt>
                <c:pt idx="874">
                  <c:v>1.5536180378779543</c:v>
                </c:pt>
                <c:pt idx="875">
                  <c:v>1.5459600580326136</c:v>
                </c:pt>
                <c:pt idx="876">
                  <c:v>1.5383461918954124</c:v>
                </c:pt>
                <c:pt idx="877">
                  <c:v>1.5307761514207883</c:v>
                </c:pt>
                <c:pt idx="878">
                  <c:v>1.5232496506448931</c:v>
                </c:pt>
                <c:pt idx="879">
                  <c:v>1.5157664056692743</c:v>
                </c:pt>
                <c:pt idx="880">
                  <c:v>1.5083261346446935</c:v>
                </c:pt>
                <c:pt idx="881">
                  <c:v>1.5009285577550808</c:v>
                </c:pt>
                <c:pt idx="882">
                  <c:v>1.493573397201633</c:v>
                </c:pt>
                <c:pt idx="883">
                  <c:v>1.486260377187028</c:v>
                </c:pt>
                <c:pt idx="884">
                  <c:v>1.4789892238997828</c:v>
                </c:pt>
                <c:pt idx="885">
                  <c:v>1.4717596654987311</c:v>
                </c:pt>
                <c:pt idx="886">
                  <c:v>1.4645714320976424</c:v>
                </c:pt>
                <c:pt idx="887">
                  <c:v>1.4574242557499595</c:v>
                </c:pt>
                <c:pt idx="888">
                  <c:v>1.4503178704336732</c:v>
                </c:pt>
                <c:pt idx="889">
                  <c:v>1.4432520120362951</c:v>
                </c:pt>
                <c:pt idx="890">
                  <c:v>1.4362264183400006</c:v>
                </c:pt>
                <c:pt idx="891">
                  <c:v>1.4292408290068577</c:v>
                </c:pt>
                <c:pt idx="892">
                  <c:v>1.4222949855641851</c:v>
                </c:pt>
                <c:pt idx="893">
                  <c:v>1.4153886313900539</c:v>
                </c:pt>
                <c:pt idx="894">
                  <c:v>1.4085215116988772</c:v>
                </c:pt>
                <c:pt idx="895">
                  <c:v>1.4016933735271431</c:v>
                </c:pt>
                <c:pt idx="896">
                  <c:v>1.3949039657192592</c:v>
                </c:pt>
                <c:pt idx="897">
                  <c:v>1.3881530389135066</c:v>
                </c:pt>
                <c:pt idx="898">
                  <c:v>1.3814403455281186</c:v>
                </c:pt>
                <c:pt idx="899">
                  <c:v>1.3747656397474837</c:v>
                </c:pt>
                <c:pt idx="900">
                  <c:v>1.368128677508434</c:v>
                </c:pt>
                <c:pt idx="901">
                  <c:v>1.361529216486679</c:v>
                </c:pt>
                <c:pt idx="902">
                  <c:v>1.35496701608333</c:v>
                </c:pt>
                <c:pt idx="903">
                  <c:v>1.3484418374115434</c:v>
                </c:pt>
                <c:pt idx="904">
                  <c:v>1.3419534432832789</c:v>
                </c:pt>
                <c:pt idx="905">
                  <c:v>1.33550159819616</c:v>
                </c:pt>
                <c:pt idx="906">
                  <c:v>1.3290860683204448</c:v>
                </c:pt>
                <c:pt idx="907">
                  <c:v>1.3227066214861039</c:v>
                </c:pt>
                <c:pt idx="908">
                  <c:v>1.3163630271700042</c:v>
                </c:pt>
                <c:pt idx="909">
                  <c:v>1.3100550564832107</c:v>
                </c:pt>
                <c:pt idx="910">
                  <c:v>1.303782482158367</c:v>
                </c:pt>
                <c:pt idx="911">
                  <c:v>1.297545078537208</c:v>
                </c:pt>
                <c:pt idx="912">
                  <c:v>1.2913426215581543</c:v>
                </c:pt>
                <c:pt idx="913">
                  <c:v>1.2851748887440197</c:v>
                </c:pt>
                <c:pt idx="914">
                  <c:v>1.2790416591898204</c:v>
                </c:pt>
                <c:pt idx="915">
                  <c:v>1.2729427135506757</c:v>
                </c:pt>
                <c:pt idx="916">
                  <c:v>1.2668778340298159</c:v>
                </c:pt>
                <c:pt idx="917">
                  <c:v>1.2608468043666861</c:v>
                </c:pt>
                <c:pt idx="918">
                  <c:v>1.2548494098251526</c:v>
                </c:pt>
                <c:pt idx="919">
                  <c:v>1.2488854371817961</c:v>
                </c:pt>
                <c:pt idx="920">
                  <c:v>1.2429546747143059</c:v>
                </c:pt>
                <c:pt idx="921">
                  <c:v>1.2370569121899784</c:v>
                </c:pt>
                <c:pt idx="922">
                  <c:v>1.2311919408542924</c:v>
                </c:pt>
                <c:pt idx="923">
                  <c:v>1.2253595534195918</c:v>
                </c:pt>
                <c:pt idx="924">
                  <c:v>1.219559544053856</c:v>
                </c:pt>
                <c:pt idx="925">
                  <c:v>1.2137917083695617</c:v>
                </c:pt>
                <c:pt idx="926">
                  <c:v>1.208055843412644</c:v>
                </c:pt>
                <c:pt idx="927">
                  <c:v>1.2023517476515246</c:v>
                </c:pt>
                <c:pt idx="928">
                  <c:v>1.1966792209662653</c:v>
                </c:pt>
                <c:pt idx="929">
                  <c:v>1.1910380646377787</c:v>
                </c:pt>
                <c:pt idx="930">
                  <c:v>1.1854280813371438</c:v>
                </c:pt>
                <c:pt idx="931">
                  <c:v>1.1798490751150059</c:v>
                </c:pt>
                <c:pt idx="932">
                  <c:v>1.1743008513910567</c:v>
                </c:pt>
                <c:pt idx="933">
                  <c:v>1.1687832169436081</c:v>
                </c:pt>
                <c:pt idx="934">
                  <c:v>1.1632959798992517</c:v>
                </c:pt>
                <c:pt idx="935">
                  <c:v>1.157838949722592</c:v>
                </c:pt>
                <c:pt idx="936">
                  <c:v>1.1524119372060797</c:v>
                </c:pt>
                <c:pt idx="937">
                  <c:v>1.1470147544599074</c:v>
                </c:pt>
                <c:pt idx="938">
                  <c:v>1.1416472149020118</c:v>
                </c:pt>
                <c:pt idx="939">
                  <c:v>1.1363091332481321</c:v>
                </c:pt>
                <c:pt idx="940">
                  <c:v>1.1310003255019707</c:v>
                </c:pt>
                <c:pt idx="941">
                  <c:v>1.1257206089454217</c:v>
                </c:pt>
                <c:pt idx="942">
                  <c:v>1.1204698021288833</c:v>
                </c:pt>
                <c:pt idx="943">
                  <c:v>1.1152477248616453</c:v>
                </c:pt>
                <c:pt idx="944">
                  <c:v>1.1100541982023542</c:v>
                </c:pt>
                <c:pt idx="945">
                  <c:v>1.104889044449572</c:v>
                </c:pt>
                <c:pt idx="946">
                  <c:v>1.0997520871323818</c:v>
                </c:pt>
                <c:pt idx="947">
                  <c:v>1.0946431510011001</c:v>
                </c:pt>
                <c:pt idx="948">
                  <c:v>1.0895620620180408</c:v>
                </c:pt>
                <c:pt idx="949">
                  <c:v>1.0845086473483672</c:v>
                </c:pt>
                <c:pt idx="950">
                  <c:v>1.0794827353510172</c:v>
                </c:pt>
                <c:pt idx="951">
                  <c:v>1.0744841555696938</c:v>
                </c:pt>
                <c:pt idx="952">
                  <c:v>1.069512738723944</c:v>
                </c:pt>
                <c:pt idx="953">
                  <c:v>1.0645683167002875</c:v>
                </c:pt>
                <c:pt idx="954">
                  <c:v>1.0596507225434415</c:v>
                </c:pt>
                <c:pt idx="955">
                  <c:v>1.0547597904475958</c:v>
                </c:pt>
                <c:pt idx="956">
                  <c:v>1.0498953557477755</c:v>
                </c:pt>
                <c:pt idx="957">
                  <c:v>1.0450572549112607</c:v>
                </c:pt>
                <c:pt idx="958">
                  <c:v>1.0402453255290753</c:v>
                </c:pt>
                <c:pt idx="959">
                  <c:v>1.0354594063075635</c:v>
                </c:pt>
                <c:pt idx="960">
                  <c:v>1.0306993370600057</c:v>
                </c:pt>
                <c:pt idx="961">
                  <c:v>1.0259649586983259</c:v>
                </c:pt>
                <c:pt idx="962">
                  <c:v>1.021256113224853</c:v>
                </c:pt>
                <c:pt idx="963">
                  <c:v>1.0165726437241478</c:v>
                </c:pt>
                <c:pt idx="964">
                  <c:v>1.0119143943549089</c:v>
                </c:pt>
                <c:pt idx="965">
                  <c:v>1.0072812103419293</c:v>
                </c:pt>
                <c:pt idx="966">
                  <c:v>1.0026729379681238</c:v>
                </c:pt>
                <c:pt idx="967">
                  <c:v>0.99808942456661709</c:v>
                </c:pt>
                <c:pt idx="968">
                  <c:v>0.99353051851290675</c:v>
                </c:pt>
                <c:pt idx="969">
                  <c:v>0.9889960692170725</c:v>
                </c:pt>
                <c:pt idx="970">
                  <c:v>0.9844859271160592</c:v>
                </c:pt>
                <c:pt idx="971">
                  <c:v>0.97999994366602095</c:v>
                </c:pt>
                <c:pt idx="972">
                  <c:v>0.9755379713347182</c:v>
                </c:pt>
                <c:pt idx="973">
                  <c:v>0.97109986359399081</c:v>
                </c:pt>
                <c:pt idx="974">
                  <c:v>0.96668547491227419</c:v>
                </c:pt>
                <c:pt idx="975">
                  <c:v>0.96229466074719161</c:v>
                </c:pt>
                <c:pt idx="976">
                  <c:v>0.9579272775381934</c:v>
                </c:pt>
                <c:pt idx="977">
                  <c:v>0.95358318269925779</c:v>
                </c:pt>
                <c:pt idx="978">
                  <c:v>0.94926223461166237</c:v>
                </c:pt>
                <c:pt idx="979">
                  <c:v>0.94496429261678905</c:v>
                </c:pt>
                <c:pt idx="980">
                  <c:v>0.94068921700901054</c:v>
                </c:pt>
                <c:pt idx="981">
                  <c:v>0.93643686902862056</c:v>
                </c:pt>
                <c:pt idx="982">
                  <c:v>0.93220711085482488</c:v>
                </c:pt>
                <c:pt idx="983">
                  <c:v>0.92799980559878603</c:v>
                </c:pt>
                <c:pt idx="984">
                  <c:v>0.92381481729672221</c:v>
                </c:pt>
                <c:pt idx="985">
                  <c:v>0.91965201090306881</c:v>
                </c:pt>
                <c:pt idx="986">
                  <c:v>0.91551125228368546</c:v>
                </c:pt>
                <c:pt idx="987">
                  <c:v>0.91139240820912093</c:v>
                </c:pt>
                <c:pt idx="988">
                  <c:v>0.9072953463479343</c:v>
                </c:pt>
                <c:pt idx="989">
                  <c:v>0.90321993526006317</c:v>
                </c:pt>
                <c:pt idx="990">
                  <c:v>0.89916604439024916</c:v>
                </c:pt>
                <c:pt idx="991">
                  <c:v>0.89513354406151657</c:v>
                </c:pt>
                <c:pt idx="992">
                  <c:v>0.89112230546869808</c:v>
                </c:pt>
                <c:pt idx="993">
                  <c:v>0.88713220067201481</c:v>
                </c:pt>
                <c:pt idx="994">
                  <c:v>0.88316310259071107</c:v>
                </c:pt>
                <c:pt idx="995">
                  <c:v>0.87921488499672851</c:v>
                </c:pt>
                <c:pt idx="996">
                  <c:v>0.87528742250844638</c:v>
                </c:pt>
                <c:pt idx="997">
                  <c:v>0.87138059058445294</c:v>
                </c:pt>
                <c:pt idx="998">
                  <c:v>0.86749426551738495</c:v>
                </c:pt>
                <c:pt idx="999">
                  <c:v>0.86362832442780013</c:v>
                </c:pt>
                <c:pt idx="1000">
                  <c:v>0.85978264525810955</c:v>
                </c:pt>
                <c:pt idx="1001">
                  <c:v>0.85595710676654968</c:v>
                </c:pt>
                <c:pt idx="1002">
                  <c:v>0.8521515885212082</c:v>
                </c:pt>
                <c:pt idx="1003">
                  <c:v>0.84836597089409405</c:v>
                </c:pt>
                <c:pt idx="1004">
                  <c:v>0.84460013505525433</c:v>
                </c:pt>
                <c:pt idx="1005">
                  <c:v>0.84085396296693771</c:v>
                </c:pt>
                <c:pt idx="1006">
                  <c:v>0.83712733737780654</c:v>
                </c:pt>
                <c:pt idx="1007">
                  <c:v>0.83342014181718849</c:v>
                </c:pt>
                <c:pt idx="1008">
                  <c:v>0.8297322605893841</c:v>
                </c:pt>
                <c:pt idx="1009">
                  <c:v>0.8260635787680024</c:v>
                </c:pt>
                <c:pt idx="1010">
                  <c:v>0.82241398219036221</c:v>
                </c:pt>
                <c:pt idx="1011">
                  <c:v>0.81878335745191944</c:v>
                </c:pt>
                <c:pt idx="1012">
                  <c:v>0.81517159190074617</c:v>
                </c:pt>
                <c:pt idx="1013">
                  <c:v>0.81157857363205521</c:v>
                </c:pt>
                <c:pt idx="1014">
                  <c:v>0.80800419148276148</c:v>
                </c:pt>
                <c:pt idx="1015">
                  <c:v>0.80444833502609203</c:v>
                </c:pt>
                <c:pt idx="1016">
                  <c:v>0.80091089456623454</c:v>
                </c:pt>
                <c:pt idx="1017">
                  <c:v>0.79739176113302868</c:v>
                </c:pt>
                <c:pt idx="1018">
                  <c:v>0.79389082647670028</c:v>
                </c:pt>
                <c:pt idx="1019">
                  <c:v>0.79040798306263416</c:v>
                </c:pt>
                <c:pt idx="1020">
                  <c:v>0.7869431240661946</c:v>
                </c:pt>
                <c:pt idx="1021">
                  <c:v>0.78349614336757378</c:v>
                </c:pt>
                <c:pt idx="1022">
                  <c:v>0.78006693554669559</c:v>
                </c:pt>
                <c:pt idx="1023">
                  <c:v>0.77665539587814758</c:v>
                </c:pt>
                <c:pt idx="1024">
                  <c:v>0.7732614203261573</c:v>
                </c:pt>
                <c:pt idx="1025">
                  <c:v>0.76988490553961053</c:v>
                </c:pt>
                <c:pt idx="1026">
                  <c:v>0.76652574884710079</c:v>
                </c:pt>
                <c:pt idx="1027">
                  <c:v>0.76318384825202745</c:v>
                </c:pt>
                <c:pt idx="1028">
                  <c:v>0.75985910242772259</c:v>
                </c:pt>
                <c:pt idx="1029">
                  <c:v>0.75655141071261922</c:v>
                </c:pt>
                <c:pt idx="1030">
                  <c:v>0.75326067310546474</c:v>
                </c:pt>
                <c:pt idx="1031">
                  <c:v>0.74998679026055715</c:v>
                </c:pt>
                <c:pt idx="1032">
                  <c:v>0.74672966348303016</c:v>
                </c:pt>
                <c:pt idx="1033">
                  <c:v>0.74348919472416852</c:v>
                </c:pt>
                <c:pt idx="1034">
                  <c:v>0.74026528657676804</c:v>
                </c:pt>
                <c:pt idx="1035">
                  <c:v>0.73705784227051918</c:v>
                </c:pt>
                <c:pt idx="1036">
                  <c:v>0.73386676566743392</c:v>
                </c:pt>
                <c:pt idx="1037">
                  <c:v>0.73069196125731439</c:v>
                </c:pt>
                <c:pt idx="1038">
                  <c:v>0.72753333415323951</c:v>
                </c:pt>
                <c:pt idx="1039">
                  <c:v>0.7243907900871065</c:v>
                </c:pt>
                <c:pt idx="1040">
                  <c:v>0.72126423540518936</c:v>
                </c:pt>
                <c:pt idx="1041">
                  <c:v>0.71815357706374605</c:v>
                </c:pt>
                <c:pt idx="1042">
                  <c:v>0.71505872262465031</c:v>
                </c:pt>
                <c:pt idx="1043">
                  <c:v>0.71197958025105967</c:v>
                </c:pt>
                <c:pt idx="1044">
                  <c:v>0.70891605870312002</c:v>
                </c:pt>
                <c:pt idx="1045">
                  <c:v>0.705868067333701</c:v>
                </c:pt>
                <c:pt idx="1046">
                  <c:v>0.70283551608416173</c:v>
                </c:pt>
                <c:pt idx="1047">
                  <c:v>0.69981831548015361</c:v>
                </c:pt>
                <c:pt idx="1048">
                  <c:v>0.6968163766274561</c:v>
                </c:pt>
                <c:pt idx="1049">
                  <c:v>0.69382961120784026</c:v>
                </c:pt>
                <c:pt idx="1050">
                  <c:v>0.69085793147496466</c:v>
                </c:pt>
                <c:pt idx="1051">
                  <c:v>0.6879012502503099</c:v>
                </c:pt>
                <c:pt idx="1052">
                  <c:v>0.68495948091913261</c:v>
                </c:pt>
                <c:pt idx="1053">
                  <c:v>0.68203253742646253</c:v>
                </c:pt>
                <c:pt idx="1054">
                  <c:v>0.67912033427312435</c:v>
                </c:pt>
                <c:pt idx="1055">
                  <c:v>0.67622278651178691</c:v>
                </c:pt>
                <c:pt idx="1056">
                  <c:v>0.67333980974305174</c:v>
                </c:pt>
                <c:pt idx="1057">
                  <c:v>0.67047132011156541</c:v>
                </c:pt>
                <c:pt idx="1058">
                  <c:v>0.66761723430216124</c:v>
                </c:pt>
                <c:pt idx="1059">
                  <c:v>0.66477746953603412</c:v>
                </c:pt>
                <c:pt idx="1060">
                  <c:v>0.66195194356694165</c:v>
                </c:pt>
                <c:pt idx="1061">
                  <c:v>0.65914057467743836</c:v>
                </c:pt>
                <c:pt idx="1062">
                  <c:v>0.65634328167513345</c:v>
                </c:pt>
                <c:pt idx="1063">
                  <c:v>0.65355998388898162</c:v>
                </c:pt>
                <c:pt idx="1064">
                  <c:v>0.65079060116560039</c:v>
                </c:pt>
                <c:pt idx="1065">
                  <c:v>0.64803505386561389</c:v>
                </c:pt>
                <c:pt idx="1066">
                  <c:v>0.64529326286003164</c:v>
                </c:pt>
                <c:pt idx="1067">
                  <c:v>0.64256514952664312</c:v>
                </c:pt>
                <c:pt idx="1068">
                  <c:v>0.63985063574645462</c:v>
                </c:pt>
                <c:pt idx="1069">
                  <c:v>0.63714964390013784</c:v>
                </c:pt>
                <c:pt idx="1070">
                  <c:v>0.6344620968645166</c:v>
                </c:pt>
                <c:pt idx="1071">
                  <c:v>0.63178791800907974</c:v>
                </c:pt>
                <c:pt idx="1072">
                  <c:v>0.62912703119251201</c:v>
                </c:pt>
                <c:pt idx="1073">
                  <c:v>0.62647936075926169</c:v>
                </c:pt>
                <c:pt idx="1074">
                  <c:v>0.62384483153613079</c:v>
                </c:pt>
                <c:pt idx="1075">
                  <c:v>0.62122336882888263</c:v>
                </c:pt>
                <c:pt idx="1076">
                  <c:v>0.61861489841889405</c:v>
                </c:pt>
                <c:pt idx="1077">
                  <c:v>0.61601934655981083</c:v>
                </c:pt>
                <c:pt idx="1078">
                  <c:v>0.61343663997424847</c:v>
                </c:pt>
                <c:pt idx="1079">
                  <c:v>0.61086670585050551</c:v>
                </c:pt>
                <c:pt idx="1080">
                  <c:v>0.60830947183930495</c:v>
                </c:pt>
                <c:pt idx="1081">
                  <c:v>0.60576486605056146</c:v>
                </c:pt>
                <c:pt idx="1082">
                  <c:v>0.60323281705017306</c:v>
                </c:pt>
                <c:pt idx="1083">
                  <c:v>0.60071325385683594</c:v>
                </c:pt>
                <c:pt idx="1084">
                  <c:v>0.59820610593888657</c:v>
                </c:pt>
                <c:pt idx="1085">
                  <c:v>0.59571130321116106</c:v>
                </c:pt>
                <c:pt idx="1086">
                  <c:v>0.59322877603188562</c:v>
                </c:pt>
                <c:pt idx="1087">
                  <c:v>0.59075845519958703</c:v>
                </c:pt>
                <c:pt idx="1088">
                  <c:v>0.58830027195002499</c:v>
                </c:pt>
                <c:pt idx="1089">
                  <c:v>0.58585415795315332</c:v>
                </c:pt>
                <c:pt idx="1090">
                  <c:v>0.58342004531009539</c:v>
                </c:pt>
                <c:pt idx="1091">
                  <c:v>0.58099786655015262</c:v>
                </c:pt>
                <c:pt idx="1092">
                  <c:v>0.57858755462782452</c:v>
                </c:pt>
                <c:pt idx="1093">
                  <c:v>0.57618904291986262</c:v>
                </c:pt>
                <c:pt idx="1094">
                  <c:v>0.57380226522233557</c:v>
                </c:pt>
                <c:pt idx="1095">
                  <c:v>0.57142715574772662</c:v>
                </c:pt>
                <c:pt idx="1096">
                  <c:v>0.56906364912204466</c:v>
                </c:pt>
                <c:pt idx="1097">
                  <c:v>0.56671168038196151</c:v>
                </c:pt>
                <c:pt idx="1098">
                  <c:v>0.56437118497196825</c:v>
                </c:pt>
                <c:pt idx="1099">
                  <c:v>0.56204209874155742</c:v>
                </c:pt>
                <c:pt idx="1100">
                  <c:v>0.5597243579424187</c:v>
                </c:pt>
                <c:pt idx="1101">
                  <c:v>0.5574178992256642</c:v>
                </c:pt>
                <c:pt idx="1102">
                  <c:v>0.55512265963906904</c:v>
                </c:pt>
                <c:pt idx="1103">
                  <c:v>0.55283857662433256</c:v>
                </c:pt>
                <c:pt idx="1104">
                  <c:v>0.55056558801436228</c:v>
                </c:pt>
                <c:pt idx="1105">
                  <c:v>0.54830363203058297</c:v>
                </c:pt>
                <c:pt idx="1106">
                  <c:v>0.54605264728024849</c:v>
                </c:pt>
                <c:pt idx="1107">
                  <c:v>0.54381257275379868</c:v>
                </c:pt>
                <c:pt idx="1108">
                  <c:v>0.54158334782221251</c:v>
                </c:pt>
                <c:pt idx="1109">
                  <c:v>0.53936491223440119</c:v>
                </c:pt>
                <c:pt idx="1110">
                  <c:v>0.5371572061146006</c:v>
                </c:pt>
                <c:pt idx="1111">
                  <c:v>0.53496016995980156</c:v>
                </c:pt>
                <c:pt idx="1112">
                  <c:v>0.53277374463718963</c:v>
                </c:pt>
                <c:pt idx="1113">
                  <c:v>0.53059787138160286</c:v>
                </c:pt>
                <c:pt idx="1114">
                  <c:v>0.52843249179301466</c:v>
                </c:pt>
                <c:pt idx="1115">
                  <c:v>0.52627754783403158</c:v>
                </c:pt>
                <c:pt idx="1116">
                  <c:v>0.5241329818274072</c:v>
                </c:pt>
                <c:pt idx="1117">
                  <c:v>0.52199873645358419</c:v>
                </c:pt>
                <c:pt idx="1118">
                  <c:v>0.51987475474823652</c:v>
                </c:pt>
                <c:pt idx="1119">
                  <c:v>0.51776098009985716</c:v>
                </c:pt>
                <c:pt idx="1120">
                  <c:v>0.51565735624733444</c:v>
                </c:pt>
                <c:pt idx="1121">
                  <c:v>0.51356382727756711</c:v>
                </c:pt>
                <c:pt idx="1122">
                  <c:v>0.51148033762308864</c:v>
                </c:pt>
                <c:pt idx="1123">
                  <c:v>0.50940683205970771</c:v>
                </c:pt>
                <c:pt idx="1124">
                  <c:v>0.50734325570417349</c:v>
                </c:pt>
                <c:pt idx="1125">
                  <c:v>0.50528955401184972</c:v>
                </c:pt>
                <c:pt idx="1126">
                  <c:v>0.50324567277441445</c:v>
                </c:pt>
                <c:pt idx="1127">
                  <c:v>0.50121155811756468</c:v>
                </c:pt>
                <c:pt idx="1128">
                  <c:v>0.49918715649875656</c:v>
                </c:pt>
                <c:pt idx="1129">
                  <c:v>0.49717241470494133</c:v>
                </c:pt>
                <c:pt idx="1130">
                  <c:v>0.49516727985033182</c:v>
                </c:pt>
                <c:pt idx="1131">
                  <c:v>0.49317169937418492</c:v>
                </c:pt>
                <c:pt idx="1132">
                  <c:v>0.49118562103859142</c:v>
                </c:pt>
                <c:pt idx="1133">
                  <c:v>0.48920899292629272</c:v>
                </c:pt>
                <c:pt idx="1134">
                  <c:v>0.48724176343850456</c:v>
                </c:pt>
                <c:pt idx="1135">
                  <c:v>0.4852838812927654</c:v>
                </c:pt>
                <c:pt idx="1136">
                  <c:v>0.48333529552079185</c:v>
                </c:pt>
                <c:pt idx="1137">
                  <c:v>0.48139595546635849</c:v>
                </c:pt>
                <c:pt idx="1138">
                  <c:v>0.47946581078318656</c:v>
                </c:pt>
                <c:pt idx="1139">
                  <c:v>0.47754481143285188</c:v>
                </c:pt>
                <c:pt idx="1140">
                  <c:v>0.47563290768270433</c:v>
                </c:pt>
                <c:pt idx="1141">
                  <c:v>0.47373005010381009</c:v>
                </c:pt>
                <c:pt idx="1142">
                  <c:v>0.4718361895689005</c:v>
                </c:pt>
                <c:pt idx="1143">
                  <c:v>0.46995127725034036</c:v>
                </c:pt>
                <c:pt idx="1144">
                  <c:v>0.46807526461811039</c:v>
                </c:pt>
                <c:pt idx="1145">
                  <c:v>0.466208103437806</c:v>
                </c:pt>
                <c:pt idx="1146">
                  <c:v>0.46434974576864735</c:v>
                </c:pt>
                <c:pt idx="1147">
                  <c:v>0.46250014396150535</c:v>
                </c:pt>
                <c:pt idx="1148">
                  <c:v>0.46065925065694563</c:v>
                </c:pt>
                <c:pt idx="1149">
                  <c:v>0.45882701878328097</c:v>
                </c:pt>
                <c:pt idx="1150">
                  <c:v>0.45700340155464192</c:v>
                </c:pt>
                <c:pt idx="1151">
                  <c:v>0.45518835246905881</c:v>
                </c:pt>
                <c:pt idx="1152">
                  <c:v>0.45338182530656285</c:v>
                </c:pt>
                <c:pt idx="1153">
                  <c:v>0.45158377412729273</c:v>
                </c:pt>
                <c:pt idx="1154">
                  <c:v>0.44979415326962385</c:v>
                </c:pt>
                <c:pt idx="1155">
                  <c:v>0.44801291734830651</c:v>
                </c:pt>
                <c:pt idx="1156">
                  <c:v>0.44624002125261508</c:v>
                </c:pt>
                <c:pt idx="1157">
                  <c:v>0.44447542014451846</c:v>
                </c:pt>
                <c:pt idx="1158">
                  <c:v>0.44271906945685607</c:v>
                </c:pt>
                <c:pt idx="1159">
                  <c:v>0.44097092489153167</c:v>
                </c:pt>
                <c:pt idx="1160">
                  <c:v>0.43923094241771815</c:v>
                </c:pt>
                <c:pt idx="1161">
                  <c:v>0.43749907827007761</c:v>
                </c:pt>
                <c:pt idx="1162">
                  <c:v>0.43577528894699008</c:v>
                </c:pt>
                <c:pt idx="1163">
                  <c:v>0.43405953120880242</c:v>
                </c:pt>
                <c:pt idx="1164">
                  <c:v>0.43235176207607989</c:v>
                </c:pt>
                <c:pt idx="1165">
                  <c:v>0.430651938827881</c:v>
                </c:pt>
                <c:pt idx="1166">
                  <c:v>0.42896001900003644</c:v>
                </c:pt>
                <c:pt idx="1167">
                  <c:v>0.42727596038344512</c:v>
                </c:pt>
                <c:pt idx="1168">
                  <c:v>0.42559972102238092</c:v>
                </c:pt>
                <c:pt idx="1169">
                  <c:v>0.42393125921281266</c:v>
                </c:pt>
                <c:pt idx="1170">
                  <c:v>0.42227053350073401</c:v>
                </c:pt>
                <c:pt idx="1171">
                  <c:v>0.4206175026805089</c:v>
                </c:pt>
                <c:pt idx="1172">
                  <c:v>0.41897212579322551</c:v>
                </c:pt>
                <c:pt idx="1173">
                  <c:v>0.41733436212506414</c:v>
                </c:pt>
                <c:pt idx="1174">
                  <c:v>0.41570417120567588</c:v>
                </c:pt>
                <c:pt idx="1175">
                  <c:v>0.41408151280657385</c:v>
                </c:pt>
                <c:pt idx="1176">
                  <c:v>0.41246634693953665</c:v>
                </c:pt>
                <c:pt idx="1177">
                  <c:v>0.41085863385501992</c:v>
                </c:pt>
                <c:pt idx="1178">
                  <c:v>0.40925833404058254</c:v>
                </c:pt>
                <c:pt idx="1179">
                  <c:v>0.40766540821932484</c:v>
                </c:pt>
                <c:pt idx="1180">
                  <c:v>0.40607981734833332</c:v>
                </c:pt>
                <c:pt idx="1181">
                  <c:v>0.40450152261714212</c:v>
                </c:pt>
                <c:pt idx="1182">
                  <c:v>0.40293048544620291</c:v>
                </c:pt>
                <c:pt idx="1183">
                  <c:v>0.40136666748536526</c:v>
                </c:pt>
                <c:pt idx="1184">
                  <c:v>0.39981003061236764</c:v>
                </c:pt>
                <c:pt idx="1185">
                  <c:v>0.39826053693134206</c:v>
                </c:pt>
                <c:pt idx="1186">
                  <c:v>0.39671814877132633</c:v>
                </c:pt>
                <c:pt idx="1187">
                  <c:v>0.39518282868478916</c:v>
                </c:pt>
                <c:pt idx="1188">
                  <c:v>0.39365453944616252</c:v>
                </c:pt>
                <c:pt idx="1189">
                  <c:v>0.39213324405039074</c:v>
                </c:pt>
                <c:pt idx="1190">
                  <c:v>0.39061890571148195</c:v>
                </c:pt>
                <c:pt idx="1191">
                  <c:v>0.38911148786107608</c:v>
                </c:pt>
                <c:pt idx="1192">
                  <c:v>0.38761095414702135</c:v>
                </c:pt>
                <c:pt idx="1193">
                  <c:v>0.38611726843195882</c:v>
                </c:pt>
                <c:pt idx="1194">
                  <c:v>0.38463039479191985</c:v>
                </c:pt>
                <c:pt idx="1195">
                  <c:v>0.38315029751493362</c:v>
                </c:pt>
                <c:pt idx="1196">
                  <c:v>0.38167694109964079</c:v>
                </c:pt>
                <c:pt idx="1197">
                  <c:v>0.38021029025391989</c:v>
                </c:pt>
                <c:pt idx="1198">
                  <c:v>0.37875030989352698</c:v>
                </c:pt>
                <c:pt idx="1199">
                  <c:v>0.37729696514073707</c:v>
                </c:pt>
                <c:pt idx="1200">
                  <c:v>0.37585022132300061</c:v>
                </c:pt>
                <c:pt idx="1201">
                  <c:v>0.37441004397160843</c:v>
                </c:pt>
                <c:pt idx="1202">
                  <c:v>0.37297639882036643</c:v>
                </c:pt>
                <c:pt idx="1203">
                  <c:v>0.37154925180427872</c:v>
                </c:pt>
                <c:pt idx="1204">
                  <c:v>0.37012856905824182</c:v>
                </c:pt>
                <c:pt idx="1205">
                  <c:v>0.36871431691574347</c:v>
                </c:pt>
                <c:pt idx="1206">
                  <c:v>0.3673064619075791</c:v>
                </c:pt>
                <c:pt idx="1207">
                  <c:v>0.36590497076056794</c:v>
                </c:pt>
                <c:pt idx="1208">
                  <c:v>0.36450981039628522</c:v>
                </c:pt>
                <c:pt idx="1209">
                  <c:v>0.36312094792980099</c:v>
                </c:pt>
                <c:pt idx="1210">
                  <c:v>0.36173835066842475</c:v>
                </c:pt>
                <c:pt idx="1211">
                  <c:v>0.36036198611046644</c:v>
                </c:pt>
                <c:pt idx="1212">
                  <c:v>0.35899182194399648</c:v>
                </c:pt>
                <c:pt idx="1213">
                  <c:v>0.35762782604562432</c:v>
                </c:pt>
                <c:pt idx="1214">
                  <c:v>0.35626996647927733</c:v>
                </c:pt>
                <c:pt idx="1215">
                  <c:v>0.35491821149499453</c:v>
                </c:pt>
                <c:pt idx="1216">
                  <c:v>0.353572529527724</c:v>
                </c:pt>
                <c:pt idx="1217">
                  <c:v>0.35223288919613299</c:v>
                </c:pt>
                <c:pt idx="1218">
                  <c:v>0.35089925930142335</c:v>
                </c:pt>
                <c:pt idx="1219">
                  <c:v>0.34957160882615584</c:v>
                </c:pt>
                <c:pt idx="1220">
                  <c:v>0.34824990693308466</c:v>
                </c:pt>
                <c:pt idx="1221">
                  <c:v>0.34693412296399667</c:v>
                </c:pt>
                <c:pt idx="1222">
                  <c:v>0.34562422643856294</c:v>
                </c:pt>
                <c:pt idx="1223">
                  <c:v>0.34432018705319484</c:v>
                </c:pt>
                <c:pt idx="1224">
                  <c:v>0.34302197467990897</c:v>
                </c:pt>
                <c:pt idx="1225">
                  <c:v>0.34172955936520288</c:v>
                </c:pt>
                <c:pt idx="1226">
                  <c:v>0.34044291132893445</c:v>
                </c:pt>
                <c:pt idx="1227">
                  <c:v>0.33916200096321047</c:v>
                </c:pt>
                <c:pt idx="1228">
                  <c:v>0.33788679883128603</c:v>
                </c:pt>
                <c:pt idx="1229">
                  <c:v>0.33661727566646693</c:v>
                </c:pt>
                <c:pt idx="1230">
                  <c:v>0.33535340237102312</c:v>
                </c:pt>
                <c:pt idx="1231">
                  <c:v>0.3340951500151077</c:v>
                </c:pt>
                <c:pt idx="1232">
                  <c:v>0.33284248983568648</c:v>
                </c:pt>
                <c:pt idx="1233">
                  <c:v>0.33159539323546827</c:v>
                </c:pt>
                <c:pt idx="1234">
                  <c:v>0.33035383178185307</c:v>
                </c:pt>
                <c:pt idx="1235">
                  <c:v>0.32911777720587759</c:v>
                </c:pt>
                <c:pt idx="1236">
                  <c:v>0.327887201401174</c:v>
                </c:pt>
                <c:pt idx="1237">
                  <c:v>0.32666207642293388</c:v>
                </c:pt>
                <c:pt idx="1238">
                  <c:v>0.3254423744868799</c:v>
                </c:pt>
                <c:pt idx="1239">
                  <c:v>0.32422806796824327</c:v>
                </c:pt>
                <c:pt idx="1240">
                  <c:v>0.32301912940075106</c:v>
                </c:pt>
                <c:pt idx="1241">
                  <c:v>0.32181553147561937</c:v>
                </c:pt>
                <c:pt idx="1242">
                  <c:v>0.32061724704055033</c:v>
                </c:pt>
                <c:pt idx="1243">
                  <c:v>0.31942424909874262</c:v>
                </c:pt>
                <c:pt idx="1244">
                  <c:v>0.31823651080790083</c:v>
                </c:pt>
                <c:pt idx="1245">
                  <c:v>0.31705400547926044</c:v>
                </c:pt>
                <c:pt idx="1246">
                  <c:v>0.31587670657661132</c:v>
                </c:pt>
                <c:pt idx="1247">
                  <c:v>0.31470458771533377</c:v>
                </c:pt>
                <c:pt idx="1248">
                  <c:v>0.31353762266143864</c:v>
                </c:pt>
                <c:pt idx="1249">
                  <c:v>0.31237578533061527</c:v>
                </c:pt>
                <c:pt idx="1250">
                  <c:v>0.31121904978728238</c:v>
                </c:pt>
                <c:pt idx="1251">
                  <c:v>0.31006739024365376</c:v>
                </c:pt>
                <c:pt idx="1252">
                  <c:v>0.30892078105880022</c:v>
                </c:pt>
                <c:pt idx="1253">
                  <c:v>0.30777919673772486</c:v>
                </c:pt>
                <c:pt idx="1254">
                  <c:v>0.30664261193044468</c:v>
                </c:pt>
                <c:pt idx="1255">
                  <c:v>0.30551100143107218</c:v>
                </c:pt>
                <c:pt idx="1256">
                  <c:v>0.30438434017691313</c:v>
                </c:pt>
                <c:pt idx="1257">
                  <c:v>0.30326260324756055</c:v>
                </c:pt>
                <c:pt idx="1258">
                  <c:v>0.30214576586400232</c:v>
                </c:pt>
                <c:pt idx="1259">
                  <c:v>0.30103380338773034</c:v>
                </c:pt>
                <c:pt idx="1260">
                  <c:v>0.29992669131986022</c:v>
                </c:pt>
                <c:pt idx="1261">
                  <c:v>0.29882440530025017</c:v>
                </c:pt>
                <c:pt idx="1262">
                  <c:v>0.29772692110663468</c:v>
                </c:pt>
                <c:pt idx="1263">
                  <c:v>0.29663421465375761</c:v>
                </c:pt>
                <c:pt idx="1264">
                  <c:v>0.29554626199251366</c:v>
                </c:pt>
                <c:pt idx="1265">
                  <c:v>0.29446303930909384</c:v>
                </c:pt>
                <c:pt idx="1266">
                  <c:v>0.29338452292414063</c:v>
                </c:pt>
                <c:pt idx="1267">
                  <c:v>0.29231068929190429</c:v>
                </c:pt>
                <c:pt idx="1268">
                  <c:v>0.29124151499940981</c:v>
                </c:pt>
                <c:pt idx="1269">
                  <c:v>0.29017697676562493</c:v>
                </c:pt>
                <c:pt idx="1270">
                  <c:v>0.28911705144063649</c:v>
                </c:pt>
                <c:pt idx="1271">
                  <c:v>0.28806171600483232</c:v>
                </c:pt>
                <c:pt idx="1272">
                  <c:v>0.28701094756808748</c:v>
                </c:pt>
                <c:pt idx="1273">
                  <c:v>0.28596472336895762</c:v>
                </c:pt>
                <c:pt idx="1274">
                  <c:v>0.28492302077387482</c:v>
                </c:pt>
                <c:pt idx="1275">
                  <c:v>0.28388581727635576</c:v>
                </c:pt>
                <c:pt idx="1276">
                  <c:v>0.28285309049620416</c:v>
                </c:pt>
                <c:pt idx="1277">
                  <c:v>0.28182481817873195</c:v>
                </c:pt>
                <c:pt idx="1278">
                  <c:v>0.28080097819397337</c:v>
                </c:pt>
                <c:pt idx="1279">
                  <c:v>0.27978154853591225</c:v>
                </c:pt>
                <c:pt idx="1280">
                  <c:v>0.27876650732171387</c:v>
                </c:pt>
                <c:pt idx="1281">
                  <c:v>0.27775583279095639</c:v>
                </c:pt>
                <c:pt idx="1282">
                  <c:v>0.27674950330487547</c:v>
                </c:pt>
                <c:pt idx="1283">
                  <c:v>0.27574749734560738</c:v>
                </c:pt>
                <c:pt idx="1284">
                  <c:v>0.27474979351544132</c:v>
                </c:pt>
                <c:pt idx="1285">
                  <c:v>0.27375637053607577</c:v>
                </c:pt>
                <c:pt idx="1286">
                  <c:v>0.27276720724787767</c:v>
                </c:pt>
                <c:pt idx="1287">
                  <c:v>0.27178228260914988</c:v>
                </c:pt>
                <c:pt idx="1288">
                  <c:v>0.27080157569540236</c:v>
                </c:pt>
                <c:pt idx="1289">
                  <c:v>0.26982506569862741</c:v>
                </c:pt>
                <c:pt idx="1290">
                  <c:v>0.26885273192657988</c:v>
                </c:pt>
                <c:pt idx="1291">
                  <c:v>0.26788455380206583</c:v>
                </c:pt>
                <c:pt idx="1292">
                  <c:v>0.2669205108622289</c:v>
                </c:pt>
                <c:pt idx="1293">
                  <c:v>0.26596058275784873</c:v>
                </c:pt>
                <c:pt idx="1294">
                  <c:v>0.26500474925263906</c:v>
                </c:pt>
                <c:pt idx="1295">
                  <c:v>0.26405299022255485</c:v>
                </c:pt>
                <c:pt idx="1296">
                  <c:v>0.26310528565509855</c:v>
                </c:pt>
                <c:pt idx="1297">
                  <c:v>0.26216161564863733</c:v>
                </c:pt>
                <c:pt idx="1298">
                  <c:v>0.26122196041171974</c:v>
                </c:pt>
                <c:pt idx="1299">
                  <c:v>0.26028630026240024</c:v>
                </c:pt>
                <c:pt idx="1300">
                  <c:v>0.25935461562756534</c:v>
                </c:pt>
                <c:pt idx="1301">
                  <c:v>0.25842688704226846</c:v>
                </c:pt>
                <c:pt idx="1302">
                  <c:v>0.25750309514906422</c:v>
                </c:pt>
                <c:pt idx="1303">
                  <c:v>0.25658322069735207</c:v>
                </c:pt>
                <c:pt idx="1304">
                  <c:v>0.25566724454272055</c:v>
                </c:pt>
                <c:pt idx="1305">
                  <c:v>0.25475514764629748</c:v>
                </c:pt>
                <c:pt idx="1306">
                  <c:v>0.2538469110741054</c:v>
                </c:pt>
                <c:pt idx="1307">
                  <c:v>0.25294251599641798</c:v>
                </c:pt>
                <c:pt idx="1308">
                  <c:v>0.2520419436871269</c:v>
                </c:pt>
                <c:pt idx="1309">
                  <c:v>0.25114517552310583</c:v>
                </c:pt>
                <c:pt idx="1310">
                  <c:v>0.25025219298358364</c:v>
                </c:pt>
                <c:pt idx="1311">
                  <c:v>0.24936297764951937</c:v>
                </c:pt>
                <c:pt idx="1312">
                  <c:v>0.24847751120298284</c:v>
                </c:pt>
                <c:pt idx="1313">
                  <c:v>0.24759577542653841</c:v>
                </c:pt>
                <c:pt idx="1314">
                  <c:v>0.24671775220263309</c:v>
                </c:pt>
                <c:pt idx="1315">
                  <c:v>0.24584342351298857</c:v>
                </c:pt>
                <c:pt idx="1316">
                  <c:v>0.24497277143799825</c:v>
                </c:pt>
                <c:pt idx="1317">
                  <c:v>0.24410577815612708</c:v>
                </c:pt>
                <c:pt idx="1318">
                  <c:v>0.24324242594331549</c:v>
                </c:pt>
                <c:pt idx="1319">
                  <c:v>0.24238269717238908</c:v>
                </c:pt>
                <c:pt idx="1320">
                  <c:v>0.24152657431246866</c:v>
                </c:pt>
                <c:pt idx="1321">
                  <c:v>0.24067403992838818</c:v>
                </c:pt>
                <c:pt idx="1322">
                  <c:v>0.2398250766801141</c:v>
                </c:pt>
                <c:pt idx="1323">
                  <c:v>0.23897966732216919</c:v>
                </c:pt>
                <c:pt idx="1324">
                  <c:v>0.23813779470306021</c:v>
                </c:pt>
                <c:pt idx="1325">
                  <c:v>0.23729944176470974</c:v>
                </c:pt>
                <c:pt idx="1326">
                  <c:v>0.23646459154189037</c:v>
                </c:pt>
                <c:pt idx="1327">
                  <c:v>0.23563322716166429</c:v>
                </c:pt>
                <c:pt idx="1328">
                  <c:v>0.2348053318428274</c:v>
                </c:pt>
                <c:pt idx="1329">
                  <c:v>0.23398088889535298</c:v>
                </c:pt>
                <c:pt idx="1330">
                  <c:v>0.23315988171984339</c:v>
                </c:pt>
                <c:pt idx="1331">
                  <c:v>0.23234229380698382</c:v>
                </c:pt>
                <c:pt idx="1332">
                  <c:v>0.23152810873699844</c:v>
                </c:pt>
                <c:pt idx="1333">
                  <c:v>0.23071731017911282</c:v>
                </c:pt>
                <c:pt idx="1334">
                  <c:v>0.22990988189101638</c:v>
                </c:pt>
                <c:pt idx="1335">
                  <c:v>0.22910580771833192</c:v>
                </c:pt>
                <c:pt idx="1336">
                  <c:v>0.228305071594087</c:v>
                </c:pt>
                <c:pt idx="1337">
                  <c:v>0.22750765753818777</c:v>
                </c:pt>
                <c:pt idx="1338">
                  <c:v>0.22671354965689841</c:v>
                </c:pt>
                <c:pt idx="1339">
                  <c:v>0.22592273214232231</c:v>
                </c:pt>
                <c:pt idx="1340">
                  <c:v>0.22513518927188708</c:v>
                </c:pt>
                <c:pt idx="1341">
                  <c:v>0.22435090540783439</c:v>
                </c:pt>
                <c:pt idx="1342">
                  <c:v>0.22356986499671055</c:v>
                </c:pt>
                <c:pt idx="1343">
                  <c:v>0.22279205256886253</c:v>
                </c:pt>
                <c:pt idx="1344">
                  <c:v>0.22201745273793644</c:v>
                </c:pt>
                <c:pt idx="1345">
                  <c:v>0.22124605020037896</c:v>
                </c:pt>
                <c:pt idx="1346">
                  <c:v>0.22047782973494368</c:v>
                </c:pt>
                <c:pt idx="1347">
                  <c:v>0.21971277620219837</c:v>
                </c:pt>
                <c:pt idx="1348">
                  <c:v>0.21895087454403656</c:v>
                </c:pt>
                <c:pt idx="1349">
                  <c:v>0.21819210978319312</c:v>
                </c:pt>
                <c:pt idx="1350">
                  <c:v>0.21743646702276195</c:v>
                </c:pt>
                <c:pt idx="1351">
                  <c:v>0.21668393144571649</c:v>
                </c:pt>
                <c:pt idx="1352">
                  <c:v>0.2159344883144356</c:v>
                </c:pt>
                <c:pt idx="1353">
                  <c:v>0.21518812297022824</c:v>
                </c:pt>
                <c:pt idx="1354">
                  <c:v>0.21444482083286737</c:v>
                </c:pt>
                <c:pt idx="1355">
                  <c:v>0.21370456740011984</c:v>
                </c:pt>
                <c:pt idx="1356">
                  <c:v>0.21296734824728608</c:v>
                </c:pt>
                <c:pt idx="1357">
                  <c:v>0.21223314902673723</c:v>
                </c:pt>
                <c:pt idx="1358">
                  <c:v>0.21150195546745953</c:v>
                </c:pt>
                <c:pt idx="1359">
                  <c:v>0.21077375337459861</c:v>
                </c:pt>
                <c:pt idx="1360">
                  <c:v>0.21004852862900905</c:v>
                </c:pt>
                <c:pt idx="1361">
                  <c:v>0.20932626718680458</c:v>
                </c:pt>
                <c:pt idx="1362">
                  <c:v>0.20860695507891322</c:v>
                </c:pt>
                <c:pt idx="1363">
                  <c:v>0.20789057841063488</c:v>
                </c:pt>
                <c:pt idx="1364">
                  <c:v>0.20717712336120039</c:v>
                </c:pt>
                <c:pt idx="1365">
                  <c:v>0.20646657618333539</c:v>
                </c:pt>
                <c:pt idx="1366">
                  <c:v>0.20575892320282541</c:v>
                </c:pt>
                <c:pt idx="1367">
                  <c:v>0.2050541508180852</c:v>
                </c:pt>
                <c:pt idx="1368">
                  <c:v>0.20435224549972966</c:v>
                </c:pt>
                <c:pt idx="1369">
                  <c:v>0.20365319379014793</c:v>
                </c:pt>
                <c:pt idx="1370">
                  <c:v>0.20295698230308093</c:v>
                </c:pt>
                <c:pt idx="1371">
                  <c:v>0.20226359772320021</c:v>
                </c:pt>
                <c:pt idx="1372">
                  <c:v>0.20157302680569084</c:v>
                </c:pt>
                <c:pt idx="1373">
                  <c:v>0.20088525637583646</c:v>
                </c:pt>
                <c:pt idx="1374">
                  <c:v>0.20020027332860682</c:v>
                </c:pt>
                <c:pt idx="1375">
                  <c:v>0.19951806462824834</c:v>
                </c:pt>
                <c:pt idx="1376">
                  <c:v>0.19883861730787719</c:v>
                </c:pt>
                <c:pt idx="1377">
                  <c:v>0.19816191846907472</c:v>
                </c:pt>
                <c:pt idx="1378">
                  <c:v>0.19748795528148599</c:v>
                </c:pt>
                <c:pt idx="1379">
                  <c:v>0.19681671498242076</c:v>
                </c:pt>
                <c:pt idx="1380">
                  <c:v>0.19614818487645624</c:v>
                </c:pt>
                <c:pt idx="1381">
                  <c:v>0.19548235233504374</c:v>
                </c:pt>
                <c:pt idx="1382">
                  <c:v>0.19481920479611728</c:v>
                </c:pt>
                <c:pt idx="1383">
                  <c:v>0.19415872976370355</c:v>
                </c:pt>
                <c:pt idx="1384">
                  <c:v>0.19350091480753728</c:v>
                </c:pt>
                <c:pt idx="1385">
                  <c:v>0.19284574756267508</c:v>
                </c:pt>
                <c:pt idx="1386">
                  <c:v>0.19219321572911519</c:v>
                </c:pt>
                <c:pt idx="1387">
                  <c:v>0.19154330707141856</c:v>
                </c:pt>
                <c:pt idx="1388">
                  <c:v>0.19089600941833121</c:v>
                </c:pt>
                <c:pt idx="1389">
                  <c:v>0.19025131066241088</c:v>
                </c:pt>
                <c:pt idx="1390">
                  <c:v>0.18960919875965448</c:v>
                </c:pt>
                <c:pt idx="1391">
                  <c:v>0.18896966172912943</c:v>
                </c:pt>
                <c:pt idx="1392">
                  <c:v>0.18833268765260527</c:v>
                </c:pt>
                <c:pt idx="1393">
                  <c:v>0.18769826467419029</c:v>
                </c:pt>
                <c:pt idx="1394">
                  <c:v>0.187066380999968</c:v>
                </c:pt>
                <c:pt idx="1395">
                  <c:v>0.18643702489763739</c:v>
                </c:pt>
                <c:pt idx="1396">
                  <c:v>0.18581018469615512</c:v>
                </c:pt>
                <c:pt idx="1397">
                  <c:v>0.18518584878538019</c:v>
                </c:pt>
                <c:pt idx="1398">
                  <c:v>0.18456400561571995</c:v>
                </c:pt>
                <c:pt idx="1399">
                  <c:v>0.18394464369777996</c:v>
                </c:pt>
                <c:pt idx="1400">
                  <c:v>0.18332775160201373</c:v>
                </c:pt>
                <c:pt idx="1401">
                  <c:v>0.18271331795837822</c:v>
                </c:pt>
                <c:pt idx="1402">
                  <c:v>0.18210133145598714</c:v>
                </c:pt>
                <c:pt idx="1403">
                  <c:v>0.18149178084277082</c:v>
                </c:pt>
                <c:pt idx="1404">
                  <c:v>0.1808846549251342</c:v>
                </c:pt>
                <c:pt idx="1405">
                  <c:v>0.1802799425676212</c:v>
                </c:pt>
                <c:pt idx="1406">
                  <c:v>0.17967763269257631</c:v>
                </c:pt>
                <c:pt idx="1407">
                  <c:v>0.17907771427981362</c:v>
                </c:pt>
                <c:pt idx="1408">
                  <c:v>0.17848017636628341</c:v>
                </c:pt>
                <c:pt idx="1409">
                  <c:v>0.17788500804574353</c:v>
                </c:pt>
                <c:pt idx="1410">
                  <c:v>0.17729219846843225</c:v>
                </c:pt>
                <c:pt idx="1411">
                  <c:v>0.17670173684074206</c:v>
                </c:pt>
                <c:pt idx="1412">
                  <c:v>0.17611361242489776</c:v>
                </c:pt>
                <c:pt idx="1413">
                  <c:v>0.17552781453863475</c:v>
                </c:pt>
                <c:pt idx="1414">
                  <c:v>0.17494433255487965</c:v>
                </c:pt>
                <c:pt idx="1415">
                  <c:v>0.17436315590143281</c:v>
                </c:pt>
                <c:pt idx="1416">
                  <c:v>0.17378427406065483</c:v>
                </c:pt>
                <c:pt idx="1417">
                  <c:v>0.17320767656915173</c:v>
                </c:pt>
                <c:pt idx="1418">
                  <c:v>0.17263335301746474</c:v>
                </c:pt>
                <c:pt idx="1419">
                  <c:v>0.17206129304976042</c:v>
                </c:pt>
                <c:pt idx="1420">
                  <c:v>0.17149148636352413</c:v>
                </c:pt>
                <c:pt idx="1421">
                  <c:v>0.17092392270925422</c:v>
                </c:pt>
                <c:pt idx="1422">
                  <c:v>0.1703585918901592</c:v>
                </c:pt>
                <c:pt idx="1423">
                  <c:v>0.16979548376185544</c:v>
                </c:pt>
                <c:pt idx="1424">
                  <c:v>0.16923458823206766</c:v>
                </c:pt>
                <c:pt idx="1425">
                  <c:v>0.16867589526033228</c:v>
                </c:pt>
                <c:pt idx="1426">
                  <c:v>0.16811939485770075</c:v>
                </c:pt>
                <c:pt idx="1427">
                  <c:v>0.16756507708644464</c:v>
                </c:pt>
                <c:pt idx="1428">
                  <c:v>0.16701293205976578</c:v>
                </c:pt>
                <c:pt idx="1429">
                  <c:v>0.16646294994150371</c:v>
                </c:pt>
                <c:pt idx="1430">
                  <c:v>0.16591512094584848</c:v>
                </c:pt>
                <c:pt idx="1431">
                  <c:v>0.16536943533705373</c:v>
                </c:pt>
                <c:pt idx="1432">
                  <c:v>0.16482588342915075</c:v>
                </c:pt>
                <c:pt idx="1433">
                  <c:v>0.16428445558566745</c:v>
                </c:pt>
                <c:pt idx="1434">
                  <c:v>0.16374514221934464</c:v>
                </c:pt>
                <c:pt idx="1435">
                  <c:v>0.16320793379185805</c:v>
                </c:pt>
                <c:pt idx="1436">
                  <c:v>0.16267282081353979</c:v>
                </c:pt>
                <c:pt idx="1437">
                  <c:v>0.16213979384310298</c:v>
                </c:pt>
                <c:pt idx="1438">
                  <c:v>0.16160884348736579</c:v>
                </c:pt>
                <c:pt idx="1439">
                  <c:v>0.16107996040097988</c:v>
                </c:pt>
                <c:pt idx="1440">
                  <c:v>0.16055313528615997</c:v>
                </c:pt>
                <c:pt idx="1441">
                  <c:v>0.16002835889241304</c:v>
                </c:pt>
                <c:pt idx="1442">
                  <c:v>0.15950562201627141</c:v>
                </c:pt>
                <c:pt idx="1443">
                  <c:v>0.1589849155010272</c:v>
                </c:pt>
                <c:pt idx="1444">
                  <c:v>0.15846623023646714</c:v>
                </c:pt>
                <c:pt idx="1445">
                  <c:v>0.15794955715861025</c:v>
                </c:pt>
                <c:pt idx="1446">
                  <c:v>0.15743488724944751</c:v>
                </c:pt>
                <c:pt idx="1447">
                  <c:v>0.15692221153668107</c:v>
                </c:pt>
                <c:pt idx="1448">
                  <c:v>0.15641152109346737</c:v>
                </c:pt>
                <c:pt idx="1449">
                  <c:v>0.15590280703816059</c:v>
                </c:pt>
                <c:pt idx="1450">
                  <c:v>0.15539606053405813</c:v>
                </c:pt>
                <c:pt idx="1451">
                  <c:v>0.15489127278914724</c:v>
                </c:pt>
                <c:pt idx="1452">
                  <c:v>0.15438843505585403</c:v>
                </c:pt>
                <c:pt idx="1453">
                  <c:v>0.15388753863079294</c:v>
                </c:pt>
                <c:pt idx="1454">
                  <c:v>0.1533885748545189</c:v>
                </c:pt>
                <c:pt idx="1455">
                  <c:v>0.15289153511128029</c:v>
                </c:pt>
                <c:pt idx="1456">
                  <c:v>0.15239641082877275</c:v>
                </c:pt>
                <c:pt idx="1457">
                  <c:v>0.15190319347789688</c:v>
                </c:pt>
                <c:pt idx="1458">
                  <c:v>0.15141187457251448</c:v>
                </c:pt>
                <c:pt idx="1459">
                  <c:v>0.15092244566920907</c:v>
                </c:pt>
                <c:pt idx="1460">
                  <c:v>0.15043489836704518</c:v>
                </c:pt>
                <c:pt idx="1461">
                  <c:v>0.14994922430733129</c:v>
                </c:pt>
                <c:pt idx="1462">
                  <c:v>0.14946541517338302</c:v>
                </c:pt>
                <c:pt idx="1463">
                  <c:v>0.14898346269028878</c:v>
                </c:pt>
                <c:pt idx="1464">
                  <c:v>0.1485033586246754</c:v>
                </c:pt>
                <c:pt idx="1465">
                  <c:v>0.14802509478447679</c:v>
                </c:pt>
                <c:pt idx="1466">
                  <c:v>0.14754866301870256</c:v>
                </c:pt>
                <c:pt idx="1467">
                  <c:v>0.14707405521720948</c:v>
                </c:pt>
                <c:pt idx="1468">
                  <c:v>0.14660126331047321</c:v>
                </c:pt>
                <c:pt idx="1469">
                  <c:v>0.14613027926936178</c:v>
                </c:pt>
                <c:pt idx="1470">
                  <c:v>0.14566109510491115</c:v>
                </c:pt>
                <c:pt idx="1471">
                  <c:v>0.14519370286810043</c:v>
                </c:pt>
                <c:pt idx="1472">
                  <c:v>0.14472809464963091</c:v>
                </c:pt>
                <c:pt idx="1473">
                  <c:v>0.14426426257970396</c:v>
                </c:pt>
                <c:pt idx="1474">
                  <c:v>0.14380219882780199</c:v>
                </c:pt>
                <c:pt idx="1475">
                  <c:v>0.14334189560247027</c:v>
                </c:pt>
                <c:pt idx="1476">
                  <c:v>0.14288334515109943</c:v>
                </c:pt>
                <c:pt idx="1477">
                  <c:v>0.1424265397597104</c:v>
                </c:pt>
                <c:pt idx="1478">
                  <c:v>0.14197147175274041</c:v>
                </c:pt>
                <c:pt idx="1479">
                  <c:v>0.1415181334928291</c:v>
                </c:pt>
                <c:pt idx="1480">
                  <c:v>0.14106651738060683</c:v>
                </c:pt>
                <c:pt idx="1481">
                  <c:v>0.1406166158544857</c:v>
                </c:pt>
                <c:pt idx="1482">
                  <c:v>0.14016842139044894</c:v>
                </c:pt>
                <c:pt idx="1483">
                  <c:v>0.1397219265018437</c:v>
                </c:pt>
                <c:pt idx="1484">
                  <c:v>0.1392771237391742</c:v>
                </c:pt>
                <c:pt idx="1485">
                  <c:v>0.13883400568989684</c:v>
                </c:pt>
                <c:pt idx="1486">
                  <c:v>0.13839256497821545</c:v>
                </c:pt>
                <c:pt idx="1487">
                  <c:v>0.13795279426487961</c:v>
                </c:pt>
                <c:pt idx="1488">
                  <c:v>0.1375146862469814</c:v>
                </c:pt>
                <c:pt idx="1489">
                  <c:v>0.1370782336577562</c:v>
                </c:pt>
                <c:pt idx="1490">
                  <c:v>0.13664342926638334</c:v>
                </c:pt>
                <c:pt idx="1491">
                  <c:v>0.13621026587778809</c:v>
                </c:pt>
                <c:pt idx="1492">
                  <c:v>0.13577873633244433</c:v>
                </c:pt>
                <c:pt idx="1493">
                  <c:v>0.13534883350617993</c:v>
                </c:pt>
                <c:pt idx="1494">
                  <c:v>0.13492055030998135</c:v>
                </c:pt>
                <c:pt idx="1495">
                  <c:v>0.13449387968980159</c:v>
                </c:pt>
                <c:pt idx="1496">
                  <c:v>0.13406881462636699</c:v>
                </c:pt>
                <c:pt idx="1497">
                  <c:v>0.13364534813498696</c:v>
                </c:pt>
                <c:pt idx="1498">
                  <c:v>0.13322347326536418</c:v>
                </c:pt>
                <c:pt idx="1499">
                  <c:v>0.13280318310140574</c:v>
                </c:pt>
                <c:pt idx="1500">
                  <c:v>0.13238447076103571</c:v>
                </c:pt>
                <c:pt idx="1501">
                  <c:v>0.13196732939600975</c:v>
                </c:pt>
                <c:pt idx="1502">
                  <c:v>0.13155175219172818</c:v>
                </c:pt>
                <c:pt idx="1503">
                  <c:v>0.13113773236705323</c:v>
                </c:pt>
                <c:pt idx="1504">
                  <c:v>0.13072526317412581</c:v>
                </c:pt>
                <c:pt idx="1505">
                  <c:v>0.13031433789818306</c:v>
                </c:pt>
                <c:pt idx="1506">
                  <c:v>0.12990494985737827</c:v>
                </c:pt>
                <c:pt idx="1507">
                  <c:v>0.12949709240260052</c:v>
                </c:pt>
                <c:pt idx="1508">
                  <c:v>0.12909075891729671</c:v>
                </c:pt>
                <c:pt idx="1509">
                  <c:v>0.12868594281729354</c:v>
                </c:pt>
                <c:pt idx="1510">
                  <c:v>0.12828263755062105</c:v>
                </c:pt>
                <c:pt idx="1511">
                  <c:v>0.12788083659733746</c:v>
                </c:pt>
                <c:pt idx="1512">
                  <c:v>0.12748053346935409</c:v>
                </c:pt>
                <c:pt idx="1513">
                  <c:v>0.12708172171026336</c:v>
                </c:pt>
                <c:pt idx="1514">
                  <c:v>0.12668439489516514</c:v>
                </c:pt>
                <c:pt idx="1515">
                  <c:v>0.12628854663049591</c:v>
                </c:pt>
                <c:pt idx="1516">
                  <c:v>0.12589417055385871</c:v>
                </c:pt>
                <c:pt idx="1517">
                  <c:v>0.12550126033385403</c:v>
                </c:pt>
                <c:pt idx="1518">
                  <c:v>0.12510980966991112</c:v>
                </c:pt>
                <c:pt idx="1519">
                  <c:v>0.12471981229212072</c:v>
                </c:pt>
                <c:pt idx="1520">
                  <c:v>0.12433126196106976</c:v>
                </c:pt>
                <c:pt idx="1521">
                  <c:v>0.12394415246767478</c:v>
                </c:pt>
                <c:pt idx="1522">
                  <c:v>0.12355847763301871</c:v>
                </c:pt>
                <c:pt idx="1523">
                  <c:v>0.12317423130818755</c:v>
                </c:pt>
                <c:pt idx="1524">
                  <c:v>0.12279140737410719</c:v>
                </c:pt>
                <c:pt idx="1525">
                  <c:v>0.12240999974138336</c:v>
                </c:pt>
                <c:pt idx="1526">
                  <c:v>0.12203000235014007</c:v>
                </c:pt>
                <c:pt idx="1527">
                  <c:v>0.12165140916986084</c:v>
                </c:pt>
                <c:pt idx="1528">
                  <c:v>0.12127421419923022</c:v>
                </c:pt>
                <c:pt idx="1529">
                  <c:v>0.12089841146597607</c:v>
                </c:pt>
                <c:pt idx="1530">
                  <c:v>0.12052399502671297</c:v>
                </c:pt>
                <c:pt idx="1531">
                  <c:v>0.12015095896678658</c:v>
                </c:pt>
                <c:pt idx="1532">
                  <c:v>0.11977929740011899</c:v>
                </c:pt>
                <c:pt idx="1533">
                  <c:v>0.11940900446905486</c:v>
                </c:pt>
                <c:pt idx="1534">
                  <c:v>0.11904007434420842</c:v>
                </c:pt>
                <c:pt idx="1535">
                  <c:v>0.11867250122431149</c:v>
                </c:pt>
                <c:pt idx="1536">
                  <c:v>0.11830627933606234</c:v>
                </c:pt>
                <c:pt idx="1537">
                  <c:v>0.11794140293397556</c:v>
                </c:pt>
                <c:pt idx="1538">
                  <c:v>0.11757786630023268</c:v>
                </c:pt>
                <c:pt idx="1539">
                  <c:v>0.11721566374453372</c:v>
                </c:pt>
                <c:pt idx="1540">
                  <c:v>0.11685478960394953</c:v>
                </c:pt>
                <c:pt idx="1541">
                  <c:v>0.11649523824277522</c:v>
                </c:pt>
                <c:pt idx="1542">
                  <c:v>0.11613700405238424</c:v>
                </c:pt>
                <c:pt idx="1543">
                  <c:v>0.11578008145108354</c:v>
                </c:pt>
                <c:pt idx="1544">
                  <c:v>0.11542446488396893</c:v>
                </c:pt>
                <c:pt idx="1545">
                  <c:v>0.1150701488227827</c:v>
                </c:pt>
                <c:pt idx="1546">
                  <c:v>0.11471712776577039</c:v>
                </c:pt>
                <c:pt idx="1547">
                  <c:v>0.11436539623753941</c:v>
                </c:pt>
                <c:pt idx="1548">
                  <c:v>0.11401494878891864</c:v>
                </c:pt>
                <c:pt idx="1549">
                  <c:v>0.11366577999681791</c:v>
                </c:pt>
                <c:pt idx="1550">
                  <c:v>0.11331788446408921</c:v>
                </c:pt>
                <c:pt idx="1551">
                  <c:v>0.11297125681938865</c:v>
                </c:pt>
                <c:pt idx="1552">
                  <c:v>0.11262589171703832</c:v>
                </c:pt>
                <c:pt idx="1553">
                  <c:v>0.11228178383689005</c:v>
                </c:pt>
                <c:pt idx="1554">
                  <c:v>0.11193892788418942</c:v>
                </c:pt>
                <c:pt idx="1555">
                  <c:v>0.11159731858944066</c:v>
                </c:pt>
                <c:pt idx="1556">
                  <c:v>0.11125695070827275</c:v>
                </c:pt>
                <c:pt idx="1557">
                  <c:v>0.11091781902130468</c:v>
                </c:pt>
                <c:pt idx="1558">
                  <c:v>0.11057991833401457</c:v>
                </c:pt>
                <c:pt idx="1559">
                  <c:v>0.11024324347660625</c:v>
                </c:pt>
                <c:pt idx="1560">
                  <c:v>0.10990778930387818</c:v>
                </c:pt>
                <c:pt idx="1561">
                  <c:v>0.1095735506950941</c:v>
                </c:pt>
                <c:pt idx="1562">
                  <c:v>0.10924052255385221</c:v>
                </c:pt>
                <c:pt idx="1563">
                  <c:v>0.1089086998079567</c:v>
                </c:pt>
                <c:pt idx="1564">
                  <c:v>0.10857807740929022</c:v>
                </c:pt>
                <c:pt idx="1565">
                  <c:v>0.10824865033368516</c:v>
                </c:pt>
                <c:pt idx="1566">
                  <c:v>0.10792041358079794</c:v>
                </c:pt>
                <c:pt idx="1567">
                  <c:v>0.10759336217398313</c:v>
                </c:pt>
                <c:pt idx="1568">
                  <c:v>0.10726749116016758</c:v>
                </c:pt>
                <c:pt idx="1569">
                  <c:v>0.10694279560972671</c:v>
                </c:pt>
                <c:pt idx="1570">
                  <c:v>0.10661927061636035</c:v>
                </c:pt>
                <c:pt idx="1571">
                  <c:v>0.10629691129696953</c:v>
                </c:pt>
                <c:pt idx="1572">
                  <c:v>0.1059757127915346</c:v>
                </c:pt>
                <c:pt idx="1573">
                  <c:v>0.10565567026299356</c:v>
                </c:pt>
                <c:pt idx="1574">
                  <c:v>0.10533677889712095</c:v>
                </c:pt>
                <c:pt idx="1575">
                  <c:v>0.10501903390240772</c:v>
                </c:pt>
                <c:pt idx="1576">
                  <c:v>0.10470243050994206</c:v>
                </c:pt>
                <c:pt idx="1577">
                  <c:v>0.10438696397329005</c:v>
                </c:pt>
                <c:pt idx="1578">
                  <c:v>0.10407262956837769</c:v>
                </c:pt>
                <c:pt idx="1579">
                  <c:v>0.10375942259337395</c:v>
                </c:pt>
                <c:pt idx="1580">
                  <c:v>0.10344733836857348</c:v>
                </c:pt>
                <c:pt idx="1581">
                  <c:v>0.10313637223628075</c:v>
                </c:pt>
                <c:pt idx="1582">
                  <c:v>0.10282651956069423</c:v>
                </c:pt>
                <c:pt idx="1583">
                  <c:v>0.10251777572779268</c:v>
                </c:pt>
                <c:pt idx="1584">
                  <c:v>0.1022101361452199</c:v>
                </c:pt>
                <c:pt idx="1585">
                  <c:v>0.10190359624217167</c:v>
                </c:pt>
                <c:pt idx="1586">
                  <c:v>0.10159815146928367</c:v>
                </c:pt>
                <c:pt idx="1587">
                  <c:v>0.10129379729851823</c:v>
                </c:pt>
                <c:pt idx="1588">
                  <c:v>0.10099052922305372</c:v>
                </c:pt>
                <c:pt idx="1589">
                  <c:v>0.10068834275717339</c:v>
                </c:pt>
                <c:pt idx="1590">
                  <c:v>0.10038723343615492</c:v>
                </c:pt>
                <c:pt idx="1591">
                  <c:v>0.10008719681616145</c:v>
                </c:pt>
                <c:pt idx="1592">
                  <c:v>9.9788228474132226E-2</c:v>
                </c:pt>
                <c:pt idx="1593">
                  <c:v>9.9490324007674297E-2</c:v>
                </c:pt>
                <c:pt idx="1594">
                  <c:v>9.919347903495486E-2</c:v>
                </c:pt>
                <c:pt idx="1595">
                  <c:v>9.889768919459449E-2</c:v>
                </c:pt>
                <c:pt idx="1596">
                  <c:v>9.8602950145560031E-2</c:v>
                </c:pt>
                <c:pt idx="1597">
                  <c:v>9.8309257567059508E-2</c:v>
                </c:pt>
                <c:pt idx="1598">
                  <c:v>9.8016607158436464E-2</c:v>
                </c:pt>
                <c:pt idx="1599">
                  <c:v>9.7724994639065199E-2</c:v>
                </c:pt>
                <c:pt idx="1600">
                  <c:v>9.74344157482471E-2</c:v>
                </c:pt>
                <c:pt idx="1601">
                  <c:v>9.7144866245107014E-2</c:v>
                </c:pt>
                <c:pt idx="1602">
                  <c:v>9.6856341908490226E-2</c:v>
                </c:pt>
                <c:pt idx="1603">
                  <c:v>9.6568838536860324E-2</c:v>
                </c:pt>
                <c:pt idx="1604">
                  <c:v>9.6282351948197814E-2</c:v>
                </c:pt>
                <c:pt idx="1605">
                  <c:v>9.5996877979898698E-2</c:v>
                </c:pt>
                <c:pt idx="1606">
                  <c:v>9.5712412488673723E-2</c:v>
                </c:pt>
                <c:pt idx="1607">
                  <c:v>9.5428951350449029E-2</c:v>
                </c:pt>
                <c:pt idx="1608">
                  <c:v>9.5146490460266381E-2</c:v>
                </c:pt>
                <c:pt idx="1609">
                  <c:v>9.4865025732184194E-2</c:v>
                </c:pt>
                <c:pt idx="1610">
                  <c:v>9.4584553099179611E-2</c:v>
                </c:pt>
                <c:pt idx="1611">
                  <c:v>9.4305068513050969E-2</c:v>
                </c:pt>
                <c:pt idx="1612">
                  <c:v>9.4026567944319905E-2</c:v>
                </c:pt>
                <c:pt idx="1613">
                  <c:v>9.3749047382135561E-2</c:v>
                </c:pt>
                <c:pt idx="1614">
                  <c:v>9.3472502834178309E-2</c:v>
                </c:pt>
                <c:pt idx="1615">
                  <c:v>9.3196930326564023E-2</c:v>
                </c:pt>
                <c:pt idx="1616">
                  <c:v>9.2922325903749034E-2</c:v>
                </c:pt>
                <c:pt idx="1617">
                  <c:v>9.2648685628436422E-2</c:v>
                </c:pt>
                <c:pt idx="1618">
                  <c:v>9.2376005581481527E-2</c:v>
                </c:pt>
                <c:pt idx="1619">
                  <c:v>9.210428186179842E-2</c:v>
                </c:pt>
                <c:pt idx="1620">
                  <c:v>9.1833510586268097E-2</c:v>
                </c:pt>
                <c:pt idx="1621">
                  <c:v>9.1563687889644849E-2</c:v>
                </c:pt>
                <c:pt idx="1622">
                  <c:v>9.1294809924465523E-2</c:v>
                </c:pt>
                <c:pt idx="1623">
                  <c:v>9.1026872860957578E-2</c:v>
                </c:pt>
                <c:pt idx="1624">
                  <c:v>9.075987288694902E-2</c:v>
                </c:pt>
                <c:pt idx="1625">
                  <c:v>9.0493806207777513E-2</c:v>
                </c:pt>
                <c:pt idx="1626">
                  <c:v>9.0228669046201346E-2</c:v>
                </c:pt>
                <c:pt idx="1627">
                  <c:v>8.9964457642309523E-2</c:v>
                </c:pt>
                <c:pt idx="1628">
                  <c:v>8.9701168253433522E-2</c:v>
                </c:pt>
                <c:pt idx="1629">
                  <c:v>8.9438797154058711E-2</c:v>
                </c:pt>
                <c:pt idx="1630">
                  <c:v>8.9177340635737332E-2</c:v>
                </c:pt>
                <c:pt idx="1631">
                  <c:v>8.8916795007000518E-2</c:v>
                </c:pt>
                <c:pt idx="1632">
                  <c:v>8.8657156593271974E-2</c:v>
                </c:pt>
                <c:pt idx="1633">
                  <c:v>8.8398421736781488E-2</c:v>
                </c:pt>
                <c:pt idx="1634">
                  <c:v>8.8140586796479736E-2</c:v>
                </c:pt>
                <c:pt idx="1635">
                  <c:v>8.7883648147952201E-2</c:v>
                </c:pt>
                <c:pt idx="1636">
                  <c:v>8.7627602183335179E-2</c:v>
                </c:pt>
                <c:pt idx="1637">
                  <c:v>8.7372445311230645E-2</c:v>
                </c:pt>
                <c:pt idx="1638">
                  <c:v>8.7118173956623343E-2</c:v>
                </c:pt>
                <c:pt idx="1639">
                  <c:v>8.6864784560796562E-2</c:v>
                </c:pt>
                <c:pt idx="1640">
                  <c:v>8.661227358124983E-2</c:v>
                </c:pt>
                <c:pt idx="1641">
                  <c:v>8.6360637491616016E-2</c:v>
                </c:pt>
                <c:pt idx="1642">
                  <c:v>8.6109872781579971E-2</c:v>
                </c:pt>
                <c:pt idx="1643">
                  <c:v>8.5859975956796022E-2</c:v>
                </c:pt>
                <c:pt idx="1644">
                  <c:v>8.5610943538807951E-2</c:v>
                </c:pt>
                <c:pt idx="1645">
                  <c:v>8.5362772064967785E-2</c:v>
                </c:pt>
                <c:pt idx="1646">
                  <c:v>8.5115458088355966E-2</c:v>
                </c:pt>
                <c:pt idx="1647">
                  <c:v>8.4868998177701285E-2</c:v>
                </c:pt>
                <c:pt idx="1648">
                  <c:v>8.4623388917301756E-2</c:v>
                </c:pt>
                <c:pt idx="1649">
                  <c:v>8.4378626906945933E-2</c:v>
                </c:pt>
                <c:pt idx="1650">
                  <c:v>8.4134708761834556E-2</c:v>
                </c:pt>
                <c:pt idx="1651">
                  <c:v>8.3891631112501988E-2</c:v>
                </c:pt>
                <c:pt idx="1652">
                  <c:v>8.3649390604739832E-2</c:v>
                </c:pt>
                <c:pt idx="1653">
                  <c:v>8.3407983899518687E-2</c:v>
                </c:pt>
                <c:pt idx="1654">
                  <c:v>8.3167407672912391E-2</c:v>
                </c:pt>
                <c:pt idx="1655">
                  <c:v>8.2927658616021013E-2</c:v>
                </c:pt>
                <c:pt idx="1656">
                  <c:v>8.2688733434895689E-2</c:v>
                </c:pt>
                <c:pt idx="1657">
                  <c:v>8.2450628850463115E-2</c:v>
                </c:pt>
                <c:pt idx="1658">
                  <c:v>8.2213341598450201E-2</c:v>
                </c:pt>
                <c:pt idx="1659">
                  <c:v>8.1976868429310026E-2</c:v>
                </c:pt>
                <c:pt idx="1660">
                  <c:v>8.174120610814721E-2</c:v>
                </c:pt>
                <c:pt idx="1661">
                  <c:v>8.1506351414644865E-2</c:v>
                </c:pt>
                <c:pt idx="1662">
                  <c:v>8.1272301142990375E-2</c:v>
                </c:pt>
                <c:pt idx="1663">
                  <c:v>8.1039052101803385E-2</c:v>
                </c:pt>
                <c:pt idx="1664">
                  <c:v>8.0806601114062737E-2</c:v>
                </c:pt>
                <c:pt idx="1665">
                  <c:v>8.0574945017034535E-2</c:v>
                </c:pt>
                <c:pt idx="1666">
                  <c:v>8.0344080662200279E-2</c:v>
                </c:pt>
                <c:pt idx="1667">
                  <c:v>8.0114004915186207E-2</c:v>
                </c:pt>
                <c:pt idx="1668">
                  <c:v>7.9884714655691524E-2</c:v>
                </c:pt>
                <c:pt idx="1669">
                  <c:v>7.9656206777418109E-2</c:v>
                </c:pt>
                <c:pt idx="1670">
                  <c:v>7.9428478188000889E-2</c:v>
                </c:pt>
                <c:pt idx="1671">
                  <c:v>7.9201525808937592E-2</c:v>
                </c:pt>
                <c:pt idx="1672">
                  <c:v>7.8975346575519439E-2</c:v>
                </c:pt>
                <c:pt idx="1673">
                  <c:v>7.874993743676241E-2</c:v>
                </c:pt>
                <c:pt idx="1674">
                  <c:v>7.8525295355338406E-2</c:v>
                </c:pt>
                <c:pt idx="1675">
                  <c:v>7.8301417307507004E-2</c:v>
                </c:pt>
                <c:pt idx="1676">
                  <c:v>7.8078300283047908E-2</c:v>
                </c:pt>
                <c:pt idx="1677">
                  <c:v>7.7855941285193339E-2</c:v>
                </c:pt>
                <c:pt idx="1678">
                  <c:v>7.7634337330560702E-2</c:v>
                </c:pt>
                <c:pt idx="1679">
                  <c:v>7.7413485449086147E-2</c:v>
                </c:pt>
                <c:pt idx="1680">
                  <c:v>7.719338268395802E-2</c:v>
                </c:pt>
                <c:pt idx="1681">
                  <c:v>7.6974026091551101E-2</c:v>
                </c:pt>
                <c:pt idx="1682">
                  <c:v>7.6755412741360801E-2</c:v>
                </c:pt>
                <c:pt idx="1683">
                  <c:v>7.6537539715937714E-2</c:v>
                </c:pt>
                <c:pt idx="1684">
                  <c:v>7.6320404110823123E-2</c:v>
                </c:pt>
                <c:pt idx="1685">
                  <c:v>7.6104003034483864E-2</c:v>
                </c:pt>
                <c:pt idx="1686">
                  <c:v>7.5888333608248884E-2</c:v>
                </c:pt>
                <c:pt idx="1687">
                  <c:v>7.5673392966244535E-2</c:v>
                </c:pt>
                <c:pt idx="1688">
                  <c:v>7.545917825533173E-2</c:v>
                </c:pt>
                <c:pt idx="1689">
                  <c:v>7.5245686635042427E-2</c:v>
                </c:pt>
                <c:pt idx="1690">
                  <c:v>7.5032915277516918E-2</c:v>
                </c:pt>
                <c:pt idx="1691">
                  <c:v>7.4820861367441358E-2</c:v>
                </c:pt>
                <c:pt idx="1692">
                  <c:v>7.4609522101985529E-2</c:v>
                </c:pt>
                <c:pt idx="1693">
                  <c:v>7.4398894690741443E-2</c:v>
                </c:pt>
                <c:pt idx="1694">
                  <c:v>7.4188976355661129E-2</c:v>
                </c:pt>
                <c:pt idx="1695">
                  <c:v>7.3979764330996303E-2</c:v>
                </c:pt>
                <c:pt idx="1696">
                  <c:v>7.3771255863237184E-2</c:v>
                </c:pt>
                <c:pt idx="1697">
                  <c:v>7.3563448211052027E-2</c:v>
                </c:pt>
                <c:pt idx="1698">
                  <c:v>7.3356338645227101E-2</c:v>
                </c:pt>
                <c:pt idx="1699">
                  <c:v>7.3149924448606782E-2</c:v>
                </c:pt>
                <c:pt idx="1700">
                  <c:v>7.2944202916034193E-2</c:v>
                </c:pt>
                <c:pt idx="1701">
                  <c:v>7.2739171354292184E-2</c:v>
                </c:pt>
                <c:pt idx="1702">
                  <c:v>7.2534827082043993E-2</c:v>
                </c:pt>
                <c:pt idx="1703">
                  <c:v>7.2331167429775328E-2</c:v>
                </c:pt>
                <c:pt idx="1704">
                  <c:v>7.212818973973581E-2</c:v>
                </c:pt>
                <c:pt idx="1705">
                  <c:v>7.1925891365881137E-2</c:v>
                </c:pt>
                <c:pt idx="1706">
                  <c:v>7.1724269673815705E-2</c:v>
                </c:pt>
                <c:pt idx="1707">
                  <c:v>7.1523322040735124E-2</c:v>
                </c:pt>
                <c:pt idx="1708">
                  <c:v>7.1323045855369513E-2</c:v>
                </c:pt>
                <c:pt idx="1709">
                  <c:v>7.1123438517926574E-2</c:v>
                </c:pt>
                <c:pt idx="1710">
                  <c:v>7.0924497440035636E-2</c:v>
                </c:pt>
                <c:pt idx="1711">
                  <c:v>7.0726220044691174E-2</c:v>
                </c:pt>
                <c:pt idx="1712">
                  <c:v>7.0528603766197462E-2</c:v>
                </c:pt>
                <c:pt idx="1713">
                  <c:v>7.0331646050113286E-2</c:v>
                </c:pt>
                <c:pt idx="1714">
                  <c:v>7.0135344353196002E-2</c:v>
                </c:pt>
                <c:pt idx="1715">
                  <c:v>6.9939696143347913E-2</c:v>
                </c:pt>
                <c:pt idx="1716">
                  <c:v>6.9744698899560587E-2</c:v>
                </c:pt>
                <c:pt idx="1717">
                  <c:v>6.9550350111861461E-2</c:v>
                </c:pt>
                <c:pt idx="1718">
                  <c:v>6.9356647281259703E-2</c:v>
                </c:pt>
                <c:pt idx="1719">
                  <c:v>6.9163587919692085E-2</c:v>
                </c:pt>
                <c:pt idx="1720">
                  <c:v>6.8971169549970096E-2</c:v>
                </c:pt>
                <c:pt idx="1721">
                  <c:v>6.8779389705727251E-2</c:v>
                </c:pt>
                <c:pt idx="1722">
                  <c:v>6.8588245931365144E-2</c:v>
                </c:pt>
                <c:pt idx="1723">
                  <c:v>6.8397735782002034E-2</c:v>
                </c:pt>
                <c:pt idx="1724">
                  <c:v>6.8207856823420079E-2</c:v>
                </c:pt>
                <c:pt idx="1725">
                  <c:v>6.8018606632013631E-2</c:v>
                </c:pt>
                <c:pt idx="1726">
                  <c:v>6.7829982794737273E-2</c:v>
                </c:pt>
                <c:pt idx="1727">
                  <c:v>6.764198290905489E-2</c:v>
                </c:pt>
                <c:pt idx="1728">
                  <c:v>6.7454604582888295E-2</c:v>
                </c:pt>
                <c:pt idx="1729">
                  <c:v>6.7267845434566098E-2</c:v>
                </c:pt>
                <c:pt idx="1730">
                  <c:v>6.7081703092773823E-2</c:v>
                </c:pt>
                <c:pt idx="1731">
                  <c:v>6.6896175196503038E-2</c:v>
                </c:pt>
                <c:pt idx="1732">
                  <c:v>6.6711259395001693E-2</c:v>
                </c:pt>
                <c:pt idx="1733">
                  <c:v>6.6526953347724044E-2</c:v>
                </c:pt>
                <c:pt idx="1734">
                  <c:v>6.6343254724281514E-2</c:v>
                </c:pt>
                <c:pt idx="1735">
                  <c:v>6.6160161204393192E-2</c:v>
                </c:pt>
                <c:pt idx="1736">
                  <c:v>6.5977670477837008E-2</c:v>
                </c:pt>
                <c:pt idx="1737">
                  <c:v>6.5795780244401053E-2</c:v>
                </c:pt>
                <c:pt idx="1738">
                  <c:v>6.5614488213834879E-2</c:v>
                </c:pt>
                <c:pt idx="1739">
                  <c:v>6.54337921058019E-2</c:v>
                </c:pt>
                <c:pt idx="1740">
                  <c:v>6.5253689649830721E-2</c:v>
                </c:pt>
                <c:pt idx="1741">
                  <c:v>6.5074178585268067E-2</c:v>
                </c:pt>
                <c:pt idx="1742">
                  <c:v>6.4895256661231276E-2</c:v>
                </c:pt>
                <c:pt idx="1743">
                  <c:v>6.4716921636560676E-2</c:v>
                </c:pt>
                <c:pt idx="1744">
                  <c:v>6.4539171279773072E-2</c:v>
                </c:pt>
                <c:pt idx="1745">
                  <c:v>6.4362003369015375E-2</c:v>
                </c:pt>
                <c:pt idx="1746">
                  <c:v>6.4185415692017384E-2</c:v>
                </c:pt>
                <c:pt idx="1747">
                  <c:v>6.4009406046046449E-2</c:v>
                </c:pt>
                <c:pt idx="1748">
                  <c:v>6.3833972237860831E-2</c:v>
                </c:pt>
                <c:pt idx="1749">
                  <c:v>6.3659112083664662E-2</c:v>
                </c:pt>
                <c:pt idx="1750">
                  <c:v>6.3484823409062169E-2</c:v>
                </c:pt>
                <c:pt idx="1751">
                  <c:v>6.3311104049012398E-2</c:v>
                </c:pt>
                <c:pt idx="1752">
                  <c:v>6.3137951847784368E-2</c:v>
                </c:pt>
                <c:pt idx="1753">
                  <c:v>6.2965364658912504E-2</c:v>
                </c:pt>
                <c:pt idx="1754">
                  <c:v>6.2793340345152021E-2</c:v>
                </c:pt>
                <c:pt idx="1755">
                  <c:v>6.2621876778434685E-2</c:v>
                </c:pt>
                <c:pt idx="1756">
                  <c:v>6.2450971839824808E-2</c:v>
                </c:pt>
                <c:pt idx="1757">
                  <c:v>6.2280623419475344E-2</c:v>
                </c:pt>
                <c:pt idx="1758">
                  <c:v>6.2110829416584676E-2</c:v>
                </c:pt>
                <c:pt idx="1759">
                  <c:v>6.1941587739352912E-2</c:v>
                </c:pt>
                <c:pt idx="1760">
                  <c:v>6.1772896304939304E-2</c:v>
                </c:pt>
                <c:pt idx="1761">
                  <c:v>6.1604753039418564E-2</c:v>
                </c:pt>
                <c:pt idx="1762">
                  <c:v>6.1437155877739159E-2</c:v>
                </c:pt>
                <c:pt idx="1763">
                  <c:v>6.1270102763680306E-2</c:v>
                </c:pt>
                <c:pt idx="1764">
                  <c:v>6.11035916498101E-2</c:v>
                </c:pt>
                <c:pt idx="1765">
                  <c:v>6.0937620497443175E-2</c:v>
                </c:pt>
                <c:pt idx="1766">
                  <c:v>6.0772187276599374E-2</c:v>
                </c:pt>
                <c:pt idx="1767">
                  <c:v>6.0607289965961993E-2</c:v>
                </c:pt>
                <c:pt idx="1768">
                  <c:v>6.0442926552836708E-2</c:v>
                </c:pt>
                <c:pt idx="1769">
                  <c:v>6.0279095033109957E-2</c:v>
                </c:pt>
                <c:pt idx="1770">
                  <c:v>6.0115793411208901E-2</c:v>
                </c:pt>
                <c:pt idx="1771">
                  <c:v>5.9953019700059867E-2</c:v>
                </c:pt>
                <c:pt idx="1772">
                  <c:v>5.9790771921048778E-2</c:v>
                </c:pt>
                <c:pt idx="1773">
                  <c:v>5.9629048103979794E-2</c:v>
                </c:pt>
                <c:pt idx="1774">
                  <c:v>5.9467846287036934E-2</c:v>
                </c:pt>
                <c:pt idx="1775">
                  <c:v>5.9307164516742596E-2</c:v>
                </c:pt>
                <c:pt idx="1776">
                  <c:v>5.9147000847918907E-2</c:v>
                </c:pt>
                <c:pt idx="1777">
                  <c:v>5.8987353343648102E-2</c:v>
                </c:pt>
                <c:pt idx="1778">
                  <c:v>5.8828220075233396E-2</c:v>
                </c:pt>
                <c:pt idx="1779">
                  <c:v>5.8669599122159806E-2</c:v>
                </c:pt>
                <c:pt idx="1780">
                  <c:v>5.8511488572055681E-2</c:v>
                </c:pt>
                <c:pt idx="1781">
                  <c:v>5.8353886520653882E-2</c:v>
                </c:pt>
                <c:pt idx="1782">
                  <c:v>5.819679107175349E-2</c:v>
                </c:pt>
                <c:pt idx="1783">
                  <c:v>5.8040200337181484E-2</c:v>
                </c:pt>
                <c:pt idx="1784">
                  <c:v>5.7884112436755175E-2</c:v>
                </c:pt>
                <c:pt idx="1785">
                  <c:v>5.7728525498244053E-2</c:v>
                </c:pt>
                <c:pt idx="1786">
                  <c:v>5.7573437657332298E-2</c:v>
                </c:pt>
                <c:pt idx="1787">
                  <c:v>5.7418847057581393E-2</c:v>
                </c:pt>
                <c:pt idx="1788">
                  <c:v>5.7264751850393002E-2</c:v>
                </c:pt>
                <c:pt idx="1789">
                  <c:v>5.7111150194971975E-2</c:v>
                </c:pt>
                <c:pt idx="1790">
                  <c:v>5.6958040258289565E-2</c:v>
                </c:pt>
                <c:pt idx="1791">
                  <c:v>5.6805420215046677E-2</c:v>
                </c:pt>
                <c:pt idx="1792">
                  <c:v>5.6653288247637427E-2</c:v>
                </c:pt>
                <c:pt idx="1793">
                  <c:v>5.6501642546113257E-2</c:v>
                </c:pt>
                <c:pt idx="1794">
                  <c:v>5.6350481308146551E-2</c:v>
                </c:pt>
                <c:pt idx="1795">
                  <c:v>5.6199802738994678E-2</c:v>
                </c:pt>
                <c:pt idx="1796">
                  <c:v>5.6049605051465057E-2</c:v>
                </c:pt>
                <c:pt idx="1797">
                  <c:v>5.5899886465878595E-2</c:v>
                </c:pt>
                <c:pt idx="1798">
                  <c:v>5.5750645210035275E-2</c:v>
                </c:pt>
                <c:pt idx="1799">
                  <c:v>5.560187951917845E-2</c:v>
                </c:pt>
                <c:pt idx="1800">
                  <c:v>5.5453587635960484E-2</c:v>
                </c:pt>
                <c:pt idx="1801">
                  <c:v>5.530576781040742E-2</c:v>
                </c:pt>
                <c:pt idx="1802">
                  <c:v>5.515841829988468E-2</c:v>
                </c:pt>
                <c:pt idx="1803">
                  <c:v>5.5011537369062793E-2</c:v>
                </c:pt>
                <c:pt idx="1804">
                  <c:v>5.4865123289882897E-2</c:v>
                </c:pt>
                <c:pt idx="1805">
                  <c:v>5.4719174341522958E-2</c:v>
                </c:pt>
                <c:pt idx="1806">
                  <c:v>5.4573688810363688E-2</c:v>
                </c:pt>
                <c:pt idx="1807">
                  <c:v>5.4428664989954877E-2</c:v>
                </c:pt>
                <c:pt idx="1808">
                  <c:v>5.4284101180982147E-2</c:v>
                </c:pt>
                <c:pt idx="1809">
                  <c:v>5.4139995691233324E-2</c:v>
                </c:pt>
                <c:pt idx="1810">
                  <c:v>5.3996346835565333E-2</c:v>
                </c:pt>
                <c:pt idx="1811">
                  <c:v>5.3853152935871243E-2</c:v>
                </c:pt>
                <c:pt idx="1812">
                  <c:v>5.3710412321047396E-2</c:v>
                </c:pt>
                <c:pt idx="1813">
                  <c:v>5.3568123326960662E-2</c:v>
                </c:pt>
                <c:pt idx="1814">
                  <c:v>5.342628429641634E-2</c:v>
                </c:pt>
                <c:pt idx="1815">
                  <c:v>5.3284893579125185E-2</c:v>
                </c:pt>
                <c:pt idx="1816">
                  <c:v>5.3143949531671876E-2</c:v>
                </c:pt>
                <c:pt idx="1817">
                  <c:v>5.3003450517482613E-2</c:v>
                </c:pt>
                <c:pt idx="1818">
                  <c:v>5.2863394906793468E-2</c:v>
                </c:pt>
                <c:pt idx="1819">
                  <c:v>5.2723781076618521E-2</c:v>
                </c:pt>
                <c:pt idx="1820">
                  <c:v>5.2584607410718735E-2</c:v>
                </c:pt>
                <c:pt idx="1821">
                  <c:v>5.2445872299570165E-2</c:v>
                </c:pt>
                <c:pt idx="1822">
                  <c:v>5.2307574140333338E-2</c:v>
                </c:pt>
                <c:pt idx="1823">
                  <c:v>5.2169711336821398E-2</c:v>
                </c:pt>
                <c:pt idx="1824">
                  <c:v>5.2032282299470059E-2</c:v>
                </c:pt>
                <c:pt idx="1825">
                  <c:v>5.1895285445306499E-2</c:v>
                </c:pt>
                <c:pt idx="1826">
                  <c:v>5.1758719197918829E-2</c:v>
                </c:pt>
                <c:pt idx="1827">
                  <c:v>5.1622581987425913E-2</c:v>
                </c:pt>
                <c:pt idx="1828">
                  <c:v>5.1486872250446743E-2</c:v>
                </c:pt>
                <c:pt idx="1829">
                  <c:v>5.1351588430070691E-2</c:v>
                </c:pt>
                <c:pt idx="1830">
                  <c:v>5.1216728975827554E-2</c:v>
                </c:pt>
                <c:pt idx="1831">
                  <c:v>5.1082292343657514E-2</c:v>
                </c:pt>
                <c:pt idx="1832">
                  <c:v>5.0948276995881912E-2</c:v>
                </c:pt>
                <c:pt idx="1833">
                  <c:v>5.0814681401173435E-2</c:v>
                </c:pt>
                <c:pt idx="1834">
                  <c:v>5.0681504034526891E-2</c:v>
                </c:pt>
                <c:pt idx="1835">
                  <c:v>5.0548743377230074E-2</c:v>
                </c:pt>
                <c:pt idx="1836">
                  <c:v>5.0416397916834964E-2</c:v>
                </c:pt>
                <c:pt idx="1837">
                  <c:v>5.0284466147128185E-2</c:v>
                </c:pt>
                <c:pt idx="1838">
                  <c:v>5.0152946568103006E-2</c:v>
                </c:pt>
                <c:pt idx="1839">
                  <c:v>5.0021837685930437E-2</c:v>
                </c:pt>
                <c:pt idx="1840">
                  <c:v>4.989113801293079E-2</c:v>
                </c:pt>
                <c:pt idx="1841">
                  <c:v>4.9760846067545175E-2</c:v>
                </c:pt>
                <c:pt idx="1842">
                  <c:v>4.9630960374307927E-2</c:v>
                </c:pt>
                <c:pt idx="1843">
                  <c:v>4.9501479463818054E-2</c:v>
                </c:pt>
                <c:pt idx="1844">
                  <c:v>4.9372401872711698E-2</c:v>
                </c:pt>
                <c:pt idx="1845">
                  <c:v>4.9243726143633974E-2</c:v>
                </c:pt>
                <c:pt idx="1846">
                  <c:v>4.9115450825212022E-2</c:v>
                </c:pt>
                <c:pt idx="1847">
                  <c:v>4.8987574472027028E-2</c:v>
                </c:pt>
                <c:pt idx="1848">
                  <c:v>4.8860095644587334E-2</c:v>
                </c:pt>
                <c:pt idx="1849">
                  <c:v>4.8733012909300849E-2</c:v>
                </c:pt>
                <c:pt idx="1850">
                  <c:v>4.8606324838448338E-2</c:v>
                </c:pt>
                <c:pt idx="1851">
                  <c:v>4.84800300101563E-2</c:v>
                </c:pt>
                <c:pt idx="1852">
                  <c:v>4.8354127008370482E-2</c:v>
                </c:pt>
                <c:pt idx="1853">
                  <c:v>4.8228614422829011E-2</c:v>
                </c:pt>
                <c:pt idx="1854">
                  <c:v>4.8103490849036125E-2</c:v>
                </c:pt>
                <c:pt idx="1855">
                  <c:v>4.7978754888235449E-2</c:v>
                </c:pt>
                <c:pt idx="1856">
                  <c:v>4.7854405147384323E-2</c:v>
                </c:pt>
                <c:pt idx="1857">
                  <c:v>4.7730440239127196E-2</c:v>
                </c:pt>
                <c:pt idx="1858">
                  <c:v>4.7606858781769866E-2</c:v>
                </c:pt>
                <c:pt idx="1859">
                  <c:v>4.7483659399254016E-2</c:v>
                </c:pt>
                <c:pt idx="1860">
                  <c:v>4.7360840721130733E-2</c:v>
                </c:pt>
                <c:pt idx="1861">
                  <c:v>4.7238401382535641E-2</c:v>
                </c:pt>
                <c:pt idx="1862">
                  <c:v>4.7116340024163032E-2</c:v>
                </c:pt>
                <c:pt idx="1863">
                  <c:v>4.6994655292240915E-2</c:v>
                </c:pt>
                <c:pt idx="1864">
                  <c:v>4.6873345838505567E-2</c:v>
                </c:pt>
                <c:pt idx="1865">
                  <c:v>4.6752410320176588E-2</c:v>
                </c:pt>
                <c:pt idx="1866">
                  <c:v>4.6631847399931786E-2</c:v>
                </c:pt>
                <c:pt idx="1867">
                  <c:v>4.6511655745882716E-2</c:v>
                </c:pt>
                <c:pt idx="1868">
                  <c:v>4.6391834031549756E-2</c:v>
                </c:pt>
                <c:pt idx="1869">
                  <c:v>4.6272380935837458E-2</c:v>
                </c:pt>
                <c:pt idx="1870">
                  <c:v>4.6153295143010482E-2</c:v>
                </c:pt>
                <c:pt idx="1871">
                  <c:v>4.6034575342668888E-2</c:v>
                </c:pt>
                <c:pt idx="1872">
                  <c:v>4.5916220229724296E-2</c:v>
                </c:pt>
                <c:pt idx="1873">
                  <c:v>4.5798228504375239E-2</c:v>
                </c:pt>
                <c:pt idx="1874">
                  <c:v>4.5680598872084067E-2</c:v>
                </c:pt>
                <c:pt idx="1875">
                  <c:v>4.5563330043552494E-2</c:v>
                </c:pt>
                <c:pt idx="1876">
                  <c:v>4.5446420734697984E-2</c:v>
                </c:pt>
                <c:pt idx="1877">
                  <c:v>4.5329869666630287E-2</c:v>
                </c:pt>
                <c:pt idx="1878">
                  <c:v>4.5213675565627928E-2</c:v>
                </c:pt>
                <c:pt idx="1879">
                  <c:v>4.5097837163114794E-2</c:v>
                </c:pt>
                <c:pt idx="1880">
                  <c:v>4.4982353195636933E-2</c:v>
                </c:pt>
                <c:pt idx="1881">
                  <c:v>4.4867222404839494E-2</c:v>
                </c:pt>
                <c:pt idx="1882">
                  <c:v>4.4752443537443523E-2</c:v>
                </c:pt>
                <c:pt idx="1883">
                  <c:v>4.4638015345223304E-2</c:v>
                </c:pt>
                <c:pt idx="1884">
                  <c:v>4.452393658498343E-2</c:v>
                </c:pt>
                <c:pt idx="1885">
                  <c:v>4.4410206018536333E-2</c:v>
                </c:pt>
                <c:pt idx="1886">
                  <c:v>4.4296822412679175E-2</c:v>
                </c:pt>
                <c:pt idx="1887">
                  <c:v>4.4183784539172322E-2</c:v>
                </c:pt>
                <c:pt idx="1888">
                  <c:v>4.4071091174716123E-2</c:v>
                </c:pt>
                <c:pt idx="1889">
                  <c:v>4.3958741100929177E-2</c:v>
                </c:pt>
                <c:pt idx="1890">
                  <c:v>4.3846733104326241E-2</c:v>
                </c:pt>
                <c:pt idx="1891">
                  <c:v>4.3735065976295853E-2</c:v>
                </c:pt>
                <c:pt idx="1892">
                  <c:v>4.3623738513078852E-2</c:v>
                </c:pt>
                <c:pt idx="1893">
                  <c:v>4.3512749515746484E-2</c:v>
                </c:pt>
                <c:pt idx="1894">
                  <c:v>4.3402097790178493E-2</c:v>
                </c:pt>
                <c:pt idx="1895">
                  <c:v>4.3291782147041914E-2</c:v>
                </c:pt>
                <c:pt idx="1896">
                  <c:v>4.318180140176936E-2</c:v>
                </c:pt>
                <c:pt idx="1897">
                  <c:v>4.3072154374537798E-2</c:v>
                </c:pt>
                <c:pt idx="1898">
                  <c:v>4.2962839890247226E-2</c:v>
                </c:pt>
                <c:pt idx="1899">
                  <c:v>4.2853856778499365E-2</c:v>
                </c:pt>
                <c:pt idx="1900">
                  <c:v>4.2745203873577234E-2</c:v>
                </c:pt>
                <c:pt idx="1901">
                  <c:v>4.2636880014423471E-2</c:v>
                </c:pt>
                <c:pt idx="1902">
                  <c:v>4.2528884044619832E-2</c:v>
                </c:pt>
                <c:pt idx="1903">
                  <c:v>4.2421214812366707E-2</c:v>
                </c:pt>
                <c:pt idx="1904">
                  <c:v>4.2313871170461884E-2</c:v>
                </c:pt>
                <c:pt idx="1905">
                  <c:v>4.2206851976280595E-2</c:v>
                </c:pt>
                <c:pt idx="1906">
                  <c:v>4.2100156091754923E-2</c:v>
                </c:pt>
                <c:pt idx="1907">
                  <c:v>4.1993782383353377E-2</c:v>
                </c:pt>
                <c:pt idx="1908">
                  <c:v>4.1887729722060681E-2</c:v>
                </c:pt>
                <c:pt idx="1909">
                  <c:v>4.1781996983357772E-2</c:v>
                </c:pt>
                <c:pt idx="1910">
                  <c:v>4.1676583047201635E-2</c:v>
                </c:pt>
                <c:pt idx="1911">
                  <c:v>4.1571486798005465E-2</c:v>
                </c:pt>
                <c:pt idx="1912">
                  <c:v>4.1466707124618946E-2</c:v>
                </c:pt>
                <c:pt idx="1913">
                  <c:v>4.1362242920308205E-2</c:v>
                </c:pt>
                <c:pt idx="1914">
                  <c:v>4.1258093082736508E-2</c:v>
                </c:pt>
                <c:pt idx="1915">
                  <c:v>4.1154256513944498E-2</c:v>
                </c:pt>
                <c:pt idx="1916">
                  <c:v>4.1050732120331036E-2</c:v>
                </c:pt>
                <c:pt idx="1917">
                  <c:v>4.0947518812633373E-2</c:v>
                </c:pt>
                <c:pt idx="1918">
                  <c:v>4.0844615505908323E-2</c:v>
                </c:pt>
                <c:pt idx="1919">
                  <c:v>4.0742021119513097E-2</c:v>
                </c:pt>
                <c:pt idx="1920">
                  <c:v>4.0639734577085827E-2</c:v>
                </c:pt>
                <c:pt idx="1921">
                  <c:v>4.0537754806527278E-2</c:v>
                </c:pt>
                <c:pt idx="1922">
                  <c:v>4.0436080739981201E-2</c:v>
                </c:pt>
                <c:pt idx="1923">
                  <c:v>4.0334711313816177E-2</c:v>
                </c:pt>
                <c:pt idx="1924">
                  <c:v>4.0233645468606506E-2</c:v>
                </c:pt>
                <c:pt idx="1925">
                  <c:v>4.013288214911398E-2</c:v>
                </c:pt>
                <c:pt idx="1926">
                  <c:v>4.0032420304268929E-2</c:v>
                </c:pt>
                <c:pt idx="1927">
                  <c:v>3.9932258887152211E-2</c:v>
                </c:pt>
                <c:pt idx="1928">
                  <c:v>3.983239685497672E-2</c:v>
                </c:pt>
                <c:pt idx="1929">
                  <c:v>3.9732833169068955E-2</c:v>
                </c:pt>
                <c:pt idx="1930">
                  <c:v>3.9633566794851284E-2</c:v>
                </c:pt>
                <c:pt idx="1931">
                  <c:v>3.9534596701823452E-2</c:v>
                </c:pt>
                <c:pt idx="1932">
                  <c:v>3.9435921863544998E-2</c:v>
                </c:pt>
                <c:pt idx="1933">
                  <c:v>3.9337541257616945E-2</c:v>
                </c:pt>
                <c:pt idx="1934">
                  <c:v>3.9239453865664436E-2</c:v>
                </c:pt>
                <c:pt idx="1935">
                  <c:v>3.9141658673318674E-2</c:v>
                </c:pt>
                <c:pt idx="1936">
                  <c:v>3.9044154670199491E-2</c:v>
                </c:pt>
                <c:pt idx="1937">
                  <c:v>3.8946940849897721E-2</c:v>
                </c:pt>
                <c:pt idx="1938">
                  <c:v>3.8850016209957802E-2</c:v>
                </c:pt>
                <c:pt idx="1939">
                  <c:v>3.8753379751860342E-2</c:v>
                </c:pt>
                <c:pt idx="1940">
                  <c:v>3.8657030481004849E-2</c:v>
                </c:pt>
                <c:pt idx="1941">
                  <c:v>3.8560967406692535E-2</c:v>
                </c:pt>
                <c:pt idx="1942">
                  <c:v>3.846518954210925E-2</c:v>
                </c:pt>
                <c:pt idx="1943">
                  <c:v>3.8369695904308332E-2</c:v>
                </c:pt>
                <c:pt idx="1944">
                  <c:v>3.8274485514193712E-2</c:v>
                </c:pt>
                <c:pt idx="1945">
                  <c:v>3.8179557396503083E-2</c:v>
                </c:pt>
                <c:pt idx="1946">
                  <c:v>3.8084910579791069E-2</c:v>
                </c:pt>
                <c:pt idx="1947">
                  <c:v>3.7990544096412435E-2</c:v>
                </c:pt>
                <c:pt idx="1948">
                  <c:v>3.7896456982505621E-2</c:v>
                </c:pt>
                <c:pt idx="1949">
                  <c:v>3.7802648277976102E-2</c:v>
                </c:pt>
                <c:pt idx="1950">
                  <c:v>3.7709117026479853E-2</c:v>
                </c:pt>
                <c:pt idx="1951">
                  <c:v>3.7615862275407037E-2</c:v>
                </c:pt>
                <c:pt idx="1952">
                  <c:v>3.7522883075865786E-2</c:v>
                </c:pt>
                <c:pt idx="1953">
                  <c:v>3.7430178482665832E-2</c:v>
                </c:pt>
                <c:pt idx="1954">
                  <c:v>3.7337747554302282E-2</c:v>
                </c:pt>
                <c:pt idx="1955">
                  <c:v>3.7245589352939742E-2</c:v>
                </c:pt>
                <c:pt idx="1956">
                  <c:v>3.7153702944396315E-2</c:v>
                </c:pt>
                <c:pt idx="1957">
                  <c:v>3.7062087398127469E-2</c:v>
                </c:pt>
                <c:pt idx="1958">
                  <c:v>3.6970741787210402E-2</c:v>
                </c:pt>
                <c:pt idx="1959">
                  <c:v>3.6879665188328074E-2</c:v>
                </c:pt>
                <c:pt idx="1960">
                  <c:v>3.6788856681753725E-2</c:v>
                </c:pt>
                <c:pt idx="1961">
                  <c:v>3.6698315351335171E-2</c:v>
                </c:pt>
                <c:pt idx="1962">
                  <c:v>3.6608040284479226E-2</c:v>
                </c:pt>
                <c:pt idx="1963">
                  <c:v>3.6518030572136248E-2</c:v>
                </c:pt>
                <c:pt idx="1964">
                  <c:v>3.6428285308784843E-2</c:v>
                </c:pt>
                <c:pt idx="1965">
                  <c:v>3.6338803592416404E-2</c:v>
                </c:pt>
                <c:pt idx="1966">
                  <c:v>3.6249584524519859E-2</c:v>
                </c:pt>
                <c:pt idx="1967">
                  <c:v>3.616062721006668E-2</c:v>
                </c:pt>
                <c:pt idx="1968">
                  <c:v>3.6071930757495665E-2</c:v>
                </c:pt>
                <c:pt idx="1969">
                  <c:v>3.5983494278697799E-2</c:v>
                </c:pt>
                <c:pt idx="1970">
                  <c:v>3.5895316889001612E-2</c:v>
                </c:pt>
                <c:pt idx="1971">
                  <c:v>3.5807397707157858E-2</c:v>
                </c:pt>
                <c:pt idx="1972">
                  <c:v>3.5719735855325126E-2</c:v>
                </c:pt>
                <c:pt idx="1973">
                  <c:v>3.563233045905486E-2</c:v>
                </c:pt>
                <c:pt idx="1974">
                  <c:v>3.5545180647276686E-2</c:v>
                </c:pt>
                <c:pt idx="1975">
                  <c:v>3.5458285552283995E-2</c:v>
                </c:pt>
                <c:pt idx="1976">
                  <c:v>3.5371644309719119E-2</c:v>
                </c:pt>
                <c:pt idx="1977">
                  <c:v>3.5285256058559165E-2</c:v>
                </c:pt>
                <c:pt idx="1978">
                  <c:v>3.5199119941101385E-2</c:v>
                </c:pt>
                <c:pt idx="1979">
                  <c:v>3.5113235102949121E-2</c:v>
                </c:pt>
                <c:pt idx="1980">
                  <c:v>3.5027600692997131E-2</c:v>
                </c:pt>
                <c:pt idx="1981">
                  <c:v>3.4942215863417912E-2</c:v>
                </c:pt>
                <c:pt idx="1982">
                  <c:v>3.4857079769647151E-2</c:v>
                </c:pt>
                <c:pt idx="1983">
                  <c:v>3.4772191570369856E-2</c:v>
                </c:pt>
                <c:pt idx="1984">
                  <c:v>3.4687550427506451E-2</c:v>
                </c:pt>
                <c:pt idx="1985">
                  <c:v>3.46031555061986E-2</c:v>
                </c:pt>
                <c:pt idx="1986">
                  <c:v>3.4519005974795638E-2</c:v>
                </c:pt>
                <c:pt idx="1987">
                  <c:v>3.4435101004840651E-2</c:v>
                </c:pt>
                <c:pt idx="1988">
                  <c:v>3.4351439771056709E-2</c:v>
                </c:pt>
                <c:pt idx="1989">
                  <c:v>3.4268021451333258E-2</c:v>
                </c:pt>
                <c:pt idx="1990">
                  <c:v>3.4184845226712543E-2</c:v>
                </c:pt>
                <c:pt idx="1991">
                  <c:v>3.4101910281376026E-2</c:v>
                </c:pt>
                <c:pt idx="1992">
                  <c:v>3.4019215802631002E-2</c:v>
                </c:pt>
                <c:pt idx="1993">
                  <c:v>3.3936760980897117E-2</c:v>
                </c:pt>
                <c:pt idx="1994">
                  <c:v>3.3854545009693142E-2</c:v>
                </c:pt>
                <c:pt idx="1995">
                  <c:v>3.3772567085623505E-2</c:v>
                </c:pt>
                <c:pt idx="1996">
                  <c:v>3.3690826408365272E-2</c:v>
                </c:pt>
                <c:pt idx="1997">
                  <c:v>3.3609322180654988E-2</c:v>
                </c:pt>
                <c:pt idx="1998">
                  <c:v>3.3528053608275356E-2</c:v>
                </c:pt>
                <c:pt idx="1999">
                  <c:v>3.3447019900042542E-2</c:v>
                </c:pt>
                <c:pt idx="2000">
                  <c:v>3.3366220267793033E-2</c:v>
                </c:pt>
                <c:pt idx="2001">
                  <c:v>3.3285653926370645E-2</c:v>
                </c:pt>
                <c:pt idx="2002">
                  <c:v>3.3205320093613967E-2</c:v>
                </c:pt>
                <c:pt idx="2003">
                  <c:v>3.3125217990343195E-2</c:v>
                </c:pt>
                <c:pt idx="2004">
                  <c:v>3.3045346840347843E-2</c:v>
                </c:pt>
                <c:pt idx="2005">
                  <c:v>3.2965705870373743E-2</c:v>
                </c:pt>
                <c:pt idx="2006">
                  <c:v>3.2886294310110524E-2</c:v>
                </c:pt>
                <c:pt idx="2007">
                  <c:v>3.2807111392179233E-2</c:v>
                </c:pt>
                <c:pt idx="2008">
                  <c:v>3.2728156352119647E-2</c:v>
                </c:pt>
                <c:pt idx="2009">
                  <c:v>3.2649428428378022E-2</c:v>
                </c:pt>
                <c:pt idx="2010">
                  <c:v>3.2570926862294521E-2</c:v>
                </c:pt>
                <c:pt idx="2011">
                  <c:v>3.2492650898091065E-2</c:v>
                </c:pt>
                <c:pt idx="2012">
                  <c:v>3.2414599782859155E-2</c:v>
                </c:pt>
                <c:pt idx="2013">
                  <c:v>3.2336772766547402E-2</c:v>
                </c:pt>
                <c:pt idx="2014">
                  <c:v>3.2259169101949682E-2</c:v>
                </c:pt>
                <c:pt idx="2015">
                  <c:v>3.2181788044692877E-2</c:v>
                </c:pt>
                <c:pt idx="2016">
                  <c:v>3.2104628853225001E-2</c:v>
                </c:pt>
                <c:pt idx="2017">
                  <c:v>3.2027690788803041E-2</c:v>
                </c:pt>
                <c:pt idx="2018">
                  <c:v>3.1950973115481181E-2</c:v>
                </c:pt>
                <c:pt idx="2019">
                  <c:v>3.1874475100098991E-2</c:v>
                </c:pt>
                <c:pt idx="2020">
                  <c:v>3.1798196012269575E-2</c:v>
                </c:pt>
                <c:pt idx="2021">
                  <c:v>3.1722135124367674E-2</c:v>
                </c:pt>
                <c:pt idx="2022">
                  <c:v>3.1646291711518316E-2</c:v>
                </c:pt>
                <c:pt idx="2023">
                  <c:v>3.1570665051584845E-2</c:v>
                </c:pt>
                <c:pt idx="2024">
                  <c:v>3.1495254425157611E-2</c:v>
                </c:pt>
                <c:pt idx="2025">
                  <c:v>3.1420059115542194E-2</c:v>
                </c:pt>
                <c:pt idx="2026">
                  <c:v>3.1345078408748221E-2</c:v>
                </c:pt>
                <c:pt idx="2027">
                  <c:v>3.1270311593477658E-2</c:v>
                </c:pt>
                <c:pt idx="2028">
                  <c:v>3.1195757961113613E-2</c:v>
                </c:pt>
                <c:pt idx="2029">
                  <c:v>3.1121416805709078E-2</c:v>
                </c:pt>
                <c:pt idx="2030">
                  <c:v>3.1047287423975559E-2</c:v>
                </c:pt>
                <c:pt idx="2031">
                  <c:v>3.0973369115271803E-2</c:v>
                </c:pt>
                <c:pt idx="2032">
                  <c:v>3.089966118159285E-2</c:v>
                </c:pt>
                <c:pt idx="2033">
                  <c:v>3.0826162927558853E-2</c:v>
                </c:pt>
                <c:pt idx="2034">
                  <c:v>3.0752873660403943E-2</c:v>
                </c:pt>
                <c:pt idx="2035">
                  <c:v>3.0679792689965259E-2</c:v>
                </c:pt>
                <c:pt idx="2036">
                  <c:v>3.0606919328672069E-2</c:v>
                </c:pt>
                <c:pt idx="2037">
                  <c:v>3.0534252891534878E-2</c:v>
                </c:pt>
                <c:pt idx="2038">
                  <c:v>3.0461792696134533E-2</c:v>
                </c:pt>
                <c:pt idx="2039">
                  <c:v>3.0389538062611361E-2</c:v>
                </c:pt>
                <c:pt idx="2040">
                  <c:v>3.0317488313654571E-2</c:v>
                </c:pt>
                <c:pt idx="2041">
                  <c:v>3.0245642774491526E-2</c:v>
                </c:pt>
                <c:pt idx="2042">
                  <c:v>3.0174000772876949E-2</c:v>
                </c:pt>
                <c:pt idx="2043">
                  <c:v>3.0102561639082523E-2</c:v>
                </c:pt>
                <c:pt idx="2044">
                  <c:v>3.0031324705886327E-2</c:v>
                </c:pt>
                <c:pt idx="2045">
                  <c:v>2.9960289308562076E-2</c:v>
                </c:pt>
                <c:pt idx="2046">
                  <c:v>2.9889454784869082E-2</c:v>
                </c:pt>
                <c:pt idx="2047">
                  <c:v>2.9818820475041481E-2</c:v>
                </c:pt>
                <c:pt idx="2048">
                  <c:v>2.9748385721778091E-2</c:v>
                </c:pt>
                <c:pt idx="2049">
                  <c:v>2.9678149870232082E-2</c:v>
                </c:pt>
                <c:pt idx="2050">
                  <c:v>2.9608112268000714E-2</c:v>
                </c:pt>
                <c:pt idx="2051">
                  <c:v>2.9538272265115004E-2</c:v>
                </c:pt>
                <c:pt idx="2052">
                  <c:v>2.9468629214029693E-2</c:v>
                </c:pt>
                <c:pt idx="2053">
                  <c:v>2.9399182469613219E-2</c:v>
                </c:pt>
                <c:pt idx="2054">
                  <c:v>2.9329931389137347E-2</c:v>
                </c:pt>
                <c:pt idx="2055">
                  <c:v>2.9260875332267483E-2</c:v>
                </c:pt>
                <c:pt idx="2056">
                  <c:v>2.9192013661052438E-2</c:v>
                </c:pt>
                <c:pt idx="2057">
                  <c:v>2.912334573991469E-2</c:v>
                </c:pt>
                <c:pt idx="2058">
                  <c:v>2.9054870935640274E-2</c:v>
                </c:pt>
                <c:pt idx="2059">
                  <c:v>2.8986588617369236E-2</c:v>
                </c:pt>
                <c:pt idx="2060">
                  <c:v>2.8918498156585568E-2</c:v>
                </c:pt>
                <c:pt idx="2061">
                  <c:v>2.8850598927107625E-2</c:v>
                </c:pt>
                <c:pt idx="2062">
                  <c:v>2.8782890305078371E-2</c:v>
                </c:pt>
                <c:pt idx="2063">
                  <c:v>2.8715371668955696E-2</c:v>
                </c:pt>
                <c:pt idx="2064">
                  <c:v>2.8648042399502808E-2</c:v>
                </c:pt>
                <c:pt idx="2065">
                  <c:v>2.8580901879778735E-2</c:v>
                </c:pt>
                <c:pt idx="2066">
                  <c:v>2.851394949512865E-2</c:v>
                </c:pt>
                <c:pt idx="2067">
                  <c:v>2.8447184633174544E-2</c:v>
                </c:pt>
                <c:pt idx="2068">
                  <c:v>2.838060668380565E-2</c:v>
                </c:pt>
                <c:pt idx="2069">
                  <c:v>2.8314215039169206E-2</c:v>
                </c:pt>
                <c:pt idx="2070">
                  <c:v>2.8248009093660948E-2</c:v>
                </c:pt>
                <c:pt idx="2071">
                  <c:v>2.818198824391584E-2</c:v>
                </c:pt>
                <c:pt idx="2072">
                  <c:v>2.8116151888798856E-2</c:v>
                </c:pt>
                <c:pt idx="2073">
                  <c:v>2.8050499429395741E-2</c:v>
                </c:pt>
                <c:pt idx="2074">
                  <c:v>2.7985030269003765E-2</c:v>
                </c:pt>
                <c:pt idx="2075">
                  <c:v>2.7919743813122597E-2</c:v>
                </c:pt>
                <c:pt idx="2076">
                  <c:v>2.7854639469445309E-2</c:v>
                </c:pt>
                <c:pt idx="2077">
                  <c:v>2.7789716647849225E-2</c:v>
                </c:pt>
                <c:pt idx="2078">
                  <c:v>2.7724974760386847E-2</c:v>
                </c:pt>
                <c:pt idx="2079">
                  <c:v>2.7660413221277092E-2</c:v>
                </c:pt>
                <c:pt idx="2080">
                  <c:v>2.7596031446896058E-2</c:v>
                </c:pt>
                <c:pt idx="2081">
                  <c:v>2.7531828855768398E-2</c:v>
                </c:pt>
                <c:pt idx="2082">
                  <c:v>2.7467804868558286E-2</c:v>
                </c:pt>
                <c:pt idx="2083">
                  <c:v>2.7403958908060768E-2</c:v>
                </c:pt>
                <c:pt idx="2084">
                  <c:v>2.7340290399192731E-2</c:v>
                </c:pt>
                <c:pt idx="2085">
                  <c:v>2.727679876898453E-2</c:v>
                </c:pt>
                <c:pt idx="2086">
                  <c:v>2.7213483446570947E-2</c:v>
                </c:pt>
                <c:pt idx="2087">
                  <c:v>2.7150343863182751E-2</c:v>
                </c:pt>
                <c:pt idx="2088">
                  <c:v>2.7087379452138054E-2</c:v>
                </c:pt>
                <c:pt idx="2089">
                  <c:v>2.7024589648833589E-2</c:v>
                </c:pt>
                <c:pt idx="2090">
                  <c:v>2.6961973890736401E-2</c:v>
                </c:pt>
                <c:pt idx="2091">
                  <c:v>2.689953161737519E-2</c:v>
                </c:pt>
                <c:pt idx="2092">
                  <c:v>2.6837262270331844E-2</c:v>
                </c:pt>
                <c:pt idx="2093">
                  <c:v>2.6775165293233153E-2</c:v>
                </c:pt>
                <c:pt idx="2094">
                  <c:v>2.6713240131742276E-2</c:v>
                </c:pt>
                <c:pt idx="2095">
                  <c:v>2.6651486233550532E-2</c:v>
                </c:pt>
                <c:pt idx="2096">
                  <c:v>2.6589903048368953E-2</c:v>
                </c:pt>
                <c:pt idx="2097">
                  <c:v>2.6528490027920095E-2</c:v>
                </c:pt>
                <c:pt idx="2098">
                  <c:v>2.6467246625929877E-2</c:v>
                </c:pt>
                <c:pt idx="2099">
                  <c:v>2.6406172298119188E-2</c:v>
                </c:pt>
                <c:pt idx="2100">
                  <c:v>2.6345266502195885E-2</c:v>
                </c:pt>
                <c:pt idx="2101">
                  <c:v>2.6284528697846657E-2</c:v>
                </c:pt>
                <c:pt idx="2102">
                  <c:v>2.6223958346728974E-2</c:v>
                </c:pt>
                <c:pt idx="2103">
                  <c:v>2.6163554912462823E-2</c:v>
                </c:pt>
                <c:pt idx="2104">
                  <c:v>2.6103317860623053E-2</c:v>
                </c:pt>
                <c:pt idx="2105">
                  <c:v>2.6043246658730996E-2</c:v>
                </c:pt>
                <c:pt idx="2106">
                  <c:v>2.598334077624689E-2</c:v>
                </c:pt>
                <c:pt idx="2107">
                  <c:v>2.5923599684561746E-2</c:v>
                </c:pt>
                <c:pt idx="2108">
                  <c:v>2.5864022856989608E-2</c:v>
                </c:pt>
                <c:pt idx="2109">
                  <c:v>2.5804609768759645E-2</c:v>
                </c:pt>
                <c:pt idx="2110">
                  <c:v>2.574535989700831E-2</c:v>
                </c:pt>
                <c:pt idx="2111">
                  <c:v>2.568627272077181E-2</c:v>
                </c:pt>
                <c:pt idx="2112">
                  <c:v>2.5627347720978008E-2</c:v>
                </c:pt>
                <c:pt idx="2113">
                  <c:v>2.5568584380439022E-2</c:v>
                </c:pt>
                <c:pt idx="2114">
                  <c:v>2.5509982183843618E-2</c:v>
                </c:pt>
                <c:pt idx="2115">
                  <c:v>2.5451540617749228E-2</c:v>
                </c:pt>
                <c:pt idx="2116">
                  <c:v>2.5393259170574691E-2</c:v>
                </c:pt>
                <c:pt idx="2117">
                  <c:v>2.5335137332592607E-2</c:v>
                </c:pt>
                <c:pt idx="2118">
                  <c:v>2.5277174595921815E-2</c:v>
                </c:pt>
                <c:pt idx="2119">
                  <c:v>2.5219370454519802E-2</c:v>
                </c:pt>
                <c:pt idx="2120">
                  <c:v>2.5161724404175356E-2</c:v>
                </c:pt>
                <c:pt idx="2121">
                  <c:v>2.5104235942501208E-2</c:v>
                </c:pt>
                <c:pt idx="2122">
                  <c:v>2.5046904568926515E-2</c:v>
                </c:pt>
                <c:pt idx="2123">
                  <c:v>2.4989729784689513E-2</c:v>
                </c:pt>
                <c:pt idx="2124">
                  <c:v>2.4932711092830288E-2</c:v>
                </c:pt>
                <c:pt idx="2125">
                  <c:v>2.4875847998183497E-2</c:v>
                </c:pt>
                <c:pt idx="2126">
                  <c:v>2.4819140007370896E-2</c:v>
                </c:pt>
                <c:pt idx="2127">
                  <c:v>2.4762586628794374E-2</c:v>
                </c:pt>
                <c:pt idx="2128">
                  <c:v>2.4706187372628668E-2</c:v>
                </c:pt>
                <c:pt idx="2129">
                  <c:v>2.4649941750814208E-2</c:v>
                </c:pt>
                <c:pt idx="2130">
                  <c:v>2.4593849277049846E-2</c:v>
                </c:pt>
                <c:pt idx="2131">
                  <c:v>2.4537909466786096E-2</c:v>
                </c:pt>
                <c:pt idx="2132">
                  <c:v>2.4482121837217704E-2</c:v>
                </c:pt>
                <c:pt idx="2133">
                  <c:v>2.442648590727689E-2</c:v>
                </c:pt>
                <c:pt idx="2134">
                  <c:v>2.4371001197626193E-2</c:v>
                </c:pt>
                <c:pt idx="2135">
                  <c:v>2.4315667230651501E-2</c:v>
                </c:pt>
                <c:pt idx="2136">
                  <c:v>2.4260483530455228E-2</c:v>
                </c:pt>
                <c:pt idx="2137">
                  <c:v>2.4205449622849384E-2</c:v>
                </c:pt>
                <c:pt idx="2138">
                  <c:v>2.4150565035348421E-2</c:v>
                </c:pt>
                <c:pt idx="2139">
                  <c:v>2.4095829297162943E-2</c:v>
                </c:pt>
                <c:pt idx="2140">
                  <c:v>2.4041241939192316E-2</c:v>
                </c:pt>
                <c:pt idx="2141">
                  <c:v>2.398680249401821E-2</c:v>
                </c:pt>
                <c:pt idx="2142">
                  <c:v>2.3932510495897771E-2</c:v>
                </c:pt>
                <c:pt idx="2143">
                  <c:v>2.3878365480756922E-2</c:v>
                </c:pt>
                <c:pt idx="2144">
                  <c:v>2.3824366986183516E-2</c:v>
                </c:pt>
                <c:pt idx="2145">
                  <c:v>2.3770514551420957E-2</c:v>
                </c:pt>
                <c:pt idx="2146">
                  <c:v>2.3716807717361232E-2</c:v>
                </c:pt>
                <c:pt idx="2147">
                  <c:v>2.3663246026538586E-2</c:v>
                </c:pt>
                <c:pt idx="2148">
                  <c:v>2.3609829023122784E-2</c:v>
                </c:pt>
                <c:pt idx="2149">
                  <c:v>2.3556556252912527E-2</c:v>
                </c:pt>
                <c:pt idx="2150">
                  <c:v>2.3503427263329216E-2</c:v>
                </c:pt>
                <c:pt idx="2151">
                  <c:v>2.3450441603410026E-2</c:v>
                </c:pt>
                <c:pt idx="2152">
                  <c:v>2.3397598823801807E-2</c:v>
                </c:pt>
                <c:pt idx="2153">
                  <c:v>2.3344898476754496E-2</c:v>
                </c:pt>
                <c:pt idx="2154">
                  <c:v>2.3292340116114692E-2</c:v>
                </c:pt>
                <c:pt idx="2155">
                  <c:v>2.3239923297319384E-2</c:v>
                </c:pt>
                <c:pt idx="2156">
                  <c:v>2.3187647577389465E-2</c:v>
                </c:pt>
                <c:pt idx="2157">
                  <c:v>2.3135512514923566E-2</c:v>
                </c:pt>
                <c:pt idx="2158">
                  <c:v>2.3083517670091605E-2</c:v>
                </c:pt>
                <c:pt idx="2159">
                  <c:v>2.3031662604628685E-2</c:v>
                </c:pt>
                <c:pt idx="2160">
                  <c:v>2.2979946881828715E-2</c:v>
                </c:pt>
                <c:pt idx="2161">
                  <c:v>2.292837006653824E-2</c:v>
                </c:pt>
                <c:pt idx="2162">
                  <c:v>2.2876931725150391E-2</c:v>
                </c:pt>
                <c:pt idx="2163">
                  <c:v>2.2825631425598431E-2</c:v>
                </c:pt>
                <c:pt idx="2164">
                  <c:v>2.2774468737349972E-2</c:v>
                </c:pt>
                <c:pt idx="2165">
                  <c:v>2.2723443231400652E-2</c:v>
                </c:pt>
                <c:pt idx="2166">
                  <c:v>2.2672554480268198E-2</c:v>
                </c:pt>
                <c:pt idx="2167">
                  <c:v>2.262180205798615E-2</c:v>
                </c:pt>
                <c:pt idx="2168">
                  <c:v>2.2571185540098081E-2</c:v>
                </c:pt>
                <c:pt idx="2169">
                  <c:v>2.2520704503651536E-2</c:v>
                </c:pt>
                <c:pt idx="2170">
                  <c:v>2.247035852719206E-2</c:v>
                </c:pt>
                <c:pt idx="2171">
                  <c:v>2.2420147190757144E-2</c:v>
                </c:pt>
                <c:pt idx="2172">
                  <c:v>2.2370070075870489E-2</c:v>
                </c:pt>
                <c:pt idx="2173">
                  <c:v>2.2320126765535971E-2</c:v>
                </c:pt>
                <c:pt idx="2174">
                  <c:v>2.2270316844231954E-2</c:v>
                </c:pt>
                <c:pt idx="2175">
                  <c:v>2.2220639897905153E-2</c:v>
                </c:pt>
                <c:pt idx="2176">
                  <c:v>2.2171095513965209E-2</c:v>
                </c:pt>
                <c:pt idx="2177">
                  <c:v>2.2121683281278462E-2</c:v>
                </c:pt>
                <c:pt idx="2178">
                  <c:v>2.2072402790162645E-2</c:v>
                </c:pt>
                <c:pt idx="2179">
                  <c:v>2.2023253632380807E-2</c:v>
                </c:pt>
                <c:pt idx="2180">
                  <c:v>2.1974235401135755E-2</c:v>
                </c:pt>
                <c:pt idx="2181">
                  <c:v>2.1925347691064283E-2</c:v>
                </c:pt>
                <c:pt idx="2182">
                  <c:v>2.1876590098231591E-2</c:v>
                </c:pt>
                <c:pt idx="2183">
                  <c:v>2.1827962220125677E-2</c:v>
                </c:pt>
                <c:pt idx="2184">
                  <c:v>2.1779463655651542E-2</c:v>
                </c:pt>
                <c:pt idx="2185">
                  <c:v>2.1731094005125812E-2</c:v>
                </c:pt>
                <c:pt idx="2186">
                  <c:v>2.1682852870271059E-2</c:v>
                </c:pt>
                <c:pt idx="2187">
                  <c:v>2.1634739854210269E-2</c:v>
                </c:pt>
                <c:pt idx="2188">
                  <c:v>2.1586754561461374E-2</c:v>
                </c:pt>
                <c:pt idx="2189">
                  <c:v>2.1538896597931689E-2</c:v>
                </c:pt>
                <c:pt idx="2190">
                  <c:v>2.1491165570912598E-2</c:v>
                </c:pt>
                <c:pt idx="2191">
                  <c:v>2.1443561089073807E-2</c:v>
                </c:pt>
                <c:pt idx="2192">
                  <c:v>2.1396082762458267E-2</c:v>
                </c:pt>
                <c:pt idx="2193">
                  <c:v>2.1348730202476626E-2</c:v>
                </c:pt>
                <c:pt idx="2194">
                  <c:v>2.1301503021901789E-2</c:v>
                </c:pt>
                <c:pt idx="2195">
                  <c:v>2.1254400834863636E-2</c:v>
                </c:pt>
                <c:pt idx="2196">
                  <c:v>2.1207423256843751E-2</c:v>
                </c:pt>
                <c:pt idx="2197">
                  <c:v>2.116056990467002E-2</c:v>
                </c:pt>
                <c:pt idx="2198">
                  <c:v>2.111384039651144E-2</c:v>
                </c:pt>
                <c:pt idx="2199">
                  <c:v>2.106723435187274E-2</c:v>
                </c:pt>
                <c:pt idx="2200">
                  <c:v>2.1020751391589279E-2</c:v>
                </c:pt>
                <c:pt idx="2201">
                  <c:v>2.0974391137821832E-2</c:v>
                </c:pt>
                <c:pt idx="2202">
                  <c:v>2.0928153214051188E-2</c:v>
                </c:pt>
                <c:pt idx="2203">
                  <c:v>2.0882037245073301E-2</c:v>
                </c:pt>
                <c:pt idx="2204">
                  <c:v>2.083604285699386E-2</c:v>
                </c:pt>
                <c:pt idx="2205">
                  <c:v>2.07901696772234E-2</c:v>
                </c:pt>
                <c:pt idx="2206">
                  <c:v>2.0744417334472003E-2</c:v>
                </c:pt>
                <c:pt idx="2207">
                  <c:v>2.0698785458744401E-2</c:v>
                </c:pt>
                <c:pt idx="2208">
                  <c:v>2.0653273681334777E-2</c:v>
                </c:pt>
                <c:pt idx="2209">
                  <c:v>2.0607881634821752E-2</c:v>
                </c:pt>
                <c:pt idx="2210">
                  <c:v>2.0562608953063489E-2</c:v>
                </c:pt>
                <c:pt idx="2211">
                  <c:v>2.0517455271192551E-2</c:v>
                </c:pt>
                <c:pt idx="2212">
                  <c:v>2.047242022561108E-2</c:v>
                </c:pt>
                <c:pt idx="2213">
                  <c:v>2.0427503453985651E-2</c:v>
                </c:pt>
                <c:pt idx="2214">
                  <c:v>2.0382704595242537E-2</c:v>
                </c:pt>
                <c:pt idx="2215">
                  <c:v>2.0338023289562742E-2</c:v>
                </c:pt>
                <c:pt idx="2216">
                  <c:v>2.0293459178377053E-2</c:v>
                </c:pt>
                <c:pt idx="2217">
                  <c:v>2.0249011904361274E-2</c:v>
                </c:pt>
                <c:pt idx="2218">
                  <c:v>2.0204681111431259E-2</c:v>
                </c:pt>
                <c:pt idx="2219">
                  <c:v>2.0160466444738304E-2</c:v>
                </c:pt>
                <c:pt idx="2220">
                  <c:v>2.011636755066416E-2</c:v>
                </c:pt>
                <c:pt idx="2221">
                  <c:v>2.0072384076816191E-2</c:v>
                </c:pt>
                <c:pt idx="2222">
                  <c:v>2.002851567202284E-2</c:v>
                </c:pt>
                <c:pt idx="2223">
                  <c:v>1.9984761986328821E-2</c:v>
                </c:pt>
                <c:pt idx="2224">
                  <c:v>1.9941122670990252E-2</c:v>
                </c:pt>
                <c:pt idx="2225">
                  <c:v>1.9897597378470119E-2</c:v>
                </c:pt>
                <c:pt idx="2226">
                  <c:v>1.9854185762433526E-2</c:v>
                </c:pt>
                <c:pt idx="2227">
                  <c:v>1.9810887477743039E-2</c:v>
                </c:pt>
                <c:pt idx="2228">
                  <c:v>1.9767702180454101E-2</c:v>
                </c:pt>
                <c:pt idx="2229">
                  <c:v>1.9724629527810355E-2</c:v>
                </c:pt>
                <c:pt idx="2230">
                  <c:v>1.9681669178239034E-2</c:v>
                </c:pt>
                <c:pt idx="2231">
                  <c:v>1.9638820791346458E-2</c:v>
                </c:pt>
                <c:pt idx="2232">
                  <c:v>1.9596084027913394E-2</c:v>
                </c:pt>
                <c:pt idx="2233">
                  <c:v>1.955345854989058E-2</c:v>
                </c:pt>
                <c:pt idx="2234">
                  <c:v>1.9510944020394133E-2</c:v>
                </c:pt>
                <c:pt idx="2235">
                  <c:v>1.9468540103701151E-2</c:v>
                </c:pt>
                <c:pt idx="2236">
                  <c:v>1.9426246465245142E-2</c:v>
                </c:pt>
                <c:pt idx="2237">
                  <c:v>1.9384062771611549E-2</c:v>
                </c:pt>
                <c:pt idx="2238">
                  <c:v>1.934198869053343E-2</c:v>
                </c:pt>
                <c:pt idx="2239">
                  <c:v>1.9300023890886878E-2</c:v>
                </c:pt>
                <c:pt idx="2240">
                  <c:v>1.9258168042686718E-2</c:v>
                </c:pt>
                <c:pt idx="2241">
                  <c:v>1.9216420817082115E-2</c:v>
                </c:pt>
                <c:pt idx="2242">
                  <c:v>1.9174781886352112E-2</c:v>
                </c:pt>
                <c:pt idx="2243">
                  <c:v>1.9133250923901415E-2</c:v>
                </c:pt>
                <c:pt idx="2244">
                  <c:v>1.9091827604256009E-2</c:v>
                </c:pt>
                <c:pt idx="2245">
                  <c:v>1.9050511603058734E-2</c:v>
                </c:pt>
                <c:pt idx="2246">
                  <c:v>1.9009302597065184E-2</c:v>
                </c:pt>
                <c:pt idx="2247">
                  <c:v>1.8968200264139288E-2</c:v>
                </c:pt>
                <c:pt idx="2248">
                  <c:v>1.8927204283249111E-2</c:v>
                </c:pt>
                <c:pt idx="2249">
                  <c:v>1.8886314334462646E-2</c:v>
                </c:pt>
                <c:pt idx="2250">
                  <c:v>1.884553009894345E-2</c:v>
                </c:pt>
                <c:pt idx="2251">
                  <c:v>1.880485125894665E-2</c:v>
                </c:pt>
                <c:pt idx="2252">
                  <c:v>1.8764277497814563E-2</c:v>
                </c:pt>
                <c:pt idx="2253">
                  <c:v>1.8723808499972662E-2</c:v>
                </c:pt>
                <c:pt idx="2254">
                  <c:v>1.8683443950925329E-2</c:v>
                </c:pt>
                <c:pt idx="2255">
                  <c:v>1.864318353725182E-2</c:v>
                </c:pt>
                <c:pt idx="2256">
                  <c:v>1.8603026946602073E-2</c:v>
                </c:pt>
                <c:pt idx="2257">
                  <c:v>1.8562973867692605E-2</c:v>
                </c:pt>
                <c:pt idx="2258">
                  <c:v>1.8523023990302492E-2</c:v>
                </c:pt>
                <c:pt idx="2259">
                  <c:v>1.8483177005269281E-2</c:v>
                </c:pt>
                <c:pt idx="2260">
                  <c:v>1.8443432604484881E-2</c:v>
                </c:pt>
                <c:pt idx="2261">
                  <c:v>1.8403790480891677E-2</c:v>
                </c:pt>
                <c:pt idx="2262">
                  <c:v>1.8364250328478382E-2</c:v>
                </c:pt>
                <c:pt idx="2263">
                  <c:v>1.8324811842276061E-2</c:v>
                </c:pt>
                <c:pt idx="2264">
                  <c:v>1.8285474718354216E-2</c:v>
                </c:pt>
                <c:pt idx="2265">
                  <c:v>1.8246238653816801E-2</c:v>
                </c:pt>
                <c:pt idx="2266">
                  <c:v>1.8207103346798238E-2</c:v>
                </c:pt>
                <c:pt idx="2267">
                  <c:v>1.8168068496459525E-2</c:v>
                </c:pt>
                <c:pt idx="2268">
                  <c:v>1.8129133802984324E-2</c:v>
                </c:pt>
                <c:pt idx="2269">
                  <c:v>1.8090298967575066E-2</c:v>
                </c:pt>
                <c:pt idx="2270">
                  <c:v>1.8051563692449049E-2</c:v>
                </c:pt>
                <c:pt idx="2271">
                  <c:v>1.8012927680834602E-2</c:v>
                </c:pt>
                <c:pt idx="2272">
                  <c:v>1.7974390636967222E-2</c:v>
                </c:pt>
                <c:pt idx="2273">
                  <c:v>1.7935952266085745E-2</c:v>
                </c:pt>
                <c:pt idx="2274">
                  <c:v>1.7897612274428522E-2</c:v>
                </c:pt>
                <c:pt idx="2275">
                  <c:v>1.7859370369229723E-2</c:v>
                </c:pt>
                <c:pt idx="2276">
                  <c:v>1.782122625871534E-2</c:v>
                </c:pt>
                <c:pt idx="2277">
                  <c:v>1.7783179652099641E-2</c:v>
                </c:pt>
                <c:pt idx="2278">
                  <c:v>1.7745230259581322E-2</c:v>
                </c:pt>
                <c:pt idx="2279">
                  <c:v>1.7707377792339746E-2</c:v>
                </c:pt>
                <c:pt idx="2280">
                  <c:v>1.7669621962531263E-2</c:v>
                </c:pt>
                <c:pt idx="2281">
                  <c:v>1.7631962483285558E-2</c:v>
                </c:pt>
                <c:pt idx="2282">
                  <c:v>1.759439906870184E-2</c:v>
                </c:pt>
                <c:pt idx="2283">
                  <c:v>1.7556931433845277E-2</c:v>
                </c:pt>
                <c:pt idx="2284">
                  <c:v>1.7519559294743289E-2</c:v>
                </c:pt>
                <c:pt idx="2285">
                  <c:v>1.7482282368381903E-2</c:v>
                </c:pt>
                <c:pt idx="2286">
                  <c:v>1.7445100372702173E-2</c:v>
                </c:pt>
                <c:pt idx="2287">
                  <c:v>1.7408013026596482E-2</c:v>
                </c:pt>
                <c:pt idx="2288">
                  <c:v>1.7371020049905102E-2</c:v>
                </c:pt>
                <c:pt idx="2289">
                  <c:v>1.7334121163412413E-2</c:v>
                </c:pt>
                <c:pt idx="2290">
                  <c:v>1.7297316088843478E-2</c:v>
                </c:pt>
                <c:pt idx="2291">
                  <c:v>1.7260604548860477E-2</c:v>
                </c:pt>
                <c:pt idx="2292">
                  <c:v>1.7223986267059104E-2</c:v>
                </c:pt>
                <c:pt idx="2293">
                  <c:v>1.7187460967965144E-2</c:v>
                </c:pt>
                <c:pt idx="2294">
                  <c:v>1.7151028377030815E-2</c:v>
                </c:pt>
                <c:pt idx="2295">
                  <c:v>1.7114688220631454E-2</c:v>
                </c:pt>
                <c:pt idx="2296">
                  <c:v>1.7078440226061923E-2</c:v>
                </c:pt>
                <c:pt idx="2297">
                  <c:v>1.7042284121533205E-2</c:v>
                </c:pt>
                <c:pt idx="2298">
                  <c:v>1.7006219636168905E-2</c:v>
                </c:pt>
                <c:pt idx="2299">
                  <c:v>1.6970246500001819E-2</c:v>
                </c:pt>
                <c:pt idx="2300">
                  <c:v>1.6934364443970631E-2</c:v>
                </c:pt>
                <c:pt idx="2301">
                  <c:v>1.6898573199916316E-2</c:v>
                </c:pt>
                <c:pt idx="2302">
                  <c:v>1.6862872500578843E-2</c:v>
                </c:pt>
                <c:pt idx="2303">
                  <c:v>1.6827262079593872E-2</c:v>
                </c:pt>
                <c:pt idx="2304">
                  <c:v>1.6791741671489283E-2</c:v>
                </c:pt>
                <c:pt idx="2305">
                  <c:v>1.6756311011681853E-2</c:v>
                </c:pt>
                <c:pt idx="2306">
                  <c:v>1.6720969836473941E-2</c:v>
                </c:pt>
                <c:pt idx="2307">
                  <c:v>1.6685717883050153E-2</c:v>
                </c:pt>
                <c:pt idx="2308">
                  <c:v>1.6650554889474041E-2</c:v>
                </c:pt>
                <c:pt idx="2309">
                  <c:v>1.66154805946848E-2</c:v>
                </c:pt>
                <c:pt idx="2310">
                  <c:v>1.6580494738493979E-2</c:v>
                </c:pt>
                <c:pt idx="2311">
                  <c:v>1.6545597061582248E-2</c:v>
                </c:pt>
                <c:pt idx="2312">
                  <c:v>1.651078730549612E-2</c:v>
                </c:pt>
                <c:pt idx="2313">
                  <c:v>1.6476065212644733E-2</c:v>
                </c:pt>
                <c:pt idx="2314">
                  <c:v>1.6441430526296572E-2</c:v>
                </c:pt>
                <c:pt idx="2315">
                  <c:v>1.6406882990576313E-2</c:v>
                </c:pt>
                <c:pt idx="2316">
                  <c:v>1.6372422350461581E-2</c:v>
                </c:pt>
                <c:pt idx="2317">
                  <c:v>1.6338048351779808E-2</c:v>
                </c:pt>
                <c:pt idx="2318">
                  <c:v>1.6303760741205032E-2</c:v>
                </c:pt>
                <c:pt idx="2319">
                  <c:v>1.6269559266254712E-2</c:v>
                </c:pt>
                <c:pt idx="2320">
                  <c:v>1.6235443675286617E-2</c:v>
                </c:pt>
                <c:pt idx="2321">
                  <c:v>1.6201413717495741E-2</c:v>
                </c:pt>
                <c:pt idx="2322">
                  <c:v>1.6167469142911055E-2</c:v>
                </c:pt>
                <c:pt idx="2323">
                  <c:v>1.6133609702392467E-2</c:v>
                </c:pt>
                <c:pt idx="2324">
                  <c:v>1.6099835147627795E-2</c:v>
                </c:pt>
                <c:pt idx="2325">
                  <c:v>1.606614523112954E-2</c:v>
                </c:pt>
                <c:pt idx="2326">
                  <c:v>1.6032539706231936E-2</c:v>
                </c:pt>
                <c:pt idx="2327">
                  <c:v>1.599901832708784E-2</c:v>
                </c:pt>
                <c:pt idx="2328">
                  <c:v>1.5965580848665718E-2</c:v>
                </c:pt>
                <c:pt idx="2329">
                  <c:v>1.5932227026746515E-2</c:v>
                </c:pt>
                <c:pt idx="2330">
                  <c:v>1.5898956617920845E-2</c:v>
                </c:pt>
                <c:pt idx="2331">
                  <c:v>1.5865769379585736E-2</c:v>
                </c:pt>
                <c:pt idx="2332">
                  <c:v>1.583266506994175E-2</c:v>
                </c:pt>
                <c:pt idx="2333">
                  <c:v>1.5799643447990095E-2</c:v>
                </c:pt>
                <c:pt idx="2334">
                  <c:v>1.5766704273529455E-2</c:v>
                </c:pt>
                <c:pt idx="2335">
                  <c:v>1.5733847307153204E-2</c:v>
                </c:pt>
                <c:pt idx="2336">
                  <c:v>1.5701072310246363E-2</c:v>
                </c:pt>
                <c:pt idx="2337">
                  <c:v>1.5668379044982708E-2</c:v>
                </c:pt>
                <c:pt idx="2338">
                  <c:v>1.5635767274321786E-2</c:v>
                </c:pt>
                <c:pt idx="2339">
                  <c:v>1.560323676200614E-2</c:v>
                </c:pt>
                <c:pt idx="2340">
                  <c:v>1.5570787272558281E-2</c:v>
                </c:pt>
                <c:pt idx="2341">
                  <c:v>1.5538418571277798E-2</c:v>
                </c:pt>
                <c:pt idx="2342">
                  <c:v>1.5506130424238642E-2</c:v>
                </c:pt>
                <c:pt idx="2343">
                  <c:v>1.5473922598286029E-2</c:v>
                </c:pt>
                <c:pt idx="2344">
                  <c:v>1.5441794861033803E-2</c:v>
                </c:pt>
                <c:pt idx="2345">
                  <c:v>1.5409746980861472E-2</c:v>
                </c:pt>
                <c:pt idx="2346">
                  <c:v>1.5377778726911401E-2</c:v>
                </c:pt>
                <c:pt idx="2347">
                  <c:v>1.5345889869086063E-2</c:v>
                </c:pt>
                <c:pt idx="2348">
                  <c:v>1.5314080178045099E-2</c:v>
                </c:pt>
                <c:pt idx="2349">
                  <c:v>1.5282349425202683E-2</c:v>
                </c:pt>
                <c:pt idx="2350">
                  <c:v>1.525069738272462E-2</c:v>
                </c:pt>
                <c:pt idx="2351">
                  <c:v>1.5219123823525646E-2</c:v>
                </c:pt>
                <c:pt idx="2352">
                  <c:v>1.5187628521266615E-2</c:v>
                </c:pt>
                <c:pt idx="2353">
                  <c:v>1.515621125035181E-2</c:v>
                </c:pt>
                <c:pt idx="2354">
                  <c:v>1.5124871785926169E-2</c:v>
                </c:pt>
                <c:pt idx="2355">
                  <c:v>1.5093609903872528E-2</c:v>
                </c:pt>
                <c:pt idx="2356">
                  <c:v>1.5062425380809003E-2</c:v>
                </c:pt>
                <c:pt idx="2357">
                  <c:v>1.503131799408616E-2</c:v>
                </c:pt>
                <c:pt idx="2358">
                  <c:v>1.5000287521784466E-2</c:v>
                </c:pt>
                <c:pt idx="2359">
                  <c:v>1.4969333742711489E-2</c:v>
                </c:pt>
                <c:pt idx="2360">
                  <c:v>1.4938456436399279E-2</c:v>
                </c:pt>
                <c:pt idx="2361">
                  <c:v>1.4907655383101721E-2</c:v>
                </c:pt>
                <c:pt idx="2362">
                  <c:v>1.4876930363791806E-2</c:v>
                </c:pt>
                <c:pt idx="2363">
                  <c:v>1.4846281160159135E-2</c:v>
                </c:pt>
                <c:pt idx="2364">
                  <c:v>1.4815707554607137E-2</c:v>
                </c:pt>
                <c:pt idx="2365">
                  <c:v>1.4785209330250562E-2</c:v>
                </c:pt>
                <c:pt idx="2366">
                  <c:v>1.4754786270912829E-2</c:v>
                </c:pt>
                <c:pt idx="2367">
                  <c:v>1.4724438161123447E-2</c:v>
                </c:pt>
                <c:pt idx="2368">
                  <c:v>1.4694164786115425E-2</c:v>
                </c:pt>
                <c:pt idx="2369">
                  <c:v>1.4663965931822662E-2</c:v>
                </c:pt>
                <c:pt idx="2370">
                  <c:v>1.463384138487746E-2</c:v>
                </c:pt>
                <c:pt idx="2371">
                  <c:v>1.4603790932607901E-2</c:v>
                </c:pt>
                <c:pt idx="2372">
                  <c:v>1.4573814363035339E-2</c:v>
                </c:pt>
                <c:pt idx="2373">
                  <c:v>1.4543911464871832E-2</c:v>
                </c:pt>
                <c:pt idx="2374">
                  <c:v>1.4514082027517682E-2</c:v>
                </c:pt>
                <c:pt idx="2375">
                  <c:v>1.4484325841058873E-2</c:v>
                </c:pt>
                <c:pt idx="2376">
                  <c:v>1.4454642696264539E-2</c:v>
                </c:pt>
                <c:pt idx="2377">
                  <c:v>1.4425032384584579E-2</c:v>
                </c:pt>
                <c:pt idx="2378">
                  <c:v>1.4395494698147068E-2</c:v>
                </c:pt>
                <c:pt idx="2379">
                  <c:v>1.4366029429755836E-2</c:v>
                </c:pt>
                <c:pt idx="2380">
                  <c:v>1.4336636372887974E-2</c:v>
                </c:pt>
                <c:pt idx="2381">
                  <c:v>1.430731532169143E-2</c:v>
                </c:pt>
                <c:pt idx="2382">
                  <c:v>1.4278066070982526E-2</c:v>
                </c:pt>
                <c:pt idx="2383">
                  <c:v>1.4248888416243551E-2</c:v>
                </c:pt>
                <c:pt idx="2384">
                  <c:v>1.421978215362029E-2</c:v>
                </c:pt>
                <c:pt idx="2385">
                  <c:v>1.4190747079919687E-2</c:v>
                </c:pt>
                <c:pt idx="2386">
                  <c:v>1.4161782992607393E-2</c:v>
                </c:pt>
                <c:pt idx="2387">
                  <c:v>1.4132889689805367E-2</c:v>
                </c:pt>
                <c:pt idx="2388">
                  <c:v>1.4104066970289477E-2</c:v>
                </c:pt>
                <c:pt idx="2389">
                  <c:v>1.4075314633487247E-2</c:v>
                </c:pt>
                <c:pt idx="2390">
                  <c:v>1.4046632479475298E-2</c:v>
                </c:pt>
                <c:pt idx="2391">
                  <c:v>1.4018020308977145E-2</c:v>
                </c:pt>
                <c:pt idx="2392">
                  <c:v>1.3989477923360801E-2</c:v>
                </c:pt>
                <c:pt idx="2393">
                  <c:v>1.3961005124636407E-2</c:v>
                </c:pt>
                <c:pt idx="2394">
                  <c:v>1.3932601715453966E-2</c:v>
                </c:pt>
                <c:pt idx="2395">
                  <c:v>1.3904267499100965E-2</c:v>
                </c:pt>
                <c:pt idx="2396">
                  <c:v>1.3876002279500145E-2</c:v>
                </c:pt>
                <c:pt idx="2397">
                  <c:v>1.3847805861207133E-2</c:v>
                </c:pt>
                <c:pt idx="2398">
                  <c:v>1.3819678049408139E-2</c:v>
                </c:pt>
                <c:pt idx="2399">
                  <c:v>1.3791618649917761E-2</c:v>
                </c:pt>
                <c:pt idx="2400">
                  <c:v>1.3763627469176618E-2</c:v>
                </c:pt>
                <c:pt idx="2401">
                  <c:v>1.3735704314249161E-2</c:v>
                </c:pt>
                <c:pt idx="2402">
                  <c:v>1.3707848992821381E-2</c:v>
                </c:pt>
                <c:pt idx="2403">
                  <c:v>1.3680061313198577E-2</c:v>
                </c:pt>
                <c:pt idx="2404">
                  <c:v>1.3652341084303082E-2</c:v>
                </c:pt>
                <c:pt idx="2405">
                  <c:v>1.3624688115672122E-2</c:v>
                </c:pt>
                <c:pt idx="2406">
                  <c:v>1.3597102217455503E-2</c:v>
                </c:pt>
                <c:pt idx="2407">
                  <c:v>1.3569583200413481E-2</c:v>
                </c:pt>
                <c:pt idx="2408">
                  <c:v>1.3542130875914481E-2</c:v>
                </c:pt>
                <c:pt idx="2409">
                  <c:v>1.3514745055932996E-2</c:v>
                </c:pt>
                <c:pt idx="2410">
                  <c:v>1.3487425553047345E-2</c:v>
                </c:pt>
                <c:pt idx="2411">
                  <c:v>1.3460172180437501E-2</c:v>
                </c:pt>
                <c:pt idx="2412">
                  <c:v>1.3432984751882942E-2</c:v>
                </c:pt>
                <c:pt idx="2413">
                  <c:v>1.3405863081760502E-2</c:v>
                </c:pt>
                <c:pt idx="2414">
                  <c:v>1.3378806985042195E-2</c:v>
                </c:pt>
                <c:pt idx="2415">
                  <c:v>1.3351816277293106E-2</c:v>
                </c:pt>
                <c:pt idx="2416">
                  <c:v>1.3324890774669241E-2</c:v>
                </c:pt>
                <c:pt idx="2417">
                  <c:v>1.3298030293915405E-2</c:v>
                </c:pt>
                <c:pt idx="2418">
                  <c:v>1.3271234652363085E-2</c:v>
                </c:pt>
                <c:pt idx="2419">
                  <c:v>1.3244503667928377E-2</c:v>
                </c:pt>
                <c:pt idx="2420">
                  <c:v>1.3217837159109834E-2</c:v>
                </c:pt>
                <c:pt idx="2421">
                  <c:v>1.3191234944986439E-2</c:v>
                </c:pt>
                <c:pt idx="2422">
                  <c:v>1.3164696845215457E-2</c:v>
                </c:pt>
                <c:pt idx="2423">
                  <c:v>1.3138222680030419E-2</c:v>
                </c:pt>
                <c:pt idx="2424">
                  <c:v>1.311181227023904E-2</c:v>
                </c:pt>
                <c:pt idx="2425">
                  <c:v>1.3085465437221137E-2</c:v>
                </c:pt>
                <c:pt idx="2426">
                  <c:v>1.3059182002926599E-2</c:v>
                </c:pt>
                <c:pt idx="2427">
                  <c:v>1.3032961789873404E-2</c:v>
                </c:pt>
                <c:pt idx="2428">
                  <c:v>1.3006804621145479E-2</c:v>
                </c:pt>
                <c:pt idx="2429">
                  <c:v>1.2980710320390746E-2</c:v>
                </c:pt>
                <c:pt idx="2430">
                  <c:v>1.295467871181912E-2</c:v>
                </c:pt>
                <c:pt idx="2431">
                  <c:v>1.2928709620200422E-2</c:v>
                </c:pt>
                <c:pt idx="2432">
                  <c:v>1.2902802870862481E-2</c:v>
                </c:pt>
                <c:pt idx="2433">
                  <c:v>1.2876958289689074E-2</c:v>
                </c:pt>
                <c:pt idx="2434">
                  <c:v>1.2851175703117949E-2</c:v>
                </c:pt>
                <c:pt idx="2435">
                  <c:v>1.2825454938138863E-2</c:v>
                </c:pt>
                <c:pt idx="2436">
                  <c:v>1.2799795822291626E-2</c:v>
                </c:pt>
                <c:pt idx="2437">
                  <c:v>1.2774198183664142E-2</c:v>
                </c:pt>
                <c:pt idx="2438">
                  <c:v>1.2748661850890386E-2</c:v>
                </c:pt>
                <c:pt idx="2439">
                  <c:v>1.2723186653148562E-2</c:v>
                </c:pt>
                <c:pt idx="2440">
                  <c:v>1.2697772420159072E-2</c:v>
                </c:pt>
                <c:pt idx="2441">
                  <c:v>1.267241898218268E-2</c:v>
                </c:pt>
                <c:pt idx="2442">
                  <c:v>1.2647126170018513E-2</c:v>
                </c:pt>
                <c:pt idx="2443">
                  <c:v>1.2621893815002175E-2</c:v>
                </c:pt>
                <c:pt idx="2444">
                  <c:v>1.2596721749003833E-2</c:v>
                </c:pt>
                <c:pt idx="2445">
                  <c:v>1.2571609804426337E-2</c:v>
                </c:pt>
                <c:pt idx="2446">
                  <c:v>1.2546557814203311E-2</c:v>
                </c:pt>
                <c:pt idx="2447">
                  <c:v>1.2521565611797281E-2</c:v>
                </c:pt>
                <c:pt idx="2448">
                  <c:v>1.249663303119773E-2</c:v>
                </c:pt>
                <c:pt idx="2449">
                  <c:v>1.2471759906919387E-2</c:v>
                </c:pt>
                <c:pt idx="2450">
                  <c:v>1.2446946074000178E-2</c:v>
                </c:pt>
                <c:pt idx="2451">
                  <c:v>1.2422191367999501E-2</c:v>
                </c:pt>
                <c:pt idx="2452">
                  <c:v>1.2397495624996318E-2</c:v>
                </c:pt>
                <c:pt idx="2453">
                  <c:v>1.2372858681587358E-2</c:v>
                </c:pt>
                <c:pt idx="2454">
                  <c:v>1.2348280374885182E-2</c:v>
                </c:pt>
                <c:pt idx="2455">
                  <c:v>1.2323760542516536E-2</c:v>
                </c:pt>
                <c:pt idx="2456">
                  <c:v>1.229929902262032E-2</c:v>
                </c:pt>
                <c:pt idx="2457">
                  <c:v>1.2274895653845971E-2</c:v>
                </c:pt>
                <c:pt idx="2458">
                  <c:v>1.2250550275351525E-2</c:v>
                </c:pt>
                <c:pt idx="2459">
                  <c:v>1.2226262726801855E-2</c:v>
                </c:pt>
                <c:pt idx="2460">
                  <c:v>1.2202032848366939E-2</c:v>
                </c:pt>
                <c:pt idx="2461">
                  <c:v>1.2177860480719942E-2</c:v>
                </c:pt>
                <c:pt idx="2462">
                  <c:v>1.215374546503562E-2</c:v>
                </c:pt>
                <c:pt idx="2463">
                  <c:v>1.2129687642988394E-2</c:v>
                </c:pt>
                <c:pt idx="2464">
                  <c:v>1.2105686856750638E-2</c:v>
                </c:pt>
                <c:pt idx="2465">
                  <c:v>1.2081742948990981E-2</c:v>
                </c:pt>
                <c:pt idx="2466">
                  <c:v>1.2057855762872481E-2</c:v>
                </c:pt>
                <c:pt idx="2467">
                  <c:v>1.2034025142050911E-2</c:v>
                </c:pt>
                <c:pt idx="2468">
                  <c:v>1.2010250930673001E-2</c:v>
                </c:pt>
                <c:pt idx="2469">
                  <c:v>1.1986532973374778E-2</c:v>
                </c:pt>
                <c:pt idx="2470">
                  <c:v>1.1962871115279786E-2</c:v>
                </c:pt>
                <c:pt idx="2471">
                  <c:v>1.1939265201997317E-2</c:v>
                </c:pt>
                <c:pt idx="2472">
                  <c:v>1.191571507962084E-2</c:v>
                </c:pt>
                <c:pt idx="2473">
                  <c:v>1.1892220594726209E-2</c:v>
                </c:pt>
                <c:pt idx="2474">
                  <c:v>1.1868781594369989E-2</c:v>
                </c:pt>
                <c:pt idx="2475">
                  <c:v>1.1845397926087723E-2</c:v>
                </c:pt>
                <c:pt idx="2476">
                  <c:v>1.1822069437892352E-2</c:v>
                </c:pt>
                <c:pt idx="2477">
                  <c:v>1.17987959782724E-2</c:v>
                </c:pt>
                <c:pt idx="2478">
                  <c:v>1.1775577396190472E-2</c:v>
                </c:pt>
                <c:pt idx="2479">
                  <c:v>1.1752413541081417E-2</c:v>
                </c:pt>
                <c:pt idx="2480">
                  <c:v>1.172930426285081E-2</c:v>
                </c:pt>
                <c:pt idx="2481">
                  <c:v>1.1706249411873216E-2</c:v>
                </c:pt>
                <c:pt idx="2482">
                  <c:v>1.1683248838990608E-2</c:v>
                </c:pt>
                <c:pt idx="2483">
                  <c:v>1.1660302395510696E-2</c:v>
                </c:pt>
                <c:pt idx="2484">
                  <c:v>1.1637409933205264E-2</c:v>
                </c:pt>
                <c:pt idx="2485">
                  <c:v>1.1614571304308629E-2</c:v>
                </c:pt>
                <c:pt idx="2486">
                  <c:v>1.1591786361515926E-2</c:v>
                </c:pt>
                <c:pt idx="2487">
                  <c:v>1.1569054957981603E-2</c:v>
                </c:pt>
                <c:pt idx="2488">
                  <c:v>1.1546376947317754E-2</c:v>
                </c:pt>
                <c:pt idx="2489">
                  <c:v>1.1523752183592455E-2</c:v>
                </c:pt>
                <c:pt idx="2490">
                  <c:v>1.1501180521328326E-2</c:v>
                </c:pt>
                <c:pt idx="2491">
                  <c:v>1.1478661815500809E-2</c:v>
                </c:pt>
                <c:pt idx="2492">
                  <c:v>1.1456195921536653E-2</c:v>
                </c:pt>
                <c:pt idx="2493">
                  <c:v>1.1433782695312341E-2</c:v>
                </c:pt>
                <c:pt idx="2494">
                  <c:v>1.1411421993152451E-2</c:v>
                </c:pt>
                <c:pt idx="2495">
                  <c:v>1.1389113671828181E-2</c:v>
                </c:pt>
                <c:pt idx="2496">
                  <c:v>1.1366857588555785E-2</c:v>
                </c:pt>
                <c:pt idx="2497">
                  <c:v>1.1344653600994939E-2</c:v>
                </c:pt>
                <c:pt idx="2498">
                  <c:v>1.1322501567247293E-2</c:v>
                </c:pt>
                <c:pt idx="2499">
                  <c:v>1.1300401345854869E-2</c:v>
                </c:pt>
                <c:pt idx="2500">
                  <c:v>1.1278352795798557E-2</c:v>
                </c:pt>
                <c:pt idx="2501">
                  <c:v>1.1256355776496599E-2</c:v>
                </c:pt>
                <c:pt idx="2502">
                  <c:v>1.1234410147803034E-2</c:v>
                </c:pt>
                <c:pt idx="2503">
                  <c:v>1.12125157700062E-2</c:v>
                </c:pt>
                <c:pt idx="2504">
                  <c:v>1.119067250382722E-2</c:v>
                </c:pt>
                <c:pt idx="2505">
                  <c:v>1.1168880210418541E-2</c:v>
                </c:pt>
                <c:pt idx="2506">
                  <c:v>1.1147138751362334E-2</c:v>
                </c:pt>
                <c:pt idx="2507">
                  <c:v>1.1125447988669129E-2</c:v>
                </c:pt>
                <c:pt idx="2508">
                  <c:v>1.1103807784776244E-2</c:v>
                </c:pt>
                <c:pt idx="2509">
                  <c:v>1.1082218002546319E-2</c:v>
                </c:pt>
                <c:pt idx="2510">
                  <c:v>1.1060678505265884E-2</c:v>
                </c:pt>
                <c:pt idx="2511">
                  <c:v>1.1039189156643791E-2</c:v>
                </c:pt>
                <c:pt idx="2512">
                  <c:v>1.1017749820809879E-2</c:v>
                </c:pt>
                <c:pt idx="2513">
                  <c:v>1.0996360362313443E-2</c:v>
                </c:pt>
                <c:pt idx="2514">
                  <c:v>1.0975020646121762E-2</c:v>
                </c:pt>
                <c:pt idx="2515">
                  <c:v>1.0953730537618687E-2</c:v>
                </c:pt>
                <c:pt idx="2516">
                  <c:v>1.0932489902603227E-2</c:v>
                </c:pt>
                <c:pt idx="2517">
                  <c:v>1.0911298607288062E-2</c:v>
                </c:pt>
                <c:pt idx="2518">
                  <c:v>1.0890156518298107E-2</c:v>
                </c:pt>
                <c:pt idx="2519">
                  <c:v>1.086906350266916E-2</c:v>
                </c:pt>
                <c:pt idx="2520">
                  <c:v>1.0848019427846424E-2</c:v>
                </c:pt>
                <c:pt idx="2521">
                  <c:v>1.0827024161683085E-2</c:v>
                </c:pt>
                <c:pt idx="2522">
                  <c:v>1.0806077572438904E-2</c:v>
                </c:pt>
                <c:pt idx="2523">
                  <c:v>1.0785179528778907E-2</c:v>
                </c:pt>
                <c:pt idx="2524">
                  <c:v>1.0764329899771842E-2</c:v>
                </c:pt>
                <c:pt idx="2525">
                  <c:v>1.0743528554888896E-2</c:v>
                </c:pt>
                <c:pt idx="2526">
                  <c:v>1.0722775364002273E-2</c:v>
                </c:pt>
                <c:pt idx="2527">
                  <c:v>1.0702070197383767E-2</c:v>
                </c:pt>
                <c:pt idx="2528">
                  <c:v>1.0681412925703479E-2</c:v>
                </c:pt>
                <c:pt idx="2529">
                  <c:v>1.0660803420028394E-2</c:v>
                </c:pt>
                <c:pt idx="2530">
                  <c:v>1.0640241551820976E-2</c:v>
                </c:pt>
                <c:pt idx="2531">
                  <c:v>1.0619727192937901E-2</c:v>
                </c:pt>
                <c:pt idx="2532">
                  <c:v>1.0599260215628599E-2</c:v>
                </c:pt>
                <c:pt idx="2533">
                  <c:v>1.057884049253398E-2</c:v>
                </c:pt>
                <c:pt idx="2534">
                  <c:v>1.0558467896685079E-2</c:v>
                </c:pt>
                <c:pt idx="2535">
                  <c:v>1.0538142301501638E-2</c:v>
                </c:pt>
                <c:pt idx="2536">
                  <c:v>1.0517863580790893E-2</c:v>
                </c:pt>
                <c:pt idx="2537">
                  <c:v>1.0497631608746184E-2</c:v>
                </c:pt>
                <c:pt idx="2538">
                  <c:v>1.0477446259945586E-2</c:v>
                </c:pt>
                <c:pt idx="2539">
                  <c:v>1.045730740935065E-2</c:v>
                </c:pt>
                <c:pt idx="2540">
                  <c:v>1.0437214932305088E-2</c:v>
                </c:pt>
                <c:pt idx="2541">
                  <c:v>1.0417168704533445E-2</c:v>
                </c:pt>
                <c:pt idx="2542">
                  <c:v>1.0397168602139762E-2</c:v>
                </c:pt>
                <c:pt idx="2543">
                  <c:v>1.0377214501606334E-2</c:v>
                </c:pt>
                <c:pt idx="2544">
                  <c:v>1.0357306279792419E-2</c:v>
                </c:pt>
                <c:pt idx="2545">
                  <c:v>1.033744381393286E-2</c:v>
                </c:pt>
                <c:pt idx="2546">
                  <c:v>1.0317626981636885E-2</c:v>
                </c:pt>
                <c:pt idx="2547">
                  <c:v>1.0297855660886847E-2</c:v>
                </c:pt>
                <c:pt idx="2548">
                  <c:v>1.0278129730036816E-2</c:v>
                </c:pt>
                <c:pt idx="2549">
                  <c:v>1.0258449067811447E-2</c:v>
                </c:pt>
                <c:pt idx="2550">
                  <c:v>1.0238813553304657E-2</c:v>
                </c:pt>
                <c:pt idx="2551">
                  <c:v>1.0219223065978394E-2</c:v>
                </c:pt>
                <c:pt idx="2552">
                  <c:v>1.0199677485661312E-2</c:v>
                </c:pt>
                <c:pt idx="2553">
                  <c:v>1.0180176692547581E-2</c:v>
                </c:pt>
                <c:pt idx="2554">
                  <c:v>1.0160720567195601E-2</c:v>
                </c:pt>
                <c:pt idx="2555">
                  <c:v>1.0141308990526839E-2</c:v>
                </c:pt>
                <c:pt idx="2556">
                  <c:v>1.012194184382448E-2</c:v>
                </c:pt>
                <c:pt idx="2557">
                  <c:v>1.0102619008732277E-2</c:v>
                </c:pt>
                <c:pt idx="2558">
                  <c:v>1.0083340367253278E-2</c:v>
                </c:pt>
                <c:pt idx="2559">
                  <c:v>1.0064105801748621E-2</c:v>
                </c:pt>
                <c:pt idx="2560">
                  <c:v>1.0044915194936331E-2</c:v>
                </c:pt>
                <c:pt idx="2561">
                  <c:v>1.0025768429890079E-2</c:v>
                </c:pt>
                <c:pt idx="2562">
                  <c:v>1.0006665390037982E-2</c:v>
                </c:pt>
                <c:pt idx="2563">
                  <c:v>9.9876059591613841E-3</c:v>
                </c:pt>
                <c:pt idx="2564">
                  <c:v>9.9685900213936727E-3</c:v>
                </c:pt>
                <c:pt idx="2565">
                  <c:v>9.9496174612191002E-3</c:v>
                </c:pt>
                <c:pt idx="2566">
                  <c:v>9.930688163471561E-3</c:v>
                </c:pt>
                <c:pt idx="2567">
                  <c:v>9.9118020133334168E-3</c:v>
                </c:pt>
                <c:pt idx="2568">
                  <c:v>9.8929588963343022E-3</c:v>
                </c:pt>
                <c:pt idx="2569">
                  <c:v>9.8741586983499569E-3</c:v>
                </c:pt>
                <c:pt idx="2570">
                  <c:v>9.8554013056010633E-3</c:v>
                </c:pt>
                <c:pt idx="2571">
                  <c:v>9.8366866046520583E-3</c:v>
                </c:pt>
                <c:pt idx="2572">
                  <c:v>9.8180144824099834E-3</c:v>
                </c:pt>
                <c:pt idx="2573">
                  <c:v>9.7993848261233047E-3</c:v>
                </c:pt>
                <c:pt idx="2574">
                  <c:v>9.7807975233807822E-3</c:v>
                </c:pt>
                <c:pt idx="2575">
                  <c:v>9.7622524621102953E-3</c:v>
                </c:pt>
                <c:pt idx="2576">
                  <c:v>9.743749530577701E-3</c:v>
                </c:pt>
                <c:pt idx="2577">
                  <c:v>9.7252886173857141E-3</c:v>
                </c:pt>
                <c:pt idx="2578">
                  <c:v>9.7068696114727127E-3</c:v>
                </c:pt>
                <c:pt idx="2579">
                  <c:v>9.6884924021116876E-3</c:v>
                </c:pt>
                <c:pt idx="2580">
                  <c:v>9.6701568789090385E-3</c:v>
                </c:pt>
                <c:pt idx="2581">
                  <c:v>9.6518629318034389E-3</c:v>
                </c:pt>
                <c:pt idx="2582">
                  <c:v>9.6336104510648009E-3</c:v>
                </c:pt>
                <c:pt idx="2583">
                  <c:v>9.6153993272930748E-3</c:v>
                </c:pt>
                <c:pt idx="2584">
                  <c:v>9.5972294514171854E-3</c:v>
                </c:pt>
                <c:pt idx="2585">
                  <c:v>9.5791007146938979E-3</c:v>
                </c:pt>
                <c:pt idx="2586">
                  <c:v>9.5610130087067022E-3</c:v>
                </c:pt>
                <c:pt idx="2587">
                  <c:v>9.5429662253647268E-3</c:v>
                </c:pt>
                <c:pt idx="2588">
                  <c:v>9.5249602569016552E-3</c:v>
                </c:pt>
                <c:pt idx="2589">
                  <c:v>9.5069949958746219E-3</c:v>
                </c:pt>
                <c:pt idx="2590">
                  <c:v>9.4890703351631061E-3</c:v>
                </c:pt>
                <c:pt idx="2591">
                  <c:v>9.4711861679678735E-3</c:v>
                </c:pt>
                <c:pt idx="2592">
                  <c:v>9.4533423878098762E-3</c:v>
                </c:pt>
                <c:pt idx="2593">
                  <c:v>9.4355388885291897E-3</c:v>
                </c:pt>
                <c:pt idx="2594">
                  <c:v>9.4177755642839266E-3</c:v>
                </c:pt>
                <c:pt idx="2595">
                  <c:v>9.4000523095491926E-3</c:v>
                </c:pt>
                <c:pt idx="2596">
                  <c:v>9.3823690191159742E-3</c:v>
                </c:pt>
                <c:pt idx="2597">
                  <c:v>9.3647255880901295E-3</c:v>
                </c:pt>
                <c:pt idx="2598">
                  <c:v>9.347121911891321E-3</c:v>
                </c:pt>
                <c:pt idx="2599">
                  <c:v>9.3295578862519421E-3</c:v>
                </c:pt>
                <c:pt idx="2600">
                  <c:v>9.3120334072160343E-3</c:v>
                </c:pt>
                <c:pt idx="2601">
                  <c:v>9.2945483711383472E-3</c:v>
                </c:pt>
                <c:pt idx="2602">
                  <c:v>9.2771026746832179E-3</c:v>
                </c:pt>
                <c:pt idx="2603">
                  <c:v>9.2596962148235405E-3</c:v>
                </c:pt>
                <c:pt idx="2604">
                  <c:v>9.2423288888397199E-3</c:v>
                </c:pt>
                <c:pt idx="2605">
                  <c:v>9.225000594318751E-3</c:v>
                </c:pt>
                <c:pt idx="2606">
                  <c:v>9.2077112291530008E-3</c:v>
                </c:pt>
                <c:pt idx="2607">
                  <c:v>9.1904606915393545E-3</c:v>
                </c:pt>
                <c:pt idx="2608">
                  <c:v>9.1732488799781322E-3</c:v>
                </c:pt>
                <c:pt idx="2609">
                  <c:v>9.1560756932720522E-3</c:v>
                </c:pt>
                <c:pt idx="2610">
                  <c:v>9.1389410305252727E-3</c:v>
                </c:pt>
                <c:pt idx="2611">
                  <c:v>9.1218447911423466E-3</c:v>
                </c:pt>
                <c:pt idx="2612">
                  <c:v>9.1047868748272351E-3</c:v>
                </c:pt>
                <c:pt idx="2613">
                  <c:v>9.0877671815822667E-3</c:v>
                </c:pt>
                <c:pt idx="2614">
                  <c:v>9.0707856117072539E-3</c:v>
                </c:pt>
                <c:pt idx="2615">
                  <c:v>9.0538420657983315E-3</c:v>
                </c:pt>
                <c:pt idx="2616">
                  <c:v>9.0369364447471286E-3</c:v>
                </c:pt>
                <c:pt idx="2617">
                  <c:v>9.0200686497396987E-3</c:v>
                </c:pt>
                <c:pt idx="2618">
                  <c:v>9.0032385822555461E-3</c:v>
                </c:pt>
                <c:pt idx="2619">
                  <c:v>8.9864461440666791E-3</c:v>
                </c:pt>
                <c:pt idx="2620">
                  <c:v>8.9696912372365691E-3</c:v>
                </c:pt>
                <c:pt idx="2621">
                  <c:v>8.9529737641192673E-3</c:v>
                </c:pt>
                <c:pt idx="2622">
                  <c:v>8.9362936273583889E-3</c:v>
                </c:pt>
                <c:pt idx="2623">
                  <c:v>8.9196507298861544E-3</c:v>
                </c:pt>
                <c:pt idx="2624">
                  <c:v>8.903044974922435E-3</c:v>
                </c:pt>
                <c:pt idx="2625">
                  <c:v>8.886476265973782E-3</c:v>
                </c:pt>
                <c:pt idx="2626">
                  <c:v>8.869944506832499E-3</c:v>
                </c:pt>
                <c:pt idx="2627">
                  <c:v>8.8534496015756775E-3</c:v>
                </c:pt>
                <c:pt idx="2628">
                  <c:v>8.8369914545642411E-3</c:v>
                </c:pt>
                <c:pt idx="2629">
                  <c:v>8.8205699704420448E-3</c:v>
                </c:pt>
                <c:pt idx="2630">
                  <c:v>8.8041850541348866E-3</c:v>
                </c:pt>
                <c:pt idx="2631">
                  <c:v>8.7878366108495951E-3</c:v>
                </c:pt>
                <c:pt idx="2632">
                  <c:v>8.7715245460730888E-3</c:v>
                </c:pt>
                <c:pt idx="2633">
                  <c:v>8.755248765571471E-3</c:v>
                </c:pt>
                <c:pt idx="2634">
                  <c:v>8.7390091753890963E-3</c:v>
                </c:pt>
                <c:pt idx="2635">
                  <c:v>8.7228056818475994E-3</c:v>
                </c:pt>
                <c:pt idx="2636">
                  <c:v>8.7066381915450672E-3</c:v>
                </c:pt>
                <c:pt idx="2637">
                  <c:v>8.6905066113550384E-3</c:v>
                </c:pt>
                <c:pt idx="2638">
                  <c:v>8.6744108484256496E-3</c:v>
                </c:pt>
                <c:pt idx="2639">
                  <c:v>8.6583508101786798E-3</c:v>
                </c:pt>
                <c:pt idx="2640">
                  <c:v>8.6423264043087276E-3</c:v>
                </c:pt>
                <c:pt idx="2641">
                  <c:v>8.6263375387822042E-3</c:v>
                </c:pt>
                <c:pt idx="2642">
                  <c:v>8.6103841218364858E-3</c:v>
                </c:pt>
                <c:pt idx="2643">
                  <c:v>8.5944660619790576E-3</c:v>
                </c:pt>
                <c:pt idx="2644">
                  <c:v>8.5785832679865382E-3</c:v>
                </c:pt>
                <c:pt idx="2645">
                  <c:v>8.5627356489038717E-3</c:v>
                </c:pt>
                <c:pt idx="2646">
                  <c:v>8.5469231140433664E-3</c:v>
                </c:pt>
                <c:pt idx="2647">
                  <c:v>8.5311455729838968E-3</c:v>
                </c:pt>
                <c:pt idx="2648">
                  <c:v>8.5154029355699705E-3</c:v>
                </c:pt>
                <c:pt idx="2649">
                  <c:v>8.4996951119108138E-3</c:v>
                </c:pt>
                <c:pt idx="2650">
                  <c:v>8.4840220123796259E-3</c:v>
                </c:pt>
                <c:pt idx="2651">
                  <c:v>8.4683835476125693E-3</c:v>
                </c:pt>
                <c:pt idx="2652">
                  <c:v>8.4527796285080291E-3</c:v>
                </c:pt>
                <c:pt idx="2653">
                  <c:v>8.4372101662256015E-3</c:v>
                </c:pt>
                <c:pt idx="2654">
                  <c:v>8.4216750721854191E-3</c:v>
                </c:pt>
                <c:pt idx="2655">
                  <c:v>8.4061742580671291E-3</c:v>
                </c:pt>
                <c:pt idx="2656">
                  <c:v>8.3907076358091231E-3</c:v>
                </c:pt>
                <c:pt idx="2657">
                  <c:v>8.3752751176076855E-3</c:v>
                </c:pt>
                <c:pt idx="2658">
                  <c:v>8.3598766159161189E-3</c:v>
                </c:pt>
                <c:pt idx="2659">
                  <c:v>8.3445120434439187E-3</c:v>
                </c:pt>
                <c:pt idx="2660">
                  <c:v>8.3291813131559245E-3</c:v>
                </c:pt>
                <c:pt idx="2661">
                  <c:v>8.3138843382714652E-3</c:v>
                </c:pt>
                <c:pt idx="2662">
                  <c:v>8.2986210322635659E-3</c:v>
                </c:pt>
                <c:pt idx="2663">
                  <c:v>8.283391308858119E-3</c:v>
                </c:pt>
                <c:pt idx="2664">
                  <c:v>8.2681950820329732E-3</c:v>
                </c:pt>
                <c:pt idx="2665">
                  <c:v>8.2530322660171948E-3</c:v>
                </c:pt>
                <c:pt idx="2666">
                  <c:v>8.2379027752901759E-3</c:v>
                </c:pt>
                <c:pt idx="2667">
                  <c:v>8.2228065245809473E-3</c:v>
                </c:pt>
                <c:pt idx="2668">
                  <c:v>8.2077434288671397E-3</c:v>
                </c:pt>
                <c:pt idx="2669">
                  <c:v>8.1927134033743937E-3</c:v>
                </c:pt>
                <c:pt idx="2670">
                  <c:v>8.1777163635754126E-3</c:v>
                </c:pt>
                <c:pt idx="2671">
                  <c:v>8.1627522251892185E-3</c:v>
                </c:pt>
                <c:pt idx="2672">
                  <c:v>8.1478209041802446E-3</c:v>
                </c:pt>
                <c:pt idx="2673">
                  <c:v>8.1329223167577354E-3</c:v>
                </c:pt>
                <c:pt idx="2674">
                  <c:v>8.1180563793747159E-3</c:v>
                </c:pt>
                <c:pt idx="2675">
                  <c:v>8.1032230087273501E-3</c:v>
                </c:pt>
                <c:pt idx="2676">
                  <c:v>8.088422121754103E-3</c:v>
                </c:pt>
                <c:pt idx="2677">
                  <c:v>8.0736536356349475E-3</c:v>
                </c:pt>
                <c:pt idx="2678">
                  <c:v>8.0589174677905186E-3</c:v>
                </c:pt>
                <c:pt idx="2679">
                  <c:v>8.0442135358814813E-3</c:v>
                </c:pt>
                <c:pt idx="2680">
                  <c:v>8.0295417578075678E-3</c:v>
                </c:pt>
                <c:pt idx="2681">
                  <c:v>8.0149020517069278E-3</c:v>
                </c:pt>
                <c:pt idx="2682">
                  <c:v>8.0002943359552981E-3</c:v>
                </c:pt>
                <c:pt idx="2683">
                  <c:v>7.9857185291652283E-3</c:v>
                </c:pt>
                <c:pt idx="2684">
                  <c:v>7.9711745501853289E-3</c:v>
                </c:pt>
                <c:pt idx="2685">
                  <c:v>7.9566623180994962E-3</c:v>
                </c:pt>
                <c:pt idx="2686">
                  <c:v>7.9421817522261334E-3</c:v>
                </c:pt>
                <c:pt idx="2687">
                  <c:v>7.9277327721174098E-3</c:v>
                </c:pt>
                <c:pt idx="2688">
                  <c:v>7.9133152975584854E-3</c:v>
                </c:pt>
                <c:pt idx="2689">
                  <c:v>7.8989292485667703E-3</c:v>
                </c:pt>
                <c:pt idx="2690">
                  <c:v>7.8845745453911403E-3</c:v>
                </c:pt>
                <c:pt idx="2691">
                  <c:v>7.8702511085112122E-3</c:v>
                </c:pt>
                <c:pt idx="2692">
                  <c:v>7.8559588586365851E-3</c:v>
                </c:pt>
                <c:pt idx="2693">
                  <c:v>7.8416977167061128E-3</c:v>
                </c:pt>
                <c:pt idx="2694">
                  <c:v>7.8274676038870995E-3</c:v>
                </c:pt>
                <c:pt idx="2695">
                  <c:v>7.8132684415746691E-3</c:v>
                </c:pt>
                <c:pt idx="2696">
                  <c:v>7.7991001513908814E-3</c:v>
                </c:pt>
                <c:pt idx="2697">
                  <c:v>7.784962655184139E-3</c:v>
                </c:pt>
                <c:pt idx="2698">
                  <c:v>7.7708558750283589E-3</c:v>
                </c:pt>
                <c:pt idx="2699">
                  <c:v>7.7567797332222929E-3</c:v>
                </c:pt>
                <c:pt idx="2700">
                  <c:v>7.7427341522887626E-3</c:v>
                </c:pt>
                <c:pt idx="2701">
                  <c:v>7.7287190549739631E-3</c:v>
                </c:pt>
                <c:pt idx="2702">
                  <c:v>7.7147343642467231E-3</c:v>
                </c:pt>
                <c:pt idx="2703">
                  <c:v>7.7007800032978177E-3</c:v>
                </c:pt>
                <c:pt idx="2704">
                  <c:v>7.6868558955391813E-3</c:v>
                </c:pt>
                <c:pt idx="2705">
                  <c:v>7.6729619646032617E-3</c:v>
                </c:pt>
                <c:pt idx="2706">
                  <c:v>7.6590981343422938E-3</c:v>
                </c:pt>
                <c:pt idx="2707">
                  <c:v>7.6452643288275604E-3</c:v>
                </c:pt>
                <c:pt idx="2708">
                  <c:v>7.6314604723487145E-3</c:v>
                </c:pt>
                <c:pt idx="2709">
                  <c:v>7.6176864894130598E-3</c:v>
                </c:pt>
                <c:pt idx="2710">
                  <c:v>7.6039423047448611E-3</c:v>
                </c:pt>
                <c:pt idx="2711">
                  <c:v>7.5902278432846216E-3</c:v>
                </c:pt>
                <c:pt idx="2712">
                  <c:v>7.5765430301884193E-3</c:v>
                </c:pt>
                <c:pt idx="2713">
                  <c:v>7.562887790827171E-3</c:v>
                </c:pt>
                <c:pt idx="2714">
                  <c:v>7.5492620507859876E-3</c:v>
                </c:pt>
                <c:pt idx="2715">
                  <c:v>7.5356657358634539E-3</c:v>
                </c:pt>
                <c:pt idx="2716">
                  <c:v>7.5220987720709294E-3</c:v>
                </c:pt>
                <c:pt idx="2717">
                  <c:v>7.5085610856319108E-3</c:v>
                </c:pt>
                <c:pt idx="2718">
                  <c:v>7.4950526029812902E-3</c:v>
                </c:pt>
                <c:pt idx="2719">
                  <c:v>7.4815732507647371E-3</c:v>
                </c:pt>
                <c:pt idx="2720">
                  <c:v>7.4681229558379702E-3</c:v>
                </c:pt>
                <c:pt idx="2721">
                  <c:v>7.4547016452661177E-3</c:v>
                </c:pt>
                <c:pt idx="2722">
                  <c:v>7.4413092463230125E-3</c:v>
                </c:pt>
                <c:pt idx="2723">
                  <c:v>7.4279456864905346E-3</c:v>
                </c:pt>
                <c:pt idx="2724">
                  <c:v>7.4146108934579772E-3</c:v>
                </c:pt>
                <c:pt idx="2725">
                  <c:v>7.4013047951213169E-3</c:v>
                </c:pt>
                <c:pt idx="2726">
                  <c:v>7.3880273195826088E-3</c:v>
                </c:pt>
                <c:pt idx="2727">
                  <c:v>7.3747783951492911E-3</c:v>
                </c:pt>
                <c:pt idx="2728">
                  <c:v>7.3615579503335414E-3</c:v>
                </c:pt>
                <c:pt idx="2729">
                  <c:v>7.3483659138516315E-3</c:v>
                </c:pt>
                <c:pt idx="2730">
                  <c:v>7.3352022146232288E-3</c:v>
                </c:pt>
                <c:pt idx="2731">
                  <c:v>7.3220667817707908E-3</c:v>
                </c:pt>
                <c:pt idx="2732">
                  <c:v>7.3089595446189023E-3</c:v>
                </c:pt>
                <c:pt idx="2733">
                  <c:v>7.2958804326936459E-3</c:v>
                </c:pt>
                <c:pt idx="2734">
                  <c:v>7.2828293757218922E-3</c:v>
                </c:pt>
                <c:pt idx="2735">
                  <c:v>7.2698063036307492E-3</c:v>
                </c:pt>
                <c:pt idx="2736">
                  <c:v>7.2568111465468495E-3</c:v>
                </c:pt>
                <c:pt idx="2737">
                  <c:v>7.243843834795754E-3</c:v>
                </c:pt>
                <c:pt idx="2738">
                  <c:v>7.2309042989012924E-3</c:v>
                </c:pt>
                <c:pt idx="2739">
                  <c:v>7.2179924695849537E-3</c:v>
                </c:pt>
                <c:pt idx="2740">
                  <c:v>7.2051082777652405E-3</c:v>
                </c:pt>
                <c:pt idx="2741">
                  <c:v>7.1922516545570234E-3</c:v>
                </c:pt>
                <c:pt idx="2742">
                  <c:v>7.1794225312709677E-3</c:v>
                </c:pt>
                <c:pt idx="2743">
                  <c:v>7.166620839412826E-3</c:v>
                </c:pt>
                <c:pt idx="2744">
                  <c:v>7.1538465106829032E-3</c:v>
                </c:pt>
                <c:pt idx="2745">
                  <c:v>7.1410994769754033E-3</c:v>
                </c:pt>
                <c:pt idx="2746">
                  <c:v>7.1283796703777739E-3</c:v>
                </c:pt>
                <c:pt idx="2747">
                  <c:v>7.1156870231701514E-3</c:v>
                </c:pt>
                <c:pt idx="2748">
                  <c:v>7.1030214678247114E-3</c:v>
                </c:pt>
                <c:pt idx="2749">
                  <c:v>7.0903829370050526E-3</c:v>
                </c:pt>
                <c:pt idx="2750">
                  <c:v>7.0777713635656247E-3</c:v>
                </c:pt>
                <c:pt idx="2751">
                  <c:v>7.0651866805510714E-3</c:v>
                </c:pt>
                <c:pt idx="2752">
                  <c:v>7.0526288211956827E-3</c:v>
                </c:pt>
                <c:pt idx="2753">
                  <c:v>7.0400977189227412E-3</c:v>
                </c:pt>
                <c:pt idx="2754">
                  <c:v>7.0275933073439484E-3</c:v>
                </c:pt>
                <c:pt idx="2755">
                  <c:v>7.0151155202588227E-3</c:v>
                </c:pt>
                <c:pt idx="2756">
                  <c:v>7.0026642916541067E-3</c:v>
                </c:pt>
                <c:pt idx="2757">
                  <c:v>6.9902395557031429E-3</c:v>
                </c:pt>
                <c:pt idx="2758">
                  <c:v>6.9778412467653289E-3</c:v>
                </c:pt>
                <c:pt idx="2759">
                  <c:v>6.9654692993855061E-3</c:v>
                </c:pt>
                <c:pt idx="2760">
                  <c:v>6.9531236482933637E-3</c:v>
                </c:pt>
                <c:pt idx="2761">
                  <c:v>6.9408042284028523E-3</c:v>
                </c:pt>
                <c:pt idx="2762">
                  <c:v>6.9285109748116278E-3</c:v>
                </c:pt>
                <c:pt idx="2763">
                  <c:v>6.9162438228004249E-3</c:v>
                </c:pt>
                <c:pt idx="2764">
                  <c:v>6.9040027078325203E-3</c:v>
                </c:pt>
                <c:pt idx="2765">
                  <c:v>6.8917875655531277E-3</c:v>
                </c:pt>
                <c:pt idx="2766">
                  <c:v>6.879598331788834E-3</c:v>
                </c:pt>
                <c:pt idx="2767">
                  <c:v>6.8674349425470156E-3</c:v>
                </c:pt>
                <c:pt idx="2768">
                  <c:v>6.8552973340153091E-3</c:v>
                </c:pt>
                <c:pt idx="2769">
                  <c:v>6.8431854425609452E-3</c:v>
                </c:pt>
                <c:pt idx="2770">
                  <c:v>6.8310992047303067E-3</c:v>
                </c:pt>
                <c:pt idx="2771">
                  <c:v>6.8190385572482427E-3</c:v>
                </c:pt>
                <c:pt idx="2772">
                  <c:v>6.8070034370176077E-3</c:v>
                </c:pt>
                <c:pt idx="2773">
                  <c:v>6.7949937811186273E-3</c:v>
                </c:pt>
                <c:pt idx="2774">
                  <c:v>6.7830095268083699E-3</c:v>
                </c:pt>
                <c:pt idx="2775">
                  <c:v>6.7710506115201893E-3</c:v>
                </c:pt>
                <c:pt idx="2776">
                  <c:v>6.7591169728631511E-3</c:v>
                </c:pt>
                <c:pt idx="2777">
                  <c:v>6.7472085486215078E-3</c:v>
                </c:pt>
                <c:pt idx="2778">
                  <c:v>6.7353252767541234E-3</c:v>
                </c:pt>
                <c:pt idx="2779">
                  <c:v>6.7234670953939231E-3</c:v>
                </c:pt>
                <c:pt idx="2780">
                  <c:v>6.7116339428473564E-3</c:v>
                </c:pt>
                <c:pt idx="2781">
                  <c:v>6.6998257575938561E-3</c:v>
                </c:pt>
                <c:pt idx="2782">
                  <c:v>6.6880424782852776E-3</c:v>
                </c:pt>
                <c:pt idx="2783">
                  <c:v>6.6762840437453643E-3</c:v>
                </c:pt>
                <c:pt idx="2784">
                  <c:v>6.6645503929692006E-3</c:v>
                </c:pt>
                <c:pt idx="2785">
                  <c:v>6.6528414651227021E-3</c:v>
                </c:pt>
                <c:pt idx="2786">
                  <c:v>6.6411571995420278E-3</c:v>
                </c:pt>
                <c:pt idx="2787">
                  <c:v>6.6294975357330879E-3</c:v>
                </c:pt>
                <c:pt idx="2788">
                  <c:v>6.6178624133709976E-3</c:v>
                </c:pt>
                <c:pt idx="2789">
                  <c:v>6.6062517722995477E-3</c:v>
                </c:pt>
                <c:pt idx="2790">
                  <c:v>6.5946655525306623E-3</c:v>
                </c:pt>
                <c:pt idx="2791">
                  <c:v>6.5831036942438949E-3</c:v>
                </c:pt>
                <c:pt idx="2792">
                  <c:v>6.5715661377858808E-3</c:v>
                </c:pt>
                <c:pt idx="2793">
                  <c:v>6.5600528236698175E-3</c:v>
                </c:pt>
                <c:pt idx="2794">
                  <c:v>6.5485636925749742E-3</c:v>
                </c:pt>
                <c:pt idx="2795">
                  <c:v>6.5370986853461096E-3</c:v>
                </c:pt>
                <c:pt idx="2796">
                  <c:v>6.5256577429930081E-3</c:v>
                </c:pt>
                <c:pt idx="2797">
                  <c:v>6.514240806689945E-3</c:v>
                </c:pt>
                <c:pt idx="2798">
                  <c:v>6.5028478177751774E-3</c:v>
                </c:pt>
                <c:pt idx="2799">
                  <c:v>6.4914787177504122E-3</c:v>
                </c:pt>
                <c:pt idx="2800">
                  <c:v>6.4801334482803043E-3</c:v>
                </c:pt>
                <c:pt idx="2801">
                  <c:v>6.4688119511919582E-3</c:v>
                </c:pt>
                <c:pt idx="2802">
                  <c:v>6.4575141684744264E-3</c:v>
                </c:pt>
                <c:pt idx="2803">
                  <c:v>6.4462400422781729E-3</c:v>
                </c:pt>
                <c:pt idx="2804">
                  <c:v>6.4349895149145714E-3</c:v>
                </c:pt>
                <c:pt idx="2805">
                  <c:v>6.4237625288554494E-3</c:v>
                </c:pt>
                <c:pt idx="2806">
                  <c:v>6.4125590267325484E-3</c:v>
                </c:pt>
                <c:pt idx="2807">
                  <c:v>6.4013789513370292E-3</c:v>
                </c:pt>
                <c:pt idx="2808">
                  <c:v>6.3902222456189524E-3</c:v>
                </c:pt>
                <c:pt idx="2809">
                  <c:v>6.3790888526868584E-3</c:v>
                </c:pt>
                <c:pt idx="2810">
                  <c:v>6.3679787158071833E-3</c:v>
                </c:pt>
                <c:pt idx="2811">
                  <c:v>6.356891778403824E-3</c:v>
                </c:pt>
                <c:pt idx="2812">
                  <c:v>6.3458279840576315E-3</c:v>
                </c:pt>
                <c:pt idx="2813">
                  <c:v>6.3347872765058986E-3</c:v>
                </c:pt>
                <c:pt idx="2814">
                  <c:v>6.3237695996419506E-3</c:v>
                </c:pt>
                <c:pt idx="2815">
                  <c:v>6.3127748975145464E-3</c:v>
                </c:pt>
                <c:pt idx="2816">
                  <c:v>6.3018031143274901E-3</c:v>
                </c:pt>
                <c:pt idx="2817">
                  <c:v>6.2908541944390927E-3</c:v>
                </c:pt>
                <c:pt idx="2818">
                  <c:v>6.2799280823617335E-3</c:v>
                </c:pt>
                <c:pt idx="2819">
                  <c:v>6.2690247227613332E-3</c:v>
                </c:pt>
                <c:pt idx="2820">
                  <c:v>6.2581440604569279E-3</c:v>
                </c:pt>
                <c:pt idx="2821">
                  <c:v>6.247286040420171E-3</c:v>
                </c:pt>
                <c:pt idx="2822">
                  <c:v>6.2364506077748402E-3</c:v>
                </c:pt>
                <c:pt idx="2823">
                  <c:v>6.2256377077963788E-3</c:v>
                </c:pt>
                <c:pt idx="2824">
                  <c:v>6.2148472859114593E-3</c:v>
                </c:pt>
                <c:pt idx="2825">
                  <c:v>6.2040792876974634E-3</c:v>
                </c:pt>
                <c:pt idx="2826">
                  <c:v>6.1933336588820467E-3</c:v>
                </c:pt>
                <c:pt idx="2827">
                  <c:v>6.182610345342651E-3</c:v>
                </c:pt>
                <c:pt idx="2828">
                  <c:v>6.1719092931060661E-3</c:v>
                </c:pt>
                <c:pt idx="2829">
                  <c:v>6.1612304483479371E-3</c:v>
                </c:pt>
                <c:pt idx="2830">
                  <c:v>6.1505737573923384E-3</c:v>
                </c:pt>
                <c:pt idx="2831">
                  <c:v>6.1399391667112868E-3</c:v>
                </c:pt>
                <c:pt idx="2832">
                  <c:v>6.1293266229242886E-3</c:v>
                </c:pt>
                <c:pt idx="2833">
                  <c:v>6.1187360727978915E-3</c:v>
                </c:pt>
                <c:pt idx="2834">
                  <c:v>6.1081674632452393E-3</c:v>
                </c:pt>
                <c:pt idx="2835">
                  <c:v>6.0976207413255866E-3</c:v>
                </c:pt>
                <c:pt idx="2836">
                  <c:v>6.0870958542438734E-3</c:v>
                </c:pt>
                <c:pt idx="2837">
                  <c:v>6.0765927493502741E-3</c:v>
                </c:pt>
                <c:pt idx="2838">
                  <c:v>6.066111374139733E-3</c:v>
                </c:pt>
                <c:pt idx="2839">
                  <c:v>6.0556516762515422E-3</c:v>
                </c:pt>
                <c:pt idx="2840">
                  <c:v>6.0452136034688788E-3</c:v>
                </c:pt>
                <c:pt idx="2841">
                  <c:v>6.034797103718347E-3</c:v>
                </c:pt>
                <c:pt idx="2842">
                  <c:v>6.0244021250695726E-3</c:v>
                </c:pt>
                <c:pt idx="2843">
                  <c:v>6.014028615734743E-3</c:v>
                </c:pt>
                <c:pt idx="2844">
                  <c:v>6.0036765240681538E-3</c:v>
                </c:pt>
                <c:pt idx="2845">
                  <c:v>5.9933457985658052E-3</c:v>
                </c:pt>
                <c:pt idx="2846">
                  <c:v>5.9830363878649274E-3</c:v>
                </c:pt>
                <c:pt idx="2847">
                  <c:v>5.9727482407435691E-3</c:v>
                </c:pt>
                <c:pt idx="2848">
                  <c:v>5.9624813061201626E-3</c:v>
                </c:pt>
                <c:pt idx="2849">
                  <c:v>5.9522355330530923E-3</c:v>
                </c:pt>
                <c:pt idx="2850">
                  <c:v>5.9420108707402552E-3</c:v>
                </c:pt>
                <c:pt idx="2851">
                  <c:v>5.931807268518643E-3</c:v>
                </c:pt>
                <c:pt idx="2852">
                  <c:v>5.921624675863899E-3</c:v>
                </c:pt>
                <c:pt idx="2853">
                  <c:v>5.9114630423899106E-3</c:v>
                </c:pt>
                <c:pt idx="2854">
                  <c:v>5.9013223178483801E-3</c:v>
                </c:pt>
                <c:pt idx="2855">
                  <c:v>5.8912024521283824E-3</c:v>
                </c:pt>
                <c:pt idx="2856">
                  <c:v>5.8811033952559811E-3</c:v>
                </c:pt>
                <c:pt idx="2857">
                  <c:v>5.8710250973937781E-3</c:v>
                </c:pt>
                <c:pt idx="2858">
                  <c:v>5.860967508840487E-3</c:v>
                </c:pt>
                <c:pt idx="2859">
                  <c:v>5.8509305800305634E-3</c:v>
                </c:pt>
                <c:pt idx="2860">
                  <c:v>5.8409142615337304E-3</c:v>
                </c:pt>
                <c:pt idx="2861">
                  <c:v>5.8309185040546141E-3</c:v>
                </c:pt>
                <c:pt idx="2862">
                  <c:v>5.8209432584322793E-3</c:v>
                </c:pt>
                <c:pt idx="2863">
                  <c:v>5.8109884756398708E-3</c:v>
                </c:pt>
                <c:pt idx="2864">
                  <c:v>5.8010541067841717E-3</c:v>
                </c:pt>
                <c:pt idx="2865">
                  <c:v>5.7911401031051912E-3</c:v>
                </c:pt>
                <c:pt idx="2866">
                  <c:v>5.781246415975788E-3</c:v>
                </c:pt>
                <c:pt idx="2867">
                  <c:v>5.7713729969012216E-3</c:v>
                </c:pt>
                <c:pt idx="2868">
                  <c:v>5.7615197975187833E-3</c:v>
                </c:pt>
                <c:pt idx="2869">
                  <c:v>5.751686769597383E-3</c:v>
                </c:pt>
                <c:pt idx="2870">
                  <c:v>5.7418738650371294E-3</c:v>
                </c:pt>
                <c:pt idx="2871">
                  <c:v>5.7320810358689423E-3</c:v>
                </c:pt>
                <c:pt idx="2872">
                  <c:v>5.722308234254174E-3</c:v>
                </c:pt>
                <c:pt idx="2873">
                  <c:v>5.7125554124841729E-3</c:v>
                </c:pt>
                <c:pt idx="2874">
                  <c:v>5.7028225229799074E-3</c:v>
                </c:pt>
                <c:pt idx="2875">
                  <c:v>5.6931095182915807E-3</c:v>
                </c:pt>
                <c:pt idx="2876">
                  <c:v>5.6834163510982158E-3</c:v>
                </c:pt>
                <c:pt idx="2877">
                  <c:v>5.673742974207272E-3</c:v>
                </c:pt>
                <c:pt idx="2878">
                  <c:v>5.6640893405542478E-3</c:v>
                </c:pt>
                <c:pt idx="2879">
                  <c:v>5.6544554032023154E-3</c:v>
                </c:pt>
                <c:pt idx="2880">
                  <c:v>5.6448411153418978E-3</c:v>
                </c:pt>
                <c:pt idx="2881">
                  <c:v>5.6352464302902947E-3</c:v>
                </c:pt>
                <c:pt idx="2882">
                  <c:v>5.6256713014913124E-3</c:v>
                </c:pt>
                <c:pt idx="2883">
                  <c:v>5.6161156825148576E-3</c:v>
                </c:pt>
                <c:pt idx="2884">
                  <c:v>5.6065795270565611E-3</c:v>
                </c:pt>
                <c:pt idx="2885">
                  <c:v>5.5970627889374092E-3</c:v>
                </c:pt>
                <c:pt idx="2886">
                  <c:v>5.5875654221033272E-3</c:v>
                </c:pt>
                <c:pt idx="2887">
                  <c:v>5.5780873806248448E-3</c:v>
                </c:pt>
                <c:pt idx="2888">
                  <c:v>5.5686286186966763E-3</c:v>
                </c:pt>
                <c:pt idx="2889">
                  <c:v>5.5591890906373865E-3</c:v>
                </c:pt>
                <c:pt idx="2890">
                  <c:v>5.5497687508889726E-3</c:v>
                </c:pt>
                <c:pt idx="2891">
                  <c:v>5.5403675540165124E-3</c:v>
                </c:pt>
                <c:pt idx="2892">
                  <c:v>5.5309854547077979E-3</c:v>
                </c:pt>
                <c:pt idx="2893">
                  <c:v>5.5216224077729503E-3</c:v>
                </c:pt>
                <c:pt idx="2894">
                  <c:v>5.5122783681440333E-3</c:v>
                </c:pt>
                <c:pt idx="2895">
                  <c:v>5.5029532908747259E-3</c:v>
                </c:pt>
                <c:pt idx="2896">
                  <c:v>5.49364713113992E-3</c:v>
                </c:pt>
                <c:pt idx="2897">
                  <c:v>5.4843598442353642E-3</c:v>
                </c:pt>
                <c:pt idx="2898">
                  <c:v>5.4750913855772989E-3</c:v>
                </c:pt>
                <c:pt idx="2899">
                  <c:v>5.4658417107020891E-3</c:v>
                </c:pt>
                <c:pt idx="2900">
                  <c:v>5.456610775265873E-3</c:v>
                </c:pt>
                <c:pt idx="2901">
                  <c:v>5.4473985350441748E-3</c:v>
                </c:pt>
                <c:pt idx="2902">
                  <c:v>5.4382049459315669E-3</c:v>
                </c:pt>
                <c:pt idx="2903">
                  <c:v>5.4290299639413002E-3</c:v>
                </c:pt>
                <c:pt idx="2904">
                  <c:v>5.4198735452049493E-3</c:v>
                </c:pt>
                <c:pt idx="2905">
                  <c:v>5.4107356459720491E-3</c:v>
                </c:pt>
                <c:pt idx="2906">
                  <c:v>5.4016162226097524E-3</c:v>
                </c:pt>
                <c:pt idx="2907">
                  <c:v>5.3925152316024478E-3</c:v>
                </c:pt>
                <c:pt idx="2908">
                  <c:v>5.3834326295514583E-3</c:v>
                </c:pt>
                <c:pt idx="2909">
                  <c:v>5.3743683731746136E-3</c:v>
                </c:pt>
                <c:pt idx="2910">
                  <c:v>5.3653224193059542E-3</c:v>
                </c:pt>
                <c:pt idx="2911">
                  <c:v>5.3562947248953826E-3</c:v>
                </c:pt>
                <c:pt idx="2912">
                  <c:v>5.3472852470082734E-3</c:v>
                </c:pt>
                <c:pt idx="2913">
                  <c:v>5.338293942825186E-3</c:v>
                </c:pt>
                <c:pt idx="2914">
                  <c:v>5.3293207696414324E-3</c:v>
                </c:pt>
                <c:pt idx="2915">
                  <c:v>5.3203656848668287E-3</c:v>
                </c:pt>
                <c:pt idx="2916">
                  <c:v>5.311428646025268E-3</c:v>
                </c:pt>
                <c:pt idx="2917">
                  <c:v>5.3025096107544413E-3</c:v>
                </c:pt>
                <c:pt idx="2918">
                  <c:v>5.2936085368054516E-3</c:v>
                </c:pt>
                <c:pt idx="2919">
                  <c:v>5.2847253820424937E-3</c:v>
                </c:pt>
                <c:pt idx="2920">
                  <c:v>5.2758601044425096E-3</c:v>
                </c:pt>
                <c:pt idx="2921">
                  <c:v>5.267012662094831E-3</c:v>
                </c:pt>
                <c:pt idx="2922">
                  <c:v>5.2581830132008914E-3</c:v>
                </c:pt>
                <c:pt idx="2923">
                  <c:v>5.2493711160738529E-3</c:v>
                </c:pt>
                <c:pt idx="2924">
                  <c:v>5.2405769291382397E-3</c:v>
                </c:pt>
                <c:pt idx="2925">
                  <c:v>5.2318004109297017E-3</c:v>
                </c:pt>
                <c:pt idx="2926">
                  <c:v>5.2230415200945589E-3</c:v>
                </c:pt>
                <c:pt idx="2927">
                  <c:v>5.2143002153895775E-3</c:v>
                </c:pt>
                <c:pt idx="2928">
                  <c:v>5.2055764556815714E-3</c:v>
                </c:pt>
                <c:pt idx="2929">
                  <c:v>5.1968701999470894E-3</c:v>
                </c:pt>
                <c:pt idx="2930">
                  <c:v>5.1881814072721102E-3</c:v>
                </c:pt>
                <c:pt idx="2931">
                  <c:v>5.1795100368516832E-3</c:v>
                </c:pt>
                <c:pt idx="2932">
                  <c:v>5.170856047989612E-3</c:v>
                </c:pt>
                <c:pt idx="2933">
                  <c:v>5.1622194000981404E-3</c:v>
                </c:pt>
                <c:pt idx="2934">
                  <c:v>5.1536000526976097E-3</c:v>
                </c:pt>
                <c:pt idx="2935">
                  <c:v>5.1449979654161464E-3</c:v>
                </c:pt>
                <c:pt idx="2936">
                  <c:v>5.1364130979893521E-3</c:v>
                </c:pt>
                <c:pt idx="2937">
                  <c:v>5.1278454102599447E-3</c:v>
                </c:pt>
                <c:pt idx="2938">
                  <c:v>5.1192948621774865E-3</c:v>
                </c:pt>
                <c:pt idx="2939">
                  <c:v>5.1107614137980342E-3</c:v>
                </c:pt>
                <c:pt idx="2940">
                  <c:v>5.1022450252838141E-3</c:v>
                </c:pt>
                <c:pt idx="2941">
                  <c:v>5.0937456569029324E-3</c:v>
                </c:pt>
                <c:pt idx="2942">
                  <c:v>5.0852632690290469E-3</c:v>
                </c:pt>
                <c:pt idx="2943">
                  <c:v>5.0767978221410532E-3</c:v>
                </c:pt>
                <c:pt idx="2944">
                  <c:v>5.0683492768227529E-3</c:v>
                </c:pt>
                <c:pt idx="2945">
                  <c:v>5.0599175937625805E-3</c:v>
                </c:pt>
                <c:pt idx="2946">
                  <c:v>5.0515027337532511E-3</c:v>
                </c:pt>
                <c:pt idx="2947">
                  <c:v>5.0431046576914695E-3</c:v>
                </c:pt>
                <c:pt idx="2948">
                  <c:v>5.0347233265776361E-3</c:v>
                </c:pt>
                <c:pt idx="2949">
                  <c:v>5.0263587015154931E-3</c:v>
                </c:pt>
                <c:pt idx="2950">
                  <c:v>5.0180107437118662E-3</c:v>
                </c:pt>
                <c:pt idx="2951">
                  <c:v>5.0096794144763234E-3</c:v>
                </c:pt>
                <c:pt idx="2952">
                  <c:v>5.001364675220883E-3</c:v>
                </c:pt>
                <c:pt idx="2953">
                  <c:v>4.9930664874597236E-3</c:v>
                </c:pt>
                <c:pt idx="2954">
                  <c:v>4.9847848128088419E-3</c:v>
                </c:pt>
                <c:pt idx="2955">
                  <c:v>4.9765196129857988E-3</c:v>
                </c:pt>
                <c:pt idx="2956">
                  <c:v>4.9682708498093708E-3</c:v>
                </c:pt>
                <c:pt idx="2957">
                  <c:v>4.9600384851992843E-3</c:v>
                </c:pt>
                <c:pt idx="2958">
                  <c:v>4.9518224811758941E-3</c:v>
                </c:pt>
                <c:pt idx="2959">
                  <c:v>4.943622799859904E-3</c:v>
                </c:pt>
                <c:pt idx="2960">
                  <c:v>4.9354394034720516E-3</c:v>
                </c:pt>
                <c:pt idx="2961">
                  <c:v>4.9272722543328186E-3</c:v>
                </c:pt>
                <c:pt idx="2962">
                  <c:v>4.9191213148621462E-3</c:v>
                </c:pt>
                <c:pt idx="2963">
                  <c:v>4.910986547579114E-3</c:v>
                </c:pt>
                <c:pt idx="2964">
                  <c:v>4.9028679151016871E-3</c:v>
                </c:pt>
                <c:pt idx="2965">
                  <c:v>4.8947653801463594E-3</c:v>
                </c:pt>
                <c:pt idx="2966">
                  <c:v>4.8866789055279419E-3</c:v>
                </c:pt>
                <c:pt idx="2967">
                  <c:v>4.8786084541592089E-3</c:v>
                </c:pt>
                <c:pt idx="2968">
                  <c:v>4.870553989050631E-3</c:v>
                </c:pt>
                <c:pt idx="2969">
                  <c:v>4.8625154733100773E-3</c:v>
                </c:pt>
                <c:pt idx="2970">
                  <c:v>4.8544928701425736E-3</c:v>
                </c:pt>
                <c:pt idx="2971">
                  <c:v>4.8464861428499329E-3</c:v>
                </c:pt>
                <c:pt idx="2972">
                  <c:v>4.8384952548305394E-3</c:v>
                </c:pt>
                <c:pt idx="2973">
                  <c:v>4.8305201695790284E-3</c:v>
                </c:pt>
                <c:pt idx="2974">
                  <c:v>4.8225608506860017E-3</c:v>
                </c:pt>
                <c:pt idx="2975">
                  <c:v>4.8146172618377843E-3</c:v>
                </c:pt>
                <c:pt idx="2976">
                  <c:v>4.8066893668160873E-3</c:v>
                </c:pt>
                <c:pt idx="2977">
                  <c:v>4.7987771294977534E-3</c:v>
                </c:pt>
                <c:pt idx="2978">
                  <c:v>4.7908805138544824E-3</c:v>
                </c:pt>
                <c:pt idx="2979">
                  <c:v>4.7829994839525356E-3</c:v>
                </c:pt>
                <c:pt idx="2980">
                  <c:v>4.7751340039524637E-3</c:v>
                </c:pt>
                <c:pt idx="2981">
                  <c:v>4.7672840381088374E-3</c:v>
                </c:pt>
                <c:pt idx="2982">
                  <c:v>4.7594495507699659E-3</c:v>
                </c:pt>
                <c:pt idx="2983">
                  <c:v>4.7516305063776063E-3</c:v>
                </c:pt>
                <c:pt idx="2984">
                  <c:v>4.7438268694667048E-3</c:v>
                </c:pt>
                <c:pt idx="2985">
                  <c:v>4.7360386046651336E-3</c:v>
                </c:pt>
                <c:pt idx="2986">
                  <c:v>4.7282656766933729E-3</c:v>
                </c:pt>
                <c:pt idx="2987">
                  <c:v>4.72050805036429E-3</c:v>
                </c:pt>
                <c:pt idx="2988">
                  <c:v>4.7127656905828494E-3</c:v>
                </c:pt>
                <c:pt idx="2989">
                  <c:v>4.7050385623458113E-3</c:v>
                </c:pt>
                <c:pt idx="2990">
                  <c:v>4.6973266307415275E-3</c:v>
                </c:pt>
                <c:pt idx="2991">
                  <c:v>4.6896298609496031E-3</c:v>
                </c:pt>
                <c:pt idx="2992">
                  <c:v>4.6819482182406712E-3</c:v>
                </c:pt>
                <c:pt idx="2993">
                  <c:v>4.6742816679761091E-3</c:v>
                </c:pt>
                <c:pt idx="2994">
                  <c:v>4.6666301756077911E-3</c:v>
                </c:pt>
                <c:pt idx="2995">
                  <c:v>4.6589937066777998E-3</c:v>
                </c:pt>
                <c:pt idx="2996">
                  <c:v>4.651372226818171E-3</c:v>
                </c:pt>
                <c:pt idx="2997">
                  <c:v>4.6437657017506318E-3</c:v>
                </c:pt>
                <c:pt idx="2998">
                  <c:v>4.6361740972863238E-3</c:v>
                </c:pt>
                <c:pt idx="2999">
                  <c:v>4.6285973793255778E-3</c:v>
                </c:pt>
                <c:pt idx="3000">
                  <c:v>4.6210355138576239E-3</c:v>
                </c:pt>
                <c:pt idx="3001">
                  <c:v>4.613488466960314E-3</c:v>
                </c:pt>
                <c:pt idx="3002">
                  <c:v>4.6059562047999015E-3</c:v>
                </c:pt>
                <c:pt idx="3003">
                  <c:v>4.598438693630769E-3</c:v>
                </c:pt>
                <c:pt idx="3004">
                  <c:v>4.5909358997951542E-3</c:v>
                </c:pt>
                <c:pt idx="3005">
                  <c:v>4.5834477897229208E-3</c:v>
                </c:pt>
                <c:pt idx="3006">
                  <c:v>4.575974329931269E-3</c:v>
                </c:pt>
                <c:pt idx="3007">
                  <c:v>4.5685154870245244E-3</c:v>
                </c:pt>
                <c:pt idx="3008">
                  <c:v>4.5610712276938333E-3</c:v>
                </c:pt>
                <c:pt idx="3009">
                  <c:v>4.5536415187169494E-3</c:v>
                </c:pt>
                <c:pt idx="3010">
                  <c:v>4.5462263269579646E-3</c:v>
                </c:pt>
                <c:pt idx="3011">
                  <c:v>4.5388256193670479E-3</c:v>
                </c:pt>
                <c:pt idx="3012">
                  <c:v>4.5314393629802205E-3</c:v>
                </c:pt>
                <c:pt idx="3013">
                  <c:v>4.5240675249190714E-3</c:v>
                </c:pt>
                <c:pt idx="3014">
                  <c:v>4.5167100723905486E-3</c:v>
                </c:pt>
                <c:pt idx="3015">
                  <c:v>4.509366972686669E-3</c:v>
                </c:pt>
                <c:pt idx="3016">
                  <c:v>4.5020381931842922E-3</c:v>
                </c:pt>
                <c:pt idx="3017">
                  <c:v>4.4947237013448832E-3</c:v>
                </c:pt>
                <c:pt idx="3018">
                  <c:v>4.4874234647142366E-3</c:v>
                </c:pt>
                <c:pt idx="3019">
                  <c:v>4.4801374509222574E-3</c:v>
                </c:pt>
                <c:pt idx="3020">
                  <c:v>4.4728656276827213E-3</c:v>
                </c:pt>
                <c:pt idx="3021">
                  <c:v>4.4656079627929893E-3</c:v>
                </c:pt>
                <c:pt idx="3022">
                  <c:v>4.4583644241338212E-3</c:v>
                </c:pt>
                <c:pt idx="3023">
                  <c:v>4.4511349796690618E-3</c:v>
                </c:pt>
                <c:pt idx="3024">
                  <c:v>4.4439195974454908E-3</c:v>
                </c:pt>
                <c:pt idx="3025">
                  <c:v>4.4367182455925082E-3</c:v>
                </c:pt>
                <c:pt idx="3026">
                  <c:v>4.4295308923219074E-3</c:v>
                </c:pt>
                <c:pt idx="3027">
                  <c:v>4.4223575059276739E-3</c:v>
                </c:pt>
                <c:pt idx="3028">
                  <c:v>4.4151980547857024E-3</c:v>
                </c:pt>
                <c:pt idx="3029">
                  <c:v>4.4080525073535871E-3</c:v>
                </c:pt>
                <c:pt idx="3030">
                  <c:v>4.4009208321703682E-3</c:v>
                </c:pt>
                <c:pt idx="3031">
                  <c:v>4.3938029978562989E-3</c:v>
                </c:pt>
                <c:pt idx="3032">
                  <c:v>4.3866989731126387E-3</c:v>
                </c:pt>
                <c:pt idx="3033">
                  <c:v>4.3796087267213559E-3</c:v>
                </c:pt>
                <c:pt idx="3034">
                  <c:v>4.3725322275449527E-3</c:v>
                </c:pt>
                <c:pt idx="3035">
                  <c:v>4.3654694445262234E-3</c:v>
                </c:pt>
                <c:pt idx="3036">
                  <c:v>4.3584203466879787E-3</c:v>
                </c:pt>
                <c:pt idx="3037">
                  <c:v>4.351384903132873E-3</c:v>
                </c:pt>
                <c:pt idx="3038">
                  <c:v>4.3443630830431309E-3</c:v>
                </c:pt>
                <c:pt idx="3039">
                  <c:v>4.3373548556803164E-3</c:v>
                </c:pt>
                <c:pt idx="3040">
                  <c:v>4.3303601903851661E-3</c:v>
                </c:pt>
                <c:pt idx="3041">
                  <c:v>4.3233790565772512E-3</c:v>
                </c:pt>
                <c:pt idx="3042">
                  <c:v>4.3164114237548758E-3</c:v>
                </c:pt>
                <c:pt idx="3043">
                  <c:v>4.3094572614947304E-3</c:v>
                </c:pt>
                <c:pt idx="3044">
                  <c:v>4.3025165394517438E-3</c:v>
                </c:pt>
                <c:pt idx="3045">
                  <c:v>4.2955892273588469E-3</c:v>
                </c:pt>
                <c:pt idx="3046">
                  <c:v>4.288675295026711E-3</c:v>
                </c:pt>
                <c:pt idx="3047">
                  <c:v>4.2817747123435577E-3</c:v>
                </c:pt>
                <c:pt idx="3048">
                  <c:v>4.2748874492749174E-3</c:v>
                </c:pt>
                <c:pt idx="3049">
                  <c:v>4.2680134758634296E-3</c:v>
                </c:pt>
                <c:pt idx="3050">
                  <c:v>4.2611527622285874E-3</c:v>
                </c:pt>
                <c:pt idx="3051">
                  <c:v>4.2543052785665369E-3</c:v>
                </c:pt>
                <c:pt idx="3052">
                  <c:v>4.2474709951498789E-3</c:v>
                </c:pt>
                <c:pt idx="3053">
                  <c:v>4.2406498823273787E-3</c:v>
                </c:pt>
                <c:pt idx="3054">
                  <c:v>4.233841910523819E-3</c:v>
                </c:pt>
                <c:pt idx="3055">
                  <c:v>4.2270470502397389E-3</c:v>
                </c:pt>
                <c:pt idx="3056">
                  <c:v>4.2202652720512573E-3</c:v>
                </c:pt>
                <c:pt idx="3057">
                  <c:v>4.2134965466097962E-3</c:v>
                </c:pt>
                <c:pt idx="3058">
                  <c:v>4.2067408446419229E-3</c:v>
                </c:pt>
                <c:pt idx="3059">
                  <c:v>4.199998136949077E-3</c:v>
                </c:pt>
                <c:pt idx="3060">
                  <c:v>4.1932683944074182E-3</c:v>
                </c:pt>
                <c:pt idx="3061">
                  <c:v>4.186551587967555E-3</c:v>
                </c:pt>
                <c:pt idx="3062">
                  <c:v>4.1798476886543796E-3</c:v>
                </c:pt>
                <c:pt idx="3063">
                  <c:v>4.1731566675667908E-3</c:v>
                </c:pt>
                <c:pt idx="3064">
                  <c:v>4.1664784958775807E-3</c:v>
                </c:pt>
                <c:pt idx="3065">
                  <c:v>4.1598131448331065E-3</c:v>
                </c:pt>
                <c:pt idx="3066">
                  <c:v>4.1531605857531694E-3</c:v>
                </c:pt>
                <c:pt idx="3067">
                  <c:v>4.1465207900307516E-3</c:v>
                </c:pt>
                <c:pt idx="3068">
                  <c:v>4.1398937291318508E-3</c:v>
                </c:pt>
                <c:pt idx="3069">
                  <c:v>4.1332793745952161E-3</c:v>
                </c:pt>
                <c:pt idx="3070">
                  <c:v>4.1266776980321976E-3</c:v>
                </c:pt>
                <c:pt idx="3071">
                  <c:v>4.1200886711264878E-3</c:v>
                </c:pt>
                <c:pt idx="3072">
                  <c:v>4.1135122656339651E-3</c:v>
                </c:pt>
                <c:pt idx="3073">
                  <c:v>4.1069484533824323E-3</c:v>
                </c:pt>
                <c:pt idx="3074">
                  <c:v>4.1003972062714404E-3</c:v>
                </c:pt>
                <c:pt idx="3075">
                  <c:v>4.0938584962721142E-3</c:v>
                </c:pt>
                <c:pt idx="3076">
                  <c:v>4.0873322954268695E-3</c:v>
                </c:pt>
                <c:pt idx="3077">
                  <c:v>4.0808185758492753E-3</c:v>
                </c:pt>
                <c:pt idx="3078">
                  <c:v>4.0743173097238464E-3</c:v>
                </c:pt>
                <c:pt idx="3079">
                  <c:v>4.0678284693057946E-3</c:v>
                </c:pt>
                <c:pt idx="3080">
                  <c:v>4.0613520269208794E-3</c:v>
                </c:pt>
                <c:pt idx="3081">
                  <c:v>4.0548879549651695E-3</c:v>
                </c:pt>
                <c:pt idx="3082">
                  <c:v>4.0484362259048711E-3</c:v>
                </c:pt>
                <c:pt idx="3083">
                  <c:v>4.0419968122760884E-3</c:v>
                </c:pt>
                <c:pt idx="3084">
                  <c:v>4.0355696866846797E-3</c:v>
                </c:pt>
                <c:pt idx="3085">
                  <c:v>4.0291548218059949E-3</c:v>
                </c:pt>
                <c:pt idx="3086">
                  <c:v>4.0227521903847532E-3</c:v>
                </c:pt>
                <c:pt idx="3087">
                  <c:v>4.0163617652347692E-3</c:v>
                </c:pt>
                <c:pt idx="3088">
                  <c:v>4.0099835192387813E-3</c:v>
                </c:pt>
                <c:pt idx="3089">
                  <c:v>4.0036174253483131E-3</c:v>
                </c:pt>
                <c:pt idx="3090">
                  <c:v>3.9972634565833753E-3</c:v>
                </c:pt>
                <c:pt idx="3091">
                  <c:v>3.990921586032356E-3</c:v>
                </c:pt>
                <c:pt idx="3092">
                  <c:v>3.9845917868517782E-3</c:v>
                </c:pt>
                <c:pt idx="3093">
                  <c:v>3.9782740322661242E-3</c:v>
                </c:pt>
                <c:pt idx="3094">
                  <c:v>3.9719682955676556E-3</c:v>
                </c:pt>
                <c:pt idx="3095">
                  <c:v>3.9656745501161928E-3</c:v>
                </c:pt>
                <c:pt idx="3096">
                  <c:v>3.9593927693389319E-3</c:v>
                </c:pt>
                <c:pt idx="3097">
                  <c:v>3.9531229267302601E-3</c:v>
                </c:pt>
                <c:pt idx="3098">
                  <c:v>3.9468649958515753E-3</c:v>
                </c:pt>
                <c:pt idx="3099">
                  <c:v>3.9406189503310611E-3</c:v>
                </c:pt>
                <c:pt idx="3100">
                  <c:v>3.9343847638635349E-3</c:v>
                </c:pt>
                <c:pt idx="3101">
                  <c:v>3.928162410210231E-3</c:v>
                </c:pt>
                <c:pt idx="3102">
                  <c:v>3.9219518631986392E-3</c:v>
                </c:pt>
                <c:pt idx="3103">
                  <c:v>3.9157530967222857E-3</c:v>
                </c:pt>
                <c:pt idx="3104">
                  <c:v>3.9095660847405745E-3</c:v>
                </c:pt>
                <c:pt idx="3105">
                  <c:v>3.9033908012785787E-3</c:v>
                </c:pt>
                <c:pt idx="3106">
                  <c:v>3.8972272204268652E-3</c:v>
                </c:pt>
                <c:pt idx="3107">
                  <c:v>3.8910753163413202E-3</c:v>
                </c:pt>
                <c:pt idx="3108">
                  <c:v>3.8849350632429408E-3</c:v>
                </c:pt>
                <c:pt idx="3109">
                  <c:v>3.8788064354176614E-3</c:v>
                </c:pt>
                <c:pt idx="3110">
                  <c:v>3.8726894072161826E-3</c:v>
                </c:pt>
                <c:pt idx="3111">
                  <c:v>3.8665839530537646E-3</c:v>
                </c:pt>
                <c:pt idx="3112">
                  <c:v>3.8604900474100653E-3</c:v>
                </c:pt>
                <c:pt idx="3113">
                  <c:v>3.8544076648289352E-3</c:v>
                </c:pt>
                <c:pt idx="3114">
                  <c:v>3.8483367799182714E-3</c:v>
                </c:pt>
                <c:pt idx="3115">
                  <c:v>3.842277367349798E-3</c:v>
                </c:pt>
                <c:pt idx="3116">
                  <c:v>3.8362294018589112E-3</c:v>
                </c:pt>
                <c:pt idx="3117">
                  <c:v>3.8301928582444981E-3</c:v>
                </c:pt>
                <c:pt idx="3118">
                  <c:v>3.8241677113687368E-3</c:v>
                </c:pt>
                <c:pt idx="3119">
                  <c:v>3.8181539361569444E-3</c:v>
                </c:pt>
                <c:pt idx="3120">
                  <c:v>3.8121515075973827E-3</c:v>
                </c:pt>
                <c:pt idx="3121">
                  <c:v>3.8061604007410851E-3</c:v>
                </c:pt>
                <c:pt idx="3122">
                  <c:v>3.8001805907016801E-3</c:v>
                </c:pt>
                <c:pt idx="3123">
                  <c:v>3.7942120526552161E-3</c:v>
                </c:pt>
                <c:pt idx="3124">
                  <c:v>3.7882547618399839E-3</c:v>
                </c:pt>
                <c:pt idx="3125">
                  <c:v>3.7823086935563355E-3</c:v>
                </c:pt>
                <c:pt idx="3126">
                  <c:v>3.7763738231665254E-3</c:v>
                </c:pt>
                <c:pt idx="3127">
                  <c:v>3.7704501260945205E-3</c:v>
                </c:pt>
                <c:pt idx="3128">
                  <c:v>3.7645375778258389E-3</c:v>
                </c:pt>
                <c:pt idx="3129">
                  <c:v>3.7586361539073579E-3</c:v>
                </c:pt>
                <c:pt idx="3130">
                  <c:v>3.7527458299471631E-3</c:v>
                </c:pt>
                <c:pt idx="3131">
                  <c:v>3.7468665816143758E-3</c:v>
                </c:pt>
                <c:pt idx="3132">
                  <c:v>3.7409983846389541E-3</c:v>
                </c:pt>
                <c:pt idx="3133">
                  <c:v>3.7351412148115535E-3</c:v>
                </c:pt>
                <c:pt idx="3134">
                  <c:v>3.7292950479833431E-3</c:v>
                </c:pt>
                <c:pt idx="3135">
                  <c:v>3.7234598600658329E-3</c:v>
                </c:pt>
                <c:pt idx="3136">
                  <c:v>3.7176356270307099E-3</c:v>
                </c:pt>
                <c:pt idx="3137">
                  <c:v>3.7118223249096713E-3</c:v>
                </c:pt>
                <c:pt idx="3138">
                  <c:v>3.7060199297942447E-3</c:v>
                </c:pt>
                <c:pt idx="3139">
                  <c:v>3.7002284178356405E-3</c:v>
                </c:pt>
                <c:pt idx="3140">
                  <c:v>3.6944477652445583E-3</c:v>
                </c:pt>
                <c:pt idx="3141">
                  <c:v>3.6886779482910447E-3</c:v>
                </c:pt>
                <c:pt idx="3142">
                  <c:v>3.6829189433043043E-3</c:v>
                </c:pt>
                <c:pt idx="3143">
                  <c:v>3.6771707266725711E-3</c:v>
                </c:pt>
                <c:pt idx="3144">
                  <c:v>3.671433274842885E-3</c:v>
                </c:pt>
                <c:pt idx="3145">
                  <c:v>3.6657065643209926E-3</c:v>
                </c:pt>
                <c:pt idx="3146">
                  <c:v>3.6599905716711298E-3</c:v>
                </c:pt>
                <c:pt idx="3147">
                  <c:v>3.6542852735158872E-3</c:v>
                </c:pt>
                <c:pt idx="3148">
                  <c:v>3.6485906465360454E-3</c:v>
                </c:pt>
                <c:pt idx="3149">
                  <c:v>3.6429066674703906E-3</c:v>
                </c:pt>
                <c:pt idx="3150">
                  <c:v>3.6372333131155835E-3</c:v>
                </c:pt>
                <c:pt idx="3151">
                  <c:v>3.6315705603259781E-3</c:v>
                </c:pt>
                <c:pt idx="3152">
                  <c:v>3.62591838601346E-3</c:v>
                </c:pt>
                <c:pt idx="3153">
                  <c:v>3.6202767671472988E-3</c:v>
                </c:pt>
                <c:pt idx="3154">
                  <c:v>3.6146456807539672E-3</c:v>
                </c:pt>
                <c:pt idx="3155">
                  <c:v>3.6090251039170153E-3</c:v>
                </c:pt>
                <c:pt idx="3156">
                  <c:v>3.6034150137768655E-3</c:v>
                </c:pt>
                <c:pt idx="3157">
                  <c:v>3.5978153875306988E-3</c:v>
                </c:pt>
                <c:pt idx="3158">
                  <c:v>3.5922262024322632E-3</c:v>
                </c:pt>
                <c:pt idx="3159">
                  <c:v>3.5866474357917361E-3</c:v>
                </c:pt>
                <c:pt idx="3160">
                  <c:v>3.5810790649755623E-3</c:v>
                </c:pt>
                <c:pt idx="3161">
                  <c:v>3.5755210674062879E-3</c:v>
                </c:pt>
                <c:pt idx="3162">
                  <c:v>3.5699734205624153E-3</c:v>
                </c:pt>
                <c:pt idx="3163">
                  <c:v>3.5644361019782438E-3</c:v>
                </c:pt>
                <c:pt idx="3164">
                  <c:v>3.5589090892437151E-3</c:v>
                </c:pt>
                <c:pt idx="3165">
                  <c:v>3.5533923600042615E-3</c:v>
                </c:pt>
                <c:pt idx="3166">
                  <c:v>3.547885891960641E-3</c:v>
                </c:pt>
                <c:pt idx="3167">
                  <c:v>3.5423896628687902E-3</c:v>
                </c:pt>
                <c:pt idx="3168">
                  <c:v>3.5369036505396752E-3</c:v>
                </c:pt>
                <c:pt idx="3169">
                  <c:v>3.5314278328391398E-3</c:v>
                </c:pt>
                <c:pt idx="3170">
                  <c:v>3.5259621876877366E-3</c:v>
                </c:pt>
                <c:pt idx="3171">
                  <c:v>3.5205066930605882E-3</c:v>
                </c:pt>
                <c:pt idx="3172">
                  <c:v>3.5150613269872453E-3</c:v>
                </c:pt>
                <c:pt idx="3173">
                  <c:v>3.5096260675515148E-3</c:v>
                </c:pt>
                <c:pt idx="3174">
                  <c:v>3.504200892891318E-3</c:v>
                </c:pt>
                <c:pt idx="3175">
                  <c:v>3.4987857811985446E-3</c:v>
                </c:pt>
                <c:pt idx="3176">
                  <c:v>3.4933807107189029E-3</c:v>
                </c:pt>
                <c:pt idx="3177">
                  <c:v>3.4879856597517622E-3</c:v>
                </c:pt>
                <c:pt idx="3178">
                  <c:v>3.482600606650016E-3</c:v>
                </c:pt>
                <c:pt idx="3179">
                  <c:v>3.4772255298199189E-3</c:v>
                </c:pt>
                <c:pt idx="3180">
                  <c:v>3.4718604077209553E-3</c:v>
                </c:pt>
                <c:pt idx="3181">
                  <c:v>3.4665052188656829E-3</c:v>
                </c:pt>
                <c:pt idx="3182">
                  <c:v>3.4611599418195821E-3</c:v>
                </c:pt>
                <c:pt idx="3183">
                  <c:v>3.4558245552009205E-3</c:v>
                </c:pt>
                <c:pt idx="3184">
                  <c:v>3.4504990376805944E-3</c:v>
                </c:pt>
                <c:pt idx="3185">
                  <c:v>3.4451833679820026E-3</c:v>
                </c:pt>
                <c:pt idx="3186">
                  <c:v>3.4398775248808658E-3</c:v>
                </c:pt>
                <c:pt idx="3187">
                  <c:v>3.4345814872051377E-3</c:v>
                </c:pt>
                <c:pt idx="3188">
                  <c:v>3.4292952338347941E-3</c:v>
                </c:pt>
                <c:pt idx="3189">
                  <c:v>3.4240187437017491E-3</c:v>
                </c:pt>
                <c:pt idx="3190">
                  <c:v>3.4187519957896671E-3</c:v>
                </c:pt>
                <c:pt idx="3191">
                  <c:v>3.4134949691338543E-3</c:v>
                </c:pt>
                <c:pt idx="3192">
                  <c:v>3.4082476428210903E-3</c:v>
                </c:pt>
                <c:pt idx="3193">
                  <c:v>3.4030099959894995E-3</c:v>
                </c:pt>
                <c:pt idx="3194">
                  <c:v>3.3977820078284044E-3</c:v>
                </c:pt>
                <c:pt idx="3195">
                  <c:v>3.3925636575781902E-3</c:v>
                </c:pt>
                <c:pt idx="3196">
                  <c:v>3.387354924530159E-3</c:v>
                </c:pt>
                <c:pt idx="3197">
                  <c:v>3.3821557880263902E-3</c:v>
                </c:pt>
                <c:pt idx="3198">
                  <c:v>3.3769662274596001E-3</c:v>
                </c:pt>
                <c:pt idx="3199">
                  <c:v>3.3717862222730085E-3</c:v>
                </c:pt>
                <c:pt idx="3200">
                  <c:v>3.3666157519601915E-3</c:v>
                </c:pt>
                <c:pt idx="3201">
                  <c:v>3.3614547960649469E-3</c:v>
                </c:pt>
                <c:pt idx="3202">
                  <c:v>3.3563033341811534E-3</c:v>
                </c:pt>
                <c:pt idx="3203">
                  <c:v>3.3511613459526446E-3</c:v>
                </c:pt>
                <c:pt idx="3204">
                  <c:v>3.3460288110730486E-3</c:v>
                </c:pt>
                <c:pt idx="3205">
                  <c:v>3.3409057092856805E-3</c:v>
                </c:pt>
                <c:pt idx="3206">
                  <c:v>3.3357920203833736E-3</c:v>
                </c:pt>
                <c:pt idx="3207">
                  <c:v>3.3306877242083727E-3</c:v>
                </c:pt>
                <c:pt idx="3208">
                  <c:v>3.3255928006521813E-3</c:v>
                </c:pt>
                <c:pt idx="3209">
                  <c:v>3.3205072296554287E-3</c:v>
                </c:pt>
                <c:pt idx="3210">
                  <c:v>3.3154309912077412E-3</c:v>
                </c:pt>
                <c:pt idx="3211">
                  <c:v>3.310364065347605E-3</c:v>
                </c:pt>
                <c:pt idx="3212">
                  <c:v>3.305306432162224E-3</c:v>
                </c:pt>
                <c:pt idx="3213">
                  <c:v>3.3002580717874045E-3</c:v>
                </c:pt>
                <c:pt idx="3214">
                  <c:v>3.2952189644074007E-3</c:v>
                </c:pt>
                <c:pt idx="3215">
                  <c:v>3.2901890902547969E-3</c:v>
                </c:pt>
                <c:pt idx="3216">
                  <c:v>3.2851684296103674E-3</c:v>
                </c:pt>
                <c:pt idx="3217">
                  <c:v>3.2801569628029587E-3</c:v>
                </c:pt>
                <c:pt idx="3218">
                  <c:v>3.2751546702093248E-3</c:v>
                </c:pt>
                <c:pt idx="3219">
                  <c:v>3.2701615322540409E-3</c:v>
                </c:pt>
                <c:pt idx="3220">
                  <c:v>3.2651775294093364E-3</c:v>
                </c:pt>
                <c:pt idx="3221">
                  <c:v>3.2602026421949819E-3</c:v>
                </c:pt>
                <c:pt idx="3222">
                  <c:v>3.2552368511781552E-3</c:v>
                </c:pt>
                <c:pt idx="3223">
                  <c:v>3.2502801369733128E-3</c:v>
                </c:pt>
                <c:pt idx="3224">
                  <c:v>3.2453324802420615E-3</c:v>
                </c:pt>
                <c:pt idx="3225">
                  <c:v>3.240393861693021E-3</c:v>
                </c:pt>
                <c:pt idx="3226">
                  <c:v>3.2354642620817066E-3</c:v>
                </c:pt>
                <c:pt idx="3227">
                  <c:v>3.230543662210397E-3</c:v>
                </c:pt>
                <c:pt idx="3228">
                  <c:v>3.2256320429280066E-3</c:v>
                </c:pt>
                <c:pt idx="3229">
                  <c:v>3.2207293851299616E-3</c:v>
                </c:pt>
                <c:pt idx="3230">
                  <c:v>3.2158356697580604E-3</c:v>
                </c:pt>
                <c:pt idx="3231">
                  <c:v>3.2109508778003738E-3</c:v>
                </c:pt>
                <c:pt idx="3232">
                  <c:v>3.2060749902910746E-3</c:v>
                </c:pt>
                <c:pt idx="3233">
                  <c:v>3.2012079883103656E-3</c:v>
                </c:pt>
                <c:pt idx="3234">
                  <c:v>3.1963498529843149E-3</c:v>
                </c:pt>
                <c:pt idx="3235">
                  <c:v>3.1915005654847431E-3</c:v>
                </c:pt>
                <c:pt idx="3236">
                  <c:v>3.1866601070291052E-3</c:v>
                </c:pt>
                <c:pt idx="3237">
                  <c:v>3.1818284588803593E-3</c:v>
                </c:pt>
                <c:pt idx="3238">
                  <c:v>3.1770056023468344E-3</c:v>
                </c:pt>
                <c:pt idx="3239">
                  <c:v>3.172191518782137E-3</c:v>
                </c:pt>
                <c:pt idx="3240">
                  <c:v>3.1673861895849835E-3</c:v>
                </c:pt>
                <c:pt idx="3241">
                  <c:v>3.1625895961991169E-3</c:v>
                </c:pt>
                <c:pt idx="3242">
                  <c:v>3.1578017201131662E-3</c:v>
                </c:pt>
                <c:pt idx="3243">
                  <c:v>3.1530225428605327E-3</c:v>
                </c:pt>
                <c:pt idx="3244">
                  <c:v>3.1482520460192451E-3</c:v>
                </c:pt>
                <c:pt idx="3245">
                  <c:v>3.1434902112118818E-3</c:v>
                </c:pt>
                <c:pt idx="3246">
                  <c:v>3.1387370201054017E-3</c:v>
                </c:pt>
                <c:pt idx="3247">
                  <c:v>3.1339924544110612E-3</c:v>
                </c:pt>
                <c:pt idx="3248">
                  <c:v>3.1292564958842741E-3</c:v>
                </c:pt>
                <c:pt idx="3249">
                  <c:v>3.1245291263244999E-3</c:v>
                </c:pt>
                <c:pt idx="3250">
                  <c:v>3.1198103275751152E-3</c:v>
                </c:pt>
                <c:pt idx="3251">
                  <c:v>3.1151000815233098E-3</c:v>
                </c:pt>
                <c:pt idx="3252">
                  <c:v>3.1103983700999523E-3</c:v>
                </c:pt>
                <c:pt idx="3253">
                  <c:v>3.1057051752794817E-3</c:v>
                </c:pt>
                <c:pt idx="3254">
                  <c:v>3.1010204790797879E-3</c:v>
                </c:pt>
                <c:pt idx="3255">
                  <c:v>3.0963442635620914E-3</c:v>
                </c:pt>
                <c:pt idx="3256">
                  <c:v>3.0916765108308254E-3</c:v>
                </c:pt>
                <c:pt idx="3257">
                  <c:v>3.0870172030335254E-3</c:v>
                </c:pt>
                <c:pt idx="3258">
                  <c:v>3.0823663223607019E-3</c:v>
                </c:pt>
                <c:pt idx="3259">
                  <c:v>3.07772385104574E-3</c:v>
                </c:pt>
                <c:pt idx="3260">
                  <c:v>3.0730897713647583E-3</c:v>
                </c:pt>
                <c:pt idx="3261">
                  <c:v>3.0684640656365243E-3</c:v>
                </c:pt>
                <c:pt idx="3262">
                  <c:v>3.0638467162223174E-3</c:v>
                </c:pt>
                <c:pt idx="3263">
                  <c:v>3.059237705525816E-3</c:v>
                </c:pt>
                <c:pt idx="3264">
                  <c:v>3.0546370159930001E-3</c:v>
                </c:pt>
                <c:pt idx="3265">
                  <c:v>3.0500446301120077E-3</c:v>
                </c:pt>
                <c:pt idx="3266">
                  <c:v>3.0454605304130545E-3</c:v>
                </c:pt>
                <c:pt idx="3267">
                  <c:v>3.0408846994682878E-3</c:v>
                </c:pt>
                <c:pt idx="3268">
                  <c:v>3.0363171198917092E-3</c:v>
                </c:pt>
                <c:pt idx="3269">
                  <c:v>3.0317577743390212E-3</c:v>
                </c:pt>
                <c:pt idx="3270">
                  <c:v>3.0272066455075508E-3</c:v>
                </c:pt>
                <c:pt idx="3271">
                  <c:v>3.0226637161361097E-3</c:v>
                </c:pt>
                <c:pt idx="3272">
                  <c:v>3.0181289690049051E-3</c:v>
                </c:pt>
                <c:pt idx="3273">
                  <c:v>3.0136023869354145E-3</c:v>
                </c:pt>
                <c:pt idx="3274">
                  <c:v>3.0090839527902786E-3</c:v>
                </c:pt>
                <c:pt idx="3275">
                  <c:v>3.0045736494731861E-3</c:v>
                </c:pt>
                <c:pt idx="3276">
                  <c:v>3.000071459928773E-3</c:v>
                </c:pt>
                <c:pt idx="3277">
                  <c:v>2.9955773671425058E-3</c:v>
                </c:pt>
                <c:pt idx="3278">
                  <c:v>2.9910913541405658E-3</c:v>
                </c:pt>
                <c:pt idx="3279">
                  <c:v>2.9866134039897548E-3</c:v>
                </c:pt>
                <c:pt idx="3280">
                  <c:v>2.9821434997973758E-3</c:v>
                </c:pt>
                <c:pt idx="3281">
                  <c:v>2.9776816247111238E-3</c:v>
                </c:pt>
                <c:pt idx="3282">
                  <c:v>2.9732277619189816E-3</c:v>
                </c:pt>
                <c:pt idx="3283">
                  <c:v>2.9687818946491054E-3</c:v>
                </c:pt>
                <c:pt idx="3284">
                  <c:v>2.9643440061697252E-3</c:v>
                </c:pt>
                <c:pt idx="3285">
                  <c:v>2.9599140797890353E-3</c:v>
                </c:pt>
                <c:pt idx="3286">
                  <c:v>2.9554920988550787E-3</c:v>
                </c:pt>
                <c:pt idx="3287">
                  <c:v>2.9510780467556495E-3</c:v>
                </c:pt>
                <c:pt idx="3288">
                  <c:v>2.946671906918186E-3</c:v>
                </c:pt>
                <c:pt idx="3289">
                  <c:v>2.9422736628096579E-3</c:v>
                </c:pt>
                <c:pt idx="3290">
                  <c:v>2.9378832979364651E-3</c:v>
                </c:pt>
                <c:pt idx="3291">
                  <c:v>2.9335007958443296E-3</c:v>
                </c:pt>
                <c:pt idx="3292">
                  <c:v>2.9291261401181959E-3</c:v>
                </c:pt>
                <c:pt idx="3293">
                  <c:v>2.9247593143821226E-3</c:v>
                </c:pt>
                <c:pt idx="3294">
                  <c:v>2.9204003022991723E-3</c:v>
                </c:pt>
                <c:pt idx="3295">
                  <c:v>2.9160490875713139E-3</c:v>
                </c:pt>
                <c:pt idx="3296">
                  <c:v>2.9117056539393173E-3</c:v>
                </c:pt>
                <c:pt idx="3297">
                  <c:v>2.9073699851826485E-3</c:v>
                </c:pt>
                <c:pt idx="3298">
                  <c:v>2.9030420651193645E-3</c:v>
                </c:pt>
                <c:pt idx="3299">
                  <c:v>2.8987218776060216E-3</c:v>
                </c:pt>
                <c:pt idx="3300">
                  <c:v>2.8944094065375446E-3</c:v>
                </c:pt>
                <c:pt idx="3301">
                  <c:v>2.8901046358471632E-3</c:v>
                </c:pt>
                <c:pt idx="3302">
                  <c:v>2.8858075495062788E-3</c:v>
                </c:pt>
                <c:pt idx="3303">
                  <c:v>2.8815181315243752E-3</c:v>
                </c:pt>
                <c:pt idx="3304">
                  <c:v>2.8772363659489153E-3</c:v>
                </c:pt>
                <c:pt idx="3305">
                  <c:v>2.8729622368652372E-3</c:v>
                </c:pt>
                <c:pt idx="3306">
                  <c:v>2.8686957283964635E-3</c:v>
                </c:pt>
                <c:pt idx="3307">
                  <c:v>2.86443682470338E-3</c:v>
                </c:pt>
                <c:pt idx="3308">
                  <c:v>2.8601855099843598E-3</c:v>
                </c:pt>
                <c:pt idx="3309">
                  <c:v>2.8559417684752438E-3</c:v>
                </c:pt>
                <c:pt idx="3310">
                  <c:v>2.8517055844492507E-3</c:v>
                </c:pt>
                <c:pt idx="3311">
                  <c:v>2.8474769422168794E-3</c:v>
                </c:pt>
                <c:pt idx="3312">
                  <c:v>2.8432558261257978E-3</c:v>
                </c:pt>
                <c:pt idx="3313">
                  <c:v>2.8390422205607532E-3</c:v>
                </c:pt>
                <c:pt idx="3314">
                  <c:v>2.8348361099434804E-3</c:v>
                </c:pt>
                <c:pt idx="3315">
                  <c:v>2.8306374787325844E-3</c:v>
                </c:pt>
                <c:pt idx="3316">
                  <c:v>2.826446311423455E-3</c:v>
                </c:pt>
                <c:pt idx="3317">
                  <c:v>2.8222625925481731E-3</c:v>
                </c:pt>
                <c:pt idx="3318">
                  <c:v>2.8180863066753995E-3</c:v>
                </c:pt>
                <c:pt idx="3319">
                  <c:v>2.8139174384102885E-3</c:v>
                </c:pt>
                <c:pt idx="3320">
                  <c:v>2.8097559723943891E-3</c:v>
                </c:pt>
                <c:pt idx="3321">
                  <c:v>2.8056018933055459E-3</c:v>
                </c:pt>
                <c:pt idx="3322">
                  <c:v>2.8014551858578001E-3</c:v>
                </c:pt>
                <c:pt idx="3323">
                  <c:v>2.7973158348013061E-3</c:v>
                </c:pt>
                <c:pt idx="3324">
                  <c:v>2.7931838249222159E-3</c:v>
                </c:pt>
                <c:pt idx="3325">
                  <c:v>2.7890591410425977E-3</c:v>
                </c:pt>
                <c:pt idx="3326">
                  <c:v>2.784941768020343E-3</c:v>
                </c:pt>
                <c:pt idx="3327">
                  <c:v>2.7808316907490579E-3</c:v>
                </c:pt>
                <c:pt idx="3328">
                  <c:v>2.7767288941579812E-3</c:v>
                </c:pt>
                <c:pt idx="3329">
                  <c:v>2.7726333632118894E-3</c:v>
                </c:pt>
                <c:pt idx="3330">
                  <c:v>2.7685450829109965E-3</c:v>
                </c:pt>
                <c:pt idx="3331">
                  <c:v>2.76446403829085E-3</c:v>
                </c:pt>
                <c:pt idx="3332">
                  <c:v>2.7603902144222657E-3</c:v>
                </c:pt>
                <c:pt idx="3333">
                  <c:v>2.7563235964112092E-3</c:v>
                </c:pt>
                <c:pt idx="3334">
                  <c:v>2.7522641693987159E-3</c:v>
                </c:pt>
                <c:pt idx="3335">
                  <c:v>2.748211918560799E-3</c:v>
                </c:pt>
                <c:pt idx="3336">
                  <c:v>2.7441668291083377E-3</c:v>
                </c:pt>
                <c:pt idx="3337">
                  <c:v>2.7401288862870157E-3</c:v>
                </c:pt>
                <c:pt idx="3338">
                  <c:v>2.7360980753771994E-3</c:v>
                </c:pt>
                <c:pt idx="3339">
                  <c:v>2.7320743816938733E-3</c:v>
                </c:pt>
                <c:pt idx="3340">
                  <c:v>2.7280577905865306E-3</c:v>
                </c:pt>
                <c:pt idx="3341">
                  <c:v>2.724048287439081E-3</c:v>
                </c:pt>
                <c:pt idx="3342">
                  <c:v>2.7200458576697732E-3</c:v>
                </c:pt>
                <c:pt idx="3343">
                  <c:v>2.716050486731091E-3</c:v>
                </c:pt>
                <c:pt idx="3344">
                  <c:v>2.7120621601096784E-3</c:v>
                </c:pt>
                <c:pt idx="3345">
                  <c:v>2.7080808633262298E-3</c:v>
                </c:pt>
                <c:pt idx="3346">
                  <c:v>2.7041065819354191E-3</c:v>
                </c:pt>
                <c:pt idx="3347">
                  <c:v>2.700139301525789E-3</c:v>
                </c:pt>
                <c:pt idx="3348">
                  <c:v>2.6961790077196842E-3</c:v>
                </c:pt>
                <c:pt idx="3349">
                  <c:v>2.6922256861731564E-3</c:v>
                </c:pt>
                <c:pt idx="3350">
                  <c:v>2.6882793225758645E-3</c:v>
                </c:pt>
                <c:pt idx="3351">
                  <c:v>2.6843399026509926E-3</c:v>
                </c:pt>
                <c:pt idx="3352">
                  <c:v>2.6804074121551608E-3</c:v>
                </c:pt>
                <c:pt idx="3353">
                  <c:v>2.6764818368783484E-3</c:v>
                </c:pt>
                <c:pt idx="3354">
                  <c:v>2.6725631626437888E-3</c:v>
                </c:pt>
                <c:pt idx="3355">
                  <c:v>2.6686513753078943E-3</c:v>
                </c:pt>
                <c:pt idx="3356">
                  <c:v>2.6647464607601552E-3</c:v>
                </c:pt>
                <c:pt idx="3357">
                  <c:v>2.6608484049230777E-3</c:v>
                </c:pt>
                <c:pt idx="3358">
                  <c:v>2.6569571937520684E-3</c:v>
                </c:pt>
                <c:pt idx="3359">
                  <c:v>2.6530728132353673E-3</c:v>
                </c:pt>
                <c:pt idx="3360">
                  <c:v>2.6491952493939517E-3</c:v>
                </c:pt>
                <c:pt idx="3361">
                  <c:v>2.6453244882814601E-3</c:v>
                </c:pt>
                <c:pt idx="3362">
                  <c:v>2.6414605159840879E-3</c:v>
                </c:pt>
                <c:pt idx="3363">
                  <c:v>2.6376033186205315E-3</c:v>
                </c:pt>
                <c:pt idx="3364">
                  <c:v>2.6337528823418754E-3</c:v>
                </c:pt>
                <c:pt idx="3365">
                  <c:v>2.6299091933315185E-3</c:v>
                </c:pt>
                <c:pt idx="3366">
                  <c:v>2.6260722378050913E-3</c:v>
                </c:pt>
                <c:pt idx="3367">
                  <c:v>2.6222420020103683E-3</c:v>
                </c:pt>
                <c:pt idx="3368">
                  <c:v>2.6184184722271831E-3</c:v>
                </c:pt>
                <c:pt idx="3369">
                  <c:v>2.6146016347673492E-3</c:v>
                </c:pt>
                <c:pt idx="3370">
                  <c:v>2.6107914759745726E-3</c:v>
                </c:pt>
                <c:pt idx="3371">
                  <c:v>2.6069879822243607E-3</c:v>
                </c:pt>
                <c:pt idx="3372">
                  <c:v>2.603191139923956E-3</c:v>
                </c:pt>
                <c:pt idx="3373">
                  <c:v>2.5994009355122397E-3</c:v>
                </c:pt>
                <c:pt idx="3374">
                  <c:v>2.5956173554596601E-3</c:v>
                </c:pt>
                <c:pt idx="3375">
                  <c:v>2.5918403862681292E-3</c:v>
                </c:pt>
                <c:pt idx="3376">
                  <c:v>2.5880700144709765E-3</c:v>
                </c:pt>
                <c:pt idx="3377">
                  <c:v>2.5843062266328199E-3</c:v>
                </c:pt>
                <c:pt idx="3378">
                  <c:v>2.580549009349523E-3</c:v>
                </c:pt>
                <c:pt idx="3379">
                  <c:v>2.5767983492481022E-3</c:v>
                </c:pt>
                <c:pt idx="3380">
                  <c:v>2.5730542329866395E-3</c:v>
                </c:pt>
                <c:pt idx="3381">
                  <c:v>2.5693166472541998E-3</c:v>
                </c:pt>
                <c:pt idx="3382">
                  <c:v>2.5655855787707592E-3</c:v>
                </c:pt>
                <c:pt idx="3383">
                  <c:v>2.5618610142871204E-3</c:v>
                </c:pt>
                <c:pt idx="3384">
                  <c:v>2.5581429405848312E-3</c:v>
                </c:pt>
                <c:pt idx="3385">
                  <c:v>2.554431344476108E-3</c:v>
                </c:pt>
                <c:pt idx="3386">
                  <c:v>2.5507262128037491E-3</c:v>
                </c:pt>
                <c:pt idx="3387">
                  <c:v>2.5470275324410607E-3</c:v>
                </c:pt>
                <c:pt idx="3388">
                  <c:v>2.543335290291774E-3</c:v>
                </c:pt>
                <c:pt idx="3389">
                  <c:v>2.5396494732899673E-3</c:v>
                </c:pt>
                <c:pt idx="3390">
                  <c:v>2.535970068400002E-3</c:v>
                </c:pt>
                <c:pt idx="3391">
                  <c:v>2.5322970626164044E-3</c:v>
                </c:pt>
                <c:pt idx="3392">
                  <c:v>2.5286304429638245E-3</c:v>
                </c:pt>
                <c:pt idx="3393">
                  <c:v>2.5249701964969516E-3</c:v>
                </c:pt>
                <c:pt idx="3394">
                  <c:v>2.5213163103004225E-3</c:v>
                </c:pt>
                <c:pt idx="3395">
                  <c:v>2.5176687714887481E-3</c:v>
                </c:pt>
                <c:pt idx="3396">
                  <c:v>2.5140275672062454E-3</c:v>
                </c:pt>
                <c:pt idx="3397">
                  <c:v>2.5103926846269486E-3</c:v>
                </c:pt>
                <c:pt idx="3398">
                  <c:v>2.506764110954541E-3</c:v>
                </c:pt>
                <c:pt idx="3399">
                  <c:v>2.5031418334222691E-3</c:v>
                </c:pt>
                <c:pt idx="3400">
                  <c:v>2.4995258392928742E-3</c:v>
                </c:pt>
                <c:pt idx="3401">
                  <c:v>2.4959161158585076E-3</c:v>
                </c:pt>
                <c:pt idx="3402">
                  <c:v>2.4923126504406631E-3</c:v>
                </c:pt>
                <c:pt idx="3403">
                  <c:v>2.4887154303900945E-3</c:v>
                </c:pt>
                <c:pt idx="3404">
                  <c:v>2.4851244430867444E-3</c:v>
                </c:pt>
                <c:pt idx="3405">
                  <c:v>2.4815396759396602E-3</c:v>
                </c:pt>
                <c:pt idx="3406">
                  <c:v>2.4779611163869312E-3</c:v>
                </c:pt>
                <c:pt idx="3407">
                  <c:v>2.4743887518956014E-3</c:v>
                </c:pt>
                <c:pt idx="3408">
                  <c:v>2.4708225699616015E-3</c:v>
                </c:pt>
                <c:pt idx="3409">
                  <c:v>2.4672625581096774E-3</c:v>
                </c:pt>
                <c:pt idx="3410">
                  <c:v>2.4637087038932998E-3</c:v>
                </c:pt>
                <c:pt idx="3411">
                  <c:v>2.4601609948946084E-3</c:v>
                </c:pt>
                <c:pt idx="3412">
                  <c:v>2.456619418724331E-3</c:v>
                </c:pt>
                <c:pt idx="3413">
                  <c:v>2.4530839630217032E-3</c:v>
                </c:pt>
                <c:pt idx="3414">
                  <c:v>2.4495546154544049E-3</c:v>
                </c:pt>
                <c:pt idx="3415">
                  <c:v>2.4460313637184785E-3</c:v>
                </c:pt>
                <c:pt idx="3416">
                  <c:v>2.4425141955382581E-3</c:v>
                </c:pt>
                <c:pt idx="3417">
                  <c:v>2.4390030986662986E-3</c:v>
                </c:pt>
                <c:pt idx="3418">
                  <c:v>2.4354980608833092E-3</c:v>
                </c:pt>
                <c:pt idx="3419">
                  <c:v>2.4319990699980605E-3</c:v>
                </c:pt>
                <c:pt idx="3420">
                  <c:v>2.4285061138473343E-3</c:v>
                </c:pt>
                <c:pt idx="3421">
                  <c:v>2.42501918029583E-3</c:v>
                </c:pt>
                <c:pt idx="3422">
                  <c:v>2.4215382572361226E-3</c:v>
                </c:pt>
                <c:pt idx="3423">
                  <c:v>2.4180633325885516E-3</c:v>
                </c:pt>
                <c:pt idx="3424">
                  <c:v>2.4145943943011902E-3</c:v>
                </c:pt>
                <c:pt idx="3425">
                  <c:v>2.4111314303497371E-3</c:v>
                </c:pt>
                <c:pt idx="3426">
                  <c:v>2.4076744287374777E-3</c:v>
                </c:pt>
                <c:pt idx="3427">
                  <c:v>2.404223377495181E-3</c:v>
                </c:pt>
                <c:pt idx="3428">
                  <c:v>2.400778264681055E-3</c:v>
                </c:pt>
                <c:pt idx="3429">
                  <c:v>2.3973390783806688E-3</c:v>
                </c:pt>
                <c:pt idx="3430">
                  <c:v>2.3939058067068701E-3</c:v>
                </c:pt>
                <c:pt idx="3431">
                  <c:v>2.3904784377997337E-3</c:v>
                </c:pt>
                <c:pt idx="3432">
                  <c:v>2.3870569598264837E-3</c:v>
                </c:pt>
                <c:pt idx="3433">
                  <c:v>2.383641360981412E-3</c:v>
                </c:pt>
                <c:pt idx="3434">
                  <c:v>2.3802316294858242E-3</c:v>
                </c:pt>
                <c:pt idx="3435">
                  <c:v>2.3768277535879687E-3</c:v>
                </c:pt>
                <c:pt idx="3436">
                  <c:v>2.3734297215629628E-3</c:v>
                </c:pt>
                <c:pt idx="3437">
                  <c:v>2.3700375217127188E-3</c:v>
                </c:pt>
                <c:pt idx="3438">
                  <c:v>2.3666511423658843E-3</c:v>
                </c:pt>
                <c:pt idx="3439">
                  <c:v>2.3632705718777802E-3</c:v>
                </c:pt>
                <c:pt idx="3440">
                  <c:v>2.3598957986303033E-3</c:v>
                </c:pt>
                <c:pt idx="3441">
                  <c:v>2.3565268110318943E-3</c:v>
                </c:pt>
                <c:pt idx="3442">
                  <c:v>2.3531635975174445E-3</c:v>
                </c:pt>
                <c:pt idx="3443">
                  <c:v>2.3498061465482348E-3</c:v>
                </c:pt>
                <c:pt idx="3444">
                  <c:v>2.3464544466118785E-3</c:v>
                </c:pt>
                <c:pt idx="3445">
                  <c:v>2.3431084862222352E-3</c:v>
                </c:pt>
                <c:pt idx="3446">
                  <c:v>2.3397682539193546E-3</c:v>
                </c:pt>
                <c:pt idx="3447">
                  <c:v>2.336433738269415E-3</c:v>
                </c:pt>
                <c:pt idx="3448">
                  <c:v>2.3331049278646379E-3</c:v>
                </c:pt>
                <c:pt idx="3449">
                  <c:v>2.3297818113232416E-3</c:v>
                </c:pt>
                <c:pt idx="3450">
                  <c:v>2.3264643772893641E-3</c:v>
                </c:pt>
                <c:pt idx="3451">
                  <c:v>2.323152614432999E-3</c:v>
                </c:pt>
                <c:pt idx="3452">
                  <c:v>2.3198465114499223E-3</c:v>
                </c:pt>
                <c:pt idx="3453">
                  <c:v>2.3165460570616419E-3</c:v>
                </c:pt>
                <c:pt idx="3454">
                  <c:v>2.313251240015322E-3</c:v>
                </c:pt>
                <c:pt idx="3455">
                  <c:v>2.3099620490837037E-3</c:v>
                </c:pt>
                <c:pt idx="3456">
                  <c:v>2.3066784730650779E-3</c:v>
                </c:pt>
                <c:pt idx="3457">
                  <c:v>2.3034005007831833E-3</c:v>
                </c:pt>
                <c:pt idx="3458">
                  <c:v>2.300128121087151E-3</c:v>
                </c:pt>
                <c:pt idx="3459">
                  <c:v>2.2968613228514529E-3</c:v>
                </c:pt>
                <c:pt idx="3460">
                  <c:v>2.2936000949758182E-3</c:v>
                </c:pt>
                <c:pt idx="3461">
                  <c:v>2.290344426385189E-3</c:v>
                </c:pt>
                <c:pt idx="3462">
                  <c:v>2.2870943060296395E-3</c:v>
                </c:pt>
                <c:pt idx="3463">
                  <c:v>2.283849722884312E-3</c:v>
                </c:pt>
                <c:pt idx="3464">
                  <c:v>2.2806106659493679E-3</c:v>
                </c:pt>
                <c:pt idx="3465">
                  <c:v>2.27737712424991E-3</c:v>
                </c:pt>
                <c:pt idx="3466">
                  <c:v>2.2741490868359257E-3</c:v>
                </c:pt>
                <c:pt idx="3467">
                  <c:v>2.2709265427822201E-3</c:v>
                </c:pt>
                <c:pt idx="3468">
                  <c:v>2.2677094811883514E-3</c:v>
                </c:pt>
                <c:pt idx="3469">
                  <c:v>2.2644978911785791E-3</c:v>
                </c:pt>
                <c:pt idx="3470">
                  <c:v>2.2612917619017846E-3</c:v>
                </c:pt>
                <c:pt idx="3471">
                  <c:v>2.2580910825314212E-3</c:v>
                </c:pt>
                <c:pt idx="3472">
                  <c:v>2.2548958422654434E-3</c:v>
                </c:pt>
                <c:pt idx="3473">
                  <c:v>2.2517060303262493E-3</c:v>
                </c:pt>
                <c:pt idx="3474">
                  <c:v>2.2485216359606269E-3</c:v>
                </c:pt>
                <c:pt idx="3475">
                  <c:v>2.2453426484396652E-3</c:v>
                </c:pt>
                <c:pt idx="3476">
                  <c:v>2.242169057058725E-3</c:v>
                </c:pt>
                <c:pt idx="3477">
                  <c:v>2.239000851137356E-3</c:v>
                </c:pt>
                <c:pt idx="3478">
                  <c:v>2.2358380200192354E-3</c:v>
                </c:pt>
                <c:pt idx="3479">
                  <c:v>2.2326805530721292E-3</c:v>
                </c:pt>
                <c:pt idx="3480">
                  <c:v>2.2295284396877972E-3</c:v>
                </c:pt>
                <c:pt idx="3481">
                  <c:v>2.2263816692819662E-3</c:v>
                </c:pt>
                <c:pt idx="3482">
                  <c:v>2.2232402312942338E-3</c:v>
                </c:pt>
                <c:pt idx="3483">
                  <c:v>2.2201041151880419E-3</c:v>
                </c:pt>
                <c:pt idx="3484">
                  <c:v>2.2169733104505955E-3</c:v>
                </c:pt>
                <c:pt idx="3485">
                  <c:v>2.2138478065928096E-3</c:v>
                </c:pt>
                <c:pt idx="3486">
                  <c:v>2.2107275931492446E-3</c:v>
                </c:pt>
                <c:pt idx="3487">
                  <c:v>2.2076126596780555E-3</c:v>
                </c:pt>
                <c:pt idx="3488">
                  <c:v>2.2045029957609139E-3</c:v>
                </c:pt>
                <c:pt idx="3489">
                  <c:v>2.2013985910029747E-3</c:v>
                </c:pt>
                <c:pt idx="3490">
                  <c:v>2.1982994350327888E-3</c:v>
                </c:pt>
                <c:pt idx="3491">
                  <c:v>2.1952055175022758E-3</c:v>
                </c:pt>
                <c:pt idx="3492">
                  <c:v>2.1921168280866288E-3</c:v>
                </c:pt>
                <c:pt idx="3493">
                  <c:v>2.1890333564842834E-3</c:v>
                </c:pt>
                <c:pt idx="3494">
                  <c:v>2.1859550924168431E-3</c:v>
                </c:pt>
                <c:pt idx="3495">
                  <c:v>2.1828820256290342E-3</c:v>
                </c:pt>
                <c:pt idx="3496">
                  <c:v>2.1798141458886362E-3</c:v>
                </c:pt>
                <c:pt idx="3497">
                  <c:v>2.1767514429864229E-3</c:v>
                </c:pt>
                <c:pt idx="3498">
                  <c:v>2.1736939067361137E-3</c:v>
                </c:pt>
                <c:pt idx="3499">
                  <c:v>2.1706415269743084E-3</c:v>
                </c:pt>
                <c:pt idx="3500">
                  <c:v>2.1675942935604361E-3</c:v>
                </c:pt>
                <c:pt idx="3501">
                  <c:v>2.1645521963766842E-3</c:v>
                </c:pt>
                <c:pt idx="3502">
                  <c:v>2.1615152253279617E-3</c:v>
                </c:pt>
                <c:pt idx="3503">
                  <c:v>2.1584833703418185E-3</c:v>
                </c:pt>
                <c:pt idx="3504">
                  <c:v>2.1554566213684077E-3</c:v>
                </c:pt>
                <c:pt idx="3505">
                  <c:v>2.1524349683804227E-3</c:v>
                </c:pt>
                <c:pt idx="3506">
                  <c:v>2.1494184013730287E-3</c:v>
                </c:pt>
                <c:pt idx="3507">
                  <c:v>2.1464069103638247E-3</c:v>
                </c:pt>
                <c:pt idx="3508">
                  <c:v>2.1434004853927787E-3</c:v>
                </c:pt>
                <c:pt idx="3509">
                  <c:v>2.1403991165221616E-3</c:v>
                </c:pt>
                <c:pt idx="3510">
                  <c:v>2.1374027938365092E-3</c:v>
                </c:pt>
                <c:pt idx="3511">
                  <c:v>2.1344115074425603E-3</c:v>
                </c:pt>
                <c:pt idx="3512">
                  <c:v>2.1314252474691842E-3</c:v>
                </c:pt>
                <c:pt idx="3513">
                  <c:v>2.1284440040673551E-3</c:v>
                </c:pt>
                <c:pt idx="3514">
                  <c:v>2.1254677674100706E-3</c:v>
                </c:pt>
                <c:pt idx="3515">
                  <c:v>2.1224965276923058E-3</c:v>
                </c:pt>
                <c:pt idx="3516">
                  <c:v>2.1195302751309628E-3</c:v>
                </c:pt>
                <c:pt idx="3517">
                  <c:v>2.1165689999648051E-3</c:v>
                </c:pt>
                <c:pt idx="3518">
                  <c:v>2.1136126924544232E-3</c:v>
                </c:pt>
                <c:pt idx="3519">
                  <c:v>2.1106613428821487E-3</c:v>
                </c:pt>
                <c:pt idx="3520">
                  <c:v>2.1077149415520214E-3</c:v>
                </c:pt>
                <c:pt idx="3521">
                  <c:v>2.1047734787897256E-3</c:v>
                </c:pt>
                <c:pt idx="3522">
                  <c:v>2.1018369449425575E-3</c:v>
                </c:pt>
                <c:pt idx="3523">
                  <c:v>2.0989053303793314E-3</c:v>
                </c:pt>
                <c:pt idx="3524">
                  <c:v>2.0959786254903644E-3</c:v>
                </c:pt>
                <c:pt idx="3525">
                  <c:v>2.0930568206873985E-3</c:v>
                </c:pt>
                <c:pt idx="3526">
                  <c:v>2.0901399064035516E-3</c:v>
                </c:pt>
                <c:pt idx="3527">
                  <c:v>2.0872278730932731E-3</c:v>
                </c:pt>
                <c:pt idx="3528">
                  <c:v>2.084320711232282E-3</c:v>
                </c:pt>
                <c:pt idx="3529">
                  <c:v>2.0814184113175102E-3</c:v>
                </c:pt>
                <c:pt idx="3530">
                  <c:v>2.078520963867069E-3</c:v>
                </c:pt>
                <c:pt idx="3531">
                  <c:v>2.0756283594201637E-3</c:v>
                </c:pt>
                <c:pt idx="3532">
                  <c:v>2.0727405885370754E-3</c:v>
                </c:pt>
                <c:pt idx="3533">
                  <c:v>2.0698576417990814E-3</c:v>
                </c:pt>
                <c:pt idx="3534">
                  <c:v>2.0669795098084173E-3</c:v>
                </c:pt>
                <c:pt idx="3535">
                  <c:v>2.0641061831882198E-3</c:v>
                </c:pt>
                <c:pt idx="3536">
                  <c:v>2.0612376525824833E-3</c:v>
                </c:pt>
                <c:pt idx="3537">
                  <c:v>2.0583739086559825E-3</c:v>
                </c:pt>
                <c:pt idx="3538">
                  <c:v>2.0555149420942529E-3</c:v>
                </c:pt>
                <c:pt idx="3539">
                  <c:v>2.0526607436035182E-3</c:v>
                </c:pt>
                <c:pt idx="3540">
                  <c:v>2.0498113039106461E-3</c:v>
                </c:pt>
                <c:pt idx="3541">
                  <c:v>2.0469666137630932E-3</c:v>
                </c:pt>
                <c:pt idx="3542">
                  <c:v>2.0441266639288588E-3</c:v>
                </c:pt>
                <c:pt idx="3543">
                  <c:v>2.0412914451964255E-3</c:v>
                </c:pt>
                <c:pt idx="3544">
                  <c:v>2.0384609483747153E-3</c:v>
                </c:pt>
                <c:pt idx="3545">
                  <c:v>2.0356351642930345E-3</c:v>
                </c:pt>
                <c:pt idx="3546">
                  <c:v>2.0328140838010351E-3</c:v>
                </c:pt>
                <c:pt idx="3547">
                  <c:v>2.0299976977686393E-3</c:v>
                </c:pt>
                <c:pt idx="3548">
                  <c:v>2.0271859970860096E-3</c:v>
                </c:pt>
                <c:pt idx="3549">
                  <c:v>2.0243789726634913E-3</c:v>
                </c:pt>
                <c:pt idx="3550">
                  <c:v>2.0215766154315674E-3</c:v>
                </c:pt>
                <c:pt idx="3551">
                  <c:v>2.0187789163407972E-3</c:v>
                </c:pt>
                <c:pt idx="3552">
                  <c:v>2.0159858663617801E-3</c:v>
                </c:pt>
                <c:pt idx="3553">
                  <c:v>2.0131974564850988E-3</c:v>
                </c:pt>
                <c:pt idx="3554">
                  <c:v>2.0104136777212597E-3</c:v>
                </c:pt>
                <c:pt idx="3555">
                  <c:v>2.0076345211006686E-3</c:v>
                </c:pt>
                <c:pt idx="3556">
                  <c:v>2.0048599776735544E-3</c:v>
                </c:pt>
                <c:pt idx="3557">
                  <c:v>2.0020900385099402E-3</c:v>
                </c:pt>
                <c:pt idx="3558">
                  <c:v>1.9993246946995768E-3</c:v>
                </c:pt>
                <c:pt idx="3559">
                  <c:v>1.9965639373519151E-3</c:v>
                </c:pt>
                <c:pt idx="3560">
                  <c:v>1.9938077575960287E-3</c:v>
                </c:pt>
                <c:pt idx="3561">
                  <c:v>1.9910561465805929E-3</c:v>
                </c:pt>
                <c:pt idx="3562">
                  <c:v>1.9883090954738191E-3</c:v>
                </c:pt>
                <c:pt idx="3563">
                  <c:v>1.9855665954634141E-3</c:v>
                </c:pt>
                <c:pt idx="3564">
                  <c:v>1.9828286377565302E-3</c:v>
                </c:pt>
                <c:pt idx="3565">
                  <c:v>1.9800952135797102E-3</c:v>
                </c:pt>
                <c:pt idx="3566">
                  <c:v>1.9773663141788508E-3</c:v>
                </c:pt>
                <c:pt idx="3567">
                  <c:v>1.9746419308191488E-3</c:v>
                </c:pt>
                <c:pt idx="3568">
                  <c:v>1.9719220547850485E-3</c:v>
                </c:pt>
                <c:pt idx="3569">
                  <c:v>1.9692066773802021E-3</c:v>
                </c:pt>
                <c:pt idx="3570">
                  <c:v>1.9664957899274216E-3</c:v>
                </c:pt>
                <c:pt idx="3571">
                  <c:v>1.9637893837686237E-3</c:v>
                </c:pt>
                <c:pt idx="3572">
                  <c:v>1.9610874502647918E-3</c:v>
                </c:pt>
                <c:pt idx="3573">
                  <c:v>1.9583899807959215E-3</c:v>
                </c:pt>
                <c:pt idx="3574">
                  <c:v>1.9556969667609775E-3</c:v>
                </c:pt>
                <c:pt idx="3575">
                  <c:v>1.9530083995778508E-3</c:v>
                </c:pt>
                <c:pt idx="3576">
                  <c:v>1.9503242706832985E-3</c:v>
                </c:pt>
                <c:pt idx="3577">
                  <c:v>1.9476445715329125E-3</c:v>
                </c:pt>
                <c:pt idx="3578">
                  <c:v>1.9449692936010603E-3</c:v>
                </c:pt>
                <c:pt idx="3579">
                  <c:v>1.9422984283808549E-3</c:v>
                </c:pt>
                <c:pt idx="3580">
                  <c:v>1.939631967384083E-3</c:v>
                </c:pt>
                <c:pt idx="3581">
                  <c:v>1.9369699021411885E-3</c:v>
                </c:pt>
                <c:pt idx="3582">
                  <c:v>1.9343122242012054E-3</c:v>
                </c:pt>
                <c:pt idx="3583">
                  <c:v>1.9316589251317149E-3</c:v>
                </c:pt>
                <c:pt idx="3584">
                  <c:v>1.9290099965188099E-3</c:v>
                </c:pt>
                <c:pt idx="3585">
                  <c:v>1.92636542996704E-3</c:v>
                </c:pt>
                <c:pt idx="3586">
                  <c:v>1.923725217099367E-3</c:v>
                </c:pt>
                <c:pt idx="3587">
                  <c:v>1.9210893495571276E-3</c:v>
                </c:pt>
                <c:pt idx="3588">
                  <c:v>1.918457818999975E-3</c:v>
                </c:pt>
                <c:pt idx="3589">
                  <c:v>1.9158306171058405E-3</c:v>
                </c:pt>
                <c:pt idx="3590">
                  <c:v>1.9132077355708968E-3</c:v>
                </c:pt>
                <c:pt idx="3591">
                  <c:v>1.9105891661094943E-3</c:v>
                </c:pt>
                <c:pt idx="3592">
                  <c:v>1.9079749004541331E-3</c:v>
                </c:pt>
                <c:pt idx="3593">
                  <c:v>1.9053649303554137E-3</c:v>
                </c:pt>
                <c:pt idx="3594">
                  <c:v>1.9027592475819846E-3</c:v>
                </c:pt>
                <c:pt idx="3595">
                  <c:v>1.9001578439205105E-3</c:v>
                </c:pt>
                <c:pt idx="3596">
                  <c:v>1.8975607111756142E-3</c:v>
                </c:pt>
                <c:pt idx="3597">
                  <c:v>1.8949678411698512E-3</c:v>
                </c:pt>
                <c:pt idx="3598">
                  <c:v>1.8923792257436449E-3</c:v>
                </c:pt>
                <c:pt idx="3599">
                  <c:v>1.8897948567552561E-3</c:v>
                </c:pt>
                <c:pt idx="3600">
                  <c:v>1.8872147260807373E-3</c:v>
                </c:pt>
                <c:pt idx="3601">
                  <c:v>1.8846388256138821E-3</c:v>
                </c:pt>
                <c:pt idx="3602">
                  <c:v>1.8820671472661885E-3</c:v>
                </c:pt>
                <c:pt idx="3603">
                  <c:v>1.8794996829668157E-3</c:v>
                </c:pt>
                <c:pt idx="3604">
                  <c:v>1.8769364246625391E-3</c:v>
                </c:pt>
                <c:pt idx="3605">
                  <c:v>1.8743773643177045E-3</c:v>
                </c:pt>
                <c:pt idx="3606">
                  <c:v>1.8718224939141847E-3</c:v>
                </c:pt>
                <c:pt idx="3607">
                  <c:v>1.8692718054513467E-3</c:v>
                </c:pt>
                <c:pt idx="3608">
                  <c:v>1.8667252909459931E-3</c:v>
                </c:pt>
                <c:pt idx="3609">
                  <c:v>1.8641829424323351E-3</c:v>
                </c:pt>
                <c:pt idx="3610">
                  <c:v>1.8616447519619321E-3</c:v>
                </c:pt>
                <c:pt idx="3611">
                  <c:v>1.8591107116036701E-3</c:v>
                </c:pt>
                <c:pt idx="3612">
                  <c:v>1.8565808134437033E-3</c:v>
                </c:pt>
                <c:pt idx="3613">
                  <c:v>1.8540550495854153E-3</c:v>
                </c:pt>
                <c:pt idx="3614">
                  <c:v>1.85153341214938E-3</c:v>
                </c:pt>
                <c:pt idx="3615">
                  <c:v>1.8490158932733243E-3</c:v>
                </c:pt>
                <c:pt idx="3616">
                  <c:v>1.8465024851120717E-3</c:v>
                </c:pt>
                <c:pt idx="3617">
                  <c:v>1.8439931798375131E-3</c:v>
                </c:pt>
                <c:pt idx="3618">
                  <c:v>1.8414879696385612E-3</c:v>
                </c:pt>
                <c:pt idx="3619">
                  <c:v>1.8389868467211046E-3</c:v>
                </c:pt>
                <c:pt idx="3620">
                  <c:v>1.8364898033079765E-3</c:v>
                </c:pt>
                <c:pt idx="3621">
                  <c:v>1.8339968316389041E-3</c:v>
                </c:pt>
                <c:pt idx="3622">
                  <c:v>1.8315079239704689E-3</c:v>
                </c:pt>
                <c:pt idx="3623">
                  <c:v>1.8290230725760681E-3</c:v>
                </c:pt>
                <c:pt idx="3624">
                  <c:v>1.8265422697458782E-3</c:v>
                </c:pt>
                <c:pt idx="3625">
                  <c:v>1.8240655077867974E-3</c:v>
                </c:pt>
                <c:pt idx="3626">
                  <c:v>1.8215927790224246E-3</c:v>
                </c:pt>
                <c:pt idx="3627">
                  <c:v>1.8191240757930069E-3</c:v>
                </c:pt>
                <c:pt idx="3628">
                  <c:v>1.8166593904554039E-3</c:v>
                </c:pt>
                <c:pt idx="3629">
                  <c:v>1.8141987153830425E-3</c:v>
                </c:pt>
                <c:pt idx="3630">
                  <c:v>1.8117420429658822E-3</c:v>
                </c:pt>
                <c:pt idx="3631">
                  <c:v>1.8092893656103703E-3</c:v>
                </c:pt>
                <c:pt idx="3632">
                  <c:v>1.8068406757394031E-3</c:v>
                </c:pt>
                <c:pt idx="3633">
                  <c:v>1.8043959657922913E-3</c:v>
                </c:pt>
                <c:pt idx="3634">
                  <c:v>1.8019552282247057E-3</c:v>
                </c:pt>
                <c:pt idx="3635">
                  <c:v>1.7995184555086551E-3</c:v>
                </c:pt>
                <c:pt idx="3636">
                  <c:v>1.7970856401324335E-3</c:v>
                </c:pt>
                <c:pt idx="3637">
                  <c:v>1.7946567746005919E-3</c:v>
                </c:pt>
                <c:pt idx="3638">
                  <c:v>1.7922318514338809E-3</c:v>
                </c:pt>
                <c:pt idx="3639">
                  <c:v>1.7898108631692327E-3</c:v>
                </c:pt>
                <c:pt idx="3640">
                  <c:v>1.7873938023597071E-3</c:v>
                </c:pt>
                <c:pt idx="3641">
                  <c:v>1.7849806615744567E-3</c:v>
                </c:pt>
                <c:pt idx="3642">
                  <c:v>1.7825714333986899E-3</c:v>
                </c:pt>
                <c:pt idx="3643">
                  <c:v>1.7801661104336279E-3</c:v>
                </c:pt>
                <c:pt idx="3644">
                  <c:v>1.7777646852964683E-3</c:v>
                </c:pt>
                <c:pt idx="3645">
                  <c:v>1.775367150620349E-3</c:v>
                </c:pt>
                <c:pt idx="3646">
                  <c:v>1.772973499054302E-3</c:v>
                </c:pt>
                <c:pt idx="3647">
                  <c:v>1.7705837232632235E-3</c:v>
                </c:pt>
                <c:pt idx="3648">
                  <c:v>1.7681978159278251E-3</c:v>
                </c:pt>
                <c:pt idx="3649">
                  <c:v>1.7658157697446105E-3</c:v>
                </c:pt>
                <c:pt idx="3650">
                  <c:v>1.7634375774258219E-3</c:v>
                </c:pt>
                <c:pt idx="3651">
                  <c:v>1.7610632316994088E-3</c:v>
                </c:pt>
                <c:pt idx="3652">
                  <c:v>1.7586927253089937E-3</c:v>
                </c:pt>
                <c:pt idx="3653">
                  <c:v>1.7563260510138257E-3</c:v>
                </c:pt>
                <c:pt idx="3654">
                  <c:v>1.7539632015887493E-3</c:v>
                </c:pt>
                <c:pt idx="3655">
                  <c:v>1.7516041698241625E-3</c:v>
                </c:pt>
                <c:pt idx="3656">
                  <c:v>1.7492489485259834E-3</c:v>
                </c:pt>
                <c:pt idx="3657">
                  <c:v>1.7468975305156074E-3</c:v>
                </c:pt>
                <c:pt idx="3658">
                  <c:v>1.7445499086298742E-3</c:v>
                </c:pt>
                <c:pt idx="3659">
                  <c:v>1.7422060757210289E-3</c:v>
                </c:pt>
                <c:pt idx="3660">
                  <c:v>1.739866024656685E-3</c:v>
                </c:pt>
                <c:pt idx="3661">
                  <c:v>1.737529748319787E-3</c:v>
                </c:pt>
                <c:pt idx="3662">
                  <c:v>1.735197239608573E-3</c:v>
                </c:pt>
                <c:pt idx="3663">
                  <c:v>1.732868491436538E-3</c:v>
                </c:pt>
                <c:pt idx="3664">
                  <c:v>1.730543496732398E-3</c:v>
                </c:pt>
                <c:pt idx="3665">
                  <c:v>1.7282222484400517E-3</c:v>
                </c:pt>
                <c:pt idx="3666">
                  <c:v>1.7259047395185446E-3</c:v>
                </c:pt>
                <c:pt idx="3667">
                  <c:v>1.7235909629420333E-3</c:v>
                </c:pt>
                <c:pt idx="3668">
                  <c:v>1.7212809116997488E-3</c:v>
                </c:pt>
                <c:pt idx="3669">
                  <c:v>1.7189745787959581E-3</c:v>
                </c:pt>
                <c:pt idx="3670">
                  <c:v>1.7166719572499301E-3</c:v>
                </c:pt>
                <c:pt idx="3671">
                  <c:v>1.7143730400959009E-3</c:v>
                </c:pt>
                <c:pt idx="3672">
                  <c:v>1.7120778203830332E-3</c:v>
                </c:pt>
                <c:pt idx="3673">
                  <c:v>1.7097862911753796E-3</c:v>
                </c:pt>
                <c:pt idx="3674">
                  <c:v>1.7074984455518582E-3</c:v>
                </c:pt>
                <c:pt idx="3675">
                  <c:v>1.7052142766062046E-3</c:v>
                </c:pt>
                <c:pt idx="3676">
                  <c:v>1.7029337774469371E-3</c:v>
                </c:pt>
                <c:pt idx="3677">
                  <c:v>1.7006569411973315E-3</c:v>
                </c:pt>
                <c:pt idx="3678">
                  <c:v>1.6983837609953719E-3</c:v>
                </c:pt>
                <c:pt idx="3679">
                  <c:v>1.6961142299937234E-3</c:v>
                </c:pt>
                <c:pt idx="3680">
                  <c:v>1.6938483413596946E-3</c:v>
                </c:pt>
                <c:pt idx="3681">
                  <c:v>1.691586088275208E-3</c:v>
                </c:pt>
                <c:pt idx="3682">
                  <c:v>1.6893274639367553E-3</c:v>
                </c:pt>
                <c:pt idx="3683">
                  <c:v>1.6870724615553675E-3</c:v>
                </c:pt>
                <c:pt idx="3684">
                  <c:v>1.6848210743565803E-3</c:v>
                </c:pt>
                <c:pt idx="3685">
                  <c:v>1.6825732955803975E-3</c:v>
                </c:pt>
                <c:pt idx="3686">
                  <c:v>1.6803291184812623E-3</c:v>
                </c:pt>
                <c:pt idx="3687">
                  <c:v>1.6780885363280116E-3</c:v>
                </c:pt>
                <c:pt idx="3688">
                  <c:v>1.6758515424038457E-3</c:v>
                </c:pt>
                <c:pt idx="3689">
                  <c:v>1.6736181300063039E-3</c:v>
                </c:pt>
                <c:pt idx="3690">
                  <c:v>1.6713882924472149E-3</c:v>
                </c:pt>
                <c:pt idx="3691">
                  <c:v>1.6691620230526753E-3</c:v>
                </c:pt>
                <c:pt idx="3692">
                  <c:v>1.6669393151630036E-3</c:v>
                </c:pt>
                <c:pt idx="3693">
                  <c:v>1.6647201621327189E-3</c:v>
                </c:pt>
                <c:pt idx="3694">
                  <c:v>1.6625045573304918E-3</c:v>
                </c:pt>
                <c:pt idx="3695">
                  <c:v>1.6602924941391259E-3</c:v>
                </c:pt>
                <c:pt idx="3696">
                  <c:v>1.6580839659555155E-3</c:v>
                </c:pt>
                <c:pt idx="3697">
                  <c:v>1.6558789661906097E-3</c:v>
                </c:pt>
                <c:pt idx="3698">
                  <c:v>1.6536774882693864E-3</c:v>
                </c:pt>
                <c:pt idx="3699">
                  <c:v>1.6514795256308149E-3</c:v>
                </c:pt>
                <c:pt idx="3700">
                  <c:v>1.6492850717278195E-3</c:v>
                </c:pt>
                <c:pt idx="3701">
                  <c:v>1.6470941200272501E-3</c:v>
                </c:pt>
                <c:pt idx="3702">
                  <c:v>1.6449066640098484E-3</c:v>
                </c:pt>
                <c:pt idx="3703">
                  <c:v>1.6427226971702129E-3</c:v>
                </c:pt>
                <c:pt idx="3704">
                  <c:v>1.6405422130167714E-3</c:v>
                </c:pt>
                <c:pt idx="3705">
                  <c:v>1.6383652050717358E-3</c:v>
                </c:pt>
                <c:pt idx="3706">
                  <c:v>1.6361916668710817E-3</c:v>
                </c:pt>
                <c:pt idx="3707">
                  <c:v>1.6340215919645104E-3</c:v>
                </c:pt>
                <c:pt idx="3708">
                  <c:v>1.6318549739154167E-3</c:v>
                </c:pt>
                <c:pt idx="3709">
                  <c:v>1.6296918063008559E-3</c:v>
                </c:pt>
                <c:pt idx="3710">
                  <c:v>1.6275320827115103E-3</c:v>
                </c:pt>
                <c:pt idx="3711">
                  <c:v>1.6253757967516584E-3</c:v>
                </c:pt>
                <c:pt idx="3712">
                  <c:v>1.6232229420391408E-3</c:v>
                </c:pt>
                <c:pt idx="3713">
                  <c:v>1.6210735122053341E-3</c:v>
                </c:pt>
                <c:pt idx="3714">
                  <c:v>1.6189275008951062E-3</c:v>
                </c:pt>
                <c:pt idx="3715">
                  <c:v>1.6167849017667975E-3</c:v>
                </c:pt>
                <c:pt idx="3716">
                  <c:v>1.6146457084921762E-3</c:v>
                </c:pt>
                <c:pt idx="3717">
                  <c:v>1.61250991475642E-3</c:v>
                </c:pt>
                <c:pt idx="3718">
                  <c:v>1.6103775142580737E-3</c:v>
                </c:pt>
                <c:pt idx="3719">
                  <c:v>1.6082485007090188E-3</c:v>
                </c:pt>
                <c:pt idx="3720">
                  <c:v>1.6061228678344479E-3</c:v>
                </c:pt>
                <c:pt idx="3721">
                  <c:v>1.6040006093728278E-3</c:v>
                </c:pt>
                <c:pt idx="3722">
                  <c:v>1.6018817190758667E-3</c:v>
                </c:pt>
                <c:pt idx="3723">
                  <c:v>1.5997661907084888E-3</c:v>
                </c:pt>
                <c:pt idx="3724">
                  <c:v>1.5976540180487973E-3</c:v>
                </c:pt>
                <c:pt idx="3725">
                  <c:v>1.5955451948880424E-3</c:v>
                </c:pt>
                <c:pt idx="3726">
                  <c:v>1.5934397150305941E-3</c:v>
                </c:pt>
                <c:pt idx="3727">
                  <c:v>1.5913375722939177E-3</c:v>
                </c:pt>
                <c:pt idx="3728">
                  <c:v>1.589238760508519E-3</c:v>
                </c:pt>
                <c:pt idx="3729">
                  <c:v>1.5871432735179412E-3</c:v>
                </c:pt>
                <c:pt idx="3730">
                  <c:v>1.5850511051787193E-3</c:v>
                </c:pt>
                <c:pt idx="3731">
                  <c:v>1.5829622493603477E-3</c:v>
                </c:pt>
                <c:pt idx="3732">
                  <c:v>1.5808766999452588E-3</c:v>
                </c:pt>
                <c:pt idx="3733">
                  <c:v>1.5787944508287826E-3</c:v>
                </c:pt>
                <c:pt idx="3734">
                  <c:v>1.5767154959191235E-3</c:v>
                </c:pt>
                <c:pt idx="3735">
                  <c:v>1.5746398291373259E-3</c:v>
                </c:pt>
                <c:pt idx="3736">
                  <c:v>1.5725674444172434E-3</c:v>
                </c:pt>
                <c:pt idx="3737">
                  <c:v>1.5704983357055116E-3</c:v>
                </c:pt>
                <c:pt idx="3738">
                  <c:v>1.5684324969615169E-3</c:v>
                </c:pt>
                <c:pt idx="3739">
                  <c:v>1.5663699221573604E-3</c:v>
                </c:pt>
                <c:pt idx="3740">
                  <c:v>1.5643106052778397E-3</c:v>
                </c:pt>
                <c:pt idx="3741">
                  <c:v>1.5622545403204079E-3</c:v>
                </c:pt>
                <c:pt idx="3742">
                  <c:v>1.5602017212951495E-3</c:v>
                </c:pt>
                <c:pt idx="3743">
                  <c:v>1.5581521422247471E-3</c:v>
                </c:pt>
                <c:pt idx="3744">
                  <c:v>1.5561057971444519E-3</c:v>
                </c:pt>
                <c:pt idx="3745">
                  <c:v>1.5540626801020623E-3</c:v>
                </c:pt>
                <c:pt idx="3746">
                  <c:v>1.5520227851578815E-3</c:v>
                </c:pt>
                <c:pt idx="3747">
                  <c:v>1.549986106384694E-3</c:v>
                </c:pt>
                <c:pt idx="3748">
                  <c:v>1.5479526378677387E-3</c:v>
                </c:pt>
                <c:pt idx="3749">
                  <c:v>1.5459223737046735E-3</c:v>
                </c:pt>
                <c:pt idx="3750">
                  <c:v>1.543895308005552E-3</c:v>
                </c:pt>
                <c:pt idx="3751">
                  <c:v>1.5418714348927939E-3</c:v>
                </c:pt>
                <c:pt idx="3752">
                  <c:v>1.5398507485011443E-3</c:v>
                </c:pt>
                <c:pt idx="3753">
                  <c:v>1.5378332429776618E-3</c:v>
                </c:pt>
                <c:pt idx="3754">
                  <c:v>1.5358189124816827E-3</c:v>
                </c:pt>
                <c:pt idx="3755">
                  <c:v>1.5338077511847844E-3</c:v>
                </c:pt>
                <c:pt idx="3756">
                  <c:v>1.5317997532707664E-3</c:v>
                </c:pt>
                <c:pt idx="3757">
                  <c:v>1.5297949129356178E-3</c:v>
                </c:pt>
                <c:pt idx="3758">
                  <c:v>1.5277932243874901E-3</c:v>
                </c:pt>
                <c:pt idx="3759">
                  <c:v>1.5257946818466657E-3</c:v>
                </c:pt>
                <c:pt idx="3760">
                  <c:v>1.5237992795455295E-3</c:v>
                </c:pt>
                <c:pt idx="3761">
                  <c:v>1.5218070117285459E-3</c:v>
                </c:pt>
                <c:pt idx="3762">
                  <c:v>1.5198178726522221E-3</c:v>
                </c:pt>
                <c:pt idx="3763">
                  <c:v>1.5178318565850848E-3</c:v>
                </c:pt>
                <c:pt idx="3764">
                  <c:v>1.5158489578076578E-3</c:v>
                </c:pt>
                <c:pt idx="3765">
                  <c:v>1.5138691706124174E-3</c:v>
                </c:pt>
                <c:pt idx="3766">
                  <c:v>1.5118924893037801E-3</c:v>
                </c:pt>
                <c:pt idx="3767">
                  <c:v>1.5099189081980667E-3</c:v>
                </c:pt>
                <c:pt idx="3768">
                  <c:v>1.5079484216234762E-3</c:v>
                </c:pt>
                <c:pt idx="3769">
                  <c:v>1.5059810239200571E-3</c:v>
                </c:pt>
                <c:pt idx="3770">
                  <c:v>1.5040167094396812E-3</c:v>
                </c:pt>
                <c:pt idx="3771">
                  <c:v>1.5020554725460177E-3</c:v>
                </c:pt>
                <c:pt idx="3772">
                  <c:v>1.5000973076144954E-3</c:v>
                </c:pt>
                <c:pt idx="3773">
                  <c:v>1.4981422090322911E-3</c:v>
                </c:pt>
                <c:pt idx="3774">
                  <c:v>1.4961901711982885E-3</c:v>
                </c:pt>
                <c:pt idx="3775">
                  <c:v>1.4942411885230566E-3</c:v>
                </c:pt>
                <c:pt idx="3776">
                  <c:v>1.4922952554288201E-3</c:v>
                </c:pt>
                <c:pt idx="3777">
                  <c:v>1.4903523663494375E-3</c:v>
                </c:pt>
                <c:pt idx="3778">
                  <c:v>1.4884125157303631E-3</c:v>
                </c:pt>
                <c:pt idx="3779">
                  <c:v>1.4864756980286324E-3</c:v>
                </c:pt>
                <c:pt idx="3780">
                  <c:v>1.4845419077128281E-3</c:v>
                </c:pt>
                <c:pt idx="3781">
                  <c:v>1.4826111392630518E-3</c:v>
                </c:pt>
                <c:pt idx="3782">
                  <c:v>1.4806833871708984E-3</c:v>
                </c:pt>
                <c:pt idx="3783">
                  <c:v>1.4787586459394347E-3</c:v>
                </c:pt>
                <c:pt idx="3784">
                  <c:v>1.4768369100831621E-3</c:v>
                </c:pt>
                <c:pt idx="3785">
                  <c:v>1.4749181741280021E-3</c:v>
                </c:pt>
                <c:pt idx="3786">
                  <c:v>1.4730024326112558E-3</c:v>
                </c:pt>
                <c:pt idx="3787">
                  <c:v>1.4710896800815901E-3</c:v>
                </c:pt>
                <c:pt idx="3788">
                  <c:v>1.4691799110990056E-3</c:v>
                </c:pt>
                <c:pt idx="3789">
                  <c:v>1.4672731202348057E-3</c:v>
                </c:pt>
                <c:pt idx="3790">
                  <c:v>1.4653693020715778E-3</c:v>
                </c:pt>
                <c:pt idx="3791">
                  <c:v>1.463468451203168E-3</c:v>
                </c:pt>
                <c:pt idx="3792">
                  <c:v>1.461570562234642E-3</c:v>
                </c:pt>
                <c:pt idx="3793">
                  <c:v>1.4596756297822731E-3</c:v>
                </c:pt>
                <c:pt idx="3794">
                  <c:v>1.4577836484735071E-3</c:v>
                </c:pt>
                <c:pt idx="3795">
                  <c:v>1.4558946129469446E-3</c:v>
                </c:pt>
                <c:pt idx="3796">
                  <c:v>1.454008517852308E-3</c:v>
                </c:pt>
                <c:pt idx="3797">
                  <c:v>1.4521253578504139E-3</c:v>
                </c:pt>
                <c:pt idx="3798">
                  <c:v>1.4502451276131557E-3</c:v>
                </c:pt>
                <c:pt idx="3799">
                  <c:v>1.4483678218234696E-3</c:v>
                </c:pt>
                <c:pt idx="3800">
                  <c:v>1.4464934351753141E-3</c:v>
                </c:pt>
                <c:pt idx="3801">
                  <c:v>1.4446219623736429E-3</c:v>
                </c:pt>
                <c:pt idx="3802">
                  <c:v>1.4427533981343779E-3</c:v>
                </c:pt>
                <c:pt idx="3803">
                  <c:v>1.4408877371843863E-3</c:v>
                </c:pt>
                <c:pt idx="3804">
                  <c:v>1.4390249742614509E-3</c:v>
                </c:pt>
                <c:pt idx="3805">
                  <c:v>1.4371651041142478E-3</c:v>
                </c:pt>
                <c:pt idx="3806">
                  <c:v>1.4353081215023229E-3</c:v>
                </c:pt>
                <c:pt idx="3807">
                  <c:v>1.4334540211960619E-3</c:v>
                </c:pt>
                <c:pt idx="3808">
                  <c:v>1.4316027979766667E-3</c:v>
                </c:pt>
                <c:pt idx="3809">
                  <c:v>1.4297544466361364E-3</c:v>
                </c:pt>
                <c:pt idx="3810">
                  <c:v>1.4279089619772306E-3</c:v>
                </c:pt>
                <c:pt idx="3811">
                  <c:v>1.4260663388134507E-3</c:v>
                </c:pt>
                <c:pt idx="3812">
                  <c:v>1.4242265719690221E-3</c:v>
                </c:pt>
                <c:pt idx="3813">
                  <c:v>1.422389656278854E-3</c:v>
                </c:pt>
                <c:pt idx="3814">
                  <c:v>1.4205555865885273E-3</c:v>
                </c:pt>
                <c:pt idx="3815">
                  <c:v>1.4187243577542606E-3</c:v>
                </c:pt>
                <c:pt idx="3816">
                  <c:v>1.416895964642899E-3</c:v>
                </c:pt>
                <c:pt idx="3817">
                  <c:v>1.4150704021318693E-3</c:v>
                </c:pt>
                <c:pt idx="3818">
                  <c:v>1.4132476651091748E-3</c:v>
                </c:pt>
                <c:pt idx="3819">
                  <c:v>1.4114277484733591E-3</c:v>
                </c:pt>
                <c:pt idx="3820">
                  <c:v>1.4096106471334882E-3</c:v>
                </c:pt>
                <c:pt idx="3821">
                  <c:v>1.4077963560091191E-3</c:v>
                </c:pt>
                <c:pt idx="3822">
                  <c:v>1.405984870030284E-3</c:v>
                </c:pt>
                <c:pt idx="3823">
                  <c:v>1.4041761841374579E-3</c:v>
                </c:pt>
                <c:pt idx="3824">
                  <c:v>1.4023702932815386E-3</c:v>
                </c:pt>
                <c:pt idx="3825">
                  <c:v>1.4005671924238244E-3</c:v>
                </c:pt>
                <c:pt idx="3826">
                  <c:v>1.3987668765359864E-3</c:v>
                </c:pt>
                <c:pt idx="3827">
                  <c:v>1.3969693406000454E-3</c:v>
                </c:pt>
                <c:pt idx="3828">
                  <c:v>1.3951745796083488E-3</c:v>
                </c:pt>
                <c:pt idx="3829">
                  <c:v>1.3933825885635465E-3</c:v>
                </c:pt>
                <c:pt idx="3830">
                  <c:v>1.3915933624785645E-3</c:v>
                </c:pt>
                <c:pt idx="3831">
                  <c:v>1.3898068963765899E-3</c:v>
                </c:pt>
                <c:pt idx="3832">
                  <c:v>1.3880231852910329E-3</c:v>
                </c:pt>
                <c:pt idx="3833">
                  <c:v>1.386242224265517E-3</c:v>
                </c:pt>
                <c:pt idx="3834">
                  <c:v>1.3844640083538447E-3</c:v>
                </c:pt>
                <c:pt idx="3835">
                  <c:v>1.3826885326199843E-3</c:v>
                </c:pt>
                <c:pt idx="3836">
                  <c:v>1.3809157921380356E-3</c:v>
                </c:pt>
                <c:pt idx="3837">
                  <c:v>1.3791457819922164E-3</c:v>
                </c:pt>
                <c:pt idx="3838">
                  <c:v>1.3773784972768302E-3</c:v>
                </c:pt>
                <c:pt idx="3839">
                  <c:v>1.375613933096251E-3</c:v>
                </c:pt>
                <c:pt idx="3840">
                  <c:v>1.3738520845648933E-3</c:v>
                </c:pt>
                <c:pt idx="3841">
                  <c:v>1.3720929468071961E-3</c:v>
                </c:pt>
                <c:pt idx="3842">
                  <c:v>1.3703365149575902E-3</c:v>
                </c:pt>
                <c:pt idx="3843">
                  <c:v>1.368582784160486E-3</c:v>
                </c:pt>
                <c:pt idx="3844">
                  <c:v>1.3668317495702427E-3</c:v>
                </c:pt>
                <c:pt idx="3845">
                  <c:v>1.3650834063511467E-3</c:v>
                </c:pt>
                <c:pt idx="3846">
                  <c:v>1.3633377496773942E-3</c:v>
                </c:pt>
                <c:pt idx="3847">
                  <c:v>1.3615947747330583E-3</c:v>
                </c:pt>
                <c:pt idx="3848">
                  <c:v>1.3598544767120775E-3</c:v>
                </c:pt>
                <c:pt idx="3849">
                  <c:v>1.3581168508182242E-3</c:v>
                </c:pt>
                <c:pt idx="3850">
                  <c:v>1.3563818922650854E-3</c:v>
                </c:pt>
                <c:pt idx="3851">
                  <c:v>1.3546495962760443E-3</c:v>
                </c:pt>
                <c:pt idx="3852">
                  <c:v>1.352919958084248E-3</c:v>
                </c:pt>
                <c:pt idx="3853">
                  <c:v>1.3511929729325943E-3</c:v>
                </c:pt>
                <c:pt idx="3854">
                  <c:v>1.3494686360737049E-3</c:v>
                </c:pt>
                <c:pt idx="3855">
                  <c:v>1.3477469427699031E-3</c:v>
                </c:pt>
                <c:pt idx="3856">
                  <c:v>1.3460278882931962E-3</c:v>
                </c:pt>
                <c:pt idx="3857">
                  <c:v>1.3443114679252423E-3</c:v>
                </c:pt>
                <c:pt idx="3858">
                  <c:v>1.3425976769573403E-3</c:v>
                </c:pt>
                <c:pt idx="3859">
                  <c:v>1.3408865106904007E-3</c:v>
                </c:pt>
                <c:pt idx="3860">
                  <c:v>1.3391779644349288E-3</c:v>
                </c:pt>
                <c:pt idx="3861">
                  <c:v>1.3374720335109936E-3</c:v>
                </c:pt>
                <c:pt idx="3862">
                  <c:v>1.3357687132482161E-3</c:v>
                </c:pt>
                <c:pt idx="3863">
                  <c:v>1.3340679989857441E-3</c:v>
                </c:pt>
                <c:pt idx="3864">
                  <c:v>1.3323698860722238E-3</c:v>
                </c:pt>
                <c:pt idx="3865">
                  <c:v>1.3306743698657877E-3</c:v>
                </c:pt>
                <c:pt idx="3866">
                  <c:v>1.3289814457340277E-3</c:v>
                </c:pt>
                <c:pt idx="3867">
                  <c:v>1.3272911090539729E-3</c:v>
                </c:pt>
                <c:pt idx="3868">
                  <c:v>1.3256033552120718E-3</c:v>
                </c:pt>
                <c:pt idx="3869">
                  <c:v>1.3239181796041695E-3</c:v>
                </c:pt>
                <c:pt idx="3870">
                  <c:v>1.3222355776354789E-3</c:v>
                </c:pt>
                <c:pt idx="3871">
                  <c:v>1.3205555447205735E-3</c:v>
                </c:pt>
                <c:pt idx="3872">
                  <c:v>1.3188780762833487E-3</c:v>
                </c:pt>
                <c:pt idx="3873">
                  <c:v>1.3172031677570176E-3</c:v>
                </c:pt>
                <c:pt idx="3874">
                  <c:v>1.3155308145840793E-3</c:v>
                </c:pt>
                <c:pt idx="3875">
                  <c:v>1.3138610122163013E-3</c:v>
                </c:pt>
                <c:pt idx="3876">
                  <c:v>1.3121937561146918E-3</c:v>
                </c:pt>
                <c:pt idx="3877">
                  <c:v>1.3105290417494918E-3</c:v>
                </c:pt>
                <c:pt idx="3878">
                  <c:v>1.3088668646001422E-3</c:v>
                </c:pt>
                <c:pt idx="3879">
                  <c:v>1.3072072201552641E-3</c:v>
                </c:pt>
                <c:pt idx="3880">
                  <c:v>1.3055501039126443E-3</c:v>
                </c:pt>
                <c:pt idx="3881">
                  <c:v>1.3038955113792103E-3</c:v>
                </c:pt>
                <c:pt idx="3882">
                  <c:v>1.3022434380710109E-3</c:v>
                </c:pt>
                <c:pt idx="3883">
                  <c:v>1.3005938795131867E-3</c:v>
                </c:pt>
                <c:pt idx="3884">
                  <c:v>1.298946831239968E-3</c:v>
                </c:pt>
                <c:pt idx="3885">
                  <c:v>1.2973022887946342E-3</c:v>
                </c:pt>
                <c:pt idx="3886">
                  <c:v>1.2956602477295078E-3</c:v>
                </c:pt>
                <c:pt idx="3887">
                  <c:v>1.2940207036059249E-3</c:v>
                </c:pt>
                <c:pt idx="3888">
                  <c:v>1.2923836519942173E-3</c:v>
                </c:pt>
                <c:pt idx="3889">
                  <c:v>1.2907490884736931E-3</c:v>
                </c:pt>
                <c:pt idx="3890">
                  <c:v>1.2891170086326181E-3</c:v>
                </c:pt>
                <c:pt idx="3891">
                  <c:v>1.2874874080681861E-3</c:v>
                </c:pt>
                <c:pt idx="3892">
                  <c:v>1.2858602823865128E-3</c:v>
                </c:pt>
                <c:pt idx="3893">
                  <c:v>1.2842356272026053E-3</c:v>
                </c:pt>
                <c:pt idx="3894">
                  <c:v>1.2826134381403425E-3</c:v>
                </c:pt>
                <c:pt idx="3895">
                  <c:v>1.2809937108324578E-3</c:v>
                </c:pt>
                <c:pt idx="3896">
                  <c:v>1.2793764409205239E-3</c:v>
                </c:pt>
                <c:pt idx="3897">
                  <c:v>1.277761624054917E-3</c:v>
                </c:pt>
                <c:pt idx="3898">
                  <c:v>1.2761492558948139E-3</c:v>
                </c:pt>
                <c:pt idx="3899">
                  <c:v>1.2745393321081635E-3</c:v>
                </c:pt>
                <c:pt idx="3900">
                  <c:v>1.2729318483716667E-3</c:v>
                </c:pt>
                <c:pt idx="3901">
                  <c:v>1.2713268003707603E-3</c:v>
                </c:pt>
                <c:pt idx="3902">
                  <c:v>1.2697241837995928E-3</c:v>
                </c:pt>
                <c:pt idx="3903">
                  <c:v>1.2681239943610097E-3</c:v>
                </c:pt>
                <c:pt idx="3904">
                  <c:v>1.2665262277665251E-3</c:v>
                </c:pt>
                <c:pt idx="3905">
                  <c:v>1.2649308797363153E-3</c:v>
                </c:pt>
                <c:pt idx="3906">
                  <c:v>1.2633379459991839E-3</c:v>
                </c:pt>
                <c:pt idx="3907">
                  <c:v>1.2617474222925578E-3</c:v>
                </c:pt>
                <c:pt idx="3908">
                  <c:v>1.2601593043624539E-3</c:v>
                </c:pt>
                <c:pt idx="3909">
                  <c:v>1.2585735879634681E-3</c:v>
                </c:pt>
                <c:pt idx="3910">
                  <c:v>1.2569902688587525E-3</c:v>
                </c:pt>
                <c:pt idx="3911">
                  <c:v>1.2554093428199947E-3</c:v>
                </c:pt>
                <c:pt idx="3912">
                  <c:v>1.2538308056274079E-3</c:v>
                </c:pt>
                <c:pt idx="3913">
                  <c:v>1.2522546530696957E-3</c:v>
                </c:pt>
                <c:pt idx="3914">
                  <c:v>1.2506808809440461E-3</c:v>
                </c:pt>
                <c:pt idx="3915">
                  <c:v>1.2491094850561062E-3</c:v>
                </c:pt>
                <c:pt idx="3916">
                  <c:v>1.2475404612199653E-3</c:v>
                </c:pt>
                <c:pt idx="3917">
                  <c:v>1.2459738052581328E-3</c:v>
                </c:pt>
                <c:pt idx="3918">
                  <c:v>1.2444095130015264E-3</c:v>
                </c:pt>
                <c:pt idx="3919">
                  <c:v>1.2428475802894409E-3</c:v>
                </c:pt>
                <c:pt idx="3920">
                  <c:v>1.2412880029695429E-3</c:v>
                </c:pt>
                <c:pt idx="3921">
                  <c:v>1.239730776897843E-3</c:v>
                </c:pt>
                <c:pt idx="3922">
                  <c:v>1.2381758979386763E-3</c:v>
                </c:pt>
                <c:pt idx="3923">
                  <c:v>1.2366233619646927E-3</c:v>
                </c:pt>
                <c:pt idx="3924">
                  <c:v>1.2350731648568287E-3</c:v>
                </c:pt>
                <c:pt idx="3925">
                  <c:v>1.2335253025042878E-3</c:v>
                </c:pt>
                <c:pt idx="3926">
                  <c:v>1.2319797708045359E-3</c:v>
                </c:pt>
                <c:pt idx="3927">
                  <c:v>1.2304365656632674E-3</c:v>
                </c:pt>
                <c:pt idx="3928">
                  <c:v>1.2288956829943872E-3</c:v>
                </c:pt>
                <c:pt idx="3929">
                  <c:v>1.2273571187200077E-3</c:v>
                </c:pt>
                <c:pt idx="3930">
                  <c:v>1.2258208687704096E-3</c:v>
                </c:pt>
                <c:pt idx="3931">
                  <c:v>1.2242869290840421E-3</c:v>
                </c:pt>
                <c:pt idx="3932">
                  <c:v>1.2227552956074867E-3</c:v>
                </c:pt>
                <c:pt idx="3933">
                  <c:v>1.2212259642954599E-3</c:v>
                </c:pt>
                <c:pt idx="3934">
                  <c:v>1.2196989311107716E-3</c:v>
                </c:pt>
                <c:pt idx="3935">
                  <c:v>1.218174192024324E-3</c:v>
                </c:pt>
                <c:pt idx="3936">
                  <c:v>1.2166517430150891E-3</c:v>
                </c:pt>
                <c:pt idx="3937">
                  <c:v>1.2151315800700859E-3</c:v>
                </c:pt>
                <c:pt idx="3938">
                  <c:v>1.2136136991843655E-3</c:v>
                </c:pt>
                <c:pt idx="3939">
                  <c:v>1.2120980963609975E-3</c:v>
                </c:pt>
                <c:pt idx="3940">
                  <c:v>1.2105847676110429E-3</c:v>
                </c:pt>
                <c:pt idx="3941">
                  <c:v>1.2090737089535421E-3</c:v>
                </c:pt>
                <c:pt idx="3942">
                  <c:v>1.2075649164154955E-3</c:v>
                </c:pt>
                <c:pt idx="3943">
                  <c:v>1.2060583860318487E-3</c:v>
                </c:pt>
                <c:pt idx="3944">
                  <c:v>1.2045541138454669E-3</c:v>
                </c:pt>
                <c:pt idx="3945">
                  <c:v>1.2030520959071262E-3</c:v>
                </c:pt>
                <c:pt idx="3946">
                  <c:v>1.2015523282754887E-3</c:v>
                </c:pt>
                <c:pt idx="3947">
                  <c:v>1.2000548070170889E-3</c:v>
                </c:pt>
                <c:pt idx="3948">
                  <c:v>1.1985595282063169E-3</c:v>
                </c:pt>
                <c:pt idx="3949">
                  <c:v>1.1970664879253905E-3</c:v>
                </c:pt>
                <c:pt idx="3950">
                  <c:v>1.1955756822643571E-3</c:v>
                </c:pt>
                <c:pt idx="3951">
                  <c:v>1.1940871073210604E-3</c:v>
                </c:pt>
                <c:pt idx="3952">
                  <c:v>1.1926007592011206E-3</c:v>
                </c:pt>
                <c:pt idx="3953">
                  <c:v>1.1911166340179346E-3</c:v>
                </c:pt>
                <c:pt idx="3954">
                  <c:v>1.18963472789264E-3</c:v>
                </c:pt>
                <c:pt idx="3955">
                  <c:v>1.1881550369541116E-3</c:v>
                </c:pt>
                <c:pt idx="3956">
                  <c:v>1.1866775573389297E-3</c:v>
                </c:pt>
                <c:pt idx="3957">
                  <c:v>1.1852022851913772E-3</c:v>
                </c:pt>
                <c:pt idx="3958">
                  <c:v>1.1837292166634158E-3</c:v>
                </c:pt>
                <c:pt idx="3959">
                  <c:v>1.1822583479146709E-3</c:v>
                </c:pt>
                <c:pt idx="3960">
                  <c:v>1.180789675112405E-3</c:v>
                </c:pt>
                <c:pt idx="3961">
                  <c:v>1.1793231944315166E-3</c:v>
                </c:pt>
                <c:pt idx="3962">
                  <c:v>1.1778589020545092E-3</c:v>
                </c:pt>
                <c:pt idx="3963">
                  <c:v>1.1763967941714843E-3</c:v>
                </c:pt>
                <c:pt idx="3964">
                  <c:v>1.1749368669801213E-3</c:v>
                </c:pt>
                <c:pt idx="3965">
                  <c:v>1.1734791166856499E-3</c:v>
                </c:pt>
                <c:pt idx="3966">
                  <c:v>1.1720235395008549E-3</c:v>
                </c:pt>
                <c:pt idx="3967">
                  <c:v>1.1705701316460386E-3</c:v>
                </c:pt>
                <c:pt idx="3968">
                  <c:v>1.1691188893490148E-3</c:v>
                </c:pt>
                <c:pt idx="3969">
                  <c:v>1.167669808845091E-3</c:v>
                </c:pt>
                <c:pt idx="3970">
                  <c:v>1.1662228863770509E-3</c:v>
                </c:pt>
                <c:pt idx="3971">
                  <c:v>1.1647781181951347E-3</c:v>
                </c:pt>
                <c:pt idx="3972">
                  <c:v>1.1633355005570272E-3</c:v>
                </c:pt>
                <c:pt idx="3973">
                  <c:v>1.1618950297278381E-3</c:v>
                </c:pt>
                <c:pt idx="3974">
                  <c:v>1.1604567019800846E-3</c:v>
                </c:pt>
                <c:pt idx="3975">
                  <c:v>1.1590205135936791E-3</c:v>
                </c:pt>
                <c:pt idx="3976">
                  <c:v>1.1575864608559105E-3</c:v>
                </c:pt>
                <c:pt idx="3977">
                  <c:v>1.1561545400614259E-3</c:v>
                </c:pt>
                <c:pt idx="3978">
                  <c:v>1.154724747512214E-3</c:v>
                </c:pt>
                <c:pt idx="3979">
                  <c:v>1.1532970795175971E-3</c:v>
                </c:pt>
                <c:pt idx="3980">
                  <c:v>1.1518715323942013E-3</c:v>
                </c:pt>
                <c:pt idx="3981">
                  <c:v>1.1504481024659499E-3</c:v>
                </c:pt>
                <c:pt idx="3982">
                  <c:v>1.149026786064042E-3</c:v>
                </c:pt>
                <c:pt idx="3983">
                  <c:v>1.1476075795269463E-3</c:v>
                </c:pt>
                <c:pt idx="3984">
                  <c:v>1.1461904792003665E-3</c:v>
                </c:pt>
                <c:pt idx="3985">
                  <c:v>1.1447754814372432E-3</c:v>
                </c:pt>
                <c:pt idx="3986">
                  <c:v>1.1433625825977307E-3</c:v>
                </c:pt>
                <c:pt idx="3987">
                  <c:v>1.1419517790491765E-3</c:v>
                </c:pt>
                <c:pt idx="3988">
                  <c:v>1.1405430671661146E-3</c:v>
                </c:pt>
                <c:pt idx="3989">
                  <c:v>1.1391364433302402E-3</c:v>
                </c:pt>
                <c:pt idx="3990">
                  <c:v>1.1377319039304007E-3</c:v>
                </c:pt>
                <c:pt idx="3991">
                  <c:v>1.1363294453625781E-3</c:v>
                </c:pt>
                <c:pt idx="3992">
                  <c:v>1.1349290640298702E-3</c:v>
                </c:pt>
                <c:pt idx="3993">
                  <c:v>1.1335307563424778E-3</c:v>
                </c:pt>
                <c:pt idx="3994">
                  <c:v>1.1321345187176889E-3</c:v>
                </c:pt>
                <c:pt idx="3995">
                  <c:v>1.1307403475798621E-3</c:v>
                </c:pt>
                <c:pt idx="3996">
                  <c:v>1.1293482393604109E-3</c:v>
                </c:pt>
                <c:pt idx="3997">
                  <c:v>1.1279581904977867E-3</c:v>
                </c:pt>
                <c:pt idx="3998">
                  <c:v>1.1265701974374649E-3</c:v>
                </c:pt>
                <c:pt idx="3999">
                  <c:v>1.1251842566319327E-3</c:v>
                </c:pt>
                <c:pt idx="4000">
                  <c:v>1.1238003645406666E-3</c:v>
                </c:pt>
                <c:pt idx="4001">
                  <c:v>1.1224185176301204E-3</c:v>
                </c:pt>
                <c:pt idx="4002">
                  <c:v>1.1210387123737088E-3</c:v>
                </c:pt>
                <c:pt idx="4003">
                  <c:v>1.1196609452517967E-3</c:v>
                </c:pt>
                <c:pt idx="4004">
                  <c:v>1.1182852127516766E-3</c:v>
                </c:pt>
                <c:pt idx="4005">
                  <c:v>1.1169115113675568E-3</c:v>
                </c:pt>
                <c:pt idx="4006">
                  <c:v>1.1155398376005465E-3</c:v>
                </c:pt>
                <c:pt idx="4007">
                  <c:v>1.1141701879586411E-3</c:v>
                </c:pt>
                <c:pt idx="4008">
                  <c:v>1.1128025589567038E-3</c:v>
                </c:pt>
                <c:pt idx="4009">
                  <c:v>1.111436947116452E-3</c:v>
                </c:pt>
                <c:pt idx="4010">
                  <c:v>1.1100733489664463E-3</c:v>
                </c:pt>
                <c:pt idx="4011">
                  <c:v>1.1087117610420667E-3</c:v>
                </c:pt>
                <c:pt idx="4012">
                  <c:v>1.1073521798855056E-3</c:v>
                </c:pt>
                <c:pt idx="4013">
                  <c:v>1.1059946020457463E-3</c:v>
                </c:pt>
                <c:pt idx="4014">
                  <c:v>1.1046390240785589E-3</c:v>
                </c:pt>
                <c:pt idx="4015">
                  <c:v>1.1032854425464681E-3</c:v>
                </c:pt>
                <c:pt idx="4016">
                  <c:v>1.1019338540187551E-3</c:v>
                </c:pt>
                <c:pt idx="4017">
                  <c:v>1.1005842550714298E-3</c:v>
                </c:pt>
                <c:pt idx="4018">
                  <c:v>1.0992366422872273E-3</c:v>
                </c:pt>
                <c:pt idx="4019">
                  <c:v>1.0978910122555836E-3</c:v>
                </c:pt>
                <c:pt idx="4020">
                  <c:v>1.0965473615726271E-3</c:v>
                </c:pt>
                <c:pt idx="4021">
                  <c:v>1.0952056868411555E-3</c:v>
                </c:pt>
                <c:pt idx="4022">
                  <c:v>1.0938659846706361E-3</c:v>
                </c:pt>
                <c:pt idx="4023">
                  <c:v>1.0925282516771745E-3</c:v>
                </c:pt>
                <c:pt idx="4024">
                  <c:v>1.0911924844835134E-3</c:v>
                </c:pt>
                <c:pt idx="4025">
                  <c:v>1.089858679719005E-3</c:v>
                </c:pt>
                <c:pt idx="4026">
                  <c:v>1.0885268340196093E-3</c:v>
                </c:pt>
                <c:pt idx="4027">
                  <c:v>1.0871969440278703E-3</c:v>
                </c:pt>
                <c:pt idx="4028">
                  <c:v>1.0858690063929078E-3</c:v>
                </c:pt>
                <c:pt idx="4029">
                  <c:v>1.0845430177703987E-3</c:v>
                </c:pt>
                <c:pt idx="4030">
                  <c:v>1.0832189748225633E-3</c:v>
                </c:pt>
                <c:pt idx="4031">
                  <c:v>1.0818968742181501E-3</c:v>
                </c:pt>
                <c:pt idx="4032">
                  <c:v>1.0805767126324266E-3</c:v>
                </c:pt>
                <c:pt idx="4033">
                  <c:v>1.0792584867471606E-3</c:v>
                </c:pt>
                <c:pt idx="4034">
                  <c:v>1.0779421932506025E-3</c:v>
                </c:pt>
                <c:pt idx="4035">
                  <c:v>1.0766278288374816E-3</c:v>
                </c:pt>
                <c:pt idx="4036">
                  <c:v>1.0753153902089789E-3</c:v>
                </c:pt>
                <c:pt idx="4037">
                  <c:v>1.0740048740727241E-3</c:v>
                </c:pt>
                <c:pt idx="4038">
                  <c:v>1.072696277142772E-3</c:v>
                </c:pt>
                <c:pt idx="4039">
                  <c:v>1.0713895961395991E-3</c:v>
                </c:pt>
                <c:pt idx="4040">
                  <c:v>1.0700848277900806E-3</c:v>
                </c:pt>
                <c:pt idx="4041">
                  <c:v>1.0687819688274763E-3</c:v>
                </c:pt>
                <c:pt idx="4042">
                  <c:v>1.0674810159914253E-3</c:v>
                </c:pt>
                <c:pt idx="4043">
                  <c:v>1.0661819660279239E-3</c:v>
                </c:pt>
                <c:pt idx="4044">
                  <c:v>1.06488481568931E-3</c:v>
                </c:pt>
                <c:pt idx="4045">
                  <c:v>1.0635895617342611E-3</c:v>
                </c:pt>
                <c:pt idx="4046">
                  <c:v>1.0622962009277663E-3</c:v>
                </c:pt>
                <c:pt idx="4047">
                  <c:v>1.0610047300411212E-3</c:v>
                </c:pt>
                <c:pt idx="4048">
                  <c:v>1.0597151458519127E-3</c:v>
                </c:pt>
                <c:pt idx="4049">
                  <c:v>1.0584274451440002E-3</c:v>
                </c:pt>
                <c:pt idx="4050">
                  <c:v>1.0571416247075114E-3</c:v>
                </c:pt>
                <c:pt idx="4051">
                  <c:v>1.0558576813388173E-3</c:v>
                </c:pt>
                <c:pt idx="4052">
                  <c:v>1.0545756118405284E-3</c:v>
                </c:pt>
                <c:pt idx="4053">
                  <c:v>1.0532954130214739E-3</c:v>
                </c:pt>
                <c:pt idx="4054">
                  <c:v>1.0520170816966971E-3</c:v>
                </c:pt>
                <c:pt idx="4055">
                  <c:v>1.0507406146874245E-3</c:v>
                </c:pt>
                <c:pt idx="4056">
                  <c:v>1.0494660088210751E-3</c:v>
                </c:pt>
                <c:pt idx="4057">
                  <c:v>1.0481932609312319E-3</c:v>
                </c:pt>
                <c:pt idx="4058">
                  <c:v>1.0469223678576253E-3</c:v>
                </c:pt>
                <c:pt idx="4059">
                  <c:v>1.0456533264461367E-3</c:v>
                </c:pt>
                <c:pt idx="4060">
                  <c:v>1.0443861335487665E-3</c:v>
                </c:pt>
                <c:pt idx="4061">
                  <c:v>1.0431207860236299E-3</c:v>
                </c:pt>
                <c:pt idx="4062">
                  <c:v>1.0418572807349498E-3</c:v>
                </c:pt>
                <c:pt idx="4063">
                  <c:v>1.040595614553027E-3</c:v>
                </c:pt>
                <c:pt idx="4064">
                  <c:v>1.039335784354241E-3</c:v>
                </c:pt>
                <c:pt idx="4065">
                  <c:v>1.0380777870210305E-3</c:v>
                </c:pt>
                <c:pt idx="4066">
                  <c:v>1.0368216194418802E-3</c:v>
                </c:pt>
                <c:pt idx="4067">
                  <c:v>1.0355672785113134E-3</c:v>
                </c:pt>
                <c:pt idx="4068">
                  <c:v>1.0343147611298702E-3</c:v>
                </c:pt>
                <c:pt idx="4069">
                  <c:v>1.0330640642040969E-3</c:v>
                </c:pt>
                <c:pt idx="4070">
                  <c:v>1.0318151846465428E-3</c:v>
                </c:pt>
                <c:pt idx="4071">
                  <c:v>1.0305681193757291E-3</c:v>
                </c:pt>
                <c:pt idx="4072">
                  <c:v>1.0293228653161519E-3</c:v>
                </c:pt>
                <c:pt idx="4073">
                  <c:v>1.0280794193982623E-3</c:v>
                </c:pt>
                <c:pt idx="4074">
                  <c:v>1.0268377785584491E-3</c:v>
                </c:pt>
                <c:pt idx="4075">
                  <c:v>1.0255979397390399E-3</c:v>
                </c:pt>
                <c:pt idx="4076">
                  <c:v>1.0243598998882723E-3</c:v>
                </c:pt>
                <c:pt idx="4077">
                  <c:v>1.0231236559602858E-3</c:v>
                </c:pt>
                <c:pt idx="4078">
                  <c:v>1.0218892049151213E-3</c:v>
                </c:pt>
                <c:pt idx="4079">
                  <c:v>1.020656543718689E-3</c:v>
                </c:pt>
                <c:pt idx="4080">
                  <c:v>1.0194256693427661E-3</c:v>
                </c:pt>
                <c:pt idx="4081">
                  <c:v>1.018196578764985E-3</c:v>
                </c:pt>
                <c:pt idx="4082">
                  <c:v>1.0169692689688181E-3</c:v>
                </c:pt>
                <c:pt idx="4083">
                  <c:v>1.0157437369435636E-3</c:v>
                </c:pt>
                <c:pt idx="4084">
                  <c:v>1.0145199796843358E-3</c:v>
                </c:pt>
                <c:pt idx="4085">
                  <c:v>1.013297994192049E-3</c:v>
                </c:pt>
                <c:pt idx="4086">
                  <c:v>1.0120777774734102E-3</c:v>
                </c:pt>
                <c:pt idx="4087">
                  <c:v>1.0108593265409007E-3</c:v>
                </c:pt>
                <c:pt idx="4088">
                  <c:v>1.009642638412768E-3</c:v>
                </c:pt>
                <c:pt idx="4089">
                  <c:v>1.0084277101130119E-3</c:v>
                </c:pt>
                <c:pt idx="4090">
                  <c:v>1.0072145386713699E-3</c:v>
                </c:pt>
                <c:pt idx="4091">
                  <c:v>1.0060031211233075E-3</c:v>
                </c:pt>
                <c:pt idx="4092">
                  <c:v>1.0047934545100029E-3</c:v>
                </c:pt>
                <c:pt idx="4093">
                  <c:v>1.0035855358783428E-3</c:v>
                </c:pt>
                <c:pt idx="4094">
                  <c:v>1.0023793622808957E-3</c:v>
                </c:pt>
                <c:pt idx="4095">
                  <c:v>1.0011749307759121E-3</c:v>
                </c:pt>
                <c:pt idx="4096">
                  <c:v>9.9997223842730808E-4</c:v>
                </c:pt>
                <c:pt idx="4097">
                  <c:v>9.9877128230465065E-4</c:v>
                </c:pt>
                <c:pt idx="4098">
                  <c:v>9.9757205948314948E-4</c:v>
                </c:pt>
                <c:pt idx="4099">
                  <c:v>9.9637456704364073E-4</c:v>
                </c:pt>
                <c:pt idx="4100">
                  <c:v>9.9517880207257892E-4</c:v>
                </c:pt>
                <c:pt idx="4101">
                  <c:v>9.9398476166202301E-4</c:v>
                </c:pt>
                <c:pt idx="4102">
                  <c:v>9.9279244290961972E-4</c:v>
                </c:pt>
                <c:pt idx="4103">
                  <c:v>9.9160184291860443E-4</c:v>
                </c:pt>
                <c:pt idx="4104">
                  <c:v>9.9041295879777206E-4</c:v>
                </c:pt>
                <c:pt idx="4105">
                  <c:v>9.8922578766147797E-4</c:v>
                </c:pt>
                <c:pt idx="4106">
                  <c:v>9.8804032662961868E-4</c:v>
                </c:pt>
                <c:pt idx="4107">
                  <c:v>9.8685657282762576E-4</c:v>
                </c:pt>
                <c:pt idx="4108">
                  <c:v>9.8567452338644895E-4</c:v>
                </c:pt>
                <c:pt idx="4109">
                  <c:v>9.8449417544254464E-4</c:v>
                </c:pt>
                <c:pt idx="4110">
                  <c:v>9.8331552613787026E-4</c:v>
                </c:pt>
                <c:pt idx="4111">
                  <c:v>9.8213857261986236E-4</c:v>
                </c:pt>
                <c:pt idx="4112">
                  <c:v>9.8096331204143399E-4</c:v>
                </c:pt>
                <c:pt idx="4113">
                  <c:v>9.7978974156095566E-4</c:v>
                </c:pt>
                <c:pt idx="4114">
                  <c:v>9.7861785834224948E-4</c:v>
                </c:pt>
                <c:pt idx="4115">
                  <c:v>9.7744765955457393E-4</c:v>
                </c:pt>
                <c:pt idx="4116">
                  <c:v>9.7627914237261048E-4</c:v>
                </c:pt>
                <c:pt idx="4117">
                  <c:v>9.7511230397645846E-4</c:v>
                </c:pt>
                <c:pt idx="4118">
                  <c:v>9.7394714155161729E-4</c:v>
                </c:pt>
                <c:pt idx="4119">
                  <c:v>9.7278365228897832E-4</c:v>
                </c:pt>
                <c:pt idx="4120">
                  <c:v>9.7162183338480722E-4</c:v>
                </c:pt>
                <c:pt idx="4121">
                  <c:v>9.7046168204074359E-4</c:v>
                </c:pt>
                <c:pt idx="4122">
                  <c:v>9.6930319546377746E-4</c:v>
                </c:pt>
                <c:pt idx="4123">
                  <c:v>9.6814637086624724E-4</c:v>
                </c:pt>
                <c:pt idx="4124">
                  <c:v>9.6699120546582269E-4</c:v>
                </c:pt>
                <c:pt idx="4125">
                  <c:v>9.6583769648549004E-4</c:v>
                </c:pt>
                <c:pt idx="4126">
                  <c:v>9.646858411535528E-4</c:v>
                </c:pt>
                <c:pt idx="4127">
                  <c:v>9.6353563670361015E-4</c:v>
                </c:pt>
                <c:pt idx="4128">
                  <c:v>9.6238708037454544E-4</c:v>
                </c:pt>
                <c:pt idx="4129">
                  <c:v>9.6124016941052221E-4</c:v>
                </c:pt>
                <c:pt idx="4130">
                  <c:v>9.6009490106096574E-4</c:v>
                </c:pt>
                <c:pt idx="4131">
                  <c:v>9.5895127258055414E-4</c:v>
                </c:pt>
                <c:pt idx="4132">
                  <c:v>9.5780928122920779E-4</c:v>
                </c:pt>
                <c:pt idx="4133">
                  <c:v>9.5666892427208035E-4</c:v>
                </c:pt>
                <c:pt idx="4134">
                  <c:v>9.5553019897953858E-4</c:v>
                </c:pt>
                <c:pt idx="4135">
                  <c:v>9.5439310262716327E-4</c:v>
                </c:pt>
                <c:pt idx="4136">
                  <c:v>9.5325763249573048E-4</c:v>
                </c:pt>
                <c:pt idx="4137">
                  <c:v>9.521237858711992E-4</c:v>
                </c:pt>
                <c:pt idx="4138">
                  <c:v>9.5099156004470678E-4</c:v>
                </c:pt>
                <c:pt idx="4139">
                  <c:v>9.4986095231255289E-4</c:v>
                </c:pt>
                <c:pt idx="4140">
                  <c:v>9.4873195997618846E-4</c:v>
                </c:pt>
                <c:pt idx="4141">
                  <c:v>9.4760458034220843E-4</c:v>
                </c:pt>
                <c:pt idx="4142">
                  <c:v>9.4647881072233546E-4</c:v>
                </c:pt>
                <c:pt idx="4143">
                  <c:v>9.4535464843341257E-4</c:v>
                </c:pt>
                <c:pt idx="4144">
                  <c:v>9.4423209079739221E-4</c:v>
                </c:pt>
                <c:pt idx="4145">
                  <c:v>9.4311113514132365E-4</c:v>
                </c:pt>
                <c:pt idx="4146">
                  <c:v>9.4199177879734323E-4</c:v>
                </c:pt>
                <c:pt idx="4147">
                  <c:v>9.4087401910266364E-4</c:v>
                </c:pt>
                <c:pt idx="4148">
                  <c:v>9.3975785339955994E-4</c:v>
                </c:pt>
                <c:pt idx="4149">
                  <c:v>9.3864327903536487E-4</c:v>
                </c:pt>
                <c:pt idx="4150">
                  <c:v>9.3753029336245076E-4</c:v>
                </c:pt>
                <c:pt idx="4151">
                  <c:v>9.3641889373822617E-4</c:v>
                </c:pt>
                <c:pt idx="4152">
                  <c:v>9.3530907752511756E-4</c:v>
                </c:pt>
                <c:pt idx="4153">
                  <c:v>9.3420084209056605E-4</c:v>
                </c:pt>
                <c:pt idx="4154">
                  <c:v>9.3309418480701093E-4</c:v>
                </c:pt>
                <c:pt idx="4155">
                  <c:v>9.3198910305188293E-4</c:v>
                </c:pt>
                <c:pt idx="4156">
                  <c:v>9.3088559420758787E-4</c:v>
                </c:pt>
                <c:pt idx="4157">
                  <c:v>9.2978365566150588E-4</c:v>
                </c:pt>
                <c:pt idx="4158">
                  <c:v>9.286832848059692E-4</c:v>
                </c:pt>
                <c:pt idx="4159">
                  <c:v>9.2758447903825976E-4</c:v>
                </c:pt>
                <c:pt idx="4160">
                  <c:v>9.2648723576059674E-4</c:v>
                </c:pt>
                <c:pt idx="4161">
                  <c:v>9.2539155238012473E-4</c:v>
                </c:pt>
                <c:pt idx="4162">
                  <c:v>9.2429742630890325E-4</c:v>
                </c:pt>
                <c:pt idx="4163">
                  <c:v>9.2320485496389846E-4</c:v>
                </c:pt>
                <c:pt idx="4164">
                  <c:v>9.2211383576697051E-4</c:v>
                </c:pt>
                <c:pt idx="4165">
                  <c:v>9.2102436614486226E-4</c:v>
                </c:pt>
                <c:pt idx="4166">
                  <c:v>9.1993644352919438E-4</c:v>
                </c:pt>
                <c:pt idx="4167">
                  <c:v>9.1885006535644663E-4</c:v>
                </c:pt>
                <c:pt idx="4168">
                  <c:v>9.1776522906795305E-4</c:v>
                </c:pt>
                <c:pt idx="4169">
                  <c:v>9.1668193210989364E-4</c:v>
                </c:pt>
                <c:pt idx="4170">
                  <c:v>9.1560017193327548E-4</c:v>
                </c:pt>
                <c:pt idx="4171">
                  <c:v>9.1451994599393328E-4</c:v>
                </c:pt>
                <c:pt idx="4172">
                  <c:v>9.1344125175251063E-4</c:v>
                </c:pt>
                <c:pt idx="4173">
                  <c:v>9.1236408667445237E-4</c:v>
                </c:pt>
                <c:pt idx="4174">
                  <c:v>9.1128844822999718E-4</c:v>
                </c:pt>
                <c:pt idx="4175">
                  <c:v>9.1021433389416363E-4</c:v>
                </c:pt>
                <c:pt idx="4176">
                  <c:v>9.0914174114674047E-4</c:v>
                </c:pt>
                <c:pt idx="4177">
                  <c:v>9.0807066747228E-4</c:v>
                </c:pt>
                <c:pt idx="4178">
                  <c:v>9.0700111036008256E-4</c:v>
                </c:pt>
                <c:pt idx="4179">
                  <c:v>9.0593306730419492E-4</c:v>
                </c:pt>
                <c:pt idx="4180">
                  <c:v>9.0486653580338456E-4</c:v>
                </c:pt>
                <c:pt idx="4181">
                  <c:v>9.0380151336115044E-4</c:v>
                </c:pt>
                <c:pt idx="4182">
                  <c:v>9.0273799748569704E-4</c:v>
                </c:pt>
                <c:pt idx="4183">
                  <c:v>9.0167598568992953E-4</c:v>
                </c:pt>
                <c:pt idx="4184">
                  <c:v>9.0061547549144213E-4</c:v>
                </c:pt>
                <c:pt idx="4185">
                  <c:v>8.9955646441251423E-4</c:v>
                </c:pt>
                <c:pt idx="4186">
                  <c:v>8.9849894998009325E-4</c:v>
                </c:pt>
                <c:pt idx="4187">
                  <c:v>8.974429297257889E-4</c:v>
                </c:pt>
                <c:pt idx="4188">
                  <c:v>8.963884011858619E-4</c:v>
                </c:pt>
                <c:pt idx="4189">
                  <c:v>8.9533536190121129E-4</c:v>
                </c:pt>
                <c:pt idx="4190">
                  <c:v>8.9428380941737324E-4</c:v>
                </c:pt>
                <c:pt idx="4191">
                  <c:v>8.9323374128450134E-4</c:v>
                </c:pt>
                <c:pt idx="4192">
                  <c:v>8.9218515505736027E-4</c:v>
                </c:pt>
                <c:pt idx="4193">
                  <c:v>8.9113804829532041E-4</c:v>
                </c:pt>
                <c:pt idx="4194">
                  <c:v>8.9009241856234222E-4</c:v>
                </c:pt>
                <c:pt idx="4195">
                  <c:v>8.8904826342696983E-4</c:v>
                </c:pt>
                <c:pt idx="4196">
                  <c:v>8.8800558046231686E-4</c:v>
                </c:pt>
                <c:pt idx="4197">
                  <c:v>8.8696436724606577E-4</c:v>
                </c:pt>
                <c:pt idx="4198">
                  <c:v>8.8592462136044829E-4</c:v>
                </c:pt>
                <c:pt idx="4199">
                  <c:v>8.8488634039224053E-4</c:v>
                </c:pt>
                <c:pt idx="4200">
                  <c:v>8.8384952193275789E-4</c:v>
                </c:pt>
                <c:pt idx="4201">
                  <c:v>8.8281416357783422E-4</c:v>
                </c:pt>
                <c:pt idx="4202">
                  <c:v>8.8178026292782261E-4</c:v>
                </c:pt>
                <c:pt idx="4203">
                  <c:v>8.8074781758757791E-4</c:v>
                </c:pt>
                <c:pt idx="4204">
                  <c:v>8.7971682516645676E-4</c:v>
                </c:pt>
                <c:pt idx="4205">
                  <c:v>8.78687283278299E-4</c:v>
                </c:pt>
                <c:pt idx="4206">
                  <c:v>8.776591895414209E-4</c:v>
                </c:pt>
                <c:pt idx="4207">
                  <c:v>8.7663254157860793E-4</c:v>
                </c:pt>
                <c:pt idx="4208">
                  <c:v>8.7560733701710556E-4</c:v>
                </c:pt>
                <c:pt idx="4209">
                  <c:v>8.7458357348860606E-4</c:v>
                </c:pt>
                <c:pt idx="4210">
                  <c:v>8.7356124862924091E-4</c:v>
                </c:pt>
                <c:pt idx="4211">
                  <c:v>8.7254036007957444E-4</c:v>
                </c:pt>
                <c:pt idx="4212">
                  <c:v>8.7152090548458909E-4</c:v>
                </c:pt>
                <c:pt idx="4213">
                  <c:v>8.7050288249368001E-4</c:v>
                </c:pt>
                <c:pt idx="4214">
                  <c:v>8.6948628876064597E-4</c:v>
                </c:pt>
                <c:pt idx="4215">
                  <c:v>8.6847112194367727E-4</c:v>
                </c:pt>
                <c:pt idx="4216">
                  <c:v>8.6745737970534711E-4</c:v>
                </c:pt>
                <c:pt idx="4217">
                  <c:v>8.6644505971260669E-4</c:v>
                </c:pt>
                <c:pt idx="4218">
                  <c:v>8.6543415963676756E-4</c:v>
                </c:pt>
                <c:pt idx="4219">
                  <c:v>8.6442467715350214E-4</c:v>
                </c:pt>
                <c:pt idx="4220">
                  <c:v>8.6341660994282887E-4</c:v>
                </c:pt>
                <c:pt idx="4221">
                  <c:v>8.6240995568910106E-4</c:v>
                </c:pt>
                <c:pt idx="4222">
                  <c:v>8.6140471208100372E-4</c:v>
                </c:pt>
                <c:pt idx="4223">
                  <c:v>8.6040087681154122E-4</c:v>
                </c:pt>
                <c:pt idx="4224">
                  <c:v>8.5939844757802893E-4</c:v>
                </c:pt>
                <c:pt idx="4225">
                  <c:v>8.5839742208208012E-4</c:v>
                </c:pt>
                <c:pt idx="4226">
                  <c:v>8.5739779802960505E-4</c:v>
                </c:pt>
                <c:pt idx="4227">
                  <c:v>8.5639957313079747E-4</c:v>
                </c:pt>
                <c:pt idx="4228">
                  <c:v>8.5540274510012006E-4</c:v>
                </c:pt>
                <c:pt idx="4229">
                  <c:v>8.5440731165630716E-4</c:v>
                </c:pt>
                <c:pt idx="4230">
                  <c:v>8.5341327052234793E-4</c:v>
                </c:pt>
                <c:pt idx="4231">
                  <c:v>8.5242061942547792E-4</c:v>
                </c:pt>
                <c:pt idx="4232">
                  <c:v>8.5142935609717194E-4</c:v>
                </c:pt>
                <c:pt idx="4233">
                  <c:v>8.5043947827313532E-4</c:v>
                </c:pt>
                <c:pt idx="4234">
                  <c:v>8.4945098369329465E-4</c:v>
                </c:pt>
                <c:pt idx="4235">
                  <c:v>8.4846387010178504E-4</c:v>
                </c:pt>
                <c:pt idx="4236">
                  <c:v>8.4747813524695148E-4</c:v>
                </c:pt>
                <c:pt idx="4237">
                  <c:v>8.4649377688132677E-4</c:v>
                </c:pt>
                <c:pt idx="4238">
                  <c:v>8.4551079276163504E-4</c:v>
                </c:pt>
                <c:pt idx="4239">
                  <c:v>8.4452918064877253E-4</c:v>
                </c:pt>
                <c:pt idx="4240">
                  <c:v>8.4354893830780749E-4</c:v>
                </c:pt>
                <c:pt idx="4241">
                  <c:v>8.4257006350796533E-4</c:v>
                </c:pt>
                <c:pt idx="4242">
                  <c:v>8.4159255402262276E-4</c:v>
                </c:pt>
                <c:pt idx="4243">
                  <c:v>8.4061640762930008E-4</c:v>
                </c:pt>
                <c:pt idx="4244">
                  <c:v>8.396416221096493E-4</c:v>
                </c:pt>
                <c:pt idx="4245">
                  <c:v>8.3866819524944735E-4</c:v>
                </c:pt>
                <c:pt idx="4246">
                  <c:v>8.3769612483858844E-4</c:v>
                </c:pt>
                <c:pt idx="4247">
                  <c:v>8.3672540867107265E-4</c:v>
                </c:pt>
                <c:pt idx="4248">
                  <c:v>8.3575604454500137E-4</c:v>
                </c:pt>
                <c:pt idx="4249">
                  <c:v>8.347880302625642E-4</c:v>
                </c:pt>
                <c:pt idx="4250">
                  <c:v>8.3382136363003363E-4</c:v>
                </c:pt>
                <c:pt idx="4251">
                  <c:v>8.328560424577555E-4</c:v>
                </c:pt>
                <c:pt idx="4252">
                  <c:v>8.3189206456014053E-4</c:v>
                </c:pt>
                <c:pt idx="4253">
                  <c:v>8.309294277556575E-4</c:v>
                </c:pt>
                <c:pt idx="4254">
                  <c:v>8.2996812986681798E-4</c:v>
                </c:pt>
                <c:pt idx="4255">
                  <c:v>8.2900816872017737E-4</c:v>
                </c:pt>
                <c:pt idx="4256">
                  <c:v>8.2804954214632271E-4</c:v>
                </c:pt>
                <c:pt idx="4257">
                  <c:v>8.2709224797986047E-4</c:v>
                </c:pt>
                <c:pt idx="4258">
                  <c:v>8.2613628405941335E-4</c:v>
                </c:pt>
                <c:pt idx="4259">
                  <c:v>8.2518164822760996E-4</c:v>
                </c:pt>
                <c:pt idx="4260">
                  <c:v>8.2422833833107549E-4</c:v>
                </c:pt>
                <c:pt idx="4261">
                  <c:v>8.2327635222042574E-4</c:v>
                </c:pt>
                <c:pt idx="4262">
                  <c:v>8.2232568775025459E-4</c:v>
                </c:pt>
                <c:pt idx="4263">
                  <c:v>8.2137634277913132E-4</c:v>
                </c:pt>
                <c:pt idx="4264">
                  <c:v>8.2042831516958954E-4</c:v>
                </c:pt>
                <c:pt idx="4265">
                  <c:v>8.1948160278811765E-4</c:v>
                </c:pt>
                <c:pt idx="4266">
                  <c:v>8.1853620350515221E-4</c:v>
                </c:pt>
                <c:pt idx="4267">
                  <c:v>8.1759211519506943E-4</c:v>
                </c:pt>
                <c:pt idx="4268">
                  <c:v>8.1664933573617781E-4</c:v>
                </c:pt>
                <c:pt idx="4269">
                  <c:v>8.1570786301070721E-4</c:v>
                </c:pt>
                <c:pt idx="4270">
                  <c:v>8.1476769490480404E-4</c:v>
                </c:pt>
                <c:pt idx="4271">
                  <c:v>8.1382882930852198E-4</c:v>
                </c:pt>
                <c:pt idx="4272">
                  <c:v>8.1289126411581184E-4</c:v>
                </c:pt>
                <c:pt idx="4273">
                  <c:v>8.1195499722451926E-4</c:v>
                </c:pt>
                <c:pt idx="4274">
                  <c:v>8.1102002653636628E-4</c:v>
                </c:pt>
                <c:pt idx="4275">
                  <c:v>8.1008634995695503E-4</c:v>
                </c:pt>
                <c:pt idx="4276">
                  <c:v>8.0915396539575147E-4</c:v>
                </c:pt>
                <c:pt idx="4277">
                  <c:v>8.0822287076608016E-4</c:v>
                </c:pt>
                <c:pt idx="4278">
                  <c:v>8.0729306398511901E-4</c:v>
                </c:pt>
                <c:pt idx="4279">
                  <c:v>8.0636454297388336E-4</c:v>
                </c:pt>
                <c:pt idx="4280">
                  <c:v>8.0543730565722717E-4</c:v>
                </c:pt>
                <c:pt idx="4281">
                  <c:v>8.0451134996383097E-4</c:v>
                </c:pt>
                <c:pt idx="4282">
                  <c:v>8.0358667382619288E-4</c:v>
                </c:pt>
                <c:pt idx="4283">
                  <c:v>8.026632751806206E-4</c:v>
                </c:pt>
                <c:pt idx="4284">
                  <c:v>8.0174115196722582E-4</c:v>
                </c:pt>
                <c:pt idx="4285">
                  <c:v>8.008203021299151E-4</c:v>
                </c:pt>
                <c:pt idx="4286">
                  <c:v>7.9990072361638522E-4</c:v>
                </c:pt>
                <c:pt idx="4287">
                  <c:v>7.9898241437810654E-4</c:v>
                </c:pt>
                <c:pt idx="4288">
                  <c:v>7.9806537237032504E-4</c:v>
                </c:pt>
                <c:pt idx="4289">
                  <c:v>7.9714959555204814E-4</c:v>
                </c:pt>
                <c:pt idx="4290">
                  <c:v>7.9623508188604109E-4</c:v>
                </c:pt>
                <c:pt idx="4291">
                  <c:v>7.9532182933881646E-4</c:v>
                </c:pt>
                <c:pt idx="4292">
                  <c:v>7.9440983588062583E-4</c:v>
                </c:pt>
                <c:pt idx="4293">
                  <c:v>7.9349909948545614E-4</c:v>
                </c:pt>
                <c:pt idx="4294">
                  <c:v>7.9258961813101643E-4</c:v>
                </c:pt>
                <c:pt idx="4295">
                  <c:v>7.9168138979873401E-4</c:v>
                </c:pt>
                <c:pt idx="4296">
                  <c:v>7.9077441247374597E-4</c:v>
                </c:pt>
                <c:pt idx="4297">
                  <c:v>7.8986868414489177E-4</c:v>
                </c:pt>
                <c:pt idx="4298">
                  <c:v>7.8896420280470539E-4</c:v>
                </c:pt>
                <c:pt idx="4299">
                  <c:v>7.8806096644940449E-4</c:v>
                </c:pt>
                <c:pt idx="4300">
                  <c:v>7.8715897307888834E-4</c:v>
                </c:pt>
                <c:pt idx="4301">
                  <c:v>7.8625822069672616E-4</c:v>
                </c:pt>
                <c:pt idx="4302">
                  <c:v>7.8535870731015348E-4</c:v>
                </c:pt>
                <c:pt idx="4303">
                  <c:v>7.8446043093005906E-4</c:v>
                </c:pt>
                <c:pt idx="4304">
                  <c:v>7.8356338957098228E-4</c:v>
                </c:pt>
                <c:pt idx="4305">
                  <c:v>7.8266758125110142E-4</c:v>
                </c:pt>
                <c:pt idx="4306">
                  <c:v>7.8177300399223193E-4</c:v>
                </c:pt>
                <c:pt idx="4307">
                  <c:v>7.8087965581981312E-4</c:v>
                </c:pt>
                <c:pt idx="4308">
                  <c:v>7.7998753476290301E-4</c:v>
                </c:pt>
                <c:pt idx="4309">
                  <c:v>7.7909663885417113E-4</c:v>
                </c:pt>
                <c:pt idx="4310">
                  <c:v>7.7820696612989064E-4</c:v>
                </c:pt>
                <c:pt idx="4311">
                  <c:v>7.7731851462993148E-4</c:v>
                </c:pt>
                <c:pt idx="4312">
                  <c:v>7.7643128239775303E-4</c:v>
                </c:pt>
                <c:pt idx="4313">
                  <c:v>7.7554526748039535E-4</c:v>
                </c:pt>
                <c:pt idx="4314">
                  <c:v>7.7466046792847357E-4</c:v>
                </c:pt>
                <c:pt idx="4315">
                  <c:v>7.7377688179616853E-4</c:v>
                </c:pt>
                <c:pt idx="4316">
                  <c:v>7.7289450714121996E-4</c:v>
                </c:pt>
                <c:pt idx="4317">
                  <c:v>7.7201334202492335E-4</c:v>
                </c:pt>
                <c:pt idx="4318">
                  <c:v>7.7113338451211553E-4</c:v>
                </c:pt>
                <c:pt idx="4319">
                  <c:v>7.7025463267117158E-4</c:v>
                </c:pt>
                <c:pt idx="4320">
                  <c:v>7.6937708457399875E-4</c:v>
                </c:pt>
                <c:pt idx="4321">
                  <c:v>7.6850073829602596E-4</c:v>
                </c:pt>
                <c:pt idx="4322">
                  <c:v>7.6762559191619723E-4</c:v>
                </c:pt>
                <c:pt idx="4323">
                  <c:v>7.6675164351696669E-4</c:v>
                </c:pt>
                <c:pt idx="4324">
                  <c:v>7.6587889118428934E-4</c:v>
                </c:pt>
                <c:pt idx="4325">
                  <c:v>7.6500733300761416E-4</c:v>
                </c:pt>
                <c:pt idx="4326">
                  <c:v>7.6413696707987799E-4</c:v>
                </c:pt>
                <c:pt idx="4327">
                  <c:v>7.6326779149749578E-4</c:v>
                </c:pt>
                <c:pt idx="4328">
                  <c:v>7.6239980436035705E-4</c:v>
                </c:pt>
                <c:pt idx="4329">
                  <c:v>7.6153300377181663E-4</c:v>
                </c:pt>
                <c:pt idx="4330">
                  <c:v>7.6066738783868784E-4</c:v>
                </c:pt>
                <c:pt idx="4331">
                  <c:v>7.598029546712345E-4</c:v>
                </c:pt>
                <c:pt idx="4332">
                  <c:v>7.5893970238316588E-4</c:v>
                </c:pt>
                <c:pt idx="4333">
                  <c:v>7.580776290916282E-4</c:v>
                </c:pt>
                <c:pt idx="4334">
                  <c:v>7.5721673291719775E-4</c:v>
                </c:pt>
                <c:pt idx="4335">
                  <c:v>7.56357011983874E-4</c:v>
                </c:pt>
                <c:pt idx="4336">
                  <c:v>7.5549846441907303E-4</c:v>
                </c:pt>
                <c:pt idx="4337">
                  <c:v>7.5464108835362109E-4</c:v>
                </c:pt>
                <c:pt idx="4338">
                  <c:v>7.5378488192174404E-4</c:v>
                </c:pt>
                <c:pt idx="4339">
                  <c:v>7.5292984326106596E-4</c:v>
                </c:pt>
                <c:pt idx="4340">
                  <c:v>7.5207597051259569E-4</c:v>
                </c:pt>
                <c:pt idx="4341">
                  <c:v>7.5122326182072762E-4</c:v>
                </c:pt>
                <c:pt idx="4342">
                  <c:v>7.5037171533322863E-4</c:v>
                </c:pt>
                <c:pt idx="4343">
                  <c:v>7.4952132920123361E-4</c:v>
                </c:pt>
                <c:pt idx="4344">
                  <c:v>7.4867210157923616E-4</c:v>
                </c:pt>
                <c:pt idx="4345">
                  <c:v>7.4782403062508603E-4</c:v>
                </c:pt>
                <c:pt idx="4346">
                  <c:v>7.4697711449998004E-4</c:v>
                </c:pt>
                <c:pt idx="4347">
                  <c:v>7.4613135136845433E-4</c:v>
                </c:pt>
                <c:pt idx="4348">
                  <c:v>7.4528673939837809E-4</c:v>
                </c:pt>
                <c:pt idx="4349">
                  <c:v>7.4444327676094718E-4</c:v>
                </c:pt>
                <c:pt idx="4350">
                  <c:v>7.4360096163067827E-4</c:v>
                </c:pt>
                <c:pt idx="4351">
                  <c:v>7.4275979218539894E-4</c:v>
                </c:pt>
                <c:pt idx="4352">
                  <c:v>7.4191976660624513E-4</c:v>
                </c:pt>
                <c:pt idx="4353">
                  <c:v>7.4108088307765112E-4</c:v>
                </c:pt>
                <c:pt idx="4354">
                  <c:v>7.402431397873447E-4</c:v>
                </c:pt>
                <c:pt idx="4355">
                  <c:v>7.3940653492633799E-4</c:v>
                </c:pt>
                <c:pt idx="4356">
                  <c:v>7.3857106668892374E-4</c:v>
                </c:pt>
                <c:pt idx="4357">
                  <c:v>7.3773673327266829E-4</c:v>
                </c:pt>
                <c:pt idx="4358">
                  <c:v>7.369035328784006E-4</c:v>
                </c:pt>
                <c:pt idx="4359">
                  <c:v>7.3607146371021284E-4</c:v>
                </c:pt>
                <c:pt idx="4360">
                  <c:v>7.3524052397544763E-4</c:v>
                </c:pt>
                <c:pt idx="4361">
                  <c:v>7.3441071188469389E-4</c:v>
                </c:pt>
                <c:pt idx="4362">
                  <c:v>7.3358202565178038E-4</c:v>
                </c:pt>
                <c:pt idx="4363">
                  <c:v>7.3275446349376828E-4</c:v>
                </c:pt>
                <c:pt idx="4364">
                  <c:v>7.3192802363094504E-4</c:v>
                </c:pt>
                <c:pt idx="4365">
                  <c:v>7.3110270428681915E-4</c:v>
                </c:pt>
                <c:pt idx="4366">
                  <c:v>7.3027850368810902E-4</c:v>
                </c:pt>
                <c:pt idx="4367">
                  <c:v>7.2945542006474303E-4</c:v>
                </c:pt>
                <c:pt idx="4368">
                  <c:v>7.2863345164984861E-4</c:v>
                </c:pt>
                <c:pt idx="4369">
                  <c:v>7.2781259667974629E-4</c:v>
                </c:pt>
                <c:pt idx="4370">
                  <c:v>7.2699285339394393E-4</c:v>
                </c:pt>
                <c:pt idx="4371">
                  <c:v>7.2617422003513031E-4</c:v>
                </c:pt>
                <c:pt idx="4372">
                  <c:v>7.2535669484916727E-4</c:v>
                </c:pt>
                <c:pt idx="4373">
                  <c:v>7.2454027608508532E-4</c:v>
                </c:pt>
                <c:pt idx="4374">
                  <c:v>7.2372496199507672E-4</c:v>
                </c:pt>
                <c:pt idx="4375">
                  <c:v>7.2291075083448703E-4</c:v>
                </c:pt>
                <c:pt idx="4376">
                  <c:v>7.2209764086181229E-4</c:v>
                </c:pt>
                <c:pt idx="4377">
                  <c:v>7.2128563033868902E-4</c:v>
                </c:pt>
                <c:pt idx="4378">
                  <c:v>7.2047471752989024E-4</c:v>
                </c:pt>
                <c:pt idx="4379">
                  <c:v>7.196649007033181E-4</c:v>
                </c:pt>
                <c:pt idx="4380">
                  <c:v>7.1885617812999722E-4</c:v>
                </c:pt>
                <c:pt idx="4381">
                  <c:v>7.1804854808406923E-4</c:v>
                </c:pt>
                <c:pt idx="4382">
                  <c:v>7.1724200884278695E-4</c:v>
                </c:pt>
                <c:pt idx="4383">
                  <c:v>7.1643655868650535E-4</c:v>
                </c:pt>
                <c:pt idx="4384">
                  <c:v>7.1563219589868042E-4</c:v>
                </c:pt>
                <c:pt idx="4385">
                  <c:v>7.1482891876585564E-4</c:v>
                </c:pt>
                <c:pt idx="4386">
                  <c:v>7.1402672557766239E-4</c:v>
                </c:pt>
                <c:pt idx="4387">
                  <c:v>7.1322561462680903E-4</c:v>
                </c:pt>
                <c:pt idx="4388">
                  <c:v>7.1242558420907926E-4</c:v>
                </c:pt>
                <c:pt idx="4389">
                  <c:v>7.1162663262332193E-4</c:v>
                </c:pt>
                <c:pt idx="4390">
                  <c:v>7.1082875817144548E-4</c:v>
                </c:pt>
                <c:pt idx="4391">
                  <c:v>7.1003195915841336E-4</c:v>
                </c:pt>
                <c:pt idx="4392">
                  <c:v>7.0923623389223644E-4</c:v>
                </c:pt>
                <c:pt idx="4393">
                  <c:v>7.0844158068396736E-4</c:v>
                </c:pt>
                <c:pt idx="4394">
                  <c:v>7.0764799784769699E-4</c:v>
                </c:pt>
                <c:pt idx="4395">
                  <c:v>7.0685548370054082E-4</c:v>
                </c:pt>
                <c:pt idx="4396">
                  <c:v>7.0606403656264349E-4</c:v>
                </c:pt>
                <c:pt idx="4397">
                  <c:v>7.0527365475716089E-4</c:v>
                </c:pt>
                <c:pt idx="4398">
                  <c:v>7.044843366102642E-4</c:v>
                </c:pt>
                <c:pt idx="4399">
                  <c:v>7.0369608045112815E-4</c:v>
                </c:pt>
                <c:pt idx="4400">
                  <c:v>7.0290888461192627E-4</c:v>
                </c:pt>
                <c:pt idx="4401">
                  <c:v>7.0212274742782819E-4</c:v>
                </c:pt>
                <c:pt idx="4402">
                  <c:v>7.0133766723698529E-4</c:v>
                </c:pt>
                <c:pt idx="4403">
                  <c:v>7.005536423805341E-4</c:v>
                </c:pt>
                <c:pt idx="4404">
                  <c:v>6.9977067120258413E-4</c:v>
                </c:pt>
                <c:pt idx="4405">
                  <c:v>6.9898875205021366E-4</c:v>
                </c:pt>
                <c:pt idx="4406">
                  <c:v>6.9820788327346474E-4</c:v>
                </c:pt>
                <c:pt idx="4407">
                  <c:v>6.9742806322533593E-4</c:v>
                </c:pt>
                <c:pt idx="4408">
                  <c:v>6.9664929026177732E-4</c:v>
                </c:pt>
                <c:pt idx="4409">
                  <c:v>6.9587156274168304E-4</c:v>
                </c:pt>
                <c:pt idx="4410">
                  <c:v>6.9509487902688833E-4</c:v>
                </c:pt>
                <c:pt idx="4411">
                  <c:v>6.9431923748215839E-4</c:v>
                </c:pt>
                <c:pt idx="4412">
                  <c:v>6.9354463647518846E-4</c:v>
                </c:pt>
                <c:pt idx="4413">
                  <c:v>6.9277107437659376E-4</c:v>
                </c:pt>
                <c:pt idx="4414">
                  <c:v>6.9199854955990679E-4</c:v>
                </c:pt>
                <c:pt idx="4415">
                  <c:v>6.9122706040156666E-4</c:v>
                </c:pt>
                <c:pt idx="4416">
                  <c:v>6.9045660528091913E-4</c:v>
                </c:pt>
                <c:pt idx="4417">
                  <c:v>6.8968718258020716E-4</c:v>
                </c:pt>
                <c:pt idx="4418">
                  <c:v>6.8891879068456432E-4</c:v>
                </c:pt>
                <c:pt idx="4419">
                  <c:v>6.8815142798201302E-4</c:v>
                </c:pt>
                <c:pt idx="4420">
                  <c:v>6.873850928634552E-4</c:v>
                </c:pt>
                <c:pt idx="4421">
                  <c:v>6.8661978372266529E-4</c:v>
                </c:pt>
                <c:pt idx="4422">
                  <c:v>6.858554989562901E-4</c:v>
                </c:pt>
                <c:pt idx="4423">
                  <c:v>6.850922369638383E-4</c:v>
                </c:pt>
                <c:pt idx="4424">
                  <c:v>6.843299961476751E-4</c:v>
                </c:pt>
                <c:pt idx="4425">
                  <c:v>6.8356877491301804E-4</c:v>
                </c:pt>
                <c:pt idx="4426">
                  <c:v>6.8280857166793112E-4</c:v>
                </c:pt>
                <c:pt idx="4427">
                  <c:v>6.8204938482331861E-4</c:v>
                </c:pt>
                <c:pt idx="4428">
                  <c:v>6.8129121279291891E-4</c:v>
                </c:pt>
                <c:pt idx="4429">
                  <c:v>6.805340539932992E-4</c:v>
                </c:pt>
                <c:pt idx="4430">
                  <c:v>6.7977790684385024E-4</c:v>
                </c:pt>
                <c:pt idx="4431">
                  <c:v>6.7902276976678096E-4</c:v>
                </c:pt>
                <c:pt idx="4432">
                  <c:v>6.7826864118710969E-4</c:v>
                </c:pt>
                <c:pt idx="4433">
                  <c:v>6.7751551953266424E-4</c:v>
                </c:pt>
                <c:pt idx="4434">
                  <c:v>6.767634032340702E-4</c:v>
                </c:pt>
                <c:pt idx="4435">
                  <c:v>6.7601229072475181E-4</c:v>
                </c:pt>
                <c:pt idx="4436">
                  <c:v>6.7526218044091984E-4</c:v>
                </c:pt>
                <c:pt idx="4437">
                  <c:v>6.7451307082156829E-4</c:v>
                </c:pt>
                <c:pt idx="4438">
                  <c:v>6.7376496030847324E-4</c:v>
                </c:pt>
                <c:pt idx="4439">
                  <c:v>6.7301784734617894E-4</c:v>
                </c:pt>
                <c:pt idx="4440">
                  <c:v>6.7227173038199924E-4</c:v>
                </c:pt>
                <c:pt idx="4441">
                  <c:v>6.7152660786601141E-4</c:v>
                </c:pt>
                <c:pt idx="4442">
                  <c:v>6.7078247825104432E-4</c:v>
                </c:pt>
                <c:pt idx="4443">
                  <c:v>6.7003933999268135E-4</c:v>
                </c:pt>
                <c:pt idx="4444">
                  <c:v>6.6929719154924837E-4</c:v>
                </c:pt>
                <c:pt idx="4445">
                  <c:v>6.6855603138181441E-4</c:v>
                </c:pt>
                <c:pt idx="4446">
                  <c:v>6.6781585795417828E-4</c:v>
                </c:pt>
                <c:pt idx="4447">
                  <c:v>6.6707666973287111E-4</c:v>
                </c:pt>
                <c:pt idx="4448">
                  <c:v>6.6633846518714351E-4</c:v>
                </c:pt>
                <c:pt idx="4449">
                  <c:v>6.6560124278896833E-4</c:v>
                </c:pt>
                <c:pt idx="4450">
                  <c:v>6.6486500101302728E-4</c:v>
                </c:pt>
                <c:pt idx="4451">
                  <c:v>6.6412973833671095E-4</c:v>
                </c:pt>
                <c:pt idx="4452">
                  <c:v>6.6339545324010951E-4</c:v>
                </c:pt>
                <c:pt idx="4453">
                  <c:v>6.626621442060134E-4</c:v>
                </c:pt>
                <c:pt idx="4454">
                  <c:v>6.6192980971989824E-4</c:v>
                </c:pt>
                <c:pt idx="4455">
                  <c:v>6.6119844826992963E-4</c:v>
                </c:pt>
                <c:pt idx="4456">
                  <c:v>6.6046805834695183E-4</c:v>
                </c:pt>
                <c:pt idx="4457">
                  <c:v>6.597386384444826E-4</c:v>
                </c:pt>
                <c:pt idx="4458">
                  <c:v>6.5901018705870926E-4</c:v>
                </c:pt>
                <c:pt idx="4459">
                  <c:v>6.5828270268848644E-4</c:v>
                </c:pt>
                <c:pt idx="4460">
                  <c:v>6.5755618383532295E-4</c:v>
                </c:pt>
                <c:pt idx="4461">
                  <c:v>6.5683062900338449E-4</c:v>
                </c:pt>
                <c:pt idx="4462">
                  <c:v>6.561060366994827E-4</c:v>
                </c:pt>
                <c:pt idx="4463">
                  <c:v>6.5538240543307419E-4</c:v>
                </c:pt>
                <c:pt idx="4464">
                  <c:v>6.546597337162512E-4</c:v>
                </c:pt>
                <c:pt idx="4465">
                  <c:v>6.5393802006374012E-4</c:v>
                </c:pt>
                <c:pt idx="4466">
                  <c:v>6.5321726299289362E-4</c:v>
                </c:pt>
                <c:pt idx="4467">
                  <c:v>6.5249746102368639E-4</c:v>
                </c:pt>
                <c:pt idx="4468">
                  <c:v>6.5177861267871038E-4</c:v>
                </c:pt>
                <c:pt idx="4469">
                  <c:v>6.5106071648316887E-4</c:v>
                </c:pt>
                <c:pt idx="4470">
                  <c:v>6.5034377096487002E-4</c:v>
                </c:pt>
                <c:pt idx="4471">
                  <c:v>6.4962777465422603E-4</c:v>
                </c:pt>
                <c:pt idx="4472">
                  <c:v>6.4891272608424175E-4</c:v>
                </c:pt>
                <c:pt idx="4473">
                  <c:v>6.4819862379051642E-4</c:v>
                </c:pt>
                <c:pt idx="4474">
                  <c:v>6.4748546631123133E-4</c:v>
                </c:pt>
                <c:pt idx="4475">
                  <c:v>6.4677325218715192E-4</c:v>
                </c:pt>
                <c:pt idx="4476">
                  <c:v>6.4606197996161692E-4</c:v>
                </c:pt>
                <c:pt idx="4477">
                  <c:v>6.4535164818053427E-4</c:v>
                </c:pt>
                <c:pt idx="4478">
                  <c:v>6.4464225539238092E-4</c:v>
                </c:pt>
                <c:pt idx="4479">
                  <c:v>6.4393380014818986E-4</c:v>
                </c:pt>
                <c:pt idx="4480">
                  <c:v>6.4322628100155167E-4</c:v>
                </c:pt>
                <c:pt idx="4481">
                  <c:v>6.4251969650860679E-4</c:v>
                </c:pt>
                <c:pt idx="4482">
                  <c:v>6.4181404522803995E-4</c:v>
                </c:pt>
                <c:pt idx="4483">
                  <c:v>6.4110932572107539E-4</c:v>
                </c:pt>
                <c:pt idx="4484">
                  <c:v>6.404055365514731E-4</c:v>
                </c:pt>
                <c:pt idx="4485">
                  <c:v>6.3970267628552153E-4</c:v>
                </c:pt>
                <c:pt idx="4486">
                  <c:v>6.3900074349203684E-4</c:v>
                </c:pt>
                <c:pt idx="4487">
                  <c:v>6.3829973674235099E-4</c:v>
                </c:pt>
                <c:pt idx="4488">
                  <c:v>6.3759965461031493E-4</c:v>
                </c:pt>
                <c:pt idx="4489">
                  <c:v>6.369004956722871E-4</c:v>
                </c:pt>
                <c:pt idx="4490">
                  <c:v>6.3620225850713062E-4</c:v>
                </c:pt>
                <c:pt idx="4491">
                  <c:v>6.3550494169620903E-4</c:v>
                </c:pt>
                <c:pt idx="4492">
                  <c:v>6.3480854382338124E-4</c:v>
                </c:pt>
                <c:pt idx="4493">
                  <c:v>6.3411306347499713E-4</c:v>
                </c:pt>
                <c:pt idx="4494">
                  <c:v>6.3341849923988897E-4</c:v>
                </c:pt>
                <c:pt idx="4495">
                  <c:v>6.3272484970937142E-4</c:v>
                </c:pt>
                <c:pt idx="4496">
                  <c:v>6.3203211347723416E-4</c:v>
                </c:pt>
                <c:pt idx="4497">
                  <c:v>6.3134028913973688E-4</c:v>
                </c:pt>
                <c:pt idx="4498">
                  <c:v>6.3064937529560487E-4</c:v>
                </c:pt>
                <c:pt idx="4499">
                  <c:v>6.2995937054602456E-4</c:v>
                </c:pt>
                <c:pt idx="4500">
                  <c:v>6.2927027349463766E-4</c:v>
                </c:pt>
                <c:pt idx="4501">
                  <c:v>6.2858208274753737E-4</c:v>
                </c:pt>
                <c:pt idx="4502">
                  <c:v>6.278947969132634E-4</c:v>
                </c:pt>
                <c:pt idx="4503">
                  <c:v>6.2720841460279435E-4</c:v>
                </c:pt>
                <c:pt idx="4504">
                  <c:v>6.2652293442954884E-4</c:v>
                </c:pt>
                <c:pt idx="4505">
                  <c:v>6.2583835500937431E-4</c:v>
                </c:pt>
                <c:pt idx="4506">
                  <c:v>6.2515467496054671E-4</c:v>
                </c:pt>
                <c:pt idx="4507">
                  <c:v>6.2447189290376333E-4</c:v>
                </c:pt>
                <c:pt idx="4508">
                  <c:v>6.2379000746214E-4</c:v>
                </c:pt>
                <c:pt idx="4509">
                  <c:v>6.2310901726120359E-4</c:v>
                </c:pt>
                <c:pt idx="4510">
                  <c:v>6.2242892092888877E-4</c:v>
                </c:pt>
                <c:pt idx="4511">
                  <c:v>6.2174971709553432E-4</c:v>
                </c:pt>
                <c:pt idx="4512">
                  <c:v>6.2107140439387793E-4</c:v>
                </c:pt>
                <c:pt idx="4513">
                  <c:v>6.2039398145904913E-4</c:v>
                </c:pt>
                <c:pt idx="4514">
                  <c:v>6.1971744692856717E-4</c:v>
                </c:pt>
                <c:pt idx="4515">
                  <c:v>6.190417994423363E-4</c:v>
                </c:pt>
                <c:pt idx="4516">
                  <c:v>6.1836703764263801E-4</c:v>
                </c:pt>
                <c:pt idx="4517">
                  <c:v>6.1769316017413133E-4</c:v>
                </c:pt>
                <c:pt idx="4518">
                  <c:v>6.170201656838433E-4</c:v>
                </c:pt>
                <c:pt idx="4519">
                  <c:v>6.1634805282116841E-4</c:v>
                </c:pt>
                <c:pt idx="4520">
                  <c:v>6.1567682023786125E-4</c:v>
                </c:pt>
                <c:pt idx="4521">
                  <c:v>6.1500646658803034E-4</c:v>
                </c:pt>
                <c:pt idx="4522">
                  <c:v>6.1433699052814057E-4</c:v>
                </c:pt>
                <c:pt idx="4523">
                  <c:v>6.1366839071699895E-4</c:v>
                </c:pt>
                <c:pt idx="4524">
                  <c:v>6.1300066581575739E-4</c:v>
                </c:pt>
                <c:pt idx="4525">
                  <c:v>6.1233381448790578E-4</c:v>
                </c:pt>
                <c:pt idx="4526">
                  <c:v>6.1166783539926624E-4</c:v>
                </c:pt>
                <c:pt idx="4527">
                  <c:v>6.1100272721798811E-4</c:v>
                </c:pt>
                <c:pt idx="4528">
                  <c:v>6.1033848861454876E-4</c:v>
                </c:pt>
                <c:pt idx="4529">
                  <c:v>6.0967511826174193E-4</c:v>
                </c:pt>
                <c:pt idx="4530">
                  <c:v>6.0901261483467528E-4</c:v>
                </c:pt>
                <c:pt idx="4531">
                  <c:v>6.0835097701077048E-4</c:v>
                </c:pt>
                <c:pt idx="4532">
                  <c:v>6.0769020346975247E-4</c:v>
                </c:pt>
                <c:pt idx="4533">
                  <c:v>6.0703029289364721E-4</c:v>
                </c:pt>
                <c:pt idx="4534">
                  <c:v>6.0637124396677883E-4</c:v>
                </c:pt>
                <c:pt idx="4535">
                  <c:v>6.0571305537576378E-4</c:v>
                </c:pt>
                <c:pt idx="4536">
                  <c:v>6.050557258095048E-4</c:v>
                </c:pt>
                <c:pt idx="4537">
                  <c:v>6.0439925395919009E-4</c:v>
                </c:pt>
                <c:pt idx="4538">
                  <c:v>6.037436385182848E-4</c:v>
                </c:pt>
                <c:pt idx="4539">
                  <c:v>6.0308887818252832E-4</c:v>
                </c:pt>
                <c:pt idx="4540">
                  <c:v>6.0243497164993184E-4</c:v>
                </c:pt>
                <c:pt idx="4541">
                  <c:v>6.0178191762077105E-4</c:v>
                </c:pt>
                <c:pt idx="4542">
                  <c:v>6.0112971479758348E-4</c:v>
                </c:pt>
                <c:pt idx="4543">
                  <c:v>6.0047836188515974E-4</c:v>
                </c:pt>
                <c:pt idx="4544">
                  <c:v>5.9982785759054864E-4</c:v>
                </c:pt>
                <c:pt idx="4545">
                  <c:v>5.9917820062304196E-4</c:v>
                </c:pt>
                <c:pt idx="4546">
                  <c:v>5.9852938969417741E-4</c:v>
                </c:pt>
                <c:pt idx="4547">
                  <c:v>5.97881423517729E-4</c:v>
                </c:pt>
                <c:pt idx="4548">
                  <c:v>5.9723430080971002E-4</c:v>
                </c:pt>
                <c:pt idx="4549">
                  <c:v>5.965880202883591E-4</c:v>
                </c:pt>
                <c:pt idx="4550">
                  <c:v>5.9594258067414421E-4</c:v>
                </c:pt>
                <c:pt idx="4551">
                  <c:v>5.9529798068975407E-4</c:v>
                </c:pt>
                <c:pt idx="4552">
                  <c:v>5.946542190600943E-4</c:v>
                </c:pt>
                <c:pt idx="4553">
                  <c:v>5.9401129451228227E-4</c:v>
                </c:pt>
                <c:pt idx="4554">
                  <c:v>5.9336920577564647E-4</c:v>
                </c:pt>
                <c:pt idx="4555">
                  <c:v>5.927279515817184E-4</c:v>
                </c:pt>
                <c:pt idx="4556">
                  <c:v>5.9208753066422864E-4</c:v>
                </c:pt>
                <c:pt idx="4557">
                  <c:v>5.914479417591051E-4</c:v>
                </c:pt>
                <c:pt idx="4558">
                  <c:v>5.90809183604467E-4</c:v>
                </c:pt>
                <c:pt idx="4559">
                  <c:v>5.9017125494061919E-4</c:v>
                </c:pt>
                <c:pt idx="4560">
                  <c:v>5.8953415451005065E-4</c:v>
                </c:pt>
                <c:pt idx="4561">
                  <c:v>5.8889788105742928E-4</c:v>
                </c:pt>
                <c:pt idx="4562">
                  <c:v>5.8826243332959572E-4</c:v>
                </c:pt>
                <c:pt idx="4563">
                  <c:v>5.8762781007556442E-4</c:v>
                </c:pt>
                <c:pt idx="4564">
                  <c:v>5.8699401004650982E-4</c:v>
                </c:pt>
                <c:pt idx="4565">
                  <c:v>5.8636103199577363E-4</c:v>
                </c:pt>
                <c:pt idx="4566">
                  <c:v>5.857288746788531E-4</c:v>
                </c:pt>
                <c:pt idx="4567">
                  <c:v>5.8509753685339792E-4</c:v>
                </c:pt>
                <c:pt idx="4568">
                  <c:v>5.8446701727920831E-4</c:v>
                </c:pt>
                <c:pt idx="4569">
                  <c:v>5.8383731471822807E-4</c:v>
                </c:pt>
                <c:pt idx="4570">
                  <c:v>5.8320842793454207E-4</c:v>
                </c:pt>
                <c:pt idx="4571">
                  <c:v>5.8258035569437388E-4</c:v>
                </c:pt>
                <c:pt idx="4572">
                  <c:v>5.8195309676607623E-4</c:v>
                </c:pt>
                <c:pt idx="4573">
                  <c:v>5.8132664992013383E-4</c:v>
                </c:pt>
                <c:pt idx="4574">
                  <c:v>5.8070101392914959E-4</c:v>
                </c:pt>
                <c:pt idx="4575">
                  <c:v>5.8007618756785492E-4</c:v>
                </c:pt>
                <c:pt idx="4576">
                  <c:v>5.7945216961308903E-4</c:v>
                </c:pt>
                <c:pt idx="4577">
                  <c:v>5.7882895884380902E-4</c:v>
                </c:pt>
                <c:pt idx="4578">
                  <c:v>5.7820655404107533E-4</c:v>
                </c:pt>
                <c:pt idx="4579">
                  <c:v>5.7758495398805567E-4</c:v>
                </c:pt>
                <c:pt idx="4580">
                  <c:v>5.7696415747001447E-4</c:v>
                </c:pt>
                <c:pt idx="4581">
                  <c:v>5.7634416327431259E-4</c:v>
                </c:pt>
                <c:pt idx="4582">
                  <c:v>5.7572497019040361E-4</c:v>
                </c:pt>
                <c:pt idx="4583">
                  <c:v>5.7510657700982483E-4</c:v>
                </c:pt>
                <c:pt idx="4584">
                  <c:v>5.7448898252620184E-4</c:v>
                </c:pt>
                <c:pt idx="4585">
                  <c:v>5.7387218553523595E-4</c:v>
                </c:pt>
                <c:pt idx="4586">
                  <c:v>5.7325618483470436E-4</c:v>
                </c:pt>
                <c:pt idx="4587">
                  <c:v>5.7264097922445772E-4</c:v>
                </c:pt>
                <c:pt idx="4588">
                  <c:v>5.7202656750640916E-4</c:v>
                </c:pt>
                <c:pt idx="4589">
                  <c:v>5.7141294848453883E-4</c:v>
                </c:pt>
                <c:pt idx="4590">
                  <c:v>5.7080012096488589E-4</c:v>
                </c:pt>
                <c:pt idx="4591">
                  <c:v>5.7018808375554277E-4</c:v>
                </c:pt>
                <c:pt idx="4592">
                  <c:v>5.695768356666558E-4</c:v>
                </c:pt>
                <c:pt idx="4593">
                  <c:v>5.6896637551041732E-4</c:v>
                </c:pt>
                <c:pt idx="4594">
                  <c:v>5.6835670210105926E-4</c:v>
                </c:pt>
                <c:pt idx="4595">
                  <c:v>5.6774781425485913E-4</c:v>
                </c:pt>
                <c:pt idx="4596">
                  <c:v>5.6713971079012774E-4</c:v>
                </c:pt>
                <c:pt idx="4597">
                  <c:v>5.6653239052720423E-4</c:v>
                </c:pt>
                <c:pt idx="4598">
                  <c:v>5.6592585228845943E-4</c:v>
                </c:pt>
                <c:pt idx="4599">
                  <c:v>5.6532009489828597E-4</c:v>
                </c:pt>
                <c:pt idx="4600">
                  <c:v>5.6471511718309572E-4</c:v>
                </c:pt>
                <c:pt idx="4601">
                  <c:v>5.6411091797131804E-4</c:v>
                </c:pt>
                <c:pt idx="4602">
                  <c:v>5.6350749609339139E-4</c:v>
                </c:pt>
                <c:pt idx="4603">
                  <c:v>5.6290485038176634E-4</c:v>
                </c:pt>
                <c:pt idx="4604">
                  <c:v>5.6230297967089333E-4</c:v>
                </c:pt>
                <c:pt idx="4605">
                  <c:v>5.6170188279722568E-4</c:v>
                </c:pt>
                <c:pt idx="4606">
                  <c:v>5.6110155859921392E-4</c:v>
                </c:pt>
                <c:pt idx="4607">
                  <c:v>5.605020059172973E-4</c:v>
                </c:pt>
                <c:pt idx="4608">
                  <c:v>5.599032235939083E-4</c:v>
                </c:pt>
                <c:pt idx="4609">
                  <c:v>5.5930521047346175E-4</c:v>
                </c:pt>
                <c:pt idx="4610">
                  <c:v>5.5870796540235244E-4</c:v>
                </c:pt>
                <c:pt idx="4611">
                  <c:v>5.5811148722895501E-4</c:v>
                </c:pt>
                <c:pt idx="4612">
                  <c:v>5.5751577480361847E-4</c:v>
                </c:pt>
                <c:pt idx="4613">
                  <c:v>5.5692082697865713E-4</c:v>
                </c:pt>
                <c:pt idx="4614">
                  <c:v>5.5632664260835444E-4</c:v>
                </c:pt>
                <c:pt idx="4615">
                  <c:v>5.5573322054895517E-4</c:v>
                </c:pt>
                <c:pt idx="4616">
                  <c:v>5.5514055965866173E-4</c:v>
                </c:pt>
                <c:pt idx="4617">
                  <c:v>5.5454865879763177E-4</c:v>
                </c:pt>
                <c:pt idx="4618">
                  <c:v>5.5395751682797429E-4</c:v>
                </c:pt>
                <c:pt idx="4619">
                  <c:v>5.5336713261374293E-4</c:v>
                </c:pt>
                <c:pt idx="4620">
                  <c:v>5.5277750502093692E-4</c:v>
                </c:pt>
                <c:pt idx="4621">
                  <c:v>5.5218863291749381E-4</c:v>
                </c:pt>
                <c:pt idx="4622">
                  <c:v>5.5160051517328811E-4</c:v>
                </c:pt>
                <c:pt idx="4623">
                  <c:v>5.5101315066012353E-4</c:v>
                </c:pt>
                <c:pt idx="4624">
                  <c:v>5.5042653825173714E-4</c:v>
                </c:pt>
                <c:pt idx="4625">
                  <c:v>5.4984067682378474E-4</c:v>
                </c:pt>
                <c:pt idx="4626">
                  <c:v>5.4925556525384711E-4</c:v>
                </c:pt>
                <c:pt idx="4627">
                  <c:v>5.4867120242142232E-4</c:v>
                </c:pt>
                <c:pt idx="4628">
                  <c:v>5.4808758720791809E-4</c:v>
                </c:pt>
                <c:pt idx="4629">
                  <c:v>5.4750471849665701E-4</c:v>
                </c:pt>
                <c:pt idx="4630">
                  <c:v>5.4692259517286372E-4</c:v>
                </c:pt>
                <c:pt idx="4631">
                  <c:v>5.4634121612366887E-4</c:v>
                </c:pt>
                <c:pt idx="4632">
                  <c:v>5.4576058023809927E-4</c:v>
                </c:pt>
                <c:pt idx="4633">
                  <c:v>5.4518068640707921E-4</c:v>
                </c:pt>
                <c:pt idx="4634">
                  <c:v>5.4460153352342327E-4</c:v>
                </c:pt>
                <c:pt idx="4635">
                  <c:v>5.4402312048183396E-4</c:v>
                </c:pt>
                <c:pt idx="4636">
                  <c:v>5.434454461788979E-4</c:v>
                </c:pt>
                <c:pt idx="4637">
                  <c:v>5.4286850951308435E-4</c:v>
                </c:pt>
                <c:pt idx="4638">
                  <c:v>5.4229230938473766E-4</c:v>
                </c:pt>
                <c:pt idx="4639">
                  <c:v>5.4171684469607635E-4</c:v>
                </c:pt>
                <c:pt idx="4640">
                  <c:v>5.4114211435119051E-4</c:v>
                </c:pt>
                <c:pt idx="4641">
                  <c:v>5.4056811725603307E-4</c:v>
                </c:pt>
                <c:pt idx="4642">
                  <c:v>5.39994852318423E-4</c:v>
                </c:pt>
                <c:pt idx="4643">
                  <c:v>5.3942231844803792E-4</c:v>
                </c:pt>
                <c:pt idx="4644">
                  <c:v>5.3885051455640921E-4</c:v>
                </c:pt>
                <c:pt idx="4645">
                  <c:v>5.3827943955692332E-4</c:v>
                </c:pt>
                <c:pt idx="4646">
                  <c:v>5.3770909236481289E-4</c:v>
                </c:pt>
                <c:pt idx="4647">
                  <c:v>5.371394718971565E-4</c:v>
                </c:pt>
                <c:pt idx="4648">
                  <c:v>5.3657057707287386E-4</c:v>
                </c:pt>
                <c:pt idx="4649">
                  <c:v>5.360024068127244E-4</c:v>
                </c:pt>
                <c:pt idx="4650">
                  <c:v>5.3543496003930055E-4</c:v>
                </c:pt>
                <c:pt idx="4651">
                  <c:v>5.3486823567702464E-4</c:v>
                </c:pt>
                <c:pt idx="4652">
                  <c:v>5.3430223265214891E-4</c:v>
                </c:pt>
                <c:pt idx="4653">
                  <c:v>5.3373694989274805E-4</c:v>
                </c:pt>
                <c:pt idx="4654">
                  <c:v>5.3317238632871733E-4</c:v>
                </c:pt>
                <c:pt idx="4655">
                  <c:v>5.3260854089176937E-4</c:v>
                </c:pt>
                <c:pt idx="4656">
                  <c:v>5.3204541251543108E-4</c:v>
                </c:pt>
                <c:pt idx="4657">
                  <c:v>5.3148300013503773E-4</c:v>
                </c:pt>
                <c:pt idx="4658">
                  <c:v>5.3092130268773366E-4</c:v>
                </c:pt>
                <c:pt idx="4659">
                  <c:v>5.303603191124639E-4</c:v>
                </c:pt>
                <c:pt idx="4660">
                  <c:v>5.2980004834997363E-4</c:v>
                </c:pt>
                <c:pt idx="4661">
                  <c:v>5.2924048934280526E-4</c:v>
                </c:pt>
                <c:pt idx="4662">
                  <c:v>5.2868164103529519E-4</c:v>
                </c:pt>
                <c:pt idx="4663">
                  <c:v>5.2812350237356747E-4</c:v>
                </c:pt>
                <c:pt idx="4664">
                  <c:v>5.2756607230553226E-4</c:v>
                </c:pt>
                <c:pt idx="4665">
                  <c:v>5.2700934978088313E-4</c:v>
                </c:pt>
                <c:pt idx="4666">
                  <c:v>5.2645333375109108E-4</c:v>
                </c:pt>
                <c:pt idx="4667">
                  <c:v>5.2589802316940738E-4</c:v>
                </c:pt>
                <c:pt idx="4668">
                  <c:v>5.2534341699085119E-4</c:v>
                </c:pt>
                <c:pt idx="4669">
                  <c:v>5.2478951417221349E-4</c:v>
                </c:pt>
                <c:pt idx="4670">
                  <c:v>5.242363136720487E-4</c:v>
                </c:pt>
                <c:pt idx="4671">
                  <c:v>5.23683814450676E-4</c:v>
                </c:pt>
                <c:pt idx="4672">
                  <c:v>5.231320154701725E-4</c:v>
                </c:pt>
                <c:pt idx="4673">
                  <c:v>5.2258091569437008E-4</c:v>
                </c:pt>
                <c:pt idx="4674">
                  <c:v>5.2203051408885519E-4</c:v>
                </c:pt>
                <c:pt idx="4675">
                  <c:v>5.2148080962096158E-4</c:v>
                </c:pt>
                <c:pt idx="4676">
                  <c:v>5.209318012597701E-4</c:v>
                </c:pt>
                <c:pt idx="4677">
                  <c:v>5.2038348797610128E-4</c:v>
                </c:pt>
                <c:pt idx="4678">
                  <c:v>5.198358687425182E-4</c:v>
                </c:pt>
                <c:pt idx="4679">
                  <c:v>5.1928894253331715E-4</c:v>
                </c:pt>
                <c:pt idx="4680">
                  <c:v>5.1874270832452749E-4</c:v>
                </c:pt>
                <c:pt idx="4681">
                  <c:v>5.1819716509390813E-4</c:v>
                </c:pt>
                <c:pt idx="4682">
                  <c:v>5.1765231182094478E-4</c:v>
                </c:pt>
                <c:pt idx="4683">
                  <c:v>5.1710814748684312E-4</c:v>
                </c:pt>
                <c:pt idx="4684">
                  <c:v>5.1656467107453021E-4</c:v>
                </c:pt>
                <c:pt idx="4685">
                  <c:v>5.1602188156864911E-4</c:v>
                </c:pt>
                <c:pt idx="4686">
                  <c:v>5.154797779555548E-4</c:v>
                </c:pt>
                <c:pt idx="4687">
                  <c:v>5.1493835922331315E-4</c:v>
                </c:pt>
                <c:pt idx="4688">
                  <c:v>5.1439762436169363E-4</c:v>
                </c:pt>
                <c:pt idx="4689">
                  <c:v>5.1385757236217312E-4</c:v>
                </c:pt>
                <c:pt idx="4690">
                  <c:v>5.1331820221792374E-4</c:v>
                </c:pt>
                <c:pt idx="4691">
                  <c:v>5.1277951292381799E-4</c:v>
                </c:pt>
                <c:pt idx="4692">
                  <c:v>5.1224150347641874E-4</c:v>
                </c:pt>
                <c:pt idx="4693">
                  <c:v>5.1170417287398193E-4</c:v>
                </c:pt>
                <c:pt idx="4694">
                  <c:v>5.1116752011644891E-4</c:v>
                </c:pt>
                <c:pt idx="4695">
                  <c:v>5.1063154420544449E-4</c:v>
                </c:pt>
                <c:pt idx="4696">
                  <c:v>5.1009624414427471E-4</c:v>
                </c:pt>
                <c:pt idx="4697">
                  <c:v>5.0956161893792322E-4</c:v>
                </c:pt>
                <c:pt idx="4698">
                  <c:v>5.090276675930478E-4</c:v>
                </c:pt>
                <c:pt idx="4699">
                  <c:v>5.0849438911797684E-4</c:v>
                </c:pt>
                <c:pt idx="4700">
                  <c:v>5.0796178252270801E-4</c:v>
                </c:pt>
                <c:pt idx="4701">
                  <c:v>5.0742984681890124E-4</c:v>
                </c:pt>
                <c:pt idx="4702">
                  <c:v>5.0689858101988106E-4</c:v>
                </c:pt>
                <c:pt idx="4703">
                  <c:v>5.0636798414062953E-4</c:v>
                </c:pt>
                <c:pt idx="4704">
                  <c:v>5.0583805519778318E-4</c:v>
                </c:pt>
                <c:pt idx="4705">
                  <c:v>5.0530879320963024E-4</c:v>
                </c:pt>
                <c:pt idx="4706">
                  <c:v>5.047801971961106E-4</c:v>
                </c:pt>
                <c:pt idx="4707">
                  <c:v>5.0425226617880768E-4</c:v>
                </c:pt>
                <c:pt idx="4708">
                  <c:v>5.0372499918094923E-4</c:v>
                </c:pt>
                <c:pt idx="4709">
                  <c:v>5.0319839522740175E-4</c:v>
                </c:pt>
                <c:pt idx="4710">
                  <c:v>5.0267245334466933E-4</c:v>
                </c:pt>
                <c:pt idx="4711">
                  <c:v>5.0214717256089004E-4</c:v>
                </c:pt>
                <c:pt idx="4712">
                  <c:v>5.0162255190583014E-4</c:v>
                </c:pt>
                <c:pt idx="4713">
                  <c:v>5.0109859041088604E-4</c:v>
                </c:pt>
                <c:pt idx="4714">
                  <c:v>5.0057528710907757E-4</c:v>
                </c:pt>
                <c:pt idx="4715">
                  <c:v>5.0005264103504424E-4</c:v>
                </c:pt>
                <c:pt idx="4716">
                  <c:v>4.9953065122504718E-4</c:v>
                </c:pt>
                <c:pt idx="4717">
                  <c:v>4.9900931671695975E-4</c:v>
                </c:pt>
                <c:pt idx="4718">
                  <c:v>4.9848863655026828E-4</c:v>
                </c:pt>
                <c:pt idx="4719">
                  <c:v>4.9796860976606923E-4</c:v>
                </c:pt>
                <c:pt idx="4720">
                  <c:v>4.9744923540706316E-4</c:v>
                </c:pt>
                <c:pt idx="4721">
                  <c:v>4.9693051251755533E-4</c:v>
                </c:pt>
                <c:pt idx="4722">
                  <c:v>4.9641244014345099E-4</c:v>
                </c:pt>
                <c:pt idx="4723">
                  <c:v>4.9589501733225206E-4</c:v>
                </c:pt>
                <c:pt idx="4724">
                  <c:v>4.9537824313305404E-4</c:v>
                </c:pt>
                <c:pt idx="4725">
                  <c:v>4.9486211659654415E-4</c:v>
                </c:pt>
                <c:pt idx="4726">
                  <c:v>4.9434663677499699E-4</c:v>
                </c:pt>
                <c:pt idx="4727">
                  <c:v>4.9383180272227301E-4</c:v>
                </c:pt>
                <c:pt idx="4728">
                  <c:v>4.9331761349381354E-4</c:v>
                </c:pt>
                <c:pt idx="4729">
                  <c:v>4.9280406814663938E-4</c:v>
                </c:pt>
                <c:pt idx="4730">
                  <c:v>4.9229116573934852E-4</c:v>
                </c:pt>
                <c:pt idx="4731">
                  <c:v>4.9177890533211224E-4</c:v>
                </c:pt>
                <c:pt idx="4732">
                  <c:v>4.9126728598666912E-4</c:v>
                </c:pt>
                <c:pt idx="4733">
                  <c:v>4.9075630676632812E-4</c:v>
                </c:pt>
                <c:pt idx="4734">
                  <c:v>4.9024596673596097E-4</c:v>
                </c:pt>
                <c:pt idx="4735">
                  <c:v>4.8973626496200107E-4</c:v>
                </c:pt>
                <c:pt idx="4736">
                  <c:v>4.8922720051244048E-4</c:v>
                </c:pt>
                <c:pt idx="4737">
                  <c:v>4.8871877245682612E-4</c:v>
                </c:pt>
                <c:pt idx="4738">
                  <c:v>4.8821097986625887E-4</c:v>
                </c:pt>
                <c:pt idx="4739">
                  <c:v>4.8770382181338734E-4</c:v>
                </c:pt>
                <c:pt idx="4740">
                  <c:v>4.8719729737240923E-4</c:v>
                </c:pt>
                <c:pt idx="4741">
                  <c:v>4.8669140561906295E-4</c:v>
                </c:pt>
                <c:pt idx="4742">
                  <c:v>4.8618614563063168E-4</c:v>
                </c:pt>
                <c:pt idx="4743">
                  <c:v>4.8568151648593363E-4</c:v>
                </c:pt>
                <c:pt idx="4744">
                  <c:v>4.8517751726532356E-4</c:v>
                </c:pt>
                <c:pt idx="4745">
                  <c:v>4.8467414705068807E-4</c:v>
                </c:pt>
                <c:pt idx="4746">
                  <c:v>4.8417140492544304E-4</c:v>
                </c:pt>
                <c:pt idx="4747">
                  <c:v>4.8366928997453282E-4</c:v>
                </c:pt>
                <c:pt idx="4748">
                  <c:v>4.8316780128442266E-4</c:v>
                </c:pt>
                <c:pt idx="4749">
                  <c:v>4.8266693794309914E-4</c:v>
                </c:pt>
                <c:pt idx="4750">
                  <c:v>4.8216669904007015E-4</c:v>
                </c:pt>
                <c:pt idx="4751">
                  <c:v>4.8166708366635398E-4</c:v>
                </c:pt>
                <c:pt idx="4752">
                  <c:v>4.8116809091448484E-4</c:v>
                </c:pt>
                <c:pt idx="4753">
                  <c:v>4.8066971987850482E-4</c:v>
                </c:pt>
                <c:pt idx="4754">
                  <c:v>4.8017196965396302E-4</c:v>
                </c:pt>
                <c:pt idx="4755">
                  <c:v>4.7967483933791279E-4</c:v>
                </c:pt>
                <c:pt idx="4756">
                  <c:v>4.7917832802890707E-4</c:v>
                </c:pt>
                <c:pt idx="4757">
                  <c:v>4.7868243482699832E-4</c:v>
                </c:pt>
                <c:pt idx="4758">
                  <c:v>4.7818715883373645E-4</c:v>
                </c:pt>
                <c:pt idx="4759">
                  <c:v>4.7769249915215959E-4</c:v>
                </c:pt>
                <c:pt idx="4760">
                  <c:v>4.7719845488679866E-4</c:v>
                </c:pt>
                <c:pt idx="4761">
                  <c:v>4.7670502514367155E-4</c:v>
                </c:pt>
                <c:pt idx="4762">
                  <c:v>4.762122090302799E-4</c:v>
                </c:pt>
                <c:pt idx="4763">
                  <c:v>4.7572000565560571E-4</c:v>
                </c:pt>
                <c:pt idx="4764">
                  <c:v>4.7522841413011297E-4</c:v>
                </c:pt>
                <c:pt idx="4765">
                  <c:v>4.7473743356573727E-4</c:v>
                </c:pt>
                <c:pt idx="4766">
                  <c:v>4.7424706307589083E-4</c:v>
                </c:pt>
                <c:pt idx="4767">
                  <c:v>4.7375730177545651E-4</c:v>
                </c:pt>
                <c:pt idx="4768">
                  <c:v>4.732681487807825E-4</c:v>
                </c:pt>
                <c:pt idx="4769">
                  <c:v>4.727796032096831E-4</c:v>
                </c:pt>
                <c:pt idx="4770">
                  <c:v>4.7229166418143599E-4</c:v>
                </c:pt>
                <c:pt idx="4771">
                  <c:v>4.7180433081677766E-4</c:v>
                </c:pt>
                <c:pt idx="4772">
                  <c:v>4.7131760223789981E-4</c:v>
                </c:pt>
                <c:pt idx="4773">
                  <c:v>4.7083147756845132E-4</c:v>
                </c:pt>
                <c:pt idx="4774">
                  <c:v>4.7034595593352987E-4</c:v>
                </c:pt>
                <c:pt idx="4775">
                  <c:v>4.6986103645968392E-4</c:v>
                </c:pt>
                <c:pt idx="4776">
                  <c:v>4.6937671827490676E-4</c:v>
                </c:pt>
                <c:pt idx="4777">
                  <c:v>4.6889300050863405E-4</c:v>
                </c:pt>
                <c:pt idx="4778">
                  <c:v>4.6840988229174469E-4</c:v>
                </c:pt>
                <c:pt idx="4779">
                  <c:v>4.6792736275655394E-4</c:v>
                </c:pt>
                <c:pt idx="4780">
                  <c:v>4.6744544103681154E-4</c:v>
                </c:pt>
                <c:pt idx="4781">
                  <c:v>4.6696411626770179E-4</c:v>
                </c:pt>
                <c:pt idx="4782">
                  <c:v>4.6648338758583708E-4</c:v>
                </c:pt>
                <c:pt idx="4783">
                  <c:v>4.6600325412925881E-4</c:v>
                </c:pt>
                <c:pt idx="4784">
                  <c:v>4.6552371503743244E-4</c:v>
                </c:pt>
                <c:pt idx="4785">
                  <c:v>4.6504476945124378E-4</c:v>
                </c:pt>
                <c:pt idx="4786">
                  <c:v>4.6456641651299979E-4</c:v>
                </c:pt>
                <c:pt idx="4787">
                  <c:v>4.6408865536642392E-4</c:v>
                </c:pt>
                <c:pt idx="4788">
                  <c:v>4.6361148515665368E-4</c:v>
                </c:pt>
                <c:pt idx="4789">
                  <c:v>4.6313490503023877E-4</c:v>
                </c:pt>
                <c:pt idx="4790">
                  <c:v>4.6265891413513414E-4</c:v>
                </c:pt>
                <c:pt idx="4791">
                  <c:v>4.6218351162070567E-4</c:v>
                </c:pt>
                <c:pt idx="4792">
                  <c:v>4.6170869663771948E-4</c:v>
                </c:pt>
                <c:pt idx="4793">
                  <c:v>4.6123446833834584E-4</c:v>
                </c:pt>
                <c:pt idx="4794">
                  <c:v>4.6076082587614969E-4</c:v>
                </c:pt>
                <c:pt idx="4795">
                  <c:v>4.6028776840609432E-4</c:v>
                </c:pt>
                <c:pt idx="4796">
                  <c:v>4.598152950845355E-4</c:v>
                </c:pt>
                <c:pt idx="4797">
                  <c:v>4.5934340506921973E-4</c:v>
                </c:pt>
                <c:pt idx="4798">
                  <c:v>4.5887209751928196E-4</c:v>
                </c:pt>
                <c:pt idx="4799">
                  <c:v>4.5840137159524117E-4</c:v>
                </c:pt>
                <c:pt idx="4800">
                  <c:v>4.5793122645900115E-4</c:v>
                </c:pt>
                <c:pt idx="4801">
                  <c:v>4.5746166127384432E-4</c:v>
                </c:pt>
                <c:pt idx="4802">
                  <c:v>4.5699267520443287E-4</c:v>
                </c:pt>
                <c:pt idx="4803">
                  <c:v>4.5652426741680136E-4</c:v>
                </c:pt>
                <c:pt idx="4804">
                  <c:v>4.5605643707835998E-4</c:v>
                </c:pt>
                <c:pt idx="4805">
                  <c:v>4.5558918335788823E-4</c:v>
                </c:pt>
                <c:pt idx="4806">
                  <c:v>4.5512250542553202E-4</c:v>
                </c:pt>
                <c:pt idx="4807">
                  <c:v>4.5465640245280324E-4</c:v>
                </c:pt>
                <c:pt idx="4808">
                  <c:v>4.5419087361257642E-4</c:v>
                </c:pt>
                <c:pt idx="4809">
                  <c:v>4.5372591807908691E-4</c:v>
                </c:pt>
                <c:pt idx="4810">
                  <c:v>4.5326153502792436E-4</c:v>
                </c:pt>
                <c:pt idx="4811">
                  <c:v>4.5279772363603804E-4</c:v>
                </c:pt>
                <c:pt idx="4812">
                  <c:v>4.5233448308172673E-4</c:v>
                </c:pt>
                <c:pt idx="4813">
                  <c:v>4.5187181254464009E-4</c:v>
                </c:pt>
                <c:pt idx="4814">
                  <c:v>4.5140971120577434E-4</c:v>
                </c:pt>
                <c:pt idx="4815">
                  <c:v>4.5094817824747332E-4</c:v>
                </c:pt>
                <c:pt idx="4816">
                  <c:v>4.504872128534192E-4</c:v>
                </c:pt>
                <c:pt idx="4817">
                  <c:v>4.5002681420863911E-4</c:v>
                </c:pt>
                <c:pt idx="4818">
                  <c:v>4.495669814994937E-4</c:v>
                </c:pt>
                <c:pt idx="4819">
                  <c:v>4.4910771391368004E-4</c:v>
                </c:pt>
                <c:pt idx="4820">
                  <c:v>4.4864901064022966E-4</c:v>
                </c:pt>
                <c:pt idx="4821">
                  <c:v>4.4819087086950179E-4</c:v>
                </c:pt>
                <c:pt idx="4822">
                  <c:v>4.4773329379318495E-4</c:v>
                </c:pt>
                <c:pt idx="4823">
                  <c:v>4.4727627860429212E-4</c:v>
                </c:pt>
                <c:pt idx="4824">
                  <c:v>4.4681982449715923E-4</c:v>
                </c:pt>
                <c:pt idx="4825">
                  <c:v>4.4636393066744374E-4</c:v>
                </c:pt>
                <c:pt idx="4826">
                  <c:v>4.4590859631211911E-4</c:v>
                </c:pt>
                <c:pt idx="4827">
                  <c:v>4.4545382062947551E-4</c:v>
                </c:pt>
                <c:pt idx="4828">
                  <c:v>4.4499960281911744E-4</c:v>
                </c:pt>
                <c:pt idx="4829">
                  <c:v>4.4454594208195733E-4</c:v>
                </c:pt>
                <c:pt idx="4830">
                  <c:v>4.4409283762021737E-4</c:v>
                </c:pt>
                <c:pt idx="4831">
                  <c:v>4.436402886374273E-4</c:v>
                </c:pt>
                <c:pt idx="4832">
                  <c:v>4.4318829433841688E-4</c:v>
                </c:pt>
                <c:pt idx="4833">
                  <c:v>4.4273685392931913E-4</c:v>
                </c:pt>
                <c:pt idx="4834">
                  <c:v>4.4228596661756588E-4</c:v>
                </c:pt>
                <c:pt idx="4835">
                  <c:v>4.4183563161188493E-4</c:v>
                </c:pt>
                <c:pt idx="4836">
                  <c:v>4.413858481222979E-4</c:v>
                </c:pt>
                <c:pt idx="4837">
                  <c:v>4.4093661536011758E-4</c:v>
                </c:pt>
                <c:pt idx="4838">
                  <c:v>4.4048793253794507E-4</c:v>
                </c:pt>
                <c:pt idx="4839">
                  <c:v>4.4003979886967113E-4</c:v>
                </c:pt>
                <c:pt idx="4840">
                  <c:v>4.395922135704687E-4</c:v>
                </c:pt>
                <c:pt idx="4841">
                  <c:v>4.3914517585679267E-4</c:v>
                </c:pt>
                <c:pt idx="4842">
                  <c:v>4.3869868494637886E-4</c:v>
                </c:pt>
                <c:pt idx="4843">
                  <c:v>4.3825274005824009E-4</c:v>
                </c:pt>
                <c:pt idx="4844">
                  <c:v>4.3780734041266379E-4</c:v>
                </c:pt>
                <c:pt idx="4845">
                  <c:v>4.3736248523120928E-4</c:v>
                </c:pt>
                <c:pt idx="4846">
                  <c:v>4.3691817373670786E-4</c:v>
                </c:pt>
                <c:pt idx="4847">
                  <c:v>4.3647440515325861E-4</c:v>
                </c:pt>
                <c:pt idx="4848">
                  <c:v>4.3603117870622514E-4</c:v>
                </c:pt>
                <c:pt idx="4849">
                  <c:v>4.355884936222352E-4</c:v>
                </c:pt>
                <c:pt idx="4850">
                  <c:v>4.3514634912917839E-4</c:v>
                </c:pt>
                <c:pt idx="4851">
                  <c:v>4.3470474445620041E-4</c:v>
                </c:pt>
                <c:pt idx="4852">
                  <c:v>4.3426367883370577E-4</c:v>
                </c:pt>
                <c:pt idx="4853">
                  <c:v>4.3382315149335276E-4</c:v>
                </c:pt>
                <c:pt idx="4854">
                  <c:v>4.3338316166805012E-4</c:v>
                </c:pt>
                <c:pt idx="4855">
                  <c:v>4.3294370859195842E-4</c:v>
                </c:pt>
                <c:pt idx="4856">
                  <c:v>4.3250479150048343E-4</c:v>
                </c:pt>
                <c:pt idx="4857">
                  <c:v>4.320664096302762E-4</c:v>
                </c:pt>
                <c:pt idx="4858">
                  <c:v>4.3162856221923133E-4</c:v>
                </c:pt>
                <c:pt idx="4859">
                  <c:v>4.3119124850648361E-4</c:v>
                </c:pt>
                <c:pt idx="4860">
                  <c:v>4.3075446773240407E-4</c:v>
                </c:pt>
                <c:pt idx="4861">
                  <c:v>4.3031821913860349E-4</c:v>
                </c:pt>
                <c:pt idx="4862">
                  <c:v>4.2988250196792217E-4</c:v>
                </c:pt>
                <c:pt idx="4863">
                  <c:v>4.2944731546443437E-4</c:v>
                </c:pt>
                <c:pt idx="4864">
                  <c:v>4.2901265887344104E-4</c:v>
                </c:pt>
                <c:pt idx="4865">
                  <c:v>4.285785314414735E-4</c:v>
                </c:pt>
                <c:pt idx="4866">
                  <c:v>4.2814493241628463E-4</c:v>
                </c:pt>
                <c:pt idx="4867">
                  <c:v>4.2771186104684949E-4</c:v>
                </c:pt>
                <c:pt idx="4868">
                  <c:v>4.272793165833673E-4</c:v>
                </c:pt>
                <c:pt idx="4869">
                  <c:v>4.2684729827724904E-4</c:v>
                </c:pt>
                <c:pt idx="4870">
                  <c:v>4.2641580538112684E-4</c:v>
                </c:pt>
                <c:pt idx="4871">
                  <c:v>4.2598483714884338E-4</c:v>
                </c:pt>
                <c:pt idx="4872">
                  <c:v>4.2555439283545332E-4</c:v>
                </c:pt>
                <c:pt idx="4873">
                  <c:v>4.2512447169722005E-4</c:v>
                </c:pt>
                <c:pt idx="4874">
                  <c:v>4.2469507299161427E-4</c:v>
                </c:pt>
                <c:pt idx="4875">
                  <c:v>4.2426619597731084E-4</c:v>
                </c:pt>
                <c:pt idx="4876">
                  <c:v>4.2383783991418718E-4</c:v>
                </c:pt>
                <c:pt idx="4877">
                  <c:v>4.2341000406332014E-4</c:v>
                </c:pt>
                <c:pt idx="4878">
                  <c:v>4.2298268768698664E-4</c:v>
                </c:pt>
                <c:pt idx="4879">
                  <c:v>4.225558900486579E-4</c:v>
                </c:pt>
                <c:pt idx="4880">
                  <c:v>4.2212961041299888E-4</c:v>
                </c:pt>
                <c:pt idx="4881">
                  <c:v>4.217038480458659E-4</c:v>
                </c:pt>
                <c:pt idx="4882">
                  <c:v>4.212786022143052E-4</c:v>
                </c:pt>
                <c:pt idx="4883">
                  <c:v>4.2085387218655031E-4</c:v>
                </c:pt>
                <c:pt idx="4884">
                  <c:v>4.2042965723201907E-4</c:v>
                </c:pt>
                <c:pt idx="4885">
                  <c:v>4.2000595662131194E-4</c:v>
                </c:pt>
                <c:pt idx="4886">
                  <c:v>4.195827696262109E-4</c:v>
                </c:pt>
                <c:pt idx="4887">
                  <c:v>4.1916009551967644E-4</c:v>
                </c:pt>
                <c:pt idx="4888">
                  <c:v>4.1873793357584432E-4</c:v>
                </c:pt>
                <c:pt idx="4889">
                  <c:v>4.1831628307002571E-4</c:v>
                </c:pt>
                <c:pt idx="4890">
                  <c:v>4.1789514327870389E-4</c:v>
                </c:pt>
                <c:pt idx="4891">
                  <c:v>4.1747451347953079E-4</c:v>
                </c:pt>
                <c:pt idx="4892">
                  <c:v>4.1705439295132749E-4</c:v>
                </c:pt>
                <c:pt idx="4893">
                  <c:v>4.1663478097407988E-4</c:v>
                </c:pt>
                <c:pt idx="4894">
                  <c:v>4.1621567682893865E-4</c:v>
                </c:pt>
                <c:pt idx="4895">
                  <c:v>4.1579707979821532E-4</c:v>
                </c:pt>
                <c:pt idx="4896">
                  <c:v>4.1537898916538095E-4</c:v>
                </c:pt>
                <c:pt idx="4897">
                  <c:v>4.1496140421506223E-4</c:v>
                </c:pt>
                <c:pt idx="4898">
                  <c:v>4.1454432423304323E-4</c:v>
                </c:pt>
                <c:pt idx="4899">
                  <c:v>4.1412774850626118E-4</c:v>
                </c:pt>
                <c:pt idx="4900">
                  <c:v>4.1371167632280075E-4</c:v>
                </c:pt>
                <c:pt idx="4901">
                  <c:v>4.1329610697190102E-4</c:v>
                </c:pt>
                <c:pt idx="4902">
                  <c:v>4.1288103974394358E-4</c:v>
                </c:pt>
                <c:pt idx="4903">
                  <c:v>4.1246647393045679E-4</c:v>
                </c:pt>
                <c:pt idx="4904">
                  <c:v>4.120524088241097E-4</c:v>
                </c:pt>
                <c:pt idx="4905">
                  <c:v>4.1163884371871477E-4</c:v>
                </c:pt>
                <c:pt idx="4906">
                  <c:v>4.1122577790922004E-4</c:v>
                </c:pt>
                <c:pt idx="4907">
                  <c:v>4.1081321069171234E-4</c:v>
                </c:pt>
                <c:pt idx="4908">
                  <c:v>4.1040114136341134E-4</c:v>
                </c:pt>
                <c:pt idx="4909">
                  <c:v>4.0998956922266985E-4</c:v>
                </c:pt>
                <c:pt idx="4910">
                  <c:v>4.0957849356896983E-4</c:v>
                </c:pt>
                <c:pt idx="4911">
                  <c:v>4.0916791370292381E-4</c:v>
                </c:pt>
                <c:pt idx="4912">
                  <c:v>4.0875782892626713E-4</c:v>
                </c:pt>
                <c:pt idx="4913">
                  <c:v>4.0834823854186275E-4</c:v>
                </c:pt>
                <c:pt idx="4914">
                  <c:v>4.0793914185369254E-4</c:v>
                </c:pt>
                <c:pt idx="4915">
                  <c:v>4.0753053816686082E-4</c:v>
                </c:pt>
                <c:pt idx="4916">
                  <c:v>4.0712242678758894E-4</c:v>
                </c:pt>
                <c:pt idx="4917">
                  <c:v>4.0671480702321493E-4</c:v>
                </c:pt>
                <c:pt idx="4918">
                  <c:v>4.0630767818218994E-4</c:v>
                </c:pt>
                <c:pt idx="4919">
                  <c:v>4.0590103957407705E-4</c:v>
                </c:pt>
                <c:pt idx="4920">
                  <c:v>4.0549489050954951E-4</c:v>
                </c:pt>
                <c:pt idx="4921">
                  <c:v>4.0508923030039022E-4</c:v>
                </c:pt>
                <c:pt idx="4922">
                  <c:v>4.0468405825948512E-4</c:v>
                </c:pt>
                <c:pt idx="4923">
                  <c:v>4.0427937370082534E-4</c:v>
                </c:pt>
                <c:pt idx="4924">
                  <c:v>4.0387517593950574E-4</c:v>
                </c:pt>
                <c:pt idx="4925">
                  <c:v>4.0347146429171838E-4</c:v>
                </c:pt>
                <c:pt idx="4926">
                  <c:v>4.0306823807475541E-4</c:v>
                </c:pt>
                <c:pt idx="4927">
                  <c:v>4.0266549660700315E-4</c:v>
                </c:pt>
                <c:pt idx="4928">
                  <c:v>4.0226323920794396E-4</c:v>
                </c:pt>
                <c:pt idx="4929">
                  <c:v>4.0186146519815001E-4</c:v>
                </c:pt>
                <c:pt idx="4930">
                  <c:v>4.0146017389928578E-4</c:v>
                </c:pt>
                <c:pt idx="4931">
                  <c:v>4.0105936463410188E-4</c:v>
                </c:pt>
                <c:pt idx="4932">
                  <c:v>4.0065903672643709E-4</c:v>
                </c:pt>
                <c:pt idx="4933">
                  <c:v>4.0025918950121282E-4</c:v>
                </c:pt>
                <c:pt idx="4934">
                  <c:v>3.9985982228443257E-4</c:v>
                </c:pt>
                <c:pt idx="4935">
                  <c:v>3.9946093440318159E-4</c:v>
                </c:pt>
                <c:pt idx="4936">
                  <c:v>3.9906252518562231E-4</c:v>
                </c:pt>
                <c:pt idx="4937">
                  <c:v>3.9866459396099347E-4</c:v>
                </c:pt>
                <c:pt idx="4938">
                  <c:v>3.9826714005960964E-4</c:v>
                </c:pt>
                <c:pt idx="4939">
                  <c:v>3.9787016281285612E-4</c:v>
                </c:pt>
                <c:pt idx="4940">
                  <c:v>3.9747366155318991E-4</c:v>
                </c:pt>
                <c:pt idx="4941">
                  <c:v>3.9707763561413621E-4</c:v>
                </c:pt>
                <c:pt idx="4942">
                  <c:v>3.9668208433028704E-4</c:v>
                </c:pt>
                <c:pt idx="4943">
                  <c:v>3.9628700703729961E-4</c:v>
                </c:pt>
                <c:pt idx="4944">
                  <c:v>3.9589240307189353E-4</c:v>
                </c:pt>
                <c:pt idx="4945">
                  <c:v>3.9549827177184975E-4</c:v>
                </c:pt>
                <c:pt idx="4946">
                  <c:v>3.9510461247600743E-4</c:v>
                </c:pt>
                <c:pt idx="4947">
                  <c:v>3.9471142452426466E-4</c:v>
                </c:pt>
                <c:pt idx="4948">
                  <c:v>3.9431870725757266E-4</c:v>
                </c:pt>
                <c:pt idx="4949">
                  <c:v>3.9392646001793771E-4</c:v>
                </c:pt>
                <c:pt idx="4950">
                  <c:v>3.9353468214841655E-4</c:v>
                </c:pt>
                <c:pt idx="4951">
                  <c:v>3.9314337299311652E-4</c:v>
                </c:pt>
                <c:pt idx="4952">
                  <c:v>3.9275253189719199E-4</c:v>
                </c:pt>
                <c:pt idx="4953">
                  <c:v>3.9236215820684226E-4</c:v>
                </c:pt>
                <c:pt idx="4954">
                  <c:v>3.9197225126931225E-4</c:v>
                </c:pt>
                <c:pt idx="4955">
                  <c:v>3.9158281043288776E-4</c:v>
                </c:pt>
                <c:pt idx="4956">
                  <c:v>3.9119383504689607E-4</c:v>
                </c:pt>
                <c:pt idx="4957">
                  <c:v>3.9080532446170109E-4</c:v>
                </c:pt>
                <c:pt idx="4958">
                  <c:v>3.9041727802870439E-4</c:v>
                </c:pt>
                <c:pt idx="4959">
                  <c:v>3.9002969510034151E-4</c:v>
                </c:pt>
                <c:pt idx="4960">
                  <c:v>3.8964257503008127E-4</c:v>
                </c:pt>
                <c:pt idx="4961">
                  <c:v>3.8925591717242316E-4</c:v>
                </c:pt>
                <c:pt idx="4962">
                  <c:v>3.8886972088289626E-4</c:v>
                </c:pt>
                <c:pt idx="4963">
                  <c:v>3.8848398551805487E-4</c:v>
                </c:pt>
                <c:pt idx="4964">
                  <c:v>3.8809871043548081E-4</c:v>
                </c:pt>
                <c:pt idx="4965">
                  <c:v>3.8771389499377899E-4</c:v>
                </c:pt>
                <c:pt idx="4966">
                  <c:v>3.8732953855257499E-4</c:v>
                </c:pt>
                <c:pt idx="4967">
                  <c:v>3.8694564047251549E-4</c:v>
                </c:pt>
                <c:pt idx="4968">
                  <c:v>3.8656220011526471E-4</c:v>
                </c:pt>
                <c:pt idx="4969">
                  <c:v>3.8617921684350241E-4</c:v>
                </c:pt>
                <c:pt idx="4970">
                  <c:v>3.8579669002092342E-4</c:v>
                </c:pt>
                <c:pt idx="4971">
                  <c:v>3.8541461901223556E-4</c:v>
                </c:pt>
                <c:pt idx="4972">
                  <c:v>3.850330031831565E-4</c:v>
                </c:pt>
                <c:pt idx="4973">
                  <c:v>3.8465184190041344E-4</c:v>
                </c:pt>
                <c:pt idx="4974">
                  <c:v>3.8427113453174067E-4</c:v>
                </c:pt>
                <c:pt idx="4975">
                  <c:v>3.8389088044587686E-4</c:v>
                </c:pt>
                <c:pt idx="4976">
                  <c:v>3.8351107901256614E-4</c:v>
                </c:pt>
                <c:pt idx="4977">
                  <c:v>3.831317296025529E-4</c:v>
                </c:pt>
                <c:pt idx="4978">
                  <c:v>3.8275283158758111E-4</c:v>
                </c:pt>
                <c:pt idx="4979">
                  <c:v>3.8237438434039495E-4</c:v>
                </c:pt>
                <c:pt idx="4980">
                  <c:v>3.8199638723473306E-4</c:v>
                </c:pt>
                <c:pt idx="4981">
                  <c:v>3.8161883964532887E-4</c:v>
                </c:pt>
                <c:pt idx="4982">
                  <c:v>3.8124174094791001E-4</c:v>
                </c:pt>
                <c:pt idx="4983">
                  <c:v>3.808650905191945E-4</c:v>
                </c:pt>
                <c:pt idx="4984">
                  <c:v>3.804888877368884E-4</c:v>
                </c:pt>
                <c:pt idx="4985">
                  <c:v>3.8011313197968685E-4</c:v>
                </c:pt>
                <c:pt idx="4986">
                  <c:v>3.7973782262726996E-4</c:v>
                </c:pt>
                <c:pt idx="4987">
                  <c:v>3.7936295906030232E-4</c:v>
                </c:pt>
                <c:pt idx="4988">
                  <c:v>3.7898854066043046E-4</c:v>
                </c:pt>
                <c:pt idx="4989">
                  <c:v>3.7861456681028154E-4</c:v>
                </c:pt>
                <c:pt idx="4990">
                  <c:v>3.7824103689346124E-4</c:v>
                </c:pt>
                <c:pt idx="4991">
                  <c:v>3.7786795029455273E-4</c:v>
                </c:pt>
                <c:pt idx="4992">
                  <c:v>3.7749530639911364E-4</c:v>
                </c:pt>
                <c:pt idx="4993">
                  <c:v>3.7712310459367594E-4</c:v>
                </c:pt>
                <c:pt idx="4994">
                  <c:v>3.7675134426574269E-4</c:v>
                </c:pt>
                <c:pt idx="4995">
                  <c:v>3.7638002480378766E-4</c:v>
                </c:pt>
                <c:pt idx="4996">
                  <c:v>3.7600914559725231E-4</c:v>
                </c:pt>
                <c:pt idx="4997">
                  <c:v>3.7563870603654501E-4</c:v>
                </c:pt>
                <c:pt idx="4998">
                  <c:v>3.7526870551303894E-4</c:v>
                </c:pt>
                <c:pt idx="4999">
                  <c:v>3.7489914341907126E-4</c:v>
                </c:pt>
                <c:pt idx="5000">
                  <c:v>3.745300191479388E-4</c:v>
                </c:pt>
                <c:pt idx="5001">
                  <c:v>3.7416133209389982E-4</c:v>
                </c:pt>
                <c:pt idx="5002">
                  <c:v>3.7379308165216927E-4</c:v>
                </c:pt>
                <c:pt idx="5003">
                  <c:v>3.7342526721891939E-4</c:v>
                </c:pt>
                <c:pt idx="5004">
                  <c:v>3.7305788819127676E-4</c:v>
                </c:pt>
                <c:pt idx="5005">
                  <c:v>3.7269094396732061E-4</c:v>
                </c:pt>
                <c:pt idx="5006">
                  <c:v>3.7232443394608202E-4</c:v>
                </c:pt>
                <c:pt idx="5007">
                  <c:v>3.719583575275414E-4</c:v>
                </c:pt>
                <c:pt idx="5008">
                  <c:v>3.7159271411262614E-4</c:v>
                </c:pt>
                <c:pt idx="5009">
                  <c:v>3.7122750310321037E-4</c:v>
                </c:pt>
                <c:pt idx="5010">
                  <c:v>3.7086272390211351E-4</c:v>
                </c:pt>
                <c:pt idx="5011">
                  <c:v>3.704983759130968E-4</c:v>
                </c:pt>
                <c:pt idx="5012">
                  <c:v>3.7013445854086217E-4</c:v>
                </c:pt>
                <c:pt idx="5013">
                  <c:v>3.6977097119105336E-4</c:v>
                </c:pt>
                <c:pt idx="5014">
                  <c:v>3.6940791327024874E-4</c:v>
                </c:pt>
                <c:pt idx="5015">
                  <c:v>3.6904528418596494E-4</c:v>
                </c:pt>
                <c:pt idx="5016">
                  <c:v>3.6868308334665273E-4</c:v>
                </c:pt>
                <c:pt idx="5017">
                  <c:v>3.6832131016169549E-4</c:v>
                </c:pt>
                <c:pt idx="5018">
                  <c:v>3.6795996404140682E-4</c:v>
                </c:pt>
                <c:pt idx="5019">
                  <c:v>3.6759904439703165E-4</c:v>
                </c:pt>
                <c:pt idx="5020">
                  <c:v>3.6723855064074121E-4</c:v>
                </c:pt>
                <c:pt idx="5021">
                  <c:v>3.6687848218563398E-4</c:v>
                </c:pt>
                <c:pt idx="5022">
                  <c:v>3.6651883844573214E-4</c:v>
                </c:pt>
                <c:pt idx="5023">
                  <c:v>3.6615961883598144E-4</c:v>
                </c:pt>
                <c:pt idx="5024">
                  <c:v>3.6580082277224861E-4</c:v>
                </c:pt>
                <c:pt idx="5025">
                  <c:v>3.6544244967132036E-4</c:v>
                </c:pt>
                <c:pt idx="5026">
                  <c:v>3.6508449895090154E-4</c:v>
                </c:pt>
                <c:pt idx="5027">
                  <c:v>3.6472697002961301E-4</c:v>
                </c:pt>
                <c:pt idx="5028">
                  <c:v>3.6436986232698984E-4</c:v>
                </c:pt>
                <c:pt idx="5029">
                  <c:v>3.6401317526348206E-4</c:v>
                </c:pt>
                <c:pt idx="5030">
                  <c:v>3.6365690826044891E-4</c:v>
                </c:pt>
                <c:pt idx="5031">
                  <c:v>3.6330106074016183E-4</c:v>
                </c:pt>
                <c:pt idx="5032">
                  <c:v>3.6294563212579885E-4</c:v>
                </c:pt>
                <c:pt idx="5033">
                  <c:v>3.6259062184144583E-4</c:v>
                </c:pt>
                <c:pt idx="5034">
                  <c:v>3.6223602931209311E-4</c:v>
                </c:pt>
                <c:pt idx="5035">
                  <c:v>3.6188185396363509E-4</c:v>
                </c:pt>
                <c:pt idx="5036">
                  <c:v>3.6152809522286791E-4</c:v>
                </c:pt>
                <c:pt idx="5037">
                  <c:v>3.6117475251748764E-4</c:v>
                </c:pt>
                <c:pt idx="5038">
                  <c:v>3.6082182527608986E-4</c:v>
                </c:pt>
                <c:pt idx="5039">
                  <c:v>3.6046931292816611E-4</c:v>
                </c:pt>
                <c:pt idx="5040">
                  <c:v>3.6011721490410511E-4</c:v>
                </c:pt>
                <c:pt idx="5041">
                  <c:v>3.5976553063518782E-4</c:v>
                </c:pt>
                <c:pt idx="5042">
                  <c:v>3.5941425955358876E-4</c:v>
                </c:pt>
                <c:pt idx="5043">
                  <c:v>3.5906340109237341E-4</c:v>
                </c:pt>
                <c:pt idx="5044">
                  <c:v>3.5871295468549588E-4</c:v>
                </c:pt>
                <c:pt idx="5045">
                  <c:v>3.5836291976779793E-4</c:v>
                </c:pt>
                <c:pt idx="5046">
                  <c:v>3.5801329577500796E-4</c:v>
                </c:pt>
                <c:pt idx="5047">
                  <c:v>3.5766408214373821E-4</c:v>
                </c:pt>
                <c:pt idx="5048">
                  <c:v>3.5731527831148543E-4</c:v>
                </c:pt>
                <c:pt idx="5049">
                  <c:v>3.5696688371662598E-4</c:v>
                </c:pt>
                <c:pt idx="5050">
                  <c:v>3.5661889779841716E-4</c:v>
                </c:pt>
                <c:pt idx="5051">
                  <c:v>3.5627131999699414E-4</c:v>
                </c:pt>
                <c:pt idx="5052">
                  <c:v>3.5592414975336951E-4</c:v>
                </c:pt>
                <c:pt idx="5053">
                  <c:v>3.5557738650943089E-4</c:v>
                </c:pt>
                <c:pt idx="5054">
                  <c:v>3.5523102970793844E-4</c:v>
                </c:pt>
                <c:pt idx="5055">
                  <c:v>3.5488507879252658E-4</c:v>
                </c:pt>
                <c:pt idx="5056">
                  <c:v>3.5453953320769871E-4</c:v>
                </c:pt>
                <c:pt idx="5057">
                  <c:v>3.5419439239882757E-4</c:v>
                </c:pt>
                <c:pt idx="5058">
                  <c:v>3.5384965581215512E-4</c:v>
                </c:pt>
                <c:pt idx="5059">
                  <c:v>3.5350532289478654E-4</c:v>
                </c:pt>
                <c:pt idx="5060">
                  <c:v>3.5316139309469395E-4</c:v>
                </c:pt>
                <c:pt idx="5061">
                  <c:v>3.5281786586071153E-4</c:v>
                </c:pt>
                <c:pt idx="5062">
                  <c:v>3.5247474064253431E-4</c:v>
                </c:pt>
                <c:pt idx="5063">
                  <c:v>3.5213201689071881E-4</c:v>
                </c:pt>
                <c:pt idx="5064">
                  <c:v>3.5178969405667837E-4</c:v>
                </c:pt>
                <c:pt idx="5065">
                  <c:v>3.5144777159268456E-4</c:v>
                </c:pt>
                <c:pt idx="5066">
                  <c:v>3.5110624895186374E-4</c:v>
                </c:pt>
                <c:pt idx="5067">
                  <c:v>3.5076512558819713E-4</c:v>
                </c:pt>
                <c:pt idx="5068">
                  <c:v>3.5042440095651626E-4</c:v>
                </c:pt>
                <c:pt idx="5069">
                  <c:v>3.5008407451250621E-4</c:v>
                </c:pt>
                <c:pt idx="5070">
                  <c:v>3.4974414571269991E-4</c:v>
                </c:pt>
                <c:pt idx="5071">
                  <c:v>3.4940461401447803E-4</c:v>
                </c:pt>
                <c:pt idx="5072">
                  <c:v>3.490654788760693E-4</c:v>
                </c:pt>
                <c:pt idx="5073">
                  <c:v>3.4872673975654584E-4</c:v>
                </c:pt>
                <c:pt idx="5074">
                  <c:v>3.4838839611582356E-4</c:v>
                </c:pt>
                <c:pt idx="5075">
                  <c:v>3.4805044741466172E-4</c:v>
                </c:pt>
                <c:pt idx="5076">
                  <c:v>3.477128931146581E-4</c:v>
                </c:pt>
                <c:pt idx="5077">
                  <c:v>3.4737573267825121E-4</c:v>
                </c:pt>
                <c:pt idx="5078">
                  <c:v>3.4703896556871622E-4</c:v>
                </c:pt>
                <c:pt idx="5079">
                  <c:v>3.4670259125016504E-4</c:v>
                </c:pt>
                <c:pt idx="5080">
                  <c:v>3.463666091875437E-4</c:v>
                </c:pt>
                <c:pt idx="5081">
                  <c:v>3.4603101884663195E-4</c:v>
                </c:pt>
                <c:pt idx="5082">
                  <c:v>3.4569581969404016E-4</c:v>
                </c:pt>
                <c:pt idx="5083">
                  <c:v>3.4536101119721105E-4</c:v>
                </c:pt>
                <c:pt idx="5084">
                  <c:v>3.450265928244143E-4</c:v>
                </c:pt>
                <c:pt idx="5085">
                  <c:v>3.446925640447482E-4</c:v>
                </c:pt>
                <c:pt idx="5086">
                  <c:v>3.4435892432813612E-4</c:v>
                </c:pt>
                <c:pt idx="5087">
                  <c:v>3.4402567314532569E-4</c:v>
                </c:pt>
                <c:pt idx="5088">
                  <c:v>3.436928099678887E-4</c:v>
                </c:pt>
                <c:pt idx="5089">
                  <c:v>3.4336033426821821E-4</c:v>
                </c:pt>
                <c:pt idx="5090">
                  <c:v>3.4302824551952658E-4</c:v>
                </c:pt>
                <c:pt idx="5091">
                  <c:v>3.4269654319584635E-4</c:v>
                </c:pt>
                <c:pt idx="5092">
                  <c:v>3.4236522677202631E-4</c:v>
                </c:pt>
                <c:pt idx="5093">
                  <c:v>3.42034295723731E-4</c:v>
                </c:pt>
                <c:pt idx="5094">
                  <c:v>3.4170374952743996E-4</c:v>
                </c:pt>
                <c:pt idx="5095">
                  <c:v>3.413735876604462E-4</c:v>
                </c:pt>
                <c:pt idx="5096">
                  <c:v>3.4104380960085258E-4</c:v>
                </c:pt>
                <c:pt idx="5097">
                  <c:v>3.4071441482757452E-4</c:v>
                </c:pt>
                <c:pt idx="5098">
                  <c:v>3.4038540282033434E-4</c:v>
                </c:pt>
                <c:pt idx="5099">
                  <c:v>3.4005677305966271E-4</c:v>
                </c:pt>
                <c:pt idx="5100">
                  <c:v>3.3972852502689557E-4</c:v>
                </c:pt>
                <c:pt idx="5101">
                  <c:v>3.394006582041745E-4</c:v>
                </c:pt>
                <c:pt idx="5102">
                  <c:v>3.3907317207444319E-4</c:v>
                </c:pt>
                <c:pt idx="5103">
                  <c:v>3.3874606612144698E-4</c:v>
                </c:pt>
                <c:pt idx="5104">
                  <c:v>3.3841933982973267E-4</c:v>
                </c:pt>
                <c:pt idx="5105">
                  <c:v>3.3809299268464468E-4</c:v>
                </c:pt>
                <c:pt idx="5106">
                  <c:v>3.3776702417232586E-4</c:v>
                </c:pt>
                <c:pt idx="5107">
                  <c:v>3.3744143377971501E-4</c:v>
                </c:pt>
                <c:pt idx="5108">
                  <c:v>3.3711622099454606E-4</c:v>
                </c:pt>
                <c:pt idx="5109">
                  <c:v>3.3679138530534565E-4</c:v>
                </c:pt>
                <c:pt idx="5110">
                  <c:v>3.3646692620143261E-4</c:v>
                </c:pt>
                <c:pt idx="5111">
                  <c:v>3.3614284317291641E-4</c:v>
                </c:pt>
                <c:pt idx="5112">
                  <c:v>3.3581913571069692E-4</c:v>
                </c:pt>
                <c:pt idx="5113">
                  <c:v>3.3549580330645933E-4</c:v>
                </c:pt>
                <c:pt idx="5114">
                  <c:v>3.3517284545267804E-4</c:v>
                </c:pt>
                <c:pt idx="5115">
                  <c:v>3.3485026164261147E-4</c:v>
                </c:pt>
                <c:pt idx="5116">
                  <c:v>3.3452805137030076E-4</c:v>
                </c:pt>
                <c:pt idx="5117">
                  <c:v>3.342062141305716E-4</c:v>
                </c:pt>
                <c:pt idx="5118">
                  <c:v>3.338847494190289E-4</c:v>
                </c:pt>
                <c:pt idx="5119">
                  <c:v>3.3356365673205859E-4</c:v>
                </c:pt>
                <c:pt idx="5120">
                  <c:v>3.3324293556682397E-4</c:v>
                </c:pt>
                <c:pt idx="5121">
                  <c:v>3.3292258542126592E-4</c:v>
                </c:pt>
                <c:pt idx="5122">
                  <c:v>3.3260260579410041E-4</c:v>
                </c:pt>
                <c:pt idx="5123">
                  <c:v>3.3228299618481795E-4</c:v>
                </c:pt>
                <c:pt idx="5124">
                  <c:v>3.3196375609368235E-4</c:v>
                </c:pt>
                <c:pt idx="5125">
                  <c:v>3.316448850217284E-4</c:v>
                </c:pt>
                <c:pt idx="5126">
                  <c:v>3.313263824707621E-4</c:v>
                </c:pt>
                <c:pt idx="5127">
                  <c:v>3.310082479433568E-4</c:v>
                </c:pt>
                <c:pt idx="5128">
                  <c:v>3.3069048094285522E-4</c:v>
                </c:pt>
                <c:pt idx="5129">
                  <c:v>3.3037308097336491E-4</c:v>
                </c:pt>
                <c:pt idx="5130">
                  <c:v>3.3005604753975893E-4</c:v>
                </c:pt>
                <c:pt idx="5131">
                  <c:v>3.2973938014767409E-4</c:v>
                </c:pt>
                <c:pt idx="5132">
                  <c:v>3.2942307830350904E-4</c:v>
                </c:pt>
                <c:pt idx="5133">
                  <c:v>3.2910714151442386E-4</c:v>
                </c:pt>
                <c:pt idx="5134">
                  <c:v>3.2879156928833803E-4</c:v>
                </c:pt>
                <c:pt idx="5135">
                  <c:v>3.2847636113392888E-4</c:v>
                </c:pt>
                <c:pt idx="5136">
                  <c:v>3.2816151656063177E-4</c:v>
                </c:pt>
                <c:pt idx="5137">
                  <c:v>3.2784703507863681E-4</c:v>
                </c:pt>
                <c:pt idx="5138">
                  <c:v>3.2753291619888895E-4</c:v>
                </c:pt>
                <c:pt idx="5139">
                  <c:v>3.2721915943308616E-4</c:v>
                </c:pt>
                <c:pt idx="5140">
                  <c:v>3.269057642936781E-4</c:v>
                </c:pt>
                <c:pt idx="5141">
                  <c:v>3.2659273029386467E-4</c:v>
                </c:pt>
                <c:pt idx="5142">
                  <c:v>3.2628005694759543E-4</c:v>
                </c:pt>
                <c:pt idx="5143">
                  <c:v>3.2596774376956745E-4</c:v>
                </c:pt>
                <c:pt idx="5144">
                  <c:v>3.2565579027522449E-4</c:v>
                </c:pt>
                <c:pt idx="5145">
                  <c:v>3.2534419598075553E-4</c:v>
                </c:pt>
                <c:pt idx="5146">
                  <c:v>3.2503296040309343E-4</c:v>
                </c:pt>
                <c:pt idx="5147">
                  <c:v>3.2472208305991403E-4</c:v>
                </c:pt>
                <c:pt idx="5148">
                  <c:v>3.2441156346963465E-4</c:v>
                </c:pt>
                <c:pt idx="5149">
                  <c:v>3.2410140115141209E-4</c:v>
                </c:pt>
                <c:pt idx="5150">
                  <c:v>3.2379159562514283E-4</c:v>
                </c:pt>
                <c:pt idx="5151">
                  <c:v>3.2348214641146004E-4</c:v>
                </c:pt>
                <c:pt idx="5152">
                  <c:v>3.2317305303173439E-4</c:v>
                </c:pt>
                <c:pt idx="5153">
                  <c:v>3.2286431500807021E-4</c:v>
                </c:pt>
                <c:pt idx="5154">
                  <c:v>3.2255593186330677E-4</c:v>
                </c:pt>
                <c:pt idx="5155">
                  <c:v>3.2224790312101548E-4</c:v>
                </c:pt>
                <c:pt idx="5156">
                  <c:v>3.2194022830549836E-4</c:v>
                </c:pt>
                <c:pt idx="5157">
                  <c:v>3.2163290694178846E-4</c:v>
                </c:pt>
                <c:pt idx="5158">
                  <c:v>3.2132593855564647E-4</c:v>
                </c:pt>
                <c:pt idx="5159">
                  <c:v>3.2101932267356129E-4</c:v>
                </c:pt>
                <c:pt idx="5160">
                  <c:v>3.2071305882274797E-4</c:v>
                </c:pt>
                <c:pt idx="5161">
                  <c:v>3.2040714653114549E-4</c:v>
                </c:pt>
                <c:pt idx="5162">
                  <c:v>3.201015853274176E-4</c:v>
                </c:pt>
                <c:pt idx="5163">
                  <c:v>3.1979637474095096E-4</c:v>
                </c:pt>
                <c:pt idx="5164">
                  <c:v>3.1949151430185152E-4</c:v>
                </c:pt>
                <c:pt idx="5165">
                  <c:v>3.191870035409475E-4</c:v>
                </c:pt>
                <c:pt idx="5166">
                  <c:v>3.1888284198978409E-4</c:v>
                </c:pt>
                <c:pt idx="5167">
                  <c:v>3.1857902918062481E-4</c:v>
                </c:pt>
                <c:pt idx="5168">
                  <c:v>3.1827556464644855E-4</c:v>
                </c:pt>
                <c:pt idx="5169">
                  <c:v>3.1797244792095008E-4</c:v>
                </c:pt>
                <c:pt idx="5170">
                  <c:v>3.176696785385381E-4</c:v>
                </c:pt>
                <c:pt idx="5171">
                  <c:v>3.1736725603433299E-4</c:v>
                </c:pt>
                <c:pt idx="5172">
                  <c:v>3.1706517994416694E-4</c:v>
                </c:pt>
                <c:pt idx="5173">
                  <c:v>3.1676344980458232E-4</c:v>
                </c:pt>
                <c:pt idx="5174">
                  <c:v>3.1646206515283012E-4</c:v>
                </c:pt>
                <c:pt idx="5175">
                  <c:v>3.1616102552686954E-4</c:v>
                </c:pt>
                <c:pt idx="5176">
                  <c:v>3.1586033046536476E-4</c:v>
                </c:pt>
                <c:pt idx="5177">
                  <c:v>3.1555997950768707E-4</c:v>
                </c:pt>
                <c:pt idx="5178">
                  <c:v>3.152599721939109E-4</c:v>
                </c:pt>
                <c:pt idx="5179">
                  <c:v>3.1496030806481279E-4</c:v>
                </c:pt>
                <c:pt idx="5180">
                  <c:v>3.1466098666187202E-4</c:v>
                </c:pt>
                <c:pt idx="5181">
                  <c:v>3.1436200752726814E-4</c:v>
                </c:pt>
                <c:pt idx="5182">
                  <c:v>3.1406337020387868E-4</c:v>
                </c:pt>
                <c:pt idx="5183">
                  <c:v>3.1376507423528066E-4</c:v>
                </c:pt>
                <c:pt idx="5184">
                  <c:v>3.1346711916574671E-4</c:v>
                </c:pt>
                <c:pt idx="5185">
                  <c:v>3.1316950454024576E-4</c:v>
                </c:pt>
                <c:pt idx="5186">
                  <c:v>3.1287222990444087E-4</c:v>
                </c:pt>
                <c:pt idx="5187">
                  <c:v>3.125752948046882E-4</c:v>
                </c:pt>
                <c:pt idx="5188">
                  <c:v>3.1227869878803648E-4</c:v>
                </c:pt>
                <c:pt idx="5189">
                  <c:v>3.1198244140222432E-4</c:v>
                </c:pt>
                <c:pt idx="5190">
                  <c:v>3.1168652219568072E-4</c:v>
                </c:pt>
                <c:pt idx="5191">
                  <c:v>3.1139094071752334E-4</c:v>
                </c:pt>
                <c:pt idx="5192">
                  <c:v>3.1109569651755582E-4</c:v>
                </c:pt>
                <c:pt idx="5193">
                  <c:v>3.1080078914626918E-4</c:v>
                </c:pt>
                <c:pt idx="5194">
                  <c:v>3.1050621815483854E-4</c:v>
                </c:pt>
                <c:pt idx="5195">
                  <c:v>3.1021198309512399E-4</c:v>
                </c:pt>
                <c:pt idx="5196">
                  <c:v>3.0991808351966645E-4</c:v>
                </c:pt>
                <c:pt idx="5197">
                  <c:v>3.0962451898168921E-4</c:v>
                </c:pt>
                <c:pt idx="5198">
                  <c:v>3.0933128903509657E-4</c:v>
                </c:pt>
                <c:pt idx="5199">
                  <c:v>3.0903839323447014E-4</c:v>
                </c:pt>
                <c:pt idx="5200">
                  <c:v>3.0874583113507008E-4</c:v>
                </c:pt>
                <c:pt idx="5201">
                  <c:v>3.0845360229283451E-4</c:v>
                </c:pt>
                <c:pt idx="5202">
                  <c:v>3.0816170626437532E-4</c:v>
                </c:pt>
                <c:pt idx="5203">
                  <c:v>3.0787014260697995E-4</c:v>
                </c:pt>
                <c:pt idx="5204">
                  <c:v>3.0757891087860928E-4</c:v>
                </c:pt>
                <c:pt idx="5205">
                  <c:v>3.0728801063789542E-4</c:v>
                </c:pt>
                <c:pt idx="5206">
                  <c:v>3.0699744144414197E-4</c:v>
                </c:pt>
                <c:pt idx="5207">
                  <c:v>3.0670720285732212E-4</c:v>
                </c:pt>
                <c:pt idx="5208">
                  <c:v>3.0641729443807854E-4</c:v>
                </c:pt>
                <c:pt idx="5209">
                  <c:v>3.0612771574772048E-4</c:v>
                </c:pt>
                <c:pt idx="5210">
                  <c:v>3.0583846634822356E-4</c:v>
                </c:pt>
                <c:pt idx="5211">
                  <c:v>3.0554954580222938E-4</c:v>
                </c:pt>
                <c:pt idx="5212">
                  <c:v>3.0526095367304349E-4</c:v>
                </c:pt>
                <c:pt idx="5213">
                  <c:v>3.0497268952463393E-4</c:v>
                </c:pt>
                <c:pt idx="5214">
                  <c:v>3.0468475292163042E-4</c:v>
                </c:pt>
                <c:pt idx="5215">
                  <c:v>3.043971434293252E-4</c:v>
                </c:pt>
                <c:pt idx="5216">
                  <c:v>3.0410986061366806E-4</c:v>
                </c:pt>
                <c:pt idx="5217">
                  <c:v>3.0382290404126815E-4</c:v>
                </c:pt>
                <c:pt idx="5218">
                  <c:v>3.0353627327939155E-4</c:v>
                </c:pt>
                <c:pt idx="5219">
                  <c:v>3.0324996789596082E-4</c:v>
                </c:pt>
                <c:pt idx="5220">
                  <c:v>3.0296398745955407E-4</c:v>
                </c:pt>
                <c:pt idx="5221">
                  <c:v>3.0267833153940256E-4</c:v>
                </c:pt>
                <c:pt idx="5222">
                  <c:v>3.0239299970539173E-4</c:v>
                </c:pt>
                <c:pt idx="5223">
                  <c:v>3.0210799152805673E-4</c:v>
                </c:pt>
                <c:pt idx="5224">
                  <c:v>3.0182330657858522E-4</c:v>
                </c:pt>
                <c:pt idx="5225">
                  <c:v>3.0153894442881311E-4</c:v>
                </c:pt>
                <c:pt idx="5226">
                  <c:v>3.0125490465122642E-4</c:v>
                </c:pt>
                <c:pt idx="5227">
                  <c:v>3.0097118681895698E-4</c:v>
                </c:pt>
                <c:pt idx="5228">
                  <c:v>3.0068779050578209E-4</c:v>
                </c:pt>
                <c:pt idx="5229">
                  <c:v>3.004047152861273E-4</c:v>
                </c:pt>
                <c:pt idx="5230">
                  <c:v>3.0012196073505898E-4</c:v>
                </c:pt>
                <c:pt idx="5231">
                  <c:v>2.9983952642828799E-4</c:v>
                </c:pt>
                <c:pt idx="5232">
                  <c:v>2.9955741194216689E-4</c:v>
                </c:pt>
                <c:pt idx="5233">
                  <c:v>2.9927561685368911E-4</c:v>
                </c:pt>
                <c:pt idx="5234">
                  <c:v>2.9899414074048672E-4</c:v>
                </c:pt>
                <c:pt idx="5235">
                  <c:v>2.9871298318083224E-4</c:v>
                </c:pt>
                <c:pt idx="5236">
                  <c:v>2.984321437536333E-4</c:v>
                </c:pt>
                <c:pt idx="5237">
                  <c:v>2.9815162203843598E-4</c:v>
                </c:pt>
                <c:pt idx="5238">
                  <c:v>2.9787141761542044E-4</c:v>
                </c:pt>
                <c:pt idx="5239">
                  <c:v>2.9759153006540204E-4</c:v>
                </c:pt>
                <c:pt idx="5240">
                  <c:v>2.9731195896982832E-4</c:v>
                </c:pt>
                <c:pt idx="5241">
                  <c:v>2.9703270391077946E-4</c:v>
                </c:pt>
                <c:pt idx="5242">
                  <c:v>2.9675376447096664E-4</c:v>
                </c:pt>
                <c:pt idx="5243">
                  <c:v>2.9647514023373054E-4</c:v>
                </c:pt>
                <c:pt idx="5244">
                  <c:v>2.9619683078304135E-4</c:v>
                </c:pt>
                <c:pt idx="5245">
                  <c:v>2.9591883570349658E-4</c:v>
                </c:pt>
                <c:pt idx="5246">
                  <c:v>2.9564115458032052E-4</c:v>
                </c:pt>
                <c:pt idx="5247">
                  <c:v>2.9536378699936372E-4</c:v>
                </c:pt>
                <c:pt idx="5248">
                  <c:v>2.9508673254710036E-4</c:v>
                </c:pt>
                <c:pt idx="5249">
                  <c:v>2.9480999081062895E-4</c:v>
                </c:pt>
                <c:pt idx="5250">
                  <c:v>2.9453356137767024E-4</c:v>
                </c:pt>
                <c:pt idx="5251">
                  <c:v>2.9425744383656605E-4</c:v>
                </c:pt>
                <c:pt idx="5252">
                  <c:v>2.9398163777627945E-4</c:v>
                </c:pt>
                <c:pt idx="5253">
                  <c:v>2.9370614278639195E-4</c:v>
                </c:pt>
                <c:pt idx="5254">
                  <c:v>2.9343095845710374E-4</c:v>
                </c:pt>
                <c:pt idx="5255">
                  <c:v>2.9315608437923221E-4</c:v>
                </c:pt>
                <c:pt idx="5256">
                  <c:v>2.9288152014421062E-4</c:v>
                </c:pt>
                <c:pt idx="5257">
                  <c:v>2.9260726534408797E-4</c:v>
                </c:pt>
                <c:pt idx="5258">
                  <c:v>2.9233331957152715E-4</c:v>
                </c:pt>
                <c:pt idx="5259">
                  <c:v>2.9205968241980399E-4</c:v>
                </c:pt>
                <c:pt idx="5260">
                  <c:v>2.9178635348280584E-4</c:v>
                </c:pt>
                <c:pt idx="5261">
                  <c:v>2.9151333235503241E-4</c:v>
                </c:pt>
                <c:pt idx="5262">
                  <c:v>2.9124061863159176E-4</c:v>
                </c:pt>
                <c:pt idx="5263">
                  <c:v>2.9096821190820199E-4</c:v>
                </c:pt>
                <c:pt idx="5264">
                  <c:v>2.9069611178118859E-4</c:v>
                </c:pt>
                <c:pt idx="5265">
                  <c:v>2.9042431784748413E-4</c:v>
                </c:pt>
                <c:pt idx="5266">
                  <c:v>2.901528297046275E-4</c:v>
                </c:pt>
                <c:pt idx="5267">
                  <c:v>2.8988164695076035E-4</c:v>
                </c:pt>
                <c:pt idx="5268">
                  <c:v>2.8961076918463091E-4</c:v>
                </c:pt>
                <c:pt idx="5269">
                  <c:v>2.8934019600558835E-4</c:v>
                </c:pt>
                <c:pt idx="5270">
                  <c:v>2.8906992701358431E-4</c:v>
                </c:pt>
                <c:pt idx="5271">
                  <c:v>2.88799961809171E-4</c:v>
                </c:pt>
                <c:pt idx="5272">
                  <c:v>2.8853029999349983E-4</c:v>
                </c:pt>
                <c:pt idx="5273">
                  <c:v>2.882609411683217E-4</c:v>
                </c:pt>
                <c:pt idx="5274">
                  <c:v>2.8799188493598514E-4</c:v>
                </c:pt>
                <c:pt idx="5275">
                  <c:v>2.8772313089943505E-4</c:v>
                </c:pt>
                <c:pt idx="5276">
                  <c:v>2.8745467866221164E-4</c:v>
                </c:pt>
                <c:pt idx="5277">
                  <c:v>2.8718652782845031E-4</c:v>
                </c:pt>
                <c:pt idx="5278">
                  <c:v>2.869186780028805E-4</c:v>
                </c:pt>
                <c:pt idx="5279">
                  <c:v>2.8665112879082346E-4</c:v>
                </c:pt>
                <c:pt idx="5280">
                  <c:v>2.8638387979819228E-4</c:v>
                </c:pt>
                <c:pt idx="5281">
                  <c:v>2.8611693063149124E-4</c:v>
                </c:pt>
                <c:pt idx="5282">
                  <c:v>2.8585028089781405E-4</c:v>
                </c:pt>
                <c:pt idx="5283">
                  <c:v>2.8558393020484312E-4</c:v>
                </c:pt>
                <c:pt idx="5284">
                  <c:v>2.8531787816084845E-4</c:v>
                </c:pt>
                <c:pt idx="5285">
                  <c:v>2.850521243746866E-4</c:v>
                </c:pt>
                <c:pt idx="5286">
                  <c:v>2.8478666845579964E-4</c:v>
                </c:pt>
                <c:pt idx="5287">
                  <c:v>2.8452151001421525E-4</c:v>
                </c:pt>
                <c:pt idx="5288">
                  <c:v>2.842566486605441E-4</c:v>
                </c:pt>
                <c:pt idx="5289">
                  <c:v>2.8399208400597996E-4</c:v>
                </c:pt>
                <c:pt idx="5290">
                  <c:v>2.8372781566229807E-4</c:v>
                </c:pt>
                <c:pt idx="5291">
                  <c:v>2.8346384324185462E-4</c:v>
                </c:pt>
                <c:pt idx="5292">
                  <c:v>2.8320016635758591E-4</c:v>
                </c:pt>
                <c:pt idx="5293">
                  <c:v>2.8293678462300705E-4</c:v>
                </c:pt>
                <c:pt idx="5294">
                  <c:v>2.826736976522096E-4</c:v>
                </c:pt>
                <c:pt idx="5295">
                  <c:v>2.82410905059864E-4</c:v>
                </c:pt>
                <c:pt idx="5296">
                  <c:v>2.8214840646121557E-4</c:v>
                </c:pt>
                <c:pt idx="5297">
                  <c:v>2.818862014720848E-4</c:v>
                </c:pt>
                <c:pt idx="5298">
                  <c:v>2.816242897088665E-4</c:v>
                </c:pt>
                <c:pt idx="5299">
                  <c:v>2.8136267078852814E-4</c:v>
                </c:pt>
                <c:pt idx="5300">
                  <c:v>2.8110134432860861E-4</c:v>
                </c:pt>
                <c:pt idx="5301">
                  <c:v>2.808403099472195E-4</c:v>
                </c:pt>
                <c:pt idx="5302">
                  <c:v>2.805795672630411E-4</c:v>
                </c:pt>
                <c:pt idx="5303">
                  <c:v>2.8031911589532351E-4</c:v>
                </c:pt>
                <c:pt idx="5304">
                  <c:v>2.8005895546388446E-4</c:v>
                </c:pt>
                <c:pt idx="5305">
                  <c:v>2.7979908558911024E-4</c:v>
                </c:pt>
                <c:pt idx="5306">
                  <c:v>2.7953950589195206E-4</c:v>
                </c:pt>
                <c:pt idx="5307">
                  <c:v>2.7928021599392714E-4</c:v>
                </c:pt>
                <c:pt idx="5308">
                  <c:v>2.7902121551711767E-4</c:v>
                </c:pt>
                <c:pt idx="5309">
                  <c:v>2.7876250408416818E-4</c:v>
                </c:pt>
                <c:pt idx="5310">
                  <c:v>2.7850408131828636E-4</c:v>
                </c:pt>
                <c:pt idx="5311">
                  <c:v>2.7824594684324182E-4</c:v>
                </c:pt>
                <c:pt idx="5312">
                  <c:v>2.7798810028336371E-4</c:v>
                </c:pt>
                <c:pt idx="5313">
                  <c:v>2.7773054126354187E-4</c:v>
                </c:pt>
                <c:pt idx="5314">
                  <c:v>2.7747326940922456E-4</c:v>
                </c:pt>
                <c:pt idx="5315">
                  <c:v>2.7721628434641815E-4</c:v>
                </c:pt>
                <c:pt idx="5316">
                  <c:v>2.7695958570168611E-4</c:v>
                </c:pt>
                <c:pt idx="5317">
                  <c:v>2.7670317310214655E-4</c:v>
                </c:pt>
                <c:pt idx="5318">
                  <c:v>2.7644704617547342E-4</c:v>
                </c:pt>
                <c:pt idx="5319">
                  <c:v>2.7619120454989581E-4</c:v>
                </c:pt>
                <c:pt idx="5320">
                  <c:v>2.7593564785419428E-4</c:v>
                </c:pt>
                <c:pt idx="5321">
                  <c:v>2.7568037571770255E-4</c:v>
                </c:pt>
                <c:pt idx="5322">
                  <c:v>2.7542538777030554E-4</c:v>
                </c:pt>
                <c:pt idx="5323">
                  <c:v>2.7517068364243865E-4</c:v>
                </c:pt>
                <c:pt idx="5324">
                  <c:v>2.7491626296508655E-4</c:v>
                </c:pt>
                <c:pt idx="5325">
                  <c:v>2.7466212536978281E-4</c:v>
                </c:pt>
                <c:pt idx="5326">
                  <c:v>2.7440827048860815E-4</c:v>
                </c:pt>
                <c:pt idx="5327">
                  <c:v>2.7415469795418992E-4</c:v>
                </c:pt>
                <c:pt idx="5328">
                  <c:v>2.739014073997023E-4</c:v>
                </c:pt>
                <c:pt idx="5329">
                  <c:v>2.7364839845886289E-4</c:v>
                </c:pt>
                <c:pt idx="5330">
                  <c:v>2.7339567076593515E-4</c:v>
                </c:pt>
                <c:pt idx="5331">
                  <c:v>2.731432239557237E-4</c:v>
                </c:pt>
                <c:pt idx="5332">
                  <c:v>2.7289105766357697E-4</c:v>
                </c:pt>
                <c:pt idx="5333">
                  <c:v>2.7263917152538339E-4</c:v>
                </c:pt>
                <c:pt idx="5334">
                  <c:v>2.7238756517757224E-4</c:v>
                </c:pt>
                <c:pt idx="5335">
                  <c:v>2.7213623825711247E-4</c:v>
                </c:pt>
                <c:pt idx="5336">
                  <c:v>2.7188519040151148E-4</c:v>
                </c:pt>
                <c:pt idx="5337">
                  <c:v>2.7163442124881402E-4</c:v>
                </c:pt>
                <c:pt idx="5338">
                  <c:v>2.7138393043760228E-4</c:v>
                </c:pt>
                <c:pt idx="5339">
                  <c:v>2.711337176069938E-4</c:v>
                </c:pt>
                <c:pt idx="5340">
                  <c:v>2.7088378239664072E-4</c:v>
                </c:pt>
                <c:pt idx="5341">
                  <c:v>2.7063412444673006E-4</c:v>
                </c:pt>
                <c:pt idx="5342">
                  <c:v>2.703847433979815E-4</c:v>
                </c:pt>
                <c:pt idx="5343">
                  <c:v>2.7013563889164815E-4</c:v>
                </c:pt>
                <c:pt idx="5344">
                  <c:v>2.6988681056951222E-4</c:v>
                </c:pt>
                <c:pt idx="5345">
                  <c:v>2.6963825807388891E-4</c:v>
                </c:pt>
                <c:pt idx="5346">
                  <c:v>2.6938998104762192E-4</c:v>
                </c:pt>
                <c:pt idx="5347">
                  <c:v>2.6914197913408352E-4</c:v>
                </c:pt>
                <c:pt idx="5348">
                  <c:v>2.6889425197717441E-4</c:v>
                </c:pt>
                <c:pt idx="5349">
                  <c:v>2.6864679922132192E-4</c:v>
                </c:pt>
                <c:pt idx="5350">
                  <c:v>2.6839962051148004E-4</c:v>
                </c:pt>
                <c:pt idx="5351">
                  <c:v>2.68152715493127E-4</c:v>
                </c:pt>
                <c:pt idx="5352">
                  <c:v>2.6790608381226609E-4</c:v>
                </c:pt>
                <c:pt idx="5353">
                  <c:v>2.6765972511542474E-4</c:v>
                </c:pt>
                <c:pt idx="5354">
                  <c:v>2.6741363904965183E-4</c:v>
                </c:pt>
                <c:pt idx="5355">
                  <c:v>2.6716782526251854E-4</c:v>
                </c:pt>
                <c:pt idx="5356">
                  <c:v>2.6692228340211694E-4</c:v>
                </c:pt>
                <c:pt idx="5357">
                  <c:v>2.6667701311705925E-4</c:v>
                </c:pt>
                <c:pt idx="5358">
                  <c:v>2.6643201405647662E-4</c:v>
                </c:pt>
                <c:pt idx="5359">
                  <c:v>2.6618728587001877E-4</c:v>
                </c:pt>
                <c:pt idx="5360">
                  <c:v>2.6594282820785242E-4</c:v>
                </c:pt>
                <c:pt idx="5361">
                  <c:v>2.6569864072066151E-4</c:v>
                </c:pt>
                <c:pt idx="5362">
                  <c:v>2.654547230596454E-4</c:v>
                </c:pt>
                <c:pt idx="5363">
                  <c:v>2.6521107487651791E-4</c:v>
                </c:pt>
                <c:pt idx="5364">
                  <c:v>2.6496769582350728E-4</c:v>
                </c:pt>
                <c:pt idx="5365">
                  <c:v>2.6472458555335486E-4</c:v>
                </c:pt>
                <c:pt idx="5366">
                  <c:v>2.6448174371931476E-4</c:v>
                </c:pt>
                <c:pt idx="5367">
                  <c:v>2.6423916997515173E-4</c:v>
                </c:pt>
                <c:pt idx="5368">
                  <c:v>2.639968639751415E-4</c:v>
                </c:pt>
                <c:pt idx="5369">
                  <c:v>2.6375482537406992E-4</c:v>
                </c:pt>
                <c:pt idx="5370">
                  <c:v>2.6351305382723157E-4</c:v>
                </c:pt>
                <c:pt idx="5371">
                  <c:v>2.6327154899042781E-4</c:v>
                </c:pt>
                <c:pt idx="5372">
                  <c:v>2.630303105199698E-4</c:v>
                </c:pt>
                <c:pt idx="5373">
                  <c:v>2.6278933807267292E-4</c:v>
                </c:pt>
                <c:pt idx="5374">
                  <c:v>2.6254863130585859E-4</c:v>
                </c:pt>
                <c:pt idx="5375">
                  <c:v>2.6230818987735418E-4</c:v>
                </c:pt>
                <c:pt idx="5376">
                  <c:v>2.6206801344548877E-4</c:v>
                </c:pt>
                <c:pt idx="5377">
                  <c:v>2.61828101669097E-4</c:v>
                </c:pt>
                <c:pt idx="5378">
                  <c:v>2.6158845420751312E-4</c:v>
                </c:pt>
                <c:pt idx="5379">
                  <c:v>2.6134907072057482E-4</c:v>
                </c:pt>
                <c:pt idx="5380">
                  <c:v>2.611099508686195E-4</c:v>
                </c:pt>
                <c:pt idx="5381">
                  <c:v>2.6087109431248391E-4</c:v>
                </c:pt>
                <c:pt idx="5382">
                  <c:v>2.6063250071350447E-4</c:v>
                </c:pt>
                <c:pt idx="5383">
                  <c:v>2.60394169733515E-4</c:v>
                </c:pt>
                <c:pt idx="5384">
                  <c:v>2.6015610103484704E-4</c:v>
                </c:pt>
                <c:pt idx="5385">
                  <c:v>2.599182942803285E-4</c:v>
                </c:pt>
                <c:pt idx="5386">
                  <c:v>2.5968074913328273E-4</c:v>
                </c:pt>
                <c:pt idx="5387">
                  <c:v>2.5944346525752808E-4</c:v>
                </c:pt>
                <c:pt idx="5388">
                  <c:v>2.5920644231737587E-4</c:v>
                </c:pt>
                <c:pt idx="5389">
                  <c:v>2.5896967997763258E-4</c:v>
                </c:pt>
                <c:pt idx="5390">
                  <c:v>2.5873317790359488E-4</c:v>
                </c:pt>
                <c:pt idx="5391">
                  <c:v>2.5849693576105207E-4</c:v>
                </c:pt>
                <c:pt idx="5392">
                  <c:v>2.5826095321628391E-4</c:v>
                </c:pt>
                <c:pt idx="5393">
                  <c:v>2.5802522993606015E-4</c:v>
                </c:pt>
                <c:pt idx="5394">
                  <c:v>2.577897655876404E-4</c:v>
                </c:pt>
                <c:pt idx="5395">
                  <c:v>2.5755455983877002E-4</c:v>
                </c:pt>
                <c:pt idx="5396">
                  <c:v>2.5731961235768512E-4</c:v>
                </c:pt>
                <c:pt idx="5397">
                  <c:v>2.5708492281310645E-4</c:v>
                </c:pt>
                <c:pt idx="5398">
                  <c:v>2.5685049087424136E-4</c:v>
                </c:pt>
                <c:pt idx="5399">
                  <c:v>2.566163162107808E-4</c:v>
                </c:pt>
                <c:pt idx="5400">
                  <c:v>2.5638239849290202E-4</c:v>
                </c:pt>
                <c:pt idx="5401">
                  <c:v>2.5614873739126528E-4</c:v>
                </c:pt>
                <c:pt idx="5402">
                  <c:v>2.5591533257701232E-4</c:v>
                </c:pt>
                <c:pt idx="5403">
                  <c:v>2.5568218372176802E-4</c:v>
                </c:pt>
                <c:pt idx="5404">
                  <c:v>2.5544929049763781E-4</c:v>
                </c:pt>
                <c:pt idx="5405">
                  <c:v>2.5521665257720696E-4</c:v>
                </c:pt>
                <c:pt idx="5406">
                  <c:v>2.549842696335415E-4</c:v>
                </c:pt>
                <c:pt idx="5407">
                  <c:v>2.547521413401848E-4</c:v>
                </c:pt>
                <c:pt idx="5408">
                  <c:v>2.5452026737115879E-4</c:v>
                </c:pt>
                <c:pt idx="5409">
                  <c:v>2.5428864740096235E-4</c:v>
                </c:pt>
                <c:pt idx="5410">
                  <c:v>2.5405728110457107E-4</c:v>
                </c:pt>
                <c:pt idx="5411">
                  <c:v>2.538261681574358E-4</c:v>
                </c:pt>
                <c:pt idx="5412">
                  <c:v>2.5359530823548186E-4</c:v>
                </c:pt>
                <c:pt idx="5413">
                  <c:v>2.5336470101510898E-4</c:v>
                </c:pt>
                <c:pt idx="5414">
                  <c:v>2.5313434617319039E-4</c:v>
                </c:pt>
                <c:pt idx="5415">
                  <c:v>2.5290424338707067E-4</c:v>
                </c:pt>
                <c:pt idx="5416">
                  <c:v>2.5267439233456738E-4</c:v>
                </c:pt>
                <c:pt idx="5417">
                  <c:v>2.5244479269396808E-4</c:v>
                </c:pt>
                <c:pt idx="5418">
                  <c:v>2.5221544414403098E-4</c:v>
                </c:pt>
                <c:pt idx="5419">
                  <c:v>2.519863463639822E-4</c:v>
                </c:pt>
                <c:pt idx="5420">
                  <c:v>2.517574990335189E-4</c:v>
                </c:pt>
                <c:pt idx="5421">
                  <c:v>2.5152890183280401E-4</c:v>
                </c:pt>
                <c:pt idx="5422">
                  <c:v>2.5130055444246854E-4</c:v>
                </c:pt>
                <c:pt idx="5423">
                  <c:v>2.5107245654360909E-4</c:v>
                </c:pt>
                <c:pt idx="5424">
                  <c:v>2.5084460781778781E-4</c:v>
                </c:pt>
                <c:pt idx="5425">
                  <c:v>2.5061700794703226E-4</c:v>
                </c:pt>
                <c:pt idx="5426">
                  <c:v>2.5038965661383297E-4</c:v>
                </c:pt>
                <c:pt idx="5427">
                  <c:v>2.5016255350114456E-4</c:v>
                </c:pt>
                <c:pt idx="5428">
                  <c:v>2.4993569829238389E-4</c:v>
                </c:pt>
                <c:pt idx="5429">
                  <c:v>2.4970909067142889E-4</c:v>
                </c:pt>
                <c:pt idx="5430">
                  <c:v>2.4948273032261915E-4</c:v>
                </c:pt>
                <c:pt idx="5431">
                  <c:v>2.4925661693075382E-4</c:v>
                </c:pt>
                <c:pt idx="5432">
                  <c:v>2.4903075018109218E-4</c:v>
                </c:pt>
                <c:pt idx="5433">
                  <c:v>2.4880512975935132E-4</c:v>
                </c:pt>
                <c:pt idx="5434">
                  <c:v>2.4857975535170698E-4</c:v>
                </c:pt>
                <c:pt idx="5435">
                  <c:v>2.4835462664479183E-4</c:v>
                </c:pt>
                <c:pt idx="5436">
                  <c:v>2.4812974332569416E-4</c:v>
                </c:pt>
                <c:pt idx="5437">
                  <c:v>2.4790510508195998E-4</c:v>
                </c:pt>
                <c:pt idx="5438">
                  <c:v>2.4768071160158746E-4</c:v>
                </c:pt>
                <c:pt idx="5439">
                  <c:v>2.4745656257303146E-4</c:v>
                </c:pt>
                <c:pt idx="5440">
                  <c:v>2.4723265768519852E-4</c:v>
                </c:pt>
                <c:pt idx="5441">
                  <c:v>2.4700899662744854E-4</c:v>
                </c:pt>
                <c:pt idx="5442">
                  <c:v>2.4678557908959341E-4</c:v>
                </c:pt>
                <c:pt idx="5443">
                  <c:v>2.4656240476189628E-4</c:v>
                </c:pt>
                <c:pt idx="5444">
                  <c:v>2.4633947333507045E-4</c:v>
                </c:pt>
                <c:pt idx="5445">
                  <c:v>2.4611678450027897E-4</c:v>
                </c:pt>
                <c:pt idx="5446">
                  <c:v>2.4589433794913398E-4</c:v>
                </c:pt>
                <c:pt idx="5447">
                  <c:v>2.4567213337369637E-4</c:v>
                </c:pt>
                <c:pt idx="5448">
                  <c:v>2.454501704664737E-4</c:v>
                </c:pt>
                <c:pt idx="5449">
                  <c:v>2.4522844892042043E-4</c:v>
                </c:pt>
                <c:pt idx="5450">
                  <c:v>2.4500696842893815E-4</c:v>
                </c:pt>
                <c:pt idx="5451">
                  <c:v>2.4478572868587246E-4</c:v>
                </c:pt>
                <c:pt idx="5452">
                  <c:v>2.4456472938551429E-4</c:v>
                </c:pt>
                <c:pt idx="5453">
                  <c:v>2.4434397022259855E-4</c:v>
                </c:pt>
                <c:pt idx="5454">
                  <c:v>2.4412345089230205E-4</c:v>
                </c:pt>
                <c:pt idx="5455">
                  <c:v>2.4390317109024566E-4</c:v>
                </c:pt>
                <c:pt idx="5456">
                  <c:v>2.4368313051249086E-4</c:v>
                </c:pt>
                <c:pt idx="5457">
                  <c:v>2.4346332885554164E-4</c:v>
                </c:pt>
                <c:pt idx="5458">
                  <c:v>2.4324376581633987E-4</c:v>
                </c:pt>
                <c:pt idx="5459">
                  <c:v>2.4302444109226858E-4</c:v>
                </c:pt>
                <c:pt idx="5460">
                  <c:v>2.4280535438115001E-4</c:v>
                </c:pt>
                <c:pt idx="5461">
                  <c:v>2.4258650538124289E-4</c:v>
                </c:pt>
                <c:pt idx="5462">
                  <c:v>2.4236789379124472E-4</c:v>
                </c:pt>
                <c:pt idx="5463">
                  <c:v>2.4214951931028891E-4</c:v>
                </c:pt>
                <c:pt idx="5464">
                  <c:v>2.4193138163794572E-4</c:v>
                </c:pt>
                <c:pt idx="5465">
                  <c:v>2.4171348047421961E-4</c:v>
                </c:pt>
                <c:pt idx="5466">
                  <c:v>2.4149581551954991E-4</c:v>
                </c:pt>
                <c:pt idx="5467">
                  <c:v>2.4127838647481072E-4</c:v>
                </c:pt>
                <c:pt idx="5468">
                  <c:v>2.41061193041308E-4</c:v>
                </c:pt>
                <c:pt idx="5469">
                  <c:v>2.4084423492078076E-4</c:v>
                </c:pt>
                <c:pt idx="5470">
                  <c:v>2.4062751181539945E-4</c:v>
                </c:pt>
                <c:pt idx="5471">
                  <c:v>2.4041102342776621E-4</c:v>
                </c:pt>
                <c:pt idx="5472">
                  <c:v>2.4019476946091265E-4</c:v>
                </c:pt>
                <c:pt idx="5473">
                  <c:v>2.3997874961830071E-4</c:v>
                </c:pt>
                <c:pt idx="5474">
                  <c:v>2.3976296360382068E-4</c:v>
                </c:pt>
                <c:pt idx="5475">
                  <c:v>2.3954741112179156E-4</c:v>
                </c:pt>
                <c:pt idx="5476">
                  <c:v>2.3933209187695958E-4</c:v>
                </c:pt>
                <c:pt idx="5477">
                  <c:v>2.391170055744976E-4</c:v>
                </c:pt>
                <c:pt idx="5478">
                  <c:v>2.3890215192000507E-4</c:v>
                </c:pt>
                <c:pt idx="5479">
                  <c:v>2.3868753061950671E-4</c:v>
                </c:pt>
                <c:pt idx="5480">
                  <c:v>2.3847314137945231E-4</c:v>
                </c:pt>
                <c:pt idx="5481">
                  <c:v>2.3825898390671482E-4</c:v>
                </c:pt>
                <c:pt idx="5482">
                  <c:v>2.3804505790859189E-4</c:v>
                </c:pt>
                <c:pt idx="5483">
                  <c:v>2.3783136309280236E-4</c:v>
                </c:pt>
                <c:pt idx="5484">
                  <c:v>2.3761789916748805E-4</c:v>
                </c:pt>
                <c:pt idx="5485">
                  <c:v>2.3740466584121247E-4</c:v>
                </c:pt>
                <c:pt idx="5486">
                  <c:v>2.3719166282295815E-4</c:v>
                </c:pt>
                <c:pt idx="5487">
                  <c:v>2.3697888982212947E-4</c:v>
                </c:pt>
                <c:pt idx="5488">
                  <c:v>2.3676634654854855E-4</c:v>
                </c:pt>
                <c:pt idx="5489">
                  <c:v>2.3655403271245691E-4</c:v>
                </c:pt>
                <c:pt idx="5490">
                  <c:v>2.36341948024514E-4</c:v>
                </c:pt>
                <c:pt idx="5491">
                  <c:v>2.3613009219579655E-4</c:v>
                </c:pt>
                <c:pt idx="5492">
                  <c:v>2.3591846493779673E-4</c:v>
                </c:pt>
                <c:pt idx="5493">
                  <c:v>2.3570706596242382E-4</c:v>
                </c:pt>
                <c:pt idx="5494">
                  <c:v>2.3549589498200209E-4</c:v>
                </c:pt>
                <c:pt idx="5495">
                  <c:v>2.3528495170927025E-4</c:v>
                </c:pt>
                <c:pt idx="5496">
                  <c:v>2.3507423585738049E-4</c:v>
                </c:pt>
                <c:pt idx="5497">
                  <c:v>2.3486374713989884E-4</c:v>
                </c:pt>
                <c:pt idx="5498">
                  <c:v>2.3465348527080307E-4</c:v>
                </c:pt>
                <c:pt idx="5499">
                  <c:v>2.3444344996448305E-4</c:v>
                </c:pt>
                <c:pt idx="5500">
                  <c:v>2.3423364093574055E-4</c:v>
                </c:pt>
                <c:pt idx="5501">
                  <c:v>2.3402405789978704E-4</c:v>
                </c:pt>
                <c:pt idx="5502">
                  <c:v>2.3381470057224396E-4</c:v>
                </c:pt>
                <c:pt idx="5503">
                  <c:v>2.3360556866914198E-4</c:v>
                </c:pt>
                <c:pt idx="5504">
                  <c:v>2.3339666190692047E-4</c:v>
                </c:pt>
                <c:pt idx="5505">
                  <c:v>2.3318798000242707E-4</c:v>
                </c:pt>
                <c:pt idx="5506">
                  <c:v>2.3297952267291541E-4</c:v>
                </c:pt>
                <c:pt idx="5507">
                  <c:v>2.3277128963604673E-4</c:v>
                </c:pt>
                <c:pt idx="5508">
                  <c:v>2.3256328060988735E-4</c:v>
                </c:pt>
                <c:pt idx="5509">
                  <c:v>2.3235549531290989E-4</c:v>
                </c:pt>
                <c:pt idx="5510">
                  <c:v>2.3214793346399039E-4</c:v>
                </c:pt>
                <c:pt idx="5511">
                  <c:v>2.319405947824098E-4</c:v>
                </c:pt>
                <c:pt idx="5512">
                  <c:v>2.3173347898785158E-4</c:v>
                </c:pt>
                <c:pt idx="5513">
                  <c:v>2.3152658580040156E-4</c:v>
                </c:pt>
                <c:pt idx="5514">
                  <c:v>2.3131991494054904E-4</c:v>
                </c:pt>
                <c:pt idx="5515">
                  <c:v>2.3111346612918321E-4</c:v>
                </c:pt>
                <c:pt idx="5516">
                  <c:v>2.3090723908759396E-4</c:v>
                </c:pt>
                <c:pt idx="5517">
                  <c:v>2.3070123353747239E-4</c:v>
                </c:pt>
                <c:pt idx="5518">
                  <c:v>2.3049544920090783E-4</c:v>
                </c:pt>
                <c:pt idx="5519">
                  <c:v>2.3028988580038839E-4</c:v>
                </c:pt>
                <c:pt idx="5520">
                  <c:v>2.3008454305880073E-4</c:v>
                </c:pt>
                <c:pt idx="5521">
                  <c:v>2.2987942069942985E-4</c:v>
                </c:pt>
                <c:pt idx="5522">
                  <c:v>2.296745184459543E-4</c:v>
                </c:pt>
                <c:pt idx="5523">
                  <c:v>2.2946983602245289E-4</c:v>
                </c:pt>
                <c:pt idx="5524">
                  <c:v>2.292653731533974E-4</c:v>
                </c:pt>
                <c:pt idx="5525">
                  <c:v>2.2906112956365497E-4</c:v>
                </c:pt>
                <c:pt idx="5526">
                  <c:v>2.2885710497848747E-4</c:v>
                </c:pt>
                <c:pt idx="5527">
                  <c:v>2.2865329912354949E-4</c:v>
                </c:pt>
                <c:pt idx="5528">
                  <c:v>2.2844971172488951E-4</c:v>
                </c:pt>
                <c:pt idx="5529">
                  <c:v>2.28246342508948E-4</c:v>
                </c:pt>
                <c:pt idx="5530">
                  <c:v>2.2804319120255784E-4</c:v>
                </c:pt>
                <c:pt idx="5531">
                  <c:v>2.2784025753294111E-4</c:v>
                </c:pt>
                <c:pt idx="5532">
                  <c:v>2.2763754122771216E-4</c:v>
                </c:pt>
                <c:pt idx="5533">
                  <c:v>2.2743504201487458E-4</c:v>
                </c:pt>
                <c:pt idx="5534">
                  <c:v>2.2723275962282112E-4</c:v>
                </c:pt>
                <c:pt idx="5535">
                  <c:v>2.2703069378033299E-4</c:v>
                </c:pt>
                <c:pt idx="5536">
                  <c:v>2.2682884421657926E-4</c:v>
                </c:pt>
                <c:pt idx="5537">
                  <c:v>2.2662721066111637E-4</c:v>
                </c:pt>
                <c:pt idx="5538">
                  <c:v>2.264257928438881E-4</c:v>
                </c:pt>
                <c:pt idx="5539">
                  <c:v>2.2622459049522346E-4</c:v>
                </c:pt>
                <c:pt idx="5540">
                  <c:v>2.2602360334583765E-4</c:v>
                </c:pt>
                <c:pt idx="5541">
                  <c:v>2.2582283112682937E-4</c:v>
                </c:pt>
                <c:pt idx="5542">
                  <c:v>2.2562227356968316E-4</c:v>
                </c:pt>
                <c:pt idx="5543">
                  <c:v>2.2542193040626639E-4</c:v>
                </c:pt>
                <c:pt idx="5544">
                  <c:v>2.2522180136882907E-4</c:v>
                </c:pt>
                <c:pt idx="5545">
                  <c:v>2.250218861900046E-4</c:v>
                </c:pt>
                <c:pt idx="5546">
                  <c:v>2.2482218460280698E-4</c:v>
                </c:pt>
                <c:pt idx="5547">
                  <c:v>2.2462269634063192E-4</c:v>
                </c:pt>
                <c:pt idx="5548">
                  <c:v>2.2442342113725573E-4</c:v>
                </c:pt>
                <c:pt idx="5549">
                  <c:v>2.2422435872683391E-4</c:v>
                </c:pt>
                <c:pt idx="5550">
                  <c:v>2.2402550884390249E-4</c:v>
                </c:pt>
                <c:pt idx="5551">
                  <c:v>2.2382687122337539E-4</c:v>
                </c:pt>
                <c:pt idx="5552">
                  <c:v>2.2362844560054485E-4</c:v>
                </c:pt>
                <c:pt idx="5553">
                  <c:v>2.2343023171108009E-4</c:v>
                </c:pt>
                <c:pt idx="5554">
                  <c:v>2.2323222929102794E-4</c:v>
                </c:pt>
                <c:pt idx="5555">
                  <c:v>2.2303443807681123E-4</c:v>
                </c:pt>
                <c:pt idx="5556">
                  <c:v>2.2283685780522848E-4</c:v>
                </c:pt>
                <c:pt idx="5557">
                  <c:v>2.2263948821345299E-4</c:v>
                </c:pt>
                <c:pt idx="5558">
                  <c:v>2.2244232903903259E-4</c:v>
                </c:pt>
                <c:pt idx="5559">
                  <c:v>2.2224538001988883E-4</c:v>
                </c:pt>
                <c:pt idx="5560">
                  <c:v>2.2204864089431795E-4</c:v>
                </c:pt>
                <c:pt idx="5561">
                  <c:v>2.218521114009865E-4</c:v>
                </c:pt>
                <c:pt idx="5562">
                  <c:v>2.2165579127893511E-4</c:v>
                </c:pt>
                <c:pt idx="5563">
                  <c:v>2.2145968026757466E-4</c:v>
                </c:pt>
                <c:pt idx="5564">
                  <c:v>2.2126377810668699E-4</c:v>
                </c:pt>
                <c:pt idx="5565">
                  <c:v>2.2106808453642492E-4</c:v>
                </c:pt>
                <c:pt idx="5566">
                  <c:v>2.2087259929731088E-4</c:v>
                </c:pt>
                <c:pt idx="5567">
                  <c:v>2.2067732213023597E-4</c:v>
                </c:pt>
                <c:pt idx="5568">
                  <c:v>2.2048225277645936E-4</c:v>
                </c:pt>
                <c:pt idx="5569">
                  <c:v>2.2028739097760882E-4</c:v>
                </c:pt>
                <c:pt idx="5570">
                  <c:v>2.2009273647568008E-4</c:v>
                </c:pt>
                <c:pt idx="5571">
                  <c:v>2.198982890130341E-4</c:v>
                </c:pt>
                <c:pt idx="5572">
                  <c:v>2.1970404833239888E-4</c:v>
                </c:pt>
                <c:pt idx="5573">
                  <c:v>2.1951001417686822E-4</c:v>
                </c:pt>
                <c:pt idx="5574">
                  <c:v>2.1931618628990047E-4</c:v>
                </c:pt>
                <c:pt idx="5575">
                  <c:v>2.1912256441531771E-4</c:v>
                </c:pt>
                <c:pt idx="5576">
                  <c:v>2.1892914829730773E-4</c:v>
                </c:pt>
                <c:pt idx="5577">
                  <c:v>2.1873593768041965E-4</c:v>
                </c:pt>
                <c:pt idx="5578">
                  <c:v>2.1854293230956596E-4</c:v>
                </c:pt>
                <c:pt idx="5579">
                  <c:v>2.1835013193002194E-4</c:v>
                </c:pt>
                <c:pt idx="5580">
                  <c:v>2.1815753628742294E-4</c:v>
                </c:pt>
                <c:pt idx="5581">
                  <c:v>2.1796514512776636E-4</c:v>
                </c:pt>
                <c:pt idx="5582">
                  <c:v>2.1777295819740968E-4</c:v>
                </c:pt>
                <c:pt idx="5583">
                  <c:v>2.1758097524306988E-4</c:v>
                </c:pt>
                <c:pt idx="5584">
                  <c:v>2.1738919601182319E-4</c:v>
                </c:pt>
                <c:pt idx="5585">
                  <c:v>2.1719762025110493E-4</c:v>
                </c:pt>
                <c:pt idx="5586">
                  <c:v>2.1700624770870771E-4</c:v>
                </c:pt>
                <c:pt idx="5587">
                  <c:v>2.168150781327825E-4</c:v>
                </c:pt>
                <c:pt idx="5588">
                  <c:v>2.1662411127183612E-4</c:v>
                </c:pt>
                <c:pt idx="5589">
                  <c:v>2.1643334687473326E-4</c:v>
                </c:pt>
                <c:pt idx="5590">
                  <c:v>2.1624278469069234E-4</c:v>
                </c:pt>
                <c:pt idx="5591">
                  <c:v>2.1605242446928871E-4</c:v>
                </c:pt>
                <c:pt idx="5592">
                  <c:v>2.1586226596045121E-4</c:v>
                </c:pt>
                <c:pt idx="5593">
                  <c:v>2.15672308914464E-4</c:v>
                </c:pt>
                <c:pt idx="5594">
                  <c:v>2.1548255308196382E-4</c:v>
                </c:pt>
                <c:pt idx="5595">
                  <c:v>2.1529299821394058E-4</c:v>
                </c:pt>
                <c:pt idx="5596">
                  <c:v>2.1510364406173652E-4</c:v>
                </c:pt>
                <c:pt idx="5597">
                  <c:v>2.1491449037704547E-4</c:v>
                </c:pt>
                <c:pt idx="5598">
                  <c:v>2.1472553691191272E-4</c:v>
                </c:pt>
                <c:pt idx="5599">
                  <c:v>2.1453678341873525E-4</c:v>
                </c:pt>
                <c:pt idx="5600">
                  <c:v>2.1434822965025834E-4</c:v>
                </c:pt>
                <c:pt idx="5601">
                  <c:v>2.1415987535957818E-4</c:v>
                </c:pt>
                <c:pt idx="5602">
                  <c:v>2.139717203001399E-4</c:v>
                </c:pt>
                <c:pt idx="5603">
                  <c:v>2.1378376422573645E-4</c:v>
                </c:pt>
                <c:pt idx="5604">
                  <c:v>2.1359600689050881E-4</c:v>
                </c:pt>
                <c:pt idx="5605">
                  <c:v>2.1340844804894609E-4</c:v>
                </c:pt>
                <c:pt idx="5606">
                  <c:v>2.1322108745588347E-4</c:v>
                </c:pt>
                <c:pt idx="5607">
                  <c:v>2.130339248665034E-4</c:v>
                </c:pt>
                <c:pt idx="5608">
                  <c:v>2.12846960036332E-4</c:v>
                </c:pt>
                <c:pt idx="5609">
                  <c:v>2.1266019272124295E-4</c:v>
                </c:pt>
                <c:pt idx="5610">
                  <c:v>2.1247362267745316E-4</c:v>
                </c:pt>
                <c:pt idx="5611">
                  <c:v>2.1228724966152336E-4</c:v>
                </c:pt>
                <c:pt idx="5612">
                  <c:v>2.1210107343035939E-4</c:v>
                </c:pt>
                <c:pt idx="5613">
                  <c:v>2.1191509374120812E-4</c:v>
                </c:pt>
                <c:pt idx="5614">
                  <c:v>2.1172931035166043E-4</c:v>
                </c:pt>
                <c:pt idx="5615">
                  <c:v>2.1154372301964816E-4</c:v>
                </c:pt>
                <c:pt idx="5616">
                  <c:v>2.1135833150344482E-4</c:v>
                </c:pt>
                <c:pt idx="5617">
                  <c:v>2.111731355616647E-4</c:v>
                </c:pt>
                <c:pt idx="5618">
                  <c:v>2.1098813495326225E-4</c:v>
                </c:pt>
                <c:pt idx="5619">
                  <c:v>2.1080332943753196E-4</c:v>
                </c:pt>
                <c:pt idx="5620">
                  <c:v>2.1061871877410706E-4</c:v>
                </c:pt>
                <c:pt idx="5621">
                  <c:v>2.1043430272295986E-4</c:v>
                </c:pt>
                <c:pt idx="5622">
                  <c:v>2.1025008104440045E-4</c:v>
                </c:pt>
                <c:pt idx="5623">
                  <c:v>2.1006605349907671E-4</c:v>
                </c:pt>
                <c:pt idx="5624">
                  <c:v>2.0988221984797356E-4</c:v>
                </c:pt>
                <c:pt idx="5625">
                  <c:v>2.0969857985241242E-4</c:v>
                </c:pt>
                <c:pt idx="5626">
                  <c:v>2.0951513327405072E-4</c:v>
                </c:pt>
                <c:pt idx="5627">
                  <c:v>2.093318798748809E-4</c:v>
                </c:pt>
                <c:pt idx="5628">
                  <c:v>2.0914881941723072E-4</c:v>
                </c:pt>
                <c:pt idx="5629">
                  <c:v>2.0896595166376266E-4</c:v>
                </c:pt>
                <c:pt idx="5630">
                  <c:v>2.087832763774724E-4</c:v>
                </c:pt>
                <c:pt idx="5631">
                  <c:v>2.08600793321689E-4</c:v>
                </c:pt>
                <c:pt idx="5632">
                  <c:v>2.0841850226007517E-4</c:v>
                </c:pt>
                <c:pt idx="5633">
                  <c:v>2.0823640295662441E-4</c:v>
                </c:pt>
                <c:pt idx="5634">
                  <c:v>2.080544951756636E-4</c:v>
                </c:pt>
                <c:pt idx="5635">
                  <c:v>2.0787277868184945E-4</c:v>
                </c:pt>
                <c:pt idx="5636">
                  <c:v>2.0769125324016996E-4</c:v>
                </c:pt>
                <c:pt idx="5637">
                  <c:v>2.0750991861594387E-4</c:v>
                </c:pt>
                <c:pt idx="5638">
                  <c:v>2.073287745748186E-4</c:v>
                </c:pt>
                <c:pt idx="5639">
                  <c:v>2.0714782088277129E-4</c:v>
                </c:pt>
                <c:pt idx="5640">
                  <c:v>2.0696705730610722E-4</c:v>
                </c:pt>
                <c:pt idx="5641">
                  <c:v>2.0678648361146043E-4</c:v>
                </c:pt>
                <c:pt idx="5642">
                  <c:v>2.0660609956579205E-4</c:v>
                </c:pt>
                <c:pt idx="5643">
                  <c:v>2.0642590493639016E-4</c:v>
                </c:pt>
                <c:pt idx="5644">
                  <c:v>2.0624589949086976E-4</c:v>
                </c:pt>
                <c:pt idx="5645">
                  <c:v>2.060660829971721E-4</c:v>
                </c:pt>
                <c:pt idx="5646">
                  <c:v>2.0588645522356326E-4</c:v>
                </c:pt>
                <c:pt idx="5647">
                  <c:v>2.0570701593863432E-4</c:v>
                </c:pt>
                <c:pt idx="5648">
                  <c:v>2.0552776491130143E-4</c:v>
                </c:pt>
                <c:pt idx="5649">
                  <c:v>2.0534870191080435E-4</c:v>
                </c:pt>
                <c:pt idx="5650">
                  <c:v>2.0516982670670648E-4</c:v>
                </c:pt>
                <c:pt idx="5651">
                  <c:v>2.0499113906889398E-4</c:v>
                </c:pt>
                <c:pt idx="5652">
                  <c:v>2.0481263876757555E-4</c:v>
                </c:pt>
                <c:pt idx="5653">
                  <c:v>2.0463432557328169E-4</c:v>
                </c:pt>
                <c:pt idx="5654">
                  <c:v>2.0445619925686453E-4</c:v>
                </c:pt>
                <c:pt idx="5655">
                  <c:v>2.042782595894971E-4</c:v>
                </c:pt>
                <c:pt idx="5656">
                  <c:v>2.0410050634267271E-4</c:v>
                </c:pt>
                <c:pt idx="5657">
                  <c:v>2.0392293928820488E-4</c:v>
                </c:pt>
                <c:pt idx="5658">
                  <c:v>2.0374555819822592E-4</c:v>
                </c:pt>
                <c:pt idx="5659">
                  <c:v>2.0356836284518779E-4</c:v>
                </c:pt>
                <c:pt idx="5660">
                  <c:v>2.0339135300186006E-4</c:v>
                </c:pt>
                <c:pt idx="5661">
                  <c:v>2.032145284413308E-4</c:v>
                </c:pt>
                <c:pt idx="5662">
                  <c:v>2.0303788893700556E-4</c:v>
                </c:pt>
                <c:pt idx="5663">
                  <c:v>2.0286143426260649E-4</c:v>
                </c:pt>
                <c:pt idx="5664">
                  <c:v>2.0268516419217169E-4</c:v>
                </c:pt>
                <c:pt idx="5665">
                  <c:v>2.0250907850005606E-4</c:v>
                </c:pt>
                <c:pt idx="5666">
                  <c:v>2.0233317696092946E-4</c:v>
                </c:pt>
                <c:pt idx="5667">
                  <c:v>2.0215745934977622E-4</c:v>
                </c:pt>
                <c:pt idx="5668">
                  <c:v>2.0198192544189616E-4</c:v>
                </c:pt>
                <c:pt idx="5669">
                  <c:v>2.0180657501290232E-4</c:v>
                </c:pt>
                <c:pt idx="5670">
                  <c:v>2.0163140783872126E-4</c:v>
                </c:pt>
                <c:pt idx="5671">
                  <c:v>2.0145642369559221E-4</c:v>
                </c:pt>
                <c:pt idx="5672">
                  <c:v>2.0128162236006709E-4</c:v>
                </c:pt>
                <c:pt idx="5673">
                  <c:v>2.0110700360901013E-4</c:v>
                </c:pt>
                <c:pt idx="5674">
                  <c:v>2.009325672195967E-4</c:v>
                </c:pt>
                <c:pt idx="5675">
                  <c:v>2.0075831296931251E-4</c:v>
                </c:pt>
                <c:pt idx="5676">
                  <c:v>2.0058424063595486E-4</c:v>
                </c:pt>
                <c:pt idx="5677">
                  <c:v>2.0041034999763091E-4</c:v>
                </c:pt>
                <c:pt idx="5678">
                  <c:v>2.0023664083275623E-4</c:v>
                </c:pt>
                <c:pt idx="5679">
                  <c:v>2.0006311292005644E-4</c:v>
                </c:pt>
                <c:pt idx="5680">
                  <c:v>1.9988976603856542E-4</c:v>
                </c:pt>
                <c:pt idx="5681">
                  <c:v>1.9971659996762512E-4</c:v>
                </c:pt>
                <c:pt idx="5682">
                  <c:v>1.9954361448688498E-4</c:v>
                </c:pt>
                <c:pt idx="5683">
                  <c:v>1.9937080937630148E-4</c:v>
                </c:pt>
                <c:pt idx="5684">
                  <c:v>1.9919818441613803E-4</c:v>
                </c:pt>
                <c:pt idx="5685">
                  <c:v>1.9902573938696385E-4</c:v>
                </c:pt>
                <c:pt idx="5686">
                  <c:v>1.9885347406965384E-4</c:v>
                </c:pt>
                <c:pt idx="5687">
                  <c:v>1.9868138824538832E-4</c:v>
                </c:pt>
                <c:pt idx="5688">
                  <c:v>1.9850948169565193E-4</c:v>
                </c:pt>
                <c:pt idx="5689">
                  <c:v>1.9833775420223372E-4</c:v>
                </c:pt>
                <c:pt idx="5690">
                  <c:v>1.9816620554722646E-4</c:v>
                </c:pt>
                <c:pt idx="5691">
                  <c:v>1.9799483551302628E-4</c:v>
                </c:pt>
                <c:pt idx="5692">
                  <c:v>1.9782364388233205E-4</c:v>
                </c:pt>
                <c:pt idx="5693">
                  <c:v>1.9765263043814463E-4</c:v>
                </c:pt>
                <c:pt idx="5694">
                  <c:v>1.9748179496376729E-4</c:v>
                </c:pt>
                <c:pt idx="5695">
                  <c:v>1.9731113724280407E-4</c:v>
                </c:pt>
                <c:pt idx="5696">
                  <c:v>1.9714065705916044E-4</c:v>
                </c:pt>
                <c:pt idx="5697">
                  <c:v>1.9697035419704187E-4</c:v>
                </c:pt>
                <c:pt idx="5698">
                  <c:v>1.9680022844095402E-4</c:v>
                </c:pt>
                <c:pt idx="5699">
                  <c:v>1.9663027957570194E-4</c:v>
                </c:pt>
                <c:pt idx="5700">
                  <c:v>1.964605073863899E-4</c:v>
                </c:pt>
                <c:pt idx="5701">
                  <c:v>1.9629091165842026E-4</c:v>
                </c:pt>
                <c:pt idx="5702">
                  <c:v>1.9612149217749402E-4</c:v>
                </c:pt>
                <c:pt idx="5703">
                  <c:v>1.9595224872960917E-4</c:v>
                </c:pt>
                <c:pt idx="5704">
                  <c:v>1.9578318110106171E-4</c:v>
                </c:pt>
                <c:pt idx="5705">
                  <c:v>1.9561428907844346E-4</c:v>
                </c:pt>
                <c:pt idx="5706">
                  <c:v>1.9544557244864308E-4</c:v>
                </c:pt>
                <c:pt idx="5707">
                  <c:v>1.9527703099884433E-4</c:v>
                </c:pt>
                <c:pt idx="5708">
                  <c:v>1.9510866451652692E-4</c:v>
                </c:pt>
                <c:pt idx="5709">
                  <c:v>1.9494047278946513E-4</c:v>
                </c:pt>
                <c:pt idx="5710">
                  <c:v>1.9477245560572774E-4</c:v>
                </c:pt>
                <c:pt idx="5711">
                  <c:v>1.9460461275367749E-4</c:v>
                </c:pt>
                <c:pt idx="5712">
                  <c:v>1.9443694402196981E-4</c:v>
                </c:pt>
                <c:pt idx="5713">
                  <c:v>1.9426944919955435E-4</c:v>
                </c:pt>
                <c:pt idx="5714">
                  <c:v>1.9410212807567255E-4</c:v>
                </c:pt>
                <c:pt idx="5715">
                  <c:v>1.9393498043985812E-4</c:v>
                </c:pt>
                <c:pt idx="5716">
                  <c:v>1.937680060819362E-4</c:v>
                </c:pt>
                <c:pt idx="5717">
                  <c:v>1.9360120479202349E-4</c:v>
                </c:pt>
                <c:pt idx="5718">
                  <c:v>1.9343457636052707E-4</c:v>
                </c:pt>
                <c:pt idx="5719">
                  <c:v>1.9326812057814444E-4</c:v>
                </c:pt>
                <c:pt idx="5720">
                  <c:v>1.9310183723586299E-4</c:v>
                </c:pt>
                <c:pt idx="5721">
                  <c:v>1.9293572612495954E-4</c:v>
                </c:pt>
                <c:pt idx="5722">
                  <c:v>1.9276978703699924E-4</c:v>
                </c:pt>
                <c:pt idx="5723">
                  <c:v>1.9260401976383656E-4</c:v>
                </c:pt>
                <c:pt idx="5724">
                  <c:v>1.9243842409761343E-4</c:v>
                </c:pt>
                <c:pt idx="5725">
                  <c:v>1.922729998307594E-4</c:v>
                </c:pt>
                <c:pt idx="5726">
                  <c:v>1.9210774675599155E-4</c:v>
                </c:pt>
                <c:pt idx="5727">
                  <c:v>1.9194266466631283E-4</c:v>
                </c:pt>
                <c:pt idx="5728">
                  <c:v>1.9177775335501351E-4</c:v>
                </c:pt>
                <c:pt idx="5729">
                  <c:v>1.9161301261566867E-4</c:v>
                </c:pt>
                <c:pt idx="5730">
                  <c:v>1.9144844224213906E-4</c:v>
                </c:pt>
                <c:pt idx="5731">
                  <c:v>1.9128404202857055E-4</c:v>
                </c:pt>
                <c:pt idx="5732">
                  <c:v>1.9111981176939295E-4</c:v>
                </c:pt>
                <c:pt idx="5733">
                  <c:v>1.9095575125932092E-4</c:v>
                </c:pt>
                <c:pt idx="5734">
                  <c:v>1.9079186029335169E-4</c:v>
                </c:pt>
                <c:pt idx="5735">
                  <c:v>1.9062813866676633E-4</c:v>
                </c:pt>
                <c:pt idx="5736">
                  <c:v>1.9046458617512848E-4</c:v>
                </c:pt>
                <c:pt idx="5737">
                  <c:v>1.9030120261428365E-4</c:v>
                </c:pt>
                <c:pt idx="5738">
                  <c:v>1.9013798778035941E-4</c:v>
                </c:pt>
                <c:pt idx="5739">
                  <c:v>1.8997494146976489E-4</c:v>
                </c:pt>
                <c:pt idx="5740">
                  <c:v>1.8981206347919006E-4</c:v>
                </c:pt>
                <c:pt idx="5741">
                  <c:v>1.8964935360560496E-4</c:v>
                </c:pt>
                <c:pt idx="5742">
                  <c:v>1.8948681164626031E-4</c:v>
                </c:pt>
                <c:pt idx="5743">
                  <c:v>1.8932443739868606E-4</c:v>
                </c:pt>
                <c:pt idx="5744">
                  <c:v>1.8916223066069149E-4</c:v>
                </c:pt>
                <c:pt idx="5745">
                  <c:v>1.8900019123036475E-4</c:v>
                </c:pt>
                <c:pt idx="5746">
                  <c:v>1.8883831890607219E-4</c:v>
                </c:pt>
                <c:pt idx="5747">
                  <c:v>1.8867661348645777E-4</c:v>
                </c:pt>
                <c:pt idx="5748">
                  <c:v>1.8851507477044341E-4</c:v>
                </c:pt>
                <c:pt idx="5749">
                  <c:v>1.883537025572281E-4</c:v>
                </c:pt>
                <c:pt idx="5750">
                  <c:v>1.8819249664628679E-4</c:v>
                </c:pt>
                <c:pt idx="5751">
                  <c:v>1.8803145683737147E-4</c:v>
                </c:pt>
                <c:pt idx="5752">
                  <c:v>1.8787058293050896E-4</c:v>
                </c:pt>
                <c:pt idx="5753">
                  <c:v>1.8770987472600201E-4</c:v>
                </c:pt>
                <c:pt idx="5754">
                  <c:v>1.8754933202442831E-4</c:v>
                </c:pt>
                <c:pt idx="5755">
                  <c:v>1.8738895462663981E-4</c:v>
                </c:pt>
                <c:pt idx="5756">
                  <c:v>1.8722874233376247E-4</c:v>
                </c:pt>
                <c:pt idx="5757">
                  <c:v>1.8706869494719588E-4</c:v>
                </c:pt>
                <c:pt idx="5758">
                  <c:v>1.8690881226861292E-4</c:v>
                </c:pt>
                <c:pt idx="5759">
                  <c:v>1.8674909409995891E-4</c:v>
                </c:pt>
                <c:pt idx="5760">
                  <c:v>1.8658954024345232E-4</c:v>
                </c:pt>
                <c:pt idx="5761">
                  <c:v>1.8643015050158289E-4</c:v>
                </c:pt>
                <c:pt idx="5762">
                  <c:v>1.8627092467711186E-4</c:v>
                </c:pt>
                <c:pt idx="5763">
                  <c:v>1.861118625730719E-4</c:v>
                </c:pt>
                <c:pt idx="5764">
                  <c:v>1.8595296399276587E-4</c:v>
                </c:pt>
                <c:pt idx="5765">
                  <c:v>1.8579422873976753E-4</c:v>
                </c:pt>
                <c:pt idx="5766">
                  <c:v>1.8563565661792035E-4</c:v>
                </c:pt>
                <c:pt idx="5767">
                  <c:v>1.8547724743133641E-4</c:v>
                </c:pt>
                <c:pt idx="5768">
                  <c:v>1.8531900098439749E-4</c:v>
                </c:pt>
                <c:pt idx="5769">
                  <c:v>1.8516091708175409E-4</c:v>
                </c:pt>
                <c:pt idx="5770">
                  <c:v>1.8500299552832452E-4</c:v>
                </c:pt>
                <c:pt idx="5771">
                  <c:v>1.8484523612929504E-4</c:v>
                </c:pt>
                <c:pt idx="5772">
                  <c:v>1.8468763869011886E-4</c:v>
                </c:pt>
                <c:pt idx="5773">
                  <c:v>1.8453020301651684E-4</c:v>
                </c:pt>
                <c:pt idx="5774">
                  <c:v>1.8437292891447575E-4</c:v>
                </c:pt>
                <c:pt idx="5775">
                  <c:v>1.8421581619024882E-4</c:v>
                </c:pt>
                <c:pt idx="5776">
                  <c:v>1.8405886465035456E-4</c:v>
                </c:pt>
                <c:pt idx="5777">
                  <c:v>1.8390207410157723E-4</c:v>
                </c:pt>
                <c:pt idx="5778">
                  <c:v>1.8374544435096563E-4</c:v>
                </c:pt>
                <c:pt idx="5779">
                  <c:v>1.8358897520583321E-4</c:v>
                </c:pt>
                <c:pt idx="5780">
                  <c:v>1.8343266647375764E-4</c:v>
                </c:pt>
                <c:pt idx="5781">
                  <c:v>1.8327651796257982E-4</c:v>
                </c:pt>
                <c:pt idx="5782">
                  <c:v>1.8312052948040388E-4</c:v>
                </c:pt>
                <c:pt idx="5783">
                  <c:v>1.8296470083559749E-4</c:v>
                </c:pt>
                <c:pt idx="5784">
                  <c:v>1.8280903183679002E-4</c:v>
                </c:pt>
                <c:pt idx="5785">
                  <c:v>1.8265352229287327E-4</c:v>
                </c:pt>
                <c:pt idx="5786">
                  <c:v>1.8249817201300029E-4</c:v>
                </c:pt>
                <c:pt idx="5787">
                  <c:v>1.8234298080658563E-4</c:v>
                </c:pt>
                <c:pt idx="5788">
                  <c:v>1.8218794848330505E-4</c:v>
                </c:pt>
                <c:pt idx="5789">
                  <c:v>1.8203307485309389E-4</c:v>
                </c:pt>
                <c:pt idx="5790">
                  <c:v>1.8187835972614799E-4</c:v>
                </c:pt>
                <c:pt idx="5791">
                  <c:v>1.8172380291292292E-4</c:v>
                </c:pt>
                <c:pt idx="5792">
                  <c:v>1.81569404224133E-4</c:v>
                </c:pt>
                <c:pt idx="5793">
                  <c:v>1.8141516347075205E-4</c:v>
                </c:pt>
                <c:pt idx="5794">
                  <c:v>1.8126108046401167E-4</c:v>
                </c:pt>
                <c:pt idx="5795">
                  <c:v>1.8110715501540165E-4</c:v>
                </c:pt>
                <c:pt idx="5796">
                  <c:v>1.8095338693666974E-4</c:v>
                </c:pt>
                <c:pt idx="5797">
                  <c:v>1.8079977603982055E-4</c:v>
                </c:pt>
                <c:pt idx="5798">
                  <c:v>1.8064632213711572E-4</c:v>
                </c:pt>
                <c:pt idx="5799">
                  <c:v>1.8049302504107321E-4</c:v>
                </c:pt>
                <c:pt idx="5800">
                  <c:v>1.8033988456446717E-4</c:v>
                </c:pt>
                <c:pt idx="5801">
                  <c:v>1.8018690052032721E-4</c:v>
                </c:pt>
                <c:pt idx="5802">
                  <c:v>1.8003407272193847E-4</c:v>
                </c:pt>
                <c:pt idx="5803">
                  <c:v>1.7988140098284072E-4</c:v>
                </c:pt>
                <c:pt idx="5804">
                  <c:v>1.7972888511682826E-4</c:v>
                </c:pt>
                <c:pt idx="5805">
                  <c:v>1.7957652493794931E-4</c:v>
                </c:pt>
                <c:pt idx="5806">
                  <c:v>1.7942432026050642E-4</c:v>
                </c:pt>
                <c:pt idx="5807">
                  <c:v>1.7927227089905472E-4</c:v>
                </c:pt>
                <c:pt idx="5808">
                  <c:v>1.7912037666840248E-4</c:v>
                </c:pt>
                <c:pt idx="5809">
                  <c:v>1.7896863738361084E-4</c:v>
                </c:pt>
                <c:pt idx="5810">
                  <c:v>1.7881705285999257E-4</c:v>
                </c:pt>
                <c:pt idx="5811">
                  <c:v>1.7866562291311245E-4</c:v>
                </c:pt>
                <c:pt idx="5812">
                  <c:v>1.7851434735878668E-4</c:v>
                </c:pt>
                <c:pt idx="5813">
                  <c:v>1.7836322601308248E-4</c:v>
                </c:pt>
                <c:pt idx="5814">
                  <c:v>1.7821225869231748E-4</c:v>
                </c:pt>
                <c:pt idx="5815">
                  <c:v>1.7806144521305943E-4</c:v>
                </c:pt>
                <c:pt idx="5816">
                  <c:v>1.7791078539212651E-4</c:v>
                </c:pt>
                <c:pt idx="5817">
                  <c:v>1.777602790465854E-4</c:v>
                </c:pt>
                <c:pt idx="5818">
                  <c:v>1.776099259937528E-4</c:v>
                </c:pt>
                <c:pt idx="5819">
                  <c:v>1.7745972605119354E-4</c:v>
                </c:pt>
                <c:pt idx="5820">
                  <c:v>1.7730967903672082E-4</c:v>
                </c:pt>
                <c:pt idx="5821">
                  <c:v>1.7715978476839594E-4</c:v>
                </c:pt>
                <c:pt idx="5822">
                  <c:v>1.7701004306452765E-4</c:v>
                </c:pt>
                <c:pt idx="5823">
                  <c:v>1.7686045374367166E-4</c:v>
                </c:pt>
                <c:pt idx="5824">
                  <c:v>1.7671101662463089E-4</c:v>
                </c:pt>
                <c:pt idx="5825">
                  <c:v>1.7656173152645415E-4</c:v>
                </c:pt>
                <c:pt idx="5826">
                  <c:v>1.7641259826843686E-4</c:v>
                </c:pt>
                <c:pt idx="5827">
                  <c:v>1.7626361667011966E-4</c:v>
                </c:pt>
                <c:pt idx="5828">
                  <c:v>1.7611478655128867E-4</c:v>
                </c:pt>
                <c:pt idx="5829">
                  <c:v>1.7596610773197463E-4</c:v>
                </c:pt>
                <c:pt idx="5830">
                  <c:v>1.7581758003245348E-4</c:v>
                </c:pt>
                <c:pt idx="5831">
                  <c:v>1.7566920327324452E-4</c:v>
                </c:pt>
                <c:pt idx="5832">
                  <c:v>1.755209772751112E-4</c:v>
                </c:pt>
                <c:pt idx="5833">
                  <c:v>1.7537290185906052E-4</c:v>
                </c:pt>
                <c:pt idx="5834">
                  <c:v>1.7522497684634242E-4</c:v>
                </c:pt>
                <c:pt idx="5835">
                  <c:v>1.7507720205844923E-4</c:v>
                </c:pt>
                <c:pt idx="5836">
                  <c:v>1.749295773171159E-4</c:v>
                </c:pt>
                <c:pt idx="5837">
                  <c:v>1.747821024443192E-4</c:v>
                </c:pt>
                <c:pt idx="5838">
                  <c:v>1.7463477726227753E-4</c:v>
                </c:pt>
                <c:pt idx="5839">
                  <c:v>1.7448760159345018E-4</c:v>
                </c:pt>
                <c:pt idx="5840">
                  <c:v>1.7434057526053771E-4</c:v>
                </c:pt>
                <c:pt idx="5841">
                  <c:v>1.7419369808648085E-4</c:v>
                </c:pt>
                <c:pt idx="5842">
                  <c:v>1.7404696989446053E-4</c:v>
                </c:pt>
                <c:pt idx="5843">
                  <c:v>1.7390039050789742E-4</c:v>
                </c:pt>
                <c:pt idx="5844">
                  <c:v>1.7375395975045117E-4</c:v>
                </c:pt>
                <c:pt idx="5845">
                  <c:v>1.7360767744602109E-4</c:v>
                </c:pt>
                <c:pt idx="5846">
                  <c:v>1.7346154341874444E-4</c:v>
                </c:pt>
                <c:pt idx="5847">
                  <c:v>1.7331555749299716E-4</c:v>
                </c:pt>
                <c:pt idx="5848">
                  <c:v>1.7316971949339293E-4</c:v>
                </c:pt>
                <c:pt idx="5849">
                  <c:v>1.73024029244783E-4</c:v>
                </c:pt>
                <c:pt idx="5850">
                  <c:v>1.7287848657225605E-4</c:v>
                </c:pt>
                <c:pt idx="5851">
                  <c:v>1.7273309130113685E-4</c:v>
                </c:pt>
                <c:pt idx="5852">
                  <c:v>1.7258784325698741E-4</c:v>
                </c:pt>
                <c:pt idx="5853">
                  <c:v>1.7244274226560548E-4</c:v>
                </c:pt>
                <c:pt idx="5854">
                  <c:v>1.7229778815302455E-4</c:v>
                </c:pt>
                <c:pt idx="5855">
                  <c:v>1.7215298074551333E-4</c:v>
                </c:pt>
                <c:pt idx="5856">
                  <c:v>1.7200831986957605E-4</c:v>
                </c:pt>
                <c:pt idx="5857">
                  <c:v>1.7186380535195081E-4</c:v>
                </c:pt>
                <c:pt idx="5858">
                  <c:v>1.7171943701961079E-4</c:v>
                </c:pt>
                <c:pt idx="5859">
                  <c:v>1.7157521469976283E-4</c:v>
                </c:pt>
                <c:pt idx="5860">
                  <c:v>1.7143113821984688E-4</c:v>
                </c:pt>
                <c:pt idx="5861">
                  <c:v>1.7128720740753725E-4</c:v>
                </c:pt>
                <c:pt idx="5862">
                  <c:v>1.711434220907396E-4</c:v>
                </c:pt>
                <c:pt idx="5863">
                  <c:v>1.7099978209759366E-4</c:v>
                </c:pt>
                <c:pt idx="5864">
                  <c:v>1.7085628725647004E-4</c:v>
                </c:pt>
                <c:pt idx="5865">
                  <c:v>1.7071293739597196E-4</c:v>
                </c:pt>
                <c:pt idx="5866">
                  <c:v>1.7056973234493383E-4</c:v>
                </c:pt>
                <c:pt idx="5867">
                  <c:v>1.7042667193242143E-4</c:v>
                </c:pt>
                <c:pt idx="5868">
                  <c:v>1.7028375598773072E-4</c:v>
                </c:pt>
                <c:pt idx="5869">
                  <c:v>1.701409843403886E-4</c:v>
                </c:pt>
                <c:pt idx="5870">
                  <c:v>1.6999835682015202E-4</c:v>
                </c:pt>
                <c:pt idx="5871">
                  <c:v>1.6985587325700708E-4</c:v>
                </c:pt>
                <c:pt idx="5872">
                  <c:v>1.6971353348116996E-4</c:v>
                </c:pt>
                <c:pt idx="5873">
                  <c:v>1.6957133732308541E-4</c:v>
                </c:pt>
                <c:pt idx="5874">
                  <c:v>1.6942928461342695E-4</c:v>
                </c:pt>
                <c:pt idx="5875">
                  <c:v>1.6928737518309646E-4</c:v>
                </c:pt>
                <c:pt idx="5876">
                  <c:v>1.6914560886322386E-4</c:v>
                </c:pt>
                <c:pt idx="5877">
                  <c:v>1.6900398548516652E-4</c:v>
                </c:pt>
                <c:pt idx="5878">
                  <c:v>1.6886250488050907E-4</c:v>
                </c:pt>
                <c:pt idx="5879">
                  <c:v>1.6872116688106342E-4</c:v>
                </c:pt>
                <c:pt idx="5880">
                  <c:v>1.6857997131886762E-4</c:v>
                </c:pt>
                <c:pt idx="5881">
                  <c:v>1.6843891802618646E-4</c:v>
                </c:pt>
                <c:pt idx="5882">
                  <c:v>1.6829800683551004E-4</c:v>
                </c:pt>
                <c:pt idx="5883">
                  <c:v>1.681572375795545E-4</c:v>
                </c:pt>
                <c:pt idx="5884">
                  <c:v>1.6801661009126104E-4</c:v>
                </c:pt>
                <c:pt idx="5885">
                  <c:v>1.6787612420379557E-4</c:v>
                </c:pt>
                <c:pt idx="5886">
                  <c:v>1.6773577975054903E-4</c:v>
                </c:pt>
                <c:pt idx="5887">
                  <c:v>1.6759557656513611E-4</c:v>
                </c:pt>
                <c:pt idx="5888">
                  <c:v>1.6745551448139558E-4</c:v>
                </c:pt>
                <c:pt idx="5889">
                  <c:v>1.6731559333338938E-4</c:v>
                </c:pt>
                <c:pt idx="5890">
                  <c:v>1.6717581295540304E-4</c:v>
                </c:pt>
                <c:pt idx="5891">
                  <c:v>1.6703617318194474E-4</c:v>
                </c:pt>
                <c:pt idx="5892">
                  <c:v>1.6689667384774527E-4</c:v>
                </c:pt>
                <c:pt idx="5893">
                  <c:v>1.6675731478775783E-4</c:v>
                </c:pt>
                <c:pt idx="5894">
                  <c:v>1.6661809583715686E-4</c:v>
                </c:pt>
                <c:pt idx="5895">
                  <c:v>1.6647901683133849E-4</c:v>
                </c:pt>
                <c:pt idx="5896">
                  <c:v>1.6634007760592037E-4</c:v>
                </c:pt>
                <c:pt idx="5897">
                  <c:v>1.6620127799674074E-4</c:v>
                </c:pt>
                <c:pt idx="5898">
                  <c:v>1.6606261783985816E-4</c:v>
                </c:pt>
                <c:pt idx="5899">
                  <c:v>1.659240969715519E-4</c:v>
                </c:pt>
                <c:pt idx="5900">
                  <c:v>1.657857152283202E-4</c:v>
                </c:pt>
                <c:pt idx="5901">
                  <c:v>1.6564747244688166E-4</c:v>
                </c:pt>
                <c:pt idx="5902">
                  <c:v>1.6550936846417347E-4</c:v>
                </c:pt>
                <c:pt idx="5903">
                  <c:v>1.6537140311735204E-4</c:v>
                </c:pt>
                <c:pt idx="5904">
                  <c:v>1.6523357624379203E-4</c:v>
                </c:pt>
                <c:pt idx="5905">
                  <c:v>1.6509588768108646E-4</c:v>
                </c:pt>
                <c:pt idx="5906">
                  <c:v>1.6495833726704582E-4</c:v>
                </c:pt>
                <c:pt idx="5907">
                  <c:v>1.6482092483969873E-4</c:v>
                </c:pt>
                <c:pt idx="5908">
                  <c:v>1.6468365023729052E-4</c:v>
                </c:pt>
                <c:pt idx="5909">
                  <c:v>1.6454651329828355E-4</c:v>
                </c:pt>
                <c:pt idx="5910">
                  <c:v>1.644095138613567E-4</c:v>
                </c:pt>
                <c:pt idx="5911">
                  <c:v>1.6427265176540467E-4</c:v>
                </c:pt>
                <c:pt idx="5912">
                  <c:v>1.6413592684953903E-4</c:v>
                </c:pt>
                <c:pt idx="5913">
                  <c:v>1.6399933895308585E-4</c:v>
                </c:pt>
                <c:pt idx="5914">
                  <c:v>1.6386288791558727E-4</c:v>
                </c:pt>
                <c:pt idx="5915">
                  <c:v>1.6372657357679958E-4</c:v>
                </c:pt>
                <c:pt idx="5916">
                  <c:v>1.6359039577669416E-4</c:v>
                </c:pt>
                <c:pt idx="5917">
                  <c:v>1.6345435435545651E-4</c:v>
                </c:pt>
                <c:pt idx="5918">
                  <c:v>1.6331844915348594E-4</c:v>
                </c:pt>
                <c:pt idx="5919">
                  <c:v>1.6318268001139561E-4</c:v>
                </c:pt>
                <c:pt idx="5920">
                  <c:v>1.6304704677001192E-4</c:v>
                </c:pt>
                <c:pt idx="5921">
                  <c:v>1.6291154927037404E-4</c:v>
                </c:pt>
                <c:pt idx="5922">
                  <c:v>1.6277618735373387E-4</c:v>
                </c:pt>
                <c:pt idx="5923">
                  <c:v>1.6264096086155596E-4</c:v>
                </c:pt>
                <c:pt idx="5924">
                  <c:v>1.6250586963551642E-4</c:v>
                </c:pt>
                <c:pt idx="5925">
                  <c:v>1.6237091351750329E-4</c:v>
                </c:pt>
                <c:pt idx="5926">
                  <c:v>1.6223609234961603E-4</c:v>
                </c:pt>
                <c:pt idx="5927">
                  <c:v>1.6210140597416485E-4</c:v>
                </c:pt>
                <c:pt idx="5928">
                  <c:v>1.6196685423367104E-4</c:v>
                </c:pt>
                <c:pt idx="5929">
                  <c:v>1.6183243697086619E-4</c:v>
                </c:pt>
                <c:pt idx="5930">
                  <c:v>1.6169815402869192E-4</c:v>
                </c:pt>
                <c:pt idx="5931">
                  <c:v>1.6156400525029965E-4</c:v>
                </c:pt>
                <c:pt idx="5932">
                  <c:v>1.6142999047905074E-4</c:v>
                </c:pt>
                <c:pt idx="5933">
                  <c:v>1.6129610955851464E-4</c:v>
                </c:pt>
                <c:pt idx="5934">
                  <c:v>1.611623623324709E-4</c:v>
                </c:pt>
                <c:pt idx="5935">
                  <c:v>1.6102874864490672E-4</c:v>
                </c:pt>
                <c:pt idx="5936">
                  <c:v>1.6089526834001767E-4</c:v>
                </c:pt>
                <c:pt idx="5937">
                  <c:v>1.6076192126220751E-4</c:v>
                </c:pt>
                <c:pt idx="5938">
                  <c:v>1.6062870725608777E-4</c:v>
                </c:pt>
                <c:pt idx="5939">
                  <c:v>1.6049562616647639E-4</c:v>
                </c:pt>
                <c:pt idx="5940">
                  <c:v>1.6036267783839901E-4</c:v>
                </c:pt>
                <c:pt idx="5941">
                  <c:v>1.6022986211708796E-4</c:v>
                </c:pt>
                <c:pt idx="5942">
                  <c:v>1.6009717884798131E-4</c:v>
                </c:pt>
                <c:pt idx="5943">
                  <c:v>1.5996462787672385E-4</c:v>
                </c:pt>
                <c:pt idx="5944">
                  <c:v>1.5983220904916567E-4</c:v>
                </c:pt>
                <c:pt idx="5945">
                  <c:v>1.5969992221136247E-4</c:v>
                </c:pt>
                <c:pt idx="5946">
                  <c:v>1.5956776720957511E-4</c:v>
                </c:pt>
                <c:pt idx="5947">
                  <c:v>1.5943574389026905E-4</c:v>
                </c:pt>
                <c:pt idx="5948">
                  <c:v>1.5930385210011431E-4</c:v>
                </c:pt>
                <c:pt idx="5949">
                  <c:v>1.5917209168598513E-4</c:v>
                </c:pt>
                <c:pt idx="5950">
                  <c:v>1.5904046249495991E-4</c:v>
                </c:pt>
                <c:pt idx="5951">
                  <c:v>1.589089643743202E-4</c:v>
                </c:pt>
                <c:pt idx="5952">
                  <c:v>1.5877759717155106E-4</c:v>
                </c:pt>
                <c:pt idx="5953">
                  <c:v>1.5864636073434021E-4</c:v>
                </c:pt>
                <c:pt idx="5954">
                  <c:v>1.5851525491057894E-4</c:v>
                </c:pt>
                <c:pt idx="5955">
                  <c:v>1.5838427954835944E-4</c:v>
                </c:pt>
                <c:pt idx="5956">
                  <c:v>1.5825343449597744E-4</c:v>
                </c:pt>
                <c:pt idx="5957">
                  <c:v>1.5812271960192941E-4</c:v>
                </c:pt>
                <c:pt idx="5958">
                  <c:v>1.5799213471491362E-4</c:v>
                </c:pt>
                <c:pt idx="5959">
                  <c:v>1.5786167968383005E-4</c:v>
                </c:pt>
                <c:pt idx="5960">
                  <c:v>1.5773135435777851E-4</c:v>
                </c:pt>
                <c:pt idx="5961">
                  <c:v>1.5760115858605981E-4</c:v>
                </c:pt>
                <c:pt idx="5962">
                  <c:v>1.574710922181753E-4</c:v>
                </c:pt>
                <c:pt idx="5963">
                  <c:v>1.5734115510382578E-4</c:v>
                </c:pt>
                <c:pt idx="5964">
                  <c:v>1.5721134709291217E-4</c:v>
                </c:pt>
                <c:pt idx="5965">
                  <c:v>1.5708166803553455E-4</c:v>
                </c:pt>
                <c:pt idx="5966">
                  <c:v>1.5695211778199195E-4</c:v>
                </c:pt>
                <c:pt idx="5967">
                  <c:v>1.5682269618278266E-4</c:v>
                </c:pt>
                <c:pt idx="5968">
                  <c:v>1.5669340308860244E-4</c:v>
                </c:pt>
                <c:pt idx="5969">
                  <c:v>1.5656423835034601E-4</c:v>
                </c:pt>
                <c:pt idx="5970">
                  <c:v>1.564352018191062E-4</c:v>
                </c:pt>
                <c:pt idx="5971">
                  <c:v>1.5630629334617248E-4</c:v>
                </c:pt>
                <c:pt idx="5972">
                  <c:v>1.5617751278303226E-4</c:v>
                </c:pt>
                <c:pt idx="5973">
                  <c:v>1.5604885998136999E-4</c:v>
                </c:pt>
                <c:pt idx="5974">
                  <c:v>1.5592033479306627E-4</c:v>
                </c:pt>
                <c:pt idx="5975">
                  <c:v>1.5579193707019885E-4</c:v>
                </c:pt>
                <c:pt idx="5976">
                  <c:v>1.5566366666504091E-4</c:v>
                </c:pt>
                <c:pt idx="5977">
                  <c:v>1.5553552343006179E-4</c:v>
                </c:pt>
                <c:pt idx="5978">
                  <c:v>1.5540750721792625E-4</c:v>
                </c:pt>
                <c:pt idx="5979">
                  <c:v>1.552796178814944E-4</c:v>
                </c:pt>
                <c:pt idx="5980">
                  <c:v>1.5515185527382113E-4</c:v>
                </c:pt>
                <c:pt idx="5981">
                  <c:v>1.5502421924815617E-4</c:v>
                </c:pt>
                <c:pt idx="5982">
                  <c:v>1.5489670965794318E-4</c:v>
                </c:pt>
                <c:pt idx="5983">
                  <c:v>1.5476932635682058E-4</c:v>
                </c:pt>
                <c:pt idx="5984">
                  <c:v>1.5464206919861998E-4</c:v>
                </c:pt>
                <c:pt idx="5985">
                  <c:v>1.5451493803736661E-4</c:v>
                </c:pt>
                <c:pt idx="5986">
                  <c:v>1.5438793272727931E-4</c:v>
                </c:pt>
                <c:pt idx="5987">
                  <c:v>1.5426105312276939E-4</c:v>
                </c:pt>
                <c:pt idx="5988">
                  <c:v>1.5413429907844061E-4</c:v>
                </c:pt>
                <c:pt idx="5989">
                  <c:v>1.540076704490897E-4</c:v>
                </c:pt>
                <c:pt idx="5990">
                  <c:v>1.5388116708970492E-4</c:v>
                </c:pt>
                <c:pt idx="5991">
                  <c:v>1.5375478885546663E-4</c:v>
                </c:pt>
                <c:pt idx="5992">
                  <c:v>1.5362853560174641E-4</c:v>
                </c:pt>
                <c:pt idx="5993">
                  <c:v>1.5350240718410728E-4</c:v>
                </c:pt>
                <c:pt idx="5994">
                  <c:v>1.5337640345830302E-4</c:v>
                </c:pt>
                <c:pt idx="5995">
                  <c:v>1.5325052428027814E-4</c:v>
                </c:pt>
                <c:pt idx="5996">
                  <c:v>1.5312476950616721E-4</c:v>
                </c:pt>
                <c:pt idx="5997">
                  <c:v>1.5299913899229536E-4</c:v>
                </c:pt>
                <c:pt idx="5998">
                  <c:v>1.5287363259517737E-4</c:v>
                </c:pt>
                <c:pt idx="5999">
                  <c:v>1.5274825017151688E-4</c:v>
                </c:pt>
                <c:pt idx="6000">
                  <c:v>1.5262299157820761E-4</c:v>
                </c:pt>
                <c:pt idx="6001">
                  <c:v>1.524978566723319E-4</c:v>
                </c:pt>
                <c:pt idx="6002">
                  <c:v>1.5237284531116025E-4</c:v>
                </c:pt>
                <c:pt idx="6003">
                  <c:v>1.522479573521526E-4</c:v>
                </c:pt>
                <c:pt idx="6004">
                  <c:v>1.5212319265295597E-4</c:v>
                </c:pt>
                <c:pt idx="6005">
                  <c:v>1.5199855107140574E-4</c:v>
                </c:pt>
                <c:pt idx="6006">
                  <c:v>1.5187403246552476E-4</c:v>
                </c:pt>
                <c:pt idx="6007">
                  <c:v>1.5174963669352273E-4</c:v>
                </c:pt>
                <c:pt idx="6008">
                  <c:v>1.516253636137971E-4</c:v>
                </c:pt>
                <c:pt idx="6009">
                  <c:v>1.5150121308493144E-4</c:v>
                </c:pt>
                <c:pt idx="6010">
                  <c:v>1.5137718496569574E-4</c:v>
                </c:pt>
                <c:pt idx="6011">
                  <c:v>1.5125327911504654E-4</c:v>
                </c:pt>
                <c:pt idx="6012">
                  <c:v>1.5112949539212596E-4</c:v>
                </c:pt>
                <c:pt idx="6013">
                  <c:v>1.5100583365626173E-4</c:v>
                </c:pt>
                <c:pt idx="6014">
                  <c:v>1.508822937669668E-4</c:v>
                </c:pt>
                <c:pt idx="6015">
                  <c:v>1.5075887558393941E-4</c:v>
                </c:pt>
                <c:pt idx="6016">
                  <c:v>1.5063557896706281E-4</c:v>
                </c:pt>
                <c:pt idx="6017">
                  <c:v>1.505124037764038E-4</c:v>
                </c:pt>
                <c:pt idx="6018">
                  <c:v>1.5038934987221457E-4</c:v>
                </c:pt>
                <c:pt idx="6019">
                  <c:v>1.5026641711493062E-4</c:v>
                </c:pt>
                <c:pt idx="6020">
                  <c:v>1.5014360536517101E-4</c:v>
                </c:pt>
                <c:pt idx="6021">
                  <c:v>1.5002091448373852E-4</c:v>
                </c:pt>
                <c:pt idx="6022">
                  <c:v>1.4989834433161902E-4</c:v>
                </c:pt>
                <c:pt idx="6023">
                  <c:v>1.4977589476998119E-4</c:v>
                </c:pt>
                <c:pt idx="6024">
                  <c:v>1.4965356566017636E-4</c:v>
                </c:pt>
                <c:pt idx="6025">
                  <c:v>1.4953135686373805E-4</c:v>
                </c:pt>
                <c:pt idx="6026">
                  <c:v>1.4940926824238203E-4</c:v>
                </c:pt>
                <c:pt idx="6027">
                  <c:v>1.4928729965800583E-4</c:v>
                </c:pt>
                <c:pt idx="6028">
                  <c:v>1.4916545097268824E-4</c:v>
                </c:pt>
                <c:pt idx="6029">
                  <c:v>1.4904372204868963E-4</c:v>
                </c:pt>
                <c:pt idx="6030">
                  <c:v>1.4892211274845102E-4</c:v>
                </c:pt>
                <c:pt idx="6031">
                  <c:v>1.4880062293459471E-4</c:v>
                </c:pt>
                <c:pt idx="6032">
                  <c:v>1.4867925246992282E-4</c:v>
                </c:pt>
                <c:pt idx="6033">
                  <c:v>1.4855800121741766E-4</c:v>
                </c:pt>
                <c:pt idx="6034">
                  <c:v>1.4843686904024217E-4</c:v>
                </c:pt>
                <c:pt idx="6035">
                  <c:v>1.4831585580173825E-4</c:v>
                </c:pt>
                <c:pt idx="6036">
                  <c:v>1.4819496136542746E-4</c:v>
                </c:pt>
                <c:pt idx="6037">
                  <c:v>1.4807418559501027E-4</c:v>
                </c:pt>
                <c:pt idx="6038">
                  <c:v>1.4795352835436621E-4</c:v>
                </c:pt>
                <c:pt idx="6039">
                  <c:v>1.478329895075534E-4</c:v>
                </c:pt>
                <c:pt idx="6040">
                  <c:v>1.4771256891880815E-4</c:v>
                </c:pt>
                <c:pt idx="6041">
                  <c:v>1.47592266452545E-4</c:v>
                </c:pt>
                <c:pt idx="6042">
                  <c:v>1.4747208197335608E-4</c:v>
                </c:pt>
                <c:pt idx="6043">
                  <c:v>1.4735201534601106E-4</c:v>
                </c:pt>
                <c:pt idx="6044">
                  <c:v>1.472320664354572E-4</c:v>
                </c:pt>
                <c:pt idx="6045">
                  <c:v>1.4711223510681837E-4</c:v>
                </c:pt>
                <c:pt idx="6046">
                  <c:v>1.4699252122539559E-4</c:v>
                </c:pt>
                <c:pt idx="6047">
                  <c:v>1.4687292465666622E-4</c:v>
                </c:pt>
                <c:pt idx="6048">
                  <c:v>1.4675344526628349E-4</c:v>
                </c:pt>
                <c:pt idx="6049">
                  <c:v>1.4663408292007736E-4</c:v>
                </c:pt>
                <c:pt idx="6050">
                  <c:v>1.465148374840525E-4</c:v>
                </c:pt>
                <c:pt idx="6051">
                  <c:v>1.463957088243899E-4</c:v>
                </c:pt>
                <c:pt idx="6052">
                  <c:v>1.4627669680744533E-4</c:v>
                </c:pt>
                <c:pt idx="6053">
                  <c:v>1.4615780129974965E-4</c:v>
                </c:pt>
                <c:pt idx="6054">
                  <c:v>1.4603902216800857E-4</c:v>
                </c:pt>
                <c:pt idx="6055">
                  <c:v>1.4592035927910154E-4</c:v>
                </c:pt>
                <c:pt idx="6056">
                  <c:v>1.4580181250008304E-4</c:v>
                </c:pt>
                <c:pt idx="6057">
                  <c:v>1.4568338169818068E-4</c:v>
                </c:pt>
                <c:pt idx="6058">
                  <c:v>1.4556506674079627E-4</c:v>
                </c:pt>
                <c:pt idx="6059">
                  <c:v>1.4544686749550501E-4</c:v>
                </c:pt>
                <c:pt idx="6060">
                  <c:v>1.4532878383005483E-4</c:v>
                </c:pt>
                <c:pt idx="6061">
                  <c:v>1.4521081561236684E-4</c:v>
                </c:pt>
                <c:pt idx="6062">
                  <c:v>1.4509296271053462E-4</c:v>
                </c:pt>
                <c:pt idx="6063">
                  <c:v>1.4497522499282457E-4</c:v>
                </c:pt>
                <c:pt idx="6064">
                  <c:v>1.4485760232767466E-4</c:v>
                </c:pt>
                <c:pt idx="6065">
                  <c:v>1.4474009458369485E-4</c:v>
                </c:pt>
                <c:pt idx="6066">
                  <c:v>1.4462270162966698E-4</c:v>
                </c:pt>
                <c:pt idx="6067">
                  <c:v>1.44505423334544E-4</c:v>
                </c:pt>
                <c:pt idx="6068">
                  <c:v>1.4438825956745037E-4</c:v>
                </c:pt>
                <c:pt idx="6069">
                  <c:v>1.4427121019768081E-4</c:v>
                </c:pt>
                <c:pt idx="6070">
                  <c:v>1.4415427509470081E-4</c:v>
                </c:pt>
                <c:pt idx="6071">
                  <c:v>1.4403745412814678E-4</c:v>
                </c:pt>
                <c:pt idx="6072">
                  <c:v>1.4392074716782459E-4</c:v>
                </c:pt>
                <c:pt idx="6073">
                  <c:v>1.4380415408371021E-4</c:v>
                </c:pt>
                <c:pt idx="6074">
                  <c:v>1.4368767474594934E-4</c:v>
                </c:pt>
                <c:pt idx="6075">
                  <c:v>1.4357130902485686E-4</c:v>
                </c:pt>
                <c:pt idx="6076">
                  <c:v>1.4345505679091695E-4</c:v>
                </c:pt>
                <c:pt idx="6077">
                  <c:v>1.4333891791478245E-4</c:v>
                </c:pt>
                <c:pt idx="6078">
                  <c:v>1.4322289226727486E-4</c:v>
                </c:pt>
                <c:pt idx="6079">
                  <c:v>1.4310697971938404E-4</c:v>
                </c:pt>
                <c:pt idx="6080">
                  <c:v>1.4299118014226834E-4</c:v>
                </c:pt>
                <c:pt idx="6081">
                  <c:v>1.4287549340725358E-4</c:v>
                </c:pt>
                <c:pt idx="6082">
                  <c:v>1.4275991938583299E-4</c:v>
                </c:pt>
                <c:pt idx="6083">
                  <c:v>1.4264445794966797E-4</c:v>
                </c:pt>
                <c:pt idx="6084">
                  <c:v>1.4252910897058626E-4</c:v>
                </c:pt>
                <c:pt idx="6085">
                  <c:v>1.4241387232058323E-4</c:v>
                </c:pt>
                <c:pt idx="6086">
                  <c:v>1.4229874787182001E-4</c:v>
                </c:pt>
                <c:pt idx="6087">
                  <c:v>1.4218373549662502E-4</c:v>
                </c:pt>
                <c:pt idx="6088">
                  <c:v>1.4206883506749228E-4</c:v>
                </c:pt>
                <c:pt idx="6089">
                  <c:v>1.4195404645708218E-4</c:v>
                </c:pt>
                <c:pt idx="6090">
                  <c:v>1.4183936953822001E-4</c:v>
                </c:pt>
                <c:pt idx="6091">
                  <c:v>1.4172480418389767E-4</c:v>
                </c:pt>
                <c:pt idx="6092">
                  <c:v>1.4161035026727107E-4</c:v>
                </c:pt>
                <c:pt idx="6093">
                  <c:v>1.4149600766166179E-4</c:v>
                </c:pt>
                <c:pt idx="6094">
                  <c:v>1.4138177624055579E-4</c:v>
                </c:pt>
                <c:pt idx="6095">
                  <c:v>1.4126765587760387E-4</c:v>
                </c:pt>
                <c:pt idx="6096">
                  <c:v>1.4115364644662063E-4</c:v>
                </c:pt>
                <c:pt idx="6097">
                  <c:v>1.4103974782158485E-4</c:v>
                </c:pt>
                <c:pt idx="6098">
                  <c:v>1.4092595987663903E-4</c:v>
                </c:pt>
                <c:pt idx="6099">
                  <c:v>1.4081228248608946E-4</c:v>
                </c:pt>
                <c:pt idx="6100">
                  <c:v>1.4069871552440503E-4</c:v>
                </c:pt>
                <c:pt idx="6101">
                  <c:v>1.4058525886621824E-4</c:v>
                </c:pt>
                <c:pt idx="6102">
                  <c:v>1.4047191238632446E-4</c:v>
                </c:pt>
                <c:pt idx="6103">
                  <c:v>1.4035867595968093E-4</c:v>
                </c:pt>
                <c:pt idx="6104">
                  <c:v>1.402455494614079E-4</c:v>
                </c:pt>
                <c:pt idx="6105">
                  <c:v>1.4013253276678726E-4</c:v>
                </c:pt>
                <c:pt idx="6106">
                  <c:v>1.4001962575126319E-4</c:v>
                </c:pt>
                <c:pt idx="6107">
                  <c:v>1.3990682829044106E-4</c:v>
                </c:pt>
                <c:pt idx="6108">
                  <c:v>1.397941402600878E-4</c:v>
                </c:pt>
                <c:pt idx="6109">
                  <c:v>1.3968156153613132E-4</c:v>
                </c:pt>
                <c:pt idx="6110">
                  <c:v>1.395690919946607E-4</c:v>
                </c:pt>
                <c:pt idx="6111">
                  <c:v>1.3945673151192543E-4</c:v>
                </c:pt>
                <c:pt idx="6112">
                  <c:v>1.3934447996433541E-4</c:v>
                </c:pt>
                <c:pt idx="6113">
                  <c:v>1.3923233722846104E-4</c:v>
                </c:pt>
                <c:pt idx="6114">
                  <c:v>1.391203031810327E-4</c:v>
                </c:pt>
                <c:pt idx="6115">
                  <c:v>1.3900837769893984E-4</c:v>
                </c:pt>
                <c:pt idx="6116">
                  <c:v>1.3889656065923207E-4</c:v>
                </c:pt>
                <c:pt idx="6117">
                  <c:v>1.3878485193911821E-4</c:v>
                </c:pt>
                <c:pt idx="6118">
                  <c:v>1.386732514159657E-4</c:v>
                </c:pt>
                <c:pt idx="6119">
                  <c:v>1.3856175896730138E-4</c:v>
                </c:pt>
                <c:pt idx="6120">
                  <c:v>1.3845037447080986E-4</c:v>
                </c:pt>
                <c:pt idx="6121">
                  <c:v>1.383390978043348E-4</c:v>
                </c:pt>
                <c:pt idx="6122">
                  <c:v>1.3822792884587778E-4</c:v>
                </c:pt>
                <c:pt idx="6123">
                  <c:v>1.3811686747359806E-4</c:v>
                </c:pt>
                <c:pt idx="6124">
                  <c:v>1.3800591356581278E-4</c:v>
                </c:pt>
                <c:pt idx="6125">
                  <c:v>1.3789506700099624E-4</c:v>
                </c:pt>
                <c:pt idx="6126">
                  <c:v>1.3778432765778034E-4</c:v>
                </c:pt>
                <c:pt idx="6127">
                  <c:v>1.3767369541495348E-4</c:v>
                </c:pt>
                <c:pt idx="6128">
                  <c:v>1.3756317015146101E-4</c:v>
                </c:pt>
                <c:pt idx="6129">
                  <c:v>1.3745275174640483E-4</c:v>
                </c:pt>
                <c:pt idx="6130">
                  <c:v>1.3734244007904305E-4</c:v>
                </c:pt>
                <c:pt idx="6131">
                  <c:v>1.3723223502878985E-4</c:v>
                </c:pt>
                <c:pt idx="6132">
                  <c:v>1.3712213647521521E-4</c:v>
                </c:pt>
                <c:pt idx="6133">
                  <c:v>1.3701214429804462E-4</c:v>
                </c:pt>
                <c:pt idx="6134">
                  <c:v>1.3690225837715908E-4</c:v>
                </c:pt>
                <c:pt idx="6135">
                  <c:v>1.3679247859259438E-4</c:v>
                </c:pt>
                <c:pt idx="6136">
                  <c:v>1.3668280482454211E-4</c:v>
                </c:pt>
                <c:pt idx="6137">
                  <c:v>1.365732369533477E-4</c:v>
                </c:pt>
                <c:pt idx="6138">
                  <c:v>1.3646377485951113E-4</c:v>
                </c:pt>
                <c:pt idx="6139">
                  <c:v>1.3635441842368705E-4</c:v>
                </c:pt>
                <c:pt idx="6140">
                  <c:v>1.362451675266837E-4</c:v>
                </c:pt>
                <c:pt idx="6141">
                  <c:v>1.3613602204946322E-4</c:v>
                </c:pt>
                <c:pt idx="6142">
                  <c:v>1.3602698187314174E-4</c:v>
                </c:pt>
                <c:pt idx="6143">
                  <c:v>1.3591804687898811E-4</c:v>
                </c:pt>
                <c:pt idx="6144">
                  <c:v>1.3580921694842475E-4</c:v>
                </c:pt>
                <c:pt idx="6145">
                  <c:v>1.357004919630266E-4</c:v>
                </c:pt>
                <c:pt idx="6146">
                  <c:v>1.3559187180452162E-4</c:v>
                </c:pt>
                <c:pt idx="6147">
                  <c:v>1.3548335635479023E-4</c:v>
                </c:pt>
                <c:pt idx="6148">
                  <c:v>1.3537494549586485E-4</c:v>
                </c:pt>
                <c:pt idx="6149">
                  <c:v>1.3526663910993001E-4</c:v>
                </c:pt>
                <c:pt idx="6150">
                  <c:v>1.3515843707932228E-4</c:v>
                </c:pt>
                <c:pt idx="6151">
                  <c:v>1.350503392865294E-4</c:v>
                </c:pt>
                <c:pt idx="6152">
                  <c:v>1.3494234561419062E-4</c:v>
                </c:pt>
                <c:pt idx="6153">
                  <c:v>1.3483445594509669E-4</c:v>
                </c:pt>
                <c:pt idx="6154">
                  <c:v>1.3472667016218865E-4</c:v>
                </c:pt>
                <c:pt idx="6155">
                  <c:v>1.3461898814855867E-4</c:v>
                </c:pt>
                <c:pt idx="6156">
                  <c:v>1.3451140978744912E-4</c:v>
                </c:pt>
                <c:pt idx="6157">
                  <c:v>1.3440393496225313E-4</c:v>
                </c:pt>
                <c:pt idx="6158">
                  <c:v>1.3429656355651323E-4</c:v>
                </c:pt>
                <c:pt idx="6159">
                  <c:v>1.3418929545392242E-4</c:v>
                </c:pt>
                <c:pt idx="6160">
                  <c:v>1.340821305383226E-4</c:v>
                </c:pt>
                <c:pt idx="6161">
                  <c:v>1.3397506869370577E-4</c:v>
                </c:pt>
                <c:pt idx="6162">
                  <c:v>1.3386810980421261E-4</c:v>
                </c:pt>
                <c:pt idx="6163">
                  <c:v>1.3376125375413311E-4</c:v>
                </c:pt>
                <c:pt idx="6164">
                  <c:v>1.3365450042790566E-4</c:v>
                </c:pt>
                <c:pt idx="6165">
                  <c:v>1.3354784971011737E-4</c:v>
                </c:pt>
                <c:pt idx="6166">
                  <c:v>1.33441301485504E-4</c:v>
                </c:pt>
                <c:pt idx="6167">
                  <c:v>1.3333485563894864E-4</c:v>
                </c:pt>
                <c:pt idx="6168">
                  <c:v>1.3322851205548308E-4</c:v>
                </c:pt>
                <c:pt idx="6169">
                  <c:v>1.33122270620286E-4</c:v>
                </c:pt>
                <c:pt idx="6170">
                  <c:v>1.3301613121868434E-4</c:v>
                </c:pt>
                <c:pt idx="6171">
                  <c:v>1.3291009373615187E-4</c:v>
                </c:pt>
                <c:pt idx="6172">
                  <c:v>1.3280415805830921E-4</c:v>
                </c:pt>
                <c:pt idx="6173">
                  <c:v>1.3269832407092412E-4</c:v>
                </c:pt>
                <c:pt idx="6174">
                  <c:v>1.325925916599109E-4</c:v>
                </c:pt>
                <c:pt idx="6175">
                  <c:v>1.3248696071133041E-4</c:v>
                </c:pt>
                <c:pt idx="6176">
                  <c:v>1.323814311113892E-4</c:v>
                </c:pt>
                <c:pt idx="6177">
                  <c:v>1.3227600274644041E-4</c:v>
                </c:pt>
                <c:pt idx="6178">
                  <c:v>1.3217067550298236E-4</c:v>
                </c:pt>
                <c:pt idx="6179">
                  <c:v>1.3206544926765959E-4</c:v>
                </c:pt>
                <c:pt idx="6180">
                  <c:v>1.3196032392726121E-4</c:v>
                </c:pt>
                <c:pt idx="6181">
                  <c:v>1.3185529936872225E-4</c:v>
                </c:pt>
                <c:pt idx="6182">
                  <c:v>1.3175037547912192E-4</c:v>
                </c:pt>
                <c:pt idx="6183">
                  <c:v>1.3164555214568489E-4</c:v>
                </c:pt>
                <c:pt idx="6184">
                  <c:v>1.3154082925577936E-4</c:v>
                </c:pt>
                <c:pt idx="6185">
                  <c:v>1.3143620669691926E-4</c:v>
                </c:pt>
                <c:pt idx="6186">
                  <c:v>1.3133168435676117E-4</c:v>
                </c:pt>
                <c:pt idx="6187">
                  <c:v>1.3122726212310657E-4</c:v>
                </c:pt>
                <c:pt idx="6188">
                  <c:v>1.3112293988389978E-4</c:v>
                </c:pt>
                <c:pt idx="6189">
                  <c:v>1.3101871752722958E-4</c:v>
                </c:pt>
                <c:pt idx="6190">
                  <c:v>1.3091459494132709E-4</c:v>
                </c:pt>
                <c:pt idx="6191">
                  <c:v>1.308105720145669E-4</c:v>
                </c:pt>
                <c:pt idx="6192">
                  <c:v>1.307066486354664E-4</c:v>
                </c:pt>
                <c:pt idx="6193">
                  <c:v>1.30602824692686E-4</c:v>
                </c:pt>
                <c:pt idx="6194">
                  <c:v>1.3049910007502779E-4</c:v>
                </c:pt>
                <c:pt idx="6195">
                  <c:v>1.3039547467143657E-4</c:v>
                </c:pt>
                <c:pt idx="6196">
                  <c:v>1.3029194837099921E-4</c:v>
                </c:pt>
                <c:pt idx="6197">
                  <c:v>1.3018852106294422E-4</c:v>
                </c:pt>
                <c:pt idx="6198">
                  <c:v>1.3008519263664207E-4</c:v>
                </c:pt>
                <c:pt idx="6199">
                  <c:v>1.2998196298160395E-4</c:v>
                </c:pt>
                <c:pt idx="6200">
                  <c:v>1.2987883198748289E-4</c:v>
                </c:pt>
                <c:pt idx="6201">
                  <c:v>1.2977579954407287E-4</c:v>
                </c:pt>
                <c:pt idx="6202">
                  <c:v>1.296728655413083E-4</c:v>
                </c:pt>
                <c:pt idx="6203">
                  <c:v>1.2957002986926466E-4</c:v>
                </c:pt>
                <c:pt idx="6204">
                  <c:v>1.2946729241815788E-4</c:v>
                </c:pt>
                <c:pt idx="6205">
                  <c:v>1.2936465307834309E-4</c:v>
                </c:pt>
                <c:pt idx="6206">
                  <c:v>1.292621117403167E-4</c:v>
                </c:pt>
                <c:pt idx="6207">
                  <c:v>1.2915966829471436E-4</c:v>
                </c:pt>
                <c:pt idx="6208">
                  <c:v>1.2905732263231135E-4</c:v>
                </c:pt>
                <c:pt idx="6209">
                  <c:v>1.2895507464402215E-4</c:v>
                </c:pt>
                <c:pt idx="6210">
                  <c:v>1.288529242209007E-4</c:v>
                </c:pt>
                <c:pt idx="6211">
                  <c:v>1.2875087125414E-4</c:v>
                </c:pt>
                <c:pt idx="6212">
                  <c:v>1.2864891563507184E-4</c:v>
                </c:pt>
                <c:pt idx="6213">
                  <c:v>1.2854705725516609E-4</c:v>
                </c:pt>
                <c:pt idx="6214">
                  <c:v>1.2844529600603173E-4</c:v>
                </c:pt>
                <c:pt idx="6215">
                  <c:v>1.2834363177941538E-4</c:v>
                </c:pt>
                <c:pt idx="6216">
                  <c:v>1.2824206446720223E-4</c:v>
                </c:pt>
                <c:pt idx="6217">
                  <c:v>1.2814059396141475E-4</c:v>
                </c:pt>
                <c:pt idx="6218">
                  <c:v>1.280392201542132E-4</c:v>
                </c:pt>
                <c:pt idx="6219">
                  <c:v>1.2793794293789549E-4</c:v>
                </c:pt>
                <c:pt idx="6220">
                  <c:v>1.2783676220489638E-4</c:v>
                </c:pt>
                <c:pt idx="6221">
                  <c:v>1.2773567784778785E-4</c:v>
                </c:pt>
                <c:pt idx="6222">
                  <c:v>1.2763468975927853E-4</c:v>
                </c:pt>
                <c:pt idx="6223">
                  <c:v>1.2753379783221399E-4</c:v>
                </c:pt>
                <c:pt idx="6224">
                  <c:v>1.2743300195957601E-4</c:v>
                </c:pt>
                <c:pt idx="6225">
                  <c:v>1.2733230203448235E-4</c:v>
                </c:pt>
                <c:pt idx="6226">
                  <c:v>1.2723169795018756E-4</c:v>
                </c:pt>
                <c:pt idx="6227">
                  <c:v>1.2713118960008102E-4</c:v>
                </c:pt>
                <c:pt idx="6228">
                  <c:v>1.2703077687768876E-4</c:v>
                </c:pt>
                <c:pt idx="6229">
                  <c:v>1.2693045967667149E-4</c:v>
                </c:pt>
                <c:pt idx="6230">
                  <c:v>1.2683023789082583E-4</c:v>
                </c:pt>
                <c:pt idx="6231">
                  <c:v>1.2673011141408274E-4</c:v>
                </c:pt>
                <c:pt idx="6232">
                  <c:v>1.2663008014050868E-4</c:v>
                </c:pt>
                <c:pt idx="6233">
                  <c:v>1.2653014396430445E-4</c:v>
                </c:pt>
                <c:pt idx="6234">
                  <c:v>1.2643030277980556E-4</c:v>
                </c:pt>
                <c:pt idx="6235">
                  <c:v>1.2633055648148168E-4</c:v>
                </c:pt>
                <c:pt idx="6236">
                  <c:v>1.2623090496393627E-4</c:v>
                </c:pt>
                <c:pt idx="6237">
                  <c:v>1.2613134812190747E-4</c:v>
                </c:pt>
                <c:pt idx="6238">
                  <c:v>1.2603188585026662E-4</c:v>
                </c:pt>
                <c:pt idx="6239">
                  <c:v>1.259325180440185E-4</c:v>
                </c:pt>
                <c:pt idx="6240">
                  <c:v>1.258332445983016E-4</c:v>
                </c:pt>
                <c:pt idx="6241">
                  <c:v>1.2573406540838713E-4</c:v>
                </c:pt>
                <c:pt idx="6242">
                  <c:v>1.2563498036967968E-4</c:v>
                </c:pt>
                <c:pt idx="6243">
                  <c:v>1.2553598937771609E-4</c:v>
                </c:pt>
                <c:pt idx="6244">
                  <c:v>1.2543709232816657E-4</c:v>
                </c:pt>
                <c:pt idx="6245">
                  <c:v>1.2533828911683278E-4</c:v>
                </c:pt>
                <c:pt idx="6246">
                  <c:v>1.2523957963964926E-4</c:v>
                </c:pt>
                <c:pt idx="6247">
                  <c:v>1.2514096379268245E-4</c:v>
                </c:pt>
                <c:pt idx="6248">
                  <c:v>1.2504244147213043E-4</c:v>
                </c:pt>
                <c:pt idx="6249">
                  <c:v>1.24944012574323E-4</c:v>
                </c:pt>
                <c:pt idx="6250">
                  <c:v>1.2484567699572126E-4</c:v>
                </c:pt>
                <c:pt idx="6251">
                  <c:v>1.2474743463291758E-4</c:v>
                </c:pt>
                <c:pt idx="6252">
                  <c:v>1.2464928538263607E-4</c:v>
                </c:pt>
                <c:pt idx="6253">
                  <c:v>1.2455122914173061E-4</c:v>
                </c:pt>
                <c:pt idx="6254">
                  <c:v>1.2445326580718679E-4</c:v>
                </c:pt>
                <c:pt idx="6255">
                  <c:v>1.2435539527611987E-4</c:v>
                </c:pt>
                <c:pt idx="6256">
                  <c:v>1.2425761744577627E-4</c:v>
                </c:pt>
                <c:pt idx="6257">
                  <c:v>1.2415993221353156E-4</c:v>
                </c:pt>
                <c:pt idx="6258">
                  <c:v>1.2406233947689227E-4</c:v>
                </c:pt>
                <c:pt idx="6259">
                  <c:v>1.2396483913349406E-4</c:v>
                </c:pt>
                <c:pt idx="6260">
                  <c:v>1.2386743108110243E-4</c:v>
                </c:pt>
                <c:pt idx="6261">
                  <c:v>1.2377011521761213E-4</c:v>
                </c:pt>
                <c:pt idx="6262">
                  <c:v>1.2367289144104725E-4</c:v>
                </c:pt>
                <c:pt idx="6263">
                  <c:v>1.2357575964956085E-4</c:v>
                </c:pt>
                <c:pt idx="6264">
                  <c:v>1.2347871974143469E-4</c:v>
                </c:pt>
                <c:pt idx="6265">
                  <c:v>1.2338177161507966E-4</c:v>
                </c:pt>
                <c:pt idx="6266">
                  <c:v>1.2328491516903447E-4</c:v>
                </c:pt>
                <c:pt idx="6267">
                  <c:v>1.231881503019668E-4</c:v>
                </c:pt>
                <c:pt idx="6268">
                  <c:v>1.2309147691267204E-4</c:v>
                </c:pt>
                <c:pt idx="6269">
                  <c:v>1.2299489490007342E-4</c:v>
                </c:pt>
                <c:pt idx="6270">
                  <c:v>1.2289840416322229E-4</c:v>
                </c:pt>
                <c:pt idx="6271">
                  <c:v>1.2280200460129722E-4</c:v>
                </c:pt>
                <c:pt idx="6272">
                  <c:v>1.2270569611360458E-4</c:v>
                </c:pt>
                <c:pt idx="6273">
                  <c:v>1.2260947859957721E-4</c:v>
                </c:pt>
                <c:pt idx="6274">
                  <c:v>1.2251335195877599E-4</c:v>
                </c:pt>
                <c:pt idx="6275">
                  <c:v>1.2241731609088786E-4</c:v>
                </c:pt>
                <c:pt idx="6276">
                  <c:v>1.2232137089572643E-4</c:v>
                </c:pt>
                <c:pt idx="6277">
                  <c:v>1.222255162732325E-4</c:v>
                </c:pt>
                <c:pt idx="6278">
                  <c:v>1.2212975212347243E-4</c:v>
                </c:pt>
                <c:pt idx="6279">
                  <c:v>1.2203407834663902E-4</c:v>
                </c:pt>
                <c:pt idx="6280">
                  <c:v>1.2193849484305101E-4</c:v>
                </c:pt>
                <c:pt idx="6281">
                  <c:v>1.218430015131529E-4</c:v>
                </c:pt>
                <c:pt idx="6282">
                  <c:v>1.2174759825751467E-4</c:v>
                </c:pt>
                <c:pt idx="6283">
                  <c:v>1.2165228497683203E-4</c:v>
                </c:pt>
                <c:pt idx="6284">
                  <c:v>1.2155706157192528E-4</c:v>
                </c:pt>
                <c:pt idx="6285">
                  <c:v>1.214619279437406E-4</c:v>
                </c:pt>
                <c:pt idx="6286">
                  <c:v>1.2136688399334852E-4</c:v>
                </c:pt>
                <c:pt idx="6287">
                  <c:v>1.2127192962194416E-4</c:v>
                </c:pt>
                <c:pt idx="6288">
                  <c:v>1.2117706473084764E-4</c:v>
                </c:pt>
                <c:pt idx="6289">
                  <c:v>1.2108228922150317E-4</c:v>
                </c:pt>
                <c:pt idx="6290">
                  <c:v>1.2098760299547901E-4</c:v>
                </c:pt>
                <c:pt idx="6291">
                  <c:v>1.208930059544676E-4</c:v>
                </c:pt>
                <c:pt idx="6292">
                  <c:v>1.2079849800028504E-4</c:v>
                </c:pt>
                <c:pt idx="6293">
                  <c:v>1.2070407903487135E-4</c:v>
                </c:pt>
                <c:pt idx="6294">
                  <c:v>1.2060974896028971E-4</c:v>
                </c:pt>
                <c:pt idx="6295">
                  <c:v>1.2051550767872674E-4</c:v>
                </c:pt>
                <c:pt idx="6296">
                  <c:v>1.2042135509249201E-4</c:v>
                </c:pt>
                <c:pt idx="6297">
                  <c:v>1.2032729110401843E-4</c:v>
                </c:pt>
                <c:pt idx="6298">
                  <c:v>1.2023331561586129E-4</c:v>
                </c:pt>
                <c:pt idx="6299">
                  <c:v>1.2013942853069855E-4</c:v>
                </c:pt>
                <c:pt idx="6300">
                  <c:v>1.2004562975133095E-4</c:v>
                </c:pt>
                <c:pt idx="6301">
                  <c:v>1.1995191918068109E-4</c:v>
                </c:pt>
                <c:pt idx="6302">
                  <c:v>1.1985829672179347E-4</c:v>
                </c:pt>
                <c:pt idx="6303">
                  <c:v>1.1976476227783496E-4</c:v>
                </c:pt>
                <c:pt idx="6304">
                  <c:v>1.1967131575209386E-4</c:v>
                </c:pt>
                <c:pt idx="6305">
                  <c:v>1.1957795704798026E-4</c:v>
                </c:pt>
                <c:pt idx="6306">
                  <c:v>1.1948468606902553E-4</c:v>
                </c:pt>
                <c:pt idx="6307">
                  <c:v>1.193915027188821E-4</c:v>
                </c:pt>
                <c:pt idx="6308">
                  <c:v>1.1929840690132375E-4</c:v>
                </c:pt>
                <c:pt idx="6309">
                  <c:v>1.1920539852024466E-4</c:v>
                </c:pt>
                <c:pt idx="6310">
                  <c:v>1.191124774796603E-4</c:v>
                </c:pt>
                <c:pt idx="6311">
                  <c:v>1.1901964368370633E-4</c:v>
                </c:pt>
                <c:pt idx="6312">
                  <c:v>1.189268970366387E-4</c:v>
                </c:pt>
                <c:pt idx="6313">
                  <c:v>1.1883423744283386E-4</c:v>
                </c:pt>
                <c:pt idx="6314">
                  <c:v>1.1874166480678779E-4</c:v>
                </c:pt>
                <c:pt idx="6315">
                  <c:v>1.186491790331168E-4</c:v>
                </c:pt>
                <c:pt idx="6316">
                  <c:v>1.1855678002655692E-4</c:v>
                </c:pt>
                <c:pt idx="6317">
                  <c:v>1.184644676919631E-4</c:v>
                </c:pt>
                <c:pt idx="6318">
                  <c:v>1.1837224193431022E-4</c:v>
                </c:pt>
                <c:pt idx="6319">
                  <c:v>1.1828010265869213E-4</c:v>
                </c:pt>
                <c:pt idx="6320">
                  <c:v>1.1818804977032148E-4</c:v>
                </c:pt>
                <c:pt idx="6321">
                  <c:v>1.1809608317453029E-4</c:v>
                </c:pt>
                <c:pt idx="6322">
                  <c:v>1.1800420277676855E-4</c:v>
                </c:pt>
                <c:pt idx="6323">
                  <c:v>1.1791240848260543E-4</c:v>
                </c:pt>
                <c:pt idx="6324">
                  <c:v>1.1782070019772801E-4</c:v>
                </c:pt>
                <c:pt idx="6325">
                  <c:v>1.177290778279414E-4</c:v>
                </c:pt>
                <c:pt idx="6326">
                  <c:v>1.1763754127916964E-4</c:v>
                </c:pt>
                <c:pt idx="6327">
                  <c:v>1.1754609045745337E-4</c:v>
                </c:pt>
                <c:pt idx="6328">
                  <c:v>1.1745472526895164E-4</c:v>
                </c:pt>
                <c:pt idx="6329">
                  <c:v>1.1736344561994079E-4</c:v>
                </c:pt>
                <c:pt idx="6330">
                  <c:v>1.1727225141681484E-4</c:v>
                </c:pt>
                <c:pt idx="6331">
                  <c:v>1.1718114256608424E-4</c:v>
                </c:pt>
                <c:pt idx="6332">
                  <c:v>1.1709011897437723E-4</c:v>
                </c:pt>
                <c:pt idx="6333">
                  <c:v>1.1699918054843819E-4</c:v>
                </c:pt>
                <c:pt idx="6334">
                  <c:v>1.1690832719512914E-4</c:v>
                </c:pt>
                <c:pt idx="6335">
                  <c:v>1.1681755882142749E-4</c:v>
                </c:pt>
                <c:pt idx="6336">
                  <c:v>1.1672687533442776E-4</c:v>
                </c:pt>
                <c:pt idx="6337">
                  <c:v>1.1663627664134057E-4</c:v>
                </c:pt>
                <c:pt idx="6338">
                  <c:v>1.1654576264949224E-4</c:v>
                </c:pt>
                <c:pt idx="6339">
                  <c:v>1.1645533326632523E-4</c:v>
                </c:pt>
                <c:pt idx="6340">
                  <c:v>1.1636498839939747E-4</c:v>
                </c:pt>
                <c:pt idx="6341">
                  <c:v>1.1627472795638281E-4</c:v>
                </c:pt>
                <c:pt idx="6342">
                  <c:v>1.1618455184506981E-4</c:v>
                </c:pt>
                <c:pt idx="6343">
                  <c:v>1.1609445997336323E-4</c:v>
                </c:pt>
                <c:pt idx="6344">
                  <c:v>1.1600445224928195E-4</c:v>
                </c:pt>
                <c:pt idx="6345">
                  <c:v>1.1591452858096001E-4</c:v>
                </c:pt>
                <c:pt idx="6346">
                  <c:v>1.1582468887664661E-4</c:v>
                </c:pt>
                <c:pt idx="6347">
                  <c:v>1.1573493304470481E-4</c:v>
                </c:pt>
                <c:pt idx="6348">
                  <c:v>1.1564526099361281E-4</c:v>
                </c:pt>
                <c:pt idx="6349">
                  <c:v>1.1555567263196208E-4</c:v>
                </c:pt>
                <c:pt idx="6350">
                  <c:v>1.154661678684592E-4</c:v>
                </c:pt>
                <c:pt idx="6351">
                  <c:v>1.1537674661192432E-4</c:v>
                </c:pt>
                <c:pt idx="6352">
                  <c:v>1.1528740877129082E-4</c:v>
                </c:pt>
                <c:pt idx="6353">
                  <c:v>1.1519815425560662E-4</c:v>
                </c:pt>
                <c:pt idx="6354">
                  <c:v>1.1510898297403227E-4</c:v>
                </c:pt>
                <c:pt idx="6355">
                  <c:v>1.1501989483584188E-4</c:v>
                </c:pt>
                <c:pt idx="6356">
                  <c:v>1.1493088975042277E-4</c:v>
                </c:pt>
                <c:pt idx="6357">
                  <c:v>1.1484196762727536E-4</c:v>
                </c:pt>
                <c:pt idx="6358">
                  <c:v>1.1475312837601233E-4</c:v>
                </c:pt>
                <c:pt idx="6359">
                  <c:v>1.1466437190635983E-4</c:v>
                </c:pt>
                <c:pt idx="6360">
                  <c:v>1.1457569812815569E-4</c:v>
                </c:pt>
                <c:pt idx="6361">
                  <c:v>1.1448710695135054E-4</c:v>
                </c:pt>
                <c:pt idx="6362">
                  <c:v>1.1439859828600688E-4</c:v>
                </c:pt>
                <c:pt idx="6363">
                  <c:v>1.143101720422996E-4</c:v>
                </c:pt>
                <c:pt idx="6364">
                  <c:v>1.1422182813051545E-4</c:v>
                </c:pt>
                <c:pt idx="6365">
                  <c:v>1.1413356646105239E-4</c:v>
                </c:pt>
                <c:pt idx="6366">
                  <c:v>1.1404538694442038E-4</c:v>
                </c:pt>
                <c:pt idx="6367">
                  <c:v>1.1395728949124038E-4</c:v>
                </c:pt>
                <c:pt idx="6368">
                  <c:v>1.1386927401224507E-4</c:v>
                </c:pt>
                <c:pt idx="6369">
                  <c:v>1.1378134041827819E-4</c:v>
                </c:pt>
                <c:pt idx="6370">
                  <c:v>1.1369348862029369E-4</c:v>
                </c:pt>
                <c:pt idx="6371">
                  <c:v>1.136057185293573E-4</c:v>
                </c:pt>
                <c:pt idx="6372">
                  <c:v>1.1351803005664425E-4</c:v>
                </c:pt>
                <c:pt idx="6373">
                  <c:v>1.1343042311344121E-4</c:v>
                </c:pt>
                <c:pt idx="6374">
                  <c:v>1.1334289761114474E-4</c:v>
                </c:pt>
                <c:pt idx="6375">
                  <c:v>1.1325545346126161E-4</c:v>
                </c:pt>
                <c:pt idx="6376">
                  <c:v>1.1316809057540827E-4</c:v>
                </c:pt>
                <c:pt idx="6377">
                  <c:v>1.1308080886531165E-4</c:v>
                </c:pt>
                <c:pt idx="6378">
                  <c:v>1.1299360824280773E-4</c:v>
                </c:pt>
                <c:pt idx="6379">
                  <c:v>1.1290648861984256E-4</c:v>
                </c:pt>
                <c:pt idx="6380">
                  <c:v>1.128194499084712E-4</c:v>
                </c:pt>
                <c:pt idx="6381">
                  <c:v>1.1273249202085802E-4</c:v>
                </c:pt>
                <c:pt idx="6382">
                  <c:v>1.1264561486927651E-4</c:v>
                </c:pt>
                <c:pt idx="6383">
                  <c:v>1.1255881836610913E-4</c:v>
                </c:pt>
                <c:pt idx="6384">
                  <c:v>1.1247210242384689E-4</c:v>
                </c:pt>
                <c:pt idx="6385">
                  <c:v>1.1238546695508982E-4</c:v>
                </c:pt>
                <c:pt idx="6386">
                  <c:v>1.1229891187254603E-4</c:v>
                </c:pt>
                <c:pt idx="6387">
                  <c:v>1.1221243708903219E-4</c:v>
                </c:pt>
                <c:pt idx="6388">
                  <c:v>1.1212604251747296E-4</c:v>
                </c:pt>
                <c:pt idx="6389">
                  <c:v>1.1203972807090111E-4</c:v>
                </c:pt>
                <c:pt idx="6390">
                  <c:v>1.1195349366245724E-4</c:v>
                </c:pt>
                <c:pt idx="6391">
                  <c:v>1.1186733920538969E-4</c:v>
                </c:pt>
                <c:pt idx="6392">
                  <c:v>1.117812646130545E-4</c:v>
                </c:pt>
                <c:pt idx="6393">
                  <c:v>1.116952697989148E-4</c:v>
                </c:pt>
                <c:pt idx="6394">
                  <c:v>1.1160935467654132E-4</c:v>
                </c:pt>
                <c:pt idx="6395">
                  <c:v>1.115235191596115E-4</c:v>
                </c:pt>
                <c:pt idx="6396">
                  <c:v>1.1143776316191014E-4</c:v>
                </c:pt>
                <c:pt idx="6397">
                  <c:v>1.1135208659732865E-4</c:v>
                </c:pt>
                <c:pt idx="6398">
                  <c:v>1.1126648937986514E-4</c:v>
                </c:pt>
                <c:pt idx="6399">
                  <c:v>1.1118097142362427E-4</c:v>
                </c:pt>
                <c:pt idx="6400">
                  <c:v>1.1109553264281711E-4</c:v>
                </c:pt>
                <c:pt idx="6401">
                  <c:v>1.1101017295176076E-4</c:v>
                </c:pt>
                <c:pt idx="6402">
                  <c:v>1.1092489226487856E-4</c:v>
                </c:pt>
                <c:pt idx="6403">
                  <c:v>1.1083969049669968E-4</c:v>
                </c:pt>
                <c:pt idx="6404">
                  <c:v>1.1075456756185909E-4</c:v>
                </c:pt>
                <c:pt idx="6405">
                  <c:v>1.1066952337509757E-4</c:v>
                </c:pt>
                <c:pt idx="6406">
                  <c:v>1.1058455785126122E-4</c:v>
                </c:pt>
                <c:pt idx="6407">
                  <c:v>1.1049967090530129E-4</c:v>
                </c:pt>
                <c:pt idx="6408">
                  <c:v>1.1041486245227464E-4</c:v>
                </c:pt>
                <c:pt idx="6409">
                  <c:v>1.1033013240734263E-4</c:v>
                </c:pt>
                <c:pt idx="6410">
                  <c:v>1.1024548068577207E-4</c:v>
                </c:pt>
                <c:pt idx="6411">
                  <c:v>1.1016090720293399E-4</c:v>
                </c:pt>
                <c:pt idx="6412">
                  <c:v>1.100764118743048E-4</c:v>
                </c:pt>
                <c:pt idx="6413">
                  <c:v>1.0999199461546441E-4</c:v>
                </c:pt>
                <c:pt idx="6414">
                  <c:v>1.0990765534209777E-4</c:v>
                </c:pt>
                <c:pt idx="6415">
                  <c:v>1.0982339396999372E-4</c:v>
                </c:pt>
                <c:pt idx="6416">
                  <c:v>1.0973921041504491E-4</c:v>
                </c:pt>
                <c:pt idx="6417">
                  <c:v>1.0965510459324825E-4</c:v>
                </c:pt>
                <c:pt idx="6418">
                  <c:v>1.0957107642070436E-4</c:v>
                </c:pt>
                <c:pt idx="6419">
                  <c:v>1.0948712581361697E-4</c:v>
                </c:pt>
                <c:pt idx="6420">
                  <c:v>1.0940325268829411E-4</c:v>
                </c:pt>
                <c:pt idx="6421">
                  <c:v>1.0931945696114608E-4</c:v>
                </c:pt>
                <c:pt idx="6422">
                  <c:v>1.0923573854868725E-4</c:v>
                </c:pt>
                <c:pt idx="6423">
                  <c:v>1.0915209736753427E-4</c:v>
                </c:pt>
                <c:pt idx="6424">
                  <c:v>1.0906853333440727E-4</c:v>
                </c:pt>
                <c:pt idx="6425">
                  <c:v>1.0898504636612894E-4</c:v>
                </c:pt>
                <c:pt idx="6426">
                  <c:v>1.0890163637962417E-4</c:v>
                </c:pt>
                <c:pt idx="6427">
                  <c:v>1.0881830329192083E-4</c:v>
                </c:pt>
                <c:pt idx="6428">
                  <c:v>1.087350470201488E-4</c:v>
                </c:pt>
                <c:pt idx="6429">
                  <c:v>1.0865186748154012E-4</c:v>
                </c:pt>
                <c:pt idx="6430">
                  <c:v>1.0856876459342883E-4</c:v>
                </c:pt>
                <c:pt idx="6431">
                  <c:v>1.0848573827325121E-4</c:v>
                </c:pt>
                <c:pt idx="6432">
                  <c:v>1.0840278843854465E-4</c:v>
                </c:pt>
                <c:pt idx="6433">
                  <c:v>1.0831991500694858E-4</c:v>
                </c:pt>
                <c:pt idx="6434">
                  <c:v>1.0823711789620403E-4</c:v>
                </c:pt>
                <c:pt idx="6435">
                  <c:v>1.0815439702415282E-4</c:v>
                </c:pt>
                <c:pt idx="6436">
                  <c:v>1.080717523087382E-4</c:v>
                </c:pt>
                <c:pt idx="6437">
                  <c:v>1.0798918366800443E-4</c:v>
                </c:pt>
                <c:pt idx="6438">
                  <c:v>1.0790669102009685E-4</c:v>
                </c:pt>
                <c:pt idx="6439">
                  <c:v>1.078242742832615E-4</c:v>
                </c:pt>
                <c:pt idx="6440">
                  <c:v>1.0774193337584466E-4</c:v>
                </c:pt>
                <c:pt idx="6441">
                  <c:v>1.0765966821629338E-4</c:v>
                </c:pt>
                <c:pt idx="6442">
                  <c:v>1.075774787231552E-4</c:v>
                </c:pt>
                <c:pt idx="6443">
                  <c:v>1.0749536481507767E-4</c:v>
                </c:pt>
                <c:pt idx="6444">
                  <c:v>1.0741332641080828E-4</c:v>
                </c:pt>
                <c:pt idx="6445">
                  <c:v>1.0733136342919447E-4</c:v>
                </c:pt>
                <c:pt idx="6446">
                  <c:v>1.0724947578918369E-4</c:v>
                </c:pt>
                <c:pt idx="6447">
                  <c:v>1.0716766340982298E-4</c:v>
                </c:pt>
                <c:pt idx="6448">
                  <c:v>1.070859262102586E-4</c:v>
                </c:pt>
                <c:pt idx="6449">
                  <c:v>1.0700426410973662E-4</c:v>
                </c:pt>
                <c:pt idx="6450">
                  <c:v>1.0692267702760179E-4</c:v>
                </c:pt>
                <c:pt idx="6451">
                  <c:v>1.068411648832984E-4</c:v>
                </c:pt>
                <c:pt idx="6452">
                  <c:v>1.067597275963696E-4</c:v>
                </c:pt>
                <c:pt idx="6453">
                  <c:v>1.0667836508645721E-4</c:v>
                </c:pt>
                <c:pt idx="6454">
                  <c:v>1.0659707727330194E-4</c:v>
                </c:pt>
                <c:pt idx="6455">
                  <c:v>1.0651586407674281E-4</c:v>
                </c:pt>
                <c:pt idx="6456">
                  <c:v>1.0643472541671741E-4</c:v>
                </c:pt>
                <c:pt idx="6457">
                  <c:v>1.0635366121326146E-4</c:v>
                </c:pt>
                <c:pt idx="6458">
                  <c:v>1.0627267138650924E-4</c:v>
                </c:pt>
                <c:pt idx="6459">
                  <c:v>1.0619175585669256E-4</c:v>
                </c:pt>
                <c:pt idx="6460">
                  <c:v>1.0611091454414103E-4</c:v>
                </c:pt>
                <c:pt idx="6461">
                  <c:v>1.0603014736928245E-4</c:v>
                </c:pt>
                <c:pt idx="6462">
                  <c:v>1.0594945425264179E-4</c:v>
                </c:pt>
                <c:pt idx="6463">
                  <c:v>1.0586883511484202E-4</c:v>
                </c:pt>
                <c:pt idx="6464">
                  <c:v>1.057882898766027E-4</c:v>
                </c:pt>
                <c:pt idx="6465">
                  <c:v>1.0570781845874118E-4</c:v>
                </c:pt>
                <c:pt idx="6466">
                  <c:v>1.0562742078217147E-4</c:v>
                </c:pt>
                <c:pt idx="6467">
                  <c:v>1.0554709676790483E-4</c:v>
                </c:pt>
                <c:pt idx="6468">
                  <c:v>1.0546684633704921E-4</c:v>
                </c:pt>
                <c:pt idx="6469">
                  <c:v>1.0538666941080912E-4</c:v>
                </c:pt>
                <c:pt idx="6470">
                  <c:v>1.053065659104856E-4</c:v>
                </c:pt>
                <c:pt idx="6471">
                  <c:v>1.0522653575747625E-4</c:v>
                </c:pt>
                <c:pt idx="6472">
                  <c:v>1.0514657887327467E-4</c:v>
                </c:pt>
                <c:pt idx="6473">
                  <c:v>1.0506669517947089E-4</c:v>
                </c:pt>
                <c:pt idx="6474">
                  <c:v>1.0498688459775061E-4</c:v>
                </c:pt>
                <c:pt idx="6475">
                  <c:v>1.0490714704989561E-4</c:v>
                </c:pt>
                <c:pt idx="6476">
                  <c:v>1.0482748245778339E-4</c:v>
                </c:pt>
                <c:pt idx="6477">
                  <c:v>1.0474789074338693E-4</c:v>
                </c:pt>
                <c:pt idx="6478">
                  <c:v>1.0466837182877469E-4</c:v>
                </c:pt>
                <c:pt idx="6479">
                  <c:v>1.0458892563611062E-4</c:v>
                </c:pt>
                <c:pt idx="6480">
                  <c:v>1.0450955208765391E-4</c:v>
                </c:pt>
                <c:pt idx="6481">
                  <c:v>1.044302511057583E-4</c:v>
                </c:pt>
                <c:pt idx="6482">
                  <c:v>1.043510226128731E-4</c:v>
                </c:pt>
                <c:pt idx="6483">
                  <c:v>1.0427186653154201E-4</c:v>
                </c:pt>
                <c:pt idx="6484">
                  <c:v>1.0419278278440383E-4</c:v>
                </c:pt>
                <c:pt idx="6485">
                  <c:v>1.0411377129419153E-4</c:v>
                </c:pt>
                <c:pt idx="6486">
                  <c:v>1.040348319837326E-4</c:v>
                </c:pt>
                <c:pt idx="6487">
                  <c:v>1.0395596477594878E-4</c:v>
                </c:pt>
                <c:pt idx="6488">
                  <c:v>1.0387716959385615E-4</c:v>
                </c:pt>
                <c:pt idx="6489">
                  <c:v>1.0379844636056477E-4</c:v>
                </c:pt>
                <c:pt idx="6490">
                  <c:v>1.0371979499927839E-4</c:v>
                </c:pt>
                <c:pt idx="6491">
                  <c:v>1.0364121543329468E-4</c:v>
                </c:pt>
                <c:pt idx="6492">
                  <c:v>1.0356270758600499E-4</c:v>
                </c:pt>
                <c:pt idx="6493">
                  <c:v>1.0348427138089424E-4</c:v>
                </c:pt>
                <c:pt idx="6494">
                  <c:v>1.0340590674154048E-4</c:v>
                </c:pt>
                <c:pt idx="6495">
                  <c:v>1.0332761359161528E-4</c:v>
                </c:pt>
                <c:pt idx="6496">
                  <c:v>1.0324939185488322E-4</c:v>
                </c:pt>
                <c:pt idx="6497">
                  <c:v>1.0317124145520183E-4</c:v>
                </c:pt>
                <c:pt idx="6498">
                  <c:v>1.0309316231652163E-4</c:v>
                </c:pt>
                <c:pt idx="6499">
                  <c:v>1.0301515436288587E-4</c:v>
                </c:pt>
                <c:pt idx="6500">
                  <c:v>1.0293721751843021E-4</c:v>
                </c:pt>
                <c:pt idx="6501">
                  <c:v>1.0285935170738325E-4</c:v>
                </c:pt>
                <c:pt idx="6502">
                  <c:v>1.0278155685406564E-4</c:v>
                </c:pt>
                <c:pt idx="6503">
                  <c:v>1.0270383288289016E-4</c:v>
                </c:pt>
                <c:pt idx="6504">
                  <c:v>1.026261797183619E-4</c:v>
                </c:pt>
                <c:pt idx="6505">
                  <c:v>1.0254859728507804E-4</c:v>
                </c:pt>
                <c:pt idx="6506">
                  <c:v>1.0247108550772722E-4</c:v>
                </c:pt>
                <c:pt idx="6507">
                  <c:v>1.0239364431109022E-4</c:v>
                </c:pt>
                <c:pt idx="6508">
                  <c:v>1.0231627362003921E-4</c:v>
                </c:pt>
                <c:pt idx="6509">
                  <c:v>1.0223897335953805E-4</c:v>
                </c:pt>
                <c:pt idx="6510">
                  <c:v>1.0216174345464164E-4</c:v>
                </c:pt>
                <c:pt idx="6511">
                  <c:v>1.0208458383049623E-4</c:v>
                </c:pt>
                <c:pt idx="6512">
                  <c:v>1.0200749441233941E-4</c:v>
                </c:pt>
                <c:pt idx="6513">
                  <c:v>1.0193047512549927E-4</c:v>
                </c:pt>
                <c:pt idx="6514">
                  <c:v>1.0185352589539551E-4</c:v>
                </c:pt>
                <c:pt idx="6515">
                  <c:v>1.0177664664753785E-4</c:v>
                </c:pt>
                <c:pt idx="6516">
                  <c:v>1.0169983730752685E-4</c:v>
                </c:pt>
                <c:pt idx="6517">
                  <c:v>1.016230978010537E-4</c:v>
                </c:pt>
                <c:pt idx="6518">
                  <c:v>1.0154642805389949E-4</c:v>
                </c:pt>
                <c:pt idx="6519">
                  <c:v>1.0146982799193641E-4</c:v>
                </c:pt>
                <c:pt idx="6520">
                  <c:v>1.0139329754112592E-4</c:v>
                </c:pt>
                <c:pt idx="6521">
                  <c:v>1.0131683662751969E-4</c:v>
                </c:pt>
                <c:pt idx="6522">
                  <c:v>1.0124044517725965E-4</c:v>
                </c:pt>
                <c:pt idx="6523">
                  <c:v>1.0116412311657701E-4</c:v>
                </c:pt>
                <c:pt idx="6524">
                  <c:v>1.0108787037179283E-4</c:v>
                </c:pt>
                <c:pt idx="6525">
                  <c:v>1.0101168686931765E-4</c:v>
                </c:pt>
                <c:pt idx="6526">
                  <c:v>1.0093557253565118E-4</c:v>
                </c:pt>
                <c:pt idx="6527">
                  <c:v>1.0085952729738261E-4</c:v>
                </c:pt>
                <c:pt idx="6528">
                  <c:v>1.0078355108119026E-4</c:v>
                </c:pt>
                <c:pt idx="6529">
                  <c:v>1.0070764381384141E-4</c:v>
                </c:pt>
                <c:pt idx="6530">
                  <c:v>1.006318054221923E-4</c:v>
                </c:pt>
                <c:pt idx="6531">
                  <c:v>1.0055603583318751E-4</c:v>
                </c:pt>
                <c:pt idx="6532">
                  <c:v>1.0048033497386101E-4</c:v>
                </c:pt>
                <c:pt idx="6533">
                  <c:v>1.0040470277133487E-4</c:v>
                </c:pt>
                <c:pt idx="6534">
                  <c:v>1.0032913915281919E-4</c:v>
                </c:pt>
                <c:pt idx="6535">
                  <c:v>1.0025364404561327E-4</c:v>
                </c:pt>
                <c:pt idx="6536">
                  <c:v>1.0017821737710392E-4</c:v>
                </c:pt>
                <c:pt idx="6537">
                  <c:v>1.0010285907476575E-4</c:v>
                </c:pt>
                <c:pt idx="6538">
                  <c:v>1.0002756906616219E-4</c:v>
                </c:pt>
                <c:pt idx="6539">
                  <c:v>9.9952347278943756E-5</c:v>
                </c:pt>
                <c:pt idx="6540">
                  <c:v>9.9877193640848737E-5</c:v>
                </c:pt>
                <c:pt idx="6541">
                  <c:v>9.9802108079703245E-5</c:v>
                </c:pt>
                <c:pt idx="6542">
                  <c:v>9.9727090523420712E-5</c:v>
                </c:pt>
                <c:pt idx="6543">
                  <c:v>9.9652140900001655E-5</c:v>
                </c:pt>
                <c:pt idx="6544">
                  <c:v>9.957725913753417E-5</c:v>
                </c:pt>
                <c:pt idx="6545">
                  <c:v>9.9502445164193401E-5</c:v>
                </c:pt>
                <c:pt idx="6546">
                  <c:v>9.9427698908241023E-5</c:v>
                </c:pt>
                <c:pt idx="6547">
                  <c:v>9.9353020298026073E-5</c:v>
                </c:pt>
                <c:pt idx="6548">
                  <c:v>9.9278409261984105E-5</c:v>
                </c:pt>
                <c:pt idx="6549">
                  <c:v>9.9203865728637438E-5</c:v>
                </c:pt>
                <c:pt idx="6550">
                  <c:v>9.9129389626594449E-5</c:v>
                </c:pt>
                <c:pt idx="6551">
                  <c:v>9.9054980884550467E-5</c:v>
                </c:pt>
                <c:pt idx="6552">
                  <c:v>9.8980639431286502E-5</c:v>
                </c:pt>
                <c:pt idx="6553">
                  <c:v>9.8906365195670475E-5</c:v>
                </c:pt>
                <c:pt idx="6554">
                  <c:v>9.8832158106655255E-5</c:v>
                </c:pt>
                <c:pt idx="6555">
                  <c:v>9.8758018093280826E-5</c:v>
                </c:pt>
                <c:pt idx="6556">
                  <c:v>9.868394508467197E-5</c:v>
                </c:pt>
                <c:pt idx="6557">
                  <c:v>9.8609939010039732E-5</c:v>
                </c:pt>
                <c:pt idx="6558">
                  <c:v>9.8535999798680523E-5</c:v>
                </c:pt>
                <c:pt idx="6559">
                  <c:v>9.8462127379975864E-5</c:v>
                </c:pt>
                <c:pt idx="6560">
                  <c:v>9.8388321683393431E-5</c:v>
                </c:pt>
                <c:pt idx="6561">
                  <c:v>9.8314582638485494E-5</c:v>
                </c:pt>
                <c:pt idx="6562">
                  <c:v>9.8240910174889336E-5</c:v>
                </c:pt>
                <c:pt idx="6563">
                  <c:v>9.8167304222327421E-5</c:v>
                </c:pt>
                <c:pt idx="6564">
                  <c:v>9.8093764710607226E-5</c:v>
                </c:pt>
                <c:pt idx="6565">
                  <c:v>9.8020291569620742E-5</c:v>
                </c:pt>
                <c:pt idx="6566">
                  <c:v>9.7946884729344447E-5</c:v>
                </c:pt>
                <c:pt idx="6567">
                  <c:v>9.78735441198399E-5</c:v>
                </c:pt>
                <c:pt idx="6568">
                  <c:v>9.7800269671252565E-5</c:v>
                </c:pt>
                <c:pt idx="6569">
                  <c:v>9.7727061313812285E-5</c:v>
                </c:pt>
                <c:pt idx="6570">
                  <c:v>9.7653918977833265E-5</c:v>
                </c:pt>
                <c:pt idx="6571">
                  <c:v>9.7580842593713427E-5</c:v>
                </c:pt>
                <c:pt idx="6572">
                  <c:v>9.7507832091935014E-5</c:v>
                </c:pt>
                <c:pt idx="6573">
                  <c:v>9.7434887403063768E-5</c:v>
                </c:pt>
                <c:pt idx="6574">
                  <c:v>9.7362008457749563E-5</c:v>
                </c:pt>
                <c:pt idx="6575">
                  <c:v>9.7289195186725367E-5</c:v>
                </c:pt>
                <c:pt idx="6576">
                  <c:v>9.7216447520808048E-5</c:v>
                </c:pt>
                <c:pt idx="6577">
                  <c:v>9.7143765390897649E-5</c:v>
                </c:pt>
                <c:pt idx="6578">
                  <c:v>9.707114872797745E-5</c:v>
                </c:pt>
                <c:pt idx="6579">
                  <c:v>9.6998597463113863E-5</c:v>
                </c:pt>
                <c:pt idx="6580">
                  <c:v>9.6926111527456758E-5</c:v>
                </c:pt>
                <c:pt idx="6581">
                  <c:v>9.6853690852238266E-5</c:v>
                </c:pt>
                <c:pt idx="6582">
                  <c:v>9.6781335368773761E-5</c:v>
                </c:pt>
                <c:pt idx="6583">
                  <c:v>9.6709045008461271E-5</c:v>
                </c:pt>
                <c:pt idx="6584">
                  <c:v>9.6636819702781239E-5</c:v>
                </c:pt>
                <c:pt idx="6585">
                  <c:v>9.6564659383296803E-5</c:v>
                </c:pt>
                <c:pt idx="6586">
                  <c:v>9.6492563981653192E-5</c:v>
                </c:pt>
                <c:pt idx="6587">
                  <c:v>9.6420533429578207E-5</c:v>
                </c:pt>
                <c:pt idx="6588">
                  <c:v>9.6348567658881686E-5</c:v>
                </c:pt>
                <c:pt idx="6589">
                  <c:v>9.6276666601455348E-5</c:v>
                </c:pt>
                <c:pt idx="6590">
                  <c:v>9.6204830189273069E-5</c:v>
                </c:pt>
                <c:pt idx="6591">
                  <c:v>9.6133058354390069E-5</c:v>
                </c:pt>
                <c:pt idx="6592">
                  <c:v>9.6061351028943896E-5</c:v>
                </c:pt>
                <c:pt idx="6593">
                  <c:v>9.5989708145153267E-5</c:v>
                </c:pt>
                <c:pt idx="6594">
                  <c:v>9.5918129635318456E-5</c:v>
                </c:pt>
                <c:pt idx="6595">
                  <c:v>9.5846615431821367E-5</c:v>
                </c:pt>
                <c:pt idx="6596">
                  <c:v>9.5775165467124659E-5</c:v>
                </c:pt>
                <c:pt idx="6597">
                  <c:v>9.5703779673772391E-5</c:v>
                </c:pt>
                <c:pt idx="6598">
                  <c:v>9.5632457984389869E-5</c:v>
                </c:pt>
                <c:pt idx="6599">
                  <c:v>9.5561200331683075E-5</c:v>
                </c:pt>
                <c:pt idx="6600">
                  <c:v>9.5490006648438617E-5</c:v>
                </c:pt>
                <c:pt idx="6601">
                  <c:v>9.5418876867524365E-5</c:v>
                </c:pt>
                <c:pt idx="6602">
                  <c:v>9.5347810921888497E-5</c:v>
                </c:pt>
                <c:pt idx="6603">
                  <c:v>9.5276808744559468E-5</c:v>
                </c:pt>
                <c:pt idx="6604">
                  <c:v>9.5205870268646366E-5</c:v>
                </c:pt>
                <c:pt idx="6605">
                  <c:v>9.5134995427338418E-5</c:v>
                </c:pt>
                <c:pt idx="6606">
                  <c:v>9.5064184153905243E-5</c:v>
                </c:pt>
                <c:pt idx="6607">
                  <c:v>9.4993436381696461E-5</c:v>
                </c:pt>
                <c:pt idx="6608">
                  <c:v>9.4922752044141164E-5</c:v>
                </c:pt>
                <c:pt idx="6609">
                  <c:v>9.4852131074748975E-5</c:v>
                </c:pt>
                <c:pt idx="6610">
                  <c:v>9.4781573407108822E-5</c:v>
                </c:pt>
                <c:pt idx="6611">
                  <c:v>9.4711078974889584E-5</c:v>
                </c:pt>
                <c:pt idx="6612">
                  <c:v>9.464064771183904E-5</c:v>
                </c:pt>
                <c:pt idx="6613">
                  <c:v>9.4570279551785038E-5</c:v>
                </c:pt>
                <c:pt idx="6614">
                  <c:v>9.4499974428634533E-5</c:v>
                </c:pt>
                <c:pt idx="6615">
                  <c:v>9.442973227637345E-5</c:v>
                </c:pt>
                <c:pt idx="6616">
                  <c:v>9.4359553029067144E-5</c:v>
                </c:pt>
                <c:pt idx="6617">
                  <c:v>9.4289436620859576E-5</c:v>
                </c:pt>
                <c:pt idx="6618">
                  <c:v>9.4219382985974003E-5</c:v>
                </c:pt>
                <c:pt idx="6619">
                  <c:v>9.414939205871207E-5</c:v>
                </c:pt>
                <c:pt idx="6620">
                  <c:v>9.4079463773454405E-5</c:v>
                </c:pt>
                <c:pt idx="6621">
                  <c:v>9.400959806465989E-5</c:v>
                </c:pt>
                <c:pt idx="6622">
                  <c:v>9.3939794866865941E-5</c:v>
                </c:pt>
                <c:pt idx="6623">
                  <c:v>9.3870054114688649E-5</c:v>
                </c:pt>
                <c:pt idx="6624">
                  <c:v>9.3800375742822032E-5</c:v>
                </c:pt>
                <c:pt idx="6625">
                  <c:v>9.3730759686038047E-5</c:v>
                </c:pt>
                <c:pt idx="6626">
                  <c:v>9.3661205879187122E-5</c:v>
                </c:pt>
                <c:pt idx="6627">
                  <c:v>9.3591714257197284E-5</c:v>
                </c:pt>
                <c:pt idx="6628">
                  <c:v>9.3522284755074748E-5</c:v>
                </c:pt>
                <c:pt idx="6629">
                  <c:v>9.3452917307902949E-5</c:v>
                </c:pt>
                <c:pt idx="6630">
                  <c:v>9.3383611850843303E-5</c:v>
                </c:pt>
                <c:pt idx="6631">
                  <c:v>9.3314368319134775E-5</c:v>
                </c:pt>
                <c:pt idx="6632">
                  <c:v>9.3245186648093241E-5</c:v>
                </c:pt>
                <c:pt idx="6633">
                  <c:v>9.3176066773112407E-5</c:v>
                </c:pt>
                <c:pt idx="6634">
                  <c:v>9.3107008629662877E-5</c:v>
                </c:pt>
                <c:pt idx="6635">
                  <c:v>9.3038012153292627E-5</c:v>
                </c:pt>
                <c:pt idx="6636">
                  <c:v>9.2969077279626068E-5</c:v>
                </c:pt>
                <c:pt idx="6637">
                  <c:v>9.2900203944365202E-5</c:v>
                </c:pt>
                <c:pt idx="6638">
                  <c:v>9.2831392083288436E-5</c:v>
                </c:pt>
                <c:pt idx="6639">
                  <c:v>9.2762641632250726E-5</c:v>
                </c:pt>
                <c:pt idx="6640">
                  <c:v>9.269395252718388E-5</c:v>
                </c:pt>
                <c:pt idx="6641">
                  <c:v>9.2625324704096091E-5</c:v>
                </c:pt>
                <c:pt idx="6642">
                  <c:v>9.2556758099071596E-5</c:v>
                </c:pt>
                <c:pt idx="6643">
                  <c:v>9.2488252648271349E-5</c:v>
                </c:pt>
                <c:pt idx="6644">
                  <c:v>9.2419808287932527E-5</c:v>
                </c:pt>
                <c:pt idx="6645">
                  <c:v>9.2351424954367767E-5</c:v>
                </c:pt>
                <c:pt idx="6646">
                  <c:v>9.2283102583966357E-5</c:v>
                </c:pt>
                <c:pt idx="6647">
                  <c:v>9.2214841113192966E-5</c:v>
                </c:pt>
                <c:pt idx="6648">
                  <c:v>9.2146640478588007E-5</c:v>
                </c:pt>
                <c:pt idx="6649">
                  <c:v>9.2078500616767924E-5</c:v>
                </c:pt>
                <c:pt idx="6650">
                  <c:v>9.2010421464424526E-5</c:v>
                </c:pt>
                <c:pt idx="6651">
                  <c:v>9.194240295832496E-5</c:v>
                </c:pt>
                <c:pt idx="6652">
                  <c:v>9.1874445035311833E-5</c:v>
                </c:pt>
                <c:pt idx="6653">
                  <c:v>9.1806547632302876E-5</c:v>
                </c:pt>
                <c:pt idx="6654">
                  <c:v>9.1738710686291156E-5</c:v>
                </c:pt>
                <c:pt idx="6655">
                  <c:v>9.1670934134344687E-5</c:v>
                </c:pt>
                <c:pt idx="6656">
                  <c:v>9.1603217913606346E-5</c:v>
                </c:pt>
                <c:pt idx="6657">
                  <c:v>9.1535561961294187E-5</c:v>
                </c:pt>
                <c:pt idx="6658">
                  <c:v>9.1467966214700368E-5</c:v>
                </c:pt>
                <c:pt idx="6659">
                  <c:v>9.1400430611192346E-5</c:v>
                </c:pt>
                <c:pt idx="6660">
                  <c:v>9.1332955088211778E-5</c:v>
                </c:pt>
                <c:pt idx="6661">
                  <c:v>9.1265539583275062E-5</c:v>
                </c:pt>
                <c:pt idx="6662">
                  <c:v>9.1198184033972296E-5</c:v>
                </c:pt>
                <c:pt idx="6663">
                  <c:v>9.1130888377968618E-5</c:v>
                </c:pt>
                <c:pt idx="6664">
                  <c:v>9.106365255300285E-5</c:v>
                </c:pt>
                <c:pt idx="6665">
                  <c:v>9.0996476496887988E-5</c:v>
                </c:pt>
                <c:pt idx="6666">
                  <c:v>9.0929360147510769E-5</c:v>
                </c:pt>
                <c:pt idx="6667">
                  <c:v>9.0862303442832058E-5</c:v>
                </c:pt>
                <c:pt idx="6668">
                  <c:v>9.0795306320886531E-5</c:v>
                </c:pt>
                <c:pt idx="6669">
                  <c:v>9.0728368719782045E-5</c:v>
                </c:pt>
                <c:pt idx="6670">
                  <c:v>9.0661490577700484E-5</c:v>
                </c:pt>
                <c:pt idx="6671">
                  <c:v>9.0594671832896966E-5</c:v>
                </c:pt>
                <c:pt idx="6672">
                  <c:v>9.052791242370008E-5</c:v>
                </c:pt>
                <c:pt idx="6673">
                  <c:v>9.0461212288511463E-5</c:v>
                </c:pt>
                <c:pt idx="6674">
                  <c:v>9.0394571365806355E-5</c:v>
                </c:pt>
                <c:pt idx="6675">
                  <c:v>9.0327989594132351E-5</c:v>
                </c:pt>
                <c:pt idx="6676">
                  <c:v>9.0261466912110682E-5</c:v>
                </c:pt>
                <c:pt idx="6677">
                  <c:v>9.0195003258435161E-5</c:v>
                </c:pt>
                <c:pt idx="6678">
                  <c:v>9.0128598571872327E-5</c:v>
                </c:pt>
                <c:pt idx="6679">
                  <c:v>9.0062252791261318E-5</c:v>
                </c:pt>
                <c:pt idx="6680">
                  <c:v>8.9995965855514269E-5</c:v>
                </c:pt>
                <c:pt idx="6681">
                  <c:v>8.9929737703615167E-5</c:v>
                </c:pt>
                <c:pt idx="6682">
                  <c:v>8.9863568274621143E-5</c:v>
                </c:pt>
                <c:pt idx="6683">
                  <c:v>8.9797457507660819E-5</c:v>
                </c:pt>
                <c:pt idx="6684">
                  <c:v>8.9731405341935552E-5</c:v>
                </c:pt>
                <c:pt idx="6685">
                  <c:v>8.9665411716718514E-5</c:v>
                </c:pt>
                <c:pt idx="6686">
                  <c:v>8.9599476571355059E-5</c:v>
                </c:pt>
                <c:pt idx="6687">
                  <c:v>8.9533599845262272E-5</c:v>
                </c:pt>
                <c:pt idx="6688">
                  <c:v>8.9467781477929042E-5</c:v>
                </c:pt>
                <c:pt idx="6689">
                  <c:v>8.9402021408916234E-5</c:v>
                </c:pt>
                <c:pt idx="6690">
                  <c:v>8.9336319577856189E-5</c:v>
                </c:pt>
                <c:pt idx="6691">
                  <c:v>8.9270675924452494E-5</c:v>
                </c:pt>
                <c:pt idx="6692">
                  <c:v>8.9205090388480362E-5</c:v>
                </c:pt>
                <c:pt idx="6693">
                  <c:v>8.9139562909786507E-5</c:v>
                </c:pt>
                <c:pt idx="6694">
                  <c:v>8.9074093428288565E-5</c:v>
                </c:pt>
                <c:pt idx="6695">
                  <c:v>8.9008681883975498E-5</c:v>
                </c:pt>
                <c:pt idx="6696">
                  <c:v>8.8943328216907421E-5</c:v>
                </c:pt>
                <c:pt idx="6697">
                  <c:v>8.8878032367215094E-5</c:v>
                </c:pt>
                <c:pt idx="6698">
                  <c:v>8.8812794275100107E-5</c:v>
                </c:pt>
                <c:pt idx="6699">
                  <c:v>8.8747613880835267E-5</c:v>
                </c:pt>
                <c:pt idx="6700">
                  <c:v>8.868249112476373E-5</c:v>
                </c:pt>
                <c:pt idx="6701">
                  <c:v>8.8617425947299115E-5</c:v>
                </c:pt>
                <c:pt idx="6702">
                  <c:v>8.8552418288925553E-5</c:v>
                </c:pt>
                <c:pt idx="6703">
                  <c:v>8.8487468090197769E-5</c:v>
                </c:pt>
                <c:pt idx="6704">
                  <c:v>8.8422575291740652E-5</c:v>
                </c:pt>
                <c:pt idx="6705">
                  <c:v>8.8357739834249305E-5</c:v>
                </c:pt>
                <c:pt idx="6706">
                  <c:v>8.8292961658488871E-5</c:v>
                </c:pt>
                <c:pt idx="6707">
                  <c:v>8.8228240705294614E-5</c:v>
                </c:pt>
                <c:pt idx="6708">
                  <c:v>8.8163576915571497E-5</c:v>
                </c:pt>
                <c:pt idx="6709">
                  <c:v>8.8098970230294634E-5</c:v>
                </c:pt>
                <c:pt idx="6710">
                  <c:v>8.8034420590508579E-5</c:v>
                </c:pt>
                <c:pt idx="6711">
                  <c:v>8.7969927937327466E-5</c:v>
                </c:pt>
                <c:pt idx="6712">
                  <c:v>8.7905492211935414E-5</c:v>
                </c:pt>
                <c:pt idx="6713">
                  <c:v>8.7841113355585513E-5</c:v>
                </c:pt>
                <c:pt idx="6714">
                  <c:v>8.7776791309600563E-5</c:v>
                </c:pt>
                <c:pt idx="6715">
                  <c:v>8.7712526015372376E-5</c:v>
                </c:pt>
                <c:pt idx="6716">
                  <c:v>8.7648317414361937E-5</c:v>
                </c:pt>
                <c:pt idx="6717">
                  <c:v>8.7584165448099753E-5</c:v>
                </c:pt>
                <c:pt idx="6718">
                  <c:v>8.7520070058184598E-5</c:v>
                </c:pt>
                <c:pt idx="6719">
                  <c:v>8.7456031186284618E-5</c:v>
                </c:pt>
                <c:pt idx="6720">
                  <c:v>8.7392048774136781E-5</c:v>
                </c:pt>
                <c:pt idx="6721">
                  <c:v>8.7328122763546671E-5</c:v>
                </c:pt>
                <c:pt idx="6722">
                  <c:v>8.7264253096388367E-5</c:v>
                </c:pt>
                <c:pt idx="6723">
                  <c:v>8.7200439714604726E-5</c:v>
                </c:pt>
                <c:pt idx="6724">
                  <c:v>8.7136682560207045E-5</c:v>
                </c:pt>
                <c:pt idx="6725">
                  <c:v>8.707298157527448E-5</c:v>
                </c:pt>
                <c:pt idx="6726">
                  <c:v>8.7009336701955129E-5</c:v>
                </c:pt>
                <c:pt idx="6727">
                  <c:v>8.6945747882464863E-5</c:v>
                </c:pt>
                <c:pt idx="6728">
                  <c:v>8.6882215059087752E-5</c:v>
                </c:pt>
                <c:pt idx="6729">
                  <c:v>8.6818738174175846E-5</c:v>
                </c:pt>
                <c:pt idx="6730">
                  <c:v>8.6755317170149091E-5</c:v>
                </c:pt>
                <c:pt idx="6731">
                  <c:v>8.6691951989495211E-5</c:v>
                </c:pt>
                <c:pt idx="6732">
                  <c:v>8.6628642574769623E-5</c:v>
                </c:pt>
                <c:pt idx="6733">
                  <c:v>8.6565388868595374E-5</c:v>
                </c:pt>
                <c:pt idx="6734">
                  <c:v>8.6502190813663257E-5</c:v>
                </c:pt>
                <c:pt idx="6735">
                  <c:v>8.6439048352731246E-5</c:v>
                </c:pt>
                <c:pt idx="6736">
                  <c:v>8.6375961428624768E-5</c:v>
                </c:pt>
                <c:pt idx="6737">
                  <c:v>8.6312929984236738E-5</c:v>
                </c:pt>
                <c:pt idx="6738">
                  <c:v>8.6249953962526846E-5</c:v>
                </c:pt>
                <c:pt idx="6739">
                  <c:v>8.6187033306522206E-5</c:v>
                </c:pt>
                <c:pt idx="6740">
                  <c:v>8.6124167959316883E-5</c:v>
                </c:pt>
                <c:pt idx="6741">
                  <c:v>8.6061357864071548E-5</c:v>
                </c:pt>
                <c:pt idx="6742">
                  <c:v>8.5998602964014275E-5</c:v>
                </c:pt>
                <c:pt idx="6743">
                  <c:v>8.5935903202439322E-5</c:v>
                </c:pt>
                <c:pt idx="6744">
                  <c:v>8.5873258522707821E-5</c:v>
                </c:pt>
                <c:pt idx="6745">
                  <c:v>8.5810668868247728E-5</c:v>
                </c:pt>
                <c:pt idx="6746">
                  <c:v>8.5748134182552879E-5</c:v>
                </c:pt>
                <c:pt idx="6747">
                  <c:v>8.5685654409184045E-5</c:v>
                </c:pt>
                <c:pt idx="6748">
                  <c:v>8.5623229491768067E-5</c:v>
                </c:pt>
                <c:pt idx="6749">
                  <c:v>8.5560859373998206E-5</c:v>
                </c:pt>
                <c:pt idx="6750">
                  <c:v>8.5498543999633358E-5</c:v>
                </c:pt>
                <c:pt idx="6751">
                  <c:v>8.5436283312498773E-5</c:v>
                </c:pt>
                <c:pt idx="6752">
                  <c:v>8.5374077256485903E-5</c:v>
                </c:pt>
                <c:pt idx="6753">
                  <c:v>8.5311925775551648E-5</c:v>
                </c:pt>
                <c:pt idx="6754">
                  <c:v>8.5249828813718784E-5</c:v>
                </c:pt>
                <c:pt idx="6755">
                  <c:v>8.5187786315075995E-5</c:v>
                </c:pt>
                <c:pt idx="6756">
                  <c:v>8.5125798223777328E-5</c:v>
                </c:pt>
                <c:pt idx="6757">
                  <c:v>8.5063864484042384E-5</c:v>
                </c:pt>
                <c:pt idx="6758">
                  <c:v>8.5001985040156222E-5</c:v>
                </c:pt>
                <c:pt idx="6759">
                  <c:v>8.4940159836469238E-5</c:v>
                </c:pt>
                <c:pt idx="6760">
                  <c:v>8.487838881739718E-5</c:v>
                </c:pt>
                <c:pt idx="6761">
                  <c:v>8.4816671927420763E-5</c:v>
                </c:pt>
                <c:pt idx="6762">
                  <c:v>8.4755009111086096E-5</c:v>
                </c:pt>
                <c:pt idx="6763">
                  <c:v>8.4693400313003812E-5</c:v>
                </c:pt>
                <c:pt idx="6764">
                  <c:v>8.4631845477850054E-5</c:v>
                </c:pt>
                <c:pt idx="6765">
                  <c:v>8.4570344550365152E-5</c:v>
                </c:pt>
                <c:pt idx="6766">
                  <c:v>8.4508897475354719E-5</c:v>
                </c:pt>
                <c:pt idx="6767">
                  <c:v>8.4447504197688767E-5</c:v>
                </c:pt>
                <c:pt idx="6768">
                  <c:v>8.4386164662301834E-5</c:v>
                </c:pt>
                <c:pt idx="6769">
                  <c:v>8.4324878814193334E-5</c:v>
                </c:pt>
                <c:pt idx="6770">
                  <c:v>8.426364659842647E-5</c:v>
                </c:pt>
                <c:pt idx="6771">
                  <c:v>8.4202467960128998E-5</c:v>
                </c:pt>
                <c:pt idx="6772">
                  <c:v>8.4141342844493253E-5</c:v>
                </c:pt>
                <c:pt idx="6773">
                  <c:v>8.4080271196775182E-5</c:v>
                </c:pt>
                <c:pt idx="6774">
                  <c:v>8.4019252962295259E-5</c:v>
                </c:pt>
                <c:pt idx="6775">
                  <c:v>8.3958288086437733E-5</c:v>
                </c:pt>
                <c:pt idx="6776">
                  <c:v>8.3897376514650566E-5</c:v>
                </c:pt>
                <c:pt idx="6777">
                  <c:v>8.3836518192445688E-5</c:v>
                </c:pt>
                <c:pt idx="6778">
                  <c:v>8.3775713065398832E-5</c:v>
                </c:pt>
                <c:pt idx="6779">
                  <c:v>8.371496107914951E-5</c:v>
                </c:pt>
                <c:pt idx="6780">
                  <c:v>8.3654262179400391E-5</c:v>
                </c:pt>
                <c:pt idx="6781">
                  <c:v>8.3593616311917568E-5</c:v>
                </c:pt>
                <c:pt idx="6782">
                  <c:v>8.3533023422531236E-5</c:v>
                </c:pt>
                <c:pt idx="6783">
                  <c:v>8.3472483457134165E-5</c:v>
                </c:pt>
                <c:pt idx="6784">
                  <c:v>8.341199636168282E-5</c:v>
                </c:pt>
                <c:pt idx="6785">
                  <c:v>8.3351562082196348E-5</c:v>
                </c:pt>
                <c:pt idx="6786">
                  <c:v>8.3291180564757264E-5</c:v>
                </c:pt>
                <c:pt idx="6787">
                  <c:v>8.3230851755511148E-5</c:v>
                </c:pt>
                <c:pt idx="6788">
                  <c:v>8.3170575600666243E-5</c:v>
                </c:pt>
                <c:pt idx="6789">
                  <c:v>8.3110352046493637E-5</c:v>
                </c:pt>
                <c:pt idx="6790">
                  <c:v>8.3050181039327165E-5</c:v>
                </c:pt>
                <c:pt idx="6791">
                  <c:v>8.2990062525563506E-5</c:v>
                </c:pt>
                <c:pt idx="6792">
                  <c:v>8.2929996451661518E-5</c:v>
                </c:pt>
                <c:pt idx="6793">
                  <c:v>8.2869982764142833E-5</c:v>
                </c:pt>
                <c:pt idx="6794">
                  <c:v>8.2810021409591305E-5</c:v>
                </c:pt>
                <c:pt idx="6795">
                  <c:v>8.2750112334653575E-5</c:v>
                </c:pt>
                <c:pt idx="6796">
                  <c:v>8.2690255486037582E-5</c:v>
                </c:pt>
                <c:pt idx="6797">
                  <c:v>8.2630450810514258E-5</c:v>
                </c:pt>
                <c:pt idx="6798">
                  <c:v>8.2570698254916375E-5</c:v>
                </c:pt>
                <c:pt idx="6799">
                  <c:v>8.2510997766138504E-5</c:v>
                </c:pt>
                <c:pt idx="6800">
                  <c:v>8.2451349291137247E-5</c:v>
                </c:pt>
                <c:pt idx="6801">
                  <c:v>8.2391752776931072E-5</c:v>
                </c:pt>
                <c:pt idx="6802">
                  <c:v>8.2332208170600207E-5</c:v>
                </c:pt>
                <c:pt idx="6803">
                  <c:v>8.2272715419286503E-5</c:v>
                </c:pt>
                <c:pt idx="6804">
                  <c:v>8.2213274470193244E-5</c:v>
                </c:pt>
                <c:pt idx="6805">
                  <c:v>8.2153885270585676E-5</c:v>
                </c:pt>
                <c:pt idx="6806">
                  <c:v>8.2094547767789817E-5</c:v>
                </c:pt>
                <c:pt idx="6807">
                  <c:v>8.2035261909193521E-5</c:v>
                </c:pt>
                <c:pt idx="6808">
                  <c:v>8.1976027642245524E-5</c:v>
                </c:pt>
                <c:pt idx="6809">
                  <c:v>8.1916844914456385E-5</c:v>
                </c:pt>
                <c:pt idx="6810">
                  <c:v>8.1857713673396868E-5</c:v>
                </c:pt>
                <c:pt idx="6811">
                  <c:v>8.1798633866699612E-5</c:v>
                </c:pt>
                <c:pt idx="6812">
                  <c:v>8.173960544205757E-5</c:v>
                </c:pt>
                <c:pt idx="6813">
                  <c:v>8.1680628347224882E-5</c:v>
                </c:pt>
                <c:pt idx="6814">
                  <c:v>8.1621702530016471E-5</c:v>
                </c:pt>
                <c:pt idx="6815">
                  <c:v>8.1562827938307691E-5</c:v>
                </c:pt>
                <c:pt idx="6816">
                  <c:v>8.1504004520034911E-5</c:v>
                </c:pt>
                <c:pt idx="6817">
                  <c:v>8.1445232223194535E-5</c:v>
                </c:pt>
                <c:pt idx="6818">
                  <c:v>8.1386510995844064E-5</c:v>
                </c:pt>
                <c:pt idx="6819">
                  <c:v>8.1327840786101023E-5</c:v>
                </c:pt>
                <c:pt idx="6820">
                  <c:v>8.1269221542142932E-5</c:v>
                </c:pt>
                <c:pt idx="6821">
                  <c:v>8.121065321220815E-5</c:v>
                </c:pt>
                <c:pt idx="6822">
                  <c:v>8.1152135744594979E-5</c:v>
                </c:pt>
                <c:pt idx="6823">
                  <c:v>8.1093669087661501E-5</c:v>
                </c:pt>
                <c:pt idx="6824">
                  <c:v>8.1035253189825997E-5</c:v>
                </c:pt>
                <c:pt idx="6825">
                  <c:v>8.0976887999566828E-5</c:v>
                </c:pt>
                <c:pt idx="6826">
                  <c:v>8.0918573465421986E-5</c:v>
                </c:pt>
                <c:pt idx="6827">
                  <c:v>8.0860309535989269E-5</c:v>
                </c:pt>
                <c:pt idx="6828">
                  <c:v>8.0802096159925905E-5</c:v>
                </c:pt>
                <c:pt idx="6829">
                  <c:v>8.0743933285949265E-5</c:v>
                </c:pt>
                <c:pt idx="6830">
                  <c:v>8.0685820862835879E-5</c:v>
                </c:pt>
                <c:pt idx="6831">
                  <c:v>8.0627758839421705E-5</c:v>
                </c:pt>
                <c:pt idx="6832">
                  <c:v>8.0569747164602168E-5</c:v>
                </c:pt>
                <c:pt idx="6833">
                  <c:v>8.0511785787331798E-5</c:v>
                </c:pt>
                <c:pt idx="6834">
                  <c:v>8.0453874656624794E-5</c:v>
                </c:pt>
                <c:pt idx="6835">
                  <c:v>8.0396013721554038E-5</c:v>
                </c:pt>
                <c:pt idx="6836">
                  <c:v>8.0338202931251517E-5</c:v>
                </c:pt>
                <c:pt idx="6837">
                  <c:v>8.0280442234908345E-5</c:v>
                </c:pt>
                <c:pt idx="6838">
                  <c:v>8.022273158177459E-5</c:v>
                </c:pt>
                <c:pt idx="6839">
                  <c:v>8.016507092115903E-5</c:v>
                </c:pt>
                <c:pt idx="6840">
                  <c:v>8.0107460202429113E-5</c:v>
                </c:pt>
                <c:pt idx="6841">
                  <c:v>8.0049899375011035E-5</c:v>
                </c:pt>
                <c:pt idx="6842">
                  <c:v>7.999238838838954E-5</c:v>
                </c:pt>
                <c:pt idx="6843">
                  <c:v>7.9934927192108204E-5</c:v>
                </c:pt>
                <c:pt idx="6844">
                  <c:v>7.9877515735768634E-5</c:v>
                </c:pt>
                <c:pt idx="6845">
                  <c:v>7.9820153969030984E-5</c:v>
                </c:pt>
                <c:pt idx="6846">
                  <c:v>7.976284184161378E-5</c:v>
                </c:pt>
                <c:pt idx="6847">
                  <c:v>7.9705579303293429E-5</c:v>
                </c:pt>
                <c:pt idx="6848">
                  <c:v>7.9648366303904832E-5</c:v>
                </c:pt>
                <c:pt idx="6849">
                  <c:v>7.9591202793341003E-5</c:v>
                </c:pt>
                <c:pt idx="6850">
                  <c:v>7.9534088721552513E-5</c:v>
                </c:pt>
                <c:pt idx="6851">
                  <c:v>7.9477024038548331E-5</c:v>
                </c:pt>
                <c:pt idx="6852">
                  <c:v>7.9420008694394727E-5</c:v>
                </c:pt>
                <c:pt idx="6853">
                  <c:v>7.9363042639216396E-5</c:v>
                </c:pt>
                <c:pt idx="6854">
                  <c:v>7.9306125823195127E-5</c:v>
                </c:pt>
                <c:pt idx="6855">
                  <c:v>7.9249258196570474E-5</c:v>
                </c:pt>
                <c:pt idx="6856">
                  <c:v>7.9192439709639952E-5</c:v>
                </c:pt>
                <c:pt idx="6857">
                  <c:v>7.9135670312757849E-5</c:v>
                </c:pt>
                <c:pt idx="6858">
                  <c:v>7.9078949956336444E-5</c:v>
                </c:pt>
                <c:pt idx="6859">
                  <c:v>7.9022278590844868E-5</c:v>
                </c:pt>
                <c:pt idx="6860">
                  <c:v>7.8965656166809757E-5</c:v>
                </c:pt>
                <c:pt idx="6861">
                  <c:v>7.8909082634814884E-5</c:v>
                </c:pt>
                <c:pt idx="6862">
                  <c:v>7.8852557945501049E-5</c:v>
                </c:pt>
                <c:pt idx="6863">
                  <c:v>7.879608204956603E-5</c:v>
                </c:pt>
                <c:pt idx="6864">
                  <c:v>7.8739654897764578E-5</c:v>
                </c:pt>
                <c:pt idx="6865">
                  <c:v>7.8683276440908419E-5</c:v>
                </c:pt>
                <c:pt idx="6866">
                  <c:v>7.8626946629865887E-5</c:v>
                </c:pt>
                <c:pt idx="6867">
                  <c:v>7.8570665415562198E-5</c:v>
                </c:pt>
                <c:pt idx="6868">
                  <c:v>7.8514432748979176E-5</c:v>
                </c:pt>
                <c:pt idx="6869">
                  <c:v>7.845824858115505E-5</c:v>
                </c:pt>
                <c:pt idx="6870">
                  <c:v>7.8402112863184807E-5</c:v>
                </c:pt>
                <c:pt idx="6871">
                  <c:v>7.8346025546219611E-5</c:v>
                </c:pt>
                <c:pt idx="6872">
                  <c:v>7.8289986581467111E-5</c:v>
                </c:pt>
                <c:pt idx="6873">
                  <c:v>7.8233995920191389E-5</c:v>
                </c:pt>
                <c:pt idx="6874">
                  <c:v>7.8178053513712243E-5</c:v>
                </c:pt>
                <c:pt idx="6875">
                  <c:v>7.8122159313406172E-5</c:v>
                </c:pt>
                <c:pt idx="6876">
                  <c:v>7.8066313270705432E-5</c:v>
                </c:pt>
                <c:pt idx="6877">
                  <c:v>7.8010515337098251E-5</c:v>
                </c:pt>
                <c:pt idx="6878">
                  <c:v>7.7954765464128775E-5</c:v>
                </c:pt>
                <c:pt idx="6879">
                  <c:v>7.7899063603397201E-5</c:v>
                </c:pt>
                <c:pt idx="6880">
                  <c:v>7.784340970655924E-5</c:v>
                </c:pt>
                <c:pt idx="6881">
                  <c:v>7.7787803725326451E-5</c:v>
                </c:pt>
                <c:pt idx="6882">
                  <c:v>7.7732245611465852E-5</c:v>
                </c:pt>
                <c:pt idx="6883">
                  <c:v>7.7676735316800185E-5</c:v>
                </c:pt>
                <c:pt idx="6884">
                  <c:v>7.7621272793207614E-5</c:v>
                </c:pt>
                <c:pt idx="6885">
                  <c:v>7.7565857992621781E-5</c:v>
                </c:pt>
                <c:pt idx="6886">
                  <c:v>7.7510490867031519E-5</c:v>
                </c:pt>
                <c:pt idx="6887">
                  <c:v>7.7455171368480871E-5</c:v>
                </c:pt>
                <c:pt idx="6888">
                  <c:v>7.7399899449069352E-5</c:v>
                </c:pt>
                <c:pt idx="6889">
                  <c:v>7.7344675060951417E-5</c:v>
                </c:pt>
                <c:pt idx="6890">
                  <c:v>7.7289498156336546E-5</c:v>
                </c:pt>
                <c:pt idx="6891">
                  <c:v>7.7234368687489283E-5</c:v>
                </c:pt>
                <c:pt idx="6892">
                  <c:v>7.7179286606729005E-5</c:v>
                </c:pt>
                <c:pt idx="6893">
                  <c:v>7.7124251866429977E-5</c:v>
                </c:pt>
                <c:pt idx="6894">
                  <c:v>7.7069264419021337E-5</c:v>
                </c:pt>
                <c:pt idx="6895">
                  <c:v>7.7014324216986556E-5</c:v>
                </c:pt>
                <c:pt idx="6896">
                  <c:v>7.6959431212864074E-5</c:v>
                </c:pt>
                <c:pt idx="6897">
                  <c:v>7.6904585359246854E-5</c:v>
                </c:pt>
                <c:pt idx="6898">
                  <c:v>7.6849786608782026E-5</c:v>
                </c:pt>
                <c:pt idx="6899">
                  <c:v>7.6795034914171732E-5</c:v>
                </c:pt>
                <c:pt idx="6900">
                  <c:v>7.6740330228171753E-5</c:v>
                </c:pt>
                <c:pt idx="6901">
                  <c:v>7.6685672503592529E-5</c:v>
                </c:pt>
                <c:pt idx="6902">
                  <c:v>7.6631061693298831E-5</c:v>
                </c:pt>
                <c:pt idx="6903">
                  <c:v>7.6576497750209302E-5</c:v>
                </c:pt>
                <c:pt idx="6904">
                  <c:v>7.6521980627296577E-5</c:v>
                </c:pt>
                <c:pt idx="6905">
                  <c:v>7.6467510277587557E-5</c:v>
                </c:pt>
                <c:pt idx="6906">
                  <c:v>7.6413086654162946E-5</c:v>
                </c:pt>
                <c:pt idx="6907">
                  <c:v>7.6358709710157182E-5</c:v>
                </c:pt>
                <c:pt idx="6908">
                  <c:v>7.6304379398758714E-5</c:v>
                </c:pt>
                <c:pt idx="6909">
                  <c:v>7.625009567320945E-5</c:v>
                </c:pt>
                <c:pt idx="6910">
                  <c:v>7.6195858486805202E-5</c:v>
                </c:pt>
                <c:pt idx="6911">
                  <c:v>7.6141667792895121E-5</c:v>
                </c:pt>
                <c:pt idx="6912">
                  <c:v>7.6087523544882094E-5</c:v>
                </c:pt>
                <c:pt idx="6913">
                  <c:v>7.603342569622211E-5</c:v>
                </c:pt>
                <c:pt idx="6914">
                  <c:v>7.5979374200424823E-5</c:v>
                </c:pt>
                <c:pt idx="6915">
                  <c:v>7.5925369011053094E-5</c:v>
                </c:pt>
                <c:pt idx="6916">
                  <c:v>7.5871410081723074E-5</c:v>
                </c:pt>
                <c:pt idx="6917">
                  <c:v>7.5817497366103919E-5</c:v>
                </c:pt>
                <c:pt idx="6918">
                  <c:v>7.5763630817917961E-5</c:v>
                </c:pt>
                <c:pt idx="6919">
                  <c:v>7.5709810390940527E-5</c:v>
                </c:pt>
                <c:pt idx="6920">
                  <c:v>7.5656036039000067E-5</c:v>
                </c:pt>
                <c:pt idx="6921">
                  <c:v>7.5602307715977562E-5</c:v>
                </c:pt>
                <c:pt idx="6922">
                  <c:v>7.5548625375807267E-5</c:v>
                </c:pt>
                <c:pt idx="6923">
                  <c:v>7.5494988972475872E-5</c:v>
                </c:pt>
                <c:pt idx="6924">
                  <c:v>7.5441398460022693E-5</c:v>
                </c:pt>
                <c:pt idx="6925">
                  <c:v>7.5387853792539965E-5</c:v>
                </c:pt>
                <c:pt idx="6926">
                  <c:v>7.5334354924172172E-5</c:v>
                </c:pt>
                <c:pt idx="6927">
                  <c:v>7.5280901809116516E-5</c:v>
                </c:pt>
                <c:pt idx="6928">
                  <c:v>7.5227494401622347E-5</c:v>
                </c:pt>
                <c:pt idx="6929">
                  <c:v>7.5174132655991588E-5</c:v>
                </c:pt>
                <c:pt idx="6930">
                  <c:v>7.5120816526578352E-5</c:v>
                </c:pt>
                <c:pt idx="6931">
                  <c:v>7.5067545967789009E-5</c:v>
                </c:pt>
                <c:pt idx="6932">
                  <c:v>7.5014320934081987E-5</c:v>
                </c:pt>
                <c:pt idx="6933">
                  <c:v>7.4961141379967754E-5</c:v>
                </c:pt>
                <c:pt idx="6934">
                  <c:v>7.4908007260008968E-5</c:v>
                </c:pt>
                <c:pt idx="6935">
                  <c:v>7.4854918528820046E-5</c:v>
                </c:pt>
                <c:pt idx="6936">
                  <c:v>7.4801875141067433E-5</c:v>
                </c:pt>
                <c:pt idx="6937">
                  <c:v>7.4748877051469234E-5</c:v>
                </c:pt>
                <c:pt idx="6938">
                  <c:v>7.4695924214795395E-5</c:v>
                </c:pt>
                <c:pt idx="6939">
                  <c:v>7.4643016585867428E-5</c:v>
                </c:pt>
                <c:pt idx="6940">
                  <c:v>7.4590154119558603E-5</c:v>
                </c:pt>
                <c:pt idx="6941">
                  <c:v>7.4537336770793633E-5</c:v>
                </c:pt>
                <c:pt idx="6942">
                  <c:v>7.4484564494548734E-5</c:v>
                </c:pt>
                <c:pt idx="6943">
                  <c:v>7.4431837245851444E-5</c:v>
                </c:pt>
                <c:pt idx="6944">
                  <c:v>7.4379154979780745E-5</c:v>
                </c:pt>
                <c:pt idx="6945">
                  <c:v>7.4326517651466959E-5</c:v>
                </c:pt>
                <c:pt idx="6946">
                  <c:v>7.4273925216091443E-5</c:v>
                </c:pt>
                <c:pt idx="6947">
                  <c:v>7.4221377628886731E-5</c:v>
                </c:pt>
                <c:pt idx="6948">
                  <c:v>7.4168874845136708E-5</c:v>
                </c:pt>
                <c:pt idx="6949">
                  <c:v>7.4116416820175848E-5</c:v>
                </c:pt>
                <c:pt idx="6950">
                  <c:v>7.4064003509389788E-5</c:v>
                </c:pt>
                <c:pt idx="6951">
                  <c:v>7.401163486821523E-5</c:v>
                </c:pt>
                <c:pt idx="6952">
                  <c:v>7.395931085213921E-5</c:v>
                </c:pt>
                <c:pt idx="6953">
                  <c:v>7.3907031416700034E-5</c:v>
                </c:pt>
                <c:pt idx="6954">
                  <c:v>7.3854796517486382E-5</c:v>
                </c:pt>
                <c:pt idx="6955">
                  <c:v>7.3802606110137648E-5</c:v>
                </c:pt>
                <c:pt idx="6956">
                  <c:v>7.3750460150343844E-5</c:v>
                </c:pt>
                <c:pt idx="6957">
                  <c:v>7.3698358593845263E-5</c:v>
                </c:pt>
                <c:pt idx="6958">
                  <c:v>7.3646301396432882E-5</c:v>
                </c:pt>
                <c:pt idx="6959">
                  <c:v>7.3594288513947935E-5</c:v>
                </c:pt>
                <c:pt idx="6960">
                  <c:v>7.3542319902281851E-5</c:v>
                </c:pt>
                <c:pt idx="6961">
                  <c:v>7.3490395517376476E-5</c:v>
                </c:pt>
                <c:pt idx="6962">
                  <c:v>7.3438515315223744E-5</c:v>
                </c:pt>
                <c:pt idx="6963">
                  <c:v>7.3386679251865602E-5</c:v>
                </c:pt>
                <c:pt idx="6964">
                  <c:v>7.333488728339411E-5</c:v>
                </c:pt>
                <c:pt idx="6965">
                  <c:v>7.3283139365951433E-5</c:v>
                </c:pt>
                <c:pt idx="6966">
                  <c:v>7.3231435455729476E-5</c:v>
                </c:pt>
                <c:pt idx="6967">
                  <c:v>7.317977550896992E-5</c:v>
                </c:pt>
                <c:pt idx="6968">
                  <c:v>7.3128159481964576E-5</c:v>
                </c:pt>
                <c:pt idx="6969">
                  <c:v>7.3076587331054712E-5</c:v>
                </c:pt>
                <c:pt idx="6970">
                  <c:v>7.3025059012631153E-5</c:v>
                </c:pt>
                <c:pt idx="6971">
                  <c:v>7.2973574483134574E-5</c:v>
                </c:pt>
                <c:pt idx="6972">
                  <c:v>7.2922133699055046E-5</c:v>
                </c:pt>
                <c:pt idx="6973">
                  <c:v>7.2870736616932122E-5</c:v>
                </c:pt>
                <c:pt idx="6974">
                  <c:v>7.2819383193354796E-5</c:v>
                </c:pt>
                <c:pt idx="6975">
                  <c:v>7.2768073384961321E-5</c:v>
                </c:pt>
                <c:pt idx="6976">
                  <c:v>7.2716807148439367E-5</c:v>
                </c:pt>
                <c:pt idx="6977">
                  <c:v>7.2665584440525553E-5</c:v>
                </c:pt>
                <c:pt idx="6978">
                  <c:v>7.2614405218006007E-5</c:v>
                </c:pt>
                <c:pt idx="6979">
                  <c:v>7.2563269437715686E-5</c:v>
                </c:pt>
                <c:pt idx="6980">
                  <c:v>7.251217705653866E-5</c:v>
                </c:pt>
                <c:pt idx="6981">
                  <c:v>7.2461128031407914E-5</c:v>
                </c:pt>
                <c:pt idx="6982">
                  <c:v>7.2410122319305434E-5</c:v>
                </c:pt>
                <c:pt idx="6983">
                  <c:v>7.2359159877261891E-5</c:v>
                </c:pt>
                <c:pt idx="6984">
                  <c:v>7.2308240662356904E-5</c:v>
                </c:pt>
                <c:pt idx="6985">
                  <c:v>7.225736463171879E-5</c:v>
                </c:pt>
                <c:pt idx="6986">
                  <c:v>7.2206531742524232E-5</c:v>
                </c:pt>
                <c:pt idx="6987">
                  <c:v>7.2155741951998893E-5</c:v>
                </c:pt>
                <c:pt idx="6988">
                  <c:v>7.2104995217416723E-5</c:v>
                </c:pt>
                <c:pt idx="6989">
                  <c:v>7.2054291496100178E-5</c:v>
                </c:pt>
                <c:pt idx="6990">
                  <c:v>7.2003630745420163E-5</c:v>
                </c:pt>
                <c:pt idx="6991">
                  <c:v>7.1953012922795884E-5</c:v>
                </c:pt>
                <c:pt idx="6992">
                  <c:v>7.1902437985694903E-5</c:v>
                </c:pt>
                <c:pt idx="6993">
                  <c:v>7.1851905891632853E-5</c:v>
                </c:pt>
                <c:pt idx="6994">
                  <c:v>7.1801416598173641E-5</c:v>
                </c:pt>
                <c:pt idx="6995">
                  <c:v>7.1750970062929272E-5</c:v>
                </c:pt>
                <c:pt idx="6996">
                  <c:v>7.1700566243559672E-5</c:v>
                </c:pt>
                <c:pt idx="6997">
                  <c:v>7.1650205097772797E-5</c:v>
                </c:pt>
                <c:pt idx="6998">
                  <c:v>7.1599886583324689E-5</c:v>
                </c:pt>
                <c:pt idx="6999">
                  <c:v>7.1549610658018932E-5</c:v>
                </c:pt>
                <c:pt idx="7000">
                  <c:v>7.149937727970711E-5</c:v>
                </c:pt>
                <c:pt idx="7001">
                  <c:v>7.1449186406288408E-5</c:v>
                </c:pt>
                <c:pt idx="7002">
                  <c:v>7.1399037995709889E-5</c:v>
                </c:pt>
                <c:pt idx="7003">
                  <c:v>7.1348932005965834E-5</c:v>
                </c:pt>
                <c:pt idx="7004">
                  <c:v>7.1298868395098473E-5</c:v>
                </c:pt>
                <c:pt idx="7005">
                  <c:v>7.1248847121197374E-5</c:v>
                </c:pt>
                <c:pt idx="7006">
                  <c:v>7.1198868142399472E-5</c:v>
                </c:pt>
                <c:pt idx="7007">
                  <c:v>7.1148931416889082E-5</c:v>
                </c:pt>
                <c:pt idx="7008">
                  <c:v>7.109903690289787E-5</c:v>
                </c:pt>
                <c:pt idx="7009">
                  <c:v>7.1049184558704694E-5</c:v>
                </c:pt>
                <c:pt idx="7010">
                  <c:v>7.0999374342635763E-5</c:v>
                </c:pt>
                <c:pt idx="7011">
                  <c:v>7.0949606213063974E-5</c:v>
                </c:pt>
                <c:pt idx="7012">
                  <c:v>7.0899880128409904E-5</c:v>
                </c:pt>
                <c:pt idx="7013">
                  <c:v>7.085019604714064E-5</c:v>
                </c:pt>
                <c:pt idx="7014">
                  <c:v>7.0800553927770433E-5</c:v>
                </c:pt>
                <c:pt idx="7015">
                  <c:v>7.0750953728860317E-5</c:v>
                </c:pt>
                <c:pt idx="7016">
                  <c:v>7.0701395409018272E-5</c:v>
                </c:pt>
                <c:pt idx="7017">
                  <c:v>7.0651878926898884E-5</c:v>
                </c:pt>
                <c:pt idx="7018">
                  <c:v>7.0602404241203688E-5</c:v>
                </c:pt>
                <c:pt idx="7019">
                  <c:v>7.0552971310680525E-5</c:v>
                </c:pt>
                <c:pt idx="7020">
                  <c:v>7.0503580094124075E-5</c:v>
                </c:pt>
                <c:pt idx="7021">
                  <c:v>7.0454230550375544E-5</c:v>
                </c:pt>
                <c:pt idx="7022">
                  <c:v>7.0404922638322444E-5</c:v>
                </c:pt>
                <c:pt idx="7023">
                  <c:v>7.0355656316898926E-5</c:v>
                </c:pt>
                <c:pt idx="7024">
                  <c:v>7.0306431545085217E-5</c:v>
                </c:pt>
                <c:pt idx="7025">
                  <c:v>7.025724828190792E-5</c:v>
                </c:pt>
                <c:pt idx="7026">
                  <c:v>7.0208106486440111E-5</c:v>
                </c:pt>
                <c:pt idx="7027">
                  <c:v>7.0159006117800782E-5</c:v>
                </c:pt>
                <c:pt idx="7028">
                  <c:v>7.0109947135155057E-5</c:v>
                </c:pt>
                <c:pt idx="7029">
                  <c:v>7.0060929497714234E-5</c:v>
                </c:pt>
                <c:pt idx="7030">
                  <c:v>7.0011953164735485E-5</c:v>
                </c:pt>
                <c:pt idx="7031">
                  <c:v>6.9963018095522064E-5</c:v>
                </c:pt>
                <c:pt idx="7032">
                  <c:v>6.9914124249422906E-5</c:v>
                </c:pt>
                <c:pt idx="7033">
                  <c:v>6.9865271585832947E-5</c:v>
                </c:pt>
                <c:pt idx="7034">
                  <c:v>6.9816460064192875E-5</c:v>
                </c:pt>
                <c:pt idx="7035">
                  <c:v>6.9767689643988981E-5</c:v>
                </c:pt>
                <c:pt idx="7036">
                  <c:v>6.9718960284753204E-5</c:v>
                </c:pt>
                <c:pt idx="7037">
                  <c:v>6.9670271946063218E-5</c:v>
                </c:pt>
                <c:pt idx="7038">
                  <c:v>6.9621624587542117E-5</c:v>
                </c:pt>
                <c:pt idx="7039">
                  <c:v>6.9573018168858487E-5</c:v>
                </c:pt>
                <c:pt idx="7040">
                  <c:v>6.9524452649726357E-5</c:v>
                </c:pt>
                <c:pt idx="7041">
                  <c:v>6.9475927989905075E-5</c:v>
                </c:pt>
                <c:pt idx="7042">
                  <c:v>6.9427444149199323E-5</c:v>
                </c:pt>
                <c:pt idx="7043">
                  <c:v>6.9379001087458968E-5</c:v>
                </c:pt>
                <c:pt idx="7044">
                  <c:v>6.9330598764579194E-5</c:v>
                </c:pt>
                <c:pt idx="7045">
                  <c:v>6.9282237140500398E-5</c:v>
                </c:pt>
                <c:pt idx="7046">
                  <c:v>6.9233916175207469E-5</c:v>
                </c:pt>
                <c:pt idx="7047">
                  <c:v>6.9185635828731038E-5</c:v>
                </c:pt>
                <c:pt idx="7048">
                  <c:v>6.9137396061146335E-5</c:v>
                </c:pt>
                <c:pt idx="7049">
                  <c:v>6.9089196832573544E-5</c:v>
                </c:pt>
                <c:pt idx="7050">
                  <c:v>6.9041038103177655E-5</c:v>
                </c:pt>
                <c:pt idx="7051">
                  <c:v>6.8992919833168597E-5</c:v>
                </c:pt>
                <c:pt idx="7052">
                  <c:v>6.8944841982800778E-5</c:v>
                </c:pt>
                <c:pt idx="7053">
                  <c:v>6.8896804512373549E-5</c:v>
                </c:pt>
                <c:pt idx="7054">
                  <c:v>6.8848807382230695E-5</c:v>
                </c:pt>
                <c:pt idx="7055">
                  <c:v>6.8800850552760702E-5</c:v>
                </c:pt>
                <c:pt idx="7056">
                  <c:v>6.8752933984396464E-5</c:v>
                </c:pt>
                <c:pt idx="7057">
                  <c:v>6.8705057637615181E-5</c:v>
                </c:pt>
                <c:pt idx="7058">
                  <c:v>6.8657221472938842E-5</c:v>
                </c:pt>
                <c:pt idx="7059">
                  <c:v>6.8609425450933442E-5</c:v>
                </c:pt>
                <c:pt idx="7060">
                  <c:v>6.8561669532209334E-5</c:v>
                </c:pt>
                <c:pt idx="7061">
                  <c:v>6.8513953677421172E-5</c:v>
                </c:pt>
                <c:pt idx="7062">
                  <c:v>6.8466277847267781E-5</c:v>
                </c:pt>
                <c:pt idx="7063">
                  <c:v>6.8418642002491921E-5</c:v>
                </c:pt>
                <c:pt idx="7064">
                  <c:v>6.8371046103880614E-5</c:v>
                </c:pt>
                <c:pt idx="7065">
                  <c:v>6.8323490112264849E-5</c:v>
                </c:pt>
                <c:pt idx="7066">
                  <c:v>6.8275973988519414E-5</c:v>
                </c:pt>
                <c:pt idx="7067">
                  <c:v>6.8228497693563212E-5</c:v>
                </c:pt>
                <c:pt idx="7068">
                  <c:v>6.8181061188358799E-5</c:v>
                </c:pt>
                <c:pt idx="7069">
                  <c:v>6.8133664433912545E-5</c:v>
                </c:pt>
                <c:pt idx="7070">
                  <c:v>6.8086307391274583E-5</c:v>
                </c:pt>
                <c:pt idx="7071">
                  <c:v>6.8038990021538885E-5</c:v>
                </c:pt>
                <c:pt idx="7072">
                  <c:v>6.7991712285842592E-5</c:v>
                </c:pt>
                <c:pt idx="7073">
                  <c:v>6.7944474145366902E-5</c:v>
                </c:pt>
                <c:pt idx="7074">
                  <c:v>6.7897275561336164E-5</c:v>
                </c:pt>
                <c:pt idx="7075">
                  <c:v>6.7850116495018299E-5</c:v>
                </c:pt>
                <c:pt idx="7076">
                  <c:v>6.7802996907724786E-5</c:v>
                </c:pt>
                <c:pt idx="7077">
                  <c:v>6.7755916760809984E-5</c:v>
                </c:pt>
                <c:pt idx="7078">
                  <c:v>6.7708876015672175E-5</c:v>
                </c:pt>
                <c:pt idx="7079">
                  <c:v>6.7661874633752334E-5</c:v>
                </c:pt>
                <c:pt idx="7080">
                  <c:v>6.7614912576534922E-5</c:v>
                </c:pt>
                <c:pt idx="7081">
                  <c:v>6.7567989805547487E-5</c:v>
                </c:pt>
                <c:pt idx="7082">
                  <c:v>6.7521106282360211E-5</c:v>
                </c:pt>
                <c:pt idx="7083">
                  <c:v>6.7474261968587107E-5</c:v>
                </c:pt>
                <c:pt idx="7084">
                  <c:v>6.7427456825884443E-5</c:v>
                </c:pt>
                <c:pt idx="7085">
                  <c:v>6.7380690815951733E-5</c:v>
                </c:pt>
                <c:pt idx="7086">
                  <c:v>6.733396390053113E-5</c:v>
                </c:pt>
                <c:pt idx="7087">
                  <c:v>6.7287276041407798E-5</c:v>
                </c:pt>
                <c:pt idx="7088">
                  <c:v>6.7240627200409529E-5</c:v>
                </c:pt>
                <c:pt idx="7089">
                  <c:v>6.7194017339406922E-5</c:v>
                </c:pt>
                <c:pt idx="7090">
                  <c:v>6.7147446420312933E-5</c:v>
                </c:pt>
                <c:pt idx="7091">
                  <c:v>6.7100914405083531E-5</c:v>
                </c:pt>
                <c:pt idx="7092">
                  <c:v>6.7054421255716859E-5</c:v>
                </c:pt>
                <c:pt idx="7093">
                  <c:v>6.7007966934253536E-5</c:v>
                </c:pt>
                <c:pt idx="7094">
                  <c:v>6.6961551402776789E-5</c:v>
                </c:pt>
                <c:pt idx="7095">
                  <c:v>6.6915174623412198E-5</c:v>
                </c:pt>
                <c:pt idx="7096">
                  <c:v>6.6868836558327531E-5</c:v>
                </c:pt>
                <c:pt idx="7097">
                  <c:v>6.6822537169732908E-5</c:v>
                </c:pt>
                <c:pt idx="7098">
                  <c:v>6.6776276419880555E-5</c:v>
                </c:pt>
                <c:pt idx="7099">
                  <c:v>6.6730054271065093E-5</c:v>
                </c:pt>
                <c:pt idx="7100">
                  <c:v>6.6683870685622909E-5</c:v>
                </c:pt>
                <c:pt idx="7101">
                  <c:v>6.6637725625932786E-5</c:v>
                </c:pt>
                <c:pt idx="7102">
                  <c:v>6.6591619054415233E-5</c:v>
                </c:pt>
                <c:pt idx="7103">
                  <c:v>6.6545550933532743E-5</c:v>
                </c:pt>
                <c:pt idx="7104">
                  <c:v>6.649952122578992E-5</c:v>
                </c:pt>
                <c:pt idx="7105">
                  <c:v>6.6453529893732878E-5</c:v>
                </c:pt>
                <c:pt idx="7106">
                  <c:v>6.6407576899949825E-5</c:v>
                </c:pt>
                <c:pt idx="7107">
                  <c:v>6.6361662207070412E-5</c:v>
                </c:pt>
                <c:pt idx="7108">
                  <c:v>6.6315785777766237E-5</c:v>
                </c:pt>
                <c:pt idx="7109">
                  <c:v>6.6269947574750394E-5</c:v>
                </c:pt>
                <c:pt idx="7110">
                  <c:v>6.6224147560777557E-5</c:v>
                </c:pt>
                <c:pt idx="7111">
                  <c:v>6.6178385698643978E-5</c:v>
                </c:pt>
                <c:pt idx="7112">
                  <c:v>6.6132661951187355E-5</c:v>
                </c:pt>
                <c:pt idx="7113">
                  <c:v>6.6086976281286611E-5</c:v>
                </c:pt>
                <c:pt idx="7114">
                  <c:v>6.6041328651862371E-5</c:v>
                </c:pt>
                <c:pt idx="7115">
                  <c:v>6.5995719025876512E-5</c:v>
                </c:pt>
                <c:pt idx="7116">
                  <c:v>6.595014736633191E-5</c:v>
                </c:pt>
                <c:pt idx="7117">
                  <c:v>6.590461363627291E-5</c:v>
                </c:pt>
                <c:pt idx="7118">
                  <c:v>6.5859117798784949E-5</c:v>
                </c:pt>
                <c:pt idx="7119">
                  <c:v>6.5813659816994636E-5</c:v>
                </c:pt>
                <c:pt idx="7120">
                  <c:v>6.5768239654069428E-5</c:v>
                </c:pt>
                <c:pt idx="7121">
                  <c:v>6.5722857273217968E-5</c:v>
                </c:pt>
                <c:pt idx="7122">
                  <c:v>6.5677512637689773E-5</c:v>
                </c:pt>
                <c:pt idx="7123">
                  <c:v>6.5632205710775492E-5</c:v>
                </c:pt>
                <c:pt idx="7124">
                  <c:v>6.5586936455806338E-5</c:v>
                </c:pt>
                <c:pt idx="7125">
                  <c:v>6.5541704836154192E-5</c:v>
                </c:pt>
                <c:pt idx="7126">
                  <c:v>6.5496510815232355E-5</c:v>
                </c:pt>
                <c:pt idx="7127">
                  <c:v>6.5451354356494052E-5</c:v>
                </c:pt>
                <c:pt idx="7128">
                  <c:v>6.5406235423433681E-5</c:v>
                </c:pt>
                <c:pt idx="7129">
                  <c:v>6.536115397958589E-5</c:v>
                </c:pt>
                <c:pt idx="7130">
                  <c:v>6.5316109988526204E-5</c:v>
                </c:pt>
                <c:pt idx="7131">
                  <c:v>6.5271103413870314E-5</c:v>
                </c:pt>
                <c:pt idx="7132">
                  <c:v>6.5226134219274721E-5</c:v>
                </c:pt>
                <c:pt idx="7133">
                  <c:v>6.5181202368435972E-5</c:v>
                </c:pt>
                <c:pt idx="7134">
                  <c:v>6.513630782509119E-5</c:v>
                </c:pt>
                <c:pt idx="7135">
                  <c:v>6.5091450553017574E-5</c:v>
                </c:pt>
                <c:pt idx="7136">
                  <c:v>6.5046630516032818E-5</c:v>
                </c:pt>
                <c:pt idx="7137">
                  <c:v>6.5001847677994526E-5</c:v>
                </c:pt>
                <c:pt idx="7138">
                  <c:v>6.4957102002800895E-5</c:v>
                </c:pt>
                <c:pt idx="7139">
                  <c:v>6.4912393454389733E-5</c:v>
                </c:pt>
                <c:pt idx="7140">
                  <c:v>6.4867721996739088E-5</c:v>
                </c:pt>
                <c:pt idx="7141">
                  <c:v>6.4823087593866933E-5</c:v>
                </c:pt>
                <c:pt idx="7142">
                  <c:v>6.4778490209831436E-5</c:v>
                </c:pt>
                <c:pt idx="7143">
                  <c:v>6.4733929808730354E-5</c:v>
                </c:pt>
                <c:pt idx="7144">
                  <c:v>6.4689406354701356E-5</c:v>
                </c:pt>
                <c:pt idx="7145">
                  <c:v>6.4644919811921982E-5</c:v>
                </c:pt>
                <c:pt idx="7146">
                  <c:v>6.4600470144609575E-5</c:v>
                </c:pt>
                <c:pt idx="7147">
                  <c:v>6.4556057317020985E-5</c:v>
                </c:pt>
                <c:pt idx="7148">
                  <c:v>6.4511681293452825E-5</c:v>
                </c:pt>
                <c:pt idx="7149">
                  <c:v>6.4467342038241281E-5</c:v>
                </c:pt>
                <c:pt idx="7150">
                  <c:v>6.4423039515762017E-5</c:v>
                </c:pt>
                <c:pt idx="7151">
                  <c:v>6.4378773690430298E-5</c:v>
                </c:pt>
                <c:pt idx="7152">
                  <c:v>6.4334544526700773E-5</c:v>
                </c:pt>
                <c:pt idx="7153">
                  <c:v>6.4290351989067501E-5</c:v>
                </c:pt>
                <c:pt idx="7154">
                  <c:v>6.4246196042063938E-5</c:v>
                </c:pt>
                <c:pt idx="7155">
                  <c:v>6.4202076650262803E-5</c:v>
                </c:pt>
                <c:pt idx="7156">
                  <c:v>6.4157993778275941E-5</c:v>
                </c:pt>
                <c:pt idx="7157">
                  <c:v>6.4113947390754674E-5</c:v>
                </c:pt>
                <c:pt idx="7158">
                  <c:v>6.4069937452389207E-5</c:v>
                </c:pt>
                <c:pt idx="7159">
                  <c:v>6.4025963927908953E-5</c:v>
                </c:pt>
                <c:pt idx="7160">
                  <c:v>6.3982026782082382E-5</c:v>
                </c:pt>
                <c:pt idx="7161">
                  <c:v>6.3938125979717025E-5</c:v>
                </c:pt>
                <c:pt idx="7162">
                  <c:v>6.3894261485659265E-5</c:v>
                </c:pt>
                <c:pt idx="7163">
                  <c:v>6.3850433264794464E-5</c:v>
                </c:pt>
                <c:pt idx="7164">
                  <c:v>6.3806641282046879E-5</c:v>
                </c:pt>
                <c:pt idx="7165">
                  <c:v>6.3762885502379352E-5</c:v>
                </c:pt>
                <c:pt idx="7166">
                  <c:v>6.3719165890793809E-5</c:v>
                </c:pt>
                <c:pt idx="7167">
                  <c:v>6.367548241233068E-5</c:v>
                </c:pt>
                <c:pt idx="7168">
                  <c:v>6.3631835032069113E-5</c:v>
                </c:pt>
                <c:pt idx="7169">
                  <c:v>6.3588223715126951E-5</c:v>
                </c:pt>
                <c:pt idx="7170">
                  <c:v>6.3544648426660442E-5</c:v>
                </c:pt>
                <c:pt idx="7171">
                  <c:v>6.350110913186457E-5</c:v>
                </c:pt>
                <c:pt idx="7172">
                  <c:v>6.3457605795972562E-5</c:v>
                </c:pt>
                <c:pt idx="7173">
                  <c:v>6.3414138384256284E-5</c:v>
                </c:pt>
                <c:pt idx="7174">
                  <c:v>6.3370706862025792E-5</c:v>
                </c:pt>
                <c:pt idx="7175">
                  <c:v>6.3327311194629594E-5</c:v>
                </c:pt>
                <c:pt idx="7176">
                  <c:v>6.3283951347454452E-5</c:v>
                </c:pt>
                <c:pt idx="7177">
                  <c:v>6.3240627285925403E-5</c:v>
                </c:pt>
                <c:pt idx="7178">
                  <c:v>6.3197338975505581E-5</c:v>
                </c:pt>
                <c:pt idx="7179">
                  <c:v>6.3154086381696364E-5</c:v>
                </c:pt>
                <c:pt idx="7180">
                  <c:v>6.3110869470037103E-5</c:v>
                </c:pt>
                <c:pt idx="7181">
                  <c:v>6.306768820610541E-5</c:v>
                </c:pt>
                <c:pt idx="7182">
                  <c:v>6.3024542555516531E-5</c:v>
                </c:pt>
                <c:pt idx="7183">
                  <c:v>6.2981432483924052E-5</c:v>
                </c:pt>
                <c:pt idx="7184">
                  <c:v>6.2938357957019277E-5</c:v>
                </c:pt>
                <c:pt idx="7185">
                  <c:v>6.2895318940531361E-5</c:v>
                </c:pt>
                <c:pt idx="7186">
                  <c:v>6.2852315400227176E-5</c:v>
                </c:pt>
                <c:pt idx="7187">
                  <c:v>6.280934730191161E-5</c:v>
                </c:pt>
                <c:pt idx="7188">
                  <c:v>6.276641461142717E-5</c:v>
                </c:pt>
                <c:pt idx="7189">
                  <c:v>6.2723517294653838E-5</c:v>
                </c:pt>
                <c:pt idx="7190">
                  <c:v>6.2680655317509434E-5</c:v>
                </c:pt>
                <c:pt idx="7191">
                  <c:v>6.2637828645949442E-5</c:v>
                </c:pt>
                <c:pt idx="7192">
                  <c:v>6.2595037245966571E-5</c:v>
                </c:pt>
                <c:pt idx="7193">
                  <c:v>6.2552281083591156E-5</c:v>
                </c:pt>
                <c:pt idx="7194">
                  <c:v>6.2509560124891003E-5</c:v>
                </c:pt>
                <c:pt idx="7195">
                  <c:v>6.2466874335971389E-5</c:v>
                </c:pt>
                <c:pt idx="7196">
                  <c:v>6.2424223682974592E-5</c:v>
                </c:pt>
                <c:pt idx="7197">
                  <c:v>6.2381608132080796E-5</c:v>
                </c:pt>
                <c:pt idx="7198">
                  <c:v>6.233902764950679E-5</c:v>
                </c:pt>
                <c:pt idx="7199">
                  <c:v>6.2296482201506902E-5</c:v>
                </c:pt>
                <c:pt idx="7200">
                  <c:v>6.2253971754372542E-5</c:v>
                </c:pt>
                <c:pt idx="7201">
                  <c:v>6.2211496274432347E-5</c:v>
                </c:pt>
                <c:pt idx="7202">
                  <c:v>6.2169055728051819E-5</c:v>
                </c:pt>
                <c:pt idx="7203">
                  <c:v>6.2126650081633728E-5</c:v>
                </c:pt>
                <c:pt idx="7204">
                  <c:v>6.2084279301617516E-5</c:v>
                </c:pt>
                <c:pt idx="7205">
                  <c:v>6.2041943354479694E-5</c:v>
                </c:pt>
                <c:pt idx="7206">
                  <c:v>6.1999642206733905E-5</c:v>
                </c:pt>
                <c:pt idx="7207">
                  <c:v>6.1957375824930208E-5</c:v>
                </c:pt>
                <c:pt idx="7208">
                  <c:v>6.1915144175655673E-5</c:v>
                </c:pt>
                <c:pt idx="7209">
                  <c:v>6.1872947225534249E-5</c:v>
                </c:pt>
                <c:pt idx="7210">
                  <c:v>6.1830784941226298E-5</c:v>
                </c:pt>
                <c:pt idx="7211">
                  <c:v>6.1788657289428897E-5</c:v>
                </c:pt>
                <c:pt idx="7212">
                  <c:v>6.1746564236875865E-5</c:v>
                </c:pt>
                <c:pt idx="7213">
                  <c:v>6.1704505750337596E-5</c:v>
                </c:pt>
                <c:pt idx="7214">
                  <c:v>6.1662481796620917E-5</c:v>
                </c:pt>
                <c:pt idx="7215">
                  <c:v>6.1620492342569E-5</c:v>
                </c:pt>
                <c:pt idx="7216">
                  <c:v>6.15785373550618E-5</c:v>
                </c:pt>
                <c:pt idx="7217">
                  <c:v>6.1536616801015362E-5</c:v>
                </c:pt>
                <c:pt idx="7218">
                  <c:v>6.1494730647382052E-5</c:v>
                </c:pt>
                <c:pt idx="7219">
                  <c:v>6.1452878861150732E-5</c:v>
                </c:pt>
                <c:pt idx="7220">
                  <c:v>6.1411061409346492E-5</c:v>
                </c:pt>
                <c:pt idx="7221">
                  <c:v>6.1369278259030402E-5</c:v>
                </c:pt>
                <c:pt idx="7222">
                  <c:v>6.1327529377299881E-5</c:v>
                </c:pt>
                <c:pt idx="7223">
                  <c:v>6.1285814731288491E-5</c:v>
                </c:pt>
                <c:pt idx="7224">
                  <c:v>6.1244134288165709E-5</c:v>
                </c:pt>
                <c:pt idx="7225">
                  <c:v>6.1202488015137254E-5</c:v>
                </c:pt>
                <c:pt idx="7226">
                  <c:v>6.1160875879444484E-5</c:v>
                </c:pt>
                <c:pt idx="7227">
                  <c:v>6.1119297848365135E-5</c:v>
                </c:pt>
                <c:pt idx="7228">
                  <c:v>6.1077753889212435E-5</c:v>
                </c:pt>
                <c:pt idx="7229">
                  <c:v>6.1036243969335744E-5</c:v>
                </c:pt>
                <c:pt idx="7230">
                  <c:v>6.0994768056119985E-5</c:v>
                </c:pt>
                <c:pt idx="7231">
                  <c:v>6.0953326116986108E-5</c:v>
                </c:pt>
                <c:pt idx="7232">
                  <c:v>6.09119181193906E-5</c:v>
                </c:pt>
                <c:pt idx="7233">
                  <c:v>6.0870544030825623E-5</c:v>
                </c:pt>
                <c:pt idx="7234">
                  <c:v>6.0829203818819024E-5</c:v>
                </c:pt>
                <c:pt idx="7235">
                  <c:v>6.0787897450934266E-5</c:v>
                </c:pt>
                <c:pt idx="7236">
                  <c:v>6.0746624894770197E-5</c:v>
                </c:pt>
                <c:pt idx="7237">
                  <c:v>6.0705386117961303E-5</c:v>
                </c:pt>
                <c:pt idx="7238">
                  <c:v>6.0664181088177481E-5</c:v>
                </c:pt>
                <c:pt idx="7239">
                  <c:v>6.0623009773124054E-5</c:v>
                </c:pt>
                <c:pt idx="7240">
                  <c:v>6.0581872140541801E-5</c:v>
                </c:pt>
                <c:pt idx="7241">
                  <c:v>6.0540768158206511E-5</c:v>
                </c:pt>
                <c:pt idx="7242">
                  <c:v>6.0499697793929536E-5</c:v>
                </c:pt>
                <c:pt idx="7243">
                  <c:v>6.0458661015557418E-5</c:v>
                </c:pt>
                <c:pt idx="7244">
                  <c:v>6.0417657790971806E-5</c:v>
                </c:pt>
                <c:pt idx="7245">
                  <c:v>6.037668808808953E-5</c:v>
                </c:pt>
                <c:pt idx="7246">
                  <c:v>6.0335751874862599E-5</c:v>
                </c:pt>
                <c:pt idx="7247">
                  <c:v>6.0294849119277951E-5</c:v>
                </c:pt>
                <c:pt idx="7248">
                  <c:v>6.0253979789357714E-5</c:v>
                </c:pt>
                <c:pt idx="7249">
                  <c:v>6.0213143853158797E-5</c:v>
                </c:pt>
                <c:pt idx="7250">
                  <c:v>6.0172341278773104E-5</c:v>
                </c:pt>
                <c:pt idx="7251">
                  <c:v>6.013157203432753E-5</c:v>
                </c:pt>
                <c:pt idx="7252">
                  <c:v>6.0090836087983768E-5</c:v>
                </c:pt>
                <c:pt idx="7253">
                  <c:v>6.0050133407938142E-5</c:v>
                </c:pt>
                <c:pt idx="7254">
                  <c:v>6.0009463962421997E-5</c:v>
                </c:pt>
                <c:pt idx="7255">
                  <c:v>5.9968827719701298E-5</c:v>
                </c:pt>
                <c:pt idx="7256">
                  <c:v>5.9928224648076569E-5</c:v>
                </c:pt>
                <c:pt idx="7257">
                  <c:v>5.9887654715883089E-5</c:v>
                </c:pt>
                <c:pt idx="7258">
                  <c:v>5.9847117891490703E-5</c:v>
                </c:pt>
                <c:pt idx="7259">
                  <c:v>5.9806614143303849E-5</c:v>
                </c:pt>
                <c:pt idx="7260">
                  <c:v>5.9766143439761306E-5</c:v>
                </c:pt>
                <c:pt idx="7261">
                  <c:v>5.9725705749336503E-5</c:v>
                </c:pt>
                <c:pt idx="7262">
                  <c:v>5.9685301040537173E-5</c:v>
                </c:pt>
                <c:pt idx="7263">
                  <c:v>5.9644929281905516E-5</c:v>
                </c:pt>
                <c:pt idx="7264">
                  <c:v>5.9604590442018033E-5</c:v>
                </c:pt>
                <c:pt idx="7265">
                  <c:v>5.9564284489485376E-5</c:v>
                </c:pt>
                <c:pt idx="7266">
                  <c:v>5.9524011392952596E-5</c:v>
                </c:pt>
                <c:pt idx="7267">
                  <c:v>5.9483771121099096E-5</c:v>
                </c:pt>
                <c:pt idx="7268">
                  <c:v>5.9443563642638083E-5</c:v>
                </c:pt>
                <c:pt idx="7269">
                  <c:v>5.9403388926317123E-5</c:v>
                </c:pt>
                <c:pt idx="7270">
                  <c:v>5.9363246940917937E-5</c:v>
                </c:pt>
                <c:pt idx="7271">
                  <c:v>5.9323137655255997E-5</c:v>
                </c:pt>
                <c:pt idx="7272">
                  <c:v>5.9283061038181089E-5</c:v>
                </c:pt>
                <c:pt idx="7273">
                  <c:v>5.9243017058576735E-5</c:v>
                </c:pt>
                <c:pt idx="7274">
                  <c:v>5.9203005685360401E-5</c:v>
                </c:pt>
                <c:pt idx="7275">
                  <c:v>5.9163026887483717E-5</c:v>
                </c:pt>
                <c:pt idx="7276">
                  <c:v>5.9123080633931711E-5</c:v>
                </c:pt>
                <c:pt idx="7277">
                  <c:v>5.9083166893723352E-5</c:v>
                </c:pt>
                <c:pt idx="7278">
                  <c:v>5.9043285635911506E-5</c:v>
                </c:pt>
                <c:pt idx="7279">
                  <c:v>5.9003436829582696E-5</c:v>
                </c:pt>
                <c:pt idx="7280">
                  <c:v>5.8963620443856879E-5</c:v>
                </c:pt>
                <c:pt idx="7281">
                  <c:v>5.8923836447887914E-5</c:v>
                </c:pt>
                <c:pt idx="7282">
                  <c:v>5.8884084810863309E-5</c:v>
                </c:pt>
                <c:pt idx="7283">
                  <c:v>5.8844365502003623E-5</c:v>
                </c:pt>
                <c:pt idx="7284">
                  <c:v>5.8804678490563579E-5</c:v>
                </c:pt>
                <c:pt idx="7285">
                  <c:v>5.8765023745830874E-5</c:v>
                </c:pt>
                <c:pt idx="7286">
                  <c:v>5.8725401237126814E-5</c:v>
                </c:pt>
                <c:pt idx="7287">
                  <c:v>5.868581093380593E-5</c:v>
                </c:pt>
                <c:pt idx="7288">
                  <c:v>5.864625280525635E-5</c:v>
                </c:pt>
                <c:pt idx="7289">
                  <c:v>5.8606726820899406E-5</c:v>
                </c:pt>
                <c:pt idx="7290">
                  <c:v>5.8567232950189517E-5</c:v>
                </c:pt>
                <c:pt idx="7291">
                  <c:v>5.8527771162614401E-5</c:v>
                </c:pt>
                <c:pt idx="7292">
                  <c:v>5.8488341427695151E-5</c:v>
                </c:pt>
                <c:pt idx="7293">
                  <c:v>5.8448943714985694E-5</c:v>
                </c:pt>
                <c:pt idx="7294">
                  <c:v>5.8409577994073382E-5</c:v>
                </c:pt>
                <c:pt idx="7295">
                  <c:v>5.8370244234578225E-5</c:v>
                </c:pt>
                <c:pt idx="7296">
                  <c:v>5.8330942406153514E-5</c:v>
                </c:pt>
                <c:pt idx="7297">
                  <c:v>5.8291672478485503E-5</c:v>
                </c:pt>
                <c:pt idx="7298">
                  <c:v>5.8252434421293335E-5</c:v>
                </c:pt>
                <c:pt idx="7299">
                  <c:v>5.8213228204328914E-5</c:v>
                </c:pt>
                <c:pt idx="7300">
                  <c:v>5.8174053797377166E-5</c:v>
                </c:pt>
                <c:pt idx="7301">
                  <c:v>5.8134911170255887E-5</c:v>
                </c:pt>
                <c:pt idx="7302">
                  <c:v>5.8095800292815401E-5</c:v>
                </c:pt>
                <c:pt idx="7303">
                  <c:v>5.8056721134938989E-5</c:v>
                </c:pt>
                <c:pt idx="7304">
                  <c:v>5.8017673666542442E-5</c:v>
                </c:pt>
                <c:pt idx="7305">
                  <c:v>5.7978657857574357E-5</c:v>
                </c:pt>
                <c:pt idx="7306">
                  <c:v>5.793967367801584E-5</c:v>
                </c:pt>
                <c:pt idx="7307">
                  <c:v>5.7900721097880705E-5</c:v>
                </c:pt>
                <c:pt idx="7308">
                  <c:v>5.7861800087215041E-5</c:v>
                </c:pt>
                <c:pt idx="7309">
                  <c:v>5.7822910616097768E-5</c:v>
                </c:pt>
                <c:pt idx="7310">
                  <c:v>5.7784052654639906E-5</c:v>
                </c:pt>
                <c:pt idx="7311">
                  <c:v>5.7745226172985136E-5</c:v>
                </c:pt>
                <c:pt idx="7312">
                  <c:v>5.770643114130955E-5</c:v>
                </c:pt>
                <c:pt idx="7313">
                  <c:v>5.7667667529821284E-5</c:v>
                </c:pt>
                <c:pt idx="7314">
                  <c:v>5.7628935308760913E-5</c:v>
                </c:pt>
                <c:pt idx="7315">
                  <c:v>5.7590234448401545E-5</c:v>
                </c:pt>
                <c:pt idx="7316">
                  <c:v>5.7551564919047995E-5</c:v>
                </c:pt>
                <c:pt idx="7317">
                  <c:v>5.7512926691037716E-5</c:v>
                </c:pt>
                <c:pt idx="7318">
                  <c:v>5.7474319734739917E-5</c:v>
                </c:pt>
                <c:pt idx="7319">
                  <c:v>5.7435744020556233E-5</c:v>
                </c:pt>
                <c:pt idx="7320">
                  <c:v>5.7397199518920157E-5</c:v>
                </c:pt>
                <c:pt idx="7321">
                  <c:v>5.735868620029727E-5</c:v>
                </c:pt>
                <c:pt idx="7322">
                  <c:v>5.7320204035185056E-5</c:v>
                </c:pt>
                <c:pt idx="7323">
                  <c:v>5.7281752994112974E-5</c:v>
                </c:pt>
                <c:pt idx="7324">
                  <c:v>5.7243333047642647E-5</c:v>
                </c:pt>
                <c:pt idx="7325">
                  <c:v>5.7204944166367082E-5</c:v>
                </c:pt>
                <c:pt idx="7326">
                  <c:v>5.7166586320911508E-5</c:v>
                </c:pt>
                <c:pt idx="7327">
                  <c:v>5.7128259481932644E-5</c:v>
                </c:pt>
                <c:pt idx="7328">
                  <c:v>5.7089963620119227E-5</c:v>
                </c:pt>
                <c:pt idx="7329">
                  <c:v>5.705169870619153E-5</c:v>
                </c:pt>
                <c:pt idx="7330">
                  <c:v>5.701346471090158E-5</c:v>
                </c:pt>
                <c:pt idx="7331">
                  <c:v>5.6975261605032893E-5</c:v>
                </c:pt>
                <c:pt idx="7332">
                  <c:v>5.6937089359400807E-5</c:v>
                </c:pt>
                <c:pt idx="7333">
                  <c:v>5.6898947944852046E-5</c:v>
                </c:pt>
                <c:pt idx="7334">
                  <c:v>5.6860837332264839E-5</c:v>
                </c:pt>
                <c:pt idx="7335">
                  <c:v>5.6822757492549039E-5</c:v>
                </c:pt>
                <c:pt idx="7336">
                  <c:v>5.6784708396645811E-5</c:v>
                </c:pt>
                <c:pt idx="7337">
                  <c:v>5.6746690015527804E-5</c:v>
                </c:pt>
                <c:pt idx="7338">
                  <c:v>5.6708702320198837E-5</c:v>
                </c:pt>
                <c:pt idx="7339">
                  <c:v>5.6670745281694348E-5</c:v>
                </c:pt>
                <c:pt idx="7340">
                  <c:v>5.6632818871080884E-5</c:v>
                </c:pt>
                <c:pt idx="7341">
                  <c:v>5.6594923059456338E-5</c:v>
                </c:pt>
                <c:pt idx="7342">
                  <c:v>5.6557057817949553E-5</c:v>
                </c:pt>
                <c:pt idx="7343">
                  <c:v>5.6519223117720926E-5</c:v>
                </c:pt>
                <c:pt idx="7344">
                  <c:v>5.6481418929961708E-5</c:v>
                </c:pt>
                <c:pt idx="7345">
                  <c:v>5.6443645225894294E-5</c:v>
                </c:pt>
                <c:pt idx="7346">
                  <c:v>5.6405901976772324E-5</c:v>
                </c:pt>
                <c:pt idx="7347">
                  <c:v>5.6368189153880296E-5</c:v>
                </c:pt>
                <c:pt idx="7348">
                  <c:v>5.6330506728533636E-5</c:v>
                </c:pt>
                <c:pt idx="7349">
                  <c:v>5.6292854672078812E-5</c:v>
                </c:pt>
                <c:pt idx="7350">
                  <c:v>5.6255232955893294E-5</c:v>
                </c:pt>
                <c:pt idx="7351">
                  <c:v>5.6217641551385192E-5</c:v>
                </c:pt>
                <c:pt idx="7352">
                  <c:v>5.6180080429993599E-5</c:v>
                </c:pt>
                <c:pt idx="7353">
                  <c:v>5.6142549563188352E-5</c:v>
                </c:pt>
                <c:pt idx="7354">
                  <c:v>5.6105048922470125E-5</c:v>
                </c:pt>
                <c:pt idx="7355">
                  <c:v>5.6067578479370312E-5</c:v>
                </c:pt>
                <c:pt idx="7356">
                  <c:v>5.6030138205450804E-5</c:v>
                </c:pt>
                <c:pt idx="7357">
                  <c:v>5.5992728072304406E-5</c:v>
                </c:pt>
                <c:pt idx="7358">
                  <c:v>5.5955348051554254E-5</c:v>
                </c:pt>
                <c:pt idx="7359">
                  <c:v>5.5917998114854391E-5</c:v>
                </c:pt>
                <c:pt idx="7360">
                  <c:v>5.5880678233889034E-5</c:v>
                </c:pt>
                <c:pt idx="7361">
                  <c:v>5.5843388380373123E-5</c:v>
                </c:pt>
                <c:pt idx="7362">
                  <c:v>5.5806128526052113E-5</c:v>
                </c:pt>
                <c:pt idx="7363">
                  <c:v>5.5768898642701694E-5</c:v>
                </c:pt>
                <c:pt idx="7364">
                  <c:v>5.5731698702128E-5</c:v>
                </c:pt>
                <c:pt idx="7365">
                  <c:v>5.5694528676167527E-5</c:v>
                </c:pt>
                <c:pt idx="7366">
                  <c:v>5.5657388536687259E-5</c:v>
                </c:pt>
                <c:pt idx="7367">
                  <c:v>5.5620278255584169E-5</c:v>
                </c:pt>
                <c:pt idx="7368">
                  <c:v>5.558319780478568E-5</c:v>
                </c:pt>
                <c:pt idx="7369">
                  <c:v>5.5546147156249188E-5</c:v>
                </c:pt>
                <c:pt idx="7370">
                  <c:v>5.5509126281962568E-5</c:v>
                </c:pt>
                <c:pt idx="7371">
                  <c:v>5.5472135153943721E-5</c:v>
                </c:pt>
                <c:pt idx="7372">
                  <c:v>5.543517374424037E-5</c:v>
                </c:pt>
                <c:pt idx="7373">
                  <c:v>5.5398242024930703E-5</c:v>
                </c:pt>
                <c:pt idx="7374">
                  <c:v>5.5361339968122651E-5</c:v>
                </c:pt>
                <c:pt idx="7375">
                  <c:v>5.5324467545954251E-5</c:v>
                </c:pt>
                <c:pt idx="7376">
                  <c:v>5.5287624730593457E-5</c:v>
                </c:pt>
                <c:pt idx="7377">
                  <c:v>5.52508114942381E-5</c:v>
                </c:pt>
                <c:pt idx="7378">
                  <c:v>5.5214027809116057E-5</c:v>
                </c:pt>
                <c:pt idx="7379">
                  <c:v>5.5177273647484708E-5</c:v>
                </c:pt>
                <c:pt idx="7380">
                  <c:v>5.5140548981631629E-5</c:v>
                </c:pt>
                <c:pt idx="7381">
                  <c:v>5.5103853783873879E-5</c:v>
                </c:pt>
                <c:pt idx="7382">
                  <c:v>5.5067188026558434E-5</c:v>
                </c:pt>
                <c:pt idx="7383">
                  <c:v>5.5030551682061802E-5</c:v>
                </c:pt>
                <c:pt idx="7384">
                  <c:v>5.4993944722790252E-5</c:v>
                </c:pt>
                <c:pt idx="7385">
                  <c:v>5.4957367121179583E-5</c:v>
                </c:pt>
                <c:pt idx="7386">
                  <c:v>5.4920818849695423E-5</c:v>
                </c:pt>
                <c:pt idx="7387">
                  <c:v>5.4884299880832709E-5</c:v>
                </c:pt>
                <c:pt idx="7388">
                  <c:v>5.4847810187115867E-5</c:v>
                </c:pt>
                <c:pt idx="7389">
                  <c:v>5.4811349741099025E-5</c:v>
                </c:pt>
                <c:pt idx="7390">
                  <c:v>5.477491851536569E-5</c:v>
                </c:pt>
                <c:pt idx="7391">
                  <c:v>5.4738516482528583E-5</c:v>
                </c:pt>
                <c:pt idx="7392">
                  <c:v>5.4702143615230072E-5</c:v>
                </c:pt>
                <c:pt idx="7393">
                  <c:v>5.466579988614169E-5</c:v>
                </c:pt>
                <c:pt idx="7394">
                  <c:v>5.4629485267964255E-5</c:v>
                </c:pt>
                <c:pt idx="7395">
                  <c:v>5.4593199733428124E-5</c:v>
                </c:pt>
                <c:pt idx="7396">
                  <c:v>5.4556943255292427E-5</c:v>
                </c:pt>
                <c:pt idx="7397">
                  <c:v>5.4520715806345946E-5</c:v>
                </c:pt>
                <c:pt idx="7398">
                  <c:v>5.4484517359406383E-5</c:v>
                </c:pt>
                <c:pt idx="7399">
                  <c:v>5.4448347887320532E-5</c:v>
                </c:pt>
                <c:pt idx="7400">
                  <c:v>5.4412207362964487E-5</c:v>
                </c:pt>
                <c:pt idx="7401">
                  <c:v>5.4376095759243216E-5</c:v>
                </c:pt>
                <c:pt idx="7402">
                  <c:v>5.4340013049090744E-5</c:v>
                </c:pt>
                <c:pt idx="7403">
                  <c:v>5.4303959205470123E-5</c:v>
                </c:pt>
                <c:pt idx="7404">
                  <c:v>5.4267934201373405E-5</c:v>
                </c:pt>
                <c:pt idx="7405">
                  <c:v>5.4231938009821424E-5</c:v>
                </c:pt>
                <c:pt idx="7406">
                  <c:v>5.419597060386399E-5</c:v>
                </c:pt>
                <c:pt idx="7407">
                  <c:v>5.4160031956579808E-5</c:v>
                </c:pt>
                <c:pt idx="7408">
                  <c:v>5.4124122041076164E-5</c:v>
                </c:pt>
                <c:pt idx="7409">
                  <c:v>5.4088240830489443E-5</c:v>
                </c:pt>
                <c:pt idx="7410">
                  <c:v>5.4052388297984529E-5</c:v>
                </c:pt>
                <c:pt idx="7411">
                  <c:v>5.4016564416755174E-5</c:v>
                </c:pt>
                <c:pt idx="7412">
                  <c:v>5.3980769160023584E-5</c:v>
                </c:pt>
                <c:pt idx="7413">
                  <c:v>5.3945002501040952E-5</c:v>
                </c:pt>
                <c:pt idx="7414">
                  <c:v>5.3909264413086805E-5</c:v>
                </c:pt>
                <c:pt idx="7415">
                  <c:v>5.3873554869469244E-5</c:v>
                </c:pt>
                <c:pt idx="7416">
                  <c:v>5.3837873843525094E-5</c:v>
                </c:pt>
                <c:pt idx="7417">
                  <c:v>5.3802221308619513E-5</c:v>
                </c:pt>
                <c:pt idx="7418">
                  <c:v>5.3766597238146132E-5</c:v>
                </c:pt>
                <c:pt idx="7419">
                  <c:v>5.3731001605527049E-5</c:v>
                </c:pt>
                <c:pt idx="7420">
                  <c:v>5.3695434384212892E-5</c:v>
                </c:pt>
                <c:pt idx="7421">
                  <c:v>5.3659895547682461E-5</c:v>
                </c:pt>
                <c:pt idx="7422">
                  <c:v>5.3624385069442953E-5</c:v>
                </c:pt>
                <c:pt idx="7423">
                  <c:v>5.3588902923029966E-5</c:v>
                </c:pt>
                <c:pt idx="7424">
                  <c:v>5.3553449082007123E-5</c:v>
                </c:pt>
                <c:pt idx="7425">
                  <c:v>5.3518023519966585E-5</c:v>
                </c:pt>
                <c:pt idx="7426">
                  <c:v>5.3482626210528453E-5</c:v>
                </c:pt>
                <c:pt idx="7427">
                  <c:v>5.3447257127341031E-5</c:v>
                </c:pt>
                <c:pt idx="7428">
                  <c:v>5.3411916244080878E-5</c:v>
                </c:pt>
                <c:pt idx="7429">
                  <c:v>5.337660353445257E-5</c:v>
                </c:pt>
                <c:pt idx="7430">
                  <c:v>5.3341318972188685E-5</c:v>
                </c:pt>
                <c:pt idx="7431">
                  <c:v>5.3306062531049933E-5</c:v>
                </c:pt>
                <c:pt idx="7432">
                  <c:v>5.3270834184824925E-5</c:v>
                </c:pt>
                <c:pt idx="7433">
                  <c:v>5.3235633907330423E-5</c:v>
                </c:pt>
                <c:pt idx="7434">
                  <c:v>5.3200461672410729E-5</c:v>
                </c:pt>
                <c:pt idx="7435">
                  <c:v>5.3165317453938452E-5</c:v>
                </c:pt>
                <c:pt idx="7436">
                  <c:v>5.3130201225813784E-5</c:v>
                </c:pt>
                <c:pt idx="7437">
                  <c:v>5.30951129619648E-5</c:v>
                </c:pt>
                <c:pt idx="7438">
                  <c:v>5.3060052636347589E-5</c:v>
                </c:pt>
                <c:pt idx="7439">
                  <c:v>5.3025020222945675E-5</c:v>
                </c:pt>
                <c:pt idx="7440">
                  <c:v>5.299001569577042E-5</c:v>
                </c:pt>
                <c:pt idx="7441">
                  <c:v>5.2955039028860991E-5</c:v>
                </c:pt>
                <c:pt idx="7442">
                  <c:v>5.2920090196284044E-5</c:v>
                </c:pt>
                <c:pt idx="7443">
                  <c:v>5.2885169172133997E-5</c:v>
                </c:pt>
                <c:pt idx="7444">
                  <c:v>5.2850275930532848E-5</c:v>
                </c:pt>
                <c:pt idx="7445">
                  <c:v>5.2815410445630007E-5</c:v>
                </c:pt>
                <c:pt idx="7446">
                  <c:v>5.2780572691602514E-5</c:v>
                </c:pt>
                <c:pt idx="7447">
                  <c:v>5.2745762642654971E-5</c:v>
                </c:pt>
                <c:pt idx="7448">
                  <c:v>5.2710980273019423E-5</c:v>
                </c:pt>
                <c:pt idx="7449">
                  <c:v>5.2676225556955094E-5</c:v>
                </c:pt>
                <c:pt idx="7450">
                  <c:v>5.2641498468748902E-5</c:v>
                </c:pt>
                <c:pt idx="7451">
                  <c:v>5.2606798982715137E-5</c:v>
                </c:pt>
                <c:pt idx="7452">
                  <c:v>5.2572127073195117E-5</c:v>
                </c:pt>
                <c:pt idx="7453">
                  <c:v>5.2537482714557727E-5</c:v>
                </c:pt>
                <c:pt idx="7454">
                  <c:v>5.250286588119901E-5</c:v>
                </c:pt>
                <c:pt idx="7455">
                  <c:v>5.2468276547542353E-5</c:v>
                </c:pt>
                <c:pt idx="7456">
                  <c:v>5.2433714688038071E-5</c:v>
                </c:pt>
                <c:pt idx="7457">
                  <c:v>5.2399180277163915E-5</c:v>
                </c:pt>
                <c:pt idx="7458">
                  <c:v>5.2364673289424703E-5</c:v>
                </c:pt>
                <c:pt idx="7459">
                  <c:v>5.2330193699352194E-5</c:v>
                </c:pt>
                <c:pt idx="7460">
                  <c:v>5.2295741481505522E-5</c:v>
                </c:pt>
                <c:pt idx="7461">
                  <c:v>5.2261316610470561E-5</c:v>
                </c:pt>
                <c:pt idx="7462">
                  <c:v>5.22269190608604E-5</c:v>
                </c:pt>
                <c:pt idx="7463">
                  <c:v>5.2192548807314905E-5</c:v>
                </c:pt>
                <c:pt idx="7464">
                  <c:v>5.2158205824501009E-5</c:v>
                </c:pt>
                <c:pt idx="7465">
                  <c:v>5.2123890087112511E-5</c:v>
                </c:pt>
                <c:pt idx="7466">
                  <c:v>5.2089601569870133E-5</c:v>
                </c:pt>
                <c:pt idx="7467">
                  <c:v>5.205534024752143E-5</c:v>
                </c:pt>
                <c:pt idx="7468">
                  <c:v>5.2021106094840638E-5</c:v>
                </c:pt>
                <c:pt idx="7469">
                  <c:v>5.1986899086628966E-5</c:v>
                </c:pt>
                <c:pt idx="7470">
                  <c:v>5.1952719197714187E-5</c:v>
                </c:pt>
                <c:pt idx="7471">
                  <c:v>5.1918566402950915E-5</c:v>
                </c:pt>
                <c:pt idx="7472">
                  <c:v>5.1884440677220484E-5</c:v>
                </c:pt>
                <c:pt idx="7473">
                  <c:v>5.185034199543072E-5</c:v>
                </c:pt>
                <c:pt idx="7474">
                  <c:v>5.1816270332516179E-5</c:v>
                </c:pt>
                <c:pt idx="7475">
                  <c:v>5.1782225663437901E-5</c:v>
                </c:pt>
                <c:pt idx="7476">
                  <c:v>5.1748207963183641E-5</c:v>
                </c:pt>
                <c:pt idx="7477">
                  <c:v>5.1714217206767566E-5</c:v>
                </c:pt>
                <c:pt idx="7478">
                  <c:v>5.1680253369230314E-5</c:v>
                </c:pt>
                <c:pt idx="7479">
                  <c:v>5.1646316425639082E-5</c:v>
                </c:pt>
                <c:pt idx="7480">
                  <c:v>5.1612406351087449E-5</c:v>
                </c:pt>
                <c:pt idx="7481">
                  <c:v>5.1578523120695301E-5</c:v>
                </c:pt>
                <c:pt idx="7482">
                  <c:v>5.1544666709609016E-5</c:v>
                </c:pt>
                <c:pt idx="7483">
                  <c:v>5.1510837093001327E-5</c:v>
                </c:pt>
                <c:pt idx="7484">
                  <c:v>5.1477034246071116E-5</c:v>
                </c:pt>
                <c:pt idx="7485">
                  <c:v>5.1443258144043578E-5</c:v>
                </c:pt>
                <c:pt idx="7486">
                  <c:v>5.1409508762170266E-5</c:v>
                </c:pt>
                <c:pt idx="7487">
                  <c:v>5.1375786075728918E-5</c:v>
                </c:pt>
                <c:pt idx="7488">
                  <c:v>5.1342090060023326E-5</c:v>
                </c:pt>
                <c:pt idx="7489">
                  <c:v>5.1308420690383439E-5</c:v>
                </c:pt>
                <c:pt idx="7490">
                  <c:v>5.1274777942165504E-5</c:v>
                </c:pt>
                <c:pt idx="7491">
                  <c:v>5.1241161790751646E-5</c:v>
                </c:pt>
                <c:pt idx="7492">
                  <c:v>5.1207572211550196E-5</c:v>
                </c:pt>
                <c:pt idx="7493">
                  <c:v>5.1174009179995382E-5</c:v>
                </c:pt>
                <c:pt idx="7494">
                  <c:v>5.1140472671547473E-5</c:v>
                </c:pt>
                <c:pt idx="7495">
                  <c:v>5.1106962661692719E-5</c:v>
                </c:pt>
                <c:pt idx="7496">
                  <c:v>5.1073479125943337E-5</c:v>
                </c:pt>
                <c:pt idx="7497">
                  <c:v>5.104002203983728E-5</c:v>
                </c:pt>
                <c:pt idx="7498">
                  <c:v>5.1006591378938508E-5</c:v>
                </c:pt>
                <c:pt idx="7499">
                  <c:v>5.0973187118836818E-5</c:v>
                </c:pt>
                <c:pt idx="7500">
                  <c:v>5.0939809235147691E-5</c:v>
                </c:pt>
                <c:pt idx="7501">
                  <c:v>5.0906457703512566E-5</c:v>
                </c:pt>
                <c:pt idx="7502">
                  <c:v>5.087313249959845E-5</c:v>
                </c:pt>
                <c:pt idx="7503">
                  <c:v>5.0839833599098249E-5</c:v>
                </c:pt>
                <c:pt idx="7504">
                  <c:v>5.0806560977730347E-5</c:v>
                </c:pt>
                <c:pt idx="7505">
                  <c:v>5.0773314611238906E-5</c:v>
                </c:pt>
                <c:pt idx="7506">
                  <c:v>5.0740094475393714E-5</c:v>
                </c:pt>
                <c:pt idx="7507">
                  <c:v>5.0706900545990032E-5</c:v>
                </c:pt>
                <c:pt idx="7508">
                  <c:v>5.0673732798848831E-5</c:v>
                </c:pt>
                <c:pt idx="7509">
                  <c:v>5.0640591209816566E-5</c:v>
                </c:pt>
                <c:pt idx="7510">
                  <c:v>5.0607475754765104E-5</c:v>
                </c:pt>
                <c:pt idx="7511">
                  <c:v>5.0574386409591933E-5</c:v>
                </c:pt>
                <c:pt idx="7512">
                  <c:v>5.0541323150219822E-5</c:v>
                </c:pt>
                <c:pt idx="7513">
                  <c:v>5.050828595259713E-5</c:v>
                </c:pt>
                <c:pt idx="7514">
                  <c:v>5.0475274792697332E-5</c:v>
                </c:pt>
                <c:pt idx="7515">
                  <c:v>5.0442289646519581E-5</c:v>
                </c:pt>
                <c:pt idx="7516">
                  <c:v>5.0409330490088073E-5</c:v>
                </c:pt>
                <c:pt idx="7517">
                  <c:v>5.0376397299452411E-5</c:v>
                </c:pt>
                <c:pt idx="7518">
                  <c:v>5.0343490050687518E-5</c:v>
                </c:pt>
                <c:pt idx="7519">
                  <c:v>5.0310608719893384E-5</c:v>
                </c:pt>
                <c:pt idx="7520">
                  <c:v>5.0277753283195294E-5</c:v>
                </c:pt>
                <c:pt idx="7521">
                  <c:v>5.024492371674381E-5</c:v>
                </c:pt>
                <c:pt idx="7522">
                  <c:v>5.0212119996714401E-5</c:v>
                </c:pt>
                <c:pt idx="7523">
                  <c:v>5.0179342099307705E-5</c:v>
                </c:pt>
                <c:pt idx="7524">
                  <c:v>5.0146590000749724E-5</c:v>
                </c:pt>
                <c:pt idx="7525">
                  <c:v>5.0113863677291028E-5</c:v>
                </c:pt>
                <c:pt idx="7526">
                  <c:v>5.0081163105207594E-5</c:v>
                </c:pt>
                <c:pt idx="7527">
                  <c:v>5.00484882608003E-5</c:v>
                </c:pt>
                <c:pt idx="7528">
                  <c:v>5.0015839120394827E-5</c:v>
                </c:pt>
                <c:pt idx="7529">
                  <c:v>4.9983215660341987E-5</c:v>
                </c:pt>
                <c:pt idx="7530">
                  <c:v>4.9950617857017361E-5</c:v>
                </c:pt>
                <c:pt idx="7531">
                  <c:v>4.9918045686821329E-5</c:v>
                </c:pt>
                <c:pt idx="7532">
                  <c:v>4.9885499126179414E-5</c:v>
                </c:pt>
                <c:pt idx="7533">
                  <c:v>4.9852978151541775E-5</c:v>
                </c:pt>
                <c:pt idx="7534">
                  <c:v>4.9820482739383197E-5</c:v>
                </c:pt>
                <c:pt idx="7535">
                  <c:v>4.9788012866203483E-5</c:v>
                </c:pt>
                <c:pt idx="7536">
                  <c:v>4.9755568508527019E-5</c:v>
                </c:pt>
                <c:pt idx="7537">
                  <c:v>4.9723149642902919E-5</c:v>
                </c:pt>
                <c:pt idx="7538">
                  <c:v>4.9690756245904989E-5</c:v>
                </c:pt>
                <c:pt idx="7539">
                  <c:v>4.9658388294131601E-5</c:v>
                </c:pt>
                <c:pt idx="7540">
                  <c:v>4.9626045764205788E-5</c:v>
                </c:pt>
                <c:pt idx="7541">
                  <c:v>4.9593728632775241E-5</c:v>
                </c:pt>
                <c:pt idx="7542">
                  <c:v>4.9561436876511979E-5</c:v>
                </c:pt>
                <c:pt idx="7543">
                  <c:v>4.9529170472112676E-5</c:v>
                </c:pt>
                <c:pt idx="7544">
                  <c:v>4.9496929396298604E-5</c:v>
                </c:pt>
                <c:pt idx="7545">
                  <c:v>4.9464713625815307E-5</c:v>
                </c:pt>
                <c:pt idx="7546">
                  <c:v>4.9432523137432845E-5</c:v>
                </c:pt>
                <c:pt idx="7547">
                  <c:v>4.9400357907945707E-5</c:v>
                </c:pt>
                <c:pt idx="7548">
                  <c:v>4.9368217914172756E-5</c:v>
                </c:pt>
                <c:pt idx="7549">
                  <c:v>4.933610313295712E-5</c:v>
                </c:pt>
                <c:pt idx="7550">
                  <c:v>4.9304013541166385E-5</c:v>
                </c:pt>
                <c:pt idx="7551">
                  <c:v>4.9271949115692204E-5</c:v>
                </c:pt>
                <c:pt idx="7552">
                  <c:v>4.9239909833450876E-5</c:v>
                </c:pt>
                <c:pt idx="7553">
                  <c:v>4.9207895671382471E-5</c:v>
                </c:pt>
                <c:pt idx="7554">
                  <c:v>4.9175906606451529E-5</c:v>
                </c:pt>
                <c:pt idx="7555">
                  <c:v>4.9143942615646833E-5</c:v>
                </c:pt>
                <c:pt idx="7556">
                  <c:v>4.9112003675981056E-5</c:v>
                </c:pt>
                <c:pt idx="7557">
                  <c:v>4.9080089764491194E-5</c:v>
                </c:pt>
                <c:pt idx="7558">
                  <c:v>4.9048200858238301E-5</c:v>
                </c:pt>
                <c:pt idx="7559">
                  <c:v>4.9016336934307392E-5</c:v>
                </c:pt>
                <c:pt idx="7560">
                  <c:v>4.8984497969807544E-5</c:v>
                </c:pt>
                <c:pt idx="7561">
                  <c:v>4.8952683941872038E-5</c:v>
                </c:pt>
                <c:pt idx="7562">
                  <c:v>4.8920894827657785E-5</c:v>
                </c:pt>
                <c:pt idx="7563">
                  <c:v>4.8889130604345907E-5</c:v>
                </c:pt>
                <c:pt idx="7564">
                  <c:v>4.885739124914148E-5</c:v>
                </c:pt>
                <c:pt idx="7565">
                  <c:v>4.8825676739273101E-5</c:v>
                </c:pt>
                <c:pt idx="7566">
                  <c:v>4.8793987051993795E-5</c:v>
                </c:pt>
                <c:pt idx="7567">
                  <c:v>4.8762322164579788E-5</c:v>
                </c:pt>
                <c:pt idx="7568">
                  <c:v>4.8730682054331724E-5</c:v>
                </c:pt>
                <c:pt idx="7569">
                  <c:v>4.8699066698573418E-5</c:v>
                </c:pt>
                <c:pt idx="7570">
                  <c:v>4.8667476074653122E-5</c:v>
                </c:pt>
                <c:pt idx="7571">
                  <c:v>4.863591015994223E-5</c:v>
                </c:pt>
                <c:pt idx="7572">
                  <c:v>4.8604368931836074E-5</c:v>
                </c:pt>
                <c:pt idx="7573">
                  <c:v>4.8572852367753529E-5</c:v>
                </c:pt>
                <c:pt idx="7574">
                  <c:v>4.8541360445137409E-5</c:v>
                </c:pt>
                <c:pt idx="7575">
                  <c:v>4.8509893141453813E-5</c:v>
                </c:pt>
                <c:pt idx="7576">
                  <c:v>4.8478450434192514E-5</c:v>
                </c:pt>
                <c:pt idx="7577">
                  <c:v>4.8447032300866922E-5</c:v>
                </c:pt>
                <c:pt idx="7578">
                  <c:v>4.8415638719013921E-5</c:v>
                </c:pt>
                <c:pt idx="7579">
                  <c:v>4.8384269666193831E-5</c:v>
                </c:pt>
                <c:pt idx="7580">
                  <c:v>4.8352925119990678E-5</c:v>
                </c:pt>
                <c:pt idx="7581">
                  <c:v>4.8321605058011527E-5</c:v>
                </c:pt>
                <c:pt idx="7582">
                  <c:v>4.8290309457887192E-5</c:v>
                </c:pt>
                <c:pt idx="7583">
                  <c:v>4.8259038297271807E-5</c:v>
                </c:pt>
                <c:pt idx="7584">
                  <c:v>4.8227791553842916E-5</c:v>
                </c:pt>
                <c:pt idx="7585">
                  <c:v>4.8196569205301129E-5</c:v>
                </c:pt>
                <c:pt idx="7586">
                  <c:v>4.8165371229370619E-5</c:v>
                </c:pt>
                <c:pt idx="7587">
                  <c:v>4.8134197603798833E-5</c:v>
                </c:pt>
                <c:pt idx="7588">
                  <c:v>4.8103048306356402E-5</c:v>
                </c:pt>
                <c:pt idx="7589">
                  <c:v>4.8071923314837124E-5</c:v>
                </c:pt>
                <c:pt idx="7590">
                  <c:v>4.8040822607058142E-5</c:v>
                </c:pt>
                <c:pt idx="7591">
                  <c:v>4.8009746160859615E-5</c:v>
                </c:pt>
                <c:pt idx="7592">
                  <c:v>4.7978693954105009E-5</c:v>
                </c:pt>
                <c:pt idx="7593">
                  <c:v>4.7947665964680639E-5</c:v>
                </c:pt>
                <c:pt idx="7594">
                  <c:v>4.7916662170496298E-5</c:v>
                </c:pt>
                <c:pt idx="7595">
                  <c:v>4.7885682549484414E-5</c:v>
                </c:pt>
                <c:pt idx="7596">
                  <c:v>4.7854727079600817E-5</c:v>
                </c:pt>
                <c:pt idx="7597">
                  <c:v>4.7823795738824116E-5</c:v>
                </c:pt>
                <c:pt idx="7598">
                  <c:v>4.7792888505155984E-5</c:v>
                </c:pt>
                <c:pt idx="7599">
                  <c:v>4.7762005356621099E-5</c:v>
                </c:pt>
                <c:pt idx="7600">
                  <c:v>4.7731146271266781E-5</c:v>
                </c:pt>
                <c:pt idx="7601">
                  <c:v>4.7700311227163745E-5</c:v>
                </c:pt>
                <c:pt idx="7602">
                  <c:v>4.7669500202405104E-5</c:v>
                </c:pt>
                <c:pt idx="7603">
                  <c:v>4.7638713175107112E-5</c:v>
                </c:pt>
                <c:pt idx="7604">
                  <c:v>4.7607950123408728E-5</c:v>
                </c:pt>
                <c:pt idx="7605">
                  <c:v>4.7577211025471669E-5</c:v>
                </c:pt>
                <c:pt idx="7606">
                  <c:v>4.7546495859480485E-5</c:v>
                </c:pt>
                <c:pt idx="7607">
                  <c:v>4.7515804603642422E-5</c:v>
                </c:pt>
                <c:pt idx="7608">
                  <c:v>4.7485137236187526E-5</c:v>
                </c:pt>
                <c:pt idx="7609">
                  <c:v>4.7454493735368416E-5</c:v>
                </c:pt>
                <c:pt idx="7610">
                  <c:v>4.7423874079460399E-5</c:v>
                </c:pt>
                <c:pt idx="7611">
                  <c:v>4.7393278246761452E-5</c:v>
                </c:pt>
                <c:pt idx="7612">
                  <c:v>4.7362706215592134E-5</c:v>
                </c:pt>
                <c:pt idx="7613">
                  <c:v>4.7332157964295541E-5</c:v>
                </c:pt>
                <c:pt idx="7614">
                  <c:v>4.7301633471237447E-5</c:v>
                </c:pt>
                <c:pt idx="7615">
                  <c:v>4.7271132714805896E-5</c:v>
                </c:pt>
                <c:pt idx="7616">
                  <c:v>4.7240655673411854E-5</c:v>
                </c:pt>
                <c:pt idx="7617">
                  <c:v>4.7210202325488398E-5</c:v>
                </c:pt>
                <c:pt idx="7618">
                  <c:v>4.7179772649491069E-5</c:v>
                </c:pt>
                <c:pt idx="7619">
                  <c:v>4.7149366623897967E-5</c:v>
                </c:pt>
                <c:pt idx="7620">
                  <c:v>4.71189842272097E-5</c:v>
                </c:pt>
                <c:pt idx="7621">
                  <c:v>4.7088625437948848E-5</c:v>
                </c:pt>
                <c:pt idx="7622">
                  <c:v>4.7058290234660675E-5</c:v>
                </c:pt>
                <c:pt idx="7623">
                  <c:v>4.7027978595912592E-5</c:v>
                </c:pt>
                <c:pt idx="7624">
                  <c:v>4.699769050029454E-5</c:v>
                </c:pt>
                <c:pt idx="7625">
                  <c:v>4.6967425926418375E-5</c:v>
                </c:pt>
                <c:pt idx="7626">
                  <c:v>4.6937184852918394E-5</c:v>
                </c:pt>
                <c:pt idx="7627">
                  <c:v>4.6906967258451002E-5</c:v>
                </c:pt>
                <c:pt idx="7628">
                  <c:v>4.6876773121694983E-5</c:v>
                </c:pt>
                <c:pt idx="7629">
                  <c:v>4.6846602421351158E-5</c:v>
                </c:pt>
                <c:pt idx="7630">
                  <c:v>4.6816455136142438E-5</c:v>
                </c:pt>
                <c:pt idx="7631">
                  <c:v>4.6786331244813855E-5</c:v>
                </c:pt>
                <c:pt idx="7632">
                  <c:v>4.6756230726132567E-5</c:v>
                </c:pt>
                <c:pt idx="7633">
                  <c:v>4.6726153558887732E-5</c:v>
                </c:pt>
                <c:pt idx="7634">
                  <c:v>4.6696099721890672E-5</c:v>
                </c:pt>
                <c:pt idx="7635">
                  <c:v>4.6666069193974481E-5</c:v>
                </c:pt>
                <c:pt idx="7636">
                  <c:v>4.6636061953994539E-5</c:v>
                </c:pt>
                <c:pt idx="7637">
                  <c:v>4.6606077980827837E-5</c:v>
                </c:pt>
                <c:pt idx="7638">
                  <c:v>4.6576117253373524E-5</c:v>
                </c:pt>
                <c:pt idx="7639">
                  <c:v>4.6546179750552609E-5</c:v>
                </c:pt>
                <c:pt idx="7640">
                  <c:v>4.6516265451307989E-5</c:v>
                </c:pt>
                <c:pt idx="7641">
                  <c:v>4.6486374334604325E-5</c:v>
                </c:pt>
                <c:pt idx="7642">
                  <c:v>4.6456506379428132E-5</c:v>
                </c:pt>
                <c:pt idx="7643">
                  <c:v>4.642666156478778E-5</c:v>
                </c:pt>
                <c:pt idx="7644">
                  <c:v>4.6396839869713436E-5</c:v>
                </c:pt>
                <c:pt idx="7645">
                  <c:v>4.6367041273256831E-5</c:v>
                </c:pt>
                <c:pt idx="7646">
                  <c:v>4.6337265754491683E-5</c:v>
                </c:pt>
                <c:pt idx="7647">
                  <c:v>4.6307513292513144E-5</c:v>
                </c:pt>
                <c:pt idx="7648">
                  <c:v>4.6277783866438343E-5</c:v>
                </c:pt>
                <c:pt idx="7649">
                  <c:v>4.6248077455405705E-5</c:v>
                </c:pt>
                <c:pt idx="7650">
                  <c:v>4.6218394038575515E-5</c:v>
                </c:pt>
                <c:pt idx="7651">
                  <c:v>4.6188733595129588E-5</c:v>
                </c:pt>
                <c:pt idx="7652">
                  <c:v>4.6159096104271381E-5</c:v>
                </c:pt>
                <c:pt idx="7653">
                  <c:v>4.6129481545225737E-5</c:v>
                </c:pt>
                <c:pt idx="7654">
                  <c:v>4.6099889897239123E-5</c:v>
                </c:pt>
                <c:pt idx="7655">
                  <c:v>4.6070321139579574E-5</c:v>
                </c:pt>
                <c:pt idx="7656">
                  <c:v>4.6040775251536415E-5</c:v>
                </c:pt>
                <c:pt idx="7657">
                  <c:v>4.6011252212420494E-5</c:v>
                </c:pt>
                <c:pt idx="7658">
                  <c:v>4.5981752001564229E-5</c:v>
                </c:pt>
                <c:pt idx="7659">
                  <c:v>4.5952274598321312E-5</c:v>
                </c:pt>
                <c:pt idx="7660">
                  <c:v>4.5922819982066545E-5</c:v>
                </c:pt>
                <c:pt idx="7661">
                  <c:v>4.5893388132196605E-5</c:v>
                </c:pt>
                <c:pt idx="7662">
                  <c:v>4.586397902812912E-5</c:v>
                </c:pt>
                <c:pt idx="7663">
                  <c:v>4.5834592649303061E-5</c:v>
                </c:pt>
                <c:pt idx="7664">
                  <c:v>4.5805228975178756E-5</c:v>
                </c:pt>
                <c:pt idx="7665">
                  <c:v>4.5775887985237731E-5</c:v>
                </c:pt>
                <c:pt idx="7666">
                  <c:v>4.5746569658982799E-5</c:v>
                </c:pt>
                <c:pt idx="7667">
                  <c:v>4.57172739759379E-5</c:v>
                </c:pt>
                <c:pt idx="7668">
                  <c:v>4.5688000915648064E-5</c:v>
                </c:pt>
                <c:pt idx="7669">
                  <c:v>4.5658750457679624E-5</c:v>
                </c:pt>
                <c:pt idx="7670">
                  <c:v>4.5629522581620026E-5</c:v>
                </c:pt>
                <c:pt idx="7671">
                  <c:v>4.5600317267077753E-5</c:v>
                </c:pt>
                <c:pt idx="7672">
                  <c:v>4.5571134493682394E-5</c:v>
                </c:pt>
                <c:pt idx="7673">
                  <c:v>4.5541974241084504E-5</c:v>
                </c:pt>
                <c:pt idx="7674">
                  <c:v>4.5512836488955801E-5</c:v>
                </c:pt>
                <c:pt idx="7675">
                  <c:v>4.5483721216988886E-5</c:v>
                </c:pt>
                <c:pt idx="7676">
                  <c:v>4.5454628404897341E-5</c:v>
                </c:pt>
                <c:pt idx="7677">
                  <c:v>4.5425558032415794E-5</c:v>
                </c:pt>
                <c:pt idx="7678">
                  <c:v>4.5396510079299793E-5</c:v>
                </c:pt>
                <c:pt idx="7679">
                  <c:v>4.5367484525325719E-5</c:v>
                </c:pt>
                <c:pt idx="7680">
                  <c:v>4.5338481350290754E-5</c:v>
                </c:pt>
                <c:pt idx="7681">
                  <c:v>4.5309500534013077E-5</c:v>
                </c:pt>
                <c:pt idx="7682">
                  <c:v>4.5280542056331739E-5</c:v>
                </c:pt>
                <c:pt idx="7683">
                  <c:v>4.5251605897106458E-5</c:v>
                </c:pt>
                <c:pt idx="7684">
                  <c:v>4.5222692036217836E-5</c:v>
                </c:pt>
                <c:pt idx="7685">
                  <c:v>4.5193800453567096E-5</c:v>
                </c:pt>
                <c:pt idx="7686">
                  <c:v>4.5164931129076447E-5</c:v>
                </c:pt>
                <c:pt idx="7687">
                  <c:v>4.5136084042688447E-5</c:v>
                </c:pt>
                <c:pt idx="7688">
                  <c:v>4.5107259174366627E-5</c:v>
                </c:pt>
                <c:pt idx="7689">
                  <c:v>4.5078456504095109E-5</c:v>
                </c:pt>
                <c:pt idx="7690">
                  <c:v>4.50496760118787E-5</c:v>
                </c:pt>
                <c:pt idx="7691">
                  <c:v>4.502091767774266E-5</c:v>
                </c:pt>
                <c:pt idx="7692">
                  <c:v>4.4992181481732927E-5</c:v>
                </c:pt>
                <c:pt idx="7693">
                  <c:v>4.4963467403916071E-5</c:v>
                </c:pt>
                <c:pt idx="7694">
                  <c:v>4.4934775424379031E-5</c:v>
                </c:pt>
                <c:pt idx="7695">
                  <c:v>4.4906105523229504E-5</c:v>
                </c:pt>
                <c:pt idx="7696">
                  <c:v>4.4877457680595582E-5</c:v>
                </c:pt>
                <c:pt idx="7697">
                  <c:v>4.4848831876625732E-5</c:v>
                </c:pt>
                <c:pt idx="7698">
                  <c:v>4.4820228091488833E-5</c:v>
                </c:pt>
                <c:pt idx="7699">
                  <c:v>4.4791646305374465E-5</c:v>
                </c:pt>
                <c:pt idx="7700">
                  <c:v>4.4763086498492347E-5</c:v>
                </c:pt>
                <c:pt idx="7701">
                  <c:v>4.4734548651072689E-5</c:v>
                </c:pt>
                <c:pt idx="7702">
                  <c:v>4.470603274336599E-5</c:v>
                </c:pt>
                <c:pt idx="7703">
                  <c:v>4.4677538755643111E-5</c:v>
                </c:pt>
                <c:pt idx="7704">
                  <c:v>4.4649066668195235E-5</c:v>
                </c:pt>
                <c:pt idx="7705">
                  <c:v>4.462061646133384E-5</c:v>
                </c:pt>
                <c:pt idx="7706">
                  <c:v>4.4592188115390604E-5</c:v>
                </c:pt>
                <c:pt idx="7707">
                  <c:v>4.4563781610717473E-5</c:v>
                </c:pt>
                <c:pt idx="7708">
                  <c:v>4.4535396927686574E-5</c:v>
                </c:pt>
                <c:pt idx="7709">
                  <c:v>4.4507034046690257E-5</c:v>
                </c:pt>
                <c:pt idx="7710">
                  <c:v>4.4478692948141003E-5</c:v>
                </c:pt>
                <c:pt idx="7711">
                  <c:v>4.4450373612471476E-5</c:v>
                </c:pt>
                <c:pt idx="7712">
                  <c:v>4.4422076020134451E-5</c:v>
                </c:pt>
                <c:pt idx="7713">
                  <c:v>4.4393800151602779E-5</c:v>
                </c:pt>
                <c:pt idx="7714">
                  <c:v>4.4365545987369295E-5</c:v>
                </c:pt>
                <c:pt idx="7715">
                  <c:v>4.4337313507947161E-5</c:v>
                </c:pt>
                <c:pt idx="7716">
                  <c:v>4.4309102693869202E-5</c:v>
                </c:pt>
                <c:pt idx="7717">
                  <c:v>4.4280913525688563E-5</c:v>
                </c:pt>
                <c:pt idx="7718">
                  <c:v>4.425274598397807E-5</c:v>
                </c:pt>
                <c:pt idx="7719">
                  <c:v>4.4224600049330748E-5</c:v>
                </c:pt>
                <c:pt idx="7720">
                  <c:v>4.4196475702359402E-5</c:v>
                </c:pt>
                <c:pt idx="7721">
                  <c:v>4.4168372923696868E-5</c:v>
                </c:pt>
                <c:pt idx="7722">
                  <c:v>4.4140291693995761E-5</c:v>
                </c:pt>
                <c:pt idx="7723">
                  <c:v>4.4112231993928714E-5</c:v>
                </c:pt>
                <c:pt idx="7724">
                  <c:v>4.4084193804187861E-5</c:v>
                </c:pt>
                <c:pt idx="7725">
                  <c:v>4.4056177105485577E-5</c:v>
                </c:pt>
                <c:pt idx="7726">
                  <c:v>4.4028181878553775E-5</c:v>
                </c:pt>
                <c:pt idx="7727">
                  <c:v>4.4000208104144193E-5</c:v>
                </c:pt>
                <c:pt idx="7728">
                  <c:v>4.3972255763028274E-5</c:v>
                </c:pt>
                <c:pt idx="7729">
                  <c:v>4.3944324835997413E-5</c:v>
                </c:pt>
                <c:pt idx="7730">
                  <c:v>4.3916415303862329E-5</c:v>
                </c:pt>
                <c:pt idx="7731">
                  <c:v>4.3888527147453737E-5</c:v>
                </c:pt>
                <c:pt idx="7732">
                  <c:v>4.3860660347621904E-5</c:v>
                </c:pt>
                <c:pt idx="7733">
                  <c:v>4.383281488523663E-5</c:v>
                </c:pt>
                <c:pt idx="7734">
                  <c:v>4.3804990741187491E-5</c:v>
                </c:pt>
                <c:pt idx="7735">
                  <c:v>4.3777187896383603E-5</c:v>
                </c:pt>
                <c:pt idx="7736">
                  <c:v>4.3749406331753554E-5</c:v>
                </c:pt>
                <c:pt idx="7737">
                  <c:v>4.3721646028245687E-5</c:v>
                </c:pt>
                <c:pt idx="7738">
                  <c:v>4.3693906966827545E-5</c:v>
                </c:pt>
                <c:pt idx="7739">
                  <c:v>4.3666189128486491E-5</c:v>
                </c:pt>
                <c:pt idx="7740">
                  <c:v>4.3638492494229153E-5</c:v>
                </c:pt>
                <c:pt idx="7741">
                  <c:v>4.361081704508179E-5</c:v>
                </c:pt>
                <c:pt idx="7742">
                  <c:v>4.3583162762089789E-5</c:v>
                </c:pt>
                <c:pt idx="7743">
                  <c:v>4.3555529626318434E-5</c:v>
                </c:pt>
                <c:pt idx="7744">
                  <c:v>4.3527917618851901E-5</c:v>
                </c:pt>
                <c:pt idx="7745">
                  <c:v>4.3500326720793981E-5</c:v>
                </c:pt>
                <c:pt idx="7746">
                  <c:v>4.3472756913267835E-5</c:v>
                </c:pt>
                <c:pt idx="7747">
                  <c:v>4.3445208177415764E-5</c:v>
                </c:pt>
                <c:pt idx="7748">
                  <c:v>4.34176804943996E-5</c:v>
                </c:pt>
                <c:pt idx="7749">
                  <c:v>4.3390173845400325E-5</c:v>
                </c:pt>
                <c:pt idx="7750">
                  <c:v>4.3362688211618054E-5</c:v>
                </c:pt>
                <c:pt idx="7751">
                  <c:v>4.3335223574272313E-5</c:v>
                </c:pt>
                <c:pt idx="7752">
                  <c:v>4.3307779914601885E-5</c:v>
                </c:pt>
                <c:pt idx="7753">
                  <c:v>4.3280357213864458E-5</c:v>
                </c:pt>
                <c:pt idx="7754">
                  <c:v>4.3252955453337255E-5</c:v>
                </c:pt>
                <c:pt idx="7755">
                  <c:v>4.3225574614316287E-5</c:v>
                </c:pt>
                <c:pt idx="7756">
                  <c:v>4.319821467811694E-5</c:v>
                </c:pt>
                <c:pt idx="7757">
                  <c:v>4.3170875626073556E-5</c:v>
                </c:pt>
                <c:pt idx="7758">
                  <c:v>4.3143557439539695E-5</c:v>
                </c:pt>
                <c:pt idx="7759">
                  <c:v>4.3116260099887814E-5</c:v>
                </c:pt>
                <c:pt idx="7760">
                  <c:v>4.3088983588509432E-5</c:v>
                </c:pt>
                <c:pt idx="7761">
                  <c:v>4.3061727886815234E-5</c:v>
                </c:pt>
                <c:pt idx="7762">
                  <c:v>4.3034492976234638E-5</c:v>
                </c:pt>
                <c:pt idx="7763">
                  <c:v>4.3007278838216307E-5</c:v>
                </c:pt>
                <c:pt idx="7764">
                  <c:v>4.2980085454227535E-5</c:v>
                </c:pt>
                <c:pt idx="7765">
                  <c:v>4.2952912805754897E-5</c:v>
                </c:pt>
                <c:pt idx="7766">
                  <c:v>4.2925760874303599E-5</c:v>
                </c:pt>
                <c:pt idx="7767">
                  <c:v>4.2898629641397873E-5</c:v>
                </c:pt>
                <c:pt idx="7768">
                  <c:v>4.2871519088580628E-5</c:v>
                </c:pt>
                <c:pt idx="7769">
                  <c:v>4.2844429197413875E-5</c:v>
                </c:pt>
                <c:pt idx="7770">
                  <c:v>4.2817359949478244E-5</c:v>
                </c:pt>
                <c:pt idx="7771">
                  <c:v>4.2790311326373178E-5</c:v>
                </c:pt>
                <c:pt idx="7772">
                  <c:v>4.2763283309717033E-5</c:v>
                </c:pt>
                <c:pt idx="7773">
                  <c:v>4.2736275881146729E-5</c:v>
                </c:pt>
                <c:pt idx="7774">
                  <c:v>4.270928902231794E-5</c:v>
                </c:pt>
                <c:pt idx="7775">
                  <c:v>4.268232271490525E-5</c:v>
                </c:pt>
                <c:pt idx="7776">
                  <c:v>4.2655376940601722E-5</c:v>
                </c:pt>
                <c:pt idx="7777">
                  <c:v>4.2628451681119054E-5</c:v>
                </c:pt>
                <c:pt idx="7778">
                  <c:v>4.2601546918187795E-5</c:v>
                </c:pt>
                <c:pt idx="7779">
                  <c:v>4.2574662633556921E-5</c:v>
                </c:pt>
                <c:pt idx="7780">
                  <c:v>4.2547798808994169E-5</c:v>
                </c:pt>
                <c:pt idx="7781">
                  <c:v>4.2520955426285694E-5</c:v>
                </c:pt>
                <c:pt idx="7782">
                  <c:v>4.2494132467236382E-5</c:v>
                </c:pt>
                <c:pt idx="7783">
                  <c:v>4.2467329913669421E-5</c:v>
                </c:pt>
                <c:pt idx="7784">
                  <c:v>4.2440547747426735E-5</c:v>
                </c:pt>
                <c:pt idx="7785">
                  <c:v>4.2413785950368679E-5</c:v>
                </c:pt>
                <c:pt idx="7786">
                  <c:v>4.238704450437394E-5</c:v>
                </c:pt>
                <c:pt idx="7787">
                  <c:v>4.2360323391339933E-5</c:v>
                </c:pt>
                <c:pt idx="7788">
                  <c:v>4.2333622593182212E-5</c:v>
                </c:pt>
                <c:pt idx="7789">
                  <c:v>4.2306942091834934E-5</c:v>
                </c:pt>
                <c:pt idx="7790">
                  <c:v>4.2280281869250625E-5</c:v>
                </c:pt>
                <c:pt idx="7791">
                  <c:v>4.2253641907400115E-5</c:v>
                </c:pt>
                <c:pt idx="7792">
                  <c:v>4.222702218827246E-5</c:v>
                </c:pt>
                <c:pt idx="7793">
                  <c:v>4.2200422693875421E-5</c:v>
                </c:pt>
                <c:pt idx="7794">
                  <c:v>4.2173843406234674E-5</c:v>
                </c:pt>
                <c:pt idx="7795">
                  <c:v>4.2147284307394394E-5</c:v>
                </c:pt>
                <c:pt idx="7796">
                  <c:v>4.2120745379416829E-5</c:v>
                </c:pt>
                <c:pt idx="7797">
                  <c:v>4.209422660438276E-5</c:v>
                </c:pt>
                <c:pt idx="7798">
                  <c:v>4.2067727964390939E-5</c:v>
                </c:pt>
                <c:pt idx="7799">
                  <c:v>4.204124944155831E-5</c:v>
                </c:pt>
                <c:pt idx="7800">
                  <c:v>4.2014791018020319E-5</c:v>
                </c:pt>
                <c:pt idx="7801">
                  <c:v>4.1988352675929962E-5</c:v>
                </c:pt>
                <c:pt idx="7802">
                  <c:v>4.1961934397459113E-5</c:v>
                </c:pt>
                <c:pt idx="7803">
                  <c:v>4.1935536164797203E-5</c:v>
                </c:pt>
                <c:pt idx="7804">
                  <c:v>4.1909157960151999E-5</c:v>
                </c:pt>
                <c:pt idx="7805">
                  <c:v>4.1882799765749371E-5</c:v>
                </c:pt>
                <c:pt idx="7806">
                  <c:v>4.1856461563833005E-5</c:v>
                </c:pt>
                <c:pt idx="7807">
                  <c:v>4.1830143336664841E-5</c:v>
                </c:pt>
                <c:pt idx="7808">
                  <c:v>4.1803845066524786E-5</c:v>
                </c:pt>
                <c:pt idx="7809">
                  <c:v>4.1777566735710732E-5</c:v>
                </c:pt>
                <c:pt idx="7810">
                  <c:v>4.1751308326538502E-5</c:v>
                </c:pt>
                <c:pt idx="7811">
                  <c:v>4.172506982134193E-5</c:v>
                </c:pt>
                <c:pt idx="7812">
                  <c:v>4.1698851202472683E-5</c:v>
                </c:pt>
                <c:pt idx="7813">
                  <c:v>4.1672652452300476E-5</c:v>
                </c:pt>
                <c:pt idx="7814">
                  <c:v>4.1646473553212805E-5</c:v>
                </c:pt>
                <c:pt idx="7815">
                  <c:v>4.1620314487615092E-5</c:v>
                </c:pt>
                <c:pt idx="7816">
                  <c:v>4.1594175237930654E-5</c:v>
                </c:pt>
                <c:pt idx="7817">
                  <c:v>4.1568055786600416E-5</c:v>
                </c:pt>
                <c:pt idx="7818">
                  <c:v>4.1541956116083429E-5</c:v>
                </c:pt>
                <c:pt idx="7819">
                  <c:v>4.1515876208856303E-5</c:v>
                </c:pt>
                <c:pt idx="7820">
                  <c:v>4.1489816047413476E-5</c:v>
                </c:pt>
                <c:pt idx="7821">
                  <c:v>4.1463775614267107E-5</c:v>
                </c:pt>
                <c:pt idx="7822">
                  <c:v>4.1437754891947241E-5</c:v>
                </c:pt>
                <c:pt idx="7823">
                  <c:v>4.1411753863001341E-5</c:v>
                </c:pt>
                <c:pt idx="7824">
                  <c:v>4.13857725099948E-5</c:v>
                </c:pt>
                <c:pt idx="7825">
                  <c:v>4.1359810815510593E-5</c:v>
                </c:pt>
                <c:pt idx="7826">
                  <c:v>4.1333868762149316E-5</c:v>
                </c:pt>
                <c:pt idx="7827">
                  <c:v>4.1307946332529323E-5</c:v>
                </c:pt>
                <c:pt idx="7828">
                  <c:v>4.1282043509286298E-5</c:v>
                </c:pt>
                <c:pt idx="7829">
                  <c:v>4.1256160275073737E-5</c:v>
                </c:pt>
                <c:pt idx="7830">
                  <c:v>4.1230296612562714E-5</c:v>
                </c:pt>
                <c:pt idx="7831">
                  <c:v>4.1204452504441734E-5</c:v>
                </c:pt>
                <c:pt idx="7832">
                  <c:v>4.1178627933416938E-5</c:v>
                </c:pt>
                <c:pt idx="7833">
                  <c:v>4.1152822882211774E-5</c:v>
                </c:pt>
                <c:pt idx="7834">
                  <c:v>4.1127037333567391E-5</c:v>
                </c:pt>
                <c:pt idx="7835">
                  <c:v>4.1101271270242324E-5</c:v>
                </c:pt>
                <c:pt idx="7836">
                  <c:v>4.1075524675012505E-5</c:v>
                </c:pt>
                <c:pt idx="7837">
                  <c:v>4.1049797530671474E-5</c:v>
                </c:pt>
                <c:pt idx="7838">
                  <c:v>4.1024089820029905E-5</c:v>
                </c:pt>
                <c:pt idx="7839">
                  <c:v>4.0998401525916069E-5</c:v>
                </c:pt>
                <c:pt idx="7840">
                  <c:v>4.0972732631175426E-5</c:v>
                </c:pt>
                <c:pt idx="7841">
                  <c:v>4.094708311867101E-5</c:v>
                </c:pt>
                <c:pt idx="7842">
                  <c:v>4.092145297128297E-5</c:v>
                </c:pt>
                <c:pt idx="7843">
                  <c:v>4.0895842171908925E-5</c:v>
                </c:pt>
                <c:pt idx="7844">
                  <c:v>4.0870250703463692E-5</c:v>
                </c:pt>
                <c:pt idx="7845">
                  <c:v>4.0844678548879334E-5</c:v>
                </c:pt>
                <c:pt idx="7846">
                  <c:v>4.0819125691105232E-5</c:v>
                </c:pt>
                <c:pt idx="7847">
                  <c:v>4.0793592113107975E-5</c:v>
                </c:pt>
                <c:pt idx="7848">
                  <c:v>4.0768077797871301E-5</c:v>
                </c:pt>
                <c:pt idx="7849">
                  <c:v>4.0742582728396194E-5</c:v>
                </c:pt>
                <c:pt idx="7850">
                  <c:v>4.0717106887700835E-5</c:v>
                </c:pt>
                <c:pt idx="7851">
                  <c:v>4.0691650258820511E-5</c:v>
                </c:pt>
                <c:pt idx="7852">
                  <c:v>4.0666212824807643E-5</c:v>
                </c:pt>
                <c:pt idx="7853">
                  <c:v>4.0640794568731717E-5</c:v>
                </c:pt>
                <c:pt idx="7854">
                  <c:v>4.0615395473679415E-5</c:v>
                </c:pt>
                <c:pt idx="7855">
                  <c:v>4.0590015522754492E-5</c:v>
                </c:pt>
                <c:pt idx="7856">
                  <c:v>4.0564654699077666E-5</c:v>
                </c:pt>
                <c:pt idx="7857">
                  <c:v>4.0539312985786667E-5</c:v>
                </c:pt>
                <c:pt idx="7858">
                  <c:v>4.0513990366036382E-5</c:v>
                </c:pt>
                <c:pt idx="7859">
                  <c:v>4.0488686822998522E-5</c:v>
                </c:pt>
                <c:pt idx="7860">
                  <c:v>4.0463402339861875E-5</c:v>
                </c:pt>
                <c:pt idx="7861">
                  <c:v>4.0438136899832238E-5</c:v>
                </c:pt>
                <c:pt idx="7862">
                  <c:v>4.0412890486132273E-5</c:v>
                </c:pt>
                <c:pt idx="7863">
                  <c:v>4.0387663082001515E-5</c:v>
                </c:pt>
                <c:pt idx="7864">
                  <c:v>4.0362454670696449E-5</c:v>
                </c:pt>
                <c:pt idx="7865">
                  <c:v>4.0337265235490509E-5</c:v>
                </c:pt>
                <c:pt idx="7866">
                  <c:v>4.0312094759673845E-5</c:v>
                </c:pt>
                <c:pt idx="7867">
                  <c:v>4.0286943226553503E-5</c:v>
                </c:pt>
                <c:pt idx="7868">
                  <c:v>4.0261810619453418E-5</c:v>
                </c:pt>
                <c:pt idx="7869">
                  <c:v>4.0236696921714422E-5</c:v>
                </c:pt>
                <c:pt idx="7870">
                  <c:v>4.0211602116693702E-5</c:v>
                </c:pt>
                <c:pt idx="7871">
                  <c:v>4.01865261877657E-5</c:v>
                </c:pt>
                <c:pt idx="7872">
                  <c:v>4.0161469118321335E-5</c:v>
                </c:pt>
                <c:pt idx="7873">
                  <c:v>4.0136430891768368E-5</c:v>
                </c:pt>
                <c:pt idx="7874">
                  <c:v>4.0111411491531119E-5</c:v>
                </c:pt>
                <c:pt idx="7875">
                  <c:v>4.0086410901050797E-5</c:v>
                </c:pt>
                <c:pt idx="7876">
                  <c:v>4.0061429103785119E-5</c:v>
                </c:pt>
                <c:pt idx="7877">
                  <c:v>4.0036466083208548E-5</c:v>
                </c:pt>
                <c:pt idx="7878">
                  <c:v>4.0011521822812141E-5</c:v>
                </c:pt>
                <c:pt idx="7879">
                  <c:v>3.9986596306103528E-5</c:v>
                </c:pt>
                <c:pt idx="7880">
                  <c:v>3.9961689516607052E-5</c:v>
                </c:pt>
                <c:pt idx="7881">
                  <c:v>3.9936801437863609E-5</c:v>
                </c:pt>
                <c:pt idx="7882">
                  <c:v>3.9911932053430466E-5</c:v>
                </c:pt>
                <c:pt idx="7883">
                  <c:v>3.9887081346881602E-5</c:v>
                </c:pt>
                <c:pt idx="7884">
                  <c:v>3.9862249301807563E-5</c:v>
                </c:pt>
                <c:pt idx="7885">
                  <c:v>3.9837435901815245E-5</c:v>
                </c:pt>
                <c:pt idx="7886">
                  <c:v>3.9812641130528053E-5</c:v>
                </c:pt>
                <c:pt idx="7887">
                  <c:v>3.9787864971585978E-5</c:v>
                </c:pt>
                <c:pt idx="7888">
                  <c:v>3.9763107408645345E-5</c:v>
                </c:pt>
                <c:pt idx="7889">
                  <c:v>3.9738368425378887E-5</c:v>
                </c:pt>
                <c:pt idx="7890">
                  <c:v>3.9713648005475861E-5</c:v>
                </c:pt>
                <c:pt idx="7891">
                  <c:v>3.96889461326418E-5</c:v>
                </c:pt>
                <c:pt idx="7892">
                  <c:v>3.9664262790598667E-5</c:v>
                </c:pt>
                <c:pt idx="7893">
                  <c:v>3.96395979630848E-5</c:v>
                </c:pt>
                <c:pt idx="7894">
                  <c:v>3.961495163385477E-5</c:v>
                </c:pt>
                <c:pt idx="7895">
                  <c:v>3.9590323786679548E-5</c:v>
                </c:pt>
                <c:pt idx="7896">
                  <c:v>3.9565714405346375E-5</c:v>
                </c:pt>
                <c:pt idx="7897">
                  <c:v>3.9541123473658753E-5</c:v>
                </c:pt>
                <c:pt idx="7898">
                  <c:v>3.9516550975436471E-5</c:v>
                </c:pt>
                <c:pt idx="7899">
                  <c:v>3.9491996894515639E-5</c:v>
                </c:pt>
                <c:pt idx="7900">
                  <c:v>3.9467461214748386E-5</c:v>
                </c:pt>
                <c:pt idx="7901">
                  <c:v>3.9442943920003263E-5</c:v>
                </c:pt>
                <c:pt idx="7902">
                  <c:v>3.9418444994164802E-5</c:v>
                </c:pt>
                <c:pt idx="7903">
                  <c:v>3.9393964421133916E-5</c:v>
                </c:pt>
                <c:pt idx="7904">
                  <c:v>3.9369502184827477E-5</c:v>
                </c:pt>
                <c:pt idx="7905">
                  <c:v>3.9345058269178623E-5</c:v>
                </c:pt>
                <c:pt idx="7906">
                  <c:v>3.9320632658136528E-5</c:v>
                </c:pt>
                <c:pt idx="7907">
                  <c:v>3.9296225335666553E-5</c:v>
                </c:pt>
                <c:pt idx="7908">
                  <c:v>3.9271836285750005E-5</c:v>
                </c:pt>
                <c:pt idx="7909">
                  <c:v>3.9247465492384302E-5</c:v>
                </c:pt>
                <c:pt idx="7910">
                  <c:v>3.9223112939582952E-5</c:v>
                </c:pt>
                <c:pt idx="7911">
                  <c:v>3.9198778611375481E-5</c:v>
                </c:pt>
                <c:pt idx="7912">
                  <c:v>3.9174462491807318E-5</c:v>
                </c:pt>
                <c:pt idx="7913">
                  <c:v>3.915016456494E-5</c:v>
                </c:pt>
                <c:pt idx="7914">
                  <c:v>3.9125884814850981E-5</c:v>
                </c:pt>
                <c:pt idx="7915">
                  <c:v>3.9101623225633681E-5</c:v>
                </c:pt>
                <c:pt idx="7916">
                  <c:v>3.9077379781397417E-5</c:v>
                </c:pt>
                <c:pt idx="7917">
                  <c:v>3.9053154466267434E-5</c:v>
                </c:pt>
                <c:pt idx="7918">
                  <c:v>3.9028947264384892E-5</c:v>
                </c:pt>
                <c:pt idx="7919">
                  <c:v>3.9004758159906798E-5</c:v>
                </c:pt>
                <c:pt idx="7920">
                  <c:v>3.8980587137006056E-5</c:v>
                </c:pt>
                <c:pt idx="7921">
                  <c:v>3.8956434179871456E-5</c:v>
                </c:pt>
                <c:pt idx="7922">
                  <c:v>3.8932299272707513E-5</c:v>
                </c:pt>
                <c:pt idx="7923">
                  <c:v>3.8908182399734538E-5</c:v>
                </c:pt>
                <c:pt idx="7924">
                  <c:v>3.8884083545188775E-5</c:v>
                </c:pt>
                <c:pt idx="7925">
                  <c:v>3.8860002693322098E-5</c:v>
                </c:pt>
                <c:pt idx="7926">
                  <c:v>3.8835939828402185E-5</c:v>
                </c:pt>
                <c:pt idx="7927">
                  <c:v>3.8811894934712442E-5</c:v>
                </c:pt>
                <c:pt idx="7928">
                  <c:v>3.8787867996552062E-5</c:v>
                </c:pt>
                <c:pt idx="7929">
                  <c:v>3.8763858998235811E-5</c:v>
                </c:pt>
                <c:pt idx="7930">
                  <c:v>3.8739867924094298E-5</c:v>
                </c:pt>
                <c:pt idx="7931">
                  <c:v>3.8715894758473603E-5</c:v>
                </c:pt>
                <c:pt idx="7932">
                  <c:v>3.8691939485735585E-5</c:v>
                </c:pt>
                <c:pt idx="7933">
                  <c:v>3.8668002090257719E-5</c:v>
                </c:pt>
                <c:pt idx="7934">
                  <c:v>3.8644082556433096E-5</c:v>
                </c:pt>
                <c:pt idx="7935">
                  <c:v>3.8620180868670348E-5</c:v>
                </c:pt>
                <c:pt idx="7936">
                  <c:v>3.8596297011393745E-5</c:v>
                </c:pt>
                <c:pt idx="7937">
                  <c:v>3.8572430969043068E-5</c:v>
                </c:pt>
                <c:pt idx="7938">
                  <c:v>3.8548582726073698E-5</c:v>
                </c:pt>
                <c:pt idx="7939">
                  <c:v>3.852475226695649E-5</c:v>
                </c:pt>
                <c:pt idx="7940">
                  <c:v>3.8500939576177875E-5</c:v>
                </c:pt>
                <c:pt idx="7941">
                  <c:v>3.8477144638239656E-5</c:v>
                </c:pt>
                <c:pt idx="7942">
                  <c:v>3.845336743765919E-5</c:v>
                </c:pt>
                <c:pt idx="7943">
                  <c:v>3.8429607958969254E-5</c:v>
                </c:pt>
                <c:pt idx="7944">
                  <c:v>3.8405866186718111E-5</c:v>
                </c:pt>
                <c:pt idx="7945">
                  <c:v>3.8382142105469413E-5</c:v>
                </c:pt>
                <c:pt idx="7946">
                  <c:v>3.8358435699802206E-5</c:v>
                </c:pt>
                <c:pt idx="7947">
                  <c:v>3.8334746954311015E-5</c:v>
                </c:pt>
                <c:pt idx="7948">
                  <c:v>3.8311075853605562E-5</c:v>
                </c:pt>
                <c:pt idx="7949">
                  <c:v>3.828742238231102E-5</c:v>
                </c:pt>
                <c:pt idx="7950">
                  <c:v>3.8263786525067944E-5</c:v>
                </c:pt>
                <c:pt idx="7951">
                  <c:v>3.8240168266532076E-5</c:v>
                </c:pt>
                <c:pt idx="7952">
                  <c:v>3.8216567591374598E-5</c:v>
                </c:pt>
                <c:pt idx="7953">
                  <c:v>3.8192984484281846E-5</c:v>
                </c:pt>
                <c:pt idx="7954">
                  <c:v>3.8169418929955565E-5</c:v>
                </c:pt>
                <c:pt idx="7955">
                  <c:v>3.8145870913112584E-5</c:v>
                </c:pt>
                <c:pt idx="7956">
                  <c:v>3.8122340418485073E-5</c:v>
                </c:pt>
                <c:pt idx="7957">
                  <c:v>3.8098827430820421E-5</c:v>
                </c:pt>
                <c:pt idx="7958">
                  <c:v>3.8075331934881109E-5</c:v>
                </c:pt>
                <c:pt idx="7959">
                  <c:v>3.8051853915444971E-5</c:v>
                </c:pt>
                <c:pt idx="7960">
                  <c:v>3.8028393357304793E-5</c:v>
                </c:pt>
                <c:pt idx="7961">
                  <c:v>3.8004950245268686E-5</c:v>
                </c:pt>
                <c:pt idx="7962">
                  <c:v>3.7981524564159858E-5</c:v>
                </c:pt>
                <c:pt idx="7963">
                  <c:v>3.7958116298816489E-5</c:v>
                </c:pt>
                <c:pt idx="7964">
                  <c:v>3.7934725434092008E-5</c:v>
                </c:pt>
                <c:pt idx="7965">
                  <c:v>3.7911351954854858E-5</c:v>
                </c:pt>
                <c:pt idx="7966">
                  <c:v>3.7887995845988596E-5</c:v>
                </c:pt>
                <c:pt idx="7967">
                  <c:v>3.7864657092391704E-5</c:v>
                </c:pt>
                <c:pt idx="7968">
                  <c:v>3.7841335678977865E-5</c:v>
                </c:pt>
                <c:pt idx="7969">
                  <c:v>3.7818031590675567E-5</c:v>
                </c:pt>
                <c:pt idx="7970">
                  <c:v>3.7794744812428452E-5</c:v>
                </c:pt>
                <c:pt idx="7971">
                  <c:v>3.7771475329195168E-5</c:v>
                </c:pt>
                <c:pt idx="7972">
                  <c:v>3.7748223125949112E-5</c:v>
                </c:pt>
                <c:pt idx="7973">
                  <c:v>3.7724988187678834E-5</c:v>
                </c:pt>
                <c:pt idx="7974">
                  <c:v>3.7701770499387752E-5</c:v>
                </c:pt>
                <c:pt idx="7975">
                  <c:v>3.7678570046094117E-5</c:v>
                </c:pt>
                <c:pt idx="7976">
                  <c:v>3.7655386812831119E-5</c:v>
                </c:pt>
                <c:pt idx="7977">
                  <c:v>3.7632220784646914E-5</c:v>
                </c:pt>
                <c:pt idx="7978">
                  <c:v>3.7609071946604394E-5</c:v>
                </c:pt>
                <c:pt idx="7979">
                  <c:v>3.7585940283781345E-5</c:v>
                </c:pt>
                <c:pt idx="7980">
                  <c:v>3.7562825781270326E-5</c:v>
                </c:pt>
                <c:pt idx="7981">
                  <c:v>3.7539728424178852E-5</c:v>
                </c:pt>
                <c:pt idx="7982">
                  <c:v>3.751664819762906E-5</c:v>
                </c:pt>
                <c:pt idx="7983">
                  <c:v>3.7493585086757975E-5</c:v>
                </c:pt>
                <c:pt idx="7984">
                  <c:v>3.7470539076717326E-5</c:v>
                </c:pt>
                <c:pt idx="7985">
                  <c:v>3.7447510152673648E-5</c:v>
                </c:pt>
                <c:pt idx="7986">
                  <c:v>3.7424498299808045E-5</c:v>
                </c:pt>
                <c:pt idx="7987">
                  <c:v>3.7401503503316626E-5</c:v>
                </c:pt>
                <c:pt idx="7988">
                  <c:v>3.7378525748409882E-5</c:v>
                </c:pt>
                <c:pt idx="7989">
                  <c:v>3.7355565020313188E-5</c:v>
                </c:pt>
                <c:pt idx="7990">
                  <c:v>3.7332621304266425E-5</c:v>
                </c:pt>
                <c:pt idx="7991">
                  <c:v>3.7309694585524315E-5</c:v>
                </c:pt>
                <c:pt idx="7992">
                  <c:v>3.7286784849356006E-5</c:v>
                </c:pt>
                <c:pt idx="7993">
                  <c:v>3.7263892081045399E-5</c:v>
                </c:pt>
                <c:pt idx="7994">
                  <c:v>3.7241016265890949E-5</c:v>
                </c:pt>
                <c:pt idx="7995">
                  <c:v>3.721815738920566E-5</c:v>
                </c:pt>
                <c:pt idx="7996">
                  <c:v>3.7195315436317127E-5</c:v>
                </c:pt>
                <c:pt idx="7997">
                  <c:v>3.7172490392567451E-5</c:v>
                </c:pt>
                <c:pt idx="7998">
                  <c:v>3.7149682243313418E-5</c:v>
                </c:pt>
                <c:pt idx="7999">
                  <c:v>3.7126890973926131E-5</c:v>
                </c:pt>
                <c:pt idx="8000">
                  <c:v>3.7104116569791298E-5</c:v>
                </c:pt>
                <c:pt idx="8001">
                  <c:v>3.7081359016309059E-5</c:v>
                </c:pt>
                <c:pt idx="8002">
                  <c:v>3.7058618298894075E-5</c:v>
                </c:pt>
                <c:pt idx="8003">
                  <c:v>3.7035894402975429E-5</c:v>
                </c:pt>
                <c:pt idx="8004">
                  <c:v>3.7013187313996609E-5</c:v>
                </c:pt>
                <c:pt idx="8005">
                  <c:v>3.699049701741559E-5</c:v>
                </c:pt>
                <c:pt idx="8006">
                  <c:v>3.69678234987047E-5</c:v>
                </c:pt>
                <c:pt idx="8007">
                  <c:v>3.694516674335066E-5</c:v>
                </c:pt>
                <c:pt idx="8008">
                  <c:v>3.6922526736854583E-5</c:v>
                </c:pt>
                <c:pt idx="8009">
                  <c:v>3.6899903464731894E-5</c:v>
                </c:pt>
                <c:pt idx="8010">
                  <c:v>3.6877296912512398E-5</c:v>
                </c:pt>
                <c:pt idx="8011">
                  <c:v>3.6854707065740196E-5</c:v>
                </c:pt>
                <c:pt idx="8012">
                  <c:v>3.6832133909973702E-5</c:v>
                </c:pt>
                <c:pt idx="8013">
                  <c:v>3.6809577430785593E-5</c:v>
                </c:pt>
                <c:pt idx="8014">
                  <c:v>3.6787037613762892E-5</c:v>
                </c:pt>
                <c:pt idx="8015">
                  <c:v>3.6764514444506792E-5</c:v>
                </c:pt>
                <c:pt idx="8016">
                  <c:v>3.6742007908632823E-5</c:v>
                </c:pt>
                <c:pt idx="8017">
                  <c:v>3.6719517991770671E-5</c:v>
                </c:pt>
                <c:pt idx="8018">
                  <c:v>3.6697044679564232E-5</c:v>
                </c:pt>
                <c:pt idx="8019">
                  <c:v>3.6674587957671619E-5</c:v>
                </c:pt>
                <c:pt idx="8020">
                  <c:v>3.6652147811765182E-5</c:v>
                </c:pt>
                <c:pt idx="8021">
                  <c:v>3.6629724227531242E-5</c:v>
                </c:pt>
                <c:pt idx="8022">
                  <c:v>3.660731719067059E-5</c:v>
                </c:pt>
                <c:pt idx="8023">
                  <c:v>3.6584926686897784E-5</c:v>
                </c:pt>
                <c:pt idx="8024">
                  <c:v>3.6562552701941743E-5</c:v>
                </c:pt>
                <c:pt idx="8025">
                  <c:v>3.6540195221545458E-5</c:v>
                </c:pt>
                <c:pt idx="8026">
                  <c:v>3.6517854231465846E-5</c:v>
                </c:pt>
                <c:pt idx="8027">
                  <c:v>3.6495529717474185E-5</c:v>
                </c:pt>
                <c:pt idx="8028">
                  <c:v>3.6473221665355445E-5</c:v>
                </c:pt>
                <c:pt idx="8029">
                  <c:v>3.6450930060908922E-5</c:v>
                </c:pt>
                <c:pt idx="8030">
                  <c:v>3.6428654889947797E-5</c:v>
                </c:pt>
                <c:pt idx="8031">
                  <c:v>3.6406396138299332E-5</c:v>
                </c:pt>
                <c:pt idx="8032">
                  <c:v>3.6384153791804693E-5</c:v>
                </c:pt>
                <c:pt idx="8033">
                  <c:v>3.6361927836319087E-5</c:v>
                </c:pt>
                <c:pt idx="8034">
                  <c:v>3.6339718257711654E-5</c:v>
                </c:pt>
                <c:pt idx="8035">
                  <c:v>3.6317525041865485E-5</c:v>
                </c:pt>
                <c:pt idx="8036">
                  <c:v>3.6295348174677637E-5</c:v>
                </c:pt>
                <c:pt idx="8037">
                  <c:v>3.6273187642058965E-5</c:v>
                </c:pt>
                <c:pt idx="8038">
                  <c:v>3.6251043429934381E-5</c:v>
                </c:pt>
                <c:pt idx="8039">
                  <c:v>3.6228915524242531E-5</c:v>
                </c:pt>
                <c:pt idx="8040">
                  <c:v>3.6206803910936029E-5</c:v>
                </c:pt>
                <c:pt idx="8041">
                  <c:v>3.6184708575981328E-5</c:v>
                </c:pt>
                <c:pt idx="8042">
                  <c:v>3.6162629505358631E-5</c:v>
                </c:pt>
                <c:pt idx="8043">
                  <c:v>3.6140566685062139E-5</c:v>
                </c:pt>
                <c:pt idx="8044">
                  <c:v>3.6118520101099614E-5</c:v>
                </c:pt>
                <c:pt idx="8045">
                  <c:v>3.6096489739492844E-5</c:v>
                </c:pt>
                <c:pt idx="8046">
                  <c:v>3.607447558627729E-5</c:v>
                </c:pt>
                <c:pt idx="8047">
                  <c:v>3.6052477627502076E-5</c:v>
                </c:pt>
                <c:pt idx="8048">
                  <c:v>3.6030495849230205E-5</c:v>
                </c:pt>
                <c:pt idx="8049">
                  <c:v>3.6008530237538391E-5</c:v>
                </c:pt>
                <c:pt idx="8050">
                  <c:v>3.5986580778517052E-5</c:v>
                </c:pt>
                <c:pt idx="8051">
                  <c:v>3.5964647458270303E-5</c:v>
                </c:pt>
                <c:pt idx="8052">
                  <c:v>3.5942730262915862E-5</c:v>
                </c:pt>
                <c:pt idx="8053">
                  <c:v>3.5920829178585251E-5</c:v>
                </c:pt>
                <c:pt idx="8054">
                  <c:v>3.5898944191423595E-5</c:v>
                </c:pt>
                <c:pt idx="8055">
                  <c:v>3.5877075287589587E-5</c:v>
                </c:pt>
                <c:pt idx="8056">
                  <c:v>3.5855222453255586E-5</c:v>
                </c:pt>
                <c:pt idx="8057">
                  <c:v>3.5833385674607621E-5</c:v>
                </c:pt>
                <c:pt idx="8058">
                  <c:v>3.5811564937845202E-5</c:v>
                </c:pt>
                <c:pt idx="8059">
                  <c:v>3.5789760229181574E-5</c:v>
                </c:pt>
                <c:pt idx="8060">
                  <c:v>3.5767971534843363E-5</c:v>
                </c:pt>
                <c:pt idx="8061">
                  <c:v>3.574619884107086E-5</c:v>
                </c:pt>
                <c:pt idx="8062">
                  <c:v>3.572444213411785E-5</c:v>
                </c:pt>
                <c:pt idx="8063">
                  <c:v>3.5702701400251673E-5</c:v>
                </c:pt>
                <c:pt idx="8064">
                  <c:v>3.5680976625753166E-5</c:v>
                </c:pt>
                <c:pt idx="8065">
                  <c:v>3.5659267796916477E-5</c:v>
                </c:pt>
                <c:pt idx="8066">
                  <c:v>3.563757490004952E-5</c:v>
                </c:pt>
                <c:pt idx="8067">
                  <c:v>3.5615897921473514E-5</c:v>
                </c:pt>
                <c:pt idx="8068">
                  <c:v>3.5594236847523051E-5</c:v>
                </c:pt>
                <c:pt idx="8069">
                  <c:v>3.5572591664546286E-5</c:v>
                </c:pt>
                <c:pt idx="8070">
                  <c:v>3.5550962358904775E-5</c:v>
                </c:pt>
                <c:pt idx="8071">
                  <c:v>3.5529348916973369E-5</c:v>
                </c:pt>
                <c:pt idx="8072">
                  <c:v>3.5507751325140351E-5</c:v>
                </c:pt>
                <c:pt idx="8073">
                  <c:v>3.548616956980746E-5</c:v>
                </c:pt>
                <c:pt idx="8074">
                  <c:v>3.5464603637389631E-5</c:v>
                </c:pt>
                <c:pt idx="8075">
                  <c:v>3.5443053514315286E-5</c:v>
                </c:pt>
                <c:pt idx="8076">
                  <c:v>3.5421519187026072E-5</c:v>
                </c:pt>
                <c:pt idx="8077">
                  <c:v>3.5400000641976997E-5</c:v>
                </c:pt>
                <c:pt idx="8078">
                  <c:v>3.5378497865636324E-5</c:v>
                </c:pt>
                <c:pt idx="8079">
                  <c:v>3.5357010844485676E-5</c:v>
                </c:pt>
                <c:pt idx="8080">
                  <c:v>3.5335539565019847E-5</c:v>
                </c:pt>
                <c:pt idx="8081">
                  <c:v>3.5314084013746854E-5</c:v>
                </c:pt>
                <c:pt idx="8082">
                  <c:v>3.5292644177188181E-5</c:v>
                </c:pt>
                <c:pt idx="8083">
                  <c:v>3.5271220041878247E-5</c:v>
                </c:pt>
                <c:pt idx="8084">
                  <c:v>3.5249811594364821E-5</c:v>
                </c:pt>
                <c:pt idx="8085">
                  <c:v>3.5228418821208802E-5</c:v>
                </c:pt>
                <c:pt idx="8086">
                  <c:v>3.5207041708984414E-5</c:v>
                </c:pt>
                <c:pt idx="8087">
                  <c:v>3.5185680244278836E-5</c:v>
                </c:pt>
                <c:pt idx="8088">
                  <c:v>3.5164334413692583E-5</c:v>
                </c:pt>
                <c:pt idx="8089">
                  <c:v>3.514300420383916E-5</c:v>
                </c:pt>
                <c:pt idx="8090">
                  <c:v>3.5121689601345284E-5</c:v>
                </c:pt>
                <c:pt idx="8091">
                  <c:v>3.5100390592850767E-5</c:v>
                </c:pt>
                <c:pt idx="8092">
                  <c:v>3.5079107165008442E-5</c:v>
                </c:pt>
                <c:pt idx="8093">
                  <c:v>3.5057839304484277E-5</c:v>
                </c:pt>
                <c:pt idx="8094">
                  <c:v>3.5036586997957275E-5</c:v>
                </c:pt>
                <c:pt idx="8095">
                  <c:v>3.5015350232119621E-5</c:v>
                </c:pt>
                <c:pt idx="8096">
                  <c:v>3.4994128993676252E-5</c:v>
                </c:pt>
                <c:pt idx="8097">
                  <c:v>3.497292326934544E-5</c:v>
                </c:pt>
                <c:pt idx="8098">
                  <c:v>3.4951733045858191E-5</c:v>
                </c:pt>
                <c:pt idx="8099">
                  <c:v>3.4930558309958635E-5</c:v>
                </c:pt>
                <c:pt idx="8100">
                  <c:v>3.4909399048403974E-5</c:v>
                </c:pt>
                <c:pt idx="8101">
                  <c:v>3.4888255247964131E-5</c:v>
                </c:pt>
                <c:pt idx="8102">
                  <c:v>3.4867126895422138E-5</c:v>
                </c:pt>
                <c:pt idx="8103">
                  <c:v>3.4846013977573986E-5</c:v>
                </c:pt>
                <c:pt idx="8104">
                  <c:v>3.482491648122845E-5</c:v>
                </c:pt>
                <c:pt idx="8105">
                  <c:v>3.4803834393207311E-5</c:v>
                </c:pt>
                <c:pt idx="8106">
                  <c:v>3.4782767700345216E-5</c:v>
                </c:pt>
                <c:pt idx="8107">
                  <c:v>3.4761716389489696E-5</c:v>
                </c:pt>
                <c:pt idx="8108">
                  <c:v>3.4740680447501143E-5</c:v>
                </c:pt>
                <c:pt idx="8109">
                  <c:v>3.4719659861252781E-5</c:v>
                </c:pt>
                <c:pt idx="8110">
                  <c:v>3.4698654617630656E-5</c:v>
                </c:pt>
                <c:pt idx="8111">
                  <c:v>3.4677664703533704E-5</c:v>
                </c:pt>
                <c:pt idx="8112">
                  <c:v>3.4656690105873558E-5</c:v>
                </c:pt>
                <c:pt idx="8113">
                  <c:v>3.4635730811574725E-5</c:v>
                </c:pt>
                <c:pt idx="8114">
                  <c:v>3.4614786807574454E-5</c:v>
                </c:pt>
                <c:pt idx="8115">
                  <c:v>3.4593858080822772E-5</c:v>
                </c:pt>
                <c:pt idx="8116">
                  <c:v>3.4572944618282433E-5</c:v>
                </c:pt>
                <c:pt idx="8117">
                  <c:v>3.4552046406928963E-5</c:v>
                </c:pt>
                <c:pt idx="8118">
                  <c:v>3.4531163433750635E-5</c:v>
                </c:pt>
                <c:pt idx="8119">
                  <c:v>3.4510295685748279E-5</c:v>
                </c:pt>
                <c:pt idx="8120">
                  <c:v>3.4489443149935592E-5</c:v>
                </c:pt>
                <c:pt idx="8121">
                  <c:v>3.4468605813338855E-5</c:v>
                </c:pt>
                <c:pt idx="8122">
                  <c:v>3.4447783662997095E-5</c:v>
                </c:pt>
                <c:pt idx="8123">
                  <c:v>3.4426976685961903E-5</c:v>
                </c:pt>
                <c:pt idx="8124">
                  <c:v>3.4406184869297444E-5</c:v>
                </c:pt>
                <c:pt idx="8125">
                  <c:v>3.4385408200080735E-5</c:v>
                </c:pt>
                <c:pt idx="8126">
                  <c:v>3.4364646665401211E-5</c:v>
                </c:pt>
                <c:pt idx="8127">
                  <c:v>3.4343900252360993E-5</c:v>
                </c:pt>
                <c:pt idx="8128">
                  <c:v>3.4323168948074697E-5</c:v>
                </c:pt>
                <c:pt idx="8129">
                  <c:v>3.4302452739669591E-5</c:v>
                </c:pt>
                <c:pt idx="8130">
                  <c:v>3.4281751614285505E-5</c:v>
                </c:pt>
                <c:pt idx="8131">
                  <c:v>3.4261065559074726E-5</c:v>
                </c:pt>
                <c:pt idx="8132">
                  <c:v>3.4240394561202101E-5</c:v>
                </c:pt>
                <c:pt idx="8133">
                  <c:v>3.4219738607845071E-5</c:v>
                </c:pt>
                <c:pt idx="8134">
                  <c:v>3.4199097686193467E-5</c:v>
                </c:pt>
                <c:pt idx="8135">
                  <c:v>3.4178471783449605E-5</c:v>
                </c:pt>
                <c:pt idx="8136">
                  <c:v>3.4157860886828416E-5</c:v>
                </c:pt>
                <c:pt idx="8137">
                  <c:v>3.4137264983557092E-5</c:v>
                </c:pt>
                <c:pt idx="8138">
                  <c:v>3.4116684060875405E-5</c:v>
                </c:pt>
                <c:pt idx="8139">
                  <c:v>3.4096118106035558E-5</c:v>
                </c:pt>
                <c:pt idx="8140">
                  <c:v>3.4075567106302065E-5</c:v>
                </c:pt>
                <c:pt idx="8141">
                  <c:v>3.4055031048951955E-5</c:v>
                </c:pt>
                <c:pt idx="8142">
                  <c:v>3.4034509921274598E-5</c:v>
                </c:pt>
                <c:pt idx="8143">
                  <c:v>3.4014003710571696E-5</c:v>
                </c:pt>
                <c:pt idx="8144">
                  <c:v>3.3993512404157419E-5</c:v>
                </c:pt>
                <c:pt idx="8145">
                  <c:v>3.397303598935823E-5</c:v>
                </c:pt>
                <c:pt idx="8146">
                  <c:v>3.3952574453512851E-5</c:v>
                </c:pt>
                <c:pt idx="8147">
                  <c:v>3.3932127783972524E-5</c:v>
                </c:pt>
                <c:pt idx="8148">
                  <c:v>3.3911695968100588E-5</c:v>
                </c:pt>
                <c:pt idx="8149">
                  <c:v>3.3891278993272811E-5</c:v>
                </c:pt>
                <c:pt idx="8150">
                  <c:v>3.3870876846877177E-5</c:v>
                </c:pt>
                <c:pt idx="8151">
                  <c:v>3.3850489516313955E-5</c:v>
                </c:pt>
                <c:pt idx="8152">
                  <c:v>3.383011698899568E-5</c:v>
                </c:pt>
                <c:pt idx="8153">
                  <c:v>3.3809759252347111E-5</c:v>
                </c:pt>
                <c:pt idx="8154">
                  <c:v>3.3789416293805286E-5</c:v>
                </c:pt>
                <c:pt idx="8155">
                  <c:v>3.3769088100819427E-5</c:v>
                </c:pt>
                <c:pt idx="8156">
                  <c:v>3.3748774660850891E-5</c:v>
                </c:pt>
                <c:pt idx="8157">
                  <c:v>3.3728475961373327E-5</c:v>
                </c:pt>
                <c:pt idx="8158">
                  <c:v>3.3708191989872496E-5</c:v>
                </c:pt>
                <c:pt idx="8159">
                  <c:v>3.368792273384636E-5</c:v>
                </c:pt>
                <c:pt idx="8160">
                  <c:v>3.3667668180804958E-5</c:v>
                </c:pt>
                <c:pt idx="8161">
                  <c:v>3.3647428318270525E-5</c:v>
                </c:pt>
                <c:pt idx="8162">
                  <c:v>3.362720313377744E-5</c:v>
                </c:pt>
                <c:pt idx="8163">
                  <c:v>3.3606992614872157E-5</c:v>
                </c:pt>
                <c:pt idx="8164">
                  <c:v>3.3586796749113117E-5</c:v>
                </c:pt>
                <c:pt idx="8165">
                  <c:v>3.3566615524071074E-5</c:v>
                </c:pt>
                <c:pt idx="8166">
                  <c:v>3.3546448927328634E-5</c:v>
                </c:pt>
                <c:pt idx="8167">
                  <c:v>3.3526296946480606E-5</c:v>
                </c:pt>
                <c:pt idx="8168">
                  <c:v>3.3506159569133793E-5</c:v>
                </c:pt>
                <c:pt idx="8169">
                  <c:v>3.3486036782906965E-5</c:v>
                </c:pt>
                <c:pt idx="8170">
                  <c:v>3.346592857543101E-5</c:v>
                </c:pt>
                <c:pt idx="8171">
                  <c:v>3.3445834934348692E-5</c:v>
                </c:pt>
                <c:pt idx="8172">
                  <c:v>3.3425755847314926E-5</c:v>
                </c:pt>
                <c:pt idx="8173">
                  <c:v>3.3405691301996458E-5</c:v>
                </c:pt>
                <c:pt idx="8174">
                  <c:v>3.3385641286072144E-5</c:v>
                </c:pt>
                <c:pt idx="8175">
                  <c:v>3.3365605787232575E-5</c:v>
                </c:pt>
                <c:pt idx="8176">
                  <c:v>3.3345584793180487E-5</c:v>
                </c:pt>
                <c:pt idx="8177">
                  <c:v>3.3325578291630481E-5</c:v>
                </c:pt>
                <c:pt idx="8178">
                  <c:v>3.3305586270308986E-5</c:v>
                </c:pt>
                <c:pt idx="8179">
                  <c:v>3.3285608716954471E-5</c:v>
                </c:pt>
                <c:pt idx="8180">
                  <c:v>3.3265645619317137E-5</c:v>
                </c:pt>
                <c:pt idx="8181">
                  <c:v>3.3245696965159147E-5</c:v>
                </c:pt>
                <c:pt idx="8182">
                  <c:v>3.3225762742254517E-5</c:v>
                </c:pt>
                <c:pt idx="8183">
                  <c:v>3.3205842938389104E-5</c:v>
                </c:pt>
                <c:pt idx="8184">
                  <c:v>3.3185937541360601E-5</c:v>
                </c:pt>
                <c:pt idx="8185">
                  <c:v>3.3166046538978462E-5</c:v>
                </c:pt>
                <c:pt idx="8186">
                  <c:v>3.3146169919064107E-5</c:v>
                </c:pt>
                <c:pt idx="8187">
                  <c:v>3.312630766945058E-5</c:v>
                </c:pt>
                <c:pt idx="8188">
                  <c:v>3.3106459777982706E-5</c:v>
                </c:pt>
                <c:pt idx="8189">
                  <c:v>3.3086626232517246E-5</c:v>
                </c:pt>
                <c:pt idx="8190">
                  <c:v>3.3066807020922641E-5</c:v>
                </c:pt>
                <c:pt idx="8191">
                  <c:v>3.3047002131078954E-5</c:v>
                </c:pt>
                <c:pt idx="8192">
                  <c:v>3.3027211550878114E-5</c:v>
                </c:pt>
                <c:pt idx="8193">
                  <c:v>3.3007435268223744E-5</c:v>
                </c:pt>
                <c:pt idx="8194">
                  <c:v>3.2987673271031145E-5</c:v>
                </c:pt>
                <c:pt idx="8195">
                  <c:v>3.2967925547227297E-5</c:v>
                </c:pt>
                <c:pt idx="8196">
                  <c:v>3.2948192084750927E-5</c:v>
                </c:pt>
                <c:pt idx="8197">
                  <c:v>3.292847287155232E-5</c:v>
                </c:pt>
                <c:pt idx="8198">
                  <c:v>3.2908767895593585E-5</c:v>
                </c:pt>
                <c:pt idx="8199">
                  <c:v>3.2889077144848293E-5</c:v>
                </c:pt>
                <c:pt idx="8200">
                  <c:v>3.2869400607301712E-5</c:v>
                </c:pt>
                <c:pt idx="8201">
                  <c:v>3.2849738270950806E-5</c:v>
                </c:pt>
                <c:pt idx="8202">
                  <c:v>3.2830090123803998E-5</c:v>
                </c:pt>
                <c:pt idx="8203">
                  <c:v>3.2810456153881356E-5</c:v>
                </c:pt>
                <c:pt idx="8204">
                  <c:v>3.2790836349214604E-5</c:v>
                </c:pt>
                <c:pt idx="8205">
                  <c:v>3.2771230697846983E-5</c:v>
                </c:pt>
                <c:pt idx="8206">
                  <c:v>3.2751639187833222E-5</c:v>
                </c:pt>
                <c:pt idx="8207">
                  <c:v>3.2732061807239635E-5</c:v>
                </c:pt>
                <c:pt idx="8208">
                  <c:v>3.271249854414412E-5</c:v>
                </c:pt>
                <c:pt idx="8209">
                  <c:v>3.2692949386636036E-5</c:v>
                </c:pt>
                <c:pt idx="8210">
                  <c:v>3.2673414322816219E-5</c:v>
                </c:pt>
                <c:pt idx="8211">
                  <c:v>3.2653893340797028E-5</c:v>
                </c:pt>
                <c:pt idx="8212">
                  <c:v>3.2634386428702357E-5</c:v>
                </c:pt>
                <c:pt idx="8213">
                  <c:v>3.2614893574667449E-5</c:v>
                </c:pt>
                <c:pt idx="8214">
                  <c:v>3.2595414766839054E-5</c:v>
                </c:pt>
                <c:pt idx="8215">
                  <c:v>3.2575949993375421E-5</c:v>
                </c:pt>
                <c:pt idx="8216">
                  <c:v>3.2556499242446094E-5</c:v>
                </c:pt>
                <c:pt idx="8217">
                  <c:v>3.2537062502232208E-5</c:v>
                </c:pt>
                <c:pt idx="8218">
                  <c:v>3.2517639760926114E-5</c:v>
                </c:pt>
                <c:pt idx="8219">
                  <c:v>3.2498231006731681E-5</c:v>
                </c:pt>
                <c:pt idx="8220">
                  <c:v>3.2478836227864158E-5</c:v>
                </c:pt>
                <c:pt idx="8221">
                  <c:v>3.2459455412550026E-5</c:v>
                </c:pt>
                <c:pt idx="8222">
                  <c:v>3.244008854902729E-5</c:v>
                </c:pt>
                <c:pt idx="8223">
                  <c:v>3.2420735625545197E-5</c:v>
                </c:pt>
                <c:pt idx="8224">
                  <c:v>3.2401396630364345E-5</c:v>
                </c:pt>
                <c:pt idx="8225">
                  <c:v>3.2382071551756622E-5</c:v>
                </c:pt>
                <c:pt idx="8226">
                  <c:v>3.2362760378005311E-5</c:v>
                </c:pt>
                <c:pt idx="8227">
                  <c:v>3.2343463097404911E-5</c:v>
                </c:pt>
                <c:pt idx="8228">
                  <c:v>3.2324179698261206E-5</c:v>
                </c:pt>
                <c:pt idx="8229">
                  <c:v>3.2304910168891252E-5</c:v>
                </c:pt>
                <c:pt idx="8230">
                  <c:v>3.2285654497623362E-5</c:v>
                </c:pt>
                <c:pt idx="8231">
                  <c:v>3.2266412672797063E-5</c:v>
                </c:pt>
                <c:pt idx="8232">
                  <c:v>3.2247184682763221E-5</c:v>
                </c:pt>
                <c:pt idx="8233">
                  <c:v>3.2227970515883785E-5</c:v>
                </c:pt>
                <c:pt idx="8234">
                  <c:v>3.2208770160531975E-5</c:v>
                </c:pt>
                <c:pt idx="8235">
                  <c:v>3.2189583605092197E-5</c:v>
                </c:pt>
                <c:pt idx="8236">
                  <c:v>3.21704108379601E-5</c:v>
                </c:pt>
                <c:pt idx="8237">
                  <c:v>3.2151251847542378E-5</c:v>
                </c:pt>
                <c:pt idx="8238">
                  <c:v>3.2132106622257007E-5</c:v>
                </c:pt>
                <c:pt idx="8239">
                  <c:v>3.2112975150532995E-5</c:v>
                </c:pt>
                <c:pt idx="8240">
                  <c:v>3.2093857420810627E-5</c:v>
                </c:pt>
                <c:pt idx="8241">
                  <c:v>3.207475342154113E-5</c:v>
                </c:pt>
                <c:pt idx="8242">
                  <c:v>3.2055663141186959E-5</c:v>
                </c:pt>
                <c:pt idx="8243">
                  <c:v>3.2036586568221698E-5</c:v>
                </c:pt>
                <c:pt idx="8244">
                  <c:v>3.2017523691129932E-5</c:v>
                </c:pt>
                <c:pt idx="8245">
                  <c:v>3.1998474498407316E-5</c:v>
                </c:pt>
                <c:pt idx="8246">
                  <c:v>3.1979438978560702E-5</c:v>
                </c:pt>
                <c:pt idx="8247">
                  <c:v>3.1960417120107774E-5</c:v>
                </c:pt>
                <c:pt idx="8248">
                  <c:v>3.1941408911577435E-5</c:v>
                </c:pt>
                <c:pt idx="8249">
                  <c:v>3.1922414341509538E-5</c:v>
                </c:pt>
                <c:pt idx="8250">
                  <c:v>3.1903433398454965E-5</c:v>
                </c:pt>
                <c:pt idx="8251">
                  <c:v>3.1884466070975604E-5</c:v>
                </c:pt>
                <c:pt idx="8252">
                  <c:v>3.1865512347644298E-5</c:v>
                </c:pt>
                <c:pt idx="8253">
                  <c:v>3.1846572217044906E-5</c:v>
                </c:pt>
                <c:pt idx="8254">
                  <c:v>3.1827645667772285E-5</c:v>
                </c:pt>
                <c:pt idx="8255">
                  <c:v>3.180873268843216E-5</c:v>
                </c:pt>
                <c:pt idx="8256">
                  <c:v>3.1789833267641251E-5</c:v>
                </c:pt>
                <c:pt idx="8257">
                  <c:v>3.1770947394027231E-5</c:v>
                </c:pt>
                <c:pt idx="8258">
                  <c:v>3.1752075056228624E-5</c:v>
                </c:pt>
                <c:pt idx="8259">
                  <c:v>3.1733216242894944E-5</c:v>
                </c:pt>
                <c:pt idx="8260">
                  <c:v>3.1714370942686488E-5</c:v>
                </c:pt>
                <c:pt idx="8261">
                  <c:v>3.1695539144274602E-5</c:v>
                </c:pt>
                <c:pt idx="8262">
                  <c:v>3.1676720836341307E-5</c:v>
                </c:pt>
                <c:pt idx="8263">
                  <c:v>3.1657916007579675E-5</c:v>
                </c:pt>
                <c:pt idx="8264">
                  <c:v>3.1639124646693459E-5</c:v>
                </c:pt>
                <c:pt idx="8265">
                  <c:v>3.1620346742397373E-5</c:v>
                </c:pt>
                <c:pt idx="8266">
                  <c:v>3.1601582283416916E-5</c:v>
                </c:pt>
                <c:pt idx="8267">
                  <c:v>3.1582831258488336E-5</c:v>
                </c:pt>
                <c:pt idx="8268">
                  <c:v>3.156409365635881E-5</c:v>
                </c:pt>
                <c:pt idx="8269">
                  <c:v>3.1545369465786216E-5</c:v>
                </c:pt>
                <c:pt idx="8270">
                  <c:v>3.1526658675539204E-5</c:v>
                </c:pt>
                <c:pt idx="8271">
                  <c:v>3.1507961274397215E-5</c:v>
                </c:pt>
                <c:pt idx="8272">
                  <c:v>3.1489277251150474E-5</c:v>
                </c:pt>
                <c:pt idx="8273">
                  <c:v>3.1470606594599876E-5</c:v>
                </c:pt>
                <c:pt idx="8274">
                  <c:v>3.1451949293557161E-5</c:v>
                </c:pt>
                <c:pt idx="8275">
                  <c:v>3.1433305336844637E-5</c:v>
                </c:pt>
                <c:pt idx="8276">
                  <c:v>3.1414674713295449E-5</c:v>
                </c:pt>
                <c:pt idx="8277">
                  <c:v>3.1396057411753447E-5</c:v>
                </c:pt>
                <c:pt idx="8278">
                  <c:v>3.1377453421073021E-5</c:v>
                </c:pt>
                <c:pt idx="8279">
                  <c:v>3.135886273011938E-5</c:v>
                </c:pt>
                <c:pt idx="8280">
                  <c:v>3.1340285327768318E-5</c:v>
                </c:pt>
                <c:pt idx="8281">
                  <c:v>3.1321721202906315E-5</c:v>
                </c:pt>
                <c:pt idx="8282">
                  <c:v>3.1303170344430512E-5</c:v>
                </c:pt>
                <c:pt idx="8283">
                  <c:v>3.1284632741248611E-5</c:v>
                </c:pt>
                <c:pt idx="8284">
                  <c:v>3.1266108382279011E-5</c:v>
                </c:pt>
                <c:pt idx="8285">
                  <c:v>3.1247597256450623E-5</c:v>
                </c:pt>
                <c:pt idx="8286">
                  <c:v>3.1229099352703014E-5</c:v>
                </c:pt>
                <c:pt idx="8287">
                  <c:v>3.1210614659986342E-5</c:v>
                </c:pt>
                <c:pt idx="8288">
                  <c:v>3.1192143167261285E-5</c:v>
                </c:pt>
                <c:pt idx="8289">
                  <c:v>3.1173684863499124E-5</c:v>
                </c:pt>
                <c:pt idx="8290">
                  <c:v>3.1155239737681681E-5</c:v>
                </c:pt>
                <c:pt idx="8291">
                  <c:v>3.1136807778801342E-5</c:v>
                </c:pt>
                <c:pt idx="8292">
                  <c:v>3.1118388975860876E-5</c:v>
                </c:pt>
                <c:pt idx="8293">
                  <c:v>3.109998331787381E-5</c:v>
                </c:pt>
                <c:pt idx="8294">
                  <c:v>3.1081590793863947E-5</c:v>
                </c:pt>
                <c:pt idx="8295">
                  <c:v>3.1063211392865666E-5</c:v>
                </c:pt>
                <c:pt idx="8296">
                  <c:v>3.1044845103923924E-5</c:v>
                </c:pt>
                <c:pt idx="8297">
                  <c:v>3.102649191609395E-5</c:v>
                </c:pt>
                <c:pt idx="8298">
                  <c:v>3.1008151818441606E-5</c:v>
                </c:pt>
                <c:pt idx="8299">
                  <c:v>3.0989824800043142E-5</c:v>
                </c:pt>
                <c:pt idx="8300">
                  <c:v>3.0971510849985183E-5</c:v>
                </c:pt>
                <c:pt idx="8301">
                  <c:v>3.0953209957364848E-5</c:v>
                </c:pt>
                <c:pt idx="8302">
                  <c:v>3.0934922111289647E-5</c:v>
                </c:pt>
                <c:pt idx="8303">
                  <c:v>3.0916647300877456E-5</c:v>
                </c:pt>
                <c:pt idx="8304">
                  <c:v>3.0898385515256689E-5</c:v>
                </c:pt>
                <c:pt idx="8305">
                  <c:v>3.0880136743565949E-5</c:v>
                </c:pt>
                <c:pt idx="8306">
                  <c:v>3.0861900974954286E-5</c:v>
                </c:pt>
                <c:pt idx="8307">
                  <c:v>3.0843678198581085E-5</c:v>
                </c:pt>
                <c:pt idx="8308">
                  <c:v>3.0825468403616191E-5</c:v>
                </c:pt>
                <c:pt idx="8309">
                  <c:v>3.0807271579239611E-5</c:v>
                </c:pt>
                <c:pt idx="8310">
                  <c:v>3.0789087714641756E-5</c:v>
                </c:pt>
                <c:pt idx="8311">
                  <c:v>3.0770916799023415E-5</c:v>
                </c:pt>
                <c:pt idx="8312">
                  <c:v>3.0752758821595531E-5</c:v>
                </c:pt>
                <c:pt idx="8313">
                  <c:v>3.0734613771579501E-5</c:v>
                </c:pt>
                <c:pt idx="8314">
                  <c:v>3.0716481638206804E-5</c:v>
                </c:pt>
                <c:pt idx="8315">
                  <c:v>3.0698362410719466E-5</c:v>
                </c:pt>
                <c:pt idx="8316">
                  <c:v>3.0680256078369499E-5</c:v>
                </c:pt>
                <c:pt idx="8317">
                  <c:v>3.0662162630419249E-5</c:v>
                </c:pt>
                <c:pt idx="8318">
                  <c:v>3.0644082056141396E-5</c:v>
                </c:pt>
                <c:pt idx="8319">
                  <c:v>3.062601434481871E-5</c:v>
                </c:pt>
                <c:pt idx="8320">
                  <c:v>3.0607959485744302E-5</c:v>
                </c:pt>
                <c:pt idx="8321">
                  <c:v>3.0589917468221365E-5</c:v>
                </c:pt>
                <c:pt idx="8322">
                  <c:v>3.0571888281563284E-5</c:v>
                </c:pt>
                <c:pt idx="8323">
                  <c:v>3.0553871915093732E-5</c:v>
                </c:pt>
                <c:pt idx="8324">
                  <c:v>3.0535868358146468E-5</c:v>
                </c:pt>
                <c:pt idx="8325">
                  <c:v>3.0517877600065474E-5</c:v>
                </c:pt>
                <c:pt idx="8326">
                  <c:v>3.0499899630204788E-5</c:v>
                </c:pt>
                <c:pt idx="8327">
                  <c:v>3.0481934437928668E-5</c:v>
                </c:pt>
                <c:pt idx="8328">
                  <c:v>3.0463982012611449E-5</c:v>
                </c:pt>
                <c:pt idx="8329">
                  <c:v>3.0446042343637605E-5</c:v>
                </c:pt>
                <c:pt idx="8330">
                  <c:v>3.0428115420401736E-5</c:v>
                </c:pt>
                <c:pt idx="8331">
                  <c:v>3.0410201232308406E-5</c:v>
                </c:pt>
                <c:pt idx="8332">
                  <c:v>3.0392299768772491E-5</c:v>
                </c:pt>
                <c:pt idx="8333">
                  <c:v>3.0374411019218753E-5</c:v>
                </c:pt>
                <c:pt idx="8334">
                  <c:v>3.035653497308203E-5</c:v>
                </c:pt>
                <c:pt idx="8335">
                  <c:v>3.0338671619807345E-5</c:v>
                </c:pt>
                <c:pt idx="8336">
                  <c:v>3.0320820948849581E-5</c:v>
                </c:pt>
                <c:pt idx="8337">
                  <c:v>3.0302982949673796E-5</c:v>
                </c:pt>
                <c:pt idx="8338">
                  <c:v>3.0285157611754955E-5</c:v>
                </c:pt>
                <c:pt idx="8339">
                  <c:v>3.0267344924578093E-5</c:v>
                </c:pt>
                <c:pt idx="8340">
                  <c:v>3.0249544877638236E-5</c:v>
                </c:pt>
                <c:pt idx="8341">
                  <c:v>3.0231757460440435E-5</c:v>
                </c:pt>
                <c:pt idx="8342">
                  <c:v>3.0213982662499606E-5</c:v>
                </c:pt>
                <c:pt idx="8343">
                  <c:v>3.0196220473340705E-5</c:v>
                </c:pt>
                <c:pt idx="8344">
                  <c:v>3.0178470882498661E-5</c:v>
                </c:pt>
                <c:pt idx="8345">
                  <c:v>3.0160733879518305E-5</c:v>
                </c:pt>
                <c:pt idx="8346">
                  <c:v>3.014300945395444E-5</c:v>
                </c:pt>
                <c:pt idx="8347">
                  <c:v>3.0125297595371686E-5</c:v>
                </c:pt>
                <c:pt idx="8348">
                  <c:v>3.0107598293344692E-5</c:v>
                </c:pt>
                <c:pt idx="8349">
                  <c:v>3.0089911537458009E-5</c:v>
                </c:pt>
                <c:pt idx="8350">
                  <c:v>3.0072237317305994E-5</c:v>
                </c:pt>
                <c:pt idx="8351">
                  <c:v>3.0054575622492868E-5</c:v>
                </c:pt>
                <c:pt idx="8352">
                  <c:v>3.0036926442632843E-5</c:v>
                </c:pt>
                <c:pt idx="8353">
                  <c:v>3.0019289767349951E-5</c:v>
                </c:pt>
                <c:pt idx="8354">
                  <c:v>3.0001665586278004E-5</c:v>
                </c:pt>
                <c:pt idx="8355">
                  <c:v>2.9984053889060657E-5</c:v>
                </c:pt>
                <c:pt idx="8356">
                  <c:v>2.9966454665351447E-5</c:v>
                </c:pt>
                <c:pt idx="8357">
                  <c:v>2.9948867904813808E-5</c:v>
                </c:pt>
                <c:pt idx="8358">
                  <c:v>2.9931293597120762E-5</c:v>
                </c:pt>
                <c:pt idx="8359">
                  <c:v>2.991373173195524E-5</c:v>
                </c:pt>
                <c:pt idx="8360">
                  <c:v>2.9896182299010011E-5</c:v>
                </c:pt>
                <c:pt idx="8361">
                  <c:v>2.9878645287987569E-5</c:v>
                </c:pt>
                <c:pt idx="8362">
                  <c:v>2.9861120688600184E-5</c:v>
                </c:pt>
                <c:pt idx="8363">
                  <c:v>2.9843608490569803E-5</c:v>
                </c:pt>
                <c:pt idx="8364">
                  <c:v>2.9826108683628227E-5</c:v>
                </c:pt>
                <c:pt idx="8365">
                  <c:v>2.9808621257516917E-5</c:v>
                </c:pt>
                <c:pt idx="8366">
                  <c:v>2.9791146201987105E-5</c:v>
                </c:pt>
                <c:pt idx="8367">
                  <c:v>2.9773683506799751E-5</c:v>
                </c:pt>
                <c:pt idx="8368">
                  <c:v>2.9756233161725402E-5</c:v>
                </c:pt>
                <c:pt idx="8369">
                  <c:v>2.9738795156544398E-5</c:v>
                </c:pt>
                <c:pt idx="8370">
                  <c:v>2.9721369481046736E-5</c:v>
                </c:pt>
                <c:pt idx="8371">
                  <c:v>2.970395612503209E-5</c:v>
                </c:pt>
                <c:pt idx="8372">
                  <c:v>2.9686555078309776E-5</c:v>
                </c:pt>
                <c:pt idx="8373">
                  <c:v>2.9669166330698767E-5</c:v>
                </c:pt>
                <c:pt idx="8374">
                  <c:v>2.9651789872027696E-5</c:v>
                </c:pt>
                <c:pt idx="8375">
                  <c:v>2.9634425692134789E-5</c:v>
                </c:pt>
                <c:pt idx="8376">
                  <c:v>2.9617073780867922E-5</c:v>
                </c:pt>
                <c:pt idx="8377">
                  <c:v>2.9599734128084555E-5</c:v>
                </c:pt>
                <c:pt idx="8378">
                  <c:v>2.9582406723651756E-5</c:v>
                </c:pt>
                <c:pt idx="8379">
                  <c:v>2.9565091557446204E-5</c:v>
                </c:pt>
                <c:pt idx="8380">
                  <c:v>2.9547788619354163E-5</c:v>
                </c:pt>
                <c:pt idx="8381">
                  <c:v>2.9530497899271373E-5</c:v>
                </c:pt>
                <c:pt idx="8382">
                  <c:v>2.9513219387103252E-5</c:v>
                </c:pt>
                <c:pt idx="8383">
                  <c:v>2.9495953072764652E-5</c:v>
                </c:pt>
                <c:pt idx="8384">
                  <c:v>2.9478698946180052E-5</c:v>
                </c:pt>
                <c:pt idx="8385">
                  <c:v>2.9461456997283472E-5</c:v>
                </c:pt>
                <c:pt idx="8386">
                  <c:v>2.9444227216018368E-5</c:v>
                </c:pt>
                <c:pt idx="8387">
                  <c:v>2.9427009592337708E-5</c:v>
                </c:pt>
                <c:pt idx="8388">
                  <c:v>2.9409804116204032E-5</c:v>
                </c:pt>
                <c:pt idx="8389">
                  <c:v>2.9392610777589308E-5</c:v>
                </c:pt>
                <c:pt idx="8390">
                  <c:v>2.9375429566475024E-5</c:v>
                </c:pt>
                <c:pt idx="8391">
                  <c:v>2.9358260472852077E-5</c:v>
                </c:pt>
                <c:pt idx="8392">
                  <c:v>2.934110348672087E-5</c:v>
                </c:pt>
                <c:pt idx="8393">
                  <c:v>2.9323958598091185E-5</c:v>
                </c:pt>
                <c:pt idx="8394">
                  <c:v>2.9306825796982333E-5</c:v>
                </c:pt>
                <c:pt idx="8395">
                  <c:v>2.9289705073423041E-5</c:v>
                </c:pt>
                <c:pt idx="8396">
                  <c:v>2.9272596417451305E-5</c:v>
                </c:pt>
                <c:pt idx="8397">
                  <c:v>2.925549981911475E-5</c:v>
                </c:pt>
                <c:pt idx="8398">
                  <c:v>2.9238415268470239E-5</c:v>
                </c:pt>
                <c:pt idx="8399">
                  <c:v>2.9221342755584101E-5</c:v>
                </c:pt>
                <c:pt idx="8400">
                  <c:v>2.9204282270531961E-5</c:v>
                </c:pt>
                <c:pt idx="8401">
                  <c:v>2.9187233803398896E-5</c:v>
                </c:pt>
                <c:pt idx="8402">
                  <c:v>2.9170197344279343E-5</c:v>
                </c:pt>
                <c:pt idx="8403">
                  <c:v>2.915317288327699E-5</c:v>
                </c:pt>
                <c:pt idx="8404">
                  <c:v>2.913616041050489E-5</c:v>
                </c:pt>
                <c:pt idx="8405">
                  <c:v>2.9119159916085477E-5</c:v>
                </c:pt>
                <c:pt idx="8406">
                  <c:v>2.9102171390150489E-5</c:v>
                </c:pt>
                <c:pt idx="8407">
                  <c:v>2.9085194822840996E-5</c:v>
                </c:pt>
                <c:pt idx="8408">
                  <c:v>2.9068230204307246E-5</c:v>
                </c:pt>
                <c:pt idx="8409">
                  <c:v>2.905127752470896E-5</c:v>
                </c:pt>
                <c:pt idx="8410">
                  <c:v>2.9034336774214906E-5</c:v>
                </c:pt>
                <c:pt idx="8411">
                  <c:v>2.9017407943003302E-5</c:v>
                </c:pt>
                <c:pt idx="8412">
                  <c:v>2.9000491021261574E-5</c:v>
                </c:pt>
                <c:pt idx="8413">
                  <c:v>2.898358599918635E-5</c:v>
                </c:pt>
                <c:pt idx="8414">
                  <c:v>2.8966692866983582E-5</c:v>
                </c:pt>
                <c:pt idx="8415">
                  <c:v>2.8949811614868367E-5</c:v>
                </c:pt>
                <c:pt idx="8416">
                  <c:v>2.893294223306507E-5</c:v>
                </c:pt>
                <c:pt idx="8417">
                  <c:v>2.8916084711807229E-5</c:v>
                </c:pt>
                <c:pt idx="8418">
                  <c:v>2.889923904133765E-5</c:v>
                </c:pt>
                <c:pt idx="8419">
                  <c:v>2.8882405211908202E-5</c:v>
                </c:pt>
                <c:pt idx="8420">
                  <c:v>2.8865583213780051E-5</c:v>
                </c:pt>
                <c:pt idx="8421">
                  <c:v>2.8848773037223547E-5</c:v>
                </c:pt>
                <c:pt idx="8422">
                  <c:v>2.8831974672518048E-5</c:v>
                </c:pt>
                <c:pt idx="8423">
                  <c:v>2.881518810995219E-5</c:v>
                </c:pt>
                <c:pt idx="8424">
                  <c:v>2.879841333982371E-5</c:v>
                </c:pt>
                <c:pt idx="8425">
                  <c:v>2.8781650352439512E-5</c:v>
                </c:pt>
                <c:pt idx="8426">
                  <c:v>2.876489913811559E-5</c:v>
                </c:pt>
                <c:pt idx="8427">
                  <c:v>2.8748159687177042E-5</c:v>
                </c:pt>
                <c:pt idx="8428">
                  <c:v>2.8731431989958057E-5</c:v>
                </c:pt>
                <c:pt idx="8429">
                  <c:v>2.871471603680195E-5</c:v>
                </c:pt>
                <c:pt idx="8430">
                  <c:v>2.8698011818061136E-5</c:v>
                </c:pt>
                <c:pt idx="8431">
                  <c:v>2.868131932409704E-5</c:v>
                </c:pt>
                <c:pt idx="8432">
                  <c:v>2.8664638545280161E-5</c:v>
                </c:pt>
                <c:pt idx="8433">
                  <c:v>2.8647969471990149E-5</c:v>
                </c:pt>
                <c:pt idx="8434">
                  <c:v>2.8631312094615529E-5</c:v>
                </c:pt>
                <c:pt idx="8435">
                  <c:v>2.861466640355399E-5</c:v>
                </c:pt>
                <c:pt idx="8436">
                  <c:v>2.8598032389212195E-5</c:v>
                </c:pt>
                <c:pt idx="8437">
                  <c:v>2.8581410042005893E-5</c:v>
                </c:pt>
                <c:pt idx="8438">
                  <c:v>2.8564799352359731E-5</c:v>
                </c:pt>
                <c:pt idx="8439">
                  <c:v>2.8548200310707415E-5</c:v>
                </c:pt>
                <c:pt idx="8440">
                  <c:v>2.8531612907491644E-5</c:v>
                </c:pt>
                <c:pt idx="8441">
                  <c:v>2.8515037133164047E-5</c:v>
                </c:pt>
                <c:pt idx="8442">
                  <c:v>2.8498472978185261E-5</c:v>
                </c:pt>
                <c:pt idx="8443">
                  <c:v>2.84819204330249E-5</c:v>
                </c:pt>
                <c:pt idx="8444">
                  <c:v>2.8465379488161435E-5</c:v>
                </c:pt>
                <c:pt idx="8445">
                  <c:v>2.8448850134082345E-5</c:v>
                </c:pt>
                <c:pt idx="8446">
                  <c:v>2.8432332361284116E-5</c:v>
                </c:pt>
                <c:pt idx="8447">
                  <c:v>2.8415826160271987E-5</c:v>
                </c:pt>
                <c:pt idx="8448">
                  <c:v>2.8399331521560225E-5</c:v>
                </c:pt>
                <c:pt idx="8449">
                  <c:v>2.8382848435671966E-5</c:v>
                </c:pt>
                <c:pt idx="8450">
                  <c:v>2.8366376893139201E-5</c:v>
                </c:pt>
                <c:pt idx="8451">
                  <c:v>2.8349916884502901E-5</c:v>
                </c:pt>
                <c:pt idx="8452">
                  <c:v>2.8333468400312814E-5</c:v>
                </c:pt>
                <c:pt idx="8453">
                  <c:v>2.8317031431127585E-5</c:v>
                </c:pt>
                <c:pt idx="8454">
                  <c:v>2.8300605967514722E-5</c:v>
                </c:pt>
                <c:pt idx="8455">
                  <c:v>2.8284192000050575E-5</c:v>
                </c:pt>
                <c:pt idx="8456">
                  <c:v>2.8267789519320319E-5</c:v>
                </c:pt>
                <c:pt idx="8457">
                  <c:v>2.8251398515917997E-5</c:v>
                </c:pt>
                <c:pt idx="8458">
                  <c:v>2.8235018980446402E-5</c:v>
                </c:pt>
                <c:pt idx="8459">
                  <c:v>2.8218650903517151E-5</c:v>
                </c:pt>
                <c:pt idx="8460">
                  <c:v>2.8202294275750745E-5</c:v>
                </c:pt>
                <c:pt idx="8461">
                  <c:v>2.8185949087776372E-5</c:v>
                </c:pt>
                <c:pt idx="8462">
                  <c:v>2.8169615330231959E-5</c:v>
                </c:pt>
                <c:pt idx="8463">
                  <c:v>2.8153292993764422E-5</c:v>
                </c:pt>
                <c:pt idx="8464">
                  <c:v>2.8136982069029227E-5</c:v>
                </c:pt>
                <c:pt idx="8465">
                  <c:v>2.812068254669063E-5</c:v>
                </c:pt>
                <c:pt idx="8466">
                  <c:v>2.8104394417421751E-5</c:v>
                </c:pt>
                <c:pt idx="8467">
                  <c:v>2.8088117671904301E-5</c:v>
                </c:pt>
                <c:pt idx="8468">
                  <c:v>2.8071852300828739E-5</c:v>
                </c:pt>
                <c:pt idx="8469">
                  <c:v>2.8055598294894318E-5</c:v>
                </c:pt>
                <c:pt idx="8470">
                  <c:v>2.8039355644808949E-5</c:v>
                </c:pt>
                <c:pt idx="8471">
                  <c:v>2.80231243412892E-5</c:v>
                </c:pt>
                <c:pt idx="8472">
                  <c:v>2.8006904375060435E-5</c:v>
                </c:pt>
                <c:pt idx="8473">
                  <c:v>2.7990695736856593E-5</c:v>
                </c:pt>
                <c:pt idx="8474">
                  <c:v>2.7974498417420302E-5</c:v>
                </c:pt>
                <c:pt idx="8475">
                  <c:v>2.7958312407502912E-5</c:v>
                </c:pt>
                <c:pt idx="8476">
                  <c:v>2.7942137697864363E-5</c:v>
                </c:pt>
                <c:pt idx="8477">
                  <c:v>2.7925974279273226E-5</c:v>
                </c:pt>
                <c:pt idx="8478">
                  <c:v>2.790982214250676E-5</c:v>
                </c:pt>
                <c:pt idx="8479">
                  <c:v>2.7893681278350824E-5</c:v>
                </c:pt>
                <c:pt idx="8480">
                  <c:v>2.7877551677599912E-5</c:v>
                </c:pt>
                <c:pt idx="8481">
                  <c:v>2.7861433331057041E-5</c:v>
                </c:pt>
                <c:pt idx="8482">
                  <c:v>2.7845326229533999E-5</c:v>
                </c:pt>
                <c:pt idx="8483">
                  <c:v>2.7829230363850914E-5</c:v>
                </c:pt>
                <c:pt idx="8484">
                  <c:v>2.7813145724836741E-5</c:v>
                </c:pt>
                <c:pt idx="8485">
                  <c:v>2.7797072303328809E-5</c:v>
                </c:pt>
                <c:pt idx="8486">
                  <c:v>2.7781010090173157E-5</c:v>
                </c:pt>
                <c:pt idx="8487">
                  <c:v>2.7764959076224248E-5</c:v>
                </c:pt>
                <c:pt idx="8488">
                  <c:v>2.7748919252345199E-5</c:v>
                </c:pt>
                <c:pt idx="8489">
                  <c:v>2.7732890609407601E-5</c:v>
                </c:pt>
                <c:pt idx="8490">
                  <c:v>2.7716873138291544E-5</c:v>
                </c:pt>
                <c:pt idx="8491">
                  <c:v>2.7700866829885742E-5</c:v>
                </c:pt>
                <c:pt idx="8492">
                  <c:v>2.7684871675087265E-5</c:v>
                </c:pt>
                <c:pt idx="8493">
                  <c:v>2.7668887664801825E-5</c:v>
                </c:pt>
                <c:pt idx="8494">
                  <c:v>2.7652914789943542E-5</c:v>
                </c:pt>
                <c:pt idx="8495">
                  <c:v>2.7636953041434966E-5</c:v>
                </c:pt>
                <c:pt idx="8496">
                  <c:v>2.762100241020728E-5</c:v>
                </c:pt>
                <c:pt idx="8497">
                  <c:v>2.7605062887200006E-5</c:v>
                </c:pt>
                <c:pt idx="8498">
                  <c:v>2.7589134463361096E-5</c:v>
                </c:pt>
                <c:pt idx="8499">
                  <c:v>2.7573217129647068E-5</c:v>
                </c:pt>
                <c:pt idx="8500">
                  <c:v>2.7557310877022754E-5</c:v>
                </c:pt>
                <c:pt idx="8501">
                  <c:v>2.7541415696461468E-5</c:v>
                </c:pt>
                <c:pt idx="8502">
                  <c:v>2.7525531578944991E-5</c:v>
                </c:pt>
                <c:pt idx="8503">
                  <c:v>2.7509658515463422E-5</c:v>
                </c:pt>
                <c:pt idx="8504">
                  <c:v>2.7493796497015271E-5</c:v>
                </c:pt>
                <c:pt idx="8505">
                  <c:v>2.7477945514607504E-5</c:v>
                </c:pt>
                <c:pt idx="8506">
                  <c:v>2.7462105559255421E-5</c:v>
                </c:pt>
                <c:pt idx="8507">
                  <c:v>2.74462766219827E-5</c:v>
                </c:pt>
                <c:pt idx="8508">
                  <c:v>2.74304586938214E-5</c:v>
                </c:pt>
                <c:pt idx="8509">
                  <c:v>2.7414651765811913E-5</c:v>
                </c:pt>
                <c:pt idx="8510">
                  <c:v>2.7398855829003048E-5</c:v>
                </c:pt>
                <c:pt idx="8511">
                  <c:v>2.7383070874451831E-5</c:v>
                </c:pt>
                <c:pt idx="8512">
                  <c:v>2.7367296893223711E-5</c:v>
                </c:pt>
                <c:pt idx="8513">
                  <c:v>2.7351533876392435E-5</c:v>
                </c:pt>
                <c:pt idx="8514">
                  <c:v>2.7335781815040064E-5</c:v>
                </c:pt>
                <c:pt idx="8515">
                  <c:v>2.7320040700256956E-5</c:v>
                </c:pt>
                <c:pt idx="8516">
                  <c:v>2.7304310523141768E-5</c:v>
                </c:pt>
                <c:pt idx="8517">
                  <c:v>2.7288591274801395E-5</c:v>
                </c:pt>
                <c:pt idx="8518">
                  <c:v>2.7272882946351137E-5</c:v>
                </c:pt>
                <c:pt idx="8519">
                  <c:v>2.7257185528914446E-5</c:v>
                </c:pt>
                <c:pt idx="8520">
                  <c:v>2.7241499013623045E-5</c:v>
                </c:pt>
                <c:pt idx="8521">
                  <c:v>2.7225823391616937E-5</c:v>
                </c:pt>
                <c:pt idx="8522">
                  <c:v>2.7210158654044416E-5</c:v>
                </c:pt>
                <c:pt idx="8523">
                  <c:v>2.7194504792061891E-5</c:v>
                </c:pt>
                <c:pt idx="8524">
                  <c:v>2.7178861796834161E-5</c:v>
                </c:pt>
                <c:pt idx="8525">
                  <c:v>2.7163229659534066E-5</c:v>
                </c:pt>
                <c:pt idx="8526">
                  <c:v>2.7147608371342764E-5</c:v>
                </c:pt>
                <c:pt idx="8527">
                  <c:v>2.7131997923449582E-5</c:v>
                </c:pt>
                <c:pt idx="8528">
                  <c:v>2.7116398307051989E-5</c:v>
                </c:pt>
                <c:pt idx="8529">
                  <c:v>2.7100809513355801E-5</c:v>
                </c:pt>
                <c:pt idx="8530">
                  <c:v>2.7085231533574823E-5</c:v>
                </c:pt>
                <c:pt idx="8531">
                  <c:v>2.7069664358931046E-5</c:v>
                </c:pt>
                <c:pt idx="8532">
                  <c:v>2.7054107980654812E-5</c:v>
                </c:pt>
                <c:pt idx="8533">
                  <c:v>2.7038562389984362E-5</c:v>
                </c:pt>
                <c:pt idx="8534">
                  <c:v>2.7023027578166244E-5</c:v>
                </c:pt>
                <c:pt idx="8535">
                  <c:v>2.7007503536455009E-5</c:v>
                </c:pt>
                <c:pt idx="8536">
                  <c:v>2.6991990256113477E-5</c:v>
                </c:pt>
                <c:pt idx="8537">
                  <c:v>2.6976487728412437E-5</c:v>
                </c:pt>
                <c:pt idx="8538">
                  <c:v>2.6960995944630907E-5</c:v>
                </c:pt>
                <c:pt idx="8539">
                  <c:v>2.6945514896055961E-5</c:v>
                </c:pt>
                <c:pt idx="8540">
                  <c:v>2.6930044573982697E-5</c:v>
                </c:pt>
                <c:pt idx="8541">
                  <c:v>2.6914584969714375E-5</c:v>
                </c:pt>
                <c:pt idx="8542">
                  <c:v>2.6899136074562315E-5</c:v>
                </c:pt>
                <c:pt idx="8543">
                  <c:v>2.6883697879845869E-5</c:v>
                </c:pt>
                <c:pt idx="8544">
                  <c:v>2.6868270376892436E-5</c:v>
                </c:pt>
                <c:pt idx="8545">
                  <c:v>2.6852853557037526E-5</c:v>
                </c:pt>
                <c:pt idx="8546">
                  <c:v>2.6837447411624694E-5</c:v>
                </c:pt>
                <c:pt idx="8547">
                  <c:v>2.6822051932005312E-5</c:v>
                </c:pt>
                <c:pt idx="8548">
                  <c:v>2.6806667109539129E-5</c:v>
                </c:pt>
                <c:pt idx="8549">
                  <c:v>2.6791292935593613E-5</c:v>
                </c:pt>
                <c:pt idx="8550">
                  <c:v>2.6775929401544393E-5</c:v>
                </c:pt>
                <c:pt idx="8551">
                  <c:v>2.6760576498774979E-5</c:v>
                </c:pt>
                <c:pt idx="8552">
                  <c:v>2.6745234218677001E-5</c:v>
                </c:pt>
                <c:pt idx="8553">
                  <c:v>2.6729902552649979E-5</c:v>
                </c:pt>
                <c:pt idx="8554">
                  <c:v>2.671458149210139E-5</c:v>
                </c:pt>
                <c:pt idx="8555">
                  <c:v>2.6699271028446823E-5</c:v>
                </c:pt>
                <c:pt idx="8556">
                  <c:v>2.6683971153109619E-5</c:v>
                </c:pt>
                <c:pt idx="8557">
                  <c:v>2.6668681857521145E-5</c:v>
                </c:pt>
                <c:pt idx="8558">
                  <c:v>2.6653403133120812E-5</c:v>
                </c:pt>
                <c:pt idx="8559">
                  <c:v>2.6638134971355803E-5</c:v>
                </c:pt>
                <c:pt idx="8560">
                  <c:v>2.6622877363681262E-5</c:v>
                </c:pt>
                <c:pt idx="8561">
                  <c:v>2.6607630301560363E-5</c:v>
                </c:pt>
                <c:pt idx="8562">
                  <c:v>2.6592393776464031E-5</c:v>
                </c:pt>
                <c:pt idx="8563">
                  <c:v>2.6577167779871186E-5</c:v>
                </c:pt>
                <c:pt idx="8564">
                  <c:v>2.6561952303268552E-5</c:v>
                </c:pt>
                <c:pt idx="8565">
                  <c:v>2.6546747338150846E-5</c:v>
                </c:pt>
                <c:pt idx="8566">
                  <c:v>2.6531552876020594E-5</c:v>
                </c:pt>
                <c:pt idx="8567">
                  <c:v>2.6516368908388112E-5</c:v>
                </c:pt>
                <c:pt idx="8568">
                  <c:v>2.6501195426771787E-5</c:v>
                </c:pt>
                <c:pt idx="8569">
                  <c:v>2.6486032422697584E-5</c:v>
                </c:pt>
                <c:pt idx="8570">
                  <c:v>2.6470879887699497E-5</c:v>
                </c:pt>
                <c:pt idx="8571">
                  <c:v>2.6455737813319307E-5</c:v>
                </c:pt>
                <c:pt idx="8572">
                  <c:v>2.6440606191106546E-5</c:v>
                </c:pt>
                <c:pt idx="8573">
                  <c:v>2.6425485012618665E-5</c:v>
                </c:pt>
                <c:pt idx="8574">
                  <c:v>2.6410374269420939E-5</c:v>
                </c:pt>
                <c:pt idx="8575">
                  <c:v>2.6395273953086257E-5</c:v>
                </c:pt>
                <c:pt idx="8576">
                  <c:v>2.6380184055195494E-5</c:v>
                </c:pt>
                <c:pt idx="8577">
                  <c:v>2.6365104567337254E-5</c:v>
                </c:pt>
                <c:pt idx="8578">
                  <c:v>2.6350035481107883E-5</c:v>
                </c:pt>
                <c:pt idx="8579">
                  <c:v>2.6334976788111474E-5</c:v>
                </c:pt>
                <c:pt idx="8580">
                  <c:v>2.6319928479959932E-5</c:v>
                </c:pt>
                <c:pt idx="8581">
                  <c:v>2.6304890548272879E-5</c:v>
                </c:pt>
                <c:pt idx="8582">
                  <c:v>2.6289862984677759E-5</c:v>
                </c:pt>
                <c:pt idx="8583">
                  <c:v>2.6274845780809619E-5</c:v>
                </c:pt>
                <c:pt idx="8584">
                  <c:v>2.6259838928311287E-5</c:v>
                </c:pt>
                <c:pt idx="8585">
                  <c:v>2.6244842418833369E-5</c:v>
                </c:pt>
                <c:pt idx="8586">
                  <c:v>2.6229856244034055E-5</c:v>
                </c:pt>
                <c:pt idx="8587">
                  <c:v>2.6214880395579427E-5</c:v>
                </c:pt>
                <c:pt idx="8588">
                  <c:v>2.6199914865143075E-5</c:v>
                </c:pt>
                <c:pt idx="8589">
                  <c:v>2.6184959644406354E-5</c:v>
                </c:pt>
                <c:pt idx="8590">
                  <c:v>2.6170014725058295E-5</c:v>
                </c:pt>
                <c:pt idx="8591">
                  <c:v>2.6155080098795611E-5</c:v>
                </c:pt>
                <c:pt idx="8592">
                  <c:v>2.6140155757322659E-5</c:v>
                </c:pt>
                <c:pt idx="8593">
                  <c:v>2.6125241692351416E-5</c:v>
                </c:pt>
                <c:pt idx="8594">
                  <c:v>2.6110337895601614E-5</c:v>
                </c:pt>
                <c:pt idx="8595">
                  <c:v>2.6095444358800468E-5</c:v>
                </c:pt>
                <c:pt idx="8596">
                  <c:v>2.6080561073682955E-5</c:v>
                </c:pt>
                <c:pt idx="8597">
                  <c:v>2.6065688031991602E-5</c:v>
                </c:pt>
                <c:pt idx="8598">
                  <c:v>2.6050825225476643E-5</c:v>
                </c:pt>
                <c:pt idx="8599">
                  <c:v>2.6035972645895768E-5</c:v>
                </c:pt>
                <c:pt idx="8600">
                  <c:v>2.6021130285014355E-5</c:v>
                </c:pt>
                <c:pt idx="8601">
                  <c:v>2.6006298134605387E-5</c:v>
                </c:pt>
                <c:pt idx="8602">
                  <c:v>2.5991476186449398E-5</c:v>
                </c:pt>
                <c:pt idx="8603">
                  <c:v>2.5976664432334523E-5</c:v>
                </c:pt>
                <c:pt idx="8604">
                  <c:v>2.5961862864056462E-5</c:v>
                </c:pt>
                <c:pt idx="8605">
                  <c:v>2.5947071473418446E-5</c:v>
                </c:pt>
                <c:pt idx="8606">
                  <c:v>2.5932290252231224E-5</c:v>
                </c:pt>
                <c:pt idx="8607">
                  <c:v>2.5917519192313205E-5</c:v>
                </c:pt>
                <c:pt idx="8608">
                  <c:v>2.5902758285490212E-5</c:v>
                </c:pt>
                <c:pt idx="8609">
                  <c:v>2.5888007523595736E-5</c:v>
                </c:pt>
                <c:pt idx="8610">
                  <c:v>2.5873266898470607E-5</c:v>
                </c:pt>
                <c:pt idx="8611">
                  <c:v>2.5858536401963278E-5</c:v>
                </c:pt>
                <c:pt idx="8612">
                  <c:v>2.5843816025929751E-5</c:v>
                </c:pt>
                <c:pt idx="8613">
                  <c:v>2.5829105762233362E-5</c:v>
                </c:pt>
                <c:pt idx="8614">
                  <c:v>2.5814405602745147E-5</c:v>
                </c:pt>
                <c:pt idx="8615">
                  <c:v>2.5799715539343446E-5</c:v>
                </c:pt>
                <c:pt idx="8616">
                  <c:v>2.5785035563914194E-5</c:v>
                </c:pt>
                <c:pt idx="8617">
                  <c:v>2.5770365668350677E-5</c:v>
                </c:pt>
                <c:pt idx="8618">
                  <c:v>2.5755705844553758E-5</c:v>
                </c:pt>
                <c:pt idx="8619">
                  <c:v>2.574105608443163E-5</c:v>
                </c:pt>
                <c:pt idx="8620">
                  <c:v>2.5726416379900049E-5</c:v>
                </c:pt>
                <c:pt idx="8621">
                  <c:v>2.5711786722882154E-5</c:v>
                </c:pt>
                <c:pt idx="8622">
                  <c:v>2.5697167105308487E-5</c:v>
                </c:pt>
                <c:pt idx="8623">
                  <c:v>2.5682557519117009E-5</c:v>
                </c:pt>
                <c:pt idx="8624">
                  <c:v>2.5667957956253134E-5</c:v>
                </c:pt>
                <c:pt idx="8625">
                  <c:v>2.5653368408669663E-5</c:v>
                </c:pt>
                <c:pt idx="8626">
                  <c:v>2.5638788868326762E-5</c:v>
                </c:pt>
                <c:pt idx="8627">
                  <c:v>2.5624219327192032E-5</c:v>
                </c:pt>
                <c:pt idx="8628">
                  <c:v>2.5609659777240445E-5</c:v>
                </c:pt>
                <c:pt idx="8629">
                  <c:v>2.5595110210454347E-5</c:v>
                </c:pt>
                <c:pt idx="8630">
                  <c:v>2.5580570618823408E-5</c:v>
                </c:pt>
                <c:pt idx="8631">
                  <c:v>2.5566040994344667E-5</c:v>
                </c:pt>
                <c:pt idx="8632">
                  <c:v>2.5551521329022615E-5</c:v>
                </c:pt>
                <c:pt idx="8633">
                  <c:v>2.5537011614868999E-5</c:v>
                </c:pt>
                <c:pt idx="8634">
                  <c:v>2.552251184390283E-5</c:v>
                </c:pt>
                <c:pt idx="8635">
                  <c:v>2.5508022008150606E-5</c:v>
                </c:pt>
                <c:pt idx="8636">
                  <c:v>2.5493542099646017E-5</c:v>
                </c:pt>
                <c:pt idx="8637">
                  <c:v>2.5479072110430153E-5</c:v>
                </c:pt>
                <c:pt idx="8638">
                  <c:v>2.5464612032551283E-5</c:v>
                </c:pt>
                <c:pt idx="8639">
                  <c:v>2.5450161858065188E-5</c:v>
                </c:pt>
                <c:pt idx="8640">
                  <c:v>2.5435721579034743E-5</c:v>
                </c:pt>
                <c:pt idx="8641">
                  <c:v>2.5421291187530159E-5</c:v>
                </c:pt>
                <c:pt idx="8642">
                  <c:v>2.540687067562898E-5</c:v>
                </c:pt>
                <c:pt idx="8643">
                  <c:v>2.5392460035415916E-5</c:v>
                </c:pt>
                <c:pt idx="8644">
                  <c:v>2.5378059258983076E-5</c:v>
                </c:pt>
                <c:pt idx="8645">
                  <c:v>2.5363668338429691E-5</c:v>
                </c:pt>
                <c:pt idx="8646">
                  <c:v>2.5349287265862347E-5</c:v>
                </c:pt>
                <c:pt idx="8647">
                  <c:v>2.5334916033394712E-5</c:v>
                </c:pt>
                <c:pt idx="8648">
                  <c:v>2.5320554633147818E-5</c:v>
                </c:pt>
                <c:pt idx="8649">
                  <c:v>2.530620305724994E-5</c:v>
                </c:pt>
                <c:pt idx="8650">
                  <c:v>2.5291861297836419E-5</c:v>
                </c:pt>
                <c:pt idx="8651">
                  <c:v>2.5277529347049981E-5</c:v>
                </c:pt>
                <c:pt idx="8652">
                  <c:v>2.5263207197040424E-5</c:v>
                </c:pt>
                <c:pt idx="8653">
                  <c:v>2.5248894839964788E-5</c:v>
                </c:pt>
                <c:pt idx="8654">
                  <c:v>2.5234592267987261E-5</c:v>
                </c:pt>
                <c:pt idx="8655">
                  <c:v>2.5220299473279314E-5</c:v>
                </c:pt>
                <c:pt idx="8656">
                  <c:v>2.5206016448019425E-5</c:v>
                </c:pt>
                <c:pt idx="8657">
                  <c:v>2.5191743184393383E-5</c:v>
                </c:pt>
                <c:pt idx="8658">
                  <c:v>2.5177479674594051E-5</c:v>
                </c:pt>
                <c:pt idx="8659">
                  <c:v>2.5163225910821462E-5</c:v>
                </c:pt>
                <c:pt idx="8660">
                  <c:v>2.5148981885282791E-5</c:v>
                </c:pt>
                <c:pt idx="8661">
                  <c:v>2.5134747590192399E-5</c:v>
                </c:pt>
                <c:pt idx="8662">
                  <c:v>2.5120523017771646E-5</c:v>
                </c:pt>
                <c:pt idx="8663">
                  <c:v>2.5106308160249159E-5</c:v>
                </c:pt>
                <c:pt idx="8664">
                  <c:v>2.5092103009860539E-5</c:v>
                </c:pt>
                <c:pt idx="8665">
                  <c:v>2.5077907558848603E-5</c:v>
                </c:pt>
                <c:pt idx="8666">
                  <c:v>2.5063721799463173E-5</c:v>
                </c:pt>
                <c:pt idx="8667">
                  <c:v>2.5049545723961246E-5</c:v>
                </c:pt>
                <c:pt idx="8668">
                  <c:v>2.5035379324606858E-5</c:v>
                </c:pt>
                <c:pt idx="8669">
                  <c:v>2.5021222593671105E-5</c:v>
                </c:pt>
                <c:pt idx="8670">
                  <c:v>2.500707552343221E-5</c:v>
                </c:pt>
                <c:pt idx="8671">
                  <c:v>2.4992938106175356E-5</c:v>
                </c:pt>
                <c:pt idx="8672">
                  <c:v>2.4978810334192854E-5</c:v>
                </c:pt>
                <c:pt idx="8673">
                  <c:v>2.4964692199784111E-5</c:v>
                </c:pt>
                <c:pt idx="8674">
                  <c:v>2.4950583695255432E-5</c:v>
                </c:pt>
                <c:pt idx="8675">
                  <c:v>2.4936484812920271E-5</c:v>
                </c:pt>
                <c:pt idx="8676">
                  <c:v>2.4922395545099051E-5</c:v>
                </c:pt>
                <c:pt idx="8677">
                  <c:v>2.4908315884119239E-5</c:v>
                </c:pt>
                <c:pt idx="8678">
                  <c:v>2.4894245822315282E-5</c:v>
                </c:pt>
                <c:pt idx="8679">
                  <c:v>2.4880185352028612E-5</c:v>
                </c:pt>
                <c:pt idx="8680">
                  <c:v>2.4866134465607786E-5</c:v>
                </c:pt>
                <c:pt idx="8681">
                  <c:v>2.4852093155408187E-5</c:v>
                </c:pt>
                <c:pt idx="8682">
                  <c:v>2.4838061413792253E-5</c:v>
                </c:pt>
                <c:pt idx="8683">
                  <c:v>2.4824039233129388E-5</c:v>
                </c:pt>
                <c:pt idx="8684">
                  <c:v>2.4810026605795994E-5</c:v>
                </c:pt>
                <c:pt idx="8685">
                  <c:v>2.4796023524175383E-5</c:v>
                </c:pt>
                <c:pt idx="8686">
                  <c:v>2.4782029980657799E-5</c:v>
                </c:pt>
                <c:pt idx="8687">
                  <c:v>2.4768045967640549E-5</c:v>
                </c:pt>
                <c:pt idx="8688">
                  <c:v>2.4754071477527741E-5</c:v>
                </c:pt>
                <c:pt idx="8689">
                  <c:v>2.4740106502730456E-5</c:v>
                </c:pt>
                <c:pt idx="8690">
                  <c:v>2.4726151035666778E-5</c:v>
                </c:pt>
                <c:pt idx="8691">
                  <c:v>2.4712205068761641E-5</c:v>
                </c:pt>
                <c:pt idx="8692">
                  <c:v>2.4698268594446821E-5</c:v>
                </c:pt>
                <c:pt idx="8693">
                  <c:v>2.468434160516116E-5</c:v>
                </c:pt>
                <c:pt idx="8694">
                  <c:v>2.4670424093350196E-5</c:v>
                </c:pt>
                <c:pt idx="8695">
                  <c:v>2.4656516051466583E-5</c:v>
                </c:pt>
                <c:pt idx="8696">
                  <c:v>2.4642617471969672E-5</c:v>
                </c:pt>
                <c:pt idx="8697">
                  <c:v>2.4628728347325711E-5</c:v>
                </c:pt>
                <c:pt idx="8698">
                  <c:v>2.4614848670007969E-5</c:v>
                </c:pt>
                <c:pt idx="8699">
                  <c:v>2.4600978432496382E-5</c:v>
                </c:pt>
                <c:pt idx="8700">
                  <c:v>2.4587117627277835E-5</c:v>
                </c:pt>
                <c:pt idx="8701">
                  <c:v>2.4573266246846008E-5</c:v>
                </c:pt>
                <c:pt idx="8702">
                  <c:v>2.4559424283701508E-5</c:v>
                </c:pt>
                <c:pt idx="8703">
                  <c:v>2.4545591730351736E-5</c:v>
                </c:pt>
                <c:pt idx="8704">
                  <c:v>2.4531768579310898E-5</c:v>
                </c:pt>
                <c:pt idx="8705">
                  <c:v>2.4517954823099932E-5</c:v>
                </c:pt>
                <c:pt idx="8706">
                  <c:v>2.4504150454246773E-5</c:v>
                </c:pt>
                <c:pt idx="8707">
                  <c:v>2.4490355465286039E-5</c:v>
                </c:pt>
                <c:pt idx="8708">
                  <c:v>2.4476569848759164E-5</c:v>
                </c:pt>
                <c:pt idx="8709">
                  <c:v>2.4462793597214406E-5</c:v>
                </c:pt>
                <c:pt idx="8710">
                  <c:v>2.4449026703206733E-5</c:v>
                </c:pt>
                <c:pt idx="8711">
                  <c:v>2.4435269159297978E-5</c:v>
                </c:pt>
                <c:pt idx="8712">
                  <c:v>2.4421520958056667E-5</c:v>
                </c:pt>
                <c:pt idx="8713">
                  <c:v>2.4407782092058185E-5</c:v>
                </c:pt>
                <c:pt idx="8714">
                  <c:v>2.4394052553884517E-5</c:v>
                </c:pt>
                <c:pt idx="8715">
                  <c:v>2.4380332336124583E-5</c:v>
                </c:pt>
                <c:pt idx="8716">
                  <c:v>2.4366621431373848E-5</c:v>
                </c:pt>
                <c:pt idx="8717">
                  <c:v>2.4352919832234699E-5</c:v>
                </c:pt>
                <c:pt idx="8718">
                  <c:v>2.4339227531316178E-5</c:v>
                </c:pt>
                <c:pt idx="8719">
                  <c:v>2.4325544521233921E-5</c:v>
                </c:pt>
                <c:pt idx="8720">
                  <c:v>2.431187079461049E-5</c:v>
                </c:pt>
                <c:pt idx="8721">
                  <c:v>2.4298206344075012E-5</c:v>
                </c:pt>
                <c:pt idx="8722">
                  <c:v>2.4284551162263405E-5</c:v>
                </c:pt>
                <c:pt idx="8723">
                  <c:v>2.4270905241818198E-5</c:v>
                </c:pt>
                <c:pt idx="8724">
                  <c:v>2.4257268575388646E-5</c:v>
                </c:pt>
                <c:pt idx="8725">
                  <c:v>2.4243641155630657E-5</c:v>
                </c:pt>
                <c:pt idx="8726">
                  <c:v>2.4230022975206898E-5</c:v>
                </c:pt>
                <c:pt idx="8727">
                  <c:v>2.4216414026786583E-5</c:v>
                </c:pt>
                <c:pt idx="8728">
                  <c:v>2.4202814303045657E-5</c:v>
                </c:pt>
                <c:pt idx="8729">
                  <c:v>2.4189223796666696E-5</c:v>
                </c:pt>
                <c:pt idx="8730">
                  <c:v>2.4175642500338938E-5</c:v>
                </c:pt>
                <c:pt idx="8731">
                  <c:v>2.4162070406758206E-5</c:v>
                </c:pt>
                <c:pt idx="8732">
                  <c:v>2.4148507508627083E-5</c:v>
                </c:pt>
                <c:pt idx="8733">
                  <c:v>2.4134953798654582E-5</c:v>
                </c:pt>
                <c:pt idx="8734">
                  <c:v>2.4121409269556516E-5</c:v>
                </c:pt>
                <c:pt idx="8735">
                  <c:v>2.4107873914055238E-5</c:v>
                </c:pt>
                <c:pt idx="8736">
                  <c:v>2.4094347724879689E-5</c:v>
                </c:pt>
                <c:pt idx="8737">
                  <c:v>2.4080830694765399E-5</c:v>
                </c:pt>
                <c:pt idx="8738">
                  <c:v>2.4067322816454518E-5</c:v>
                </c:pt>
                <c:pt idx="8739">
                  <c:v>2.4053824082695805E-5</c:v>
                </c:pt>
                <c:pt idx="8740">
                  <c:v>2.404033448624458E-5</c:v>
                </c:pt>
                <c:pt idx="8741">
                  <c:v>2.4026854019862631E-5</c:v>
                </c:pt>
                <c:pt idx="8742">
                  <c:v>2.4013382676318543E-5</c:v>
                </c:pt>
                <c:pt idx="8743">
                  <c:v>2.3999920448387192E-5</c:v>
                </c:pt>
                <c:pt idx="8744">
                  <c:v>2.3986467328850202E-5</c:v>
                </c:pt>
                <c:pt idx="8745">
                  <c:v>2.3973023310495646E-5</c:v>
                </c:pt>
                <c:pt idx="8746">
                  <c:v>2.3959588386118184E-5</c:v>
                </c:pt>
                <c:pt idx="8747">
                  <c:v>2.3946162548518954E-5</c:v>
                </c:pt>
                <c:pt idx="8748">
                  <c:v>2.3932745790505612E-5</c:v>
                </c:pt>
                <c:pt idx="8749">
                  <c:v>2.391933810489241E-5</c:v>
                </c:pt>
                <c:pt idx="8750">
                  <c:v>2.3905939484500092E-5</c:v>
                </c:pt>
                <c:pt idx="8751">
                  <c:v>2.3892549922155831E-5</c:v>
                </c:pt>
                <c:pt idx="8752">
                  <c:v>2.3879169410693376E-5</c:v>
                </c:pt>
                <c:pt idx="8753">
                  <c:v>2.3865797942952886E-5</c:v>
                </c:pt>
                <c:pt idx="8754">
                  <c:v>2.3852435511781154E-5</c:v>
                </c:pt>
                <c:pt idx="8755">
                  <c:v>2.3839082110031288E-5</c:v>
                </c:pt>
                <c:pt idx="8756">
                  <c:v>2.3825737730562945E-5</c:v>
                </c:pt>
                <c:pt idx="8757">
                  <c:v>2.3812402366242208E-5</c:v>
                </c:pt>
                <c:pt idx="8758">
                  <c:v>2.3799076009941712E-5</c:v>
                </c:pt>
                <c:pt idx="8759">
                  <c:v>2.3785758654540434E-5</c:v>
                </c:pt>
                <c:pt idx="8760">
                  <c:v>2.377245029292381E-5</c:v>
                </c:pt>
                <c:pt idx="8761">
                  <c:v>2.3759150917983806E-5</c:v>
                </c:pt>
                <c:pt idx="8762">
                  <c:v>2.3745860522618739E-5</c:v>
                </c:pt>
                <c:pt idx="8763">
                  <c:v>2.3732579099733291E-5</c:v>
                </c:pt>
                <c:pt idx="8764">
                  <c:v>2.3719306642238742E-5</c:v>
                </c:pt>
                <c:pt idx="8765">
                  <c:v>2.3706043143052641E-5</c:v>
                </c:pt>
                <c:pt idx="8766">
                  <c:v>2.3692788595098991E-5</c:v>
                </c:pt>
                <c:pt idx="8767">
                  <c:v>2.3679542991308185E-5</c:v>
                </c:pt>
                <c:pt idx="8768">
                  <c:v>2.3666306324617002E-5</c:v>
                </c:pt>
                <c:pt idx="8769">
                  <c:v>2.3653078587968641E-5</c:v>
                </c:pt>
                <c:pt idx="8770">
                  <c:v>2.3639859774312602E-5</c:v>
                </c:pt>
                <c:pt idx="8771">
                  <c:v>2.3626649876604852E-5</c:v>
                </c:pt>
                <c:pt idx="8772">
                  <c:v>2.3613448887807698E-5</c:v>
                </c:pt>
                <c:pt idx="8773">
                  <c:v>2.3600256800889775E-5</c:v>
                </c:pt>
                <c:pt idx="8774">
                  <c:v>2.3587073608826079E-5</c:v>
                </c:pt>
                <c:pt idx="8775">
                  <c:v>2.3573899304597942E-5</c:v>
                </c:pt>
                <c:pt idx="8776">
                  <c:v>2.3560733881193142E-5</c:v>
                </c:pt>
                <c:pt idx="8777">
                  <c:v>2.3547577331605611E-5</c:v>
                </c:pt>
                <c:pt idx="8778">
                  <c:v>2.3534429648835747E-5</c:v>
                </c:pt>
                <c:pt idx="8779">
                  <c:v>2.352129082589028E-5</c:v>
                </c:pt>
                <c:pt idx="8780">
                  <c:v>2.350816085578211E-5</c:v>
                </c:pt>
                <c:pt idx="8781">
                  <c:v>2.3495039731530591E-5</c:v>
                </c:pt>
                <c:pt idx="8782">
                  <c:v>2.3481927446161344E-5</c:v>
                </c:pt>
                <c:pt idx="8783">
                  <c:v>2.3468823992706176E-5</c:v>
                </c:pt>
                <c:pt idx="8784">
                  <c:v>2.3455729364203394E-5</c:v>
                </c:pt>
                <c:pt idx="8785">
                  <c:v>2.3442643553697403E-5</c:v>
                </c:pt>
                <c:pt idx="8786">
                  <c:v>2.3429566554238933E-5</c:v>
                </c:pt>
                <c:pt idx="8787">
                  <c:v>2.3416498358885047E-5</c:v>
                </c:pt>
                <c:pt idx="8788">
                  <c:v>2.340343896069902E-5</c:v>
                </c:pt>
                <c:pt idx="8789">
                  <c:v>2.3390388352750377E-5</c:v>
                </c:pt>
                <c:pt idx="8790">
                  <c:v>2.3377346528114942E-5</c:v>
                </c:pt>
                <c:pt idx="8791">
                  <c:v>2.3364313479874686E-5</c:v>
                </c:pt>
                <c:pt idx="8792">
                  <c:v>2.3351289201117878E-5</c:v>
                </c:pt>
                <c:pt idx="8793">
                  <c:v>2.3338273684939128E-5</c:v>
                </c:pt>
                <c:pt idx="8794">
                  <c:v>2.3325266924439052E-5</c:v>
                </c:pt>
                <c:pt idx="8795">
                  <c:v>2.3312268912724682E-5</c:v>
                </c:pt>
                <c:pt idx="8796">
                  <c:v>2.3299279642909142E-5</c:v>
                </c:pt>
                <c:pt idx="8797">
                  <c:v>2.3286299108111784E-5</c:v>
                </c:pt>
                <c:pt idx="8798">
                  <c:v>2.327332730145821E-5</c:v>
                </c:pt>
                <c:pt idx="8799">
                  <c:v>2.3260364216080175E-5</c:v>
                </c:pt>
                <c:pt idx="8800">
                  <c:v>2.3247409845115612E-5</c:v>
                </c:pt>
                <c:pt idx="8801">
                  <c:v>2.323446418170869E-5</c:v>
                </c:pt>
                <c:pt idx="8802">
                  <c:v>2.3221527219009721E-5</c:v>
                </c:pt>
                <c:pt idx="8803">
                  <c:v>2.3208598950175151E-5</c:v>
                </c:pt>
                <c:pt idx="8804">
                  <c:v>2.319567936836761E-5</c:v>
                </c:pt>
                <c:pt idx="8805">
                  <c:v>2.3182768466755964E-5</c:v>
                </c:pt>
                <c:pt idx="8806">
                  <c:v>2.3169866238515083E-5</c:v>
                </c:pt>
                <c:pt idx="8807">
                  <c:v>2.3156972676826134E-5</c:v>
                </c:pt>
                <c:pt idx="8808">
                  <c:v>2.3144087774876245E-5</c:v>
                </c:pt>
                <c:pt idx="8809">
                  <c:v>2.3131211525858887E-5</c:v>
                </c:pt>
                <c:pt idx="8810">
                  <c:v>2.3118343922973455E-5</c:v>
                </c:pt>
                <c:pt idx="8811">
                  <c:v>2.3105484959425594E-5</c:v>
                </c:pt>
                <c:pt idx="8812">
                  <c:v>2.3092634628427052E-5</c:v>
                </c:pt>
                <c:pt idx="8813">
                  <c:v>2.3079792923195653E-5</c:v>
                </c:pt>
                <c:pt idx="8814">
                  <c:v>2.306695983695523E-5</c:v>
                </c:pt>
                <c:pt idx="8815">
                  <c:v>2.305413536293589E-5</c:v>
                </c:pt>
                <c:pt idx="8816">
                  <c:v>2.3041319494373786E-5</c:v>
                </c:pt>
                <c:pt idx="8817">
                  <c:v>2.3028512224510983E-5</c:v>
                </c:pt>
                <c:pt idx="8818">
                  <c:v>2.3015713546595805E-5</c:v>
                </c:pt>
                <c:pt idx="8819">
                  <c:v>2.3002923453882601E-5</c:v>
                </c:pt>
                <c:pt idx="8820">
                  <c:v>2.2990141939631755E-5</c:v>
                </c:pt>
                <c:pt idx="8821">
                  <c:v>2.2977368997109778E-5</c:v>
                </c:pt>
                <c:pt idx="8822">
                  <c:v>2.2964604619589088E-5</c:v>
                </c:pt>
                <c:pt idx="8823">
                  <c:v>2.2951848800348314E-5</c:v>
                </c:pt>
                <c:pt idx="8824">
                  <c:v>2.2939101532672008E-5</c:v>
                </c:pt>
                <c:pt idx="8825">
                  <c:v>2.2926362809850797E-5</c:v>
                </c:pt>
                <c:pt idx="8826">
                  <c:v>2.2913632625181359E-5</c:v>
                </c:pt>
                <c:pt idx="8827">
                  <c:v>2.2900910971966353E-5</c:v>
                </c:pt>
                <c:pt idx="8828">
                  <c:v>2.2888197843514458E-5</c:v>
                </c:pt>
                <c:pt idx="8829">
                  <c:v>2.2875493233140366E-5</c:v>
                </c:pt>
                <c:pt idx="8830">
                  <c:v>2.2862797134164834E-5</c:v>
                </c:pt>
                <c:pt idx="8831">
                  <c:v>2.2850109539914506E-5</c:v>
                </c:pt>
                <c:pt idx="8832">
                  <c:v>2.283743044372209E-5</c:v>
                </c:pt>
                <c:pt idx="8833">
                  <c:v>2.2824759838926202E-5</c:v>
                </c:pt>
                <c:pt idx="8834">
                  <c:v>2.2812097718871607E-5</c:v>
                </c:pt>
                <c:pt idx="8835">
                  <c:v>2.2799444076908793E-5</c:v>
                </c:pt>
                <c:pt idx="8836">
                  <c:v>2.2786798906394444E-5</c:v>
                </c:pt>
                <c:pt idx="8837">
                  <c:v>2.2774162200691083E-5</c:v>
                </c:pt>
                <c:pt idx="8838">
                  <c:v>2.2761533953167191E-5</c:v>
                </c:pt>
                <c:pt idx="8839">
                  <c:v>2.2748914157197216E-5</c:v>
                </c:pt>
                <c:pt idx="8840">
                  <c:v>2.2736302806161605E-5</c:v>
                </c:pt>
                <c:pt idx="8841">
                  <c:v>2.2723699893446603E-5</c:v>
                </c:pt>
                <c:pt idx="8842">
                  <c:v>2.2711105412444595E-5</c:v>
                </c:pt>
                <c:pt idx="8843">
                  <c:v>2.2698519356553611E-5</c:v>
                </c:pt>
                <c:pt idx="8844">
                  <c:v>2.2685941719177862E-5</c:v>
                </c:pt>
                <c:pt idx="8845">
                  <c:v>2.2673372493727318E-5</c:v>
                </c:pt>
                <c:pt idx="8846">
                  <c:v>2.2660811673617868E-5</c:v>
                </c:pt>
                <c:pt idx="8847">
                  <c:v>2.2648259252271395E-5</c:v>
                </c:pt>
                <c:pt idx="8848">
                  <c:v>2.2635715223115605E-5</c:v>
                </c:pt>
                <c:pt idx="8849">
                  <c:v>2.2623179579584052E-5</c:v>
                </c:pt>
                <c:pt idx="8850">
                  <c:v>2.2610652315116255E-5</c:v>
                </c:pt>
                <c:pt idx="8851">
                  <c:v>2.2598133423157606E-5</c:v>
                </c:pt>
                <c:pt idx="8852">
                  <c:v>2.2585622897159279E-5</c:v>
                </c:pt>
                <c:pt idx="8853">
                  <c:v>2.2573120730578403E-5</c:v>
                </c:pt>
                <c:pt idx="8854">
                  <c:v>2.2560626916877915E-5</c:v>
                </c:pt>
                <c:pt idx="8855">
                  <c:v>2.2548141449526681E-5</c:v>
                </c:pt>
                <c:pt idx="8856">
                  <c:v>2.2535664321999256E-5</c:v>
                </c:pt>
                <c:pt idx="8857">
                  <c:v>2.2523195527776232E-5</c:v>
                </c:pt>
                <c:pt idx="8858">
                  <c:v>2.2510735060343878E-5</c:v>
                </c:pt>
                <c:pt idx="8859">
                  <c:v>2.2498282913194388E-5</c:v>
                </c:pt>
                <c:pt idx="8860">
                  <c:v>2.2485839079825748E-5</c:v>
                </c:pt>
                <c:pt idx="8861">
                  <c:v>2.2473403553741717E-5</c:v>
                </c:pt>
                <c:pt idx="8862">
                  <c:v>2.2460976328451948E-5</c:v>
                </c:pt>
                <c:pt idx="8863">
                  <c:v>2.2448557397471816E-5</c:v>
                </c:pt>
                <c:pt idx="8864">
                  <c:v>2.2436146754322626E-5</c:v>
                </c:pt>
                <c:pt idx="8865">
                  <c:v>2.2423744392531308E-5</c:v>
                </c:pt>
                <c:pt idx="8866">
                  <c:v>2.2411350305630718E-5</c:v>
                </c:pt>
                <c:pt idx="8867">
                  <c:v>2.2398964487159417E-5</c:v>
                </c:pt>
                <c:pt idx="8868">
                  <c:v>2.2386586930661718E-5</c:v>
                </c:pt>
                <c:pt idx="8869">
                  <c:v>2.2374217629687864E-5</c:v>
                </c:pt>
                <c:pt idx="8870">
                  <c:v>2.2361856577793648E-5</c:v>
                </c:pt>
                <c:pt idx="8871">
                  <c:v>2.2349503768540777E-5</c:v>
                </c:pt>
                <c:pt idx="8872">
                  <c:v>2.2337159195496612E-5</c:v>
                </c:pt>
                <c:pt idx="8873">
                  <c:v>2.2324822852234391E-5</c:v>
                </c:pt>
                <c:pt idx="8874">
                  <c:v>2.231249473233292E-5</c:v>
                </c:pt>
                <c:pt idx="8875">
                  <c:v>2.2300174829376941E-5</c:v>
                </c:pt>
                <c:pt idx="8876">
                  <c:v>2.2287863136956712E-5</c:v>
                </c:pt>
                <c:pt idx="8877">
                  <c:v>2.2275559648668394E-5</c:v>
                </c:pt>
                <c:pt idx="8878">
                  <c:v>2.2263264358113759E-5</c:v>
                </c:pt>
                <c:pt idx="8879">
                  <c:v>2.2250977258900331E-5</c:v>
                </c:pt>
                <c:pt idx="8880">
                  <c:v>2.223869834464133E-5</c:v>
                </c:pt>
                <c:pt idx="8881">
                  <c:v>2.2226427608955715E-5</c:v>
                </c:pt>
                <c:pt idx="8882">
                  <c:v>2.2214165045468098E-5</c:v>
                </c:pt>
                <c:pt idx="8883">
                  <c:v>2.2201910647808815E-5</c:v>
                </c:pt>
                <c:pt idx="8884">
                  <c:v>2.2189664409613817E-5</c:v>
                </c:pt>
                <c:pt idx="8885">
                  <c:v>2.2177426324524807E-5</c:v>
                </c:pt>
                <c:pt idx="8886">
                  <c:v>2.2165196386189119E-5</c:v>
                </c:pt>
                <c:pt idx="8887">
                  <c:v>2.215297458825985E-5</c:v>
                </c:pt>
                <c:pt idx="8888">
                  <c:v>2.214076092439558E-5</c:v>
                </c:pt>
                <c:pt idx="8889">
                  <c:v>2.2128555388260672E-5</c:v>
                </c:pt>
                <c:pt idx="8890">
                  <c:v>2.2116357973525188E-5</c:v>
                </c:pt>
                <c:pt idx="8891">
                  <c:v>2.2104168673864644E-5</c:v>
                </c:pt>
                <c:pt idx="8892">
                  <c:v>2.2091987482960405E-5</c:v>
                </c:pt>
                <c:pt idx="8893">
                  <c:v>2.2079814394499283E-5</c:v>
                </c:pt>
                <c:pt idx="8894">
                  <c:v>2.2067649402173892E-5</c:v>
                </c:pt>
                <c:pt idx="8895">
                  <c:v>2.2055492499682324E-5</c:v>
                </c:pt>
                <c:pt idx="8896">
                  <c:v>2.204334368072841E-5</c:v>
                </c:pt>
                <c:pt idx="8897">
                  <c:v>2.2031202939021449E-5</c:v>
                </c:pt>
                <c:pt idx="8898">
                  <c:v>2.2019070268276478E-5</c:v>
                </c:pt>
                <c:pt idx="8899">
                  <c:v>2.2006945662214072E-5</c:v>
                </c:pt>
                <c:pt idx="8900">
                  <c:v>2.1994829114560377E-5</c:v>
                </c:pt>
                <c:pt idx="8901">
                  <c:v>2.1982720619047203E-5</c:v>
                </c:pt>
                <c:pt idx="8902">
                  <c:v>2.1970620169411889E-5</c:v>
                </c:pt>
                <c:pt idx="8903">
                  <c:v>2.1958527759397347E-5</c:v>
                </c:pt>
                <c:pt idx="8904">
                  <c:v>2.1946443382752073E-5</c:v>
                </c:pt>
                <c:pt idx="8905">
                  <c:v>2.1934367033230157E-5</c:v>
                </c:pt>
                <c:pt idx="8906">
                  <c:v>2.1922298704591157E-5</c:v>
                </c:pt>
                <c:pt idx="8907">
                  <c:v>2.1910238390600282E-5</c:v>
                </c:pt>
                <c:pt idx="8908">
                  <c:v>2.1898186085028262E-5</c:v>
                </c:pt>
                <c:pt idx="8909">
                  <c:v>2.1886141781651391E-5</c:v>
                </c:pt>
                <c:pt idx="8910">
                  <c:v>2.1874105474251421E-5</c:v>
                </c:pt>
                <c:pt idx="8911">
                  <c:v>2.1862077156615703E-5</c:v>
                </c:pt>
                <c:pt idx="8912">
                  <c:v>2.1850056822537123E-5</c:v>
                </c:pt>
                <c:pt idx="8913">
                  <c:v>2.1838044465814087E-5</c:v>
                </c:pt>
                <c:pt idx="8914">
                  <c:v>2.1826040080250422E-5</c:v>
                </c:pt>
                <c:pt idx="8915">
                  <c:v>2.1814043659655618E-5</c:v>
                </c:pt>
                <c:pt idx="8916">
                  <c:v>2.1802055197844534E-5</c:v>
                </c:pt>
                <c:pt idx="8917">
                  <c:v>2.1790074688637602E-5</c:v>
                </c:pt>
                <c:pt idx="8918">
                  <c:v>2.1778102125860801E-5</c:v>
                </c:pt>
                <c:pt idx="8919">
                  <c:v>2.1766137503345412E-5</c:v>
                </c:pt>
                <c:pt idx="8920">
                  <c:v>2.1754180814928391E-5</c:v>
                </c:pt>
                <c:pt idx="8921">
                  <c:v>2.1742232054452086E-5</c:v>
                </c:pt>
                <c:pt idx="8922">
                  <c:v>2.1730291215764299E-5</c:v>
                </c:pt>
                <c:pt idx="8923">
                  <c:v>2.1718358292718337E-5</c:v>
                </c:pt>
                <c:pt idx="8924">
                  <c:v>2.1706433279172972E-5</c:v>
                </c:pt>
                <c:pt idx="8925">
                  <c:v>2.1694516168992405E-5</c:v>
                </c:pt>
                <c:pt idx="8926">
                  <c:v>2.1682606956046292E-5</c:v>
                </c:pt>
                <c:pt idx="8927">
                  <c:v>2.1670705634209773E-5</c:v>
                </c:pt>
                <c:pt idx="8928">
                  <c:v>2.1658812197363348E-5</c:v>
                </c:pt>
                <c:pt idx="8929">
                  <c:v>2.1646926639392983E-5</c:v>
                </c:pt>
                <c:pt idx="8930">
                  <c:v>2.1635048954190144E-5</c:v>
                </c:pt>
                <c:pt idx="8931">
                  <c:v>2.1623179135651594E-5</c:v>
                </c:pt>
                <c:pt idx="8932">
                  <c:v>2.1611317177679636E-5</c:v>
                </c:pt>
                <c:pt idx="8933">
                  <c:v>2.1599463074181842E-5</c:v>
                </c:pt>
                <c:pt idx="8934">
                  <c:v>2.1587616819071417E-5</c:v>
                </c:pt>
                <c:pt idx="8935">
                  <c:v>2.157577840626672E-5</c:v>
                </c:pt>
                <c:pt idx="8936">
                  <c:v>2.1563947829691608E-5</c:v>
                </c:pt>
                <c:pt idx="8937">
                  <c:v>2.1552125083275368E-5</c:v>
                </c:pt>
                <c:pt idx="8938">
                  <c:v>2.1540310160952616E-5</c:v>
                </c:pt>
                <c:pt idx="8939">
                  <c:v>2.1528503056663391E-5</c:v>
                </c:pt>
                <c:pt idx="8940">
                  <c:v>2.1516703764353067E-5</c:v>
                </c:pt>
                <c:pt idx="8941">
                  <c:v>2.1504912277972399E-5</c:v>
                </c:pt>
                <c:pt idx="8942">
                  <c:v>2.1493128591477495E-5</c:v>
                </c:pt>
                <c:pt idx="8943">
                  <c:v>2.1481352698829865E-5</c:v>
                </c:pt>
                <c:pt idx="8944">
                  <c:v>2.1469584593996259E-5</c:v>
                </c:pt>
                <c:pt idx="8945">
                  <c:v>2.1457824270948979E-5</c:v>
                </c:pt>
                <c:pt idx="8946">
                  <c:v>2.1446071723665497E-5</c:v>
                </c:pt>
                <c:pt idx="8947">
                  <c:v>2.1434326946128606E-5</c:v>
                </c:pt>
                <c:pt idx="8948">
                  <c:v>2.1422589932326546E-5</c:v>
                </c:pt>
                <c:pt idx="8949">
                  <c:v>2.1410860676252883E-5</c:v>
                </c:pt>
                <c:pt idx="8950">
                  <c:v>2.1399139171906356E-5</c:v>
                </c:pt>
                <c:pt idx="8951">
                  <c:v>2.1387425413291166E-5</c:v>
                </c:pt>
                <c:pt idx="8952">
                  <c:v>2.1375719394416787E-5</c:v>
                </c:pt>
                <c:pt idx="8953">
                  <c:v>2.1364021109297908E-5</c:v>
                </c:pt>
                <c:pt idx="8954">
                  <c:v>2.1352330551954699E-5</c:v>
                </c:pt>
                <c:pt idx="8955">
                  <c:v>2.1340647716412463E-5</c:v>
                </c:pt>
                <c:pt idx="8956">
                  <c:v>2.1328972596701815E-5</c:v>
                </c:pt>
                <c:pt idx="8957">
                  <c:v>2.1317305186858741E-5</c:v>
                </c:pt>
                <c:pt idx="8958">
                  <c:v>2.1305645480924441E-5</c:v>
                </c:pt>
                <c:pt idx="8959">
                  <c:v>2.129399347294535E-5</c:v>
                </c:pt>
                <c:pt idx="8960">
                  <c:v>2.1282349156973252E-5</c:v>
                </c:pt>
                <c:pt idx="8961">
                  <c:v>2.127071252706519E-5</c:v>
                </c:pt>
                <c:pt idx="8962">
                  <c:v>2.125908357728335E-5</c:v>
                </c:pt>
                <c:pt idx="8963">
                  <c:v>2.124746230169533E-5</c:v>
                </c:pt>
                <c:pt idx="8964">
                  <c:v>2.1235848694373895E-5</c:v>
                </c:pt>
                <c:pt idx="8965">
                  <c:v>2.1224242749396992E-5</c:v>
                </c:pt>
                <c:pt idx="8966">
                  <c:v>2.1212644460847921E-5</c:v>
                </c:pt>
                <c:pt idx="8967">
                  <c:v>2.1201053822815175E-5</c:v>
                </c:pt>
                <c:pt idx="8968">
                  <c:v>2.1189470829392401E-5</c:v>
                </c:pt>
                <c:pt idx="8969">
                  <c:v>2.1177895474678598E-5</c:v>
                </c:pt>
                <c:pt idx="8970">
                  <c:v>2.1166327752777809E-5</c:v>
                </c:pt>
                <c:pt idx="8971">
                  <c:v>2.1154767657799467E-5</c:v>
                </c:pt>
                <c:pt idx="8972">
                  <c:v>2.1143215183858099E-5</c:v>
                </c:pt>
                <c:pt idx="8973">
                  <c:v>2.1131670325073462E-5</c:v>
                </c:pt>
                <c:pt idx="8974">
                  <c:v>2.1120133075570468E-5</c:v>
                </c:pt>
                <c:pt idx="8975">
                  <c:v>2.1108603429479323E-5</c:v>
                </c:pt>
                <c:pt idx="8976">
                  <c:v>2.109708138093529E-5</c:v>
                </c:pt>
                <c:pt idx="8977">
                  <c:v>2.1085566924078949E-5</c:v>
                </c:pt>
                <c:pt idx="8978">
                  <c:v>2.1074060053055914E-5</c:v>
                </c:pt>
                <c:pt idx="8979">
                  <c:v>2.1062560762017031E-5</c:v>
                </c:pt>
                <c:pt idx="8980">
                  <c:v>2.1051069045118349E-5</c:v>
                </c:pt>
                <c:pt idx="8981">
                  <c:v>2.1039584896521017E-5</c:v>
                </c:pt>
                <c:pt idx="8982">
                  <c:v>2.1028108310391352E-5</c:v>
                </c:pt>
                <c:pt idx="8983">
                  <c:v>2.1016639280900846E-5</c:v>
                </c:pt>
                <c:pt idx="8984">
                  <c:v>2.1005177802226142E-5</c:v>
                </c:pt>
                <c:pt idx="8985">
                  <c:v>2.099372386854888E-5</c:v>
                </c:pt>
                <c:pt idx="8986">
                  <c:v>2.0982277474056091E-5</c:v>
                </c:pt>
                <c:pt idx="8987">
                  <c:v>2.0970838612939664E-5</c:v>
                </c:pt>
                <c:pt idx="8988">
                  <c:v>2.0959407279396803E-5</c:v>
                </c:pt>
                <c:pt idx="8989">
                  <c:v>2.0947983467629797E-5</c:v>
                </c:pt>
                <c:pt idx="8990">
                  <c:v>2.0936567171845924E-5</c:v>
                </c:pt>
                <c:pt idx="8991">
                  <c:v>2.0925158386257716E-5</c:v>
                </c:pt>
                <c:pt idx="8992">
                  <c:v>2.0913757105082754E-5</c:v>
                </c:pt>
                <c:pt idx="8993">
                  <c:v>2.0902363322543699E-5</c:v>
                </c:pt>
                <c:pt idx="8994">
                  <c:v>2.0890977032868349E-5</c:v>
                </c:pt>
                <c:pt idx="8995">
                  <c:v>2.0879598230289492E-5</c:v>
                </c:pt>
                <c:pt idx="8996">
                  <c:v>2.0868226909045146E-5</c:v>
                </c:pt>
                <c:pt idx="8997">
                  <c:v>2.0856863063378291E-5</c:v>
                </c:pt>
                <c:pt idx="8998">
                  <c:v>2.0845506687537021E-5</c:v>
                </c:pt>
                <c:pt idx="8999">
                  <c:v>2.0834157775774492E-5</c:v>
                </c:pt>
                <c:pt idx="9000">
                  <c:v>2.0822816322348881E-5</c:v>
                </c:pt>
                <c:pt idx="9001">
                  <c:v>2.0811482321523573E-5</c:v>
                </c:pt>
                <c:pt idx="9002">
                  <c:v>2.0800155767566798E-5</c:v>
                </c:pt>
                <c:pt idx="9003">
                  <c:v>2.0788836654751943E-5</c:v>
                </c:pt>
                <c:pt idx="9004">
                  <c:v>2.0777524977357441E-5</c:v>
                </c:pt>
                <c:pt idx="9005">
                  <c:v>2.0766220729666781E-5</c:v>
                </c:pt>
                <c:pt idx="9006">
                  <c:v>2.0754923905968381E-5</c:v>
                </c:pt>
                <c:pt idx="9007">
                  <c:v>2.0743634500555813E-5</c:v>
                </c:pt>
                <c:pt idx="9008">
                  <c:v>2.0732352507727605E-5</c:v>
                </c:pt>
                <c:pt idx="9009">
                  <c:v>2.0721077921787265E-5</c:v>
                </c:pt>
                <c:pt idx="9010">
                  <c:v>2.0709810737043415E-5</c:v>
                </c:pt>
                <c:pt idx="9011">
                  <c:v>2.0698550947809582E-5</c:v>
                </c:pt>
                <c:pt idx="9012">
                  <c:v>2.0687298548404416E-5</c:v>
                </c:pt>
                <c:pt idx="9013">
                  <c:v>2.0676053533151382E-5</c:v>
                </c:pt>
                <c:pt idx="9014">
                  <c:v>2.0664815896379129E-5</c:v>
                </c:pt>
                <c:pt idx="9015">
                  <c:v>2.0653585632421152E-5</c:v>
                </c:pt>
                <c:pt idx="9016">
                  <c:v>2.0642362735616053E-5</c:v>
                </c:pt>
                <c:pt idx="9017">
                  <c:v>2.0631147200307298E-5</c:v>
                </c:pt>
                <c:pt idx="9018">
                  <c:v>2.0619939020843382E-5</c:v>
                </c:pt>
                <c:pt idx="9019">
                  <c:v>2.0608738191577747E-5</c:v>
                </c:pt>
                <c:pt idx="9020">
                  <c:v>2.0597544706868836E-5</c:v>
                </c:pt>
                <c:pt idx="9021">
                  <c:v>2.058635856108004E-5</c:v>
                </c:pt>
                <c:pt idx="9022">
                  <c:v>2.0575179748579646E-5</c:v>
                </c:pt>
                <c:pt idx="9023">
                  <c:v>2.0564008263740937E-5</c:v>
                </c:pt>
                <c:pt idx="9024">
                  <c:v>2.0552844100942141E-5</c:v>
                </c:pt>
                <c:pt idx="9025">
                  <c:v>2.0541687254566413E-5</c:v>
                </c:pt>
                <c:pt idx="9026">
                  <c:v>2.0530537719001851E-5</c:v>
                </c:pt>
                <c:pt idx="9027">
                  <c:v>2.0519395488641468E-5</c:v>
                </c:pt>
                <c:pt idx="9028">
                  <c:v>2.0508260557883209E-5</c:v>
                </c:pt>
                <c:pt idx="9029">
                  <c:v>2.0497132921129954E-5</c:v>
                </c:pt>
                <c:pt idx="9030">
                  <c:v>2.0486012572789418E-5</c:v>
                </c:pt>
                <c:pt idx="9031">
                  <c:v>2.0474899507274371E-5</c:v>
                </c:pt>
                <c:pt idx="9032">
                  <c:v>2.0463793719002314E-5</c:v>
                </c:pt>
                <c:pt idx="9033">
                  <c:v>2.0452695202395803E-5</c:v>
                </c:pt>
                <c:pt idx="9034">
                  <c:v>2.0441603951882201E-5</c:v>
                </c:pt>
                <c:pt idx="9035">
                  <c:v>2.0430519961893819E-5</c:v>
                </c:pt>
                <c:pt idx="9036">
                  <c:v>2.041944322686777E-5</c:v>
                </c:pt>
                <c:pt idx="9037">
                  <c:v>2.0408373741246086E-5</c:v>
                </c:pt>
                <c:pt idx="9038">
                  <c:v>2.0397311499475714E-5</c:v>
                </c:pt>
                <c:pt idx="9039">
                  <c:v>2.038625649600839E-5</c:v>
                </c:pt>
                <c:pt idx="9040">
                  <c:v>2.0375208725300838E-5</c:v>
                </c:pt>
                <c:pt idx="9041">
                  <c:v>2.036416818181449E-5</c:v>
                </c:pt>
                <c:pt idx="9042">
                  <c:v>2.035313486001578E-5</c:v>
                </c:pt>
                <c:pt idx="9043">
                  <c:v>2.0342108754375889E-5</c:v>
                </c:pt>
                <c:pt idx="9044">
                  <c:v>2.0331089859370879E-5</c:v>
                </c:pt>
                <c:pt idx="9045">
                  <c:v>2.0320078169481662E-5</c:v>
                </c:pt>
                <c:pt idx="9046">
                  <c:v>2.0309073679194031E-5</c:v>
                </c:pt>
                <c:pt idx="9047">
                  <c:v>2.0298076382998452E-5</c:v>
                </c:pt>
                <c:pt idx="9048">
                  <c:v>2.0287086275390438E-5</c:v>
                </c:pt>
                <c:pt idx="9049">
                  <c:v>2.0276103350870163E-5</c:v>
                </c:pt>
                <c:pt idx="9050">
                  <c:v>2.0265127603942654E-5</c:v>
                </c:pt>
                <c:pt idx="9051">
                  <c:v>2.0254159029117799E-5</c:v>
                </c:pt>
                <c:pt idx="9052">
                  <c:v>2.0243197620910266E-5</c:v>
                </c:pt>
                <c:pt idx="9053">
                  <c:v>2.0232243373839489E-5</c:v>
                </c:pt>
                <c:pt idx="9054">
                  <c:v>2.0221296282429775E-5</c:v>
                </c:pt>
                <c:pt idx="9055">
                  <c:v>2.0210356341210138E-5</c:v>
                </c:pt>
                <c:pt idx="9056">
                  <c:v>2.0199423544714459E-5</c:v>
                </c:pt>
                <c:pt idx="9057">
                  <c:v>2.0188497887481396E-5</c:v>
                </c:pt>
                <c:pt idx="9058">
                  <c:v>2.0177579364054328E-5</c:v>
                </c:pt>
                <c:pt idx="9059">
                  <c:v>2.016666796898143E-5</c:v>
                </c:pt>
                <c:pt idx="9060">
                  <c:v>2.015576369681572E-5</c:v>
                </c:pt>
                <c:pt idx="9061">
                  <c:v>2.0144866542114881E-5</c:v>
                </c:pt>
                <c:pt idx="9062">
                  <c:v>2.0133976499441422E-5</c:v>
                </c:pt>
                <c:pt idx="9063">
                  <c:v>2.0123093563362577E-5</c:v>
                </c:pt>
                <c:pt idx="9064">
                  <c:v>2.0112217728450344E-5</c:v>
                </c:pt>
                <c:pt idx="9065">
                  <c:v>2.0101348989281449E-5</c:v>
                </c:pt>
                <c:pt idx="9066">
                  <c:v>2.0090487340437373E-5</c:v>
                </c:pt>
                <c:pt idx="9067">
                  <c:v>2.0079632776504425E-5</c:v>
                </c:pt>
                <c:pt idx="9068">
                  <c:v>2.0068785292073432E-5</c:v>
                </c:pt>
                <c:pt idx="9069">
                  <c:v>2.0057944881740194E-5</c:v>
                </c:pt>
                <c:pt idx="9070">
                  <c:v>2.0047111540105043E-5</c:v>
                </c:pt>
                <c:pt idx="9071">
                  <c:v>2.0036285261773156E-5</c:v>
                </c:pt>
                <c:pt idx="9072">
                  <c:v>2.002546604135429E-5</c:v>
                </c:pt>
                <c:pt idx="9073">
                  <c:v>2.0014653873463104E-5</c:v>
                </c:pt>
                <c:pt idx="9074">
                  <c:v>2.0003848752718818E-5</c:v>
                </c:pt>
                <c:pt idx="9075">
                  <c:v>1.9993050673745358E-5</c:v>
                </c:pt>
                <c:pt idx="9076">
                  <c:v>1.9982259631171406E-5</c:v>
                </c:pt>
                <c:pt idx="9077">
                  <c:v>1.9971475619630302E-5</c:v>
                </c:pt>
                <c:pt idx="9078">
                  <c:v>1.9960698633760068E-5</c:v>
                </c:pt>
                <c:pt idx="9079">
                  <c:v>1.9949928668203418E-5</c:v>
                </c:pt>
                <c:pt idx="9080">
                  <c:v>1.9939165717607764E-5</c:v>
                </c:pt>
                <c:pt idx="9081">
                  <c:v>1.9928409776625131E-5</c:v>
                </c:pt>
                <c:pt idx="9082">
                  <c:v>1.9917660839912305E-5</c:v>
                </c:pt>
                <c:pt idx="9083">
                  <c:v>1.9906918902130635E-5</c:v>
                </c:pt>
                <c:pt idx="9084">
                  <c:v>1.989618395794619E-5</c:v>
                </c:pt>
                <c:pt idx="9085">
                  <c:v>1.9885456002029709E-5</c:v>
                </c:pt>
                <c:pt idx="9086">
                  <c:v>1.9874735029056507E-5</c:v>
                </c:pt>
                <c:pt idx="9087">
                  <c:v>1.9864021033706628E-5</c:v>
                </c:pt>
                <c:pt idx="9088">
                  <c:v>1.9853314010664667E-5</c:v>
                </c:pt>
                <c:pt idx="9089">
                  <c:v>1.9842613954619943E-5</c:v>
                </c:pt>
                <c:pt idx="9090">
                  <c:v>1.983192086026636E-5</c:v>
                </c:pt>
                <c:pt idx="9091">
                  <c:v>1.9821234722302459E-5</c:v>
                </c:pt>
                <c:pt idx="9092">
                  <c:v>1.9810555535431413E-5</c:v>
                </c:pt>
                <c:pt idx="9093">
                  <c:v>1.9799883294360988E-5</c:v>
                </c:pt>
                <c:pt idx="9094">
                  <c:v>1.9789217993803571E-5</c:v>
                </c:pt>
                <c:pt idx="9095">
                  <c:v>1.9778559628476209E-5</c:v>
                </c:pt>
                <c:pt idx="9096">
                  <c:v>1.9767908193100462E-5</c:v>
                </c:pt>
                <c:pt idx="9097">
                  <c:v>1.9757263682402563E-5</c:v>
                </c:pt>
                <c:pt idx="9098">
                  <c:v>1.9746626091113324E-5</c:v>
                </c:pt>
                <c:pt idx="9099">
                  <c:v>1.9735995413968124E-5</c:v>
                </c:pt>
                <c:pt idx="9100">
                  <c:v>1.9725371645706954E-5</c:v>
                </c:pt>
                <c:pt idx="9101">
                  <c:v>1.9714754781074347E-5</c:v>
                </c:pt>
                <c:pt idx="9102">
                  <c:v>1.9704144814819488E-5</c:v>
                </c:pt>
                <c:pt idx="9103">
                  <c:v>1.9693541741696055E-5</c:v>
                </c:pt>
                <c:pt idx="9104">
                  <c:v>1.9682945556462337E-5</c:v>
                </c:pt>
                <c:pt idx="9105">
                  <c:v>1.9672356253881187E-5</c:v>
                </c:pt>
                <c:pt idx="9106">
                  <c:v>1.9661773828720035E-5</c:v>
                </c:pt>
                <c:pt idx="9107">
                  <c:v>1.9651198275750784E-5</c:v>
                </c:pt>
                <c:pt idx="9108">
                  <c:v>1.9640629589749995E-5</c:v>
                </c:pt>
                <c:pt idx="9109">
                  <c:v>1.9630067765498704E-5</c:v>
                </c:pt>
                <c:pt idx="9110">
                  <c:v>1.9619512797782522E-5</c:v>
                </c:pt>
                <c:pt idx="9111">
                  <c:v>1.9608964681391568E-5</c:v>
                </c:pt>
                <c:pt idx="9112">
                  <c:v>1.9598423411120524E-5</c:v>
                </c:pt>
                <c:pt idx="9113">
                  <c:v>1.958788898176857E-5</c:v>
                </c:pt>
                <c:pt idx="9114">
                  <c:v>1.9577361388139424E-5</c:v>
                </c:pt>
                <c:pt idx="9115">
                  <c:v>1.956684062504136E-5</c:v>
                </c:pt>
                <c:pt idx="9116">
                  <c:v>1.955632668728712E-5</c:v>
                </c:pt>
                <c:pt idx="9117">
                  <c:v>1.954581956969394E-5</c:v>
                </c:pt>
                <c:pt idx="9118">
                  <c:v>1.9535319267083628E-5</c:v>
                </c:pt>
                <c:pt idx="9119">
                  <c:v>1.9524825774282448E-5</c:v>
                </c:pt>
                <c:pt idx="9120">
                  <c:v>1.951433908612115E-5</c:v>
                </c:pt>
                <c:pt idx="9121">
                  <c:v>1.9503859197435051E-5</c:v>
                </c:pt>
                <c:pt idx="9122">
                  <c:v>1.9493386103063825E-5</c:v>
                </c:pt>
                <c:pt idx="9123">
                  <c:v>1.948291979785179E-5</c:v>
                </c:pt>
                <c:pt idx="9124">
                  <c:v>1.9472460276647616E-5</c:v>
                </c:pt>
                <c:pt idx="9125">
                  <c:v>1.9462007534304504E-5</c:v>
                </c:pt>
                <c:pt idx="9126">
                  <c:v>1.9451561565680114E-5</c:v>
                </c:pt>
                <c:pt idx="9127">
                  <c:v>1.9441122365636584E-5</c:v>
                </c:pt>
                <c:pt idx="9128">
                  <c:v>1.9430689929040468E-5</c:v>
                </c:pt>
                <c:pt idx="9129">
                  <c:v>1.9420264250762887E-5</c:v>
                </c:pt>
                <c:pt idx="9130">
                  <c:v>1.9409845325679291E-5</c:v>
                </c:pt>
                <c:pt idx="9131">
                  <c:v>1.9399433148669654E-5</c:v>
                </c:pt>
                <c:pt idx="9132">
                  <c:v>1.9389027714618374E-5</c:v>
                </c:pt>
                <c:pt idx="9133">
                  <c:v>1.937862901841426E-5</c:v>
                </c:pt>
                <c:pt idx="9134">
                  <c:v>1.9368237054950588E-5</c:v>
                </c:pt>
                <c:pt idx="9135">
                  <c:v>1.9357851819125128E-5</c:v>
                </c:pt>
                <c:pt idx="9136">
                  <c:v>1.9347473305839948E-5</c:v>
                </c:pt>
                <c:pt idx="9137">
                  <c:v>1.9337101510001615E-5</c:v>
                </c:pt>
                <c:pt idx="9138">
                  <c:v>1.9326736426521124E-5</c:v>
                </c:pt>
                <c:pt idx="9139">
                  <c:v>1.9316378050313862E-5</c:v>
                </c:pt>
                <c:pt idx="9140">
                  <c:v>1.9306026376299603E-5</c:v>
                </c:pt>
                <c:pt idx="9141">
                  <c:v>1.9295681399402584E-5</c:v>
                </c:pt>
                <c:pt idx="9142">
                  <c:v>1.9285343114551385E-5</c:v>
                </c:pt>
                <c:pt idx="9143">
                  <c:v>1.9275011516679023E-5</c:v>
                </c:pt>
                <c:pt idx="9144">
                  <c:v>1.9264686600722909E-5</c:v>
                </c:pt>
                <c:pt idx="9145">
                  <c:v>1.9254368361624805E-5</c:v>
                </c:pt>
                <c:pt idx="9146">
                  <c:v>1.9244056794330903E-5</c:v>
                </c:pt>
                <c:pt idx="9147">
                  <c:v>1.9233751893791732E-5</c:v>
                </c:pt>
                <c:pt idx="9148">
                  <c:v>1.9223453654962244E-5</c:v>
                </c:pt>
                <c:pt idx="9149">
                  <c:v>1.9213162072801693E-5</c:v>
                </c:pt>
                <c:pt idx="9150">
                  <c:v>1.9202877142273806E-5</c:v>
                </c:pt>
                <c:pt idx="9151">
                  <c:v>1.9192598858346567E-5</c:v>
                </c:pt>
                <c:pt idx="9152">
                  <c:v>1.918232721599239E-5</c:v>
                </c:pt>
                <c:pt idx="9153">
                  <c:v>1.9172062210187975E-5</c:v>
                </c:pt>
                <c:pt idx="9154">
                  <c:v>1.9161803835914459E-5</c:v>
                </c:pt>
                <c:pt idx="9155">
                  <c:v>1.9151552088157275E-5</c:v>
                </c:pt>
                <c:pt idx="9156">
                  <c:v>1.9141306961906172E-5</c:v>
                </c:pt>
                <c:pt idx="9157">
                  <c:v>1.9131068452155304E-5</c:v>
                </c:pt>
                <c:pt idx="9158">
                  <c:v>1.9120836553903098E-5</c:v>
                </c:pt>
                <c:pt idx="9159">
                  <c:v>1.9110611262152357E-5</c:v>
                </c:pt>
                <c:pt idx="9160">
                  <c:v>1.910039257191015E-5</c:v>
                </c:pt>
                <c:pt idx="9161">
                  <c:v>1.9090180478187942E-5</c:v>
                </c:pt>
                <c:pt idx="9162">
                  <c:v>1.9079974976001427E-5</c:v>
                </c:pt>
                <c:pt idx="9163">
                  <c:v>1.9069776060370731E-5</c:v>
                </c:pt>
                <c:pt idx="9164">
                  <c:v>1.9059583726320164E-5</c:v>
                </c:pt>
                <c:pt idx="9165">
                  <c:v>1.9049397968878389E-5</c:v>
                </c:pt>
                <c:pt idx="9166">
                  <c:v>1.9039218783078387E-5</c:v>
                </c:pt>
                <c:pt idx="9167">
                  <c:v>1.9029046163957433E-5</c:v>
                </c:pt>
                <c:pt idx="9168">
                  <c:v>1.901888010655707E-5</c:v>
                </c:pt>
                <c:pt idx="9169">
                  <c:v>1.9008720605923133E-5</c:v>
                </c:pt>
                <c:pt idx="9170">
                  <c:v>1.8998567657105742E-5</c:v>
                </c:pt>
                <c:pt idx="9171">
                  <c:v>1.8988421255159311E-5</c:v>
                </c:pt>
                <c:pt idx="9172">
                  <c:v>1.8978281395142488E-5</c:v>
                </c:pt>
                <c:pt idx="9173">
                  <c:v>1.8968148072118262E-5</c:v>
                </c:pt>
                <c:pt idx="9174">
                  <c:v>1.8958021281153814E-5</c:v>
                </c:pt>
                <c:pt idx="9175">
                  <c:v>1.8947901017320643E-5</c:v>
                </c:pt>
                <c:pt idx="9176">
                  <c:v>1.893778727569445E-5</c:v>
                </c:pt>
                <c:pt idx="9177">
                  <c:v>1.8927680051355262E-5</c:v>
                </c:pt>
                <c:pt idx="9178">
                  <c:v>1.89175793393873E-5</c:v>
                </c:pt>
                <c:pt idx="9179">
                  <c:v>1.890748513487902E-5</c:v>
                </c:pt>
                <c:pt idx="9180">
                  <c:v>1.8897397432923169E-5</c:v>
                </c:pt>
                <c:pt idx="9181">
                  <c:v>1.8887316228616722E-5</c:v>
                </c:pt>
                <c:pt idx="9182">
                  <c:v>1.8877241517060842E-5</c:v>
                </c:pt>
                <c:pt idx="9183">
                  <c:v>1.8867173293360988E-5</c:v>
                </c:pt>
                <c:pt idx="9184">
                  <c:v>1.8857111552626761E-5</c:v>
                </c:pt>
                <c:pt idx="9185">
                  <c:v>1.8847056289972101E-5</c:v>
                </c:pt>
                <c:pt idx="9186">
                  <c:v>1.8837007500515023E-5</c:v>
                </c:pt>
                <c:pt idx="9187">
                  <c:v>1.8826965179377863E-5</c:v>
                </c:pt>
                <c:pt idx="9188">
                  <c:v>1.8816929321687127E-5</c:v>
                </c:pt>
                <c:pt idx="9189">
                  <c:v>1.8806899922573519E-5</c:v>
                </c:pt>
                <c:pt idx="9190">
                  <c:v>1.8796876977171947E-5</c:v>
                </c:pt>
                <c:pt idx="9191">
                  <c:v>1.8786860480621533E-5</c:v>
                </c:pt>
                <c:pt idx="9192">
                  <c:v>1.8776850428065586E-5</c:v>
                </c:pt>
                <c:pt idx="9193">
                  <c:v>1.8766846814651552E-5</c:v>
                </c:pt>
                <c:pt idx="9194">
                  <c:v>1.8756849635531155E-5</c:v>
                </c:pt>
                <c:pt idx="9195">
                  <c:v>1.8746858885860216E-5</c:v>
                </c:pt>
                <c:pt idx="9196">
                  <c:v>1.8736874560798755E-5</c:v>
                </c:pt>
                <c:pt idx="9197">
                  <c:v>1.8726896655511016E-5</c:v>
                </c:pt>
                <c:pt idx="9198">
                  <c:v>1.8716925165165332E-5</c:v>
                </c:pt>
                <c:pt idx="9199">
                  <c:v>1.8706960084934236E-5</c:v>
                </c:pt>
                <c:pt idx="9200">
                  <c:v>1.869700140999445E-5</c:v>
                </c:pt>
                <c:pt idx="9201">
                  <c:v>1.8687049135526806E-5</c:v>
                </c:pt>
                <c:pt idx="9202">
                  <c:v>1.8677103256716306E-5</c:v>
                </c:pt>
                <c:pt idx="9203">
                  <c:v>1.8667163768752095E-5</c:v>
                </c:pt>
                <c:pt idx="9204">
                  <c:v>1.8657230666827457E-5</c:v>
                </c:pt>
                <c:pt idx="9205">
                  <c:v>1.8647303946139832E-5</c:v>
                </c:pt>
                <c:pt idx="9206">
                  <c:v>1.8637383601890773E-5</c:v>
                </c:pt>
                <c:pt idx="9207">
                  <c:v>1.8627469629286011E-5</c:v>
                </c:pt>
                <c:pt idx="9208">
                  <c:v>1.8617562023535321E-5</c:v>
                </c:pt>
                <c:pt idx="9209">
                  <c:v>1.8607660779852706E-5</c:v>
                </c:pt>
                <c:pt idx="9210">
                  <c:v>1.8597765893456208E-5</c:v>
                </c:pt>
                <c:pt idx="9211">
                  <c:v>1.8587877359568016E-5</c:v>
                </c:pt>
                <c:pt idx="9212">
                  <c:v>1.857799517341438E-5</c:v>
                </c:pt>
                <c:pt idx="9213">
                  <c:v>1.8568119330225801E-5</c:v>
                </c:pt>
                <c:pt idx="9214">
                  <c:v>1.8558249825236718E-5</c:v>
                </c:pt>
                <c:pt idx="9215">
                  <c:v>1.8548386653685773E-5</c:v>
                </c:pt>
                <c:pt idx="9216">
                  <c:v>1.8538529810815636E-5</c:v>
                </c:pt>
                <c:pt idx="9217">
                  <c:v>1.8528679291873114E-5</c:v>
                </c:pt>
                <c:pt idx="9218">
                  <c:v>1.8518835092109089E-5</c:v>
                </c:pt>
                <c:pt idx="9219">
                  <c:v>1.850899720677853E-5</c:v>
                </c:pt>
                <c:pt idx="9220">
                  <c:v>1.8499165631140503E-5</c:v>
                </c:pt>
                <c:pt idx="9221">
                  <c:v>1.8489340360458095E-5</c:v>
                </c:pt>
                <c:pt idx="9222">
                  <c:v>1.8479521389998528E-5</c:v>
                </c:pt>
                <c:pt idx="9223">
                  <c:v>1.8469708715033053E-5</c:v>
                </c:pt>
                <c:pt idx="9224">
                  <c:v>1.8459902330836983E-5</c:v>
                </c:pt>
                <c:pt idx="9225">
                  <c:v>1.8450102232689736E-5</c:v>
                </c:pt>
                <c:pt idx="9226">
                  <c:v>1.8440308415874717E-5</c:v>
                </c:pt>
                <c:pt idx="9227">
                  <c:v>1.843052087567945E-5</c:v>
                </c:pt>
                <c:pt idx="9228">
                  <c:v>1.8420739607395493E-5</c:v>
                </c:pt>
                <c:pt idx="9229">
                  <c:v>1.8410964606318379E-5</c:v>
                </c:pt>
                <c:pt idx="9230">
                  <c:v>1.840119586774777E-5</c:v>
                </c:pt>
                <c:pt idx="9231">
                  <c:v>1.8391433386987326E-5</c:v>
                </c:pt>
                <c:pt idx="9232">
                  <c:v>1.838167715934473E-5</c:v>
                </c:pt>
                <c:pt idx="9233">
                  <c:v>1.8371927180131754E-5</c:v>
                </c:pt>
                <c:pt idx="9234">
                  <c:v>1.8362183444664124E-5</c:v>
                </c:pt>
                <c:pt idx="9235">
                  <c:v>1.8352445948261594E-5</c:v>
                </c:pt>
                <c:pt idx="9236">
                  <c:v>1.8342714686247982E-5</c:v>
                </c:pt>
                <c:pt idx="9237">
                  <c:v>1.8332989653951057E-5</c:v>
                </c:pt>
                <c:pt idx="9238">
                  <c:v>1.8323270846702658E-5</c:v>
                </c:pt>
                <c:pt idx="9239">
                  <c:v>1.8313558259838604E-5</c:v>
                </c:pt>
                <c:pt idx="9240">
                  <c:v>1.83038518886987E-5</c:v>
                </c:pt>
                <c:pt idx="9241">
                  <c:v>1.8294151728626775E-5</c:v>
                </c:pt>
                <c:pt idx="9242">
                  <c:v>1.8284457774970637E-5</c:v>
                </c:pt>
                <c:pt idx="9243">
                  <c:v>1.8274770023082083E-5</c:v>
                </c:pt>
                <c:pt idx="9244">
                  <c:v>1.826508846831691E-5</c:v>
                </c:pt>
                <c:pt idx="9245">
                  <c:v>1.8255413106034861E-5</c:v>
                </c:pt>
                <c:pt idx="9246">
                  <c:v>1.8245743931599722E-5</c:v>
                </c:pt>
                <c:pt idx="9247">
                  <c:v>1.8236080940379188E-5</c:v>
                </c:pt>
                <c:pt idx="9248">
                  <c:v>1.8226424127744977E-5</c:v>
                </c:pt>
                <c:pt idx="9249">
                  <c:v>1.8216773489072732E-5</c:v>
                </c:pt>
                <c:pt idx="9250">
                  <c:v>1.8207129019742098E-5</c:v>
                </c:pt>
                <c:pt idx="9251">
                  <c:v>1.8197490715136601E-5</c:v>
                </c:pt>
                <c:pt idx="9252">
                  <c:v>1.8187858570643834E-5</c:v>
                </c:pt>
                <c:pt idx="9253">
                  <c:v>1.8178232581655261E-5</c:v>
                </c:pt>
                <c:pt idx="9254">
                  <c:v>1.8168612743566359E-5</c:v>
                </c:pt>
                <c:pt idx="9255">
                  <c:v>1.8158999051776465E-5</c:v>
                </c:pt>
                <c:pt idx="9256">
                  <c:v>1.8149391501688946E-5</c:v>
                </c:pt>
                <c:pt idx="9257">
                  <c:v>1.8139790088711005E-5</c:v>
                </c:pt>
                <c:pt idx="9258">
                  <c:v>1.8130194808253887E-5</c:v>
                </c:pt>
                <c:pt idx="9259">
                  <c:v>1.8120605655732695E-5</c:v>
                </c:pt>
                <c:pt idx="9260">
                  <c:v>1.8111022626566446E-5</c:v>
                </c:pt>
                <c:pt idx="9261">
                  <c:v>1.810144571617815E-5</c:v>
                </c:pt>
                <c:pt idx="9262">
                  <c:v>1.8091874919994648E-5</c:v>
                </c:pt>
                <c:pt idx="9263">
                  <c:v>1.8082310233446789E-5</c:v>
                </c:pt>
                <c:pt idx="9264">
                  <c:v>1.8072751651969249E-5</c:v>
                </c:pt>
                <c:pt idx="9265">
                  <c:v>1.8063199171000638E-5</c:v>
                </c:pt>
                <c:pt idx="9266">
                  <c:v>1.8053652785983493E-5</c:v>
                </c:pt>
                <c:pt idx="9267">
                  <c:v>1.8044112492364232E-5</c:v>
                </c:pt>
                <c:pt idx="9268">
                  <c:v>1.8034578285593155E-5</c:v>
                </c:pt>
                <c:pt idx="9269">
                  <c:v>1.8025050161124452E-5</c:v>
                </c:pt>
                <c:pt idx="9270">
                  <c:v>1.8015528114416239E-5</c:v>
                </c:pt>
                <c:pt idx="9271">
                  <c:v>1.8006012140930466E-5</c:v>
                </c:pt>
                <c:pt idx="9272">
                  <c:v>1.7996502236132994E-5</c:v>
                </c:pt>
                <c:pt idx="9273">
                  <c:v>1.7986998395493551E-5</c:v>
                </c:pt>
                <c:pt idx="9274">
                  <c:v>1.7977500614485742E-5</c:v>
                </c:pt>
                <c:pt idx="9275">
                  <c:v>1.7968008888587035E-5</c:v>
                </c:pt>
                <c:pt idx="9276">
                  <c:v>1.7958523213278773E-5</c:v>
                </c:pt>
                <c:pt idx="9277">
                  <c:v>1.7949043584046115E-5</c:v>
                </c:pt>
                <c:pt idx="9278">
                  <c:v>1.793956999637817E-5</c:v>
                </c:pt>
                <c:pt idx="9279">
                  <c:v>1.7930102445767834E-5</c:v>
                </c:pt>
                <c:pt idx="9280">
                  <c:v>1.7920640927711807E-5</c:v>
                </c:pt>
                <c:pt idx="9281">
                  <c:v>1.7911185437710795E-5</c:v>
                </c:pt>
                <c:pt idx="9282">
                  <c:v>1.7901735971269151E-5</c:v>
                </c:pt>
                <c:pt idx="9283">
                  <c:v>1.789229252389521E-5</c:v>
                </c:pt>
                <c:pt idx="9284">
                  <c:v>1.7882855091101109E-5</c:v>
                </c:pt>
                <c:pt idx="9285">
                  <c:v>1.7873423668402752E-5</c:v>
                </c:pt>
                <c:pt idx="9286">
                  <c:v>1.7863998251319956E-5</c:v>
                </c:pt>
                <c:pt idx="9287">
                  <c:v>1.785457883537631E-5</c:v>
                </c:pt>
                <c:pt idx="9288">
                  <c:v>1.7845165416099251E-5</c:v>
                </c:pt>
                <c:pt idx="9289">
                  <c:v>1.7835757989020018E-5</c:v>
                </c:pt>
                <c:pt idx="9290">
                  <c:v>1.7826356549673658E-5</c:v>
                </c:pt>
                <c:pt idx="9291">
                  <c:v>1.7816961093599061E-5</c:v>
                </c:pt>
                <c:pt idx="9292">
                  <c:v>1.7807571616338909E-5</c:v>
                </c:pt>
                <c:pt idx="9293">
                  <c:v>1.7798188113439615E-5</c:v>
                </c:pt>
                <c:pt idx="9294">
                  <c:v>1.7788810580451498E-5</c:v>
                </c:pt>
                <c:pt idx="9295">
                  <c:v>1.7779439012928628E-5</c:v>
                </c:pt>
                <c:pt idx="9296">
                  <c:v>1.7770073406428852E-5</c:v>
                </c:pt>
                <c:pt idx="9297">
                  <c:v>1.7760713756513826E-5</c:v>
                </c:pt>
                <c:pt idx="9298">
                  <c:v>1.7751360058748963E-5</c:v>
                </c:pt>
                <c:pt idx="9299">
                  <c:v>1.7742012308703516E-5</c:v>
                </c:pt>
                <c:pt idx="9300">
                  <c:v>1.7732670501950429E-5</c:v>
                </c:pt>
                <c:pt idx="9301">
                  <c:v>1.7723334634066492E-5</c:v>
                </c:pt>
                <c:pt idx="9302">
                  <c:v>1.7714004700632218E-5</c:v>
                </c:pt>
                <c:pt idx="9303">
                  <c:v>1.7704680697231927E-5</c:v>
                </c:pt>
                <c:pt idx="9304">
                  <c:v>1.7695362619453639E-5</c:v>
                </c:pt>
                <c:pt idx="9305">
                  <c:v>1.7686050462889225E-5</c:v>
                </c:pt>
                <c:pt idx="9306">
                  <c:v>1.7676744223134215E-5</c:v>
                </c:pt>
                <c:pt idx="9307">
                  <c:v>1.7667443895787964E-5</c:v>
                </c:pt>
                <c:pt idx="9308">
                  <c:v>1.7658149476453522E-5</c:v>
                </c:pt>
                <c:pt idx="9309">
                  <c:v>1.7648860960737729E-5</c:v>
                </c:pt>
                <c:pt idx="9310">
                  <c:v>1.7639578344251143E-5</c:v>
                </c:pt>
                <c:pt idx="9311">
                  <c:v>1.7630301622608026E-5</c:v>
                </c:pt>
                <c:pt idx="9312">
                  <c:v>1.7621030791426432E-5</c:v>
                </c:pt>
                <c:pt idx="9313">
                  <c:v>1.7611765846328135E-5</c:v>
                </c:pt>
                <c:pt idx="9314">
                  <c:v>1.76025067829386E-5</c:v>
                </c:pt>
                <c:pt idx="9315">
                  <c:v>1.7593253596887036E-5</c:v>
                </c:pt>
                <c:pt idx="9316">
                  <c:v>1.7584006283806371E-5</c:v>
                </c:pt>
                <c:pt idx="9317">
                  <c:v>1.7574764839333236E-5</c:v>
                </c:pt>
                <c:pt idx="9318">
                  <c:v>1.7565529259108028E-5</c:v>
                </c:pt>
                <c:pt idx="9319">
                  <c:v>1.7556299538774741E-5</c:v>
                </c:pt>
                <c:pt idx="9320">
                  <c:v>1.7547075673981211E-5</c:v>
                </c:pt>
                <c:pt idx="9321">
                  <c:v>1.7537857660378879E-5</c:v>
                </c:pt>
                <c:pt idx="9322">
                  <c:v>1.7528645493622921E-5</c:v>
                </c:pt>
                <c:pt idx="9323">
                  <c:v>1.751943916937219E-5</c:v>
                </c:pt>
                <c:pt idx="9324">
                  <c:v>1.7510238683289259E-5</c:v>
                </c:pt>
                <c:pt idx="9325">
                  <c:v>1.750104403104035E-5</c:v>
                </c:pt>
                <c:pt idx="9326">
                  <c:v>1.7491855208295405E-5</c:v>
                </c:pt>
                <c:pt idx="9327">
                  <c:v>1.7482672210727995E-5</c:v>
                </c:pt>
                <c:pt idx="9328">
                  <c:v>1.7473495034015425E-5</c:v>
                </c:pt>
                <c:pt idx="9329">
                  <c:v>1.7464323673838641E-5</c:v>
                </c:pt>
                <c:pt idx="9330">
                  <c:v>1.7455158125882286E-5</c:v>
                </c:pt>
                <c:pt idx="9331">
                  <c:v>1.7445998385834634E-5</c:v>
                </c:pt>
                <c:pt idx="9332">
                  <c:v>1.7436844449387664E-5</c:v>
                </c:pt>
                <c:pt idx="9333">
                  <c:v>1.7427696312236925E-5</c:v>
                </c:pt>
                <c:pt idx="9334">
                  <c:v>1.741855397008176E-5</c:v>
                </c:pt>
                <c:pt idx="9335">
                  <c:v>1.7409417418625075E-5</c:v>
                </c:pt>
                <c:pt idx="9336">
                  <c:v>1.7400286653573392E-5</c:v>
                </c:pt>
                <c:pt idx="9337">
                  <c:v>1.7391161670636971E-5</c:v>
                </c:pt>
                <c:pt idx="9338">
                  <c:v>1.7382042465529642E-5</c:v>
                </c:pt>
                <c:pt idx="9339">
                  <c:v>1.7372929033968935E-5</c:v>
                </c:pt>
                <c:pt idx="9340">
                  <c:v>1.7363821371675942E-5</c:v>
                </c:pt>
                <c:pt idx="9341">
                  <c:v>1.7354719474375419E-5</c:v>
                </c:pt>
                <c:pt idx="9342">
                  <c:v>1.7345623337795789E-5</c:v>
                </c:pt>
                <c:pt idx="9343">
                  <c:v>1.7336532957669043E-5</c:v>
                </c:pt>
                <c:pt idx="9344">
                  <c:v>1.7327448329730825E-5</c:v>
                </c:pt>
                <c:pt idx="9345">
                  <c:v>1.7318369449720368E-5</c:v>
                </c:pt>
                <c:pt idx="9346">
                  <c:v>1.7309296313380543E-5</c:v>
                </c:pt>
                <c:pt idx="9347">
                  <c:v>1.7300228916457849E-5</c:v>
                </c:pt>
                <c:pt idx="9348">
                  <c:v>1.7291167254702337E-5</c:v>
                </c:pt>
                <c:pt idx="9349">
                  <c:v>1.7282111323867698E-5</c:v>
                </c:pt>
                <c:pt idx="9350">
                  <c:v>1.7273061119711216E-5</c:v>
                </c:pt>
                <c:pt idx="9351">
                  <c:v>1.7264016637993794E-5</c:v>
                </c:pt>
                <c:pt idx="9352">
                  <c:v>1.7254977874479885E-5</c:v>
                </c:pt>
                <c:pt idx="9353">
                  <c:v>1.7245944824937589E-5</c:v>
                </c:pt>
                <c:pt idx="9354">
                  <c:v>1.7236917485138511E-5</c:v>
                </c:pt>
                <c:pt idx="9355">
                  <c:v>1.7227895850857943E-5</c:v>
                </c:pt>
                <c:pt idx="9356">
                  <c:v>1.7218879917874651E-5</c:v>
                </c:pt>
                <c:pt idx="9357">
                  <c:v>1.7209869681971052E-5</c:v>
                </c:pt>
                <c:pt idx="9358">
                  <c:v>1.7200865138933103E-5</c:v>
                </c:pt>
                <c:pt idx="9359">
                  <c:v>1.7191866284550325E-5</c:v>
                </c:pt>
                <c:pt idx="9360">
                  <c:v>1.7182873114615844E-5</c:v>
                </c:pt>
                <c:pt idx="9361">
                  <c:v>1.7173885624926283E-5</c:v>
                </c:pt>
                <c:pt idx="9362">
                  <c:v>1.7164903811281899E-5</c:v>
                </c:pt>
                <c:pt idx="9363">
                  <c:v>1.7155927669486463E-5</c:v>
                </c:pt>
                <c:pt idx="9364">
                  <c:v>1.7146957195347291E-5</c:v>
                </c:pt>
                <c:pt idx="9365">
                  <c:v>1.7137992384675255E-5</c:v>
                </c:pt>
                <c:pt idx="9366">
                  <c:v>1.7129033233284808E-5</c:v>
                </c:pt>
                <c:pt idx="9367">
                  <c:v>1.7120079736993906E-5</c:v>
                </c:pt>
                <c:pt idx="9368">
                  <c:v>1.7111131891624022E-5</c:v>
                </c:pt>
                <c:pt idx="9369">
                  <c:v>1.710218969300024E-5</c:v>
                </c:pt>
                <c:pt idx="9370">
                  <c:v>1.7093253136951085E-5</c:v>
                </c:pt>
                <c:pt idx="9371">
                  <c:v>1.7084322219308724E-5</c:v>
                </c:pt>
                <c:pt idx="9372">
                  <c:v>1.7075396935908721E-5</c:v>
                </c:pt>
                <c:pt idx="9373">
                  <c:v>1.7066477282590283E-5</c:v>
                </c:pt>
                <c:pt idx="9374">
                  <c:v>1.7057563255196014E-5</c:v>
                </c:pt>
                <c:pt idx="9375">
                  <c:v>1.7048654849572138E-5</c:v>
                </c:pt>
                <c:pt idx="9376">
                  <c:v>1.7039752061568343E-5</c:v>
                </c:pt>
                <c:pt idx="9377">
                  <c:v>1.7030854887037826E-5</c:v>
                </c:pt>
                <c:pt idx="9378">
                  <c:v>1.7021963321837269E-5</c:v>
                </c:pt>
                <c:pt idx="9379">
                  <c:v>1.7013077361826924E-5</c:v>
                </c:pt>
                <c:pt idx="9380">
                  <c:v>1.7004197002870484E-5</c:v>
                </c:pt>
                <c:pt idx="9381">
                  <c:v>1.699532224083516E-5</c:v>
                </c:pt>
                <c:pt idx="9382">
                  <c:v>1.698645307159163E-5</c:v>
                </c:pt>
                <c:pt idx="9383">
                  <c:v>1.6977589491014101E-5</c:v>
                </c:pt>
                <c:pt idx="9384">
                  <c:v>1.6968731494980244E-5</c:v>
                </c:pt>
                <c:pt idx="9385">
                  <c:v>1.6959879079371184E-5</c:v>
                </c:pt>
                <c:pt idx="9386">
                  <c:v>1.6951032240071565E-5</c:v>
                </c:pt>
                <c:pt idx="9387">
                  <c:v>1.6942190972969492E-5</c:v>
                </c:pt>
                <c:pt idx="9388">
                  <c:v>1.693335527395656E-5</c:v>
                </c:pt>
                <c:pt idx="9389">
                  <c:v>1.6924525138927798E-5</c:v>
                </c:pt>
                <c:pt idx="9390">
                  <c:v>1.6915700563781699E-5</c:v>
                </c:pt>
                <c:pt idx="9391">
                  <c:v>1.690688154442028E-5</c:v>
                </c:pt>
                <c:pt idx="9392">
                  <c:v>1.6898068076748943E-5</c:v>
                </c:pt>
                <c:pt idx="9393">
                  <c:v>1.6889260156676601E-5</c:v>
                </c:pt>
                <c:pt idx="9394">
                  <c:v>1.6880457780115604E-5</c:v>
                </c:pt>
                <c:pt idx="9395">
                  <c:v>1.6871660942981692E-5</c:v>
                </c:pt>
                <c:pt idx="9396">
                  <c:v>1.6862869641194149E-5</c:v>
                </c:pt>
                <c:pt idx="9397">
                  <c:v>1.6854083870675614E-5</c:v>
                </c:pt>
                <c:pt idx="9398">
                  <c:v>1.684530362735224E-5</c:v>
                </c:pt>
                <c:pt idx="9399">
                  <c:v>1.6836528907153557E-5</c:v>
                </c:pt>
                <c:pt idx="9400">
                  <c:v>1.6827759706012576E-5</c:v>
                </c:pt>
                <c:pt idx="9401">
                  <c:v>1.6818996019865669E-5</c:v>
                </c:pt>
                <c:pt idx="9402">
                  <c:v>1.6810237844652722E-5</c:v>
                </c:pt>
                <c:pt idx="9403">
                  <c:v>1.680148517631698E-5</c:v>
                </c:pt>
                <c:pt idx="9404">
                  <c:v>1.6792738010805122E-5</c:v>
                </c:pt>
                <c:pt idx="9405">
                  <c:v>1.678399634406726E-5</c:v>
                </c:pt>
                <c:pt idx="9406">
                  <c:v>1.6775260172056873E-5</c:v>
                </c:pt>
                <c:pt idx="9407">
                  <c:v>1.6766529490730976E-5</c:v>
                </c:pt>
                <c:pt idx="9408">
                  <c:v>1.6757804296049797E-5</c:v>
                </c:pt>
                <c:pt idx="9409">
                  <c:v>1.6749084583977113E-5</c:v>
                </c:pt>
                <c:pt idx="9410">
                  <c:v>1.6740370350480059E-5</c:v>
                </c:pt>
                <c:pt idx="9411">
                  <c:v>1.673166159152916E-5</c:v>
                </c:pt>
                <c:pt idx="9412">
                  <c:v>1.6722958303098357E-5</c:v>
                </c:pt>
                <c:pt idx="9413">
                  <c:v>1.6714260481164924E-5</c:v>
                </c:pt>
                <c:pt idx="9414">
                  <c:v>1.6705568121709619E-5</c:v>
                </c:pt>
                <c:pt idx="9415">
                  <c:v>1.6696881220716488E-5</c:v>
                </c:pt>
                <c:pt idx="9416">
                  <c:v>1.6688199774173011E-5</c:v>
                </c:pt>
                <c:pt idx="9417">
                  <c:v>1.667952377807003E-5</c:v>
                </c:pt>
                <c:pt idx="9418">
                  <c:v>1.6670853228401775E-5</c:v>
                </c:pt>
                <c:pt idx="9419">
                  <c:v>1.6662188121165835E-5</c:v>
                </c:pt>
                <c:pt idx="9420">
                  <c:v>1.6653528452363159E-5</c:v>
                </c:pt>
                <c:pt idx="9421">
                  <c:v>1.6644874217998101E-5</c:v>
                </c:pt>
                <c:pt idx="9422">
                  <c:v>1.6636225414078291E-5</c:v>
                </c:pt>
                <c:pt idx="9423">
                  <c:v>1.6627582036614812E-5</c:v>
                </c:pt>
                <c:pt idx="9424">
                  <c:v>1.6618944081622041E-5</c:v>
                </c:pt>
                <c:pt idx="9425">
                  <c:v>1.6610311545117783E-5</c:v>
                </c:pt>
                <c:pt idx="9426">
                  <c:v>1.6601684423123074E-5</c:v>
                </c:pt>
                <c:pt idx="9427">
                  <c:v>1.65930627116624E-5</c:v>
                </c:pt>
                <c:pt idx="9428">
                  <c:v>1.6584446406763526E-5</c:v>
                </c:pt>
                <c:pt idx="9429">
                  <c:v>1.6575835504457604E-5</c:v>
                </c:pt>
                <c:pt idx="9430">
                  <c:v>1.6567230000779082E-5</c:v>
                </c:pt>
                <c:pt idx="9431">
                  <c:v>1.6558629891765777E-5</c:v>
                </c:pt>
                <c:pt idx="9432">
                  <c:v>1.655003517345879E-5</c:v>
                </c:pt>
                <c:pt idx="9433">
                  <c:v>1.6541445841902594E-5</c:v>
                </c:pt>
                <c:pt idx="9434">
                  <c:v>1.6532861893144956E-5</c:v>
                </c:pt>
                <c:pt idx="9435">
                  <c:v>1.6524283323236986E-5</c:v>
                </c:pt>
                <c:pt idx="9436">
                  <c:v>1.65157101282331E-5</c:v>
                </c:pt>
                <c:pt idx="9437">
                  <c:v>1.6507142304191041E-5</c:v>
                </c:pt>
                <c:pt idx="9438">
                  <c:v>1.6498579847171838E-5</c:v>
                </c:pt>
                <c:pt idx="9439">
                  <c:v>1.6490022753239823E-5</c:v>
                </c:pt>
                <c:pt idx="9440">
                  <c:v>1.6481471018462691E-5</c:v>
                </c:pt>
                <c:pt idx="9441">
                  <c:v>1.6472924638911357E-5</c:v>
                </c:pt>
                <c:pt idx="9442">
                  <c:v>1.6464383610660104E-5</c:v>
                </c:pt>
                <c:pt idx="9443">
                  <c:v>1.6455847929786461E-5</c:v>
                </c:pt>
                <c:pt idx="9444">
                  <c:v>1.6447317592371303E-5</c:v>
                </c:pt>
                <c:pt idx="9445">
                  <c:v>1.6438792594498745E-5</c:v>
                </c:pt>
                <c:pt idx="9446">
                  <c:v>1.6430272932256206E-5</c:v>
                </c:pt>
                <c:pt idx="9447">
                  <c:v>1.6421758601734385E-5</c:v>
                </c:pt>
                <c:pt idx="9448">
                  <c:v>1.6413249599027265E-5</c:v>
                </c:pt>
                <c:pt idx="9449">
                  <c:v>1.6404745920232117E-5</c:v>
                </c:pt>
                <c:pt idx="9450">
                  <c:v>1.6396247561449442E-5</c:v>
                </c:pt>
                <c:pt idx="9451">
                  <c:v>1.6387754518783099E-5</c:v>
                </c:pt>
                <c:pt idx="9452">
                  <c:v>1.6379266788340087E-5</c:v>
                </c:pt>
                <c:pt idx="9453">
                  <c:v>1.6370784366230818E-5</c:v>
                </c:pt>
                <c:pt idx="9454">
                  <c:v>1.6362307248568828E-5</c:v>
                </c:pt>
                <c:pt idx="9455">
                  <c:v>1.6353835431470992E-5</c:v>
                </c:pt>
                <c:pt idx="9456">
                  <c:v>1.6345368911057444E-5</c:v>
                </c:pt>
                <c:pt idx="9457">
                  <c:v>1.6336907683451507E-5</c:v>
                </c:pt>
                <c:pt idx="9458">
                  <c:v>1.6328451744779825E-5</c:v>
                </c:pt>
                <c:pt idx="9459">
                  <c:v>1.6320001091172227E-5</c:v>
                </c:pt>
                <c:pt idx="9460">
                  <c:v>1.6311555718761844E-5</c:v>
                </c:pt>
                <c:pt idx="9461">
                  <c:v>1.6303115623684986E-5</c:v>
                </c:pt>
                <c:pt idx="9462">
                  <c:v>1.6294680802081234E-5</c:v>
                </c:pt>
                <c:pt idx="9463">
                  <c:v>1.6286251250093416E-5</c:v>
                </c:pt>
                <c:pt idx="9464">
                  <c:v>1.6277826963867579E-5</c:v>
                </c:pt>
                <c:pt idx="9465">
                  <c:v>1.6269407939552977E-5</c:v>
                </c:pt>
                <c:pt idx="9466">
                  <c:v>1.6260994173302103E-5</c:v>
                </c:pt>
                <c:pt idx="9467">
                  <c:v>1.625258566127071E-5</c:v>
                </c:pt>
                <c:pt idx="9468">
                  <c:v>1.624418239961769E-5</c:v>
                </c:pt>
                <c:pt idx="9469">
                  <c:v>1.6235784384505193E-5</c:v>
                </c:pt>
                <c:pt idx="9470">
                  <c:v>1.62273916120986E-5</c:v>
                </c:pt>
                <c:pt idx="9471">
                  <c:v>1.6219004078566466E-5</c:v>
                </c:pt>
                <c:pt idx="9472">
                  <c:v>1.6210621780080605E-5</c:v>
                </c:pt>
                <c:pt idx="9473">
                  <c:v>1.6202244712815958E-5</c:v>
                </c:pt>
                <c:pt idx="9474">
                  <c:v>1.619387287295072E-5</c:v>
                </c:pt>
                <c:pt idx="9475">
                  <c:v>1.618550625666629E-5</c:v>
                </c:pt>
                <c:pt idx="9476">
                  <c:v>1.6177144860147211E-5</c:v>
                </c:pt>
                <c:pt idx="9477">
                  <c:v>1.6168788679581287E-5</c:v>
                </c:pt>
                <c:pt idx="9478">
                  <c:v>1.6160437711159433E-5</c:v>
                </c:pt>
                <c:pt idx="9479">
                  <c:v>1.6152091951075809E-5</c:v>
                </c:pt>
                <c:pt idx="9480">
                  <c:v>1.6143751395527766E-5</c:v>
                </c:pt>
                <c:pt idx="9481">
                  <c:v>1.6135416040715744E-5</c:v>
                </c:pt>
                <c:pt idx="9482">
                  <c:v>1.6127085882843463E-5</c:v>
                </c:pt>
                <c:pt idx="9483">
                  <c:v>1.6118760918117758E-5</c:v>
                </c:pt>
                <c:pt idx="9484">
                  <c:v>1.611044114274865E-5</c:v>
                </c:pt>
                <c:pt idx="9485">
                  <c:v>1.6102126552949326E-5</c:v>
                </c:pt>
                <c:pt idx="9486">
                  <c:v>1.6093817144936165E-5</c:v>
                </c:pt>
                <c:pt idx="9487">
                  <c:v>1.6085512914928648E-5</c:v>
                </c:pt>
                <c:pt idx="9488">
                  <c:v>1.6077213859149457E-5</c:v>
                </c:pt>
                <c:pt idx="9489">
                  <c:v>1.6068919973824442E-5</c:v>
                </c:pt>
                <c:pt idx="9490">
                  <c:v>1.6060631255182568E-5</c:v>
                </c:pt>
                <c:pt idx="9491">
                  <c:v>1.6052347699455953E-5</c:v>
                </c:pt>
                <c:pt idx="9492">
                  <c:v>1.6044069302879893E-5</c:v>
                </c:pt>
                <c:pt idx="9493">
                  <c:v>1.6035796061692803E-5</c:v>
                </c:pt>
                <c:pt idx="9494">
                  <c:v>1.6027527972136247E-5</c:v>
                </c:pt>
                <c:pt idx="9495">
                  <c:v>1.6019265030454902E-5</c:v>
                </c:pt>
                <c:pt idx="9496">
                  <c:v>1.6011007232896644E-5</c:v>
                </c:pt>
                <c:pt idx="9497">
                  <c:v>1.600275457571242E-5</c:v>
                </c:pt>
                <c:pt idx="9498">
                  <c:v>1.5994507055156326E-5</c:v>
                </c:pt>
                <c:pt idx="9499">
                  <c:v>1.5986264667485569E-5</c:v>
                </c:pt>
                <c:pt idx="9500">
                  <c:v>1.597802740896051E-5</c:v>
                </c:pt>
                <c:pt idx="9501">
                  <c:v>1.5969795275844601E-5</c:v>
                </c:pt>
                <c:pt idx="9502">
                  <c:v>1.5961568264404457E-5</c:v>
                </c:pt>
                <c:pt idx="9503">
                  <c:v>1.5953346370909708E-5</c:v>
                </c:pt>
                <c:pt idx="9504">
                  <c:v>1.5945129591633235E-5</c:v>
                </c:pt>
                <c:pt idx="9505">
                  <c:v>1.5936917922850876E-5</c:v>
                </c:pt>
                <c:pt idx="9506">
                  <c:v>1.5928711360841733E-5</c:v>
                </c:pt>
                <c:pt idx="9507">
                  <c:v>1.5920509901887884E-5</c:v>
                </c:pt>
                <c:pt idx="9508">
                  <c:v>1.5912313542274527E-5</c:v>
                </c:pt>
                <c:pt idx="9509">
                  <c:v>1.5904122278290045E-5</c:v>
                </c:pt>
                <c:pt idx="9510">
                  <c:v>1.5895936106225785E-5</c:v>
                </c:pt>
                <c:pt idx="9511">
                  <c:v>1.5887755022376314E-5</c:v>
                </c:pt>
                <c:pt idx="9512">
                  <c:v>1.5879579023039187E-5</c:v>
                </c:pt>
                <c:pt idx="9513">
                  <c:v>1.5871408104515091E-5</c:v>
                </c:pt>
                <c:pt idx="9514">
                  <c:v>1.5863242263107772E-5</c:v>
                </c:pt>
                <c:pt idx="9515">
                  <c:v>1.5855081495124092E-5</c:v>
                </c:pt>
                <c:pt idx="9516">
                  <c:v>1.5846925796873951E-5</c:v>
                </c:pt>
                <c:pt idx="9517">
                  <c:v>1.5838775164670337E-5</c:v>
                </c:pt>
                <c:pt idx="9518">
                  <c:v>1.5830629594829311E-5</c:v>
                </c:pt>
                <c:pt idx="9519">
                  <c:v>1.5822489083670023E-5</c:v>
                </c:pt>
                <c:pt idx="9520">
                  <c:v>1.5814353627514612E-5</c:v>
                </c:pt>
                <c:pt idx="9521">
                  <c:v>1.5806223222688388E-5</c:v>
                </c:pt>
                <c:pt idx="9522">
                  <c:v>1.5798097865519623E-5</c:v>
                </c:pt>
                <c:pt idx="9523">
                  <c:v>1.5789977552339719E-5</c:v>
                </c:pt>
                <c:pt idx="9524">
                  <c:v>1.5781862279483093E-5</c:v>
                </c:pt>
                <c:pt idx="9525">
                  <c:v>1.5773752043287195E-5</c:v>
                </c:pt>
                <c:pt idx="9526">
                  <c:v>1.5765646840092562E-5</c:v>
                </c:pt>
                <c:pt idx="9527">
                  <c:v>1.5757546666242766E-5</c:v>
                </c:pt>
                <c:pt idx="9528">
                  <c:v>1.574945151808441E-5</c:v>
                </c:pt>
                <c:pt idx="9529">
                  <c:v>1.5741361391967134E-5</c:v>
                </c:pt>
                <c:pt idx="9530">
                  <c:v>1.5733276284243601E-5</c:v>
                </c:pt>
                <c:pt idx="9531">
                  <c:v>1.5725196191269596E-5</c:v>
                </c:pt>
                <c:pt idx="9532">
                  <c:v>1.5717121109403812E-5</c:v>
                </c:pt>
                <c:pt idx="9533">
                  <c:v>1.5709051035008042E-5</c:v>
                </c:pt>
                <c:pt idx="9534">
                  <c:v>1.5700985964447075E-5</c:v>
                </c:pt>
                <c:pt idx="9535">
                  <c:v>1.5692925894088746E-5</c:v>
                </c:pt>
                <c:pt idx="9536">
                  <c:v>1.5684870820303875E-5</c:v>
                </c:pt>
                <c:pt idx="9537">
                  <c:v>1.5676820739466343E-5</c:v>
                </c:pt>
                <c:pt idx="9538">
                  <c:v>1.5668775647953018E-5</c:v>
                </c:pt>
                <c:pt idx="9539">
                  <c:v>1.5660735542143756E-5</c:v>
                </c:pt>
                <c:pt idx="9540">
                  <c:v>1.5652700418421486E-5</c:v>
                </c:pt>
                <c:pt idx="9541">
                  <c:v>1.5644670273172087E-5</c:v>
                </c:pt>
                <c:pt idx="9542">
                  <c:v>1.5636645102784424E-5</c:v>
                </c:pt>
                <c:pt idx="9543">
                  <c:v>1.5628624903650466E-5</c:v>
                </c:pt>
                <c:pt idx="9544">
                  <c:v>1.5620609672165071E-5</c:v>
                </c:pt>
                <c:pt idx="9545">
                  <c:v>1.5612599404726092E-5</c:v>
                </c:pt>
                <c:pt idx="9546">
                  <c:v>1.5604594097734459E-5</c:v>
                </c:pt>
                <c:pt idx="9547">
                  <c:v>1.5596593747594017E-5</c:v>
                </c:pt>
                <c:pt idx="9548">
                  <c:v>1.5588598350711627E-5</c:v>
                </c:pt>
                <c:pt idx="9549">
                  <c:v>1.5580607903497109E-5</c:v>
                </c:pt>
                <c:pt idx="9550">
                  <c:v>1.5572622402363294E-5</c:v>
                </c:pt>
                <c:pt idx="9551">
                  <c:v>1.5564641843725963E-5</c:v>
                </c:pt>
                <c:pt idx="9552">
                  <c:v>1.5556666224003887E-5</c:v>
                </c:pt>
                <c:pt idx="9553">
                  <c:v>1.5548695539618828E-5</c:v>
                </c:pt>
                <c:pt idx="9554">
                  <c:v>1.5540729786995463E-5</c:v>
                </c:pt>
                <c:pt idx="9555">
                  <c:v>1.5532768962561462E-5</c:v>
                </c:pt>
                <c:pt idx="9556">
                  <c:v>1.5524813062747486E-5</c:v>
                </c:pt>
                <c:pt idx="9557">
                  <c:v>1.5516862083987115E-5</c:v>
                </c:pt>
                <c:pt idx="9558">
                  <c:v>1.5508916022716909E-5</c:v>
                </c:pt>
                <c:pt idx="9559">
                  <c:v>1.5500974875376389E-5</c:v>
                </c:pt>
                <c:pt idx="9560">
                  <c:v>1.5493038638408024E-5</c:v>
                </c:pt>
                <c:pt idx="9561">
                  <c:v>1.5485107308257195E-5</c:v>
                </c:pt>
                <c:pt idx="9562">
                  <c:v>1.547718088137227E-5</c:v>
                </c:pt>
                <c:pt idx="9563">
                  <c:v>1.5469259354204563E-5</c:v>
                </c:pt>
                <c:pt idx="9564">
                  <c:v>1.5461342723208316E-5</c:v>
                </c:pt>
                <c:pt idx="9565">
                  <c:v>1.54534309848407E-5</c:v>
                </c:pt>
                <c:pt idx="9566">
                  <c:v>1.5445524135561862E-5</c:v>
                </c:pt>
                <c:pt idx="9567">
                  <c:v>1.5437622171834809E-5</c:v>
                </c:pt>
                <c:pt idx="9568">
                  <c:v>1.542972509012558E-5</c:v>
                </c:pt>
                <c:pt idx="9569">
                  <c:v>1.5421832886903011E-5</c:v>
                </c:pt>
                <c:pt idx="9570">
                  <c:v>1.5413945558638982E-5</c:v>
                </c:pt>
                <c:pt idx="9571">
                  <c:v>1.5406063101808231E-5</c:v>
                </c:pt>
                <c:pt idx="9572">
                  <c:v>1.5398185512888455E-5</c:v>
                </c:pt>
                <c:pt idx="9573">
                  <c:v>1.5390312788360222E-5</c:v>
                </c:pt>
                <c:pt idx="9574">
                  <c:v>1.5382444924707038E-5</c:v>
                </c:pt>
                <c:pt idx="9575">
                  <c:v>1.5374581918415346E-5</c:v>
                </c:pt>
                <c:pt idx="9576">
                  <c:v>1.5366723765974428E-5</c:v>
                </c:pt>
                <c:pt idx="9577">
                  <c:v>1.5358870463876554E-5</c:v>
                </c:pt>
                <c:pt idx="9578">
                  <c:v>1.5351022008616832E-5</c:v>
                </c:pt>
                <c:pt idx="9579">
                  <c:v>1.5343178396693314E-5</c:v>
                </c:pt>
                <c:pt idx="9580">
                  <c:v>1.5335339624606902E-5</c:v>
                </c:pt>
                <c:pt idx="9581">
                  <c:v>1.5327505688861466E-5</c:v>
                </c:pt>
                <c:pt idx="9582">
                  <c:v>1.5319676585963681E-5</c:v>
                </c:pt>
                <c:pt idx="9583">
                  <c:v>1.531185231242319E-5</c:v>
                </c:pt>
                <c:pt idx="9584">
                  <c:v>1.5304032864752479E-5</c:v>
                </c:pt>
                <c:pt idx="9585">
                  <c:v>1.5296218239466924E-5</c:v>
                </c:pt>
                <c:pt idx="9586">
                  <c:v>1.5288408433084774E-5</c:v>
                </c:pt>
                <c:pt idx="9587">
                  <c:v>1.5280603442127182E-5</c:v>
                </c:pt>
                <c:pt idx="9588">
                  <c:v>1.5272803263118163E-5</c:v>
                </c:pt>
                <c:pt idx="9589">
                  <c:v>1.5265007892584576E-5</c:v>
                </c:pt>
                <c:pt idx="9590">
                  <c:v>1.5257217327056221E-5</c:v>
                </c:pt>
                <c:pt idx="9591">
                  <c:v>1.5249431563065724E-5</c:v>
                </c:pt>
                <c:pt idx="9592">
                  <c:v>1.5241650597148546E-5</c:v>
                </c:pt>
                <c:pt idx="9593">
                  <c:v>1.5233874425843065E-5</c:v>
                </c:pt>
                <c:pt idx="9594">
                  <c:v>1.5226103045690502E-5</c:v>
                </c:pt>
                <c:pt idx="9595">
                  <c:v>1.5218336453234895E-5</c:v>
                </c:pt>
                <c:pt idx="9596">
                  <c:v>1.5210574645023254E-5</c:v>
                </c:pt>
                <c:pt idx="9597">
                  <c:v>1.520281761760527E-5</c:v>
                </c:pt>
                <c:pt idx="9598">
                  <c:v>1.5195065367533603E-5</c:v>
                </c:pt>
                <c:pt idx="9599">
                  <c:v>1.5187317891363732E-5</c:v>
                </c:pt>
                <c:pt idx="9600">
                  <c:v>1.5179575185653985E-5</c:v>
                </c:pt>
                <c:pt idx="9601">
                  <c:v>1.5171837246965516E-5</c:v>
                </c:pt>
                <c:pt idx="9602">
                  <c:v>1.5164104071862316E-5</c:v>
                </c:pt>
                <c:pt idx="9603">
                  <c:v>1.5156375656911233E-5</c:v>
                </c:pt>
                <c:pt idx="9604">
                  <c:v>1.5148651998681932E-5</c:v>
                </c:pt>
                <c:pt idx="9605">
                  <c:v>1.5140933093746923E-5</c:v>
                </c:pt>
                <c:pt idx="9606">
                  <c:v>1.5133218938681511E-5</c:v>
                </c:pt>
                <c:pt idx="9607">
                  <c:v>1.5125509530063897E-5</c:v>
                </c:pt>
                <c:pt idx="9608">
                  <c:v>1.5117804864475018E-5</c:v>
                </c:pt>
                <c:pt idx="9609">
                  <c:v>1.5110104938498688E-5</c:v>
                </c:pt>
                <c:pt idx="9610">
                  <c:v>1.510240974872153E-5</c:v>
                </c:pt>
                <c:pt idx="9611">
                  <c:v>1.5094719291732957E-5</c:v>
                </c:pt>
                <c:pt idx="9612">
                  <c:v>1.508703356412522E-5</c:v>
                </c:pt>
                <c:pt idx="9613">
                  <c:v>1.5079352562493379E-5</c:v>
                </c:pt>
                <c:pt idx="9614">
                  <c:v>1.5071676283435313E-5</c:v>
                </c:pt>
                <c:pt idx="9615">
                  <c:v>1.5064004723551645E-5</c:v>
                </c:pt>
                <c:pt idx="9616">
                  <c:v>1.5056337879445871E-5</c:v>
                </c:pt>
                <c:pt idx="9617">
                  <c:v>1.5048675747724284E-5</c:v>
                </c:pt>
                <c:pt idx="9618">
                  <c:v>1.5041018324995894E-5</c:v>
                </c:pt>
                <c:pt idx="9619">
                  <c:v>1.5033365607872586E-5</c:v>
                </c:pt>
                <c:pt idx="9620">
                  <c:v>1.5025717592969027E-5</c:v>
                </c:pt>
                <c:pt idx="9621">
                  <c:v>1.501807427690264E-5</c:v>
                </c:pt>
                <c:pt idx="9622">
                  <c:v>1.5010435656293649E-5</c:v>
                </c:pt>
                <c:pt idx="9623">
                  <c:v>1.5002801727765087E-5</c:v>
                </c:pt>
                <c:pt idx="9624">
                  <c:v>1.4995172487942698E-5</c:v>
                </c:pt>
                <c:pt idx="9625">
                  <c:v>1.4987547933455089E-5</c:v>
                </c:pt>
                <c:pt idx="9626">
                  <c:v>1.4979928060933604E-5</c:v>
                </c:pt>
                <c:pt idx="9627">
                  <c:v>1.4972312867012371E-5</c:v>
                </c:pt>
                <c:pt idx="9628">
                  <c:v>1.4964702348328271E-5</c:v>
                </c:pt>
                <c:pt idx="9629">
                  <c:v>1.4957096501520939E-5</c:v>
                </c:pt>
                <c:pt idx="9630">
                  <c:v>1.4949495323232868E-5</c:v>
                </c:pt>
                <c:pt idx="9631">
                  <c:v>1.4941898810109185E-5</c:v>
                </c:pt>
                <c:pt idx="9632">
                  <c:v>1.493430695879784E-5</c:v>
                </c:pt>
                <c:pt idx="9633">
                  <c:v>1.4926719765949594E-5</c:v>
                </c:pt>
                <c:pt idx="9634">
                  <c:v>1.4919137228217876E-5</c:v>
                </c:pt>
                <c:pt idx="9635">
                  <c:v>1.491155934225892E-5</c:v>
                </c:pt>
                <c:pt idx="9636">
                  <c:v>1.4903986104731641E-5</c:v>
                </c:pt>
                <c:pt idx="9637">
                  <c:v>1.489641751229782E-5</c:v>
                </c:pt>
                <c:pt idx="9638">
                  <c:v>1.4888853561621894E-5</c:v>
                </c:pt>
                <c:pt idx="9639">
                  <c:v>1.488129424937108E-5</c:v>
                </c:pt>
                <c:pt idx="9640">
                  <c:v>1.4873739572215303E-5</c:v>
                </c:pt>
                <c:pt idx="9641">
                  <c:v>1.4866189526827264E-5</c:v>
                </c:pt>
                <c:pt idx="9642">
                  <c:v>1.4858644109882361E-5</c:v>
                </c:pt>
                <c:pt idx="9643">
                  <c:v>1.4851103318058779E-5</c:v>
                </c:pt>
                <c:pt idx="9644">
                  <c:v>1.4843567148037362E-5</c:v>
                </c:pt>
                <c:pt idx="9645">
                  <c:v>1.4836035596501724E-5</c:v>
                </c:pt>
                <c:pt idx="9646">
                  <c:v>1.482850866013824E-5</c:v>
                </c:pt>
                <c:pt idx="9647">
                  <c:v>1.4820986335635903E-5</c:v>
                </c:pt>
                <c:pt idx="9648">
                  <c:v>1.4813468619686532E-5</c:v>
                </c:pt>
                <c:pt idx="9649">
                  <c:v>1.4805955508984614E-5</c:v>
                </c:pt>
                <c:pt idx="9650">
                  <c:v>1.4798447000227361E-5</c:v>
                </c:pt>
                <c:pt idx="9651">
                  <c:v>1.4790943090114707E-5</c:v>
                </c:pt>
                <c:pt idx="9652">
                  <c:v>1.4783443775349261E-5</c:v>
                </c:pt>
                <c:pt idx="9653">
                  <c:v>1.4775949052636385E-5</c:v>
                </c:pt>
                <c:pt idx="9654">
                  <c:v>1.4768458918684118E-5</c:v>
                </c:pt>
                <c:pt idx="9655">
                  <c:v>1.4760973370203194E-5</c:v>
                </c:pt>
                <c:pt idx="9656">
                  <c:v>1.4753492403907073E-5</c:v>
                </c:pt>
                <c:pt idx="9657">
                  <c:v>1.4746016016511902E-5</c:v>
                </c:pt>
                <c:pt idx="9658">
                  <c:v>1.4738544204736523E-5</c:v>
                </c:pt>
                <c:pt idx="9659">
                  <c:v>1.4731076965302467E-5</c:v>
                </c:pt>
                <c:pt idx="9660">
                  <c:v>1.4723614294933966E-5</c:v>
                </c:pt>
                <c:pt idx="9661">
                  <c:v>1.4716156190357905E-5</c:v>
                </c:pt>
                <c:pt idx="9662">
                  <c:v>1.4708702648303908E-5</c:v>
                </c:pt>
                <c:pt idx="9663">
                  <c:v>1.4701253665504248E-5</c:v>
                </c:pt>
                <c:pt idx="9664">
                  <c:v>1.4693809238693891E-5</c:v>
                </c:pt>
                <c:pt idx="9665">
                  <c:v>1.4686369364610459E-5</c:v>
                </c:pt>
                <c:pt idx="9666">
                  <c:v>1.4678934039994261E-5</c:v>
                </c:pt>
                <c:pt idx="9667">
                  <c:v>1.4671503261588319E-5</c:v>
                </c:pt>
                <c:pt idx="9668">
                  <c:v>1.4664077026138247E-5</c:v>
                </c:pt>
                <c:pt idx="9669">
                  <c:v>1.4656655330392382E-5</c:v>
                </c:pt>
                <c:pt idx="9670">
                  <c:v>1.4649238171101707E-5</c:v>
                </c:pt>
                <c:pt idx="9671">
                  <c:v>1.4641825545019917E-5</c:v>
                </c:pt>
                <c:pt idx="9672">
                  <c:v>1.4634417448903266E-5</c:v>
                </c:pt>
                <c:pt idx="9673">
                  <c:v>1.462701387951075E-5</c:v>
                </c:pt>
                <c:pt idx="9674">
                  <c:v>1.4619614833604002E-5</c:v>
                </c:pt>
                <c:pt idx="9675">
                  <c:v>1.4612220307947304E-5</c:v>
                </c:pt>
                <c:pt idx="9676">
                  <c:v>1.4604830299307576E-5</c:v>
                </c:pt>
                <c:pt idx="9677">
                  <c:v>1.459744480445436E-5</c:v>
                </c:pt>
                <c:pt idx="9678">
                  <c:v>1.4590063820159946E-5</c:v>
                </c:pt>
                <c:pt idx="9679">
                  <c:v>1.4582687343199166E-5</c:v>
                </c:pt>
                <c:pt idx="9680">
                  <c:v>1.4575315370349539E-5</c:v>
                </c:pt>
                <c:pt idx="9681">
                  <c:v>1.4567947898391206E-5</c:v>
                </c:pt>
                <c:pt idx="9682">
                  <c:v>1.4560584924106952E-5</c:v>
                </c:pt>
                <c:pt idx="9683">
                  <c:v>1.4553226444282199E-5</c:v>
                </c:pt>
                <c:pt idx="9684">
                  <c:v>1.4545872455704961E-5</c:v>
                </c:pt>
                <c:pt idx="9685">
                  <c:v>1.4538522955165961E-5</c:v>
                </c:pt>
                <c:pt idx="9686">
                  <c:v>1.4531177939458488E-5</c:v>
                </c:pt>
                <c:pt idx="9687">
                  <c:v>1.4523837405378448E-5</c:v>
                </c:pt>
                <c:pt idx="9688">
                  <c:v>1.4516501349724415E-5</c:v>
                </c:pt>
                <c:pt idx="9689">
                  <c:v>1.4509169769297525E-5</c:v>
                </c:pt>
                <c:pt idx="9690">
                  <c:v>1.4501842660901571E-5</c:v>
                </c:pt>
                <c:pt idx="9691">
                  <c:v>1.4494520021342972E-5</c:v>
                </c:pt>
                <c:pt idx="9692">
                  <c:v>1.4487201847430733E-5</c:v>
                </c:pt>
                <c:pt idx="9693">
                  <c:v>1.4479888135976441E-5</c:v>
                </c:pt>
                <c:pt idx="9694">
                  <c:v>1.4472578883794366E-5</c:v>
                </c:pt>
                <c:pt idx="9695">
                  <c:v>1.4465274087701326E-5</c:v>
                </c:pt>
                <c:pt idx="9696">
                  <c:v>1.445797374451674E-5</c:v>
                </c:pt>
                <c:pt idx="9697">
                  <c:v>1.4450677851062648E-5</c:v>
                </c:pt>
                <c:pt idx="9698">
                  <c:v>1.4443386404163698E-5</c:v>
                </c:pt>
                <c:pt idx="9699">
                  <c:v>1.4436099400647083E-5</c:v>
                </c:pt>
                <c:pt idx="9700">
                  <c:v>1.4428816837342643E-5</c:v>
                </c:pt>
                <c:pt idx="9701">
                  <c:v>1.4421538711082799E-5</c:v>
                </c:pt>
                <c:pt idx="9702">
                  <c:v>1.4414265018702502E-5</c:v>
                </c:pt>
                <c:pt idx="9703">
                  <c:v>1.4406995757039362E-5</c:v>
                </c:pt>
                <c:pt idx="9704">
                  <c:v>1.4399730922933539E-5</c:v>
                </c:pt>
                <c:pt idx="9705">
                  <c:v>1.4392470513227794E-5</c:v>
                </c:pt>
                <c:pt idx="9706">
                  <c:v>1.438521452476744E-5</c:v>
                </c:pt>
                <c:pt idx="9707">
                  <c:v>1.437796295440035E-5</c:v>
                </c:pt>
                <c:pt idx="9708">
                  <c:v>1.4370715798977059E-5</c:v>
                </c:pt>
                <c:pt idx="9709">
                  <c:v>1.4363473055350552E-5</c:v>
                </c:pt>
                <c:pt idx="9710">
                  <c:v>1.4356234720376452E-5</c:v>
                </c:pt>
                <c:pt idx="9711">
                  <c:v>1.4349000790912989E-5</c:v>
                </c:pt>
                <c:pt idx="9712">
                  <c:v>1.4341771263820859E-5</c:v>
                </c:pt>
                <c:pt idx="9713">
                  <c:v>1.4334546135963371E-5</c:v>
                </c:pt>
                <c:pt idx="9714">
                  <c:v>1.4327325404206419E-5</c:v>
                </c:pt>
                <c:pt idx="9715">
                  <c:v>1.4320109065418409E-5</c:v>
                </c:pt>
                <c:pt idx="9716">
                  <c:v>1.4312897116470281E-5</c:v>
                </c:pt>
                <c:pt idx="9717">
                  <c:v>1.4305689554235646E-5</c:v>
                </c:pt>
                <c:pt idx="9718">
                  <c:v>1.4298486375590506E-5</c:v>
                </c:pt>
                <c:pt idx="9719">
                  <c:v>1.4291287577413549E-5</c:v>
                </c:pt>
                <c:pt idx="9720">
                  <c:v>1.4284093156585907E-5</c:v>
                </c:pt>
                <c:pt idx="9721">
                  <c:v>1.4276903109991316E-5</c:v>
                </c:pt>
                <c:pt idx="9722">
                  <c:v>1.4269717434516038E-5</c:v>
                </c:pt>
                <c:pt idx="9723">
                  <c:v>1.426253612704884E-5</c:v>
                </c:pt>
                <c:pt idx="9724">
                  <c:v>1.4255359184481083E-5</c:v>
                </c:pt>
                <c:pt idx="9725">
                  <c:v>1.4248186603706623E-5</c:v>
                </c:pt>
                <c:pt idx="9726">
                  <c:v>1.4241018381621843E-5</c:v>
                </c:pt>
                <c:pt idx="9727">
                  <c:v>1.4233854515125701E-5</c:v>
                </c:pt>
                <c:pt idx="9728">
                  <c:v>1.4226695001119617E-5</c:v>
                </c:pt>
                <c:pt idx="9729">
                  <c:v>1.4219539836507589E-5</c:v>
                </c:pt>
                <c:pt idx="9730">
                  <c:v>1.4212389018196102E-5</c:v>
                </c:pt>
                <c:pt idx="9731">
                  <c:v>1.4205242543094172E-5</c:v>
                </c:pt>
                <c:pt idx="9732">
                  <c:v>1.4198100408113358E-5</c:v>
                </c:pt>
                <c:pt idx="9733">
                  <c:v>1.4190962610167684E-5</c:v>
                </c:pt>
                <c:pt idx="9734">
                  <c:v>1.4183829146173745E-5</c:v>
                </c:pt>
                <c:pt idx="9735">
                  <c:v>1.4176700013050566E-5</c:v>
                </c:pt>
                <c:pt idx="9736">
                  <c:v>1.4169575207719793E-5</c:v>
                </c:pt>
                <c:pt idx="9737">
                  <c:v>1.4162454727105467E-5</c:v>
                </c:pt>
                <c:pt idx="9738">
                  <c:v>1.41553385681342E-5</c:v>
                </c:pt>
                <c:pt idx="9739">
                  <c:v>1.4148226727735086E-5</c:v>
                </c:pt>
                <c:pt idx="9740">
                  <c:v>1.4141119202839725E-5</c:v>
                </c:pt>
                <c:pt idx="9741">
                  <c:v>1.4134015990382169E-5</c:v>
                </c:pt>
                <c:pt idx="9742">
                  <c:v>1.4126917087299049E-5</c:v>
                </c:pt>
                <c:pt idx="9743">
                  <c:v>1.4119822490529429E-5</c:v>
                </c:pt>
                <c:pt idx="9744">
                  <c:v>1.4112732197014861E-5</c:v>
                </c:pt>
                <c:pt idx="9745">
                  <c:v>1.410564620369942E-5</c:v>
                </c:pt>
                <c:pt idx="9746">
                  <c:v>1.4098564507529627E-5</c:v>
                </c:pt>
                <c:pt idx="9747">
                  <c:v>1.4091487105454509E-5</c:v>
                </c:pt>
                <c:pt idx="9748">
                  <c:v>1.4084413994425573E-5</c:v>
                </c:pt>
                <c:pt idx="9749">
                  <c:v>1.4077345171396781E-5</c:v>
                </c:pt>
                <c:pt idx="9750">
                  <c:v>1.4070280633324641E-5</c:v>
                </c:pt>
                <c:pt idx="9751">
                  <c:v>1.4063220377168055E-5</c:v>
                </c:pt>
                <c:pt idx="9752">
                  <c:v>1.4056164399888411E-5</c:v>
                </c:pt>
                <c:pt idx="9753">
                  <c:v>1.4049112698449601E-5</c:v>
                </c:pt>
                <c:pt idx="9754">
                  <c:v>1.404206526981798E-5</c:v>
                </c:pt>
                <c:pt idx="9755">
                  <c:v>1.4035022110962308E-5</c:v>
                </c:pt>
                <c:pt idx="9756">
                  <c:v>1.40279832188539E-5</c:v>
                </c:pt>
                <c:pt idx="9757">
                  <c:v>1.4020948590466464E-5</c:v>
                </c:pt>
                <c:pt idx="9758">
                  <c:v>1.4013918222776188E-5</c:v>
                </c:pt>
                <c:pt idx="9759">
                  <c:v>1.400689211276173E-5</c:v>
                </c:pt>
                <c:pt idx="9760">
                  <c:v>1.3999870257404172E-5</c:v>
                </c:pt>
                <c:pt idx="9761">
                  <c:v>1.3992852653687064E-5</c:v>
                </c:pt>
                <c:pt idx="9762">
                  <c:v>1.3985839298596409E-5</c:v>
                </c:pt>
                <c:pt idx="9763">
                  <c:v>1.397883018912062E-5</c:v>
                </c:pt>
                <c:pt idx="9764">
                  <c:v>1.3971825322250641E-5</c:v>
                </c:pt>
                <c:pt idx="9765">
                  <c:v>1.396482469497976E-5</c:v>
                </c:pt>
                <c:pt idx="9766">
                  <c:v>1.3957828304303756E-5</c:v>
                </c:pt>
                <c:pt idx="9767">
                  <c:v>1.3950836147220857E-5</c:v>
                </c:pt>
                <c:pt idx="9768">
                  <c:v>1.3943848220731697E-5</c:v>
                </c:pt>
                <c:pt idx="9769">
                  <c:v>1.393686452183936E-5</c:v>
                </c:pt>
                <c:pt idx="9770">
                  <c:v>1.3929885047549366E-5</c:v>
                </c:pt>
                <c:pt idx="9771">
                  <c:v>1.3922909794869631E-5</c:v>
                </c:pt>
                <c:pt idx="9772">
                  <c:v>1.3915938760810515E-5</c:v>
                </c:pt>
                <c:pt idx="9773">
                  <c:v>1.3908971942384845E-5</c:v>
                </c:pt>
                <c:pt idx="9774">
                  <c:v>1.3902009336607816E-5</c:v>
                </c:pt>
                <c:pt idx="9775">
                  <c:v>1.3895050940497045E-5</c:v>
                </c:pt>
                <c:pt idx="9776">
                  <c:v>1.3888096751072604E-5</c:v>
                </c:pt>
                <c:pt idx="9777">
                  <c:v>1.3881146765356973E-5</c:v>
                </c:pt>
                <c:pt idx="9778">
                  <c:v>1.3874200980375013E-5</c:v>
                </c:pt>
                <c:pt idx="9779">
                  <c:v>1.3867259393154035E-5</c:v>
                </c:pt>
                <c:pt idx="9780">
                  <c:v>1.386032200072372E-5</c:v>
                </c:pt>
                <c:pt idx="9781">
                  <c:v>1.3853388800116184E-5</c:v>
                </c:pt>
                <c:pt idx="9782">
                  <c:v>1.384645978836597E-5</c:v>
                </c:pt>
                <c:pt idx="9783">
                  <c:v>1.383953496250993E-5</c:v>
                </c:pt>
                <c:pt idx="9784">
                  <c:v>1.3832614319587459E-5</c:v>
                </c:pt>
                <c:pt idx="9785">
                  <c:v>1.3825697856640202E-5</c:v>
                </c:pt>
                <c:pt idx="9786">
                  <c:v>1.3818785570712321E-5</c:v>
                </c:pt>
                <c:pt idx="9787">
                  <c:v>1.3811877458850305E-5</c:v>
                </c:pt>
                <c:pt idx="9788">
                  <c:v>1.3804973518103049E-5</c:v>
                </c:pt>
                <c:pt idx="9789">
                  <c:v>1.3798073745521832E-5</c:v>
                </c:pt>
                <c:pt idx="9790">
                  <c:v>1.379117813816036E-5</c:v>
                </c:pt>
                <c:pt idx="9791">
                  <c:v>1.3784286693074642E-5</c:v>
                </c:pt>
                <c:pt idx="9792">
                  <c:v>1.3777399407323147E-5</c:v>
                </c:pt>
                <c:pt idx="9793">
                  <c:v>1.3770516277966723E-5</c:v>
                </c:pt>
                <c:pt idx="9794">
                  <c:v>1.376363730206853E-5</c:v>
                </c:pt>
                <c:pt idx="9795">
                  <c:v>1.375676247669415E-5</c:v>
                </c:pt>
                <c:pt idx="9796">
                  <c:v>1.3749891798911588E-5</c:v>
                </c:pt>
                <c:pt idx="9797">
                  <c:v>1.3743025265791113E-5</c:v>
                </c:pt>
                <c:pt idx="9798">
                  <c:v>1.3736162874405418E-5</c:v>
                </c:pt>
                <c:pt idx="9799">
                  <c:v>1.3729304621829604E-5</c:v>
                </c:pt>
                <c:pt idx="9800">
                  <c:v>1.3722450505141079E-5</c:v>
                </c:pt>
                <c:pt idx="9801">
                  <c:v>1.3715600521419621E-5</c:v>
                </c:pt>
                <c:pt idx="9802">
                  <c:v>1.3708754667747413E-5</c:v>
                </c:pt>
                <c:pt idx="9803">
                  <c:v>1.3701912941208921E-5</c:v>
                </c:pt>
                <c:pt idx="9804">
                  <c:v>1.3695075338891076E-5</c:v>
                </c:pt>
                <c:pt idx="9805">
                  <c:v>1.3688241857883052E-5</c:v>
                </c:pt>
                <c:pt idx="9806">
                  <c:v>1.3681412495276445E-5</c:v>
                </c:pt>
                <c:pt idx="9807">
                  <c:v>1.3674587248165194E-5</c:v>
                </c:pt>
                <c:pt idx="9808">
                  <c:v>1.3667766113645548E-5</c:v>
                </c:pt>
                <c:pt idx="9809">
                  <c:v>1.3660949088816152E-5</c:v>
                </c:pt>
                <c:pt idx="9810">
                  <c:v>1.3654136170777951E-5</c:v>
                </c:pt>
                <c:pt idx="9811">
                  <c:v>1.3647327356634292E-5</c:v>
                </c:pt>
                <c:pt idx="9812">
                  <c:v>1.3640522643490796E-5</c:v>
                </c:pt>
                <c:pt idx="9813">
                  <c:v>1.3633722028455438E-5</c:v>
                </c:pt>
                <c:pt idx="9814">
                  <c:v>1.3626925508638565E-5</c:v>
                </c:pt>
                <c:pt idx="9815">
                  <c:v>1.3620133081152821E-5</c:v>
                </c:pt>
                <c:pt idx="9816">
                  <c:v>1.3613344743113185E-5</c:v>
                </c:pt>
                <c:pt idx="9817">
                  <c:v>1.3606560491636998E-5</c:v>
                </c:pt>
                <c:pt idx="9818">
                  <c:v>1.3599780323843879E-5</c:v>
                </c:pt>
                <c:pt idx="9819">
                  <c:v>1.3593004236855821E-5</c:v>
                </c:pt>
                <c:pt idx="9820">
                  <c:v>1.3586232227797088E-5</c:v>
                </c:pt>
                <c:pt idx="9821">
                  <c:v>1.3579464293794309E-5</c:v>
                </c:pt>
                <c:pt idx="9822">
                  <c:v>1.3572700431976425E-5</c:v>
                </c:pt>
                <c:pt idx="9823">
                  <c:v>1.3565940639474658E-5</c:v>
                </c:pt>
                <c:pt idx="9824">
                  <c:v>1.3559184913422585E-5</c:v>
                </c:pt>
                <c:pt idx="9825">
                  <c:v>1.3552433250956092E-5</c:v>
                </c:pt>
                <c:pt idx="9826">
                  <c:v>1.3545685649213365E-5</c:v>
                </c:pt>
                <c:pt idx="9827">
                  <c:v>1.3538942105334846E-5</c:v>
                </c:pt>
                <c:pt idx="9828">
                  <c:v>1.3532202616463411E-5</c:v>
                </c:pt>
                <c:pt idx="9829">
                  <c:v>1.3525467179744101E-5</c:v>
                </c:pt>
                <c:pt idx="9830">
                  <c:v>1.3518735792324365E-5</c:v>
                </c:pt>
                <c:pt idx="9831">
                  <c:v>1.3512008451353882E-5</c:v>
                </c:pt>
                <c:pt idx="9832">
                  <c:v>1.3505285153984681E-5</c:v>
                </c:pt>
                <c:pt idx="9833">
                  <c:v>1.3498565897371025E-5</c:v>
                </c:pt>
                <c:pt idx="9834">
                  <c:v>1.3491850678669538E-5</c:v>
                </c:pt>
                <c:pt idx="9835">
                  <c:v>1.3485139495039093E-5</c:v>
                </c:pt>
                <c:pt idx="9836">
                  <c:v>1.3478432343640844E-5</c:v>
                </c:pt>
                <c:pt idx="9837">
                  <c:v>1.3471729221638301E-5</c:v>
                </c:pt>
                <c:pt idx="9838">
                  <c:v>1.3465030126197163E-5</c:v>
                </c:pt>
                <c:pt idx="9839">
                  <c:v>1.3458335054485486E-5</c:v>
                </c:pt>
                <c:pt idx="9840">
                  <c:v>1.345164400367356E-5</c:v>
                </c:pt>
                <c:pt idx="9841">
                  <c:v>1.3444956970933985E-5</c:v>
                </c:pt>
                <c:pt idx="9842">
                  <c:v>1.3438273953441637E-5</c:v>
                </c:pt>
                <c:pt idx="9843">
                  <c:v>1.3431594948373667E-5</c:v>
                </c:pt>
                <c:pt idx="9844">
                  <c:v>1.3424919952909461E-5</c:v>
                </c:pt>
                <c:pt idx="9845">
                  <c:v>1.3418248964230707E-5</c:v>
                </c:pt>
                <c:pt idx="9846">
                  <c:v>1.3411581979521377E-5</c:v>
                </c:pt>
                <c:pt idx="9847">
                  <c:v>1.3404918995967689E-5</c:v>
                </c:pt>
                <c:pt idx="9848">
                  <c:v>1.3398260010758098E-5</c:v>
                </c:pt>
                <c:pt idx="9849">
                  <c:v>1.3391605021083395E-5</c:v>
                </c:pt>
                <c:pt idx="9850">
                  <c:v>1.338495402413656E-5</c:v>
                </c:pt>
                <c:pt idx="9851">
                  <c:v>1.3378307017112884E-5</c:v>
                </c:pt>
                <c:pt idx="9852">
                  <c:v>1.3371663997209856E-5</c:v>
                </c:pt>
                <c:pt idx="9853">
                  <c:v>1.3365024961627292E-5</c:v>
                </c:pt>
                <c:pt idx="9854">
                  <c:v>1.3358389907567191E-5</c:v>
                </c:pt>
                <c:pt idx="9855">
                  <c:v>1.3351758832233842E-5</c:v>
                </c:pt>
                <c:pt idx="9856">
                  <c:v>1.334513173283379E-5</c:v>
                </c:pt>
                <c:pt idx="9857">
                  <c:v>1.3338508606575784E-5</c:v>
                </c:pt>
                <c:pt idx="9858">
                  <c:v>1.3331889450670863E-5</c:v>
                </c:pt>
                <c:pt idx="9859">
                  <c:v>1.3325274262332294E-5</c:v>
                </c:pt>
                <c:pt idx="9860">
                  <c:v>1.3318663038775539E-5</c:v>
                </c:pt>
                <c:pt idx="9861">
                  <c:v>1.3312055777218392E-5</c:v>
                </c:pt>
                <c:pt idx="9862">
                  <c:v>1.3305452474880786E-5</c:v>
                </c:pt>
                <c:pt idx="9863">
                  <c:v>1.3298853128984941E-5</c:v>
                </c:pt>
                <c:pt idx="9864">
                  <c:v>1.3292257736755326E-5</c:v>
                </c:pt>
                <c:pt idx="9865">
                  <c:v>1.3285666295418588E-5</c:v>
                </c:pt>
                <c:pt idx="9866">
                  <c:v>1.3279078802203608E-5</c:v>
                </c:pt>
                <c:pt idx="9867">
                  <c:v>1.3272495254341546E-5</c:v>
                </c:pt>
                <c:pt idx="9868">
                  <c:v>1.3265915649065752E-5</c:v>
                </c:pt>
                <c:pt idx="9869">
                  <c:v>1.3259339983611752E-5</c:v>
                </c:pt>
                <c:pt idx="9870">
                  <c:v>1.3252768255217406E-5</c:v>
                </c:pt>
                <c:pt idx="9871">
                  <c:v>1.3246200461122657E-5</c:v>
                </c:pt>
                <c:pt idx="9872">
                  <c:v>1.323963659856976E-5</c:v>
                </c:pt>
                <c:pt idx="9873">
                  <c:v>1.3233076664803173E-5</c:v>
                </c:pt>
                <c:pt idx="9874">
                  <c:v>1.3226520657069533E-5</c:v>
                </c:pt>
                <c:pt idx="9875">
                  <c:v>1.3219968572617665E-5</c:v>
                </c:pt>
                <c:pt idx="9876">
                  <c:v>1.3213420408698694E-5</c:v>
                </c:pt>
                <c:pt idx="9877">
                  <c:v>1.3206876162565877E-5</c:v>
                </c:pt>
                <c:pt idx="9878">
                  <c:v>1.3200335831474667E-5</c:v>
                </c:pt>
                <c:pt idx="9879">
                  <c:v>1.3193799412682785E-5</c:v>
                </c:pt>
                <c:pt idx="9880">
                  <c:v>1.3187266903450067E-5</c:v>
                </c:pt>
                <c:pt idx="9881">
                  <c:v>1.3180738301038652E-5</c:v>
                </c:pt>
                <c:pt idx="9882">
                  <c:v>1.3174213602712762E-5</c:v>
                </c:pt>
                <c:pt idx="9883">
                  <c:v>1.3167692805738881E-5</c:v>
                </c:pt>
                <c:pt idx="9884">
                  <c:v>1.31611759073857E-5</c:v>
                </c:pt>
                <c:pt idx="9885">
                  <c:v>1.3154662904923999E-5</c:v>
                </c:pt>
                <c:pt idx="9886">
                  <c:v>1.3148153795626892E-5</c:v>
                </c:pt>
                <c:pt idx="9887">
                  <c:v>1.3141648576769551E-5</c:v>
                </c:pt>
                <c:pt idx="9888">
                  <c:v>1.3135147245629418E-5</c:v>
                </c:pt>
                <c:pt idx="9889">
                  <c:v>1.3128649799486078E-5</c:v>
                </c:pt>
                <c:pt idx="9890">
                  <c:v>1.3122156235621287E-5</c:v>
                </c:pt>
                <c:pt idx="9891">
                  <c:v>1.3115666551318989E-5</c:v>
                </c:pt>
                <c:pt idx="9892">
                  <c:v>1.3109180743865366E-5</c:v>
                </c:pt>
                <c:pt idx="9893">
                  <c:v>1.3102698810548633E-5</c:v>
                </c:pt>
                <c:pt idx="9894">
                  <c:v>1.3096220748659338E-5</c:v>
                </c:pt>
                <c:pt idx="9895">
                  <c:v>1.3089746555490075E-5</c:v>
                </c:pt>
                <c:pt idx="9896">
                  <c:v>1.3083276228335693E-5</c:v>
                </c:pt>
                <c:pt idx="9897">
                  <c:v>1.3076809764493127E-5</c:v>
                </c:pt>
                <c:pt idx="9898">
                  <c:v>1.307034716126154E-5</c:v>
                </c:pt>
                <c:pt idx="9899">
                  <c:v>1.3063888415942255E-5</c:v>
                </c:pt>
                <c:pt idx="9900">
                  <c:v>1.3057433525838701E-5</c:v>
                </c:pt>
                <c:pt idx="9901">
                  <c:v>1.3050982488256521E-5</c:v>
                </c:pt>
                <c:pt idx="9902">
                  <c:v>1.3044535300503504E-5</c:v>
                </c:pt>
                <c:pt idx="9903">
                  <c:v>1.3038091959889559E-5</c:v>
                </c:pt>
                <c:pt idx="9904">
                  <c:v>1.3031652463726799E-5</c:v>
                </c:pt>
                <c:pt idx="9905">
                  <c:v>1.3025216809329446E-5</c:v>
                </c:pt>
                <c:pt idx="9906">
                  <c:v>1.3018784994013908E-5</c:v>
                </c:pt>
                <c:pt idx="9907">
                  <c:v>1.3012357015098703E-5</c:v>
                </c:pt>
                <c:pt idx="9908">
                  <c:v>1.3005932869904505E-5</c:v>
                </c:pt>
                <c:pt idx="9909">
                  <c:v>1.2999512555754149E-5</c:v>
                </c:pt>
                <c:pt idx="9910">
                  <c:v>1.2993096069972602E-5</c:v>
                </c:pt>
                <c:pt idx="9911">
                  <c:v>1.2986683409886962E-5</c:v>
                </c:pt>
                <c:pt idx="9912">
                  <c:v>1.2980274572826441E-5</c:v>
                </c:pt>
                <c:pt idx="9913">
                  <c:v>1.2973869556122475E-5</c:v>
                </c:pt>
                <c:pt idx="9914">
                  <c:v>1.2967468357108533E-5</c:v>
                </c:pt>
                <c:pt idx="9915">
                  <c:v>1.2961070973120257E-5</c:v>
                </c:pt>
                <c:pt idx="9916">
                  <c:v>1.2954677401495411E-5</c:v>
                </c:pt>
                <c:pt idx="9917">
                  <c:v>1.2948287639573916E-5</c:v>
                </c:pt>
                <c:pt idx="9918">
                  <c:v>1.2941901684697785E-5</c:v>
                </c:pt>
                <c:pt idx="9919">
                  <c:v>1.2935519534211166E-5</c:v>
                </c:pt>
                <c:pt idx="9920">
                  <c:v>1.2929141185460329E-5</c:v>
                </c:pt>
                <c:pt idx="9921">
                  <c:v>1.2922766635793658E-5</c:v>
                </c:pt>
                <c:pt idx="9922">
                  <c:v>1.2916395882561661E-5</c:v>
                </c:pt>
                <c:pt idx="9923">
                  <c:v>1.291002892311698E-5</c:v>
                </c:pt>
                <c:pt idx="9924">
                  <c:v>1.2903665754814335E-5</c:v>
                </c:pt>
                <c:pt idx="9925">
                  <c:v>1.289730637501058E-5</c:v>
                </c:pt>
                <c:pt idx="9926">
                  <c:v>1.2890950781064677E-5</c:v>
                </c:pt>
                <c:pt idx="9927">
                  <c:v>1.2884598970337703E-5</c:v>
                </c:pt>
                <c:pt idx="9928">
                  <c:v>1.2878250940192821E-5</c:v>
                </c:pt>
                <c:pt idx="9929">
                  <c:v>1.2871906687995335E-5</c:v>
                </c:pt>
                <c:pt idx="9930">
                  <c:v>1.2865566211112626E-5</c:v>
                </c:pt>
                <c:pt idx="9931">
                  <c:v>1.2859229506914141E-5</c:v>
                </c:pt>
                <c:pt idx="9932">
                  <c:v>1.285289657277149E-5</c:v>
                </c:pt>
                <c:pt idx="9933">
                  <c:v>1.2846567406058391E-5</c:v>
                </c:pt>
                <c:pt idx="9934">
                  <c:v>1.2840242004150561E-5</c:v>
                </c:pt>
                <c:pt idx="9935">
                  <c:v>1.2833920364425914E-5</c:v>
                </c:pt>
                <c:pt idx="9936">
                  <c:v>1.2827602484264385E-5</c:v>
                </c:pt>
                <c:pt idx="9937">
                  <c:v>1.2821288361048059E-5</c:v>
                </c:pt>
                <c:pt idx="9938">
                  <c:v>1.2814977992161047E-5</c:v>
                </c:pt>
                <c:pt idx="9939">
                  <c:v>1.2808671374989591E-5</c:v>
                </c:pt>
                <c:pt idx="9940">
                  <c:v>1.280236850692198E-5</c:v>
                </c:pt>
                <c:pt idx="9941">
                  <c:v>1.2796069385348643E-5</c:v>
                </c:pt>
                <c:pt idx="9942">
                  <c:v>1.2789774007662041E-5</c:v>
                </c:pt>
                <c:pt idx="9943">
                  <c:v>1.2783482371256682E-5</c:v>
                </c:pt>
                <c:pt idx="9944">
                  <c:v>1.277719447352924E-5</c:v>
                </c:pt>
                <c:pt idx="9945">
                  <c:v>1.2770910311878421E-5</c:v>
                </c:pt>
                <c:pt idx="9946">
                  <c:v>1.2764629883704994E-5</c:v>
                </c:pt>
                <c:pt idx="9947">
                  <c:v>1.2758353186411783E-5</c:v>
                </c:pt>
                <c:pt idx="9948">
                  <c:v>1.2752080217403733E-5</c:v>
                </c:pt>
                <c:pt idx="9949">
                  <c:v>1.2745810974087794E-5</c:v>
                </c:pt>
                <c:pt idx="9950">
                  <c:v>1.2739545453873049E-5</c:v>
                </c:pt>
                <c:pt idx="9951">
                  <c:v>1.2733283654170603E-5</c:v>
                </c:pt>
                <c:pt idx="9952">
                  <c:v>1.2727025572393629E-5</c:v>
                </c:pt>
                <c:pt idx="9953">
                  <c:v>1.2720771205957372E-5</c:v>
                </c:pt>
                <c:pt idx="9954">
                  <c:v>1.2714520552279071E-5</c:v>
                </c:pt>
                <c:pt idx="9955">
                  <c:v>1.2708273608778145E-5</c:v>
                </c:pt>
                <c:pt idx="9956">
                  <c:v>1.2702030372875958E-5</c:v>
                </c:pt>
                <c:pt idx="9957">
                  <c:v>1.2695790841995965E-5</c:v>
                </c:pt>
                <c:pt idx="9958">
                  <c:v>1.268955501356372E-5</c:v>
                </c:pt>
                <c:pt idx="9959">
                  <c:v>1.2683322885006694E-5</c:v>
                </c:pt>
                <c:pt idx="9960">
                  <c:v>1.2677094453754553E-5</c:v>
                </c:pt>
                <c:pt idx="9961">
                  <c:v>1.2670869717238952E-5</c:v>
                </c:pt>
                <c:pt idx="9962">
                  <c:v>1.2664648672893521E-5</c:v>
                </c:pt>
                <c:pt idx="9963">
                  <c:v>1.2658431318154047E-5</c:v>
                </c:pt>
                <c:pt idx="9964">
                  <c:v>1.2652217650458269E-5</c:v>
                </c:pt>
                <c:pt idx="9965">
                  <c:v>1.2646007667246038E-5</c:v>
                </c:pt>
                <c:pt idx="9966">
                  <c:v>1.2639801365959165E-5</c:v>
                </c:pt>
                <c:pt idx="9967">
                  <c:v>1.2633598744041532E-5</c:v>
                </c:pt>
                <c:pt idx="9968">
                  <c:v>1.2627399798939073E-5</c:v>
                </c:pt>
                <c:pt idx="9969">
                  <c:v>1.2621204528099691E-5</c:v>
                </c:pt>
                <c:pt idx="9970">
                  <c:v>1.2615012928973398E-5</c:v>
                </c:pt>
                <c:pt idx="9971">
                  <c:v>1.2608824999012211E-5</c:v>
                </c:pt>
                <c:pt idx="9972">
                  <c:v>1.2602640735670085E-5</c:v>
                </c:pt>
                <c:pt idx="9973">
                  <c:v>1.2596460136403119E-5</c:v>
                </c:pt>
                <c:pt idx="9974">
                  <c:v>1.2590283198669364E-5</c:v>
                </c:pt>
                <c:pt idx="9975">
                  <c:v>1.2584109919928925E-5</c:v>
                </c:pt>
                <c:pt idx="9976">
                  <c:v>1.2577940297643877E-5</c:v>
                </c:pt>
                <c:pt idx="9977">
                  <c:v>1.2571774329278399E-5</c:v>
                </c:pt>
                <c:pt idx="9978">
                  <c:v>1.2565612012298564E-5</c:v>
                </c:pt>
                <c:pt idx="9979">
                  <c:v>1.2559453344172569E-5</c:v>
                </c:pt>
                <c:pt idx="9980">
                  <c:v>1.255329832237054E-5</c:v>
                </c:pt>
                <c:pt idx="9981">
                  <c:v>1.2547146944364676E-5</c:v>
                </c:pt>
                <c:pt idx="9982">
                  <c:v>1.2540999207629141E-5</c:v>
                </c:pt>
                <c:pt idx="9983">
                  <c:v>1.2534855109640103E-5</c:v>
                </c:pt>
                <c:pt idx="9984">
                  <c:v>1.2528714647875765E-5</c:v>
                </c:pt>
                <c:pt idx="9985">
                  <c:v>1.2522577819816313E-5</c:v>
                </c:pt>
                <c:pt idx="9986">
                  <c:v>1.2516444622943899E-5</c:v>
                </c:pt>
                <c:pt idx="9987">
                  <c:v>1.2510315054742761E-5</c:v>
                </c:pt>
                <c:pt idx="9988">
                  <c:v>1.2504189112699061E-5</c:v>
                </c:pt>
                <c:pt idx="9989">
                  <c:v>1.2498066794300943E-5</c:v>
                </c:pt>
                <c:pt idx="9990">
                  <c:v>1.2491948097038642E-5</c:v>
                </c:pt>
                <c:pt idx="9991">
                  <c:v>1.2485833018404263E-5</c:v>
                </c:pt>
                <c:pt idx="9992">
                  <c:v>1.2479721555891959E-5</c:v>
                </c:pt>
                <c:pt idx="9993">
                  <c:v>1.2473613706997885E-5</c:v>
                </c:pt>
                <c:pt idx="9994">
                  <c:v>1.2467509469220164E-5</c:v>
                </c:pt>
                <c:pt idx="9995">
                  <c:v>1.2461408840058889E-5</c:v>
                </c:pt>
                <c:pt idx="9996">
                  <c:v>1.2455311817016137E-5</c:v>
                </c:pt>
                <c:pt idx="9997">
                  <c:v>1.244921839759599E-5</c:v>
                </c:pt>
                <c:pt idx="9998">
                  <c:v>1.2443128579304507E-5</c:v>
                </c:pt>
                <c:pt idx="9999">
                  <c:v>1.2437042359649688E-5</c:v>
                </c:pt>
                <c:pt idx="10000">
                  <c:v>1.2430959736141563E-5</c:v>
                </c:pt>
                <c:pt idx="10001">
                  <c:v>1.2424880706292084E-5</c:v>
                </c:pt>
                <c:pt idx="10002">
                  <c:v>1.2418805267615193E-5</c:v>
                </c:pt>
                <c:pt idx="10003">
                  <c:v>1.2412733417626778E-5</c:v>
                </c:pt>
                <c:pt idx="10004">
                  <c:v>1.2406665153844756E-5</c:v>
                </c:pt>
                <c:pt idx="10005">
                  <c:v>1.2400600473788981E-5</c:v>
                </c:pt>
                <c:pt idx="10006">
                  <c:v>1.2394539374981247E-5</c:v>
                </c:pt>
                <c:pt idx="10007">
                  <c:v>1.2388481854945322E-5</c:v>
                </c:pt>
                <c:pt idx="10008">
                  <c:v>1.2382427911206963E-5</c:v>
                </c:pt>
                <c:pt idx="10009">
                  <c:v>1.2376377541293843E-5</c:v>
                </c:pt>
                <c:pt idx="10010">
                  <c:v>1.2370330742735642E-5</c:v>
                </c:pt>
                <c:pt idx="10011">
                  <c:v>1.2364287513063923E-5</c:v>
                </c:pt>
                <c:pt idx="10012">
                  <c:v>1.2358247849812298E-5</c:v>
                </c:pt>
                <c:pt idx="10013">
                  <c:v>1.2352211750516252E-5</c:v>
                </c:pt>
                <c:pt idx="10014">
                  <c:v>1.2346179212713278E-5</c:v>
                </c:pt>
                <c:pt idx="10015">
                  <c:v>1.2340150233942739E-5</c:v>
                </c:pt>
                <c:pt idx="10016">
                  <c:v>1.2334124811746021E-5</c:v>
                </c:pt>
                <c:pt idx="10017">
                  <c:v>1.2328102943666449E-5</c:v>
                </c:pt>
                <c:pt idx="10018">
                  <c:v>1.2322084627249266E-5</c:v>
                </c:pt>
                <c:pt idx="10019">
                  <c:v>1.2316069860041639E-5</c:v>
                </c:pt>
                <c:pt idx="10020">
                  <c:v>1.231005863959274E-5</c:v>
                </c:pt>
                <c:pt idx="10021">
                  <c:v>1.2304050963453588E-5</c:v>
                </c:pt>
                <c:pt idx="10022">
                  <c:v>1.2298046829177231E-5</c:v>
                </c:pt>
                <c:pt idx="10023">
                  <c:v>1.2292046234318606E-5</c:v>
                </c:pt>
                <c:pt idx="10024">
                  <c:v>1.2286049176434567E-5</c:v>
                </c:pt>
                <c:pt idx="10025">
                  <c:v>1.2280055653083942E-5</c:v>
                </c:pt>
                <c:pt idx="10026">
                  <c:v>1.2274065661827448E-5</c:v>
                </c:pt>
                <c:pt idx="10027">
                  <c:v>1.226807920022776E-5</c:v>
                </c:pt>
                <c:pt idx="10028">
                  <c:v>1.2262096265849445E-5</c:v>
                </c:pt>
                <c:pt idx="10029">
                  <c:v>1.2256116856259057E-5</c:v>
                </c:pt>
                <c:pt idx="10030">
                  <c:v>1.2250140969025024E-5</c:v>
                </c:pt>
                <c:pt idx="10031">
                  <c:v>1.2244168601717699E-5</c:v>
                </c:pt>
                <c:pt idx="10032">
                  <c:v>1.2238199751909341E-5</c:v>
                </c:pt>
                <c:pt idx="10033">
                  <c:v>1.2232234417174171E-5</c:v>
                </c:pt>
                <c:pt idx="10034">
                  <c:v>1.2226272595088301E-5</c:v>
                </c:pt>
                <c:pt idx="10035">
                  <c:v>1.2220314283229749E-5</c:v>
                </c:pt>
                <c:pt idx="10036">
                  <c:v>1.2214359479178443E-5</c:v>
                </c:pt>
                <c:pt idx="10037">
                  <c:v>1.2208408180516267E-5</c:v>
                </c:pt>
                <c:pt idx="10038">
                  <c:v>1.2202460384826951E-5</c:v>
                </c:pt>
                <c:pt idx="10039">
                  <c:v>1.2196516089696167E-5</c:v>
                </c:pt>
                <c:pt idx="10040">
                  <c:v>1.2190575292711527E-5</c:v>
                </c:pt>
                <c:pt idx="10041">
                  <c:v>1.2184637991462436E-5</c:v>
                </c:pt>
                <c:pt idx="10042">
                  <c:v>1.2178704183540322E-5</c:v>
                </c:pt>
                <c:pt idx="10043">
                  <c:v>1.2172773866538469E-5</c:v>
                </c:pt>
                <c:pt idx="10044">
                  <c:v>1.2166847038052034E-5</c:v>
                </c:pt>
                <c:pt idx="10045">
                  <c:v>1.2160923695678111E-5</c:v>
                </c:pt>
                <c:pt idx="10046">
                  <c:v>1.2155003837015651E-5</c:v>
                </c:pt>
                <c:pt idx="10047">
                  <c:v>1.2149087459665542E-5</c:v>
                </c:pt>
                <c:pt idx="10048">
                  <c:v>1.2143174561230542E-5</c:v>
                </c:pt>
                <c:pt idx="10049">
                  <c:v>1.213726513931527E-5</c:v>
                </c:pt>
                <c:pt idx="10050">
                  <c:v>1.2131359191526304E-5</c:v>
                </c:pt>
                <c:pt idx="10051">
                  <c:v>1.212545671547206E-5</c:v>
                </c:pt>
                <c:pt idx="10052">
                  <c:v>1.2119557708762841E-5</c:v>
                </c:pt>
                <c:pt idx="10053">
                  <c:v>1.2113662169010835E-5</c:v>
                </c:pt>
                <c:pt idx="10054">
                  <c:v>1.2107770093830159E-5</c:v>
                </c:pt>
                <c:pt idx="10055">
                  <c:v>1.2101881480836728E-5</c:v>
                </c:pt>
                <c:pt idx="10056">
                  <c:v>1.2095996327648378E-5</c:v>
                </c:pt>
                <c:pt idx="10057">
                  <c:v>1.2090114631884862E-5</c:v>
                </c:pt>
                <c:pt idx="10058">
                  <c:v>1.208423639116775E-5</c:v>
                </c:pt>
                <c:pt idx="10059">
                  <c:v>1.2078361603120485E-5</c:v>
                </c:pt>
                <c:pt idx="10060">
                  <c:v>1.2072490265368449E-5</c:v>
                </c:pt>
                <c:pt idx="10061">
                  <c:v>1.2066622375538799E-5</c:v>
                </c:pt>
                <c:pt idx="10062">
                  <c:v>1.2060757931260649E-5</c:v>
                </c:pt>
                <c:pt idx="10063">
                  <c:v>1.2054896930164928E-5</c:v>
                </c:pt>
                <c:pt idx="10064">
                  <c:v>1.2049039369884463E-5</c:v>
                </c:pt>
                <c:pt idx="10065">
                  <c:v>1.2043185248053906E-5</c:v>
                </c:pt>
                <c:pt idx="10066">
                  <c:v>1.2037334562309777E-5</c:v>
                </c:pt>
                <c:pt idx="10067">
                  <c:v>1.2031487310290518E-5</c:v>
                </c:pt>
                <c:pt idx="10068">
                  <c:v>1.2025643489636352E-5</c:v>
                </c:pt>
                <c:pt idx="10069">
                  <c:v>1.2019803097989401E-5</c:v>
                </c:pt>
                <c:pt idx="10070">
                  <c:v>1.201396613299361E-5</c:v>
                </c:pt>
                <c:pt idx="10071">
                  <c:v>1.2008132592294839E-5</c:v>
                </c:pt>
                <c:pt idx="10072">
                  <c:v>1.2002302473540748E-5</c:v>
                </c:pt>
                <c:pt idx="10073">
                  <c:v>1.1996475774380874E-5</c:v>
                </c:pt>
                <c:pt idx="10074">
                  <c:v>1.1990652492466557E-5</c:v>
                </c:pt>
                <c:pt idx="10075">
                  <c:v>1.1984832625451048E-5</c:v>
                </c:pt>
                <c:pt idx="10076">
                  <c:v>1.1979016170989379E-5</c:v>
                </c:pt>
                <c:pt idx="10077">
                  <c:v>1.1973203126738523E-5</c:v>
                </c:pt>
                <c:pt idx="10078">
                  <c:v>1.1967393490357193E-5</c:v>
                </c:pt>
                <c:pt idx="10079">
                  <c:v>1.1961587259506009E-5</c:v>
                </c:pt>
                <c:pt idx="10080">
                  <c:v>1.1955784431847371E-5</c:v>
                </c:pt>
                <c:pt idx="10081">
                  <c:v>1.1949985005045584E-5</c:v>
                </c:pt>
                <c:pt idx="10082">
                  <c:v>1.1944188976766745E-5</c:v>
                </c:pt>
                <c:pt idx="10083">
                  <c:v>1.193839634467879E-5</c:v>
                </c:pt>
                <c:pt idx="10084">
                  <c:v>1.1932607106451519E-5</c:v>
                </c:pt>
                <c:pt idx="10085">
                  <c:v>1.1926821259756544E-5</c:v>
                </c:pt>
                <c:pt idx="10086">
                  <c:v>1.192103880226726E-5</c:v>
                </c:pt>
                <c:pt idx="10087">
                  <c:v>1.1915259731658947E-5</c:v>
                </c:pt>
                <c:pt idx="10088">
                  <c:v>1.1909484045608726E-5</c:v>
                </c:pt>
                <c:pt idx="10089">
                  <c:v>1.1903711741795479E-5</c:v>
                </c:pt>
                <c:pt idx="10090">
                  <c:v>1.1897942817899944E-5</c:v>
                </c:pt>
                <c:pt idx="10091">
                  <c:v>1.189217727160473E-5</c:v>
                </c:pt>
                <c:pt idx="10092">
                  <c:v>1.1886415100594178E-5</c:v>
                </c:pt>
                <c:pt idx="10093">
                  <c:v>1.1880656302554495E-5</c:v>
                </c:pt>
                <c:pt idx="10094">
                  <c:v>1.1874900875173684E-5</c:v>
                </c:pt>
                <c:pt idx="10095">
                  <c:v>1.1869148816141623E-5</c:v>
                </c:pt>
                <c:pt idx="10096">
                  <c:v>1.1863400123149906E-5</c:v>
                </c:pt>
                <c:pt idx="10097">
                  <c:v>1.185765479389202E-5</c:v>
                </c:pt>
                <c:pt idx="10098">
                  <c:v>1.1851912826063204E-5</c:v>
                </c:pt>
                <c:pt idx="10099">
                  <c:v>1.1846174217360571E-5</c:v>
                </c:pt>
                <c:pt idx="10100">
                  <c:v>1.1840438965482954E-5</c:v>
                </c:pt>
                <c:pt idx="10101">
                  <c:v>1.1834707068131084E-5</c:v>
                </c:pt>
                <c:pt idx="10102">
                  <c:v>1.1828978523007423E-5</c:v>
                </c:pt>
                <c:pt idx="10103">
                  <c:v>1.1823253327816283E-5</c:v>
                </c:pt>
                <c:pt idx="10104">
                  <c:v>1.1817531480263764E-5</c:v>
                </c:pt>
                <c:pt idx="10105">
                  <c:v>1.181181297805774E-5</c:v>
                </c:pt>
                <c:pt idx="10106">
                  <c:v>1.1806097818907934E-5</c:v>
                </c:pt>
                <c:pt idx="10107">
                  <c:v>1.180038600052579E-5</c:v>
                </c:pt>
                <c:pt idx="10108">
                  <c:v>1.179467752062462E-5</c:v>
                </c:pt>
                <c:pt idx="10109">
                  <c:v>1.1788972376919501E-5</c:v>
                </c:pt>
                <c:pt idx="10110">
                  <c:v>1.178327056712729E-5</c:v>
                </c:pt>
                <c:pt idx="10111">
                  <c:v>1.1777572088966624E-5</c:v>
                </c:pt>
                <c:pt idx="10112">
                  <c:v>1.1771876940157976E-5</c:v>
                </c:pt>
                <c:pt idx="10113">
                  <c:v>1.1766185118423566E-5</c:v>
                </c:pt>
                <c:pt idx="10114">
                  <c:v>1.1760496621487405E-5</c:v>
                </c:pt>
                <c:pt idx="10115">
                  <c:v>1.1754811447075279E-5</c:v>
                </c:pt>
                <c:pt idx="10116">
                  <c:v>1.1749129592914793E-5</c:v>
                </c:pt>
                <c:pt idx="10117">
                  <c:v>1.1743451056735293E-5</c:v>
                </c:pt>
                <c:pt idx="10118">
                  <c:v>1.1737775836267914E-5</c:v>
                </c:pt>
                <c:pt idx="10119">
                  <c:v>1.1732103929245563E-5</c:v>
                </c:pt>
                <c:pt idx="10120">
                  <c:v>1.172643533340297E-5</c:v>
                </c:pt>
                <c:pt idx="10121">
                  <c:v>1.1720770046476567E-5</c:v>
                </c:pt>
                <c:pt idx="10122">
                  <c:v>1.1715108066204587E-5</c:v>
                </c:pt>
                <c:pt idx="10123">
                  <c:v>1.170944939032706E-5</c:v>
                </c:pt>
                <c:pt idx="10124">
                  <c:v>1.1703794016585745E-5</c:v>
                </c:pt>
                <c:pt idx="10125">
                  <c:v>1.1698141942724183E-5</c:v>
                </c:pt>
                <c:pt idx="10126">
                  <c:v>1.1692493166487707E-5</c:v>
                </c:pt>
                <c:pt idx="10127">
                  <c:v>1.1686847685623377E-5</c:v>
                </c:pt>
                <c:pt idx="10128">
                  <c:v>1.1681205497880035E-5</c:v>
                </c:pt>
                <c:pt idx="10129">
                  <c:v>1.1675566601008268E-5</c:v>
                </c:pt>
                <c:pt idx="10130">
                  <c:v>1.1669930992760441E-5</c:v>
                </c:pt>
                <c:pt idx="10131">
                  <c:v>1.1664298670890671E-5</c:v>
                </c:pt>
                <c:pt idx="10132">
                  <c:v>1.1658669633154849E-5</c:v>
                </c:pt>
                <c:pt idx="10133">
                  <c:v>1.1653043877310581E-5</c:v>
                </c:pt>
                <c:pt idx="10134">
                  <c:v>1.1647421401117287E-5</c:v>
                </c:pt>
                <c:pt idx="10135">
                  <c:v>1.1641802202336047E-5</c:v>
                </c:pt>
                <c:pt idx="10136">
                  <c:v>1.1636186278729775E-5</c:v>
                </c:pt>
                <c:pt idx="10137">
                  <c:v>1.1630573628063122E-5</c:v>
                </c:pt>
                <c:pt idx="10138">
                  <c:v>1.1624964248102433E-5</c:v>
                </c:pt>
                <c:pt idx="10139">
                  <c:v>1.1619358136615853E-5</c:v>
                </c:pt>
                <c:pt idx="10140">
                  <c:v>1.161375529137327E-5</c:v>
                </c:pt>
                <c:pt idx="10141">
                  <c:v>1.1608155710146286E-5</c:v>
                </c:pt>
                <c:pt idx="10142">
                  <c:v>1.1602559390708261E-5</c:v>
                </c:pt>
                <c:pt idx="10143">
                  <c:v>1.1596966330834253E-5</c:v>
                </c:pt>
                <c:pt idx="10144">
                  <c:v>1.1591376528301158E-5</c:v>
                </c:pt>
                <c:pt idx="10145">
                  <c:v>1.1585789980887534E-5</c:v>
                </c:pt>
                <c:pt idx="10146">
                  <c:v>1.1580206686373658E-5</c:v>
                </c:pt>
                <c:pt idx="10147">
                  <c:v>1.1574626642541584E-5</c:v>
                </c:pt>
                <c:pt idx="10148">
                  <c:v>1.1569049847175096E-5</c:v>
                </c:pt>
                <c:pt idx="10149">
                  <c:v>1.1563476298059684E-5</c:v>
                </c:pt>
                <c:pt idx="10150">
                  <c:v>1.1557905992982571E-5</c:v>
                </c:pt>
                <c:pt idx="10151">
                  <c:v>1.1552338929732733E-5</c:v>
                </c:pt>
                <c:pt idx="10152">
                  <c:v>1.1546775106100861E-5</c:v>
                </c:pt>
                <c:pt idx="10153">
                  <c:v>1.1541214519879347E-5</c:v>
                </c:pt>
                <c:pt idx="10154">
                  <c:v>1.1535657168862345E-5</c:v>
                </c:pt>
                <c:pt idx="10155">
                  <c:v>1.1530103050845675E-5</c:v>
                </c:pt>
                <c:pt idx="10156">
                  <c:v>1.1524552163626948E-5</c:v>
                </c:pt>
                <c:pt idx="10157">
                  <c:v>1.151900450500544E-5</c:v>
                </c:pt>
                <c:pt idx="10158">
                  <c:v>1.1513460072782163E-5</c:v>
                </c:pt>
                <c:pt idx="10159">
                  <c:v>1.1507918864759832E-5</c:v>
                </c:pt>
                <c:pt idx="10160">
                  <c:v>1.1502380878742912E-5</c:v>
                </c:pt>
                <c:pt idx="10161">
                  <c:v>1.149684611253754E-5</c:v>
                </c:pt>
                <c:pt idx="10162">
                  <c:v>1.1491314563951573E-5</c:v>
                </c:pt>
                <c:pt idx="10163">
                  <c:v>1.1485786230794595E-5</c:v>
                </c:pt>
                <c:pt idx="10164">
                  <c:v>1.1480261110877886E-5</c:v>
                </c:pt>
                <c:pt idx="10165">
                  <c:v>1.1474739202014416E-5</c:v>
                </c:pt>
                <c:pt idx="10166">
                  <c:v>1.1469220502018893E-5</c:v>
                </c:pt>
                <c:pt idx="10167">
                  <c:v>1.1463705008707719E-5</c:v>
                </c:pt>
                <c:pt idx="10168">
                  <c:v>1.1458192719898961E-5</c:v>
                </c:pt>
                <c:pt idx="10169">
                  <c:v>1.1452683633412461E-5</c:v>
                </c:pt>
                <c:pt idx="10170">
                  <c:v>1.144717774706968E-5</c:v>
                </c:pt>
                <c:pt idx="10171">
                  <c:v>1.1441675058693809E-5</c:v>
                </c:pt>
                <c:pt idx="10172">
                  <c:v>1.1436175566109755E-5</c:v>
                </c:pt>
                <c:pt idx="10173">
                  <c:v>1.1430679267144107E-5</c:v>
                </c:pt>
                <c:pt idx="10174">
                  <c:v>1.1425186159625121E-5</c:v>
                </c:pt>
                <c:pt idx="10175">
                  <c:v>1.1419696241382785E-5</c:v>
                </c:pt>
                <c:pt idx="10176">
                  <c:v>1.1414209510248751E-5</c:v>
                </c:pt>
                <c:pt idx="10177">
                  <c:v>1.1408725964056373E-5</c:v>
                </c:pt>
                <c:pt idx="10178">
                  <c:v>1.1403245600640666E-5</c:v>
                </c:pt>
                <c:pt idx="10179">
                  <c:v>1.1397768417838375E-5</c:v>
                </c:pt>
                <c:pt idx="10180">
                  <c:v>1.1392294413487889E-5</c:v>
                </c:pt>
                <c:pt idx="10181">
                  <c:v>1.1386823585429307E-5</c:v>
                </c:pt>
                <c:pt idx="10182">
                  <c:v>1.1381355931504383E-5</c:v>
                </c:pt>
                <c:pt idx="10183">
                  <c:v>1.1375891449556573E-5</c:v>
                </c:pt>
                <c:pt idx="10184">
                  <c:v>1.1370430137430997E-5</c:v>
                </c:pt>
                <c:pt idx="10185">
                  <c:v>1.1364971992974453E-5</c:v>
                </c:pt>
                <c:pt idx="10186">
                  <c:v>1.1359517014035434E-5</c:v>
                </c:pt>
                <c:pt idx="10187">
                  <c:v>1.1354065198464083E-5</c:v>
                </c:pt>
                <c:pt idx="10188">
                  <c:v>1.1348616544112226E-5</c:v>
                </c:pt>
                <c:pt idx="10189">
                  <c:v>1.1343171048833386E-5</c:v>
                </c:pt>
                <c:pt idx="10190">
                  <c:v>1.1337728710482666E-5</c:v>
                </c:pt>
                <c:pt idx="10191">
                  <c:v>1.1332289526916933E-5</c:v>
                </c:pt>
                <c:pt idx="10192">
                  <c:v>1.1326853495994696E-5</c:v>
                </c:pt>
                <c:pt idx="10193">
                  <c:v>1.1321420615576113E-5</c:v>
                </c:pt>
                <c:pt idx="10194">
                  <c:v>1.1315990883522983E-5</c:v>
                </c:pt>
                <c:pt idx="10195">
                  <c:v>1.131056429769885E-5</c:v>
                </c:pt>
                <c:pt idx="10196">
                  <c:v>1.1305140855968805E-5</c:v>
                </c:pt>
                <c:pt idx="10197">
                  <c:v>1.1299720556199683E-5</c:v>
                </c:pt>
                <c:pt idx="10198">
                  <c:v>1.1294303396259976E-5</c:v>
                </c:pt>
                <c:pt idx="10199">
                  <c:v>1.1288889374019783E-5</c:v>
                </c:pt>
                <c:pt idx="10200">
                  <c:v>1.1283478487350865E-5</c:v>
                </c:pt>
                <c:pt idx="10201">
                  <c:v>1.1278070734126665E-5</c:v>
                </c:pt>
                <c:pt idx="10202">
                  <c:v>1.1272666112222286E-5</c:v>
                </c:pt>
                <c:pt idx="10203">
                  <c:v>1.1267264619514456E-5</c:v>
                </c:pt>
                <c:pt idx="10204">
                  <c:v>1.1261866253881544E-5</c:v>
                </c:pt>
                <c:pt idx="10205">
                  <c:v>1.1256471013203596E-5</c:v>
                </c:pt>
                <c:pt idx="10206">
                  <c:v>1.1251078895362268E-5</c:v>
                </c:pt>
                <c:pt idx="10207">
                  <c:v>1.1245689898240896E-5</c:v>
                </c:pt>
                <c:pt idx="10208">
                  <c:v>1.1240304019724449E-5</c:v>
                </c:pt>
                <c:pt idx="10209">
                  <c:v>1.1234921257699527E-5</c:v>
                </c:pt>
                <c:pt idx="10210">
                  <c:v>1.1229541610054384E-5</c:v>
                </c:pt>
                <c:pt idx="10211">
                  <c:v>1.1224165074678889E-5</c:v>
                </c:pt>
                <c:pt idx="10212">
                  <c:v>1.1218791649464586E-5</c:v>
                </c:pt>
                <c:pt idx="10213">
                  <c:v>1.1213421332304611E-5</c:v>
                </c:pt>
                <c:pt idx="10214">
                  <c:v>1.1208054121093781E-5</c:v>
                </c:pt>
                <c:pt idx="10215">
                  <c:v>1.1202690013728525E-5</c:v>
                </c:pt>
                <c:pt idx="10216">
                  <c:v>1.1197329008106896E-5</c:v>
                </c:pt>
                <c:pt idx="10217">
                  <c:v>1.1191971102128576E-5</c:v>
                </c:pt>
                <c:pt idx="10218">
                  <c:v>1.1186616293694881E-5</c:v>
                </c:pt>
                <c:pt idx="10219">
                  <c:v>1.1181264580708781E-5</c:v>
                </c:pt>
                <c:pt idx="10220">
                  <c:v>1.1175915961074824E-5</c:v>
                </c:pt>
                <c:pt idx="10221">
                  <c:v>1.117057043269924E-5</c:v>
                </c:pt>
                <c:pt idx="10222">
                  <c:v>1.1165227993489807E-5</c:v>
                </c:pt>
                <c:pt idx="10223">
                  <c:v>1.1159888641355994E-5</c:v>
                </c:pt>
                <c:pt idx="10224">
                  <c:v>1.1154552374208846E-5</c:v>
                </c:pt>
                <c:pt idx="10225">
                  <c:v>1.1149219189961071E-5</c:v>
                </c:pt>
                <c:pt idx="10226">
                  <c:v>1.1143889086526958E-5</c:v>
                </c:pt>
                <c:pt idx="10227">
                  <c:v>1.1138562061822407E-5</c:v>
                </c:pt>
                <c:pt idx="10228">
                  <c:v>1.1133238113764967E-5</c:v>
                </c:pt>
                <c:pt idx="10229">
                  <c:v>1.1127917240273786E-5</c:v>
                </c:pt>
                <c:pt idx="10230">
                  <c:v>1.1122599439269619E-5</c:v>
                </c:pt>
                <c:pt idx="10231">
                  <c:v>1.1117284708674793E-5</c:v>
                </c:pt>
                <c:pt idx="10232">
                  <c:v>1.1111973046413349E-5</c:v>
                </c:pt>
                <c:pt idx="10233">
                  <c:v>1.110666445041082E-5</c:v>
                </c:pt>
                <c:pt idx="10234">
                  <c:v>1.1101358918594423E-5</c:v>
                </c:pt>
                <c:pt idx="10235">
                  <c:v>1.1096056448892929E-5</c:v>
                </c:pt>
                <c:pt idx="10236">
                  <c:v>1.109075703923677E-5</c:v>
                </c:pt>
                <c:pt idx="10237">
                  <c:v>1.1085460687557926E-5</c:v>
                </c:pt>
                <c:pt idx="10238">
                  <c:v>1.1080167391789988E-5</c:v>
                </c:pt>
                <c:pt idx="10239">
                  <c:v>1.1074877149868182E-5</c:v>
                </c:pt>
                <c:pt idx="10240">
                  <c:v>1.1069589959729283E-5</c:v>
                </c:pt>
                <c:pt idx="10241">
                  <c:v>1.1064305819311707E-5</c:v>
                </c:pt>
                <c:pt idx="10242">
                  <c:v>1.1059024726555429E-5</c:v>
                </c:pt>
                <c:pt idx="10243">
                  <c:v>1.1053746679402047E-5</c:v>
                </c:pt>
                <c:pt idx="10244">
                  <c:v>1.104847167579473E-5</c:v>
                </c:pt>
                <c:pt idx="10245">
                  <c:v>1.1043199713678257E-5</c:v>
                </c:pt>
                <c:pt idx="10246">
                  <c:v>1.103793079099896E-5</c:v>
                </c:pt>
                <c:pt idx="10247">
                  <c:v>1.1032664905704812E-5</c:v>
                </c:pt>
                <c:pt idx="10248">
                  <c:v>1.1027402055745347E-5</c:v>
                </c:pt>
                <c:pt idx="10249">
                  <c:v>1.1022142239071658E-5</c:v>
                </c:pt>
                <c:pt idx="10250">
                  <c:v>1.1016885453636467E-5</c:v>
                </c:pt>
                <c:pt idx="10251">
                  <c:v>1.1011631697394048E-5</c:v>
                </c:pt>
                <c:pt idx="10252">
                  <c:v>1.1006380968300278E-5</c:v>
                </c:pt>
                <c:pt idx="10253">
                  <c:v>1.1001133264312607E-5</c:v>
                </c:pt>
                <c:pt idx="10254">
                  <c:v>1.0995888583390027E-5</c:v>
                </c:pt>
                <c:pt idx="10255">
                  <c:v>1.0990646923493172E-5</c:v>
                </c:pt>
                <c:pt idx="10256">
                  <c:v>1.0985408282584239E-5</c:v>
                </c:pt>
                <c:pt idx="10257">
                  <c:v>1.0980172658626942E-5</c:v>
                </c:pt>
                <c:pt idx="10258">
                  <c:v>1.0974940049586613E-5</c:v>
                </c:pt>
                <c:pt idx="10259">
                  <c:v>1.0969710453430162E-5</c:v>
                </c:pt>
                <c:pt idx="10260">
                  <c:v>1.096448386812605E-5</c:v>
                </c:pt>
                <c:pt idx="10261">
                  <c:v>1.0959260291644315E-5</c:v>
                </c:pt>
                <c:pt idx="10262">
                  <c:v>1.0954039721956561E-5</c:v>
                </c:pt>
                <c:pt idx="10263">
                  <c:v>1.0948822157035969E-5</c:v>
                </c:pt>
                <c:pt idx="10264">
                  <c:v>1.094360759485727E-5</c:v>
                </c:pt>
                <c:pt idx="10265">
                  <c:v>1.0938396033396735E-5</c:v>
                </c:pt>
                <c:pt idx="10266">
                  <c:v>1.0933187470632276E-5</c:v>
                </c:pt>
                <c:pt idx="10267">
                  <c:v>1.0927981904543271E-5</c:v>
                </c:pt>
                <c:pt idx="10268">
                  <c:v>1.0922779333110749E-5</c:v>
                </c:pt>
                <c:pt idx="10269">
                  <c:v>1.0917579754317207E-5</c:v>
                </c:pt>
                <c:pt idx="10270">
                  <c:v>1.0912383166146733E-5</c:v>
                </c:pt>
                <c:pt idx="10271">
                  <c:v>1.0907189566585037E-5</c:v>
                </c:pt>
                <c:pt idx="10272">
                  <c:v>1.0901998953619261E-5</c:v>
                </c:pt>
                <c:pt idx="10273">
                  <c:v>1.0896811325238216E-5</c:v>
                </c:pt>
                <c:pt idx="10274">
                  <c:v>1.0891626679432176E-5</c:v>
                </c:pt>
                <c:pt idx="10275">
                  <c:v>1.0886445014193027E-5</c:v>
                </c:pt>
                <c:pt idx="10276">
                  <c:v>1.088126632751416E-5</c:v>
                </c:pt>
                <c:pt idx="10277">
                  <c:v>1.0876090617390545E-5</c:v>
                </c:pt>
                <c:pt idx="10278">
                  <c:v>1.087091788181866E-5</c:v>
                </c:pt>
                <c:pt idx="10279">
                  <c:v>1.0865748118796586E-5</c:v>
                </c:pt>
                <c:pt idx="10280">
                  <c:v>1.0860581326323899E-5</c:v>
                </c:pt>
                <c:pt idx="10281">
                  <c:v>1.0855417502401702E-5</c:v>
                </c:pt>
                <c:pt idx="10282">
                  <c:v>1.0850256645032728E-5</c:v>
                </c:pt>
                <c:pt idx="10283">
                  <c:v>1.0845098752221138E-5</c:v>
                </c:pt>
                <c:pt idx="10284">
                  <c:v>1.0839943821972699E-5</c:v>
                </c:pt>
                <c:pt idx="10285">
                  <c:v>1.0834791852294713E-5</c:v>
                </c:pt>
                <c:pt idx="10286">
                  <c:v>1.0829642841195979E-5</c:v>
                </c:pt>
                <c:pt idx="10287">
                  <c:v>1.0824496786686871E-5</c:v>
                </c:pt>
                <c:pt idx="10288">
                  <c:v>1.0819353686779257E-5</c:v>
                </c:pt>
                <c:pt idx="10289">
                  <c:v>1.0814213539486569E-5</c:v>
                </c:pt>
                <c:pt idx="10290">
                  <c:v>1.080907634282377E-5</c:v>
                </c:pt>
                <c:pt idx="10291">
                  <c:v>1.0803942094807315E-5</c:v>
                </c:pt>
                <c:pt idx="10292">
                  <c:v>1.0798810793455223E-5</c:v>
                </c:pt>
                <c:pt idx="10293">
                  <c:v>1.0793682436787012E-5</c:v>
                </c:pt>
                <c:pt idx="10294">
                  <c:v>1.0788557022823751E-5</c:v>
                </c:pt>
                <c:pt idx="10295">
                  <c:v>1.0783434549588028E-5</c:v>
                </c:pt>
                <c:pt idx="10296">
                  <c:v>1.0778315015103918E-5</c:v>
                </c:pt>
                <c:pt idx="10297">
                  <c:v>1.0773198417397069E-5</c:v>
                </c:pt>
                <c:pt idx="10298">
                  <c:v>1.07680847544946E-5</c:v>
                </c:pt>
                <c:pt idx="10299">
                  <c:v>1.0762974024425204E-5</c:v>
                </c:pt>
                <c:pt idx="10300">
                  <c:v>1.0757866225219025E-5</c:v>
                </c:pt>
                <c:pt idx="10301">
                  <c:v>1.0752761354907765E-5</c:v>
                </c:pt>
                <c:pt idx="10302">
                  <c:v>1.0747659411524628E-5</c:v>
                </c:pt>
                <c:pt idx="10303">
                  <c:v>1.0742560393104355E-5</c:v>
                </c:pt>
                <c:pt idx="10304">
                  <c:v>1.0737464297683144E-5</c:v>
                </c:pt>
                <c:pt idx="10305">
                  <c:v>1.0732371123298745E-5</c:v>
                </c:pt>
                <c:pt idx="10306">
                  <c:v>1.0727280867990421E-5</c:v>
                </c:pt>
                <c:pt idx="10307">
                  <c:v>1.0722193529798922E-5</c:v>
                </c:pt>
                <c:pt idx="10308">
                  <c:v>1.0717109106766522E-5</c:v>
                </c:pt>
                <c:pt idx="10309">
                  <c:v>1.0712027596936965E-5</c:v>
                </c:pt>
                <c:pt idx="10310">
                  <c:v>1.0706948998355531E-5</c:v>
                </c:pt>
                <c:pt idx="10311">
                  <c:v>1.070187330906902E-5</c:v>
                </c:pt>
                <c:pt idx="10312">
                  <c:v>1.0696800527125649E-5</c:v>
                </c:pt>
                <c:pt idx="10313">
                  <c:v>1.0691730650575248E-5</c:v>
                </c:pt>
                <c:pt idx="10314">
                  <c:v>1.0686663677469065E-5</c:v>
                </c:pt>
                <c:pt idx="10315">
                  <c:v>1.0681599605859889E-5</c:v>
                </c:pt>
                <c:pt idx="10316">
                  <c:v>1.0676538433801953E-5</c:v>
                </c:pt>
                <c:pt idx="10317">
                  <c:v>1.0671480159351046E-5</c:v>
                </c:pt>
                <c:pt idx="10318">
                  <c:v>1.0666424780564419E-5</c:v>
                </c:pt>
                <c:pt idx="10319">
                  <c:v>1.0661372295500814E-5</c:v>
                </c:pt>
                <c:pt idx="10320">
                  <c:v>1.0656322702220461E-5</c:v>
                </c:pt>
                <c:pt idx="10321">
                  <c:v>1.0651275998785113E-5</c:v>
                </c:pt>
                <c:pt idx="10322">
                  <c:v>1.064623218325794E-5</c:v>
                </c:pt>
                <c:pt idx="10323">
                  <c:v>1.0641191253703689E-5</c:v>
                </c:pt>
                <c:pt idx="10324">
                  <c:v>1.0636153208188513E-5</c:v>
                </c:pt>
                <c:pt idx="10325">
                  <c:v>1.0631118044780091E-5</c:v>
                </c:pt>
                <c:pt idx="10326">
                  <c:v>1.0626085761547589E-5</c:v>
                </c:pt>
                <c:pt idx="10327">
                  <c:v>1.0621056356561625E-5</c:v>
                </c:pt>
                <c:pt idx="10328">
                  <c:v>1.0616029827894327E-5</c:v>
                </c:pt>
                <c:pt idx="10329">
                  <c:v>1.0611006173619291E-5</c:v>
                </c:pt>
                <c:pt idx="10330">
                  <c:v>1.0605985391811602E-5</c:v>
                </c:pt>
                <c:pt idx="10331">
                  <c:v>1.0600967480547778E-5</c:v>
                </c:pt>
                <c:pt idx="10332">
                  <c:v>1.0595952437905861E-5</c:v>
                </c:pt>
                <c:pt idx="10333">
                  <c:v>1.0590940261965366E-5</c:v>
                </c:pt>
                <c:pt idx="10334">
                  <c:v>1.0585930950807221E-5</c:v>
                </c:pt>
                <c:pt idx="10335">
                  <c:v>1.0580924502513907E-5</c:v>
                </c:pt>
                <c:pt idx="10336">
                  <c:v>1.0575920915169329E-5</c:v>
                </c:pt>
                <c:pt idx="10337">
                  <c:v>1.0570920186858862E-5</c:v>
                </c:pt>
                <c:pt idx="10338">
                  <c:v>1.0565922315669364E-5</c:v>
                </c:pt>
                <c:pt idx="10339">
                  <c:v>1.056092729968915E-5</c:v>
                </c:pt>
                <c:pt idx="10340">
                  <c:v>1.0555935137007981E-5</c:v>
                </c:pt>
                <c:pt idx="10341">
                  <c:v>1.0550945825717138E-5</c:v>
                </c:pt>
                <c:pt idx="10342">
                  <c:v>1.0545959363909303E-5</c:v>
                </c:pt>
                <c:pt idx="10343">
                  <c:v>1.0540975749678659E-5</c:v>
                </c:pt>
                <c:pt idx="10344">
                  <c:v>1.0535994981120801E-5</c:v>
                </c:pt>
                <c:pt idx="10345">
                  <c:v>1.0531017056332873E-5</c:v>
                </c:pt>
                <c:pt idx="10346">
                  <c:v>1.0526041973413381E-5</c:v>
                </c:pt>
                <c:pt idx="10347">
                  <c:v>1.0521069730462362E-5</c:v>
                </c:pt>
                <c:pt idx="10348">
                  <c:v>1.0516100325581217E-5</c:v>
                </c:pt>
                <c:pt idx="10349">
                  <c:v>1.0511133756872894E-5</c:v>
                </c:pt>
                <c:pt idx="10350">
                  <c:v>1.0506170022441761E-5</c:v>
                </c:pt>
                <c:pt idx="10351">
                  <c:v>1.0501209120393602E-5</c:v>
                </c:pt>
                <c:pt idx="10352">
                  <c:v>1.0496251048835734E-5</c:v>
                </c:pt>
                <c:pt idx="10353">
                  <c:v>1.0491295805876804E-5</c:v>
                </c:pt>
                <c:pt idx="10354">
                  <c:v>1.0486343389627025E-5</c:v>
                </c:pt>
                <c:pt idx="10355">
                  <c:v>1.0481393798197985E-5</c:v>
                </c:pt>
                <c:pt idx="10356">
                  <c:v>1.0476447029702727E-5</c:v>
                </c:pt>
                <c:pt idx="10357">
                  <c:v>1.0471503082255767E-5</c:v>
                </c:pt>
                <c:pt idx="10358">
                  <c:v>1.0466561953973024E-5</c:v>
                </c:pt>
                <c:pt idx="10359">
                  <c:v>1.0461623642971895E-5</c:v>
                </c:pt>
                <c:pt idx="10360">
                  <c:v>1.0456688147371181E-5</c:v>
                </c:pt>
                <c:pt idx="10361">
                  <c:v>1.0451755465291174E-5</c:v>
                </c:pt>
                <c:pt idx="10362">
                  <c:v>1.0446825594853547E-5</c:v>
                </c:pt>
                <c:pt idx="10363">
                  <c:v>1.0441898534181406E-5</c:v>
                </c:pt>
                <c:pt idx="10364">
                  <c:v>1.043697428139936E-5</c:v>
                </c:pt>
                <c:pt idx="10365">
                  <c:v>1.0432052834633389E-5</c:v>
                </c:pt>
                <c:pt idx="10366">
                  <c:v>1.0427134192010955E-5</c:v>
                </c:pt>
                <c:pt idx="10367">
                  <c:v>1.0422218351660879E-5</c:v>
                </c:pt>
                <c:pt idx="10368">
                  <c:v>1.0417305311713488E-5</c:v>
                </c:pt>
                <c:pt idx="10369">
                  <c:v>1.0412395070300482E-5</c:v>
                </c:pt>
                <c:pt idx="10370">
                  <c:v>1.0407487625555054E-5</c:v>
                </c:pt>
                <c:pt idx="10371">
                  <c:v>1.0402582975611741E-5</c:v>
                </c:pt>
                <c:pt idx="10372">
                  <c:v>1.0397681118606581E-5</c:v>
                </c:pt>
                <c:pt idx="10373">
                  <c:v>1.0392782052676968E-5</c:v>
                </c:pt>
                <c:pt idx="10374">
                  <c:v>1.0387885775961794E-5</c:v>
                </c:pt>
                <c:pt idx="10375">
                  <c:v>1.0382992286601287E-5</c:v>
                </c:pt>
                <c:pt idx="10376">
                  <c:v>1.0378101582737183E-5</c:v>
                </c:pt>
                <c:pt idx="10377">
                  <c:v>1.0373213662512551E-5</c:v>
                </c:pt>
                <c:pt idx="10378">
                  <c:v>1.0368328524071939E-5</c:v>
                </c:pt>
                <c:pt idx="10379">
                  <c:v>1.0363446165561313E-5</c:v>
                </c:pt>
                <c:pt idx="10380">
                  <c:v>1.0358566585128E-5</c:v>
                </c:pt>
                <c:pt idx="10381">
                  <c:v>1.0353689780920801E-5</c:v>
                </c:pt>
                <c:pt idx="10382">
                  <c:v>1.0348815751089897E-5</c:v>
                </c:pt>
                <c:pt idx="10383">
                  <c:v>1.0343944493786881E-5</c:v>
                </c:pt>
                <c:pt idx="10384">
                  <c:v>1.0339076007164781E-5</c:v>
                </c:pt>
                <c:pt idx="10385">
                  <c:v>1.0334210289378011E-5</c:v>
                </c:pt>
                <c:pt idx="10386">
                  <c:v>1.0329347338582394E-5</c:v>
                </c:pt>
                <c:pt idx="10387">
                  <c:v>1.0324487152935167E-5</c:v>
                </c:pt>
                <c:pt idx="10388">
                  <c:v>1.0319629730594968E-5</c:v>
                </c:pt>
                <c:pt idx="10389">
                  <c:v>1.0314775069721863E-5</c:v>
                </c:pt>
                <c:pt idx="10390">
                  <c:v>1.0309923168477283E-5</c:v>
                </c:pt>
                <c:pt idx="10391">
                  <c:v>1.030507402502408E-5</c:v>
                </c:pt>
                <c:pt idx="10392">
                  <c:v>1.0300227637526523E-5</c:v>
                </c:pt>
                <c:pt idx="10393">
                  <c:v>1.0295384004150249E-5</c:v>
                </c:pt>
                <c:pt idx="10394">
                  <c:v>1.0290543123062303E-5</c:v>
                </c:pt>
                <c:pt idx="10395">
                  <c:v>1.0285704992431169E-5</c:v>
                </c:pt>
                <c:pt idx="10396">
                  <c:v>1.0280869610426664E-5</c:v>
                </c:pt>
                <c:pt idx="10397">
                  <c:v>1.0276036975219998E-5</c:v>
                </c:pt>
                <c:pt idx="10398">
                  <c:v>1.0271207084983864E-5</c:v>
                </c:pt>
                <c:pt idx="10399">
                  <c:v>1.0266379937892264E-5</c:v>
                </c:pt>
                <c:pt idx="10400">
                  <c:v>1.0261555532120592E-5</c:v>
                </c:pt>
                <c:pt idx="10401">
                  <c:v>1.0256733865845667E-5</c:v>
                </c:pt>
                <c:pt idx="10402">
                  <c:v>1.0251914937245697E-5</c:v>
                </c:pt>
                <c:pt idx="10403">
                  <c:v>1.0247098744500275E-5</c:v>
                </c:pt>
                <c:pt idx="10404">
                  <c:v>1.0242285285790347E-5</c:v>
                </c:pt>
                <c:pt idx="10405">
                  <c:v>1.0237474559298269E-5</c:v>
                </c:pt>
                <c:pt idx="10406">
                  <c:v>1.0232666563207795E-5</c:v>
                </c:pt>
                <c:pt idx="10407">
                  <c:v>1.0227861295704053E-5</c:v>
                </c:pt>
                <c:pt idx="10408">
                  <c:v>1.0223058754973524E-5</c:v>
                </c:pt>
                <c:pt idx="10409">
                  <c:v>1.02182589392041E-5</c:v>
                </c:pt>
                <c:pt idx="10410">
                  <c:v>1.0213461846585073E-5</c:v>
                </c:pt>
                <c:pt idx="10411">
                  <c:v>1.0208667475307045E-5</c:v>
                </c:pt>
                <c:pt idx="10412">
                  <c:v>1.0203875823562082E-5</c:v>
                </c:pt>
                <c:pt idx="10413">
                  <c:v>1.0199086889543517E-5</c:v>
                </c:pt>
                <c:pt idx="10414">
                  <c:v>1.019430067144618E-5</c:v>
                </c:pt>
                <c:pt idx="10415">
                  <c:v>1.0189517167466187E-5</c:v>
                </c:pt>
                <c:pt idx="10416">
                  <c:v>1.0184736375801059E-5</c:v>
                </c:pt>
                <c:pt idx="10417">
                  <c:v>1.0179958294649682E-5</c:v>
                </c:pt>
                <c:pt idx="10418">
                  <c:v>1.0175182922212318E-5</c:v>
                </c:pt>
                <c:pt idx="10419">
                  <c:v>1.0170410256690594E-5</c:v>
                </c:pt>
                <c:pt idx="10420">
                  <c:v>1.0165640296287509E-5</c:v>
                </c:pt>
                <c:pt idx="10421">
                  <c:v>1.0160873039207418E-5</c:v>
                </c:pt>
                <c:pt idx="10422">
                  <c:v>1.0156108483656022E-5</c:v>
                </c:pt>
                <c:pt idx="10423">
                  <c:v>1.0151346627840444E-5</c:v>
                </c:pt>
                <c:pt idx="10424">
                  <c:v>1.0146587469969143E-5</c:v>
                </c:pt>
                <c:pt idx="10425">
                  <c:v>1.0141831008251905E-5</c:v>
                </c:pt>
                <c:pt idx="10426">
                  <c:v>1.0137077240899911E-5</c:v>
                </c:pt>
                <c:pt idx="10427">
                  <c:v>1.0132326166125711E-5</c:v>
                </c:pt>
                <c:pt idx="10428">
                  <c:v>1.0127577782143206E-5</c:v>
                </c:pt>
                <c:pt idx="10429">
                  <c:v>1.0122832087167622E-5</c:v>
                </c:pt>
                <c:pt idx="10430">
                  <c:v>1.0118089079415567E-5</c:v>
                </c:pt>
                <c:pt idx="10431">
                  <c:v>1.0113348757105014E-5</c:v>
                </c:pt>
                <c:pt idx="10432">
                  <c:v>1.0108611118455286E-5</c:v>
                </c:pt>
                <c:pt idx="10433">
                  <c:v>1.010387616168704E-5</c:v>
                </c:pt>
                <c:pt idx="10434">
                  <c:v>1.0099143885022269E-5</c:v>
                </c:pt>
                <c:pt idx="10435">
                  <c:v>1.0094414286684385E-5</c:v>
                </c:pt>
                <c:pt idx="10436">
                  <c:v>1.0089687364898101E-5</c:v>
                </c:pt>
                <c:pt idx="10437">
                  <c:v>1.0084963117889447E-5</c:v>
                </c:pt>
                <c:pt idx="10438">
                  <c:v>1.0080241543885874E-5</c:v>
                </c:pt>
                <c:pt idx="10439">
                  <c:v>1.0075522641116133E-5</c:v>
                </c:pt>
                <c:pt idx="10440">
                  <c:v>1.0070806407810304E-5</c:v>
                </c:pt>
                <c:pt idx="10441">
                  <c:v>1.006609284219984E-5</c:v>
                </c:pt>
                <c:pt idx="10442">
                  <c:v>1.006138194251757E-5</c:v>
                </c:pt>
                <c:pt idx="10443">
                  <c:v>1.0056673706997557E-5</c:v>
                </c:pt>
                <c:pt idx="10444">
                  <c:v>1.0051968133875309E-5</c:v>
                </c:pt>
                <c:pt idx="10445">
                  <c:v>1.0047265221387647E-5</c:v>
                </c:pt>
                <c:pt idx="10446">
                  <c:v>1.0042564967772687E-5</c:v>
                </c:pt>
                <c:pt idx="10447">
                  <c:v>1.0037867371269905E-5</c:v>
                </c:pt>
                <c:pt idx="10448">
                  <c:v>1.0033172430120155E-5</c:v>
                </c:pt>
                <c:pt idx="10449">
                  <c:v>1.0028480142565568E-5</c:v>
                </c:pt>
                <c:pt idx="10450">
                  <c:v>1.0023790506849604E-5</c:v>
                </c:pt>
                <c:pt idx="10451">
                  <c:v>1.0019103521217123E-5</c:v>
                </c:pt>
                <c:pt idx="10452">
                  <c:v>1.0014419183914242E-5</c:v>
                </c:pt>
                <c:pt idx="10453">
                  <c:v>1.0009737493188447E-5</c:v>
                </c:pt>
                <c:pt idx="10454">
                  <c:v>1.0005058447288545E-5</c:v>
                </c:pt>
                <c:pt idx="10455">
                  <c:v>1.0000382044464653E-5</c:v>
                </c:pt>
                <c:pt idx="10456">
                  <c:v>9.9957082829682629E-6</c:v>
                </c:pt>
                <c:pt idx="10457">
                  <c:v>9.9910371610521045E-6</c:v>
                </c:pt>
                <c:pt idx="10458">
                  <c:v>9.9863686769703348E-6</c:v>
                </c:pt>
                <c:pt idx="10459">
                  <c:v>9.9817028289783656E-6</c:v>
                </c:pt>
                <c:pt idx="10460">
                  <c:v>9.9770396153329506E-6</c:v>
                </c:pt>
                <c:pt idx="10461">
                  <c:v>9.9723790342921344E-6</c:v>
                </c:pt>
                <c:pt idx="10462">
                  <c:v>9.9677210841153372E-6</c:v>
                </c:pt>
                <c:pt idx="10463">
                  <c:v>9.9630657630632818E-6</c:v>
                </c:pt>
                <c:pt idx="10464">
                  <c:v>9.9584130693979734E-6</c:v>
                </c:pt>
                <c:pt idx="10465">
                  <c:v>9.9537630013827541E-6</c:v>
                </c:pt>
                <c:pt idx="10466">
                  <c:v>9.9491155572822786E-6</c:v>
                </c:pt>
                <c:pt idx="10467">
                  <c:v>9.944470735362523E-6</c:v>
                </c:pt>
                <c:pt idx="10468">
                  <c:v>9.9398285338907764E-6</c:v>
                </c:pt>
                <c:pt idx="10469">
                  <c:v>9.935188951135646E-6</c:v>
                </c:pt>
                <c:pt idx="10470">
                  <c:v>9.9305519853670076E-6</c:v>
                </c:pt>
                <c:pt idx="10471">
                  <c:v>9.925917634856094E-6</c:v>
                </c:pt>
                <c:pt idx="10472">
                  <c:v>9.9212858978754274E-6</c:v>
                </c:pt>
                <c:pt idx="10473">
                  <c:v>9.9166567726988426E-6</c:v>
                </c:pt>
                <c:pt idx="10474">
                  <c:v>9.9120302576014757E-6</c:v>
                </c:pt>
                <c:pt idx="10475">
                  <c:v>9.9074063508597551E-6</c:v>
                </c:pt>
                <c:pt idx="10476">
                  <c:v>9.9027850507514309E-6</c:v>
                </c:pt>
                <c:pt idx="10477">
                  <c:v>9.8981663555555558E-6</c:v>
                </c:pt>
                <c:pt idx="10478">
                  <c:v>9.8935502635524816E-6</c:v>
                </c:pt>
                <c:pt idx="10479">
                  <c:v>9.8889367730238564E-6</c:v>
                </c:pt>
                <c:pt idx="10480">
                  <c:v>9.8843258822526191E-6</c:v>
                </c:pt>
                <c:pt idx="10481">
                  <c:v>9.8797175895230333E-6</c:v>
                </c:pt>
                <c:pt idx="10482">
                  <c:v>9.8751118931206297E-6</c:v>
                </c:pt>
                <c:pt idx="10483">
                  <c:v>9.8705087913322504E-6</c:v>
                </c:pt>
                <c:pt idx="10484">
                  <c:v>9.8659082824460383E-6</c:v>
                </c:pt>
                <c:pt idx="10485">
                  <c:v>9.8613103647514053E-6</c:v>
                </c:pt>
                <c:pt idx="10486">
                  <c:v>9.8567150365391017E-6</c:v>
                </c:pt>
                <c:pt idx="10487">
                  <c:v>9.8521222961011159E-6</c:v>
                </c:pt>
                <c:pt idx="10488">
                  <c:v>9.8475321417307529E-6</c:v>
                </c:pt>
                <c:pt idx="10489">
                  <c:v>9.8429445717226218E-6</c:v>
                </c:pt>
                <c:pt idx="10490">
                  <c:v>9.8383595843725704E-6</c:v>
                </c:pt>
                <c:pt idx="10491">
                  <c:v>9.8337771779778185E-6</c:v>
                </c:pt>
                <c:pt idx="10492">
                  <c:v>9.8291973508367785E-6</c:v>
                </c:pt>
                <c:pt idx="10493">
                  <c:v>9.8246201012492097E-6</c:v>
                </c:pt>
                <c:pt idx="10494">
                  <c:v>9.8200454275161164E-6</c:v>
                </c:pt>
                <c:pt idx="10495">
                  <c:v>9.815473327939821E-6</c:v>
                </c:pt>
                <c:pt idx="10496">
                  <c:v>9.8109038008239096E-6</c:v>
                </c:pt>
                <c:pt idx="10497">
                  <c:v>9.8063368444732541E-6</c:v>
                </c:pt>
                <c:pt idx="10498">
                  <c:v>9.8017724571939767E-6</c:v>
                </c:pt>
                <c:pt idx="10499">
                  <c:v>9.7972106372935227E-6</c:v>
                </c:pt>
                <c:pt idx="10500">
                  <c:v>9.7926513830806077E-6</c:v>
                </c:pt>
                <c:pt idx="10501">
                  <c:v>9.7880946928652028E-6</c:v>
                </c:pt>
                <c:pt idx="10502">
                  <c:v>9.7835405649585582E-6</c:v>
                </c:pt>
                <c:pt idx="10503">
                  <c:v>9.7789889976732011E-6</c:v>
                </c:pt>
                <c:pt idx="10504">
                  <c:v>9.7744399893229483E-6</c:v>
                </c:pt>
                <c:pt idx="10505">
                  <c:v>9.7698935382228564E-6</c:v>
                </c:pt>
                <c:pt idx="10506">
                  <c:v>9.7653496426892695E-6</c:v>
                </c:pt>
                <c:pt idx="10507">
                  <c:v>9.7608083010398107E-6</c:v>
                </c:pt>
                <c:pt idx="10508">
                  <c:v>9.7562695115933738E-6</c:v>
                </c:pt>
                <c:pt idx="10509">
                  <c:v>9.7517332726700841E-6</c:v>
                </c:pt>
                <c:pt idx="10510">
                  <c:v>9.7471995825913747E-6</c:v>
                </c:pt>
                <c:pt idx="10511">
                  <c:v>9.742668439679934E-6</c:v>
                </c:pt>
                <c:pt idx="10512">
                  <c:v>9.7381398422597023E-6</c:v>
                </c:pt>
                <c:pt idx="10513">
                  <c:v>9.7336137886558821E-6</c:v>
                </c:pt>
                <c:pt idx="10514">
                  <c:v>9.7290902771949734E-6</c:v>
                </c:pt>
                <c:pt idx="10515">
                  <c:v>9.7245693062046739E-6</c:v>
                </c:pt>
                <c:pt idx="10516">
                  <c:v>9.7200508740140029E-6</c:v>
                </c:pt>
                <c:pt idx="10517">
                  <c:v>9.7155349789532128E-6</c:v>
                </c:pt>
                <c:pt idx="10518">
                  <c:v>9.7110216193537875E-6</c:v>
                </c:pt>
                <c:pt idx="10519">
                  <c:v>9.7065107935485341E-6</c:v>
                </c:pt>
                <c:pt idx="10520">
                  <c:v>9.7020024998714541E-6</c:v>
                </c:pt>
                <c:pt idx="10521">
                  <c:v>9.6974967366578328E-6</c:v>
                </c:pt>
                <c:pt idx="10522">
                  <c:v>9.6929935022442061E-6</c:v>
                </c:pt>
                <c:pt idx="10523">
                  <c:v>9.6884927949683429E-6</c:v>
                </c:pt>
                <c:pt idx="10524">
                  <c:v>9.6839946131692996E-6</c:v>
                </c:pt>
                <c:pt idx="10525">
                  <c:v>9.6794989551873458E-6</c:v>
                </c:pt>
                <c:pt idx="10526">
                  <c:v>9.6750058193640316E-6</c:v>
                </c:pt>
                <c:pt idx="10527">
                  <c:v>9.6705152040421285E-6</c:v>
                </c:pt>
                <c:pt idx="10528">
                  <c:v>9.6660271075656838E-6</c:v>
                </c:pt>
                <c:pt idx="10529">
                  <c:v>9.6615415282799694E-6</c:v>
                </c:pt>
                <c:pt idx="10530">
                  <c:v>9.6570584645314873E-6</c:v>
                </c:pt>
                <c:pt idx="10531">
                  <c:v>9.6525779146680657E-6</c:v>
                </c:pt>
                <c:pt idx="10532">
                  <c:v>9.6480998770386563E-6</c:v>
                </c:pt>
                <c:pt idx="10533">
                  <c:v>9.6436243499935201E-6</c:v>
                </c:pt>
                <c:pt idx="10534">
                  <c:v>9.6391513318841751E-6</c:v>
                </c:pt>
                <c:pt idx="10535">
                  <c:v>9.634680821063359E-6</c:v>
                </c:pt>
                <c:pt idx="10536">
                  <c:v>9.630212815885009E-6</c:v>
                </c:pt>
                <c:pt idx="10537">
                  <c:v>9.6257473147043548E-6</c:v>
                </c:pt>
                <c:pt idx="10538">
                  <c:v>9.6212843158778426E-6</c:v>
                </c:pt>
                <c:pt idx="10539">
                  <c:v>9.6168238177631685E-6</c:v>
                </c:pt>
                <c:pt idx="10540">
                  <c:v>9.6123658187192436E-6</c:v>
                </c:pt>
                <c:pt idx="10541">
                  <c:v>9.6079103171061951E-6</c:v>
                </c:pt>
                <c:pt idx="10542">
                  <c:v>9.6034573112854479E-6</c:v>
                </c:pt>
                <c:pt idx="10543">
                  <c:v>9.5990067996195806E-6</c:v>
                </c:pt>
                <c:pt idx="10544">
                  <c:v>9.5945587804724542E-6</c:v>
                </c:pt>
                <c:pt idx="10545">
                  <c:v>9.5901132522091579E-6</c:v>
                </c:pt>
                <c:pt idx="10546">
                  <c:v>9.5856702131959905E-6</c:v>
                </c:pt>
                <c:pt idx="10547">
                  <c:v>9.5812296618004603E-6</c:v>
                </c:pt>
                <c:pt idx="10548">
                  <c:v>9.5767915963913546E-6</c:v>
                </c:pt>
                <c:pt idx="10549">
                  <c:v>9.5723560153386516E-6</c:v>
                </c:pt>
                <c:pt idx="10550">
                  <c:v>9.5679229170135258E-6</c:v>
                </c:pt>
                <c:pt idx="10551">
                  <c:v>9.5634922997884557E-6</c:v>
                </c:pt>
                <c:pt idx="10552">
                  <c:v>9.5590641620370567E-6</c:v>
                </c:pt>
                <c:pt idx="10553">
                  <c:v>9.5546385021342285E-6</c:v>
                </c:pt>
                <c:pt idx="10554">
                  <c:v>9.5502153184560463E-6</c:v>
                </c:pt>
                <c:pt idx="10555">
                  <c:v>9.5457946093798388E-6</c:v>
                </c:pt>
                <c:pt idx="10556">
                  <c:v>9.5413763732841207E-6</c:v>
                </c:pt>
                <c:pt idx="10557">
                  <c:v>9.5369606085486704E-6</c:v>
                </c:pt>
                <c:pt idx="10558">
                  <c:v>9.5325473135544269E-6</c:v>
                </c:pt>
                <c:pt idx="10559">
                  <c:v>9.5281364866835673E-6</c:v>
                </c:pt>
                <c:pt idx="10560">
                  <c:v>9.5237281263194921E-6</c:v>
                </c:pt>
                <c:pt idx="10561">
                  <c:v>9.5193222308468246E-6</c:v>
                </c:pt>
                <c:pt idx="10562">
                  <c:v>9.5149187986513522E-6</c:v>
                </c:pt>
                <c:pt idx="10563">
                  <c:v>9.5105178281201395E-6</c:v>
                </c:pt>
                <c:pt idx="10564">
                  <c:v>9.5061193176414081E-6</c:v>
                </c:pt>
                <c:pt idx="10565">
                  <c:v>9.5017232656045757E-6</c:v>
                </c:pt>
                <c:pt idx="10566">
                  <c:v>9.4973296704003526E-6</c:v>
                </c:pt>
                <c:pt idx="10567">
                  <c:v>9.4929385304205722E-6</c:v>
                </c:pt>
                <c:pt idx="10568">
                  <c:v>9.4885498440583062E-6</c:v>
                </c:pt>
                <c:pt idx="10569">
                  <c:v>9.4841636097078207E-6</c:v>
                </c:pt>
                <c:pt idx="10570">
                  <c:v>9.4797798257646084E-6</c:v>
                </c:pt>
                <c:pt idx="10571">
                  <c:v>9.4753984906253324E-6</c:v>
                </c:pt>
                <c:pt idx="10572">
                  <c:v>9.4710196026878858E-6</c:v>
                </c:pt>
                <c:pt idx="10573">
                  <c:v>9.4666431603513543E-6</c:v>
                </c:pt>
                <c:pt idx="10574">
                  <c:v>9.4622691620160061E-6</c:v>
                </c:pt>
                <c:pt idx="10575">
                  <c:v>9.4578976060833342E-6</c:v>
                </c:pt>
                <c:pt idx="10576">
                  <c:v>9.4535284909560105E-6</c:v>
                </c:pt>
                <c:pt idx="10577">
                  <c:v>9.4491618150379015E-6</c:v>
                </c:pt>
                <c:pt idx="10578">
                  <c:v>9.4447975767340865E-6</c:v>
                </c:pt>
                <c:pt idx="10579">
                  <c:v>9.4404357744508356E-6</c:v>
                </c:pt>
                <c:pt idx="10580">
                  <c:v>9.4360764065956051E-6</c:v>
                </c:pt>
                <c:pt idx="10581">
                  <c:v>9.4317194715770368E-6</c:v>
                </c:pt>
                <c:pt idx="10582">
                  <c:v>9.4273649678049924E-6</c:v>
                </c:pt>
                <c:pt idx="10583">
                  <c:v>9.4230128936904787E-6</c:v>
                </c:pt>
                <c:pt idx="10584">
                  <c:v>9.4186632476457461E-6</c:v>
                </c:pt>
                <c:pt idx="10585">
                  <c:v>9.4143160280841781E-6</c:v>
                </c:pt>
                <c:pt idx="10586">
                  <c:v>9.4099712334203984E-6</c:v>
                </c:pt>
                <c:pt idx="10587">
                  <c:v>9.4056288620701691E-6</c:v>
                </c:pt>
                <c:pt idx="10588">
                  <c:v>9.4012889124504874E-6</c:v>
                </c:pt>
                <c:pt idx="10589">
                  <c:v>9.3969513829794954E-6</c:v>
                </c:pt>
                <c:pt idx="10590">
                  <c:v>9.3926162720765517E-6</c:v>
                </c:pt>
                <c:pt idx="10591">
                  <c:v>9.3882835781621432E-6</c:v>
                </c:pt>
                <c:pt idx="10592">
                  <c:v>9.3839532996580018E-6</c:v>
                </c:pt>
                <c:pt idx="10593">
                  <c:v>9.3796254349870048E-6</c:v>
                </c:pt>
                <c:pt idx="10594">
                  <c:v>9.3752999825732185E-6</c:v>
                </c:pt>
                <c:pt idx="10595">
                  <c:v>9.3709769408418664E-6</c:v>
                </c:pt>
                <c:pt idx="10596">
                  <c:v>9.3666563082194018E-6</c:v>
                </c:pt>
                <c:pt idx="10597">
                  <c:v>9.3623380831333928E-6</c:v>
                </c:pt>
                <c:pt idx="10598">
                  <c:v>9.3580222640126287E-6</c:v>
                </c:pt>
                <c:pt idx="10599">
                  <c:v>9.3537088492870545E-6</c:v>
                </c:pt>
                <c:pt idx="10600">
                  <c:v>9.3493978373877839E-6</c:v>
                </c:pt>
                <c:pt idx="10601">
                  <c:v>9.3450892267471197E-6</c:v>
                </c:pt>
                <c:pt idx="10602">
                  <c:v>9.3407830157985118E-6</c:v>
                </c:pt>
                <c:pt idx="10603">
                  <c:v>9.336479202976618E-6</c:v>
                </c:pt>
                <c:pt idx="10604">
                  <c:v>9.3321777867172293E-6</c:v>
                </c:pt>
                <c:pt idx="10605">
                  <c:v>9.3278787654573224E-6</c:v>
                </c:pt>
                <c:pt idx="10606">
                  <c:v>9.3235821376350603E-6</c:v>
                </c:pt>
                <c:pt idx="10607">
                  <c:v>9.3192879016897151E-6</c:v>
                </c:pt>
                <c:pt idx="10608">
                  <c:v>9.3149960560617824E-6</c:v>
                </c:pt>
                <c:pt idx="10609">
                  <c:v>9.3107065991928927E-6</c:v>
                </c:pt>
                <c:pt idx="10610">
                  <c:v>9.3064195295258655E-6</c:v>
                </c:pt>
                <c:pt idx="10611">
                  <c:v>9.3021348455046541E-6</c:v>
                </c:pt>
                <c:pt idx="10612">
                  <c:v>9.2978525455743685E-6</c:v>
                </c:pt>
                <c:pt idx="10613">
                  <c:v>9.2935726281813282E-6</c:v>
                </c:pt>
                <c:pt idx="10614">
                  <c:v>9.2892950917729746E-6</c:v>
                </c:pt>
                <c:pt idx="10615">
                  <c:v>9.2850199347979242E-6</c:v>
                </c:pt>
                <c:pt idx="10616">
                  <c:v>9.280747155705924E-6</c:v>
                </c:pt>
                <c:pt idx="10617">
                  <c:v>9.2764767529479031E-6</c:v>
                </c:pt>
                <c:pt idx="10618">
                  <c:v>9.2722087249759207E-6</c:v>
                </c:pt>
                <c:pt idx="10619">
                  <c:v>9.267943070243259E-6</c:v>
                </c:pt>
                <c:pt idx="10620">
                  <c:v>9.2636797872042709E-6</c:v>
                </c:pt>
                <c:pt idx="10621">
                  <c:v>9.2594188743145036E-6</c:v>
                </c:pt>
                <c:pt idx="10622">
                  <c:v>9.255160330030648E-6</c:v>
                </c:pt>
                <c:pt idx="10623">
                  <c:v>9.2509041528105449E-6</c:v>
                </c:pt>
                <c:pt idx="10624">
                  <c:v>9.2466503411131942E-6</c:v>
                </c:pt>
                <c:pt idx="10625">
                  <c:v>9.2423988933987508E-6</c:v>
                </c:pt>
                <c:pt idx="10626">
                  <c:v>9.2381498081284915E-6</c:v>
                </c:pt>
                <c:pt idx="10627">
                  <c:v>9.2339030837648497E-6</c:v>
                </c:pt>
                <c:pt idx="10628">
                  <c:v>9.2296587187714228E-6</c:v>
                </c:pt>
                <c:pt idx="10629">
                  <c:v>9.2254167116129587E-6</c:v>
                </c:pt>
                <c:pt idx="10630">
                  <c:v>9.2211770607552926E-6</c:v>
                </c:pt>
                <c:pt idx="10631">
                  <c:v>9.2169397646654727E-6</c:v>
                </c:pt>
                <c:pt idx="10632">
                  <c:v>9.2127048218116536E-6</c:v>
                </c:pt>
                <c:pt idx="10633">
                  <c:v>9.208472230663128E-6</c:v>
                </c:pt>
                <c:pt idx="10634">
                  <c:v>9.2042419896903476E-6</c:v>
                </c:pt>
                <c:pt idx="10635">
                  <c:v>9.2000140973649041E-6</c:v>
                </c:pt>
                <c:pt idx="10636">
                  <c:v>9.195788552159504E-6</c:v>
                </c:pt>
                <c:pt idx="10637">
                  <c:v>9.191565352548004E-6</c:v>
                </c:pt>
                <c:pt idx="10638">
                  <c:v>9.1873444970054194E-6</c:v>
                </c:pt>
                <c:pt idx="10639">
                  <c:v>9.1831259840078567E-6</c:v>
                </c:pt>
                <c:pt idx="10640">
                  <c:v>9.1789098120326048E-6</c:v>
                </c:pt>
                <c:pt idx="10641">
                  <c:v>9.1746959795580604E-6</c:v>
                </c:pt>
                <c:pt idx="10642">
                  <c:v>9.1704844850637503E-6</c:v>
                </c:pt>
                <c:pt idx="10643">
                  <c:v>9.1662753270303227E-6</c:v>
                </c:pt>
                <c:pt idx="10644">
                  <c:v>9.1620685039396235E-6</c:v>
                </c:pt>
                <c:pt idx="10645">
                  <c:v>9.1578640142745269E-6</c:v>
                </c:pt>
                <c:pt idx="10646">
                  <c:v>9.1536618565191235E-6</c:v>
                </c:pt>
                <c:pt idx="10647">
                  <c:v>9.1494620291585726E-6</c:v>
                </c:pt>
                <c:pt idx="10648">
                  <c:v>9.1452645306791978E-6</c:v>
                </c:pt>
                <c:pt idx="10649">
                  <c:v>9.1410693595684404E-6</c:v>
                </c:pt>
                <c:pt idx="10650">
                  <c:v>9.1368765143148479E-6</c:v>
                </c:pt>
                <c:pt idx="10651">
                  <c:v>9.1326859934081269E-6</c:v>
                </c:pt>
                <c:pt idx="10652">
                  <c:v>9.1284977953390678E-6</c:v>
                </c:pt>
                <c:pt idx="10653">
                  <c:v>9.1243119185996217E-6</c:v>
                </c:pt>
                <c:pt idx="10654">
                  <c:v>9.1201283616828322E-6</c:v>
                </c:pt>
                <c:pt idx="10655">
                  <c:v>9.1159471230828985E-6</c:v>
                </c:pt>
                <c:pt idx="10656">
                  <c:v>9.1117682012950698E-6</c:v>
                </c:pt>
                <c:pt idx="10657">
                  <c:v>9.1075915948158084E-6</c:v>
                </c:pt>
                <c:pt idx="10658">
                  <c:v>9.103417302142605E-6</c:v>
                </c:pt>
                <c:pt idx="10659">
                  <c:v>9.0992453217741276E-6</c:v>
                </c:pt>
                <c:pt idx="10660">
                  <c:v>9.0950756522101367E-6</c:v>
                </c:pt>
                <c:pt idx="10661">
                  <c:v>9.0909082919515248E-6</c:v>
                </c:pt>
                <c:pt idx="10662">
                  <c:v>9.0867432395002903E-6</c:v>
                </c:pt>
                <c:pt idx="10663">
                  <c:v>9.082580493359504E-6</c:v>
                </c:pt>
                <c:pt idx="10664">
                  <c:v>9.0784200520334024E-6</c:v>
                </c:pt>
                <c:pt idx="10665">
                  <c:v>9.0742619140273263E-6</c:v>
                </c:pt>
                <c:pt idx="10666">
                  <c:v>9.0701060778477145E-6</c:v>
                </c:pt>
                <c:pt idx="10667">
                  <c:v>9.0659525420020982E-6</c:v>
                </c:pt>
                <c:pt idx="10668">
                  <c:v>9.0618013049991472E-6</c:v>
                </c:pt>
                <c:pt idx="10669">
                  <c:v>9.0576523653486477E-6</c:v>
                </c:pt>
                <c:pt idx="10670">
                  <c:v>9.0535057215614496E-6</c:v>
                </c:pt>
                <c:pt idx="10671">
                  <c:v>9.0493613721495261E-6</c:v>
                </c:pt>
                <c:pt idx="10672">
                  <c:v>9.0452193156259939E-6</c:v>
                </c:pt>
                <c:pt idx="10673">
                  <c:v>9.0410795505050064E-6</c:v>
                </c:pt>
                <c:pt idx="10674">
                  <c:v>9.0369420753018555E-6</c:v>
                </c:pt>
                <c:pt idx="10675">
                  <c:v>9.0328068885329478E-6</c:v>
                </c:pt>
                <c:pt idx="10676">
                  <c:v>9.0286739887157637E-6</c:v>
                </c:pt>
                <c:pt idx="10677">
                  <c:v>9.0245433743689309E-6</c:v>
                </c:pt>
                <c:pt idx="10678">
                  <c:v>9.0204150440120965E-6</c:v>
                </c:pt>
                <c:pt idx="10679">
                  <c:v>9.0162889961660768E-6</c:v>
                </c:pt>
                <c:pt idx="10680">
                  <c:v>9.0121652293527569E-6</c:v>
                </c:pt>
                <c:pt idx="10681">
                  <c:v>9.0080437420951062E-6</c:v>
                </c:pt>
                <c:pt idx="10682">
                  <c:v>9.0039245329172426E-6</c:v>
                </c:pt>
                <c:pt idx="10683">
                  <c:v>8.9998076003443039E-6</c:v>
                </c:pt>
                <c:pt idx="10684">
                  <c:v>8.995692942902573E-6</c:v>
                </c:pt>
                <c:pt idx="10685">
                  <c:v>8.9915805591194155E-6</c:v>
                </c:pt>
                <c:pt idx="10686">
                  <c:v>8.9874704475232741E-6</c:v>
                </c:pt>
                <c:pt idx="10687">
                  <c:v>8.9833626066437064E-6</c:v>
                </c:pt>
                <c:pt idx="10688">
                  <c:v>8.9792570350113458E-6</c:v>
                </c:pt>
                <c:pt idx="10689">
                  <c:v>8.9751537311579183E-6</c:v>
                </c:pt>
                <c:pt idx="10690">
                  <c:v>8.9710526936162289E-6</c:v>
                </c:pt>
                <c:pt idx="10691">
                  <c:v>8.966953920920167E-6</c:v>
                </c:pt>
                <c:pt idx="10692">
                  <c:v>8.9628574116047518E-6</c:v>
                </c:pt>
                <c:pt idx="10693">
                  <c:v>8.9587631642060157E-6</c:v>
                </c:pt>
                <c:pt idx="10694">
                  <c:v>8.9546711772611444E-6</c:v>
                </c:pt>
                <c:pt idx="10695">
                  <c:v>8.9505814493083796E-6</c:v>
                </c:pt>
                <c:pt idx="10696">
                  <c:v>8.9464939788870262E-6</c:v>
                </c:pt>
                <c:pt idx="10697">
                  <c:v>8.9424087645374841E-6</c:v>
                </c:pt>
                <c:pt idx="10698">
                  <c:v>8.9383258048012657E-6</c:v>
                </c:pt>
                <c:pt idx="10699">
                  <c:v>8.9342450982209272E-6</c:v>
                </c:pt>
                <c:pt idx="10700">
                  <c:v>8.9301666433401039E-6</c:v>
                </c:pt>
                <c:pt idx="10701">
                  <c:v>8.9260904387035322E-6</c:v>
                </c:pt>
                <c:pt idx="10702">
                  <c:v>8.9220164828570056E-6</c:v>
                </c:pt>
                <c:pt idx="10703">
                  <c:v>8.9179447743474103E-6</c:v>
                </c:pt>
                <c:pt idx="10704">
                  <c:v>8.9138753117227031E-6</c:v>
                </c:pt>
                <c:pt idx="10705">
                  <c:v>8.9098080935318878E-6</c:v>
                </c:pt>
                <c:pt idx="10706">
                  <c:v>8.9057431183251048E-6</c:v>
                </c:pt>
                <c:pt idx="10707">
                  <c:v>8.9016803846534925E-6</c:v>
                </c:pt>
                <c:pt idx="10708">
                  <c:v>8.8976198910693326E-6</c:v>
                </c:pt>
                <c:pt idx="10709">
                  <c:v>8.8935616361259149E-6</c:v>
                </c:pt>
                <c:pt idx="10710">
                  <c:v>8.889505618377642E-6</c:v>
                </c:pt>
                <c:pt idx="10711">
                  <c:v>8.8854518363799706E-6</c:v>
                </c:pt>
                <c:pt idx="10712">
                  <c:v>8.8814002886894209E-6</c:v>
                </c:pt>
                <c:pt idx="10713">
                  <c:v>8.8773509738635787E-6</c:v>
                </c:pt>
                <c:pt idx="10714">
                  <c:v>8.8733038904611363E-6</c:v>
                </c:pt>
                <c:pt idx="10715">
                  <c:v>8.8692590370418124E-6</c:v>
                </c:pt>
                <c:pt idx="10716">
                  <c:v>8.8652164121663692E-6</c:v>
                </c:pt>
                <c:pt idx="10717">
                  <c:v>8.8611760143966837E-6</c:v>
                </c:pt>
                <c:pt idx="10718">
                  <c:v>8.8571378422956765E-6</c:v>
                </c:pt>
                <c:pt idx="10719">
                  <c:v>8.8531018944273301E-6</c:v>
                </c:pt>
                <c:pt idx="10720">
                  <c:v>8.8490681693566658E-6</c:v>
                </c:pt>
                <c:pt idx="10721">
                  <c:v>8.8450366656498279E-6</c:v>
                </c:pt>
                <c:pt idx="10722">
                  <c:v>8.8410073818739382E-6</c:v>
                </c:pt>
                <c:pt idx="10723">
                  <c:v>8.8369803165972569E-6</c:v>
                </c:pt>
                <c:pt idx="10724">
                  <c:v>8.8329554683890234E-6</c:v>
                </c:pt>
                <c:pt idx="10725">
                  <c:v>8.8289328358195968E-6</c:v>
                </c:pt>
                <c:pt idx="10726">
                  <c:v>8.8249124174603595E-6</c:v>
                </c:pt>
                <c:pt idx="10727">
                  <c:v>8.8208942118837781E-6</c:v>
                </c:pt>
                <c:pt idx="10728">
                  <c:v>8.8168782176633304E-6</c:v>
                </c:pt>
                <c:pt idx="10729">
                  <c:v>8.8128644333735839E-6</c:v>
                </c:pt>
                <c:pt idx="10730">
                  <c:v>8.8088528575901542E-6</c:v>
                </c:pt>
                <c:pt idx="10731">
                  <c:v>8.8048434888896888E-6</c:v>
                </c:pt>
                <c:pt idx="10732">
                  <c:v>8.8008363258499078E-6</c:v>
                </c:pt>
                <c:pt idx="10733">
                  <c:v>8.7968313670495524E-6</c:v>
                </c:pt>
                <c:pt idx="10734">
                  <c:v>8.7928286110684534E-6</c:v>
                </c:pt>
                <c:pt idx="10735">
                  <c:v>8.7888280564874647E-6</c:v>
                </c:pt>
                <c:pt idx="10736">
                  <c:v>8.7848297018884954E-6</c:v>
                </c:pt>
                <c:pt idx="10737">
                  <c:v>8.7808335458544833E-6</c:v>
                </c:pt>
                <c:pt idx="10738">
                  <c:v>8.7768395869694502E-6</c:v>
                </c:pt>
                <c:pt idx="10739">
                  <c:v>8.7728478238184054E-6</c:v>
                </c:pt>
                <c:pt idx="10740">
                  <c:v>8.7688582549874494E-6</c:v>
                </c:pt>
                <c:pt idx="10741">
                  <c:v>8.7648708790637228E-6</c:v>
                </c:pt>
                <c:pt idx="10742">
                  <c:v>8.7608856946353758E-6</c:v>
                </c:pt>
                <c:pt idx="10743">
                  <c:v>8.7569027002916411E-6</c:v>
                </c:pt>
                <c:pt idx="10744">
                  <c:v>8.7529218946227646E-6</c:v>
                </c:pt>
                <c:pt idx="10745">
                  <c:v>8.7489432762200372E-6</c:v>
                </c:pt>
                <c:pt idx="10746">
                  <c:v>8.7449668436757801E-6</c:v>
                </c:pt>
                <c:pt idx="10747">
                  <c:v>8.7409925955833865E-6</c:v>
                </c:pt>
                <c:pt idx="10748">
                  <c:v>8.7370205305372358E-6</c:v>
                </c:pt>
                <c:pt idx="10749">
                  <c:v>8.7330506471327848E-6</c:v>
                </c:pt>
                <c:pt idx="10750">
                  <c:v>8.7290829439665184E-6</c:v>
                </c:pt>
                <c:pt idx="10751">
                  <c:v>8.7251174196359315E-6</c:v>
                </c:pt>
                <c:pt idx="10752">
                  <c:v>8.7211540727395672E-6</c:v>
                </c:pt>
                <c:pt idx="10753">
                  <c:v>8.7171929018770159E-6</c:v>
                </c:pt>
                <c:pt idx="10754">
                  <c:v>8.713233905648886E-6</c:v>
                </c:pt>
                <c:pt idx="10755">
                  <c:v>8.7092770826568074E-6</c:v>
                </c:pt>
                <c:pt idx="10756">
                  <c:v>8.7053224315034705E-6</c:v>
                </c:pt>
                <c:pt idx="10757">
                  <c:v>8.7013699507925533E-6</c:v>
                </c:pt>
                <c:pt idx="10758">
                  <c:v>8.6974196391288182E-6</c:v>
                </c:pt>
                <c:pt idx="10759">
                  <c:v>8.6934714951179658E-6</c:v>
                </c:pt>
                <c:pt idx="10760">
                  <c:v>8.6895255173668234E-6</c:v>
                </c:pt>
                <c:pt idx="10761">
                  <c:v>8.6855817044831807E-6</c:v>
                </c:pt>
                <c:pt idx="10762">
                  <c:v>8.6816400550758723E-6</c:v>
                </c:pt>
                <c:pt idx="10763">
                  <c:v>8.677700567754758E-6</c:v>
                </c:pt>
                <c:pt idx="10764">
                  <c:v>8.6737632411307207E-6</c:v>
                </c:pt>
                <c:pt idx="10765">
                  <c:v>8.6698280738156648E-6</c:v>
                </c:pt>
                <c:pt idx="10766">
                  <c:v>8.6658950644225079E-6</c:v>
                </c:pt>
                <c:pt idx="10767">
                  <c:v>8.6619642115652125E-6</c:v>
                </c:pt>
                <c:pt idx="10768">
                  <c:v>8.658035513858724E-6</c:v>
                </c:pt>
                <c:pt idx="10769">
                  <c:v>8.6541089699190143E-6</c:v>
                </c:pt>
                <c:pt idx="10770">
                  <c:v>8.6501845783631209E-6</c:v>
                </c:pt>
                <c:pt idx="10771">
                  <c:v>8.6462623378090348E-6</c:v>
                </c:pt>
                <c:pt idx="10772">
                  <c:v>8.6423422468758045E-6</c:v>
                </c:pt>
                <c:pt idx="10773">
                  <c:v>8.638424304183476E-6</c:v>
                </c:pt>
                <c:pt idx="10774">
                  <c:v>8.6345085083531357E-6</c:v>
                </c:pt>
                <c:pt idx="10775">
                  <c:v>8.6305948580068574E-6</c:v>
                </c:pt>
                <c:pt idx="10776">
                  <c:v>8.6266833517677195E-6</c:v>
                </c:pt>
                <c:pt idx="10777">
                  <c:v>8.6227739882598222E-6</c:v>
                </c:pt>
                <c:pt idx="10778">
                  <c:v>8.6188667661083174E-6</c:v>
                </c:pt>
                <c:pt idx="10779">
                  <c:v>8.6149616839393008E-6</c:v>
                </c:pt>
                <c:pt idx="10780">
                  <c:v>8.611058740379925E-6</c:v>
                </c:pt>
                <c:pt idx="10781">
                  <c:v>8.6071579340583509E-6</c:v>
                </c:pt>
                <c:pt idx="10782">
                  <c:v>8.6032592636036994E-6</c:v>
                </c:pt>
                <c:pt idx="10783">
                  <c:v>8.5993627276461542E-6</c:v>
                </c:pt>
                <c:pt idx="10784">
                  <c:v>8.595468324816876E-6</c:v>
                </c:pt>
                <c:pt idx="10785">
                  <c:v>8.5915760537480575E-6</c:v>
                </c:pt>
                <c:pt idx="10786">
                  <c:v>8.5876859130728499E-6</c:v>
                </c:pt>
                <c:pt idx="10787">
                  <c:v>8.5837979014254534E-6</c:v>
                </c:pt>
                <c:pt idx="10788">
                  <c:v>8.579912017441059E-6</c:v>
                </c:pt>
                <c:pt idx="10789">
                  <c:v>8.576028259755837E-6</c:v>
                </c:pt>
                <c:pt idx="10790">
                  <c:v>8.5721466270069943E-6</c:v>
                </c:pt>
                <c:pt idx="10791">
                  <c:v>8.5682671178327103E-6</c:v>
                </c:pt>
                <c:pt idx="10792">
                  <c:v>8.5643897308721859E-6</c:v>
                </c:pt>
                <c:pt idx="10793">
                  <c:v>8.5605144647656081E-6</c:v>
                </c:pt>
                <c:pt idx="10794">
                  <c:v>8.556641318154158E-6</c:v>
                </c:pt>
                <c:pt idx="10795">
                  <c:v>8.5527702896800249E-6</c:v>
                </c:pt>
                <c:pt idx="10796">
                  <c:v>8.5489013779863807E-6</c:v>
                </c:pt>
                <c:pt idx="10797">
                  <c:v>8.5450345817174203E-6</c:v>
                </c:pt>
                <c:pt idx="10798">
                  <c:v>8.5411698995183044E-6</c:v>
                </c:pt>
                <c:pt idx="10799">
                  <c:v>8.5373073300351846E-6</c:v>
                </c:pt>
                <c:pt idx="10800">
                  <c:v>8.5334468719152629E-6</c:v>
                </c:pt>
                <c:pt idx="10801">
                  <c:v>8.5295885238066494E-6</c:v>
                </c:pt>
                <c:pt idx="10802">
                  <c:v>8.5257322843584959E-6</c:v>
                </c:pt>
                <c:pt idx="10803">
                  <c:v>8.5218781522209452E-6</c:v>
                </c:pt>
                <c:pt idx="10804">
                  <c:v>8.5180261260451228E-6</c:v>
                </c:pt>
                <c:pt idx="10805">
                  <c:v>8.5141762044831385E-6</c:v>
                </c:pt>
                <c:pt idx="10806">
                  <c:v>8.5103283861880726E-6</c:v>
                </c:pt>
                <c:pt idx="10807">
                  <c:v>8.5064826698140608E-6</c:v>
                </c:pt>
                <c:pt idx="10808">
                  <c:v>8.5026390540161437E-6</c:v>
                </c:pt>
                <c:pt idx="10809">
                  <c:v>8.4987975374503781E-6</c:v>
                </c:pt>
                <c:pt idx="10810">
                  <c:v>8.4949581187738204E-6</c:v>
                </c:pt>
                <c:pt idx="10811">
                  <c:v>8.4911207966445027E-6</c:v>
                </c:pt>
                <c:pt idx="10812">
                  <c:v>8.4872855697214481E-6</c:v>
                </c:pt>
                <c:pt idx="10813">
                  <c:v>8.4834524366646354E-6</c:v>
                </c:pt>
                <c:pt idx="10814">
                  <c:v>8.4796213961350376E-6</c:v>
                </c:pt>
                <c:pt idx="10815">
                  <c:v>8.4757924467946306E-6</c:v>
                </c:pt>
                <c:pt idx="10816">
                  <c:v>8.4719655873063559E-6</c:v>
                </c:pt>
                <c:pt idx="10817">
                  <c:v>8.4681408163341309E-6</c:v>
                </c:pt>
                <c:pt idx="10818">
                  <c:v>8.4643181325428335E-6</c:v>
                </c:pt>
                <c:pt idx="10819">
                  <c:v>8.4604975345983698E-6</c:v>
                </c:pt>
                <c:pt idx="10820">
                  <c:v>8.4566790211675625E-6</c:v>
                </c:pt>
                <c:pt idx="10821">
                  <c:v>8.452862590918254E-6</c:v>
                </c:pt>
                <c:pt idx="10822">
                  <c:v>8.4490482425192339E-6</c:v>
                </c:pt>
                <c:pt idx="10823">
                  <c:v>8.4452359746402996E-6</c:v>
                </c:pt>
                <c:pt idx="10824">
                  <c:v>8.4414257859521786E-6</c:v>
                </c:pt>
                <c:pt idx="10825">
                  <c:v>8.4376176751266282E-6</c:v>
                </c:pt>
                <c:pt idx="10826">
                  <c:v>8.4338116408363175E-6</c:v>
                </c:pt>
                <c:pt idx="10827">
                  <c:v>8.4300076817549266E-6</c:v>
                </c:pt>
                <c:pt idx="10828">
                  <c:v>8.4262057965570912E-6</c:v>
                </c:pt>
                <c:pt idx="10829">
                  <c:v>8.4224059839184262E-6</c:v>
                </c:pt>
                <c:pt idx="10830">
                  <c:v>8.4186082425154867E-6</c:v>
                </c:pt>
                <c:pt idx="10831">
                  <c:v>8.4148125710258492E-6</c:v>
                </c:pt>
                <c:pt idx="10832">
                  <c:v>8.4110189681279916E-6</c:v>
                </c:pt>
                <c:pt idx="10833">
                  <c:v>8.4072274325014216E-6</c:v>
                </c:pt>
                <c:pt idx="10834">
                  <c:v>8.4034379628265705E-6</c:v>
                </c:pt>
                <c:pt idx="10835">
                  <c:v>8.3996505577848518E-6</c:v>
                </c:pt>
                <c:pt idx="10836">
                  <c:v>8.3958652160586312E-6</c:v>
                </c:pt>
                <c:pt idx="10837">
                  <c:v>8.3920819363312553E-6</c:v>
                </c:pt>
                <c:pt idx="10838">
                  <c:v>8.388300717287016E-6</c:v>
                </c:pt>
                <c:pt idx="10839">
                  <c:v>8.3845215576111742E-6</c:v>
                </c:pt>
                <c:pt idx="10840">
                  <c:v>8.3807444559899698E-6</c:v>
                </c:pt>
                <c:pt idx="10841">
                  <c:v>8.376969411110546E-6</c:v>
                </c:pt>
                <c:pt idx="10842">
                  <c:v>8.3731964216610908E-6</c:v>
                </c:pt>
                <c:pt idx="10843">
                  <c:v>8.3694254863306734E-6</c:v>
                </c:pt>
                <c:pt idx="10844">
                  <c:v>8.3656566038093845E-6</c:v>
                </c:pt>
                <c:pt idx="10845">
                  <c:v>8.3618897727881854E-6</c:v>
                </c:pt>
                <c:pt idx="10846">
                  <c:v>8.3581249919590914E-6</c:v>
                </c:pt>
                <c:pt idx="10847">
                  <c:v>8.354362260015022E-6</c:v>
                </c:pt>
                <c:pt idx="10848">
                  <c:v>8.3506015756498492E-6</c:v>
                </c:pt>
                <c:pt idx="10849">
                  <c:v>8.346842937558407E-6</c:v>
                </c:pt>
                <c:pt idx="10850">
                  <c:v>8.3430863444364814E-6</c:v>
                </c:pt>
                <c:pt idx="10851">
                  <c:v>8.3393317949808208E-6</c:v>
                </c:pt>
                <c:pt idx="10852">
                  <c:v>8.3355792878891324E-6</c:v>
                </c:pt>
                <c:pt idx="10853">
                  <c:v>8.3318288218600229E-6</c:v>
                </c:pt>
                <c:pt idx="10854">
                  <c:v>8.328080395593112E-6</c:v>
                </c:pt>
                <c:pt idx="10855">
                  <c:v>8.3243340077889429E-6</c:v>
                </c:pt>
                <c:pt idx="10856">
                  <c:v>8.3205896571489919E-6</c:v>
                </c:pt>
                <c:pt idx="10857">
                  <c:v>8.316847342375691E-6</c:v>
                </c:pt>
                <c:pt idx="10858">
                  <c:v>8.3131070621724395E-6</c:v>
                </c:pt>
                <c:pt idx="10859">
                  <c:v>8.3093688152435716E-6</c:v>
                </c:pt>
                <c:pt idx="10860">
                  <c:v>8.305632600294362E-6</c:v>
                </c:pt>
                <c:pt idx="10861">
                  <c:v>8.3018984160310034E-6</c:v>
                </c:pt>
                <c:pt idx="10862">
                  <c:v>8.2981662611606846E-6</c:v>
                </c:pt>
                <c:pt idx="10863">
                  <c:v>8.2944361343915229E-6</c:v>
                </c:pt>
                <c:pt idx="10864">
                  <c:v>8.2907080344325435E-6</c:v>
                </c:pt>
                <c:pt idx="10865">
                  <c:v>8.2869819599937559E-6</c:v>
                </c:pt>
                <c:pt idx="10866">
                  <c:v>8.2832579097860759E-6</c:v>
                </c:pt>
                <c:pt idx="10867">
                  <c:v>8.2795358825213882E-6</c:v>
                </c:pt>
                <c:pt idx="10868">
                  <c:v>8.2758158769124841E-6</c:v>
                </c:pt>
                <c:pt idx="10869">
                  <c:v>8.2720978916731405E-6</c:v>
                </c:pt>
                <c:pt idx="10870">
                  <c:v>8.268381925518002E-6</c:v>
                </c:pt>
                <c:pt idx="10871">
                  <c:v>8.2646679771627362E-6</c:v>
                </c:pt>
                <c:pt idx="10872">
                  <c:v>8.2609560453238714E-6</c:v>
                </c:pt>
                <c:pt idx="10873">
                  <c:v>8.2572461287189234E-6</c:v>
                </c:pt>
                <c:pt idx="10874">
                  <c:v>8.2535382260663026E-6</c:v>
                </c:pt>
                <c:pt idx="10875">
                  <c:v>8.2498323360853731E-6</c:v>
                </c:pt>
                <c:pt idx="10876">
                  <c:v>8.2461284574964171E-6</c:v>
                </c:pt>
                <c:pt idx="10877">
                  <c:v>8.242426589020703E-6</c:v>
                </c:pt>
                <c:pt idx="10878">
                  <c:v>8.2387267293803393E-6</c:v>
                </c:pt>
                <c:pt idx="10879">
                  <c:v>8.2350288772984592E-6</c:v>
                </c:pt>
                <c:pt idx="10880">
                  <c:v>8.2313330314990603E-6</c:v>
                </c:pt>
                <c:pt idx="10881">
                  <c:v>8.2276391907070903E-6</c:v>
                </c:pt>
                <c:pt idx="10882">
                  <c:v>8.2239473536484184E-6</c:v>
                </c:pt>
                <c:pt idx="10883">
                  <c:v>8.2202575190498577E-6</c:v>
                </c:pt>
                <c:pt idx="10884">
                  <c:v>8.2165696856391442E-6</c:v>
                </c:pt>
                <c:pt idx="10885">
                  <c:v>8.2128838521449291E-6</c:v>
                </c:pt>
                <c:pt idx="10886">
                  <c:v>8.2092000172967864E-6</c:v>
                </c:pt>
                <c:pt idx="10887">
                  <c:v>8.2055181798252409E-6</c:v>
                </c:pt>
                <c:pt idx="10888">
                  <c:v>8.2018383384617066E-6</c:v>
                </c:pt>
                <c:pt idx="10889">
                  <c:v>8.1981604919385206E-6</c:v>
                </c:pt>
                <c:pt idx="10890">
                  <c:v>8.1944846389890198E-6</c:v>
                </c:pt>
                <c:pt idx="10891">
                  <c:v>8.1908107783473389E-6</c:v>
                </c:pt>
                <c:pt idx="10892">
                  <c:v>8.1871389087486222E-6</c:v>
                </c:pt>
                <c:pt idx="10893">
                  <c:v>8.1834690289289101E-6</c:v>
                </c:pt>
                <c:pt idx="10894">
                  <c:v>8.1798011376251343E-6</c:v>
                </c:pt>
                <c:pt idx="10895">
                  <c:v>8.1761352335752122E-6</c:v>
                </c:pt>
                <c:pt idx="10896">
                  <c:v>8.1724713155178864E-6</c:v>
                </c:pt>
                <c:pt idx="10897">
                  <c:v>8.1688093821929109E-6</c:v>
                </c:pt>
                <c:pt idx="10898">
                  <c:v>8.1651494323409034E-6</c:v>
                </c:pt>
                <c:pt idx="10899">
                  <c:v>8.1614914647033728E-6</c:v>
                </c:pt>
                <c:pt idx="10900">
                  <c:v>8.1578354780228176E-6</c:v>
                </c:pt>
                <c:pt idx="10901">
                  <c:v>8.1541814710425761E-6</c:v>
                </c:pt>
                <c:pt idx="10902">
                  <c:v>8.1505294425069662E-6</c:v>
                </c:pt>
                <c:pt idx="10903">
                  <c:v>8.1468793911611541E-6</c:v>
                </c:pt>
                <c:pt idx="10904">
                  <c:v>8.1432313157512721E-6</c:v>
                </c:pt>
                <c:pt idx="10905">
                  <c:v>8.1395852150243245E-6</c:v>
                </c:pt>
                <c:pt idx="10906">
                  <c:v>8.1359410877282255E-6</c:v>
                </c:pt>
                <c:pt idx="10907">
                  <c:v>8.1322989326118466E-6</c:v>
                </c:pt>
                <c:pt idx="10908">
                  <c:v>8.1286587484249095E-6</c:v>
                </c:pt>
                <c:pt idx="10909">
                  <c:v>8.125020533918088E-6</c:v>
                </c:pt>
                <c:pt idx="10910">
                  <c:v>8.1213842878429351E-6</c:v>
                </c:pt>
                <c:pt idx="10911">
                  <c:v>8.1177500089519206E-6</c:v>
                </c:pt>
                <c:pt idx="10912">
                  <c:v>8.114117695998415E-6</c:v>
                </c:pt>
                <c:pt idx="10913">
                  <c:v>8.1104873477367209E-6</c:v>
                </c:pt>
                <c:pt idx="10914">
                  <c:v>8.1068589629219761E-6</c:v>
                </c:pt>
                <c:pt idx="10915">
                  <c:v>8.1032325403103263E-6</c:v>
                </c:pt>
                <c:pt idx="10916">
                  <c:v>8.0996080786587267E-6</c:v>
                </c:pt>
                <c:pt idx="10917">
                  <c:v>8.09598557672508E-6</c:v>
                </c:pt>
                <c:pt idx="10918">
                  <c:v>8.0923650332681642E-6</c:v>
                </c:pt>
                <c:pt idx="10919">
                  <c:v>8.0887464470476996E-6</c:v>
                </c:pt>
                <c:pt idx="10920">
                  <c:v>8.0851298168242669E-6</c:v>
                </c:pt>
                <c:pt idx="10921">
                  <c:v>8.0815151413593514E-6</c:v>
                </c:pt>
                <c:pt idx="10922">
                  <c:v>8.0779024194153618E-6</c:v>
                </c:pt>
                <c:pt idx="10923">
                  <c:v>8.0742916497555742E-6</c:v>
                </c:pt>
                <c:pt idx="10924">
                  <c:v>8.0706828311442147E-6</c:v>
                </c:pt>
                <c:pt idx="10925">
                  <c:v>8.0670759623463095E-6</c:v>
                </c:pt>
                <c:pt idx="10926">
                  <c:v>8.0634710421278721E-6</c:v>
                </c:pt>
                <c:pt idx="10927">
                  <c:v>8.0598680692557665E-6</c:v>
                </c:pt>
                <c:pt idx="10928">
                  <c:v>8.0562670424977614E-6</c:v>
                </c:pt>
                <c:pt idx="10929">
                  <c:v>8.0526679606225114E-6</c:v>
                </c:pt>
                <c:pt idx="10930">
                  <c:v>8.0490708223995708E-6</c:v>
                </c:pt>
                <c:pt idx="10931">
                  <c:v>8.0454756265993984E-6</c:v>
                </c:pt>
                <c:pt idx="10932">
                  <c:v>8.0418823719933068E-6</c:v>
                </c:pt>
                <c:pt idx="10933">
                  <c:v>8.0382910573535421E-6</c:v>
                </c:pt>
                <c:pt idx="10934">
                  <c:v>8.0347016814532177E-6</c:v>
                </c:pt>
                <c:pt idx="10935">
                  <c:v>8.0311142430663381E-6</c:v>
                </c:pt>
                <c:pt idx="10936">
                  <c:v>8.0275287409677837E-6</c:v>
                </c:pt>
                <c:pt idx="10937">
                  <c:v>8.023945173933353E-6</c:v>
                </c:pt>
                <c:pt idx="10938">
                  <c:v>8.020363540739695E-6</c:v>
                </c:pt>
                <c:pt idx="10939">
                  <c:v>8.0167838401643785E-6</c:v>
                </c:pt>
                <c:pt idx="10940">
                  <c:v>8.0132060709858345E-6</c:v>
                </c:pt>
                <c:pt idx="10941">
                  <c:v>8.0096302319833989E-6</c:v>
                </c:pt>
                <c:pt idx="10942">
                  <c:v>8.0060563219372493E-6</c:v>
                </c:pt>
                <c:pt idx="10943">
                  <c:v>8.002484339628507E-6</c:v>
                </c:pt>
                <c:pt idx="10944">
                  <c:v>7.9989142838391115E-6</c:v>
                </c:pt>
                <c:pt idx="10945">
                  <c:v>7.9953461533519544E-6</c:v>
                </c:pt>
                <c:pt idx="10946">
                  <c:v>7.9917799469507472E-6</c:v>
                </c:pt>
                <c:pt idx="10947">
                  <c:v>7.9882156634201179E-6</c:v>
                </c:pt>
                <c:pt idx="10948">
                  <c:v>7.984653301545545E-6</c:v>
                </c:pt>
                <c:pt idx="10949">
                  <c:v>7.9810928601134131E-6</c:v>
                </c:pt>
                <c:pt idx="10950">
                  <c:v>7.977534337910971E-6</c:v>
                </c:pt>
                <c:pt idx="10951">
                  <c:v>7.9739777337263585E-6</c:v>
                </c:pt>
                <c:pt idx="10952">
                  <c:v>7.9704230463485658E-6</c:v>
                </c:pt>
                <c:pt idx="10953">
                  <c:v>7.9668702745674793E-6</c:v>
                </c:pt>
                <c:pt idx="10954">
                  <c:v>7.9633194171738765E-6</c:v>
                </c:pt>
                <c:pt idx="10955">
                  <c:v>7.9597704729593529E-6</c:v>
                </c:pt>
                <c:pt idx="10956">
                  <c:v>7.956223440716443E-6</c:v>
                </c:pt>
                <c:pt idx="10957">
                  <c:v>7.9526783192385041E-6</c:v>
                </c:pt>
                <c:pt idx="10958">
                  <c:v>7.9491351073197984E-6</c:v>
                </c:pt>
                <c:pt idx="10959">
                  <c:v>7.9455938037554537E-6</c:v>
                </c:pt>
                <c:pt idx="10960">
                  <c:v>7.9420544073414534E-6</c:v>
                </c:pt>
                <c:pt idx="10961">
                  <c:v>7.9385169168746719E-6</c:v>
                </c:pt>
                <c:pt idx="10962">
                  <c:v>7.9349813311528272E-6</c:v>
                </c:pt>
                <c:pt idx="10963">
                  <c:v>7.9314476489745352E-6</c:v>
                </c:pt>
                <c:pt idx="10964">
                  <c:v>7.9279158691392402E-6</c:v>
                </c:pt>
                <c:pt idx="10965">
                  <c:v>7.9243859904473216E-6</c:v>
                </c:pt>
                <c:pt idx="10966">
                  <c:v>7.9208580116999568E-6</c:v>
                </c:pt>
                <c:pt idx="10967">
                  <c:v>7.9173319316992192E-6</c:v>
                </c:pt>
                <c:pt idx="10968">
                  <c:v>7.9138077492480481E-6</c:v>
                </c:pt>
                <c:pt idx="10969">
                  <c:v>7.9102854631502448E-6</c:v>
                </c:pt>
                <c:pt idx="10970">
                  <c:v>7.9067650722104731E-6</c:v>
                </c:pt>
                <c:pt idx="10971">
                  <c:v>7.9032465752342538E-6</c:v>
                </c:pt>
                <c:pt idx="10972">
                  <c:v>7.8997299710279838E-6</c:v>
                </c:pt>
                <c:pt idx="10973">
                  <c:v>7.8962152583989034E-6</c:v>
                </c:pt>
                <c:pt idx="10974">
                  <c:v>7.8927024361551491E-6</c:v>
                </c:pt>
                <c:pt idx="10975">
                  <c:v>7.8891915031056741E-6</c:v>
                </c:pt>
                <c:pt idx="10976">
                  <c:v>7.8856824580603209E-6</c:v>
                </c:pt>
                <c:pt idx="10977">
                  <c:v>7.8821752998297653E-6</c:v>
                </c:pt>
                <c:pt idx="10978">
                  <c:v>7.8786700272255779E-6</c:v>
                </c:pt>
                <c:pt idx="10979">
                  <c:v>7.875166639060154E-6</c:v>
                </c:pt>
                <c:pt idx="10980">
                  <c:v>7.8716651341467615E-6</c:v>
                </c:pt>
                <c:pt idx="10981">
                  <c:v>7.8681655112995221E-6</c:v>
                </c:pt>
                <c:pt idx="10982">
                  <c:v>7.8646677693334131E-6</c:v>
                </c:pt>
                <c:pt idx="10983">
                  <c:v>7.8611719070642636E-6</c:v>
                </c:pt>
                <c:pt idx="10984">
                  <c:v>7.8576779233087586E-6</c:v>
                </c:pt>
                <c:pt idx="10985">
                  <c:v>7.8541858168844332E-6</c:v>
                </c:pt>
                <c:pt idx="10986">
                  <c:v>7.8506955866097002E-6</c:v>
                </c:pt>
                <c:pt idx="10987">
                  <c:v>7.8472072313037787E-6</c:v>
                </c:pt>
                <c:pt idx="10988">
                  <c:v>7.8437207497867654E-6</c:v>
                </c:pt>
                <c:pt idx="10989">
                  <c:v>7.840236140879621E-6</c:v>
                </c:pt>
                <c:pt idx="10990">
                  <c:v>7.8367534034041259E-6</c:v>
                </c:pt>
                <c:pt idx="10991">
                  <c:v>7.8332725361829197E-6</c:v>
                </c:pt>
                <c:pt idx="10992">
                  <c:v>7.8297935380395158E-6</c:v>
                </c:pt>
                <c:pt idx="10993">
                  <c:v>7.8263164077982445E-6</c:v>
                </c:pt>
                <c:pt idx="10994">
                  <c:v>7.8228411442842982E-6</c:v>
                </c:pt>
                <c:pt idx="10995">
                  <c:v>7.8193677463237061E-6</c:v>
                </c:pt>
                <c:pt idx="10996">
                  <c:v>7.815896212743353E-6</c:v>
                </c:pt>
                <c:pt idx="10997">
                  <c:v>7.812426542370952E-6</c:v>
                </c:pt>
                <c:pt idx="10998">
                  <c:v>7.8089587340350957E-6</c:v>
                </c:pt>
                <c:pt idx="10999">
                  <c:v>7.8054927865651894E-6</c:v>
                </c:pt>
                <c:pt idx="11000">
                  <c:v>7.8020286987914809E-6</c:v>
                </c:pt>
                <c:pt idx="11001">
                  <c:v>7.7985664695450729E-6</c:v>
                </c:pt>
                <c:pt idx="11002">
                  <c:v>7.7951060976579156E-6</c:v>
                </c:pt>
                <c:pt idx="11003">
                  <c:v>7.7916475819627925E-6</c:v>
                </c:pt>
                <c:pt idx="11004">
                  <c:v>7.7881909212933121E-6</c:v>
                </c:pt>
                <c:pt idx="11005">
                  <c:v>7.7847361144839418E-6</c:v>
                </c:pt>
                <c:pt idx="11006">
                  <c:v>7.7812831603699826E-6</c:v>
                </c:pt>
                <c:pt idx="11007">
                  <c:v>7.7778320577875755E-6</c:v>
                </c:pt>
                <c:pt idx="11008">
                  <c:v>7.7743828055737054E-6</c:v>
                </c:pt>
                <c:pt idx="11009">
                  <c:v>7.7709354025661753E-6</c:v>
                </c:pt>
                <c:pt idx="11010">
                  <c:v>7.7674898476036354E-6</c:v>
                </c:pt>
                <c:pt idx="11011">
                  <c:v>7.7640461395255809E-6</c:v>
                </c:pt>
                <c:pt idx="11012">
                  <c:v>7.7606042771723289E-6</c:v>
                </c:pt>
                <c:pt idx="11013">
                  <c:v>7.7571642593850316E-6</c:v>
                </c:pt>
                <c:pt idx="11014">
                  <c:v>7.7537260850056883E-6</c:v>
                </c:pt>
                <c:pt idx="11015">
                  <c:v>7.7502897528771062E-6</c:v>
                </c:pt>
                <c:pt idx="11016">
                  <c:v>7.7468552618429415E-6</c:v>
                </c:pt>
                <c:pt idx="11017">
                  <c:v>7.7434226107476954E-6</c:v>
                </c:pt>
                <c:pt idx="11018">
                  <c:v>7.7399917984366604E-6</c:v>
                </c:pt>
                <c:pt idx="11019">
                  <c:v>7.7365628237559982E-6</c:v>
                </c:pt>
                <c:pt idx="11020">
                  <c:v>7.7331356855526884E-6</c:v>
                </c:pt>
                <c:pt idx="11021">
                  <c:v>7.7297103826745191E-6</c:v>
                </c:pt>
                <c:pt idx="11022">
                  <c:v>7.7262869139701385E-6</c:v>
                </c:pt>
                <c:pt idx="11023">
                  <c:v>7.7228652782889914E-6</c:v>
                </c:pt>
                <c:pt idx="11024">
                  <c:v>7.7194454744813897E-6</c:v>
                </c:pt>
                <c:pt idx="11025">
                  <c:v>7.7160275013984198E-6</c:v>
                </c:pt>
                <c:pt idx="11026">
                  <c:v>7.7126113578920333E-6</c:v>
                </c:pt>
                <c:pt idx="11027">
                  <c:v>7.7091970428149938E-6</c:v>
                </c:pt>
                <c:pt idx="11028">
                  <c:v>7.7057845550208912E-6</c:v>
                </c:pt>
                <c:pt idx="11029">
                  <c:v>7.7023738933641388E-6</c:v>
                </c:pt>
                <c:pt idx="11030">
                  <c:v>7.6989650566999514E-6</c:v>
                </c:pt>
                <c:pt idx="11031">
                  <c:v>7.6955580438844057E-6</c:v>
                </c:pt>
                <c:pt idx="11032">
                  <c:v>7.6921528537743819E-6</c:v>
                </c:pt>
                <c:pt idx="11033">
                  <c:v>7.6887494852275762E-6</c:v>
                </c:pt>
                <c:pt idx="11034">
                  <c:v>7.6853479371024796E-6</c:v>
                </c:pt>
                <c:pt idx="11035">
                  <c:v>7.6819482082584641E-6</c:v>
                </c:pt>
                <c:pt idx="11036">
                  <c:v>7.678550297555674E-6</c:v>
                </c:pt>
                <c:pt idx="11037">
                  <c:v>7.6751542038550872E-6</c:v>
                </c:pt>
                <c:pt idx="11038">
                  <c:v>7.6717599260184963E-6</c:v>
                </c:pt>
                <c:pt idx="11039">
                  <c:v>7.668367462908514E-6</c:v>
                </c:pt>
                <c:pt idx="11040">
                  <c:v>7.6649768133885543E-6</c:v>
                </c:pt>
                <c:pt idx="11041">
                  <c:v>7.661587976322878E-6</c:v>
                </c:pt>
                <c:pt idx="11042">
                  <c:v>7.6582009505765254E-6</c:v>
                </c:pt>
                <c:pt idx="11043">
                  <c:v>7.6548157350153719E-6</c:v>
                </c:pt>
                <c:pt idx="11044">
                  <c:v>7.6514323285061061E-6</c:v>
                </c:pt>
                <c:pt idx="11045">
                  <c:v>7.6480507299162194E-6</c:v>
                </c:pt>
                <c:pt idx="11046">
                  <c:v>7.6446709381140319E-6</c:v>
                </c:pt>
                <c:pt idx="11047">
                  <c:v>7.6412929519686427E-6</c:v>
                </c:pt>
                <c:pt idx="11048">
                  <c:v>7.637916770349993E-6</c:v>
                </c:pt>
                <c:pt idx="11049">
                  <c:v>7.6345423921288438E-6</c:v>
                </c:pt>
                <c:pt idx="11050">
                  <c:v>7.6311698161767204E-6</c:v>
                </c:pt>
                <c:pt idx="11051">
                  <c:v>7.6277990413659947E-6</c:v>
                </c:pt>
                <c:pt idx="11052">
                  <c:v>7.6244300665698404E-6</c:v>
                </c:pt>
                <c:pt idx="11053">
                  <c:v>7.6210628906622269E-6</c:v>
                </c:pt>
                <c:pt idx="11054">
                  <c:v>7.6176975125179295E-6</c:v>
                </c:pt>
                <c:pt idx="11055">
                  <c:v>7.6143339310125526E-6</c:v>
                </c:pt>
                <c:pt idx="11056">
                  <c:v>7.6109721450224876E-6</c:v>
                </c:pt>
                <c:pt idx="11057">
                  <c:v>7.6076121534249354E-6</c:v>
                </c:pt>
                <c:pt idx="11058">
                  <c:v>7.6042539550978977E-6</c:v>
                </c:pt>
                <c:pt idx="11059">
                  <c:v>7.6008975489201873E-6</c:v>
                </c:pt>
                <c:pt idx="11060">
                  <c:v>7.5975429337714144E-6</c:v>
                </c:pt>
                <c:pt idx="11061">
                  <c:v>7.5941901085319987E-6</c:v>
                </c:pt>
                <c:pt idx="11062">
                  <c:v>7.5908390720831554E-6</c:v>
                </c:pt>
                <c:pt idx="11063">
                  <c:v>7.5874898233068934E-6</c:v>
                </c:pt>
                <c:pt idx="11064">
                  <c:v>7.5841423610860354E-6</c:v>
                </c:pt>
                <c:pt idx="11065">
                  <c:v>7.5807966843042099E-6</c:v>
                </c:pt>
                <c:pt idx="11066">
                  <c:v>7.5774527918458092E-6</c:v>
                </c:pt>
                <c:pt idx="11067">
                  <c:v>7.5741106825960677E-6</c:v>
                </c:pt>
                <c:pt idx="11068">
                  <c:v>7.5707703554409964E-6</c:v>
                </c:pt>
                <c:pt idx="11069">
                  <c:v>7.5674318092673992E-6</c:v>
                </c:pt>
                <c:pt idx="11070">
                  <c:v>7.5640950429628941E-6</c:v>
                </c:pt>
                <c:pt idx="11071">
                  <c:v>7.5607600554158815E-6</c:v>
                </c:pt>
                <c:pt idx="11072">
                  <c:v>7.5574268455155522E-6</c:v>
                </c:pt>
                <c:pt idx="11073">
                  <c:v>7.5540954121519121E-6</c:v>
                </c:pt>
                <c:pt idx="11074">
                  <c:v>7.55076575421574E-6</c:v>
                </c:pt>
                <c:pt idx="11075">
                  <c:v>7.5474378705986112E-6</c:v>
                </c:pt>
                <c:pt idx="11076">
                  <c:v>7.5441117601929115E-6</c:v>
                </c:pt>
                <c:pt idx="11077">
                  <c:v>7.5407874218918104E-6</c:v>
                </c:pt>
                <c:pt idx="11078">
                  <c:v>7.537464854589247E-6</c:v>
                </c:pt>
                <c:pt idx="11079">
                  <c:v>7.5341440571799899E-6</c:v>
                </c:pt>
                <c:pt idx="11080">
                  <c:v>7.5308250285595641E-6</c:v>
                </c:pt>
                <c:pt idx="11081">
                  <c:v>7.5275077676243E-6</c:v>
                </c:pt>
                <c:pt idx="11082">
                  <c:v>7.5241922732713268E-6</c:v>
                </c:pt>
                <c:pt idx="11083">
                  <c:v>7.5208785443985328E-6</c:v>
                </c:pt>
                <c:pt idx="11084">
                  <c:v>7.5175665799046293E-6</c:v>
                </c:pt>
                <c:pt idx="11085">
                  <c:v>7.5142563786890792E-6</c:v>
                </c:pt>
                <c:pt idx="11086">
                  <c:v>7.5109479396521602E-6</c:v>
                </c:pt>
                <c:pt idx="11087">
                  <c:v>7.5076412616949283E-6</c:v>
                </c:pt>
                <c:pt idx="11088">
                  <c:v>7.504336343719206E-6</c:v>
                </c:pt>
                <c:pt idx="11089">
                  <c:v>7.501033184627637E-6</c:v>
                </c:pt>
                <c:pt idx="11090">
                  <c:v>7.4977317833236056E-6</c:v>
                </c:pt>
                <c:pt idx="11091">
                  <c:v>7.4944321387113121E-6</c:v>
                </c:pt>
                <c:pt idx="11092">
                  <c:v>7.491134249695726E-6</c:v>
                </c:pt>
                <c:pt idx="11093">
                  <c:v>7.4878381151826178E-6</c:v>
                </c:pt>
                <c:pt idx="11094">
                  <c:v>7.4845437340785002E-6</c:v>
                </c:pt>
                <c:pt idx="11095">
                  <c:v>7.4812511052907015E-6</c:v>
                </c:pt>
                <c:pt idx="11096">
                  <c:v>7.4779602277273108E-6</c:v>
                </c:pt>
                <c:pt idx="11097">
                  <c:v>7.4746711002972124E-6</c:v>
                </c:pt>
                <c:pt idx="11098">
                  <c:v>7.4713837219100605E-6</c:v>
                </c:pt>
                <c:pt idx="11099">
                  <c:v>7.4680980914762753E-6</c:v>
                </c:pt>
                <c:pt idx="11100">
                  <c:v>7.4648142079070804E-6</c:v>
                </c:pt>
                <c:pt idx="11101">
                  <c:v>7.4615320701144766E-6</c:v>
                </c:pt>
                <c:pt idx="11102">
                  <c:v>7.4582516770112047E-6</c:v>
                </c:pt>
                <c:pt idx="11103">
                  <c:v>7.4549730275108069E-6</c:v>
                </c:pt>
                <c:pt idx="11104">
                  <c:v>7.4516961205276105E-6</c:v>
                </c:pt>
                <c:pt idx="11105">
                  <c:v>7.4484209549766935E-6</c:v>
                </c:pt>
                <c:pt idx="11106">
                  <c:v>7.4451475297739315E-6</c:v>
                </c:pt>
                <c:pt idx="11107">
                  <c:v>7.4418758438359465E-6</c:v>
                </c:pt>
                <c:pt idx="11108">
                  <c:v>7.4386058960801653E-6</c:v>
                </c:pt>
                <c:pt idx="11109">
                  <c:v>7.4353376854247599E-6</c:v>
                </c:pt>
                <c:pt idx="11110">
                  <c:v>7.4320712107886757E-6</c:v>
                </c:pt>
                <c:pt idx="11111">
                  <c:v>7.4288064710916441E-6</c:v>
                </c:pt>
                <c:pt idx="11112">
                  <c:v>7.4255434652541733E-6</c:v>
                </c:pt>
                <c:pt idx="11113">
                  <c:v>7.4222821921974915E-6</c:v>
                </c:pt>
                <c:pt idx="11114">
                  <c:v>7.419022650843662E-6</c:v>
                </c:pt>
                <c:pt idx="11115">
                  <c:v>7.4157648401154732E-6</c:v>
                </c:pt>
                <c:pt idx="11116">
                  <c:v>7.4125087589364919E-6</c:v>
                </c:pt>
                <c:pt idx="11117">
                  <c:v>7.4092544062310676E-6</c:v>
                </c:pt>
                <c:pt idx="11118">
                  <c:v>7.4060017809242841E-6</c:v>
                </c:pt>
                <c:pt idx="11119">
                  <c:v>7.4027508819420053E-6</c:v>
                </c:pt>
                <c:pt idx="11120">
                  <c:v>7.399501708210884E-6</c:v>
                </c:pt>
                <c:pt idx="11121">
                  <c:v>7.3962542586583078E-6</c:v>
                </c:pt>
                <c:pt idx="11122">
                  <c:v>7.3930085322124403E-6</c:v>
                </c:pt>
                <c:pt idx="11123">
                  <c:v>7.3897645278021992E-6</c:v>
                </c:pt>
                <c:pt idx="11124">
                  <c:v>7.3865222443572778E-6</c:v>
                </c:pt>
                <c:pt idx="11125">
                  <c:v>7.3832816808081335E-6</c:v>
                </c:pt>
                <c:pt idx="11126">
                  <c:v>7.3800428360859514E-6</c:v>
                </c:pt>
                <c:pt idx="11127">
                  <c:v>7.376805709122739E-6</c:v>
                </c:pt>
                <c:pt idx="11128">
                  <c:v>7.3735702988512068E-6</c:v>
                </c:pt>
                <c:pt idx="11129">
                  <c:v>7.3703366042048488E-6</c:v>
                </c:pt>
                <c:pt idx="11130">
                  <c:v>7.3671046241179078E-6</c:v>
                </c:pt>
                <c:pt idx="11131">
                  <c:v>7.3638743575254111E-6</c:v>
                </c:pt>
                <c:pt idx="11132">
                  <c:v>7.360645803363138E-6</c:v>
                </c:pt>
                <c:pt idx="11133">
                  <c:v>7.3574189605675809E-6</c:v>
                </c:pt>
                <c:pt idx="11134">
                  <c:v>7.3541938280760397E-6</c:v>
                </c:pt>
                <c:pt idx="11135">
                  <c:v>7.350970404826557E-6</c:v>
                </c:pt>
                <c:pt idx="11136">
                  <c:v>7.3477486897579131E-6</c:v>
                </c:pt>
                <c:pt idx="11137">
                  <c:v>7.3445286818096575E-6</c:v>
                </c:pt>
                <c:pt idx="11138">
                  <c:v>7.341310379922097E-6</c:v>
                </c:pt>
                <c:pt idx="11139">
                  <c:v>7.3380937830362955E-6</c:v>
                </c:pt>
                <c:pt idx="11140">
                  <c:v>7.3348788900940479E-6</c:v>
                </c:pt>
                <c:pt idx="11141">
                  <c:v>7.3316657000379193E-6</c:v>
                </c:pt>
                <c:pt idx="11142">
                  <c:v>7.3284542118112164E-6</c:v>
                </c:pt>
                <c:pt idx="11143">
                  <c:v>7.3252444243580222E-6</c:v>
                </c:pt>
                <c:pt idx="11144">
                  <c:v>7.322036336623141E-6</c:v>
                </c:pt>
                <c:pt idx="11145">
                  <c:v>7.3188299475521431E-6</c:v>
                </c:pt>
                <c:pt idx="11146">
                  <c:v>7.3156252560913322E-6</c:v>
                </c:pt>
                <c:pt idx="11147">
                  <c:v>7.3124222611877819E-6</c:v>
                </c:pt>
                <c:pt idx="11148">
                  <c:v>7.3092209617893038E-6</c:v>
                </c:pt>
                <c:pt idx="11149">
                  <c:v>7.3060213568444478E-6</c:v>
                </c:pt>
                <c:pt idx="11150">
                  <c:v>7.3028234453025356E-6</c:v>
                </c:pt>
                <c:pt idx="11151">
                  <c:v>7.2996272261136039E-6</c:v>
                </c:pt>
                <c:pt idx="11152">
                  <c:v>7.2964326982284634E-6</c:v>
                </c:pt>
                <c:pt idx="11153">
                  <c:v>7.293239860598655E-6</c:v>
                </c:pt>
                <c:pt idx="11154">
                  <c:v>7.2900487121764659E-6</c:v>
                </c:pt>
                <c:pt idx="11155">
                  <c:v>7.2868592519149304E-6</c:v>
                </c:pt>
                <c:pt idx="11156">
                  <c:v>7.2836714787678137E-6</c:v>
                </c:pt>
                <c:pt idx="11157">
                  <c:v>7.280485391689645E-6</c:v>
                </c:pt>
                <c:pt idx="11158">
                  <c:v>7.2773009896356879E-6</c:v>
                </c:pt>
                <c:pt idx="11159">
                  <c:v>7.2741182715619321E-6</c:v>
                </c:pt>
                <c:pt idx="11160">
                  <c:v>7.2709372364251369E-6</c:v>
                </c:pt>
                <c:pt idx="11161">
                  <c:v>7.2677578831827828E-6</c:v>
                </c:pt>
                <c:pt idx="11162">
                  <c:v>7.2645802107930887E-6</c:v>
                </c:pt>
                <c:pt idx="11163">
                  <c:v>7.2614042182150196E-6</c:v>
                </c:pt>
                <c:pt idx="11164">
                  <c:v>7.2582299044082964E-6</c:v>
                </c:pt>
                <c:pt idx="11165">
                  <c:v>7.2550572683333225E-6</c:v>
                </c:pt>
                <c:pt idx="11166">
                  <c:v>7.2518863089513026E-6</c:v>
                </c:pt>
                <c:pt idx="11167">
                  <c:v>7.2487170252241528E-6</c:v>
                </c:pt>
                <c:pt idx="11168">
                  <c:v>7.2455494161145121E-6</c:v>
                </c:pt>
                <c:pt idx="11169">
                  <c:v>7.2423834805857763E-6</c:v>
                </c:pt>
                <c:pt idx="11170">
                  <c:v>7.239219217602059E-6</c:v>
                </c:pt>
                <c:pt idx="11171">
                  <c:v>7.2360566261282188E-6</c:v>
                </c:pt>
                <c:pt idx="11172">
                  <c:v>7.2328957051298593E-6</c:v>
                </c:pt>
                <c:pt idx="11173">
                  <c:v>7.2297364535732825E-6</c:v>
                </c:pt>
                <c:pt idx="11174">
                  <c:v>7.2265788704255589E-6</c:v>
                </c:pt>
                <c:pt idx="11175">
                  <c:v>7.2234229546544856E-6</c:v>
                </c:pt>
                <c:pt idx="11176">
                  <c:v>7.2202687052285791E-6</c:v>
                </c:pt>
                <c:pt idx="11177">
                  <c:v>7.2171161211170687E-6</c:v>
                </c:pt>
                <c:pt idx="11178">
                  <c:v>7.2139652012899633E-6</c:v>
                </c:pt>
                <c:pt idx="11179">
                  <c:v>7.2108159447179586E-6</c:v>
                </c:pt>
                <c:pt idx="11180">
                  <c:v>7.2076683503725143E-6</c:v>
                </c:pt>
                <c:pt idx="11181">
                  <c:v>7.204522417225784E-6</c:v>
                </c:pt>
                <c:pt idx="11182">
                  <c:v>7.2013781442506893E-6</c:v>
                </c:pt>
                <c:pt idx="11183">
                  <c:v>7.1982355304208219E-6</c:v>
                </c:pt>
                <c:pt idx="11184">
                  <c:v>7.1950945747105598E-6</c:v>
                </c:pt>
                <c:pt idx="11185">
                  <c:v>7.1919552760949802E-6</c:v>
                </c:pt>
                <c:pt idx="11186">
                  <c:v>7.1888176335498908E-6</c:v>
                </c:pt>
                <c:pt idx="11187">
                  <c:v>7.185681646051803E-6</c:v>
                </c:pt>
                <c:pt idx="11188">
                  <c:v>7.1825473125779932E-6</c:v>
                </c:pt>
                <c:pt idx="11189">
                  <c:v>7.1794146321064288E-6</c:v>
                </c:pt>
                <c:pt idx="11190">
                  <c:v>7.176283603615821E-6</c:v>
                </c:pt>
                <c:pt idx="11191">
                  <c:v>7.1731542260855884E-6</c:v>
                </c:pt>
                <c:pt idx="11192">
                  <c:v>7.1700264984958854E-6</c:v>
                </c:pt>
                <c:pt idx="11193">
                  <c:v>7.1669004198275773E-6</c:v>
                </c:pt>
                <c:pt idx="11194">
                  <c:v>7.163775989062262E-6</c:v>
                </c:pt>
                <c:pt idx="11195">
                  <c:v>7.1606532051822479E-6</c:v>
                </c:pt>
                <c:pt idx="11196">
                  <c:v>7.1575320671705594E-6</c:v>
                </c:pt>
                <c:pt idx="11197">
                  <c:v>7.1544125740109544E-6</c:v>
                </c:pt>
                <c:pt idx="11198">
                  <c:v>7.1512947246879114E-6</c:v>
                </c:pt>
                <c:pt idx="11199">
                  <c:v>7.1481785181866071E-6</c:v>
                </c:pt>
                <c:pt idx="11200">
                  <c:v>7.1450639534929567E-6</c:v>
                </c:pt>
                <c:pt idx="11201">
                  <c:v>7.1419510295935767E-6</c:v>
                </c:pt>
                <c:pt idx="11202">
                  <c:v>7.1388397454758104E-6</c:v>
                </c:pt>
                <c:pt idx="11203">
                  <c:v>7.1357301001277136E-6</c:v>
                </c:pt>
                <c:pt idx="11204">
                  <c:v>7.1326220925380677E-6</c:v>
                </c:pt>
                <c:pt idx="11205">
                  <c:v>7.1295157216963405E-6</c:v>
                </c:pt>
                <c:pt idx="11206">
                  <c:v>7.126410986592751E-6</c:v>
                </c:pt>
                <c:pt idx="11207">
                  <c:v>7.1233078862182008E-6</c:v>
                </c:pt>
                <c:pt idx="11208">
                  <c:v>7.1202064195643337E-6</c:v>
                </c:pt>
                <c:pt idx="11209">
                  <c:v>7.1171065856234718E-6</c:v>
                </c:pt>
                <c:pt idx="11210">
                  <c:v>7.1140083833886801E-6</c:v>
                </c:pt>
                <c:pt idx="11211">
                  <c:v>7.1109118118537132E-6</c:v>
                </c:pt>
                <c:pt idx="11212">
                  <c:v>7.1078168700130633E-6</c:v>
                </c:pt>
                <c:pt idx="11213">
                  <c:v>7.1047235568619105E-6</c:v>
                </c:pt>
                <c:pt idx="11214">
                  <c:v>7.1016318713961438E-6</c:v>
                </c:pt>
                <c:pt idx="11215">
                  <c:v>7.0985418126123705E-6</c:v>
                </c:pt>
                <c:pt idx="11216">
                  <c:v>7.0954533795079001E-6</c:v>
                </c:pt>
                <c:pt idx="11217">
                  <c:v>7.092366571080757E-6</c:v>
                </c:pt>
                <c:pt idx="11218">
                  <c:v>7.0892813863296797E-6</c:v>
                </c:pt>
                <c:pt idx="11219">
                  <c:v>7.0861978242540885E-6</c:v>
                </c:pt>
                <c:pt idx="11220">
                  <c:v>7.0831158838541422E-6</c:v>
                </c:pt>
                <c:pt idx="11221">
                  <c:v>7.0800355641306699E-6</c:v>
                </c:pt>
                <c:pt idx="11222">
                  <c:v>7.0769568640852365E-6</c:v>
                </c:pt>
                <c:pt idx="11223">
                  <c:v>7.0738797827201117E-6</c:v>
                </c:pt>
                <c:pt idx="11224">
                  <c:v>7.0708043190382336E-6</c:v>
                </c:pt>
                <c:pt idx="11225">
                  <c:v>7.0677304720432848E-6</c:v>
                </c:pt>
                <c:pt idx="11226">
                  <c:v>7.0646582407396423E-6</c:v>
                </c:pt>
                <c:pt idx="11227">
                  <c:v>7.0615876241323636E-6</c:v>
                </c:pt>
                <c:pt idx="11228">
                  <c:v>7.0585186212272242E-6</c:v>
                </c:pt>
                <c:pt idx="11229">
                  <c:v>7.0554512310307018E-6</c:v>
                </c:pt>
                <c:pt idx="11230">
                  <c:v>7.052385452549974E-6</c:v>
                </c:pt>
                <c:pt idx="11231">
                  <c:v>7.0493212847929178E-6</c:v>
                </c:pt>
                <c:pt idx="11232">
                  <c:v>7.0462587267681041E-6</c:v>
                </c:pt>
                <c:pt idx="11233">
                  <c:v>7.0431977774848133E-6</c:v>
                </c:pt>
                <c:pt idx="11234">
                  <c:v>7.0401384359530132E-6</c:v>
                </c:pt>
                <c:pt idx="11235">
                  <c:v>7.0370807011833785E-6</c:v>
                </c:pt>
                <c:pt idx="11236">
                  <c:v>7.0340245721872753E-6</c:v>
                </c:pt>
                <c:pt idx="11237">
                  <c:v>7.0309700479767776E-6</c:v>
                </c:pt>
                <c:pt idx="11238">
                  <c:v>7.0279171275646424E-6</c:v>
                </c:pt>
                <c:pt idx="11239">
                  <c:v>7.024865809964332E-6</c:v>
                </c:pt>
                <c:pt idx="11240">
                  <c:v>7.0218160941900001E-6</c:v>
                </c:pt>
                <c:pt idx="11241">
                  <c:v>7.0187679792564939E-6</c:v>
                </c:pt>
                <c:pt idx="11242">
                  <c:v>7.015721464179363E-6</c:v>
                </c:pt>
                <c:pt idx="11243">
                  <c:v>7.0126765479748294E-6</c:v>
                </c:pt>
                <c:pt idx="11244">
                  <c:v>7.0096332296598377E-6</c:v>
                </c:pt>
                <c:pt idx="11245">
                  <c:v>7.0065915082519881E-6</c:v>
                </c:pt>
                <c:pt idx="11246">
                  <c:v>7.0035513827696152E-6</c:v>
                </c:pt>
                <c:pt idx="11247">
                  <c:v>7.0005128522317158E-6</c:v>
                </c:pt>
                <c:pt idx="11248">
                  <c:v>6.9974759156579942E-6</c:v>
                </c:pt>
                <c:pt idx="11249">
                  <c:v>6.9944405720688279E-6</c:v>
                </c:pt>
                <c:pt idx="11250">
                  <c:v>6.9914068204852934E-6</c:v>
                </c:pt>
                <c:pt idx="11251">
                  <c:v>6.9883746599291616E-6</c:v>
                </c:pt>
                <c:pt idx="11252">
                  <c:v>6.9853440894228871E-6</c:v>
                </c:pt>
                <c:pt idx="11253">
                  <c:v>6.9823151079896003E-6</c:v>
                </c:pt>
                <c:pt idx="11254">
                  <c:v>6.9792877146531517E-6</c:v>
                </c:pt>
                <c:pt idx="11255">
                  <c:v>6.976261908438043E-6</c:v>
                </c:pt>
                <c:pt idx="11256">
                  <c:v>6.9732376883694757E-6</c:v>
                </c:pt>
                <c:pt idx="11257">
                  <c:v>6.9702150534733509E-6</c:v>
                </c:pt>
                <c:pt idx="11258">
                  <c:v>6.9671940027762337E-6</c:v>
                </c:pt>
                <c:pt idx="11259">
                  <c:v>6.9641745353053975E-6</c:v>
                </c:pt>
                <c:pt idx="11260">
                  <c:v>6.9611566500887788E-6</c:v>
                </c:pt>
                <c:pt idx="11261">
                  <c:v>6.9581403461549994E-6</c:v>
                </c:pt>
                <c:pt idx="11262">
                  <c:v>6.9551256225333806E-6</c:v>
                </c:pt>
                <c:pt idx="11263">
                  <c:v>6.9521124782539003E-6</c:v>
                </c:pt>
                <c:pt idx="11264">
                  <c:v>6.9491009123472547E-6</c:v>
                </c:pt>
                <c:pt idx="11265">
                  <c:v>6.9460909238447939E-6</c:v>
                </c:pt>
                <c:pt idx="11266">
                  <c:v>6.943082511778543E-6</c:v>
                </c:pt>
                <c:pt idx="11267">
                  <c:v>6.940075675181242E-6</c:v>
                </c:pt>
                <c:pt idx="11268">
                  <c:v>6.937070413086279E-6</c:v>
                </c:pt>
                <c:pt idx="11269">
                  <c:v>6.934066724527739E-6</c:v>
                </c:pt>
                <c:pt idx="11270">
                  <c:v>6.9310646085403731E-6</c:v>
                </c:pt>
                <c:pt idx="11271">
                  <c:v>6.9280640641596215E-6</c:v>
                </c:pt>
                <c:pt idx="11272">
                  <c:v>6.9250650904215956E-6</c:v>
                </c:pt>
                <c:pt idx="11273">
                  <c:v>6.9220676863630934E-6</c:v>
                </c:pt>
                <c:pt idx="11274">
                  <c:v>6.9190718510215756E-6</c:v>
                </c:pt>
                <c:pt idx="11275">
                  <c:v>6.9160775834351922E-6</c:v>
                </c:pt>
                <c:pt idx="11276">
                  <c:v>6.9130848826427506E-6</c:v>
                </c:pt>
                <c:pt idx="11277">
                  <c:v>6.9100937476837686E-6</c:v>
                </c:pt>
                <c:pt idx="11278">
                  <c:v>6.9071041775983921E-6</c:v>
                </c:pt>
                <c:pt idx="11279">
                  <c:v>6.9041161714274814E-6</c:v>
                </c:pt>
                <c:pt idx="11280">
                  <c:v>6.9011297282125529E-6</c:v>
                </c:pt>
                <c:pt idx="11281">
                  <c:v>6.8981448469957773E-6</c:v>
                </c:pt>
                <c:pt idx="11282">
                  <c:v>6.895161526820044E-6</c:v>
                </c:pt>
                <c:pt idx="11283">
                  <c:v>6.8921797667288807E-6</c:v>
                </c:pt>
                <c:pt idx="11284">
                  <c:v>6.8891995657664861E-6</c:v>
                </c:pt>
                <c:pt idx="11285">
                  <c:v>6.8862209229777468E-6</c:v>
                </c:pt>
                <c:pt idx="11286">
                  <c:v>6.8832438374082005E-6</c:v>
                </c:pt>
                <c:pt idx="11287">
                  <c:v>6.8802683081040773E-6</c:v>
                </c:pt>
                <c:pt idx="11288">
                  <c:v>6.8772943341122456E-6</c:v>
                </c:pt>
                <c:pt idx="11289">
                  <c:v>6.8743219144802847E-6</c:v>
                </c:pt>
                <c:pt idx="11290">
                  <c:v>6.8713510482564031E-6</c:v>
                </c:pt>
                <c:pt idx="11291">
                  <c:v>6.8683817344894912E-6</c:v>
                </c:pt>
                <c:pt idx="11292">
                  <c:v>6.8654139722291197E-6</c:v>
                </c:pt>
                <c:pt idx="11293">
                  <c:v>6.8624477605255062E-6</c:v>
                </c:pt>
                <c:pt idx="11294">
                  <c:v>6.8594830984295495E-6</c:v>
                </c:pt>
                <c:pt idx="11295">
                  <c:v>6.8565199849927954E-6</c:v>
                </c:pt>
                <c:pt idx="11296">
                  <c:v>6.8535584192674743E-6</c:v>
                </c:pt>
                <c:pt idx="11297">
                  <c:v>6.850598400306472E-6</c:v>
                </c:pt>
                <c:pt idx="11298">
                  <c:v>6.8476399271633401E-6</c:v>
                </c:pt>
                <c:pt idx="11299">
                  <c:v>6.8446829988922902E-6</c:v>
                </c:pt>
                <c:pt idx="11300">
                  <c:v>6.8417276145482045E-6</c:v>
                </c:pt>
                <c:pt idx="11301">
                  <c:v>6.838773773186621E-6</c:v>
                </c:pt>
                <c:pt idx="11302">
                  <c:v>6.8358214738637408E-6</c:v>
                </c:pt>
                <c:pt idx="11303">
                  <c:v>6.8328707156364301E-6</c:v>
                </c:pt>
                <c:pt idx="11304">
                  <c:v>6.8299214975622113E-6</c:v>
                </c:pt>
                <c:pt idx="11305">
                  <c:v>6.8269738186992686E-6</c:v>
                </c:pt>
                <c:pt idx="11306">
                  <c:v>6.8240276781064416E-6</c:v>
                </c:pt>
                <c:pt idx="11307">
                  <c:v>6.8210830748432552E-6</c:v>
                </c:pt>
                <c:pt idx="11308">
                  <c:v>6.8181400079698518E-6</c:v>
                </c:pt>
                <c:pt idx="11309">
                  <c:v>6.8151984765470524E-6</c:v>
                </c:pt>
                <c:pt idx="11310">
                  <c:v>6.8122584796363545E-6</c:v>
                </c:pt>
                <c:pt idx="11311">
                  <c:v>6.8093200162998809E-6</c:v>
                </c:pt>
                <c:pt idx="11312">
                  <c:v>6.8063830856004254E-6</c:v>
                </c:pt>
                <c:pt idx="11313">
                  <c:v>6.8034476866014344E-6</c:v>
                </c:pt>
                <c:pt idx="11314">
                  <c:v>6.8005138183670087E-6</c:v>
                </c:pt>
                <c:pt idx="11315">
                  <c:v>6.7975814799619238E-6</c:v>
                </c:pt>
                <c:pt idx="11316">
                  <c:v>6.79465067045159E-6</c:v>
                </c:pt>
                <c:pt idx="11317">
                  <c:v>6.7917213889020738E-6</c:v>
                </c:pt>
                <c:pt idx="11318">
                  <c:v>6.7887936343800922E-6</c:v>
                </c:pt>
                <c:pt idx="11319">
                  <c:v>6.7858674059530314E-6</c:v>
                </c:pt>
                <c:pt idx="11320">
                  <c:v>6.7829427026889063E-6</c:v>
                </c:pt>
                <c:pt idx="11321">
                  <c:v>6.78001952365641E-6</c:v>
                </c:pt>
                <c:pt idx="11322">
                  <c:v>6.7770978679248726E-6</c:v>
                </c:pt>
                <c:pt idx="11323">
                  <c:v>6.7741777345642724E-6</c:v>
                </c:pt>
                <c:pt idx="11324">
                  <c:v>6.771259122645249E-6</c:v>
                </c:pt>
                <c:pt idx="11325">
                  <c:v>6.7683420312390756E-6</c:v>
                </c:pt>
                <c:pt idx="11326">
                  <c:v>6.7654264594176923E-6</c:v>
                </c:pt>
                <c:pt idx="11327">
                  <c:v>6.7625124062536842E-6</c:v>
                </c:pt>
                <c:pt idx="11328">
                  <c:v>6.7595998708202813E-6</c:v>
                </c:pt>
                <c:pt idx="11329">
                  <c:v>6.7566888521913607E-6</c:v>
                </c:pt>
                <c:pt idx="11330">
                  <c:v>6.7537793494414473E-6</c:v>
                </c:pt>
                <c:pt idx="11331">
                  <c:v>6.75087136164571E-6</c:v>
                </c:pt>
                <c:pt idx="11332">
                  <c:v>6.7479648878799823E-6</c:v>
                </c:pt>
                <c:pt idx="11333">
                  <c:v>6.7450599272207199E-6</c:v>
                </c:pt>
                <c:pt idx="11334">
                  <c:v>6.7421564787450336E-6</c:v>
                </c:pt>
                <c:pt idx="11335">
                  <c:v>6.7392545415306909E-6</c:v>
                </c:pt>
                <c:pt idx="11336">
                  <c:v>6.7363541146560759E-6</c:v>
                </c:pt>
                <c:pt idx="11337">
                  <c:v>6.7334551972002394E-6</c:v>
                </c:pt>
                <c:pt idx="11338">
                  <c:v>6.7305577882428742E-6</c:v>
                </c:pt>
                <c:pt idx="11339">
                  <c:v>6.7276618868643014E-6</c:v>
                </c:pt>
                <c:pt idx="11340">
                  <c:v>6.7247674921455031E-6</c:v>
                </c:pt>
                <c:pt idx="11341">
                  <c:v>6.7218746031680931E-6</c:v>
                </c:pt>
                <c:pt idx="11342">
                  <c:v>6.7189832190143299E-6</c:v>
                </c:pt>
                <c:pt idx="11343">
                  <c:v>6.7160933387671062E-6</c:v>
                </c:pt>
                <c:pt idx="11344">
                  <c:v>6.7132049615099537E-6</c:v>
                </c:pt>
                <c:pt idx="11345">
                  <c:v>6.7103180863270688E-6</c:v>
                </c:pt>
                <c:pt idx="11346">
                  <c:v>6.7074327123032509E-6</c:v>
                </c:pt>
                <c:pt idx="11347">
                  <c:v>6.7045488385239562E-6</c:v>
                </c:pt>
                <c:pt idx="11348">
                  <c:v>6.7016664640752953E-6</c:v>
                </c:pt>
                <c:pt idx="11349">
                  <c:v>6.6987855880439796E-6</c:v>
                </c:pt>
                <c:pt idx="11350">
                  <c:v>6.6959062095173903E-6</c:v>
                </c:pt>
                <c:pt idx="11351">
                  <c:v>6.6930283275835456E-6</c:v>
                </c:pt>
                <c:pt idx="11352">
                  <c:v>6.6901519413310619E-6</c:v>
                </c:pt>
                <c:pt idx="11353">
                  <c:v>6.687277049849239E-6</c:v>
                </c:pt>
                <c:pt idx="11354">
                  <c:v>6.6844036522279764E-6</c:v>
                </c:pt>
                <c:pt idx="11355">
                  <c:v>6.681531747557836E-6</c:v>
                </c:pt>
                <c:pt idx="11356">
                  <c:v>6.6786613349299963E-6</c:v>
                </c:pt>
                <c:pt idx="11357">
                  <c:v>6.6757924134362711E-6</c:v>
                </c:pt>
                <c:pt idx="11358">
                  <c:v>6.6729249821691096E-6</c:v>
                </c:pt>
                <c:pt idx="11359">
                  <c:v>6.6700590402216011E-6</c:v>
                </c:pt>
                <c:pt idx="11360">
                  <c:v>6.6671945866874493E-6</c:v>
                </c:pt>
                <c:pt idx="11361">
                  <c:v>6.6643316206610277E-6</c:v>
                </c:pt>
                <c:pt idx="11362">
                  <c:v>6.66147014123729E-6</c:v>
                </c:pt>
                <c:pt idx="11363">
                  <c:v>6.65861014751186E-6</c:v>
                </c:pt>
                <c:pt idx="11364">
                  <c:v>6.6557516385809697E-6</c:v>
                </c:pt>
                <c:pt idx="11365">
                  <c:v>6.6528946135414913E-6</c:v>
                </c:pt>
                <c:pt idx="11366">
                  <c:v>6.6500390714909333E-6</c:v>
                </c:pt>
                <c:pt idx="11367">
                  <c:v>6.6471850115274063E-6</c:v>
                </c:pt>
                <c:pt idx="11368">
                  <c:v>6.6443324327496927E-6</c:v>
                </c:pt>
                <c:pt idx="11369">
                  <c:v>6.6414813342571568E-6</c:v>
                </c:pt>
                <c:pt idx="11370">
                  <c:v>6.6386317151498209E-6</c:v>
                </c:pt>
                <c:pt idx="11371">
                  <c:v>6.6357835745283105E-6</c:v>
                </c:pt>
                <c:pt idx="11372">
                  <c:v>6.6329369114939034E-6</c:v>
                </c:pt>
                <c:pt idx="11373">
                  <c:v>6.6300917251484965E-6</c:v>
                </c:pt>
                <c:pt idx="11374">
                  <c:v>6.6272480145945965E-6</c:v>
                </c:pt>
                <c:pt idx="11375">
                  <c:v>6.6244057789353404E-6</c:v>
                </c:pt>
                <c:pt idx="11376">
                  <c:v>6.6215650172745131E-6</c:v>
                </c:pt>
                <c:pt idx="11377">
                  <c:v>6.6187257287164899E-6</c:v>
                </c:pt>
                <c:pt idx="11378">
                  <c:v>6.6158879123662882E-6</c:v>
                </c:pt>
                <c:pt idx="11379">
                  <c:v>6.6130515673295513E-6</c:v>
                </c:pt>
                <c:pt idx="11380">
                  <c:v>6.6102166927125375E-6</c:v>
                </c:pt>
                <c:pt idx="11381">
                  <c:v>6.6073832876221225E-6</c:v>
                </c:pt>
                <c:pt idx="11382">
                  <c:v>6.604551351165808E-6</c:v>
                </c:pt>
                <c:pt idx="11383">
                  <c:v>6.6017208824517311E-6</c:v>
                </c:pt>
                <c:pt idx="11384">
                  <c:v>6.5988918805886166E-6</c:v>
                </c:pt>
                <c:pt idx="11385">
                  <c:v>6.5960643446858448E-6</c:v>
                </c:pt>
                <c:pt idx="11386">
                  <c:v>6.5932382738533976E-6</c:v>
                </c:pt>
                <c:pt idx="11387">
                  <c:v>6.5904136672018778E-6</c:v>
                </c:pt>
                <c:pt idx="11388">
                  <c:v>6.5875905238425071E-6</c:v>
                </c:pt>
                <c:pt idx="11389">
                  <c:v>6.5847688428871301E-6</c:v>
                </c:pt>
                <c:pt idx="11390">
                  <c:v>6.5819486234481951E-6</c:v>
                </c:pt>
                <c:pt idx="11391">
                  <c:v>6.5791298646387841E-6</c:v>
                </c:pt>
                <c:pt idx="11392">
                  <c:v>6.5763125655725907E-6</c:v>
                </c:pt>
                <c:pt idx="11393">
                  <c:v>6.5734967253639164E-6</c:v>
                </c:pt>
                <c:pt idx="11394">
                  <c:v>6.5706823431276924E-6</c:v>
                </c:pt>
                <c:pt idx="11395">
                  <c:v>6.5678694179794477E-6</c:v>
                </c:pt>
                <c:pt idx="11396">
                  <c:v>6.5650579490353432E-6</c:v>
                </c:pt>
                <c:pt idx="11397">
                  <c:v>6.562247935412159E-6</c:v>
                </c:pt>
                <c:pt idx="11398">
                  <c:v>6.5594393762272513E-6</c:v>
                </c:pt>
                <c:pt idx="11399">
                  <c:v>6.5566322705986401E-6</c:v>
                </c:pt>
                <c:pt idx="11400">
                  <c:v>6.5538266176449132E-6</c:v>
                </c:pt>
                <c:pt idx="11401">
                  <c:v>6.5510224164853046E-6</c:v>
                </c:pt>
                <c:pt idx="11402">
                  <c:v>6.5482196662396428E-6</c:v>
                </c:pt>
                <c:pt idx="11403">
                  <c:v>6.5454183660283688E-6</c:v>
                </c:pt>
                <c:pt idx="11404">
                  <c:v>6.5426185149725428E-6</c:v>
                </c:pt>
                <c:pt idx="11405">
                  <c:v>6.5398201121938314E-6</c:v>
                </c:pt>
                <c:pt idx="11406">
                  <c:v>6.5370231568144908E-6</c:v>
                </c:pt>
                <c:pt idx="11407">
                  <c:v>6.534227647957426E-6</c:v>
                </c:pt>
                <c:pt idx="11408">
                  <c:v>6.5314335847461298E-6</c:v>
                </c:pt>
                <c:pt idx="11409">
                  <c:v>6.5286409663046915E-6</c:v>
                </c:pt>
                <c:pt idx="11410">
                  <c:v>6.5258497917578346E-6</c:v>
                </c:pt>
                <c:pt idx="11411">
                  <c:v>6.5230600602308663E-6</c:v>
                </c:pt>
                <c:pt idx="11412">
                  <c:v>6.5202717708497146E-6</c:v>
                </c:pt>
                <c:pt idx="11413">
                  <c:v>6.5174849227409124E-6</c:v>
                </c:pt>
                <c:pt idx="11414">
                  <c:v>6.5146995150316076E-6</c:v>
                </c:pt>
                <c:pt idx="11415">
                  <c:v>6.5119155468495179E-6</c:v>
                </c:pt>
                <c:pt idx="11416">
                  <c:v>6.5091330173230252E-6</c:v>
                </c:pt>
                <c:pt idx="11417">
                  <c:v>6.5063519255810579E-6</c:v>
                </c:pt>
                <c:pt idx="11418">
                  <c:v>6.5035722707531769E-6</c:v>
                </c:pt>
                <c:pt idx="11419">
                  <c:v>6.5007940519695497E-6</c:v>
                </c:pt>
                <c:pt idx="11420">
                  <c:v>6.4980172683609392E-6</c:v>
                </c:pt>
                <c:pt idx="11421">
                  <c:v>6.495241919058714E-6</c:v>
                </c:pt>
                <c:pt idx="11422">
                  <c:v>6.4924680031948449E-6</c:v>
                </c:pt>
                <c:pt idx="11423">
                  <c:v>6.489695519901893E-6</c:v>
                </c:pt>
                <c:pt idx="11424">
                  <c:v>6.4869244683130421E-6</c:v>
                </c:pt>
                <c:pt idx="11425">
                  <c:v>6.4841548475620639E-6</c:v>
                </c:pt>
                <c:pt idx="11426">
                  <c:v>6.4813866567833405E-6</c:v>
                </c:pt>
                <c:pt idx="11427">
                  <c:v>6.478619895111838E-6</c:v>
                </c:pt>
                <c:pt idx="11428">
                  <c:v>6.4758545616831261E-6</c:v>
                </c:pt>
                <c:pt idx="11429">
                  <c:v>6.4730906556333922E-6</c:v>
                </c:pt>
                <c:pt idx="11430">
                  <c:v>6.4703281760993945E-6</c:v>
                </c:pt>
                <c:pt idx="11431">
                  <c:v>6.4675671222185104E-6</c:v>
                </c:pt>
                <c:pt idx="11432">
                  <c:v>6.4648074931287087E-6</c:v>
                </c:pt>
                <c:pt idx="11433">
                  <c:v>6.4620492879685541E-6</c:v>
                </c:pt>
                <c:pt idx="11434">
                  <c:v>6.4592925058772123E-6</c:v>
                </c:pt>
                <c:pt idx="11435">
                  <c:v>6.4565371459944255E-6</c:v>
                </c:pt>
                <c:pt idx="11436">
                  <c:v>6.453783207460562E-6</c:v>
                </c:pt>
                <c:pt idx="11437">
                  <c:v>6.4510306894165695E-6</c:v>
                </c:pt>
                <c:pt idx="11438">
                  <c:v>6.4482795910039886E-6</c:v>
                </c:pt>
                <c:pt idx="11439">
                  <c:v>6.4455299113649587E-6</c:v>
                </c:pt>
                <c:pt idx="11440">
                  <c:v>6.4427816496422121E-6</c:v>
                </c:pt>
                <c:pt idx="11441">
                  <c:v>6.4400348049790835E-6</c:v>
                </c:pt>
                <c:pt idx="11442">
                  <c:v>6.4372893765194825E-6</c:v>
                </c:pt>
                <c:pt idx="11443">
                  <c:v>6.4345453634079153E-6</c:v>
                </c:pt>
                <c:pt idx="11444">
                  <c:v>6.4318027647895078E-6</c:v>
                </c:pt>
                <c:pt idx="11445">
                  <c:v>6.4290615798099325E-6</c:v>
                </c:pt>
                <c:pt idx="11446">
                  <c:v>6.4263218076154844E-6</c:v>
                </c:pt>
                <c:pt idx="11447">
                  <c:v>6.4235834473530454E-6</c:v>
                </c:pt>
                <c:pt idx="11448">
                  <c:v>6.420846498170082E-6</c:v>
                </c:pt>
                <c:pt idx="11449">
                  <c:v>6.4181109592146433E-6</c:v>
                </c:pt>
                <c:pt idx="11450">
                  <c:v>6.4153768296353841E-6</c:v>
                </c:pt>
                <c:pt idx="11451">
                  <c:v>6.4126441085815437E-6</c:v>
                </c:pt>
                <c:pt idx="11452">
                  <c:v>6.4099127952029383E-6</c:v>
                </c:pt>
                <c:pt idx="11453">
                  <c:v>6.4071828886499758E-6</c:v>
                </c:pt>
                <c:pt idx="11454">
                  <c:v>6.4044543880736719E-6</c:v>
                </c:pt>
                <c:pt idx="11455">
                  <c:v>6.4017272926255986E-6</c:v>
                </c:pt>
                <c:pt idx="11456">
                  <c:v>6.3990016014579368E-6</c:v>
                </c:pt>
                <c:pt idx="11457">
                  <c:v>6.3962773137234494E-6</c:v>
                </c:pt>
                <c:pt idx="11458">
                  <c:v>6.3935544285754686E-6</c:v>
                </c:pt>
                <c:pt idx="11459">
                  <c:v>6.3908329451679389E-6</c:v>
                </c:pt>
                <c:pt idx="11460">
                  <c:v>6.3881128626553648E-6</c:v>
                </c:pt>
                <c:pt idx="11461">
                  <c:v>6.3853941801928613E-6</c:v>
                </c:pt>
                <c:pt idx="11462">
                  <c:v>6.3826768969360899E-6</c:v>
                </c:pt>
                <c:pt idx="11463">
                  <c:v>6.3799610120413398E-6</c:v>
                </c:pt>
                <c:pt idx="11464">
                  <c:v>6.3772465246654387E-6</c:v>
                </c:pt>
                <c:pt idx="11465">
                  <c:v>6.3745334339658337E-6</c:v>
                </c:pt>
                <c:pt idx="11466">
                  <c:v>6.3718217391005393E-6</c:v>
                </c:pt>
                <c:pt idx="11467">
                  <c:v>6.3691114392281435E-6</c:v>
                </c:pt>
                <c:pt idx="11468">
                  <c:v>6.3664025335078271E-6</c:v>
                </c:pt>
                <c:pt idx="11469">
                  <c:v>6.3636950210993521E-6</c:v>
                </c:pt>
                <c:pt idx="11470">
                  <c:v>6.3609889011630471E-6</c:v>
                </c:pt>
                <c:pt idx="11471">
                  <c:v>6.3582841728598421E-6</c:v>
                </c:pt>
                <c:pt idx="11472">
                  <c:v>6.3555808353512186E-6</c:v>
                </c:pt>
                <c:pt idx="11473">
                  <c:v>6.3528788877992704E-6</c:v>
                </c:pt>
                <c:pt idx="11474">
                  <c:v>6.3501783293666376E-6</c:v>
                </c:pt>
                <c:pt idx="11475">
                  <c:v>6.3474791592165602E-6</c:v>
                </c:pt>
                <c:pt idx="11476">
                  <c:v>6.3447813765128437E-6</c:v>
                </c:pt>
                <c:pt idx="11477">
                  <c:v>6.3420849804198827E-6</c:v>
                </c:pt>
                <c:pt idx="11478">
                  <c:v>6.3393899701026389E-6</c:v>
                </c:pt>
                <c:pt idx="11479">
                  <c:v>6.336696344726646E-6</c:v>
                </c:pt>
                <c:pt idx="11480">
                  <c:v>6.3340041034580144E-6</c:v>
                </c:pt>
                <c:pt idx="11481">
                  <c:v>6.331313245463451E-6</c:v>
                </c:pt>
                <c:pt idx="11482">
                  <c:v>6.3286237699102114E-6</c:v>
                </c:pt>
                <c:pt idx="11483">
                  <c:v>6.3259356759661383E-6</c:v>
                </c:pt>
                <c:pt idx="11484">
                  <c:v>6.323248962799651E-6</c:v>
                </c:pt>
                <c:pt idx="11485">
                  <c:v>6.3205636295797273E-6</c:v>
                </c:pt>
                <c:pt idx="11486">
                  <c:v>6.3178796754759319E-6</c:v>
                </c:pt>
                <c:pt idx="11487">
                  <c:v>6.3151970996584037E-6</c:v>
                </c:pt>
                <c:pt idx="11488">
                  <c:v>6.3125159012978398E-6</c:v>
                </c:pt>
                <c:pt idx="11489">
                  <c:v>6.3098360795655252E-6</c:v>
                </c:pt>
                <c:pt idx="11490">
                  <c:v>6.3071576336332989E-6</c:v>
                </c:pt>
                <c:pt idx="11491">
                  <c:v>6.3044805626735877E-6</c:v>
                </c:pt>
                <c:pt idx="11492">
                  <c:v>6.3018048658593824E-6</c:v>
                </c:pt>
                <c:pt idx="11493">
                  <c:v>6.299130542364239E-6</c:v>
                </c:pt>
                <c:pt idx="11494">
                  <c:v>6.2964575913622868E-6</c:v>
                </c:pt>
                <c:pt idx="11495">
                  <c:v>6.29378601202822E-6</c:v>
                </c:pt>
                <c:pt idx="11496">
                  <c:v>6.2911158035373141E-6</c:v>
                </c:pt>
                <c:pt idx="11497">
                  <c:v>6.2884469650654018E-6</c:v>
                </c:pt>
                <c:pt idx="11498">
                  <c:v>6.2857794957888891E-6</c:v>
                </c:pt>
                <c:pt idx="11499">
                  <c:v>6.2831133948847286E-6</c:v>
                </c:pt>
                <c:pt idx="11500">
                  <c:v>6.280448661530475E-6</c:v>
                </c:pt>
              </c:numCache>
            </c:numRef>
          </c:yVal>
        </c:ser>
        <c:axId val="70366336"/>
        <c:axId val="70368256"/>
      </c:scatterChart>
      <c:valAx>
        <c:axId val="703663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Raio (cm)</a:t>
                </a:r>
              </a:p>
            </c:rich>
          </c:tx>
        </c:title>
        <c:numFmt formatCode="General" sourceLinked="1"/>
        <c:majorTickMark val="none"/>
        <c:tickLblPos val="nextTo"/>
        <c:crossAx val="70368256"/>
        <c:crossesAt val="1.0000000000000025E-6"/>
        <c:crossBetween val="midCat"/>
      </c:valAx>
      <c:valAx>
        <c:axId val="70368256"/>
        <c:scaling>
          <c:logBase val="10"/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Densidade (g/cm</a:t>
                </a:r>
                <a:r>
                  <a:rPr lang="en-US" baseline="30000"/>
                  <a:t>3</a:t>
                </a:r>
                <a:r>
                  <a:rPr lang="en-US"/>
                  <a:t>)</a:t>
                </a:r>
              </a:p>
            </c:rich>
          </c:tx>
        </c:title>
        <c:numFmt formatCode="0.00E+00" sourceLinked="1"/>
        <c:majorTickMark val="none"/>
        <c:tickLblPos val="nextTo"/>
        <c:crossAx val="70366336"/>
        <c:crosses val="autoZero"/>
        <c:crossBetween val="midCat"/>
      </c:valAx>
    </c:plotArea>
    <c:legend>
      <c:legendPos val="r"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5"/>
  <c:chart>
    <c:title>
      <c:tx>
        <c:rich>
          <a:bodyPr/>
          <a:lstStyle/>
          <a:p>
            <a:pPr>
              <a:defRPr/>
            </a:pPr>
            <a:r>
              <a:rPr lang="en-US"/>
              <a:t>Comportamento da Pressão em função do Raio</a:t>
            </a:r>
          </a:p>
        </c:rich>
      </c:tx>
      <c:layout/>
    </c:title>
    <c:plotArea>
      <c:layout/>
      <c:scatterChart>
        <c:scatterStyle val="lineMarker"/>
        <c:ser>
          <c:idx val="2"/>
          <c:order val="0"/>
          <c:tx>
            <c:v>Solução numérica para p(r) </c:v>
          </c:tx>
          <c:xVal>
            <c:numRef>
              <c:f>Plan3!$B$46:$B$66</c:f>
              <c:numCache>
                <c:formatCode>0.0</c:formatCode>
                <c:ptCount val="21"/>
                <c:pt idx="0" formatCode="General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</c:numCache>
            </c:numRef>
          </c:xVal>
          <c:yVal>
            <c:numRef>
              <c:f>Plan3!$E$46:$E$66</c:f>
              <c:numCache>
                <c:formatCode>0.00E+00</c:formatCode>
                <c:ptCount val="21"/>
                <c:pt idx="0">
                  <c:v>20000000</c:v>
                </c:pt>
                <c:pt idx="1">
                  <c:v>20000000</c:v>
                </c:pt>
                <c:pt idx="2">
                  <c:v>19949965.50065428</c:v>
                </c:pt>
                <c:pt idx="3">
                  <c:v>19849896.501962826</c:v>
                </c:pt>
                <c:pt idx="4">
                  <c:v>19699793.003925662</c:v>
                </c:pt>
                <c:pt idx="5">
                  <c:v>19499655.00654278</c:v>
                </c:pt>
                <c:pt idx="6">
                  <c:v>19249482.509814147</c:v>
                </c:pt>
                <c:pt idx="7">
                  <c:v>18949275.513739821</c:v>
                </c:pt>
                <c:pt idx="8">
                  <c:v>18599034.018319771</c:v>
                </c:pt>
                <c:pt idx="9">
                  <c:v>18198758.023553975</c:v>
                </c:pt>
                <c:pt idx="10">
                  <c:v>17748447.529442459</c:v>
                </c:pt>
                <c:pt idx="11">
                  <c:v>17248102.53598525</c:v>
                </c:pt>
                <c:pt idx="12">
                  <c:v>16697723.043182291</c:v>
                </c:pt>
                <c:pt idx="13">
                  <c:v>16097309.051033616</c:v>
                </c:pt>
                <c:pt idx="14">
                  <c:v>15446860.559539214</c:v>
                </c:pt>
                <c:pt idx="15">
                  <c:v>14746377.568699099</c:v>
                </c:pt>
                <c:pt idx="16">
                  <c:v>13995860.078513255</c:v>
                </c:pt>
                <c:pt idx="17">
                  <c:v>13195308.08898169</c:v>
                </c:pt>
                <c:pt idx="18">
                  <c:v>12344721.600104401</c:v>
                </c:pt>
                <c:pt idx="19">
                  <c:v>11444100.61188139</c:v>
                </c:pt>
                <c:pt idx="20">
                  <c:v>10493445.124312656</c:v>
                </c:pt>
              </c:numCache>
            </c:numRef>
          </c:yVal>
        </c:ser>
        <c:ser>
          <c:idx val="6"/>
          <c:order val="1"/>
          <c:tx>
            <c:v>Solução analítica p(r) </c:v>
          </c:tx>
          <c:xVal>
            <c:numRef>
              <c:f>Plan3!$B$46:$B$66</c:f>
              <c:numCache>
                <c:formatCode>0.0</c:formatCode>
                <c:ptCount val="21"/>
                <c:pt idx="0" formatCode="General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</c:numCache>
            </c:numRef>
          </c:xVal>
          <c:yVal>
            <c:numRef>
              <c:f>Plan3!$I$46:$I$66</c:f>
              <c:numCache>
                <c:formatCode>0.00E+00</c:formatCode>
                <c:ptCount val="21"/>
                <c:pt idx="0">
                  <c:v>20000000</c:v>
                </c:pt>
                <c:pt idx="1">
                  <c:v>19974982.750327151</c:v>
                </c:pt>
                <c:pt idx="2">
                  <c:v>19899931.001308542</c:v>
                </c:pt>
                <c:pt idx="3">
                  <c:v>19774844.75294425</c:v>
                </c:pt>
                <c:pt idx="4">
                  <c:v>19599724.005234215</c:v>
                </c:pt>
                <c:pt idx="5">
                  <c:v>19374568.758178454</c:v>
                </c:pt>
                <c:pt idx="6">
                  <c:v>19099379.011776987</c:v>
                </c:pt>
                <c:pt idx="7">
                  <c:v>18774154.76602979</c:v>
                </c:pt>
                <c:pt idx="8">
                  <c:v>18398896.020936869</c:v>
                </c:pt>
                <c:pt idx="9">
                  <c:v>17973602.776498217</c:v>
                </c:pt>
                <c:pt idx="10">
                  <c:v>17498275.032713857</c:v>
                </c:pt>
                <c:pt idx="11">
                  <c:v>16972912.789583754</c:v>
                </c:pt>
                <c:pt idx="12">
                  <c:v>16397516.047107944</c:v>
                </c:pt>
                <c:pt idx="13">
                  <c:v>15772084.805286424</c:v>
                </c:pt>
                <c:pt idx="14">
                  <c:v>15096619.064119162</c:v>
                </c:pt>
                <c:pt idx="15">
                  <c:v>14371118.82360618</c:v>
                </c:pt>
                <c:pt idx="16">
                  <c:v>13595584.08374748</c:v>
                </c:pt>
                <c:pt idx="17">
                  <c:v>12770014.844543044</c:v>
                </c:pt>
                <c:pt idx="18">
                  <c:v>11894411.105992895</c:v>
                </c:pt>
                <c:pt idx="19">
                  <c:v>10968772.86809702</c:v>
                </c:pt>
                <c:pt idx="20">
                  <c:v>9993100.1308554243</c:v>
                </c:pt>
              </c:numCache>
            </c:numRef>
          </c:yVal>
        </c:ser>
        <c:axId val="67155072"/>
        <c:axId val="67156992"/>
      </c:scatterChart>
      <c:valAx>
        <c:axId val="671550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Raio (km)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67156992"/>
        <c:crosses val="autoZero"/>
        <c:crossBetween val="midCat"/>
      </c:valAx>
      <c:valAx>
        <c:axId val="6715699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Pressão (Msol/kms2)</a:t>
                </a:r>
              </a:p>
            </c:rich>
          </c:tx>
          <c:layout/>
        </c:title>
        <c:numFmt formatCode="0.00E+00" sourceLinked="1"/>
        <c:majorTickMark val="none"/>
        <c:tickLblPos val="nextTo"/>
        <c:crossAx val="67155072"/>
        <c:crosses val="autoZero"/>
        <c:crossBetween val="midCat"/>
      </c:valAx>
    </c:plotArea>
    <c:legend>
      <c:legendPos val="r"/>
      <c:layout/>
    </c:legend>
    <c:plotVisOnly val="1"/>
    <c:dispBlanksAs val="gap"/>
  </c:chart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7"/>
  <c:chart>
    <c:title>
      <c:tx>
        <c:rich>
          <a:bodyPr/>
          <a:lstStyle/>
          <a:p>
            <a:pPr>
              <a:defRPr/>
            </a:pPr>
            <a:r>
              <a:rPr lang="en-US"/>
              <a:t>Comportamento da Pressão em função do Raio</a:t>
            </a:r>
          </a:p>
        </c:rich>
      </c:tx>
    </c:title>
    <c:plotArea>
      <c:layout/>
      <c:scatterChart>
        <c:scatterStyle val="lineMarker"/>
        <c:ser>
          <c:idx val="0"/>
          <c:order val="0"/>
          <c:tx>
            <c:strRef>
              <c:f>Plan3.1!$C$23054</c:f>
              <c:strCache>
                <c:ptCount val="1"/>
                <c:pt idx="0">
                  <c:v>P</c:v>
                </c:pt>
              </c:strCache>
            </c:strRef>
          </c:tx>
          <c:xVal>
            <c:numRef>
              <c:f>Plan3.1!$A$23055:$A$34555</c:f>
              <c:numCache>
                <c:formatCode>General</c:formatCode>
                <c:ptCount val="11501"/>
                <c:pt idx="0">
                  <c:v>0</c:v>
                </c:pt>
                <c:pt idx="1">
                  <c:v>50000000</c:v>
                </c:pt>
                <c:pt idx="2">
                  <c:v>100000000</c:v>
                </c:pt>
                <c:pt idx="3">
                  <c:v>150000000</c:v>
                </c:pt>
                <c:pt idx="4">
                  <c:v>200000000</c:v>
                </c:pt>
                <c:pt idx="5">
                  <c:v>250000000</c:v>
                </c:pt>
                <c:pt idx="6">
                  <c:v>300000000</c:v>
                </c:pt>
                <c:pt idx="7">
                  <c:v>350000000.00000006</c:v>
                </c:pt>
                <c:pt idx="8">
                  <c:v>400000000</c:v>
                </c:pt>
                <c:pt idx="9">
                  <c:v>450000000</c:v>
                </c:pt>
                <c:pt idx="10">
                  <c:v>499999999.99999964</c:v>
                </c:pt>
                <c:pt idx="11">
                  <c:v>549999999.99999988</c:v>
                </c:pt>
                <c:pt idx="12">
                  <c:v>599999999.99999988</c:v>
                </c:pt>
                <c:pt idx="13">
                  <c:v>649999999.99999988</c:v>
                </c:pt>
                <c:pt idx="14">
                  <c:v>699999999.99999988</c:v>
                </c:pt>
                <c:pt idx="15">
                  <c:v>750000000</c:v>
                </c:pt>
                <c:pt idx="16">
                  <c:v>800000000</c:v>
                </c:pt>
                <c:pt idx="17">
                  <c:v>850000000.00000012</c:v>
                </c:pt>
                <c:pt idx="18">
                  <c:v>900000000.00000012</c:v>
                </c:pt>
                <c:pt idx="19">
                  <c:v>950000000.00000012</c:v>
                </c:pt>
                <c:pt idx="20">
                  <c:v>1000000000.0000002</c:v>
                </c:pt>
                <c:pt idx="21">
                  <c:v>1050000000.0000002</c:v>
                </c:pt>
                <c:pt idx="22">
                  <c:v>1100000000.0000002</c:v>
                </c:pt>
                <c:pt idx="23">
                  <c:v>1150000000.0000002</c:v>
                </c:pt>
                <c:pt idx="24">
                  <c:v>1200000000.0000005</c:v>
                </c:pt>
                <c:pt idx="25">
                  <c:v>1250000000.0000002</c:v>
                </c:pt>
                <c:pt idx="26">
                  <c:v>1300000000.0000002</c:v>
                </c:pt>
                <c:pt idx="27">
                  <c:v>1350000000.0000005</c:v>
                </c:pt>
                <c:pt idx="28">
                  <c:v>1400000000.0000005</c:v>
                </c:pt>
                <c:pt idx="29">
                  <c:v>1450000000.0000005</c:v>
                </c:pt>
                <c:pt idx="30">
                  <c:v>1500000000.0000005</c:v>
                </c:pt>
                <c:pt idx="31">
                  <c:v>1550000000.0000005</c:v>
                </c:pt>
                <c:pt idx="32">
                  <c:v>1600000000.0000005</c:v>
                </c:pt>
                <c:pt idx="33">
                  <c:v>1650000000.0000007</c:v>
                </c:pt>
                <c:pt idx="34">
                  <c:v>1700000000.0000007</c:v>
                </c:pt>
                <c:pt idx="35">
                  <c:v>1750000000.0000007</c:v>
                </c:pt>
                <c:pt idx="36">
                  <c:v>1800000000.0000007</c:v>
                </c:pt>
                <c:pt idx="37">
                  <c:v>1850000000.0000007</c:v>
                </c:pt>
                <c:pt idx="38">
                  <c:v>1900000000.000001</c:v>
                </c:pt>
                <c:pt idx="39">
                  <c:v>1950000000.000001</c:v>
                </c:pt>
                <c:pt idx="40">
                  <c:v>2000000000.000001</c:v>
                </c:pt>
                <c:pt idx="41">
                  <c:v>2050000000.000001</c:v>
                </c:pt>
                <c:pt idx="42">
                  <c:v>2100000000.000001</c:v>
                </c:pt>
                <c:pt idx="43">
                  <c:v>2150000000.000001</c:v>
                </c:pt>
                <c:pt idx="44">
                  <c:v>2200000000.000001</c:v>
                </c:pt>
                <c:pt idx="45">
                  <c:v>2250000000.000001</c:v>
                </c:pt>
                <c:pt idx="46">
                  <c:v>2300000000.0000014</c:v>
                </c:pt>
                <c:pt idx="47">
                  <c:v>2350000000.0000014</c:v>
                </c:pt>
                <c:pt idx="48">
                  <c:v>2400000000.0000014</c:v>
                </c:pt>
                <c:pt idx="49">
                  <c:v>2450000000.0000014</c:v>
                </c:pt>
                <c:pt idx="50">
                  <c:v>2500000000.000001</c:v>
                </c:pt>
                <c:pt idx="51">
                  <c:v>2550000000.000001</c:v>
                </c:pt>
                <c:pt idx="52">
                  <c:v>2600000000.0000014</c:v>
                </c:pt>
                <c:pt idx="53">
                  <c:v>2650000000.0000014</c:v>
                </c:pt>
                <c:pt idx="54">
                  <c:v>2700000000.0000014</c:v>
                </c:pt>
                <c:pt idx="55">
                  <c:v>2750000000.0000014</c:v>
                </c:pt>
                <c:pt idx="56">
                  <c:v>2800000000.0000014</c:v>
                </c:pt>
                <c:pt idx="57">
                  <c:v>2850000000.0000014</c:v>
                </c:pt>
                <c:pt idx="58">
                  <c:v>2900000000.0000014</c:v>
                </c:pt>
                <c:pt idx="59">
                  <c:v>2950000000.0000014</c:v>
                </c:pt>
                <c:pt idx="60">
                  <c:v>3000000000.0000014</c:v>
                </c:pt>
                <c:pt idx="61">
                  <c:v>3050000000.0000014</c:v>
                </c:pt>
                <c:pt idx="62">
                  <c:v>3100000000.0000014</c:v>
                </c:pt>
                <c:pt idx="63">
                  <c:v>3150000000.0000019</c:v>
                </c:pt>
                <c:pt idx="64">
                  <c:v>3200000000.0000019</c:v>
                </c:pt>
                <c:pt idx="65">
                  <c:v>3250000000.0000019</c:v>
                </c:pt>
                <c:pt idx="66">
                  <c:v>3300000000.0000019</c:v>
                </c:pt>
                <c:pt idx="67">
                  <c:v>3350000000.0000019</c:v>
                </c:pt>
                <c:pt idx="68">
                  <c:v>3400000000.0000019</c:v>
                </c:pt>
                <c:pt idx="69">
                  <c:v>3450000000.0000019</c:v>
                </c:pt>
                <c:pt idx="70">
                  <c:v>3500000000.0000019</c:v>
                </c:pt>
                <c:pt idx="71">
                  <c:v>3550000000.0000019</c:v>
                </c:pt>
                <c:pt idx="72">
                  <c:v>3600000000.0000019</c:v>
                </c:pt>
                <c:pt idx="73">
                  <c:v>3650000000.0000019</c:v>
                </c:pt>
                <c:pt idx="74">
                  <c:v>3700000000.0000024</c:v>
                </c:pt>
                <c:pt idx="75">
                  <c:v>3750000000.0000024</c:v>
                </c:pt>
                <c:pt idx="76">
                  <c:v>3800000000.0000024</c:v>
                </c:pt>
                <c:pt idx="77">
                  <c:v>3850000000.0000024</c:v>
                </c:pt>
                <c:pt idx="78">
                  <c:v>3900000000.0000024</c:v>
                </c:pt>
                <c:pt idx="79">
                  <c:v>3950000000.0000024</c:v>
                </c:pt>
                <c:pt idx="80">
                  <c:v>4000000000.0000024</c:v>
                </c:pt>
                <c:pt idx="81">
                  <c:v>4050000000.0000024</c:v>
                </c:pt>
                <c:pt idx="82">
                  <c:v>4100000000.0000024</c:v>
                </c:pt>
                <c:pt idx="83">
                  <c:v>4150000000.0000024</c:v>
                </c:pt>
                <c:pt idx="84">
                  <c:v>4200000000.0000024</c:v>
                </c:pt>
                <c:pt idx="85">
                  <c:v>4250000000.0000029</c:v>
                </c:pt>
                <c:pt idx="86">
                  <c:v>4300000000.0000029</c:v>
                </c:pt>
                <c:pt idx="87">
                  <c:v>4350000000.0000029</c:v>
                </c:pt>
                <c:pt idx="88">
                  <c:v>4400000000.0000029</c:v>
                </c:pt>
                <c:pt idx="89">
                  <c:v>4450000000.0000029</c:v>
                </c:pt>
                <c:pt idx="90">
                  <c:v>4500000000.0000029</c:v>
                </c:pt>
                <c:pt idx="91">
                  <c:v>4550000000.0000029</c:v>
                </c:pt>
                <c:pt idx="92">
                  <c:v>4600000000.0000029</c:v>
                </c:pt>
                <c:pt idx="93">
                  <c:v>4650000000.0000029</c:v>
                </c:pt>
                <c:pt idx="94">
                  <c:v>4700000000.0000029</c:v>
                </c:pt>
                <c:pt idx="95">
                  <c:v>4750000000.0000029</c:v>
                </c:pt>
                <c:pt idx="96">
                  <c:v>4800000000.0000029</c:v>
                </c:pt>
                <c:pt idx="97">
                  <c:v>4850000000.0000029</c:v>
                </c:pt>
                <c:pt idx="98">
                  <c:v>4900000000.0000029</c:v>
                </c:pt>
                <c:pt idx="99">
                  <c:v>4950000000.0000029</c:v>
                </c:pt>
                <c:pt idx="100">
                  <c:v>5000000000.0000029</c:v>
                </c:pt>
                <c:pt idx="101">
                  <c:v>5050000000.0000038</c:v>
                </c:pt>
                <c:pt idx="102">
                  <c:v>5100000000.0000038</c:v>
                </c:pt>
                <c:pt idx="103">
                  <c:v>5150000000.0000038</c:v>
                </c:pt>
                <c:pt idx="104">
                  <c:v>5200000000.0000038</c:v>
                </c:pt>
                <c:pt idx="105">
                  <c:v>5250000000.0000038</c:v>
                </c:pt>
                <c:pt idx="106">
                  <c:v>5300000000.0000038</c:v>
                </c:pt>
                <c:pt idx="107">
                  <c:v>5350000000.0000038</c:v>
                </c:pt>
                <c:pt idx="108">
                  <c:v>5400000000.0000038</c:v>
                </c:pt>
                <c:pt idx="109">
                  <c:v>5450000000.0000038</c:v>
                </c:pt>
                <c:pt idx="110">
                  <c:v>5500000000.0000038</c:v>
                </c:pt>
                <c:pt idx="111">
                  <c:v>5550000000.0000038</c:v>
                </c:pt>
                <c:pt idx="112">
                  <c:v>5600000000.0000038</c:v>
                </c:pt>
                <c:pt idx="113">
                  <c:v>5650000000.0000038</c:v>
                </c:pt>
                <c:pt idx="114">
                  <c:v>5700000000.0000038</c:v>
                </c:pt>
                <c:pt idx="115">
                  <c:v>5750000000.0000038</c:v>
                </c:pt>
                <c:pt idx="116">
                  <c:v>5800000000.0000038</c:v>
                </c:pt>
                <c:pt idx="117">
                  <c:v>5850000000.0000038</c:v>
                </c:pt>
                <c:pt idx="118">
                  <c:v>5900000000.0000038</c:v>
                </c:pt>
                <c:pt idx="119">
                  <c:v>5950000000.0000038</c:v>
                </c:pt>
                <c:pt idx="120">
                  <c:v>6000000000.0000038</c:v>
                </c:pt>
                <c:pt idx="121">
                  <c:v>6050000000.0000038</c:v>
                </c:pt>
                <c:pt idx="122">
                  <c:v>6100000000.0000048</c:v>
                </c:pt>
                <c:pt idx="123">
                  <c:v>6150000000.0000048</c:v>
                </c:pt>
                <c:pt idx="124">
                  <c:v>6200000000.0000048</c:v>
                </c:pt>
                <c:pt idx="125">
                  <c:v>6250000000.0000048</c:v>
                </c:pt>
                <c:pt idx="126">
                  <c:v>6300000000.0000048</c:v>
                </c:pt>
                <c:pt idx="127">
                  <c:v>6350000000.0000048</c:v>
                </c:pt>
                <c:pt idx="128">
                  <c:v>6400000000.0000048</c:v>
                </c:pt>
                <c:pt idx="129">
                  <c:v>6450000000.0000048</c:v>
                </c:pt>
                <c:pt idx="130">
                  <c:v>6500000000.0000048</c:v>
                </c:pt>
                <c:pt idx="131">
                  <c:v>6550000000.0000048</c:v>
                </c:pt>
                <c:pt idx="132">
                  <c:v>6600000000.0000048</c:v>
                </c:pt>
                <c:pt idx="133">
                  <c:v>6650000000.0000048</c:v>
                </c:pt>
                <c:pt idx="134">
                  <c:v>6700000000.0000048</c:v>
                </c:pt>
                <c:pt idx="135">
                  <c:v>6750000000.0000048</c:v>
                </c:pt>
                <c:pt idx="136">
                  <c:v>6800000000.0000048</c:v>
                </c:pt>
                <c:pt idx="137">
                  <c:v>6850000000.0000048</c:v>
                </c:pt>
                <c:pt idx="138">
                  <c:v>6900000000.0000048</c:v>
                </c:pt>
                <c:pt idx="139">
                  <c:v>6950000000.0000048</c:v>
                </c:pt>
                <c:pt idx="140">
                  <c:v>7000000000.0000048</c:v>
                </c:pt>
                <c:pt idx="141">
                  <c:v>7050000000.0000048</c:v>
                </c:pt>
                <c:pt idx="142">
                  <c:v>7100000000.0000048</c:v>
                </c:pt>
                <c:pt idx="143">
                  <c:v>7150000000.0000048</c:v>
                </c:pt>
                <c:pt idx="144">
                  <c:v>7200000000.0000057</c:v>
                </c:pt>
                <c:pt idx="145">
                  <c:v>7250000000.0000057</c:v>
                </c:pt>
                <c:pt idx="146">
                  <c:v>7300000000.0000057</c:v>
                </c:pt>
                <c:pt idx="147">
                  <c:v>7350000000.0000057</c:v>
                </c:pt>
                <c:pt idx="148">
                  <c:v>7400000000.0000057</c:v>
                </c:pt>
                <c:pt idx="149">
                  <c:v>7450000000.0000057</c:v>
                </c:pt>
                <c:pt idx="150">
                  <c:v>7500000000.0000057</c:v>
                </c:pt>
                <c:pt idx="151">
                  <c:v>7550000000.0000057</c:v>
                </c:pt>
                <c:pt idx="152">
                  <c:v>7600000000.0000057</c:v>
                </c:pt>
                <c:pt idx="153">
                  <c:v>7650000000.0000057</c:v>
                </c:pt>
                <c:pt idx="154">
                  <c:v>7700000000.0000057</c:v>
                </c:pt>
                <c:pt idx="155">
                  <c:v>7750000000.0000057</c:v>
                </c:pt>
                <c:pt idx="156">
                  <c:v>7800000000.0000057</c:v>
                </c:pt>
                <c:pt idx="157">
                  <c:v>7850000000.0000057</c:v>
                </c:pt>
                <c:pt idx="158">
                  <c:v>7900000000.0000057</c:v>
                </c:pt>
                <c:pt idx="159">
                  <c:v>7950000000.0000057</c:v>
                </c:pt>
                <c:pt idx="160">
                  <c:v>8000000000.0000057</c:v>
                </c:pt>
                <c:pt idx="161">
                  <c:v>8050000000.0000057</c:v>
                </c:pt>
                <c:pt idx="162">
                  <c:v>8100000000.0000057</c:v>
                </c:pt>
                <c:pt idx="163">
                  <c:v>8150000000.0000057</c:v>
                </c:pt>
                <c:pt idx="164">
                  <c:v>8200000000.0000057</c:v>
                </c:pt>
                <c:pt idx="165">
                  <c:v>8250000000.0000067</c:v>
                </c:pt>
                <c:pt idx="166">
                  <c:v>8300000000.0000067</c:v>
                </c:pt>
                <c:pt idx="167">
                  <c:v>8350000000.0000067</c:v>
                </c:pt>
                <c:pt idx="168">
                  <c:v>8400000000.0000067</c:v>
                </c:pt>
                <c:pt idx="169">
                  <c:v>8450000000.0000067</c:v>
                </c:pt>
                <c:pt idx="170">
                  <c:v>8500000000.0000067</c:v>
                </c:pt>
                <c:pt idx="171">
                  <c:v>8550000000.0000067</c:v>
                </c:pt>
                <c:pt idx="172">
                  <c:v>8600000000.0000057</c:v>
                </c:pt>
                <c:pt idx="173">
                  <c:v>8650000000.0000057</c:v>
                </c:pt>
                <c:pt idx="174">
                  <c:v>8700000000.0000057</c:v>
                </c:pt>
                <c:pt idx="175">
                  <c:v>8750000000.0000057</c:v>
                </c:pt>
                <c:pt idx="176">
                  <c:v>8800000000.0000076</c:v>
                </c:pt>
                <c:pt idx="177">
                  <c:v>8850000000.0000076</c:v>
                </c:pt>
                <c:pt idx="178">
                  <c:v>8900000000.0000076</c:v>
                </c:pt>
                <c:pt idx="179">
                  <c:v>8950000000.0000076</c:v>
                </c:pt>
                <c:pt idx="180">
                  <c:v>9000000000.0000076</c:v>
                </c:pt>
                <c:pt idx="181">
                  <c:v>9050000000.0000076</c:v>
                </c:pt>
                <c:pt idx="182">
                  <c:v>9100000000.0000076</c:v>
                </c:pt>
                <c:pt idx="183">
                  <c:v>9150000000.0000076</c:v>
                </c:pt>
                <c:pt idx="184">
                  <c:v>9200000000.0000076</c:v>
                </c:pt>
                <c:pt idx="185">
                  <c:v>9250000000.0000076</c:v>
                </c:pt>
                <c:pt idx="186">
                  <c:v>9300000000.0000076</c:v>
                </c:pt>
                <c:pt idx="187">
                  <c:v>9350000000.0000076</c:v>
                </c:pt>
                <c:pt idx="188">
                  <c:v>9400000000.0000076</c:v>
                </c:pt>
                <c:pt idx="189">
                  <c:v>9450000000.0000076</c:v>
                </c:pt>
                <c:pt idx="190">
                  <c:v>9500000000.0000076</c:v>
                </c:pt>
                <c:pt idx="191">
                  <c:v>9550000000.0000076</c:v>
                </c:pt>
                <c:pt idx="192">
                  <c:v>9600000000.0000076</c:v>
                </c:pt>
                <c:pt idx="193">
                  <c:v>9650000000.0000076</c:v>
                </c:pt>
                <c:pt idx="194">
                  <c:v>9700000000.0000076</c:v>
                </c:pt>
                <c:pt idx="195">
                  <c:v>9750000000.0000076</c:v>
                </c:pt>
                <c:pt idx="196">
                  <c:v>9800000000.0000076</c:v>
                </c:pt>
                <c:pt idx="197">
                  <c:v>9850000000.0000076</c:v>
                </c:pt>
                <c:pt idx="198">
                  <c:v>9900000000.0000076</c:v>
                </c:pt>
                <c:pt idx="199">
                  <c:v>9950000000.0000076</c:v>
                </c:pt>
                <c:pt idx="200">
                  <c:v>10000000000.000006</c:v>
                </c:pt>
                <c:pt idx="201">
                  <c:v>10050000000.000006</c:v>
                </c:pt>
                <c:pt idx="202">
                  <c:v>10100000000.000004</c:v>
                </c:pt>
                <c:pt idx="203">
                  <c:v>10150000000.000004</c:v>
                </c:pt>
                <c:pt idx="204">
                  <c:v>10200000000.000002</c:v>
                </c:pt>
                <c:pt idx="205">
                  <c:v>10250000000.000002</c:v>
                </c:pt>
                <c:pt idx="206">
                  <c:v>10300000000</c:v>
                </c:pt>
                <c:pt idx="207">
                  <c:v>10350000000</c:v>
                </c:pt>
                <c:pt idx="208">
                  <c:v>10399999999.999998</c:v>
                </c:pt>
                <c:pt idx="209">
                  <c:v>10449999999.999996</c:v>
                </c:pt>
                <c:pt idx="210">
                  <c:v>10499999999.999996</c:v>
                </c:pt>
                <c:pt idx="211">
                  <c:v>10549999999.999994</c:v>
                </c:pt>
                <c:pt idx="212">
                  <c:v>10599999999.999994</c:v>
                </c:pt>
                <c:pt idx="213">
                  <c:v>10649999999.999992</c:v>
                </c:pt>
                <c:pt idx="214">
                  <c:v>10699999999.999992</c:v>
                </c:pt>
                <c:pt idx="215">
                  <c:v>10749999999.99999</c:v>
                </c:pt>
                <c:pt idx="216">
                  <c:v>10799999999.99999</c:v>
                </c:pt>
                <c:pt idx="217">
                  <c:v>10849999999.99999</c:v>
                </c:pt>
                <c:pt idx="218">
                  <c:v>10899999999.99999</c:v>
                </c:pt>
                <c:pt idx="219">
                  <c:v>10949999999.99999</c:v>
                </c:pt>
                <c:pt idx="220">
                  <c:v>10999999999.99999</c:v>
                </c:pt>
                <c:pt idx="221">
                  <c:v>11049999999.99999</c:v>
                </c:pt>
                <c:pt idx="222">
                  <c:v>11099999999.99999</c:v>
                </c:pt>
                <c:pt idx="223">
                  <c:v>11149999999.99999</c:v>
                </c:pt>
                <c:pt idx="224">
                  <c:v>11199999999.999989</c:v>
                </c:pt>
                <c:pt idx="225">
                  <c:v>11249999999.999989</c:v>
                </c:pt>
                <c:pt idx="226">
                  <c:v>11299999999.999987</c:v>
                </c:pt>
                <c:pt idx="227">
                  <c:v>11349999999.999985</c:v>
                </c:pt>
                <c:pt idx="228">
                  <c:v>11399999999.999985</c:v>
                </c:pt>
                <c:pt idx="229">
                  <c:v>11449999999.999983</c:v>
                </c:pt>
                <c:pt idx="230">
                  <c:v>11499999999.999983</c:v>
                </c:pt>
                <c:pt idx="231">
                  <c:v>11549999999.999981</c:v>
                </c:pt>
                <c:pt idx="232">
                  <c:v>11599999999.999981</c:v>
                </c:pt>
                <c:pt idx="233">
                  <c:v>11649999999.999979</c:v>
                </c:pt>
                <c:pt idx="234">
                  <c:v>11699999999.999969</c:v>
                </c:pt>
                <c:pt idx="235">
                  <c:v>11749999999.999969</c:v>
                </c:pt>
                <c:pt idx="236">
                  <c:v>11799999999.999968</c:v>
                </c:pt>
                <c:pt idx="237">
                  <c:v>11849999999.999968</c:v>
                </c:pt>
                <c:pt idx="238">
                  <c:v>11899999999.999966</c:v>
                </c:pt>
                <c:pt idx="239">
                  <c:v>11949999999.999966</c:v>
                </c:pt>
                <c:pt idx="240">
                  <c:v>11999999999.999964</c:v>
                </c:pt>
                <c:pt idx="241">
                  <c:v>12049999999.999964</c:v>
                </c:pt>
                <c:pt idx="242">
                  <c:v>12099999999.999962</c:v>
                </c:pt>
                <c:pt idx="243">
                  <c:v>12149999999.99996</c:v>
                </c:pt>
                <c:pt idx="244">
                  <c:v>12199999999.99996</c:v>
                </c:pt>
                <c:pt idx="245">
                  <c:v>12249999999.999958</c:v>
                </c:pt>
                <c:pt idx="246">
                  <c:v>12299999999.999958</c:v>
                </c:pt>
                <c:pt idx="247">
                  <c:v>12349999999.999956</c:v>
                </c:pt>
                <c:pt idx="248">
                  <c:v>12399999999.999956</c:v>
                </c:pt>
                <c:pt idx="249">
                  <c:v>12449999999.999954</c:v>
                </c:pt>
                <c:pt idx="250">
                  <c:v>12499999999.999954</c:v>
                </c:pt>
                <c:pt idx="251">
                  <c:v>12549999999.999952</c:v>
                </c:pt>
                <c:pt idx="252">
                  <c:v>12599999999.99995</c:v>
                </c:pt>
                <c:pt idx="253">
                  <c:v>12649999999.99995</c:v>
                </c:pt>
                <c:pt idx="254">
                  <c:v>12699999999.99995</c:v>
                </c:pt>
                <c:pt idx="255">
                  <c:v>12749999999.99995</c:v>
                </c:pt>
                <c:pt idx="256">
                  <c:v>12799999999.99995</c:v>
                </c:pt>
                <c:pt idx="257">
                  <c:v>12849999999.99995</c:v>
                </c:pt>
                <c:pt idx="258">
                  <c:v>12899999999.99995</c:v>
                </c:pt>
                <c:pt idx="259">
                  <c:v>12949999999.99995</c:v>
                </c:pt>
                <c:pt idx="260">
                  <c:v>12999999999.99995</c:v>
                </c:pt>
                <c:pt idx="261">
                  <c:v>13049999999.999949</c:v>
                </c:pt>
                <c:pt idx="262">
                  <c:v>13099999999.999949</c:v>
                </c:pt>
                <c:pt idx="263">
                  <c:v>13149999999.999947</c:v>
                </c:pt>
                <c:pt idx="264">
                  <c:v>13199999999.999947</c:v>
                </c:pt>
                <c:pt idx="265">
                  <c:v>13249999999.999945</c:v>
                </c:pt>
                <c:pt idx="266">
                  <c:v>13299999999.999945</c:v>
                </c:pt>
                <c:pt idx="267">
                  <c:v>13349999999.999943</c:v>
                </c:pt>
                <c:pt idx="268">
                  <c:v>13399999999.999941</c:v>
                </c:pt>
                <c:pt idx="269">
                  <c:v>13449999999.999941</c:v>
                </c:pt>
                <c:pt idx="270">
                  <c:v>13499999999.999939</c:v>
                </c:pt>
                <c:pt idx="271">
                  <c:v>13549999999.999939</c:v>
                </c:pt>
                <c:pt idx="272">
                  <c:v>13599999999.999929</c:v>
                </c:pt>
                <c:pt idx="273">
                  <c:v>13649999999.999929</c:v>
                </c:pt>
                <c:pt idx="274">
                  <c:v>13699999999.999928</c:v>
                </c:pt>
                <c:pt idx="275">
                  <c:v>13749999999.999928</c:v>
                </c:pt>
                <c:pt idx="276">
                  <c:v>13799999999.999926</c:v>
                </c:pt>
                <c:pt idx="277">
                  <c:v>13849999999.999924</c:v>
                </c:pt>
                <c:pt idx="278">
                  <c:v>13899999999.999924</c:v>
                </c:pt>
                <c:pt idx="279">
                  <c:v>13949999999.999922</c:v>
                </c:pt>
                <c:pt idx="280">
                  <c:v>13999999999.999922</c:v>
                </c:pt>
                <c:pt idx="281">
                  <c:v>14049999999.99992</c:v>
                </c:pt>
                <c:pt idx="282">
                  <c:v>14099999999.99992</c:v>
                </c:pt>
                <c:pt idx="283">
                  <c:v>14149999999.999918</c:v>
                </c:pt>
                <c:pt idx="284">
                  <c:v>14199999999.999918</c:v>
                </c:pt>
                <c:pt idx="285">
                  <c:v>14249999999.999916</c:v>
                </c:pt>
                <c:pt idx="286">
                  <c:v>14299999999.999914</c:v>
                </c:pt>
                <c:pt idx="287">
                  <c:v>14349999999.999914</c:v>
                </c:pt>
                <c:pt idx="288">
                  <c:v>14399999999.999912</c:v>
                </c:pt>
                <c:pt idx="289">
                  <c:v>14449999999.999912</c:v>
                </c:pt>
                <c:pt idx="290">
                  <c:v>14499999999.99991</c:v>
                </c:pt>
                <c:pt idx="291">
                  <c:v>14549999999.99991</c:v>
                </c:pt>
                <c:pt idx="292">
                  <c:v>14599999999.999908</c:v>
                </c:pt>
                <c:pt idx="293">
                  <c:v>14649999999.999908</c:v>
                </c:pt>
                <c:pt idx="294">
                  <c:v>14699999999.999908</c:v>
                </c:pt>
                <c:pt idx="295">
                  <c:v>14749999999.999908</c:v>
                </c:pt>
                <c:pt idx="296">
                  <c:v>14799999999.999908</c:v>
                </c:pt>
                <c:pt idx="297">
                  <c:v>14849999999.999908</c:v>
                </c:pt>
                <c:pt idx="298">
                  <c:v>14899999999.999908</c:v>
                </c:pt>
                <c:pt idx="299">
                  <c:v>14949999999.999908</c:v>
                </c:pt>
                <c:pt idx="300">
                  <c:v>14999999999.999908</c:v>
                </c:pt>
                <c:pt idx="301">
                  <c:v>15049999999.999899</c:v>
                </c:pt>
                <c:pt idx="302">
                  <c:v>15099999999.999897</c:v>
                </c:pt>
                <c:pt idx="303">
                  <c:v>15149999999.999897</c:v>
                </c:pt>
                <c:pt idx="304">
                  <c:v>15199999999.999895</c:v>
                </c:pt>
                <c:pt idx="305">
                  <c:v>15249999999.999895</c:v>
                </c:pt>
                <c:pt idx="306">
                  <c:v>15299999999.999893</c:v>
                </c:pt>
                <c:pt idx="307">
                  <c:v>15349999999.999893</c:v>
                </c:pt>
                <c:pt idx="308">
                  <c:v>15399999999.999891</c:v>
                </c:pt>
                <c:pt idx="309">
                  <c:v>15449999999.999891</c:v>
                </c:pt>
                <c:pt idx="310">
                  <c:v>15499999999.999889</c:v>
                </c:pt>
                <c:pt idx="311">
                  <c:v>15549999999.999887</c:v>
                </c:pt>
                <c:pt idx="312">
                  <c:v>15599999999.999887</c:v>
                </c:pt>
                <c:pt idx="313">
                  <c:v>15649999999.999886</c:v>
                </c:pt>
                <c:pt idx="314">
                  <c:v>15699999999.999886</c:v>
                </c:pt>
                <c:pt idx="315">
                  <c:v>15749999999.999884</c:v>
                </c:pt>
                <c:pt idx="316">
                  <c:v>15799999999.999884</c:v>
                </c:pt>
                <c:pt idx="317">
                  <c:v>15849999999.999882</c:v>
                </c:pt>
                <c:pt idx="318">
                  <c:v>15899999999.999882</c:v>
                </c:pt>
                <c:pt idx="319">
                  <c:v>15949999999.99988</c:v>
                </c:pt>
                <c:pt idx="320">
                  <c:v>15999999999.999878</c:v>
                </c:pt>
                <c:pt idx="321">
                  <c:v>16049999999.999878</c:v>
                </c:pt>
                <c:pt idx="322">
                  <c:v>16099999999.999876</c:v>
                </c:pt>
                <c:pt idx="323">
                  <c:v>16149999999.999876</c:v>
                </c:pt>
                <c:pt idx="324">
                  <c:v>16199999999.999874</c:v>
                </c:pt>
                <c:pt idx="325">
                  <c:v>16249999999.999874</c:v>
                </c:pt>
                <c:pt idx="326">
                  <c:v>16299999999.999872</c:v>
                </c:pt>
                <c:pt idx="327">
                  <c:v>16349999999.999872</c:v>
                </c:pt>
                <c:pt idx="328">
                  <c:v>16399999999.99987</c:v>
                </c:pt>
                <c:pt idx="329">
                  <c:v>16449999999.999865</c:v>
                </c:pt>
                <c:pt idx="330">
                  <c:v>16499999999.999865</c:v>
                </c:pt>
                <c:pt idx="331">
                  <c:v>16549999999.999865</c:v>
                </c:pt>
                <c:pt idx="332">
                  <c:v>16599999999.999865</c:v>
                </c:pt>
                <c:pt idx="333">
                  <c:v>16649999999.999865</c:v>
                </c:pt>
                <c:pt idx="334">
                  <c:v>16699999999.999865</c:v>
                </c:pt>
                <c:pt idx="335">
                  <c:v>16749999999.999863</c:v>
                </c:pt>
                <c:pt idx="336">
                  <c:v>16799999999.999861</c:v>
                </c:pt>
                <c:pt idx="337">
                  <c:v>16849999999.999861</c:v>
                </c:pt>
                <c:pt idx="338">
                  <c:v>16899999999.999859</c:v>
                </c:pt>
                <c:pt idx="339">
                  <c:v>16949999999.999859</c:v>
                </c:pt>
                <c:pt idx="340">
                  <c:v>16999999999.999857</c:v>
                </c:pt>
                <c:pt idx="341">
                  <c:v>17049999999.999857</c:v>
                </c:pt>
                <c:pt idx="342">
                  <c:v>17099999999.999855</c:v>
                </c:pt>
                <c:pt idx="343">
                  <c:v>17149999999.999855</c:v>
                </c:pt>
                <c:pt idx="344">
                  <c:v>17199999999.999855</c:v>
                </c:pt>
                <c:pt idx="345">
                  <c:v>17249999999.999851</c:v>
                </c:pt>
                <c:pt idx="346">
                  <c:v>17299999999.999851</c:v>
                </c:pt>
                <c:pt idx="347">
                  <c:v>17349999999.999851</c:v>
                </c:pt>
                <c:pt idx="348">
                  <c:v>17399999999.999847</c:v>
                </c:pt>
                <c:pt idx="349">
                  <c:v>17449999999.999847</c:v>
                </c:pt>
                <c:pt idx="350">
                  <c:v>17499999999.999847</c:v>
                </c:pt>
                <c:pt idx="351">
                  <c:v>17549999999.999847</c:v>
                </c:pt>
                <c:pt idx="352">
                  <c:v>17599999999.999844</c:v>
                </c:pt>
                <c:pt idx="353">
                  <c:v>17649999999.999844</c:v>
                </c:pt>
                <c:pt idx="354">
                  <c:v>17699999999.999844</c:v>
                </c:pt>
                <c:pt idx="355">
                  <c:v>17749999999.99984</c:v>
                </c:pt>
                <c:pt idx="356">
                  <c:v>17799999999.99984</c:v>
                </c:pt>
                <c:pt idx="357">
                  <c:v>17849999999.99984</c:v>
                </c:pt>
                <c:pt idx="358">
                  <c:v>17899999999.99984</c:v>
                </c:pt>
                <c:pt idx="359">
                  <c:v>17949999999.99984</c:v>
                </c:pt>
                <c:pt idx="360">
                  <c:v>17999999999.99984</c:v>
                </c:pt>
                <c:pt idx="361">
                  <c:v>18049999999.99984</c:v>
                </c:pt>
                <c:pt idx="362">
                  <c:v>18099999999.99984</c:v>
                </c:pt>
                <c:pt idx="363">
                  <c:v>18149999999.99984</c:v>
                </c:pt>
                <c:pt idx="364">
                  <c:v>18199999999.99984</c:v>
                </c:pt>
                <c:pt idx="365">
                  <c:v>18249999999.99984</c:v>
                </c:pt>
                <c:pt idx="366">
                  <c:v>18299999999.999828</c:v>
                </c:pt>
                <c:pt idx="367">
                  <c:v>18349999999.999828</c:v>
                </c:pt>
                <c:pt idx="368">
                  <c:v>18399999999.999828</c:v>
                </c:pt>
                <c:pt idx="369">
                  <c:v>18449999999.999828</c:v>
                </c:pt>
                <c:pt idx="370">
                  <c:v>18499999999.999825</c:v>
                </c:pt>
                <c:pt idx="371">
                  <c:v>18549999999.999825</c:v>
                </c:pt>
                <c:pt idx="372">
                  <c:v>18599999999.999825</c:v>
                </c:pt>
                <c:pt idx="373">
                  <c:v>18649999999.999821</c:v>
                </c:pt>
                <c:pt idx="374">
                  <c:v>18699999999.999821</c:v>
                </c:pt>
                <c:pt idx="375">
                  <c:v>18749999999.999821</c:v>
                </c:pt>
                <c:pt idx="376">
                  <c:v>18799999999.999821</c:v>
                </c:pt>
                <c:pt idx="377">
                  <c:v>18849999999.999821</c:v>
                </c:pt>
                <c:pt idx="378">
                  <c:v>18899999999.999821</c:v>
                </c:pt>
                <c:pt idx="379">
                  <c:v>18949999999.999821</c:v>
                </c:pt>
                <c:pt idx="380">
                  <c:v>18999999999.999821</c:v>
                </c:pt>
                <c:pt idx="381">
                  <c:v>19049999999.999821</c:v>
                </c:pt>
                <c:pt idx="382">
                  <c:v>19099999999.999821</c:v>
                </c:pt>
                <c:pt idx="383">
                  <c:v>19149999999.999821</c:v>
                </c:pt>
                <c:pt idx="384">
                  <c:v>19199999999.999809</c:v>
                </c:pt>
                <c:pt idx="385">
                  <c:v>19249999999.999809</c:v>
                </c:pt>
                <c:pt idx="386">
                  <c:v>19299999999.999809</c:v>
                </c:pt>
                <c:pt idx="387">
                  <c:v>19349999999.999805</c:v>
                </c:pt>
                <c:pt idx="388">
                  <c:v>19399999999.999805</c:v>
                </c:pt>
                <c:pt idx="389">
                  <c:v>19449999999.999805</c:v>
                </c:pt>
                <c:pt idx="390">
                  <c:v>19499999999.999805</c:v>
                </c:pt>
                <c:pt idx="391">
                  <c:v>19549999999.999805</c:v>
                </c:pt>
                <c:pt idx="392">
                  <c:v>19599999999.999805</c:v>
                </c:pt>
                <c:pt idx="393">
                  <c:v>19649999999.999805</c:v>
                </c:pt>
                <c:pt idx="394">
                  <c:v>19699999999.999805</c:v>
                </c:pt>
                <c:pt idx="395">
                  <c:v>19749999999.999805</c:v>
                </c:pt>
                <c:pt idx="396">
                  <c:v>19799999999.999805</c:v>
                </c:pt>
                <c:pt idx="397">
                  <c:v>19849999999.999805</c:v>
                </c:pt>
                <c:pt idx="398">
                  <c:v>19899999999.999805</c:v>
                </c:pt>
                <c:pt idx="399">
                  <c:v>19949999999.999805</c:v>
                </c:pt>
                <c:pt idx="400">
                  <c:v>19999999999.999805</c:v>
                </c:pt>
                <c:pt idx="401">
                  <c:v>20049999999.999805</c:v>
                </c:pt>
                <c:pt idx="402">
                  <c:v>20099999999.999805</c:v>
                </c:pt>
                <c:pt idx="403">
                  <c:v>20149999999.999805</c:v>
                </c:pt>
                <c:pt idx="404">
                  <c:v>20199999999.999805</c:v>
                </c:pt>
                <c:pt idx="405">
                  <c:v>20249999999.999805</c:v>
                </c:pt>
                <c:pt idx="406">
                  <c:v>20299999999.999805</c:v>
                </c:pt>
                <c:pt idx="407">
                  <c:v>20349999999.999802</c:v>
                </c:pt>
                <c:pt idx="408">
                  <c:v>20399999999.999802</c:v>
                </c:pt>
                <c:pt idx="409">
                  <c:v>20449999999.999802</c:v>
                </c:pt>
                <c:pt idx="410">
                  <c:v>20499999999.999802</c:v>
                </c:pt>
                <c:pt idx="411">
                  <c:v>20549999999.999798</c:v>
                </c:pt>
                <c:pt idx="412">
                  <c:v>20599999999.999798</c:v>
                </c:pt>
                <c:pt idx="413">
                  <c:v>20649999999.999798</c:v>
                </c:pt>
                <c:pt idx="414">
                  <c:v>20699999999.999798</c:v>
                </c:pt>
                <c:pt idx="415">
                  <c:v>20749999999.999779</c:v>
                </c:pt>
                <c:pt idx="416">
                  <c:v>20799999999.999779</c:v>
                </c:pt>
                <c:pt idx="417">
                  <c:v>20849999999.999779</c:v>
                </c:pt>
                <c:pt idx="418">
                  <c:v>20899999999.999775</c:v>
                </c:pt>
                <c:pt idx="419">
                  <c:v>20949999999.999775</c:v>
                </c:pt>
                <c:pt idx="420">
                  <c:v>20999999999.999775</c:v>
                </c:pt>
                <c:pt idx="421">
                  <c:v>21049999999.999775</c:v>
                </c:pt>
                <c:pt idx="422">
                  <c:v>21099999999.999771</c:v>
                </c:pt>
                <c:pt idx="423">
                  <c:v>21149999999.999771</c:v>
                </c:pt>
                <c:pt idx="424">
                  <c:v>21199999999.999771</c:v>
                </c:pt>
                <c:pt idx="425">
                  <c:v>21249999999.999771</c:v>
                </c:pt>
                <c:pt idx="426">
                  <c:v>21299999999.999771</c:v>
                </c:pt>
                <c:pt idx="427">
                  <c:v>21349999999.999771</c:v>
                </c:pt>
                <c:pt idx="428">
                  <c:v>21399999999.999771</c:v>
                </c:pt>
                <c:pt idx="429">
                  <c:v>21449999999.999771</c:v>
                </c:pt>
                <c:pt idx="430">
                  <c:v>21499999999.999771</c:v>
                </c:pt>
                <c:pt idx="431">
                  <c:v>21549999999.999771</c:v>
                </c:pt>
                <c:pt idx="432">
                  <c:v>21599999999.999771</c:v>
                </c:pt>
                <c:pt idx="433">
                  <c:v>21649999999.999771</c:v>
                </c:pt>
                <c:pt idx="434">
                  <c:v>21699999999.999771</c:v>
                </c:pt>
                <c:pt idx="435">
                  <c:v>21749999999.999771</c:v>
                </c:pt>
                <c:pt idx="436">
                  <c:v>21799999999.999771</c:v>
                </c:pt>
                <c:pt idx="437">
                  <c:v>21849999999.999771</c:v>
                </c:pt>
                <c:pt idx="438">
                  <c:v>21899999999.999771</c:v>
                </c:pt>
                <c:pt idx="439">
                  <c:v>21949999999.999771</c:v>
                </c:pt>
                <c:pt idx="440">
                  <c:v>21999999999.999767</c:v>
                </c:pt>
                <c:pt idx="441">
                  <c:v>22049999999.999767</c:v>
                </c:pt>
                <c:pt idx="442">
                  <c:v>22099999999.999767</c:v>
                </c:pt>
                <c:pt idx="443">
                  <c:v>22149999999.999748</c:v>
                </c:pt>
                <c:pt idx="444">
                  <c:v>22199999999.999748</c:v>
                </c:pt>
                <c:pt idx="445">
                  <c:v>22249999999.999748</c:v>
                </c:pt>
                <c:pt idx="446">
                  <c:v>22299999999.999748</c:v>
                </c:pt>
                <c:pt idx="447">
                  <c:v>22349999999.999744</c:v>
                </c:pt>
                <c:pt idx="448">
                  <c:v>22399999999.999744</c:v>
                </c:pt>
                <c:pt idx="449">
                  <c:v>22449999999.999744</c:v>
                </c:pt>
                <c:pt idx="450">
                  <c:v>22499999999.999741</c:v>
                </c:pt>
                <c:pt idx="451">
                  <c:v>22549999999.999741</c:v>
                </c:pt>
                <c:pt idx="452">
                  <c:v>22599999999.999741</c:v>
                </c:pt>
                <c:pt idx="453">
                  <c:v>22649999999.999741</c:v>
                </c:pt>
                <c:pt idx="454">
                  <c:v>22699999999.999741</c:v>
                </c:pt>
                <c:pt idx="455">
                  <c:v>22749999999.999741</c:v>
                </c:pt>
                <c:pt idx="456">
                  <c:v>22799999999.999741</c:v>
                </c:pt>
                <c:pt idx="457">
                  <c:v>22849999999.999741</c:v>
                </c:pt>
                <c:pt idx="458">
                  <c:v>22899999999.999741</c:v>
                </c:pt>
                <c:pt idx="459">
                  <c:v>22949999999.999741</c:v>
                </c:pt>
                <c:pt idx="460">
                  <c:v>22999999999.999741</c:v>
                </c:pt>
                <c:pt idx="461">
                  <c:v>23049999999.999729</c:v>
                </c:pt>
                <c:pt idx="462">
                  <c:v>23099999999.999729</c:v>
                </c:pt>
                <c:pt idx="463">
                  <c:v>23149999999.999729</c:v>
                </c:pt>
                <c:pt idx="464">
                  <c:v>23199999999.999729</c:v>
                </c:pt>
                <c:pt idx="465">
                  <c:v>23249999999.999725</c:v>
                </c:pt>
                <c:pt idx="466">
                  <c:v>23299999999.999725</c:v>
                </c:pt>
                <c:pt idx="467">
                  <c:v>23349999999.999725</c:v>
                </c:pt>
                <c:pt idx="468">
                  <c:v>23399999999.999725</c:v>
                </c:pt>
                <c:pt idx="469">
                  <c:v>23449999999.999725</c:v>
                </c:pt>
                <c:pt idx="470">
                  <c:v>23499999999.999725</c:v>
                </c:pt>
                <c:pt idx="471">
                  <c:v>23549999999.999725</c:v>
                </c:pt>
                <c:pt idx="472">
                  <c:v>23599999999.999725</c:v>
                </c:pt>
                <c:pt idx="473">
                  <c:v>23649999999.999725</c:v>
                </c:pt>
                <c:pt idx="474">
                  <c:v>23699999999.999725</c:v>
                </c:pt>
                <c:pt idx="475">
                  <c:v>23749999999.999725</c:v>
                </c:pt>
                <c:pt idx="476">
                  <c:v>23799999999.999725</c:v>
                </c:pt>
                <c:pt idx="477">
                  <c:v>23849999999.999725</c:v>
                </c:pt>
                <c:pt idx="478">
                  <c:v>23899999999.999725</c:v>
                </c:pt>
                <c:pt idx="479">
                  <c:v>23949999999.999725</c:v>
                </c:pt>
                <c:pt idx="480">
                  <c:v>23999999999.999725</c:v>
                </c:pt>
                <c:pt idx="481">
                  <c:v>24049999999.999725</c:v>
                </c:pt>
                <c:pt idx="482">
                  <c:v>24099999999.999725</c:v>
                </c:pt>
                <c:pt idx="483">
                  <c:v>24149999999.999722</c:v>
                </c:pt>
                <c:pt idx="484">
                  <c:v>24199999999.999722</c:v>
                </c:pt>
                <c:pt idx="485">
                  <c:v>24249999999.999722</c:v>
                </c:pt>
                <c:pt idx="486">
                  <c:v>24299999999.999718</c:v>
                </c:pt>
                <c:pt idx="487">
                  <c:v>24349999999.999718</c:v>
                </c:pt>
                <c:pt idx="488">
                  <c:v>24399999999.999718</c:v>
                </c:pt>
                <c:pt idx="489">
                  <c:v>24449999999.999718</c:v>
                </c:pt>
                <c:pt idx="490">
                  <c:v>24499999999.999699</c:v>
                </c:pt>
                <c:pt idx="491">
                  <c:v>24549999999.999699</c:v>
                </c:pt>
                <c:pt idx="492">
                  <c:v>24599999999.999699</c:v>
                </c:pt>
                <c:pt idx="493">
                  <c:v>24649999999.999695</c:v>
                </c:pt>
                <c:pt idx="494">
                  <c:v>24699999999.999695</c:v>
                </c:pt>
                <c:pt idx="495">
                  <c:v>24749999999.999695</c:v>
                </c:pt>
                <c:pt idx="496">
                  <c:v>24799999999.999695</c:v>
                </c:pt>
                <c:pt idx="497">
                  <c:v>24849999999.999691</c:v>
                </c:pt>
                <c:pt idx="498">
                  <c:v>24899999999.999691</c:v>
                </c:pt>
                <c:pt idx="499">
                  <c:v>24949999999.999691</c:v>
                </c:pt>
                <c:pt idx="500">
                  <c:v>24999999999.999691</c:v>
                </c:pt>
                <c:pt idx="501">
                  <c:v>25049999999.999687</c:v>
                </c:pt>
                <c:pt idx="502">
                  <c:v>25099999999.999687</c:v>
                </c:pt>
                <c:pt idx="503">
                  <c:v>25149999999.999687</c:v>
                </c:pt>
                <c:pt idx="504">
                  <c:v>25199999999.999683</c:v>
                </c:pt>
                <c:pt idx="505">
                  <c:v>25249999999.999683</c:v>
                </c:pt>
                <c:pt idx="506">
                  <c:v>25299999999.999683</c:v>
                </c:pt>
                <c:pt idx="507">
                  <c:v>25349999999.999683</c:v>
                </c:pt>
                <c:pt idx="508">
                  <c:v>25399999999.99968</c:v>
                </c:pt>
                <c:pt idx="509">
                  <c:v>25449999999.99968</c:v>
                </c:pt>
                <c:pt idx="510">
                  <c:v>25499999999.99968</c:v>
                </c:pt>
                <c:pt idx="511">
                  <c:v>25549999999.999676</c:v>
                </c:pt>
                <c:pt idx="512">
                  <c:v>25599999999.999676</c:v>
                </c:pt>
                <c:pt idx="513">
                  <c:v>25649999999.999676</c:v>
                </c:pt>
                <c:pt idx="514">
                  <c:v>25699999999.999676</c:v>
                </c:pt>
                <c:pt idx="515">
                  <c:v>25749999999.999672</c:v>
                </c:pt>
                <c:pt idx="516">
                  <c:v>25799999999.999672</c:v>
                </c:pt>
                <c:pt idx="517">
                  <c:v>25849999999.999672</c:v>
                </c:pt>
                <c:pt idx="518">
                  <c:v>25899999999.999668</c:v>
                </c:pt>
                <c:pt idx="519">
                  <c:v>25949999999.999668</c:v>
                </c:pt>
                <c:pt idx="520">
                  <c:v>25999999999.999668</c:v>
                </c:pt>
                <c:pt idx="521">
                  <c:v>26049999999.999668</c:v>
                </c:pt>
                <c:pt idx="522">
                  <c:v>26099999999.999664</c:v>
                </c:pt>
                <c:pt idx="523">
                  <c:v>26149999999.999664</c:v>
                </c:pt>
                <c:pt idx="524">
                  <c:v>26199999999.999664</c:v>
                </c:pt>
                <c:pt idx="525">
                  <c:v>26249999999.999664</c:v>
                </c:pt>
                <c:pt idx="526">
                  <c:v>26299999999.99966</c:v>
                </c:pt>
                <c:pt idx="527">
                  <c:v>26349999999.99966</c:v>
                </c:pt>
                <c:pt idx="528">
                  <c:v>26399999999.99966</c:v>
                </c:pt>
                <c:pt idx="529">
                  <c:v>26449999999.999657</c:v>
                </c:pt>
                <c:pt idx="530">
                  <c:v>26499999999.999657</c:v>
                </c:pt>
                <c:pt idx="531">
                  <c:v>26549999999.999657</c:v>
                </c:pt>
                <c:pt idx="532">
                  <c:v>26599999999.999657</c:v>
                </c:pt>
                <c:pt idx="533">
                  <c:v>26649999999.999653</c:v>
                </c:pt>
                <c:pt idx="534">
                  <c:v>26699999999.999653</c:v>
                </c:pt>
                <c:pt idx="535">
                  <c:v>26749999999.999653</c:v>
                </c:pt>
                <c:pt idx="536">
                  <c:v>26799999999.999638</c:v>
                </c:pt>
                <c:pt idx="537">
                  <c:v>26849999999.999638</c:v>
                </c:pt>
                <c:pt idx="538">
                  <c:v>26899999999.999638</c:v>
                </c:pt>
                <c:pt idx="539">
                  <c:v>26949999999.999638</c:v>
                </c:pt>
                <c:pt idx="540">
                  <c:v>26999999999.999638</c:v>
                </c:pt>
                <c:pt idx="541">
                  <c:v>27049999999.999638</c:v>
                </c:pt>
                <c:pt idx="542">
                  <c:v>27099999999.999638</c:v>
                </c:pt>
                <c:pt idx="543">
                  <c:v>27149999999.999638</c:v>
                </c:pt>
                <c:pt idx="544">
                  <c:v>27199999999.999638</c:v>
                </c:pt>
                <c:pt idx="545">
                  <c:v>27249999999.999638</c:v>
                </c:pt>
                <c:pt idx="546">
                  <c:v>27299999999.999638</c:v>
                </c:pt>
                <c:pt idx="547">
                  <c:v>27349999999.999638</c:v>
                </c:pt>
                <c:pt idx="548">
                  <c:v>27399999999.999638</c:v>
                </c:pt>
                <c:pt idx="549">
                  <c:v>27449999999.999638</c:v>
                </c:pt>
                <c:pt idx="550">
                  <c:v>27499999999.999638</c:v>
                </c:pt>
                <c:pt idx="551">
                  <c:v>27549999999.999634</c:v>
                </c:pt>
                <c:pt idx="552">
                  <c:v>27599999999.999634</c:v>
                </c:pt>
                <c:pt idx="553">
                  <c:v>27649999999.999634</c:v>
                </c:pt>
                <c:pt idx="554">
                  <c:v>27699999999.99963</c:v>
                </c:pt>
                <c:pt idx="555">
                  <c:v>27749999999.99963</c:v>
                </c:pt>
                <c:pt idx="556">
                  <c:v>27799999999.99963</c:v>
                </c:pt>
                <c:pt idx="557">
                  <c:v>27849999999.99963</c:v>
                </c:pt>
                <c:pt idx="558">
                  <c:v>27899999999.999626</c:v>
                </c:pt>
                <c:pt idx="559">
                  <c:v>27949999999.999626</c:v>
                </c:pt>
                <c:pt idx="560">
                  <c:v>27999999999.999626</c:v>
                </c:pt>
                <c:pt idx="561">
                  <c:v>28049999999.999622</c:v>
                </c:pt>
                <c:pt idx="562">
                  <c:v>28099999999.999622</c:v>
                </c:pt>
                <c:pt idx="563">
                  <c:v>28149999999.999622</c:v>
                </c:pt>
                <c:pt idx="564">
                  <c:v>28199999999.999622</c:v>
                </c:pt>
                <c:pt idx="565">
                  <c:v>28249999999.999619</c:v>
                </c:pt>
                <c:pt idx="566">
                  <c:v>28299999999.999619</c:v>
                </c:pt>
                <c:pt idx="567">
                  <c:v>28349999999.999619</c:v>
                </c:pt>
                <c:pt idx="568">
                  <c:v>28399999999.999619</c:v>
                </c:pt>
                <c:pt idx="569">
                  <c:v>28449999999.999615</c:v>
                </c:pt>
                <c:pt idx="570">
                  <c:v>28499999999.999615</c:v>
                </c:pt>
                <c:pt idx="571">
                  <c:v>28549999999.999615</c:v>
                </c:pt>
                <c:pt idx="572">
                  <c:v>28599999999.999611</c:v>
                </c:pt>
                <c:pt idx="573">
                  <c:v>28649999999.999611</c:v>
                </c:pt>
                <c:pt idx="574">
                  <c:v>28699999999.999611</c:v>
                </c:pt>
                <c:pt idx="575">
                  <c:v>28749999999.999611</c:v>
                </c:pt>
                <c:pt idx="576">
                  <c:v>28799999999.999607</c:v>
                </c:pt>
                <c:pt idx="577">
                  <c:v>28849999999.999607</c:v>
                </c:pt>
                <c:pt idx="578">
                  <c:v>28899999999.999607</c:v>
                </c:pt>
                <c:pt idx="579">
                  <c:v>28949999999.999603</c:v>
                </c:pt>
                <c:pt idx="580">
                  <c:v>28999999999.999603</c:v>
                </c:pt>
                <c:pt idx="581">
                  <c:v>29049999999.999603</c:v>
                </c:pt>
                <c:pt idx="582">
                  <c:v>29099999999.999603</c:v>
                </c:pt>
                <c:pt idx="583">
                  <c:v>29149999999.999599</c:v>
                </c:pt>
                <c:pt idx="584">
                  <c:v>29199999999.999599</c:v>
                </c:pt>
                <c:pt idx="585">
                  <c:v>29249999999.999599</c:v>
                </c:pt>
                <c:pt idx="586">
                  <c:v>29299999999.999599</c:v>
                </c:pt>
                <c:pt idx="587">
                  <c:v>29349999999.999599</c:v>
                </c:pt>
                <c:pt idx="588">
                  <c:v>29399999999.999599</c:v>
                </c:pt>
                <c:pt idx="589">
                  <c:v>29449999999.999599</c:v>
                </c:pt>
                <c:pt idx="590">
                  <c:v>29499999999.999599</c:v>
                </c:pt>
                <c:pt idx="591">
                  <c:v>29549999999.999599</c:v>
                </c:pt>
                <c:pt idx="592">
                  <c:v>29599999999.999599</c:v>
                </c:pt>
                <c:pt idx="593">
                  <c:v>29649999999.999599</c:v>
                </c:pt>
                <c:pt idx="594">
                  <c:v>29699999999.999588</c:v>
                </c:pt>
                <c:pt idx="595">
                  <c:v>29749999999.999588</c:v>
                </c:pt>
                <c:pt idx="596">
                  <c:v>29799999999.999588</c:v>
                </c:pt>
                <c:pt idx="597">
                  <c:v>29849999999.999584</c:v>
                </c:pt>
                <c:pt idx="598">
                  <c:v>29899999999.999584</c:v>
                </c:pt>
                <c:pt idx="599">
                  <c:v>29949999999.999584</c:v>
                </c:pt>
                <c:pt idx="600">
                  <c:v>29999999999.999584</c:v>
                </c:pt>
                <c:pt idx="601">
                  <c:v>30049999999.99958</c:v>
                </c:pt>
                <c:pt idx="602">
                  <c:v>30099999999.99958</c:v>
                </c:pt>
                <c:pt idx="603">
                  <c:v>30149999999.99958</c:v>
                </c:pt>
                <c:pt idx="604">
                  <c:v>30199999999.999577</c:v>
                </c:pt>
                <c:pt idx="605">
                  <c:v>30249999999.999577</c:v>
                </c:pt>
                <c:pt idx="606">
                  <c:v>30299999999.999577</c:v>
                </c:pt>
                <c:pt idx="607">
                  <c:v>30349999999.999577</c:v>
                </c:pt>
                <c:pt idx="608">
                  <c:v>30399999999.999573</c:v>
                </c:pt>
                <c:pt idx="609">
                  <c:v>30449999999.999573</c:v>
                </c:pt>
                <c:pt idx="610">
                  <c:v>30499999999.999573</c:v>
                </c:pt>
                <c:pt idx="611">
                  <c:v>30549999999.999569</c:v>
                </c:pt>
                <c:pt idx="612">
                  <c:v>30599999999.999569</c:v>
                </c:pt>
                <c:pt idx="613">
                  <c:v>30649999999.999569</c:v>
                </c:pt>
                <c:pt idx="614">
                  <c:v>30699999999.999569</c:v>
                </c:pt>
                <c:pt idx="615">
                  <c:v>30749999999.999565</c:v>
                </c:pt>
                <c:pt idx="616">
                  <c:v>30799999999.999565</c:v>
                </c:pt>
                <c:pt idx="617">
                  <c:v>30849999999.999565</c:v>
                </c:pt>
                <c:pt idx="618">
                  <c:v>30899999999.999565</c:v>
                </c:pt>
                <c:pt idx="619">
                  <c:v>30949999999.999561</c:v>
                </c:pt>
                <c:pt idx="620">
                  <c:v>30999999999.999561</c:v>
                </c:pt>
                <c:pt idx="621">
                  <c:v>31049999999.999561</c:v>
                </c:pt>
                <c:pt idx="622">
                  <c:v>31099999999.999557</c:v>
                </c:pt>
                <c:pt idx="623">
                  <c:v>31149999999.999557</c:v>
                </c:pt>
                <c:pt idx="624">
                  <c:v>31199999999.999557</c:v>
                </c:pt>
                <c:pt idx="625">
                  <c:v>31249999999.999557</c:v>
                </c:pt>
                <c:pt idx="626">
                  <c:v>31299999999.999554</c:v>
                </c:pt>
                <c:pt idx="627">
                  <c:v>31349999999.999554</c:v>
                </c:pt>
                <c:pt idx="628">
                  <c:v>31399999999.999554</c:v>
                </c:pt>
                <c:pt idx="629">
                  <c:v>31449999999.99955</c:v>
                </c:pt>
                <c:pt idx="630">
                  <c:v>31499999999.99955</c:v>
                </c:pt>
                <c:pt idx="631">
                  <c:v>31549999999.99955</c:v>
                </c:pt>
                <c:pt idx="632">
                  <c:v>31599999999.99955</c:v>
                </c:pt>
                <c:pt idx="633">
                  <c:v>31649999999.999546</c:v>
                </c:pt>
                <c:pt idx="634">
                  <c:v>31699999999.999546</c:v>
                </c:pt>
                <c:pt idx="635">
                  <c:v>31749999999.999546</c:v>
                </c:pt>
                <c:pt idx="636">
                  <c:v>31799999999.999546</c:v>
                </c:pt>
                <c:pt idx="637">
                  <c:v>31849999999.999542</c:v>
                </c:pt>
                <c:pt idx="638">
                  <c:v>31899999999.999542</c:v>
                </c:pt>
                <c:pt idx="639">
                  <c:v>31949999999.999542</c:v>
                </c:pt>
                <c:pt idx="640">
                  <c:v>31999999999.999538</c:v>
                </c:pt>
                <c:pt idx="641">
                  <c:v>32049999999.999538</c:v>
                </c:pt>
                <c:pt idx="642">
                  <c:v>32099999999.999538</c:v>
                </c:pt>
                <c:pt idx="643">
                  <c:v>32149999999.999538</c:v>
                </c:pt>
                <c:pt idx="644">
                  <c:v>32199999999.999535</c:v>
                </c:pt>
                <c:pt idx="645">
                  <c:v>32249999999.999535</c:v>
                </c:pt>
                <c:pt idx="646">
                  <c:v>32299999999.999535</c:v>
                </c:pt>
                <c:pt idx="647">
                  <c:v>32349999999.999531</c:v>
                </c:pt>
                <c:pt idx="648">
                  <c:v>32399999999.999531</c:v>
                </c:pt>
                <c:pt idx="649">
                  <c:v>32449999999.999531</c:v>
                </c:pt>
                <c:pt idx="650">
                  <c:v>32499999999.999531</c:v>
                </c:pt>
                <c:pt idx="651">
                  <c:v>32549999999.999527</c:v>
                </c:pt>
                <c:pt idx="652">
                  <c:v>32599999999.999527</c:v>
                </c:pt>
                <c:pt idx="653">
                  <c:v>32649999999.999527</c:v>
                </c:pt>
                <c:pt idx="654">
                  <c:v>32699999999.999523</c:v>
                </c:pt>
                <c:pt idx="655">
                  <c:v>32749999999.999523</c:v>
                </c:pt>
                <c:pt idx="656">
                  <c:v>32799999999.999523</c:v>
                </c:pt>
                <c:pt idx="657">
                  <c:v>32849999999.999523</c:v>
                </c:pt>
                <c:pt idx="658">
                  <c:v>32899999999.999519</c:v>
                </c:pt>
                <c:pt idx="659">
                  <c:v>32949999999.999519</c:v>
                </c:pt>
                <c:pt idx="660">
                  <c:v>32999999999.999519</c:v>
                </c:pt>
                <c:pt idx="661">
                  <c:v>33049999999.999519</c:v>
                </c:pt>
                <c:pt idx="662">
                  <c:v>33099999999.999519</c:v>
                </c:pt>
                <c:pt idx="663">
                  <c:v>33149999999.999519</c:v>
                </c:pt>
                <c:pt idx="664">
                  <c:v>33199999999.999519</c:v>
                </c:pt>
                <c:pt idx="665">
                  <c:v>33249999999.999519</c:v>
                </c:pt>
                <c:pt idx="666">
                  <c:v>33299999999.999519</c:v>
                </c:pt>
                <c:pt idx="667">
                  <c:v>33349999999.999519</c:v>
                </c:pt>
                <c:pt idx="668">
                  <c:v>33399999999.999519</c:v>
                </c:pt>
                <c:pt idx="669">
                  <c:v>33449999999.999508</c:v>
                </c:pt>
                <c:pt idx="670">
                  <c:v>33499999999.999508</c:v>
                </c:pt>
                <c:pt idx="671">
                  <c:v>33549999999.999508</c:v>
                </c:pt>
                <c:pt idx="672">
                  <c:v>33599999999.999504</c:v>
                </c:pt>
                <c:pt idx="673">
                  <c:v>33649999999.999504</c:v>
                </c:pt>
                <c:pt idx="674">
                  <c:v>33699999999.999504</c:v>
                </c:pt>
                <c:pt idx="675">
                  <c:v>33749999999.999504</c:v>
                </c:pt>
                <c:pt idx="676">
                  <c:v>33799999999.9995</c:v>
                </c:pt>
                <c:pt idx="677">
                  <c:v>33849999999.9995</c:v>
                </c:pt>
                <c:pt idx="678">
                  <c:v>33899999999.9995</c:v>
                </c:pt>
                <c:pt idx="679">
                  <c:v>33949999999.9995</c:v>
                </c:pt>
                <c:pt idx="680">
                  <c:v>33999999999.9995</c:v>
                </c:pt>
                <c:pt idx="681">
                  <c:v>34049999999.9995</c:v>
                </c:pt>
                <c:pt idx="682">
                  <c:v>34099999999.9995</c:v>
                </c:pt>
                <c:pt idx="683">
                  <c:v>34149999999.9995</c:v>
                </c:pt>
                <c:pt idx="684">
                  <c:v>34199999999.9995</c:v>
                </c:pt>
                <c:pt idx="685">
                  <c:v>34249999999.9995</c:v>
                </c:pt>
                <c:pt idx="686">
                  <c:v>34299999999.9995</c:v>
                </c:pt>
                <c:pt idx="687">
                  <c:v>34349999999.999489</c:v>
                </c:pt>
                <c:pt idx="688">
                  <c:v>34399999999.999474</c:v>
                </c:pt>
                <c:pt idx="689">
                  <c:v>34449999999.999474</c:v>
                </c:pt>
                <c:pt idx="690">
                  <c:v>34499999999.999474</c:v>
                </c:pt>
                <c:pt idx="691">
                  <c:v>34549999999.999474</c:v>
                </c:pt>
                <c:pt idx="692">
                  <c:v>34599999999.999474</c:v>
                </c:pt>
                <c:pt idx="693">
                  <c:v>34649999999.999474</c:v>
                </c:pt>
                <c:pt idx="694">
                  <c:v>34699999999.999474</c:v>
                </c:pt>
                <c:pt idx="695">
                  <c:v>34749999999.999474</c:v>
                </c:pt>
                <c:pt idx="696">
                  <c:v>34799999999.999474</c:v>
                </c:pt>
                <c:pt idx="697">
                  <c:v>34849999999.999474</c:v>
                </c:pt>
                <c:pt idx="698">
                  <c:v>34899999999.999474</c:v>
                </c:pt>
                <c:pt idx="699">
                  <c:v>34949999999.999474</c:v>
                </c:pt>
                <c:pt idx="700">
                  <c:v>34999999999.999474</c:v>
                </c:pt>
                <c:pt idx="701">
                  <c:v>35049999999.999474</c:v>
                </c:pt>
                <c:pt idx="702">
                  <c:v>35099999999.999474</c:v>
                </c:pt>
                <c:pt idx="703">
                  <c:v>35149999999.999474</c:v>
                </c:pt>
                <c:pt idx="704">
                  <c:v>35199999999.999474</c:v>
                </c:pt>
                <c:pt idx="705">
                  <c:v>35249999999.999474</c:v>
                </c:pt>
                <c:pt idx="706">
                  <c:v>35299999999.999466</c:v>
                </c:pt>
                <c:pt idx="707">
                  <c:v>35349999999.999466</c:v>
                </c:pt>
                <c:pt idx="708">
                  <c:v>35399999999.999466</c:v>
                </c:pt>
                <c:pt idx="709">
                  <c:v>35449999999.999466</c:v>
                </c:pt>
                <c:pt idx="710">
                  <c:v>35499999999.999466</c:v>
                </c:pt>
                <c:pt idx="711">
                  <c:v>35549999999.999466</c:v>
                </c:pt>
                <c:pt idx="712">
                  <c:v>35599999999.999466</c:v>
                </c:pt>
                <c:pt idx="713">
                  <c:v>35649999999.999458</c:v>
                </c:pt>
                <c:pt idx="714">
                  <c:v>35699999999.999458</c:v>
                </c:pt>
                <c:pt idx="715">
                  <c:v>35749999999.999458</c:v>
                </c:pt>
                <c:pt idx="716">
                  <c:v>35799999999.999458</c:v>
                </c:pt>
                <c:pt idx="717">
                  <c:v>35849999999.999458</c:v>
                </c:pt>
                <c:pt idx="718">
                  <c:v>35899999999.999458</c:v>
                </c:pt>
                <c:pt idx="719">
                  <c:v>35949999999.999458</c:v>
                </c:pt>
                <c:pt idx="720">
                  <c:v>35999999999.999458</c:v>
                </c:pt>
                <c:pt idx="721">
                  <c:v>36049999999.999451</c:v>
                </c:pt>
                <c:pt idx="722">
                  <c:v>36099999999.999451</c:v>
                </c:pt>
                <c:pt idx="723">
                  <c:v>36149999999.999451</c:v>
                </c:pt>
                <c:pt idx="724">
                  <c:v>36199999999.999451</c:v>
                </c:pt>
                <c:pt idx="725">
                  <c:v>36249999999.999451</c:v>
                </c:pt>
                <c:pt idx="726">
                  <c:v>36299999999.999451</c:v>
                </c:pt>
                <c:pt idx="727">
                  <c:v>36349999999.999451</c:v>
                </c:pt>
                <c:pt idx="728">
                  <c:v>36399999999.999435</c:v>
                </c:pt>
                <c:pt idx="729">
                  <c:v>36449999999.999435</c:v>
                </c:pt>
                <c:pt idx="730">
                  <c:v>36499999999.999435</c:v>
                </c:pt>
                <c:pt idx="731">
                  <c:v>36549999999.999435</c:v>
                </c:pt>
                <c:pt idx="732">
                  <c:v>36599999999.999435</c:v>
                </c:pt>
                <c:pt idx="733">
                  <c:v>36649999999.999435</c:v>
                </c:pt>
                <c:pt idx="734">
                  <c:v>36699999999.999435</c:v>
                </c:pt>
                <c:pt idx="735">
                  <c:v>36749999999.999435</c:v>
                </c:pt>
                <c:pt idx="736">
                  <c:v>36799999999.999435</c:v>
                </c:pt>
                <c:pt idx="737">
                  <c:v>36849999999.999435</c:v>
                </c:pt>
                <c:pt idx="738">
                  <c:v>36899999999.999435</c:v>
                </c:pt>
                <c:pt idx="739">
                  <c:v>36949999999.999435</c:v>
                </c:pt>
                <c:pt idx="740">
                  <c:v>36999999999.999435</c:v>
                </c:pt>
                <c:pt idx="741">
                  <c:v>37049999999.999435</c:v>
                </c:pt>
                <c:pt idx="742">
                  <c:v>37099999999.999428</c:v>
                </c:pt>
                <c:pt idx="743">
                  <c:v>37149999999.999428</c:v>
                </c:pt>
                <c:pt idx="744">
                  <c:v>37199999999.999428</c:v>
                </c:pt>
                <c:pt idx="745">
                  <c:v>37249999999.999428</c:v>
                </c:pt>
                <c:pt idx="746">
                  <c:v>37299999999.999428</c:v>
                </c:pt>
                <c:pt idx="747">
                  <c:v>37349999999.999428</c:v>
                </c:pt>
                <c:pt idx="748">
                  <c:v>37399999999.999428</c:v>
                </c:pt>
                <c:pt idx="749">
                  <c:v>37449999999.99942</c:v>
                </c:pt>
                <c:pt idx="750">
                  <c:v>37499999999.99942</c:v>
                </c:pt>
                <c:pt idx="751">
                  <c:v>37549999999.99942</c:v>
                </c:pt>
                <c:pt idx="752">
                  <c:v>37599999999.99942</c:v>
                </c:pt>
                <c:pt idx="753">
                  <c:v>37649999999.99942</c:v>
                </c:pt>
                <c:pt idx="754">
                  <c:v>37699999999.99942</c:v>
                </c:pt>
                <c:pt idx="755">
                  <c:v>37749999999.99942</c:v>
                </c:pt>
                <c:pt idx="756">
                  <c:v>37799999999.999405</c:v>
                </c:pt>
                <c:pt idx="757">
                  <c:v>37849999999.999405</c:v>
                </c:pt>
                <c:pt idx="758">
                  <c:v>37899999999.999405</c:v>
                </c:pt>
                <c:pt idx="759">
                  <c:v>37949999999.999405</c:v>
                </c:pt>
                <c:pt idx="760">
                  <c:v>37999999999.999405</c:v>
                </c:pt>
                <c:pt idx="761">
                  <c:v>38049999999.999405</c:v>
                </c:pt>
                <c:pt idx="762">
                  <c:v>38099999999.999405</c:v>
                </c:pt>
                <c:pt idx="763">
                  <c:v>38149999999.999405</c:v>
                </c:pt>
                <c:pt idx="764">
                  <c:v>38199999999.999405</c:v>
                </c:pt>
                <c:pt idx="765">
                  <c:v>38249999999.999405</c:v>
                </c:pt>
                <c:pt idx="766">
                  <c:v>38299999999.999405</c:v>
                </c:pt>
                <c:pt idx="767">
                  <c:v>38349999999.999405</c:v>
                </c:pt>
                <c:pt idx="768">
                  <c:v>38399999999.999405</c:v>
                </c:pt>
                <c:pt idx="769">
                  <c:v>38449999999.999405</c:v>
                </c:pt>
                <c:pt idx="770">
                  <c:v>38499999999.999405</c:v>
                </c:pt>
                <c:pt idx="771">
                  <c:v>38549999999.999397</c:v>
                </c:pt>
                <c:pt idx="772">
                  <c:v>38599999999.999397</c:v>
                </c:pt>
                <c:pt idx="773">
                  <c:v>38649999999.999397</c:v>
                </c:pt>
                <c:pt idx="774">
                  <c:v>38699999999.999397</c:v>
                </c:pt>
                <c:pt idx="775">
                  <c:v>38749999999.999397</c:v>
                </c:pt>
                <c:pt idx="776">
                  <c:v>38799999999.999397</c:v>
                </c:pt>
                <c:pt idx="777">
                  <c:v>38849999999.999397</c:v>
                </c:pt>
                <c:pt idx="778">
                  <c:v>38899999999.99939</c:v>
                </c:pt>
                <c:pt idx="779">
                  <c:v>38949999999.99939</c:v>
                </c:pt>
                <c:pt idx="780">
                  <c:v>38999999999.99939</c:v>
                </c:pt>
                <c:pt idx="781">
                  <c:v>39049999999.99939</c:v>
                </c:pt>
                <c:pt idx="782">
                  <c:v>39099999999.99939</c:v>
                </c:pt>
                <c:pt idx="783">
                  <c:v>39149999999.99939</c:v>
                </c:pt>
                <c:pt idx="784">
                  <c:v>39199999999.99939</c:v>
                </c:pt>
                <c:pt idx="785">
                  <c:v>39249999999.999374</c:v>
                </c:pt>
                <c:pt idx="786">
                  <c:v>39299999999.999374</c:v>
                </c:pt>
                <c:pt idx="787">
                  <c:v>39349999999.999374</c:v>
                </c:pt>
                <c:pt idx="788">
                  <c:v>39399999999.999374</c:v>
                </c:pt>
                <c:pt idx="789">
                  <c:v>39449999999.999374</c:v>
                </c:pt>
                <c:pt idx="790">
                  <c:v>39499999999.999374</c:v>
                </c:pt>
                <c:pt idx="791">
                  <c:v>39549999999.999374</c:v>
                </c:pt>
                <c:pt idx="792">
                  <c:v>39599999999.999374</c:v>
                </c:pt>
                <c:pt idx="793">
                  <c:v>39649999999.999374</c:v>
                </c:pt>
                <c:pt idx="794">
                  <c:v>39699999999.999374</c:v>
                </c:pt>
                <c:pt idx="795">
                  <c:v>39749999999.999374</c:v>
                </c:pt>
                <c:pt idx="796">
                  <c:v>39799999999.999374</c:v>
                </c:pt>
                <c:pt idx="797">
                  <c:v>39849999999.999374</c:v>
                </c:pt>
                <c:pt idx="798">
                  <c:v>39899999999.999374</c:v>
                </c:pt>
                <c:pt idx="799">
                  <c:v>39949999999.999367</c:v>
                </c:pt>
                <c:pt idx="800">
                  <c:v>39999999999.999367</c:v>
                </c:pt>
                <c:pt idx="801">
                  <c:v>40049999999.999367</c:v>
                </c:pt>
                <c:pt idx="802">
                  <c:v>40099999999.999367</c:v>
                </c:pt>
                <c:pt idx="803">
                  <c:v>40149999999.999367</c:v>
                </c:pt>
                <c:pt idx="804">
                  <c:v>40199999999.999367</c:v>
                </c:pt>
                <c:pt idx="805">
                  <c:v>40249999999.999367</c:v>
                </c:pt>
                <c:pt idx="806">
                  <c:v>40299999999.999367</c:v>
                </c:pt>
                <c:pt idx="807">
                  <c:v>40349999999.999359</c:v>
                </c:pt>
                <c:pt idx="808">
                  <c:v>40399999999.999359</c:v>
                </c:pt>
                <c:pt idx="809">
                  <c:v>40449999999.999359</c:v>
                </c:pt>
                <c:pt idx="810">
                  <c:v>40499999999.999359</c:v>
                </c:pt>
                <c:pt idx="811">
                  <c:v>40549999999.999359</c:v>
                </c:pt>
                <c:pt idx="812">
                  <c:v>40599999999.999359</c:v>
                </c:pt>
                <c:pt idx="813">
                  <c:v>40649999999.999359</c:v>
                </c:pt>
                <c:pt idx="814">
                  <c:v>40699999999.999352</c:v>
                </c:pt>
                <c:pt idx="815">
                  <c:v>40749999999.999352</c:v>
                </c:pt>
                <c:pt idx="816">
                  <c:v>40799999999.999352</c:v>
                </c:pt>
                <c:pt idx="817">
                  <c:v>40849999999.999352</c:v>
                </c:pt>
                <c:pt idx="818">
                  <c:v>40899999999.999352</c:v>
                </c:pt>
                <c:pt idx="819">
                  <c:v>40949999999.999352</c:v>
                </c:pt>
                <c:pt idx="820">
                  <c:v>40999999999.999352</c:v>
                </c:pt>
                <c:pt idx="821">
                  <c:v>41049999999.999344</c:v>
                </c:pt>
                <c:pt idx="822">
                  <c:v>41099999999.999344</c:v>
                </c:pt>
                <c:pt idx="823">
                  <c:v>41149999999.999344</c:v>
                </c:pt>
                <c:pt idx="824">
                  <c:v>41199999999.999344</c:v>
                </c:pt>
                <c:pt idx="825">
                  <c:v>41249999999.999344</c:v>
                </c:pt>
                <c:pt idx="826">
                  <c:v>41299999999.999344</c:v>
                </c:pt>
                <c:pt idx="827">
                  <c:v>41349999999.999344</c:v>
                </c:pt>
                <c:pt idx="828">
                  <c:v>41399999999.999336</c:v>
                </c:pt>
                <c:pt idx="829">
                  <c:v>41449999999.999336</c:v>
                </c:pt>
                <c:pt idx="830">
                  <c:v>41499999999.999336</c:v>
                </c:pt>
                <c:pt idx="831">
                  <c:v>41549999999.999336</c:v>
                </c:pt>
                <c:pt idx="832">
                  <c:v>41599999999.999336</c:v>
                </c:pt>
                <c:pt idx="833">
                  <c:v>41649999999.999336</c:v>
                </c:pt>
                <c:pt idx="834">
                  <c:v>41699999999.999336</c:v>
                </c:pt>
                <c:pt idx="835">
                  <c:v>41749999999.999329</c:v>
                </c:pt>
                <c:pt idx="836">
                  <c:v>41799999999.999329</c:v>
                </c:pt>
                <c:pt idx="837">
                  <c:v>41849999999.999329</c:v>
                </c:pt>
                <c:pt idx="838">
                  <c:v>41899999999.999329</c:v>
                </c:pt>
                <c:pt idx="839">
                  <c:v>41949999999.999329</c:v>
                </c:pt>
                <c:pt idx="840">
                  <c:v>41999999999.999329</c:v>
                </c:pt>
                <c:pt idx="841">
                  <c:v>42049999999.999329</c:v>
                </c:pt>
                <c:pt idx="842">
                  <c:v>42099999999.999321</c:v>
                </c:pt>
                <c:pt idx="843">
                  <c:v>42149999999.999321</c:v>
                </c:pt>
                <c:pt idx="844">
                  <c:v>42199999999.999321</c:v>
                </c:pt>
                <c:pt idx="845">
                  <c:v>42249999999.999321</c:v>
                </c:pt>
                <c:pt idx="846">
                  <c:v>42299999999.999321</c:v>
                </c:pt>
                <c:pt idx="847">
                  <c:v>42349999999.999321</c:v>
                </c:pt>
                <c:pt idx="848">
                  <c:v>42399999999.999321</c:v>
                </c:pt>
                <c:pt idx="849">
                  <c:v>42449999999.999306</c:v>
                </c:pt>
                <c:pt idx="850">
                  <c:v>42499999999.999306</c:v>
                </c:pt>
                <c:pt idx="851">
                  <c:v>42549999999.999306</c:v>
                </c:pt>
                <c:pt idx="852">
                  <c:v>42599999999.999306</c:v>
                </c:pt>
                <c:pt idx="853">
                  <c:v>42649999999.999306</c:v>
                </c:pt>
                <c:pt idx="854">
                  <c:v>42699999999.999306</c:v>
                </c:pt>
                <c:pt idx="855">
                  <c:v>42749999999.999306</c:v>
                </c:pt>
                <c:pt idx="856">
                  <c:v>42799999999.999306</c:v>
                </c:pt>
                <c:pt idx="857">
                  <c:v>42849999999.999306</c:v>
                </c:pt>
                <c:pt idx="858">
                  <c:v>42899999999.999306</c:v>
                </c:pt>
                <c:pt idx="859">
                  <c:v>42949999999.999306</c:v>
                </c:pt>
                <c:pt idx="860">
                  <c:v>42999999999.999306</c:v>
                </c:pt>
                <c:pt idx="861">
                  <c:v>43049999999.999306</c:v>
                </c:pt>
                <c:pt idx="862">
                  <c:v>43099999999.999306</c:v>
                </c:pt>
                <c:pt idx="863">
                  <c:v>43149999999.999306</c:v>
                </c:pt>
                <c:pt idx="864">
                  <c:v>43199999999.999298</c:v>
                </c:pt>
                <c:pt idx="865">
                  <c:v>43249999999.999298</c:v>
                </c:pt>
                <c:pt idx="866">
                  <c:v>43299999999.999298</c:v>
                </c:pt>
                <c:pt idx="867">
                  <c:v>43349999999.999298</c:v>
                </c:pt>
                <c:pt idx="868">
                  <c:v>43399999999.999298</c:v>
                </c:pt>
                <c:pt idx="869">
                  <c:v>43449999999.999298</c:v>
                </c:pt>
                <c:pt idx="870">
                  <c:v>43499999999.999298</c:v>
                </c:pt>
                <c:pt idx="871">
                  <c:v>43549999999.99929</c:v>
                </c:pt>
                <c:pt idx="872">
                  <c:v>43599999999.99929</c:v>
                </c:pt>
                <c:pt idx="873">
                  <c:v>43649999999.99929</c:v>
                </c:pt>
                <c:pt idx="874">
                  <c:v>43699999999.99929</c:v>
                </c:pt>
                <c:pt idx="875">
                  <c:v>43749999999.99929</c:v>
                </c:pt>
                <c:pt idx="876">
                  <c:v>43799999999.99929</c:v>
                </c:pt>
                <c:pt idx="877">
                  <c:v>43849999999.99929</c:v>
                </c:pt>
                <c:pt idx="878">
                  <c:v>43899999999.999275</c:v>
                </c:pt>
                <c:pt idx="879">
                  <c:v>43949999999.999275</c:v>
                </c:pt>
                <c:pt idx="880">
                  <c:v>43999999999.999275</c:v>
                </c:pt>
                <c:pt idx="881">
                  <c:v>44049999999.999275</c:v>
                </c:pt>
                <c:pt idx="882">
                  <c:v>44099999999.999275</c:v>
                </c:pt>
                <c:pt idx="883">
                  <c:v>44149999999.999275</c:v>
                </c:pt>
                <c:pt idx="884">
                  <c:v>44199999999.999275</c:v>
                </c:pt>
                <c:pt idx="885">
                  <c:v>44249999999.999275</c:v>
                </c:pt>
                <c:pt idx="886">
                  <c:v>44299999999.999275</c:v>
                </c:pt>
                <c:pt idx="887">
                  <c:v>44349999999.999275</c:v>
                </c:pt>
                <c:pt idx="888">
                  <c:v>44399999999.999275</c:v>
                </c:pt>
                <c:pt idx="889">
                  <c:v>44449999999.999275</c:v>
                </c:pt>
                <c:pt idx="890">
                  <c:v>44499999999.999275</c:v>
                </c:pt>
                <c:pt idx="891">
                  <c:v>44549999999.999275</c:v>
                </c:pt>
                <c:pt idx="892">
                  <c:v>44599999999.999268</c:v>
                </c:pt>
                <c:pt idx="893">
                  <c:v>44649999999.999268</c:v>
                </c:pt>
                <c:pt idx="894">
                  <c:v>44699999999.999268</c:v>
                </c:pt>
                <c:pt idx="895">
                  <c:v>44749999999.999268</c:v>
                </c:pt>
                <c:pt idx="896">
                  <c:v>44799999999.999268</c:v>
                </c:pt>
                <c:pt idx="897">
                  <c:v>44849999999.999268</c:v>
                </c:pt>
                <c:pt idx="898">
                  <c:v>44899999999.999268</c:v>
                </c:pt>
                <c:pt idx="899">
                  <c:v>44949999999.999268</c:v>
                </c:pt>
                <c:pt idx="900">
                  <c:v>44999999999.99926</c:v>
                </c:pt>
                <c:pt idx="901">
                  <c:v>45049999999.99926</c:v>
                </c:pt>
                <c:pt idx="902">
                  <c:v>45099999999.99926</c:v>
                </c:pt>
                <c:pt idx="903">
                  <c:v>45149999999.99926</c:v>
                </c:pt>
                <c:pt idx="904">
                  <c:v>45199999999.99926</c:v>
                </c:pt>
                <c:pt idx="905">
                  <c:v>45249999999.99926</c:v>
                </c:pt>
                <c:pt idx="906">
                  <c:v>45299999999.99926</c:v>
                </c:pt>
                <c:pt idx="907">
                  <c:v>45349999999.999252</c:v>
                </c:pt>
                <c:pt idx="908">
                  <c:v>45399999999.999252</c:v>
                </c:pt>
                <c:pt idx="909">
                  <c:v>45449999999.999252</c:v>
                </c:pt>
                <c:pt idx="910">
                  <c:v>45499999999.999252</c:v>
                </c:pt>
                <c:pt idx="911">
                  <c:v>45549999999.999252</c:v>
                </c:pt>
                <c:pt idx="912">
                  <c:v>45599999999.999252</c:v>
                </c:pt>
                <c:pt idx="913">
                  <c:v>45649999999.999252</c:v>
                </c:pt>
                <c:pt idx="914">
                  <c:v>45699999999.999245</c:v>
                </c:pt>
                <c:pt idx="915">
                  <c:v>45749999999.999245</c:v>
                </c:pt>
                <c:pt idx="916">
                  <c:v>45799999999.999245</c:v>
                </c:pt>
                <c:pt idx="917">
                  <c:v>45849999999.999245</c:v>
                </c:pt>
                <c:pt idx="918">
                  <c:v>45899999999.999245</c:v>
                </c:pt>
                <c:pt idx="919">
                  <c:v>45949999999.999245</c:v>
                </c:pt>
                <c:pt idx="920">
                  <c:v>45999999999.999245</c:v>
                </c:pt>
                <c:pt idx="921">
                  <c:v>46049999999.999237</c:v>
                </c:pt>
                <c:pt idx="922">
                  <c:v>46099999999.999237</c:v>
                </c:pt>
                <c:pt idx="923">
                  <c:v>46149999999.999237</c:v>
                </c:pt>
                <c:pt idx="924">
                  <c:v>46199999999.999237</c:v>
                </c:pt>
                <c:pt idx="925">
                  <c:v>46249999999.999237</c:v>
                </c:pt>
                <c:pt idx="926">
                  <c:v>46299999999.999237</c:v>
                </c:pt>
                <c:pt idx="927">
                  <c:v>46349999999.999237</c:v>
                </c:pt>
                <c:pt idx="928">
                  <c:v>46399999999.999229</c:v>
                </c:pt>
                <c:pt idx="929">
                  <c:v>46449999999.999229</c:v>
                </c:pt>
                <c:pt idx="930">
                  <c:v>46499999999.999229</c:v>
                </c:pt>
                <c:pt idx="931">
                  <c:v>46549999999.999229</c:v>
                </c:pt>
                <c:pt idx="932">
                  <c:v>46599999999.999229</c:v>
                </c:pt>
                <c:pt idx="933">
                  <c:v>46649999999.999229</c:v>
                </c:pt>
                <c:pt idx="934">
                  <c:v>46699999999.999229</c:v>
                </c:pt>
                <c:pt idx="935">
                  <c:v>46749999999.999222</c:v>
                </c:pt>
                <c:pt idx="936">
                  <c:v>46799999999.999222</c:v>
                </c:pt>
                <c:pt idx="937">
                  <c:v>46849999999.999222</c:v>
                </c:pt>
                <c:pt idx="938">
                  <c:v>46899999999.999222</c:v>
                </c:pt>
                <c:pt idx="939">
                  <c:v>46949999999.999222</c:v>
                </c:pt>
                <c:pt idx="940">
                  <c:v>46999999999.999222</c:v>
                </c:pt>
                <c:pt idx="941">
                  <c:v>47049999999.999222</c:v>
                </c:pt>
                <c:pt idx="942">
                  <c:v>47099999999.999222</c:v>
                </c:pt>
                <c:pt idx="943">
                  <c:v>47149999999.999214</c:v>
                </c:pt>
                <c:pt idx="944">
                  <c:v>47199999999.999214</c:v>
                </c:pt>
                <c:pt idx="945">
                  <c:v>47249999999.999214</c:v>
                </c:pt>
                <c:pt idx="946">
                  <c:v>47299999999.999214</c:v>
                </c:pt>
                <c:pt idx="947">
                  <c:v>47349999999.999214</c:v>
                </c:pt>
                <c:pt idx="948">
                  <c:v>47399999999.999214</c:v>
                </c:pt>
                <c:pt idx="949">
                  <c:v>47449999999.999214</c:v>
                </c:pt>
                <c:pt idx="950">
                  <c:v>47499999999.999207</c:v>
                </c:pt>
                <c:pt idx="951">
                  <c:v>47549999999.999207</c:v>
                </c:pt>
                <c:pt idx="952">
                  <c:v>47599999999.999207</c:v>
                </c:pt>
                <c:pt idx="953">
                  <c:v>47649999999.999207</c:v>
                </c:pt>
                <c:pt idx="954">
                  <c:v>47699999999.999207</c:v>
                </c:pt>
                <c:pt idx="955">
                  <c:v>47749999999.999207</c:v>
                </c:pt>
                <c:pt idx="956">
                  <c:v>47799999999.999207</c:v>
                </c:pt>
                <c:pt idx="957">
                  <c:v>47849999999.999199</c:v>
                </c:pt>
                <c:pt idx="958">
                  <c:v>47899999999.999199</c:v>
                </c:pt>
                <c:pt idx="959">
                  <c:v>47949999999.999199</c:v>
                </c:pt>
                <c:pt idx="960">
                  <c:v>47999999999.999199</c:v>
                </c:pt>
                <c:pt idx="961">
                  <c:v>48049999999.999199</c:v>
                </c:pt>
                <c:pt idx="962">
                  <c:v>48099999999.999199</c:v>
                </c:pt>
                <c:pt idx="963">
                  <c:v>48149999999.999199</c:v>
                </c:pt>
                <c:pt idx="964">
                  <c:v>48199999999.999191</c:v>
                </c:pt>
                <c:pt idx="965">
                  <c:v>48249999999.999191</c:v>
                </c:pt>
                <c:pt idx="966">
                  <c:v>48299999999.999191</c:v>
                </c:pt>
                <c:pt idx="967">
                  <c:v>48349999999.999191</c:v>
                </c:pt>
                <c:pt idx="968">
                  <c:v>48399999999.999191</c:v>
                </c:pt>
                <c:pt idx="969">
                  <c:v>48449999999.999191</c:v>
                </c:pt>
                <c:pt idx="970">
                  <c:v>48499999999.999191</c:v>
                </c:pt>
                <c:pt idx="971">
                  <c:v>48549999999.999184</c:v>
                </c:pt>
                <c:pt idx="972">
                  <c:v>48599999999.999184</c:v>
                </c:pt>
                <c:pt idx="973">
                  <c:v>48649999999.999184</c:v>
                </c:pt>
                <c:pt idx="974">
                  <c:v>48699999999.999184</c:v>
                </c:pt>
                <c:pt idx="975">
                  <c:v>48749999999.999184</c:v>
                </c:pt>
                <c:pt idx="976">
                  <c:v>48799999999.999184</c:v>
                </c:pt>
                <c:pt idx="977">
                  <c:v>48849999999.999184</c:v>
                </c:pt>
                <c:pt idx="978">
                  <c:v>48899999999.999176</c:v>
                </c:pt>
                <c:pt idx="979">
                  <c:v>48949999999.999176</c:v>
                </c:pt>
                <c:pt idx="980">
                  <c:v>48999999999.999176</c:v>
                </c:pt>
                <c:pt idx="981">
                  <c:v>49049999999.999176</c:v>
                </c:pt>
                <c:pt idx="982">
                  <c:v>49099999999.999176</c:v>
                </c:pt>
                <c:pt idx="983">
                  <c:v>49149999999.999176</c:v>
                </c:pt>
                <c:pt idx="984">
                  <c:v>49199999999.999176</c:v>
                </c:pt>
                <c:pt idx="985">
                  <c:v>49249999999.999176</c:v>
                </c:pt>
                <c:pt idx="986">
                  <c:v>49299999999.999168</c:v>
                </c:pt>
                <c:pt idx="987">
                  <c:v>49349999999.999168</c:v>
                </c:pt>
                <c:pt idx="988">
                  <c:v>49399999999.999168</c:v>
                </c:pt>
                <c:pt idx="989">
                  <c:v>49449999999.999168</c:v>
                </c:pt>
                <c:pt idx="990">
                  <c:v>49499999999.999168</c:v>
                </c:pt>
                <c:pt idx="991">
                  <c:v>49549999999.999168</c:v>
                </c:pt>
                <c:pt idx="992">
                  <c:v>49599999999.999168</c:v>
                </c:pt>
                <c:pt idx="993">
                  <c:v>49649999999.999161</c:v>
                </c:pt>
                <c:pt idx="994">
                  <c:v>49699999999.999161</c:v>
                </c:pt>
                <c:pt idx="995">
                  <c:v>49749999999.999161</c:v>
                </c:pt>
                <c:pt idx="996">
                  <c:v>49799999999.999161</c:v>
                </c:pt>
                <c:pt idx="997">
                  <c:v>49849999999.999161</c:v>
                </c:pt>
                <c:pt idx="998">
                  <c:v>49899999999.999161</c:v>
                </c:pt>
                <c:pt idx="999">
                  <c:v>49949999999.999161</c:v>
                </c:pt>
                <c:pt idx="1000">
                  <c:v>49999999999.999153</c:v>
                </c:pt>
                <c:pt idx="1001">
                  <c:v>50049999999.999153</c:v>
                </c:pt>
                <c:pt idx="1002">
                  <c:v>50099999999.999153</c:v>
                </c:pt>
                <c:pt idx="1003">
                  <c:v>50149999999.999153</c:v>
                </c:pt>
                <c:pt idx="1004">
                  <c:v>50199999999.999153</c:v>
                </c:pt>
                <c:pt idx="1005">
                  <c:v>50249999999.999153</c:v>
                </c:pt>
                <c:pt idx="1006">
                  <c:v>50299999999.999153</c:v>
                </c:pt>
                <c:pt idx="1007">
                  <c:v>50349999999.999146</c:v>
                </c:pt>
                <c:pt idx="1008">
                  <c:v>50399999999.999146</c:v>
                </c:pt>
                <c:pt idx="1009">
                  <c:v>50449999999.999146</c:v>
                </c:pt>
                <c:pt idx="1010">
                  <c:v>50499999999.999146</c:v>
                </c:pt>
                <c:pt idx="1011">
                  <c:v>50549999999.999146</c:v>
                </c:pt>
                <c:pt idx="1012">
                  <c:v>50599999999.999146</c:v>
                </c:pt>
                <c:pt idx="1013">
                  <c:v>50649999999.999146</c:v>
                </c:pt>
                <c:pt idx="1014">
                  <c:v>50699999999.999138</c:v>
                </c:pt>
                <c:pt idx="1015">
                  <c:v>50749999999.999138</c:v>
                </c:pt>
                <c:pt idx="1016">
                  <c:v>50799999999.999138</c:v>
                </c:pt>
                <c:pt idx="1017">
                  <c:v>50849999999.999138</c:v>
                </c:pt>
                <c:pt idx="1018">
                  <c:v>50899999999.999138</c:v>
                </c:pt>
                <c:pt idx="1019">
                  <c:v>50949999999.999138</c:v>
                </c:pt>
                <c:pt idx="1020">
                  <c:v>50999999999.999138</c:v>
                </c:pt>
                <c:pt idx="1021">
                  <c:v>51049999999.99913</c:v>
                </c:pt>
                <c:pt idx="1022">
                  <c:v>51099999999.99913</c:v>
                </c:pt>
                <c:pt idx="1023">
                  <c:v>51149999999.99913</c:v>
                </c:pt>
                <c:pt idx="1024">
                  <c:v>51199999999.99913</c:v>
                </c:pt>
                <c:pt idx="1025">
                  <c:v>51249999999.99913</c:v>
                </c:pt>
                <c:pt idx="1026">
                  <c:v>51299999999.99913</c:v>
                </c:pt>
                <c:pt idx="1027">
                  <c:v>51349999999.99913</c:v>
                </c:pt>
                <c:pt idx="1028">
                  <c:v>51399999999.999123</c:v>
                </c:pt>
                <c:pt idx="1029">
                  <c:v>51449999999.999123</c:v>
                </c:pt>
                <c:pt idx="1030">
                  <c:v>51499999999.999123</c:v>
                </c:pt>
                <c:pt idx="1031">
                  <c:v>51549999999.999123</c:v>
                </c:pt>
                <c:pt idx="1032">
                  <c:v>51599999999.999123</c:v>
                </c:pt>
                <c:pt idx="1033">
                  <c:v>51649999999.999123</c:v>
                </c:pt>
                <c:pt idx="1034">
                  <c:v>51699999999.999123</c:v>
                </c:pt>
                <c:pt idx="1035">
                  <c:v>51749999999.999123</c:v>
                </c:pt>
                <c:pt idx="1036">
                  <c:v>51799999999.999115</c:v>
                </c:pt>
                <c:pt idx="1037">
                  <c:v>51849999999.999115</c:v>
                </c:pt>
                <c:pt idx="1038">
                  <c:v>51899999999.999115</c:v>
                </c:pt>
                <c:pt idx="1039">
                  <c:v>51949999999.999115</c:v>
                </c:pt>
                <c:pt idx="1040">
                  <c:v>51999999999.999115</c:v>
                </c:pt>
                <c:pt idx="1041">
                  <c:v>52049999999.999115</c:v>
                </c:pt>
                <c:pt idx="1042">
                  <c:v>52099999999.999115</c:v>
                </c:pt>
                <c:pt idx="1043">
                  <c:v>52149999999.999107</c:v>
                </c:pt>
                <c:pt idx="1044">
                  <c:v>52199999999.999107</c:v>
                </c:pt>
                <c:pt idx="1045">
                  <c:v>52249999999.999107</c:v>
                </c:pt>
                <c:pt idx="1046">
                  <c:v>52299999999.999107</c:v>
                </c:pt>
                <c:pt idx="1047">
                  <c:v>52349999999.999107</c:v>
                </c:pt>
                <c:pt idx="1048">
                  <c:v>52399999999.999107</c:v>
                </c:pt>
                <c:pt idx="1049">
                  <c:v>52449999999.999107</c:v>
                </c:pt>
                <c:pt idx="1050">
                  <c:v>52499999999.9991</c:v>
                </c:pt>
                <c:pt idx="1051">
                  <c:v>52549999999.9991</c:v>
                </c:pt>
                <c:pt idx="1052">
                  <c:v>52599999999.9991</c:v>
                </c:pt>
                <c:pt idx="1053">
                  <c:v>52649999999.9991</c:v>
                </c:pt>
                <c:pt idx="1054">
                  <c:v>52699999999.9991</c:v>
                </c:pt>
                <c:pt idx="1055">
                  <c:v>52749999999.9991</c:v>
                </c:pt>
                <c:pt idx="1056">
                  <c:v>52799999999.9991</c:v>
                </c:pt>
                <c:pt idx="1057">
                  <c:v>52849999999.999092</c:v>
                </c:pt>
                <c:pt idx="1058">
                  <c:v>52899999999.999092</c:v>
                </c:pt>
                <c:pt idx="1059">
                  <c:v>52949999999.999092</c:v>
                </c:pt>
                <c:pt idx="1060">
                  <c:v>52999999999.999092</c:v>
                </c:pt>
                <c:pt idx="1061">
                  <c:v>53049999999.999092</c:v>
                </c:pt>
                <c:pt idx="1062">
                  <c:v>53099999999.999092</c:v>
                </c:pt>
                <c:pt idx="1063">
                  <c:v>53149999999.999092</c:v>
                </c:pt>
                <c:pt idx="1064">
                  <c:v>53199999999.999084</c:v>
                </c:pt>
                <c:pt idx="1065">
                  <c:v>53249999999.999084</c:v>
                </c:pt>
                <c:pt idx="1066">
                  <c:v>53299999999.999084</c:v>
                </c:pt>
                <c:pt idx="1067">
                  <c:v>53349999999.999084</c:v>
                </c:pt>
                <c:pt idx="1068">
                  <c:v>53399999999.999084</c:v>
                </c:pt>
                <c:pt idx="1069">
                  <c:v>53449999999.999084</c:v>
                </c:pt>
                <c:pt idx="1070">
                  <c:v>53499999999.999084</c:v>
                </c:pt>
                <c:pt idx="1071">
                  <c:v>53549999999.999077</c:v>
                </c:pt>
                <c:pt idx="1072">
                  <c:v>53599999999.999077</c:v>
                </c:pt>
                <c:pt idx="1073">
                  <c:v>53649999999.999077</c:v>
                </c:pt>
                <c:pt idx="1074">
                  <c:v>53699999999.999077</c:v>
                </c:pt>
                <c:pt idx="1075">
                  <c:v>53749999999.999077</c:v>
                </c:pt>
                <c:pt idx="1076">
                  <c:v>53799999999.999077</c:v>
                </c:pt>
                <c:pt idx="1077">
                  <c:v>53849999999.999077</c:v>
                </c:pt>
                <c:pt idx="1078">
                  <c:v>53899999999.999077</c:v>
                </c:pt>
                <c:pt idx="1079">
                  <c:v>53949999999.999069</c:v>
                </c:pt>
                <c:pt idx="1080">
                  <c:v>53999999999.999069</c:v>
                </c:pt>
                <c:pt idx="1081">
                  <c:v>54049999999.999069</c:v>
                </c:pt>
                <c:pt idx="1082">
                  <c:v>54099999999.999069</c:v>
                </c:pt>
                <c:pt idx="1083">
                  <c:v>54149999999.999069</c:v>
                </c:pt>
                <c:pt idx="1084">
                  <c:v>54199999999.999069</c:v>
                </c:pt>
                <c:pt idx="1085">
                  <c:v>54249999999.999069</c:v>
                </c:pt>
                <c:pt idx="1086">
                  <c:v>54299999999.999062</c:v>
                </c:pt>
                <c:pt idx="1087">
                  <c:v>54349999999.999062</c:v>
                </c:pt>
                <c:pt idx="1088">
                  <c:v>54399999999.999062</c:v>
                </c:pt>
                <c:pt idx="1089">
                  <c:v>54449999999.999062</c:v>
                </c:pt>
                <c:pt idx="1090">
                  <c:v>54499999999.999062</c:v>
                </c:pt>
                <c:pt idx="1091">
                  <c:v>54549999999.999062</c:v>
                </c:pt>
                <c:pt idx="1092">
                  <c:v>54599999999.999062</c:v>
                </c:pt>
                <c:pt idx="1093">
                  <c:v>54649999999.999062</c:v>
                </c:pt>
                <c:pt idx="1094">
                  <c:v>54699999999.999062</c:v>
                </c:pt>
                <c:pt idx="1095">
                  <c:v>54749999999.999062</c:v>
                </c:pt>
                <c:pt idx="1096">
                  <c:v>54799999999.999062</c:v>
                </c:pt>
                <c:pt idx="1097">
                  <c:v>54849999999.999062</c:v>
                </c:pt>
                <c:pt idx="1098">
                  <c:v>54899999999.999062</c:v>
                </c:pt>
                <c:pt idx="1099">
                  <c:v>54949999999.999062</c:v>
                </c:pt>
                <c:pt idx="1100">
                  <c:v>54999999999.999046</c:v>
                </c:pt>
                <c:pt idx="1101">
                  <c:v>55049999999.999046</c:v>
                </c:pt>
                <c:pt idx="1102">
                  <c:v>55099999999.999046</c:v>
                </c:pt>
                <c:pt idx="1103">
                  <c:v>55149999999.999046</c:v>
                </c:pt>
                <c:pt idx="1104">
                  <c:v>55199999999.999046</c:v>
                </c:pt>
                <c:pt idx="1105">
                  <c:v>55249999999.999046</c:v>
                </c:pt>
                <c:pt idx="1106">
                  <c:v>55299999999.999046</c:v>
                </c:pt>
                <c:pt idx="1107">
                  <c:v>55349999999.999039</c:v>
                </c:pt>
                <c:pt idx="1108">
                  <c:v>55399999999.999039</c:v>
                </c:pt>
                <c:pt idx="1109">
                  <c:v>55449999999.999039</c:v>
                </c:pt>
                <c:pt idx="1110">
                  <c:v>55499999999.999039</c:v>
                </c:pt>
                <c:pt idx="1111">
                  <c:v>55549999999.999039</c:v>
                </c:pt>
                <c:pt idx="1112">
                  <c:v>55599999999.999039</c:v>
                </c:pt>
                <c:pt idx="1113">
                  <c:v>55649999999.999039</c:v>
                </c:pt>
                <c:pt idx="1114">
                  <c:v>55699999999.999031</c:v>
                </c:pt>
                <c:pt idx="1115">
                  <c:v>55749999999.999031</c:v>
                </c:pt>
                <c:pt idx="1116">
                  <c:v>55799999999.999031</c:v>
                </c:pt>
                <c:pt idx="1117">
                  <c:v>55849999999.999031</c:v>
                </c:pt>
                <c:pt idx="1118">
                  <c:v>55899999999.999031</c:v>
                </c:pt>
                <c:pt idx="1119">
                  <c:v>55949999999.999031</c:v>
                </c:pt>
                <c:pt idx="1120">
                  <c:v>55999999999.999031</c:v>
                </c:pt>
                <c:pt idx="1121">
                  <c:v>56049999999.999031</c:v>
                </c:pt>
                <c:pt idx="1122">
                  <c:v>56099999999.999023</c:v>
                </c:pt>
                <c:pt idx="1123">
                  <c:v>56149999999.999023</c:v>
                </c:pt>
                <c:pt idx="1124">
                  <c:v>56199999999.999023</c:v>
                </c:pt>
                <c:pt idx="1125">
                  <c:v>56249999999.999023</c:v>
                </c:pt>
                <c:pt idx="1126">
                  <c:v>56299999999.999023</c:v>
                </c:pt>
                <c:pt idx="1127">
                  <c:v>56349999999.999023</c:v>
                </c:pt>
                <c:pt idx="1128">
                  <c:v>56399999999.999023</c:v>
                </c:pt>
                <c:pt idx="1129">
                  <c:v>56449999999.999016</c:v>
                </c:pt>
                <c:pt idx="1130">
                  <c:v>56499999999.999016</c:v>
                </c:pt>
                <c:pt idx="1131">
                  <c:v>56549999999.999016</c:v>
                </c:pt>
                <c:pt idx="1132">
                  <c:v>56599999999.999016</c:v>
                </c:pt>
                <c:pt idx="1133">
                  <c:v>56649999999.999016</c:v>
                </c:pt>
                <c:pt idx="1134">
                  <c:v>56699999999.999016</c:v>
                </c:pt>
                <c:pt idx="1135">
                  <c:v>56749999999.999016</c:v>
                </c:pt>
                <c:pt idx="1136">
                  <c:v>56799999999.999008</c:v>
                </c:pt>
                <c:pt idx="1137">
                  <c:v>56849999999.999008</c:v>
                </c:pt>
                <c:pt idx="1138">
                  <c:v>56899999999.999008</c:v>
                </c:pt>
                <c:pt idx="1139">
                  <c:v>56949999999.999008</c:v>
                </c:pt>
                <c:pt idx="1140">
                  <c:v>56999999999.999008</c:v>
                </c:pt>
                <c:pt idx="1141">
                  <c:v>57049999999.999008</c:v>
                </c:pt>
                <c:pt idx="1142">
                  <c:v>57099999999.999008</c:v>
                </c:pt>
                <c:pt idx="1143">
                  <c:v>57149999999.999001</c:v>
                </c:pt>
                <c:pt idx="1144">
                  <c:v>57199999999.999001</c:v>
                </c:pt>
                <c:pt idx="1145">
                  <c:v>57249999999.999001</c:v>
                </c:pt>
                <c:pt idx="1146">
                  <c:v>57299999999.999001</c:v>
                </c:pt>
                <c:pt idx="1147">
                  <c:v>57349999999.999001</c:v>
                </c:pt>
                <c:pt idx="1148">
                  <c:v>57399999999.999001</c:v>
                </c:pt>
                <c:pt idx="1149">
                  <c:v>57449999999.999001</c:v>
                </c:pt>
                <c:pt idx="1150">
                  <c:v>57499999999.998993</c:v>
                </c:pt>
                <c:pt idx="1151">
                  <c:v>57549999999.998993</c:v>
                </c:pt>
                <c:pt idx="1152">
                  <c:v>57599999999.998993</c:v>
                </c:pt>
                <c:pt idx="1153">
                  <c:v>57649999999.998993</c:v>
                </c:pt>
                <c:pt idx="1154">
                  <c:v>57699999999.998993</c:v>
                </c:pt>
                <c:pt idx="1155">
                  <c:v>57749999999.998993</c:v>
                </c:pt>
                <c:pt idx="1156">
                  <c:v>57799999999.998993</c:v>
                </c:pt>
                <c:pt idx="1157">
                  <c:v>57849999999.998985</c:v>
                </c:pt>
                <c:pt idx="1158">
                  <c:v>57899999999.998985</c:v>
                </c:pt>
                <c:pt idx="1159">
                  <c:v>57949999999.998985</c:v>
                </c:pt>
                <c:pt idx="1160">
                  <c:v>57999999999.998985</c:v>
                </c:pt>
                <c:pt idx="1161">
                  <c:v>58049999999.998985</c:v>
                </c:pt>
                <c:pt idx="1162">
                  <c:v>58099999999.998985</c:v>
                </c:pt>
                <c:pt idx="1163">
                  <c:v>58149999999.998985</c:v>
                </c:pt>
                <c:pt idx="1164">
                  <c:v>58199999999.998978</c:v>
                </c:pt>
                <c:pt idx="1165">
                  <c:v>58249999999.998978</c:v>
                </c:pt>
                <c:pt idx="1166">
                  <c:v>58299999999.998978</c:v>
                </c:pt>
                <c:pt idx="1167">
                  <c:v>58349999999.998978</c:v>
                </c:pt>
                <c:pt idx="1168">
                  <c:v>58399999999.998978</c:v>
                </c:pt>
                <c:pt idx="1169">
                  <c:v>58449999999.998978</c:v>
                </c:pt>
                <c:pt idx="1170">
                  <c:v>58499999999.998978</c:v>
                </c:pt>
                <c:pt idx="1171">
                  <c:v>58549999999.998978</c:v>
                </c:pt>
                <c:pt idx="1172">
                  <c:v>58599999999.99897</c:v>
                </c:pt>
                <c:pt idx="1173">
                  <c:v>58649999999.99897</c:v>
                </c:pt>
                <c:pt idx="1174">
                  <c:v>58699999999.99897</c:v>
                </c:pt>
                <c:pt idx="1175">
                  <c:v>58749999999.99897</c:v>
                </c:pt>
                <c:pt idx="1176">
                  <c:v>58799999999.99897</c:v>
                </c:pt>
                <c:pt idx="1177">
                  <c:v>58849999999.99897</c:v>
                </c:pt>
                <c:pt idx="1178">
                  <c:v>58899999999.99897</c:v>
                </c:pt>
                <c:pt idx="1179">
                  <c:v>58949999999.998962</c:v>
                </c:pt>
                <c:pt idx="1180">
                  <c:v>58999999999.998962</c:v>
                </c:pt>
                <c:pt idx="1181">
                  <c:v>59049999999.998962</c:v>
                </c:pt>
                <c:pt idx="1182">
                  <c:v>59099999999.998962</c:v>
                </c:pt>
                <c:pt idx="1183">
                  <c:v>59149999999.998962</c:v>
                </c:pt>
                <c:pt idx="1184">
                  <c:v>59199999999.998962</c:v>
                </c:pt>
                <c:pt idx="1185">
                  <c:v>59249999999.998962</c:v>
                </c:pt>
                <c:pt idx="1186">
                  <c:v>59299999999.998962</c:v>
                </c:pt>
                <c:pt idx="1187">
                  <c:v>59349999999.998962</c:v>
                </c:pt>
                <c:pt idx="1188">
                  <c:v>59399999999.998962</c:v>
                </c:pt>
                <c:pt idx="1189">
                  <c:v>59449999999.998962</c:v>
                </c:pt>
                <c:pt idx="1190">
                  <c:v>59499999999.998962</c:v>
                </c:pt>
                <c:pt idx="1191">
                  <c:v>59549999999.998962</c:v>
                </c:pt>
                <c:pt idx="1192">
                  <c:v>59599999999.998962</c:v>
                </c:pt>
                <c:pt idx="1193">
                  <c:v>59649999999.998947</c:v>
                </c:pt>
                <c:pt idx="1194">
                  <c:v>59699999999.998947</c:v>
                </c:pt>
                <c:pt idx="1195">
                  <c:v>59749999999.998947</c:v>
                </c:pt>
                <c:pt idx="1196">
                  <c:v>59799999999.998947</c:v>
                </c:pt>
                <c:pt idx="1197">
                  <c:v>59849999999.998947</c:v>
                </c:pt>
                <c:pt idx="1198">
                  <c:v>59899999999.998947</c:v>
                </c:pt>
                <c:pt idx="1199">
                  <c:v>59949999999.998947</c:v>
                </c:pt>
                <c:pt idx="1200">
                  <c:v>59999999999.99894</c:v>
                </c:pt>
                <c:pt idx="1201">
                  <c:v>60049999999.99894</c:v>
                </c:pt>
                <c:pt idx="1202">
                  <c:v>60099999999.99894</c:v>
                </c:pt>
                <c:pt idx="1203">
                  <c:v>60149999999.99894</c:v>
                </c:pt>
                <c:pt idx="1204">
                  <c:v>60199999999.99894</c:v>
                </c:pt>
                <c:pt idx="1205">
                  <c:v>60249999999.99894</c:v>
                </c:pt>
                <c:pt idx="1206">
                  <c:v>60299999999.99894</c:v>
                </c:pt>
                <c:pt idx="1207">
                  <c:v>60349999999.998932</c:v>
                </c:pt>
                <c:pt idx="1208">
                  <c:v>60399999999.998932</c:v>
                </c:pt>
                <c:pt idx="1209">
                  <c:v>60449999999.998932</c:v>
                </c:pt>
                <c:pt idx="1210">
                  <c:v>60499999999.998932</c:v>
                </c:pt>
                <c:pt idx="1211">
                  <c:v>60549999999.998932</c:v>
                </c:pt>
                <c:pt idx="1212">
                  <c:v>60599999999.998932</c:v>
                </c:pt>
                <c:pt idx="1213">
                  <c:v>60649999999.998932</c:v>
                </c:pt>
                <c:pt idx="1214">
                  <c:v>60699999999.998932</c:v>
                </c:pt>
                <c:pt idx="1215">
                  <c:v>60749999999.998932</c:v>
                </c:pt>
                <c:pt idx="1216">
                  <c:v>60799999999.998932</c:v>
                </c:pt>
                <c:pt idx="1217">
                  <c:v>60849999999.998932</c:v>
                </c:pt>
                <c:pt idx="1218">
                  <c:v>60899999999.998932</c:v>
                </c:pt>
                <c:pt idx="1219">
                  <c:v>60949999999.998932</c:v>
                </c:pt>
                <c:pt idx="1220">
                  <c:v>60999999999.998932</c:v>
                </c:pt>
                <c:pt idx="1221">
                  <c:v>61049999999.998932</c:v>
                </c:pt>
                <c:pt idx="1222">
                  <c:v>61099999999.998917</c:v>
                </c:pt>
                <c:pt idx="1223">
                  <c:v>61149999999.998917</c:v>
                </c:pt>
                <c:pt idx="1224">
                  <c:v>61199999999.998917</c:v>
                </c:pt>
                <c:pt idx="1225">
                  <c:v>61249999999.998917</c:v>
                </c:pt>
                <c:pt idx="1226">
                  <c:v>61299999999.998917</c:v>
                </c:pt>
                <c:pt idx="1227">
                  <c:v>61349999999.998917</c:v>
                </c:pt>
                <c:pt idx="1228">
                  <c:v>61399999999.998917</c:v>
                </c:pt>
                <c:pt idx="1229">
                  <c:v>61449999999.998909</c:v>
                </c:pt>
                <c:pt idx="1230">
                  <c:v>61499999999.998909</c:v>
                </c:pt>
                <c:pt idx="1231">
                  <c:v>61549999999.998909</c:v>
                </c:pt>
                <c:pt idx="1232">
                  <c:v>61599999999.998909</c:v>
                </c:pt>
                <c:pt idx="1233">
                  <c:v>61649999999.998909</c:v>
                </c:pt>
                <c:pt idx="1234">
                  <c:v>61699999999.998909</c:v>
                </c:pt>
                <c:pt idx="1235">
                  <c:v>61749999999.998909</c:v>
                </c:pt>
                <c:pt idx="1236">
                  <c:v>61799999999.998901</c:v>
                </c:pt>
                <c:pt idx="1237">
                  <c:v>61849999999.998901</c:v>
                </c:pt>
                <c:pt idx="1238">
                  <c:v>61899999999.998901</c:v>
                </c:pt>
                <c:pt idx="1239">
                  <c:v>61949999999.998901</c:v>
                </c:pt>
                <c:pt idx="1240">
                  <c:v>61999999999.998901</c:v>
                </c:pt>
                <c:pt idx="1241">
                  <c:v>62049999999.998901</c:v>
                </c:pt>
                <c:pt idx="1242">
                  <c:v>62099999999.998901</c:v>
                </c:pt>
                <c:pt idx="1243">
                  <c:v>62149999999.998901</c:v>
                </c:pt>
                <c:pt idx="1244">
                  <c:v>62199999999.998901</c:v>
                </c:pt>
                <c:pt idx="1245">
                  <c:v>62249999999.998901</c:v>
                </c:pt>
                <c:pt idx="1246">
                  <c:v>62299999999.998901</c:v>
                </c:pt>
                <c:pt idx="1247">
                  <c:v>62349999999.998901</c:v>
                </c:pt>
                <c:pt idx="1248">
                  <c:v>62399999999.998901</c:v>
                </c:pt>
                <c:pt idx="1249">
                  <c:v>62449999999.998901</c:v>
                </c:pt>
                <c:pt idx="1250">
                  <c:v>62499999999.998886</c:v>
                </c:pt>
                <c:pt idx="1251">
                  <c:v>62549999999.998886</c:v>
                </c:pt>
                <c:pt idx="1252">
                  <c:v>62599999999.998886</c:v>
                </c:pt>
                <c:pt idx="1253">
                  <c:v>62649999999.998886</c:v>
                </c:pt>
                <c:pt idx="1254">
                  <c:v>62699999999.998886</c:v>
                </c:pt>
                <c:pt idx="1255">
                  <c:v>62749999999.998886</c:v>
                </c:pt>
                <c:pt idx="1256">
                  <c:v>62799999999.998886</c:v>
                </c:pt>
                <c:pt idx="1257">
                  <c:v>62849999999.998886</c:v>
                </c:pt>
                <c:pt idx="1258">
                  <c:v>62899999999.998878</c:v>
                </c:pt>
                <c:pt idx="1259">
                  <c:v>62949999999.998878</c:v>
                </c:pt>
                <c:pt idx="1260">
                  <c:v>62999999999.998878</c:v>
                </c:pt>
                <c:pt idx="1261">
                  <c:v>63049999999.998878</c:v>
                </c:pt>
                <c:pt idx="1262">
                  <c:v>63099999999.998878</c:v>
                </c:pt>
                <c:pt idx="1263">
                  <c:v>63149999999.998878</c:v>
                </c:pt>
                <c:pt idx="1264">
                  <c:v>63199999999.998878</c:v>
                </c:pt>
                <c:pt idx="1265">
                  <c:v>63249999999.998871</c:v>
                </c:pt>
                <c:pt idx="1266">
                  <c:v>63299999999.998871</c:v>
                </c:pt>
                <c:pt idx="1267">
                  <c:v>63349999999.998871</c:v>
                </c:pt>
                <c:pt idx="1268">
                  <c:v>63399999999.998871</c:v>
                </c:pt>
                <c:pt idx="1269">
                  <c:v>63449999999.998871</c:v>
                </c:pt>
                <c:pt idx="1270">
                  <c:v>63499999999.998871</c:v>
                </c:pt>
                <c:pt idx="1271">
                  <c:v>63549999999.998871</c:v>
                </c:pt>
                <c:pt idx="1272">
                  <c:v>63599999999.998863</c:v>
                </c:pt>
                <c:pt idx="1273">
                  <c:v>63649999999.998863</c:v>
                </c:pt>
                <c:pt idx="1274">
                  <c:v>63699999999.998863</c:v>
                </c:pt>
                <c:pt idx="1275">
                  <c:v>63749999999.998863</c:v>
                </c:pt>
                <c:pt idx="1276">
                  <c:v>63799999999.998863</c:v>
                </c:pt>
                <c:pt idx="1277">
                  <c:v>63849999999.998863</c:v>
                </c:pt>
                <c:pt idx="1278">
                  <c:v>63899999999.998863</c:v>
                </c:pt>
                <c:pt idx="1279">
                  <c:v>63949999999.998863</c:v>
                </c:pt>
                <c:pt idx="1280">
                  <c:v>63999999999.998863</c:v>
                </c:pt>
                <c:pt idx="1281">
                  <c:v>64049999999.998863</c:v>
                </c:pt>
                <c:pt idx="1282">
                  <c:v>64099999999.998863</c:v>
                </c:pt>
                <c:pt idx="1283">
                  <c:v>64149999999.998863</c:v>
                </c:pt>
                <c:pt idx="1284">
                  <c:v>64199999999.998863</c:v>
                </c:pt>
                <c:pt idx="1285">
                  <c:v>64249999999.998863</c:v>
                </c:pt>
                <c:pt idx="1286">
                  <c:v>64299999999.998848</c:v>
                </c:pt>
                <c:pt idx="1287">
                  <c:v>64349999999.998848</c:v>
                </c:pt>
                <c:pt idx="1288">
                  <c:v>64399999999.998848</c:v>
                </c:pt>
                <c:pt idx="1289">
                  <c:v>64449999999.998848</c:v>
                </c:pt>
                <c:pt idx="1290">
                  <c:v>64499999999.998848</c:v>
                </c:pt>
                <c:pt idx="1291">
                  <c:v>64549999999.998848</c:v>
                </c:pt>
                <c:pt idx="1292">
                  <c:v>64599999999.998848</c:v>
                </c:pt>
                <c:pt idx="1293">
                  <c:v>64649999999.99884</c:v>
                </c:pt>
                <c:pt idx="1294">
                  <c:v>64699999999.99884</c:v>
                </c:pt>
                <c:pt idx="1295">
                  <c:v>64749999999.99884</c:v>
                </c:pt>
                <c:pt idx="1296">
                  <c:v>64799999999.99884</c:v>
                </c:pt>
                <c:pt idx="1297">
                  <c:v>64849999999.99884</c:v>
                </c:pt>
                <c:pt idx="1298">
                  <c:v>64899999999.99884</c:v>
                </c:pt>
                <c:pt idx="1299">
                  <c:v>64949999999.99884</c:v>
                </c:pt>
                <c:pt idx="1300">
                  <c:v>64999999999.998833</c:v>
                </c:pt>
                <c:pt idx="1301">
                  <c:v>65049999999.998833</c:v>
                </c:pt>
                <c:pt idx="1302">
                  <c:v>65099999999.998833</c:v>
                </c:pt>
                <c:pt idx="1303">
                  <c:v>65149999999.998833</c:v>
                </c:pt>
                <c:pt idx="1304">
                  <c:v>65199999999.998833</c:v>
                </c:pt>
                <c:pt idx="1305">
                  <c:v>65249999999.998833</c:v>
                </c:pt>
                <c:pt idx="1306">
                  <c:v>65299999999.998833</c:v>
                </c:pt>
                <c:pt idx="1307">
                  <c:v>65349999999.998833</c:v>
                </c:pt>
                <c:pt idx="1308">
                  <c:v>65399999999.998833</c:v>
                </c:pt>
                <c:pt idx="1309">
                  <c:v>65449999999.998833</c:v>
                </c:pt>
                <c:pt idx="1310">
                  <c:v>65499999999.998833</c:v>
                </c:pt>
                <c:pt idx="1311">
                  <c:v>65549999999.998833</c:v>
                </c:pt>
                <c:pt idx="1312">
                  <c:v>65599999999.998833</c:v>
                </c:pt>
                <c:pt idx="1313">
                  <c:v>65649999999.998833</c:v>
                </c:pt>
                <c:pt idx="1314">
                  <c:v>65699999999.998833</c:v>
                </c:pt>
                <c:pt idx="1315">
                  <c:v>65749999999.998817</c:v>
                </c:pt>
                <c:pt idx="1316">
                  <c:v>65799999999.998817</c:v>
                </c:pt>
                <c:pt idx="1317">
                  <c:v>65849999999.998817</c:v>
                </c:pt>
                <c:pt idx="1318">
                  <c:v>65899999999.998817</c:v>
                </c:pt>
                <c:pt idx="1319">
                  <c:v>65949999999.998817</c:v>
                </c:pt>
                <c:pt idx="1320">
                  <c:v>65999999999.998817</c:v>
                </c:pt>
                <c:pt idx="1321">
                  <c:v>66049999999.998817</c:v>
                </c:pt>
                <c:pt idx="1322">
                  <c:v>66099999999.99881</c:v>
                </c:pt>
                <c:pt idx="1323">
                  <c:v>66149999999.99881</c:v>
                </c:pt>
                <c:pt idx="1324">
                  <c:v>66199999999.99881</c:v>
                </c:pt>
                <c:pt idx="1325">
                  <c:v>66249999999.99881</c:v>
                </c:pt>
                <c:pt idx="1326">
                  <c:v>66299999999.99881</c:v>
                </c:pt>
                <c:pt idx="1327">
                  <c:v>66349999999.99881</c:v>
                </c:pt>
                <c:pt idx="1328">
                  <c:v>66399999999.99881</c:v>
                </c:pt>
                <c:pt idx="1329">
                  <c:v>66449999999.998802</c:v>
                </c:pt>
                <c:pt idx="1330">
                  <c:v>66499999999.998802</c:v>
                </c:pt>
                <c:pt idx="1331">
                  <c:v>66549999999.998802</c:v>
                </c:pt>
                <c:pt idx="1332">
                  <c:v>66599999999.998802</c:v>
                </c:pt>
                <c:pt idx="1333">
                  <c:v>66649999999.998802</c:v>
                </c:pt>
                <c:pt idx="1334">
                  <c:v>66699999999.998802</c:v>
                </c:pt>
                <c:pt idx="1335">
                  <c:v>66749999999.998802</c:v>
                </c:pt>
                <c:pt idx="1336">
                  <c:v>66799999999.998802</c:v>
                </c:pt>
                <c:pt idx="1337">
                  <c:v>66849999999.998802</c:v>
                </c:pt>
                <c:pt idx="1338">
                  <c:v>66899999999.998802</c:v>
                </c:pt>
                <c:pt idx="1339">
                  <c:v>66949999999.998802</c:v>
                </c:pt>
                <c:pt idx="1340">
                  <c:v>66999999999.998802</c:v>
                </c:pt>
                <c:pt idx="1341">
                  <c:v>67049999999.998802</c:v>
                </c:pt>
                <c:pt idx="1342">
                  <c:v>67099999999.998802</c:v>
                </c:pt>
                <c:pt idx="1343">
                  <c:v>67149999999.998787</c:v>
                </c:pt>
                <c:pt idx="1344">
                  <c:v>67199999999.998787</c:v>
                </c:pt>
                <c:pt idx="1345">
                  <c:v>67249999999.998787</c:v>
                </c:pt>
                <c:pt idx="1346">
                  <c:v>67299999999.998787</c:v>
                </c:pt>
                <c:pt idx="1347">
                  <c:v>67349999999.998787</c:v>
                </c:pt>
                <c:pt idx="1348">
                  <c:v>67399999999.998787</c:v>
                </c:pt>
                <c:pt idx="1349">
                  <c:v>67449999999.998787</c:v>
                </c:pt>
                <c:pt idx="1350">
                  <c:v>67499999999.998787</c:v>
                </c:pt>
                <c:pt idx="1351">
                  <c:v>67549999999.998779</c:v>
                </c:pt>
                <c:pt idx="1352">
                  <c:v>67599999999.998779</c:v>
                </c:pt>
                <c:pt idx="1353">
                  <c:v>67649999999.998779</c:v>
                </c:pt>
                <c:pt idx="1354">
                  <c:v>67699999999.998779</c:v>
                </c:pt>
                <c:pt idx="1355">
                  <c:v>67749999999.998779</c:v>
                </c:pt>
                <c:pt idx="1356">
                  <c:v>67799999999.998779</c:v>
                </c:pt>
                <c:pt idx="1357">
                  <c:v>67849999999.998779</c:v>
                </c:pt>
                <c:pt idx="1358">
                  <c:v>67899999999.998772</c:v>
                </c:pt>
                <c:pt idx="1359">
                  <c:v>67949999999.998772</c:v>
                </c:pt>
                <c:pt idx="1360">
                  <c:v>67999999999.998772</c:v>
                </c:pt>
                <c:pt idx="1361">
                  <c:v>68049999999.998772</c:v>
                </c:pt>
                <c:pt idx="1362">
                  <c:v>68099999999.998772</c:v>
                </c:pt>
                <c:pt idx="1363">
                  <c:v>68149999999.998772</c:v>
                </c:pt>
                <c:pt idx="1364">
                  <c:v>68199999999.998772</c:v>
                </c:pt>
                <c:pt idx="1365">
                  <c:v>68249999999.998772</c:v>
                </c:pt>
                <c:pt idx="1366">
                  <c:v>68299999999.998772</c:v>
                </c:pt>
                <c:pt idx="1367">
                  <c:v>68349999999.998772</c:v>
                </c:pt>
                <c:pt idx="1368">
                  <c:v>68399999999.998772</c:v>
                </c:pt>
                <c:pt idx="1369">
                  <c:v>68449999999.998772</c:v>
                </c:pt>
                <c:pt idx="1370">
                  <c:v>68499999999.998772</c:v>
                </c:pt>
                <c:pt idx="1371">
                  <c:v>68549999999.998772</c:v>
                </c:pt>
                <c:pt idx="1372">
                  <c:v>68599999999.998772</c:v>
                </c:pt>
                <c:pt idx="1373">
                  <c:v>68649999999.998772</c:v>
                </c:pt>
                <c:pt idx="1374">
                  <c:v>68699999999.998772</c:v>
                </c:pt>
                <c:pt idx="1375">
                  <c:v>68749999999.998749</c:v>
                </c:pt>
                <c:pt idx="1376">
                  <c:v>68799999999.998749</c:v>
                </c:pt>
                <c:pt idx="1377">
                  <c:v>68849999999.998749</c:v>
                </c:pt>
                <c:pt idx="1378">
                  <c:v>68899999999.998749</c:v>
                </c:pt>
                <c:pt idx="1379">
                  <c:v>68949999999.998749</c:v>
                </c:pt>
                <c:pt idx="1380">
                  <c:v>68999999999.998749</c:v>
                </c:pt>
                <c:pt idx="1381">
                  <c:v>69049999999.998749</c:v>
                </c:pt>
                <c:pt idx="1382">
                  <c:v>69099999999.998749</c:v>
                </c:pt>
                <c:pt idx="1383">
                  <c:v>69149999999.998749</c:v>
                </c:pt>
                <c:pt idx="1384">
                  <c:v>69199999999.998749</c:v>
                </c:pt>
                <c:pt idx="1385">
                  <c:v>69249999999.998749</c:v>
                </c:pt>
                <c:pt idx="1386">
                  <c:v>69299999999.998749</c:v>
                </c:pt>
                <c:pt idx="1387">
                  <c:v>69349999999.998749</c:v>
                </c:pt>
                <c:pt idx="1388">
                  <c:v>69399999999.998749</c:v>
                </c:pt>
                <c:pt idx="1389">
                  <c:v>69449999999.998749</c:v>
                </c:pt>
                <c:pt idx="1390">
                  <c:v>69499999999.998718</c:v>
                </c:pt>
                <c:pt idx="1391">
                  <c:v>69549999999.998718</c:v>
                </c:pt>
                <c:pt idx="1392">
                  <c:v>69599999999.998718</c:v>
                </c:pt>
                <c:pt idx="1393">
                  <c:v>69649999999.998718</c:v>
                </c:pt>
                <c:pt idx="1394">
                  <c:v>69699999999.998718</c:v>
                </c:pt>
                <c:pt idx="1395">
                  <c:v>69749999999.998718</c:v>
                </c:pt>
                <c:pt idx="1396">
                  <c:v>69799999999.998718</c:v>
                </c:pt>
                <c:pt idx="1397">
                  <c:v>69849999999.998718</c:v>
                </c:pt>
                <c:pt idx="1398">
                  <c:v>69899999999.998718</c:v>
                </c:pt>
                <c:pt idx="1399">
                  <c:v>69949999999.998718</c:v>
                </c:pt>
                <c:pt idx="1400">
                  <c:v>69999999999.998718</c:v>
                </c:pt>
                <c:pt idx="1401">
                  <c:v>70049999999.998718</c:v>
                </c:pt>
                <c:pt idx="1402">
                  <c:v>70099999999.998718</c:v>
                </c:pt>
                <c:pt idx="1403">
                  <c:v>70149999999.998718</c:v>
                </c:pt>
                <c:pt idx="1404">
                  <c:v>70199999999.998718</c:v>
                </c:pt>
                <c:pt idx="1405">
                  <c:v>70249999999.998718</c:v>
                </c:pt>
                <c:pt idx="1406">
                  <c:v>70299999999.998718</c:v>
                </c:pt>
                <c:pt idx="1407">
                  <c:v>70349999999.998718</c:v>
                </c:pt>
                <c:pt idx="1408">
                  <c:v>70399999999.998718</c:v>
                </c:pt>
                <c:pt idx="1409">
                  <c:v>70449999999.998718</c:v>
                </c:pt>
                <c:pt idx="1410">
                  <c:v>70499999999.998718</c:v>
                </c:pt>
                <c:pt idx="1411">
                  <c:v>70549999999.998718</c:v>
                </c:pt>
                <c:pt idx="1412">
                  <c:v>70599999999.998718</c:v>
                </c:pt>
                <c:pt idx="1413">
                  <c:v>70649999999.998718</c:v>
                </c:pt>
                <c:pt idx="1414">
                  <c:v>70699999999.998718</c:v>
                </c:pt>
                <c:pt idx="1415">
                  <c:v>70749999999.998718</c:v>
                </c:pt>
                <c:pt idx="1416">
                  <c:v>70799999999.998718</c:v>
                </c:pt>
                <c:pt idx="1417">
                  <c:v>70849999999.998718</c:v>
                </c:pt>
                <c:pt idx="1418">
                  <c:v>70899999999.998718</c:v>
                </c:pt>
                <c:pt idx="1419">
                  <c:v>70949999999.998627</c:v>
                </c:pt>
                <c:pt idx="1420">
                  <c:v>70999999999.998627</c:v>
                </c:pt>
                <c:pt idx="1421">
                  <c:v>71049999999.998627</c:v>
                </c:pt>
                <c:pt idx="1422">
                  <c:v>71099999999.998627</c:v>
                </c:pt>
                <c:pt idx="1423">
                  <c:v>71149999999.998627</c:v>
                </c:pt>
                <c:pt idx="1424">
                  <c:v>71199999999.998627</c:v>
                </c:pt>
                <c:pt idx="1425">
                  <c:v>71249999999.998627</c:v>
                </c:pt>
                <c:pt idx="1426">
                  <c:v>71299999999.998627</c:v>
                </c:pt>
                <c:pt idx="1427">
                  <c:v>71349999999.998627</c:v>
                </c:pt>
                <c:pt idx="1428">
                  <c:v>71399999999.998627</c:v>
                </c:pt>
                <c:pt idx="1429">
                  <c:v>71449999999.998627</c:v>
                </c:pt>
                <c:pt idx="1430">
                  <c:v>71499999999.998627</c:v>
                </c:pt>
                <c:pt idx="1431">
                  <c:v>71549999999.998627</c:v>
                </c:pt>
                <c:pt idx="1432">
                  <c:v>71599999999.998627</c:v>
                </c:pt>
                <c:pt idx="1433">
                  <c:v>71649999999.998596</c:v>
                </c:pt>
                <c:pt idx="1434">
                  <c:v>71699999999.998596</c:v>
                </c:pt>
                <c:pt idx="1435">
                  <c:v>71749999999.998596</c:v>
                </c:pt>
                <c:pt idx="1436">
                  <c:v>71799999999.998596</c:v>
                </c:pt>
                <c:pt idx="1437">
                  <c:v>71849999999.998596</c:v>
                </c:pt>
                <c:pt idx="1438">
                  <c:v>71899999999.998596</c:v>
                </c:pt>
                <c:pt idx="1439">
                  <c:v>71949999999.998596</c:v>
                </c:pt>
                <c:pt idx="1440">
                  <c:v>71999999999.998596</c:v>
                </c:pt>
                <c:pt idx="1441">
                  <c:v>72049999999.998596</c:v>
                </c:pt>
                <c:pt idx="1442">
                  <c:v>72099999999.998596</c:v>
                </c:pt>
                <c:pt idx="1443">
                  <c:v>72149999999.998596</c:v>
                </c:pt>
                <c:pt idx="1444">
                  <c:v>72199999999.998596</c:v>
                </c:pt>
                <c:pt idx="1445">
                  <c:v>72249999999.998596</c:v>
                </c:pt>
                <c:pt idx="1446">
                  <c:v>72299999999.998596</c:v>
                </c:pt>
                <c:pt idx="1447">
                  <c:v>72349999999.998581</c:v>
                </c:pt>
                <c:pt idx="1448">
                  <c:v>72399999999.998581</c:v>
                </c:pt>
                <c:pt idx="1449">
                  <c:v>72449999999.998581</c:v>
                </c:pt>
                <c:pt idx="1450">
                  <c:v>72499999999.998581</c:v>
                </c:pt>
                <c:pt idx="1451">
                  <c:v>72549999999.998581</c:v>
                </c:pt>
                <c:pt idx="1452">
                  <c:v>72599999999.998581</c:v>
                </c:pt>
                <c:pt idx="1453">
                  <c:v>72649999999.998581</c:v>
                </c:pt>
                <c:pt idx="1454">
                  <c:v>72699999999.998581</c:v>
                </c:pt>
                <c:pt idx="1455">
                  <c:v>72749999999.998581</c:v>
                </c:pt>
                <c:pt idx="1456">
                  <c:v>72799999999.998581</c:v>
                </c:pt>
                <c:pt idx="1457">
                  <c:v>72849999999.998581</c:v>
                </c:pt>
                <c:pt idx="1458">
                  <c:v>72899999999.998581</c:v>
                </c:pt>
                <c:pt idx="1459">
                  <c:v>72949999999.998581</c:v>
                </c:pt>
                <c:pt idx="1460">
                  <c:v>72999999999.998581</c:v>
                </c:pt>
                <c:pt idx="1461">
                  <c:v>73049999999.998581</c:v>
                </c:pt>
                <c:pt idx="1462">
                  <c:v>73099999999.998566</c:v>
                </c:pt>
                <c:pt idx="1463">
                  <c:v>73149999999.998566</c:v>
                </c:pt>
                <c:pt idx="1464">
                  <c:v>73199999999.998566</c:v>
                </c:pt>
                <c:pt idx="1465">
                  <c:v>73249999999.998566</c:v>
                </c:pt>
                <c:pt idx="1466">
                  <c:v>73299999999.998566</c:v>
                </c:pt>
                <c:pt idx="1467">
                  <c:v>73349999999.998566</c:v>
                </c:pt>
                <c:pt idx="1468">
                  <c:v>73399999999.998566</c:v>
                </c:pt>
                <c:pt idx="1469">
                  <c:v>73449999999.998566</c:v>
                </c:pt>
                <c:pt idx="1470">
                  <c:v>73499999999.998566</c:v>
                </c:pt>
                <c:pt idx="1471">
                  <c:v>73549999999.998566</c:v>
                </c:pt>
                <c:pt idx="1472">
                  <c:v>73599999999.998566</c:v>
                </c:pt>
                <c:pt idx="1473">
                  <c:v>73649999999.998566</c:v>
                </c:pt>
                <c:pt idx="1474">
                  <c:v>73699999999.998566</c:v>
                </c:pt>
                <c:pt idx="1475">
                  <c:v>73749999999.998566</c:v>
                </c:pt>
                <c:pt idx="1476">
                  <c:v>73799999999.998566</c:v>
                </c:pt>
                <c:pt idx="1477">
                  <c:v>73849999999.998566</c:v>
                </c:pt>
                <c:pt idx="1478">
                  <c:v>73899999999.998566</c:v>
                </c:pt>
                <c:pt idx="1479">
                  <c:v>73949999999.998566</c:v>
                </c:pt>
                <c:pt idx="1480">
                  <c:v>73999999999.998566</c:v>
                </c:pt>
                <c:pt idx="1481">
                  <c:v>74049999999.998566</c:v>
                </c:pt>
                <c:pt idx="1482">
                  <c:v>74099999999.998566</c:v>
                </c:pt>
                <c:pt idx="1483">
                  <c:v>74149999999.998566</c:v>
                </c:pt>
                <c:pt idx="1484">
                  <c:v>74199999999.998566</c:v>
                </c:pt>
                <c:pt idx="1485">
                  <c:v>74249999999.998566</c:v>
                </c:pt>
                <c:pt idx="1486">
                  <c:v>74299999999.998566</c:v>
                </c:pt>
                <c:pt idx="1487">
                  <c:v>74349999999.998566</c:v>
                </c:pt>
                <c:pt idx="1488">
                  <c:v>74399999999.998566</c:v>
                </c:pt>
                <c:pt idx="1489">
                  <c:v>74449999999.998566</c:v>
                </c:pt>
                <c:pt idx="1490">
                  <c:v>74499999999.99855</c:v>
                </c:pt>
                <c:pt idx="1491">
                  <c:v>74549999999.99855</c:v>
                </c:pt>
                <c:pt idx="1492">
                  <c:v>74599999999.99855</c:v>
                </c:pt>
                <c:pt idx="1493">
                  <c:v>74649999999.99855</c:v>
                </c:pt>
                <c:pt idx="1494">
                  <c:v>74699999999.99855</c:v>
                </c:pt>
                <c:pt idx="1495">
                  <c:v>74749999999.99855</c:v>
                </c:pt>
                <c:pt idx="1496">
                  <c:v>74799999999.99855</c:v>
                </c:pt>
                <c:pt idx="1497">
                  <c:v>74849999999.99855</c:v>
                </c:pt>
                <c:pt idx="1498">
                  <c:v>74899999999.99855</c:v>
                </c:pt>
                <c:pt idx="1499">
                  <c:v>74949999999.99855</c:v>
                </c:pt>
                <c:pt idx="1500">
                  <c:v>74999999999.99855</c:v>
                </c:pt>
                <c:pt idx="1501">
                  <c:v>75049999999.99855</c:v>
                </c:pt>
                <c:pt idx="1502">
                  <c:v>75099999999.99855</c:v>
                </c:pt>
                <c:pt idx="1503">
                  <c:v>75149999999.99855</c:v>
                </c:pt>
                <c:pt idx="1504">
                  <c:v>75199999999.99855</c:v>
                </c:pt>
                <c:pt idx="1505">
                  <c:v>75249999999.99855</c:v>
                </c:pt>
                <c:pt idx="1506">
                  <c:v>75299999999.99855</c:v>
                </c:pt>
                <c:pt idx="1507">
                  <c:v>75349999999.99855</c:v>
                </c:pt>
                <c:pt idx="1508">
                  <c:v>75399999999.99855</c:v>
                </c:pt>
                <c:pt idx="1509">
                  <c:v>75449999999.99855</c:v>
                </c:pt>
                <c:pt idx="1510">
                  <c:v>75499999999.99855</c:v>
                </c:pt>
                <c:pt idx="1511">
                  <c:v>75549999999.99855</c:v>
                </c:pt>
                <c:pt idx="1512">
                  <c:v>75599999999.99855</c:v>
                </c:pt>
                <c:pt idx="1513">
                  <c:v>75649999999.99855</c:v>
                </c:pt>
                <c:pt idx="1514">
                  <c:v>75699999999.99855</c:v>
                </c:pt>
                <c:pt idx="1515">
                  <c:v>75749999999.99855</c:v>
                </c:pt>
                <c:pt idx="1516">
                  <c:v>75799999999.99855</c:v>
                </c:pt>
                <c:pt idx="1517">
                  <c:v>75849999999.99855</c:v>
                </c:pt>
                <c:pt idx="1518">
                  <c:v>75899999999.99855</c:v>
                </c:pt>
                <c:pt idx="1519">
                  <c:v>75949999999.998535</c:v>
                </c:pt>
                <c:pt idx="1520">
                  <c:v>75999999999.998535</c:v>
                </c:pt>
                <c:pt idx="1521">
                  <c:v>76049999999.998535</c:v>
                </c:pt>
                <c:pt idx="1522">
                  <c:v>76099999999.998535</c:v>
                </c:pt>
                <c:pt idx="1523">
                  <c:v>76149999999.998535</c:v>
                </c:pt>
                <c:pt idx="1524">
                  <c:v>76199999999.998535</c:v>
                </c:pt>
                <c:pt idx="1525">
                  <c:v>76249999999.998535</c:v>
                </c:pt>
                <c:pt idx="1526">
                  <c:v>76299999999.998535</c:v>
                </c:pt>
                <c:pt idx="1527">
                  <c:v>76349999999.998535</c:v>
                </c:pt>
                <c:pt idx="1528">
                  <c:v>76399999999.998535</c:v>
                </c:pt>
                <c:pt idx="1529">
                  <c:v>76449999999.998535</c:v>
                </c:pt>
                <c:pt idx="1530">
                  <c:v>76499999999.998535</c:v>
                </c:pt>
                <c:pt idx="1531">
                  <c:v>76549999999.998535</c:v>
                </c:pt>
                <c:pt idx="1532">
                  <c:v>76599999999.998535</c:v>
                </c:pt>
                <c:pt idx="1533">
                  <c:v>76649999999.99852</c:v>
                </c:pt>
                <c:pt idx="1534">
                  <c:v>76699999999.99852</c:v>
                </c:pt>
                <c:pt idx="1535">
                  <c:v>76749999999.99852</c:v>
                </c:pt>
                <c:pt idx="1536">
                  <c:v>76799999999.99852</c:v>
                </c:pt>
                <c:pt idx="1537">
                  <c:v>76849999999.99852</c:v>
                </c:pt>
                <c:pt idx="1538">
                  <c:v>76899999999.99852</c:v>
                </c:pt>
                <c:pt idx="1539">
                  <c:v>76949999999.99852</c:v>
                </c:pt>
                <c:pt idx="1540">
                  <c:v>76999999999.99852</c:v>
                </c:pt>
                <c:pt idx="1541">
                  <c:v>77049999999.99852</c:v>
                </c:pt>
                <c:pt idx="1542">
                  <c:v>77099999999.99852</c:v>
                </c:pt>
                <c:pt idx="1543">
                  <c:v>77149999999.99852</c:v>
                </c:pt>
                <c:pt idx="1544">
                  <c:v>77199999999.99852</c:v>
                </c:pt>
                <c:pt idx="1545">
                  <c:v>77249999999.99852</c:v>
                </c:pt>
                <c:pt idx="1546">
                  <c:v>77299999999.99852</c:v>
                </c:pt>
                <c:pt idx="1547">
                  <c:v>77349999999.998505</c:v>
                </c:pt>
                <c:pt idx="1548">
                  <c:v>77399999999.998505</c:v>
                </c:pt>
                <c:pt idx="1549">
                  <c:v>77449999999.998505</c:v>
                </c:pt>
                <c:pt idx="1550">
                  <c:v>77499999999.998505</c:v>
                </c:pt>
                <c:pt idx="1551">
                  <c:v>77549999999.998505</c:v>
                </c:pt>
                <c:pt idx="1552">
                  <c:v>77599999999.998505</c:v>
                </c:pt>
                <c:pt idx="1553">
                  <c:v>77649999999.998505</c:v>
                </c:pt>
                <c:pt idx="1554">
                  <c:v>77699999999.998505</c:v>
                </c:pt>
                <c:pt idx="1555">
                  <c:v>77749999999.998505</c:v>
                </c:pt>
                <c:pt idx="1556">
                  <c:v>77799999999.998505</c:v>
                </c:pt>
                <c:pt idx="1557">
                  <c:v>77849999999.998505</c:v>
                </c:pt>
                <c:pt idx="1558">
                  <c:v>77899999999.998505</c:v>
                </c:pt>
                <c:pt idx="1559">
                  <c:v>77949999999.998505</c:v>
                </c:pt>
                <c:pt idx="1560">
                  <c:v>77999999999.998505</c:v>
                </c:pt>
                <c:pt idx="1561">
                  <c:v>78049999999.998505</c:v>
                </c:pt>
                <c:pt idx="1562">
                  <c:v>78099999999.998489</c:v>
                </c:pt>
                <c:pt idx="1563">
                  <c:v>78149999999.998489</c:v>
                </c:pt>
                <c:pt idx="1564">
                  <c:v>78199999999.998489</c:v>
                </c:pt>
                <c:pt idx="1565">
                  <c:v>78249999999.998489</c:v>
                </c:pt>
                <c:pt idx="1566">
                  <c:v>78299999999.998489</c:v>
                </c:pt>
                <c:pt idx="1567">
                  <c:v>78349999999.998489</c:v>
                </c:pt>
                <c:pt idx="1568">
                  <c:v>78399999999.998489</c:v>
                </c:pt>
                <c:pt idx="1569">
                  <c:v>78449999999.998489</c:v>
                </c:pt>
                <c:pt idx="1570">
                  <c:v>78499999999.998489</c:v>
                </c:pt>
                <c:pt idx="1571">
                  <c:v>78549999999.998489</c:v>
                </c:pt>
                <c:pt idx="1572">
                  <c:v>78599999999.998489</c:v>
                </c:pt>
                <c:pt idx="1573">
                  <c:v>78649999999.998489</c:v>
                </c:pt>
                <c:pt idx="1574">
                  <c:v>78699999999.998489</c:v>
                </c:pt>
                <c:pt idx="1575">
                  <c:v>78749999999.998489</c:v>
                </c:pt>
                <c:pt idx="1576">
                  <c:v>78799999999.998474</c:v>
                </c:pt>
                <c:pt idx="1577">
                  <c:v>78849999999.998474</c:v>
                </c:pt>
                <c:pt idx="1578">
                  <c:v>78899999999.998474</c:v>
                </c:pt>
                <c:pt idx="1579">
                  <c:v>78949999999.998474</c:v>
                </c:pt>
                <c:pt idx="1580">
                  <c:v>78999999999.998474</c:v>
                </c:pt>
                <c:pt idx="1581">
                  <c:v>79049999999.998474</c:v>
                </c:pt>
                <c:pt idx="1582">
                  <c:v>79099999999.998474</c:v>
                </c:pt>
                <c:pt idx="1583">
                  <c:v>79149999999.998474</c:v>
                </c:pt>
                <c:pt idx="1584">
                  <c:v>79199999999.998474</c:v>
                </c:pt>
                <c:pt idx="1585">
                  <c:v>79249999999.998474</c:v>
                </c:pt>
                <c:pt idx="1586">
                  <c:v>79299999999.998474</c:v>
                </c:pt>
                <c:pt idx="1587">
                  <c:v>79349999999.998474</c:v>
                </c:pt>
                <c:pt idx="1588">
                  <c:v>79399999999.998474</c:v>
                </c:pt>
                <c:pt idx="1589">
                  <c:v>79449999999.998474</c:v>
                </c:pt>
                <c:pt idx="1590">
                  <c:v>79499999999.998459</c:v>
                </c:pt>
                <c:pt idx="1591">
                  <c:v>79549999999.998459</c:v>
                </c:pt>
                <c:pt idx="1592">
                  <c:v>79599999999.998459</c:v>
                </c:pt>
                <c:pt idx="1593">
                  <c:v>79649999999.998459</c:v>
                </c:pt>
                <c:pt idx="1594">
                  <c:v>79699999999.998459</c:v>
                </c:pt>
                <c:pt idx="1595">
                  <c:v>79749999999.998459</c:v>
                </c:pt>
                <c:pt idx="1596">
                  <c:v>79799999999.998459</c:v>
                </c:pt>
                <c:pt idx="1597">
                  <c:v>79849999999.998459</c:v>
                </c:pt>
                <c:pt idx="1598">
                  <c:v>79899999999.998459</c:v>
                </c:pt>
                <c:pt idx="1599">
                  <c:v>79949999999.998459</c:v>
                </c:pt>
                <c:pt idx="1600">
                  <c:v>79999999999.998459</c:v>
                </c:pt>
                <c:pt idx="1601">
                  <c:v>80049999999.998459</c:v>
                </c:pt>
                <c:pt idx="1602">
                  <c:v>80099999999.998459</c:v>
                </c:pt>
                <c:pt idx="1603">
                  <c:v>80149999999.998474</c:v>
                </c:pt>
                <c:pt idx="1604">
                  <c:v>80199999999.998474</c:v>
                </c:pt>
                <c:pt idx="1605">
                  <c:v>80249999999.998489</c:v>
                </c:pt>
                <c:pt idx="1606">
                  <c:v>80299999999.998489</c:v>
                </c:pt>
                <c:pt idx="1607">
                  <c:v>80349999999.998505</c:v>
                </c:pt>
                <c:pt idx="1608">
                  <c:v>80399999999.998505</c:v>
                </c:pt>
                <c:pt idx="1609">
                  <c:v>80449999999.99852</c:v>
                </c:pt>
                <c:pt idx="1610">
                  <c:v>80499999999.99852</c:v>
                </c:pt>
                <c:pt idx="1611">
                  <c:v>80549999999.998535</c:v>
                </c:pt>
                <c:pt idx="1612">
                  <c:v>80599999999.998535</c:v>
                </c:pt>
                <c:pt idx="1613">
                  <c:v>80649999999.99855</c:v>
                </c:pt>
                <c:pt idx="1614">
                  <c:v>80699999999.99855</c:v>
                </c:pt>
                <c:pt idx="1615">
                  <c:v>80749999999.99855</c:v>
                </c:pt>
                <c:pt idx="1616">
                  <c:v>80799999999.99855</c:v>
                </c:pt>
                <c:pt idx="1617">
                  <c:v>80849999999.998566</c:v>
                </c:pt>
                <c:pt idx="1618">
                  <c:v>80899999999.998566</c:v>
                </c:pt>
                <c:pt idx="1619">
                  <c:v>80949999999.998566</c:v>
                </c:pt>
                <c:pt idx="1620">
                  <c:v>80999999999.998566</c:v>
                </c:pt>
                <c:pt idx="1621">
                  <c:v>81049999999.998581</c:v>
                </c:pt>
                <c:pt idx="1622">
                  <c:v>81099999999.998581</c:v>
                </c:pt>
                <c:pt idx="1623">
                  <c:v>81149999999.998596</c:v>
                </c:pt>
                <c:pt idx="1624">
                  <c:v>81199999999.998627</c:v>
                </c:pt>
                <c:pt idx="1625">
                  <c:v>81249999999.998627</c:v>
                </c:pt>
                <c:pt idx="1626">
                  <c:v>81299999999.998718</c:v>
                </c:pt>
                <c:pt idx="1627">
                  <c:v>81349999999.998718</c:v>
                </c:pt>
                <c:pt idx="1628">
                  <c:v>81399999999.998718</c:v>
                </c:pt>
                <c:pt idx="1629">
                  <c:v>81449999999.998718</c:v>
                </c:pt>
                <c:pt idx="1630">
                  <c:v>81499999999.998749</c:v>
                </c:pt>
                <c:pt idx="1631">
                  <c:v>81549999999.998749</c:v>
                </c:pt>
                <c:pt idx="1632">
                  <c:v>81599999999.998749</c:v>
                </c:pt>
                <c:pt idx="1633">
                  <c:v>81649999999.998749</c:v>
                </c:pt>
                <c:pt idx="1634">
                  <c:v>81699999999.998779</c:v>
                </c:pt>
                <c:pt idx="1635">
                  <c:v>81749999999.998779</c:v>
                </c:pt>
                <c:pt idx="1636">
                  <c:v>81799999999.998779</c:v>
                </c:pt>
                <c:pt idx="1637">
                  <c:v>81849999999.998779</c:v>
                </c:pt>
                <c:pt idx="1638">
                  <c:v>81899999999.998779</c:v>
                </c:pt>
                <c:pt idx="1639">
                  <c:v>81949999999.998779</c:v>
                </c:pt>
                <c:pt idx="1640">
                  <c:v>81999999999.998779</c:v>
                </c:pt>
                <c:pt idx="1641">
                  <c:v>82049999999.998779</c:v>
                </c:pt>
                <c:pt idx="1642">
                  <c:v>82099999999.998779</c:v>
                </c:pt>
                <c:pt idx="1643">
                  <c:v>82149999999.998779</c:v>
                </c:pt>
                <c:pt idx="1644">
                  <c:v>82199999999.998779</c:v>
                </c:pt>
                <c:pt idx="1645">
                  <c:v>82249999999.998779</c:v>
                </c:pt>
                <c:pt idx="1646">
                  <c:v>82299999999.998779</c:v>
                </c:pt>
                <c:pt idx="1647">
                  <c:v>82349999999.998779</c:v>
                </c:pt>
                <c:pt idx="1648">
                  <c:v>82399999999.998779</c:v>
                </c:pt>
                <c:pt idx="1649">
                  <c:v>82449999999.998779</c:v>
                </c:pt>
                <c:pt idx="1650">
                  <c:v>82499999999.998795</c:v>
                </c:pt>
                <c:pt idx="1651">
                  <c:v>82549999999.998795</c:v>
                </c:pt>
                <c:pt idx="1652">
                  <c:v>82599999999.998825</c:v>
                </c:pt>
                <c:pt idx="1653">
                  <c:v>82649999999.998825</c:v>
                </c:pt>
                <c:pt idx="1654">
                  <c:v>82699999999.998856</c:v>
                </c:pt>
                <c:pt idx="1655">
                  <c:v>82749999999.998856</c:v>
                </c:pt>
                <c:pt idx="1656">
                  <c:v>82799999999.998886</c:v>
                </c:pt>
                <c:pt idx="1657">
                  <c:v>82849999999.998886</c:v>
                </c:pt>
                <c:pt idx="1658">
                  <c:v>82899999999.998901</c:v>
                </c:pt>
                <c:pt idx="1659">
                  <c:v>82949999999.998901</c:v>
                </c:pt>
                <c:pt idx="1660">
                  <c:v>82999999999.998978</c:v>
                </c:pt>
                <c:pt idx="1661">
                  <c:v>83049999999.998978</c:v>
                </c:pt>
                <c:pt idx="1662">
                  <c:v>83099999999.998978</c:v>
                </c:pt>
                <c:pt idx="1663">
                  <c:v>83149999999.998978</c:v>
                </c:pt>
                <c:pt idx="1664">
                  <c:v>83199999999.999008</c:v>
                </c:pt>
                <c:pt idx="1665">
                  <c:v>83249999999.999008</c:v>
                </c:pt>
                <c:pt idx="1666">
                  <c:v>83299999999.999008</c:v>
                </c:pt>
                <c:pt idx="1667">
                  <c:v>83349999999.999039</c:v>
                </c:pt>
                <c:pt idx="1668">
                  <c:v>83399999999.999039</c:v>
                </c:pt>
                <c:pt idx="1669">
                  <c:v>83449999999.999039</c:v>
                </c:pt>
                <c:pt idx="1670">
                  <c:v>83499999999.999039</c:v>
                </c:pt>
                <c:pt idx="1671">
                  <c:v>83549999999.999069</c:v>
                </c:pt>
                <c:pt idx="1672">
                  <c:v>83599999999.999069</c:v>
                </c:pt>
                <c:pt idx="1673">
                  <c:v>83649999999.999069</c:v>
                </c:pt>
                <c:pt idx="1674">
                  <c:v>83699999999.999069</c:v>
                </c:pt>
                <c:pt idx="1675">
                  <c:v>83749999999.9991</c:v>
                </c:pt>
                <c:pt idx="1676">
                  <c:v>83799999999.9991</c:v>
                </c:pt>
                <c:pt idx="1677">
                  <c:v>83849999999.999115</c:v>
                </c:pt>
                <c:pt idx="1678">
                  <c:v>83899999999.999115</c:v>
                </c:pt>
                <c:pt idx="1679">
                  <c:v>83949999999.99913</c:v>
                </c:pt>
                <c:pt idx="1680">
                  <c:v>83999999999.99913</c:v>
                </c:pt>
                <c:pt idx="1681">
                  <c:v>84049999999.999146</c:v>
                </c:pt>
                <c:pt idx="1682">
                  <c:v>84099999999.999146</c:v>
                </c:pt>
                <c:pt idx="1683">
                  <c:v>84149999999.999161</c:v>
                </c:pt>
                <c:pt idx="1684">
                  <c:v>84199999999.999161</c:v>
                </c:pt>
                <c:pt idx="1685">
                  <c:v>84249999999.999176</c:v>
                </c:pt>
                <c:pt idx="1686">
                  <c:v>84299999999.999176</c:v>
                </c:pt>
                <c:pt idx="1687">
                  <c:v>84349999999.999191</c:v>
                </c:pt>
                <c:pt idx="1688">
                  <c:v>84399999999.999191</c:v>
                </c:pt>
                <c:pt idx="1689">
                  <c:v>84449999999.999191</c:v>
                </c:pt>
                <c:pt idx="1690">
                  <c:v>84499999999.999191</c:v>
                </c:pt>
                <c:pt idx="1691">
                  <c:v>84549999999.999191</c:v>
                </c:pt>
                <c:pt idx="1692">
                  <c:v>84599999999.999191</c:v>
                </c:pt>
                <c:pt idx="1693">
                  <c:v>84649999999.999191</c:v>
                </c:pt>
                <c:pt idx="1694">
                  <c:v>84699999999.999191</c:v>
                </c:pt>
                <c:pt idx="1695">
                  <c:v>84749999999.999191</c:v>
                </c:pt>
                <c:pt idx="1696">
                  <c:v>84799999999.999191</c:v>
                </c:pt>
                <c:pt idx="1697">
                  <c:v>84849999999.999268</c:v>
                </c:pt>
                <c:pt idx="1698">
                  <c:v>84899999999.999268</c:v>
                </c:pt>
                <c:pt idx="1699">
                  <c:v>84949999999.999268</c:v>
                </c:pt>
                <c:pt idx="1700">
                  <c:v>84999999999.999268</c:v>
                </c:pt>
                <c:pt idx="1701">
                  <c:v>85049999999.999298</c:v>
                </c:pt>
                <c:pt idx="1702">
                  <c:v>85099999999.999298</c:v>
                </c:pt>
                <c:pt idx="1703">
                  <c:v>85149999999.999313</c:v>
                </c:pt>
                <c:pt idx="1704">
                  <c:v>85199999999.999313</c:v>
                </c:pt>
                <c:pt idx="1705">
                  <c:v>85249999999.999329</c:v>
                </c:pt>
                <c:pt idx="1706">
                  <c:v>85299999999.999344</c:v>
                </c:pt>
                <c:pt idx="1707">
                  <c:v>85349999999.999344</c:v>
                </c:pt>
                <c:pt idx="1708">
                  <c:v>85399999999.999359</c:v>
                </c:pt>
                <c:pt idx="1709">
                  <c:v>85449999999.999359</c:v>
                </c:pt>
                <c:pt idx="1710">
                  <c:v>85499999999.999374</c:v>
                </c:pt>
                <c:pt idx="1711">
                  <c:v>85549999999.999374</c:v>
                </c:pt>
                <c:pt idx="1712">
                  <c:v>85599999999.99939</c:v>
                </c:pt>
                <c:pt idx="1713">
                  <c:v>85649999999.99939</c:v>
                </c:pt>
                <c:pt idx="1714">
                  <c:v>85699999999.99939</c:v>
                </c:pt>
                <c:pt idx="1715">
                  <c:v>85749999999.99939</c:v>
                </c:pt>
                <c:pt idx="1716">
                  <c:v>85799999999.99939</c:v>
                </c:pt>
                <c:pt idx="1717">
                  <c:v>85849999999.99939</c:v>
                </c:pt>
                <c:pt idx="1718">
                  <c:v>85899999999.99939</c:v>
                </c:pt>
                <c:pt idx="1719">
                  <c:v>85949999999.99939</c:v>
                </c:pt>
                <c:pt idx="1720">
                  <c:v>85999999999.99939</c:v>
                </c:pt>
                <c:pt idx="1721">
                  <c:v>86049999999.99939</c:v>
                </c:pt>
                <c:pt idx="1722">
                  <c:v>86099999999.999405</c:v>
                </c:pt>
                <c:pt idx="1723">
                  <c:v>86149999999.999405</c:v>
                </c:pt>
                <c:pt idx="1724">
                  <c:v>86199999999.99942</c:v>
                </c:pt>
                <c:pt idx="1725">
                  <c:v>86249999999.99942</c:v>
                </c:pt>
                <c:pt idx="1726">
                  <c:v>86299999999.999435</c:v>
                </c:pt>
                <c:pt idx="1727">
                  <c:v>86349999999.999435</c:v>
                </c:pt>
                <c:pt idx="1728">
                  <c:v>86399999999.999512</c:v>
                </c:pt>
                <c:pt idx="1729">
                  <c:v>86449999999.999512</c:v>
                </c:pt>
                <c:pt idx="1730">
                  <c:v>86499999999.999512</c:v>
                </c:pt>
                <c:pt idx="1731">
                  <c:v>86549999999.999512</c:v>
                </c:pt>
                <c:pt idx="1732">
                  <c:v>86599999999.999542</c:v>
                </c:pt>
                <c:pt idx="1733">
                  <c:v>86649999999.999542</c:v>
                </c:pt>
                <c:pt idx="1734">
                  <c:v>86699999999.999542</c:v>
                </c:pt>
                <c:pt idx="1735">
                  <c:v>86749999999.999542</c:v>
                </c:pt>
                <c:pt idx="1736">
                  <c:v>86799999999.999573</c:v>
                </c:pt>
                <c:pt idx="1737">
                  <c:v>86849999999.999573</c:v>
                </c:pt>
                <c:pt idx="1738">
                  <c:v>86899999999.999588</c:v>
                </c:pt>
                <c:pt idx="1739">
                  <c:v>86949999999.999588</c:v>
                </c:pt>
                <c:pt idx="1740">
                  <c:v>86999999999.999588</c:v>
                </c:pt>
                <c:pt idx="1741">
                  <c:v>87049999999.999588</c:v>
                </c:pt>
                <c:pt idx="1742">
                  <c:v>87099999999.999619</c:v>
                </c:pt>
                <c:pt idx="1743">
                  <c:v>87149999999.999619</c:v>
                </c:pt>
                <c:pt idx="1744">
                  <c:v>87199999999.999619</c:v>
                </c:pt>
                <c:pt idx="1745">
                  <c:v>87249999999.999619</c:v>
                </c:pt>
                <c:pt idx="1746">
                  <c:v>87299999999.999649</c:v>
                </c:pt>
                <c:pt idx="1747">
                  <c:v>87349999999.999649</c:v>
                </c:pt>
                <c:pt idx="1748">
                  <c:v>87399999999.999649</c:v>
                </c:pt>
                <c:pt idx="1749">
                  <c:v>87449999999.999649</c:v>
                </c:pt>
                <c:pt idx="1750">
                  <c:v>87499999999.999649</c:v>
                </c:pt>
                <c:pt idx="1751">
                  <c:v>87549999999.999649</c:v>
                </c:pt>
                <c:pt idx="1752">
                  <c:v>87599999999.999649</c:v>
                </c:pt>
                <c:pt idx="1753">
                  <c:v>87649999999.99971</c:v>
                </c:pt>
                <c:pt idx="1754">
                  <c:v>87699999999.99971</c:v>
                </c:pt>
                <c:pt idx="1755">
                  <c:v>87749999999.99971</c:v>
                </c:pt>
                <c:pt idx="1756">
                  <c:v>87799999999.99971</c:v>
                </c:pt>
                <c:pt idx="1757">
                  <c:v>87849999999.999741</c:v>
                </c:pt>
                <c:pt idx="1758">
                  <c:v>87899999999.999741</c:v>
                </c:pt>
                <c:pt idx="1759">
                  <c:v>87949999999.999741</c:v>
                </c:pt>
                <c:pt idx="1760">
                  <c:v>87999999999.999741</c:v>
                </c:pt>
                <c:pt idx="1761">
                  <c:v>88049999999.999771</c:v>
                </c:pt>
                <c:pt idx="1762">
                  <c:v>88099999999.999771</c:v>
                </c:pt>
                <c:pt idx="1763">
                  <c:v>88149999999.999771</c:v>
                </c:pt>
                <c:pt idx="1764">
                  <c:v>88199999999.999771</c:v>
                </c:pt>
                <c:pt idx="1765">
                  <c:v>88249999999.999771</c:v>
                </c:pt>
                <c:pt idx="1766">
                  <c:v>88299999999.999771</c:v>
                </c:pt>
                <c:pt idx="1767">
                  <c:v>88349999999.999771</c:v>
                </c:pt>
                <c:pt idx="1768">
                  <c:v>88399999999.999771</c:v>
                </c:pt>
                <c:pt idx="1769">
                  <c:v>88449999999.999771</c:v>
                </c:pt>
                <c:pt idx="1770">
                  <c:v>88499999999.999771</c:v>
                </c:pt>
                <c:pt idx="1771">
                  <c:v>88549999999.999786</c:v>
                </c:pt>
                <c:pt idx="1772">
                  <c:v>88599999999.999786</c:v>
                </c:pt>
                <c:pt idx="1773">
                  <c:v>88649999999.999802</c:v>
                </c:pt>
                <c:pt idx="1774">
                  <c:v>88699999999.999802</c:v>
                </c:pt>
                <c:pt idx="1775">
                  <c:v>88749999999.999878</c:v>
                </c:pt>
                <c:pt idx="1776">
                  <c:v>88799999999.999878</c:v>
                </c:pt>
                <c:pt idx="1777">
                  <c:v>88849999999.999878</c:v>
                </c:pt>
                <c:pt idx="1778">
                  <c:v>88899999999.999878</c:v>
                </c:pt>
                <c:pt idx="1779">
                  <c:v>88949999999.999908</c:v>
                </c:pt>
                <c:pt idx="1780">
                  <c:v>88999999999.999908</c:v>
                </c:pt>
                <c:pt idx="1781">
                  <c:v>89049999999.999908</c:v>
                </c:pt>
                <c:pt idx="1782">
                  <c:v>89099999999.999908</c:v>
                </c:pt>
                <c:pt idx="1783">
                  <c:v>89149999999.999939</c:v>
                </c:pt>
                <c:pt idx="1784">
                  <c:v>89199999999.999939</c:v>
                </c:pt>
                <c:pt idx="1785">
                  <c:v>89249999999.999939</c:v>
                </c:pt>
                <c:pt idx="1786">
                  <c:v>89299999999.999939</c:v>
                </c:pt>
                <c:pt idx="1787">
                  <c:v>89349999999.999969</c:v>
                </c:pt>
                <c:pt idx="1788">
                  <c:v>89399999999.999969</c:v>
                </c:pt>
                <c:pt idx="1789">
                  <c:v>89449999999.999969</c:v>
                </c:pt>
                <c:pt idx="1790">
                  <c:v>89500000000</c:v>
                </c:pt>
                <c:pt idx="1791">
                  <c:v>89550000000</c:v>
                </c:pt>
                <c:pt idx="1792">
                  <c:v>89600000000.000015</c:v>
                </c:pt>
                <c:pt idx="1793">
                  <c:v>89650000000.000015</c:v>
                </c:pt>
                <c:pt idx="1794">
                  <c:v>89700000000.000031</c:v>
                </c:pt>
                <c:pt idx="1795">
                  <c:v>89750000000.000031</c:v>
                </c:pt>
                <c:pt idx="1796">
                  <c:v>89800000000.000046</c:v>
                </c:pt>
                <c:pt idx="1797">
                  <c:v>89850000000.000046</c:v>
                </c:pt>
                <c:pt idx="1798">
                  <c:v>89900000000.000061</c:v>
                </c:pt>
                <c:pt idx="1799">
                  <c:v>89950000000.000061</c:v>
                </c:pt>
                <c:pt idx="1800">
                  <c:v>90000000000.000076</c:v>
                </c:pt>
                <c:pt idx="1801">
                  <c:v>90050000000.000076</c:v>
                </c:pt>
                <c:pt idx="1802">
                  <c:v>90100000000.000092</c:v>
                </c:pt>
                <c:pt idx="1803">
                  <c:v>90150000000.000092</c:v>
                </c:pt>
                <c:pt idx="1804">
                  <c:v>90200000000.000107</c:v>
                </c:pt>
                <c:pt idx="1805">
                  <c:v>90250000000.000107</c:v>
                </c:pt>
                <c:pt idx="1806">
                  <c:v>90300000000.000122</c:v>
                </c:pt>
                <c:pt idx="1807">
                  <c:v>90350000000.000122</c:v>
                </c:pt>
                <c:pt idx="1808">
                  <c:v>90400000000.000137</c:v>
                </c:pt>
                <c:pt idx="1809">
                  <c:v>90450000000.000137</c:v>
                </c:pt>
                <c:pt idx="1810">
                  <c:v>90500000000.000153</c:v>
                </c:pt>
                <c:pt idx="1811">
                  <c:v>90550000000.000153</c:v>
                </c:pt>
                <c:pt idx="1812">
                  <c:v>90600000000.000183</c:v>
                </c:pt>
                <c:pt idx="1813">
                  <c:v>90650000000.000183</c:v>
                </c:pt>
                <c:pt idx="1814">
                  <c:v>90700000000.000183</c:v>
                </c:pt>
                <c:pt idx="1815">
                  <c:v>90750000000.000183</c:v>
                </c:pt>
                <c:pt idx="1816">
                  <c:v>90800000000.000214</c:v>
                </c:pt>
                <c:pt idx="1817">
                  <c:v>90850000000.000214</c:v>
                </c:pt>
                <c:pt idx="1818">
                  <c:v>90900000000.000214</c:v>
                </c:pt>
                <c:pt idx="1819">
                  <c:v>90950000000.000214</c:v>
                </c:pt>
                <c:pt idx="1820">
                  <c:v>91000000000.000229</c:v>
                </c:pt>
                <c:pt idx="1821">
                  <c:v>91050000000.000229</c:v>
                </c:pt>
                <c:pt idx="1822">
                  <c:v>91100000000.000244</c:v>
                </c:pt>
                <c:pt idx="1823">
                  <c:v>91150000000.000244</c:v>
                </c:pt>
                <c:pt idx="1824">
                  <c:v>91200000000.000259</c:v>
                </c:pt>
                <c:pt idx="1825">
                  <c:v>91250000000.000259</c:v>
                </c:pt>
                <c:pt idx="1826">
                  <c:v>91300000000.000275</c:v>
                </c:pt>
                <c:pt idx="1827">
                  <c:v>91350000000.000275</c:v>
                </c:pt>
                <c:pt idx="1828">
                  <c:v>91400000000.00029</c:v>
                </c:pt>
                <c:pt idx="1829">
                  <c:v>91450000000.000305</c:v>
                </c:pt>
                <c:pt idx="1830">
                  <c:v>91500000000.000305</c:v>
                </c:pt>
                <c:pt idx="1831">
                  <c:v>91550000000.00032</c:v>
                </c:pt>
                <c:pt idx="1832">
                  <c:v>91600000000.00032</c:v>
                </c:pt>
                <c:pt idx="1833">
                  <c:v>91650000000.000336</c:v>
                </c:pt>
                <c:pt idx="1834">
                  <c:v>91700000000.000336</c:v>
                </c:pt>
                <c:pt idx="1835">
                  <c:v>91750000000.000351</c:v>
                </c:pt>
                <c:pt idx="1836">
                  <c:v>91800000000.000351</c:v>
                </c:pt>
                <c:pt idx="1837">
                  <c:v>91850000000.000366</c:v>
                </c:pt>
                <c:pt idx="1838">
                  <c:v>91900000000.000366</c:v>
                </c:pt>
                <c:pt idx="1839">
                  <c:v>91950000000.000381</c:v>
                </c:pt>
                <c:pt idx="1840">
                  <c:v>92000000000.000381</c:v>
                </c:pt>
                <c:pt idx="1841">
                  <c:v>92050000000.000397</c:v>
                </c:pt>
                <c:pt idx="1842">
                  <c:v>92100000000.000397</c:v>
                </c:pt>
                <c:pt idx="1843">
                  <c:v>92150000000.000412</c:v>
                </c:pt>
                <c:pt idx="1844">
                  <c:v>92200000000.000412</c:v>
                </c:pt>
                <c:pt idx="1845">
                  <c:v>92250000000.000412</c:v>
                </c:pt>
                <c:pt idx="1846">
                  <c:v>92300000000.000412</c:v>
                </c:pt>
                <c:pt idx="1847">
                  <c:v>92350000000.000443</c:v>
                </c:pt>
                <c:pt idx="1848">
                  <c:v>92400000000.000443</c:v>
                </c:pt>
                <c:pt idx="1849">
                  <c:v>92450000000.000458</c:v>
                </c:pt>
                <c:pt idx="1850">
                  <c:v>92500000000.000458</c:v>
                </c:pt>
                <c:pt idx="1851">
                  <c:v>92550000000.000473</c:v>
                </c:pt>
                <c:pt idx="1852">
                  <c:v>92600000000.000473</c:v>
                </c:pt>
                <c:pt idx="1853">
                  <c:v>92650000000.000488</c:v>
                </c:pt>
                <c:pt idx="1854">
                  <c:v>92700000000.000488</c:v>
                </c:pt>
                <c:pt idx="1855">
                  <c:v>92750000000.000504</c:v>
                </c:pt>
                <c:pt idx="1856">
                  <c:v>92800000000.000504</c:v>
                </c:pt>
                <c:pt idx="1857">
                  <c:v>92850000000.000534</c:v>
                </c:pt>
                <c:pt idx="1858">
                  <c:v>92900000000.000534</c:v>
                </c:pt>
                <c:pt idx="1859">
                  <c:v>92950000000.000534</c:v>
                </c:pt>
                <c:pt idx="1860">
                  <c:v>93000000000.000534</c:v>
                </c:pt>
                <c:pt idx="1861">
                  <c:v>93050000000.000565</c:v>
                </c:pt>
                <c:pt idx="1862">
                  <c:v>93100000000.000565</c:v>
                </c:pt>
                <c:pt idx="1863">
                  <c:v>93150000000.000565</c:v>
                </c:pt>
                <c:pt idx="1864">
                  <c:v>93200000000.000565</c:v>
                </c:pt>
                <c:pt idx="1865">
                  <c:v>93250000000.00058</c:v>
                </c:pt>
                <c:pt idx="1866">
                  <c:v>93300000000.00058</c:v>
                </c:pt>
                <c:pt idx="1867">
                  <c:v>93350000000.000595</c:v>
                </c:pt>
                <c:pt idx="1868">
                  <c:v>93400000000.000595</c:v>
                </c:pt>
                <c:pt idx="1869">
                  <c:v>93450000000.00061</c:v>
                </c:pt>
                <c:pt idx="1870">
                  <c:v>93500000000.00061</c:v>
                </c:pt>
                <c:pt idx="1871">
                  <c:v>93550000000.00061</c:v>
                </c:pt>
                <c:pt idx="1872">
                  <c:v>93600000000.000641</c:v>
                </c:pt>
                <c:pt idx="1873">
                  <c:v>93650000000.000641</c:v>
                </c:pt>
                <c:pt idx="1874">
                  <c:v>93700000000.000641</c:v>
                </c:pt>
                <c:pt idx="1875">
                  <c:v>93750000000.000641</c:v>
                </c:pt>
                <c:pt idx="1876">
                  <c:v>93800000000.000671</c:v>
                </c:pt>
                <c:pt idx="1877">
                  <c:v>93850000000.000671</c:v>
                </c:pt>
                <c:pt idx="1878">
                  <c:v>93900000000.000671</c:v>
                </c:pt>
                <c:pt idx="1879">
                  <c:v>93950000000.000671</c:v>
                </c:pt>
                <c:pt idx="1880">
                  <c:v>94000000000.000702</c:v>
                </c:pt>
                <c:pt idx="1881">
                  <c:v>94050000000.000702</c:v>
                </c:pt>
                <c:pt idx="1882">
                  <c:v>94100000000.000717</c:v>
                </c:pt>
                <c:pt idx="1883">
                  <c:v>94150000000.000717</c:v>
                </c:pt>
                <c:pt idx="1884">
                  <c:v>94200000000.000732</c:v>
                </c:pt>
                <c:pt idx="1885">
                  <c:v>94250000000.000732</c:v>
                </c:pt>
                <c:pt idx="1886">
                  <c:v>94300000000.000763</c:v>
                </c:pt>
                <c:pt idx="1887">
                  <c:v>94350000000.000763</c:v>
                </c:pt>
                <c:pt idx="1888">
                  <c:v>94400000000.000763</c:v>
                </c:pt>
                <c:pt idx="1889">
                  <c:v>94450000000.000763</c:v>
                </c:pt>
                <c:pt idx="1890">
                  <c:v>94500000000.000793</c:v>
                </c:pt>
                <c:pt idx="1891">
                  <c:v>94550000000.000793</c:v>
                </c:pt>
                <c:pt idx="1892">
                  <c:v>94600000000.000793</c:v>
                </c:pt>
                <c:pt idx="1893">
                  <c:v>94650000000.000793</c:v>
                </c:pt>
                <c:pt idx="1894">
                  <c:v>94700000000.000809</c:v>
                </c:pt>
                <c:pt idx="1895">
                  <c:v>94750000000.000809</c:v>
                </c:pt>
                <c:pt idx="1896">
                  <c:v>94800000000.000809</c:v>
                </c:pt>
                <c:pt idx="1897">
                  <c:v>94850000000.000809</c:v>
                </c:pt>
                <c:pt idx="1898">
                  <c:v>94900000000.000839</c:v>
                </c:pt>
                <c:pt idx="1899">
                  <c:v>94950000000.000839</c:v>
                </c:pt>
                <c:pt idx="1900">
                  <c:v>95000000000.000839</c:v>
                </c:pt>
                <c:pt idx="1901">
                  <c:v>95050000000.000839</c:v>
                </c:pt>
                <c:pt idx="1902">
                  <c:v>95100000000.00087</c:v>
                </c:pt>
                <c:pt idx="1903">
                  <c:v>95150000000.00087</c:v>
                </c:pt>
                <c:pt idx="1904">
                  <c:v>95200000000.00087</c:v>
                </c:pt>
                <c:pt idx="1905">
                  <c:v>95250000000.00087</c:v>
                </c:pt>
                <c:pt idx="1906">
                  <c:v>95300000000.0009</c:v>
                </c:pt>
                <c:pt idx="1907">
                  <c:v>95350000000.0009</c:v>
                </c:pt>
                <c:pt idx="1908">
                  <c:v>95400000000.000916</c:v>
                </c:pt>
                <c:pt idx="1909">
                  <c:v>95450000000.000916</c:v>
                </c:pt>
                <c:pt idx="1910">
                  <c:v>95500000000.000931</c:v>
                </c:pt>
                <c:pt idx="1911">
                  <c:v>95550000000.000946</c:v>
                </c:pt>
                <c:pt idx="1912">
                  <c:v>95600000000.000946</c:v>
                </c:pt>
                <c:pt idx="1913">
                  <c:v>95650000000.000961</c:v>
                </c:pt>
                <c:pt idx="1914">
                  <c:v>95700000000.000961</c:v>
                </c:pt>
                <c:pt idx="1915">
                  <c:v>95750000000.000977</c:v>
                </c:pt>
                <c:pt idx="1916">
                  <c:v>95800000000.000977</c:v>
                </c:pt>
                <c:pt idx="1917">
                  <c:v>95850000000.000992</c:v>
                </c:pt>
                <c:pt idx="1918">
                  <c:v>95900000000.000992</c:v>
                </c:pt>
                <c:pt idx="1919">
                  <c:v>95950000000.001007</c:v>
                </c:pt>
                <c:pt idx="1920">
                  <c:v>96000000000.001007</c:v>
                </c:pt>
                <c:pt idx="1921">
                  <c:v>96050000000.001022</c:v>
                </c:pt>
                <c:pt idx="1922">
                  <c:v>96100000000.001022</c:v>
                </c:pt>
                <c:pt idx="1923">
                  <c:v>96150000000.001053</c:v>
                </c:pt>
                <c:pt idx="1924">
                  <c:v>96200000000.001053</c:v>
                </c:pt>
                <c:pt idx="1925">
                  <c:v>96250000000.001053</c:v>
                </c:pt>
                <c:pt idx="1926">
                  <c:v>96300000000.001053</c:v>
                </c:pt>
                <c:pt idx="1927">
                  <c:v>96350000000.001083</c:v>
                </c:pt>
                <c:pt idx="1928">
                  <c:v>96400000000.001083</c:v>
                </c:pt>
                <c:pt idx="1929">
                  <c:v>96450000000.001083</c:v>
                </c:pt>
                <c:pt idx="1930">
                  <c:v>96500000000.001083</c:v>
                </c:pt>
                <c:pt idx="1931">
                  <c:v>96550000000.00116</c:v>
                </c:pt>
                <c:pt idx="1932">
                  <c:v>96600000000.00116</c:v>
                </c:pt>
                <c:pt idx="1933">
                  <c:v>96650000000.001175</c:v>
                </c:pt>
                <c:pt idx="1934">
                  <c:v>96700000000.001175</c:v>
                </c:pt>
                <c:pt idx="1935">
                  <c:v>96750000000.00119</c:v>
                </c:pt>
                <c:pt idx="1936">
                  <c:v>96800000000.00119</c:v>
                </c:pt>
                <c:pt idx="1937">
                  <c:v>96850000000.001205</c:v>
                </c:pt>
                <c:pt idx="1938">
                  <c:v>96900000000.001205</c:v>
                </c:pt>
                <c:pt idx="1939">
                  <c:v>96950000000.001205</c:v>
                </c:pt>
                <c:pt idx="1940">
                  <c:v>97000000000.001205</c:v>
                </c:pt>
                <c:pt idx="1941">
                  <c:v>97050000000.001205</c:v>
                </c:pt>
                <c:pt idx="1942">
                  <c:v>97100000000.001205</c:v>
                </c:pt>
                <c:pt idx="1943">
                  <c:v>97150000000.001205</c:v>
                </c:pt>
                <c:pt idx="1944">
                  <c:v>97200000000.001205</c:v>
                </c:pt>
                <c:pt idx="1945">
                  <c:v>97250000000.001205</c:v>
                </c:pt>
                <c:pt idx="1946">
                  <c:v>97300000000.001205</c:v>
                </c:pt>
                <c:pt idx="1947">
                  <c:v>97350000000.001221</c:v>
                </c:pt>
                <c:pt idx="1948">
                  <c:v>97400000000.001221</c:v>
                </c:pt>
                <c:pt idx="1949">
                  <c:v>97450000000.001236</c:v>
                </c:pt>
                <c:pt idx="1950">
                  <c:v>97500000000.001236</c:v>
                </c:pt>
                <c:pt idx="1951">
                  <c:v>97550000000.001251</c:v>
                </c:pt>
                <c:pt idx="1952">
                  <c:v>97600000000.001266</c:v>
                </c:pt>
                <c:pt idx="1953">
                  <c:v>97650000000.001266</c:v>
                </c:pt>
                <c:pt idx="1954">
                  <c:v>97700000000.001282</c:v>
                </c:pt>
                <c:pt idx="1955">
                  <c:v>97750000000.001282</c:v>
                </c:pt>
                <c:pt idx="1956">
                  <c:v>97800000000.001297</c:v>
                </c:pt>
                <c:pt idx="1957">
                  <c:v>97850000000.001297</c:v>
                </c:pt>
                <c:pt idx="1958">
                  <c:v>97900000000.001373</c:v>
                </c:pt>
                <c:pt idx="1959">
                  <c:v>97950000000.001373</c:v>
                </c:pt>
                <c:pt idx="1960">
                  <c:v>98000000000.001389</c:v>
                </c:pt>
                <c:pt idx="1961">
                  <c:v>98050000000.001389</c:v>
                </c:pt>
                <c:pt idx="1962">
                  <c:v>98100000000.001404</c:v>
                </c:pt>
                <c:pt idx="1963">
                  <c:v>98150000000.001404</c:v>
                </c:pt>
                <c:pt idx="1964">
                  <c:v>98200000000.001404</c:v>
                </c:pt>
                <c:pt idx="1965">
                  <c:v>98250000000.001404</c:v>
                </c:pt>
                <c:pt idx="1966">
                  <c:v>98300000000.001404</c:v>
                </c:pt>
                <c:pt idx="1967">
                  <c:v>98350000000.001404</c:v>
                </c:pt>
                <c:pt idx="1968">
                  <c:v>98400000000.001404</c:v>
                </c:pt>
                <c:pt idx="1969">
                  <c:v>98450000000.001404</c:v>
                </c:pt>
                <c:pt idx="1970">
                  <c:v>98500000000.001404</c:v>
                </c:pt>
                <c:pt idx="1971">
                  <c:v>98550000000.001404</c:v>
                </c:pt>
                <c:pt idx="1972">
                  <c:v>98600000000.001434</c:v>
                </c:pt>
                <c:pt idx="1973">
                  <c:v>98650000000.001434</c:v>
                </c:pt>
                <c:pt idx="1974">
                  <c:v>98700000000.001434</c:v>
                </c:pt>
                <c:pt idx="1975">
                  <c:v>98750000000.001434</c:v>
                </c:pt>
                <c:pt idx="1976">
                  <c:v>98800000000.00145</c:v>
                </c:pt>
                <c:pt idx="1977">
                  <c:v>98850000000.00145</c:v>
                </c:pt>
                <c:pt idx="1978">
                  <c:v>98900000000.001465</c:v>
                </c:pt>
                <c:pt idx="1979">
                  <c:v>98950000000.001465</c:v>
                </c:pt>
                <c:pt idx="1980">
                  <c:v>99000000000.00148</c:v>
                </c:pt>
                <c:pt idx="1981">
                  <c:v>99050000000.00148</c:v>
                </c:pt>
                <c:pt idx="1982">
                  <c:v>99100000000.001495</c:v>
                </c:pt>
                <c:pt idx="1983">
                  <c:v>99150000000.001495</c:v>
                </c:pt>
                <c:pt idx="1984">
                  <c:v>99200000000.001526</c:v>
                </c:pt>
                <c:pt idx="1985">
                  <c:v>99250000000.001526</c:v>
                </c:pt>
                <c:pt idx="1986">
                  <c:v>99300000000.001526</c:v>
                </c:pt>
                <c:pt idx="1987">
                  <c:v>99350000000.001526</c:v>
                </c:pt>
                <c:pt idx="1988">
                  <c:v>99400000000.001556</c:v>
                </c:pt>
                <c:pt idx="1989">
                  <c:v>99450000000.001556</c:v>
                </c:pt>
                <c:pt idx="1990">
                  <c:v>99500000000.001556</c:v>
                </c:pt>
                <c:pt idx="1991">
                  <c:v>99550000000.001556</c:v>
                </c:pt>
                <c:pt idx="1992">
                  <c:v>99600000000.001587</c:v>
                </c:pt>
                <c:pt idx="1993">
                  <c:v>99650000000.001587</c:v>
                </c:pt>
                <c:pt idx="1994">
                  <c:v>99700000000.001587</c:v>
                </c:pt>
                <c:pt idx="1995">
                  <c:v>99750000000.001602</c:v>
                </c:pt>
                <c:pt idx="1996">
                  <c:v>99800000000.001602</c:v>
                </c:pt>
                <c:pt idx="1997">
                  <c:v>99850000000.001617</c:v>
                </c:pt>
                <c:pt idx="1998">
                  <c:v>99900000000.001617</c:v>
                </c:pt>
                <c:pt idx="1999">
                  <c:v>99950000000.001633</c:v>
                </c:pt>
                <c:pt idx="2000">
                  <c:v>100000000000.00163</c:v>
                </c:pt>
                <c:pt idx="2001">
                  <c:v>100050000000.00165</c:v>
                </c:pt>
                <c:pt idx="2002">
                  <c:v>100100000000.00165</c:v>
                </c:pt>
                <c:pt idx="2003">
                  <c:v>100150000000.00166</c:v>
                </c:pt>
                <c:pt idx="2004">
                  <c:v>100200000000.00166</c:v>
                </c:pt>
                <c:pt idx="2005">
                  <c:v>100250000000.00168</c:v>
                </c:pt>
                <c:pt idx="2006">
                  <c:v>100300000000.00168</c:v>
                </c:pt>
                <c:pt idx="2007">
                  <c:v>100350000000.00169</c:v>
                </c:pt>
                <c:pt idx="2008">
                  <c:v>100400000000.00169</c:v>
                </c:pt>
                <c:pt idx="2009">
                  <c:v>100450000000.00172</c:v>
                </c:pt>
                <c:pt idx="2010">
                  <c:v>100500000000.00172</c:v>
                </c:pt>
                <c:pt idx="2011">
                  <c:v>100550000000.00172</c:v>
                </c:pt>
                <c:pt idx="2012">
                  <c:v>100600000000.00172</c:v>
                </c:pt>
                <c:pt idx="2013">
                  <c:v>100650000000.00175</c:v>
                </c:pt>
                <c:pt idx="2014">
                  <c:v>100700000000.00175</c:v>
                </c:pt>
                <c:pt idx="2015">
                  <c:v>100750000000.00175</c:v>
                </c:pt>
                <c:pt idx="2016">
                  <c:v>100800000000.00175</c:v>
                </c:pt>
                <c:pt idx="2017">
                  <c:v>100850000000.0018</c:v>
                </c:pt>
                <c:pt idx="2018">
                  <c:v>100900000000.0018</c:v>
                </c:pt>
                <c:pt idx="2019">
                  <c:v>100950000000.0018</c:v>
                </c:pt>
                <c:pt idx="2020">
                  <c:v>101000000000.0018</c:v>
                </c:pt>
                <c:pt idx="2021">
                  <c:v>101050000000.0018</c:v>
                </c:pt>
                <c:pt idx="2022">
                  <c:v>101100000000.0018</c:v>
                </c:pt>
                <c:pt idx="2023">
                  <c:v>101150000000.00182</c:v>
                </c:pt>
                <c:pt idx="2024">
                  <c:v>101200000000.00182</c:v>
                </c:pt>
                <c:pt idx="2025">
                  <c:v>101250000000.00183</c:v>
                </c:pt>
                <c:pt idx="2026">
                  <c:v>101300000000.00183</c:v>
                </c:pt>
                <c:pt idx="2027">
                  <c:v>101350000000.00185</c:v>
                </c:pt>
                <c:pt idx="2028">
                  <c:v>101400000000.00185</c:v>
                </c:pt>
                <c:pt idx="2029">
                  <c:v>101450000000.00186</c:v>
                </c:pt>
                <c:pt idx="2030">
                  <c:v>101500000000.00186</c:v>
                </c:pt>
                <c:pt idx="2031">
                  <c:v>101550000000.00188</c:v>
                </c:pt>
                <c:pt idx="2032">
                  <c:v>101600000000.00188</c:v>
                </c:pt>
                <c:pt idx="2033">
                  <c:v>101650000000.00189</c:v>
                </c:pt>
                <c:pt idx="2034">
                  <c:v>101700000000.00192</c:v>
                </c:pt>
                <c:pt idx="2035">
                  <c:v>101750000000.00192</c:v>
                </c:pt>
                <c:pt idx="2036">
                  <c:v>101800000000.00192</c:v>
                </c:pt>
                <c:pt idx="2037">
                  <c:v>101850000000.00192</c:v>
                </c:pt>
                <c:pt idx="2038">
                  <c:v>101900000000.00195</c:v>
                </c:pt>
                <c:pt idx="2039">
                  <c:v>101950000000.00195</c:v>
                </c:pt>
                <c:pt idx="2040">
                  <c:v>102000000000.00195</c:v>
                </c:pt>
                <c:pt idx="2041">
                  <c:v>102050000000.00195</c:v>
                </c:pt>
                <c:pt idx="2042">
                  <c:v>102100000000.00198</c:v>
                </c:pt>
                <c:pt idx="2043">
                  <c:v>102150000000.00198</c:v>
                </c:pt>
                <c:pt idx="2044">
                  <c:v>102200000000.00198</c:v>
                </c:pt>
                <c:pt idx="2045">
                  <c:v>102250000000.00198</c:v>
                </c:pt>
                <c:pt idx="2046">
                  <c:v>102300000000.002</c:v>
                </c:pt>
                <c:pt idx="2047">
                  <c:v>102350000000.002</c:v>
                </c:pt>
                <c:pt idx="2048">
                  <c:v>102400000000.00201</c:v>
                </c:pt>
                <c:pt idx="2049">
                  <c:v>102450000000.00201</c:v>
                </c:pt>
                <c:pt idx="2050">
                  <c:v>102500000000.00203</c:v>
                </c:pt>
                <c:pt idx="2051">
                  <c:v>102550000000.00203</c:v>
                </c:pt>
                <c:pt idx="2052">
                  <c:v>102600000000.00204</c:v>
                </c:pt>
                <c:pt idx="2053">
                  <c:v>102650000000.00204</c:v>
                </c:pt>
                <c:pt idx="2054">
                  <c:v>102700000000.00206</c:v>
                </c:pt>
                <c:pt idx="2055">
                  <c:v>102750000000.00206</c:v>
                </c:pt>
                <c:pt idx="2056">
                  <c:v>102800000000.00208</c:v>
                </c:pt>
                <c:pt idx="2057">
                  <c:v>102850000000.00208</c:v>
                </c:pt>
                <c:pt idx="2058">
                  <c:v>102900000000.00209</c:v>
                </c:pt>
                <c:pt idx="2059">
                  <c:v>102950000000.00209</c:v>
                </c:pt>
                <c:pt idx="2060">
                  <c:v>103000000000.00212</c:v>
                </c:pt>
                <c:pt idx="2061">
                  <c:v>103050000000.00212</c:v>
                </c:pt>
                <c:pt idx="2062">
                  <c:v>103100000000.00212</c:v>
                </c:pt>
                <c:pt idx="2063">
                  <c:v>103150000000.00212</c:v>
                </c:pt>
                <c:pt idx="2064">
                  <c:v>103200000000.00215</c:v>
                </c:pt>
                <c:pt idx="2065">
                  <c:v>103250000000.00215</c:v>
                </c:pt>
                <c:pt idx="2066">
                  <c:v>103300000000.00215</c:v>
                </c:pt>
                <c:pt idx="2067">
                  <c:v>103350000000.00215</c:v>
                </c:pt>
                <c:pt idx="2068">
                  <c:v>103400000000.00218</c:v>
                </c:pt>
                <c:pt idx="2069">
                  <c:v>103450000000.00218</c:v>
                </c:pt>
                <c:pt idx="2070">
                  <c:v>103500000000.00218</c:v>
                </c:pt>
                <c:pt idx="2071">
                  <c:v>103550000000.00218</c:v>
                </c:pt>
                <c:pt idx="2072">
                  <c:v>103600000000.0022</c:v>
                </c:pt>
                <c:pt idx="2073">
                  <c:v>103650000000.0022</c:v>
                </c:pt>
                <c:pt idx="2074">
                  <c:v>103700000000.00221</c:v>
                </c:pt>
                <c:pt idx="2075">
                  <c:v>103750000000.00223</c:v>
                </c:pt>
                <c:pt idx="2076">
                  <c:v>103800000000.00223</c:v>
                </c:pt>
                <c:pt idx="2077">
                  <c:v>103850000000.00224</c:v>
                </c:pt>
                <c:pt idx="2078">
                  <c:v>103900000000.00224</c:v>
                </c:pt>
                <c:pt idx="2079">
                  <c:v>103950000000.00226</c:v>
                </c:pt>
                <c:pt idx="2080">
                  <c:v>104000000000.00226</c:v>
                </c:pt>
                <c:pt idx="2081">
                  <c:v>104050000000.00227</c:v>
                </c:pt>
                <c:pt idx="2082">
                  <c:v>104100000000.00227</c:v>
                </c:pt>
                <c:pt idx="2083">
                  <c:v>104150000000.00229</c:v>
                </c:pt>
                <c:pt idx="2084">
                  <c:v>104200000000.00229</c:v>
                </c:pt>
                <c:pt idx="2085">
                  <c:v>104250000000.0023</c:v>
                </c:pt>
                <c:pt idx="2086">
                  <c:v>104300000000.0023</c:v>
                </c:pt>
                <c:pt idx="2087">
                  <c:v>104350000000.00232</c:v>
                </c:pt>
                <c:pt idx="2088">
                  <c:v>104400000000.00232</c:v>
                </c:pt>
                <c:pt idx="2089">
                  <c:v>104450000000.00233</c:v>
                </c:pt>
                <c:pt idx="2090">
                  <c:v>104500000000.00233</c:v>
                </c:pt>
                <c:pt idx="2091">
                  <c:v>104550000000.00235</c:v>
                </c:pt>
                <c:pt idx="2092">
                  <c:v>104600000000.00235</c:v>
                </c:pt>
                <c:pt idx="2093">
                  <c:v>104650000000.00238</c:v>
                </c:pt>
                <c:pt idx="2094">
                  <c:v>104700000000.00238</c:v>
                </c:pt>
                <c:pt idx="2095">
                  <c:v>104750000000.00238</c:v>
                </c:pt>
                <c:pt idx="2096">
                  <c:v>104800000000.00238</c:v>
                </c:pt>
                <c:pt idx="2097">
                  <c:v>104850000000.0024</c:v>
                </c:pt>
                <c:pt idx="2098">
                  <c:v>104900000000.0024</c:v>
                </c:pt>
                <c:pt idx="2099">
                  <c:v>104950000000.00241</c:v>
                </c:pt>
                <c:pt idx="2100">
                  <c:v>105000000000.00241</c:v>
                </c:pt>
                <c:pt idx="2101">
                  <c:v>105050000000.00243</c:v>
                </c:pt>
                <c:pt idx="2102">
                  <c:v>105100000000.00243</c:v>
                </c:pt>
                <c:pt idx="2103">
                  <c:v>105150000000.00244</c:v>
                </c:pt>
                <c:pt idx="2104">
                  <c:v>105200000000.00244</c:v>
                </c:pt>
                <c:pt idx="2105">
                  <c:v>105250000000.00246</c:v>
                </c:pt>
                <c:pt idx="2106">
                  <c:v>105300000000.00246</c:v>
                </c:pt>
                <c:pt idx="2107">
                  <c:v>105350000000.00247</c:v>
                </c:pt>
                <c:pt idx="2108">
                  <c:v>105400000000.00247</c:v>
                </c:pt>
                <c:pt idx="2109">
                  <c:v>105450000000.00249</c:v>
                </c:pt>
                <c:pt idx="2110">
                  <c:v>105500000000.00249</c:v>
                </c:pt>
                <c:pt idx="2111">
                  <c:v>105550000000.0025</c:v>
                </c:pt>
                <c:pt idx="2112">
                  <c:v>105600000000.0025</c:v>
                </c:pt>
                <c:pt idx="2113">
                  <c:v>105650000000.00252</c:v>
                </c:pt>
                <c:pt idx="2114">
                  <c:v>105700000000.00252</c:v>
                </c:pt>
                <c:pt idx="2115">
                  <c:v>105750000000.00253</c:v>
                </c:pt>
                <c:pt idx="2116">
                  <c:v>105800000000.00255</c:v>
                </c:pt>
                <c:pt idx="2117">
                  <c:v>105850000000.00255</c:v>
                </c:pt>
                <c:pt idx="2118">
                  <c:v>105900000000.00256</c:v>
                </c:pt>
                <c:pt idx="2119">
                  <c:v>105950000000.00256</c:v>
                </c:pt>
                <c:pt idx="2120">
                  <c:v>106000000000.00258</c:v>
                </c:pt>
                <c:pt idx="2121">
                  <c:v>106050000000.00258</c:v>
                </c:pt>
                <c:pt idx="2122">
                  <c:v>106100000000.00259</c:v>
                </c:pt>
                <c:pt idx="2123">
                  <c:v>106150000000.00259</c:v>
                </c:pt>
                <c:pt idx="2124">
                  <c:v>106200000000.00261</c:v>
                </c:pt>
                <c:pt idx="2125">
                  <c:v>106250000000.00261</c:v>
                </c:pt>
                <c:pt idx="2126">
                  <c:v>106300000000.00261</c:v>
                </c:pt>
                <c:pt idx="2127">
                  <c:v>106350000000.00261</c:v>
                </c:pt>
                <c:pt idx="2128">
                  <c:v>106400000000.00264</c:v>
                </c:pt>
                <c:pt idx="2129">
                  <c:v>106450000000.00264</c:v>
                </c:pt>
                <c:pt idx="2130">
                  <c:v>106500000000.00266</c:v>
                </c:pt>
                <c:pt idx="2131">
                  <c:v>106550000000.00266</c:v>
                </c:pt>
                <c:pt idx="2132">
                  <c:v>106600000000.00267</c:v>
                </c:pt>
                <c:pt idx="2133">
                  <c:v>106650000000.00267</c:v>
                </c:pt>
                <c:pt idx="2134">
                  <c:v>106700000000.00269</c:v>
                </c:pt>
                <c:pt idx="2135">
                  <c:v>106750000000.00269</c:v>
                </c:pt>
                <c:pt idx="2136">
                  <c:v>106800000000.0027</c:v>
                </c:pt>
                <c:pt idx="2137">
                  <c:v>106850000000.0027</c:v>
                </c:pt>
                <c:pt idx="2138">
                  <c:v>106900000000.00272</c:v>
                </c:pt>
                <c:pt idx="2139">
                  <c:v>106950000000.00272</c:v>
                </c:pt>
                <c:pt idx="2140">
                  <c:v>107000000000.00273</c:v>
                </c:pt>
                <c:pt idx="2141">
                  <c:v>107050000000.00273</c:v>
                </c:pt>
                <c:pt idx="2142">
                  <c:v>107100000000.00275</c:v>
                </c:pt>
                <c:pt idx="2143">
                  <c:v>107150000000.00275</c:v>
                </c:pt>
                <c:pt idx="2144">
                  <c:v>107200000000.00276</c:v>
                </c:pt>
                <c:pt idx="2145">
                  <c:v>107250000000.00276</c:v>
                </c:pt>
                <c:pt idx="2146">
                  <c:v>107300000000.00278</c:v>
                </c:pt>
                <c:pt idx="2147">
                  <c:v>107350000000.00278</c:v>
                </c:pt>
                <c:pt idx="2148">
                  <c:v>107400000000.00279</c:v>
                </c:pt>
                <c:pt idx="2149">
                  <c:v>107450000000.00279</c:v>
                </c:pt>
                <c:pt idx="2150">
                  <c:v>107500000000.00281</c:v>
                </c:pt>
                <c:pt idx="2151">
                  <c:v>107550000000.00281</c:v>
                </c:pt>
                <c:pt idx="2152">
                  <c:v>107600000000.00281</c:v>
                </c:pt>
                <c:pt idx="2153">
                  <c:v>107650000000.00281</c:v>
                </c:pt>
                <c:pt idx="2154">
                  <c:v>107700000000.00284</c:v>
                </c:pt>
                <c:pt idx="2155">
                  <c:v>107750000000.00284</c:v>
                </c:pt>
                <c:pt idx="2156">
                  <c:v>107800000000.00284</c:v>
                </c:pt>
                <c:pt idx="2157">
                  <c:v>107850000000.00287</c:v>
                </c:pt>
                <c:pt idx="2158">
                  <c:v>107900000000.00287</c:v>
                </c:pt>
                <c:pt idx="2159">
                  <c:v>107950000000.00287</c:v>
                </c:pt>
                <c:pt idx="2160">
                  <c:v>108000000000.00287</c:v>
                </c:pt>
                <c:pt idx="2161">
                  <c:v>108050000000.0029</c:v>
                </c:pt>
                <c:pt idx="2162">
                  <c:v>108100000000.0029</c:v>
                </c:pt>
                <c:pt idx="2163">
                  <c:v>108150000000.00291</c:v>
                </c:pt>
                <c:pt idx="2164">
                  <c:v>108200000000.00291</c:v>
                </c:pt>
                <c:pt idx="2165">
                  <c:v>108250000000.00293</c:v>
                </c:pt>
                <c:pt idx="2166">
                  <c:v>108300000000.00293</c:v>
                </c:pt>
                <c:pt idx="2167">
                  <c:v>108350000000.00294</c:v>
                </c:pt>
                <c:pt idx="2168">
                  <c:v>108400000000.00294</c:v>
                </c:pt>
                <c:pt idx="2169">
                  <c:v>108450000000.00296</c:v>
                </c:pt>
                <c:pt idx="2170">
                  <c:v>108500000000.00296</c:v>
                </c:pt>
                <c:pt idx="2171">
                  <c:v>108550000000.00298</c:v>
                </c:pt>
                <c:pt idx="2172">
                  <c:v>108600000000.00298</c:v>
                </c:pt>
                <c:pt idx="2173">
                  <c:v>108650000000.00299</c:v>
                </c:pt>
                <c:pt idx="2174">
                  <c:v>108700000000.00299</c:v>
                </c:pt>
                <c:pt idx="2175">
                  <c:v>108750000000.00302</c:v>
                </c:pt>
                <c:pt idx="2176">
                  <c:v>108800000000.00302</c:v>
                </c:pt>
                <c:pt idx="2177">
                  <c:v>108850000000.00302</c:v>
                </c:pt>
                <c:pt idx="2178">
                  <c:v>108900000000.00302</c:v>
                </c:pt>
                <c:pt idx="2179">
                  <c:v>108950000000.00305</c:v>
                </c:pt>
                <c:pt idx="2180">
                  <c:v>109000000000.00305</c:v>
                </c:pt>
                <c:pt idx="2181">
                  <c:v>109050000000.00305</c:v>
                </c:pt>
                <c:pt idx="2182">
                  <c:v>109100000000.00305</c:v>
                </c:pt>
                <c:pt idx="2183">
                  <c:v>109150000000.00308</c:v>
                </c:pt>
                <c:pt idx="2184">
                  <c:v>109200000000.00308</c:v>
                </c:pt>
                <c:pt idx="2185">
                  <c:v>109250000000.00308</c:v>
                </c:pt>
                <c:pt idx="2186">
                  <c:v>109300000000.00308</c:v>
                </c:pt>
                <c:pt idx="2187">
                  <c:v>109350000000.00316</c:v>
                </c:pt>
                <c:pt idx="2188">
                  <c:v>109400000000.00316</c:v>
                </c:pt>
                <c:pt idx="2189">
                  <c:v>109450000000.00317</c:v>
                </c:pt>
                <c:pt idx="2190">
                  <c:v>109500000000.00317</c:v>
                </c:pt>
                <c:pt idx="2191">
                  <c:v>109550000000.00319</c:v>
                </c:pt>
                <c:pt idx="2192">
                  <c:v>109600000000.00319</c:v>
                </c:pt>
                <c:pt idx="2193">
                  <c:v>109650000000.0032</c:v>
                </c:pt>
                <c:pt idx="2194">
                  <c:v>109700000000.0032</c:v>
                </c:pt>
                <c:pt idx="2195">
                  <c:v>109750000000.0032</c:v>
                </c:pt>
                <c:pt idx="2196">
                  <c:v>109800000000.0032</c:v>
                </c:pt>
                <c:pt idx="2197">
                  <c:v>109850000000.0032</c:v>
                </c:pt>
                <c:pt idx="2198">
                  <c:v>109900000000.0032</c:v>
                </c:pt>
                <c:pt idx="2199">
                  <c:v>109950000000.0032</c:v>
                </c:pt>
                <c:pt idx="2200">
                  <c:v>110000000000.0032</c:v>
                </c:pt>
                <c:pt idx="2201">
                  <c:v>110050000000.0032</c:v>
                </c:pt>
                <c:pt idx="2202">
                  <c:v>110100000000.00322</c:v>
                </c:pt>
                <c:pt idx="2203">
                  <c:v>110150000000.00322</c:v>
                </c:pt>
                <c:pt idx="2204">
                  <c:v>110200000000.00323</c:v>
                </c:pt>
                <c:pt idx="2205">
                  <c:v>110250000000.00323</c:v>
                </c:pt>
                <c:pt idx="2206">
                  <c:v>110300000000.00325</c:v>
                </c:pt>
                <c:pt idx="2207">
                  <c:v>110350000000.00325</c:v>
                </c:pt>
                <c:pt idx="2208">
                  <c:v>110400000000.00328</c:v>
                </c:pt>
                <c:pt idx="2209">
                  <c:v>110450000000.00328</c:v>
                </c:pt>
                <c:pt idx="2210">
                  <c:v>110500000000.00328</c:v>
                </c:pt>
                <c:pt idx="2211">
                  <c:v>110550000000.00328</c:v>
                </c:pt>
                <c:pt idx="2212">
                  <c:v>110600000000.00336</c:v>
                </c:pt>
                <c:pt idx="2213">
                  <c:v>110650000000.00336</c:v>
                </c:pt>
                <c:pt idx="2214">
                  <c:v>110700000000.00337</c:v>
                </c:pt>
                <c:pt idx="2215">
                  <c:v>110750000000.00337</c:v>
                </c:pt>
                <c:pt idx="2216">
                  <c:v>110800000000.00339</c:v>
                </c:pt>
                <c:pt idx="2217">
                  <c:v>110850000000.00339</c:v>
                </c:pt>
                <c:pt idx="2218">
                  <c:v>110900000000.0034</c:v>
                </c:pt>
                <c:pt idx="2219">
                  <c:v>110950000000.0034</c:v>
                </c:pt>
                <c:pt idx="2220">
                  <c:v>111000000000.0034</c:v>
                </c:pt>
                <c:pt idx="2221">
                  <c:v>111050000000.0034</c:v>
                </c:pt>
                <c:pt idx="2222">
                  <c:v>111100000000.0034</c:v>
                </c:pt>
                <c:pt idx="2223">
                  <c:v>111150000000.0034</c:v>
                </c:pt>
                <c:pt idx="2224">
                  <c:v>111200000000.0034</c:v>
                </c:pt>
                <c:pt idx="2225">
                  <c:v>111250000000.0034</c:v>
                </c:pt>
                <c:pt idx="2226">
                  <c:v>111300000000.0034</c:v>
                </c:pt>
                <c:pt idx="2227">
                  <c:v>111350000000.0034</c:v>
                </c:pt>
                <c:pt idx="2228">
                  <c:v>111400000000.00342</c:v>
                </c:pt>
                <c:pt idx="2229">
                  <c:v>111450000000.00342</c:v>
                </c:pt>
                <c:pt idx="2230">
                  <c:v>111500000000.00343</c:v>
                </c:pt>
                <c:pt idx="2231">
                  <c:v>111550000000.00343</c:v>
                </c:pt>
                <c:pt idx="2232">
                  <c:v>111600000000.00345</c:v>
                </c:pt>
                <c:pt idx="2233">
                  <c:v>111650000000.00345</c:v>
                </c:pt>
                <c:pt idx="2234">
                  <c:v>111700000000.00346</c:v>
                </c:pt>
                <c:pt idx="2235">
                  <c:v>111750000000.00346</c:v>
                </c:pt>
                <c:pt idx="2236">
                  <c:v>111800000000.00348</c:v>
                </c:pt>
                <c:pt idx="2237">
                  <c:v>111850000000.00348</c:v>
                </c:pt>
                <c:pt idx="2238">
                  <c:v>111900000000.00349</c:v>
                </c:pt>
                <c:pt idx="2239">
                  <c:v>111950000000.00352</c:v>
                </c:pt>
                <c:pt idx="2240">
                  <c:v>112000000000.00352</c:v>
                </c:pt>
                <c:pt idx="2241">
                  <c:v>112050000000.00352</c:v>
                </c:pt>
                <c:pt idx="2242">
                  <c:v>112100000000.00352</c:v>
                </c:pt>
                <c:pt idx="2243">
                  <c:v>112150000000.0036</c:v>
                </c:pt>
                <c:pt idx="2244">
                  <c:v>112200000000.0036</c:v>
                </c:pt>
                <c:pt idx="2245">
                  <c:v>112250000000.0036</c:v>
                </c:pt>
                <c:pt idx="2246">
                  <c:v>112300000000.0036</c:v>
                </c:pt>
                <c:pt idx="2247">
                  <c:v>112350000000.0036</c:v>
                </c:pt>
                <c:pt idx="2248">
                  <c:v>112400000000.0036</c:v>
                </c:pt>
                <c:pt idx="2249">
                  <c:v>112450000000.0036</c:v>
                </c:pt>
                <c:pt idx="2250">
                  <c:v>112500000000.0036</c:v>
                </c:pt>
                <c:pt idx="2251">
                  <c:v>112550000000.0036</c:v>
                </c:pt>
                <c:pt idx="2252">
                  <c:v>112600000000.0036</c:v>
                </c:pt>
                <c:pt idx="2253">
                  <c:v>112650000000.00362</c:v>
                </c:pt>
                <c:pt idx="2254">
                  <c:v>112700000000.00362</c:v>
                </c:pt>
                <c:pt idx="2255">
                  <c:v>112750000000.00363</c:v>
                </c:pt>
                <c:pt idx="2256">
                  <c:v>112800000000.00363</c:v>
                </c:pt>
                <c:pt idx="2257">
                  <c:v>112850000000.00365</c:v>
                </c:pt>
                <c:pt idx="2258">
                  <c:v>112900000000.00365</c:v>
                </c:pt>
                <c:pt idx="2259">
                  <c:v>112950000000.00366</c:v>
                </c:pt>
                <c:pt idx="2260">
                  <c:v>113000000000.00366</c:v>
                </c:pt>
                <c:pt idx="2261">
                  <c:v>113050000000.00368</c:v>
                </c:pt>
                <c:pt idx="2262">
                  <c:v>113100000000.00368</c:v>
                </c:pt>
                <c:pt idx="2263">
                  <c:v>113150000000.00369</c:v>
                </c:pt>
                <c:pt idx="2264">
                  <c:v>113200000000.00369</c:v>
                </c:pt>
                <c:pt idx="2265">
                  <c:v>113250000000.00372</c:v>
                </c:pt>
                <c:pt idx="2266">
                  <c:v>113300000000.00372</c:v>
                </c:pt>
                <c:pt idx="2267">
                  <c:v>113350000000.00372</c:v>
                </c:pt>
                <c:pt idx="2268">
                  <c:v>113400000000.00372</c:v>
                </c:pt>
                <c:pt idx="2269">
                  <c:v>113450000000.00375</c:v>
                </c:pt>
                <c:pt idx="2270">
                  <c:v>113500000000.00375</c:v>
                </c:pt>
                <c:pt idx="2271">
                  <c:v>113550000000.00375</c:v>
                </c:pt>
                <c:pt idx="2272">
                  <c:v>113600000000.00375</c:v>
                </c:pt>
                <c:pt idx="2273">
                  <c:v>113650000000.00378</c:v>
                </c:pt>
                <c:pt idx="2274">
                  <c:v>113700000000.00378</c:v>
                </c:pt>
                <c:pt idx="2275">
                  <c:v>113750000000.00378</c:v>
                </c:pt>
                <c:pt idx="2276">
                  <c:v>113800000000.00378</c:v>
                </c:pt>
                <c:pt idx="2277">
                  <c:v>113850000000.0038</c:v>
                </c:pt>
                <c:pt idx="2278">
                  <c:v>113900000000.00381</c:v>
                </c:pt>
                <c:pt idx="2279">
                  <c:v>113950000000.00381</c:v>
                </c:pt>
                <c:pt idx="2280">
                  <c:v>114000000000.00383</c:v>
                </c:pt>
                <c:pt idx="2281">
                  <c:v>114050000000.00383</c:v>
                </c:pt>
                <c:pt idx="2282">
                  <c:v>114100000000.00385</c:v>
                </c:pt>
                <c:pt idx="2283">
                  <c:v>114150000000.00385</c:v>
                </c:pt>
                <c:pt idx="2284">
                  <c:v>114200000000.00386</c:v>
                </c:pt>
                <c:pt idx="2285">
                  <c:v>114250000000.00386</c:v>
                </c:pt>
                <c:pt idx="2286">
                  <c:v>114300000000.00388</c:v>
                </c:pt>
                <c:pt idx="2287">
                  <c:v>114350000000.00388</c:v>
                </c:pt>
                <c:pt idx="2288">
                  <c:v>114400000000.00389</c:v>
                </c:pt>
                <c:pt idx="2289">
                  <c:v>114450000000.00389</c:v>
                </c:pt>
                <c:pt idx="2290">
                  <c:v>114500000000.00392</c:v>
                </c:pt>
                <c:pt idx="2291">
                  <c:v>114550000000.00392</c:v>
                </c:pt>
                <c:pt idx="2292">
                  <c:v>114600000000.00392</c:v>
                </c:pt>
                <c:pt idx="2293">
                  <c:v>114650000000.00392</c:v>
                </c:pt>
                <c:pt idx="2294">
                  <c:v>114700000000.00395</c:v>
                </c:pt>
                <c:pt idx="2295">
                  <c:v>114750000000.00395</c:v>
                </c:pt>
                <c:pt idx="2296">
                  <c:v>114800000000.00395</c:v>
                </c:pt>
                <c:pt idx="2297">
                  <c:v>114850000000.00395</c:v>
                </c:pt>
                <c:pt idx="2298">
                  <c:v>114900000000.00398</c:v>
                </c:pt>
                <c:pt idx="2299">
                  <c:v>114950000000.00398</c:v>
                </c:pt>
                <c:pt idx="2300">
                  <c:v>115000000000.00398</c:v>
                </c:pt>
                <c:pt idx="2301">
                  <c:v>115050000000.00398</c:v>
                </c:pt>
                <c:pt idx="2302">
                  <c:v>115100000000.004</c:v>
                </c:pt>
                <c:pt idx="2303">
                  <c:v>115150000000.004</c:v>
                </c:pt>
                <c:pt idx="2304">
                  <c:v>115200000000.00401</c:v>
                </c:pt>
                <c:pt idx="2305">
                  <c:v>115250000000.00401</c:v>
                </c:pt>
                <c:pt idx="2306">
                  <c:v>115300000000.00403</c:v>
                </c:pt>
                <c:pt idx="2307">
                  <c:v>115350000000.00403</c:v>
                </c:pt>
                <c:pt idx="2308">
                  <c:v>115400000000.00404</c:v>
                </c:pt>
                <c:pt idx="2309">
                  <c:v>115450000000.00404</c:v>
                </c:pt>
                <c:pt idx="2310">
                  <c:v>115500000000.00406</c:v>
                </c:pt>
                <c:pt idx="2311">
                  <c:v>115550000000.00406</c:v>
                </c:pt>
                <c:pt idx="2312">
                  <c:v>115600000000.00407</c:v>
                </c:pt>
                <c:pt idx="2313">
                  <c:v>115650000000.00407</c:v>
                </c:pt>
                <c:pt idx="2314">
                  <c:v>115700000000.00409</c:v>
                </c:pt>
                <c:pt idx="2315">
                  <c:v>115750000000.00409</c:v>
                </c:pt>
                <c:pt idx="2316">
                  <c:v>115800000000.0041</c:v>
                </c:pt>
                <c:pt idx="2317">
                  <c:v>115850000000.0041</c:v>
                </c:pt>
                <c:pt idx="2318">
                  <c:v>115900000000.00412</c:v>
                </c:pt>
                <c:pt idx="2319">
                  <c:v>115950000000.00415</c:v>
                </c:pt>
                <c:pt idx="2320">
                  <c:v>116000000000.00415</c:v>
                </c:pt>
                <c:pt idx="2321">
                  <c:v>116050000000.00415</c:v>
                </c:pt>
                <c:pt idx="2322">
                  <c:v>116100000000.00415</c:v>
                </c:pt>
                <c:pt idx="2323">
                  <c:v>116150000000.00418</c:v>
                </c:pt>
                <c:pt idx="2324">
                  <c:v>116200000000.00418</c:v>
                </c:pt>
                <c:pt idx="2325">
                  <c:v>116250000000.00418</c:v>
                </c:pt>
                <c:pt idx="2326">
                  <c:v>116300000000.00418</c:v>
                </c:pt>
                <c:pt idx="2327">
                  <c:v>116350000000.0042</c:v>
                </c:pt>
                <c:pt idx="2328">
                  <c:v>116400000000.0042</c:v>
                </c:pt>
                <c:pt idx="2329">
                  <c:v>116450000000.00421</c:v>
                </c:pt>
                <c:pt idx="2330">
                  <c:v>116500000000.00421</c:v>
                </c:pt>
                <c:pt idx="2331">
                  <c:v>116550000000.00423</c:v>
                </c:pt>
                <c:pt idx="2332">
                  <c:v>116600000000.00423</c:v>
                </c:pt>
                <c:pt idx="2333">
                  <c:v>116650000000.00424</c:v>
                </c:pt>
                <c:pt idx="2334">
                  <c:v>116700000000.00424</c:v>
                </c:pt>
                <c:pt idx="2335">
                  <c:v>116750000000.00426</c:v>
                </c:pt>
                <c:pt idx="2336">
                  <c:v>116800000000.00426</c:v>
                </c:pt>
                <c:pt idx="2337">
                  <c:v>116850000000.00427</c:v>
                </c:pt>
                <c:pt idx="2338">
                  <c:v>116900000000.00427</c:v>
                </c:pt>
                <c:pt idx="2339">
                  <c:v>116950000000.00429</c:v>
                </c:pt>
                <c:pt idx="2340">
                  <c:v>117000000000.00429</c:v>
                </c:pt>
                <c:pt idx="2341">
                  <c:v>117050000000.0043</c:v>
                </c:pt>
                <c:pt idx="2342">
                  <c:v>117100000000.0043</c:v>
                </c:pt>
                <c:pt idx="2343">
                  <c:v>117150000000.00432</c:v>
                </c:pt>
                <c:pt idx="2344">
                  <c:v>117200000000.00432</c:v>
                </c:pt>
                <c:pt idx="2345">
                  <c:v>117250000000.00433</c:v>
                </c:pt>
                <c:pt idx="2346">
                  <c:v>117300000000.00433</c:v>
                </c:pt>
                <c:pt idx="2347">
                  <c:v>117350000000.00435</c:v>
                </c:pt>
                <c:pt idx="2348">
                  <c:v>117400000000.00435</c:v>
                </c:pt>
                <c:pt idx="2349">
                  <c:v>117450000000.00436</c:v>
                </c:pt>
                <c:pt idx="2350">
                  <c:v>117500000000.00436</c:v>
                </c:pt>
                <c:pt idx="2351">
                  <c:v>117550000000.00438</c:v>
                </c:pt>
                <c:pt idx="2352">
                  <c:v>117600000000.00438</c:v>
                </c:pt>
                <c:pt idx="2353">
                  <c:v>117650000000.00439</c:v>
                </c:pt>
                <c:pt idx="2354">
                  <c:v>117700000000.00439</c:v>
                </c:pt>
                <c:pt idx="2355">
                  <c:v>117750000000.00441</c:v>
                </c:pt>
                <c:pt idx="2356">
                  <c:v>117800000000.00441</c:v>
                </c:pt>
                <c:pt idx="2357">
                  <c:v>117850000000.00443</c:v>
                </c:pt>
                <c:pt idx="2358">
                  <c:v>117900000000.00443</c:v>
                </c:pt>
                <c:pt idx="2359">
                  <c:v>117950000000.00444</c:v>
                </c:pt>
                <c:pt idx="2360">
                  <c:v>118000000000.00446</c:v>
                </c:pt>
                <c:pt idx="2361">
                  <c:v>118050000000.00446</c:v>
                </c:pt>
                <c:pt idx="2362">
                  <c:v>118100000000.00447</c:v>
                </c:pt>
                <c:pt idx="2363">
                  <c:v>118150000000.00447</c:v>
                </c:pt>
                <c:pt idx="2364">
                  <c:v>118200000000.00449</c:v>
                </c:pt>
                <c:pt idx="2365">
                  <c:v>118250000000.00449</c:v>
                </c:pt>
                <c:pt idx="2366">
                  <c:v>118300000000.0045</c:v>
                </c:pt>
                <c:pt idx="2367">
                  <c:v>118350000000.0045</c:v>
                </c:pt>
                <c:pt idx="2368">
                  <c:v>118400000000.00452</c:v>
                </c:pt>
                <c:pt idx="2369">
                  <c:v>118450000000.00452</c:v>
                </c:pt>
                <c:pt idx="2370">
                  <c:v>118500000000.00453</c:v>
                </c:pt>
                <c:pt idx="2371">
                  <c:v>118550000000.00453</c:v>
                </c:pt>
                <c:pt idx="2372">
                  <c:v>118600000000.00455</c:v>
                </c:pt>
                <c:pt idx="2373">
                  <c:v>118650000000.00455</c:v>
                </c:pt>
                <c:pt idx="2374">
                  <c:v>118700000000.00456</c:v>
                </c:pt>
                <c:pt idx="2375">
                  <c:v>118750000000.00456</c:v>
                </c:pt>
                <c:pt idx="2376">
                  <c:v>118800000000.00458</c:v>
                </c:pt>
                <c:pt idx="2377">
                  <c:v>118850000000.00458</c:v>
                </c:pt>
                <c:pt idx="2378">
                  <c:v>118900000000.00459</c:v>
                </c:pt>
                <c:pt idx="2379">
                  <c:v>118950000000.00459</c:v>
                </c:pt>
                <c:pt idx="2380">
                  <c:v>119000000000.00461</c:v>
                </c:pt>
                <c:pt idx="2381">
                  <c:v>119050000000.00461</c:v>
                </c:pt>
                <c:pt idx="2382">
                  <c:v>119100000000.00461</c:v>
                </c:pt>
                <c:pt idx="2383">
                  <c:v>119150000000.00461</c:v>
                </c:pt>
                <c:pt idx="2384">
                  <c:v>119200000000.00464</c:v>
                </c:pt>
                <c:pt idx="2385">
                  <c:v>119250000000.00464</c:v>
                </c:pt>
                <c:pt idx="2386">
                  <c:v>119300000000.00464</c:v>
                </c:pt>
                <c:pt idx="2387">
                  <c:v>119350000000.00464</c:v>
                </c:pt>
                <c:pt idx="2388">
                  <c:v>119400000000.00467</c:v>
                </c:pt>
                <c:pt idx="2389">
                  <c:v>119450000000.00467</c:v>
                </c:pt>
                <c:pt idx="2390">
                  <c:v>119500000000.00467</c:v>
                </c:pt>
                <c:pt idx="2391">
                  <c:v>119550000000.00467</c:v>
                </c:pt>
                <c:pt idx="2392">
                  <c:v>119600000000.0047</c:v>
                </c:pt>
                <c:pt idx="2393">
                  <c:v>119650000000.0047</c:v>
                </c:pt>
                <c:pt idx="2394">
                  <c:v>119700000000.00471</c:v>
                </c:pt>
                <c:pt idx="2395">
                  <c:v>119750000000.00471</c:v>
                </c:pt>
                <c:pt idx="2396">
                  <c:v>119800000000.00473</c:v>
                </c:pt>
                <c:pt idx="2397">
                  <c:v>119850000000.00473</c:v>
                </c:pt>
                <c:pt idx="2398">
                  <c:v>119900000000.00475</c:v>
                </c:pt>
                <c:pt idx="2399">
                  <c:v>119950000000.00475</c:v>
                </c:pt>
                <c:pt idx="2400">
                  <c:v>120000000000.00476</c:v>
                </c:pt>
                <c:pt idx="2401">
                  <c:v>120050000000.00478</c:v>
                </c:pt>
                <c:pt idx="2402">
                  <c:v>120100000000.00478</c:v>
                </c:pt>
                <c:pt idx="2403">
                  <c:v>120150000000.00479</c:v>
                </c:pt>
                <c:pt idx="2404">
                  <c:v>120200000000.00479</c:v>
                </c:pt>
                <c:pt idx="2405">
                  <c:v>120250000000.00481</c:v>
                </c:pt>
                <c:pt idx="2406">
                  <c:v>120300000000.00481</c:v>
                </c:pt>
                <c:pt idx="2407">
                  <c:v>120350000000.00481</c:v>
                </c:pt>
                <c:pt idx="2408">
                  <c:v>120400000000.00481</c:v>
                </c:pt>
                <c:pt idx="2409">
                  <c:v>120450000000.00484</c:v>
                </c:pt>
                <c:pt idx="2410">
                  <c:v>120500000000.00484</c:v>
                </c:pt>
                <c:pt idx="2411">
                  <c:v>120550000000.00484</c:v>
                </c:pt>
                <c:pt idx="2412">
                  <c:v>120600000000.00484</c:v>
                </c:pt>
                <c:pt idx="2413">
                  <c:v>120650000000.00487</c:v>
                </c:pt>
                <c:pt idx="2414">
                  <c:v>120700000000.00487</c:v>
                </c:pt>
                <c:pt idx="2415">
                  <c:v>120750000000.00487</c:v>
                </c:pt>
                <c:pt idx="2416">
                  <c:v>120800000000.00487</c:v>
                </c:pt>
                <c:pt idx="2417">
                  <c:v>120850000000.0049</c:v>
                </c:pt>
                <c:pt idx="2418">
                  <c:v>120900000000.0049</c:v>
                </c:pt>
                <c:pt idx="2419">
                  <c:v>120950000000.00491</c:v>
                </c:pt>
                <c:pt idx="2420">
                  <c:v>121000000000.00491</c:v>
                </c:pt>
                <c:pt idx="2421">
                  <c:v>121050000000.00493</c:v>
                </c:pt>
                <c:pt idx="2422">
                  <c:v>121100000000.00493</c:v>
                </c:pt>
                <c:pt idx="2423">
                  <c:v>121150000000.00494</c:v>
                </c:pt>
                <c:pt idx="2424">
                  <c:v>121200000000.00494</c:v>
                </c:pt>
                <c:pt idx="2425">
                  <c:v>121250000000.00496</c:v>
                </c:pt>
                <c:pt idx="2426">
                  <c:v>121300000000.00496</c:v>
                </c:pt>
                <c:pt idx="2427">
                  <c:v>121350000000.00497</c:v>
                </c:pt>
                <c:pt idx="2428">
                  <c:v>121400000000.00497</c:v>
                </c:pt>
                <c:pt idx="2429">
                  <c:v>121450000000.00499</c:v>
                </c:pt>
                <c:pt idx="2430">
                  <c:v>121500000000.00499</c:v>
                </c:pt>
                <c:pt idx="2431">
                  <c:v>121550000000.005</c:v>
                </c:pt>
                <c:pt idx="2432">
                  <c:v>121600000000.005</c:v>
                </c:pt>
                <c:pt idx="2433">
                  <c:v>121650000000.00502</c:v>
                </c:pt>
                <c:pt idx="2434">
                  <c:v>121700000000.00502</c:v>
                </c:pt>
                <c:pt idx="2435">
                  <c:v>121750000000.00505</c:v>
                </c:pt>
                <c:pt idx="2436">
                  <c:v>121800000000.00505</c:v>
                </c:pt>
                <c:pt idx="2437">
                  <c:v>121850000000.00505</c:v>
                </c:pt>
                <c:pt idx="2438">
                  <c:v>121900000000.00505</c:v>
                </c:pt>
                <c:pt idx="2439">
                  <c:v>121950000000.00508</c:v>
                </c:pt>
                <c:pt idx="2440">
                  <c:v>122000000000.00508</c:v>
                </c:pt>
                <c:pt idx="2441">
                  <c:v>122050000000.00508</c:v>
                </c:pt>
                <c:pt idx="2442">
                  <c:v>122100000000.00516</c:v>
                </c:pt>
                <c:pt idx="2443">
                  <c:v>122150000000.00516</c:v>
                </c:pt>
                <c:pt idx="2444">
                  <c:v>122200000000.00517</c:v>
                </c:pt>
                <c:pt idx="2445">
                  <c:v>122250000000.00517</c:v>
                </c:pt>
                <c:pt idx="2446">
                  <c:v>122300000000.00519</c:v>
                </c:pt>
                <c:pt idx="2447">
                  <c:v>122350000000.00519</c:v>
                </c:pt>
                <c:pt idx="2448">
                  <c:v>122400000000.0052</c:v>
                </c:pt>
                <c:pt idx="2449">
                  <c:v>122450000000.0052</c:v>
                </c:pt>
                <c:pt idx="2450">
                  <c:v>122500000000.0052</c:v>
                </c:pt>
                <c:pt idx="2451">
                  <c:v>122550000000.0052</c:v>
                </c:pt>
                <c:pt idx="2452">
                  <c:v>122600000000.0052</c:v>
                </c:pt>
                <c:pt idx="2453">
                  <c:v>122650000000.0052</c:v>
                </c:pt>
                <c:pt idx="2454">
                  <c:v>122700000000.0052</c:v>
                </c:pt>
                <c:pt idx="2455">
                  <c:v>122750000000.0052</c:v>
                </c:pt>
                <c:pt idx="2456">
                  <c:v>122800000000.0052</c:v>
                </c:pt>
                <c:pt idx="2457">
                  <c:v>122850000000.0052</c:v>
                </c:pt>
                <c:pt idx="2458">
                  <c:v>122900000000.00522</c:v>
                </c:pt>
                <c:pt idx="2459">
                  <c:v>122950000000.00522</c:v>
                </c:pt>
                <c:pt idx="2460">
                  <c:v>123000000000.00523</c:v>
                </c:pt>
                <c:pt idx="2461">
                  <c:v>123050000000.00523</c:v>
                </c:pt>
                <c:pt idx="2462">
                  <c:v>123100000000.00525</c:v>
                </c:pt>
                <c:pt idx="2463">
                  <c:v>123150000000.00525</c:v>
                </c:pt>
                <c:pt idx="2464">
                  <c:v>123200000000.00526</c:v>
                </c:pt>
                <c:pt idx="2465">
                  <c:v>123250000000.00526</c:v>
                </c:pt>
                <c:pt idx="2466">
                  <c:v>123300000000.00528</c:v>
                </c:pt>
                <c:pt idx="2467">
                  <c:v>123350000000.00528</c:v>
                </c:pt>
                <c:pt idx="2468">
                  <c:v>123400000000.00529</c:v>
                </c:pt>
                <c:pt idx="2469">
                  <c:v>123450000000.00529</c:v>
                </c:pt>
                <c:pt idx="2470">
                  <c:v>123500000000.00537</c:v>
                </c:pt>
                <c:pt idx="2471">
                  <c:v>123550000000.00537</c:v>
                </c:pt>
                <c:pt idx="2472">
                  <c:v>123600000000.00539</c:v>
                </c:pt>
                <c:pt idx="2473">
                  <c:v>123650000000.00539</c:v>
                </c:pt>
                <c:pt idx="2474">
                  <c:v>123700000000.0054</c:v>
                </c:pt>
                <c:pt idx="2475">
                  <c:v>123750000000.0054</c:v>
                </c:pt>
                <c:pt idx="2476">
                  <c:v>123800000000.0054</c:v>
                </c:pt>
                <c:pt idx="2477">
                  <c:v>123850000000.0054</c:v>
                </c:pt>
                <c:pt idx="2478">
                  <c:v>123900000000.0054</c:v>
                </c:pt>
                <c:pt idx="2479">
                  <c:v>123950000000.0054</c:v>
                </c:pt>
                <c:pt idx="2480">
                  <c:v>124000000000.0054</c:v>
                </c:pt>
                <c:pt idx="2481">
                  <c:v>124050000000.0054</c:v>
                </c:pt>
                <c:pt idx="2482">
                  <c:v>124100000000.0054</c:v>
                </c:pt>
                <c:pt idx="2483">
                  <c:v>124150000000.00542</c:v>
                </c:pt>
                <c:pt idx="2484">
                  <c:v>124200000000.00542</c:v>
                </c:pt>
                <c:pt idx="2485">
                  <c:v>124250000000.00543</c:v>
                </c:pt>
                <c:pt idx="2486">
                  <c:v>124300000000.00543</c:v>
                </c:pt>
                <c:pt idx="2487">
                  <c:v>124350000000.00545</c:v>
                </c:pt>
                <c:pt idx="2488">
                  <c:v>124400000000.00545</c:v>
                </c:pt>
                <c:pt idx="2489">
                  <c:v>124450000000.00546</c:v>
                </c:pt>
                <c:pt idx="2490">
                  <c:v>124500000000.00546</c:v>
                </c:pt>
                <c:pt idx="2491">
                  <c:v>124550000000.00548</c:v>
                </c:pt>
                <c:pt idx="2492">
                  <c:v>124600000000.00548</c:v>
                </c:pt>
                <c:pt idx="2493">
                  <c:v>124650000000.00549</c:v>
                </c:pt>
                <c:pt idx="2494">
                  <c:v>124700000000.00549</c:v>
                </c:pt>
                <c:pt idx="2495">
                  <c:v>124750000000.00552</c:v>
                </c:pt>
                <c:pt idx="2496">
                  <c:v>124800000000.00552</c:v>
                </c:pt>
                <c:pt idx="2497">
                  <c:v>124850000000.00552</c:v>
                </c:pt>
                <c:pt idx="2498">
                  <c:v>124900000000.00552</c:v>
                </c:pt>
                <c:pt idx="2499">
                  <c:v>124950000000.00555</c:v>
                </c:pt>
                <c:pt idx="2500">
                  <c:v>125000000000.00555</c:v>
                </c:pt>
                <c:pt idx="2501">
                  <c:v>125050000000.00555</c:v>
                </c:pt>
                <c:pt idx="2502">
                  <c:v>125100000000.00555</c:v>
                </c:pt>
                <c:pt idx="2503">
                  <c:v>125150000000.00558</c:v>
                </c:pt>
                <c:pt idx="2504">
                  <c:v>125200000000.00558</c:v>
                </c:pt>
                <c:pt idx="2505">
                  <c:v>125250000000.00558</c:v>
                </c:pt>
                <c:pt idx="2506">
                  <c:v>125300000000.00558</c:v>
                </c:pt>
                <c:pt idx="2507">
                  <c:v>125350000000.0056</c:v>
                </c:pt>
                <c:pt idx="2508">
                  <c:v>125400000000.0056</c:v>
                </c:pt>
                <c:pt idx="2509">
                  <c:v>125450000000.00562</c:v>
                </c:pt>
                <c:pt idx="2510">
                  <c:v>125500000000.00562</c:v>
                </c:pt>
                <c:pt idx="2511">
                  <c:v>125550000000.00563</c:v>
                </c:pt>
                <c:pt idx="2512">
                  <c:v>125600000000.00563</c:v>
                </c:pt>
                <c:pt idx="2513">
                  <c:v>125650000000.00565</c:v>
                </c:pt>
                <c:pt idx="2514">
                  <c:v>125700000000.00565</c:v>
                </c:pt>
                <c:pt idx="2515">
                  <c:v>125750000000.00566</c:v>
                </c:pt>
                <c:pt idx="2516">
                  <c:v>125800000000.00566</c:v>
                </c:pt>
                <c:pt idx="2517">
                  <c:v>125850000000.00568</c:v>
                </c:pt>
                <c:pt idx="2518">
                  <c:v>125900000000.00568</c:v>
                </c:pt>
                <c:pt idx="2519">
                  <c:v>125950000000.00569</c:v>
                </c:pt>
                <c:pt idx="2520">
                  <c:v>126000000000.00569</c:v>
                </c:pt>
                <c:pt idx="2521">
                  <c:v>126050000000.00572</c:v>
                </c:pt>
                <c:pt idx="2522">
                  <c:v>126100000000.00572</c:v>
                </c:pt>
                <c:pt idx="2523">
                  <c:v>126150000000.00572</c:v>
                </c:pt>
                <c:pt idx="2524">
                  <c:v>126200000000.00575</c:v>
                </c:pt>
                <c:pt idx="2525">
                  <c:v>126250000000.00575</c:v>
                </c:pt>
                <c:pt idx="2526">
                  <c:v>126300000000.00575</c:v>
                </c:pt>
                <c:pt idx="2527">
                  <c:v>126350000000.00575</c:v>
                </c:pt>
                <c:pt idx="2528">
                  <c:v>126400000000.00578</c:v>
                </c:pt>
                <c:pt idx="2529">
                  <c:v>126450000000.00578</c:v>
                </c:pt>
                <c:pt idx="2530">
                  <c:v>126500000000.00578</c:v>
                </c:pt>
                <c:pt idx="2531">
                  <c:v>126550000000.00578</c:v>
                </c:pt>
                <c:pt idx="2532">
                  <c:v>126600000000.0058</c:v>
                </c:pt>
                <c:pt idx="2533">
                  <c:v>126650000000.0058</c:v>
                </c:pt>
                <c:pt idx="2534">
                  <c:v>126700000000.00581</c:v>
                </c:pt>
                <c:pt idx="2535">
                  <c:v>126750000000.00581</c:v>
                </c:pt>
                <c:pt idx="2536">
                  <c:v>126800000000.00583</c:v>
                </c:pt>
                <c:pt idx="2537">
                  <c:v>126850000000.00583</c:v>
                </c:pt>
                <c:pt idx="2538">
                  <c:v>126900000000.00584</c:v>
                </c:pt>
                <c:pt idx="2539">
                  <c:v>126950000000.00584</c:v>
                </c:pt>
                <c:pt idx="2540">
                  <c:v>127000000000.00586</c:v>
                </c:pt>
                <c:pt idx="2541">
                  <c:v>127050000000.00586</c:v>
                </c:pt>
                <c:pt idx="2542">
                  <c:v>127100000000.00587</c:v>
                </c:pt>
                <c:pt idx="2543">
                  <c:v>127150000000.00587</c:v>
                </c:pt>
                <c:pt idx="2544">
                  <c:v>127200000000.00589</c:v>
                </c:pt>
                <c:pt idx="2545">
                  <c:v>127250000000.00589</c:v>
                </c:pt>
                <c:pt idx="2546">
                  <c:v>127300000000.00592</c:v>
                </c:pt>
                <c:pt idx="2547">
                  <c:v>127350000000.00592</c:v>
                </c:pt>
                <c:pt idx="2548">
                  <c:v>127400000000.00592</c:v>
                </c:pt>
                <c:pt idx="2549">
                  <c:v>127450000000.00592</c:v>
                </c:pt>
                <c:pt idx="2550">
                  <c:v>127500000000.00595</c:v>
                </c:pt>
                <c:pt idx="2551">
                  <c:v>127550000000.00595</c:v>
                </c:pt>
                <c:pt idx="2552">
                  <c:v>127600000000.00595</c:v>
                </c:pt>
                <c:pt idx="2553">
                  <c:v>127650000000.00595</c:v>
                </c:pt>
                <c:pt idx="2554">
                  <c:v>127700000000.00598</c:v>
                </c:pt>
                <c:pt idx="2555">
                  <c:v>127750000000.00598</c:v>
                </c:pt>
                <c:pt idx="2556">
                  <c:v>127800000000.00598</c:v>
                </c:pt>
                <c:pt idx="2557">
                  <c:v>127850000000.00598</c:v>
                </c:pt>
                <c:pt idx="2558">
                  <c:v>127900000000.006</c:v>
                </c:pt>
                <c:pt idx="2559">
                  <c:v>127950000000.006</c:v>
                </c:pt>
                <c:pt idx="2560">
                  <c:v>128000000000.00601</c:v>
                </c:pt>
                <c:pt idx="2561">
                  <c:v>128050000000.00601</c:v>
                </c:pt>
                <c:pt idx="2562">
                  <c:v>128100000000.00603</c:v>
                </c:pt>
                <c:pt idx="2563">
                  <c:v>128150000000.00603</c:v>
                </c:pt>
                <c:pt idx="2564">
                  <c:v>128200000000.00604</c:v>
                </c:pt>
                <c:pt idx="2565">
                  <c:v>128250000000.00606</c:v>
                </c:pt>
                <c:pt idx="2566">
                  <c:v>128300000000.00606</c:v>
                </c:pt>
                <c:pt idx="2567">
                  <c:v>128350000000.00607</c:v>
                </c:pt>
                <c:pt idx="2568">
                  <c:v>128400000000.00607</c:v>
                </c:pt>
                <c:pt idx="2569">
                  <c:v>128450000000.00609</c:v>
                </c:pt>
                <c:pt idx="2570">
                  <c:v>128500000000.00609</c:v>
                </c:pt>
                <c:pt idx="2571">
                  <c:v>128550000000.0061</c:v>
                </c:pt>
                <c:pt idx="2572">
                  <c:v>128600000000.0061</c:v>
                </c:pt>
                <c:pt idx="2573">
                  <c:v>128650000000.00612</c:v>
                </c:pt>
                <c:pt idx="2574">
                  <c:v>128700000000.00612</c:v>
                </c:pt>
                <c:pt idx="2575">
                  <c:v>128750000000.00613</c:v>
                </c:pt>
                <c:pt idx="2576">
                  <c:v>128800000000.00613</c:v>
                </c:pt>
                <c:pt idx="2577">
                  <c:v>128850000000.00615</c:v>
                </c:pt>
                <c:pt idx="2578">
                  <c:v>128900000000.00615</c:v>
                </c:pt>
                <c:pt idx="2579">
                  <c:v>128950000000.00616</c:v>
                </c:pt>
                <c:pt idx="2580">
                  <c:v>129000000000.00616</c:v>
                </c:pt>
                <c:pt idx="2581">
                  <c:v>129050000000.00618</c:v>
                </c:pt>
                <c:pt idx="2582">
                  <c:v>129100000000.00618</c:v>
                </c:pt>
                <c:pt idx="2583">
                  <c:v>129150000000.0062</c:v>
                </c:pt>
                <c:pt idx="2584">
                  <c:v>129200000000.0062</c:v>
                </c:pt>
                <c:pt idx="2585">
                  <c:v>129250000000.00621</c:v>
                </c:pt>
                <c:pt idx="2586">
                  <c:v>129300000000.00621</c:v>
                </c:pt>
                <c:pt idx="2587">
                  <c:v>129350000000.00623</c:v>
                </c:pt>
                <c:pt idx="2588">
                  <c:v>129400000000.00623</c:v>
                </c:pt>
                <c:pt idx="2589">
                  <c:v>129450000000.00624</c:v>
                </c:pt>
                <c:pt idx="2590">
                  <c:v>129500000000.00624</c:v>
                </c:pt>
                <c:pt idx="2591">
                  <c:v>129550000000.00626</c:v>
                </c:pt>
                <c:pt idx="2592">
                  <c:v>129600000000.00626</c:v>
                </c:pt>
                <c:pt idx="2593">
                  <c:v>129650000000.00627</c:v>
                </c:pt>
                <c:pt idx="2594">
                  <c:v>129700000000.00627</c:v>
                </c:pt>
                <c:pt idx="2595">
                  <c:v>129750000000.00629</c:v>
                </c:pt>
                <c:pt idx="2596">
                  <c:v>129800000000.00629</c:v>
                </c:pt>
                <c:pt idx="2597">
                  <c:v>129850000000.0063</c:v>
                </c:pt>
                <c:pt idx="2598">
                  <c:v>129900000000.0063</c:v>
                </c:pt>
                <c:pt idx="2599">
                  <c:v>129950000000.00632</c:v>
                </c:pt>
                <c:pt idx="2600">
                  <c:v>130000000000.00632</c:v>
                </c:pt>
                <c:pt idx="2601">
                  <c:v>130050000000.00633</c:v>
                </c:pt>
                <c:pt idx="2602">
                  <c:v>130100000000.00633</c:v>
                </c:pt>
                <c:pt idx="2603">
                  <c:v>130150000000.00635</c:v>
                </c:pt>
                <c:pt idx="2604">
                  <c:v>130200000000.00635</c:v>
                </c:pt>
                <c:pt idx="2605">
                  <c:v>130250000000.00636</c:v>
                </c:pt>
                <c:pt idx="2606">
                  <c:v>130300000000.00638</c:v>
                </c:pt>
                <c:pt idx="2607">
                  <c:v>130350000000.00638</c:v>
                </c:pt>
                <c:pt idx="2608">
                  <c:v>130400000000.00639</c:v>
                </c:pt>
                <c:pt idx="2609">
                  <c:v>130450000000.00639</c:v>
                </c:pt>
                <c:pt idx="2610">
                  <c:v>130500000000.00641</c:v>
                </c:pt>
                <c:pt idx="2611">
                  <c:v>130550000000.00641</c:v>
                </c:pt>
                <c:pt idx="2612">
                  <c:v>130600000000.00641</c:v>
                </c:pt>
                <c:pt idx="2613">
                  <c:v>130650000000.00641</c:v>
                </c:pt>
                <c:pt idx="2614">
                  <c:v>130700000000.00644</c:v>
                </c:pt>
                <c:pt idx="2615">
                  <c:v>130750000000.00644</c:v>
                </c:pt>
                <c:pt idx="2616">
                  <c:v>130800000000.00644</c:v>
                </c:pt>
                <c:pt idx="2617">
                  <c:v>130850000000.00644</c:v>
                </c:pt>
                <c:pt idx="2618">
                  <c:v>130900000000.00647</c:v>
                </c:pt>
                <c:pt idx="2619">
                  <c:v>130950000000.00647</c:v>
                </c:pt>
                <c:pt idx="2620">
                  <c:v>131000000000.00647</c:v>
                </c:pt>
                <c:pt idx="2621">
                  <c:v>131050000000.00647</c:v>
                </c:pt>
                <c:pt idx="2622">
                  <c:v>131100000000.0065</c:v>
                </c:pt>
                <c:pt idx="2623">
                  <c:v>131150000000.0065</c:v>
                </c:pt>
                <c:pt idx="2624">
                  <c:v>131200000000.00652</c:v>
                </c:pt>
                <c:pt idx="2625">
                  <c:v>131250000000.00652</c:v>
                </c:pt>
                <c:pt idx="2626">
                  <c:v>131300000000.00653</c:v>
                </c:pt>
                <c:pt idx="2627">
                  <c:v>131350000000.00653</c:v>
                </c:pt>
                <c:pt idx="2628">
                  <c:v>131400000000.00655</c:v>
                </c:pt>
                <c:pt idx="2629">
                  <c:v>131450000000.00655</c:v>
                </c:pt>
                <c:pt idx="2630">
                  <c:v>131500000000.00656</c:v>
                </c:pt>
                <c:pt idx="2631">
                  <c:v>131550000000.00656</c:v>
                </c:pt>
                <c:pt idx="2632">
                  <c:v>131600000000.00658</c:v>
                </c:pt>
                <c:pt idx="2633">
                  <c:v>131650000000.00658</c:v>
                </c:pt>
                <c:pt idx="2634">
                  <c:v>131700000000.00659</c:v>
                </c:pt>
                <c:pt idx="2635">
                  <c:v>131750000000.00659</c:v>
                </c:pt>
                <c:pt idx="2636">
                  <c:v>131800000000.00661</c:v>
                </c:pt>
                <c:pt idx="2637">
                  <c:v>131850000000.00661</c:v>
                </c:pt>
                <c:pt idx="2638">
                  <c:v>131900000000.00661</c:v>
                </c:pt>
                <c:pt idx="2639">
                  <c:v>131950000000.00661</c:v>
                </c:pt>
                <c:pt idx="2640">
                  <c:v>132000000000.00664</c:v>
                </c:pt>
                <c:pt idx="2641">
                  <c:v>132050000000.00664</c:v>
                </c:pt>
                <c:pt idx="2642">
                  <c:v>132100000000.00664</c:v>
                </c:pt>
                <c:pt idx="2643">
                  <c:v>132150000000.00664</c:v>
                </c:pt>
                <c:pt idx="2644">
                  <c:v>132200000000.00667</c:v>
                </c:pt>
                <c:pt idx="2645">
                  <c:v>132250000000.00667</c:v>
                </c:pt>
                <c:pt idx="2646">
                  <c:v>132300000000.00667</c:v>
                </c:pt>
                <c:pt idx="2647">
                  <c:v>132350000000.0067</c:v>
                </c:pt>
                <c:pt idx="2648">
                  <c:v>132400000000.0067</c:v>
                </c:pt>
                <c:pt idx="2649">
                  <c:v>132450000000.00671</c:v>
                </c:pt>
                <c:pt idx="2650">
                  <c:v>132500000000.00671</c:v>
                </c:pt>
                <c:pt idx="2651">
                  <c:v>132550000000.00673</c:v>
                </c:pt>
                <c:pt idx="2652">
                  <c:v>132600000000.00673</c:v>
                </c:pt>
                <c:pt idx="2653">
                  <c:v>132650000000.00674</c:v>
                </c:pt>
                <c:pt idx="2654">
                  <c:v>132700000000.00674</c:v>
                </c:pt>
                <c:pt idx="2655">
                  <c:v>132750000000.00676</c:v>
                </c:pt>
                <c:pt idx="2656">
                  <c:v>132800000000.00676</c:v>
                </c:pt>
                <c:pt idx="2657">
                  <c:v>132850000000.00677</c:v>
                </c:pt>
                <c:pt idx="2658">
                  <c:v>132900000000.00677</c:v>
                </c:pt>
                <c:pt idx="2659">
                  <c:v>132950000000.00679</c:v>
                </c:pt>
                <c:pt idx="2660">
                  <c:v>133000000000.00679</c:v>
                </c:pt>
                <c:pt idx="2661">
                  <c:v>133050000000.00681</c:v>
                </c:pt>
                <c:pt idx="2662">
                  <c:v>133100000000.00681</c:v>
                </c:pt>
                <c:pt idx="2663">
                  <c:v>133150000000.00681</c:v>
                </c:pt>
                <c:pt idx="2664">
                  <c:v>133200000000.00681</c:v>
                </c:pt>
                <c:pt idx="2665">
                  <c:v>133250000000.00684</c:v>
                </c:pt>
                <c:pt idx="2666">
                  <c:v>133300000000.00684</c:v>
                </c:pt>
                <c:pt idx="2667">
                  <c:v>133350000000.00684</c:v>
                </c:pt>
                <c:pt idx="2668">
                  <c:v>133400000000.00684</c:v>
                </c:pt>
                <c:pt idx="2669">
                  <c:v>133450000000.00687</c:v>
                </c:pt>
                <c:pt idx="2670">
                  <c:v>133500000000.00687</c:v>
                </c:pt>
                <c:pt idx="2671">
                  <c:v>133550000000.00687</c:v>
                </c:pt>
                <c:pt idx="2672">
                  <c:v>133600000000.00687</c:v>
                </c:pt>
                <c:pt idx="2673">
                  <c:v>133650000000.0069</c:v>
                </c:pt>
                <c:pt idx="2674">
                  <c:v>133700000000.0069</c:v>
                </c:pt>
                <c:pt idx="2675">
                  <c:v>133750000000.00691</c:v>
                </c:pt>
                <c:pt idx="2676">
                  <c:v>133800000000.00691</c:v>
                </c:pt>
                <c:pt idx="2677">
                  <c:v>133850000000.00693</c:v>
                </c:pt>
                <c:pt idx="2678">
                  <c:v>133900000000.00693</c:v>
                </c:pt>
                <c:pt idx="2679">
                  <c:v>133950000000.00694</c:v>
                </c:pt>
                <c:pt idx="2680">
                  <c:v>134000000000.00694</c:v>
                </c:pt>
                <c:pt idx="2681">
                  <c:v>134050000000.00696</c:v>
                </c:pt>
                <c:pt idx="2682">
                  <c:v>134100000000.00696</c:v>
                </c:pt>
                <c:pt idx="2683">
                  <c:v>134150000000.00697</c:v>
                </c:pt>
                <c:pt idx="2684">
                  <c:v>134200000000.00697</c:v>
                </c:pt>
                <c:pt idx="2685">
                  <c:v>134250000000.00699</c:v>
                </c:pt>
                <c:pt idx="2686">
                  <c:v>134300000000.00699</c:v>
                </c:pt>
                <c:pt idx="2687">
                  <c:v>134350000000.007</c:v>
                </c:pt>
                <c:pt idx="2688">
                  <c:v>134400000000.00702</c:v>
                </c:pt>
                <c:pt idx="2689">
                  <c:v>134450000000.00702</c:v>
                </c:pt>
                <c:pt idx="2690">
                  <c:v>134500000000.00703</c:v>
                </c:pt>
                <c:pt idx="2691">
                  <c:v>134550000000.00703</c:v>
                </c:pt>
                <c:pt idx="2692">
                  <c:v>134600000000.00705</c:v>
                </c:pt>
                <c:pt idx="2693">
                  <c:v>134650000000.00705</c:v>
                </c:pt>
                <c:pt idx="2694">
                  <c:v>134700000000.00706</c:v>
                </c:pt>
                <c:pt idx="2695">
                  <c:v>134750000000.00706</c:v>
                </c:pt>
                <c:pt idx="2696">
                  <c:v>134800000000.00708</c:v>
                </c:pt>
                <c:pt idx="2697">
                  <c:v>134850000000.00708</c:v>
                </c:pt>
                <c:pt idx="2698">
                  <c:v>134900000000.00716</c:v>
                </c:pt>
                <c:pt idx="2699">
                  <c:v>134950000000.00716</c:v>
                </c:pt>
                <c:pt idx="2700">
                  <c:v>135000000000.00717</c:v>
                </c:pt>
                <c:pt idx="2701">
                  <c:v>135050000000.00717</c:v>
                </c:pt>
                <c:pt idx="2702">
                  <c:v>135100000000.00719</c:v>
                </c:pt>
                <c:pt idx="2703">
                  <c:v>135150000000.00719</c:v>
                </c:pt>
                <c:pt idx="2704">
                  <c:v>135200000000.0072</c:v>
                </c:pt>
                <c:pt idx="2705">
                  <c:v>135250000000.0072</c:v>
                </c:pt>
                <c:pt idx="2706">
                  <c:v>135300000000.0072</c:v>
                </c:pt>
                <c:pt idx="2707">
                  <c:v>135350000000.0072</c:v>
                </c:pt>
                <c:pt idx="2708">
                  <c:v>135400000000.0072</c:v>
                </c:pt>
                <c:pt idx="2709">
                  <c:v>135450000000.0072</c:v>
                </c:pt>
                <c:pt idx="2710">
                  <c:v>135500000000.0072</c:v>
                </c:pt>
                <c:pt idx="2711">
                  <c:v>135550000000.0072</c:v>
                </c:pt>
                <c:pt idx="2712">
                  <c:v>135600000000.0072</c:v>
                </c:pt>
                <c:pt idx="2713">
                  <c:v>135650000000.0072</c:v>
                </c:pt>
                <c:pt idx="2714">
                  <c:v>135700000000.00722</c:v>
                </c:pt>
                <c:pt idx="2715">
                  <c:v>135750000000.00722</c:v>
                </c:pt>
                <c:pt idx="2716">
                  <c:v>135800000000.00723</c:v>
                </c:pt>
                <c:pt idx="2717">
                  <c:v>135850000000.00723</c:v>
                </c:pt>
                <c:pt idx="2718">
                  <c:v>135900000000.00725</c:v>
                </c:pt>
                <c:pt idx="2719">
                  <c:v>135950000000.00725</c:v>
                </c:pt>
                <c:pt idx="2720">
                  <c:v>136000000000.00726</c:v>
                </c:pt>
                <c:pt idx="2721">
                  <c:v>136050000000.00726</c:v>
                </c:pt>
                <c:pt idx="2722">
                  <c:v>136100000000.00728</c:v>
                </c:pt>
                <c:pt idx="2723">
                  <c:v>136150000000.00728</c:v>
                </c:pt>
                <c:pt idx="2724">
                  <c:v>136200000000.00729</c:v>
                </c:pt>
                <c:pt idx="2725">
                  <c:v>136250000000.00729</c:v>
                </c:pt>
                <c:pt idx="2726">
                  <c:v>136300000000.00732</c:v>
                </c:pt>
                <c:pt idx="2727">
                  <c:v>136350000000.00732</c:v>
                </c:pt>
                <c:pt idx="2728">
                  <c:v>136400000000.00732</c:v>
                </c:pt>
                <c:pt idx="2729">
                  <c:v>136450000000.00735</c:v>
                </c:pt>
                <c:pt idx="2730">
                  <c:v>136500000000.00735</c:v>
                </c:pt>
                <c:pt idx="2731">
                  <c:v>136550000000.00735</c:v>
                </c:pt>
                <c:pt idx="2732">
                  <c:v>136600000000.00735</c:v>
                </c:pt>
                <c:pt idx="2733">
                  <c:v>136650000000.0074</c:v>
                </c:pt>
                <c:pt idx="2734">
                  <c:v>136700000000.0074</c:v>
                </c:pt>
                <c:pt idx="2735">
                  <c:v>136750000000.0074</c:v>
                </c:pt>
                <c:pt idx="2736">
                  <c:v>136800000000.0074</c:v>
                </c:pt>
                <c:pt idx="2737">
                  <c:v>136850000000.0074</c:v>
                </c:pt>
                <c:pt idx="2738">
                  <c:v>136900000000.0074</c:v>
                </c:pt>
                <c:pt idx="2739">
                  <c:v>136950000000.00742</c:v>
                </c:pt>
                <c:pt idx="2740">
                  <c:v>137000000000.00742</c:v>
                </c:pt>
                <c:pt idx="2741">
                  <c:v>137050000000.00743</c:v>
                </c:pt>
                <c:pt idx="2742">
                  <c:v>137100000000.00743</c:v>
                </c:pt>
                <c:pt idx="2743">
                  <c:v>137150000000.00745</c:v>
                </c:pt>
                <c:pt idx="2744">
                  <c:v>137200000000.00745</c:v>
                </c:pt>
                <c:pt idx="2745">
                  <c:v>137250000000.00746</c:v>
                </c:pt>
                <c:pt idx="2746">
                  <c:v>137300000000.00746</c:v>
                </c:pt>
                <c:pt idx="2747">
                  <c:v>137350000000.00748</c:v>
                </c:pt>
                <c:pt idx="2748">
                  <c:v>137400000000.00748</c:v>
                </c:pt>
                <c:pt idx="2749">
                  <c:v>137450000000.00748</c:v>
                </c:pt>
                <c:pt idx="2750">
                  <c:v>137500000000.00748</c:v>
                </c:pt>
                <c:pt idx="2751">
                  <c:v>137550000000.00748</c:v>
                </c:pt>
                <c:pt idx="2752">
                  <c:v>137600000000.00748</c:v>
                </c:pt>
                <c:pt idx="2753">
                  <c:v>137650000000.00748</c:v>
                </c:pt>
                <c:pt idx="2754">
                  <c:v>137700000000.00748</c:v>
                </c:pt>
                <c:pt idx="2755">
                  <c:v>137750000000.00748</c:v>
                </c:pt>
                <c:pt idx="2756">
                  <c:v>137800000000.00748</c:v>
                </c:pt>
                <c:pt idx="2757">
                  <c:v>137850000000.00748</c:v>
                </c:pt>
                <c:pt idx="2758">
                  <c:v>137900000000.00748</c:v>
                </c:pt>
                <c:pt idx="2759">
                  <c:v>137950000000.00748</c:v>
                </c:pt>
                <c:pt idx="2760">
                  <c:v>138000000000.00748</c:v>
                </c:pt>
                <c:pt idx="2761">
                  <c:v>138050000000.00748</c:v>
                </c:pt>
                <c:pt idx="2762">
                  <c:v>138100000000.0076</c:v>
                </c:pt>
                <c:pt idx="2763">
                  <c:v>138150000000.0076</c:v>
                </c:pt>
                <c:pt idx="2764">
                  <c:v>138200000000.0076</c:v>
                </c:pt>
                <c:pt idx="2765">
                  <c:v>138250000000.0076</c:v>
                </c:pt>
                <c:pt idx="2766">
                  <c:v>138300000000.00763</c:v>
                </c:pt>
                <c:pt idx="2767">
                  <c:v>138350000000.00763</c:v>
                </c:pt>
                <c:pt idx="2768">
                  <c:v>138400000000.00763</c:v>
                </c:pt>
                <c:pt idx="2769">
                  <c:v>138450000000.00766</c:v>
                </c:pt>
                <c:pt idx="2770">
                  <c:v>138500000000.00766</c:v>
                </c:pt>
                <c:pt idx="2771">
                  <c:v>138550000000.00766</c:v>
                </c:pt>
                <c:pt idx="2772">
                  <c:v>138600000000.00766</c:v>
                </c:pt>
                <c:pt idx="2773">
                  <c:v>138650000000.00769</c:v>
                </c:pt>
                <c:pt idx="2774">
                  <c:v>138700000000.00769</c:v>
                </c:pt>
                <c:pt idx="2775">
                  <c:v>138750000000.00769</c:v>
                </c:pt>
                <c:pt idx="2776">
                  <c:v>138800000000.00769</c:v>
                </c:pt>
                <c:pt idx="2777">
                  <c:v>138850000000.00772</c:v>
                </c:pt>
                <c:pt idx="2778">
                  <c:v>138900000000.00772</c:v>
                </c:pt>
                <c:pt idx="2779">
                  <c:v>138950000000.00772</c:v>
                </c:pt>
                <c:pt idx="2780">
                  <c:v>139000000000.00772</c:v>
                </c:pt>
                <c:pt idx="2781">
                  <c:v>139050000000.00775</c:v>
                </c:pt>
                <c:pt idx="2782">
                  <c:v>139100000000.00775</c:v>
                </c:pt>
                <c:pt idx="2783">
                  <c:v>139150000000.00775</c:v>
                </c:pt>
                <c:pt idx="2784">
                  <c:v>139200000000.00775</c:v>
                </c:pt>
                <c:pt idx="2785">
                  <c:v>139250000000.00778</c:v>
                </c:pt>
                <c:pt idx="2786">
                  <c:v>139300000000.00778</c:v>
                </c:pt>
                <c:pt idx="2787">
                  <c:v>139350000000.00778</c:v>
                </c:pt>
                <c:pt idx="2788">
                  <c:v>139400000000.00778</c:v>
                </c:pt>
                <c:pt idx="2789">
                  <c:v>139450000000.00778</c:v>
                </c:pt>
                <c:pt idx="2790">
                  <c:v>139500000000.00778</c:v>
                </c:pt>
                <c:pt idx="2791">
                  <c:v>139550000000.00778</c:v>
                </c:pt>
                <c:pt idx="2792">
                  <c:v>139600000000.00778</c:v>
                </c:pt>
                <c:pt idx="2793">
                  <c:v>139650000000.00778</c:v>
                </c:pt>
                <c:pt idx="2794">
                  <c:v>139700000000.00778</c:v>
                </c:pt>
                <c:pt idx="2795">
                  <c:v>139750000000.00778</c:v>
                </c:pt>
                <c:pt idx="2796">
                  <c:v>139800000000.00778</c:v>
                </c:pt>
                <c:pt idx="2797">
                  <c:v>139850000000.00778</c:v>
                </c:pt>
                <c:pt idx="2798">
                  <c:v>139900000000.00778</c:v>
                </c:pt>
                <c:pt idx="2799">
                  <c:v>139950000000.00778</c:v>
                </c:pt>
                <c:pt idx="2800">
                  <c:v>140000000000.00778</c:v>
                </c:pt>
                <c:pt idx="2801">
                  <c:v>140050000000.00778</c:v>
                </c:pt>
                <c:pt idx="2802">
                  <c:v>140100000000.00778</c:v>
                </c:pt>
                <c:pt idx="2803">
                  <c:v>140150000000.00778</c:v>
                </c:pt>
                <c:pt idx="2804">
                  <c:v>140200000000.00778</c:v>
                </c:pt>
                <c:pt idx="2805">
                  <c:v>140250000000.00781</c:v>
                </c:pt>
                <c:pt idx="2806">
                  <c:v>140300000000.00781</c:v>
                </c:pt>
                <c:pt idx="2807">
                  <c:v>140350000000.00781</c:v>
                </c:pt>
                <c:pt idx="2808">
                  <c:v>140400000000.00781</c:v>
                </c:pt>
                <c:pt idx="2809">
                  <c:v>140450000000.00784</c:v>
                </c:pt>
                <c:pt idx="2810">
                  <c:v>140500000000.00784</c:v>
                </c:pt>
                <c:pt idx="2811">
                  <c:v>140550000000.00784</c:v>
                </c:pt>
                <c:pt idx="2812">
                  <c:v>140600000000.008</c:v>
                </c:pt>
                <c:pt idx="2813">
                  <c:v>140650000000.008</c:v>
                </c:pt>
                <c:pt idx="2814">
                  <c:v>140700000000.008</c:v>
                </c:pt>
                <c:pt idx="2815">
                  <c:v>140750000000.008</c:v>
                </c:pt>
                <c:pt idx="2816">
                  <c:v>140800000000.00803</c:v>
                </c:pt>
                <c:pt idx="2817">
                  <c:v>140850000000.00803</c:v>
                </c:pt>
                <c:pt idx="2818">
                  <c:v>140900000000.00803</c:v>
                </c:pt>
                <c:pt idx="2819">
                  <c:v>140950000000.00803</c:v>
                </c:pt>
                <c:pt idx="2820">
                  <c:v>141000000000.00806</c:v>
                </c:pt>
                <c:pt idx="2821">
                  <c:v>141050000000.00806</c:v>
                </c:pt>
                <c:pt idx="2822">
                  <c:v>141100000000.00806</c:v>
                </c:pt>
                <c:pt idx="2823">
                  <c:v>141150000000.00806</c:v>
                </c:pt>
                <c:pt idx="2824">
                  <c:v>141200000000.00809</c:v>
                </c:pt>
                <c:pt idx="2825">
                  <c:v>141250000000.00809</c:v>
                </c:pt>
                <c:pt idx="2826">
                  <c:v>141300000000.00809</c:v>
                </c:pt>
                <c:pt idx="2827">
                  <c:v>141350000000.00809</c:v>
                </c:pt>
                <c:pt idx="2828">
                  <c:v>141400000000.00812</c:v>
                </c:pt>
                <c:pt idx="2829">
                  <c:v>141450000000.00812</c:v>
                </c:pt>
                <c:pt idx="2830">
                  <c:v>141500000000.00812</c:v>
                </c:pt>
                <c:pt idx="2831">
                  <c:v>141550000000.00812</c:v>
                </c:pt>
                <c:pt idx="2832">
                  <c:v>141600000000.00815</c:v>
                </c:pt>
                <c:pt idx="2833">
                  <c:v>141650000000.00815</c:v>
                </c:pt>
                <c:pt idx="2834">
                  <c:v>141700000000.00815</c:v>
                </c:pt>
                <c:pt idx="2835">
                  <c:v>141750000000.00815</c:v>
                </c:pt>
                <c:pt idx="2836">
                  <c:v>141800000000.00818</c:v>
                </c:pt>
                <c:pt idx="2837">
                  <c:v>141850000000.00818</c:v>
                </c:pt>
                <c:pt idx="2838">
                  <c:v>141900000000.00818</c:v>
                </c:pt>
                <c:pt idx="2839">
                  <c:v>141950000000.00818</c:v>
                </c:pt>
                <c:pt idx="2840">
                  <c:v>142000000000.00821</c:v>
                </c:pt>
                <c:pt idx="2841">
                  <c:v>142050000000.00821</c:v>
                </c:pt>
                <c:pt idx="2842">
                  <c:v>142100000000.00821</c:v>
                </c:pt>
                <c:pt idx="2843">
                  <c:v>142150000000.00821</c:v>
                </c:pt>
                <c:pt idx="2844">
                  <c:v>142200000000.00824</c:v>
                </c:pt>
                <c:pt idx="2845">
                  <c:v>142250000000.00824</c:v>
                </c:pt>
                <c:pt idx="2846">
                  <c:v>142300000000.00824</c:v>
                </c:pt>
                <c:pt idx="2847">
                  <c:v>142350000000.00824</c:v>
                </c:pt>
                <c:pt idx="2848">
                  <c:v>142400000000.00827</c:v>
                </c:pt>
                <c:pt idx="2849">
                  <c:v>142450000000.00827</c:v>
                </c:pt>
                <c:pt idx="2850">
                  <c:v>142500000000.00827</c:v>
                </c:pt>
                <c:pt idx="2851">
                  <c:v>142550000000.0083</c:v>
                </c:pt>
                <c:pt idx="2852">
                  <c:v>142600000000.0083</c:v>
                </c:pt>
                <c:pt idx="2853">
                  <c:v>142650000000.0083</c:v>
                </c:pt>
                <c:pt idx="2854">
                  <c:v>142700000000.0083</c:v>
                </c:pt>
                <c:pt idx="2855">
                  <c:v>142750000000.00833</c:v>
                </c:pt>
                <c:pt idx="2856">
                  <c:v>142800000000.00833</c:v>
                </c:pt>
                <c:pt idx="2857">
                  <c:v>142850000000.00833</c:v>
                </c:pt>
                <c:pt idx="2858">
                  <c:v>142900000000.00833</c:v>
                </c:pt>
                <c:pt idx="2859">
                  <c:v>142950000000.00836</c:v>
                </c:pt>
                <c:pt idx="2860">
                  <c:v>143000000000.00836</c:v>
                </c:pt>
                <c:pt idx="2861">
                  <c:v>143050000000.00836</c:v>
                </c:pt>
                <c:pt idx="2862">
                  <c:v>143100000000.00836</c:v>
                </c:pt>
                <c:pt idx="2863">
                  <c:v>143150000000.00839</c:v>
                </c:pt>
                <c:pt idx="2864">
                  <c:v>143200000000.00839</c:v>
                </c:pt>
                <c:pt idx="2865">
                  <c:v>143250000000.00839</c:v>
                </c:pt>
                <c:pt idx="2866">
                  <c:v>143300000000.00839</c:v>
                </c:pt>
                <c:pt idx="2867">
                  <c:v>143350000000.00842</c:v>
                </c:pt>
                <c:pt idx="2868">
                  <c:v>143400000000.00842</c:v>
                </c:pt>
                <c:pt idx="2869">
                  <c:v>143450000000.00842</c:v>
                </c:pt>
                <c:pt idx="2870">
                  <c:v>143500000000.00842</c:v>
                </c:pt>
                <c:pt idx="2871">
                  <c:v>143550000000.00845</c:v>
                </c:pt>
                <c:pt idx="2872">
                  <c:v>143600000000.00845</c:v>
                </c:pt>
                <c:pt idx="2873">
                  <c:v>143650000000.00845</c:v>
                </c:pt>
                <c:pt idx="2874">
                  <c:v>143700000000.00845</c:v>
                </c:pt>
                <c:pt idx="2875">
                  <c:v>143750000000.00848</c:v>
                </c:pt>
                <c:pt idx="2876">
                  <c:v>143800000000.00848</c:v>
                </c:pt>
                <c:pt idx="2877">
                  <c:v>143850000000.00848</c:v>
                </c:pt>
                <c:pt idx="2878">
                  <c:v>143900000000.00848</c:v>
                </c:pt>
                <c:pt idx="2879">
                  <c:v>143950000000.00848</c:v>
                </c:pt>
                <c:pt idx="2880">
                  <c:v>144000000000.00848</c:v>
                </c:pt>
                <c:pt idx="2881">
                  <c:v>144050000000.00848</c:v>
                </c:pt>
                <c:pt idx="2882">
                  <c:v>144100000000.00848</c:v>
                </c:pt>
                <c:pt idx="2883">
                  <c:v>144150000000.00848</c:v>
                </c:pt>
                <c:pt idx="2884">
                  <c:v>144200000000.00848</c:v>
                </c:pt>
                <c:pt idx="2885">
                  <c:v>144250000000.00848</c:v>
                </c:pt>
                <c:pt idx="2886">
                  <c:v>144300000000.00848</c:v>
                </c:pt>
                <c:pt idx="2887">
                  <c:v>144350000000.00858</c:v>
                </c:pt>
                <c:pt idx="2888">
                  <c:v>144400000000.00858</c:v>
                </c:pt>
                <c:pt idx="2889">
                  <c:v>144450000000.00858</c:v>
                </c:pt>
                <c:pt idx="2890">
                  <c:v>144500000000.00858</c:v>
                </c:pt>
                <c:pt idx="2891">
                  <c:v>144550000000.00861</c:v>
                </c:pt>
                <c:pt idx="2892">
                  <c:v>144600000000.00861</c:v>
                </c:pt>
                <c:pt idx="2893">
                  <c:v>144650000000.00861</c:v>
                </c:pt>
                <c:pt idx="2894">
                  <c:v>144700000000.00864</c:v>
                </c:pt>
                <c:pt idx="2895">
                  <c:v>144750000000.00864</c:v>
                </c:pt>
                <c:pt idx="2896">
                  <c:v>144800000000.00864</c:v>
                </c:pt>
                <c:pt idx="2897">
                  <c:v>144850000000.00864</c:v>
                </c:pt>
                <c:pt idx="2898">
                  <c:v>144900000000.00867</c:v>
                </c:pt>
                <c:pt idx="2899">
                  <c:v>144950000000.00867</c:v>
                </c:pt>
                <c:pt idx="2900">
                  <c:v>145000000000.00867</c:v>
                </c:pt>
                <c:pt idx="2901">
                  <c:v>145050000000.00867</c:v>
                </c:pt>
                <c:pt idx="2902">
                  <c:v>145100000000.0087</c:v>
                </c:pt>
                <c:pt idx="2903">
                  <c:v>145150000000.0087</c:v>
                </c:pt>
                <c:pt idx="2904">
                  <c:v>145200000000.0087</c:v>
                </c:pt>
                <c:pt idx="2905">
                  <c:v>145250000000.0087</c:v>
                </c:pt>
                <c:pt idx="2906">
                  <c:v>145300000000.00873</c:v>
                </c:pt>
                <c:pt idx="2907">
                  <c:v>145350000000.00873</c:v>
                </c:pt>
                <c:pt idx="2908">
                  <c:v>145400000000.00873</c:v>
                </c:pt>
                <c:pt idx="2909">
                  <c:v>145450000000.00873</c:v>
                </c:pt>
                <c:pt idx="2910">
                  <c:v>145500000000.00876</c:v>
                </c:pt>
                <c:pt idx="2911">
                  <c:v>145550000000.00876</c:v>
                </c:pt>
                <c:pt idx="2912">
                  <c:v>145600000000.00876</c:v>
                </c:pt>
                <c:pt idx="2913">
                  <c:v>145650000000.00876</c:v>
                </c:pt>
                <c:pt idx="2914">
                  <c:v>145700000000.00879</c:v>
                </c:pt>
                <c:pt idx="2915">
                  <c:v>145750000000.00879</c:v>
                </c:pt>
                <c:pt idx="2916">
                  <c:v>145800000000.00879</c:v>
                </c:pt>
                <c:pt idx="2917">
                  <c:v>145850000000.00879</c:v>
                </c:pt>
                <c:pt idx="2918">
                  <c:v>145900000000.00882</c:v>
                </c:pt>
                <c:pt idx="2919">
                  <c:v>145950000000.00882</c:v>
                </c:pt>
                <c:pt idx="2920">
                  <c:v>146000000000.00882</c:v>
                </c:pt>
                <c:pt idx="2921">
                  <c:v>146050000000.00882</c:v>
                </c:pt>
                <c:pt idx="2922">
                  <c:v>146100000000.00885</c:v>
                </c:pt>
                <c:pt idx="2923">
                  <c:v>146150000000.00885</c:v>
                </c:pt>
                <c:pt idx="2924">
                  <c:v>146200000000.00885</c:v>
                </c:pt>
                <c:pt idx="2925">
                  <c:v>146250000000.00885</c:v>
                </c:pt>
                <c:pt idx="2926">
                  <c:v>146300000000.00888</c:v>
                </c:pt>
                <c:pt idx="2927">
                  <c:v>146350000000.00888</c:v>
                </c:pt>
                <c:pt idx="2928">
                  <c:v>146400000000.00888</c:v>
                </c:pt>
                <c:pt idx="2929">
                  <c:v>146450000000.00888</c:v>
                </c:pt>
                <c:pt idx="2930">
                  <c:v>146500000000.00888</c:v>
                </c:pt>
                <c:pt idx="2931">
                  <c:v>146550000000.00888</c:v>
                </c:pt>
                <c:pt idx="2932">
                  <c:v>146600000000.00888</c:v>
                </c:pt>
                <c:pt idx="2933">
                  <c:v>146650000000.00888</c:v>
                </c:pt>
                <c:pt idx="2934">
                  <c:v>146700000000.00888</c:v>
                </c:pt>
                <c:pt idx="2935">
                  <c:v>146750000000.00888</c:v>
                </c:pt>
                <c:pt idx="2936">
                  <c:v>146800000000.00888</c:v>
                </c:pt>
                <c:pt idx="2937">
                  <c:v>146850000000.00888</c:v>
                </c:pt>
                <c:pt idx="2938">
                  <c:v>146900000000.00888</c:v>
                </c:pt>
                <c:pt idx="2939">
                  <c:v>146950000000.00888</c:v>
                </c:pt>
                <c:pt idx="2940">
                  <c:v>147000000000.00888</c:v>
                </c:pt>
                <c:pt idx="2941">
                  <c:v>147050000000.009</c:v>
                </c:pt>
                <c:pt idx="2942">
                  <c:v>147100000000.009</c:v>
                </c:pt>
                <c:pt idx="2943">
                  <c:v>147150000000.009</c:v>
                </c:pt>
                <c:pt idx="2944">
                  <c:v>147200000000.009</c:v>
                </c:pt>
                <c:pt idx="2945">
                  <c:v>147250000000.00903</c:v>
                </c:pt>
                <c:pt idx="2946">
                  <c:v>147300000000.00903</c:v>
                </c:pt>
                <c:pt idx="2947">
                  <c:v>147350000000.00903</c:v>
                </c:pt>
                <c:pt idx="2948">
                  <c:v>147400000000.00903</c:v>
                </c:pt>
                <c:pt idx="2949">
                  <c:v>147450000000.00906</c:v>
                </c:pt>
                <c:pt idx="2950">
                  <c:v>147500000000.00906</c:v>
                </c:pt>
                <c:pt idx="2951">
                  <c:v>147550000000.00906</c:v>
                </c:pt>
                <c:pt idx="2952">
                  <c:v>147600000000.00906</c:v>
                </c:pt>
                <c:pt idx="2953">
                  <c:v>147650000000.00909</c:v>
                </c:pt>
                <c:pt idx="2954">
                  <c:v>147700000000.00909</c:v>
                </c:pt>
                <c:pt idx="2955">
                  <c:v>147750000000.00909</c:v>
                </c:pt>
                <c:pt idx="2956">
                  <c:v>147800000000.00909</c:v>
                </c:pt>
                <c:pt idx="2957">
                  <c:v>147850000000.00912</c:v>
                </c:pt>
                <c:pt idx="2958">
                  <c:v>147900000000.00912</c:v>
                </c:pt>
                <c:pt idx="2959">
                  <c:v>147950000000.00912</c:v>
                </c:pt>
                <c:pt idx="2960">
                  <c:v>148000000000.00912</c:v>
                </c:pt>
                <c:pt idx="2961">
                  <c:v>148050000000.00916</c:v>
                </c:pt>
                <c:pt idx="2962">
                  <c:v>148100000000.00916</c:v>
                </c:pt>
                <c:pt idx="2963">
                  <c:v>148150000000.00916</c:v>
                </c:pt>
                <c:pt idx="2964">
                  <c:v>148200000000.00916</c:v>
                </c:pt>
                <c:pt idx="2965">
                  <c:v>148250000000.00919</c:v>
                </c:pt>
                <c:pt idx="2966">
                  <c:v>148300000000.00919</c:v>
                </c:pt>
                <c:pt idx="2967">
                  <c:v>148350000000.00919</c:v>
                </c:pt>
                <c:pt idx="2968">
                  <c:v>148400000000.00919</c:v>
                </c:pt>
                <c:pt idx="2969">
                  <c:v>148450000000.00931</c:v>
                </c:pt>
                <c:pt idx="2970">
                  <c:v>148500000000.00931</c:v>
                </c:pt>
                <c:pt idx="2971">
                  <c:v>148550000000.00931</c:v>
                </c:pt>
                <c:pt idx="2972">
                  <c:v>148600000000.00931</c:v>
                </c:pt>
                <c:pt idx="2973">
                  <c:v>148650000000.00931</c:v>
                </c:pt>
                <c:pt idx="2974">
                  <c:v>148700000000.00931</c:v>
                </c:pt>
                <c:pt idx="2975">
                  <c:v>148750000000.00931</c:v>
                </c:pt>
                <c:pt idx="2976">
                  <c:v>148800000000.00931</c:v>
                </c:pt>
                <c:pt idx="2977">
                  <c:v>148850000000.00931</c:v>
                </c:pt>
                <c:pt idx="2978">
                  <c:v>148900000000.00931</c:v>
                </c:pt>
                <c:pt idx="2979">
                  <c:v>148950000000.00931</c:v>
                </c:pt>
                <c:pt idx="2980">
                  <c:v>149000000000.00931</c:v>
                </c:pt>
                <c:pt idx="2981">
                  <c:v>149050000000.00931</c:v>
                </c:pt>
                <c:pt idx="2982">
                  <c:v>149100000000.00931</c:v>
                </c:pt>
                <c:pt idx="2983">
                  <c:v>149150000000.00931</c:v>
                </c:pt>
                <c:pt idx="2984">
                  <c:v>149200000000.00934</c:v>
                </c:pt>
                <c:pt idx="2985">
                  <c:v>149250000000.00934</c:v>
                </c:pt>
                <c:pt idx="2986">
                  <c:v>149300000000.00934</c:v>
                </c:pt>
                <c:pt idx="2987">
                  <c:v>149350000000.00934</c:v>
                </c:pt>
                <c:pt idx="2988">
                  <c:v>149400000000.00937</c:v>
                </c:pt>
                <c:pt idx="2989">
                  <c:v>149450000000.00937</c:v>
                </c:pt>
                <c:pt idx="2990">
                  <c:v>149500000000.00937</c:v>
                </c:pt>
                <c:pt idx="2991">
                  <c:v>149550000000.00937</c:v>
                </c:pt>
                <c:pt idx="2992">
                  <c:v>149600000000.0094</c:v>
                </c:pt>
                <c:pt idx="2993">
                  <c:v>149650000000.0094</c:v>
                </c:pt>
                <c:pt idx="2994">
                  <c:v>149700000000.0094</c:v>
                </c:pt>
                <c:pt idx="2995">
                  <c:v>149750000000.0094</c:v>
                </c:pt>
                <c:pt idx="2996">
                  <c:v>149800000000.00943</c:v>
                </c:pt>
                <c:pt idx="2997">
                  <c:v>149850000000.00943</c:v>
                </c:pt>
                <c:pt idx="2998">
                  <c:v>149900000000.00943</c:v>
                </c:pt>
                <c:pt idx="2999">
                  <c:v>149950000000.00943</c:v>
                </c:pt>
                <c:pt idx="3000">
                  <c:v>150000000000.00946</c:v>
                </c:pt>
                <c:pt idx="3001">
                  <c:v>150050000000.00946</c:v>
                </c:pt>
                <c:pt idx="3002">
                  <c:v>150100000000.00946</c:v>
                </c:pt>
                <c:pt idx="3003">
                  <c:v>150150000000.00946</c:v>
                </c:pt>
                <c:pt idx="3004">
                  <c:v>150200000000.00949</c:v>
                </c:pt>
                <c:pt idx="3005">
                  <c:v>150250000000.00949</c:v>
                </c:pt>
                <c:pt idx="3006">
                  <c:v>150300000000.00949</c:v>
                </c:pt>
                <c:pt idx="3007">
                  <c:v>150350000000.00949</c:v>
                </c:pt>
                <c:pt idx="3008">
                  <c:v>150400000000.00952</c:v>
                </c:pt>
                <c:pt idx="3009">
                  <c:v>150450000000.00952</c:v>
                </c:pt>
                <c:pt idx="3010">
                  <c:v>150500000000.00952</c:v>
                </c:pt>
                <c:pt idx="3011">
                  <c:v>150550000000.00952</c:v>
                </c:pt>
                <c:pt idx="3012">
                  <c:v>150600000000.00955</c:v>
                </c:pt>
                <c:pt idx="3013">
                  <c:v>150650000000.00955</c:v>
                </c:pt>
                <c:pt idx="3014">
                  <c:v>150700000000.00955</c:v>
                </c:pt>
                <c:pt idx="3015">
                  <c:v>150750000000.00958</c:v>
                </c:pt>
                <c:pt idx="3016">
                  <c:v>150800000000.00958</c:v>
                </c:pt>
                <c:pt idx="3017">
                  <c:v>150850000000.00958</c:v>
                </c:pt>
                <c:pt idx="3018">
                  <c:v>150900000000.00958</c:v>
                </c:pt>
                <c:pt idx="3019">
                  <c:v>150950000000.00961</c:v>
                </c:pt>
                <c:pt idx="3020">
                  <c:v>151000000000.00961</c:v>
                </c:pt>
                <c:pt idx="3021">
                  <c:v>151050000000.00961</c:v>
                </c:pt>
                <c:pt idx="3022">
                  <c:v>151100000000.00961</c:v>
                </c:pt>
                <c:pt idx="3023">
                  <c:v>151150000000.00964</c:v>
                </c:pt>
                <c:pt idx="3024">
                  <c:v>151200000000.00964</c:v>
                </c:pt>
                <c:pt idx="3025">
                  <c:v>151250000000.00964</c:v>
                </c:pt>
                <c:pt idx="3026">
                  <c:v>151300000000.00964</c:v>
                </c:pt>
                <c:pt idx="3027">
                  <c:v>151350000000.00967</c:v>
                </c:pt>
                <c:pt idx="3028">
                  <c:v>151400000000.00967</c:v>
                </c:pt>
                <c:pt idx="3029">
                  <c:v>151450000000.00967</c:v>
                </c:pt>
                <c:pt idx="3030">
                  <c:v>151500000000.00967</c:v>
                </c:pt>
                <c:pt idx="3031">
                  <c:v>151550000000.0097</c:v>
                </c:pt>
                <c:pt idx="3032">
                  <c:v>151600000000.0097</c:v>
                </c:pt>
                <c:pt idx="3033">
                  <c:v>151650000000.0097</c:v>
                </c:pt>
                <c:pt idx="3034">
                  <c:v>151700000000.0097</c:v>
                </c:pt>
                <c:pt idx="3035">
                  <c:v>151750000000.00974</c:v>
                </c:pt>
                <c:pt idx="3036">
                  <c:v>151800000000.00974</c:v>
                </c:pt>
                <c:pt idx="3037">
                  <c:v>151850000000.00974</c:v>
                </c:pt>
                <c:pt idx="3038">
                  <c:v>151900000000.00974</c:v>
                </c:pt>
                <c:pt idx="3039">
                  <c:v>151950000000.00977</c:v>
                </c:pt>
                <c:pt idx="3040">
                  <c:v>152000000000.00977</c:v>
                </c:pt>
                <c:pt idx="3041">
                  <c:v>152050000000.00977</c:v>
                </c:pt>
                <c:pt idx="3042">
                  <c:v>152100000000.00977</c:v>
                </c:pt>
                <c:pt idx="3043">
                  <c:v>152150000000.0098</c:v>
                </c:pt>
                <c:pt idx="3044">
                  <c:v>152200000000.0098</c:v>
                </c:pt>
                <c:pt idx="3045">
                  <c:v>152250000000.0098</c:v>
                </c:pt>
                <c:pt idx="3046">
                  <c:v>152300000000.0098</c:v>
                </c:pt>
                <c:pt idx="3047">
                  <c:v>152350000000.00983</c:v>
                </c:pt>
                <c:pt idx="3048">
                  <c:v>152400000000.00983</c:v>
                </c:pt>
                <c:pt idx="3049">
                  <c:v>152450000000.00983</c:v>
                </c:pt>
                <c:pt idx="3050">
                  <c:v>152500000000.00983</c:v>
                </c:pt>
                <c:pt idx="3051">
                  <c:v>152550000000.00986</c:v>
                </c:pt>
                <c:pt idx="3052">
                  <c:v>152600000000.00986</c:v>
                </c:pt>
                <c:pt idx="3053">
                  <c:v>152650000000.00986</c:v>
                </c:pt>
                <c:pt idx="3054">
                  <c:v>152700000000.00986</c:v>
                </c:pt>
                <c:pt idx="3055">
                  <c:v>152750000000.00989</c:v>
                </c:pt>
                <c:pt idx="3056">
                  <c:v>152800000000.00989</c:v>
                </c:pt>
                <c:pt idx="3057">
                  <c:v>152850000000.00989</c:v>
                </c:pt>
                <c:pt idx="3058">
                  <c:v>152900000000.00992</c:v>
                </c:pt>
                <c:pt idx="3059">
                  <c:v>152950000000.00992</c:v>
                </c:pt>
                <c:pt idx="3060">
                  <c:v>153000000000.00992</c:v>
                </c:pt>
                <c:pt idx="3061">
                  <c:v>153050000000.00992</c:v>
                </c:pt>
                <c:pt idx="3062">
                  <c:v>153100000000.00995</c:v>
                </c:pt>
                <c:pt idx="3063">
                  <c:v>153150000000.00995</c:v>
                </c:pt>
                <c:pt idx="3064">
                  <c:v>153200000000.00995</c:v>
                </c:pt>
                <c:pt idx="3065">
                  <c:v>153250000000.00995</c:v>
                </c:pt>
                <c:pt idx="3066">
                  <c:v>153300000000.00998</c:v>
                </c:pt>
                <c:pt idx="3067">
                  <c:v>153350000000.00998</c:v>
                </c:pt>
                <c:pt idx="3068">
                  <c:v>153400000000.00998</c:v>
                </c:pt>
                <c:pt idx="3069">
                  <c:v>153450000000.00998</c:v>
                </c:pt>
                <c:pt idx="3070">
                  <c:v>153500000000.01001</c:v>
                </c:pt>
                <c:pt idx="3071">
                  <c:v>153550000000.01001</c:v>
                </c:pt>
                <c:pt idx="3072">
                  <c:v>153600000000.01001</c:v>
                </c:pt>
                <c:pt idx="3073">
                  <c:v>153650000000.01001</c:v>
                </c:pt>
                <c:pt idx="3074">
                  <c:v>153700000000.01004</c:v>
                </c:pt>
                <c:pt idx="3075">
                  <c:v>153750000000.01004</c:v>
                </c:pt>
                <c:pt idx="3076">
                  <c:v>153800000000.01004</c:v>
                </c:pt>
                <c:pt idx="3077">
                  <c:v>153850000000.01004</c:v>
                </c:pt>
                <c:pt idx="3078">
                  <c:v>153900000000.01007</c:v>
                </c:pt>
                <c:pt idx="3079">
                  <c:v>153950000000.01007</c:v>
                </c:pt>
                <c:pt idx="3080">
                  <c:v>154000000000.01007</c:v>
                </c:pt>
                <c:pt idx="3081">
                  <c:v>154050000000.01007</c:v>
                </c:pt>
                <c:pt idx="3082">
                  <c:v>154100000000.0101</c:v>
                </c:pt>
                <c:pt idx="3083">
                  <c:v>154150000000.0101</c:v>
                </c:pt>
                <c:pt idx="3084">
                  <c:v>154200000000.0101</c:v>
                </c:pt>
                <c:pt idx="3085">
                  <c:v>154250000000.0101</c:v>
                </c:pt>
                <c:pt idx="3086">
                  <c:v>154300000000.01013</c:v>
                </c:pt>
                <c:pt idx="3087">
                  <c:v>154350000000.01013</c:v>
                </c:pt>
                <c:pt idx="3088">
                  <c:v>154400000000.01013</c:v>
                </c:pt>
                <c:pt idx="3089">
                  <c:v>154450000000.01013</c:v>
                </c:pt>
                <c:pt idx="3090">
                  <c:v>154500000000.01016</c:v>
                </c:pt>
                <c:pt idx="3091">
                  <c:v>154550000000.01016</c:v>
                </c:pt>
                <c:pt idx="3092">
                  <c:v>154600000000.01016</c:v>
                </c:pt>
                <c:pt idx="3093">
                  <c:v>154650000000.01016</c:v>
                </c:pt>
                <c:pt idx="3094">
                  <c:v>154700000000.01019</c:v>
                </c:pt>
                <c:pt idx="3095">
                  <c:v>154750000000.01019</c:v>
                </c:pt>
                <c:pt idx="3096">
                  <c:v>154800000000.01019</c:v>
                </c:pt>
                <c:pt idx="3097">
                  <c:v>154850000000.01031</c:v>
                </c:pt>
                <c:pt idx="3098">
                  <c:v>154900000000.01031</c:v>
                </c:pt>
                <c:pt idx="3099">
                  <c:v>154950000000.01031</c:v>
                </c:pt>
                <c:pt idx="3100">
                  <c:v>155000000000.01031</c:v>
                </c:pt>
                <c:pt idx="3101">
                  <c:v>155050000000.01031</c:v>
                </c:pt>
                <c:pt idx="3102">
                  <c:v>155100000000.01031</c:v>
                </c:pt>
                <c:pt idx="3103">
                  <c:v>155150000000.01031</c:v>
                </c:pt>
                <c:pt idx="3104">
                  <c:v>155200000000.01031</c:v>
                </c:pt>
                <c:pt idx="3105">
                  <c:v>155250000000.01031</c:v>
                </c:pt>
                <c:pt idx="3106">
                  <c:v>155300000000.01031</c:v>
                </c:pt>
                <c:pt idx="3107">
                  <c:v>155350000000.01031</c:v>
                </c:pt>
                <c:pt idx="3108">
                  <c:v>155400000000.01031</c:v>
                </c:pt>
                <c:pt idx="3109">
                  <c:v>155450000000.01031</c:v>
                </c:pt>
                <c:pt idx="3110">
                  <c:v>155500000000.01031</c:v>
                </c:pt>
                <c:pt idx="3111">
                  <c:v>155550000000.01031</c:v>
                </c:pt>
                <c:pt idx="3112">
                  <c:v>155600000000.01031</c:v>
                </c:pt>
                <c:pt idx="3113">
                  <c:v>155650000000.01041</c:v>
                </c:pt>
                <c:pt idx="3114">
                  <c:v>155700000000.01041</c:v>
                </c:pt>
                <c:pt idx="3115">
                  <c:v>155750000000.01041</c:v>
                </c:pt>
                <c:pt idx="3116">
                  <c:v>155800000000.01041</c:v>
                </c:pt>
                <c:pt idx="3117">
                  <c:v>155850000000.01041</c:v>
                </c:pt>
                <c:pt idx="3118">
                  <c:v>155900000000.01041</c:v>
                </c:pt>
                <c:pt idx="3119">
                  <c:v>155950000000.01041</c:v>
                </c:pt>
                <c:pt idx="3120">
                  <c:v>156000000000.01041</c:v>
                </c:pt>
                <c:pt idx="3121">
                  <c:v>156050000000.01041</c:v>
                </c:pt>
                <c:pt idx="3122">
                  <c:v>156100000000.01041</c:v>
                </c:pt>
                <c:pt idx="3123">
                  <c:v>156150000000.01041</c:v>
                </c:pt>
                <c:pt idx="3124">
                  <c:v>156200000000.01041</c:v>
                </c:pt>
                <c:pt idx="3125">
                  <c:v>156250000000.01044</c:v>
                </c:pt>
                <c:pt idx="3126">
                  <c:v>156300000000.01044</c:v>
                </c:pt>
                <c:pt idx="3127">
                  <c:v>156350000000.01044</c:v>
                </c:pt>
                <c:pt idx="3128">
                  <c:v>156400000000.01044</c:v>
                </c:pt>
                <c:pt idx="3129">
                  <c:v>156450000000.01047</c:v>
                </c:pt>
                <c:pt idx="3130">
                  <c:v>156500000000.01047</c:v>
                </c:pt>
                <c:pt idx="3131">
                  <c:v>156550000000.01047</c:v>
                </c:pt>
                <c:pt idx="3132">
                  <c:v>156600000000.01047</c:v>
                </c:pt>
                <c:pt idx="3133">
                  <c:v>156650000000.0105</c:v>
                </c:pt>
                <c:pt idx="3134">
                  <c:v>156700000000.0105</c:v>
                </c:pt>
                <c:pt idx="3135">
                  <c:v>156750000000.0105</c:v>
                </c:pt>
                <c:pt idx="3136">
                  <c:v>156800000000.0105</c:v>
                </c:pt>
                <c:pt idx="3137">
                  <c:v>156850000000.01053</c:v>
                </c:pt>
                <c:pt idx="3138">
                  <c:v>156900000000.01053</c:v>
                </c:pt>
                <c:pt idx="3139">
                  <c:v>156950000000.01053</c:v>
                </c:pt>
                <c:pt idx="3140">
                  <c:v>157000000000.01056</c:v>
                </c:pt>
                <c:pt idx="3141">
                  <c:v>157050000000.01056</c:v>
                </c:pt>
                <c:pt idx="3142">
                  <c:v>157100000000.01056</c:v>
                </c:pt>
                <c:pt idx="3143">
                  <c:v>157150000000.01056</c:v>
                </c:pt>
                <c:pt idx="3144">
                  <c:v>157200000000.01059</c:v>
                </c:pt>
                <c:pt idx="3145">
                  <c:v>157250000000.01059</c:v>
                </c:pt>
                <c:pt idx="3146">
                  <c:v>157300000000.01059</c:v>
                </c:pt>
                <c:pt idx="3147">
                  <c:v>157350000000.01059</c:v>
                </c:pt>
                <c:pt idx="3148">
                  <c:v>157400000000.01071</c:v>
                </c:pt>
                <c:pt idx="3149">
                  <c:v>157450000000.01071</c:v>
                </c:pt>
                <c:pt idx="3150">
                  <c:v>157500000000.01071</c:v>
                </c:pt>
                <c:pt idx="3151">
                  <c:v>157550000000.01071</c:v>
                </c:pt>
                <c:pt idx="3152">
                  <c:v>157600000000.01071</c:v>
                </c:pt>
                <c:pt idx="3153">
                  <c:v>157650000000.01071</c:v>
                </c:pt>
                <c:pt idx="3154">
                  <c:v>157700000000.01071</c:v>
                </c:pt>
                <c:pt idx="3155">
                  <c:v>157750000000.01071</c:v>
                </c:pt>
                <c:pt idx="3156">
                  <c:v>157800000000.01071</c:v>
                </c:pt>
                <c:pt idx="3157">
                  <c:v>157850000000.01071</c:v>
                </c:pt>
                <c:pt idx="3158">
                  <c:v>157900000000.01071</c:v>
                </c:pt>
                <c:pt idx="3159">
                  <c:v>157950000000.01071</c:v>
                </c:pt>
                <c:pt idx="3160">
                  <c:v>158000000000.01071</c:v>
                </c:pt>
                <c:pt idx="3161">
                  <c:v>158050000000.01071</c:v>
                </c:pt>
                <c:pt idx="3162">
                  <c:v>158100000000.01071</c:v>
                </c:pt>
                <c:pt idx="3163">
                  <c:v>158150000000.01071</c:v>
                </c:pt>
                <c:pt idx="3164">
                  <c:v>158200000000.01074</c:v>
                </c:pt>
                <c:pt idx="3165">
                  <c:v>158250000000.01074</c:v>
                </c:pt>
                <c:pt idx="3166">
                  <c:v>158300000000.01074</c:v>
                </c:pt>
                <c:pt idx="3167">
                  <c:v>158350000000.01074</c:v>
                </c:pt>
                <c:pt idx="3168">
                  <c:v>158400000000.01077</c:v>
                </c:pt>
                <c:pt idx="3169">
                  <c:v>158450000000.01077</c:v>
                </c:pt>
                <c:pt idx="3170">
                  <c:v>158500000000.01077</c:v>
                </c:pt>
                <c:pt idx="3171">
                  <c:v>158550000000.01077</c:v>
                </c:pt>
                <c:pt idx="3172">
                  <c:v>158600000000.0108</c:v>
                </c:pt>
                <c:pt idx="3173">
                  <c:v>158650000000.0108</c:v>
                </c:pt>
                <c:pt idx="3174">
                  <c:v>158700000000.0108</c:v>
                </c:pt>
                <c:pt idx="3175">
                  <c:v>158750000000.0108</c:v>
                </c:pt>
                <c:pt idx="3176">
                  <c:v>158800000000.01083</c:v>
                </c:pt>
                <c:pt idx="3177">
                  <c:v>158850000000.01083</c:v>
                </c:pt>
                <c:pt idx="3178">
                  <c:v>158900000000.01083</c:v>
                </c:pt>
                <c:pt idx="3179">
                  <c:v>158950000000.01086</c:v>
                </c:pt>
                <c:pt idx="3180">
                  <c:v>159000000000.01086</c:v>
                </c:pt>
                <c:pt idx="3181">
                  <c:v>159050000000.01086</c:v>
                </c:pt>
                <c:pt idx="3182">
                  <c:v>159100000000.01086</c:v>
                </c:pt>
                <c:pt idx="3183">
                  <c:v>159150000000.01089</c:v>
                </c:pt>
                <c:pt idx="3184">
                  <c:v>159200000000.01089</c:v>
                </c:pt>
                <c:pt idx="3185">
                  <c:v>159250000000.01089</c:v>
                </c:pt>
                <c:pt idx="3186">
                  <c:v>159300000000.01089</c:v>
                </c:pt>
                <c:pt idx="3187">
                  <c:v>159350000000.01093</c:v>
                </c:pt>
                <c:pt idx="3188">
                  <c:v>159400000000.01093</c:v>
                </c:pt>
                <c:pt idx="3189">
                  <c:v>159450000000.01093</c:v>
                </c:pt>
                <c:pt idx="3190">
                  <c:v>159500000000.01093</c:v>
                </c:pt>
                <c:pt idx="3191">
                  <c:v>159550000000.01096</c:v>
                </c:pt>
                <c:pt idx="3192">
                  <c:v>159600000000.01096</c:v>
                </c:pt>
                <c:pt idx="3193">
                  <c:v>159650000000.01096</c:v>
                </c:pt>
                <c:pt idx="3194">
                  <c:v>159700000000.01096</c:v>
                </c:pt>
                <c:pt idx="3195">
                  <c:v>159750000000.01099</c:v>
                </c:pt>
                <c:pt idx="3196">
                  <c:v>159800000000.01099</c:v>
                </c:pt>
                <c:pt idx="3197">
                  <c:v>159850000000.01099</c:v>
                </c:pt>
                <c:pt idx="3198">
                  <c:v>159900000000.01099</c:v>
                </c:pt>
                <c:pt idx="3199">
                  <c:v>159950000000.01111</c:v>
                </c:pt>
                <c:pt idx="3200">
                  <c:v>160000000000.01111</c:v>
                </c:pt>
                <c:pt idx="3201">
                  <c:v>160050000000.01111</c:v>
                </c:pt>
                <c:pt idx="3202">
                  <c:v>160100000000.01099</c:v>
                </c:pt>
                <c:pt idx="3203">
                  <c:v>160150000000.01099</c:v>
                </c:pt>
                <c:pt idx="3204">
                  <c:v>160200000000.01099</c:v>
                </c:pt>
                <c:pt idx="3205">
                  <c:v>160250000000.01096</c:v>
                </c:pt>
                <c:pt idx="3206">
                  <c:v>160300000000.01096</c:v>
                </c:pt>
                <c:pt idx="3207">
                  <c:v>160350000000.01096</c:v>
                </c:pt>
                <c:pt idx="3208">
                  <c:v>160400000000.01093</c:v>
                </c:pt>
                <c:pt idx="3209">
                  <c:v>160450000000.01093</c:v>
                </c:pt>
                <c:pt idx="3210">
                  <c:v>160500000000.01093</c:v>
                </c:pt>
                <c:pt idx="3211">
                  <c:v>160550000000.01089</c:v>
                </c:pt>
                <c:pt idx="3212">
                  <c:v>160600000000.01089</c:v>
                </c:pt>
                <c:pt idx="3213">
                  <c:v>160650000000.01089</c:v>
                </c:pt>
                <c:pt idx="3214">
                  <c:v>160700000000.01086</c:v>
                </c:pt>
                <c:pt idx="3215">
                  <c:v>160750000000.01086</c:v>
                </c:pt>
                <c:pt idx="3216">
                  <c:v>160800000000.01086</c:v>
                </c:pt>
                <c:pt idx="3217">
                  <c:v>160850000000.01083</c:v>
                </c:pt>
                <c:pt idx="3218">
                  <c:v>160900000000.01083</c:v>
                </c:pt>
                <c:pt idx="3219">
                  <c:v>160950000000.01083</c:v>
                </c:pt>
                <c:pt idx="3220">
                  <c:v>161000000000.0108</c:v>
                </c:pt>
                <c:pt idx="3221">
                  <c:v>161050000000.0108</c:v>
                </c:pt>
                <c:pt idx="3222">
                  <c:v>161100000000.0108</c:v>
                </c:pt>
                <c:pt idx="3223">
                  <c:v>161150000000.01077</c:v>
                </c:pt>
                <c:pt idx="3224">
                  <c:v>161200000000.01077</c:v>
                </c:pt>
                <c:pt idx="3225">
                  <c:v>161250000000.01077</c:v>
                </c:pt>
                <c:pt idx="3226">
                  <c:v>161300000000.01074</c:v>
                </c:pt>
                <c:pt idx="3227">
                  <c:v>161350000000.01074</c:v>
                </c:pt>
                <c:pt idx="3228">
                  <c:v>161400000000.01074</c:v>
                </c:pt>
                <c:pt idx="3229">
                  <c:v>161450000000.01071</c:v>
                </c:pt>
                <c:pt idx="3230">
                  <c:v>161500000000.01071</c:v>
                </c:pt>
                <c:pt idx="3231">
                  <c:v>161550000000.01071</c:v>
                </c:pt>
                <c:pt idx="3232">
                  <c:v>161600000000.01071</c:v>
                </c:pt>
                <c:pt idx="3233">
                  <c:v>161650000000.01071</c:v>
                </c:pt>
                <c:pt idx="3234">
                  <c:v>161700000000.01071</c:v>
                </c:pt>
                <c:pt idx="3235">
                  <c:v>161750000000.01071</c:v>
                </c:pt>
                <c:pt idx="3236">
                  <c:v>161800000000.01071</c:v>
                </c:pt>
                <c:pt idx="3237">
                  <c:v>161850000000.01071</c:v>
                </c:pt>
                <c:pt idx="3238">
                  <c:v>161900000000.01071</c:v>
                </c:pt>
                <c:pt idx="3239">
                  <c:v>161950000000.01071</c:v>
                </c:pt>
                <c:pt idx="3240">
                  <c:v>162000000000.01071</c:v>
                </c:pt>
                <c:pt idx="3241">
                  <c:v>162050000000.01071</c:v>
                </c:pt>
                <c:pt idx="3242">
                  <c:v>162100000000.01059</c:v>
                </c:pt>
                <c:pt idx="3243">
                  <c:v>162150000000.01059</c:v>
                </c:pt>
                <c:pt idx="3244">
                  <c:v>162200000000.01059</c:v>
                </c:pt>
                <c:pt idx="3245">
                  <c:v>162250000000.01056</c:v>
                </c:pt>
                <c:pt idx="3246">
                  <c:v>162300000000.01056</c:v>
                </c:pt>
                <c:pt idx="3247">
                  <c:v>162350000000.01056</c:v>
                </c:pt>
                <c:pt idx="3248">
                  <c:v>162400000000.01053</c:v>
                </c:pt>
                <c:pt idx="3249">
                  <c:v>162450000000.01053</c:v>
                </c:pt>
                <c:pt idx="3250">
                  <c:v>162500000000.01053</c:v>
                </c:pt>
                <c:pt idx="3251">
                  <c:v>162550000000.0105</c:v>
                </c:pt>
                <c:pt idx="3252">
                  <c:v>162600000000.0105</c:v>
                </c:pt>
                <c:pt idx="3253">
                  <c:v>162650000000.0105</c:v>
                </c:pt>
                <c:pt idx="3254">
                  <c:v>162700000000.01047</c:v>
                </c:pt>
                <c:pt idx="3255">
                  <c:v>162750000000.01047</c:v>
                </c:pt>
                <c:pt idx="3256">
                  <c:v>162800000000.01047</c:v>
                </c:pt>
                <c:pt idx="3257">
                  <c:v>162850000000.01044</c:v>
                </c:pt>
                <c:pt idx="3258">
                  <c:v>162900000000.01044</c:v>
                </c:pt>
                <c:pt idx="3259">
                  <c:v>162950000000.01044</c:v>
                </c:pt>
                <c:pt idx="3260">
                  <c:v>163000000000.01041</c:v>
                </c:pt>
                <c:pt idx="3261">
                  <c:v>163050000000.01041</c:v>
                </c:pt>
                <c:pt idx="3262">
                  <c:v>163100000000.01041</c:v>
                </c:pt>
                <c:pt idx="3263">
                  <c:v>163150000000.01041</c:v>
                </c:pt>
                <c:pt idx="3264">
                  <c:v>163200000000.01041</c:v>
                </c:pt>
                <c:pt idx="3265">
                  <c:v>163250000000.01041</c:v>
                </c:pt>
                <c:pt idx="3266">
                  <c:v>163300000000.01041</c:v>
                </c:pt>
                <c:pt idx="3267">
                  <c:v>163350000000.01041</c:v>
                </c:pt>
                <c:pt idx="3268">
                  <c:v>163400000000.01041</c:v>
                </c:pt>
                <c:pt idx="3269">
                  <c:v>163450000000.01031</c:v>
                </c:pt>
                <c:pt idx="3270">
                  <c:v>163500000000.01031</c:v>
                </c:pt>
                <c:pt idx="3271">
                  <c:v>163550000000.01031</c:v>
                </c:pt>
                <c:pt idx="3272">
                  <c:v>163600000000.01031</c:v>
                </c:pt>
                <c:pt idx="3273">
                  <c:v>163650000000.01031</c:v>
                </c:pt>
                <c:pt idx="3274">
                  <c:v>163700000000.01031</c:v>
                </c:pt>
                <c:pt idx="3275">
                  <c:v>163750000000.01031</c:v>
                </c:pt>
                <c:pt idx="3276">
                  <c:v>163800000000.01031</c:v>
                </c:pt>
                <c:pt idx="3277">
                  <c:v>163850000000.01031</c:v>
                </c:pt>
                <c:pt idx="3278">
                  <c:v>163900000000.01031</c:v>
                </c:pt>
                <c:pt idx="3279">
                  <c:v>163950000000.01031</c:v>
                </c:pt>
                <c:pt idx="3280">
                  <c:v>164000000000.01031</c:v>
                </c:pt>
                <c:pt idx="3281">
                  <c:v>164050000000.01019</c:v>
                </c:pt>
                <c:pt idx="3282">
                  <c:v>164100000000.01019</c:v>
                </c:pt>
                <c:pt idx="3283">
                  <c:v>164150000000.01019</c:v>
                </c:pt>
                <c:pt idx="3284">
                  <c:v>164200000000.01019</c:v>
                </c:pt>
                <c:pt idx="3285">
                  <c:v>164250000000.01016</c:v>
                </c:pt>
                <c:pt idx="3286">
                  <c:v>164300000000.01016</c:v>
                </c:pt>
                <c:pt idx="3287">
                  <c:v>164350000000.01016</c:v>
                </c:pt>
                <c:pt idx="3288">
                  <c:v>164400000000.01013</c:v>
                </c:pt>
                <c:pt idx="3289">
                  <c:v>164450000000.01013</c:v>
                </c:pt>
                <c:pt idx="3290">
                  <c:v>164500000000.01013</c:v>
                </c:pt>
                <c:pt idx="3291">
                  <c:v>164550000000.0101</c:v>
                </c:pt>
                <c:pt idx="3292">
                  <c:v>164600000000.0101</c:v>
                </c:pt>
                <c:pt idx="3293">
                  <c:v>164650000000.0101</c:v>
                </c:pt>
                <c:pt idx="3294">
                  <c:v>164700000000.01007</c:v>
                </c:pt>
                <c:pt idx="3295">
                  <c:v>164750000000.01007</c:v>
                </c:pt>
                <c:pt idx="3296">
                  <c:v>164800000000.01007</c:v>
                </c:pt>
                <c:pt idx="3297">
                  <c:v>164850000000.01004</c:v>
                </c:pt>
                <c:pt idx="3298">
                  <c:v>164900000000.01004</c:v>
                </c:pt>
                <c:pt idx="3299">
                  <c:v>164950000000.01004</c:v>
                </c:pt>
                <c:pt idx="3300">
                  <c:v>165000000000.01001</c:v>
                </c:pt>
                <c:pt idx="3301">
                  <c:v>165050000000.01001</c:v>
                </c:pt>
                <c:pt idx="3302">
                  <c:v>165100000000.01001</c:v>
                </c:pt>
                <c:pt idx="3303">
                  <c:v>165150000000.00998</c:v>
                </c:pt>
                <c:pt idx="3304">
                  <c:v>165200000000.00998</c:v>
                </c:pt>
                <c:pt idx="3305">
                  <c:v>165250000000.00998</c:v>
                </c:pt>
                <c:pt idx="3306">
                  <c:v>165300000000.00995</c:v>
                </c:pt>
                <c:pt idx="3307">
                  <c:v>165350000000.00995</c:v>
                </c:pt>
                <c:pt idx="3308">
                  <c:v>165400000000.00995</c:v>
                </c:pt>
                <c:pt idx="3309">
                  <c:v>165450000000.00992</c:v>
                </c:pt>
                <c:pt idx="3310">
                  <c:v>165500000000.00992</c:v>
                </c:pt>
                <c:pt idx="3311">
                  <c:v>165550000000.00992</c:v>
                </c:pt>
                <c:pt idx="3312">
                  <c:v>165600000000.00989</c:v>
                </c:pt>
                <c:pt idx="3313">
                  <c:v>165650000000.00989</c:v>
                </c:pt>
                <c:pt idx="3314">
                  <c:v>165700000000.00989</c:v>
                </c:pt>
                <c:pt idx="3315">
                  <c:v>165750000000.00986</c:v>
                </c:pt>
                <c:pt idx="3316">
                  <c:v>165800000000.00986</c:v>
                </c:pt>
                <c:pt idx="3317">
                  <c:v>165850000000.00986</c:v>
                </c:pt>
                <c:pt idx="3318">
                  <c:v>165900000000.00983</c:v>
                </c:pt>
                <c:pt idx="3319">
                  <c:v>165950000000.00983</c:v>
                </c:pt>
                <c:pt idx="3320">
                  <c:v>166000000000.00983</c:v>
                </c:pt>
                <c:pt idx="3321">
                  <c:v>166050000000.0098</c:v>
                </c:pt>
                <c:pt idx="3322">
                  <c:v>166100000000.0098</c:v>
                </c:pt>
                <c:pt idx="3323">
                  <c:v>166150000000.0098</c:v>
                </c:pt>
                <c:pt idx="3324">
                  <c:v>166200000000.00977</c:v>
                </c:pt>
                <c:pt idx="3325">
                  <c:v>166250000000.00977</c:v>
                </c:pt>
                <c:pt idx="3326">
                  <c:v>166300000000.00977</c:v>
                </c:pt>
                <c:pt idx="3327">
                  <c:v>166350000000.00974</c:v>
                </c:pt>
                <c:pt idx="3328">
                  <c:v>166400000000.00974</c:v>
                </c:pt>
                <c:pt idx="3329">
                  <c:v>166450000000.00974</c:v>
                </c:pt>
                <c:pt idx="3330">
                  <c:v>166500000000.00974</c:v>
                </c:pt>
                <c:pt idx="3331">
                  <c:v>166550000000.0097</c:v>
                </c:pt>
                <c:pt idx="3332">
                  <c:v>166600000000.0097</c:v>
                </c:pt>
                <c:pt idx="3333">
                  <c:v>166650000000.0097</c:v>
                </c:pt>
                <c:pt idx="3334">
                  <c:v>166700000000.00967</c:v>
                </c:pt>
                <c:pt idx="3335">
                  <c:v>166750000000.00967</c:v>
                </c:pt>
                <c:pt idx="3336">
                  <c:v>166800000000.00967</c:v>
                </c:pt>
                <c:pt idx="3337">
                  <c:v>166850000000.00964</c:v>
                </c:pt>
                <c:pt idx="3338">
                  <c:v>166900000000.00964</c:v>
                </c:pt>
                <c:pt idx="3339">
                  <c:v>166950000000.00964</c:v>
                </c:pt>
                <c:pt idx="3340">
                  <c:v>167000000000.00961</c:v>
                </c:pt>
                <c:pt idx="3341">
                  <c:v>167050000000.00961</c:v>
                </c:pt>
                <c:pt idx="3342">
                  <c:v>167100000000.00961</c:v>
                </c:pt>
                <c:pt idx="3343">
                  <c:v>167150000000.00958</c:v>
                </c:pt>
                <c:pt idx="3344">
                  <c:v>167200000000.00958</c:v>
                </c:pt>
                <c:pt idx="3345">
                  <c:v>167250000000.00958</c:v>
                </c:pt>
                <c:pt idx="3346">
                  <c:v>167300000000.00955</c:v>
                </c:pt>
                <c:pt idx="3347">
                  <c:v>167350000000.00955</c:v>
                </c:pt>
                <c:pt idx="3348">
                  <c:v>167400000000.00955</c:v>
                </c:pt>
                <c:pt idx="3349">
                  <c:v>167450000000.00952</c:v>
                </c:pt>
                <c:pt idx="3350">
                  <c:v>167500000000.00952</c:v>
                </c:pt>
                <c:pt idx="3351">
                  <c:v>167550000000.00952</c:v>
                </c:pt>
                <c:pt idx="3352">
                  <c:v>167600000000.00949</c:v>
                </c:pt>
                <c:pt idx="3353">
                  <c:v>167650000000.00949</c:v>
                </c:pt>
                <c:pt idx="3354">
                  <c:v>167700000000.00949</c:v>
                </c:pt>
                <c:pt idx="3355">
                  <c:v>167750000000.00946</c:v>
                </c:pt>
                <c:pt idx="3356">
                  <c:v>167800000000.00946</c:v>
                </c:pt>
                <c:pt idx="3357">
                  <c:v>167850000000.00946</c:v>
                </c:pt>
                <c:pt idx="3358">
                  <c:v>167900000000.00943</c:v>
                </c:pt>
                <c:pt idx="3359">
                  <c:v>167950000000.00943</c:v>
                </c:pt>
                <c:pt idx="3360">
                  <c:v>168000000000.00943</c:v>
                </c:pt>
                <c:pt idx="3361">
                  <c:v>168050000000.0094</c:v>
                </c:pt>
                <c:pt idx="3362">
                  <c:v>168100000000.0094</c:v>
                </c:pt>
                <c:pt idx="3363">
                  <c:v>168150000000.0094</c:v>
                </c:pt>
                <c:pt idx="3364">
                  <c:v>168200000000.00937</c:v>
                </c:pt>
                <c:pt idx="3365">
                  <c:v>168250000000.00937</c:v>
                </c:pt>
                <c:pt idx="3366">
                  <c:v>168300000000.00937</c:v>
                </c:pt>
                <c:pt idx="3367">
                  <c:v>168350000000.00934</c:v>
                </c:pt>
                <c:pt idx="3368">
                  <c:v>168400000000.00934</c:v>
                </c:pt>
                <c:pt idx="3369">
                  <c:v>168450000000.00934</c:v>
                </c:pt>
                <c:pt idx="3370">
                  <c:v>168500000000.00931</c:v>
                </c:pt>
                <c:pt idx="3371">
                  <c:v>168550000000.00931</c:v>
                </c:pt>
                <c:pt idx="3372">
                  <c:v>168600000000.00931</c:v>
                </c:pt>
                <c:pt idx="3373">
                  <c:v>168650000000.00931</c:v>
                </c:pt>
                <c:pt idx="3374">
                  <c:v>168700000000.00931</c:v>
                </c:pt>
                <c:pt idx="3375">
                  <c:v>168750000000.00931</c:v>
                </c:pt>
                <c:pt idx="3376">
                  <c:v>168800000000.00931</c:v>
                </c:pt>
                <c:pt idx="3377">
                  <c:v>168850000000.00931</c:v>
                </c:pt>
                <c:pt idx="3378">
                  <c:v>168900000000.00931</c:v>
                </c:pt>
                <c:pt idx="3379">
                  <c:v>168950000000.00931</c:v>
                </c:pt>
                <c:pt idx="3380">
                  <c:v>169000000000.00931</c:v>
                </c:pt>
                <c:pt idx="3381">
                  <c:v>169050000000.00931</c:v>
                </c:pt>
                <c:pt idx="3382">
                  <c:v>169100000000.00931</c:v>
                </c:pt>
                <c:pt idx="3383">
                  <c:v>169150000000.00919</c:v>
                </c:pt>
                <c:pt idx="3384">
                  <c:v>169200000000.00919</c:v>
                </c:pt>
                <c:pt idx="3385">
                  <c:v>169250000000.00919</c:v>
                </c:pt>
                <c:pt idx="3386">
                  <c:v>169300000000.00916</c:v>
                </c:pt>
                <c:pt idx="3387">
                  <c:v>169350000000.00916</c:v>
                </c:pt>
                <c:pt idx="3388">
                  <c:v>169400000000.00916</c:v>
                </c:pt>
                <c:pt idx="3389">
                  <c:v>169450000000.00912</c:v>
                </c:pt>
                <c:pt idx="3390">
                  <c:v>169500000000.00912</c:v>
                </c:pt>
                <c:pt idx="3391">
                  <c:v>169550000000.00912</c:v>
                </c:pt>
                <c:pt idx="3392">
                  <c:v>169600000000.00909</c:v>
                </c:pt>
                <c:pt idx="3393">
                  <c:v>169650000000.00909</c:v>
                </c:pt>
                <c:pt idx="3394">
                  <c:v>169700000000.00909</c:v>
                </c:pt>
                <c:pt idx="3395">
                  <c:v>169750000000.00906</c:v>
                </c:pt>
                <c:pt idx="3396">
                  <c:v>169800000000.00906</c:v>
                </c:pt>
                <c:pt idx="3397">
                  <c:v>169850000000.00906</c:v>
                </c:pt>
                <c:pt idx="3398">
                  <c:v>169900000000.00903</c:v>
                </c:pt>
                <c:pt idx="3399">
                  <c:v>169950000000.00903</c:v>
                </c:pt>
                <c:pt idx="3400">
                  <c:v>170000000000.00903</c:v>
                </c:pt>
                <c:pt idx="3401">
                  <c:v>170050000000.009</c:v>
                </c:pt>
                <c:pt idx="3402">
                  <c:v>170100000000.009</c:v>
                </c:pt>
                <c:pt idx="3403">
                  <c:v>170150000000.009</c:v>
                </c:pt>
                <c:pt idx="3404">
                  <c:v>170200000000.00888</c:v>
                </c:pt>
                <c:pt idx="3405">
                  <c:v>170250000000.00888</c:v>
                </c:pt>
                <c:pt idx="3406">
                  <c:v>170300000000.00888</c:v>
                </c:pt>
                <c:pt idx="3407">
                  <c:v>170350000000.00888</c:v>
                </c:pt>
                <c:pt idx="3408">
                  <c:v>170400000000.00888</c:v>
                </c:pt>
                <c:pt idx="3409">
                  <c:v>170450000000.00888</c:v>
                </c:pt>
                <c:pt idx="3410">
                  <c:v>170500000000.00888</c:v>
                </c:pt>
                <c:pt idx="3411">
                  <c:v>170550000000.00888</c:v>
                </c:pt>
                <c:pt idx="3412">
                  <c:v>170600000000.00888</c:v>
                </c:pt>
                <c:pt idx="3413">
                  <c:v>170650000000.00888</c:v>
                </c:pt>
                <c:pt idx="3414">
                  <c:v>170700000000.00888</c:v>
                </c:pt>
                <c:pt idx="3415">
                  <c:v>170750000000.00888</c:v>
                </c:pt>
                <c:pt idx="3416">
                  <c:v>170800000000.00885</c:v>
                </c:pt>
                <c:pt idx="3417">
                  <c:v>170850000000.00885</c:v>
                </c:pt>
                <c:pt idx="3418">
                  <c:v>170900000000.00885</c:v>
                </c:pt>
                <c:pt idx="3419">
                  <c:v>170950000000.00885</c:v>
                </c:pt>
                <c:pt idx="3420">
                  <c:v>171000000000.00882</c:v>
                </c:pt>
                <c:pt idx="3421">
                  <c:v>171050000000.00882</c:v>
                </c:pt>
                <c:pt idx="3422">
                  <c:v>171100000000.00882</c:v>
                </c:pt>
                <c:pt idx="3423">
                  <c:v>171150000000.00879</c:v>
                </c:pt>
                <c:pt idx="3424">
                  <c:v>171200000000.00879</c:v>
                </c:pt>
                <c:pt idx="3425">
                  <c:v>171250000000.00879</c:v>
                </c:pt>
                <c:pt idx="3426">
                  <c:v>171300000000.00876</c:v>
                </c:pt>
                <c:pt idx="3427">
                  <c:v>171350000000.00876</c:v>
                </c:pt>
                <c:pt idx="3428">
                  <c:v>171400000000.00876</c:v>
                </c:pt>
                <c:pt idx="3429">
                  <c:v>171450000000.00873</c:v>
                </c:pt>
                <c:pt idx="3430">
                  <c:v>171500000000.00873</c:v>
                </c:pt>
                <c:pt idx="3431">
                  <c:v>171550000000.00873</c:v>
                </c:pt>
                <c:pt idx="3432">
                  <c:v>171600000000.0087</c:v>
                </c:pt>
                <c:pt idx="3433">
                  <c:v>171650000000.0087</c:v>
                </c:pt>
                <c:pt idx="3434">
                  <c:v>171700000000.0087</c:v>
                </c:pt>
                <c:pt idx="3435">
                  <c:v>171750000000.00867</c:v>
                </c:pt>
                <c:pt idx="3436">
                  <c:v>171800000000.00867</c:v>
                </c:pt>
                <c:pt idx="3437">
                  <c:v>171850000000.00867</c:v>
                </c:pt>
                <c:pt idx="3438">
                  <c:v>171900000000.00864</c:v>
                </c:pt>
                <c:pt idx="3439">
                  <c:v>171950000000.00864</c:v>
                </c:pt>
                <c:pt idx="3440">
                  <c:v>172000000000.00864</c:v>
                </c:pt>
                <c:pt idx="3441">
                  <c:v>172050000000.00861</c:v>
                </c:pt>
                <c:pt idx="3442">
                  <c:v>172100000000.00861</c:v>
                </c:pt>
                <c:pt idx="3443">
                  <c:v>172150000000.00861</c:v>
                </c:pt>
                <c:pt idx="3444">
                  <c:v>172200000000.00858</c:v>
                </c:pt>
                <c:pt idx="3445">
                  <c:v>172250000000.00858</c:v>
                </c:pt>
                <c:pt idx="3446">
                  <c:v>172300000000.00858</c:v>
                </c:pt>
                <c:pt idx="3447">
                  <c:v>172350000000.00848</c:v>
                </c:pt>
                <c:pt idx="3448">
                  <c:v>172400000000.00848</c:v>
                </c:pt>
                <c:pt idx="3449">
                  <c:v>172450000000.00848</c:v>
                </c:pt>
                <c:pt idx="3450">
                  <c:v>172500000000.00848</c:v>
                </c:pt>
                <c:pt idx="3451">
                  <c:v>172550000000.00848</c:v>
                </c:pt>
                <c:pt idx="3452">
                  <c:v>172600000000.00848</c:v>
                </c:pt>
                <c:pt idx="3453">
                  <c:v>172650000000.00848</c:v>
                </c:pt>
                <c:pt idx="3454">
                  <c:v>172700000000.00848</c:v>
                </c:pt>
                <c:pt idx="3455">
                  <c:v>172750000000.00848</c:v>
                </c:pt>
                <c:pt idx="3456">
                  <c:v>172800000000.00845</c:v>
                </c:pt>
                <c:pt idx="3457">
                  <c:v>172850000000.00845</c:v>
                </c:pt>
                <c:pt idx="3458">
                  <c:v>172900000000.00845</c:v>
                </c:pt>
                <c:pt idx="3459">
                  <c:v>172950000000.00842</c:v>
                </c:pt>
                <c:pt idx="3460">
                  <c:v>173000000000.00842</c:v>
                </c:pt>
                <c:pt idx="3461">
                  <c:v>173050000000.00842</c:v>
                </c:pt>
                <c:pt idx="3462">
                  <c:v>173100000000.00839</c:v>
                </c:pt>
                <c:pt idx="3463">
                  <c:v>173150000000.00839</c:v>
                </c:pt>
                <c:pt idx="3464">
                  <c:v>173200000000.00839</c:v>
                </c:pt>
                <c:pt idx="3465">
                  <c:v>173250000000.00839</c:v>
                </c:pt>
                <c:pt idx="3466">
                  <c:v>173300000000.00836</c:v>
                </c:pt>
                <c:pt idx="3467">
                  <c:v>173350000000.00836</c:v>
                </c:pt>
                <c:pt idx="3468">
                  <c:v>173400000000.00836</c:v>
                </c:pt>
                <c:pt idx="3469">
                  <c:v>173450000000.00833</c:v>
                </c:pt>
                <c:pt idx="3470">
                  <c:v>173500000000.00833</c:v>
                </c:pt>
                <c:pt idx="3471">
                  <c:v>173550000000.00833</c:v>
                </c:pt>
                <c:pt idx="3472">
                  <c:v>173600000000.0083</c:v>
                </c:pt>
                <c:pt idx="3473">
                  <c:v>173650000000.0083</c:v>
                </c:pt>
                <c:pt idx="3474">
                  <c:v>173700000000.0083</c:v>
                </c:pt>
                <c:pt idx="3475">
                  <c:v>173750000000.00827</c:v>
                </c:pt>
                <c:pt idx="3476">
                  <c:v>173800000000.00827</c:v>
                </c:pt>
                <c:pt idx="3477">
                  <c:v>173850000000.00827</c:v>
                </c:pt>
                <c:pt idx="3478">
                  <c:v>173900000000.00824</c:v>
                </c:pt>
                <c:pt idx="3479">
                  <c:v>173950000000.00824</c:v>
                </c:pt>
                <c:pt idx="3480">
                  <c:v>174000000000.00824</c:v>
                </c:pt>
                <c:pt idx="3481">
                  <c:v>174050000000.00821</c:v>
                </c:pt>
                <c:pt idx="3482">
                  <c:v>174100000000.00821</c:v>
                </c:pt>
                <c:pt idx="3483">
                  <c:v>174150000000.00821</c:v>
                </c:pt>
                <c:pt idx="3484">
                  <c:v>174200000000.00818</c:v>
                </c:pt>
                <c:pt idx="3485">
                  <c:v>174250000000.00818</c:v>
                </c:pt>
                <c:pt idx="3486">
                  <c:v>174300000000.00818</c:v>
                </c:pt>
                <c:pt idx="3487">
                  <c:v>174350000000.00815</c:v>
                </c:pt>
                <c:pt idx="3488">
                  <c:v>174400000000.00815</c:v>
                </c:pt>
                <c:pt idx="3489">
                  <c:v>174450000000.00815</c:v>
                </c:pt>
                <c:pt idx="3490">
                  <c:v>174500000000.00812</c:v>
                </c:pt>
                <c:pt idx="3491">
                  <c:v>174550000000.00812</c:v>
                </c:pt>
                <c:pt idx="3492">
                  <c:v>174600000000.00812</c:v>
                </c:pt>
                <c:pt idx="3493">
                  <c:v>174650000000.00809</c:v>
                </c:pt>
                <c:pt idx="3494">
                  <c:v>174700000000.00809</c:v>
                </c:pt>
                <c:pt idx="3495">
                  <c:v>174750000000.00809</c:v>
                </c:pt>
                <c:pt idx="3496">
                  <c:v>174800000000.00806</c:v>
                </c:pt>
                <c:pt idx="3497">
                  <c:v>174850000000.00806</c:v>
                </c:pt>
                <c:pt idx="3498">
                  <c:v>174900000000.00806</c:v>
                </c:pt>
                <c:pt idx="3499">
                  <c:v>174950000000.00803</c:v>
                </c:pt>
                <c:pt idx="3500">
                  <c:v>175000000000.00803</c:v>
                </c:pt>
                <c:pt idx="3501">
                  <c:v>175050000000.00803</c:v>
                </c:pt>
                <c:pt idx="3502">
                  <c:v>175100000000.008</c:v>
                </c:pt>
                <c:pt idx="3503">
                  <c:v>175150000000.008</c:v>
                </c:pt>
                <c:pt idx="3504">
                  <c:v>175200000000.008</c:v>
                </c:pt>
                <c:pt idx="3505">
                  <c:v>175250000000.00784</c:v>
                </c:pt>
                <c:pt idx="3506">
                  <c:v>175300000000.00784</c:v>
                </c:pt>
                <c:pt idx="3507">
                  <c:v>175350000000.00784</c:v>
                </c:pt>
                <c:pt idx="3508">
                  <c:v>175400000000.00781</c:v>
                </c:pt>
                <c:pt idx="3509">
                  <c:v>175450000000.00781</c:v>
                </c:pt>
                <c:pt idx="3510">
                  <c:v>175500000000.00781</c:v>
                </c:pt>
                <c:pt idx="3511">
                  <c:v>175550000000.00781</c:v>
                </c:pt>
                <c:pt idx="3512">
                  <c:v>175600000000.00778</c:v>
                </c:pt>
                <c:pt idx="3513">
                  <c:v>175650000000.00778</c:v>
                </c:pt>
                <c:pt idx="3514">
                  <c:v>175700000000.00778</c:v>
                </c:pt>
                <c:pt idx="3515">
                  <c:v>175750000000.00778</c:v>
                </c:pt>
                <c:pt idx="3516">
                  <c:v>175800000000.00778</c:v>
                </c:pt>
                <c:pt idx="3517">
                  <c:v>175850000000.00778</c:v>
                </c:pt>
                <c:pt idx="3518">
                  <c:v>175900000000.00778</c:v>
                </c:pt>
                <c:pt idx="3519">
                  <c:v>175950000000.00778</c:v>
                </c:pt>
                <c:pt idx="3520">
                  <c:v>176000000000.00778</c:v>
                </c:pt>
                <c:pt idx="3521">
                  <c:v>176050000000.00778</c:v>
                </c:pt>
                <c:pt idx="3522">
                  <c:v>176100000000.00778</c:v>
                </c:pt>
                <c:pt idx="3523">
                  <c:v>176150000000.00778</c:v>
                </c:pt>
                <c:pt idx="3524">
                  <c:v>176200000000.00778</c:v>
                </c:pt>
                <c:pt idx="3525">
                  <c:v>176250000000.00778</c:v>
                </c:pt>
                <c:pt idx="3526">
                  <c:v>176300000000.00778</c:v>
                </c:pt>
                <c:pt idx="3527">
                  <c:v>176350000000.00775</c:v>
                </c:pt>
                <c:pt idx="3528">
                  <c:v>176400000000.00775</c:v>
                </c:pt>
                <c:pt idx="3529">
                  <c:v>176450000000.00775</c:v>
                </c:pt>
                <c:pt idx="3530">
                  <c:v>176500000000.00772</c:v>
                </c:pt>
                <c:pt idx="3531">
                  <c:v>176550000000.00772</c:v>
                </c:pt>
                <c:pt idx="3532">
                  <c:v>176600000000.00772</c:v>
                </c:pt>
                <c:pt idx="3533">
                  <c:v>176650000000.00769</c:v>
                </c:pt>
                <c:pt idx="3534">
                  <c:v>176700000000.00769</c:v>
                </c:pt>
                <c:pt idx="3535">
                  <c:v>176750000000.00769</c:v>
                </c:pt>
                <c:pt idx="3536">
                  <c:v>176800000000.00766</c:v>
                </c:pt>
                <c:pt idx="3537">
                  <c:v>176850000000.00766</c:v>
                </c:pt>
                <c:pt idx="3538">
                  <c:v>176900000000.00766</c:v>
                </c:pt>
                <c:pt idx="3539">
                  <c:v>176950000000.00763</c:v>
                </c:pt>
                <c:pt idx="3540">
                  <c:v>177000000000.00763</c:v>
                </c:pt>
                <c:pt idx="3541">
                  <c:v>177050000000.00763</c:v>
                </c:pt>
                <c:pt idx="3542">
                  <c:v>177100000000.0076</c:v>
                </c:pt>
                <c:pt idx="3543">
                  <c:v>177150000000.0076</c:v>
                </c:pt>
                <c:pt idx="3544">
                  <c:v>177200000000.0076</c:v>
                </c:pt>
                <c:pt idx="3545">
                  <c:v>177250000000.00748</c:v>
                </c:pt>
                <c:pt idx="3546">
                  <c:v>177300000000.00748</c:v>
                </c:pt>
                <c:pt idx="3547">
                  <c:v>177350000000.00748</c:v>
                </c:pt>
                <c:pt idx="3548">
                  <c:v>177400000000.00748</c:v>
                </c:pt>
                <c:pt idx="3549">
                  <c:v>177450000000.00748</c:v>
                </c:pt>
                <c:pt idx="3550">
                  <c:v>177500000000.00748</c:v>
                </c:pt>
                <c:pt idx="3551">
                  <c:v>177550000000.00748</c:v>
                </c:pt>
                <c:pt idx="3552">
                  <c:v>177600000000.00748</c:v>
                </c:pt>
                <c:pt idx="3553">
                  <c:v>177650000000.00748</c:v>
                </c:pt>
                <c:pt idx="3554">
                  <c:v>177700000000.00748</c:v>
                </c:pt>
                <c:pt idx="3555">
                  <c:v>177750000000.00748</c:v>
                </c:pt>
                <c:pt idx="3556">
                  <c:v>177800000000.00748</c:v>
                </c:pt>
                <c:pt idx="3557">
                  <c:v>177850000000.00748</c:v>
                </c:pt>
                <c:pt idx="3558">
                  <c:v>177900000000.00745</c:v>
                </c:pt>
                <c:pt idx="3559">
                  <c:v>177950000000.00745</c:v>
                </c:pt>
                <c:pt idx="3560">
                  <c:v>178000000000.00745</c:v>
                </c:pt>
                <c:pt idx="3561">
                  <c:v>178050000000.00742</c:v>
                </c:pt>
                <c:pt idx="3562">
                  <c:v>178100000000.00742</c:v>
                </c:pt>
                <c:pt idx="3563">
                  <c:v>178150000000.00742</c:v>
                </c:pt>
                <c:pt idx="3564">
                  <c:v>178200000000.00739</c:v>
                </c:pt>
                <c:pt idx="3565">
                  <c:v>178250000000.00739</c:v>
                </c:pt>
                <c:pt idx="3566">
                  <c:v>178300000000.00739</c:v>
                </c:pt>
                <c:pt idx="3567">
                  <c:v>178350000000.00735</c:v>
                </c:pt>
                <c:pt idx="3568">
                  <c:v>178400000000.00735</c:v>
                </c:pt>
                <c:pt idx="3569">
                  <c:v>178450000000.00735</c:v>
                </c:pt>
                <c:pt idx="3570">
                  <c:v>178500000000.00732</c:v>
                </c:pt>
                <c:pt idx="3571">
                  <c:v>178550000000.00732</c:v>
                </c:pt>
                <c:pt idx="3572">
                  <c:v>178600000000.00732</c:v>
                </c:pt>
                <c:pt idx="3573">
                  <c:v>178650000000.00729</c:v>
                </c:pt>
                <c:pt idx="3574">
                  <c:v>178700000000.00729</c:v>
                </c:pt>
                <c:pt idx="3575">
                  <c:v>178750000000.00729</c:v>
                </c:pt>
                <c:pt idx="3576">
                  <c:v>178800000000.00726</c:v>
                </c:pt>
                <c:pt idx="3577">
                  <c:v>178850000000.00726</c:v>
                </c:pt>
                <c:pt idx="3578">
                  <c:v>178900000000.00726</c:v>
                </c:pt>
                <c:pt idx="3579">
                  <c:v>178950000000.00723</c:v>
                </c:pt>
                <c:pt idx="3580">
                  <c:v>179000000000.00723</c:v>
                </c:pt>
                <c:pt idx="3581">
                  <c:v>179050000000.00723</c:v>
                </c:pt>
                <c:pt idx="3582">
                  <c:v>179100000000.0072</c:v>
                </c:pt>
                <c:pt idx="3583">
                  <c:v>179150000000.0072</c:v>
                </c:pt>
                <c:pt idx="3584">
                  <c:v>179200000000.0072</c:v>
                </c:pt>
                <c:pt idx="3585">
                  <c:v>179250000000.00708</c:v>
                </c:pt>
                <c:pt idx="3586">
                  <c:v>179300000000.00708</c:v>
                </c:pt>
                <c:pt idx="3587">
                  <c:v>179350000000.00708</c:v>
                </c:pt>
                <c:pt idx="3588">
                  <c:v>179400000000.00708</c:v>
                </c:pt>
                <c:pt idx="3589">
                  <c:v>179450000000.00708</c:v>
                </c:pt>
                <c:pt idx="3590">
                  <c:v>179500000000.00708</c:v>
                </c:pt>
                <c:pt idx="3591">
                  <c:v>179550000000.00708</c:v>
                </c:pt>
                <c:pt idx="3592">
                  <c:v>179600000000.00708</c:v>
                </c:pt>
                <c:pt idx="3593">
                  <c:v>179650000000.00708</c:v>
                </c:pt>
                <c:pt idx="3594">
                  <c:v>179700000000.00708</c:v>
                </c:pt>
                <c:pt idx="3595">
                  <c:v>179750000000.00708</c:v>
                </c:pt>
                <c:pt idx="3596">
                  <c:v>179800000000.00708</c:v>
                </c:pt>
                <c:pt idx="3597">
                  <c:v>179850000000.00705</c:v>
                </c:pt>
                <c:pt idx="3598">
                  <c:v>179900000000.00705</c:v>
                </c:pt>
                <c:pt idx="3599">
                  <c:v>179950000000.00705</c:v>
                </c:pt>
                <c:pt idx="3600">
                  <c:v>180000000000.00705</c:v>
                </c:pt>
                <c:pt idx="3601">
                  <c:v>180050000000.00702</c:v>
                </c:pt>
                <c:pt idx="3602">
                  <c:v>180100000000.00702</c:v>
                </c:pt>
                <c:pt idx="3603">
                  <c:v>180150000000.00702</c:v>
                </c:pt>
                <c:pt idx="3604">
                  <c:v>180200000000.00699</c:v>
                </c:pt>
                <c:pt idx="3605">
                  <c:v>180250000000.00699</c:v>
                </c:pt>
                <c:pt idx="3606">
                  <c:v>180300000000.00699</c:v>
                </c:pt>
                <c:pt idx="3607">
                  <c:v>180350000000.00696</c:v>
                </c:pt>
                <c:pt idx="3608">
                  <c:v>180400000000.00696</c:v>
                </c:pt>
                <c:pt idx="3609">
                  <c:v>180450000000.00696</c:v>
                </c:pt>
                <c:pt idx="3610">
                  <c:v>180500000000.00693</c:v>
                </c:pt>
                <c:pt idx="3611">
                  <c:v>180550000000.00693</c:v>
                </c:pt>
                <c:pt idx="3612">
                  <c:v>180600000000.00693</c:v>
                </c:pt>
                <c:pt idx="3613">
                  <c:v>180650000000.0069</c:v>
                </c:pt>
                <c:pt idx="3614">
                  <c:v>180700000000.0069</c:v>
                </c:pt>
                <c:pt idx="3615">
                  <c:v>180750000000.0069</c:v>
                </c:pt>
                <c:pt idx="3616">
                  <c:v>180800000000.00687</c:v>
                </c:pt>
                <c:pt idx="3617">
                  <c:v>180850000000.00687</c:v>
                </c:pt>
                <c:pt idx="3618">
                  <c:v>180900000000.00687</c:v>
                </c:pt>
                <c:pt idx="3619">
                  <c:v>180950000000.00684</c:v>
                </c:pt>
                <c:pt idx="3620">
                  <c:v>181000000000.00684</c:v>
                </c:pt>
                <c:pt idx="3621">
                  <c:v>181050000000.00684</c:v>
                </c:pt>
                <c:pt idx="3622">
                  <c:v>181100000000.00681</c:v>
                </c:pt>
                <c:pt idx="3623">
                  <c:v>181150000000.00681</c:v>
                </c:pt>
                <c:pt idx="3624">
                  <c:v>181200000000.00681</c:v>
                </c:pt>
                <c:pt idx="3625">
                  <c:v>181250000000.00677</c:v>
                </c:pt>
                <c:pt idx="3626">
                  <c:v>181300000000.00677</c:v>
                </c:pt>
                <c:pt idx="3627">
                  <c:v>181350000000.00677</c:v>
                </c:pt>
                <c:pt idx="3628">
                  <c:v>181400000000.00674</c:v>
                </c:pt>
                <c:pt idx="3629">
                  <c:v>181450000000.00674</c:v>
                </c:pt>
                <c:pt idx="3630">
                  <c:v>181500000000.00674</c:v>
                </c:pt>
                <c:pt idx="3631">
                  <c:v>181550000000.00671</c:v>
                </c:pt>
                <c:pt idx="3632">
                  <c:v>181600000000.00671</c:v>
                </c:pt>
                <c:pt idx="3633">
                  <c:v>181650000000.00671</c:v>
                </c:pt>
                <c:pt idx="3634">
                  <c:v>181700000000.00671</c:v>
                </c:pt>
                <c:pt idx="3635">
                  <c:v>181750000000.00671</c:v>
                </c:pt>
                <c:pt idx="3636">
                  <c:v>181800000000.00671</c:v>
                </c:pt>
                <c:pt idx="3637">
                  <c:v>181850000000.00671</c:v>
                </c:pt>
                <c:pt idx="3638">
                  <c:v>181900000000.00671</c:v>
                </c:pt>
                <c:pt idx="3639">
                  <c:v>181950000000.00671</c:v>
                </c:pt>
                <c:pt idx="3640">
                  <c:v>182000000000.00671</c:v>
                </c:pt>
                <c:pt idx="3641">
                  <c:v>182050000000.00671</c:v>
                </c:pt>
                <c:pt idx="3642">
                  <c:v>182100000000.00671</c:v>
                </c:pt>
                <c:pt idx="3643">
                  <c:v>182150000000.00659</c:v>
                </c:pt>
                <c:pt idx="3644">
                  <c:v>182200000000.00659</c:v>
                </c:pt>
                <c:pt idx="3645">
                  <c:v>182250000000.00659</c:v>
                </c:pt>
                <c:pt idx="3646">
                  <c:v>182300000000.00659</c:v>
                </c:pt>
                <c:pt idx="3647">
                  <c:v>182350000000.00656</c:v>
                </c:pt>
                <c:pt idx="3648">
                  <c:v>182400000000.00656</c:v>
                </c:pt>
                <c:pt idx="3649">
                  <c:v>182450000000.00656</c:v>
                </c:pt>
                <c:pt idx="3650">
                  <c:v>182500000000.00653</c:v>
                </c:pt>
                <c:pt idx="3651">
                  <c:v>182550000000.00653</c:v>
                </c:pt>
                <c:pt idx="3652">
                  <c:v>182600000000.00653</c:v>
                </c:pt>
                <c:pt idx="3653">
                  <c:v>182650000000.0065</c:v>
                </c:pt>
                <c:pt idx="3654">
                  <c:v>182700000000.0065</c:v>
                </c:pt>
                <c:pt idx="3655">
                  <c:v>182750000000.0065</c:v>
                </c:pt>
                <c:pt idx="3656">
                  <c:v>182800000000.00647</c:v>
                </c:pt>
                <c:pt idx="3657">
                  <c:v>182850000000.00647</c:v>
                </c:pt>
                <c:pt idx="3658">
                  <c:v>182900000000.00647</c:v>
                </c:pt>
                <c:pt idx="3659">
                  <c:v>182950000000.00644</c:v>
                </c:pt>
                <c:pt idx="3660">
                  <c:v>183000000000.00644</c:v>
                </c:pt>
                <c:pt idx="3661">
                  <c:v>183050000000.00644</c:v>
                </c:pt>
                <c:pt idx="3662">
                  <c:v>183100000000.00641</c:v>
                </c:pt>
                <c:pt idx="3663">
                  <c:v>183150000000.00641</c:v>
                </c:pt>
                <c:pt idx="3664">
                  <c:v>183200000000.00641</c:v>
                </c:pt>
                <c:pt idx="3665">
                  <c:v>183250000000.00641</c:v>
                </c:pt>
                <c:pt idx="3666">
                  <c:v>183300000000.00641</c:v>
                </c:pt>
                <c:pt idx="3667">
                  <c:v>183350000000.00641</c:v>
                </c:pt>
                <c:pt idx="3668">
                  <c:v>183400000000.00641</c:v>
                </c:pt>
                <c:pt idx="3669">
                  <c:v>183450000000.00641</c:v>
                </c:pt>
                <c:pt idx="3670">
                  <c:v>183500000000.00641</c:v>
                </c:pt>
                <c:pt idx="3671">
                  <c:v>183550000000.00641</c:v>
                </c:pt>
                <c:pt idx="3672">
                  <c:v>183600000000.00641</c:v>
                </c:pt>
                <c:pt idx="3673">
                  <c:v>183650000000.00641</c:v>
                </c:pt>
                <c:pt idx="3674">
                  <c:v>183700000000.00641</c:v>
                </c:pt>
                <c:pt idx="3675">
                  <c:v>183750000000.00641</c:v>
                </c:pt>
                <c:pt idx="3676">
                  <c:v>183800000000.00641</c:v>
                </c:pt>
                <c:pt idx="3677">
                  <c:v>183850000000.00638</c:v>
                </c:pt>
                <c:pt idx="3678">
                  <c:v>183900000000.00638</c:v>
                </c:pt>
                <c:pt idx="3679">
                  <c:v>183950000000.00638</c:v>
                </c:pt>
                <c:pt idx="3680">
                  <c:v>184000000000.00635</c:v>
                </c:pt>
                <c:pt idx="3681">
                  <c:v>184050000000.00635</c:v>
                </c:pt>
                <c:pt idx="3682">
                  <c:v>184100000000.00635</c:v>
                </c:pt>
                <c:pt idx="3683">
                  <c:v>184150000000.00632</c:v>
                </c:pt>
                <c:pt idx="3684">
                  <c:v>184200000000.00632</c:v>
                </c:pt>
                <c:pt idx="3685">
                  <c:v>184250000000.00632</c:v>
                </c:pt>
                <c:pt idx="3686">
                  <c:v>184300000000.00616</c:v>
                </c:pt>
                <c:pt idx="3687">
                  <c:v>184350000000.00616</c:v>
                </c:pt>
                <c:pt idx="3688">
                  <c:v>184400000000.00616</c:v>
                </c:pt>
                <c:pt idx="3689">
                  <c:v>184450000000.00613</c:v>
                </c:pt>
                <c:pt idx="3690">
                  <c:v>184500000000.00613</c:v>
                </c:pt>
                <c:pt idx="3691">
                  <c:v>184550000000.00613</c:v>
                </c:pt>
                <c:pt idx="3692">
                  <c:v>184600000000.00613</c:v>
                </c:pt>
                <c:pt idx="3693">
                  <c:v>184650000000.0061</c:v>
                </c:pt>
                <c:pt idx="3694">
                  <c:v>184700000000.0061</c:v>
                </c:pt>
                <c:pt idx="3695">
                  <c:v>184750000000.0061</c:v>
                </c:pt>
                <c:pt idx="3696">
                  <c:v>184800000000.00607</c:v>
                </c:pt>
                <c:pt idx="3697">
                  <c:v>184850000000.00607</c:v>
                </c:pt>
                <c:pt idx="3698">
                  <c:v>184900000000.00607</c:v>
                </c:pt>
                <c:pt idx="3699">
                  <c:v>184950000000.00604</c:v>
                </c:pt>
                <c:pt idx="3700">
                  <c:v>185000000000.00604</c:v>
                </c:pt>
                <c:pt idx="3701">
                  <c:v>185050000000.00604</c:v>
                </c:pt>
                <c:pt idx="3702">
                  <c:v>185100000000.00601</c:v>
                </c:pt>
                <c:pt idx="3703">
                  <c:v>185150000000.00601</c:v>
                </c:pt>
                <c:pt idx="3704">
                  <c:v>185200000000.00601</c:v>
                </c:pt>
                <c:pt idx="3705">
                  <c:v>185250000000.00598</c:v>
                </c:pt>
                <c:pt idx="3706">
                  <c:v>185300000000.00598</c:v>
                </c:pt>
                <c:pt idx="3707">
                  <c:v>185350000000.00598</c:v>
                </c:pt>
                <c:pt idx="3708">
                  <c:v>185400000000.00595</c:v>
                </c:pt>
                <c:pt idx="3709">
                  <c:v>185450000000.00595</c:v>
                </c:pt>
                <c:pt idx="3710">
                  <c:v>185500000000.00595</c:v>
                </c:pt>
                <c:pt idx="3711">
                  <c:v>185550000000.00592</c:v>
                </c:pt>
                <c:pt idx="3712">
                  <c:v>185600000000.00592</c:v>
                </c:pt>
                <c:pt idx="3713">
                  <c:v>185650000000.00592</c:v>
                </c:pt>
                <c:pt idx="3714">
                  <c:v>185700000000.00589</c:v>
                </c:pt>
                <c:pt idx="3715">
                  <c:v>185750000000.00589</c:v>
                </c:pt>
                <c:pt idx="3716">
                  <c:v>185800000000.00589</c:v>
                </c:pt>
                <c:pt idx="3717">
                  <c:v>185850000000.00586</c:v>
                </c:pt>
                <c:pt idx="3718">
                  <c:v>185900000000.00586</c:v>
                </c:pt>
                <c:pt idx="3719">
                  <c:v>185950000000.00586</c:v>
                </c:pt>
                <c:pt idx="3720">
                  <c:v>186000000000.00583</c:v>
                </c:pt>
                <c:pt idx="3721">
                  <c:v>186050000000.00583</c:v>
                </c:pt>
                <c:pt idx="3722">
                  <c:v>186100000000.00583</c:v>
                </c:pt>
                <c:pt idx="3723">
                  <c:v>186150000000.0058</c:v>
                </c:pt>
                <c:pt idx="3724">
                  <c:v>186200000000.0058</c:v>
                </c:pt>
                <c:pt idx="3725">
                  <c:v>186250000000.0058</c:v>
                </c:pt>
                <c:pt idx="3726">
                  <c:v>186300000000.00577</c:v>
                </c:pt>
                <c:pt idx="3727">
                  <c:v>186350000000.00577</c:v>
                </c:pt>
                <c:pt idx="3728">
                  <c:v>186400000000.00577</c:v>
                </c:pt>
                <c:pt idx="3729">
                  <c:v>186450000000.00574</c:v>
                </c:pt>
                <c:pt idx="3730">
                  <c:v>186500000000.00574</c:v>
                </c:pt>
                <c:pt idx="3731">
                  <c:v>186550000000.00574</c:v>
                </c:pt>
                <c:pt idx="3732">
                  <c:v>186600000000.00571</c:v>
                </c:pt>
                <c:pt idx="3733">
                  <c:v>186650000000.00571</c:v>
                </c:pt>
                <c:pt idx="3734">
                  <c:v>186700000000.00571</c:v>
                </c:pt>
                <c:pt idx="3735">
                  <c:v>186750000000.00571</c:v>
                </c:pt>
                <c:pt idx="3736">
                  <c:v>186800000000.00571</c:v>
                </c:pt>
                <c:pt idx="3737">
                  <c:v>186850000000.00571</c:v>
                </c:pt>
                <c:pt idx="3738">
                  <c:v>186900000000.00571</c:v>
                </c:pt>
                <c:pt idx="3739">
                  <c:v>186950000000.00571</c:v>
                </c:pt>
                <c:pt idx="3740">
                  <c:v>187000000000.00571</c:v>
                </c:pt>
                <c:pt idx="3741">
                  <c:v>187050000000.00571</c:v>
                </c:pt>
                <c:pt idx="3742">
                  <c:v>187100000000.00571</c:v>
                </c:pt>
                <c:pt idx="3743">
                  <c:v>187150000000.00571</c:v>
                </c:pt>
                <c:pt idx="3744">
                  <c:v>187200000000.00571</c:v>
                </c:pt>
                <c:pt idx="3745">
                  <c:v>187250000000.00558</c:v>
                </c:pt>
                <c:pt idx="3746">
                  <c:v>187300000000.00558</c:v>
                </c:pt>
                <c:pt idx="3747">
                  <c:v>187350000000.00558</c:v>
                </c:pt>
                <c:pt idx="3748">
                  <c:v>187400000000.00555</c:v>
                </c:pt>
                <c:pt idx="3749">
                  <c:v>187450000000.00555</c:v>
                </c:pt>
                <c:pt idx="3750">
                  <c:v>187500000000.00555</c:v>
                </c:pt>
                <c:pt idx="3751">
                  <c:v>187550000000.00552</c:v>
                </c:pt>
                <c:pt idx="3752">
                  <c:v>187600000000.00552</c:v>
                </c:pt>
                <c:pt idx="3753">
                  <c:v>187650000000.00552</c:v>
                </c:pt>
                <c:pt idx="3754">
                  <c:v>187700000000.00549</c:v>
                </c:pt>
                <c:pt idx="3755">
                  <c:v>187750000000.00549</c:v>
                </c:pt>
                <c:pt idx="3756">
                  <c:v>187800000000.00549</c:v>
                </c:pt>
                <c:pt idx="3757">
                  <c:v>187850000000.00546</c:v>
                </c:pt>
                <c:pt idx="3758">
                  <c:v>187900000000.00546</c:v>
                </c:pt>
                <c:pt idx="3759">
                  <c:v>187950000000.00546</c:v>
                </c:pt>
                <c:pt idx="3760">
                  <c:v>188000000000.00543</c:v>
                </c:pt>
                <c:pt idx="3761">
                  <c:v>188050000000.00543</c:v>
                </c:pt>
                <c:pt idx="3762">
                  <c:v>188100000000.00543</c:v>
                </c:pt>
                <c:pt idx="3763">
                  <c:v>188150000000.0054</c:v>
                </c:pt>
                <c:pt idx="3764">
                  <c:v>188200000000.0054</c:v>
                </c:pt>
                <c:pt idx="3765">
                  <c:v>188250000000.0054</c:v>
                </c:pt>
                <c:pt idx="3766">
                  <c:v>188300000000.00537</c:v>
                </c:pt>
                <c:pt idx="3767">
                  <c:v>188350000000.00537</c:v>
                </c:pt>
                <c:pt idx="3768">
                  <c:v>188400000000.00537</c:v>
                </c:pt>
                <c:pt idx="3769">
                  <c:v>188450000000.00534</c:v>
                </c:pt>
                <c:pt idx="3770">
                  <c:v>188500000000.00534</c:v>
                </c:pt>
                <c:pt idx="3771">
                  <c:v>188550000000.00534</c:v>
                </c:pt>
                <c:pt idx="3772">
                  <c:v>188600000000.00531</c:v>
                </c:pt>
                <c:pt idx="3773">
                  <c:v>188650000000.00531</c:v>
                </c:pt>
                <c:pt idx="3774">
                  <c:v>188700000000.00531</c:v>
                </c:pt>
                <c:pt idx="3775">
                  <c:v>188750000000.00531</c:v>
                </c:pt>
                <c:pt idx="3776">
                  <c:v>188800000000.00531</c:v>
                </c:pt>
                <c:pt idx="3777">
                  <c:v>188850000000.00531</c:v>
                </c:pt>
                <c:pt idx="3778">
                  <c:v>188900000000.00531</c:v>
                </c:pt>
                <c:pt idx="3779">
                  <c:v>188950000000.00531</c:v>
                </c:pt>
                <c:pt idx="3780">
                  <c:v>189000000000.00531</c:v>
                </c:pt>
                <c:pt idx="3781">
                  <c:v>189050000000.00531</c:v>
                </c:pt>
                <c:pt idx="3782">
                  <c:v>189100000000.00531</c:v>
                </c:pt>
                <c:pt idx="3783">
                  <c:v>189150000000.00531</c:v>
                </c:pt>
                <c:pt idx="3784">
                  <c:v>189200000000.00531</c:v>
                </c:pt>
                <c:pt idx="3785">
                  <c:v>189250000000.00519</c:v>
                </c:pt>
                <c:pt idx="3786">
                  <c:v>189300000000.00519</c:v>
                </c:pt>
                <c:pt idx="3787">
                  <c:v>189350000000.00519</c:v>
                </c:pt>
                <c:pt idx="3788">
                  <c:v>189400000000.00516</c:v>
                </c:pt>
                <c:pt idx="3789">
                  <c:v>189450000000.00516</c:v>
                </c:pt>
                <c:pt idx="3790">
                  <c:v>189500000000.00516</c:v>
                </c:pt>
                <c:pt idx="3791">
                  <c:v>189550000000.00513</c:v>
                </c:pt>
                <c:pt idx="3792">
                  <c:v>189600000000.00513</c:v>
                </c:pt>
                <c:pt idx="3793">
                  <c:v>189650000000.00513</c:v>
                </c:pt>
                <c:pt idx="3794">
                  <c:v>189700000000.0051</c:v>
                </c:pt>
                <c:pt idx="3795">
                  <c:v>189750000000.0051</c:v>
                </c:pt>
                <c:pt idx="3796">
                  <c:v>189800000000.0051</c:v>
                </c:pt>
                <c:pt idx="3797">
                  <c:v>189850000000.00507</c:v>
                </c:pt>
                <c:pt idx="3798">
                  <c:v>189900000000.00507</c:v>
                </c:pt>
                <c:pt idx="3799">
                  <c:v>189950000000.00507</c:v>
                </c:pt>
                <c:pt idx="3800">
                  <c:v>190000000000.00504</c:v>
                </c:pt>
                <c:pt idx="3801">
                  <c:v>190050000000.00504</c:v>
                </c:pt>
                <c:pt idx="3802">
                  <c:v>190100000000.00504</c:v>
                </c:pt>
                <c:pt idx="3803">
                  <c:v>190150000000.005</c:v>
                </c:pt>
                <c:pt idx="3804">
                  <c:v>190200000000.005</c:v>
                </c:pt>
                <c:pt idx="3805">
                  <c:v>190250000000.005</c:v>
                </c:pt>
                <c:pt idx="3806">
                  <c:v>190300000000.00488</c:v>
                </c:pt>
                <c:pt idx="3807">
                  <c:v>190350000000.00488</c:v>
                </c:pt>
                <c:pt idx="3808">
                  <c:v>190400000000.00488</c:v>
                </c:pt>
                <c:pt idx="3809">
                  <c:v>190450000000.00488</c:v>
                </c:pt>
                <c:pt idx="3810">
                  <c:v>190500000000.00488</c:v>
                </c:pt>
                <c:pt idx="3811">
                  <c:v>190550000000.00488</c:v>
                </c:pt>
                <c:pt idx="3812">
                  <c:v>190600000000.00488</c:v>
                </c:pt>
                <c:pt idx="3813">
                  <c:v>190650000000.00488</c:v>
                </c:pt>
                <c:pt idx="3814">
                  <c:v>190700000000.00488</c:v>
                </c:pt>
                <c:pt idx="3815">
                  <c:v>190750000000.00488</c:v>
                </c:pt>
                <c:pt idx="3816">
                  <c:v>190800000000.00488</c:v>
                </c:pt>
                <c:pt idx="3817">
                  <c:v>190850000000.00488</c:v>
                </c:pt>
                <c:pt idx="3818">
                  <c:v>190900000000.00485</c:v>
                </c:pt>
                <c:pt idx="3819">
                  <c:v>190950000000.00485</c:v>
                </c:pt>
                <c:pt idx="3820">
                  <c:v>191000000000.00485</c:v>
                </c:pt>
                <c:pt idx="3821">
                  <c:v>191050000000.00482</c:v>
                </c:pt>
                <c:pt idx="3822">
                  <c:v>191100000000.00482</c:v>
                </c:pt>
                <c:pt idx="3823">
                  <c:v>191150000000.00482</c:v>
                </c:pt>
                <c:pt idx="3824">
                  <c:v>191200000000.00479</c:v>
                </c:pt>
                <c:pt idx="3825">
                  <c:v>191250000000.00479</c:v>
                </c:pt>
                <c:pt idx="3826">
                  <c:v>191300000000.00479</c:v>
                </c:pt>
                <c:pt idx="3827">
                  <c:v>191350000000.00479</c:v>
                </c:pt>
                <c:pt idx="3828">
                  <c:v>191400000000.00476</c:v>
                </c:pt>
                <c:pt idx="3829">
                  <c:v>191450000000.00476</c:v>
                </c:pt>
                <c:pt idx="3830">
                  <c:v>191500000000.00476</c:v>
                </c:pt>
                <c:pt idx="3831">
                  <c:v>191550000000.00473</c:v>
                </c:pt>
                <c:pt idx="3832">
                  <c:v>191600000000.00473</c:v>
                </c:pt>
                <c:pt idx="3833">
                  <c:v>191650000000.00473</c:v>
                </c:pt>
                <c:pt idx="3834">
                  <c:v>191700000000.0047</c:v>
                </c:pt>
                <c:pt idx="3835">
                  <c:v>191750000000.0047</c:v>
                </c:pt>
                <c:pt idx="3836">
                  <c:v>191800000000.0047</c:v>
                </c:pt>
                <c:pt idx="3837">
                  <c:v>191850000000.00467</c:v>
                </c:pt>
                <c:pt idx="3838">
                  <c:v>191900000000.00467</c:v>
                </c:pt>
                <c:pt idx="3839">
                  <c:v>191950000000.00467</c:v>
                </c:pt>
                <c:pt idx="3840">
                  <c:v>192000000000.00464</c:v>
                </c:pt>
                <c:pt idx="3841">
                  <c:v>192050000000.00464</c:v>
                </c:pt>
                <c:pt idx="3842">
                  <c:v>192100000000.00464</c:v>
                </c:pt>
                <c:pt idx="3843">
                  <c:v>192150000000.00461</c:v>
                </c:pt>
                <c:pt idx="3844">
                  <c:v>192200000000.00461</c:v>
                </c:pt>
                <c:pt idx="3845">
                  <c:v>192250000000.00461</c:v>
                </c:pt>
                <c:pt idx="3846">
                  <c:v>192300000000.00458</c:v>
                </c:pt>
                <c:pt idx="3847">
                  <c:v>192350000000.00458</c:v>
                </c:pt>
                <c:pt idx="3848">
                  <c:v>192400000000.00458</c:v>
                </c:pt>
                <c:pt idx="3849">
                  <c:v>192450000000.00455</c:v>
                </c:pt>
                <c:pt idx="3850">
                  <c:v>192500000000.00455</c:v>
                </c:pt>
                <c:pt idx="3851">
                  <c:v>192550000000.00455</c:v>
                </c:pt>
                <c:pt idx="3852">
                  <c:v>192600000000.00452</c:v>
                </c:pt>
                <c:pt idx="3853">
                  <c:v>192650000000.00452</c:v>
                </c:pt>
                <c:pt idx="3854">
                  <c:v>192700000000.00452</c:v>
                </c:pt>
                <c:pt idx="3855">
                  <c:v>192750000000.00449</c:v>
                </c:pt>
                <c:pt idx="3856">
                  <c:v>192800000000.00449</c:v>
                </c:pt>
                <c:pt idx="3857">
                  <c:v>192850000000.00449</c:v>
                </c:pt>
                <c:pt idx="3858">
                  <c:v>192900000000.00446</c:v>
                </c:pt>
                <c:pt idx="3859">
                  <c:v>192950000000.00446</c:v>
                </c:pt>
                <c:pt idx="3860">
                  <c:v>193000000000.00446</c:v>
                </c:pt>
                <c:pt idx="3861">
                  <c:v>193050000000.00443</c:v>
                </c:pt>
                <c:pt idx="3862">
                  <c:v>193100000000.00443</c:v>
                </c:pt>
                <c:pt idx="3863">
                  <c:v>193150000000.00443</c:v>
                </c:pt>
                <c:pt idx="3864">
                  <c:v>193200000000.00439</c:v>
                </c:pt>
                <c:pt idx="3865">
                  <c:v>193250000000.00439</c:v>
                </c:pt>
                <c:pt idx="3866">
                  <c:v>193300000000.00439</c:v>
                </c:pt>
                <c:pt idx="3867">
                  <c:v>193350000000.00436</c:v>
                </c:pt>
                <c:pt idx="3868">
                  <c:v>193400000000.00436</c:v>
                </c:pt>
                <c:pt idx="3869">
                  <c:v>193450000000.00436</c:v>
                </c:pt>
                <c:pt idx="3870">
                  <c:v>193500000000.00433</c:v>
                </c:pt>
                <c:pt idx="3871">
                  <c:v>193550000000.00433</c:v>
                </c:pt>
                <c:pt idx="3872">
                  <c:v>193600000000.00433</c:v>
                </c:pt>
                <c:pt idx="3873">
                  <c:v>193650000000.00433</c:v>
                </c:pt>
                <c:pt idx="3874">
                  <c:v>193700000000.0043</c:v>
                </c:pt>
                <c:pt idx="3875">
                  <c:v>193750000000.0043</c:v>
                </c:pt>
                <c:pt idx="3876">
                  <c:v>193800000000.0043</c:v>
                </c:pt>
                <c:pt idx="3877">
                  <c:v>193850000000.00427</c:v>
                </c:pt>
                <c:pt idx="3878">
                  <c:v>193900000000.00427</c:v>
                </c:pt>
                <c:pt idx="3879">
                  <c:v>193950000000.00427</c:v>
                </c:pt>
                <c:pt idx="3880">
                  <c:v>194000000000.00424</c:v>
                </c:pt>
                <c:pt idx="3881">
                  <c:v>194050000000.00424</c:v>
                </c:pt>
                <c:pt idx="3882">
                  <c:v>194100000000.00424</c:v>
                </c:pt>
                <c:pt idx="3883">
                  <c:v>194150000000.00421</c:v>
                </c:pt>
                <c:pt idx="3884">
                  <c:v>194200000000.00421</c:v>
                </c:pt>
                <c:pt idx="3885">
                  <c:v>194250000000.00421</c:v>
                </c:pt>
                <c:pt idx="3886">
                  <c:v>194300000000.00418</c:v>
                </c:pt>
                <c:pt idx="3887">
                  <c:v>194350000000.00418</c:v>
                </c:pt>
                <c:pt idx="3888">
                  <c:v>194400000000.00418</c:v>
                </c:pt>
                <c:pt idx="3889">
                  <c:v>194450000000.00415</c:v>
                </c:pt>
                <c:pt idx="3890">
                  <c:v>194500000000.00415</c:v>
                </c:pt>
                <c:pt idx="3891">
                  <c:v>194550000000.00415</c:v>
                </c:pt>
                <c:pt idx="3892">
                  <c:v>194600000000.00412</c:v>
                </c:pt>
                <c:pt idx="3893">
                  <c:v>194650000000.00412</c:v>
                </c:pt>
                <c:pt idx="3894">
                  <c:v>194700000000.00412</c:v>
                </c:pt>
                <c:pt idx="3895">
                  <c:v>194750000000.00409</c:v>
                </c:pt>
                <c:pt idx="3896">
                  <c:v>194800000000.00409</c:v>
                </c:pt>
                <c:pt idx="3897">
                  <c:v>194850000000.00409</c:v>
                </c:pt>
                <c:pt idx="3898">
                  <c:v>194900000000.00406</c:v>
                </c:pt>
                <c:pt idx="3899">
                  <c:v>194950000000.00406</c:v>
                </c:pt>
                <c:pt idx="3900">
                  <c:v>195000000000.00406</c:v>
                </c:pt>
                <c:pt idx="3901">
                  <c:v>195050000000.00403</c:v>
                </c:pt>
                <c:pt idx="3902">
                  <c:v>195100000000.00403</c:v>
                </c:pt>
                <c:pt idx="3903">
                  <c:v>195150000000.00403</c:v>
                </c:pt>
                <c:pt idx="3904">
                  <c:v>195200000000.004</c:v>
                </c:pt>
                <c:pt idx="3905">
                  <c:v>195250000000.004</c:v>
                </c:pt>
                <c:pt idx="3906">
                  <c:v>195300000000.004</c:v>
                </c:pt>
                <c:pt idx="3907">
                  <c:v>195350000000.00388</c:v>
                </c:pt>
                <c:pt idx="3908">
                  <c:v>195400000000.00388</c:v>
                </c:pt>
                <c:pt idx="3909">
                  <c:v>195450000000.00388</c:v>
                </c:pt>
                <c:pt idx="3910">
                  <c:v>195500000000.00388</c:v>
                </c:pt>
                <c:pt idx="3911">
                  <c:v>195550000000.00388</c:v>
                </c:pt>
                <c:pt idx="3912">
                  <c:v>195600000000.00388</c:v>
                </c:pt>
                <c:pt idx="3913">
                  <c:v>195650000000.00388</c:v>
                </c:pt>
                <c:pt idx="3914">
                  <c:v>195700000000.00388</c:v>
                </c:pt>
                <c:pt idx="3915">
                  <c:v>195750000000.00388</c:v>
                </c:pt>
                <c:pt idx="3916">
                  <c:v>195800000000.00388</c:v>
                </c:pt>
                <c:pt idx="3917">
                  <c:v>195850000000.00388</c:v>
                </c:pt>
                <c:pt idx="3918">
                  <c:v>195900000000.00388</c:v>
                </c:pt>
                <c:pt idx="3919">
                  <c:v>195950000000.00388</c:v>
                </c:pt>
                <c:pt idx="3920">
                  <c:v>196000000000.00385</c:v>
                </c:pt>
                <c:pt idx="3921">
                  <c:v>196050000000.00385</c:v>
                </c:pt>
                <c:pt idx="3922">
                  <c:v>196100000000.00385</c:v>
                </c:pt>
                <c:pt idx="3923">
                  <c:v>196150000000.00378</c:v>
                </c:pt>
                <c:pt idx="3924">
                  <c:v>196200000000.00378</c:v>
                </c:pt>
                <c:pt idx="3925">
                  <c:v>196250000000.00378</c:v>
                </c:pt>
                <c:pt idx="3926">
                  <c:v>196300000000.00378</c:v>
                </c:pt>
                <c:pt idx="3927">
                  <c:v>196350000000.00378</c:v>
                </c:pt>
                <c:pt idx="3928">
                  <c:v>196400000000.00378</c:v>
                </c:pt>
                <c:pt idx="3929">
                  <c:v>196450000000.00375</c:v>
                </c:pt>
                <c:pt idx="3930">
                  <c:v>196500000000.00375</c:v>
                </c:pt>
                <c:pt idx="3931">
                  <c:v>196550000000.00375</c:v>
                </c:pt>
                <c:pt idx="3932">
                  <c:v>196600000000.00372</c:v>
                </c:pt>
                <c:pt idx="3933">
                  <c:v>196650000000.00372</c:v>
                </c:pt>
                <c:pt idx="3934">
                  <c:v>196700000000.00372</c:v>
                </c:pt>
                <c:pt idx="3935">
                  <c:v>196750000000.00369</c:v>
                </c:pt>
                <c:pt idx="3936">
                  <c:v>196800000000.00369</c:v>
                </c:pt>
                <c:pt idx="3937">
                  <c:v>196850000000.00369</c:v>
                </c:pt>
                <c:pt idx="3938">
                  <c:v>196900000000.00366</c:v>
                </c:pt>
                <c:pt idx="3939">
                  <c:v>196950000000.00366</c:v>
                </c:pt>
                <c:pt idx="3940">
                  <c:v>197000000000.00366</c:v>
                </c:pt>
                <c:pt idx="3941">
                  <c:v>197050000000.00363</c:v>
                </c:pt>
                <c:pt idx="3942">
                  <c:v>197100000000.00363</c:v>
                </c:pt>
                <c:pt idx="3943">
                  <c:v>197150000000.00363</c:v>
                </c:pt>
                <c:pt idx="3944">
                  <c:v>197200000000.0036</c:v>
                </c:pt>
                <c:pt idx="3945">
                  <c:v>197250000000.0036</c:v>
                </c:pt>
                <c:pt idx="3946">
                  <c:v>197300000000.0036</c:v>
                </c:pt>
                <c:pt idx="3947">
                  <c:v>197350000000.00348</c:v>
                </c:pt>
                <c:pt idx="3948">
                  <c:v>197400000000.00348</c:v>
                </c:pt>
                <c:pt idx="3949">
                  <c:v>197450000000.00348</c:v>
                </c:pt>
                <c:pt idx="3950">
                  <c:v>197500000000.00348</c:v>
                </c:pt>
                <c:pt idx="3951">
                  <c:v>197550000000.00348</c:v>
                </c:pt>
                <c:pt idx="3952">
                  <c:v>197600000000.00348</c:v>
                </c:pt>
                <c:pt idx="3953">
                  <c:v>197650000000.00348</c:v>
                </c:pt>
                <c:pt idx="3954">
                  <c:v>197700000000.00348</c:v>
                </c:pt>
                <c:pt idx="3955">
                  <c:v>197750000000.00348</c:v>
                </c:pt>
                <c:pt idx="3956">
                  <c:v>197800000000.00348</c:v>
                </c:pt>
                <c:pt idx="3957">
                  <c:v>197850000000.00348</c:v>
                </c:pt>
                <c:pt idx="3958">
                  <c:v>197900000000.00348</c:v>
                </c:pt>
                <c:pt idx="3959">
                  <c:v>197950000000.00345</c:v>
                </c:pt>
                <c:pt idx="3960">
                  <c:v>198000000000.00345</c:v>
                </c:pt>
                <c:pt idx="3961">
                  <c:v>198050000000.00345</c:v>
                </c:pt>
                <c:pt idx="3962">
                  <c:v>198100000000.00345</c:v>
                </c:pt>
                <c:pt idx="3963">
                  <c:v>198150000000.00342</c:v>
                </c:pt>
                <c:pt idx="3964">
                  <c:v>198200000000.00342</c:v>
                </c:pt>
                <c:pt idx="3965">
                  <c:v>198250000000.00342</c:v>
                </c:pt>
                <c:pt idx="3966">
                  <c:v>198300000000.00339</c:v>
                </c:pt>
                <c:pt idx="3967">
                  <c:v>198350000000.00339</c:v>
                </c:pt>
                <c:pt idx="3968">
                  <c:v>198400000000.00339</c:v>
                </c:pt>
                <c:pt idx="3969">
                  <c:v>198450000000.00336</c:v>
                </c:pt>
                <c:pt idx="3970">
                  <c:v>198500000000.00336</c:v>
                </c:pt>
                <c:pt idx="3971">
                  <c:v>198550000000.00336</c:v>
                </c:pt>
                <c:pt idx="3972">
                  <c:v>198600000000.00333</c:v>
                </c:pt>
                <c:pt idx="3973">
                  <c:v>198650000000.00333</c:v>
                </c:pt>
                <c:pt idx="3974">
                  <c:v>198700000000.00333</c:v>
                </c:pt>
                <c:pt idx="3975">
                  <c:v>198750000000.0033</c:v>
                </c:pt>
                <c:pt idx="3976">
                  <c:v>198800000000.0033</c:v>
                </c:pt>
                <c:pt idx="3977">
                  <c:v>198850000000.0033</c:v>
                </c:pt>
                <c:pt idx="3978">
                  <c:v>198900000000.00327</c:v>
                </c:pt>
                <c:pt idx="3979">
                  <c:v>198950000000.00327</c:v>
                </c:pt>
                <c:pt idx="3980">
                  <c:v>199000000000.00327</c:v>
                </c:pt>
                <c:pt idx="3981">
                  <c:v>199050000000.00323</c:v>
                </c:pt>
                <c:pt idx="3982">
                  <c:v>199100000000.00323</c:v>
                </c:pt>
                <c:pt idx="3983">
                  <c:v>199150000000.00323</c:v>
                </c:pt>
                <c:pt idx="3984">
                  <c:v>199200000000.0032</c:v>
                </c:pt>
                <c:pt idx="3985">
                  <c:v>199250000000.0032</c:v>
                </c:pt>
                <c:pt idx="3986">
                  <c:v>199300000000.0032</c:v>
                </c:pt>
                <c:pt idx="3987">
                  <c:v>199350000000.00308</c:v>
                </c:pt>
                <c:pt idx="3988">
                  <c:v>199400000000.00308</c:v>
                </c:pt>
                <c:pt idx="3989">
                  <c:v>199450000000.00308</c:v>
                </c:pt>
                <c:pt idx="3990">
                  <c:v>199500000000.00308</c:v>
                </c:pt>
                <c:pt idx="3991">
                  <c:v>199550000000.00308</c:v>
                </c:pt>
                <c:pt idx="3992">
                  <c:v>199600000000.00308</c:v>
                </c:pt>
                <c:pt idx="3993">
                  <c:v>199650000000.00308</c:v>
                </c:pt>
                <c:pt idx="3994">
                  <c:v>199700000000.00308</c:v>
                </c:pt>
                <c:pt idx="3995">
                  <c:v>199750000000.00308</c:v>
                </c:pt>
                <c:pt idx="3996">
                  <c:v>199800000000.00308</c:v>
                </c:pt>
                <c:pt idx="3997">
                  <c:v>199850000000.00308</c:v>
                </c:pt>
                <c:pt idx="3998">
                  <c:v>199900000000.00308</c:v>
                </c:pt>
                <c:pt idx="3999">
                  <c:v>199950000000.00305</c:v>
                </c:pt>
                <c:pt idx="4000">
                  <c:v>200000000000.00305</c:v>
                </c:pt>
                <c:pt idx="4001">
                  <c:v>200050000000.00305</c:v>
                </c:pt>
                <c:pt idx="4002">
                  <c:v>200100000000.00302</c:v>
                </c:pt>
                <c:pt idx="4003">
                  <c:v>200150000000.00302</c:v>
                </c:pt>
                <c:pt idx="4004">
                  <c:v>200200000000.00302</c:v>
                </c:pt>
                <c:pt idx="4005">
                  <c:v>200250000000.00299</c:v>
                </c:pt>
                <c:pt idx="4006">
                  <c:v>200300000000.00299</c:v>
                </c:pt>
                <c:pt idx="4007">
                  <c:v>200350000000.00299</c:v>
                </c:pt>
                <c:pt idx="4008">
                  <c:v>200400000000.00299</c:v>
                </c:pt>
                <c:pt idx="4009">
                  <c:v>200450000000.00296</c:v>
                </c:pt>
                <c:pt idx="4010">
                  <c:v>200500000000.00296</c:v>
                </c:pt>
                <c:pt idx="4011">
                  <c:v>200550000000.00296</c:v>
                </c:pt>
                <c:pt idx="4012">
                  <c:v>200600000000.00293</c:v>
                </c:pt>
                <c:pt idx="4013">
                  <c:v>200650000000.00293</c:v>
                </c:pt>
                <c:pt idx="4014">
                  <c:v>200700000000.00293</c:v>
                </c:pt>
                <c:pt idx="4015">
                  <c:v>200750000000.0029</c:v>
                </c:pt>
                <c:pt idx="4016">
                  <c:v>200800000000.0029</c:v>
                </c:pt>
                <c:pt idx="4017">
                  <c:v>200850000000.0029</c:v>
                </c:pt>
                <c:pt idx="4018">
                  <c:v>200900000000.00287</c:v>
                </c:pt>
                <c:pt idx="4019">
                  <c:v>200950000000.00287</c:v>
                </c:pt>
                <c:pt idx="4020">
                  <c:v>201000000000.00287</c:v>
                </c:pt>
                <c:pt idx="4021">
                  <c:v>201050000000.00284</c:v>
                </c:pt>
                <c:pt idx="4022">
                  <c:v>201100000000.00284</c:v>
                </c:pt>
                <c:pt idx="4023">
                  <c:v>201150000000.00284</c:v>
                </c:pt>
                <c:pt idx="4024">
                  <c:v>201200000000.00281</c:v>
                </c:pt>
                <c:pt idx="4025">
                  <c:v>201250000000.00281</c:v>
                </c:pt>
                <c:pt idx="4026">
                  <c:v>201300000000.00281</c:v>
                </c:pt>
                <c:pt idx="4027">
                  <c:v>201350000000.00281</c:v>
                </c:pt>
                <c:pt idx="4028">
                  <c:v>201400000000.00281</c:v>
                </c:pt>
                <c:pt idx="4029">
                  <c:v>201450000000.00281</c:v>
                </c:pt>
                <c:pt idx="4030">
                  <c:v>201500000000.00281</c:v>
                </c:pt>
                <c:pt idx="4031">
                  <c:v>201550000000.00281</c:v>
                </c:pt>
                <c:pt idx="4032">
                  <c:v>201600000000.00281</c:v>
                </c:pt>
                <c:pt idx="4033">
                  <c:v>201650000000.00281</c:v>
                </c:pt>
                <c:pt idx="4034">
                  <c:v>201700000000.00281</c:v>
                </c:pt>
                <c:pt idx="4035">
                  <c:v>201750000000.00281</c:v>
                </c:pt>
                <c:pt idx="4036">
                  <c:v>201800000000.00281</c:v>
                </c:pt>
                <c:pt idx="4037">
                  <c:v>201850000000.00281</c:v>
                </c:pt>
                <c:pt idx="4038">
                  <c:v>201900000000.00281</c:v>
                </c:pt>
                <c:pt idx="4039">
                  <c:v>201950000000.00278</c:v>
                </c:pt>
                <c:pt idx="4040">
                  <c:v>202000000000.00278</c:v>
                </c:pt>
                <c:pt idx="4041">
                  <c:v>202050000000.00278</c:v>
                </c:pt>
                <c:pt idx="4042">
                  <c:v>202100000000.00275</c:v>
                </c:pt>
                <c:pt idx="4043">
                  <c:v>202150000000.00275</c:v>
                </c:pt>
                <c:pt idx="4044">
                  <c:v>202200000000.00275</c:v>
                </c:pt>
                <c:pt idx="4045">
                  <c:v>202250000000.00259</c:v>
                </c:pt>
                <c:pt idx="4046">
                  <c:v>202300000000.00259</c:v>
                </c:pt>
                <c:pt idx="4047">
                  <c:v>202350000000.00259</c:v>
                </c:pt>
                <c:pt idx="4048">
                  <c:v>202400000000.00256</c:v>
                </c:pt>
                <c:pt idx="4049">
                  <c:v>202450000000.00256</c:v>
                </c:pt>
                <c:pt idx="4050">
                  <c:v>202500000000.00256</c:v>
                </c:pt>
                <c:pt idx="4051">
                  <c:v>202550000000.00253</c:v>
                </c:pt>
                <c:pt idx="4052">
                  <c:v>202600000000.00253</c:v>
                </c:pt>
                <c:pt idx="4053">
                  <c:v>202650000000.00253</c:v>
                </c:pt>
                <c:pt idx="4054">
                  <c:v>202700000000.00253</c:v>
                </c:pt>
                <c:pt idx="4055">
                  <c:v>202750000000.0025</c:v>
                </c:pt>
                <c:pt idx="4056">
                  <c:v>202800000000.0025</c:v>
                </c:pt>
                <c:pt idx="4057">
                  <c:v>202850000000.0025</c:v>
                </c:pt>
                <c:pt idx="4058">
                  <c:v>202900000000.00247</c:v>
                </c:pt>
                <c:pt idx="4059">
                  <c:v>202950000000.00247</c:v>
                </c:pt>
                <c:pt idx="4060">
                  <c:v>203000000000.00247</c:v>
                </c:pt>
                <c:pt idx="4061">
                  <c:v>203050000000.00244</c:v>
                </c:pt>
                <c:pt idx="4062">
                  <c:v>203100000000.00244</c:v>
                </c:pt>
                <c:pt idx="4063">
                  <c:v>203150000000.00244</c:v>
                </c:pt>
                <c:pt idx="4064">
                  <c:v>203200000000.00241</c:v>
                </c:pt>
                <c:pt idx="4065">
                  <c:v>203250000000.00241</c:v>
                </c:pt>
                <c:pt idx="4066">
                  <c:v>203300000000.00241</c:v>
                </c:pt>
                <c:pt idx="4067">
                  <c:v>203350000000.00241</c:v>
                </c:pt>
                <c:pt idx="4068">
                  <c:v>203400000000.00241</c:v>
                </c:pt>
                <c:pt idx="4069">
                  <c:v>203450000000.00241</c:v>
                </c:pt>
                <c:pt idx="4070">
                  <c:v>203500000000.00241</c:v>
                </c:pt>
                <c:pt idx="4071">
                  <c:v>203550000000.00241</c:v>
                </c:pt>
                <c:pt idx="4072">
                  <c:v>203600000000.00241</c:v>
                </c:pt>
                <c:pt idx="4073">
                  <c:v>203650000000.00241</c:v>
                </c:pt>
                <c:pt idx="4074">
                  <c:v>203700000000.00241</c:v>
                </c:pt>
                <c:pt idx="4075">
                  <c:v>203750000000.00241</c:v>
                </c:pt>
                <c:pt idx="4076">
                  <c:v>203800000000.00241</c:v>
                </c:pt>
                <c:pt idx="4077">
                  <c:v>203850000000.00241</c:v>
                </c:pt>
                <c:pt idx="4078">
                  <c:v>203900000000.00241</c:v>
                </c:pt>
                <c:pt idx="4079">
                  <c:v>203950000000.00238</c:v>
                </c:pt>
                <c:pt idx="4080">
                  <c:v>204000000000.00238</c:v>
                </c:pt>
                <c:pt idx="4081">
                  <c:v>204050000000.00238</c:v>
                </c:pt>
                <c:pt idx="4082">
                  <c:v>204100000000.00235</c:v>
                </c:pt>
                <c:pt idx="4083">
                  <c:v>204150000000.00235</c:v>
                </c:pt>
                <c:pt idx="4084">
                  <c:v>204200000000.00235</c:v>
                </c:pt>
                <c:pt idx="4085">
                  <c:v>204250000000.00232</c:v>
                </c:pt>
                <c:pt idx="4086">
                  <c:v>204300000000.00232</c:v>
                </c:pt>
                <c:pt idx="4087">
                  <c:v>204350000000.00232</c:v>
                </c:pt>
                <c:pt idx="4088">
                  <c:v>204400000000.00217</c:v>
                </c:pt>
                <c:pt idx="4089">
                  <c:v>204450000000.00217</c:v>
                </c:pt>
                <c:pt idx="4090">
                  <c:v>204500000000.00217</c:v>
                </c:pt>
                <c:pt idx="4091">
                  <c:v>204550000000.00214</c:v>
                </c:pt>
                <c:pt idx="4092">
                  <c:v>204600000000.00214</c:v>
                </c:pt>
                <c:pt idx="4093">
                  <c:v>204650000000.00214</c:v>
                </c:pt>
                <c:pt idx="4094">
                  <c:v>204700000000.00211</c:v>
                </c:pt>
                <c:pt idx="4095">
                  <c:v>204750000000.00211</c:v>
                </c:pt>
                <c:pt idx="4096">
                  <c:v>204800000000.00211</c:v>
                </c:pt>
                <c:pt idx="4097">
                  <c:v>204850000000.00211</c:v>
                </c:pt>
                <c:pt idx="4098">
                  <c:v>204900000000.00211</c:v>
                </c:pt>
                <c:pt idx="4099">
                  <c:v>204950000000.00211</c:v>
                </c:pt>
                <c:pt idx="4100">
                  <c:v>205000000000.00211</c:v>
                </c:pt>
                <c:pt idx="4101">
                  <c:v>205050000000.00204</c:v>
                </c:pt>
                <c:pt idx="4102">
                  <c:v>205100000000.00204</c:v>
                </c:pt>
                <c:pt idx="4103">
                  <c:v>205150000000.00204</c:v>
                </c:pt>
                <c:pt idx="4104">
                  <c:v>205200000000.00201</c:v>
                </c:pt>
                <c:pt idx="4105">
                  <c:v>205250000000.00201</c:v>
                </c:pt>
                <c:pt idx="4106">
                  <c:v>205300000000.00201</c:v>
                </c:pt>
                <c:pt idx="4107">
                  <c:v>205350000000.00198</c:v>
                </c:pt>
                <c:pt idx="4108">
                  <c:v>205400000000.00198</c:v>
                </c:pt>
                <c:pt idx="4109">
                  <c:v>205450000000.00198</c:v>
                </c:pt>
                <c:pt idx="4110">
                  <c:v>205500000000.00195</c:v>
                </c:pt>
                <c:pt idx="4111">
                  <c:v>205550000000.00195</c:v>
                </c:pt>
                <c:pt idx="4112">
                  <c:v>205600000000.00195</c:v>
                </c:pt>
                <c:pt idx="4113">
                  <c:v>205650000000.00192</c:v>
                </c:pt>
                <c:pt idx="4114">
                  <c:v>205700000000.00192</c:v>
                </c:pt>
                <c:pt idx="4115">
                  <c:v>205750000000.00192</c:v>
                </c:pt>
                <c:pt idx="4116">
                  <c:v>205800000000.00189</c:v>
                </c:pt>
                <c:pt idx="4117">
                  <c:v>205850000000.00189</c:v>
                </c:pt>
                <c:pt idx="4118">
                  <c:v>205900000000.00189</c:v>
                </c:pt>
                <c:pt idx="4119">
                  <c:v>205950000000.00186</c:v>
                </c:pt>
                <c:pt idx="4120">
                  <c:v>206000000000.00186</c:v>
                </c:pt>
                <c:pt idx="4121">
                  <c:v>206050000000.00186</c:v>
                </c:pt>
                <c:pt idx="4122">
                  <c:v>206100000000.00183</c:v>
                </c:pt>
                <c:pt idx="4123">
                  <c:v>206150000000.00183</c:v>
                </c:pt>
                <c:pt idx="4124">
                  <c:v>206200000000.00183</c:v>
                </c:pt>
                <c:pt idx="4125">
                  <c:v>206250000000.0018</c:v>
                </c:pt>
                <c:pt idx="4126">
                  <c:v>206300000000.0018</c:v>
                </c:pt>
                <c:pt idx="4127">
                  <c:v>206350000000.0018</c:v>
                </c:pt>
                <c:pt idx="4128">
                  <c:v>206400000000.00177</c:v>
                </c:pt>
                <c:pt idx="4129">
                  <c:v>206450000000.00177</c:v>
                </c:pt>
                <c:pt idx="4130">
                  <c:v>206500000000.00177</c:v>
                </c:pt>
                <c:pt idx="4131">
                  <c:v>206550000000.00174</c:v>
                </c:pt>
                <c:pt idx="4132">
                  <c:v>206600000000.00174</c:v>
                </c:pt>
                <c:pt idx="4133">
                  <c:v>206650000000.00174</c:v>
                </c:pt>
                <c:pt idx="4134">
                  <c:v>206700000000.00171</c:v>
                </c:pt>
                <c:pt idx="4135">
                  <c:v>206750000000.00171</c:v>
                </c:pt>
                <c:pt idx="4136">
                  <c:v>206800000000.00171</c:v>
                </c:pt>
                <c:pt idx="4137">
                  <c:v>206850000000.00171</c:v>
                </c:pt>
                <c:pt idx="4138">
                  <c:v>206900000000.00171</c:v>
                </c:pt>
                <c:pt idx="4139">
                  <c:v>206950000000.00171</c:v>
                </c:pt>
                <c:pt idx="4140">
                  <c:v>207000000000.00171</c:v>
                </c:pt>
                <c:pt idx="4141">
                  <c:v>207050000000.00171</c:v>
                </c:pt>
                <c:pt idx="4142">
                  <c:v>207100000000.00171</c:v>
                </c:pt>
                <c:pt idx="4143">
                  <c:v>207150000000.00171</c:v>
                </c:pt>
                <c:pt idx="4144">
                  <c:v>207200000000.00171</c:v>
                </c:pt>
                <c:pt idx="4145">
                  <c:v>207250000000.00171</c:v>
                </c:pt>
                <c:pt idx="4146">
                  <c:v>207300000000.00171</c:v>
                </c:pt>
                <c:pt idx="4147">
                  <c:v>207350000000.00159</c:v>
                </c:pt>
                <c:pt idx="4148">
                  <c:v>207400000000.00159</c:v>
                </c:pt>
                <c:pt idx="4149">
                  <c:v>207450000000.00159</c:v>
                </c:pt>
                <c:pt idx="4150">
                  <c:v>207500000000.00156</c:v>
                </c:pt>
                <c:pt idx="4151">
                  <c:v>207550000000.00156</c:v>
                </c:pt>
                <c:pt idx="4152">
                  <c:v>207600000000.00156</c:v>
                </c:pt>
                <c:pt idx="4153">
                  <c:v>207650000000.00153</c:v>
                </c:pt>
                <c:pt idx="4154">
                  <c:v>207700000000.00153</c:v>
                </c:pt>
                <c:pt idx="4155">
                  <c:v>207750000000.00153</c:v>
                </c:pt>
                <c:pt idx="4156">
                  <c:v>207800000000.0015</c:v>
                </c:pt>
                <c:pt idx="4157">
                  <c:v>207850000000.0015</c:v>
                </c:pt>
                <c:pt idx="4158">
                  <c:v>207900000000.0015</c:v>
                </c:pt>
                <c:pt idx="4159">
                  <c:v>207950000000.00146</c:v>
                </c:pt>
                <c:pt idx="4160">
                  <c:v>208000000000.00146</c:v>
                </c:pt>
                <c:pt idx="4161">
                  <c:v>208050000000.00146</c:v>
                </c:pt>
                <c:pt idx="4162">
                  <c:v>208100000000.00143</c:v>
                </c:pt>
                <c:pt idx="4163">
                  <c:v>208150000000.00143</c:v>
                </c:pt>
                <c:pt idx="4164">
                  <c:v>208200000000.00143</c:v>
                </c:pt>
                <c:pt idx="4165">
                  <c:v>208250000000.0014</c:v>
                </c:pt>
                <c:pt idx="4166">
                  <c:v>208300000000.0014</c:v>
                </c:pt>
                <c:pt idx="4167">
                  <c:v>208350000000.0014</c:v>
                </c:pt>
                <c:pt idx="4168">
                  <c:v>208400000000.00137</c:v>
                </c:pt>
                <c:pt idx="4169">
                  <c:v>208450000000.00137</c:v>
                </c:pt>
                <c:pt idx="4170">
                  <c:v>208500000000.00137</c:v>
                </c:pt>
                <c:pt idx="4171">
                  <c:v>208550000000.00134</c:v>
                </c:pt>
                <c:pt idx="4172">
                  <c:v>208600000000.00134</c:v>
                </c:pt>
                <c:pt idx="4173">
                  <c:v>208650000000.00134</c:v>
                </c:pt>
                <c:pt idx="4174">
                  <c:v>208700000000.00131</c:v>
                </c:pt>
                <c:pt idx="4175">
                  <c:v>208750000000.00131</c:v>
                </c:pt>
                <c:pt idx="4176">
                  <c:v>208800000000.00131</c:v>
                </c:pt>
                <c:pt idx="4177">
                  <c:v>208850000000.00131</c:v>
                </c:pt>
                <c:pt idx="4178">
                  <c:v>208900000000.00131</c:v>
                </c:pt>
                <c:pt idx="4179">
                  <c:v>208950000000.00131</c:v>
                </c:pt>
                <c:pt idx="4180">
                  <c:v>209000000000.00131</c:v>
                </c:pt>
                <c:pt idx="4181">
                  <c:v>209050000000.00131</c:v>
                </c:pt>
                <c:pt idx="4182">
                  <c:v>209100000000.00131</c:v>
                </c:pt>
                <c:pt idx="4183">
                  <c:v>209150000000.00131</c:v>
                </c:pt>
                <c:pt idx="4184">
                  <c:v>209200000000.00131</c:v>
                </c:pt>
                <c:pt idx="4185">
                  <c:v>209250000000.00131</c:v>
                </c:pt>
                <c:pt idx="4186">
                  <c:v>209300000000.00119</c:v>
                </c:pt>
                <c:pt idx="4187">
                  <c:v>209350000000.00119</c:v>
                </c:pt>
                <c:pt idx="4188">
                  <c:v>209400000000.00119</c:v>
                </c:pt>
                <c:pt idx="4189">
                  <c:v>209450000000.00119</c:v>
                </c:pt>
                <c:pt idx="4190">
                  <c:v>209500000000.00116</c:v>
                </c:pt>
                <c:pt idx="4191">
                  <c:v>209550000000.00116</c:v>
                </c:pt>
                <c:pt idx="4192">
                  <c:v>209600000000.00116</c:v>
                </c:pt>
                <c:pt idx="4193">
                  <c:v>209650000000.00113</c:v>
                </c:pt>
                <c:pt idx="4194">
                  <c:v>209700000000.00113</c:v>
                </c:pt>
                <c:pt idx="4195">
                  <c:v>209750000000.00113</c:v>
                </c:pt>
                <c:pt idx="4196">
                  <c:v>209800000000.0011</c:v>
                </c:pt>
                <c:pt idx="4197">
                  <c:v>209850000000.0011</c:v>
                </c:pt>
                <c:pt idx="4198">
                  <c:v>209900000000.0011</c:v>
                </c:pt>
                <c:pt idx="4199">
                  <c:v>209950000000.00107</c:v>
                </c:pt>
                <c:pt idx="4200">
                  <c:v>210000000000.00107</c:v>
                </c:pt>
                <c:pt idx="4201">
                  <c:v>210050000000.00107</c:v>
                </c:pt>
                <c:pt idx="4202">
                  <c:v>210100000000.00104</c:v>
                </c:pt>
                <c:pt idx="4203">
                  <c:v>210150000000.00104</c:v>
                </c:pt>
                <c:pt idx="4204">
                  <c:v>210200000000.00104</c:v>
                </c:pt>
                <c:pt idx="4205">
                  <c:v>210250000000.00101</c:v>
                </c:pt>
                <c:pt idx="4206">
                  <c:v>210300000000.00101</c:v>
                </c:pt>
                <c:pt idx="4207">
                  <c:v>210350000000.00101</c:v>
                </c:pt>
                <c:pt idx="4208">
                  <c:v>210400000000.00098</c:v>
                </c:pt>
                <c:pt idx="4209">
                  <c:v>210450000000.00098</c:v>
                </c:pt>
                <c:pt idx="4210">
                  <c:v>210500000000.00098</c:v>
                </c:pt>
                <c:pt idx="4211">
                  <c:v>210550000000.00095</c:v>
                </c:pt>
                <c:pt idx="4212">
                  <c:v>210600000000.00095</c:v>
                </c:pt>
                <c:pt idx="4213">
                  <c:v>210650000000.00095</c:v>
                </c:pt>
                <c:pt idx="4214">
                  <c:v>210700000000.00092</c:v>
                </c:pt>
                <c:pt idx="4215">
                  <c:v>210750000000.00092</c:v>
                </c:pt>
                <c:pt idx="4216">
                  <c:v>210800000000.00092</c:v>
                </c:pt>
                <c:pt idx="4217">
                  <c:v>210850000000.00089</c:v>
                </c:pt>
                <c:pt idx="4218">
                  <c:v>210900000000.00089</c:v>
                </c:pt>
                <c:pt idx="4219">
                  <c:v>210950000000.00089</c:v>
                </c:pt>
                <c:pt idx="4220">
                  <c:v>211000000000.00085</c:v>
                </c:pt>
                <c:pt idx="4221">
                  <c:v>211050000000.00085</c:v>
                </c:pt>
                <c:pt idx="4222">
                  <c:v>211100000000.00085</c:v>
                </c:pt>
                <c:pt idx="4223">
                  <c:v>211150000000.00082</c:v>
                </c:pt>
                <c:pt idx="4224">
                  <c:v>211200000000.00082</c:v>
                </c:pt>
                <c:pt idx="4225">
                  <c:v>211250000000.00082</c:v>
                </c:pt>
                <c:pt idx="4226">
                  <c:v>211300000000.00079</c:v>
                </c:pt>
                <c:pt idx="4227">
                  <c:v>211350000000.00079</c:v>
                </c:pt>
                <c:pt idx="4228">
                  <c:v>211400000000.00079</c:v>
                </c:pt>
                <c:pt idx="4229">
                  <c:v>211450000000.00076</c:v>
                </c:pt>
                <c:pt idx="4230">
                  <c:v>211500000000.00076</c:v>
                </c:pt>
                <c:pt idx="4231">
                  <c:v>211550000000.00076</c:v>
                </c:pt>
                <c:pt idx="4232">
                  <c:v>211600000000.00073</c:v>
                </c:pt>
                <c:pt idx="4233">
                  <c:v>211650000000.00073</c:v>
                </c:pt>
                <c:pt idx="4234">
                  <c:v>211700000000.00073</c:v>
                </c:pt>
                <c:pt idx="4235">
                  <c:v>211750000000.00073</c:v>
                </c:pt>
                <c:pt idx="4236">
                  <c:v>211800000000.0007</c:v>
                </c:pt>
                <c:pt idx="4237">
                  <c:v>211850000000.0007</c:v>
                </c:pt>
                <c:pt idx="4238">
                  <c:v>211900000000.0007</c:v>
                </c:pt>
                <c:pt idx="4239">
                  <c:v>211950000000.00067</c:v>
                </c:pt>
                <c:pt idx="4240">
                  <c:v>212000000000.00067</c:v>
                </c:pt>
                <c:pt idx="4241">
                  <c:v>212050000000.00067</c:v>
                </c:pt>
                <c:pt idx="4242">
                  <c:v>212100000000.00064</c:v>
                </c:pt>
                <c:pt idx="4243">
                  <c:v>212150000000.00064</c:v>
                </c:pt>
                <c:pt idx="4244">
                  <c:v>212200000000.00064</c:v>
                </c:pt>
                <c:pt idx="4245">
                  <c:v>212250000000.00061</c:v>
                </c:pt>
                <c:pt idx="4246">
                  <c:v>212300000000.00061</c:v>
                </c:pt>
                <c:pt idx="4247">
                  <c:v>212350000000.00061</c:v>
                </c:pt>
                <c:pt idx="4248">
                  <c:v>212400000000.00058</c:v>
                </c:pt>
                <c:pt idx="4249">
                  <c:v>212450000000.00058</c:v>
                </c:pt>
                <c:pt idx="4250">
                  <c:v>212500000000.00058</c:v>
                </c:pt>
                <c:pt idx="4251">
                  <c:v>212550000000.00055</c:v>
                </c:pt>
                <c:pt idx="4252">
                  <c:v>212600000000.00055</c:v>
                </c:pt>
                <c:pt idx="4253">
                  <c:v>212650000000.00055</c:v>
                </c:pt>
                <c:pt idx="4254">
                  <c:v>212700000000.00052</c:v>
                </c:pt>
                <c:pt idx="4255">
                  <c:v>212750000000.00052</c:v>
                </c:pt>
                <c:pt idx="4256">
                  <c:v>212800000000.00052</c:v>
                </c:pt>
                <c:pt idx="4257">
                  <c:v>212850000000.00049</c:v>
                </c:pt>
                <c:pt idx="4258">
                  <c:v>212900000000.00049</c:v>
                </c:pt>
                <c:pt idx="4259">
                  <c:v>212950000000.00049</c:v>
                </c:pt>
                <c:pt idx="4260">
                  <c:v>213000000000.00046</c:v>
                </c:pt>
                <c:pt idx="4261">
                  <c:v>213050000000.00046</c:v>
                </c:pt>
                <c:pt idx="4262">
                  <c:v>213100000000.00046</c:v>
                </c:pt>
                <c:pt idx="4263">
                  <c:v>213150000000.00043</c:v>
                </c:pt>
                <c:pt idx="4264">
                  <c:v>213200000000.00043</c:v>
                </c:pt>
                <c:pt idx="4265">
                  <c:v>213250000000.00043</c:v>
                </c:pt>
                <c:pt idx="4266">
                  <c:v>213300000000.0004</c:v>
                </c:pt>
                <c:pt idx="4267">
                  <c:v>213350000000.0004</c:v>
                </c:pt>
                <c:pt idx="4268">
                  <c:v>213400000000.0004</c:v>
                </c:pt>
                <c:pt idx="4269">
                  <c:v>213450000000.00037</c:v>
                </c:pt>
                <c:pt idx="4270">
                  <c:v>213500000000.00037</c:v>
                </c:pt>
                <c:pt idx="4271">
                  <c:v>213550000000.00037</c:v>
                </c:pt>
                <c:pt idx="4272">
                  <c:v>213600000000.00034</c:v>
                </c:pt>
                <c:pt idx="4273">
                  <c:v>213650000000.00034</c:v>
                </c:pt>
                <c:pt idx="4274">
                  <c:v>213700000000.00034</c:v>
                </c:pt>
                <c:pt idx="4275">
                  <c:v>213750000000.00031</c:v>
                </c:pt>
                <c:pt idx="4276">
                  <c:v>213800000000.00031</c:v>
                </c:pt>
                <c:pt idx="4277">
                  <c:v>213850000000.00031</c:v>
                </c:pt>
                <c:pt idx="4278">
                  <c:v>213900000000.00027</c:v>
                </c:pt>
                <c:pt idx="4279">
                  <c:v>213950000000.00027</c:v>
                </c:pt>
                <c:pt idx="4280">
                  <c:v>214000000000.00027</c:v>
                </c:pt>
                <c:pt idx="4281">
                  <c:v>214050000000.00027</c:v>
                </c:pt>
                <c:pt idx="4282">
                  <c:v>214100000000.00024</c:v>
                </c:pt>
                <c:pt idx="4283">
                  <c:v>214150000000.00024</c:v>
                </c:pt>
                <c:pt idx="4284">
                  <c:v>214200000000.00024</c:v>
                </c:pt>
                <c:pt idx="4285">
                  <c:v>214250000000.00021</c:v>
                </c:pt>
                <c:pt idx="4286">
                  <c:v>214300000000.00021</c:v>
                </c:pt>
                <c:pt idx="4287">
                  <c:v>214350000000.00021</c:v>
                </c:pt>
                <c:pt idx="4288">
                  <c:v>214400000000.00018</c:v>
                </c:pt>
                <c:pt idx="4289">
                  <c:v>214450000000.00018</c:v>
                </c:pt>
                <c:pt idx="4290">
                  <c:v>214500000000.00018</c:v>
                </c:pt>
                <c:pt idx="4291">
                  <c:v>214550000000.00015</c:v>
                </c:pt>
                <c:pt idx="4292">
                  <c:v>214600000000.00015</c:v>
                </c:pt>
                <c:pt idx="4293">
                  <c:v>214650000000.00015</c:v>
                </c:pt>
                <c:pt idx="4294">
                  <c:v>214700000000.00012</c:v>
                </c:pt>
                <c:pt idx="4295">
                  <c:v>214750000000.00012</c:v>
                </c:pt>
                <c:pt idx="4296">
                  <c:v>214800000000.00012</c:v>
                </c:pt>
                <c:pt idx="4297">
                  <c:v>214850000000.00009</c:v>
                </c:pt>
                <c:pt idx="4298">
                  <c:v>214900000000.00009</c:v>
                </c:pt>
                <c:pt idx="4299">
                  <c:v>214950000000.00009</c:v>
                </c:pt>
                <c:pt idx="4300">
                  <c:v>215000000000.00006</c:v>
                </c:pt>
                <c:pt idx="4301">
                  <c:v>215050000000.00006</c:v>
                </c:pt>
                <c:pt idx="4302">
                  <c:v>215100000000.00006</c:v>
                </c:pt>
                <c:pt idx="4303">
                  <c:v>215150000000.00003</c:v>
                </c:pt>
                <c:pt idx="4304">
                  <c:v>215200000000.00003</c:v>
                </c:pt>
                <c:pt idx="4305">
                  <c:v>215250000000.00003</c:v>
                </c:pt>
                <c:pt idx="4306">
                  <c:v>215300000000</c:v>
                </c:pt>
                <c:pt idx="4307">
                  <c:v>215350000000</c:v>
                </c:pt>
                <c:pt idx="4308">
                  <c:v>215400000000</c:v>
                </c:pt>
                <c:pt idx="4309">
                  <c:v>215449999999.99988</c:v>
                </c:pt>
                <c:pt idx="4310">
                  <c:v>215499999999.99988</c:v>
                </c:pt>
                <c:pt idx="4311">
                  <c:v>215549999999.99988</c:v>
                </c:pt>
                <c:pt idx="4312">
                  <c:v>215599999999.99988</c:v>
                </c:pt>
                <c:pt idx="4313">
                  <c:v>215649999999.99988</c:v>
                </c:pt>
                <c:pt idx="4314">
                  <c:v>215699999999.99988</c:v>
                </c:pt>
                <c:pt idx="4315">
                  <c:v>215749999999.99988</c:v>
                </c:pt>
                <c:pt idx="4316">
                  <c:v>215799999999.99988</c:v>
                </c:pt>
                <c:pt idx="4317">
                  <c:v>215849999999.99988</c:v>
                </c:pt>
                <c:pt idx="4318">
                  <c:v>215899999999.99988</c:v>
                </c:pt>
                <c:pt idx="4319">
                  <c:v>215949999999.99988</c:v>
                </c:pt>
                <c:pt idx="4320">
                  <c:v>215999999999.99988</c:v>
                </c:pt>
                <c:pt idx="4321">
                  <c:v>216049999999.99985</c:v>
                </c:pt>
                <c:pt idx="4322">
                  <c:v>216099999999.99985</c:v>
                </c:pt>
                <c:pt idx="4323">
                  <c:v>216149999999.99985</c:v>
                </c:pt>
                <c:pt idx="4324">
                  <c:v>216199999999.99985</c:v>
                </c:pt>
                <c:pt idx="4325">
                  <c:v>216249999999.99982</c:v>
                </c:pt>
                <c:pt idx="4326">
                  <c:v>216299999999.99982</c:v>
                </c:pt>
                <c:pt idx="4327">
                  <c:v>216349999999.99982</c:v>
                </c:pt>
                <c:pt idx="4328">
                  <c:v>216399999999.99979</c:v>
                </c:pt>
                <c:pt idx="4329">
                  <c:v>216449999999.99979</c:v>
                </c:pt>
                <c:pt idx="4330">
                  <c:v>216499999999.99979</c:v>
                </c:pt>
                <c:pt idx="4331">
                  <c:v>216549999999.99976</c:v>
                </c:pt>
                <c:pt idx="4332">
                  <c:v>216599999999.99976</c:v>
                </c:pt>
                <c:pt idx="4333">
                  <c:v>216649999999.99976</c:v>
                </c:pt>
                <c:pt idx="4334">
                  <c:v>216699999999.99973</c:v>
                </c:pt>
                <c:pt idx="4335">
                  <c:v>216749999999.99973</c:v>
                </c:pt>
                <c:pt idx="4336">
                  <c:v>216799999999.99973</c:v>
                </c:pt>
                <c:pt idx="4337">
                  <c:v>216849999999.99969</c:v>
                </c:pt>
                <c:pt idx="4338">
                  <c:v>216899999999.99969</c:v>
                </c:pt>
                <c:pt idx="4339">
                  <c:v>216949999999.99969</c:v>
                </c:pt>
                <c:pt idx="4340">
                  <c:v>216999999999.99966</c:v>
                </c:pt>
                <c:pt idx="4341">
                  <c:v>217049999999.99966</c:v>
                </c:pt>
                <c:pt idx="4342">
                  <c:v>217099999999.99966</c:v>
                </c:pt>
                <c:pt idx="4343">
                  <c:v>217149999999.99963</c:v>
                </c:pt>
                <c:pt idx="4344">
                  <c:v>217199999999.99963</c:v>
                </c:pt>
                <c:pt idx="4345">
                  <c:v>217249999999.99963</c:v>
                </c:pt>
                <c:pt idx="4346">
                  <c:v>217299999999.9996</c:v>
                </c:pt>
                <c:pt idx="4347">
                  <c:v>217349999999.9996</c:v>
                </c:pt>
                <c:pt idx="4348">
                  <c:v>217399999999.9996</c:v>
                </c:pt>
                <c:pt idx="4349">
                  <c:v>217449999999.99948</c:v>
                </c:pt>
                <c:pt idx="4350">
                  <c:v>217499999999.99948</c:v>
                </c:pt>
                <c:pt idx="4351">
                  <c:v>217549999999.99948</c:v>
                </c:pt>
                <c:pt idx="4352">
                  <c:v>217599999999.99948</c:v>
                </c:pt>
                <c:pt idx="4353">
                  <c:v>217649999999.99948</c:v>
                </c:pt>
                <c:pt idx="4354">
                  <c:v>217699999999.99948</c:v>
                </c:pt>
                <c:pt idx="4355">
                  <c:v>217749999999.99948</c:v>
                </c:pt>
                <c:pt idx="4356">
                  <c:v>217799999999.99948</c:v>
                </c:pt>
                <c:pt idx="4357">
                  <c:v>217849999999.99948</c:v>
                </c:pt>
                <c:pt idx="4358">
                  <c:v>217899999999.99948</c:v>
                </c:pt>
                <c:pt idx="4359">
                  <c:v>217949999999.99948</c:v>
                </c:pt>
                <c:pt idx="4360">
                  <c:v>217999999999.99948</c:v>
                </c:pt>
                <c:pt idx="4361">
                  <c:v>218049999999.99945</c:v>
                </c:pt>
                <c:pt idx="4362">
                  <c:v>218099999999.99945</c:v>
                </c:pt>
                <c:pt idx="4363">
                  <c:v>218149999999.99945</c:v>
                </c:pt>
                <c:pt idx="4364">
                  <c:v>218199999999.99942</c:v>
                </c:pt>
                <c:pt idx="4365">
                  <c:v>218249999999.99942</c:v>
                </c:pt>
                <c:pt idx="4366">
                  <c:v>218299999999.99942</c:v>
                </c:pt>
                <c:pt idx="4367">
                  <c:v>218349999999.99939</c:v>
                </c:pt>
                <c:pt idx="4368">
                  <c:v>218399999999.99939</c:v>
                </c:pt>
                <c:pt idx="4369">
                  <c:v>218449999999.99939</c:v>
                </c:pt>
                <c:pt idx="4370">
                  <c:v>218499999999.99939</c:v>
                </c:pt>
                <c:pt idx="4371">
                  <c:v>218549999999.99936</c:v>
                </c:pt>
                <c:pt idx="4372">
                  <c:v>218599999999.99936</c:v>
                </c:pt>
                <c:pt idx="4373">
                  <c:v>218649999999.99936</c:v>
                </c:pt>
                <c:pt idx="4374">
                  <c:v>218699999999.99933</c:v>
                </c:pt>
                <c:pt idx="4375">
                  <c:v>218749999999.99933</c:v>
                </c:pt>
                <c:pt idx="4376">
                  <c:v>218799999999.99933</c:v>
                </c:pt>
                <c:pt idx="4377">
                  <c:v>218849999999.9993</c:v>
                </c:pt>
                <c:pt idx="4378">
                  <c:v>218899999999.9993</c:v>
                </c:pt>
                <c:pt idx="4379">
                  <c:v>218949999999.9993</c:v>
                </c:pt>
                <c:pt idx="4380">
                  <c:v>218999999999.99927</c:v>
                </c:pt>
                <c:pt idx="4381">
                  <c:v>219049999999.99927</c:v>
                </c:pt>
                <c:pt idx="4382">
                  <c:v>219099999999.99927</c:v>
                </c:pt>
                <c:pt idx="4383">
                  <c:v>219149999999.99924</c:v>
                </c:pt>
                <c:pt idx="4384">
                  <c:v>219199999999.99924</c:v>
                </c:pt>
                <c:pt idx="4385">
                  <c:v>219249999999.99924</c:v>
                </c:pt>
                <c:pt idx="4386">
                  <c:v>219299999999.99921</c:v>
                </c:pt>
                <c:pt idx="4387">
                  <c:v>219349999999.99921</c:v>
                </c:pt>
                <c:pt idx="4388">
                  <c:v>219399999999.99921</c:v>
                </c:pt>
                <c:pt idx="4389">
                  <c:v>219449999999.99918</c:v>
                </c:pt>
                <c:pt idx="4390">
                  <c:v>219499999999.99918</c:v>
                </c:pt>
                <c:pt idx="4391">
                  <c:v>219549999999.99918</c:v>
                </c:pt>
                <c:pt idx="4392">
                  <c:v>219599999999.99915</c:v>
                </c:pt>
                <c:pt idx="4393">
                  <c:v>219649999999.99915</c:v>
                </c:pt>
                <c:pt idx="4394">
                  <c:v>219699999999.99915</c:v>
                </c:pt>
                <c:pt idx="4395">
                  <c:v>219749999999.99908</c:v>
                </c:pt>
                <c:pt idx="4396">
                  <c:v>219799999999.99908</c:v>
                </c:pt>
                <c:pt idx="4397">
                  <c:v>219849999999.99908</c:v>
                </c:pt>
                <c:pt idx="4398">
                  <c:v>219899999999.99908</c:v>
                </c:pt>
                <c:pt idx="4399">
                  <c:v>219949999999.99908</c:v>
                </c:pt>
                <c:pt idx="4400">
                  <c:v>219999999999.99908</c:v>
                </c:pt>
                <c:pt idx="4401">
                  <c:v>220049999999.99905</c:v>
                </c:pt>
                <c:pt idx="4402">
                  <c:v>220099999999.99905</c:v>
                </c:pt>
                <c:pt idx="4403">
                  <c:v>220149999999.99905</c:v>
                </c:pt>
                <c:pt idx="4404">
                  <c:v>220199999999.99902</c:v>
                </c:pt>
                <c:pt idx="4405">
                  <c:v>220249999999.99902</c:v>
                </c:pt>
                <c:pt idx="4406">
                  <c:v>220299999999.99902</c:v>
                </c:pt>
                <c:pt idx="4407">
                  <c:v>220349999999.99887</c:v>
                </c:pt>
                <c:pt idx="4408">
                  <c:v>220399999999.99887</c:v>
                </c:pt>
                <c:pt idx="4409">
                  <c:v>220449999999.99887</c:v>
                </c:pt>
                <c:pt idx="4410">
                  <c:v>220499999999.99884</c:v>
                </c:pt>
                <c:pt idx="4411">
                  <c:v>220549999999.99884</c:v>
                </c:pt>
                <c:pt idx="4412">
                  <c:v>220599999999.99884</c:v>
                </c:pt>
                <c:pt idx="4413">
                  <c:v>220649999999.99881</c:v>
                </c:pt>
                <c:pt idx="4414">
                  <c:v>220699999999.99881</c:v>
                </c:pt>
                <c:pt idx="4415">
                  <c:v>220749999999.99881</c:v>
                </c:pt>
                <c:pt idx="4416">
                  <c:v>220799999999.99881</c:v>
                </c:pt>
                <c:pt idx="4417">
                  <c:v>220849999999.99878</c:v>
                </c:pt>
                <c:pt idx="4418">
                  <c:v>220899999999.99878</c:v>
                </c:pt>
                <c:pt idx="4419">
                  <c:v>220949999999.99878</c:v>
                </c:pt>
                <c:pt idx="4420">
                  <c:v>220999999999.99878</c:v>
                </c:pt>
                <c:pt idx="4421">
                  <c:v>221049999999.99878</c:v>
                </c:pt>
                <c:pt idx="4422">
                  <c:v>221099999999.99878</c:v>
                </c:pt>
                <c:pt idx="4423">
                  <c:v>221149999999.99878</c:v>
                </c:pt>
                <c:pt idx="4424">
                  <c:v>221199999999.99878</c:v>
                </c:pt>
                <c:pt idx="4425">
                  <c:v>221249999999.99878</c:v>
                </c:pt>
                <c:pt idx="4426">
                  <c:v>221299999999.99878</c:v>
                </c:pt>
                <c:pt idx="4427">
                  <c:v>221349999999.99878</c:v>
                </c:pt>
                <c:pt idx="4428">
                  <c:v>221399999999.99878</c:v>
                </c:pt>
                <c:pt idx="4429">
                  <c:v>221449999999.99878</c:v>
                </c:pt>
                <c:pt idx="4430">
                  <c:v>221499999999.99878</c:v>
                </c:pt>
                <c:pt idx="4431">
                  <c:v>221549999999.99878</c:v>
                </c:pt>
                <c:pt idx="4432">
                  <c:v>221599999999.99875</c:v>
                </c:pt>
                <c:pt idx="4433">
                  <c:v>221649999999.99875</c:v>
                </c:pt>
                <c:pt idx="4434">
                  <c:v>221699999999.99875</c:v>
                </c:pt>
                <c:pt idx="4435">
                  <c:v>221749999999.99872</c:v>
                </c:pt>
                <c:pt idx="4436">
                  <c:v>221799999999.99872</c:v>
                </c:pt>
                <c:pt idx="4437">
                  <c:v>221849999999.99872</c:v>
                </c:pt>
                <c:pt idx="4438">
                  <c:v>221899999999.99869</c:v>
                </c:pt>
                <c:pt idx="4439">
                  <c:v>221949999999.99869</c:v>
                </c:pt>
                <c:pt idx="4440">
                  <c:v>221999999999.99869</c:v>
                </c:pt>
                <c:pt idx="4441">
                  <c:v>222049999999.99866</c:v>
                </c:pt>
                <c:pt idx="4442">
                  <c:v>222099999999.99866</c:v>
                </c:pt>
                <c:pt idx="4443">
                  <c:v>222149999999.99866</c:v>
                </c:pt>
                <c:pt idx="4444">
                  <c:v>222199999999.99863</c:v>
                </c:pt>
                <c:pt idx="4445">
                  <c:v>222249999999.99863</c:v>
                </c:pt>
                <c:pt idx="4446">
                  <c:v>222299999999.99863</c:v>
                </c:pt>
                <c:pt idx="4447">
                  <c:v>222349999999.9986</c:v>
                </c:pt>
                <c:pt idx="4448">
                  <c:v>222399999999.9986</c:v>
                </c:pt>
                <c:pt idx="4449">
                  <c:v>222449999999.9986</c:v>
                </c:pt>
                <c:pt idx="4450">
                  <c:v>222499999999.99844</c:v>
                </c:pt>
                <c:pt idx="4451">
                  <c:v>222549999999.99844</c:v>
                </c:pt>
                <c:pt idx="4452">
                  <c:v>222599999999.99844</c:v>
                </c:pt>
                <c:pt idx="4453">
                  <c:v>222649999999.99841</c:v>
                </c:pt>
                <c:pt idx="4454">
                  <c:v>222699999999.99841</c:v>
                </c:pt>
                <c:pt idx="4455">
                  <c:v>222749999999.99841</c:v>
                </c:pt>
                <c:pt idx="4456">
                  <c:v>222799999999.99838</c:v>
                </c:pt>
                <c:pt idx="4457">
                  <c:v>222849999999.99838</c:v>
                </c:pt>
                <c:pt idx="4458">
                  <c:v>222899999999.99838</c:v>
                </c:pt>
                <c:pt idx="4459">
                  <c:v>222949999999.99838</c:v>
                </c:pt>
                <c:pt idx="4460">
                  <c:v>222999999999.99838</c:v>
                </c:pt>
                <c:pt idx="4461">
                  <c:v>223049999999.99838</c:v>
                </c:pt>
                <c:pt idx="4462">
                  <c:v>223099999999.99838</c:v>
                </c:pt>
                <c:pt idx="4463">
                  <c:v>223149999999.99838</c:v>
                </c:pt>
                <c:pt idx="4464">
                  <c:v>223199999999.99838</c:v>
                </c:pt>
                <c:pt idx="4465">
                  <c:v>223249999999.99838</c:v>
                </c:pt>
                <c:pt idx="4466">
                  <c:v>223299999999.99838</c:v>
                </c:pt>
                <c:pt idx="4467">
                  <c:v>223349999999.99838</c:v>
                </c:pt>
                <c:pt idx="4468">
                  <c:v>223399999999.99838</c:v>
                </c:pt>
                <c:pt idx="4469">
                  <c:v>223449999999.99838</c:v>
                </c:pt>
                <c:pt idx="4470">
                  <c:v>223499999999.99838</c:v>
                </c:pt>
                <c:pt idx="4471">
                  <c:v>223549999999.99838</c:v>
                </c:pt>
                <c:pt idx="4472">
                  <c:v>223599999999.99835</c:v>
                </c:pt>
                <c:pt idx="4473">
                  <c:v>223649999999.99835</c:v>
                </c:pt>
                <c:pt idx="4474">
                  <c:v>223699999999.99835</c:v>
                </c:pt>
                <c:pt idx="4475">
                  <c:v>223749999999.99832</c:v>
                </c:pt>
                <c:pt idx="4476">
                  <c:v>223799999999.99832</c:v>
                </c:pt>
                <c:pt idx="4477">
                  <c:v>223849999999.99832</c:v>
                </c:pt>
                <c:pt idx="4478">
                  <c:v>223899999999.99829</c:v>
                </c:pt>
                <c:pt idx="4479">
                  <c:v>223949999999.99829</c:v>
                </c:pt>
                <c:pt idx="4480">
                  <c:v>223999999999.99829</c:v>
                </c:pt>
                <c:pt idx="4481">
                  <c:v>224049999999.99826</c:v>
                </c:pt>
                <c:pt idx="4482">
                  <c:v>224099999999.99826</c:v>
                </c:pt>
                <c:pt idx="4483">
                  <c:v>224149999999.99826</c:v>
                </c:pt>
                <c:pt idx="4484">
                  <c:v>224199999999.99823</c:v>
                </c:pt>
                <c:pt idx="4485">
                  <c:v>224249999999.99823</c:v>
                </c:pt>
                <c:pt idx="4486">
                  <c:v>224299999999.99823</c:v>
                </c:pt>
                <c:pt idx="4487">
                  <c:v>224349999999.9982</c:v>
                </c:pt>
                <c:pt idx="4488">
                  <c:v>224399999999.9982</c:v>
                </c:pt>
                <c:pt idx="4489">
                  <c:v>224449999999.9982</c:v>
                </c:pt>
                <c:pt idx="4490">
                  <c:v>224499999999.99808</c:v>
                </c:pt>
                <c:pt idx="4491">
                  <c:v>224549999999.99808</c:v>
                </c:pt>
                <c:pt idx="4492">
                  <c:v>224599999999.99808</c:v>
                </c:pt>
                <c:pt idx="4493">
                  <c:v>224649999999.99808</c:v>
                </c:pt>
                <c:pt idx="4494">
                  <c:v>224699999999.99808</c:v>
                </c:pt>
                <c:pt idx="4495">
                  <c:v>224749999999.99808</c:v>
                </c:pt>
                <c:pt idx="4496">
                  <c:v>224799999999.99808</c:v>
                </c:pt>
                <c:pt idx="4497">
                  <c:v>224849999999.99808</c:v>
                </c:pt>
                <c:pt idx="4498">
                  <c:v>224899999999.99808</c:v>
                </c:pt>
                <c:pt idx="4499">
                  <c:v>224949999999.99808</c:v>
                </c:pt>
                <c:pt idx="4500">
                  <c:v>224999999999.99808</c:v>
                </c:pt>
                <c:pt idx="4501">
                  <c:v>225049999999.99808</c:v>
                </c:pt>
                <c:pt idx="4502">
                  <c:v>225099999999.99805</c:v>
                </c:pt>
                <c:pt idx="4503">
                  <c:v>225149999999.99805</c:v>
                </c:pt>
                <c:pt idx="4504">
                  <c:v>225199999999.99805</c:v>
                </c:pt>
                <c:pt idx="4505">
                  <c:v>225249999999.99805</c:v>
                </c:pt>
                <c:pt idx="4506">
                  <c:v>225299999999.99802</c:v>
                </c:pt>
                <c:pt idx="4507">
                  <c:v>225349999999.99802</c:v>
                </c:pt>
                <c:pt idx="4508">
                  <c:v>225399999999.99802</c:v>
                </c:pt>
                <c:pt idx="4509">
                  <c:v>225449999999.99786</c:v>
                </c:pt>
                <c:pt idx="4510">
                  <c:v>225499999999.99786</c:v>
                </c:pt>
                <c:pt idx="4511">
                  <c:v>225549999999.99786</c:v>
                </c:pt>
                <c:pt idx="4512">
                  <c:v>225599999999.99783</c:v>
                </c:pt>
                <c:pt idx="4513">
                  <c:v>225649999999.99783</c:v>
                </c:pt>
                <c:pt idx="4514">
                  <c:v>225699999999.99783</c:v>
                </c:pt>
                <c:pt idx="4515">
                  <c:v>225749999999.9978</c:v>
                </c:pt>
                <c:pt idx="4516">
                  <c:v>225799999999.9978</c:v>
                </c:pt>
                <c:pt idx="4517">
                  <c:v>225849999999.9978</c:v>
                </c:pt>
                <c:pt idx="4518">
                  <c:v>225899999999.99777</c:v>
                </c:pt>
                <c:pt idx="4519">
                  <c:v>225949999999.99777</c:v>
                </c:pt>
                <c:pt idx="4520">
                  <c:v>225999999999.99777</c:v>
                </c:pt>
                <c:pt idx="4521">
                  <c:v>226049999999.99774</c:v>
                </c:pt>
                <c:pt idx="4522">
                  <c:v>226099999999.99774</c:v>
                </c:pt>
                <c:pt idx="4523">
                  <c:v>226149999999.99774</c:v>
                </c:pt>
                <c:pt idx="4524">
                  <c:v>226199999999.99771</c:v>
                </c:pt>
                <c:pt idx="4525">
                  <c:v>226249999999.99771</c:v>
                </c:pt>
                <c:pt idx="4526">
                  <c:v>226299999999.99771</c:v>
                </c:pt>
                <c:pt idx="4527">
                  <c:v>226349999999.99768</c:v>
                </c:pt>
                <c:pt idx="4528">
                  <c:v>226399999999.99768</c:v>
                </c:pt>
                <c:pt idx="4529">
                  <c:v>226449999999.99768</c:v>
                </c:pt>
                <c:pt idx="4530">
                  <c:v>226499999999.99768</c:v>
                </c:pt>
                <c:pt idx="4531">
                  <c:v>226549999999.99768</c:v>
                </c:pt>
                <c:pt idx="4532">
                  <c:v>226599999999.99768</c:v>
                </c:pt>
                <c:pt idx="4533">
                  <c:v>226649999999.99768</c:v>
                </c:pt>
                <c:pt idx="4534">
                  <c:v>226699999999.99768</c:v>
                </c:pt>
                <c:pt idx="4535">
                  <c:v>226749999999.99768</c:v>
                </c:pt>
                <c:pt idx="4536">
                  <c:v>226799999999.99768</c:v>
                </c:pt>
                <c:pt idx="4537">
                  <c:v>226849999999.99768</c:v>
                </c:pt>
                <c:pt idx="4538">
                  <c:v>226899999999.99768</c:v>
                </c:pt>
                <c:pt idx="4539">
                  <c:v>226949999999.99768</c:v>
                </c:pt>
                <c:pt idx="4540">
                  <c:v>226999999999.99768</c:v>
                </c:pt>
                <c:pt idx="4541">
                  <c:v>227049999999.99768</c:v>
                </c:pt>
                <c:pt idx="4542">
                  <c:v>227099999999.99765</c:v>
                </c:pt>
                <c:pt idx="4543">
                  <c:v>227149999999.99765</c:v>
                </c:pt>
                <c:pt idx="4544">
                  <c:v>227199999999.99765</c:v>
                </c:pt>
                <c:pt idx="4545">
                  <c:v>227249999999.99762</c:v>
                </c:pt>
                <c:pt idx="4546">
                  <c:v>227299999999.99762</c:v>
                </c:pt>
                <c:pt idx="4547">
                  <c:v>227349999999.99762</c:v>
                </c:pt>
                <c:pt idx="4548">
                  <c:v>227399999999.99747</c:v>
                </c:pt>
                <c:pt idx="4549">
                  <c:v>227449999999.99747</c:v>
                </c:pt>
                <c:pt idx="4550">
                  <c:v>227499999999.99747</c:v>
                </c:pt>
                <c:pt idx="4551">
                  <c:v>227549999999.99747</c:v>
                </c:pt>
                <c:pt idx="4552">
                  <c:v>227599999999.99744</c:v>
                </c:pt>
                <c:pt idx="4553">
                  <c:v>227649999999.99744</c:v>
                </c:pt>
                <c:pt idx="4554">
                  <c:v>227699999999.99744</c:v>
                </c:pt>
                <c:pt idx="4555">
                  <c:v>227749999999.99741</c:v>
                </c:pt>
                <c:pt idx="4556">
                  <c:v>227799999999.99741</c:v>
                </c:pt>
                <c:pt idx="4557">
                  <c:v>227849999999.99741</c:v>
                </c:pt>
                <c:pt idx="4558">
                  <c:v>227899999999.99738</c:v>
                </c:pt>
                <c:pt idx="4559">
                  <c:v>227949999999.99738</c:v>
                </c:pt>
                <c:pt idx="4560">
                  <c:v>227999999999.99738</c:v>
                </c:pt>
                <c:pt idx="4561">
                  <c:v>228049999999.99738</c:v>
                </c:pt>
                <c:pt idx="4562">
                  <c:v>228099999999.99738</c:v>
                </c:pt>
                <c:pt idx="4563">
                  <c:v>228149999999.99738</c:v>
                </c:pt>
                <c:pt idx="4564">
                  <c:v>228199999999.99738</c:v>
                </c:pt>
                <c:pt idx="4565">
                  <c:v>228249999999.99738</c:v>
                </c:pt>
                <c:pt idx="4566">
                  <c:v>228299999999.99738</c:v>
                </c:pt>
                <c:pt idx="4567">
                  <c:v>228349999999.99738</c:v>
                </c:pt>
                <c:pt idx="4568">
                  <c:v>228399999999.99738</c:v>
                </c:pt>
                <c:pt idx="4569">
                  <c:v>228449999999.99738</c:v>
                </c:pt>
                <c:pt idx="4570">
                  <c:v>228499999999.99738</c:v>
                </c:pt>
                <c:pt idx="4571">
                  <c:v>228549999999.99738</c:v>
                </c:pt>
                <c:pt idx="4572">
                  <c:v>228599999999.99738</c:v>
                </c:pt>
                <c:pt idx="4573">
                  <c:v>228649999999.99728</c:v>
                </c:pt>
                <c:pt idx="4574">
                  <c:v>228699999999.99728</c:v>
                </c:pt>
                <c:pt idx="4575">
                  <c:v>228749999999.99728</c:v>
                </c:pt>
                <c:pt idx="4576">
                  <c:v>228799999999.99728</c:v>
                </c:pt>
                <c:pt idx="4577">
                  <c:v>228849999999.99728</c:v>
                </c:pt>
                <c:pt idx="4578">
                  <c:v>228899999999.99728</c:v>
                </c:pt>
                <c:pt idx="4579">
                  <c:v>228949999999.99728</c:v>
                </c:pt>
                <c:pt idx="4580">
                  <c:v>228999999999.99728</c:v>
                </c:pt>
                <c:pt idx="4581">
                  <c:v>229049999999.99728</c:v>
                </c:pt>
                <c:pt idx="4582">
                  <c:v>229099999999.99725</c:v>
                </c:pt>
                <c:pt idx="4583">
                  <c:v>229149999999.99725</c:v>
                </c:pt>
                <c:pt idx="4584">
                  <c:v>229199999999.99725</c:v>
                </c:pt>
                <c:pt idx="4585">
                  <c:v>229249999999.99722</c:v>
                </c:pt>
                <c:pt idx="4586">
                  <c:v>229299999999.99722</c:v>
                </c:pt>
                <c:pt idx="4587">
                  <c:v>229349999999.99722</c:v>
                </c:pt>
                <c:pt idx="4588">
                  <c:v>229399999999.99707</c:v>
                </c:pt>
                <c:pt idx="4589">
                  <c:v>229449999999.99707</c:v>
                </c:pt>
                <c:pt idx="4590">
                  <c:v>229499999999.99707</c:v>
                </c:pt>
                <c:pt idx="4591">
                  <c:v>229549999999.99704</c:v>
                </c:pt>
                <c:pt idx="4592">
                  <c:v>229599999999.99704</c:v>
                </c:pt>
                <c:pt idx="4593">
                  <c:v>229649999999.99704</c:v>
                </c:pt>
                <c:pt idx="4594">
                  <c:v>229699999999.99701</c:v>
                </c:pt>
                <c:pt idx="4595">
                  <c:v>229749999999.99701</c:v>
                </c:pt>
                <c:pt idx="4596">
                  <c:v>229799999999.99701</c:v>
                </c:pt>
                <c:pt idx="4597">
                  <c:v>229849999999.99701</c:v>
                </c:pt>
                <c:pt idx="4598">
                  <c:v>229899999999.99698</c:v>
                </c:pt>
                <c:pt idx="4599">
                  <c:v>229949999999.99698</c:v>
                </c:pt>
                <c:pt idx="4600">
                  <c:v>229999999999.99698</c:v>
                </c:pt>
                <c:pt idx="4601">
                  <c:v>230049999999.99698</c:v>
                </c:pt>
                <c:pt idx="4602">
                  <c:v>230099999999.99698</c:v>
                </c:pt>
                <c:pt idx="4603">
                  <c:v>230149999999.99698</c:v>
                </c:pt>
                <c:pt idx="4604">
                  <c:v>230199999999.99698</c:v>
                </c:pt>
                <c:pt idx="4605">
                  <c:v>230249999999.99698</c:v>
                </c:pt>
                <c:pt idx="4606">
                  <c:v>230299999999.99698</c:v>
                </c:pt>
                <c:pt idx="4607">
                  <c:v>230349999999.99698</c:v>
                </c:pt>
                <c:pt idx="4608">
                  <c:v>230399999999.99698</c:v>
                </c:pt>
                <c:pt idx="4609">
                  <c:v>230449999999.99698</c:v>
                </c:pt>
                <c:pt idx="4610">
                  <c:v>230499999999.99698</c:v>
                </c:pt>
                <c:pt idx="4611">
                  <c:v>230549999999.99698</c:v>
                </c:pt>
                <c:pt idx="4612">
                  <c:v>230599999999.99698</c:v>
                </c:pt>
                <c:pt idx="4613">
                  <c:v>230649999999.99695</c:v>
                </c:pt>
                <c:pt idx="4614">
                  <c:v>230699999999.99695</c:v>
                </c:pt>
                <c:pt idx="4615">
                  <c:v>230749999999.99695</c:v>
                </c:pt>
                <c:pt idx="4616">
                  <c:v>230799999999.99692</c:v>
                </c:pt>
                <c:pt idx="4617">
                  <c:v>230849999999.99692</c:v>
                </c:pt>
                <c:pt idx="4618">
                  <c:v>230899999999.99692</c:v>
                </c:pt>
                <c:pt idx="4619">
                  <c:v>230949999999.99689</c:v>
                </c:pt>
                <c:pt idx="4620">
                  <c:v>230999999999.99689</c:v>
                </c:pt>
                <c:pt idx="4621">
                  <c:v>231049999999.99689</c:v>
                </c:pt>
                <c:pt idx="4622">
                  <c:v>231099999999.99686</c:v>
                </c:pt>
                <c:pt idx="4623">
                  <c:v>231149999999.99686</c:v>
                </c:pt>
                <c:pt idx="4624">
                  <c:v>231199999999.99686</c:v>
                </c:pt>
                <c:pt idx="4625">
                  <c:v>231249999999.99683</c:v>
                </c:pt>
                <c:pt idx="4626">
                  <c:v>231299999999.99683</c:v>
                </c:pt>
                <c:pt idx="4627">
                  <c:v>231349999999.99683</c:v>
                </c:pt>
                <c:pt idx="4628">
                  <c:v>231399999999.9968</c:v>
                </c:pt>
                <c:pt idx="4629">
                  <c:v>231449999999.9968</c:v>
                </c:pt>
                <c:pt idx="4630">
                  <c:v>231499999999.9968</c:v>
                </c:pt>
                <c:pt idx="4631">
                  <c:v>231549999999.99677</c:v>
                </c:pt>
                <c:pt idx="4632">
                  <c:v>231599999999.99677</c:v>
                </c:pt>
                <c:pt idx="4633">
                  <c:v>231649999999.99677</c:v>
                </c:pt>
                <c:pt idx="4634">
                  <c:v>231699999999.99673</c:v>
                </c:pt>
                <c:pt idx="4635">
                  <c:v>231749999999.99673</c:v>
                </c:pt>
                <c:pt idx="4636">
                  <c:v>231799999999.99673</c:v>
                </c:pt>
                <c:pt idx="4637">
                  <c:v>231849999999.9967</c:v>
                </c:pt>
                <c:pt idx="4638">
                  <c:v>231899999999.9967</c:v>
                </c:pt>
                <c:pt idx="4639">
                  <c:v>231949999999.9967</c:v>
                </c:pt>
                <c:pt idx="4640">
                  <c:v>231999999999.9967</c:v>
                </c:pt>
                <c:pt idx="4641">
                  <c:v>232049999999.99667</c:v>
                </c:pt>
                <c:pt idx="4642">
                  <c:v>232099999999.99667</c:v>
                </c:pt>
                <c:pt idx="4643">
                  <c:v>232149999999.99667</c:v>
                </c:pt>
                <c:pt idx="4644">
                  <c:v>232199999999.99664</c:v>
                </c:pt>
                <c:pt idx="4645">
                  <c:v>232249999999.99664</c:v>
                </c:pt>
                <c:pt idx="4646">
                  <c:v>232299999999.99664</c:v>
                </c:pt>
                <c:pt idx="4647">
                  <c:v>232349999999.99661</c:v>
                </c:pt>
                <c:pt idx="4648">
                  <c:v>232399999999.99661</c:v>
                </c:pt>
                <c:pt idx="4649">
                  <c:v>232449999999.99661</c:v>
                </c:pt>
                <c:pt idx="4650">
                  <c:v>232499999999.99658</c:v>
                </c:pt>
                <c:pt idx="4651">
                  <c:v>232549999999.99658</c:v>
                </c:pt>
                <c:pt idx="4652">
                  <c:v>232599999999.99658</c:v>
                </c:pt>
                <c:pt idx="4653">
                  <c:v>232649999999.99655</c:v>
                </c:pt>
                <c:pt idx="4654">
                  <c:v>232699999999.99655</c:v>
                </c:pt>
                <c:pt idx="4655">
                  <c:v>232749999999.99655</c:v>
                </c:pt>
                <c:pt idx="4656">
                  <c:v>232799999999.99652</c:v>
                </c:pt>
                <c:pt idx="4657">
                  <c:v>232849999999.99652</c:v>
                </c:pt>
                <c:pt idx="4658">
                  <c:v>232899999999.99652</c:v>
                </c:pt>
                <c:pt idx="4659">
                  <c:v>232949999999.99649</c:v>
                </c:pt>
                <c:pt idx="4660">
                  <c:v>232999999999.99649</c:v>
                </c:pt>
                <c:pt idx="4661">
                  <c:v>233049999999.99649</c:v>
                </c:pt>
                <c:pt idx="4662">
                  <c:v>233099999999.99646</c:v>
                </c:pt>
                <c:pt idx="4663">
                  <c:v>233149999999.99646</c:v>
                </c:pt>
                <c:pt idx="4664">
                  <c:v>233199999999.99646</c:v>
                </c:pt>
                <c:pt idx="4665">
                  <c:v>233249999999.99643</c:v>
                </c:pt>
                <c:pt idx="4666">
                  <c:v>233299999999.99643</c:v>
                </c:pt>
                <c:pt idx="4667">
                  <c:v>233349999999.99643</c:v>
                </c:pt>
                <c:pt idx="4668">
                  <c:v>233399999999.9964</c:v>
                </c:pt>
                <c:pt idx="4669">
                  <c:v>233449999999.9964</c:v>
                </c:pt>
                <c:pt idx="4670">
                  <c:v>233499999999.9964</c:v>
                </c:pt>
                <c:pt idx="4671">
                  <c:v>233549999999.99637</c:v>
                </c:pt>
                <c:pt idx="4672">
                  <c:v>233599999999.99637</c:v>
                </c:pt>
                <c:pt idx="4673">
                  <c:v>233649999999.99637</c:v>
                </c:pt>
                <c:pt idx="4674">
                  <c:v>233699999999.99634</c:v>
                </c:pt>
                <c:pt idx="4675">
                  <c:v>233749999999.99634</c:v>
                </c:pt>
                <c:pt idx="4676">
                  <c:v>233799999999.99634</c:v>
                </c:pt>
                <c:pt idx="4677">
                  <c:v>233849999999.99631</c:v>
                </c:pt>
                <c:pt idx="4678">
                  <c:v>233899999999.99631</c:v>
                </c:pt>
                <c:pt idx="4679">
                  <c:v>233949999999.99631</c:v>
                </c:pt>
                <c:pt idx="4680">
                  <c:v>233999999999.99631</c:v>
                </c:pt>
                <c:pt idx="4681">
                  <c:v>234049999999.99631</c:v>
                </c:pt>
                <c:pt idx="4682">
                  <c:v>234099999999.99631</c:v>
                </c:pt>
                <c:pt idx="4683">
                  <c:v>234149999999.99631</c:v>
                </c:pt>
                <c:pt idx="4684">
                  <c:v>234199999999.99631</c:v>
                </c:pt>
                <c:pt idx="4685">
                  <c:v>234249999999.99631</c:v>
                </c:pt>
                <c:pt idx="4686">
                  <c:v>234299999999.99631</c:v>
                </c:pt>
                <c:pt idx="4687">
                  <c:v>234349999999.99631</c:v>
                </c:pt>
                <c:pt idx="4688">
                  <c:v>234399999999.99631</c:v>
                </c:pt>
                <c:pt idx="4689">
                  <c:v>234449999999.99631</c:v>
                </c:pt>
                <c:pt idx="4690">
                  <c:v>234499999999.99619</c:v>
                </c:pt>
                <c:pt idx="4691">
                  <c:v>234549999999.99619</c:v>
                </c:pt>
                <c:pt idx="4692">
                  <c:v>234599999999.99619</c:v>
                </c:pt>
                <c:pt idx="4693">
                  <c:v>234649999999.99615</c:v>
                </c:pt>
                <c:pt idx="4694">
                  <c:v>234699999999.99615</c:v>
                </c:pt>
                <c:pt idx="4695">
                  <c:v>234749999999.99615</c:v>
                </c:pt>
                <c:pt idx="4696">
                  <c:v>234799999999.99612</c:v>
                </c:pt>
                <c:pt idx="4697">
                  <c:v>234849999999.99612</c:v>
                </c:pt>
                <c:pt idx="4698">
                  <c:v>234899999999.99612</c:v>
                </c:pt>
                <c:pt idx="4699">
                  <c:v>234949999999.99609</c:v>
                </c:pt>
                <c:pt idx="4700">
                  <c:v>234999999999.99609</c:v>
                </c:pt>
                <c:pt idx="4701">
                  <c:v>235049999999.99609</c:v>
                </c:pt>
                <c:pt idx="4702">
                  <c:v>235099999999.99606</c:v>
                </c:pt>
                <c:pt idx="4703">
                  <c:v>235149999999.99606</c:v>
                </c:pt>
                <c:pt idx="4704">
                  <c:v>235199999999.99606</c:v>
                </c:pt>
                <c:pt idx="4705">
                  <c:v>235249999999.99603</c:v>
                </c:pt>
                <c:pt idx="4706">
                  <c:v>235299999999.99603</c:v>
                </c:pt>
                <c:pt idx="4707">
                  <c:v>235349999999.99603</c:v>
                </c:pt>
                <c:pt idx="4708">
                  <c:v>235399999999.996</c:v>
                </c:pt>
                <c:pt idx="4709">
                  <c:v>235449999999.996</c:v>
                </c:pt>
                <c:pt idx="4710">
                  <c:v>235499999999.996</c:v>
                </c:pt>
                <c:pt idx="4711">
                  <c:v>235549999999.99588</c:v>
                </c:pt>
                <c:pt idx="4712">
                  <c:v>235599999999.99588</c:v>
                </c:pt>
                <c:pt idx="4713">
                  <c:v>235649999999.99588</c:v>
                </c:pt>
                <c:pt idx="4714">
                  <c:v>235699999999.99588</c:v>
                </c:pt>
                <c:pt idx="4715">
                  <c:v>235749999999.99588</c:v>
                </c:pt>
                <c:pt idx="4716">
                  <c:v>235799999999.99588</c:v>
                </c:pt>
                <c:pt idx="4717">
                  <c:v>235849999999.99588</c:v>
                </c:pt>
                <c:pt idx="4718">
                  <c:v>235899999999.99588</c:v>
                </c:pt>
                <c:pt idx="4719">
                  <c:v>235949999999.99588</c:v>
                </c:pt>
                <c:pt idx="4720">
                  <c:v>235999999999.99588</c:v>
                </c:pt>
                <c:pt idx="4721">
                  <c:v>236049999999.99588</c:v>
                </c:pt>
                <c:pt idx="4722">
                  <c:v>236099999999.99588</c:v>
                </c:pt>
                <c:pt idx="4723">
                  <c:v>236149999999.99585</c:v>
                </c:pt>
                <c:pt idx="4724">
                  <c:v>236199999999.99585</c:v>
                </c:pt>
                <c:pt idx="4725">
                  <c:v>236249999999.99585</c:v>
                </c:pt>
                <c:pt idx="4726">
                  <c:v>236299999999.99582</c:v>
                </c:pt>
                <c:pt idx="4727">
                  <c:v>236349999999.99582</c:v>
                </c:pt>
                <c:pt idx="4728">
                  <c:v>236399999999.99582</c:v>
                </c:pt>
                <c:pt idx="4729">
                  <c:v>236449999999.99579</c:v>
                </c:pt>
                <c:pt idx="4730">
                  <c:v>236499999999.99579</c:v>
                </c:pt>
                <c:pt idx="4731">
                  <c:v>236549999999.99579</c:v>
                </c:pt>
                <c:pt idx="4732">
                  <c:v>236599999999.99579</c:v>
                </c:pt>
                <c:pt idx="4733">
                  <c:v>236649999999.99576</c:v>
                </c:pt>
                <c:pt idx="4734">
                  <c:v>236699999999.99576</c:v>
                </c:pt>
                <c:pt idx="4735">
                  <c:v>236749999999.99576</c:v>
                </c:pt>
                <c:pt idx="4736">
                  <c:v>236799999999.99573</c:v>
                </c:pt>
                <c:pt idx="4737">
                  <c:v>236849999999.99573</c:v>
                </c:pt>
                <c:pt idx="4738">
                  <c:v>236899999999.99573</c:v>
                </c:pt>
                <c:pt idx="4739">
                  <c:v>236949999999.9957</c:v>
                </c:pt>
                <c:pt idx="4740">
                  <c:v>236999999999.9957</c:v>
                </c:pt>
                <c:pt idx="4741">
                  <c:v>237049999999.9957</c:v>
                </c:pt>
                <c:pt idx="4742">
                  <c:v>237099999999.99567</c:v>
                </c:pt>
                <c:pt idx="4743">
                  <c:v>237149999999.99567</c:v>
                </c:pt>
                <c:pt idx="4744">
                  <c:v>237199999999.99567</c:v>
                </c:pt>
                <c:pt idx="4745">
                  <c:v>237249999999.99564</c:v>
                </c:pt>
                <c:pt idx="4746">
                  <c:v>237299999999.99564</c:v>
                </c:pt>
                <c:pt idx="4747">
                  <c:v>237349999999.99564</c:v>
                </c:pt>
                <c:pt idx="4748">
                  <c:v>237399999999.99561</c:v>
                </c:pt>
                <c:pt idx="4749">
                  <c:v>237449999999.99561</c:v>
                </c:pt>
                <c:pt idx="4750">
                  <c:v>237499999999.99561</c:v>
                </c:pt>
                <c:pt idx="4751">
                  <c:v>237549999999.99548</c:v>
                </c:pt>
                <c:pt idx="4752">
                  <c:v>237599999999.99548</c:v>
                </c:pt>
                <c:pt idx="4753">
                  <c:v>237649999999.99548</c:v>
                </c:pt>
                <c:pt idx="4754">
                  <c:v>237699999999.99548</c:v>
                </c:pt>
                <c:pt idx="4755">
                  <c:v>237749999999.99548</c:v>
                </c:pt>
                <c:pt idx="4756">
                  <c:v>237799999999.99548</c:v>
                </c:pt>
                <c:pt idx="4757">
                  <c:v>237849999999.99548</c:v>
                </c:pt>
                <c:pt idx="4758">
                  <c:v>237899999999.99548</c:v>
                </c:pt>
                <c:pt idx="4759">
                  <c:v>237949999999.99548</c:v>
                </c:pt>
                <c:pt idx="4760">
                  <c:v>237999999999.99548</c:v>
                </c:pt>
                <c:pt idx="4761">
                  <c:v>238049999999.99548</c:v>
                </c:pt>
                <c:pt idx="4762">
                  <c:v>238099999999.99548</c:v>
                </c:pt>
                <c:pt idx="4763">
                  <c:v>238149999999.99545</c:v>
                </c:pt>
                <c:pt idx="4764">
                  <c:v>238199999999.99545</c:v>
                </c:pt>
                <c:pt idx="4765">
                  <c:v>238249999999.99545</c:v>
                </c:pt>
                <c:pt idx="4766">
                  <c:v>238299999999.99542</c:v>
                </c:pt>
                <c:pt idx="4767">
                  <c:v>238349999999.99542</c:v>
                </c:pt>
                <c:pt idx="4768">
                  <c:v>238399999999.99542</c:v>
                </c:pt>
                <c:pt idx="4769">
                  <c:v>238449999999.99539</c:v>
                </c:pt>
                <c:pt idx="4770">
                  <c:v>238499999999.99539</c:v>
                </c:pt>
                <c:pt idx="4771">
                  <c:v>238549999999.99539</c:v>
                </c:pt>
                <c:pt idx="4772">
                  <c:v>238599999999.99536</c:v>
                </c:pt>
                <c:pt idx="4773">
                  <c:v>238649999999.99536</c:v>
                </c:pt>
                <c:pt idx="4774">
                  <c:v>238699999999.99536</c:v>
                </c:pt>
                <c:pt idx="4775">
                  <c:v>238749999999.99533</c:v>
                </c:pt>
                <c:pt idx="4776">
                  <c:v>238799999999.99533</c:v>
                </c:pt>
                <c:pt idx="4777">
                  <c:v>238849999999.99533</c:v>
                </c:pt>
                <c:pt idx="4778">
                  <c:v>238899999999.99533</c:v>
                </c:pt>
                <c:pt idx="4779">
                  <c:v>238949999999.9953</c:v>
                </c:pt>
                <c:pt idx="4780">
                  <c:v>238999999999.9953</c:v>
                </c:pt>
                <c:pt idx="4781">
                  <c:v>239049999999.9953</c:v>
                </c:pt>
                <c:pt idx="4782">
                  <c:v>239099999999.99527</c:v>
                </c:pt>
                <c:pt idx="4783">
                  <c:v>239149999999.99527</c:v>
                </c:pt>
                <c:pt idx="4784">
                  <c:v>239199999999.99527</c:v>
                </c:pt>
                <c:pt idx="4785">
                  <c:v>239249999999.99524</c:v>
                </c:pt>
                <c:pt idx="4786">
                  <c:v>239299999999.99524</c:v>
                </c:pt>
                <c:pt idx="4787">
                  <c:v>239349999999.99524</c:v>
                </c:pt>
                <c:pt idx="4788">
                  <c:v>239399999999.99521</c:v>
                </c:pt>
                <c:pt idx="4789">
                  <c:v>239449999999.99521</c:v>
                </c:pt>
                <c:pt idx="4790">
                  <c:v>239499999999.99521</c:v>
                </c:pt>
                <c:pt idx="4791">
                  <c:v>239549999999.99518</c:v>
                </c:pt>
                <c:pt idx="4792">
                  <c:v>239599999999.99518</c:v>
                </c:pt>
                <c:pt idx="4793">
                  <c:v>239649999999.99518</c:v>
                </c:pt>
                <c:pt idx="4794">
                  <c:v>239699999999.99515</c:v>
                </c:pt>
                <c:pt idx="4795">
                  <c:v>239749999999.99515</c:v>
                </c:pt>
                <c:pt idx="4796">
                  <c:v>239799999999.99515</c:v>
                </c:pt>
                <c:pt idx="4797">
                  <c:v>239849999999.99512</c:v>
                </c:pt>
                <c:pt idx="4798">
                  <c:v>239899999999.99512</c:v>
                </c:pt>
                <c:pt idx="4799">
                  <c:v>239949999999.99512</c:v>
                </c:pt>
                <c:pt idx="4800">
                  <c:v>239999999999.99509</c:v>
                </c:pt>
                <c:pt idx="4801">
                  <c:v>240049999999.99509</c:v>
                </c:pt>
                <c:pt idx="4802">
                  <c:v>240099999999.99509</c:v>
                </c:pt>
                <c:pt idx="4803">
                  <c:v>240149999999.99506</c:v>
                </c:pt>
                <c:pt idx="4804">
                  <c:v>240199999999.99506</c:v>
                </c:pt>
                <c:pt idx="4805">
                  <c:v>240249999999.99506</c:v>
                </c:pt>
                <c:pt idx="4806">
                  <c:v>240299999999.99503</c:v>
                </c:pt>
                <c:pt idx="4807">
                  <c:v>240349999999.99503</c:v>
                </c:pt>
                <c:pt idx="4808">
                  <c:v>240399999999.99503</c:v>
                </c:pt>
                <c:pt idx="4809">
                  <c:v>240449999999.995</c:v>
                </c:pt>
                <c:pt idx="4810">
                  <c:v>240499999999.995</c:v>
                </c:pt>
                <c:pt idx="4811">
                  <c:v>240549999999.995</c:v>
                </c:pt>
                <c:pt idx="4812">
                  <c:v>240599999999.99484</c:v>
                </c:pt>
                <c:pt idx="4813">
                  <c:v>240649999999.99484</c:v>
                </c:pt>
                <c:pt idx="4814">
                  <c:v>240699999999.99484</c:v>
                </c:pt>
                <c:pt idx="4815">
                  <c:v>240749999999.99481</c:v>
                </c:pt>
                <c:pt idx="4816">
                  <c:v>240799999999.99481</c:v>
                </c:pt>
                <c:pt idx="4817">
                  <c:v>240849999999.99481</c:v>
                </c:pt>
                <c:pt idx="4818">
                  <c:v>240899999999.99478</c:v>
                </c:pt>
                <c:pt idx="4819">
                  <c:v>240949999999.99478</c:v>
                </c:pt>
                <c:pt idx="4820">
                  <c:v>240999999999.99478</c:v>
                </c:pt>
                <c:pt idx="4821">
                  <c:v>241049999999.99478</c:v>
                </c:pt>
                <c:pt idx="4822">
                  <c:v>241099999999.99478</c:v>
                </c:pt>
                <c:pt idx="4823">
                  <c:v>241149999999.99478</c:v>
                </c:pt>
                <c:pt idx="4824">
                  <c:v>241199999999.99478</c:v>
                </c:pt>
                <c:pt idx="4825">
                  <c:v>241249999999.99478</c:v>
                </c:pt>
                <c:pt idx="4826">
                  <c:v>241299999999.99478</c:v>
                </c:pt>
                <c:pt idx="4827">
                  <c:v>241349999999.99478</c:v>
                </c:pt>
                <c:pt idx="4828">
                  <c:v>241399999999.99478</c:v>
                </c:pt>
                <c:pt idx="4829">
                  <c:v>241449999999.99478</c:v>
                </c:pt>
                <c:pt idx="4830">
                  <c:v>241499999999.99478</c:v>
                </c:pt>
                <c:pt idx="4831">
                  <c:v>241549999999.99478</c:v>
                </c:pt>
                <c:pt idx="4832">
                  <c:v>241599999999.99478</c:v>
                </c:pt>
                <c:pt idx="4833">
                  <c:v>241649999999.99478</c:v>
                </c:pt>
                <c:pt idx="4834">
                  <c:v>241699999999.99475</c:v>
                </c:pt>
                <c:pt idx="4835">
                  <c:v>241749999999.99475</c:v>
                </c:pt>
                <c:pt idx="4836">
                  <c:v>241799999999.99475</c:v>
                </c:pt>
                <c:pt idx="4837">
                  <c:v>241849999999.99472</c:v>
                </c:pt>
                <c:pt idx="4838">
                  <c:v>241899999999.99472</c:v>
                </c:pt>
                <c:pt idx="4839">
                  <c:v>241949999999.99472</c:v>
                </c:pt>
                <c:pt idx="4840">
                  <c:v>241999999999.99469</c:v>
                </c:pt>
                <c:pt idx="4841">
                  <c:v>242049999999.99469</c:v>
                </c:pt>
                <c:pt idx="4842">
                  <c:v>242099999999.99469</c:v>
                </c:pt>
                <c:pt idx="4843">
                  <c:v>242149999999.99466</c:v>
                </c:pt>
                <c:pt idx="4844">
                  <c:v>242199999999.99466</c:v>
                </c:pt>
                <c:pt idx="4845">
                  <c:v>242249999999.99466</c:v>
                </c:pt>
                <c:pt idx="4846">
                  <c:v>242299999999.99463</c:v>
                </c:pt>
                <c:pt idx="4847">
                  <c:v>242349999999.99463</c:v>
                </c:pt>
                <c:pt idx="4848">
                  <c:v>242399999999.99463</c:v>
                </c:pt>
                <c:pt idx="4849">
                  <c:v>242449999999.9946</c:v>
                </c:pt>
                <c:pt idx="4850">
                  <c:v>242499999999.9946</c:v>
                </c:pt>
                <c:pt idx="4851">
                  <c:v>242549999999.9946</c:v>
                </c:pt>
                <c:pt idx="4852">
                  <c:v>242599999999.99448</c:v>
                </c:pt>
                <c:pt idx="4853">
                  <c:v>242649999999.99448</c:v>
                </c:pt>
                <c:pt idx="4854">
                  <c:v>242699999999.99448</c:v>
                </c:pt>
                <c:pt idx="4855">
                  <c:v>242749999999.99448</c:v>
                </c:pt>
                <c:pt idx="4856">
                  <c:v>242799999999.99448</c:v>
                </c:pt>
                <c:pt idx="4857">
                  <c:v>242849999999.99448</c:v>
                </c:pt>
                <c:pt idx="4858">
                  <c:v>242899999999.99448</c:v>
                </c:pt>
                <c:pt idx="4859">
                  <c:v>242949999999.99448</c:v>
                </c:pt>
                <c:pt idx="4860">
                  <c:v>242999999999.99448</c:v>
                </c:pt>
                <c:pt idx="4861">
                  <c:v>243049999999.99448</c:v>
                </c:pt>
                <c:pt idx="4862">
                  <c:v>243099999999.99448</c:v>
                </c:pt>
                <c:pt idx="4863">
                  <c:v>243149999999.99448</c:v>
                </c:pt>
                <c:pt idx="4864">
                  <c:v>243199999999.99445</c:v>
                </c:pt>
                <c:pt idx="4865">
                  <c:v>243249999999.99445</c:v>
                </c:pt>
                <c:pt idx="4866">
                  <c:v>243299999999.99445</c:v>
                </c:pt>
                <c:pt idx="4867">
                  <c:v>243349999999.99445</c:v>
                </c:pt>
                <c:pt idx="4868">
                  <c:v>243399999999.99442</c:v>
                </c:pt>
                <c:pt idx="4869">
                  <c:v>243449999999.99442</c:v>
                </c:pt>
                <c:pt idx="4870">
                  <c:v>243499999999.99442</c:v>
                </c:pt>
                <c:pt idx="4871">
                  <c:v>243549999999.99438</c:v>
                </c:pt>
                <c:pt idx="4872">
                  <c:v>243599999999.99438</c:v>
                </c:pt>
                <c:pt idx="4873">
                  <c:v>243649999999.99438</c:v>
                </c:pt>
                <c:pt idx="4874">
                  <c:v>243699999999.99435</c:v>
                </c:pt>
                <c:pt idx="4875">
                  <c:v>243749999999.99435</c:v>
                </c:pt>
                <c:pt idx="4876">
                  <c:v>243799999999.99435</c:v>
                </c:pt>
                <c:pt idx="4877">
                  <c:v>243849999999.99432</c:v>
                </c:pt>
                <c:pt idx="4878">
                  <c:v>243899999999.99432</c:v>
                </c:pt>
                <c:pt idx="4879">
                  <c:v>243949999999.99432</c:v>
                </c:pt>
                <c:pt idx="4880">
                  <c:v>243999999999.99429</c:v>
                </c:pt>
                <c:pt idx="4881">
                  <c:v>244049999999.99429</c:v>
                </c:pt>
                <c:pt idx="4882">
                  <c:v>244099999999.99429</c:v>
                </c:pt>
                <c:pt idx="4883">
                  <c:v>244149999999.99426</c:v>
                </c:pt>
                <c:pt idx="4884">
                  <c:v>244199999999.99426</c:v>
                </c:pt>
                <c:pt idx="4885">
                  <c:v>244249999999.99426</c:v>
                </c:pt>
                <c:pt idx="4886">
                  <c:v>244299999999.99423</c:v>
                </c:pt>
                <c:pt idx="4887">
                  <c:v>244349999999.99423</c:v>
                </c:pt>
                <c:pt idx="4888">
                  <c:v>244399999999.99423</c:v>
                </c:pt>
                <c:pt idx="4889">
                  <c:v>244449999999.9942</c:v>
                </c:pt>
                <c:pt idx="4890">
                  <c:v>244499999999.9942</c:v>
                </c:pt>
                <c:pt idx="4891">
                  <c:v>244549999999.9942</c:v>
                </c:pt>
                <c:pt idx="4892">
                  <c:v>244599999999.99408</c:v>
                </c:pt>
                <c:pt idx="4893">
                  <c:v>244649999999.99408</c:v>
                </c:pt>
                <c:pt idx="4894">
                  <c:v>244699999999.99408</c:v>
                </c:pt>
                <c:pt idx="4895">
                  <c:v>244749999999.99408</c:v>
                </c:pt>
                <c:pt idx="4896">
                  <c:v>244799999999.99408</c:v>
                </c:pt>
                <c:pt idx="4897">
                  <c:v>244849999999.99408</c:v>
                </c:pt>
                <c:pt idx="4898">
                  <c:v>244899999999.99408</c:v>
                </c:pt>
                <c:pt idx="4899">
                  <c:v>244949999999.99408</c:v>
                </c:pt>
                <c:pt idx="4900">
                  <c:v>244999999999.99408</c:v>
                </c:pt>
                <c:pt idx="4901">
                  <c:v>245049999999.99408</c:v>
                </c:pt>
                <c:pt idx="4902">
                  <c:v>245099999999.99408</c:v>
                </c:pt>
                <c:pt idx="4903">
                  <c:v>245149999999.99408</c:v>
                </c:pt>
                <c:pt idx="4904">
                  <c:v>245199999999.99405</c:v>
                </c:pt>
                <c:pt idx="4905">
                  <c:v>245249999999.99405</c:v>
                </c:pt>
                <c:pt idx="4906">
                  <c:v>245299999999.99405</c:v>
                </c:pt>
                <c:pt idx="4907">
                  <c:v>245349999999.99402</c:v>
                </c:pt>
                <c:pt idx="4908">
                  <c:v>245399999999.99402</c:v>
                </c:pt>
                <c:pt idx="4909">
                  <c:v>245449999999.99402</c:v>
                </c:pt>
                <c:pt idx="4910">
                  <c:v>245499999999.99387</c:v>
                </c:pt>
                <c:pt idx="4911">
                  <c:v>245549999999.99387</c:v>
                </c:pt>
                <c:pt idx="4912">
                  <c:v>245599999999.99387</c:v>
                </c:pt>
                <c:pt idx="4913">
                  <c:v>245649999999.99387</c:v>
                </c:pt>
                <c:pt idx="4914">
                  <c:v>245699999999.99384</c:v>
                </c:pt>
                <c:pt idx="4915">
                  <c:v>245749999999.99384</c:v>
                </c:pt>
                <c:pt idx="4916">
                  <c:v>245799999999.99384</c:v>
                </c:pt>
                <c:pt idx="4917">
                  <c:v>245849999999.9938</c:v>
                </c:pt>
                <c:pt idx="4918">
                  <c:v>245899999999.9938</c:v>
                </c:pt>
                <c:pt idx="4919">
                  <c:v>245949999999.9938</c:v>
                </c:pt>
                <c:pt idx="4920">
                  <c:v>245999999999.99377</c:v>
                </c:pt>
                <c:pt idx="4921">
                  <c:v>246049999999.99377</c:v>
                </c:pt>
                <c:pt idx="4922">
                  <c:v>246099999999.99377</c:v>
                </c:pt>
                <c:pt idx="4923">
                  <c:v>246149999999.99374</c:v>
                </c:pt>
                <c:pt idx="4924">
                  <c:v>246199999999.99374</c:v>
                </c:pt>
                <c:pt idx="4925">
                  <c:v>246249999999.99374</c:v>
                </c:pt>
                <c:pt idx="4926">
                  <c:v>246299999999.99371</c:v>
                </c:pt>
                <c:pt idx="4927">
                  <c:v>246349999999.99371</c:v>
                </c:pt>
                <c:pt idx="4928">
                  <c:v>246399999999.99371</c:v>
                </c:pt>
                <c:pt idx="4929">
                  <c:v>246449999999.99368</c:v>
                </c:pt>
                <c:pt idx="4930">
                  <c:v>246499999999.99368</c:v>
                </c:pt>
                <c:pt idx="4931">
                  <c:v>246549999999.99368</c:v>
                </c:pt>
                <c:pt idx="4932">
                  <c:v>246599999999.99368</c:v>
                </c:pt>
                <c:pt idx="4933">
                  <c:v>246649999999.99368</c:v>
                </c:pt>
                <c:pt idx="4934">
                  <c:v>246699999999.99368</c:v>
                </c:pt>
                <c:pt idx="4935">
                  <c:v>246749999999.99368</c:v>
                </c:pt>
                <c:pt idx="4936">
                  <c:v>246799999999.99368</c:v>
                </c:pt>
                <c:pt idx="4937">
                  <c:v>246849999999.99368</c:v>
                </c:pt>
                <c:pt idx="4938">
                  <c:v>246899999999.99368</c:v>
                </c:pt>
                <c:pt idx="4939">
                  <c:v>246949999999.99368</c:v>
                </c:pt>
                <c:pt idx="4940">
                  <c:v>246999999999.99368</c:v>
                </c:pt>
                <c:pt idx="4941">
                  <c:v>247049999999.99368</c:v>
                </c:pt>
                <c:pt idx="4942">
                  <c:v>247099999999.99368</c:v>
                </c:pt>
                <c:pt idx="4943">
                  <c:v>247149999999.99368</c:v>
                </c:pt>
                <c:pt idx="4944">
                  <c:v>247199999999.99365</c:v>
                </c:pt>
                <c:pt idx="4945">
                  <c:v>247249999999.99365</c:v>
                </c:pt>
                <c:pt idx="4946">
                  <c:v>247299999999.99365</c:v>
                </c:pt>
                <c:pt idx="4947">
                  <c:v>247349999999.99362</c:v>
                </c:pt>
                <c:pt idx="4948">
                  <c:v>247399999999.99362</c:v>
                </c:pt>
                <c:pt idx="4949">
                  <c:v>247449999999.99362</c:v>
                </c:pt>
                <c:pt idx="4950">
                  <c:v>247499999999.99347</c:v>
                </c:pt>
                <c:pt idx="4951">
                  <c:v>247549999999.99347</c:v>
                </c:pt>
                <c:pt idx="4952">
                  <c:v>247599999999.99347</c:v>
                </c:pt>
                <c:pt idx="4953">
                  <c:v>247649999999.99344</c:v>
                </c:pt>
                <c:pt idx="4954">
                  <c:v>247699999999.99344</c:v>
                </c:pt>
                <c:pt idx="4955">
                  <c:v>247749999999.99344</c:v>
                </c:pt>
                <c:pt idx="4956">
                  <c:v>247799999999.99341</c:v>
                </c:pt>
                <c:pt idx="4957">
                  <c:v>247849999999.99341</c:v>
                </c:pt>
                <c:pt idx="4958">
                  <c:v>247899999999.99341</c:v>
                </c:pt>
                <c:pt idx="4959">
                  <c:v>247949999999.99341</c:v>
                </c:pt>
                <c:pt idx="4960">
                  <c:v>247999999999.99338</c:v>
                </c:pt>
                <c:pt idx="4961">
                  <c:v>248049999999.99338</c:v>
                </c:pt>
                <c:pt idx="4962">
                  <c:v>248099999999.99338</c:v>
                </c:pt>
                <c:pt idx="4963">
                  <c:v>248149999999.99338</c:v>
                </c:pt>
                <c:pt idx="4964">
                  <c:v>248199999999.99338</c:v>
                </c:pt>
                <c:pt idx="4965">
                  <c:v>248249999999.99338</c:v>
                </c:pt>
                <c:pt idx="4966">
                  <c:v>248299999999.99338</c:v>
                </c:pt>
                <c:pt idx="4967">
                  <c:v>248349999999.99338</c:v>
                </c:pt>
                <c:pt idx="4968">
                  <c:v>248399999999.99338</c:v>
                </c:pt>
                <c:pt idx="4969">
                  <c:v>248449999999.99338</c:v>
                </c:pt>
                <c:pt idx="4970">
                  <c:v>248499999999.99338</c:v>
                </c:pt>
                <c:pt idx="4971">
                  <c:v>248549999999.99338</c:v>
                </c:pt>
                <c:pt idx="4972">
                  <c:v>248599999999.99338</c:v>
                </c:pt>
                <c:pt idx="4973">
                  <c:v>248649999999.99338</c:v>
                </c:pt>
                <c:pt idx="4974">
                  <c:v>248699999999.99338</c:v>
                </c:pt>
                <c:pt idx="4975">
                  <c:v>248749999999.99335</c:v>
                </c:pt>
                <c:pt idx="4976">
                  <c:v>248799999999.99335</c:v>
                </c:pt>
                <c:pt idx="4977">
                  <c:v>248849999999.99335</c:v>
                </c:pt>
                <c:pt idx="4978">
                  <c:v>248899999999.99332</c:v>
                </c:pt>
                <c:pt idx="4979">
                  <c:v>248949999999.99332</c:v>
                </c:pt>
                <c:pt idx="4980">
                  <c:v>248999999999.99332</c:v>
                </c:pt>
                <c:pt idx="4981">
                  <c:v>249049999999.99329</c:v>
                </c:pt>
                <c:pt idx="4982">
                  <c:v>249099999999.99329</c:v>
                </c:pt>
                <c:pt idx="4983">
                  <c:v>249149999999.99329</c:v>
                </c:pt>
                <c:pt idx="4984">
                  <c:v>249199999999.99326</c:v>
                </c:pt>
                <c:pt idx="4985">
                  <c:v>249249999999.99326</c:v>
                </c:pt>
                <c:pt idx="4986">
                  <c:v>249299999999.99326</c:v>
                </c:pt>
                <c:pt idx="4987">
                  <c:v>249349999999.99323</c:v>
                </c:pt>
                <c:pt idx="4988">
                  <c:v>249399999999.99323</c:v>
                </c:pt>
                <c:pt idx="4989">
                  <c:v>249449999999.99323</c:v>
                </c:pt>
                <c:pt idx="4990">
                  <c:v>249499999999.99307</c:v>
                </c:pt>
                <c:pt idx="4991">
                  <c:v>249549999999.99307</c:v>
                </c:pt>
                <c:pt idx="4992">
                  <c:v>249599999999.99307</c:v>
                </c:pt>
                <c:pt idx="4993">
                  <c:v>249649999999.99304</c:v>
                </c:pt>
                <c:pt idx="4994">
                  <c:v>249699999999.99304</c:v>
                </c:pt>
                <c:pt idx="4995">
                  <c:v>249749999999.99304</c:v>
                </c:pt>
                <c:pt idx="4996">
                  <c:v>249799999999.99301</c:v>
                </c:pt>
                <c:pt idx="4997">
                  <c:v>249849999999.99301</c:v>
                </c:pt>
                <c:pt idx="4998">
                  <c:v>249899999999.99301</c:v>
                </c:pt>
                <c:pt idx="4999">
                  <c:v>249949999999.99298</c:v>
                </c:pt>
                <c:pt idx="5000">
                  <c:v>249999999999.99298</c:v>
                </c:pt>
                <c:pt idx="5001">
                  <c:v>250049999999.99298</c:v>
                </c:pt>
                <c:pt idx="5002">
                  <c:v>250099999999.99298</c:v>
                </c:pt>
                <c:pt idx="5003">
                  <c:v>250149999999.99298</c:v>
                </c:pt>
                <c:pt idx="5004">
                  <c:v>250199999999.99298</c:v>
                </c:pt>
                <c:pt idx="5005">
                  <c:v>250249999999.99298</c:v>
                </c:pt>
                <c:pt idx="5006">
                  <c:v>250299999999.99298</c:v>
                </c:pt>
                <c:pt idx="5007">
                  <c:v>250349999999.99298</c:v>
                </c:pt>
                <c:pt idx="5008">
                  <c:v>250399999999.99298</c:v>
                </c:pt>
                <c:pt idx="5009">
                  <c:v>250449999999.99298</c:v>
                </c:pt>
                <c:pt idx="5010">
                  <c:v>250499999999.99298</c:v>
                </c:pt>
                <c:pt idx="5011">
                  <c:v>250549999999.99298</c:v>
                </c:pt>
                <c:pt idx="5012">
                  <c:v>250599999999.99298</c:v>
                </c:pt>
                <c:pt idx="5013">
                  <c:v>250649999999.99298</c:v>
                </c:pt>
                <c:pt idx="5014">
                  <c:v>250699999999.99298</c:v>
                </c:pt>
                <c:pt idx="5015">
                  <c:v>250749999999.99295</c:v>
                </c:pt>
                <c:pt idx="5016">
                  <c:v>250799999999.99295</c:v>
                </c:pt>
                <c:pt idx="5017">
                  <c:v>250849999999.99295</c:v>
                </c:pt>
                <c:pt idx="5018">
                  <c:v>250899999999.99292</c:v>
                </c:pt>
                <c:pt idx="5019">
                  <c:v>250949999999.99292</c:v>
                </c:pt>
                <c:pt idx="5020">
                  <c:v>250999999999.99292</c:v>
                </c:pt>
                <c:pt idx="5021">
                  <c:v>251049999999.99289</c:v>
                </c:pt>
                <c:pt idx="5022">
                  <c:v>251099999999.99289</c:v>
                </c:pt>
                <c:pt idx="5023">
                  <c:v>251149999999.99289</c:v>
                </c:pt>
                <c:pt idx="5024">
                  <c:v>251199999999.99286</c:v>
                </c:pt>
                <c:pt idx="5025">
                  <c:v>251249999999.99286</c:v>
                </c:pt>
                <c:pt idx="5026">
                  <c:v>251299999999.99286</c:v>
                </c:pt>
                <c:pt idx="5027">
                  <c:v>251349999999.99283</c:v>
                </c:pt>
                <c:pt idx="5028">
                  <c:v>251399999999.99283</c:v>
                </c:pt>
                <c:pt idx="5029">
                  <c:v>251449999999.99283</c:v>
                </c:pt>
                <c:pt idx="5030">
                  <c:v>251499999999.9928</c:v>
                </c:pt>
                <c:pt idx="5031">
                  <c:v>251549999999.9928</c:v>
                </c:pt>
                <c:pt idx="5032">
                  <c:v>251599999999.9928</c:v>
                </c:pt>
                <c:pt idx="5033">
                  <c:v>251649999999.99277</c:v>
                </c:pt>
                <c:pt idx="5034">
                  <c:v>251699999999.99277</c:v>
                </c:pt>
                <c:pt idx="5035">
                  <c:v>251749999999.99277</c:v>
                </c:pt>
                <c:pt idx="5036">
                  <c:v>251799999999.99274</c:v>
                </c:pt>
                <c:pt idx="5037">
                  <c:v>251849999999.99274</c:v>
                </c:pt>
                <c:pt idx="5038">
                  <c:v>251899999999.99274</c:v>
                </c:pt>
                <c:pt idx="5039">
                  <c:v>251949999999.99271</c:v>
                </c:pt>
                <c:pt idx="5040">
                  <c:v>251999999999.99271</c:v>
                </c:pt>
                <c:pt idx="5041">
                  <c:v>252049999999.99271</c:v>
                </c:pt>
                <c:pt idx="5042">
                  <c:v>252099999999.99271</c:v>
                </c:pt>
                <c:pt idx="5043">
                  <c:v>252149999999.99271</c:v>
                </c:pt>
                <c:pt idx="5044">
                  <c:v>252199999999.99271</c:v>
                </c:pt>
                <c:pt idx="5045">
                  <c:v>252249999999.99271</c:v>
                </c:pt>
                <c:pt idx="5046">
                  <c:v>252299999999.99271</c:v>
                </c:pt>
                <c:pt idx="5047">
                  <c:v>252349999999.99271</c:v>
                </c:pt>
                <c:pt idx="5048">
                  <c:v>252399999999.99271</c:v>
                </c:pt>
                <c:pt idx="5049">
                  <c:v>252449999999.99261</c:v>
                </c:pt>
                <c:pt idx="5050">
                  <c:v>252499999999.99261</c:v>
                </c:pt>
                <c:pt idx="5051">
                  <c:v>252549999999.99261</c:v>
                </c:pt>
                <c:pt idx="5052">
                  <c:v>252599999999.99258</c:v>
                </c:pt>
                <c:pt idx="5053">
                  <c:v>252649999999.99258</c:v>
                </c:pt>
                <c:pt idx="5054">
                  <c:v>252699999999.99258</c:v>
                </c:pt>
                <c:pt idx="5055">
                  <c:v>252749999999.99255</c:v>
                </c:pt>
                <c:pt idx="5056">
                  <c:v>252799999999.99255</c:v>
                </c:pt>
                <c:pt idx="5057">
                  <c:v>252849999999.99255</c:v>
                </c:pt>
                <c:pt idx="5058">
                  <c:v>252899999999.99252</c:v>
                </c:pt>
                <c:pt idx="5059">
                  <c:v>252949999999.99252</c:v>
                </c:pt>
                <c:pt idx="5060">
                  <c:v>252999999999.99252</c:v>
                </c:pt>
                <c:pt idx="5061">
                  <c:v>253049999999.99249</c:v>
                </c:pt>
                <c:pt idx="5062">
                  <c:v>253099999999.99249</c:v>
                </c:pt>
                <c:pt idx="5063">
                  <c:v>253149999999.99249</c:v>
                </c:pt>
                <c:pt idx="5064">
                  <c:v>253199999999.99246</c:v>
                </c:pt>
                <c:pt idx="5065">
                  <c:v>253249999999.99246</c:v>
                </c:pt>
                <c:pt idx="5066">
                  <c:v>253299999999.99246</c:v>
                </c:pt>
                <c:pt idx="5067">
                  <c:v>253349999999.99243</c:v>
                </c:pt>
                <c:pt idx="5068">
                  <c:v>253399999999.99243</c:v>
                </c:pt>
                <c:pt idx="5069">
                  <c:v>253449999999.99243</c:v>
                </c:pt>
                <c:pt idx="5070">
                  <c:v>253499999999.9924</c:v>
                </c:pt>
                <c:pt idx="5071">
                  <c:v>253549999999.9924</c:v>
                </c:pt>
                <c:pt idx="5072">
                  <c:v>253599999999.9924</c:v>
                </c:pt>
                <c:pt idx="5073">
                  <c:v>253649999999.99237</c:v>
                </c:pt>
                <c:pt idx="5074">
                  <c:v>253699999999.99237</c:v>
                </c:pt>
                <c:pt idx="5075">
                  <c:v>253749999999.99237</c:v>
                </c:pt>
                <c:pt idx="5076">
                  <c:v>253799999999.99234</c:v>
                </c:pt>
                <c:pt idx="5077">
                  <c:v>253849999999.99234</c:v>
                </c:pt>
                <c:pt idx="5078">
                  <c:v>253899999999.99234</c:v>
                </c:pt>
                <c:pt idx="5079">
                  <c:v>253949999999.99231</c:v>
                </c:pt>
                <c:pt idx="5080">
                  <c:v>253999999999.99231</c:v>
                </c:pt>
                <c:pt idx="5081">
                  <c:v>254049999999.99231</c:v>
                </c:pt>
                <c:pt idx="5082">
                  <c:v>254099999999.99231</c:v>
                </c:pt>
                <c:pt idx="5083">
                  <c:v>254149999999.99231</c:v>
                </c:pt>
                <c:pt idx="5084">
                  <c:v>254199999999.99231</c:v>
                </c:pt>
                <c:pt idx="5085">
                  <c:v>254249999999.99231</c:v>
                </c:pt>
                <c:pt idx="5086">
                  <c:v>254299999999.99231</c:v>
                </c:pt>
                <c:pt idx="5087">
                  <c:v>254349999999.99231</c:v>
                </c:pt>
                <c:pt idx="5088">
                  <c:v>254399999999.99231</c:v>
                </c:pt>
                <c:pt idx="5089">
                  <c:v>254449999999.99231</c:v>
                </c:pt>
                <c:pt idx="5090">
                  <c:v>254499999999.99231</c:v>
                </c:pt>
                <c:pt idx="5091">
                  <c:v>254549999999.99219</c:v>
                </c:pt>
                <c:pt idx="5092">
                  <c:v>254599999999.99219</c:v>
                </c:pt>
                <c:pt idx="5093">
                  <c:v>254649999999.99219</c:v>
                </c:pt>
                <c:pt idx="5094">
                  <c:v>254699999999.99219</c:v>
                </c:pt>
                <c:pt idx="5095">
                  <c:v>254749999999.99216</c:v>
                </c:pt>
                <c:pt idx="5096">
                  <c:v>254799999999.99216</c:v>
                </c:pt>
                <c:pt idx="5097">
                  <c:v>254849999999.99216</c:v>
                </c:pt>
                <c:pt idx="5098">
                  <c:v>254899999999.99213</c:v>
                </c:pt>
                <c:pt idx="5099">
                  <c:v>254949999999.99213</c:v>
                </c:pt>
                <c:pt idx="5100">
                  <c:v>254999999999.99213</c:v>
                </c:pt>
                <c:pt idx="5101">
                  <c:v>255049999999.9921</c:v>
                </c:pt>
                <c:pt idx="5102">
                  <c:v>255099999999.9921</c:v>
                </c:pt>
                <c:pt idx="5103">
                  <c:v>255149999999.9921</c:v>
                </c:pt>
                <c:pt idx="5104">
                  <c:v>255199999999.99207</c:v>
                </c:pt>
                <c:pt idx="5105">
                  <c:v>255249999999.99207</c:v>
                </c:pt>
                <c:pt idx="5106">
                  <c:v>255299999999.99207</c:v>
                </c:pt>
                <c:pt idx="5107">
                  <c:v>255349999999.99203</c:v>
                </c:pt>
                <c:pt idx="5108">
                  <c:v>255399999999.99203</c:v>
                </c:pt>
                <c:pt idx="5109">
                  <c:v>255449999999.99203</c:v>
                </c:pt>
                <c:pt idx="5110">
                  <c:v>255499999999.992</c:v>
                </c:pt>
                <c:pt idx="5111">
                  <c:v>255549999999.992</c:v>
                </c:pt>
                <c:pt idx="5112">
                  <c:v>255599999999.992</c:v>
                </c:pt>
                <c:pt idx="5113">
                  <c:v>255649999999.99188</c:v>
                </c:pt>
                <c:pt idx="5114">
                  <c:v>255699999999.99188</c:v>
                </c:pt>
                <c:pt idx="5115">
                  <c:v>255749999999.99188</c:v>
                </c:pt>
                <c:pt idx="5116">
                  <c:v>255799999999.99188</c:v>
                </c:pt>
                <c:pt idx="5117">
                  <c:v>255849999999.99188</c:v>
                </c:pt>
                <c:pt idx="5118">
                  <c:v>255899999999.99188</c:v>
                </c:pt>
                <c:pt idx="5119">
                  <c:v>255949999999.99188</c:v>
                </c:pt>
                <c:pt idx="5120">
                  <c:v>255999999999.99188</c:v>
                </c:pt>
                <c:pt idx="5121">
                  <c:v>256049999999.99188</c:v>
                </c:pt>
                <c:pt idx="5122">
                  <c:v>256099999999.99188</c:v>
                </c:pt>
                <c:pt idx="5123">
                  <c:v>256149999999.99188</c:v>
                </c:pt>
                <c:pt idx="5124">
                  <c:v>256199999999.99188</c:v>
                </c:pt>
                <c:pt idx="5125">
                  <c:v>256249999999.99185</c:v>
                </c:pt>
                <c:pt idx="5126">
                  <c:v>256299999999.99185</c:v>
                </c:pt>
                <c:pt idx="5127">
                  <c:v>256349999999.99185</c:v>
                </c:pt>
                <c:pt idx="5128">
                  <c:v>256399999999.99182</c:v>
                </c:pt>
                <c:pt idx="5129">
                  <c:v>256449999999.99182</c:v>
                </c:pt>
                <c:pt idx="5130">
                  <c:v>256499999999.99182</c:v>
                </c:pt>
                <c:pt idx="5131">
                  <c:v>256549999999.99179</c:v>
                </c:pt>
                <c:pt idx="5132">
                  <c:v>256599999999.99179</c:v>
                </c:pt>
                <c:pt idx="5133">
                  <c:v>256649999999.99179</c:v>
                </c:pt>
                <c:pt idx="5134">
                  <c:v>256699999999.99176</c:v>
                </c:pt>
                <c:pt idx="5135">
                  <c:v>256749999999.99176</c:v>
                </c:pt>
                <c:pt idx="5136">
                  <c:v>256799999999.99176</c:v>
                </c:pt>
                <c:pt idx="5137">
                  <c:v>256849999999.99173</c:v>
                </c:pt>
                <c:pt idx="5138">
                  <c:v>256899999999.99173</c:v>
                </c:pt>
                <c:pt idx="5139">
                  <c:v>256949999999.99173</c:v>
                </c:pt>
                <c:pt idx="5140">
                  <c:v>256999999999.99173</c:v>
                </c:pt>
                <c:pt idx="5141">
                  <c:v>257049999999.9917</c:v>
                </c:pt>
                <c:pt idx="5142">
                  <c:v>257099999999.9917</c:v>
                </c:pt>
                <c:pt idx="5143">
                  <c:v>257149999999.9917</c:v>
                </c:pt>
                <c:pt idx="5144">
                  <c:v>257199999999.99167</c:v>
                </c:pt>
                <c:pt idx="5145">
                  <c:v>257249999999.99167</c:v>
                </c:pt>
                <c:pt idx="5146">
                  <c:v>257299999999.99167</c:v>
                </c:pt>
                <c:pt idx="5147">
                  <c:v>257349999999.99164</c:v>
                </c:pt>
                <c:pt idx="5148">
                  <c:v>257399999999.99164</c:v>
                </c:pt>
                <c:pt idx="5149">
                  <c:v>257449999999.99164</c:v>
                </c:pt>
                <c:pt idx="5150">
                  <c:v>257499999999.99161</c:v>
                </c:pt>
                <c:pt idx="5151">
                  <c:v>257549999999.99161</c:v>
                </c:pt>
                <c:pt idx="5152">
                  <c:v>257599999999.99161</c:v>
                </c:pt>
                <c:pt idx="5153">
                  <c:v>257649999999.99158</c:v>
                </c:pt>
                <c:pt idx="5154">
                  <c:v>257699999999.99158</c:v>
                </c:pt>
                <c:pt idx="5155">
                  <c:v>257749999999.99158</c:v>
                </c:pt>
                <c:pt idx="5156">
                  <c:v>257799999999.99155</c:v>
                </c:pt>
                <c:pt idx="5157">
                  <c:v>257849999999.99155</c:v>
                </c:pt>
                <c:pt idx="5158">
                  <c:v>257899999999.99155</c:v>
                </c:pt>
                <c:pt idx="5159">
                  <c:v>257949999999.99152</c:v>
                </c:pt>
                <c:pt idx="5160">
                  <c:v>257999999999.99152</c:v>
                </c:pt>
                <c:pt idx="5161">
                  <c:v>258049999999.99152</c:v>
                </c:pt>
                <c:pt idx="5162">
                  <c:v>258099999999.99149</c:v>
                </c:pt>
                <c:pt idx="5163">
                  <c:v>258149999999.99149</c:v>
                </c:pt>
                <c:pt idx="5164">
                  <c:v>258199999999.99149</c:v>
                </c:pt>
                <c:pt idx="5165">
                  <c:v>258249999999.99146</c:v>
                </c:pt>
                <c:pt idx="5166">
                  <c:v>258299999999.99146</c:v>
                </c:pt>
                <c:pt idx="5167">
                  <c:v>258349999999.99146</c:v>
                </c:pt>
                <c:pt idx="5168">
                  <c:v>258399999999.99142</c:v>
                </c:pt>
                <c:pt idx="5169">
                  <c:v>258449999999.99142</c:v>
                </c:pt>
                <c:pt idx="5170">
                  <c:v>258499999999.99142</c:v>
                </c:pt>
                <c:pt idx="5171">
                  <c:v>258549999999.99139</c:v>
                </c:pt>
                <c:pt idx="5172">
                  <c:v>258599999999.99139</c:v>
                </c:pt>
                <c:pt idx="5173">
                  <c:v>258649999999.99139</c:v>
                </c:pt>
                <c:pt idx="5174">
                  <c:v>258699999999.99136</c:v>
                </c:pt>
                <c:pt idx="5175">
                  <c:v>258749999999.99136</c:v>
                </c:pt>
                <c:pt idx="5176">
                  <c:v>258799999999.99136</c:v>
                </c:pt>
                <c:pt idx="5177">
                  <c:v>258849999999.99133</c:v>
                </c:pt>
                <c:pt idx="5178">
                  <c:v>258899999999.99133</c:v>
                </c:pt>
                <c:pt idx="5179">
                  <c:v>258949999999.99133</c:v>
                </c:pt>
                <c:pt idx="5180">
                  <c:v>258999999999.9913</c:v>
                </c:pt>
                <c:pt idx="5181">
                  <c:v>259049999999.9913</c:v>
                </c:pt>
                <c:pt idx="5182">
                  <c:v>259099999999.9913</c:v>
                </c:pt>
                <c:pt idx="5183">
                  <c:v>259149999999.9913</c:v>
                </c:pt>
                <c:pt idx="5184">
                  <c:v>259199999999.99127</c:v>
                </c:pt>
                <c:pt idx="5185">
                  <c:v>259249999999.99127</c:v>
                </c:pt>
                <c:pt idx="5186">
                  <c:v>259299999999.99127</c:v>
                </c:pt>
                <c:pt idx="5187">
                  <c:v>259349999999.99124</c:v>
                </c:pt>
                <c:pt idx="5188">
                  <c:v>259399999999.99124</c:v>
                </c:pt>
                <c:pt idx="5189">
                  <c:v>259449999999.99124</c:v>
                </c:pt>
                <c:pt idx="5190">
                  <c:v>259499999999.99121</c:v>
                </c:pt>
                <c:pt idx="5191">
                  <c:v>259549999999.99121</c:v>
                </c:pt>
                <c:pt idx="5192">
                  <c:v>259599999999.99121</c:v>
                </c:pt>
                <c:pt idx="5193">
                  <c:v>259649999999.99118</c:v>
                </c:pt>
                <c:pt idx="5194">
                  <c:v>259699999999.99118</c:v>
                </c:pt>
                <c:pt idx="5195">
                  <c:v>259749999999.99118</c:v>
                </c:pt>
                <c:pt idx="5196">
                  <c:v>259799999999.99115</c:v>
                </c:pt>
                <c:pt idx="5197">
                  <c:v>259849999999.99115</c:v>
                </c:pt>
                <c:pt idx="5198">
                  <c:v>259899999999.99115</c:v>
                </c:pt>
                <c:pt idx="5199">
                  <c:v>259949999999.99112</c:v>
                </c:pt>
                <c:pt idx="5200">
                  <c:v>259999999999.99112</c:v>
                </c:pt>
                <c:pt idx="5201">
                  <c:v>260049999999.99112</c:v>
                </c:pt>
                <c:pt idx="5202">
                  <c:v>260099999999.99109</c:v>
                </c:pt>
                <c:pt idx="5203">
                  <c:v>260149999999.99109</c:v>
                </c:pt>
                <c:pt idx="5204">
                  <c:v>260199999999.99109</c:v>
                </c:pt>
                <c:pt idx="5205">
                  <c:v>260249999999.99106</c:v>
                </c:pt>
                <c:pt idx="5206">
                  <c:v>260299999999.99106</c:v>
                </c:pt>
                <c:pt idx="5207">
                  <c:v>260349999999.99106</c:v>
                </c:pt>
                <c:pt idx="5208">
                  <c:v>260399999999.99103</c:v>
                </c:pt>
                <c:pt idx="5209">
                  <c:v>260449999999.99103</c:v>
                </c:pt>
                <c:pt idx="5210">
                  <c:v>260499999999.99103</c:v>
                </c:pt>
                <c:pt idx="5211">
                  <c:v>260549999999.991</c:v>
                </c:pt>
                <c:pt idx="5212">
                  <c:v>260599999999.991</c:v>
                </c:pt>
                <c:pt idx="5213">
                  <c:v>260649999999.991</c:v>
                </c:pt>
                <c:pt idx="5214">
                  <c:v>260699999999.99088</c:v>
                </c:pt>
                <c:pt idx="5215">
                  <c:v>260749999999.99088</c:v>
                </c:pt>
                <c:pt idx="5216">
                  <c:v>260799999999.99088</c:v>
                </c:pt>
                <c:pt idx="5217">
                  <c:v>260849999999.99088</c:v>
                </c:pt>
                <c:pt idx="5218">
                  <c:v>260899999999.99088</c:v>
                </c:pt>
                <c:pt idx="5219">
                  <c:v>260949999999.99088</c:v>
                </c:pt>
                <c:pt idx="5220">
                  <c:v>260999999999.99088</c:v>
                </c:pt>
                <c:pt idx="5221">
                  <c:v>261049999999.99088</c:v>
                </c:pt>
                <c:pt idx="5222">
                  <c:v>261099999999.99088</c:v>
                </c:pt>
                <c:pt idx="5223">
                  <c:v>261149999999.99088</c:v>
                </c:pt>
                <c:pt idx="5224">
                  <c:v>261199999999.99088</c:v>
                </c:pt>
                <c:pt idx="5225">
                  <c:v>261249999999.99088</c:v>
                </c:pt>
                <c:pt idx="5226">
                  <c:v>261299999999.99078</c:v>
                </c:pt>
                <c:pt idx="5227">
                  <c:v>261349999999.99078</c:v>
                </c:pt>
                <c:pt idx="5228">
                  <c:v>261399999999.99078</c:v>
                </c:pt>
                <c:pt idx="5229">
                  <c:v>261449999999.99078</c:v>
                </c:pt>
                <c:pt idx="5230">
                  <c:v>261499999999.99078</c:v>
                </c:pt>
                <c:pt idx="5231">
                  <c:v>261549999999.99078</c:v>
                </c:pt>
                <c:pt idx="5232">
                  <c:v>261599999999.99078</c:v>
                </c:pt>
                <c:pt idx="5233">
                  <c:v>261649999999.99078</c:v>
                </c:pt>
                <c:pt idx="5234">
                  <c:v>261699999999.99078</c:v>
                </c:pt>
                <c:pt idx="5235">
                  <c:v>261749999999.99078</c:v>
                </c:pt>
                <c:pt idx="5236">
                  <c:v>261799999999.99075</c:v>
                </c:pt>
                <c:pt idx="5237">
                  <c:v>261849999999.99075</c:v>
                </c:pt>
                <c:pt idx="5238">
                  <c:v>261899999999.99075</c:v>
                </c:pt>
                <c:pt idx="5239">
                  <c:v>261949999999.99072</c:v>
                </c:pt>
                <c:pt idx="5240">
                  <c:v>261999999999.99072</c:v>
                </c:pt>
                <c:pt idx="5241">
                  <c:v>262049999999.99072</c:v>
                </c:pt>
                <c:pt idx="5242">
                  <c:v>262099999999.99069</c:v>
                </c:pt>
                <c:pt idx="5243">
                  <c:v>262149999999.99069</c:v>
                </c:pt>
                <c:pt idx="5244">
                  <c:v>262199999999.99069</c:v>
                </c:pt>
                <c:pt idx="5245">
                  <c:v>262249999999.99066</c:v>
                </c:pt>
                <c:pt idx="5246">
                  <c:v>262299999999.99066</c:v>
                </c:pt>
                <c:pt idx="5247">
                  <c:v>262349999999.99066</c:v>
                </c:pt>
                <c:pt idx="5248">
                  <c:v>262399999999.99063</c:v>
                </c:pt>
                <c:pt idx="5249">
                  <c:v>262449999999.99063</c:v>
                </c:pt>
                <c:pt idx="5250">
                  <c:v>262499999999.99063</c:v>
                </c:pt>
                <c:pt idx="5251">
                  <c:v>262549999999.9906</c:v>
                </c:pt>
                <c:pt idx="5252">
                  <c:v>262599999999.9906</c:v>
                </c:pt>
                <c:pt idx="5253">
                  <c:v>262649999999.9906</c:v>
                </c:pt>
                <c:pt idx="5254">
                  <c:v>262699999999.99048</c:v>
                </c:pt>
                <c:pt idx="5255">
                  <c:v>262749999999.99048</c:v>
                </c:pt>
                <c:pt idx="5256">
                  <c:v>262799999999.99048</c:v>
                </c:pt>
                <c:pt idx="5257">
                  <c:v>262849999999.99048</c:v>
                </c:pt>
                <c:pt idx="5258">
                  <c:v>262899999999.99048</c:v>
                </c:pt>
                <c:pt idx="5259">
                  <c:v>262949999999.99048</c:v>
                </c:pt>
                <c:pt idx="5260">
                  <c:v>262999999999.99048</c:v>
                </c:pt>
                <c:pt idx="5261">
                  <c:v>263049999999.99048</c:v>
                </c:pt>
                <c:pt idx="5262">
                  <c:v>263099999999.99048</c:v>
                </c:pt>
                <c:pt idx="5263">
                  <c:v>263149999999.99048</c:v>
                </c:pt>
                <c:pt idx="5264">
                  <c:v>263199999999.99048</c:v>
                </c:pt>
                <c:pt idx="5265">
                  <c:v>263249999999.99048</c:v>
                </c:pt>
                <c:pt idx="5266">
                  <c:v>263299999999.99045</c:v>
                </c:pt>
                <c:pt idx="5267">
                  <c:v>263349999999.99045</c:v>
                </c:pt>
                <c:pt idx="5268">
                  <c:v>263399999999.99045</c:v>
                </c:pt>
                <c:pt idx="5269">
                  <c:v>263449999999.99042</c:v>
                </c:pt>
                <c:pt idx="5270">
                  <c:v>263499999999.99042</c:v>
                </c:pt>
                <c:pt idx="5271">
                  <c:v>263549999999.99042</c:v>
                </c:pt>
                <c:pt idx="5272">
                  <c:v>263599999999.99039</c:v>
                </c:pt>
                <c:pt idx="5273">
                  <c:v>263649999999.99039</c:v>
                </c:pt>
                <c:pt idx="5274">
                  <c:v>263699999999.99039</c:v>
                </c:pt>
                <c:pt idx="5275">
                  <c:v>263749999999.99039</c:v>
                </c:pt>
                <c:pt idx="5276">
                  <c:v>263799999999.99036</c:v>
                </c:pt>
                <c:pt idx="5277">
                  <c:v>263849999999.99036</c:v>
                </c:pt>
                <c:pt idx="5278">
                  <c:v>263899999999.99036</c:v>
                </c:pt>
                <c:pt idx="5279">
                  <c:v>263949999999.99033</c:v>
                </c:pt>
                <c:pt idx="5280">
                  <c:v>263999999999.99033</c:v>
                </c:pt>
                <c:pt idx="5281">
                  <c:v>264049999999.99033</c:v>
                </c:pt>
                <c:pt idx="5282">
                  <c:v>264099999999.9903</c:v>
                </c:pt>
                <c:pt idx="5283">
                  <c:v>264149999999.9903</c:v>
                </c:pt>
                <c:pt idx="5284">
                  <c:v>264199999999.9903</c:v>
                </c:pt>
                <c:pt idx="5285">
                  <c:v>264249999999.99026</c:v>
                </c:pt>
                <c:pt idx="5286">
                  <c:v>264299999999.99026</c:v>
                </c:pt>
                <c:pt idx="5287">
                  <c:v>264349999999.99026</c:v>
                </c:pt>
                <c:pt idx="5288">
                  <c:v>264399999999.99023</c:v>
                </c:pt>
                <c:pt idx="5289">
                  <c:v>264449999999.99023</c:v>
                </c:pt>
                <c:pt idx="5290">
                  <c:v>264499999999.99023</c:v>
                </c:pt>
                <c:pt idx="5291">
                  <c:v>264549999999.9902</c:v>
                </c:pt>
                <c:pt idx="5292">
                  <c:v>264599999999.9902</c:v>
                </c:pt>
                <c:pt idx="5293">
                  <c:v>264649999999.9902</c:v>
                </c:pt>
                <c:pt idx="5294">
                  <c:v>264699999999.99008</c:v>
                </c:pt>
                <c:pt idx="5295">
                  <c:v>264749999999.99008</c:v>
                </c:pt>
                <c:pt idx="5296">
                  <c:v>264799999999.99008</c:v>
                </c:pt>
                <c:pt idx="5297">
                  <c:v>264849999999.99008</c:v>
                </c:pt>
                <c:pt idx="5298">
                  <c:v>264899999999.99008</c:v>
                </c:pt>
                <c:pt idx="5299">
                  <c:v>264949999999.99008</c:v>
                </c:pt>
                <c:pt idx="5300">
                  <c:v>264999999999.99008</c:v>
                </c:pt>
                <c:pt idx="5301">
                  <c:v>265049999999.99008</c:v>
                </c:pt>
                <c:pt idx="5302">
                  <c:v>265099999999.99008</c:v>
                </c:pt>
                <c:pt idx="5303">
                  <c:v>265149999999.99008</c:v>
                </c:pt>
                <c:pt idx="5304">
                  <c:v>265199999999.99008</c:v>
                </c:pt>
                <c:pt idx="5305">
                  <c:v>265249999999.99008</c:v>
                </c:pt>
                <c:pt idx="5306">
                  <c:v>265299999999.99005</c:v>
                </c:pt>
                <c:pt idx="5307">
                  <c:v>265349999999.99005</c:v>
                </c:pt>
                <c:pt idx="5308">
                  <c:v>265399999999.99005</c:v>
                </c:pt>
                <c:pt idx="5309">
                  <c:v>265449999999.99002</c:v>
                </c:pt>
                <c:pt idx="5310">
                  <c:v>265499999999.99002</c:v>
                </c:pt>
                <c:pt idx="5311">
                  <c:v>265549999999.99002</c:v>
                </c:pt>
                <c:pt idx="5312">
                  <c:v>265599999999.98987</c:v>
                </c:pt>
                <c:pt idx="5313">
                  <c:v>265649999999.98987</c:v>
                </c:pt>
                <c:pt idx="5314">
                  <c:v>265699999999.98987</c:v>
                </c:pt>
                <c:pt idx="5315">
                  <c:v>265749999999.98984</c:v>
                </c:pt>
                <c:pt idx="5316">
                  <c:v>265799999999.98984</c:v>
                </c:pt>
                <c:pt idx="5317">
                  <c:v>265849999999.98984</c:v>
                </c:pt>
                <c:pt idx="5318">
                  <c:v>265899999999.98981</c:v>
                </c:pt>
                <c:pt idx="5319">
                  <c:v>265949999999.98981</c:v>
                </c:pt>
                <c:pt idx="5320">
                  <c:v>265999999999.98981</c:v>
                </c:pt>
                <c:pt idx="5321">
                  <c:v>266049999999.98981</c:v>
                </c:pt>
                <c:pt idx="5322">
                  <c:v>266099999999.98978</c:v>
                </c:pt>
                <c:pt idx="5323">
                  <c:v>266149999999.98978</c:v>
                </c:pt>
                <c:pt idx="5324">
                  <c:v>266199999999.98978</c:v>
                </c:pt>
                <c:pt idx="5325">
                  <c:v>266249999999.98978</c:v>
                </c:pt>
                <c:pt idx="5326">
                  <c:v>266299999999.98978</c:v>
                </c:pt>
                <c:pt idx="5327">
                  <c:v>266349999999.98978</c:v>
                </c:pt>
                <c:pt idx="5328">
                  <c:v>266399999999.98978</c:v>
                </c:pt>
                <c:pt idx="5329">
                  <c:v>266449999999.98978</c:v>
                </c:pt>
                <c:pt idx="5330">
                  <c:v>266499999999.98978</c:v>
                </c:pt>
                <c:pt idx="5331">
                  <c:v>266549999999.98978</c:v>
                </c:pt>
                <c:pt idx="5332">
                  <c:v>266599999999.98978</c:v>
                </c:pt>
                <c:pt idx="5333">
                  <c:v>266649999999.98978</c:v>
                </c:pt>
                <c:pt idx="5334">
                  <c:v>266699999999.98978</c:v>
                </c:pt>
                <c:pt idx="5335">
                  <c:v>266749999999.98978</c:v>
                </c:pt>
                <c:pt idx="5336">
                  <c:v>266799999999.98978</c:v>
                </c:pt>
                <c:pt idx="5337">
                  <c:v>266849999999.98975</c:v>
                </c:pt>
                <c:pt idx="5338">
                  <c:v>266899999999.98975</c:v>
                </c:pt>
                <c:pt idx="5339">
                  <c:v>266949999999.98975</c:v>
                </c:pt>
                <c:pt idx="5340">
                  <c:v>266999999999.98972</c:v>
                </c:pt>
                <c:pt idx="5341">
                  <c:v>267049999999.98972</c:v>
                </c:pt>
                <c:pt idx="5342">
                  <c:v>267099999999.98972</c:v>
                </c:pt>
                <c:pt idx="5343">
                  <c:v>267149999999.98969</c:v>
                </c:pt>
                <c:pt idx="5344">
                  <c:v>267199999999.98969</c:v>
                </c:pt>
                <c:pt idx="5345">
                  <c:v>267249999999.98969</c:v>
                </c:pt>
                <c:pt idx="5346">
                  <c:v>267299999999.98965</c:v>
                </c:pt>
                <c:pt idx="5347">
                  <c:v>267349999999.98965</c:v>
                </c:pt>
                <c:pt idx="5348">
                  <c:v>267399999999.98965</c:v>
                </c:pt>
                <c:pt idx="5349">
                  <c:v>267449999999.98962</c:v>
                </c:pt>
                <c:pt idx="5350">
                  <c:v>267499999999.98962</c:v>
                </c:pt>
                <c:pt idx="5351">
                  <c:v>267549999999.98962</c:v>
                </c:pt>
                <c:pt idx="5352">
                  <c:v>267599999999.98947</c:v>
                </c:pt>
                <c:pt idx="5353">
                  <c:v>267649999999.98947</c:v>
                </c:pt>
                <c:pt idx="5354">
                  <c:v>267699999999.98947</c:v>
                </c:pt>
                <c:pt idx="5355">
                  <c:v>267749999999.98944</c:v>
                </c:pt>
                <c:pt idx="5356">
                  <c:v>267799999999.98944</c:v>
                </c:pt>
                <c:pt idx="5357">
                  <c:v>267849999999.98944</c:v>
                </c:pt>
                <c:pt idx="5358">
                  <c:v>267899999999.98941</c:v>
                </c:pt>
                <c:pt idx="5359">
                  <c:v>267949999999.98941</c:v>
                </c:pt>
                <c:pt idx="5360">
                  <c:v>267999999999.98941</c:v>
                </c:pt>
                <c:pt idx="5361">
                  <c:v>268049999999.98938</c:v>
                </c:pt>
                <c:pt idx="5362">
                  <c:v>268099999999.98938</c:v>
                </c:pt>
                <c:pt idx="5363">
                  <c:v>268149999999.98938</c:v>
                </c:pt>
                <c:pt idx="5364">
                  <c:v>268199999999.98938</c:v>
                </c:pt>
                <c:pt idx="5365">
                  <c:v>268249999999.98938</c:v>
                </c:pt>
                <c:pt idx="5366">
                  <c:v>268299999999.98938</c:v>
                </c:pt>
                <c:pt idx="5367">
                  <c:v>268349999999.98938</c:v>
                </c:pt>
                <c:pt idx="5368">
                  <c:v>268399999999.98938</c:v>
                </c:pt>
                <c:pt idx="5369">
                  <c:v>268449999999.98938</c:v>
                </c:pt>
                <c:pt idx="5370">
                  <c:v>268499999999.98938</c:v>
                </c:pt>
                <c:pt idx="5371">
                  <c:v>268549999999.98938</c:v>
                </c:pt>
                <c:pt idx="5372">
                  <c:v>268599999999.98938</c:v>
                </c:pt>
                <c:pt idx="5373">
                  <c:v>268649999999.98938</c:v>
                </c:pt>
                <c:pt idx="5374">
                  <c:v>268699999999.98938</c:v>
                </c:pt>
                <c:pt idx="5375">
                  <c:v>268749999999.98938</c:v>
                </c:pt>
                <c:pt idx="5376">
                  <c:v>268799999999.98938</c:v>
                </c:pt>
                <c:pt idx="5377">
                  <c:v>268849999999.98935</c:v>
                </c:pt>
                <c:pt idx="5378">
                  <c:v>268899999999.98935</c:v>
                </c:pt>
                <c:pt idx="5379">
                  <c:v>268949999999.98935</c:v>
                </c:pt>
                <c:pt idx="5380">
                  <c:v>268999999999.98932</c:v>
                </c:pt>
                <c:pt idx="5381">
                  <c:v>269049999999.98932</c:v>
                </c:pt>
                <c:pt idx="5382">
                  <c:v>269099999999.98932</c:v>
                </c:pt>
                <c:pt idx="5383">
                  <c:v>269149999999.98929</c:v>
                </c:pt>
                <c:pt idx="5384">
                  <c:v>269199999999.98929</c:v>
                </c:pt>
                <c:pt idx="5385">
                  <c:v>269249999999.98929</c:v>
                </c:pt>
                <c:pt idx="5386">
                  <c:v>269299999999.98926</c:v>
                </c:pt>
                <c:pt idx="5387">
                  <c:v>269349999999.98926</c:v>
                </c:pt>
                <c:pt idx="5388">
                  <c:v>269399999999.98926</c:v>
                </c:pt>
                <c:pt idx="5389">
                  <c:v>269449999999.98923</c:v>
                </c:pt>
                <c:pt idx="5390">
                  <c:v>269499999999.98923</c:v>
                </c:pt>
                <c:pt idx="5391">
                  <c:v>269549999999.98923</c:v>
                </c:pt>
                <c:pt idx="5392">
                  <c:v>269599999999.9892</c:v>
                </c:pt>
                <c:pt idx="5393">
                  <c:v>269649999999.9892</c:v>
                </c:pt>
                <c:pt idx="5394">
                  <c:v>269699999999.9892</c:v>
                </c:pt>
                <c:pt idx="5395">
                  <c:v>269749999999.98904</c:v>
                </c:pt>
                <c:pt idx="5396">
                  <c:v>269799999999.98904</c:v>
                </c:pt>
                <c:pt idx="5397">
                  <c:v>269849999999.98904</c:v>
                </c:pt>
                <c:pt idx="5398">
                  <c:v>269899999999.98901</c:v>
                </c:pt>
                <c:pt idx="5399">
                  <c:v>269949999999.98901</c:v>
                </c:pt>
                <c:pt idx="5400">
                  <c:v>269999999999.98901</c:v>
                </c:pt>
                <c:pt idx="5401">
                  <c:v>270049999999.98898</c:v>
                </c:pt>
                <c:pt idx="5402">
                  <c:v>270099999999.98898</c:v>
                </c:pt>
                <c:pt idx="5403">
                  <c:v>270149999999.98898</c:v>
                </c:pt>
                <c:pt idx="5404">
                  <c:v>270199999999.98895</c:v>
                </c:pt>
                <c:pt idx="5405">
                  <c:v>270249999999.98895</c:v>
                </c:pt>
                <c:pt idx="5406">
                  <c:v>270299999999.98895</c:v>
                </c:pt>
                <c:pt idx="5407">
                  <c:v>270349999999.98892</c:v>
                </c:pt>
                <c:pt idx="5408">
                  <c:v>270399999999.98892</c:v>
                </c:pt>
                <c:pt idx="5409">
                  <c:v>270449999999.98892</c:v>
                </c:pt>
                <c:pt idx="5410">
                  <c:v>270499999999.98892</c:v>
                </c:pt>
                <c:pt idx="5411">
                  <c:v>270549999999.98889</c:v>
                </c:pt>
                <c:pt idx="5412">
                  <c:v>270599999999.98889</c:v>
                </c:pt>
                <c:pt idx="5413">
                  <c:v>270649999999.98889</c:v>
                </c:pt>
                <c:pt idx="5414">
                  <c:v>270699999999.98886</c:v>
                </c:pt>
                <c:pt idx="5415">
                  <c:v>270749999999.98886</c:v>
                </c:pt>
                <c:pt idx="5416">
                  <c:v>270799999999.98886</c:v>
                </c:pt>
                <c:pt idx="5417">
                  <c:v>270849999999.98883</c:v>
                </c:pt>
                <c:pt idx="5418">
                  <c:v>270899999999.98883</c:v>
                </c:pt>
                <c:pt idx="5419">
                  <c:v>270949999999.98883</c:v>
                </c:pt>
                <c:pt idx="5420">
                  <c:v>270999999999.9888</c:v>
                </c:pt>
                <c:pt idx="5421">
                  <c:v>271049999999.9888</c:v>
                </c:pt>
                <c:pt idx="5422">
                  <c:v>271099999999.9888</c:v>
                </c:pt>
                <c:pt idx="5423">
                  <c:v>271149999999.98877</c:v>
                </c:pt>
                <c:pt idx="5424">
                  <c:v>271199999999.98877</c:v>
                </c:pt>
                <c:pt idx="5425">
                  <c:v>271249999999.98877</c:v>
                </c:pt>
                <c:pt idx="5426">
                  <c:v>271299999999.98874</c:v>
                </c:pt>
                <c:pt idx="5427">
                  <c:v>271349999999.98874</c:v>
                </c:pt>
                <c:pt idx="5428">
                  <c:v>271399999999.98874</c:v>
                </c:pt>
                <c:pt idx="5429">
                  <c:v>271449999999.98871</c:v>
                </c:pt>
                <c:pt idx="5430">
                  <c:v>271499999999.98871</c:v>
                </c:pt>
                <c:pt idx="5431">
                  <c:v>271549999999.98871</c:v>
                </c:pt>
                <c:pt idx="5432">
                  <c:v>271599999999.98868</c:v>
                </c:pt>
                <c:pt idx="5433">
                  <c:v>271649999999.98868</c:v>
                </c:pt>
                <c:pt idx="5434">
                  <c:v>271699999999.98868</c:v>
                </c:pt>
                <c:pt idx="5435">
                  <c:v>271749999999.98868</c:v>
                </c:pt>
                <c:pt idx="5436">
                  <c:v>271799999999.98868</c:v>
                </c:pt>
                <c:pt idx="5437">
                  <c:v>271849999999.98868</c:v>
                </c:pt>
                <c:pt idx="5438">
                  <c:v>271899999999.98868</c:v>
                </c:pt>
                <c:pt idx="5439">
                  <c:v>271949999999.98868</c:v>
                </c:pt>
                <c:pt idx="5440">
                  <c:v>271999999999.98868</c:v>
                </c:pt>
                <c:pt idx="5441">
                  <c:v>272049999999.98868</c:v>
                </c:pt>
                <c:pt idx="5442">
                  <c:v>272099999999.98868</c:v>
                </c:pt>
                <c:pt idx="5443">
                  <c:v>272149999999.98868</c:v>
                </c:pt>
                <c:pt idx="5444">
                  <c:v>272199999999.98868</c:v>
                </c:pt>
                <c:pt idx="5445">
                  <c:v>272249999999.98868</c:v>
                </c:pt>
                <c:pt idx="5446">
                  <c:v>272299999999.98868</c:v>
                </c:pt>
                <c:pt idx="5447">
                  <c:v>272349999999.98865</c:v>
                </c:pt>
                <c:pt idx="5448">
                  <c:v>272399999999.98865</c:v>
                </c:pt>
                <c:pt idx="5449">
                  <c:v>272449999999.98865</c:v>
                </c:pt>
                <c:pt idx="5450">
                  <c:v>272499999999.98862</c:v>
                </c:pt>
                <c:pt idx="5451">
                  <c:v>272549999999.98862</c:v>
                </c:pt>
                <c:pt idx="5452">
                  <c:v>272599999999.98862</c:v>
                </c:pt>
                <c:pt idx="5453">
                  <c:v>272649999999.98846</c:v>
                </c:pt>
                <c:pt idx="5454">
                  <c:v>272699999999.98846</c:v>
                </c:pt>
                <c:pt idx="5455">
                  <c:v>272749999999.98846</c:v>
                </c:pt>
                <c:pt idx="5456">
                  <c:v>272799999999.98846</c:v>
                </c:pt>
                <c:pt idx="5457">
                  <c:v>272849999999.98843</c:v>
                </c:pt>
                <c:pt idx="5458">
                  <c:v>272899999999.98843</c:v>
                </c:pt>
                <c:pt idx="5459">
                  <c:v>272949999999.98843</c:v>
                </c:pt>
                <c:pt idx="5460">
                  <c:v>272999999999.9884</c:v>
                </c:pt>
                <c:pt idx="5461">
                  <c:v>273049999999.9884</c:v>
                </c:pt>
                <c:pt idx="5462">
                  <c:v>273099999999.9884</c:v>
                </c:pt>
                <c:pt idx="5463">
                  <c:v>273149999999.98837</c:v>
                </c:pt>
                <c:pt idx="5464">
                  <c:v>273199999999.98837</c:v>
                </c:pt>
                <c:pt idx="5465">
                  <c:v>273249999999.98837</c:v>
                </c:pt>
                <c:pt idx="5466">
                  <c:v>273299999999.98834</c:v>
                </c:pt>
                <c:pt idx="5467">
                  <c:v>273349999999.98834</c:v>
                </c:pt>
                <c:pt idx="5468">
                  <c:v>273399999999.98834</c:v>
                </c:pt>
                <c:pt idx="5469">
                  <c:v>273449999999.98831</c:v>
                </c:pt>
                <c:pt idx="5470">
                  <c:v>273499999999.98831</c:v>
                </c:pt>
                <c:pt idx="5471">
                  <c:v>273549999999.98831</c:v>
                </c:pt>
                <c:pt idx="5472">
                  <c:v>273599999999.98828</c:v>
                </c:pt>
                <c:pt idx="5473">
                  <c:v>273649999999.98828</c:v>
                </c:pt>
                <c:pt idx="5474">
                  <c:v>273699999999.98828</c:v>
                </c:pt>
                <c:pt idx="5475">
                  <c:v>273749999999.98828</c:v>
                </c:pt>
                <c:pt idx="5476">
                  <c:v>273799999999.98828</c:v>
                </c:pt>
                <c:pt idx="5477">
                  <c:v>273849999999.98828</c:v>
                </c:pt>
                <c:pt idx="5478">
                  <c:v>273899999999.98828</c:v>
                </c:pt>
                <c:pt idx="5479">
                  <c:v>273949999999.98828</c:v>
                </c:pt>
                <c:pt idx="5480">
                  <c:v>273999999999.98828</c:v>
                </c:pt>
                <c:pt idx="5481">
                  <c:v>274049999999.98828</c:v>
                </c:pt>
                <c:pt idx="5482">
                  <c:v>274099999999.98828</c:v>
                </c:pt>
                <c:pt idx="5483">
                  <c:v>274149999999.98828</c:v>
                </c:pt>
                <c:pt idx="5484">
                  <c:v>274199999999.98828</c:v>
                </c:pt>
                <c:pt idx="5485">
                  <c:v>274249999999.98828</c:v>
                </c:pt>
                <c:pt idx="5486">
                  <c:v>274299999999.98828</c:v>
                </c:pt>
                <c:pt idx="5487">
                  <c:v>274349999999.98825</c:v>
                </c:pt>
                <c:pt idx="5488">
                  <c:v>274399999999.98825</c:v>
                </c:pt>
                <c:pt idx="5489">
                  <c:v>274449999999.98825</c:v>
                </c:pt>
                <c:pt idx="5490">
                  <c:v>274499999999.98822</c:v>
                </c:pt>
                <c:pt idx="5491">
                  <c:v>274549999999.98822</c:v>
                </c:pt>
                <c:pt idx="5492">
                  <c:v>274599999999.98822</c:v>
                </c:pt>
                <c:pt idx="5493">
                  <c:v>274649999999.98807</c:v>
                </c:pt>
                <c:pt idx="5494">
                  <c:v>274699999999.98807</c:v>
                </c:pt>
                <c:pt idx="5495">
                  <c:v>274749999999.98807</c:v>
                </c:pt>
                <c:pt idx="5496">
                  <c:v>274799999999.98804</c:v>
                </c:pt>
                <c:pt idx="5497">
                  <c:v>274849999999.98804</c:v>
                </c:pt>
                <c:pt idx="5498">
                  <c:v>274899999999.98822</c:v>
                </c:pt>
                <c:pt idx="5499">
                  <c:v>274949999999.98822</c:v>
                </c:pt>
                <c:pt idx="5500">
                  <c:v>274999999999.98822</c:v>
                </c:pt>
                <c:pt idx="5501">
                  <c:v>275049999999.98822</c:v>
                </c:pt>
                <c:pt idx="5502">
                  <c:v>275099999999.98822</c:v>
                </c:pt>
                <c:pt idx="5503">
                  <c:v>275149999999.98822</c:v>
                </c:pt>
                <c:pt idx="5504">
                  <c:v>275199999999.98822</c:v>
                </c:pt>
                <c:pt idx="5505">
                  <c:v>275249999999.98822</c:v>
                </c:pt>
                <c:pt idx="5506">
                  <c:v>275299999999.98822</c:v>
                </c:pt>
                <c:pt idx="5507">
                  <c:v>275349999999.98822</c:v>
                </c:pt>
                <c:pt idx="5508">
                  <c:v>275399999999.98822</c:v>
                </c:pt>
                <c:pt idx="5509">
                  <c:v>275449999999.98822</c:v>
                </c:pt>
                <c:pt idx="5510">
                  <c:v>275499999999.98822</c:v>
                </c:pt>
                <c:pt idx="5511">
                  <c:v>275549999999.98822</c:v>
                </c:pt>
                <c:pt idx="5512">
                  <c:v>275599999999.98822</c:v>
                </c:pt>
                <c:pt idx="5513">
                  <c:v>275649999999.98822</c:v>
                </c:pt>
                <c:pt idx="5514">
                  <c:v>275699999999.98822</c:v>
                </c:pt>
                <c:pt idx="5515">
                  <c:v>275749999999.98822</c:v>
                </c:pt>
                <c:pt idx="5516">
                  <c:v>275799999999.98822</c:v>
                </c:pt>
                <c:pt idx="5517">
                  <c:v>275849999999.98822</c:v>
                </c:pt>
                <c:pt idx="5518">
                  <c:v>275899999999.98822</c:v>
                </c:pt>
                <c:pt idx="5519">
                  <c:v>275949999999.98816</c:v>
                </c:pt>
                <c:pt idx="5520">
                  <c:v>275999999999.98816</c:v>
                </c:pt>
                <c:pt idx="5521">
                  <c:v>276049999999.98816</c:v>
                </c:pt>
                <c:pt idx="5522">
                  <c:v>276099999999.98816</c:v>
                </c:pt>
                <c:pt idx="5523">
                  <c:v>276149999999.98816</c:v>
                </c:pt>
                <c:pt idx="5524">
                  <c:v>276199999999.98816</c:v>
                </c:pt>
                <c:pt idx="5525">
                  <c:v>276249999999.98816</c:v>
                </c:pt>
                <c:pt idx="5526">
                  <c:v>276299999999.9881</c:v>
                </c:pt>
                <c:pt idx="5527">
                  <c:v>276349999999.9881</c:v>
                </c:pt>
                <c:pt idx="5528">
                  <c:v>276399999999.9881</c:v>
                </c:pt>
                <c:pt idx="5529">
                  <c:v>276449999999.9881</c:v>
                </c:pt>
                <c:pt idx="5530">
                  <c:v>276499999999.9881</c:v>
                </c:pt>
                <c:pt idx="5531">
                  <c:v>276549999999.9881</c:v>
                </c:pt>
                <c:pt idx="5532">
                  <c:v>276599999999.98779</c:v>
                </c:pt>
                <c:pt idx="5533">
                  <c:v>276649999999.98779</c:v>
                </c:pt>
                <c:pt idx="5534">
                  <c:v>276699999999.98779</c:v>
                </c:pt>
                <c:pt idx="5535">
                  <c:v>276749999999.98779</c:v>
                </c:pt>
                <c:pt idx="5536">
                  <c:v>276799999999.98779</c:v>
                </c:pt>
                <c:pt idx="5537">
                  <c:v>276849999999.98779</c:v>
                </c:pt>
                <c:pt idx="5538">
                  <c:v>276899999999.98773</c:v>
                </c:pt>
                <c:pt idx="5539">
                  <c:v>276949999999.98773</c:v>
                </c:pt>
                <c:pt idx="5540">
                  <c:v>276999999999.98773</c:v>
                </c:pt>
                <c:pt idx="5541">
                  <c:v>277049999999.98773</c:v>
                </c:pt>
                <c:pt idx="5542">
                  <c:v>277099999999.98773</c:v>
                </c:pt>
                <c:pt idx="5543">
                  <c:v>277149999999.98773</c:v>
                </c:pt>
                <c:pt idx="5544">
                  <c:v>277199999999.98773</c:v>
                </c:pt>
                <c:pt idx="5545">
                  <c:v>277249999999.98773</c:v>
                </c:pt>
                <c:pt idx="5546">
                  <c:v>277299999999.98773</c:v>
                </c:pt>
                <c:pt idx="5547">
                  <c:v>277349999999.98773</c:v>
                </c:pt>
                <c:pt idx="5548">
                  <c:v>277399999999.98773</c:v>
                </c:pt>
                <c:pt idx="5549">
                  <c:v>277449999999.98773</c:v>
                </c:pt>
                <c:pt idx="5550">
                  <c:v>277499999999.98773</c:v>
                </c:pt>
                <c:pt idx="5551">
                  <c:v>277549999999.98773</c:v>
                </c:pt>
                <c:pt idx="5552">
                  <c:v>277599999999.98773</c:v>
                </c:pt>
                <c:pt idx="5553">
                  <c:v>277649999999.98773</c:v>
                </c:pt>
                <c:pt idx="5554">
                  <c:v>277699999999.98773</c:v>
                </c:pt>
                <c:pt idx="5555">
                  <c:v>277749999999.98773</c:v>
                </c:pt>
                <c:pt idx="5556">
                  <c:v>277799999999.98773</c:v>
                </c:pt>
                <c:pt idx="5557">
                  <c:v>277849999999.98773</c:v>
                </c:pt>
                <c:pt idx="5558">
                  <c:v>277899999999.98773</c:v>
                </c:pt>
                <c:pt idx="5559">
                  <c:v>277949999999.98773</c:v>
                </c:pt>
                <c:pt idx="5560">
                  <c:v>277999999999.98773</c:v>
                </c:pt>
                <c:pt idx="5561">
                  <c:v>278049999999.98773</c:v>
                </c:pt>
                <c:pt idx="5562">
                  <c:v>278099999999.98773</c:v>
                </c:pt>
                <c:pt idx="5563">
                  <c:v>278149999999.98773</c:v>
                </c:pt>
                <c:pt idx="5564">
                  <c:v>278199999999.98773</c:v>
                </c:pt>
                <c:pt idx="5565">
                  <c:v>278249999999.98773</c:v>
                </c:pt>
                <c:pt idx="5566">
                  <c:v>278299999999.98773</c:v>
                </c:pt>
                <c:pt idx="5567">
                  <c:v>278349999999.98773</c:v>
                </c:pt>
                <c:pt idx="5568">
                  <c:v>278399999999.98773</c:v>
                </c:pt>
                <c:pt idx="5569">
                  <c:v>278449999999.98767</c:v>
                </c:pt>
                <c:pt idx="5570">
                  <c:v>278499999999.98767</c:v>
                </c:pt>
                <c:pt idx="5571">
                  <c:v>278549999999.98767</c:v>
                </c:pt>
                <c:pt idx="5572">
                  <c:v>278599999999.98767</c:v>
                </c:pt>
                <c:pt idx="5573">
                  <c:v>278649999999.98767</c:v>
                </c:pt>
                <c:pt idx="5574">
                  <c:v>278699999999.98767</c:v>
                </c:pt>
                <c:pt idx="5575">
                  <c:v>278749999999.98761</c:v>
                </c:pt>
                <c:pt idx="5576">
                  <c:v>278799999999.98761</c:v>
                </c:pt>
                <c:pt idx="5577">
                  <c:v>278849999999.98761</c:v>
                </c:pt>
                <c:pt idx="5578">
                  <c:v>278899999999.98761</c:v>
                </c:pt>
                <c:pt idx="5579">
                  <c:v>278949999999.98761</c:v>
                </c:pt>
                <c:pt idx="5580">
                  <c:v>278999999999.98761</c:v>
                </c:pt>
                <c:pt idx="5581">
                  <c:v>279049999999.98755</c:v>
                </c:pt>
                <c:pt idx="5582">
                  <c:v>279099999999.98755</c:v>
                </c:pt>
                <c:pt idx="5583">
                  <c:v>279149999999.98755</c:v>
                </c:pt>
                <c:pt idx="5584">
                  <c:v>279199999999.98755</c:v>
                </c:pt>
                <c:pt idx="5585">
                  <c:v>279249999999.98755</c:v>
                </c:pt>
                <c:pt idx="5586">
                  <c:v>279299999999.98755</c:v>
                </c:pt>
                <c:pt idx="5587">
                  <c:v>279349999999.98749</c:v>
                </c:pt>
                <c:pt idx="5588">
                  <c:v>279399999999.98749</c:v>
                </c:pt>
                <c:pt idx="5589">
                  <c:v>279449999999.98749</c:v>
                </c:pt>
                <c:pt idx="5590">
                  <c:v>279499999999.98749</c:v>
                </c:pt>
                <c:pt idx="5591">
                  <c:v>279549999999.98749</c:v>
                </c:pt>
                <c:pt idx="5592">
                  <c:v>279599999999.98749</c:v>
                </c:pt>
                <c:pt idx="5593">
                  <c:v>279649999999.98743</c:v>
                </c:pt>
                <c:pt idx="5594">
                  <c:v>279699999999.98743</c:v>
                </c:pt>
                <c:pt idx="5595">
                  <c:v>279749999999.98743</c:v>
                </c:pt>
                <c:pt idx="5596">
                  <c:v>279799999999.98743</c:v>
                </c:pt>
                <c:pt idx="5597">
                  <c:v>279849999999.98743</c:v>
                </c:pt>
                <c:pt idx="5598">
                  <c:v>279899999999.98743</c:v>
                </c:pt>
                <c:pt idx="5599">
                  <c:v>279949999999.98737</c:v>
                </c:pt>
                <c:pt idx="5600">
                  <c:v>279999999999.98737</c:v>
                </c:pt>
                <c:pt idx="5601">
                  <c:v>280049999999.98737</c:v>
                </c:pt>
                <c:pt idx="5602">
                  <c:v>280099999999.98737</c:v>
                </c:pt>
                <c:pt idx="5603">
                  <c:v>280149999999.98737</c:v>
                </c:pt>
                <c:pt idx="5604">
                  <c:v>280199999999.98737</c:v>
                </c:pt>
                <c:pt idx="5605">
                  <c:v>280249999999.9873</c:v>
                </c:pt>
                <c:pt idx="5606">
                  <c:v>280299999999.9873</c:v>
                </c:pt>
                <c:pt idx="5607">
                  <c:v>280349999999.9873</c:v>
                </c:pt>
                <c:pt idx="5608">
                  <c:v>280399999999.9873</c:v>
                </c:pt>
                <c:pt idx="5609">
                  <c:v>280449999999.9873</c:v>
                </c:pt>
                <c:pt idx="5610">
                  <c:v>280499999999.9873</c:v>
                </c:pt>
                <c:pt idx="5611">
                  <c:v>280549999999.98724</c:v>
                </c:pt>
                <c:pt idx="5612">
                  <c:v>280599999999.98724</c:v>
                </c:pt>
                <c:pt idx="5613">
                  <c:v>280649999999.98724</c:v>
                </c:pt>
                <c:pt idx="5614">
                  <c:v>280699999999.98724</c:v>
                </c:pt>
                <c:pt idx="5615">
                  <c:v>280749999999.98724</c:v>
                </c:pt>
                <c:pt idx="5616">
                  <c:v>280799999999.98724</c:v>
                </c:pt>
                <c:pt idx="5617">
                  <c:v>280849999999.98724</c:v>
                </c:pt>
                <c:pt idx="5618">
                  <c:v>280899999999.98718</c:v>
                </c:pt>
                <c:pt idx="5619">
                  <c:v>280949999999.98718</c:v>
                </c:pt>
                <c:pt idx="5620">
                  <c:v>280999999999.98718</c:v>
                </c:pt>
                <c:pt idx="5621">
                  <c:v>281049999999.98718</c:v>
                </c:pt>
                <c:pt idx="5622">
                  <c:v>281099999999.98718</c:v>
                </c:pt>
                <c:pt idx="5623">
                  <c:v>281149999999.98718</c:v>
                </c:pt>
                <c:pt idx="5624">
                  <c:v>281199999999.98688</c:v>
                </c:pt>
                <c:pt idx="5625">
                  <c:v>281249999999.98688</c:v>
                </c:pt>
                <c:pt idx="5626">
                  <c:v>281299999999.98688</c:v>
                </c:pt>
                <c:pt idx="5627">
                  <c:v>281349999999.98688</c:v>
                </c:pt>
                <c:pt idx="5628">
                  <c:v>281399999999.98688</c:v>
                </c:pt>
                <c:pt idx="5629">
                  <c:v>281449999999.98688</c:v>
                </c:pt>
                <c:pt idx="5630">
                  <c:v>281499999999.98682</c:v>
                </c:pt>
                <c:pt idx="5631">
                  <c:v>281549999999.98682</c:v>
                </c:pt>
                <c:pt idx="5632">
                  <c:v>281599999999.98682</c:v>
                </c:pt>
                <c:pt idx="5633">
                  <c:v>281649999999.98682</c:v>
                </c:pt>
                <c:pt idx="5634">
                  <c:v>281699999999.98682</c:v>
                </c:pt>
                <c:pt idx="5635">
                  <c:v>281749999999.98682</c:v>
                </c:pt>
                <c:pt idx="5636">
                  <c:v>281799999999.98676</c:v>
                </c:pt>
                <c:pt idx="5637">
                  <c:v>281849999999.98676</c:v>
                </c:pt>
                <c:pt idx="5638">
                  <c:v>281899999999.98676</c:v>
                </c:pt>
                <c:pt idx="5639">
                  <c:v>281949999999.98676</c:v>
                </c:pt>
                <c:pt idx="5640">
                  <c:v>281999999999.98676</c:v>
                </c:pt>
                <c:pt idx="5641">
                  <c:v>282049999999.98676</c:v>
                </c:pt>
                <c:pt idx="5642">
                  <c:v>282099999999.98669</c:v>
                </c:pt>
                <c:pt idx="5643">
                  <c:v>282149999999.98669</c:v>
                </c:pt>
                <c:pt idx="5644">
                  <c:v>282199999999.98669</c:v>
                </c:pt>
                <c:pt idx="5645">
                  <c:v>282249999999.98669</c:v>
                </c:pt>
                <c:pt idx="5646">
                  <c:v>282299999999.98669</c:v>
                </c:pt>
                <c:pt idx="5647">
                  <c:v>282349999999.98669</c:v>
                </c:pt>
                <c:pt idx="5648">
                  <c:v>282399999999.98663</c:v>
                </c:pt>
                <c:pt idx="5649">
                  <c:v>282449999999.98663</c:v>
                </c:pt>
                <c:pt idx="5650">
                  <c:v>282499999999.98663</c:v>
                </c:pt>
                <c:pt idx="5651">
                  <c:v>282549999999.98663</c:v>
                </c:pt>
                <c:pt idx="5652">
                  <c:v>282599999999.98663</c:v>
                </c:pt>
                <c:pt idx="5653">
                  <c:v>282649999999.98663</c:v>
                </c:pt>
                <c:pt idx="5654">
                  <c:v>282699999999.98657</c:v>
                </c:pt>
                <c:pt idx="5655">
                  <c:v>282749999999.98657</c:v>
                </c:pt>
                <c:pt idx="5656">
                  <c:v>282799999999.98657</c:v>
                </c:pt>
                <c:pt idx="5657">
                  <c:v>282849999999.98657</c:v>
                </c:pt>
                <c:pt idx="5658">
                  <c:v>282899999999.98657</c:v>
                </c:pt>
                <c:pt idx="5659">
                  <c:v>282949999999.98657</c:v>
                </c:pt>
                <c:pt idx="5660">
                  <c:v>282999999999.98657</c:v>
                </c:pt>
                <c:pt idx="5661">
                  <c:v>283049999999.98651</c:v>
                </c:pt>
                <c:pt idx="5662">
                  <c:v>283099999999.98651</c:v>
                </c:pt>
                <c:pt idx="5663">
                  <c:v>283149999999.98651</c:v>
                </c:pt>
                <c:pt idx="5664">
                  <c:v>283199999999.98651</c:v>
                </c:pt>
                <c:pt idx="5665">
                  <c:v>283249999999.98651</c:v>
                </c:pt>
                <c:pt idx="5666">
                  <c:v>283299999999.98651</c:v>
                </c:pt>
                <c:pt idx="5667">
                  <c:v>283349999999.98651</c:v>
                </c:pt>
                <c:pt idx="5668">
                  <c:v>283399999999.98651</c:v>
                </c:pt>
                <c:pt idx="5669">
                  <c:v>283449999999.98651</c:v>
                </c:pt>
                <c:pt idx="5670">
                  <c:v>283499999999.98651</c:v>
                </c:pt>
                <c:pt idx="5671">
                  <c:v>283549999999.98651</c:v>
                </c:pt>
                <c:pt idx="5672">
                  <c:v>283599999999.98651</c:v>
                </c:pt>
                <c:pt idx="5673">
                  <c:v>283649999999.98639</c:v>
                </c:pt>
                <c:pt idx="5674">
                  <c:v>283699999999.98639</c:v>
                </c:pt>
                <c:pt idx="5675">
                  <c:v>283749999999.98639</c:v>
                </c:pt>
                <c:pt idx="5676">
                  <c:v>283799999999.98639</c:v>
                </c:pt>
                <c:pt idx="5677">
                  <c:v>283849999999.98639</c:v>
                </c:pt>
                <c:pt idx="5678">
                  <c:v>283899999999.98639</c:v>
                </c:pt>
                <c:pt idx="5679">
                  <c:v>283949999999.98633</c:v>
                </c:pt>
                <c:pt idx="5680">
                  <c:v>283999999999.98633</c:v>
                </c:pt>
                <c:pt idx="5681">
                  <c:v>284049999999.98633</c:v>
                </c:pt>
                <c:pt idx="5682">
                  <c:v>284099999999.98633</c:v>
                </c:pt>
                <c:pt idx="5683">
                  <c:v>284149999999.98633</c:v>
                </c:pt>
                <c:pt idx="5684">
                  <c:v>284199999999.98633</c:v>
                </c:pt>
                <c:pt idx="5685">
                  <c:v>284249999999.98627</c:v>
                </c:pt>
                <c:pt idx="5686">
                  <c:v>284299999999.98627</c:v>
                </c:pt>
                <c:pt idx="5687">
                  <c:v>284349999999.98627</c:v>
                </c:pt>
                <c:pt idx="5688">
                  <c:v>284399999999.98627</c:v>
                </c:pt>
                <c:pt idx="5689">
                  <c:v>284449999999.98627</c:v>
                </c:pt>
                <c:pt idx="5690">
                  <c:v>284499999999.98627</c:v>
                </c:pt>
                <c:pt idx="5691">
                  <c:v>284549999999.98621</c:v>
                </c:pt>
                <c:pt idx="5692">
                  <c:v>284599999999.98621</c:v>
                </c:pt>
                <c:pt idx="5693">
                  <c:v>284649999999.98621</c:v>
                </c:pt>
                <c:pt idx="5694">
                  <c:v>284699999999.98621</c:v>
                </c:pt>
                <c:pt idx="5695">
                  <c:v>284749999999.98621</c:v>
                </c:pt>
                <c:pt idx="5696">
                  <c:v>284799999999.98621</c:v>
                </c:pt>
                <c:pt idx="5697">
                  <c:v>284849999999.98621</c:v>
                </c:pt>
                <c:pt idx="5698">
                  <c:v>284899999999.98621</c:v>
                </c:pt>
                <c:pt idx="5699">
                  <c:v>284949999999.98621</c:v>
                </c:pt>
                <c:pt idx="5700">
                  <c:v>284999999999.98621</c:v>
                </c:pt>
                <c:pt idx="5701">
                  <c:v>285049999999.98621</c:v>
                </c:pt>
                <c:pt idx="5702">
                  <c:v>285099999999.98621</c:v>
                </c:pt>
                <c:pt idx="5703">
                  <c:v>285149999999.98621</c:v>
                </c:pt>
                <c:pt idx="5704">
                  <c:v>285199999999.98608</c:v>
                </c:pt>
                <c:pt idx="5705">
                  <c:v>285249999999.98608</c:v>
                </c:pt>
                <c:pt idx="5706">
                  <c:v>285299999999.98608</c:v>
                </c:pt>
                <c:pt idx="5707">
                  <c:v>285349999999.98608</c:v>
                </c:pt>
                <c:pt idx="5708">
                  <c:v>285399999999.98608</c:v>
                </c:pt>
                <c:pt idx="5709">
                  <c:v>285449999999.98608</c:v>
                </c:pt>
                <c:pt idx="5710">
                  <c:v>285499999999.98602</c:v>
                </c:pt>
                <c:pt idx="5711">
                  <c:v>285549999999.98602</c:v>
                </c:pt>
                <c:pt idx="5712">
                  <c:v>285599999999.98602</c:v>
                </c:pt>
                <c:pt idx="5713">
                  <c:v>285649999999.98602</c:v>
                </c:pt>
                <c:pt idx="5714">
                  <c:v>285699999999.98602</c:v>
                </c:pt>
                <c:pt idx="5715">
                  <c:v>285749999999.98602</c:v>
                </c:pt>
                <c:pt idx="5716">
                  <c:v>285799999999.98602</c:v>
                </c:pt>
                <c:pt idx="5717">
                  <c:v>285849999999.98602</c:v>
                </c:pt>
                <c:pt idx="5718">
                  <c:v>285899999999.98602</c:v>
                </c:pt>
                <c:pt idx="5719">
                  <c:v>285949999999.98602</c:v>
                </c:pt>
                <c:pt idx="5720">
                  <c:v>285999999999.98602</c:v>
                </c:pt>
                <c:pt idx="5721">
                  <c:v>286049999999.98602</c:v>
                </c:pt>
                <c:pt idx="5722">
                  <c:v>286099999999.98602</c:v>
                </c:pt>
                <c:pt idx="5723">
                  <c:v>286149999999.98602</c:v>
                </c:pt>
                <c:pt idx="5724">
                  <c:v>286199999999.98602</c:v>
                </c:pt>
                <c:pt idx="5725">
                  <c:v>286249999999.98602</c:v>
                </c:pt>
                <c:pt idx="5726">
                  <c:v>286299999999.98602</c:v>
                </c:pt>
                <c:pt idx="5727">
                  <c:v>286349999999.98602</c:v>
                </c:pt>
                <c:pt idx="5728">
                  <c:v>286399999999.98602</c:v>
                </c:pt>
                <c:pt idx="5729">
                  <c:v>286449999999.98602</c:v>
                </c:pt>
                <c:pt idx="5730">
                  <c:v>286499999999.98602</c:v>
                </c:pt>
                <c:pt idx="5731">
                  <c:v>286549999999.98602</c:v>
                </c:pt>
                <c:pt idx="5732">
                  <c:v>286599999999.98602</c:v>
                </c:pt>
                <c:pt idx="5733">
                  <c:v>286649999999.98602</c:v>
                </c:pt>
                <c:pt idx="5734">
                  <c:v>286699999999.98578</c:v>
                </c:pt>
                <c:pt idx="5735">
                  <c:v>286749999999.98578</c:v>
                </c:pt>
                <c:pt idx="5736">
                  <c:v>286799999999.98578</c:v>
                </c:pt>
                <c:pt idx="5737">
                  <c:v>286849999999.98578</c:v>
                </c:pt>
                <c:pt idx="5738">
                  <c:v>286899999999.98578</c:v>
                </c:pt>
                <c:pt idx="5739">
                  <c:v>286949999999.98578</c:v>
                </c:pt>
                <c:pt idx="5740">
                  <c:v>286999999999.98572</c:v>
                </c:pt>
                <c:pt idx="5741">
                  <c:v>287049999999.98572</c:v>
                </c:pt>
                <c:pt idx="5742">
                  <c:v>287099999999.98572</c:v>
                </c:pt>
                <c:pt idx="5743">
                  <c:v>287149999999.98572</c:v>
                </c:pt>
                <c:pt idx="5744">
                  <c:v>287199999999.98572</c:v>
                </c:pt>
                <c:pt idx="5745">
                  <c:v>287249999999.98572</c:v>
                </c:pt>
                <c:pt idx="5746">
                  <c:v>287299999999.98572</c:v>
                </c:pt>
                <c:pt idx="5747">
                  <c:v>287349999999.98572</c:v>
                </c:pt>
                <c:pt idx="5748">
                  <c:v>287399999999.98572</c:v>
                </c:pt>
                <c:pt idx="5749">
                  <c:v>287449999999.98572</c:v>
                </c:pt>
                <c:pt idx="5750">
                  <c:v>287499999999.98572</c:v>
                </c:pt>
                <c:pt idx="5751">
                  <c:v>287549999999.98572</c:v>
                </c:pt>
                <c:pt idx="5752">
                  <c:v>287599999999.98572</c:v>
                </c:pt>
                <c:pt idx="5753">
                  <c:v>287649999999.98572</c:v>
                </c:pt>
                <c:pt idx="5754">
                  <c:v>287699999999.98572</c:v>
                </c:pt>
                <c:pt idx="5755">
                  <c:v>287749999999.98572</c:v>
                </c:pt>
                <c:pt idx="5756">
                  <c:v>287799999999.98572</c:v>
                </c:pt>
                <c:pt idx="5757">
                  <c:v>287849999999.98572</c:v>
                </c:pt>
                <c:pt idx="5758">
                  <c:v>287899999999.98572</c:v>
                </c:pt>
                <c:pt idx="5759">
                  <c:v>287949999999.98553</c:v>
                </c:pt>
                <c:pt idx="5760">
                  <c:v>287999999999.98553</c:v>
                </c:pt>
                <c:pt idx="5761">
                  <c:v>288049999999.98553</c:v>
                </c:pt>
                <c:pt idx="5762">
                  <c:v>288099999999.98553</c:v>
                </c:pt>
                <c:pt idx="5763">
                  <c:v>288149999999.98553</c:v>
                </c:pt>
                <c:pt idx="5764">
                  <c:v>288199999999.98553</c:v>
                </c:pt>
                <c:pt idx="5765">
                  <c:v>288249999999.98553</c:v>
                </c:pt>
                <c:pt idx="5766">
                  <c:v>288299999999.98553</c:v>
                </c:pt>
                <c:pt idx="5767">
                  <c:v>288349999999.98553</c:v>
                </c:pt>
                <c:pt idx="5768">
                  <c:v>288399999999.98553</c:v>
                </c:pt>
                <c:pt idx="5769">
                  <c:v>288449999999.98553</c:v>
                </c:pt>
                <c:pt idx="5770">
                  <c:v>288499999999.98553</c:v>
                </c:pt>
                <c:pt idx="5771">
                  <c:v>288549999999.98553</c:v>
                </c:pt>
                <c:pt idx="5772">
                  <c:v>288599999999.98553</c:v>
                </c:pt>
                <c:pt idx="5773">
                  <c:v>288649999999.98553</c:v>
                </c:pt>
                <c:pt idx="5774">
                  <c:v>288699999999.98553</c:v>
                </c:pt>
                <c:pt idx="5775">
                  <c:v>288749999999.98553</c:v>
                </c:pt>
                <c:pt idx="5776">
                  <c:v>288799999999.98553</c:v>
                </c:pt>
                <c:pt idx="5777">
                  <c:v>288849999999.98553</c:v>
                </c:pt>
                <c:pt idx="5778">
                  <c:v>288899999999.98553</c:v>
                </c:pt>
                <c:pt idx="5779">
                  <c:v>288949999999.98553</c:v>
                </c:pt>
                <c:pt idx="5780">
                  <c:v>288999999999.98553</c:v>
                </c:pt>
                <c:pt idx="5781">
                  <c:v>289049999999.98553</c:v>
                </c:pt>
                <c:pt idx="5782">
                  <c:v>289099999999.98553</c:v>
                </c:pt>
                <c:pt idx="5783">
                  <c:v>289149999999.98529</c:v>
                </c:pt>
                <c:pt idx="5784">
                  <c:v>289199999999.98529</c:v>
                </c:pt>
                <c:pt idx="5785">
                  <c:v>289249999999.98529</c:v>
                </c:pt>
                <c:pt idx="5786">
                  <c:v>289299999999.98529</c:v>
                </c:pt>
                <c:pt idx="5787">
                  <c:v>289349999999.98529</c:v>
                </c:pt>
                <c:pt idx="5788">
                  <c:v>289399999999.98529</c:v>
                </c:pt>
                <c:pt idx="5789">
                  <c:v>289449999999.98523</c:v>
                </c:pt>
                <c:pt idx="5790">
                  <c:v>289499999999.98523</c:v>
                </c:pt>
                <c:pt idx="5791">
                  <c:v>289549999999.98523</c:v>
                </c:pt>
                <c:pt idx="5792">
                  <c:v>289599999999.98523</c:v>
                </c:pt>
                <c:pt idx="5793">
                  <c:v>289649999999.98523</c:v>
                </c:pt>
                <c:pt idx="5794">
                  <c:v>289699999999.98523</c:v>
                </c:pt>
                <c:pt idx="5795">
                  <c:v>289749999999.98523</c:v>
                </c:pt>
                <c:pt idx="5796">
                  <c:v>289799999999.98523</c:v>
                </c:pt>
                <c:pt idx="5797">
                  <c:v>289849999999.98523</c:v>
                </c:pt>
                <c:pt idx="5798">
                  <c:v>289899999999.98523</c:v>
                </c:pt>
                <c:pt idx="5799">
                  <c:v>289949999999.98523</c:v>
                </c:pt>
                <c:pt idx="5800">
                  <c:v>289999999999.98523</c:v>
                </c:pt>
                <c:pt idx="5801">
                  <c:v>290049999999.98523</c:v>
                </c:pt>
                <c:pt idx="5802">
                  <c:v>290099999999.98523</c:v>
                </c:pt>
                <c:pt idx="5803">
                  <c:v>290149999999.98523</c:v>
                </c:pt>
                <c:pt idx="5804">
                  <c:v>290199999999.98523</c:v>
                </c:pt>
                <c:pt idx="5805">
                  <c:v>290249999999.98523</c:v>
                </c:pt>
                <c:pt idx="5806">
                  <c:v>290299999999.98523</c:v>
                </c:pt>
                <c:pt idx="5807">
                  <c:v>290349999999.98523</c:v>
                </c:pt>
                <c:pt idx="5808">
                  <c:v>290399999999.98523</c:v>
                </c:pt>
                <c:pt idx="5809">
                  <c:v>290449999999.98523</c:v>
                </c:pt>
                <c:pt idx="5810">
                  <c:v>290499999999.98523</c:v>
                </c:pt>
                <c:pt idx="5811">
                  <c:v>290549999999.98523</c:v>
                </c:pt>
                <c:pt idx="5812">
                  <c:v>290599999999.98523</c:v>
                </c:pt>
                <c:pt idx="5813">
                  <c:v>290649999999.98523</c:v>
                </c:pt>
                <c:pt idx="5814">
                  <c:v>290699999999.98523</c:v>
                </c:pt>
                <c:pt idx="5815">
                  <c:v>290749999999.98523</c:v>
                </c:pt>
                <c:pt idx="5816">
                  <c:v>290799999999.98523</c:v>
                </c:pt>
                <c:pt idx="5817">
                  <c:v>290849999999.98523</c:v>
                </c:pt>
                <c:pt idx="5818">
                  <c:v>290899999999.98523</c:v>
                </c:pt>
                <c:pt idx="5819">
                  <c:v>290949999999.98523</c:v>
                </c:pt>
                <c:pt idx="5820">
                  <c:v>290999999999.98517</c:v>
                </c:pt>
                <c:pt idx="5821">
                  <c:v>291049999999.98517</c:v>
                </c:pt>
                <c:pt idx="5822">
                  <c:v>291099999999.98517</c:v>
                </c:pt>
                <c:pt idx="5823">
                  <c:v>291149999999.98517</c:v>
                </c:pt>
                <c:pt idx="5824">
                  <c:v>291199999999.98517</c:v>
                </c:pt>
                <c:pt idx="5825">
                  <c:v>291249999999.98517</c:v>
                </c:pt>
                <c:pt idx="5826">
                  <c:v>291299999999.98511</c:v>
                </c:pt>
                <c:pt idx="5827">
                  <c:v>291349999999.98511</c:v>
                </c:pt>
                <c:pt idx="5828">
                  <c:v>291399999999.98511</c:v>
                </c:pt>
                <c:pt idx="5829">
                  <c:v>291449999999.98511</c:v>
                </c:pt>
                <c:pt idx="5830">
                  <c:v>291499999999.98511</c:v>
                </c:pt>
                <c:pt idx="5831">
                  <c:v>291549999999.98511</c:v>
                </c:pt>
                <c:pt idx="5832">
                  <c:v>291599999999.98505</c:v>
                </c:pt>
                <c:pt idx="5833">
                  <c:v>291649999999.98505</c:v>
                </c:pt>
                <c:pt idx="5834">
                  <c:v>291699999999.98505</c:v>
                </c:pt>
                <c:pt idx="5835">
                  <c:v>291749999999.98505</c:v>
                </c:pt>
                <c:pt idx="5836">
                  <c:v>291799999999.98505</c:v>
                </c:pt>
                <c:pt idx="5837">
                  <c:v>291849999999.98505</c:v>
                </c:pt>
                <c:pt idx="5838">
                  <c:v>291899999999.98499</c:v>
                </c:pt>
                <c:pt idx="5839">
                  <c:v>291949999999.98499</c:v>
                </c:pt>
                <c:pt idx="5840">
                  <c:v>291999999999.98499</c:v>
                </c:pt>
                <c:pt idx="5841">
                  <c:v>292049999999.98499</c:v>
                </c:pt>
                <c:pt idx="5842">
                  <c:v>292099999999.98499</c:v>
                </c:pt>
                <c:pt idx="5843">
                  <c:v>292149999999.98499</c:v>
                </c:pt>
                <c:pt idx="5844">
                  <c:v>292199999999.98499</c:v>
                </c:pt>
                <c:pt idx="5845">
                  <c:v>292249999999.98492</c:v>
                </c:pt>
                <c:pt idx="5846">
                  <c:v>292299999999.98492</c:v>
                </c:pt>
                <c:pt idx="5847">
                  <c:v>292349999999.98492</c:v>
                </c:pt>
                <c:pt idx="5848">
                  <c:v>292399999999.98492</c:v>
                </c:pt>
                <c:pt idx="5849">
                  <c:v>292449999999.98492</c:v>
                </c:pt>
                <c:pt idx="5850">
                  <c:v>292499999999.98492</c:v>
                </c:pt>
                <c:pt idx="5851">
                  <c:v>292549999999.98486</c:v>
                </c:pt>
                <c:pt idx="5852">
                  <c:v>292599999999.98486</c:v>
                </c:pt>
                <c:pt idx="5853">
                  <c:v>292649999999.98486</c:v>
                </c:pt>
                <c:pt idx="5854">
                  <c:v>292699999999.98486</c:v>
                </c:pt>
                <c:pt idx="5855">
                  <c:v>292749999999.98486</c:v>
                </c:pt>
                <c:pt idx="5856">
                  <c:v>292799999999.98486</c:v>
                </c:pt>
                <c:pt idx="5857">
                  <c:v>292849999999.9848</c:v>
                </c:pt>
                <c:pt idx="5858">
                  <c:v>292899999999.9848</c:v>
                </c:pt>
                <c:pt idx="5859">
                  <c:v>292949999999.9848</c:v>
                </c:pt>
                <c:pt idx="5860">
                  <c:v>292999999999.9848</c:v>
                </c:pt>
                <c:pt idx="5861">
                  <c:v>293049999999.9848</c:v>
                </c:pt>
                <c:pt idx="5862">
                  <c:v>293099999999.9848</c:v>
                </c:pt>
                <c:pt idx="5863">
                  <c:v>293149999999.98474</c:v>
                </c:pt>
                <c:pt idx="5864">
                  <c:v>293199999999.98474</c:v>
                </c:pt>
                <c:pt idx="5865">
                  <c:v>293249999999.98474</c:v>
                </c:pt>
                <c:pt idx="5866">
                  <c:v>293299999999.98474</c:v>
                </c:pt>
                <c:pt idx="5867">
                  <c:v>293349999999.98474</c:v>
                </c:pt>
                <c:pt idx="5868">
                  <c:v>293399999999.98474</c:v>
                </c:pt>
                <c:pt idx="5869">
                  <c:v>293449999999.98474</c:v>
                </c:pt>
                <c:pt idx="5870">
                  <c:v>293499999999.98474</c:v>
                </c:pt>
                <c:pt idx="5871">
                  <c:v>293549999999.98474</c:v>
                </c:pt>
                <c:pt idx="5872">
                  <c:v>293599999999.98474</c:v>
                </c:pt>
                <c:pt idx="5873">
                  <c:v>293649999999.98474</c:v>
                </c:pt>
                <c:pt idx="5874">
                  <c:v>293699999999.98474</c:v>
                </c:pt>
                <c:pt idx="5875">
                  <c:v>293749999999.98468</c:v>
                </c:pt>
                <c:pt idx="5876">
                  <c:v>293799999999.98468</c:v>
                </c:pt>
                <c:pt idx="5877">
                  <c:v>293849999999.98468</c:v>
                </c:pt>
                <c:pt idx="5878">
                  <c:v>293899999999.98468</c:v>
                </c:pt>
                <c:pt idx="5879">
                  <c:v>293949999999.98468</c:v>
                </c:pt>
                <c:pt idx="5880">
                  <c:v>293999999999.98468</c:v>
                </c:pt>
                <c:pt idx="5881">
                  <c:v>294049999999.98462</c:v>
                </c:pt>
                <c:pt idx="5882">
                  <c:v>294099999999.98462</c:v>
                </c:pt>
                <c:pt idx="5883">
                  <c:v>294149999999.98462</c:v>
                </c:pt>
                <c:pt idx="5884">
                  <c:v>294199999999.98462</c:v>
                </c:pt>
                <c:pt idx="5885">
                  <c:v>294249999999.98462</c:v>
                </c:pt>
                <c:pt idx="5886">
                  <c:v>294299999999.98462</c:v>
                </c:pt>
                <c:pt idx="5887">
                  <c:v>294349999999.98462</c:v>
                </c:pt>
                <c:pt idx="5888">
                  <c:v>294399999999.98456</c:v>
                </c:pt>
                <c:pt idx="5889">
                  <c:v>294449999999.98456</c:v>
                </c:pt>
                <c:pt idx="5890">
                  <c:v>294499999999.98456</c:v>
                </c:pt>
                <c:pt idx="5891">
                  <c:v>294549999999.98456</c:v>
                </c:pt>
                <c:pt idx="5892">
                  <c:v>294599999999.98456</c:v>
                </c:pt>
                <c:pt idx="5893">
                  <c:v>294649999999.98456</c:v>
                </c:pt>
                <c:pt idx="5894">
                  <c:v>294699999999.98444</c:v>
                </c:pt>
                <c:pt idx="5895">
                  <c:v>294749999999.98444</c:v>
                </c:pt>
                <c:pt idx="5896">
                  <c:v>294799999999.98444</c:v>
                </c:pt>
                <c:pt idx="5897">
                  <c:v>294849999999.98444</c:v>
                </c:pt>
                <c:pt idx="5898">
                  <c:v>294899999999.98444</c:v>
                </c:pt>
                <c:pt idx="5899">
                  <c:v>294949999999.98444</c:v>
                </c:pt>
                <c:pt idx="5900">
                  <c:v>294999999999.98437</c:v>
                </c:pt>
                <c:pt idx="5901">
                  <c:v>295049999999.98437</c:v>
                </c:pt>
                <c:pt idx="5902">
                  <c:v>295099999999.98437</c:v>
                </c:pt>
                <c:pt idx="5903">
                  <c:v>295149999999.98437</c:v>
                </c:pt>
                <c:pt idx="5904">
                  <c:v>295199999999.98437</c:v>
                </c:pt>
                <c:pt idx="5905">
                  <c:v>295249999999.98437</c:v>
                </c:pt>
                <c:pt idx="5906">
                  <c:v>295299999999.98431</c:v>
                </c:pt>
                <c:pt idx="5907">
                  <c:v>295349999999.98431</c:v>
                </c:pt>
                <c:pt idx="5908">
                  <c:v>295399999999.98431</c:v>
                </c:pt>
                <c:pt idx="5909">
                  <c:v>295449999999.98431</c:v>
                </c:pt>
                <c:pt idx="5910">
                  <c:v>295499999999.98431</c:v>
                </c:pt>
                <c:pt idx="5911">
                  <c:v>295549999999.98431</c:v>
                </c:pt>
                <c:pt idx="5912">
                  <c:v>295599999999.98425</c:v>
                </c:pt>
                <c:pt idx="5913">
                  <c:v>295649999999.98425</c:v>
                </c:pt>
                <c:pt idx="5914">
                  <c:v>295699999999.98425</c:v>
                </c:pt>
                <c:pt idx="5915">
                  <c:v>295749999999.98425</c:v>
                </c:pt>
                <c:pt idx="5916">
                  <c:v>295799999999.98425</c:v>
                </c:pt>
                <c:pt idx="5917">
                  <c:v>295849999999.98425</c:v>
                </c:pt>
                <c:pt idx="5918">
                  <c:v>295899999999.98419</c:v>
                </c:pt>
                <c:pt idx="5919">
                  <c:v>295949999999.98419</c:v>
                </c:pt>
                <c:pt idx="5920">
                  <c:v>295999999999.98419</c:v>
                </c:pt>
                <c:pt idx="5921">
                  <c:v>296049999999.98419</c:v>
                </c:pt>
                <c:pt idx="5922">
                  <c:v>296099999999.98419</c:v>
                </c:pt>
                <c:pt idx="5923">
                  <c:v>296149999999.98419</c:v>
                </c:pt>
                <c:pt idx="5924">
                  <c:v>296199999999.98389</c:v>
                </c:pt>
                <c:pt idx="5925">
                  <c:v>296249999999.98389</c:v>
                </c:pt>
                <c:pt idx="5926">
                  <c:v>296299999999.98389</c:v>
                </c:pt>
                <c:pt idx="5927">
                  <c:v>296349999999.98389</c:v>
                </c:pt>
                <c:pt idx="5928">
                  <c:v>296399999999.98389</c:v>
                </c:pt>
                <c:pt idx="5929">
                  <c:v>296449999999.98389</c:v>
                </c:pt>
                <c:pt idx="5930">
                  <c:v>296499999999.98389</c:v>
                </c:pt>
                <c:pt idx="5931">
                  <c:v>296549999999.98383</c:v>
                </c:pt>
                <c:pt idx="5932">
                  <c:v>296599999999.98383</c:v>
                </c:pt>
                <c:pt idx="5933">
                  <c:v>296649999999.98383</c:v>
                </c:pt>
                <c:pt idx="5934">
                  <c:v>296699999999.98383</c:v>
                </c:pt>
                <c:pt idx="5935">
                  <c:v>296749999999.98383</c:v>
                </c:pt>
                <c:pt idx="5936">
                  <c:v>296799999999.98383</c:v>
                </c:pt>
                <c:pt idx="5937">
                  <c:v>296849999999.98376</c:v>
                </c:pt>
                <c:pt idx="5938">
                  <c:v>296899999999.98376</c:v>
                </c:pt>
                <c:pt idx="5939">
                  <c:v>296949999999.98376</c:v>
                </c:pt>
                <c:pt idx="5940">
                  <c:v>296999999999.98376</c:v>
                </c:pt>
                <c:pt idx="5941">
                  <c:v>297049999999.98376</c:v>
                </c:pt>
                <c:pt idx="5942">
                  <c:v>297099999999.98376</c:v>
                </c:pt>
                <c:pt idx="5943">
                  <c:v>297149999999.9837</c:v>
                </c:pt>
                <c:pt idx="5944">
                  <c:v>297199999999.9837</c:v>
                </c:pt>
                <c:pt idx="5945">
                  <c:v>297249999999.9837</c:v>
                </c:pt>
                <c:pt idx="5946">
                  <c:v>297299999999.9837</c:v>
                </c:pt>
                <c:pt idx="5947">
                  <c:v>297349999999.9837</c:v>
                </c:pt>
                <c:pt idx="5948">
                  <c:v>297399999999.9837</c:v>
                </c:pt>
                <c:pt idx="5949">
                  <c:v>297449999999.9837</c:v>
                </c:pt>
                <c:pt idx="5950">
                  <c:v>297499999999.9837</c:v>
                </c:pt>
                <c:pt idx="5951">
                  <c:v>297549999999.9837</c:v>
                </c:pt>
                <c:pt idx="5952">
                  <c:v>297599999999.9837</c:v>
                </c:pt>
                <c:pt idx="5953">
                  <c:v>297649999999.9837</c:v>
                </c:pt>
                <c:pt idx="5954">
                  <c:v>297699999999.9837</c:v>
                </c:pt>
                <c:pt idx="5955">
                  <c:v>297749999999.98358</c:v>
                </c:pt>
                <c:pt idx="5956">
                  <c:v>297799999999.98358</c:v>
                </c:pt>
                <c:pt idx="5957">
                  <c:v>297849999999.98358</c:v>
                </c:pt>
                <c:pt idx="5958">
                  <c:v>297899999999.98358</c:v>
                </c:pt>
                <c:pt idx="5959">
                  <c:v>297949999999.98358</c:v>
                </c:pt>
                <c:pt idx="5960">
                  <c:v>297999999999.98358</c:v>
                </c:pt>
                <c:pt idx="5961">
                  <c:v>298049999999.98352</c:v>
                </c:pt>
                <c:pt idx="5962">
                  <c:v>298099999999.98352</c:v>
                </c:pt>
                <c:pt idx="5963">
                  <c:v>298149999999.98352</c:v>
                </c:pt>
                <c:pt idx="5964">
                  <c:v>298199999999.98352</c:v>
                </c:pt>
                <c:pt idx="5965">
                  <c:v>298249999999.98352</c:v>
                </c:pt>
                <c:pt idx="5966">
                  <c:v>298299999999.98352</c:v>
                </c:pt>
                <c:pt idx="5967">
                  <c:v>298349999999.98352</c:v>
                </c:pt>
                <c:pt idx="5968">
                  <c:v>298399999999.98352</c:v>
                </c:pt>
                <c:pt idx="5969">
                  <c:v>298449999999.98352</c:v>
                </c:pt>
                <c:pt idx="5970">
                  <c:v>298499999999.98352</c:v>
                </c:pt>
                <c:pt idx="5971">
                  <c:v>298549999999.98352</c:v>
                </c:pt>
                <c:pt idx="5972">
                  <c:v>298599999999.98352</c:v>
                </c:pt>
                <c:pt idx="5973">
                  <c:v>298649999999.98352</c:v>
                </c:pt>
                <c:pt idx="5974">
                  <c:v>298699999999.98352</c:v>
                </c:pt>
                <c:pt idx="5975">
                  <c:v>298749999999.98352</c:v>
                </c:pt>
                <c:pt idx="5976">
                  <c:v>298799999999.98352</c:v>
                </c:pt>
                <c:pt idx="5977">
                  <c:v>298849999999.98352</c:v>
                </c:pt>
                <c:pt idx="5978">
                  <c:v>298899999999.98352</c:v>
                </c:pt>
                <c:pt idx="5979">
                  <c:v>298949999999.98352</c:v>
                </c:pt>
                <c:pt idx="5980">
                  <c:v>298999999999.98352</c:v>
                </c:pt>
                <c:pt idx="5981">
                  <c:v>299049999999.98352</c:v>
                </c:pt>
                <c:pt idx="5982">
                  <c:v>299099999999.98352</c:v>
                </c:pt>
                <c:pt idx="5983">
                  <c:v>299149999999.98352</c:v>
                </c:pt>
                <c:pt idx="5984">
                  <c:v>299199999999.98352</c:v>
                </c:pt>
                <c:pt idx="5985">
                  <c:v>299249999999.98352</c:v>
                </c:pt>
                <c:pt idx="5986">
                  <c:v>299299999999.98328</c:v>
                </c:pt>
                <c:pt idx="5987">
                  <c:v>299349999999.98328</c:v>
                </c:pt>
                <c:pt idx="5988">
                  <c:v>299399999999.98328</c:v>
                </c:pt>
                <c:pt idx="5989">
                  <c:v>299449999999.98328</c:v>
                </c:pt>
                <c:pt idx="5990">
                  <c:v>299499999999.98328</c:v>
                </c:pt>
                <c:pt idx="5991">
                  <c:v>299549999999.98328</c:v>
                </c:pt>
                <c:pt idx="5992">
                  <c:v>299599999999.98322</c:v>
                </c:pt>
                <c:pt idx="5993">
                  <c:v>299649999999.98322</c:v>
                </c:pt>
                <c:pt idx="5994">
                  <c:v>299699999999.98322</c:v>
                </c:pt>
                <c:pt idx="5995">
                  <c:v>299749999999.98322</c:v>
                </c:pt>
                <c:pt idx="5996">
                  <c:v>299799999999.98322</c:v>
                </c:pt>
                <c:pt idx="5997">
                  <c:v>299849999999.98322</c:v>
                </c:pt>
                <c:pt idx="5998">
                  <c:v>299899999999.98322</c:v>
                </c:pt>
                <c:pt idx="5999">
                  <c:v>299949999999.98322</c:v>
                </c:pt>
                <c:pt idx="6000">
                  <c:v>299999999999.98322</c:v>
                </c:pt>
                <c:pt idx="6001">
                  <c:v>300049999999.98322</c:v>
                </c:pt>
                <c:pt idx="6002">
                  <c:v>300099999999.98322</c:v>
                </c:pt>
                <c:pt idx="6003">
                  <c:v>300149999999.98322</c:v>
                </c:pt>
                <c:pt idx="6004">
                  <c:v>300199999999.98309</c:v>
                </c:pt>
                <c:pt idx="6005">
                  <c:v>300249999999.98309</c:v>
                </c:pt>
                <c:pt idx="6006">
                  <c:v>300299999999.98309</c:v>
                </c:pt>
                <c:pt idx="6007">
                  <c:v>300349999999.98309</c:v>
                </c:pt>
                <c:pt idx="6008">
                  <c:v>300399999999.98309</c:v>
                </c:pt>
                <c:pt idx="6009">
                  <c:v>300449999999.98309</c:v>
                </c:pt>
                <c:pt idx="6010">
                  <c:v>300499999999.98303</c:v>
                </c:pt>
                <c:pt idx="6011">
                  <c:v>300549999999.98303</c:v>
                </c:pt>
                <c:pt idx="6012">
                  <c:v>300599999999.98303</c:v>
                </c:pt>
                <c:pt idx="6013">
                  <c:v>300649999999.98303</c:v>
                </c:pt>
                <c:pt idx="6014">
                  <c:v>300699999999.98303</c:v>
                </c:pt>
                <c:pt idx="6015">
                  <c:v>300749999999.98303</c:v>
                </c:pt>
                <c:pt idx="6016">
                  <c:v>300799999999.98303</c:v>
                </c:pt>
                <c:pt idx="6017">
                  <c:v>300849999999.98303</c:v>
                </c:pt>
                <c:pt idx="6018">
                  <c:v>300899999999.98303</c:v>
                </c:pt>
                <c:pt idx="6019">
                  <c:v>300949999999.98303</c:v>
                </c:pt>
                <c:pt idx="6020">
                  <c:v>300999999999.98303</c:v>
                </c:pt>
                <c:pt idx="6021">
                  <c:v>301049999999.98303</c:v>
                </c:pt>
                <c:pt idx="6022">
                  <c:v>301099999999.98303</c:v>
                </c:pt>
                <c:pt idx="6023">
                  <c:v>301149999999.98303</c:v>
                </c:pt>
                <c:pt idx="6024">
                  <c:v>301199999999.98303</c:v>
                </c:pt>
                <c:pt idx="6025">
                  <c:v>301249999999.98303</c:v>
                </c:pt>
                <c:pt idx="6026">
                  <c:v>301299999999.98303</c:v>
                </c:pt>
                <c:pt idx="6027">
                  <c:v>301349999999.98303</c:v>
                </c:pt>
                <c:pt idx="6028">
                  <c:v>301399999999.98303</c:v>
                </c:pt>
                <c:pt idx="6029">
                  <c:v>301449999999.98303</c:v>
                </c:pt>
                <c:pt idx="6030">
                  <c:v>301499999999.98303</c:v>
                </c:pt>
                <c:pt idx="6031">
                  <c:v>301549999999.98303</c:v>
                </c:pt>
                <c:pt idx="6032">
                  <c:v>301599999999.98303</c:v>
                </c:pt>
                <c:pt idx="6033">
                  <c:v>301649999999.98303</c:v>
                </c:pt>
                <c:pt idx="6034">
                  <c:v>301699999999.98303</c:v>
                </c:pt>
                <c:pt idx="6035">
                  <c:v>301749999999.98279</c:v>
                </c:pt>
                <c:pt idx="6036">
                  <c:v>301799999999.98279</c:v>
                </c:pt>
                <c:pt idx="6037">
                  <c:v>301849999999.98279</c:v>
                </c:pt>
                <c:pt idx="6038">
                  <c:v>301899999999.98279</c:v>
                </c:pt>
                <c:pt idx="6039">
                  <c:v>301949999999.98279</c:v>
                </c:pt>
                <c:pt idx="6040">
                  <c:v>301999999999.98279</c:v>
                </c:pt>
                <c:pt idx="6041">
                  <c:v>302049999999.98273</c:v>
                </c:pt>
                <c:pt idx="6042">
                  <c:v>302099999999.98273</c:v>
                </c:pt>
                <c:pt idx="6043">
                  <c:v>302149999999.98273</c:v>
                </c:pt>
                <c:pt idx="6044">
                  <c:v>302199999999.98273</c:v>
                </c:pt>
                <c:pt idx="6045">
                  <c:v>302249999999.98273</c:v>
                </c:pt>
                <c:pt idx="6046">
                  <c:v>302299999999.98273</c:v>
                </c:pt>
                <c:pt idx="6047">
                  <c:v>302349999999.98273</c:v>
                </c:pt>
                <c:pt idx="6048">
                  <c:v>302399999999.98273</c:v>
                </c:pt>
                <c:pt idx="6049">
                  <c:v>302449999999.98273</c:v>
                </c:pt>
                <c:pt idx="6050">
                  <c:v>302499999999.98273</c:v>
                </c:pt>
                <c:pt idx="6051">
                  <c:v>302549999999.98273</c:v>
                </c:pt>
                <c:pt idx="6052">
                  <c:v>302599999999.98273</c:v>
                </c:pt>
                <c:pt idx="6053">
                  <c:v>302649999999.98273</c:v>
                </c:pt>
                <c:pt idx="6054">
                  <c:v>302699999999.98273</c:v>
                </c:pt>
                <c:pt idx="6055">
                  <c:v>302749999999.98273</c:v>
                </c:pt>
                <c:pt idx="6056">
                  <c:v>302799999999.98273</c:v>
                </c:pt>
                <c:pt idx="6057">
                  <c:v>302849999999.98273</c:v>
                </c:pt>
                <c:pt idx="6058">
                  <c:v>302899999999.98273</c:v>
                </c:pt>
                <c:pt idx="6059">
                  <c:v>302949999999.98273</c:v>
                </c:pt>
                <c:pt idx="6060">
                  <c:v>302999999999.98273</c:v>
                </c:pt>
                <c:pt idx="6061">
                  <c:v>303049999999.98273</c:v>
                </c:pt>
                <c:pt idx="6062">
                  <c:v>303099999999.98273</c:v>
                </c:pt>
                <c:pt idx="6063">
                  <c:v>303149999999.98273</c:v>
                </c:pt>
                <c:pt idx="6064">
                  <c:v>303199999999.98273</c:v>
                </c:pt>
                <c:pt idx="6065">
                  <c:v>303249999999.98273</c:v>
                </c:pt>
                <c:pt idx="6066">
                  <c:v>303299999999.98273</c:v>
                </c:pt>
                <c:pt idx="6067">
                  <c:v>303349999999.98273</c:v>
                </c:pt>
                <c:pt idx="6068">
                  <c:v>303399999999.98273</c:v>
                </c:pt>
                <c:pt idx="6069">
                  <c:v>303449999999.98273</c:v>
                </c:pt>
                <c:pt idx="6070">
                  <c:v>303499999999.98273</c:v>
                </c:pt>
                <c:pt idx="6071">
                  <c:v>303549999999.98273</c:v>
                </c:pt>
                <c:pt idx="6072">
                  <c:v>303599999999.98267</c:v>
                </c:pt>
                <c:pt idx="6073">
                  <c:v>303649999999.98267</c:v>
                </c:pt>
                <c:pt idx="6074">
                  <c:v>303699999999.98267</c:v>
                </c:pt>
                <c:pt idx="6075">
                  <c:v>303749999999.98267</c:v>
                </c:pt>
                <c:pt idx="6076">
                  <c:v>303799999999.98267</c:v>
                </c:pt>
                <c:pt idx="6077">
                  <c:v>303849999999.98267</c:v>
                </c:pt>
                <c:pt idx="6078">
                  <c:v>303899999999.9826</c:v>
                </c:pt>
                <c:pt idx="6079">
                  <c:v>303949999999.9826</c:v>
                </c:pt>
                <c:pt idx="6080">
                  <c:v>303999999999.9826</c:v>
                </c:pt>
                <c:pt idx="6081">
                  <c:v>304049999999.9826</c:v>
                </c:pt>
                <c:pt idx="6082">
                  <c:v>304099999999.9826</c:v>
                </c:pt>
                <c:pt idx="6083">
                  <c:v>304149999999.9826</c:v>
                </c:pt>
                <c:pt idx="6084">
                  <c:v>304199999999.98254</c:v>
                </c:pt>
                <c:pt idx="6085">
                  <c:v>304249999999.98254</c:v>
                </c:pt>
                <c:pt idx="6086">
                  <c:v>304299999999.98254</c:v>
                </c:pt>
                <c:pt idx="6087">
                  <c:v>304349999999.98254</c:v>
                </c:pt>
                <c:pt idx="6088">
                  <c:v>304399999999.98254</c:v>
                </c:pt>
                <c:pt idx="6089">
                  <c:v>304449999999.98254</c:v>
                </c:pt>
                <c:pt idx="6090">
                  <c:v>304499999999.98248</c:v>
                </c:pt>
                <c:pt idx="6091">
                  <c:v>304549999999.98248</c:v>
                </c:pt>
                <c:pt idx="6092">
                  <c:v>304599999999.98248</c:v>
                </c:pt>
                <c:pt idx="6093">
                  <c:v>304649999999.98248</c:v>
                </c:pt>
                <c:pt idx="6094">
                  <c:v>304699999999.98248</c:v>
                </c:pt>
                <c:pt idx="6095">
                  <c:v>304749999999.98248</c:v>
                </c:pt>
                <c:pt idx="6096">
                  <c:v>304799999999.98242</c:v>
                </c:pt>
                <c:pt idx="6097">
                  <c:v>304849999999.98242</c:v>
                </c:pt>
                <c:pt idx="6098">
                  <c:v>304899999999.98242</c:v>
                </c:pt>
                <c:pt idx="6099">
                  <c:v>304949999999.98242</c:v>
                </c:pt>
                <c:pt idx="6100">
                  <c:v>304999999999.98242</c:v>
                </c:pt>
                <c:pt idx="6101">
                  <c:v>305049999999.98242</c:v>
                </c:pt>
                <c:pt idx="6102">
                  <c:v>305099999999.98236</c:v>
                </c:pt>
                <c:pt idx="6103">
                  <c:v>305149999999.98236</c:v>
                </c:pt>
                <c:pt idx="6104">
                  <c:v>305199999999.98236</c:v>
                </c:pt>
                <c:pt idx="6105">
                  <c:v>305249999999.98236</c:v>
                </c:pt>
                <c:pt idx="6106">
                  <c:v>305299999999.98236</c:v>
                </c:pt>
                <c:pt idx="6107">
                  <c:v>305349999999.98236</c:v>
                </c:pt>
                <c:pt idx="6108">
                  <c:v>305399999999.9823</c:v>
                </c:pt>
                <c:pt idx="6109">
                  <c:v>305449999999.9823</c:v>
                </c:pt>
                <c:pt idx="6110">
                  <c:v>305499999999.9823</c:v>
                </c:pt>
                <c:pt idx="6111">
                  <c:v>305549999999.9823</c:v>
                </c:pt>
                <c:pt idx="6112">
                  <c:v>305599999999.9823</c:v>
                </c:pt>
                <c:pt idx="6113">
                  <c:v>305649999999.9823</c:v>
                </c:pt>
                <c:pt idx="6114">
                  <c:v>305699999999.9823</c:v>
                </c:pt>
                <c:pt idx="6115">
                  <c:v>305749999999.98199</c:v>
                </c:pt>
                <c:pt idx="6116">
                  <c:v>305799999999.98199</c:v>
                </c:pt>
                <c:pt idx="6117">
                  <c:v>305849999999.98199</c:v>
                </c:pt>
                <c:pt idx="6118">
                  <c:v>305899999999.98199</c:v>
                </c:pt>
                <c:pt idx="6119">
                  <c:v>305949999999.98199</c:v>
                </c:pt>
                <c:pt idx="6120">
                  <c:v>305999999999.98199</c:v>
                </c:pt>
                <c:pt idx="6121">
                  <c:v>306049999999.98193</c:v>
                </c:pt>
                <c:pt idx="6122">
                  <c:v>306099999999.98193</c:v>
                </c:pt>
                <c:pt idx="6123">
                  <c:v>306149999999.98193</c:v>
                </c:pt>
                <c:pt idx="6124">
                  <c:v>306199999999.98193</c:v>
                </c:pt>
                <c:pt idx="6125">
                  <c:v>306249999999.98193</c:v>
                </c:pt>
                <c:pt idx="6126">
                  <c:v>306299999999.98193</c:v>
                </c:pt>
                <c:pt idx="6127">
                  <c:v>306349999999.98187</c:v>
                </c:pt>
                <c:pt idx="6128">
                  <c:v>306399999999.98187</c:v>
                </c:pt>
                <c:pt idx="6129">
                  <c:v>306449999999.98187</c:v>
                </c:pt>
                <c:pt idx="6130">
                  <c:v>306499999999.98187</c:v>
                </c:pt>
                <c:pt idx="6131">
                  <c:v>306549999999.98187</c:v>
                </c:pt>
                <c:pt idx="6132">
                  <c:v>306599999999.98187</c:v>
                </c:pt>
                <c:pt idx="6133">
                  <c:v>306649999999.98181</c:v>
                </c:pt>
                <c:pt idx="6134">
                  <c:v>306699999999.98181</c:v>
                </c:pt>
                <c:pt idx="6135">
                  <c:v>306749999999.98181</c:v>
                </c:pt>
                <c:pt idx="6136">
                  <c:v>306799999999.98181</c:v>
                </c:pt>
                <c:pt idx="6137">
                  <c:v>306849999999.98181</c:v>
                </c:pt>
                <c:pt idx="6138">
                  <c:v>306899999999.98181</c:v>
                </c:pt>
                <c:pt idx="6139">
                  <c:v>306949999999.98175</c:v>
                </c:pt>
                <c:pt idx="6140">
                  <c:v>306999999999.98175</c:v>
                </c:pt>
                <c:pt idx="6141">
                  <c:v>307049999999.98175</c:v>
                </c:pt>
                <c:pt idx="6142">
                  <c:v>307099999999.98175</c:v>
                </c:pt>
                <c:pt idx="6143">
                  <c:v>307149999999.98175</c:v>
                </c:pt>
                <c:pt idx="6144">
                  <c:v>307199999999.98175</c:v>
                </c:pt>
                <c:pt idx="6145">
                  <c:v>307249999999.98169</c:v>
                </c:pt>
                <c:pt idx="6146">
                  <c:v>307299999999.98169</c:v>
                </c:pt>
                <c:pt idx="6147">
                  <c:v>307349999999.98169</c:v>
                </c:pt>
                <c:pt idx="6148">
                  <c:v>307399999999.98169</c:v>
                </c:pt>
                <c:pt idx="6149">
                  <c:v>307449999999.98169</c:v>
                </c:pt>
                <c:pt idx="6150">
                  <c:v>307499999999.98169</c:v>
                </c:pt>
                <c:pt idx="6151">
                  <c:v>307549999999.98163</c:v>
                </c:pt>
                <c:pt idx="6152">
                  <c:v>307599999999.98163</c:v>
                </c:pt>
                <c:pt idx="6153">
                  <c:v>307649999999.98163</c:v>
                </c:pt>
                <c:pt idx="6154">
                  <c:v>307699999999.98163</c:v>
                </c:pt>
                <c:pt idx="6155">
                  <c:v>307749999999.98163</c:v>
                </c:pt>
                <c:pt idx="6156">
                  <c:v>307799999999.98163</c:v>
                </c:pt>
                <c:pt idx="6157">
                  <c:v>307849999999.98163</c:v>
                </c:pt>
                <c:pt idx="6158">
                  <c:v>307899999999.98157</c:v>
                </c:pt>
                <c:pt idx="6159">
                  <c:v>307949999999.98157</c:v>
                </c:pt>
                <c:pt idx="6160">
                  <c:v>307999999999.98157</c:v>
                </c:pt>
                <c:pt idx="6161">
                  <c:v>308049999999.98157</c:v>
                </c:pt>
                <c:pt idx="6162">
                  <c:v>308099999999.98157</c:v>
                </c:pt>
                <c:pt idx="6163">
                  <c:v>308149999999.98157</c:v>
                </c:pt>
                <c:pt idx="6164">
                  <c:v>308199999999.98151</c:v>
                </c:pt>
                <c:pt idx="6165">
                  <c:v>308249999999.98151</c:v>
                </c:pt>
                <c:pt idx="6166">
                  <c:v>308299999999.98151</c:v>
                </c:pt>
                <c:pt idx="6167">
                  <c:v>308349999999.98151</c:v>
                </c:pt>
                <c:pt idx="6168">
                  <c:v>308399999999.98151</c:v>
                </c:pt>
                <c:pt idx="6169">
                  <c:v>308449999999.98151</c:v>
                </c:pt>
                <c:pt idx="6170">
                  <c:v>308499999999.98151</c:v>
                </c:pt>
                <c:pt idx="6171">
                  <c:v>308549999999.98151</c:v>
                </c:pt>
                <c:pt idx="6172">
                  <c:v>308599999999.98151</c:v>
                </c:pt>
                <c:pt idx="6173">
                  <c:v>308649999999.98151</c:v>
                </c:pt>
                <c:pt idx="6174">
                  <c:v>308699999999.98151</c:v>
                </c:pt>
                <c:pt idx="6175">
                  <c:v>308749999999.98151</c:v>
                </c:pt>
                <c:pt idx="6176">
                  <c:v>308799999999.98138</c:v>
                </c:pt>
                <c:pt idx="6177">
                  <c:v>308849999999.98138</c:v>
                </c:pt>
                <c:pt idx="6178">
                  <c:v>308899999999.98138</c:v>
                </c:pt>
                <c:pt idx="6179">
                  <c:v>308949999999.98138</c:v>
                </c:pt>
                <c:pt idx="6180">
                  <c:v>308999999999.98138</c:v>
                </c:pt>
                <c:pt idx="6181">
                  <c:v>309049999999.98138</c:v>
                </c:pt>
                <c:pt idx="6182">
                  <c:v>309099999999.98132</c:v>
                </c:pt>
                <c:pt idx="6183">
                  <c:v>309149999999.98132</c:v>
                </c:pt>
                <c:pt idx="6184">
                  <c:v>309199999999.98132</c:v>
                </c:pt>
                <c:pt idx="6185">
                  <c:v>309249999999.98132</c:v>
                </c:pt>
                <c:pt idx="6186">
                  <c:v>309299999999.98132</c:v>
                </c:pt>
                <c:pt idx="6187">
                  <c:v>309349999999.98132</c:v>
                </c:pt>
                <c:pt idx="6188">
                  <c:v>309399999999.98126</c:v>
                </c:pt>
                <c:pt idx="6189">
                  <c:v>309449999999.98126</c:v>
                </c:pt>
                <c:pt idx="6190">
                  <c:v>309499999999.98126</c:v>
                </c:pt>
                <c:pt idx="6191">
                  <c:v>309549999999.98126</c:v>
                </c:pt>
                <c:pt idx="6192">
                  <c:v>309599999999.98126</c:v>
                </c:pt>
                <c:pt idx="6193">
                  <c:v>309649999999.98126</c:v>
                </c:pt>
                <c:pt idx="6194">
                  <c:v>309699999999.9812</c:v>
                </c:pt>
                <c:pt idx="6195">
                  <c:v>309749999999.9812</c:v>
                </c:pt>
                <c:pt idx="6196">
                  <c:v>309799999999.9812</c:v>
                </c:pt>
                <c:pt idx="6197">
                  <c:v>309849999999.9812</c:v>
                </c:pt>
                <c:pt idx="6198">
                  <c:v>309899999999.9812</c:v>
                </c:pt>
                <c:pt idx="6199">
                  <c:v>309949999999.9812</c:v>
                </c:pt>
                <c:pt idx="6200">
                  <c:v>309999999999.9812</c:v>
                </c:pt>
                <c:pt idx="6201">
                  <c:v>310049999999.9812</c:v>
                </c:pt>
                <c:pt idx="6202">
                  <c:v>310099999999.9812</c:v>
                </c:pt>
                <c:pt idx="6203">
                  <c:v>310149999999.9812</c:v>
                </c:pt>
                <c:pt idx="6204">
                  <c:v>310199999999.9812</c:v>
                </c:pt>
                <c:pt idx="6205">
                  <c:v>310249999999.9812</c:v>
                </c:pt>
                <c:pt idx="6206">
                  <c:v>310299999999.9812</c:v>
                </c:pt>
                <c:pt idx="6207">
                  <c:v>310349999999.98108</c:v>
                </c:pt>
                <c:pt idx="6208">
                  <c:v>310399999999.98108</c:v>
                </c:pt>
                <c:pt idx="6209">
                  <c:v>310449999999.98108</c:v>
                </c:pt>
                <c:pt idx="6210">
                  <c:v>310499999999.98108</c:v>
                </c:pt>
                <c:pt idx="6211">
                  <c:v>310549999999.98108</c:v>
                </c:pt>
                <c:pt idx="6212">
                  <c:v>310599999999.98108</c:v>
                </c:pt>
                <c:pt idx="6213">
                  <c:v>310649999999.98102</c:v>
                </c:pt>
                <c:pt idx="6214">
                  <c:v>310699999999.98102</c:v>
                </c:pt>
                <c:pt idx="6215">
                  <c:v>310749999999.98102</c:v>
                </c:pt>
                <c:pt idx="6216">
                  <c:v>310799999999.98102</c:v>
                </c:pt>
                <c:pt idx="6217">
                  <c:v>310849999999.98102</c:v>
                </c:pt>
                <c:pt idx="6218">
                  <c:v>310899999999.98102</c:v>
                </c:pt>
                <c:pt idx="6219">
                  <c:v>310949999999.98102</c:v>
                </c:pt>
                <c:pt idx="6220">
                  <c:v>310999999999.98102</c:v>
                </c:pt>
                <c:pt idx="6221">
                  <c:v>311049999999.98102</c:v>
                </c:pt>
                <c:pt idx="6222">
                  <c:v>311099999999.98102</c:v>
                </c:pt>
                <c:pt idx="6223">
                  <c:v>311149999999.98102</c:v>
                </c:pt>
                <c:pt idx="6224">
                  <c:v>311199999999.98102</c:v>
                </c:pt>
                <c:pt idx="6225">
                  <c:v>311249999999.98102</c:v>
                </c:pt>
                <c:pt idx="6226">
                  <c:v>311299999999.98102</c:v>
                </c:pt>
                <c:pt idx="6227">
                  <c:v>311349999999.98102</c:v>
                </c:pt>
                <c:pt idx="6228">
                  <c:v>311399999999.98102</c:v>
                </c:pt>
                <c:pt idx="6229">
                  <c:v>311449999999.98102</c:v>
                </c:pt>
                <c:pt idx="6230">
                  <c:v>311499999999.98102</c:v>
                </c:pt>
                <c:pt idx="6231">
                  <c:v>311549999999.98083</c:v>
                </c:pt>
                <c:pt idx="6232">
                  <c:v>311599999999.98083</c:v>
                </c:pt>
                <c:pt idx="6233">
                  <c:v>311649999999.98083</c:v>
                </c:pt>
                <c:pt idx="6234">
                  <c:v>311699999999.98083</c:v>
                </c:pt>
                <c:pt idx="6235">
                  <c:v>311749999999.98083</c:v>
                </c:pt>
                <c:pt idx="6236">
                  <c:v>311799999999.98083</c:v>
                </c:pt>
                <c:pt idx="6237">
                  <c:v>311849999999.98077</c:v>
                </c:pt>
                <c:pt idx="6238">
                  <c:v>311899999999.98077</c:v>
                </c:pt>
                <c:pt idx="6239">
                  <c:v>311949999999.98077</c:v>
                </c:pt>
                <c:pt idx="6240">
                  <c:v>311999999999.98077</c:v>
                </c:pt>
                <c:pt idx="6241">
                  <c:v>312049999999.98077</c:v>
                </c:pt>
                <c:pt idx="6242">
                  <c:v>312099999999.98077</c:v>
                </c:pt>
                <c:pt idx="6243">
                  <c:v>312149999999.98071</c:v>
                </c:pt>
                <c:pt idx="6244">
                  <c:v>312199999999.98071</c:v>
                </c:pt>
                <c:pt idx="6245">
                  <c:v>312249999999.98071</c:v>
                </c:pt>
                <c:pt idx="6246">
                  <c:v>312299999999.98071</c:v>
                </c:pt>
                <c:pt idx="6247">
                  <c:v>312349999999.98071</c:v>
                </c:pt>
                <c:pt idx="6248">
                  <c:v>312399999999.98071</c:v>
                </c:pt>
                <c:pt idx="6249">
                  <c:v>312449999999.98071</c:v>
                </c:pt>
                <c:pt idx="6250">
                  <c:v>312499999999.98071</c:v>
                </c:pt>
                <c:pt idx="6251">
                  <c:v>312549999999.98071</c:v>
                </c:pt>
                <c:pt idx="6252">
                  <c:v>312599999999.98071</c:v>
                </c:pt>
                <c:pt idx="6253">
                  <c:v>312649999999.98071</c:v>
                </c:pt>
                <c:pt idx="6254">
                  <c:v>312699999999.98071</c:v>
                </c:pt>
                <c:pt idx="6255">
                  <c:v>312749999999.98071</c:v>
                </c:pt>
                <c:pt idx="6256">
                  <c:v>312799999999.98059</c:v>
                </c:pt>
                <c:pt idx="6257">
                  <c:v>312849999999.98059</c:v>
                </c:pt>
                <c:pt idx="6258">
                  <c:v>312899999999.98059</c:v>
                </c:pt>
                <c:pt idx="6259">
                  <c:v>312949999999.98059</c:v>
                </c:pt>
                <c:pt idx="6260">
                  <c:v>312999999999.98059</c:v>
                </c:pt>
                <c:pt idx="6261">
                  <c:v>313049999999.98059</c:v>
                </c:pt>
                <c:pt idx="6262">
                  <c:v>313099999999.98053</c:v>
                </c:pt>
                <c:pt idx="6263">
                  <c:v>313149999999.98053</c:v>
                </c:pt>
                <c:pt idx="6264">
                  <c:v>313199999999.98053</c:v>
                </c:pt>
                <c:pt idx="6265">
                  <c:v>313249999999.98053</c:v>
                </c:pt>
                <c:pt idx="6266">
                  <c:v>313299999999.98053</c:v>
                </c:pt>
                <c:pt idx="6267">
                  <c:v>313349999999.98053</c:v>
                </c:pt>
                <c:pt idx="6268">
                  <c:v>313399999999.98053</c:v>
                </c:pt>
                <c:pt idx="6269">
                  <c:v>313449999999.98053</c:v>
                </c:pt>
                <c:pt idx="6270">
                  <c:v>313499999999.98053</c:v>
                </c:pt>
                <c:pt idx="6271">
                  <c:v>313549999999.98053</c:v>
                </c:pt>
                <c:pt idx="6272">
                  <c:v>313599999999.98053</c:v>
                </c:pt>
                <c:pt idx="6273">
                  <c:v>313649999999.98053</c:v>
                </c:pt>
                <c:pt idx="6274">
                  <c:v>313699999999.98053</c:v>
                </c:pt>
                <c:pt idx="6275">
                  <c:v>313749999999.98053</c:v>
                </c:pt>
                <c:pt idx="6276">
                  <c:v>313799999999.98053</c:v>
                </c:pt>
                <c:pt idx="6277">
                  <c:v>313849999999.98053</c:v>
                </c:pt>
                <c:pt idx="6278">
                  <c:v>313899999999.98053</c:v>
                </c:pt>
                <c:pt idx="6279">
                  <c:v>313949999999.98053</c:v>
                </c:pt>
                <c:pt idx="6280">
                  <c:v>313999999999.98053</c:v>
                </c:pt>
                <c:pt idx="6281">
                  <c:v>314049999999.98053</c:v>
                </c:pt>
                <c:pt idx="6282">
                  <c:v>314099999999.98053</c:v>
                </c:pt>
                <c:pt idx="6283">
                  <c:v>314149999999.98053</c:v>
                </c:pt>
                <c:pt idx="6284">
                  <c:v>314199999999.98053</c:v>
                </c:pt>
                <c:pt idx="6285">
                  <c:v>314249999999.98053</c:v>
                </c:pt>
                <c:pt idx="6286">
                  <c:v>314299999999.98029</c:v>
                </c:pt>
                <c:pt idx="6287">
                  <c:v>314349999999.98029</c:v>
                </c:pt>
                <c:pt idx="6288">
                  <c:v>314399999999.98029</c:v>
                </c:pt>
                <c:pt idx="6289">
                  <c:v>314449999999.98029</c:v>
                </c:pt>
                <c:pt idx="6290">
                  <c:v>314499999999.98029</c:v>
                </c:pt>
                <c:pt idx="6291">
                  <c:v>314549999999.98029</c:v>
                </c:pt>
                <c:pt idx="6292">
                  <c:v>314599999999.98029</c:v>
                </c:pt>
                <c:pt idx="6293">
                  <c:v>314649999999.98022</c:v>
                </c:pt>
                <c:pt idx="6294">
                  <c:v>314699999999.98022</c:v>
                </c:pt>
                <c:pt idx="6295">
                  <c:v>314749999999.98022</c:v>
                </c:pt>
                <c:pt idx="6296">
                  <c:v>314799999999.98022</c:v>
                </c:pt>
                <c:pt idx="6297">
                  <c:v>314849999999.98022</c:v>
                </c:pt>
                <c:pt idx="6298">
                  <c:v>314899999999.98022</c:v>
                </c:pt>
                <c:pt idx="6299">
                  <c:v>314949999999.98022</c:v>
                </c:pt>
                <c:pt idx="6300">
                  <c:v>314999999999.98022</c:v>
                </c:pt>
                <c:pt idx="6301">
                  <c:v>315049999999.98022</c:v>
                </c:pt>
                <c:pt idx="6302">
                  <c:v>315099999999.98022</c:v>
                </c:pt>
                <c:pt idx="6303">
                  <c:v>315149999999.98022</c:v>
                </c:pt>
                <c:pt idx="6304">
                  <c:v>315199999999.98022</c:v>
                </c:pt>
                <c:pt idx="6305">
                  <c:v>315249999999.98022</c:v>
                </c:pt>
                <c:pt idx="6306">
                  <c:v>315299999999.98022</c:v>
                </c:pt>
                <c:pt idx="6307">
                  <c:v>315349999999.98022</c:v>
                </c:pt>
                <c:pt idx="6308">
                  <c:v>315399999999.98022</c:v>
                </c:pt>
                <c:pt idx="6309">
                  <c:v>315449999999.98022</c:v>
                </c:pt>
                <c:pt idx="6310">
                  <c:v>315499999999.98022</c:v>
                </c:pt>
                <c:pt idx="6311">
                  <c:v>315549999999.98022</c:v>
                </c:pt>
                <c:pt idx="6312">
                  <c:v>315599999999.98022</c:v>
                </c:pt>
                <c:pt idx="6313">
                  <c:v>315649999999.98022</c:v>
                </c:pt>
                <c:pt idx="6314">
                  <c:v>315699999999.98022</c:v>
                </c:pt>
                <c:pt idx="6315">
                  <c:v>315749999999.98022</c:v>
                </c:pt>
                <c:pt idx="6316">
                  <c:v>315799999999.98022</c:v>
                </c:pt>
                <c:pt idx="6317">
                  <c:v>315849999999.97998</c:v>
                </c:pt>
                <c:pt idx="6318">
                  <c:v>315899999999.97998</c:v>
                </c:pt>
                <c:pt idx="6319">
                  <c:v>315949999999.97998</c:v>
                </c:pt>
                <c:pt idx="6320">
                  <c:v>315999999999.97998</c:v>
                </c:pt>
                <c:pt idx="6321">
                  <c:v>316049999999.97998</c:v>
                </c:pt>
                <c:pt idx="6322">
                  <c:v>316099999999.97998</c:v>
                </c:pt>
                <c:pt idx="6323">
                  <c:v>316149999999.97992</c:v>
                </c:pt>
                <c:pt idx="6324">
                  <c:v>316199999999.97992</c:v>
                </c:pt>
                <c:pt idx="6325">
                  <c:v>316249999999.97992</c:v>
                </c:pt>
                <c:pt idx="6326">
                  <c:v>316299999999.97992</c:v>
                </c:pt>
                <c:pt idx="6327">
                  <c:v>316349999999.97992</c:v>
                </c:pt>
                <c:pt idx="6328">
                  <c:v>316399999999.97992</c:v>
                </c:pt>
                <c:pt idx="6329">
                  <c:v>316449999999.97986</c:v>
                </c:pt>
                <c:pt idx="6330">
                  <c:v>316499999999.97986</c:v>
                </c:pt>
                <c:pt idx="6331">
                  <c:v>316549999999.97986</c:v>
                </c:pt>
                <c:pt idx="6332">
                  <c:v>316599999999.97986</c:v>
                </c:pt>
                <c:pt idx="6333">
                  <c:v>316649999999.97986</c:v>
                </c:pt>
                <c:pt idx="6334">
                  <c:v>316699999999.97986</c:v>
                </c:pt>
                <c:pt idx="6335">
                  <c:v>316749999999.9798</c:v>
                </c:pt>
                <c:pt idx="6336">
                  <c:v>316799999999.9798</c:v>
                </c:pt>
                <c:pt idx="6337">
                  <c:v>316849999999.9798</c:v>
                </c:pt>
                <c:pt idx="6338">
                  <c:v>316899999999.9798</c:v>
                </c:pt>
                <c:pt idx="6339">
                  <c:v>316949999999.9798</c:v>
                </c:pt>
                <c:pt idx="6340">
                  <c:v>316999999999.9798</c:v>
                </c:pt>
                <c:pt idx="6341">
                  <c:v>317049999999.9798</c:v>
                </c:pt>
                <c:pt idx="6342">
                  <c:v>317099999999.97974</c:v>
                </c:pt>
                <c:pt idx="6343">
                  <c:v>317149999999.97974</c:v>
                </c:pt>
                <c:pt idx="6344">
                  <c:v>317199999999.97974</c:v>
                </c:pt>
                <c:pt idx="6345">
                  <c:v>317249999999.97974</c:v>
                </c:pt>
                <c:pt idx="6346">
                  <c:v>317299999999.97974</c:v>
                </c:pt>
                <c:pt idx="6347">
                  <c:v>317349999999.97974</c:v>
                </c:pt>
                <c:pt idx="6348">
                  <c:v>317399999999.97968</c:v>
                </c:pt>
                <c:pt idx="6349">
                  <c:v>317449999999.97968</c:v>
                </c:pt>
                <c:pt idx="6350">
                  <c:v>317499999999.97968</c:v>
                </c:pt>
                <c:pt idx="6351">
                  <c:v>317549999999.97968</c:v>
                </c:pt>
                <c:pt idx="6352">
                  <c:v>317599999999.97968</c:v>
                </c:pt>
                <c:pt idx="6353">
                  <c:v>317649999999.97968</c:v>
                </c:pt>
                <c:pt idx="6354">
                  <c:v>317699999999.97961</c:v>
                </c:pt>
                <c:pt idx="6355">
                  <c:v>317749999999.97961</c:v>
                </c:pt>
                <c:pt idx="6356">
                  <c:v>317799999999.97961</c:v>
                </c:pt>
                <c:pt idx="6357">
                  <c:v>317849999999.97961</c:v>
                </c:pt>
                <c:pt idx="6358">
                  <c:v>317899999999.97961</c:v>
                </c:pt>
                <c:pt idx="6359">
                  <c:v>317949999999.97961</c:v>
                </c:pt>
                <c:pt idx="6360">
                  <c:v>317999999999.97955</c:v>
                </c:pt>
                <c:pt idx="6361">
                  <c:v>318049999999.97955</c:v>
                </c:pt>
                <c:pt idx="6362">
                  <c:v>318099999999.97955</c:v>
                </c:pt>
                <c:pt idx="6363">
                  <c:v>318149999999.97955</c:v>
                </c:pt>
                <c:pt idx="6364">
                  <c:v>318199999999.97955</c:v>
                </c:pt>
                <c:pt idx="6365">
                  <c:v>318249999999.97955</c:v>
                </c:pt>
                <c:pt idx="6366">
                  <c:v>318299999999.97949</c:v>
                </c:pt>
                <c:pt idx="6367">
                  <c:v>318349999999.97949</c:v>
                </c:pt>
                <c:pt idx="6368">
                  <c:v>318399999999.97949</c:v>
                </c:pt>
                <c:pt idx="6369">
                  <c:v>318449999999.97949</c:v>
                </c:pt>
                <c:pt idx="6370">
                  <c:v>318499999999.97949</c:v>
                </c:pt>
                <c:pt idx="6371">
                  <c:v>318549999999.97949</c:v>
                </c:pt>
                <c:pt idx="6372">
                  <c:v>318599999999.97943</c:v>
                </c:pt>
                <c:pt idx="6373">
                  <c:v>318649999999.97943</c:v>
                </c:pt>
                <c:pt idx="6374">
                  <c:v>318699999999.97943</c:v>
                </c:pt>
                <c:pt idx="6375">
                  <c:v>318749999999.97943</c:v>
                </c:pt>
                <c:pt idx="6376">
                  <c:v>318799999999.97943</c:v>
                </c:pt>
                <c:pt idx="6377">
                  <c:v>318849999999.97943</c:v>
                </c:pt>
                <c:pt idx="6378">
                  <c:v>318899999999.97937</c:v>
                </c:pt>
                <c:pt idx="6379">
                  <c:v>318949999999.97937</c:v>
                </c:pt>
                <c:pt idx="6380">
                  <c:v>318999999999.97937</c:v>
                </c:pt>
                <c:pt idx="6381">
                  <c:v>319049999999.97937</c:v>
                </c:pt>
                <c:pt idx="6382">
                  <c:v>319099999999.97937</c:v>
                </c:pt>
                <c:pt idx="6383">
                  <c:v>319149999999.97937</c:v>
                </c:pt>
                <c:pt idx="6384">
                  <c:v>319199999999.97937</c:v>
                </c:pt>
                <c:pt idx="6385">
                  <c:v>319249999999.97931</c:v>
                </c:pt>
                <c:pt idx="6386">
                  <c:v>319299999999.97931</c:v>
                </c:pt>
                <c:pt idx="6387">
                  <c:v>319349999999.97931</c:v>
                </c:pt>
                <c:pt idx="6388">
                  <c:v>319399999999.97931</c:v>
                </c:pt>
                <c:pt idx="6389">
                  <c:v>319449999999.97931</c:v>
                </c:pt>
                <c:pt idx="6390">
                  <c:v>319499999999.97931</c:v>
                </c:pt>
                <c:pt idx="6391">
                  <c:v>319549999999.97925</c:v>
                </c:pt>
                <c:pt idx="6392">
                  <c:v>319599999999.97925</c:v>
                </c:pt>
                <c:pt idx="6393">
                  <c:v>319649999999.97925</c:v>
                </c:pt>
                <c:pt idx="6394">
                  <c:v>319699999999.97925</c:v>
                </c:pt>
                <c:pt idx="6395">
                  <c:v>319749999999.97925</c:v>
                </c:pt>
                <c:pt idx="6396">
                  <c:v>319799999999.97925</c:v>
                </c:pt>
                <c:pt idx="6397">
                  <c:v>319849999999.97919</c:v>
                </c:pt>
                <c:pt idx="6398">
                  <c:v>319899999999.97919</c:v>
                </c:pt>
                <c:pt idx="6399">
                  <c:v>319949999999.97919</c:v>
                </c:pt>
                <c:pt idx="6400">
                  <c:v>319999999999.97919</c:v>
                </c:pt>
                <c:pt idx="6401">
                  <c:v>320049999999.97919</c:v>
                </c:pt>
                <c:pt idx="6402">
                  <c:v>320099999999.97925</c:v>
                </c:pt>
                <c:pt idx="6403">
                  <c:v>320149999999.97925</c:v>
                </c:pt>
                <c:pt idx="6404">
                  <c:v>320199999999.97931</c:v>
                </c:pt>
                <c:pt idx="6405">
                  <c:v>320249999999.97931</c:v>
                </c:pt>
                <c:pt idx="6406">
                  <c:v>320299999999.97931</c:v>
                </c:pt>
                <c:pt idx="6407">
                  <c:v>320349999999.97937</c:v>
                </c:pt>
                <c:pt idx="6408">
                  <c:v>320399999999.97937</c:v>
                </c:pt>
                <c:pt idx="6409">
                  <c:v>320449999999.97943</c:v>
                </c:pt>
                <c:pt idx="6410">
                  <c:v>320499999999.97943</c:v>
                </c:pt>
                <c:pt idx="6411">
                  <c:v>320549999999.97949</c:v>
                </c:pt>
                <c:pt idx="6412">
                  <c:v>320599999999.97949</c:v>
                </c:pt>
                <c:pt idx="6413">
                  <c:v>320649999999.97949</c:v>
                </c:pt>
                <c:pt idx="6414">
                  <c:v>320699999999.97955</c:v>
                </c:pt>
                <c:pt idx="6415">
                  <c:v>320749999999.97955</c:v>
                </c:pt>
                <c:pt idx="6416">
                  <c:v>320799999999.97961</c:v>
                </c:pt>
                <c:pt idx="6417">
                  <c:v>320849999999.97961</c:v>
                </c:pt>
                <c:pt idx="6418">
                  <c:v>320899999999.97961</c:v>
                </c:pt>
                <c:pt idx="6419">
                  <c:v>320949999999.97968</c:v>
                </c:pt>
                <c:pt idx="6420">
                  <c:v>320999999999.97968</c:v>
                </c:pt>
                <c:pt idx="6421">
                  <c:v>321049999999.97974</c:v>
                </c:pt>
                <c:pt idx="6422">
                  <c:v>321099999999.97974</c:v>
                </c:pt>
                <c:pt idx="6423">
                  <c:v>321149999999.9798</c:v>
                </c:pt>
                <c:pt idx="6424">
                  <c:v>321199999999.9798</c:v>
                </c:pt>
                <c:pt idx="6425">
                  <c:v>321249999999.9798</c:v>
                </c:pt>
                <c:pt idx="6426">
                  <c:v>321299999999.97986</c:v>
                </c:pt>
                <c:pt idx="6427">
                  <c:v>321349999999.97986</c:v>
                </c:pt>
                <c:pt idx="6428">
                  <c:v>321399999999.97992</c:v>
                </c:pt>
                <c:pt idx="6429">
                  <c:v>321449999999.97992</c:v>
                </c:pt>
                <c:pt idx="6430">
                  <c:v>321499999999.97992</c:v>
                </c:pt>
                <c:pt idx="6431">
                  <c:v>321549999999.97998</c:v>
                </c:pt>
                <c:pt idx="6432">
                  <c:v>321599999999.97998</c:v>
                </c:pt>
                <c:pt idx="6433">
                  <c:v>321649999999.98022</c:v>
                </c:pt>
                <c:pt idx="6434">
                  <c:v>321699999999.98022</c:v>
                </c:pt>
                <c:pt idx="6435">
                  <c:v>321749999999.98022</c:v>
                </c:pt>
                <c:pt idx="6436">
                  <c:v>321799999999.98022</c:v>
                </c:pt>
                <c:pt idx="6437">
                  <c:v>321849999999.98022</c:v>
                </c:pt>
                <c:pt idx="6438">
                  <c:v>321899999999.98022</c:v>
                </c:pt>
                <c:pt idx="6439">
                  <c:v>321949999999.98022</c:v>
                </c:pt>
                <c:pt idx="6440">
                  <c:v>321999999999.98022</c:v>
                </c:pt>
                <c:pt idx="6441">
                  <c:v>322049999999.98022</c:v>
                </c:pt>
                <c:pt idx="6442">
                  <c:v>322099999999.98029</c:v>
                </c:pt>
                <c:pt idx="6443">
                  <c:v>322149999999.98029</c:v>
                </c:pt>
                <c:pt idx="6444">
                  <c:v>322199999999.98029</c:v>
                </c:pt>
                <c:pt idx="6445">
                  <c:v>322249999999.98053</c:v>
                </c:pt>
                <c:pt idx="6446">
                  <c:v>322299999999.98053</c:v>
                </c:pt>
                <c:pt idx="6447">
                  <c:v>322349999999.98053</c:v>
                </c:pt>
                <c:pt idx="6448">
                  <c:v>322399999999.98053</c:v>
                </c:pt>
                <c:pt idx="6449">
                  <c:v>322449999999.98053</c:v>
                </c:pt>
                <c:pt idx="6450">
                  <c:v>322499999999.98053</c:v>
                </c:pt>
                <c:pt idx="6451">
                  <c:v>322549999999.98053</c:v>
                </c:pt>
                <c:pt idx="6452">
                  <c:v>322599999999.98053</c:v>
                </c:pt>
                <c:pt idx="6453">
                  <c:v>322649999999.98053</c:v>
                </c:pt>
                <c:pt idx="6454">
                  <c:v>322699999999.98059</c:v>
                </c:pt>
                <c:pt idx="6455">
                  <c:v>322749999999.98059</c:v>
                </c:pt>
                <c:pt idx="6456">
                  <c:v>322799999999.98059</c:v>
                </c:pt>
                <c:pt idx="6457">
                  <c:v>322849999999.98071</c:v>
                </c:pt>
                <c:pt idx="6458">
                  <c:v>322899999999.98071</c:v>
                </c:pt>
                <c:pt idx="6459">
                  <c:v>322949999999.98071</c:v>
                </c:pt>
                <c:pt idx="6460">
                  <c:v>322999999999.98071</c:v>
                </c:pt>
                <c:pt idx="6461">
                  <c:v>323049999999.98071</c:v>
                </c:pt>
                <c:pt idx="6462">
                  <c:v>323099999999.98077</c:v>
                </c:pt>
                <c:pt idx="6463">
                  <c:v>323149999999.98077</c:v>
                </c:pt>
                <c:pt idx="6464">
                  <c:v>323199999999.98083</c:v>
                </c:pt>
                <c:pt idx="6465">
                  <c:v>323249999999.98083</c:v>
                </c:pt>
                <c:pt idx="6466">
                  <c:v>323299999999.98102</c:v>
                </c:pt>
                <c:pt idx="6467">
                  <c:v>323349999999.98102</c:v>
                </c:pt>
                <c:pt idx="6468">
                  <c:v>323399999999.98102</c:v>
                </c:pt>
                <c:pt idx="6469">
                  <c:v>323449999999.98102</c:v>
                </c:pt>
                <c:pt idx="6470">
                  <c:v>323499999999.98102</c:v>
                </c:pt>
                <c:pt idx="6471">
                  <c:v>323549999999.98102</c:v>
                </c:pt>
                <c:pt idx="6472">
                  <c:v>323599999999.98102</c:v>
                </c:pt>
                <c:pt idx="6473">
                  <c:v>323649999999.98102</c:v>
                </c:pt>
                <c:pt idx="6474">
                  <c:v>323699999999.98108</c:v>
                </c:pt>
                <c:pt idx="6475">
                  <c:v>323749999999.98108</c:v>
                </c:pt>
                <c:pt idx="6476">
                  <c:v>323799999999.9812</c:v>
                </c:pt>
                <c:pt idx="6477">
                  <c:v>323849999999.9812</c:v>
                </c:pt>
                <c:pt idx="6478">
                  <c:v>323899999999.9812</c:v>
                </c:pt>
                <c:pt idx="6479">
                  <c:v>323949999999.9812</c:v>
                </c:pt>
                <c:pt idx="6480">
                  <c:v>323999999999.9812</c:v>
                </c:pt>
                <c:pt idx="6481">
                  <c:v>324049999999.98126</c:v>
                </c:pt>
                <c:pt idx="6482">
                  <c:v>324099999999.98126</c:v>
                </c:pt>
                <c:pt idx="6483">
                  <c:v>324149999999.98132</c:v>
                </c:pt>
                <c:pt idx="6484">
                  <c:v>324199999999.98132</c:v>
                </c:pt>
                <c:pt idx="6485">
                  <c:v>324249999999.98138</c:v>
                </c:pt>
                <c:pt idx="6486">
                  <c:v>324299999999.98138</c:v>
                </c:pt>
                <c:pt idx="6487">
                  <c:v>324349999999.98138</c:v>
                </c:pt>
                <c:pt idx="6488">
                  <c:v>324399999999.98151</c:v>
                </c:pt>
                <c:pt idx="6489">
                  <c:v>324449999999.98151</c:v>
                </c:pt>
                <c:pt idx="6490">
                  <c:v>324499999999.98151</c:v>
                </c:pt>
                <c:pt idx="6491">
                  <c:v>324549999999.98151</c:v>
                </c:pt>
                <c:pt idx="6492">
                  <c:v>324599999999.98151</c:v>
                </c:pt>
                <c:pt idx="6493">
                  <c:v>324649999999.98157</c:v>
                </c:pt>
                <c:pt idx="6494">
                  <c:v>324699999999.98157</c:v>
                </c:pt>
                <c:pt idx="6495">
                  <c:v>324749999999.98163</c:v>
                </c:pt>
                <c:pt idx="6496">
                  <c:v>324799999999.98163</c:v>
                </c:pt>
                <c:pt idx="6497">
                  <c:v>324849999999.98169</c:v>
                </c:pt>
                <c:pt idx="6498">
                  <c:v>324899999999.98169</c:v>
                </c:pt>
                <c:pt idx="6499">
                  <c:v>324949999999.98169</c:v>
                </c:pt>
                <c:pt idx="6500">
                  <c:v>324999999999.98175</c:v>
                </c:pt>
                <c:pt idx="6501">
                  <c:v>325049999999.98175</c:v>
                </c:pt>
                <c:pt idx="6502">
                  <c:v>325099999999.98181</c:v>
                </c:pt>
                <c:pt idx="6503">
                  <c:v>325149999999.98181</c:v>
                </c:pt>
                <c:pt idx="6504">
                  <c:v>325199999999.98181</c:v>
                </c:pt>
                <c:pt idx="6505">
                  <c:v>325249999999.98187</c:v>
                </c:pt>
                <c:pt idx="6506">
                  <c:v>325299999999.98187</c:v>
                </c:pt>
                <c:pt idx="6507">
                  <c:v>325349999999.98193</c:v>
                </c:pt>
                <c:pt idx="6508">
                  <c:v>325399999999.98193</c:v>
                </c:pt>
                <c:pt idx="6509">
                  <c:v>325449999999.98199</c:v>
                </c:pt>
                <c:pt idx="6510">
                  <c:v>325499999999.98199</c:v>
                </c:pt>
                <c:pt idx="6511">
                  <c:v>325549999999.98199</c:v>
                </c:pt>
                <c:pt idx="6512">
                  <c:v>325599999999.9823</c:v>
                </c:pt>
                <c:pt idx="6513">
                  <c:v>325649999999.9823</c:v>
                </c:pt>
                <c:pt idx="6514">
                  <c:v>325699999999.98236</c:v>
                </c:pt>
                <c:pt idx="6515">
                  <c:v>325749999999.98236</c:v>
                </c:pt>
                <c:pt idx="6516">
                  <c:v>325799999999.98242</c:v>
                </c:pt>
                <c:pt idx="6517">
                  <c:v>325849999999.98242</c:v>
                </c:pt>
                <c:pt idx="6518">
                  <c:v>325899999999.98242</c:v>
                </c:pt>
                <c:pt idx="6519">
                  <c:v>325949999999.98248</c:v>
                </c:pt>
                <c:pt idx="6520">
                  <c:v>325999999999.98248</c:v>
                </c:pt>
                <c:pt idx="6521">
                  <c:v>326049999999.98254</c:v>
                </c:pt>
                <c:pt idx="6522">
                  <c:v>326099999999.98254</c:v>
                </c:pt>
                <c:pt idx="6523">
                  <c:v>326149999999.98254</c:v>
                </c:pt>
                <c:pt idx="6524">
                  <c:v>326199999999.9826</c:v>
                </c:pt>
                <c:pt idx="6525">
                  <c:v>326249999999.9826</c:v>
                </c:pt>
                <c:pt idx="6526">
                  <c:v>326299999999.98267</c:v>
                </c:pt>
                <c:pt idx="6527">
                  <c:v>326349999999.98267</c:v>
                </c:pt>
                <c:pt idx="6528">
                  <c:v>326399999999.98273</c:v>
                </c:pt>
                <c:pt idx="6529">
                  <c:v>326449999999.98273</c:v>
                </c:pt>
                <c:pt idx="6530">
                  <c:v>326499999999.98273</c:v>
                </c:pt>
                <c:pt idx="6531">
                  <c:v>326549999999.98273</c:v>
                </c:pt>
                <c:pt idx="6532">
                  <c:v>326599999999.98273</c:v>
                </c:pt>
                <c:pt idx="6533">
                  <c:v>326649999999.98273</c:v>
                </c:pt>
                <c:pt idx="6534">
                  <c:v>326699999999.98273</c:v>
                </c:pt>
                <c:pt idx="6535">
                  <c:v>326749999999.98273</c:v>
                </c:pt>
                <c:pt idx="6536">
                  <c:v>326799999999.98273</c:v>
                </c:pt>
                <c:pt idx="6537">
                  <c:v>326849999999.98273</c:v>
                </c:pt>
                <c:pt idx="6538">
                  <c:v>326899999999.98273</c:v>
                </c:pt>
                <c:pt idx="6539">
                  <c:v>326949999999.98273</c:v>
                </c:pt>
                <c:pt idx="6540">
                  <c:v>326999999999.98279</c:v>
                </c:pt>
                <c:pt idx="6541">
                  <c:v>327049999999.98279</c:v>
                </c:pt>
                <c:pt idx="6542">
                  <c:v>327099999999.98279</c:v>
                </c:pt>
                <c:pt idx="6543">
                  <c:v>327149999999.98303</c:v>
                </c:pt>
                <c:pt idx="6544">
                  <c:v>327199999999.98303</c:v>
                </c:pt>
                <c:pt idx="6545">
                  <c:v>327249999999.98303</c:v>
                </c:pt>
                <c:pt idx="6546">
                  <c:v>327299999999.98303</c:v>
                </c:pt>
                <c:pt idx="6547">
                  <c:v>327349999999.98303</c:v>
                </c:pt>
                <c:pt idx="6548">
                  <c:v>327399999999.98303</c:v>
                </c:pt>
                <c:pt idx="6549">
                  <c:v>327449999999.98303</c:v>
                </c:pt>
                <c:pt idx="6550">
                  <c:v>327499999999.98303</c:v>
                </c:pt>
                <c:pt idx="6551">
                  <c:v>327549999999.98303</c:v>
                </c:pt>
                <c:pt idx="6552">
                  <c:v>327599999999.98309</c:v>
                </c:pt>
                <c:pt idx="6553">
                  <c:v>327649999999.98309</c:v>
                </c:pt>
                <c:pt idx="6554">
                  <c:v>327699999999.98309</c:v>
                </c:pt>
                <c:pt idx="6555">
                  <c:v>327749999999.98322</c:v>
                </c:pt>
                <c:pt idx="6556">
                  <c:v>327799999999.98322</c:v>
                </c:pt>
                <c:pt idx="6557">
                  <c:v>327849999999.98322</c:v>
                </c:pt>
                <c:pt idx="6558">
                  <c:v>327899999999.98322</c:v>
                </c:pt>
                <c:pt idx="6559">
                  <c:v>327949999999.98328</c:v>
                </c:pt>
                <c:pt idx="6560">
                  <c:v>327999999999.98328</c:v>
                </c:pt>
                <c:pt idx="6561">
                  <c:v>328049999999.98328</c:v>
                </c:pt>
                <c:pt idx="6562">
                  <c:v>328099999999.98352</c:v>
                </c:pt>
                <c:pt idx="6563">
                  <c:v>328149999999.98352</c:v>
                </c:pt>
                <c:pt idx="6564">
                  <c:v>328199999999.98352</c:v>
                </c:pt>
                <c:pt idx="6565">
                  <c:v>328249999999.98352</c:v>
                </c:pt>
                <c:pt idx="6566">
                  <c:v>328299999999.98352</c:v>
                </c:pt>
                <c:pt idx="6567">
                  <c:v>328349999999.98352</c:v>
                </c:pt>
                <c:pt idx="6568">
                  <c:v>328399999999.98352</c:v>
                </c:pt>
                <c:pt idx="6569">
                  <c:v>328449999999.98352</c:v>
                </c:pt>
                <c:pt idx="6570">
                  <c:v>328499999999.98352</c:v>
                </c:pt>
                <c:pt idx="6571">
                  <c:v>328549999999.98358</c:v>
                </c:pt>
                <c:pt idx="6572">
                  <c:v>328599999999.98358</c:v>
                </c:pt>
                <c:pt idx="6573">
                  <c:v>328649999999.98358</c:v>
                </c:pt>
                <c:pt idx="6574">
                  <c:v>328699999999.9837</c:v>
                </c:pt>
                <c:pt idx="6575">
                  <c:v>328749999999.9837</c:v>
                </c:pt>
                <c:pt idx="6576">
                  <c:v>328799999999.9837</c:v>
                </c:pt>
                <c:pt idx="6577">
                  <c:v>328849999999.9837</c:v>
                </c:pt>
                <c:pt idx="6578">
                  <c:v>328899999999.98376</c:v>
                </c:pt>
                <c:pt idx="6579">
                  <c:v>328949999999.98376</c:v>
                </c:pt>
                <c:pt idx="6580">
                  <c:v>328999999999.98376</c:v>
                </c:pt>
                <c:pt idx="6581">
                  <c:v>329049999999.98383</c:v>
                </c:pt>
                <c:pt idx="6582">
                  <c:v>329099999999.98383</c:v>
                </c:pt>
                <c:pt idx="6583">
                  <c:v>329149999999.98389</c:v>
                </c:pt>
                <c:pt idx="6584">
                  <c:v>329199999999.98389</c:v>
                </c:pt>
                <c:pt idx="6585">
                  <c:v>329249999999.98389</c:v>
                </c:pt>
                <c:pt idx="6586">
                  <c:v>329299999999.98419</c:v>
                </c:pt>
                <c:pt idx="6587">
                  <c:v>329349999999.98419</c:v>
                </c:pt>
                <c:pt idx="6588">
                  <c:v>329399999999.98425</c:v>
                </c:pt>
                <c:pt idx="6589">
                  <c:v>329449999999.98425</c:v>
                </c:pt>
                <c:pt idx="6590">
                  <c:v>329499999999.98431</c:v>
                </c:pt>
                <c:pt idx="6591">
                  <c:v>329549999999.98431</c:v>
                </c:pt>
                <c:pt idx="6592">
                  <c:v>329599999999.98431</c:v>
                </c:pt>
                <c:pt idx="6593">
                  <c:v>329649999999.98437</c:v>
                </c:pt>
                <c:pt idx="6594">
                  <c:v>329699999999.98437</c:v>
                </c:pt>
                <c:pt idx="6595">
                  <c:v>329749999999.98444</c:v>
                </c:pt>
                <c:pt idx="6596">
                  <c:v>329799999999.98444</c:v>
                </c:pt>
                <c:pt idx="6597">
                  <c:v>329849999999.98444</c:v>
                </c:pt>
                <c:pt idx="6598">
                  <c:v>329899999999.98456</c:v>
                </c:pt>
                <c:pt idx="6599">
                  <c:v>329949999999.98456</c:v>
                </c:pt>
                <c:pt idx="6600">
                  <c:v>329999999999.98462</c:v>
                </c:pt>
                <c:pt idx="6601">
                  <c:v>330049999999.98462</c:v>
                </c:pt>
                <c:pt idx="6602">
                  <c:v>330099999999.98468</c:v>
                </c:pt>
                <c:pt idx="6603">
                  <c:v>330149999999.98468</c:v>
                </c:pt>
                <c:pt idx="6604">
                  <c:v>330199999999.98468</c:v>
                </c:pt>
                <c:pt idx="6605">
                  <c:v>330249999999.98474</c:v>
                </c:pt>
                <c:pt idx="6606">
                  <c:v>330299999999.98474</c:v>
                </c:pt>
                <c:pt idx="6607">
                  <c:v>330349999999.98474</c:v>
                </c:pt>
                <c:pt idx="6608">
                  <c:v>330399999999.98474</c:v>
                </c:pt>
                <c:pt idx="6609">
                  <c:v>330449999999.98474</c:v>
                </c:pt>
                <c:pt idx="6610">
                  <c:v>330499999999.9848</c:v>
                </c:pt>
                <c:pt idx="6611">
                  <c:v>330549999999.9848</c:v>
                </c:pt>
                <c:pt idx="6612">
                  <c:v>330599999999.98486</c:v>
                </c:pt>
                <c:pt idx="6613">
                  <c:v>330649999999.98486</c:v>
                </c:pt>
                <c:pt idx="6614">
                  <c:v>330699999999.98492</c:v>
                </c:pt>
                <c:pt idx="6615">
                  <c:v>330749999999.98492</c:v>
                </c:pt>
                <c:pt idx="6616">
                  <c:v>330799999999.98492</c:v>
                </c:pt>
                <c:pt idx="6617">
                  <c:v>330849999999.98499</c:v>
                </c:pt>
                <c:pt idx="6618">
                  <c:v>330899999999.98499</c:v>
                </c:pt>
                <c:pt idx="6619">
                  <c:v>330949999999.98505</c:v>
                </c:pt>
                <c:pt idx="6620">
                  <c:v>330999999999.98505</c:v>
                </c:pt>
                <c:pt idx="6621">
                  <c:v>331049999999.98511</c:v>
                </c:pt>
                <c:pt idx="6622">
                  <c:v>331099999999.98511</c:v>
                </c:pt>
                <c:pt idx="6623">
                  <c:v>331149999999.98511</c:v>
                </c:pt>
                <c:pt idx="6624">
                  <c:v>331199999999.98517</c:v>
                </c:pt>
                <c:pt idx="6625">
                  <c:v>331249999999.98517</c:v>
                </c:pt>
                <c:pt idx="6626">
                  <c:v>331299999999.98523</c:v>
                </c:pt>
                <c:pt idx="6627">
                  <c:v>331349999999.98523</c:v>
                </c:pt>
                <c:pt idx="6628">
                  <c:v>331399999999.98523</c:v>
                </c:pt>
                <c:pt idx="6629">
                  <c:v>331449999999.98523</c:v>
                </c:pt>
                <c:pt idx="6630">
                  <c:v>331499999999.98523</c:v>
                </c:pt>
                <c:pt idx="6631">
                  <c:v>331549999999.98523</c:v>
                </c:pt>
                <c:pt idx="6632">
                  <c:v>331599999999.98523</c:v>
                </c:pt>
                <c:pt idx="6633">
                  <c:v>331649999999.98523</c:v>
                </c:pt>
                <c:pt idx="6634">
                  <c:v>331699999999.98523</c:v>
                </c:pt>
                <c:pt idx="6635">
                  <c:v>331749999999.98523</c:v>
                </c:pt>
                <c:pt idx="6636">
                  <c:v>331799999999.98523</c:v>
                </c:pt>
                <c:pt idx="6637">
                  <c:v>331849999999.98523</c:v>
                </c:pt>
                <c:pt idx="6638">
                  <c:v>331899999999.98529</c:v>
                </c:pt>
                <c:pt idx="6639">
                  <c:v>331949999999.98529</c:v>
                </c:pt>
                <c:pt idx="6640">
                  <c:v>331999999999.98529</c:v>
                </c:pt>
                <c:pt idx="6641">
                  <c:v>332049999999.98553</c:v>
                </c:pt>
                <c:pt idx="6642">
                  <c:v>332099999999.98553</c:v>
                </c:pt>
                <c:pt idx="6643">
                  <c:v>332149999999.98553</c:v>
                </c:pt>
                <c:pt idx="6644">
                  <c:v>332199999999.98553</c:v>
                </c:pt>
                <c:pt idx="6645">
                  <c:v>332249999999.98553</c:v>
                </c:pt>
                <c:pt idx="6646">
                  <c:v>332299999999.98553</c:v>
                </c:pt>
                <c:pt idx="6647">
                  <c:v>332349999999.98553</c:v>
                </c:pt>
                <c:pt idx="6648">
                  <c:v>332399999999.98553</c:v>
                </c:pt>
                <c:pt idx="6649">
                  <c:v>332449999999.98553</c:v>
                </c:pt>
                <c:pt idx="6650">
                  <c:v>332499999999.98572</c:v>
                </c:pt>
                <c:pt idx="6651">
                  <c:v>332549999999.98572</c:v>
                </c:pt>
                <c:pt idx="6652">
                  <c:v>332599999999.98572</c:v>
                </c:pt>
                <c:pt idx="6653">
                  <c:v>332649999999.98572</c:v>
                </c:pt>
                <c:pt idx="6654">
                  <c:v>332699999999.98572</c:v>
                </c:pt>
                <c:pt idx="6655">
                  <c:v>332749999999.98572</c:v>
                </c:pt>
                <c:pt idx="6656">
                  <c:v>332799999999.98572</c:v>
                </c:pt>
                <c:pt idx="6657">
                  <c:v>332849999999.98578</c:v>
                </c:pt>
                <c:pt idx="6658">
                  <c:v>332899999999.98578</c:v>
                </c:pt>
                <c:pt idx="6659">
                  <c:v>332949999999.98578</c:v>
                </c:pt>
                <c:pt idx="6660">
                  <c:v>332999999999.98602</c:v>
                </c:pt>
                <c:pt idx="6661">
                  <c:v>333049999999.98602</c:v>
                </c:pt>
                <c:pt idx="6662">
                  <c:v>333099999999.98602</c:v>
                </c:pt>
                <c:pt idx="6663">
                  <c:v>333149999999.98602</c:v>
                </c:pt>
                <c:pt idx="6664">
                  <c:v>333199999999.98602</c:v>
                </c:pt>
                <c:pt idx="6665">
                  <c:v>333249999999.98602</c:v>
                </c:pt>
                <c:pt idx="6666">
                  <c:v>333299999999.98602</c:v>
                </c:pt>
                <c:pt idx="6667">
                  <c:v>333349999999.98602</c:v>
                </c:pt>
                <c:pt idx="6668">
                  <c:v>333399999999.98602</c:v>
                </c:pt>
                <c:pt idx="6669">
                  <c:v>333449999999.98608</c:v>
                </c:pt>
                <c:pt idx="6670">
                  <c:v>333499999999.98608</c:v>
                </c:pt>
                <c:pt idx="6671">
                  <c:v>333549999999.98608</c:v>
                </c:pt>
                <c:pt idx="6672">
                  <c:v>333599999999.98621</c:v>
                </c:pt>
                <c:pt idx="6673">
                  <c:v>333649999999.98621</c:v>
                </c:pt>
                <c:pt idx="6674">
                  <c:v>333699999999.98621</c:v>
                </c:pt>
                <c:pt idx="6675">
                  <c:v>333749999999.98621</c:v>
                </c:pt>
                <c:pt idx="6676">
                  <c:v>333799999999.98627</c:v>
                </c:pt>
                <c:pt idx="6677">
                  <c:v>333849999999.98627</c:v>
                </c:pt>
                <c:pt idx="6678">
                  <c:v>333899999999.98627</c:v>
                </c:pt>
                <c:pt idx="6679">
                  <c:v>333949999999.98633</c:v>
                </c:pt>
                <c:pt idx="6680">
                  <c:v>333999999999.98633</c:v>
                </c:pt>
                <c:pt idx="6681">
                  <c:v>334049999999.98639</c:v>
                </c:pt>
                <c:pt idx="6682">
                  <c:v>334099999999.98639</c:v>
                </c:pt>
                <c:pt idx="6683">
                  <c:v>334149999999.98651</c:v>
                </c:pt>
                <c:pt idx="6684">
                  <c:v>334199999999.98651</c:v>
                </c:pt>
                <c:pt idx="6685">
                  <c:v>334249999999.98651</c:v>
                </c:pt>
                <c:pt idx="6686">
                  <c:v>334299999999.98651</c:v>
                </c:pt>
                <c:pt idx="6687">
                  <c:v>334349999999.98651</c:v>
                </c:pt>
                <c:pt idx="6688">
                  <c:v>334399999999.98657</c:v>
                </c:pt>
                <c:pt idx="6689">
                  <c:v>334449999999.98657</c:v>
                </c:pt>
                <c:pt idx="6690">
                  <c:v>334499999999.98657</c:v>
                </c:pt>
                <c:pt idx="6691">
                  <c:v>334549999999.98663</c:v>
                </c:pt>
                <c:pt idx="6692">
                  <c:v>334599999999.98663</c:v>
                </c:pt>
                <c:pt idx="6693">
                  <c:v>334649999999.98669</c:v>
                </c:pt>
                <c:pt idx="6694">
                  <c:v>334699999999.98669</c:v>
                </c:pt>
                <c:pt idx="6695">
                  <c:v>334749999999.98676</c:v>
                </c:pt>
                <c:pt idx="6696">
                  <c:v>334799999999.98676</c:v>
                </c:pt>
                <c:pt idx="6697">
                  <c:v>334849999999.98676</c:v>
                </c:pt>
                <c:pt idx="6698">
                  <c:v>334899999999.98682</c:v>
                </c:pt>
                <c:pt idx="6699">
                  <c:v>334949999999.98682</c:v>
                </c:pt>
                <c:pt idx="6700">
                  <c:v>334999999999.98688</c:v>
                </c:pt>
                <c:pt idx="6701">
                  <c:v>335049999999.98688</c:v>
                </c:pt>
                <c:pt idx="6702">
                  <c:v>335099999999.98688</c:v>
                </c:pt>
                <c:pt idx="6703">
                  <c:v>335149999999.98718</c:v>
                </c:pt>
                <c:pt idx="6704">
                  <c:v>335199999999.98718</c:v>
                </c:pt>
                <c:pt idx="6705">
                  <c:v>335249999999.98724</c:v>
                </c:pt>
                <c:pt idx="6706">
                  <c:v>335299999999.98724</c:v>
                </c:pt>
                <c:pt idx="6707">
                  <c:v>335349999999.9873</c:v>
                </c:pt>
                <c:pt idx="6708">
                  <c:v>335399999999.9873</c:v>
                </c:pt>
                <c:pt idx="6709">
                  <c:v>335449999999.9873</c:v>
                </c:pt>
                <c:pt idx="6710">
                  <c:v>335499999999.98737</c:v>
                </c:pt>
                <c:pt idx="6711">
                  <c:v>335549999999.98737</c:v>
                </c:pt>
                <c:pt idx="6712">
                  <c:v>335599999999.98743</c:v>
                </c:pt>
                <c:pt idx="6713">
                  <c:v>335649999999.98743</c:v>
                </c:pt>
                <c:pt idx="6714">
                  <c:v>335699999999.98743</c:v>
                </c:pt>
                <c:pt idx="6715">
                  <c:v>335749999999.98749</c:v>
                </c:pt>
                <c:pt idx="6716">
                  <c:v>335799999999.98749</c:v>
                </c:pt>
                <c:pt idx="6717">
                  <c:v>335849999999.98755</c:v>
                </c:pt>
                <c:pt idx="6718">
                  <c:v>335899999999.98755</c:v>
                </c:pt>
                <c:pt idx="6719">
                  <c:v>335949999999.98761</c:v>
                </c:pt>
                <c:pt idx="6720">
                  <c:v>335999999999.98761</c:v>
                </c:pt>
                <c:pt idx="6721">
                  <c:v>336049999999.98761</c:v>
                </c:pt>
                <c:pt idx="6722">
                  <c:v>336099999999.98767</c:v>
                </c:pt>
                <c:pt idx="6723">
                  <c:v>336149999999.98767</c:v>
                </c:pt>
                <c:pt idx="6724">
                  <c:v>336199999999.98773</c:v>
                </c:pt>
                <c:pt idx="6725">
                  <c:v>336249999999.98773</c:v>
                </c:pt>
                <c:pt idx="6726">
                  <c:v>336299999999.98773</c:v>
                </c:pt>
                <c:pt idx="6727">
                  <c:v>336349999999.98773</c:v>
                </c:pt>
                <c:pt idx="6728">
                  <c:v>336399999999.98773</c:v>
                </c:pt>
                <c:pt idx="6729">
                  <c:v>336449999999.98773</c:v>
                </c:pt>
                <c:pt idx="6730">
                  <c:v>336499999999.98773</c:v>
                </c:pt>
                <c:pt idx="6731">
                  <c:v>336549999999.98773</c:v>
                </c:pt>
                <c:pt idx="6732">
                  <c:v>336599999999.98773</c:v>
                </c:pt>
                <c:pt idx="6733">
                  <c:v>336649999999.98773</c:v>
                </c:pt>
                <c:pt idx="6734">
                  <c:v>336699999999.98773</c:v>
                </c:pt>
                <c:pt idx="6735">
                  <c:v>336749999999.98773</c:v>
                </c:pt>
                <c:pt idx="6736">
                  <c:v>336799999999.98779</c:v>
                </c:pt>
                <c:pt idx="6737">
                  <c:v>336849999999.98779</c:v>
                </c:pt>
                <c:pt idx="6738">
                  <c:v>336899999999.9881</c:v>
                </c:pt>
                <c:pt idx="6739">
                  <c:v>336949999999.9881</c:v>
                </c:pt>
                <c:pt idx="6740">
                  <c:v>336999999999.9881</c:v>
                </c:pt>
                <c:pt idx="6741">
                  <c:v>337049999999.98816</c:v>
                </c:pt>
                <c:pt idx="6742">
                  <c:v>337099999999.98816</c:v>
                </c:pt>
                <c:pt idx="6743">
                  <c:v>337149999999.98822</c:v>
                </c:pt>
                <c:pt idx="6744">
                  <c:v>337199999999.98822</c:v>
                </c:pt>
                <c:pt idx="6745">
                  <c:v>337249999999.98822</c:v>
                </c:pt>
                <c:pt idx="6746">
                  <c:v>337299999999.98822</c:v>
                </c:pt>
                <c:pt idx="6747">
                  <c:v>337349999999.98822</c:v>
                </c:pt>
                <c:pt idx="6748">
                  <c:v>337399999999.98822</c:v>
                </c:pt>
                <c:pt idx="6749">
                  <c:v>337449999999.98822</c:v>
                </c:pt>
                <c:pt idx="6750">
                  <c:v>337499999999.98822</c:v>
                </c:pt>
                <c:pt idx="6751">
                  <c:v>337549999999.98822</c:v>
                </c:pt>
                <c:pt idx="6752">
                  <c:v>337599999999.98822</c:v>
                </c:pt>
                <c:pt idx="6753">
                  <c:v>337649999999.98822</c:v>
                </c:pt>
                <c:pt idx="6754">
                  <c:v>337699999999.98822</c:v>
                </c:pt>
                <c:pt idx="6755">
                  <c:v>337749999999.98828</c:v>
                </c:pt>
                <c:pt idx="6756">
                  <c:v>337799999999.98828</c:v>
                </c:pt>
                <c:pt idx="6757">
                  <c:v>337849999999.98853</c:v>
                </c:pt>
                <c:pt idx="6758">
                  <c:v>337899999999.98853</c:v>
                </c:pt>
                <c:pt idx="6759">
                  <c:v>337949999999.98853</c:v>
                </c:pt>
                <c:pt idx="6760">
                  <c:v>337999999999.98853</c:v>
                </c:pt>
                <c:pt idx="6761">
                  <c:v>338049999999.98853</c:v>
                </c:pt>
                <c:pt idx="6762">
                  <c:v>338099999999.98853</c:v>
                </c:pt>
                <c:pt idx="6763">
                  <c:v>338149999999.98853</c:v>
                </c:pt>
                <c:pt idx="6764">
                  <c:v>338199999999.98853</c:v>
                </c:pt>
                <c:pt idx="6765">
                  <c:v>338249999999.98853</c:v>
                </c:pt>
                <c:pt idx="6766">
                  <c:v>338299999999.98853</c:v>
                </c:pt>
                <c:pt idx="6767">
                  <c:v>338349999999.98859</c:v>
                </c:pt>
                <c:pt idx="6768">
                  <c:v>338399999999.98859</c:v>
                </c:pt>
                <c:pt idx="6769">
                  <c:v>338449999999.98871</c:v>
                </c:pt>
                <c:pt idx="6770">
                  <c:v>338499999999.98871</c:v>
                </c:pt>
                <c:pt idx="6771">
                  <c:v>338549999999.98871</c:v>
                </c:pt>
                <c:pt idx="6772">
                  <c:v>338599999999.98871</c:v>
                </c:pt>
                <c:pt idx="6773">
                  <c:v>338649999999.98871</c:v>
                </c:pt>
                <c:pt idx="6774">
                  <c:v>338699999999.98877</c:v>
                </c:pt>
                <c:pt idx="6775">
                  <c:v>338749999999.98877</c:v>
                </c:pt>
                <c:pt idx="6776">
                  <c:v>338799999999.98877</c:v>
                </c:pt>
                <c:pt idx="6777">
                  <c:v>338849999999.98883</c:v>
                </c:pt>
                <c:pt idx="6778">
                  <c:v>338899999999.98883</c:v>
                </c:pt>
                <c:pt idx="6779">
                  <c:v>338949999999.98889</c:v>
                </c:pt>
                <c:pt idx="6780">
                  <c:v>338999999999.98889</c:v>
                </c:pt>
                <c:pt idx="6781">
                  <c:v>339049999999.98901</c:v>
                </c:pt>
                <c:pt idx="6782">
                  <c:v>339099999999.98901</c:v>
                </c:pt>
                <c:pt idx="6783">
                  <c:v>339149999999.98901</c:v>
                </c:pt>
                <c:pt idx="6784">
                  <c:v>339199999999.98901</c:v>
                </c:pt>
                <c:pt idx="6785">
                  <c:v>339249999999.98901</c:v>
                </c:pt>
                <c:pt idx="6786">
                  <c:v>339299999999.98907</c:v>
                </c:pt>
                <c:pt idx="6787">
                  <c:v>339349999999.98907</c:v>
                </c:pt>
                <c:pt idx="6788">
                  <c:v>339399999999.9892</c:v>
                </c:pt>
                <c:pt idx="6789">
                  <c:v>339449999999.9892</c:v>
                </c:pt>
                <c:pt idx="6790">
                  <c:v>339499999999.9892</c:v>
                </c:pt>
                <c:pt idx="6791">
                  <c:v>339549999999.9892</c:v>
                </c:pt>
                <c:pt idx="6792">
                  <c:v>339599999999.9892</c:v>
                </c:pt>
                <c:pt idx="6793">
                  <c:v>339649999999.98926</c:v>
                </c:pt>
                <c:pt idx="6794">
                  <c:v>339699999999.98926</c:v>
                </c:pt>
                <c:pt idx="6795">
                  <c:v>339749999999.98926</c:v>
                </c:pt>
                <c:pt idx="6796">
                  <c:v>339799999999.98932</c:v>
                </c:pt>
                <c:pt idx="6797">
                  <c:v>339849999999.98932</c:v>
                </c:pt>
                <c:pt idx="6798">
                  <c:v>339899999999.98938</c:v>
                </c:pt>
                <c:pt idx="6799">
                  <c:v>339949999999.98938</c:v>
                </c:pt>
                <c:pt idx="6800">
                  <c:v>339999999999.9895</c:v>
                </c:pt>
                <c:pt idx="6801">
                  <c:v>340049999999.9895</c:v>
                </c:pt>
                <c:pt idx="6802">
                  <c:v>340099999999.9895</c:v>
                </c:pt>
                <c:pt idx="6803">
                  <c:v>340149999999.9895</c:v>
                </c:pt>
                <c:pt idx="6804">
                  <c:v>340199999999.9895</c:v>
                </c:pt>
                <c:pt idx="6805">
                  <c:v>340249999999.98956</c:v>
                </c:pt>
                <c:pt idx="6806">
                  <c:v>340299999999.98956</c:v>
                </c:pt>
                <c:pt idx="6807">
                  <c:v>340349999999.98956</c:v>
                </c:pt>
                <c:pt idx="6808">
                  <c:v>340399999999.98962</c:v>
                </c:pt>
                <c:pt idx="6809">
                  <c:v>340449999999.98962</c:v>
                </c:pt>
                <c:pt idx="6810">
                  <c:v>340499999999.98969</c:v>
                </c:pt>
                <c:pt idx="6811">
                  <c:v>340549999999.98969</c:v>
                </c:pt>
                <c:pt idx="6812">
                  <c:v>340599999999.98975</c:v>
                </c:pt>
                <c:pt idx="6813">
                  <c:v>340649999999.98975</c:v>
                </c:pt>
                <c:pt idx="6814">
                  <c:v>340699999999.98975</c:v>
                </c:pt>
                <c:pt idx="6815">
                  <c:v>340749999999.98981</c:v>
                </c:pt>
                <c:pt idx="6816">
                  <c:v>340799999999.98981</c:v>
                </c:pt>
                <c:pt idx="6817">
                  <c:v>340849999999.98987</c:v>
                </c:pt>
                <c:pt idx="6818">
                  <c:v>340899999999.98987</c:v>
                </c:pt>
                <c:pt idx="6819">
                  <c:v>340949999999.98993</c:v>
                </c:pt>
                <c:pt idx="6820">
                  <c:v>340999999999.98993</c:v>
                </c:pt>
                <c:pt idx="6821">
                  <c:v>341049999999.98993</c:v>
                </c:pt>
                <c:pt idx="6822">
                  <c:v>341099999999.98999</c:v>
                </c:pt>
                <c:pt idx="6823">
                  <c:v>341149999999.98999</c:v>
                </c:pt>
                <c:pt idx="6824">
                  <c:v>341199999999.99023</c:v>
                </c:pt>
                <c:pt idx="6825">
                  <c:v>341249999999.99023</c:v>
                </c:pt>
                <c:pt idx="6826">
                  <c:v>341299999999.99023</c:v>
                </c:pt>
                <c:pt idx="6827">
                  <c:v>341349999999.99023</c:v>
                </c:pt>
                <c:pt idx="6828">
                  <c:v>341399999999.99023</c:v>
                </c:pt>
                <c:pt idx="6829">
                  <c:v>341449999999.99023</c:v>
                </c:pt>
                <c:pt idx="6830">
                  <c:v>341499999999.99023</c:v>
                </c:pt>
                <c:pt idx="6831">
                  <c:v>341549999999.99023</c:v>
                </c:pt>
                <c:pt idx="6832">
                  <c:v>341599999999.99023</c:v>
                </c:pt>
                <c:pt idx="6833">
                  <c:v>341649999999.99023</c:v>
                </c:pt>
                <c:pt idx="6834">
                  <c:v>341699999999.99054</c:v>
                </c:pt>
                <c:pt idx="6835">
                  <c:v>341749999999.99054</c:v>
                </c:pt>
                <c:pt idx="6836">
                  <c:v>341799999999.9906</c:v>
                </c:pt>
                <c:pt idx="6837">
                  <c:v>341849999999.9906</c:v>
                </c:pt>
                <c:pt idx="6838">
                  <c:v>341899999999.9906</c:v>
                </c:pt>
                <c:pt idx="6839">
                  <c:v>341949999999.99066</c:v>
                </c:pt>
                <c:pt idx="6840">
                  <c:v>341999999999.99066</c:v>
                </c:pt>
                <c:pt idx="6841">
                  <c:v>342049999999.99072</c:v>
                </c:pt>
                <c:pt idx="6842">
                  <c:v>342099999999.99072</c:v>
                </c:pt>
                <c:pt idx="6843">
                  <c:v>342149999999.99072</c:v>
                </c:pt>
                <c:pt idx="6844">
                  <c:v>342199999999.99072</c:v>
                </c:pt>
                <c:pt idx="6845">
                  <c:v>342249999999.99072</c:v>
                </c:pt>
                <c:pt idx="6846">
                  <c:v>342299999999.99072</c:v>
                </c:pt>
                <c:pt idx="6847">
                  <c:v>342349999999.99072</c:v>
                </c:pt>
                <c:pt idx="6848">
                  <c:v>342399999999.99072</c:v>
                </c:pt>
                <c:pt idx="6849">
                  <c:v>342449999999.99072</c:v>
                </c:pt>
                <c:pt idx="6850">
                  <c:v>342499999999.99072</c:v>
                </c:pt>
                <c:pt idx="6851">
                  <c:v>342549999999.99072</c:v>
                </c:pt>
                <c:pt idx="6852">
                  <c:v>342599999999.99072</c:v>
                </c:pt>
                <c:pt idx="6853">
                  <c:v>342649999999.99078</c:v>
                </c:pt>
                <c:pt idx="6854">
                  <c:v>342699999999.99078</c:v>
                </c:pt>
                <c:pt idx="6855">
                  <c:v>342749999999.99103</c:v>
                </c:pt>
                <c:pt idx="6856">
                  <c:v>342799999999.99103</c:v>
                </c:pt>
                <c:pt idx="6857">
                  <c:v>342849999999.99103</c:v>
                </c:pt>
                <c:pt idx="6858">
                  <c:v>342899999999.99103</c:v>
                </c:pt>
                <c:pt idx="6859">
                  <c:v>342949999999.99103</c:v>
                </c:pt>
                <c:pt idx="6860">
                  <c:v>342999999999.99103</c:v>
                </c:pt>
                <c:pt idx="6861">
                  <c:v>343049999999.99103</c:v>
                </c:pt>
                <c:pt idx="6862">
                  <c:v>343099999999.99103</c:v>
                </c:pt>
                <c:pt idx="6863">
                  <c:v>343149999999.99103</c:v>
                </c:pt>
                <c:pt idx="6864">
                  <c:v>343199999999.99103</c:v>
                </c:pt>
                <c:pt idx="6865">
                  <c:v>343249999999.99109</c:v>
                </c:pt>
                <c:pt idx="6866">
                  <c:v>343299999999.99109</c:v>
                </c:pt>
                <c:pt idx="6867">
                  <c:v>343349999999.99121</c:v>
                </c:pt>
                <c:pt idx="6868">
                  <c:v>343399999999.99121</c:v>
                </c:pt>
                <c:pt idx="6869">
                  <c:v>343449999999.99121</c:v>
                </c:pt>
                <c:pt idx="6870">
                  <c:v>343499999999.99121</c:v>
                </c:pt>
                <c:pt idx="6871">
                  <c:v>343549999999.99121</c:v>
                </c:pt>
                <c:pt idx="6872">
                  <c:v>343599999999.99127</c:v>
                </c:pt>
                <c:pt idx="6873">
                  <c:v>343649999999.99127</c:v>
                </c:pt>
                <c:pt idx="6874">
                  <c:v>343699999999.99133</c:v>
                </c:pt>
                <c:pt idx="6875">
                  <c:v>343749999999.99133</c:v>
                </c:pt>
                <c:pt idx="6876">
                  <c:v>343799999999.99133</c:v>
                </c:pt>
                <c:pt idx="6877">
                  <c:v>343849999999.99139</c:v>
                </c:pt>
                <c:pt idx="6878">
                  <c:v>343899999999.99139</c:v>
                </c:pt>
                <c:pt idx="6879">
                  <c:v>343949999999.99152</c:v>
                </c:pt>
                <c:pt idx="6880">
                  <c:v>343999999999.99152</c:v>
                </c:pt>
                <c:pt idx="6881">
                  <c:v>344049999999.99152</c:v>
                </c:pt>
                <c:pt idx="6882">
                  <c:v>344099999999.99152</c:v>
                </c:pt>
                <c:pt idx="6883">
                  <c:v>344149999999.99152</c:v>
                </c:pt>
                <c:pt idx="6884">
                  <c:v>344199999999.99158</c:v>
                </c:pt>
                <c:pt idx="6885">
                  <c:v>344249999999.99158</c:v>
                </c:pt>
                <c:pt idx="6886">
                  <c:v>344299999999.9917</c:v>
                </c:pt>
                <c:pt idx="6887">
                  <c:v>344349999999.9917</c:v>
                </c:pt>
                <c:pt idx="6888">
                  <c:v>344399999999.9917</c:v>
                </c:pt>
                <c:pt idx="6889">
                  <c:v>344449999999.9917</c:v>
                </c:pt>
                <c:pt idx="6890">
                  <c:v>344499999999.9917</c:v>
                </c:pt>
                <c:pt idx="6891">
                  <c:v>344549999999.99176</c:v>
                </c:pt>
                <c:pt idx="6892">
                  <c:v>344599999999.99176</c:v>
                </c:pt>
                <c:pt idx="6893">
                  <c:v>344649999999.99182</c:v>
                </c:pt>
                <c:pt idx="6894">
                  <c:v>344699999999.99182</c:v>
                </c:pt>
                <c:pt idx="6895">
                  <c:v>344749999999.99182</c:v>
                </c:pt>
                <c:pt idx="6896">
                  <c:v>344799999999.99188</c:v>
                </c:pt>
                <c:pt idx="6897">
                  <c:v>344849999999.99188</c:v>
                </c:pt>
                <c:pt idx="6898">
                  <c:v>344899999999.99219</c:v>
                </c:pt>
                <c:pt idx="6899">
                  <c:v>344949999999.99219</c:v>
                </c:pt>
                <c:pt idx="6900">
                  <c:v>344999999999.99219</c:v>
                </c:pt>
                <c:pt idx="6901">
                  <c:v>345049999999.99225</c:v>
                </c:pt>
                <c:pt idx="6902">
                  <c:v>345099999999.99225</c:v>
                </c:pt>
                <c:pt idx="6903">
                  <c:v>345149999999.99231</c:v>
                </c:pt>
                <c:pt idx="6904">
                  <c:v>345199999999.99231</c:v>
                </c:pt>
                <c:pt idx="6905">
                  <c:v>345249999999.99237</c:v>
                </c:pt>
                <c:pt idx="6906">
                  <c:v>345299999999.99237</c:v>
                </c:pt>
                <c:pt idx="6907">
                  <c:v>345349999999.99237</c:v>
                </c:pt>
                <c:pt idx="6908">
                  <c:v>345399999999.99243</c:v>
                </c:pt>
                <c:pt idx="6909">
                  <c:v>345449999999.99243</c:v>
                </c:pt>
                <c:pt idx="6910">
                  <c:v>345499999999.99249</c:v>
                </c:pt>
                <c:pt idx="6911">
                  <c:v>345549999999.99249</c:v>
                </c:pt>
                <c:pt idx="6912">
                  <c:v>345599999999.99249</c:v>
                </c:pt>
                <c:pt idx="6913">
                  <c:v>345649999999.99255</c:v>
                </c:pt>
                <c:pt idx="6914">
                  <c:v>345699999999.99255</c:v>
                </c:pt>
                <c:pt idx="6915">
                  <c:v>345749999999.99261</c:v>
                </c:pt>
                <c:pt idx="6916">
                  <c:v>345799999999.99261</c:v>
                </c:pt>
                <c:pt idx="6917">
                  <c:v>345849999999.99268</c:v>
                </c:pt>
                <c:pt idx="6918">
                  <c:v>345899999999.99268</c:v>
                </c:pt>
                <c:pt idx="6919">
                  <c:v>345949999999.99268</c:v>
                </c:pt>
                <c:pt idx="6920">
                  <c:v>345999999999.99274</c:v>
                </c:pt>
                <c:pt idx="6921">
                  <c:v>346049999999.99274</c:v>
                </c:pt>
                <c:pt idx="6922">
                  <c:v>346099999999.9928</c:v>
                </c:pt>
                <c:pt idx="6923">
                  <c:v>346149999999.9928</c:v>
                </c:pt>
                <c:pt idx="6924">
                  <c:v>346199999999.99286</c:v>
                </c:pt>
                <c:pt idx="6925">
                  <c:v>346249999999.99286</c:v>
                </c:pt>
                <c:pt idx="6926">
                  <c:v>346299999999.99286</c:v>
                </c:pt>
                <c:pt idx="6927">
                  <c:v>346349999999.99292</c:v>
                </c:pt>
                <c:pt idx="6928">
                  <c:v>346399999999.99292</c:v>
                </c:pt>
                <c:pt idx="6929">
                  <c:v>346449999999.99298</c:v>
                </c:pt>
                <c:pt idx="6930">
                  <c:v>346499999999.99298</c:v>
                </c:pt>
                <c:pt idx="6931">
                  <c:v>346549999999.99298</c:v>
                </c:pt>
                <c:pt idx="6932">
                  <c:v>346599999999.99304</c:v>
                </c:pt>
                <c:pt idx="6933">
                  <c:v>346649999999.99304</c:v>
                </c:pt>
                <c:pt idx="6934">
                  <c:v>346699999999.9931</c:v>
                </c:pt>
                <c:pt idx="6935">
                  <c:v>346749999999.9931</c:v>
                </c:pt>
                <c:pt idx="6936">
                  <c:v>346799999999.99316</c:v>
                </c:pt>
                <c:pt idx="6937">
                  <c:v>346849999999.99316</c:v>
                </c:pt>
                <c:pt idx="6938">
                  <c:v>346899999999.99316</c:v>
                </c:pt>
                <c:pt idx="6939">
                  <c:v>346949999999.99323</c:v>
                </c:pt>
                <c:pt idx="6940">
                  <c:v>346999999999.99323</c:v>
                </c:pt>
                <c:pt idx="6941">
                  <c:v>347049999999.99323</c:v>
                </c:pt>
                <c:pt idx="6942">
                  <c:v>347099999999.99323</c:v>
                </c:pt>
                <c:pt idx="6943">
                  <c:v>347149999999.99323</c:v>
                </c:pt>
                <c:pt idx="6944">
                  <c:v>347199999999.99323</c:v>
                </c:pt>
                <c:pt idx="6945">
                  <c:v>347249999999.99323</c:v>
                </c:pt>
                <c:pt idx="6946">
                  <c:v>347299999999.99323</c:v>
                </c:pt>
                <c:pt idx="6947">
                  <c:v>347349999999.99323</c:v>
                </c:pt>
                <c:pt idx="6948">
                  <c:v>347399999999.99323</c:v>
                </c:pt>
                <c:pt idx="6949">
                  <c:v>347449999999.99323</c:v>
                </c:pt>
                <c:pt idx="6950">
                  <c:v>347499999999.99323</c:v>
                </c:pt>
                <c:pt idx="6951">
                  <c:v>347549999999.99329</c:v>
                </c:pt>
                <c:pt idx="6952">
                  <c:v>347599999999.99329</c:v>
                </c:pt>
                <c:pt idx="6953">
                  <c:v>347649999999.99353</c:v>
                </c:pt>
                <c:pt idx="6954">
                  <c:v>347699999999.99353</c:v>
                </c:pt>
                <c:pt idx="6955">
                  <c:v>347749999999.99353</c:v>
                </c:pt>
                <c:pt idx="6956">
                  <c:v>347799999999.99353</c:v>
                </c:pt>
                <c:pt idx="6957">
                  <c:v>347849999999.99353</c:v>
                </c:pt>
                <c:pt idx="6958">
                  <c:v>347899999999.99353</c:v>
                </c:pt>
                <c:pt idx="6959">
                  <c:v>347949999999.99353</c:v>
                </c:pt>
                <c:pt idx="6960">
                  <c:v>347999999999.99353</c:v>
                </c:pt>
                <c:pt idx="6961">
                  <c:v>348049999999.99353</c:v>
                </c:pt>
                <c:pt idx="6962">
                  <c:v>348099999999.99353</c:v>
                </c:pt>
                <c:pt idx="6963">
                  <c:v>348149999999.99359</c:v>
                </c:pt>
                <c:pt idx="6964">
                  <c:v>348199999999.99359</c:v>
                </c:pt>
                <c:pt idx="6965">
                  <c:v>348249999999.99371</c:v>
                </c:pt>
                <c:pt idx="6966">
                  <c:v>348299999999.99371</c:v>
                </c:pt>
                <c:pt idx="6967">
                  <c:v>348349999999.99371</c:v>
                </c:pt>
                <c:pt idx="6968">
                  <c:v>348399999999.99371</c:v>
                </c:pt>
                <c:pt idx="6969">
                  <c:v>348449999999.99371</c:v>
                </c:pt>
                <c:pt idx="6970">
                  <c:v>348499999999.99377</c:v>
                </c:pt>
                <c:pt idx="6971">
                  <c:v>348549999999.99377</c:v>
                </c:pt>
                <c:pt idx="6972">
                  <c:v>348599999999.99408</c:v>
                </c:pt>
                <c:pt idx="6973">
                  <c:v>348649999999.99408</c:v>
                </c:pt>
                <c:pt idx="6974">
                  <c:v>348699999999.99408</c:v>
                </c:pt>
                <c:pt idx="6975">
                  <c:v>348749999999.99414</c:v>
                </c:pt>
                <c:pt idx="6976">
                  <c:v>348799999999.99414</c:v>
                </c:pt>
                <c:pt idx="6977">
                  <c:v>348849999999.99426</c:v>
                </c:pt>
                <c:pt idx="6978">
                  <c:v>348899999999.99426</c:v>
                </c:pt>
                <c:pt idx="6979">
                  <c:v>348949999999.99432</c:v>
                </c:pt>
                <c:pt idx="6980">
                  <c:v>348999999999.99432</c:v>
                </c:pt>
                <c:pt idx="6981">
                  <c:v>349049999999.99432</c:v>
                </c:pt>
                <c:pt idx="6982">
                  <c:v>349099999999.99438</c:v>
                </c:pt>
                <c:pt idx="6983">
                  <c:v>349149999999.99438</c:v>
                </c:pt>
                <c:pt idx="6984">
                  <c:v>349199999999.99445</c:v>
                </c:pt>
                <c:pt idx="6985">
                  <c:v>349249999999.99445</c:v>
                </c:pt>
                <c:pt idx="6986">
                  <c:v>349299999999.99445</c:v>
                </c:pt>
                <c:pt idx="6987">
                  <c:v>349349999999.99445</c:v>
                </c:pt>
                <c:pt idx="6988">
                  <c:v>349399999999.99445</c:v>
                </c:pt>
                <c:pt idx="6989">
                  <c:v>349449999999.99457</c:v>
                </c:pt>
                <c:pt idx="6990">
                  <c:v>349499999999.99457</c:v>
                </c:pt>
                <c:pt idx="6991">
                  <c:v>349549999999.99463</c:v>
                </c:pt>
                <c:pt idx="6992">
                  <c:v>349599999999.99463</c:v>
                </c:pt>
                <c:pt idx="6993">
                  <c:v>349649999999.99463</c:v>
                </c:pt>
                <c:pt idx="6994">
                  <c:v>349699999999.99469</c:v>
                </c:pt>
                <c:pt idx="6995">
                  <c:v>349749999999.99469</c:v>
                </c:pt>
                <c:pt idx="6996">
                  <c:v>349799999999.99475</c:v>
                </c:pt>
                <c:pt idx="6997">
                  <c:v>349849999999.99475</c:v>
                </c:pt>
                <c:pt idx="6998">
                  <c:v>349899999999.99475</c:v>
                </c:pt>
                <c:pt idx="6999">
                  <c:v>349949999999.99475</c:v>
                </c:pt>
                <c:pt idx="7000">
                  <c:v>349999999999.99475</c:v>
                </c:pt>
                <c:pt idx="7001">
                  <c:v>350049999999.99481</c:v>
                </c:pt>
                <c:pt idx="7002">
                  <c:v>350099999999.99481</c:v>
                </c:pt>
                <c:pt idx="7003">
                  <c:v>350149999999.99487</c:v>
                </c:pt>
                <c:pt idx="7004">
                  <c:v>350199999999.99487</c:v>
                </c:pt>
                <c:pt idx="7005">
                  <c:v>350249999999.99487</c:v>
                </c:pt>
                <c:pt idx="7006">
                  <c:v>350299999999.99493</c:v>
                </c:pt>
                <c:pt idx="7007">
                  <c:v>350349999999.99493</c:v>
                </c:pt>
                <c:pt idx="7008">
                  <c:v>350399999999.995</c:v>
                </c:pt>
                <c:pt idx="7009">
                  <c:v>350449999999.995</c:v>
                </c:pt>
                <c:pt idx="7010">
                  <c:v>350499999999.99506</c:v>
                </c:pt>
                <c:pt idx="7011">
                  <c:v>350549999999.99506</c:v>
                </c:pt>
                <c:pt idx="7012">
                  <c:v>350599999999.99506</c:v>
                </c:pt>
                <c:pt idx="7013">
                  <c:v>350649999999.99512</c:v>
                </c:pt>
                <c:pt idx="7014">
                  <c:v>350699999999.99512</c:v>
                </c:pt>
                <c:pt idx="7015">
                  <c:v>350749999999.99518</c:v>
                </c:pt>
                <c:pt idx="7016">
                  <c:v>350799999999.99518</c:v>
                </c:pt>
                <c:pt idx="7017">
                  <c:v>350849999999.99518</c:v>
                </c:pt>
                <c:pt idx="7018">
                  <c:v>350899999999.99524</c:v>
                </c:pt>
                <c:pt idx="7019">
                  <c:v>350949999999.99524</c:v>
                </c:pt>
                <c:pt idx="7020">
                  <c:v>350999999999.9953</c:v>
                </c:pt>
                <c:pt idx="7021">
                  <c:v>351049999999.9953</c:v>
                </c:pt>
                <c:pt idx="7022">
                  <c:v>351099999999.99536</c:v>
                </c:pt>
                <c:pt idx="7023">
                  <c:v>351149999999.99536</c:v>
                </c:pt>
                <c:pt idx="7024">
                  <c:v>351199999999.99536</c:v>
                </c:pt>
                <c:pt idx="7025">
                  <c:v>351249999999.99542</c:v>
                </c:pt>
                <c:pt idx="7026">
                  <c:v>351299999999.99542</c:v>
                </c:pt>
                <c:pt idx="7027">
                  <c:v>351349999999.99548</c:v>
                </c:pt>
                <c:pt idx="7028">
                  <c:v>351399999999.99548</c:v>
                </c:pt>
                <c:pt idx="7029">
                  <c:v>351449999999.99554</c:v>
                </c:pt>
                <c:pt idx="7030">
                  <c:v>351499999999.99554</c:v>
                </c:pt>
                <c:pt idx="7031">
                  <c:v>351549999999.99554</c:v>
                </c:pt>
                <c:pt idx="7032">
                  <c:v>351599999999.99561</c:v>
                </c:pt>
                <c:pt idx="7033">
                  <c:v>351649999999.99561</c:v>
                </c:pt>
                <c:pt idx="7034">
                  <c:v>351699999999.99567</c:v>
                </c:pt>
                <c:pt idx="7035">
                  <c:v>351749999999.99567</c:v>
                </c:pt>
                <c:pt idx="7036">
                  <c:v>351799999999.99567</c:v>
                </c:pt>
                <c:pt idx="7037">
                  <c:v>351849999999.99573</c:v>
                </c:pt>
                <c:pt idx="7038">
                  <c:v>351899999999.99573</c:v>
                </c:pt>
                <c:pt idx="7039">
                  <c:v>351949999999.99573</c:v>
                </c:pt>
                <c:pt idx="7040">
                  <c:v>351999999999.99573</c:v>
                </c:pt>
                <c:pt idx="7041">
                  <c:v>352049999999.99573</c:v>
                </c:pt>
                <c:pt idx="7042">
                  <c:v>352099999999.99573</c:v>
                </c:pt>
                <c:pt idx="7043">
                  <c:v>352149999999.99573</c:v>
                </c:pt>
                <c:pt idx="7044">
                  <c:v>352199999999.99573</c:v>
                </c:pt>
                <c:pt idx="7045">
                  <c:v>352249999999.99573</c:v>
                </c:pt>
                <c:pt idx="7046">
                  <c:v>352299999999.99573</c:v>
                </c:pt>
                <c:pt idx="7047">
                  <c:v>352349999999.99573</c:v>
                </c:pt>
                <c:pt idx="7048">
                  <c:v>352399999999.99573</c:v>
                </c:pt>
                <c:pt idx="7049">
                  <c:v>352449999999.99579</c:v>
                </c:pt>
                <c:pt idx="7050">
                  <c:v>352499999999.99579</c:v>
                </c:pt>
                <c:pt idx="7051">
                  <c:v>352549999999.99603</c:v>
                </c:pt>
                <c:pt idx="7052">
                  <c:v>352599999999.99603</c:v>
                </c:pt>
                <c:pt idx="7053">
                  <c:v>352649999999.99603</c:v>
                </c:pt>
                <c:pt idx="7054">
                  <c:v>352699999999.99603</c:v>
                </c:pt>
                <c:pt idx="7055">
                  <c:v>352749999999.99603</c:v>
                </c:pt>
                <c:pt idx="7056">
                  <c:v>352799999999.99603</c:v>
                </c:pt>
                <c:pt idx="7057">
                  <c:v>352849999999.99603</c:v>
                </c:pt>
                <c:pt idx="7058">
                  <c:v>352899999999.99603</c:v>
                </c:pt>
                <c:pt idx="7059">
                  <c:v>352949999999.99603</c:v>
                </c:pt>
                <c:pt idx="7060">
                  <c:v>352999999999.99609</c:v>
                </c:pt>
                <c:pt idx="7061">
                  <c:v>353049999999.99609</c:v>
                </c:pt>
                <c:pt idx="7062">
                  <c:v>353099999999.99609</c:v>
                </c:pt>
                <c:pt idx="7063">
                  <c:v>353149999999.99622</c:v>
                </c:pt>
                <c:pt idx="7064">
                  <c:v>353199999999.99622</c:v>
                </c:pt>
                <c:pt idx="7065">
                  <c:v>353249999999.99622</c:v>
                </c:pt>
                <c:pt idx="7066">
                  <c:v>353299999999.99622</c:v>
                </c:pt>
                <c:pt idx="7067">
                  <c:v>353349999999.99622</c:v>
                </c:pt>
                <c:pt idx="7068">
                  <c:v>353399999999.99628</c:v>
                </c:pt>
                <c:pt idx="7069">
                  <c:v>353449999999.99628</c:v>
                </c:pt>
                <c:pt idx="7070">
                  <c:v>353499999999.99652</c:v>
                </c:pt>
                <c:pt idx="7071">
                  <c:v>353549999999.99652</c:v>
                </c:pt>
                <c:pt idx="7072">
                  <c:v>353599999999.99652</c:v>
                </c:pt>
                <c:pt idx="7073">
                  <c:v>353649999999.99652</c:v>
                </c:pt>
                <c:pt idx="7074">
                  <c:v>353699999999.99652</c:v>
                </c:pt>
                <c:pt idx="7075">
                  <c:v>353749999999.99652</c:v>
                </c:pt>
                <c:pt idx="7076">
                  <c:v>353799999999.99652</c:v>
                </c:pt>
                <c:pt idx="7077">
                  <c:v>353849999999.99652</c:v>
                </c:pt>
                <c:pt idx="7078">
                  <c:v>353899999999.99652</c:v>
                </c:pt>
                <c:pt idx="7079">
                  <c:v>353949999999.99652</c:v>
                </c:pt>
                <c:pt idx="7080">
                  <c:v>353999999999.99658</c:v>
                </c:pt>
                <c:pt idx="7081">
                  <c:v>354049999999.99658</c:v>
                </c:pt>
                <c:pt idx="7082">
                  <c:v>354099999999.9967</c:v>
                </c:pt>
                <c:pt idx="7083">
                  <c:v>354149999999.9967</c:v>
                </c:pt>
                <c:pt idx="7084">
                  <c:v>354199999999.9967</c:v>
                </c:pt>
                <c:pt idx="7085">
                  <c:v>354249999999.9967</c:v>
                </c:pt>
                <c:pt idx="7086">
                  <c:v>354299999999.9967</c:v>
                </c:pt>
                <c:pt idx="7087">
                  <c:v>354349999999.99677</c:v>
                </c:pt>
                <c:pt idx="7088">
                  <c:v>354399999999.99677</c:v>
                </c:pt>
                <c:pt idx="7089">
                  <c:v>354449999999.99683</c:v>
                </c:pt>
                <c:pt idx="7090">
                  <c:v>354499999999.99683</c:v>
                </c:pt>
                <c:pt idx="7091">
                  <c:v>354549999999.99683</c:v>
                </c:pt>
                <c:pt idx="7092">
                  <c:v>354599999999.99689</c:v>
                </c:pt>
                <c:pt idx="7093">
                  <c:v>354649999999.99689</c:v>
                </c:pt>
                <c:pt idx="7094">
                  <c:v>354699999999.99719</c:v>
                </c:pt>
                <c:pt idx="7095">
                  <c:v>354749999999.99719</c:v>
                </c:pt>
                <c:pt idx="7096">
                  <c:v>354799999999.99725</c:v>
                </c:pt>
                <c:pt idx="7097">
                  <c:v>354849999999.99725</c:v>
                </c:pt>
                <c:pt idx="7098">
                  <c:v>354899999999.99725</c:v>
                </c:pt>
                <c:pt idx="7099">
                  <c:v>354949999999.99731</c:v>
                </c:pt>
                <c:pt idx="7100">
                  <c:v>354999999999.99731</c:v>
                </c:pt>
                <c:pt idx="7101">
                  <c:v>355049999999.99738</c:v>
                </c:pt>
                <c:pt idx="7102">
                  <c:v>355099999999.99738</c:v>
                </c:pt>
                <c:pt idx="7103">
                  <c:v>355149999999.99744</c:v>
                </c:pt>
                <c:pt idx="7104">
                  <c:v>355199999999.99744</c:v>
                </c:pt>
                <c:pt idx="7105">
                  <c:v>355249999999.99744</c:v>
                </c:pt>
                <c:pt idx="7106">
                  <c:v>355299999999.99756</c:v>
                </c:pt>
                <c:pt idx="7107">
                  <c:v>355349999999.99756</c:v>
                </c:pt>
                <c:pt idx="7108">
                  <c:v>355399999999.99762</c:v>
                </c:pt>
                <c:pt idx="7109">
                  <c:v>355449999999.99762</c:v>
                </c:pt>
                <c:pt idx="7110">
                  <c:v>355499999999.99762</c:v>
                </c:pt>
                <c:pt idx="7111">
                  <c:v>355549999999.99768</c:v>
                </c:pt>
                <c:pt idx="7112">
                  <c:v>355599999999.99768</c:v>
                </c:pt>
                <c:pt idx="7113">
                  <c:v>355649999999.99774</c:v>
                </c:pt>
                <c:pt idx="7114">
                  <c:v>355699999999.99774</c:v>
                </c:pt>
                <c:pt idx="7115">
                  <c:v>355749999999.99774</c:v>
                </c:pt>
                <c:pt idx="7116">
                  <c:v>355799999999.99774</c:v>
                </c:pt>
                <c:pt idx="7117">
                  <c:v>355849999999.99774</c:v>
                </c:pt>
                <c:pt idx="7118">
                  <c:v>355899999999.9978</c:v>
                </c:pt>
                <c:pt idx="7119">
                  <c:v>355949999999.9978</c:v>
                </c:pt>
                <c:pt idx="7120">
                  <c:v>355999999999.99786</c:v>
                </c:pt>
                <c:pt idx="7121">
                  <c:v>356049999999.99786</c:v>
                </c:pt>
                <c:pt idx="7122">
                  <c:v>356099999999.99786</c:v>
                </c:pt>
                <c:pt idx="7123">
                  <c:v>356149999999.99792</c:v>
                </c:pt>
                <c:pt idx="7124">
                  <c:v>356199999999.99792</c:v>
                </c:pt>
                <c:pt idx="7125">
                  <c:v>356249999999.99799</c:v>
                </c:pt>
                <c:pt idx="7126">
                  <c:v>356299999999.99799</c:v>
                </c:pt>
                <c:pt idx="7127">
                  <c:v>356349999999.99805</c:v>
                </c:pt>
                <c:pt idx="7128">
                  <c:v>356399999999.99805</c:v>
                </c:pt>
                <c:pt idx="7129">
                  <c:v>356449999999.99805</c:v>
                </c:pt>
                <c:pt idx="7130">
                  <c:v>356499999999.99811</c:v>
                </c:pt>
                <c:pt idx="7131">
                  <c:v>356549999999.99811</c:v>
                </c:pt>
                <c:pt idx="7132">
                  <c:v>356599999999.99817</c:v>
                </c:pt>
                <c:pt idx="7133">
                  <c:v>356649999999.99817</c:v>
                </c:pt>
                <c:pt idx="7134">
                  <c:v>356699999999.99823</c:v>
                </c:pt>
                <c:pt idx="7135">
                  <c:v>356749999999.99823</c:v>
                </c:pt>
                <c:pt idx="7136">
                  <c:v>356799999999.99823</c:v>
                </c:pt>
                <c:pt idx="7137">
                  <c:v>356849999999.99823</c:v>
                </c:pt>
                <c:pt idx="7138">
                  <c:v>356899999999.99823</c:v>
                </c:pt>
                <c:pt idx="7139">
                  <c:v>356949999999.99823</c:v>
                </c:pt>
                <c:pt idx="7140">
                  <c:v>356999999999.99823</c:v>
                </c:pt>
                <c:pt idx="7141">
                  <c:v>357049999999.99823</c:v>
                </c:pt>
                <c:pt idx="7142">
                  <c:v>357099999999.99823</c:v>
                </c:pt>
                <c:pt idx="7143">
                  <c:v>357149999999.99823</c:v>
                </c:pt>
                <c:pt idx="7144">
                  <c:v>357199999999.99823</c:v>
                </c:pt>
                <c:pt idx="7145">
                  <c:v>357249999999.99823</c:v>
                </c:pt>
                <c:pt idx="7146">
                  <c:v>357299999999.99829</c:v>
                </c:pt>
                <c:pt idx="7147">
                  <c:v>357349999999.99829</c:v>
                </c:pt>
                <c:pt idx="7148">
                  <c:v>357399999999.99829</c:v>
                </c:pt>
                <c:pt idx="7149">
                  <c:v>357449999999.9986</c:v>
                </c:pt>
                <c:pt idx="7150">
                  <c:v>357499999999.9986</c:v>
                </c:pt>
                <c:pt idx="7151">
                  <c:v>357549999999.99866</c:v>
                </c:pt>
                <c:pt idx="7152">
                  <c:v>357599999999.99866</c:v>
                </c:pt>
                <c:pt idx="7153">
                  <c:v>357649999999.99866</c:v>
                </c:pt>
                <c:pt idx="7154">
                  <c:v>357699999999.99872</c:v>
                </c:pt>
                <c:pt idx="7155">
                  <c:v>357749999999.99872</c:v>
                </c:pt>
                <c:pt idx="7156">
                  <c:v>357799999999.99872</c:v>
                </c:pt>
                <c:pt idx="7157">
                  <c:v>357849999999.99872</c:v>
                </c:pt>
                <c:pt idx="7158">
                  <c:v>357899999999.99872</c:v>
                </c:pt>
                <c:pt idx="7159">
                  <c:v>357949999999.99872</c:v>
                </c:pt>
                <c:pt idx="7160">
                  <c:v>357999999999.99872</c:v>
                </c:pt>
                <c:pt idx="7161">
                  <c:v>358049999999.99872</c:v>
                </c:pt>
                <c:pt idx="7162">
                  <c:v>358099999999.99872</c:v>
                </c:pt>
                <c:pt idx="7163">
                  <c:v>358149999999.99872</c:v>
                </c:pt>
                <c:pt idx="7164">
                  <c:v>358199999999.99872</c:v>
                </c:pt>
                <c:pt idx="7165">
                  <c:v>358249999999.99878</c:v>
                </c:pt>
                <c:pt idx="7166">
                  <c:v>358299999999.99878</c:v>
                </c:pt>
                <c:pt idx="7167">
                  <c:v>358349999999.99878</c:v>
                </c:pt>
                <c:pt idx="7168">
                  <c:v>358399999999.99902</c:v>
                </c:pt>
                <c:pt idx="7169">
                  <c:v>358449999999.99902</c:v>
                </c:pt>
                <c:pt idx="7170">
                  <c:v>358499999999.99902</c:v>
                </c:pt>
                <c:pt idx="7171">
                  <c:v>358549999999.99902</c:v>
                </c:pt>
                <c:pt idx="7172">
                  <c:v>358599999999.99902</c:v>
                </c:pt>
                <c:pt idx="7173">
                  <c:v>358649999999.99902</c:v>
                </c:pt>
                <c:pt idx="7174">
                  <c:v>358699999999.99902</c:v>
                </c:pt>
                <c:pt idx="7175">
                  <c:v>358749999999.99902</c:v>
                </c:pt>
                <c:pt idx="7176">
                  <c:v>358799999999.99902</c:v>
                </c:pt>
                <c:pt idx="7177">
                  <c:v>358849999999.99908</c:v>
                </c:pt>
                <c:pt idx="7178">
                  <c:v>358899999999.99908</c:v>
                </c:pt>
                <c:pt idx="7179">
                  <c:v>358949999999.99908</c:v>
                </c:pt>
                <c:pt idx="7180">
                  <c:v>358999999999.99921</c:v>
                </c:pt>
                <c:pt idx="7181">
                  <c:v>359049999999.99921</c:v>
                </c:pt>
                <c:pt idx="7182">
                  <c:v>359099999999.99921</c:v>
                </c:pt>
                <c:pt idx="7183">
                  <c:v>359149999999.99921</c:v>
                </c:pt>
                <c:pt idx="7184">
                  <c:v>359199999999.99921</c:v>
                </c:pt>
                <c:pt idx="7185">
                  <c:v>359249999999.99927</c:v>
                </c:pt>
                <c:pt idx="7186">
                  <c:v>359299999999.99927</c:v>
                </c:pt>
                <c:pt idx="7187">
                  <c:v>359349999999.99933</c:v>
                </c:pt>
                <c:pt idx="7188">
                  <c:v>359399999999.99933</c:v>
                </c:pt>
                <c:pt idx="7189">
                  <c:v>359449999999.99939</c:v>
                </c:pt>
                <c:pt idx="7190">
                  <c:v>359499999999.99939</c:v>
                </c:pt>
                <c:pt idx="7191">
                  <c:v>359549999999.99939</c:v>
                </c:pt>
                <c:pt idx="7192">
                  <c:v>359599999999.99951</c:v>
                </c:pt>
                <c:pt idx="7193">
                  <c:v>359649999999.99951</c:v>
                </c:pt>
                <c:pt idx="7194">
                  <c:v>359699999999.99951</c:v>
                </c:pt>
                <c:pt idx="7195">
                  <c:v>359749999999.99951</c:v>
                </c:pt>
                <c:pt idx="7196">
                  <c:v>359799999999.99957</c:v>
                </c:pt>
                <c:pt idx="7197">
                  <c:v>359849999999.99957</c:v>
                </c:pt>
                <c:pt idx="7198">
                  <c:v>359899999999.99957</c:v>
                </c:pt>
                <c:pt idx="7199">
                  <c:v>359949999999.99963</c:v>
                </c:pt>
                <c:pt idx="7200">
                  <c:v>359999999999.99963</c:v>
                </c:pt>
                <c:pt idx="7201">
                  <c:v>360049999999.99969</c:v>
                </c:pt>
                <c:pt idx="7202">
                  <c:v>360099999999.99969</c:v>
                </c:pt>
                <c:pt idx="7203">
                  <c:v>360149999999.99969</c:v>
                </c:pt>
                <c:pt idx="7204">
                  <c:v>360199999999.99976</c:v>
                </c:pt>
                <c:pt idx="7205">
                  <c:v>360249999999.99976</c:v>
                </c:pt>
                <c:pt idx="7206">
                  <c:v>360299999999.99982</c:v>
                </c:pt>
                <c:pt idx="7207">
                  <c:v>360349999999.99982</c:v>
                </c:pt>
                <c:pt idx="7208">
                  <c:v>360399999999.99988</c:v>
                </c:pt>
                <c:pt idx="7209">
                  <c:v>360449999999.99988</c:v>
                </c:pt>
                <c:pt idx="7210">
                  <c:v>360499999999.99988</c:v>
                </c:pt>
                <c:pt idx="7211">
                  <c:v>360550000000</c:v>
                </c:pt>
                <c:pt idx="7212">
                  <c:v>360600000000</c:v>
                </c:pt>
                <c:pt idx="7213">
                  <c:v>360650000000</c:v>
                </c:pt>
                <c:pt idx="7214">
                  <c:v>360700000000</c:v>
                </c:pt>
                <c:pt idx="7215">
                  <c:v>360750000000</c:v>
                </c:pt>
                <c:pt idx="7216">
                  <c:v>360800000000.00006</c:v>
                </c:pt>
                <c:pt idx="7217">
                  <c:v>360850000000.00006</c:v>
                </c:pt>
                <c:pt idx="7218">
                  <c:v>360900000000.00012</c:v>
                </c:pt>
                <c:pt idx="7219">
                  <c:v>360950000000.00012</c:v>
                </c:pt>
                <c:pt idx="7220">
                  <c:v>361000000000.00018</c:v>
                </c:pt>
                <c:pt idx="7221">
                  <c:v>361050000000.00018</c:v>
                </c:pt>
                <c:pt idx="7222">
                  <c:v>361100000000.00018</c:v>
                </c:pt>
                <c:pt idx="7223">
                  <c:v>361150000000.00024</c:v>
                </c:pt>
                <c:pt idx="7224">
                  <c:v>361200000000.00024</c:v>
                </c:pt>
                <c:pt idx="7225">
                  <c:v>361250000000.00031</c:v>
                </c:pt>
                <c:pt idx="7226">
                  <c:v>361300000000.00031</c:v>
                </c:pt>
                <c:pt idx="7227">
                  <c:v>361350000000.00031</c:v>
                </c:pt>
                <c:pt idx="7228">
                  <c:v>361400000000.00037</c:v>
                </c:pt>
                <c:pt idx="7229">
                  <c:v>361450000000.00037</c:v>
                </c:pt>
                <c:pt idx="7230">
                  <c:v>361500000000.00043</c:v>
                </c:pt>
                <c:pt idx="7231">
                  <c:v>361550000000.00043</c:v>
                </c:pt>
                <c:pt idx="7232">
                  <c:v>361600000000.00049</c:v>
                </c:pt>
                <c:pt idx="7233">
                  <c:v>361650000000.00049</c:v>
                </c:pt>
                <c:pt idx="7234">
                  <c:v>361700000000.00049</c:v>
                </c:pt>
                <c:pt idx="7235">
                  <c:v>361750000000.00055</c:v>
                </c:pt>
                <c:pt idx="7236">
                  <c:v>361800000000.00055</c:v>
                </c:pt>
                <c:pt idx="7237">
                  <c:v>361850000000.00061</c:v>
                </c:pt>
                <c:pt idx="7238">
                  <c:v>361900000000.00061</c:v>
                </c:pt>
                <c:pt idx="7239">
                  <c:v>361950000000.00067</c:v>
                </c:pt>
                <c:pt idx="7240">
                  <c:v>362000000000.00067</c:v>
                </c:pt>
                <c:pt idx="7241">
                  <c:v>362050000000.00067</c:v>
                </c:pt>
                <c:pt idx="7242">
                  <c:v>362100000000.00067</c:v>
                </c:pt>
                <c:pt idx="7243">
                  <c:v>362150000000.00067</c:v>
                </c:pt>
                <c:pt idx="7244">
                  <c:v>362200000000.00067</c:v>
                </c:pt>
                <c:pt idx="7245">
                  <c:v>362250000000.00067</c:v>
                </c:pt>
                <c:pt idx="7246">
                  <c:v>362300000000.00067</c:v>
                </c:pt>
                <c:pt idx="7247">
                  <c:v>362350000000.00085</c:v>
                </c:pt>
                <c:pt idx="7248">
                  <c:v>362400000000.00085</c:v>
                </c:pt>
                <c:pt idx="7249">
                  <c:v>362450000000.00092</c:v>
                </c:pt>
                <c:pt idx="7250">
                  <c:v>362500000000.00092</c:v>
                </c:pt>
                <c:pt idx="7251">
                  <c:v>362550000000.00098</c:v>
                </c:pt>
                <c:pt idx="7252">
                  <c:v>362600000000.00098</c:v>
                </c:pt>
                <c:pt idx="7253">
                  <c:v>362650000000.00098</c:v>
                </c:pt>
                <c:pt idx="7254">
                  <c:v>362700000000.00104</c:v>
                </c:pt>
                <c:pt idx="7255">
                  <c:v>362750000000.00104</c:v>
                </c:pt>
                <c:pt idx="7256">
                  <c:v>362800000000.0011</c:v>
                </c:pt>
                <c:pt idx="7257">
                  <c:v>362850000000.0011</c:v>
                </c:pt>
                <c:pt idx="7258">
                  <c:v>362900000000.0011</c:v>
                </c:pt>
                <c:pt idx="7259">
                  <c:v>362950000000.00116</c:v>
                </c:pt>
                <c:pt idx="7260">
                  <c:v>363000000000.00116</c:v>
                </c:pt>
                <c:pt idx="7261">
                  <c:v>363050000000.00116</c:v>
                </c:pt>
                <c:pt idx="7262">
                  <c:v>363100000000.00116</c:v>
                </c:pt>
                <c:pt idx="7263">
                  <c:v>363150000000.00116</c:v>
                </c:pt>
                <c:pt idx="7264">
                  <c:v>363200000000.00116</c:v>
                </c:pt>
                <c:pt idx="7265">
                  <c:v>363250000000.00116</c:v>
                </c:pt>
                <c:pt idx="7266">
                  <c:v>363300000000.00134</c:v>
                </c:pt>
                <c:pt idx="7267">
                  <c:v>363350000000.00134</c:v>
                </c:pt>
                <c:pt idx="7268">
                  <c:v>363400000000.0014</c:v>
                </c:pt>
                <c:pt idx="7269">
                  <c:v>363450000000.0014</c:v>
                </c:pt>
                <c:pt idx="7270">
                  <c:v>363500000000.00146</c:v>
                </c:pt>
                <c:pt idx="7271">
                  <c:v>363550000000.00146</c:v>
                </c:pt>
                <c:pt idx="7272">
                  <c:v>363600000000.00146</c:v>
                </c:pt>
                <c:pt idx="7273">
                  <c:v>363650000000.00146</c:v>
                </c:pt>
                <c:pt idx="7274">
                  <c:v>363700000000.00146</c:v>
                </c:pt>
                <c:pt idx="7275">
                  <c:v>363750000000.00146</c:v>
                </c:pt>
                <c:pt idx="7276">
                  <c:v>363800000000.00146</c:v>
                </c:pt>
                <c:pt idx="7277">
                  <c:v>363850000000.00146</c:v>
                </c:pt>
                <c:pt idx="7278">
                  <c:v>363900000000.00165</c:v>
                </c:pt>
                <c:pt idx="7279">
                  <c:v>363950000000.00165</c:v>
                </c:pt>
                <c:pt idx="7280">
                  <c:v>364000000000.00165</c:v>
                </c:pt>
                <c:pt idx="7281">
                  <c:v>364050000000.00165</c:v>
                </c:pt>
                <c:pt idx="7282">
                  <c:v>364100000000.00165</c:v>
                </c:pt>
                <c:pt idx="7283">
                  <c:v>364150000000.00165</c:v>
                </c:pt>
                <c:pt idx="7284">
                  <c:v>364200000000.00165</c:v>
                </c:pt>
                <c:pt idx="7285">
                  <c:v>364250000000.00165</c:v>
                </c:pt>
                <c:pt idx="7286">
                  <c:v>364300000000.00165</c:v>
                </c:pt>
                <c:pt idx="7287">
                  <c:v>364350000000.00165</c:v>
                </c:pt>
                <c:pt idx="7288">
                  <c:v>364400000000.00165</c:v>
                </c:pt>
                <c:pt idx="7289">
                  <c:v>364450000000.00165</c:v>
                </c:pt>
                <c:pt idx="7290">
                  <c:v>364500000000.00195</c:v>
                </c:pt>
                <c:pt idx="7291">
                  <c:v>364550000000.00195</c:v>
                </c:pt>
                <c:pt idx="7292">
                  <c:v>364600000000.00201</c:v>
                </c:pt>
                <c:pt idx="7293">
                  <c:v>364650000000.00201</c:v>
                </c:pt>
                <c:pt idx="7294">
                  <c:v>364700000000.00208</c:v>
                </c:pt>
                <c:pt idx="7295">
                  <c:v>364750000000.00208</c:v>
                </c:pt>
                <c:pt idx="7296">
                  <c:v>364800000000.00208</c:v>
                </c:pt>
                <c:pt idx="7297">
                  <c:v>364850000000.0022</c:v>
                </c:pt>
                <c:pt idx="7298">
                  <c:v>364900000000.0022</c:v>
                </c:pt>
                <c:pt idx="7299">
                  <c:v>364950000000.0022</c:v>
                </c:pt>
                <c:pt idx="7300">
                  <c:v>365000000000.0022</c:v>
                </c:pt>
                <c:pt idx="7301">
                  <c:v>365050000000.00226</c:v>
                </c:pt>
                <c:pt idx="7302">
                  <c:v>365100000000.00226</c:v>
                </c:pt>
                <c:pt idx="7303">
                  <c:v>365150000000.00226</c:v>
                </c:pt>
                <c:pt idx="7304">
                  <c:v>365200000000.00232</c:v>
                </c:pt>
                <c:pt idx="7305">
                  <c:v>365250000000.00232</c:v>
                </c:pt>
                <c:pt idx="7306">
                  <c:v>365300000000.00238</c:v>
                </c:pt>
                <c:pt idx="7307">
                  <c:v>365350000000.00238</c:v>
                </c:pt>
                <c:pt idx="7308">
                  <c:v>365400000000.00238</c:v>
                </c:pt>
                <c:pt idx="7309">
                  <c:v>365450000000.0025</c:v>
                </c:pt>
                <c:pt idx="7310">
                  <c:v>365500000000.0025</c:v>
                </c:pt>
                <c:pt idx="7311">
                  <c:v>365550000000.0025</c:v>
                </c:pt>
                <c:pt idx="7312">
                  <c:v>365600000000.0025</c:v>
                </c:pt>
                <c:pt idx="7313">
                  <c:v>365650000000.00256</c:v>
                </c:pt>
                <c:pt idx="7314">
                  <c:v>365700000000.00256</c:v>
                </c:pt>
                <c:pt idx="7315">
                  <c:v>365750000000.00256</c:v>
                </c:pt>
                <c:pt idx="7316">
                  <c:v>365800000000.00262</c:v>
                </c:pt>
                <c:pt idx="7317">
                  <c:v>365850000000.00262</c:v>
                </c:pt>
                <c:pt idx="7318">
                  <c:v>365900000000.00269</c:v>
                </c:pt>
                <c:pt idx="7319">
                  <c:v>365950000000.00269</c:v>
                </c:pt>
                <c:pt idx="7320">
                  <c:v>366000000000.00269</c:v>
                </c:pt>
                <c:pt idx="7321">
                  <c:v>366050000000.00275</c:v>
                </c:pt>
                <c:pt idx="7322">
                  <c:v>366100000000.00275</c:v>
                </c:pt>
                <c:pt idx="7323">
                  <c:v>366150000000.00281</c:v>
                </c:pt>
                <c:pt idx="7324">
                  <c:v>366200000000.00281</c:v>
                </c:pt>
                <c:pt idx="7325">
                  <c:v>366250000000.00287</c:v>
                </c:pt>
                <c:pt idx="7326">
                  <c:v>366300000000.00287</c:v>
                </c:pt>
                <c:pt idx="7327">
                  <c:v>366350000000.00287</c:v>
                </c:pt>
                <c:pt idx="7328">
                  <c:v>366400000000.00293</c:v>
                </c:pt>
                <c:pt idx="7329">
                  <c:v>366450000000.00293</c:v>
                </c:pt>
                <c:pt idx="7330">
                  <c:v>366500000000.00299</c:v>
                </c:pt>
                <c:pt idx="7331">
                  <c:v>366550000000.00299</c:v>
                </c:pt>
                <c:pt idx="7332">
                  <c:v>366600000000.00305</c:v>
                </c:pt>
                <c:pt idx="7333">
                  <c:v>366650000000.00305</c:v>
                </c:pt>
                <c:pt idx="7334">
                  <c:v>366700000000.00305</c:v>
                </c:pt>
                <c:pt idx="7335">
                  <c:v>366750000000.00311</c:v>
                </c:pt>
                <c:pt idx="7336">
                  <c:v>366800000000.00311</c:v>
                </c:pt>
                <c:pt idx="7337">
                  <c:v>366850000000.00317</c:v>
                </c:pt>
                <c:pt idx="7338">
                  <c:v>366900000000.00317</c:v>
                </c:pt>
                <c:pt idx="7339">
                  <c:v>366950000000.00317</c:v>
                </c:pt>
                <c:pt idx="7340">
                  <c:v>367000000000.00317</c:v>
                </c:pt>
                <c:pt idx="7341">
                  <c:v>367050000000.00317</c:v>
                </c:pt>
                <c:pt idx="7342">
                  <c:v>367100000000.0033</c:v>
                </c:pt>
                <c:pt idx="7343">
                  <c:v>367150000000.0033</c:v>
                </c:pt>
                <c:pt idx="7344">
                  <c:v>367200000000.00336</c:v>
                </c:pt>
                <c:pt idx="7345">
                  <c:v>367250000000.00336</c:v>
                </c:pt>
                <c:pt idx="7346">
                  <c:v>367300000000.00336</c:v>
                </c:pt>
                <c:pt idx="7347">
                  <c:v>367350000000.00342</c:v>
                </c:pt>
                <c:pt idx="7348">
                  <c:v>367400000000.00342</c:v>
                </c:pt>
                <c:pt idx="7349">
                  <c:v>367450000000.00348</c:v>
                </c:pt>
                <c:pt idx="7350">
                  <c:v>367500000000.00348</c:v>
                </c:pt>
                <c:pt idx="7351">
                  <c:v>367550000000.00348</c:v>
                </c:pt>
                <c:pt idx="7352">
                  <c:v>367600000000.00354</c:v>
                </c:pt>
                <c:pt idx="7353">
                  <c:v>367650000000.00354</c:v>
                </c:pt>
                <c:pt idx="7354">
                  <c:v>367700000000.0036</c:v>
                </c:pt>
                <c:pt idx="7355">
                  <c:v>367750000000.0036</c:v>
                </c:pt>
                <c:pt idx="7356">
                  <c:v>367800000000.00366</c:v>
                </c:pt>
                <c:pt idx="7357">
                  <c:v>367850000000.00366</c:v>
                </c:pt>
                <c:pt idx="7358">
                  <c:v>367900000000.00366</c:v>
                </c:pt>
                <c:pt idx="7359">
                  <c:v>367950000000.00366</c:v>
                </c:pt>
                <c:pt idx="7360">
                  <c:v>368000000000.00366</c:v>
                </c:pt>
                <c:pt idx="7361">
                  <c:v>368050000000.00366</c:v>
                </c:pt>
                <c:pt idx="7362">
                  <c:v>368100000000.00366</c:v>
                </c:pt>
                <c:pt idx="7363">
                  <c:v>368150000000.00366</c:v>
                </c:pt>
                <c:pt idx="7364">
                  <c:v>368200000000.00385</c:v>
                </c:pt>
                <c:pt idx="7365">
                  <c:v>368250000000.00385</c:v>
                </c:pt>
                <c:pt idx="7366">
                  <c:v>368300000000.00391</c:v>
                </c:pt>
                <c:pt idx="7367">
                  <c:v>368350000000.00391</c:v>
                </c:pt>
                <c:pt idx="7368">
                  <c:v>368400000000.00397</c:v>
                </c:pt>
                <c:pt idx="7369">
                  <c:v>368450000000.00397</c:v>
                </c:pt>
                <c:pt idx="7370">
                  <c:v>368500000000.00397</c:v>
                </c:pt>
                <c:pt idx="7371">
                  <c:v>368550000000.00403</c:v>
                </c:pt>
                <c:pt idx="7372">
                  <c:v>368600000000.00403</c:v>
                </c:pt>
                <c:pt idx="7373">
                  <c:v>368650000000.00409</c:v>
                </c:pt>
                <c:pt idx="7374">
                  <c:v>368700000000.00409</c:v>
                </c:pt>
                <c:pt idx="7375">
                  <c:v>368750000000.00421</c:v>
                </c:pt>
                <c:pt idx="7376">
                  <c:v>368800000000.00421</c:v>
                </c:pt>
                <c:pt idx="7377">
                  <c:v>368850000000.00421</c:v>
                </c:pt>
                <c:pt idx="7378">
                  <c:v>368900000000.00421</c:v>
                </c:pt>
                <c:pt idx="7379">
                  <c:v>368950000000.00421</c:v>
                </c:pt>
                <c:pt idx="7380">
                  <c:v>369000000000.00427</c:v>
                </c:pt>
                <c:pt idx="7381">
                  <c:v>369050000000.00427</c:v>
                </c:pt>
                <c:pt idx="7382">
                  <c:v>369100000000.00427</c:v>
                </c:pt>
                <c:pt idx="7383">
                  <c:v>369150000000.00433</c:v>
                </c:pt>
                <c:pt idx="7384">
                  <c:v>369200000000.00433</c:v>
                </c:pt>
                <c:pt idx="7385">
                  <c:v>369250000000.00439</c:v>
                </c:pt>
                <c:pt idx="7386">
                  <c:v>369300000000.00439</c:v>
                </c:pt>
                <c:pt idx="7387">
                  <c:v>369350000000.00452</c:v>
                </c:pt>
                <c:pt idx="7388">
                  <c:v>369400000000.00452</c:v>
                </c:pt>
                <c:pt idx="7389">
                  <c:v>369450000000.00452</c:v>
                </c:pt>
                <c:pt idx="7390">
                  <c:v>369500000000.00452</c:v>
                </c:pt>
                <c:pt idx="7391">
                  <c:v>369550000000.00452</c:v>
                </c:pt>
                <c:pt idx="7392">
                  <c:v>369600000000.00458</c:v>
                </c:pt>
                <c:pt idx="7393">
                  <c:v>369650000000.00458</c:v>
                </c:pt>
                <c:pt idx="7394">
                  <c:v>369700000000.00458</c:v>
                </c:pt>
                <c:pt idx="7395">
                  <c:v>369750000000.0047</c:v>
                </c:pt>
                <c:pt idx="7396">
                  <c:v>369800000000.0047</c:v>
                </c:pt>
                <c:pt idx="7397">
                  <c:v>369850000000.0047</c:v>
                </c:pt>
                <c:pt idx="7398">
                  <c:v>369900000000.0047</c:v>
                </c:pt>
                <c:pt idx="7399">
                  <c:v>369950000000.00476</c:v>
                </c:pt>
                <c:pt idx="7400">
                  <c:v>370000000000.00476</c:v>
                </c:pt>
                <c:pt idx="7401">
                  <c:v>370050000000.00476</c:v>
                </c:pt>
                <c:pt idx="7402">
                  <c:v>370100000000.00482</c:v>
                </c:pt>
                <c:pt idx="7403">
                  <c:v>370150000000.00482</c:v>
                </c:pt>
                <c:pt idx="7404">
                  <c:v>370200000000.00488</c:v>
                </c:pt>
                <c:pt idx="7405">
                  <c:v>370250000000.00488</c:v>
                </c:pt>
                <c:pt idx="7406">
                  <c:v>370300000000.005</c:v>
                </c:pt>
                <c:pt idx="7407">
                  <c:v>370350000000.005</c:v>
                </c:pt>
                <c:pt idx="7408">
                  <c:v>370400000000.005</c:v>
                </c:pt>
                <c:pt idx="7409">
                  <c:v>370450000000.005</c:v>
                </c:pt>
                <c:pt idx="7410">
                  <c:v>370500000000.005</c:v>
                </c:pt>
                <c:pt idx="7411">
                  <c:v>370550000000.00507</c:v>
                </c:pt>
                <c:pt idx="7412">
                  <c:v>370600000000.00507</c:v>
                </c:pt>
                <c:pt idx="7413">
                  <c:v>370650000000.00507</c:v>
                </c:pt>
                <c:pt idx="7414">
                  <c:v>370700000000.00513</c:v>
                </c:pt>
                <c:pt idx="7415">
                  <c:v>370750000000.00513</c:v>
                </c:pt>
                <c:pt idx="7416">
                  <c:v>370800000000.00519</c:v>
                </c:pt>
                <c:pt idx="7417">
                  <c:v>370850000000.00519</c:v>
                </c:pt>
                <c:pt idx="7418">
                  <c:v>370900000000.00525</c:v>
                </c:pt>
                <c:pt idx="7419">
                  <c:v>370950000000.00525</c:v>
                </c:pt>
                <c:pt idx="7420">
                  <c:v>371000000000.00525</c:v>
                </c:pt>
                <c:pt idx="7421">
                  <c:v>371050000000.00531</c:v>
                </c:pt>
                <c:pt idx="7422">
                  <c:v>371100000000.00531</c:v>
                </c:pt>
                <c:pt idx="7423">
                  <c:v>371150000000.00537</c:v>
                </c:pt>
                <c:pt idx="7424">
                  <c:v>371200000000.00537</c:v>
                </c:pt>
                <c:pt idx="7425">
                  <c:v>371250000000.00537</c:v>
                </c:pt>
                <c:pt idx="7426">
                  <c:v>371300000000.00543</c:v>
                </c:pt>
                <c:pt idx="7427">
                  <c:v>371350000000.00543</c:v>
                </c:pt>
                <c:pt idx="7428">
                  <c:v>371400000000.00549</c:v>
                </c:pt>
                <c:pt idx="7429">
                  <c:v>371450000000.00549</c:v>
                </c:pt>
                <c:pt idx="7430">
                  <c:v>371500000000.00555</c:v>
                </c:pt>
                <c:pt idx="7431">
                  <c:v>371550000000.00555</c:v>
                </c:pt>
                <c:pt idx="7432">
                  <c:v>371600000000.00555</c:v>
                </c:pt>
                <c:pt idx="7433">
                  <c:v>371650000000.00562</c:v>
                </c:pt>
                <c:pt idx="7434">
                  <c:v>371700000000.00562</c:v>
                </c:pt>
                <c:pt idx="7435">
                  <c:v>371750000000.00568</c:v>
                </c:pt>
                <c:pt idx="7436">
                  <c:v>371800000000.00568</c:v>
                </c:pt>
                <c:pt idx="7437">
                  <c:v>371850000000.00574</c:v>
                </c:pt>
                <c:pt idx="7438">
                  <c:v>371900000000.00574</c:v>
                </c:pt>
                <c:pt idx="7439">
                  <c:v>371950000000.00574</c:v>
                </c:pt>
                <c:pt idx="7440">
                  <c:v>372000000000.0058</c:v>
                </c:pt>
                <c:pt idx="7441">
                  <c:v>372050000000.0058</c:v>
                </c:pt>
                <c:pt idx="7442">
                  <c:v>372100000000.00586</c:v>
                </c:pt>
                <c:pt idx="7443">
                  <c:v>372150000000.00586</c:v>
                </c:pt>
                <c:pt idx="7444">
                  <c:v>372200000000.00586</c:v>
                </c:pt>
                <c:pt idx="7445">
                  <c:v>372250000000.00592</c:v>
                </c:pt>
                <c:pt idx="7446">
                  <c:v>372300000000.00592</c:v>
                </c:pt>
                <c:pt idx="7447">
                  <c:v>372350000000.00598</c:v>
                </c:pt>
                <c:pt idx="7448">
                  <c:v>372400000000.00598</c:v>
                </c:pt>
                <c:pt idx="7449">
                  <c:v>372450000000.00604</c:v>
                </c:pt>
                <c:pt idx="7450">
                  <c:v>372500000000.00604</c:v>
                </c:pt>
                <c:pt idx="7451">
                  <c:v>372550000000.00604</c:v>
                </c:pt>
                <c:pt idx="7452">
                  <c:v>372600000000.0061</c:v>
                </c:pt>
                <c:pt idx="7453">
                  <c:v>372650000000.0061</c:v>
                </c:pt>
                <c:pt idx="7454">
                  <c:v>372700000000.00616</c:v>
                </c:pt>
                <c:pt idx="7455">
                  <c:v>372750000000.00616</c:v>
                </c:pt>
                <c:pt idx="7456">
                  <c:v>372800000000.00616</c:v>
                </c:pt>
                <c:pt idx="7457">
                  <c:v>372850000000.00616</c:v>
                </c:pt>
                <c:pt idx="7458">
                  <c:v>372900000000.00616</c:v>
                </c:pt>
                <c:pt idx="7459">
                  <c:v>372950000000.00616</c:v>
                </c:pt>
                <c:pt idx="7460">
                  <c:v>373000000000.00616</c:v>
                </c:pt>
                <c:pt idx="7461">
                  <c:v>373050000000.00635</c:v>
                </c:pt>
                <c:pt idx="7462">
                  <c:v>373100000000.00635</c:v>
                </c:pt>
                <c:pt idx="7463">
                  <c:v>373150000000.00635</c:v>
                </c:pt>
                <c:pt idx="7464">
                  <c:v>373200000000.00641</c:v>
                </c:pt>
                <c:pt idx="7465">
                  <c:v>373250000000.00641</c:v>
                </c:pt>
                <c:pt idx="7466">
                  <c:v>373300000000.00647</c:v>
                </c:pt>
                <c:pt idx="7467">
                  <c:v>373350000000.00647</c:v>
                </c:pt>
                <c:pt idx="7468">
                  <c:v>373400000000.00647</c:v>
                </c:pt>
                <c:pt idx="7469">
                  <c:v>373450000000.00647</c:v>
                </c:pt>
                <c:pt idx="7470">
                  <c:v>373500000000.00647</c:v>
                </c:pt>
                <c:pt idx="7471">
                  <c:v>373550000000.00647</c:v>
                </c:pt>
                <c:pt idx="7472">
                  <c:v>373600000000.00647</c:v>
                </c:pt>
                <c:pt idx="7473">
                  <c:v>373650000000.00665</c:v>
                </c:pt>
                <c:pt idx="7474">
                  <c:v>373700000000.00665</c:v>
                </c:pt>
                <c:pt idx="7475">
                  <c:v>373750000000.00665</c:v>
                </c:pt>
                <c:pt idx="7476">
                  <c:v>373800000000.00665</c:v>
                </c:pt>
                <c:pt idx="7477">
                  <c:v>373850000000.00665</c:v>
                </c:pt>
                <c:pt idx="7478">
                  <c:v>373900000000.00665</c:v>
                </c:pt>
                <c:pt idx="7479">
                  <c:v>373950000000.00665</c:v>
                </c:pt>
                <c:pt idx="7480">
                  <c:v>374000000000.00684</c:v>
                </c:pt>
                <c:pt idx="7481">
                  <c:v>374050000000.00684</c:v>
                </c:pt>
                <c:pt idx="7482">
                  <c:v>374100000000.00684</c:v>
                </c:pt>
                <c:pt idx="7483">
                  <c:v>374150000000.0069</c:v>
                </c:pt>
                <c:pt idx="7484">
                  <c:v>374200000000.0069</c:v>
                </c:pt>
                <c:pt idx="7485">
                  <c:v>374250000000.00696</c:v>
                </c:pt>
                <c:pt idx="7486">
                  <c:v>374300000000.00696</c:v>
                </c:pt>
                <c:pt idx="7487">
                  <c:v>374350000000.00696</c:v>
                </c:pt>
                <c:pt idx="7488">
                  <c:v>374400000000.00702</c:v>
                </c:pt>
                <c:pt idx="7489">
                  <c:v>374450000000.00702</c:v>
                </c:pt>
                <c:pt idx="7490">
                  <c:v>374500000000.00708</c:v>
                </c:pt>
                <c:pt idx="7491">
                  <c:v>374550000000.00708</c:v>
                </c:pt>
                <c:pt idx="7492">
                  <c:v>374600000000.0072</c:v>
                </c:pt>
                <c:pt idx="7493">
                  <c:v>374650000000.0072</c:v>
                </c:pt>
                <c:pt idx="7494">
                  <c:v>374700000000.0072</c:v>
                </c:pt>
                <c:pt idx="7495">
                  <c:v>374750000000.0072</c:v>
                </c:pt>
                <c:pt idx="7496">
                  <c:v>374800000000.0072</c:v>
                </c:pt>
                <c:pt idx="7497">
                  <c:v>374850000000.00726</c:v>
                </c:pt>
                <c:pt idx="7498">
                  <c:v>374900000000.00726</c:v>
                </c:pt>
                <c:pt idx="7499">
                  <c:v>374950000000.00726</c:v>
                </c:pt>
                <c:pt idx="7500">
                  <c:v>375000000000.00732</c:v>
                </c:pt>
                <c:pt idx="7501">
                  <c:v>375050000000.00732</c:v>
                </c:pt>
                <c:pt idx="7502">
                  <c:v>375100000000.00739</c:v>
                </c:pt>
                <c:pt idx="7503">
                  <c:v>375150000000.00739</c:v>
                </c:pt>
                <c:pt idx="7504">
                  <c:v>375200000000.00751</c:v>
                </c:pt>
                <c:pt idx="7505">
                  <c:v>375250000000.00751</c:v>
                </c:pt>
                <c:pt idx="7506">
                  <c:v>375300000000.00751</c:v>
                </c:pt>
                <c:pt idx="7507">
                  <c:v>375350000000.00751</c:v>
                </c:pt>
                <c:pt idx="7508">
                  <c:v>375400000000.00751</c:v>
                </c:pt>
                <c:pt idx="7509">
                  <c:v>375450000000.00757</c:v>
                </c:pt>
                <c:pt idx="7510">
                  <c:v>375500000000.00757</c:v>
                </c:pt>
                <c:pt idx="7511">
                  <c:v>375550000000.00763</c:v>
                </c:pt>
                <c:pt idx="7512">
                  <c:v>375600000000.00763</c:v>
                </c:pt>
                <c:pt idx="7513">
                  <c:v>375650000000.00763</c:v>
                </c:pt>
                <c:pt idx="7514">
                  <c:v>375700000000.00769</c:v>
                </c:pt>
                <c:pt idx="7515">
                  <c:v>375750000000.00769</c:v>
                </c:pt>
                <c:pt idx="7516">
                  <c:v>375800000000.00775</c:v>
                </c:pt>
                <c:pt idx="7517">
                  <c:v>375850000000.00775</c:v>
                </c:pt>
                <c:pt idx="7518">
                  <c:v>375900000000.00775</c:v>
                </c:pt>
                <c:pt idx="7519">
                  <c:v>375950000000.00781</c:v>
                </c:pt>
                <c:pt idx="7520">
                  <c:v>376000000000.00781</c:v>
                </c:pt>
                <c:pt idx="7521">
                  <c:v>376050000000.00787</c:v>
                </c:pt>
                <c:pt idx="7522">
                  <c:v>376100000000.00787</c:v>
                </c:pt>
                <c:pt idx="7523">
                  <c:v>376150000000.00793</c:v>
                </c:pt>
                <c:pt idx="7524">
                  <c:v>376200000000.00793</c:v>
                </c:pt>
                <c:pt idx="7525">
                  <c:v>376250000000.00793</c:v>
                </c:pt>
                <c:pt idx="7526">
                  <c:v>376300000000.008</c:v>
                </c:pt>
                <c:pt idx="7527">
                  <c:v>376350000000.008</c:v>
                </c:pt>
                <c:pt idx="7528">
                  <c:v>376400000000.00806</c:v>
                </c:pt>
                <c:pt idx="7529">
                  <c:v>376450000000.00806</c:v>
                </c:pt>
                <c:pt idx="7530">
                  <c:v>376500000000.00806</c:v>
                </c:pt>
                <c:pt idx="7531">
                  <c:v>376550000000.00812</c:v>
                </c:pt>
                <c:pt idx="7532">
                  <c:v>376600000000.00812</c:v>
                </c:pt>
                <c:pt idx="7533">
                  <c:v>376650000000.00818</c:v>
                </c:pt>
                <c:pt idx="7534">
                  <c:v>376700000000.00818</c:v>
                </c:pt>
                <c:pt idx="7535">
                  <c:v>376750000000.00824</c:v>
                </c:pt>
                <c:pt idx="7536">
                  <c:v>376800000000.00824</c:v>
                </c:pt>
                <c:pt idx="7537">
                  <c:v>376850000000.00824</c:v>
                </c:pt>
                <c:pt idx="7538">
                  <c:v>376900000000.0083</c:v>
                </c:pt>
                <c:pt idx="7539">
                  <c:v>376950000000.0083</c:v>
                </c:pt>
                <c:pt idx="7540">
                  <c:v>377000000000.00836</c:v>
                </c:pt>
                <c:pt idx="7541">
                  <c:v>377050000000.00836</c:v>
                </c:pt>
                <c:pt idx="7542">
                  <c:v>377100000000.00842</c:v>
                </c:pt>
                <c:pt idx="7543">
                  <c:v>377150000000.00842</c:v>
                </c:pt>
                <c:pt idx="7544">
                  <c:v>377200000000.00842</c:v>
                </c:pt>
                <c:pt idx="7545">
                  <c:v>377250000000.00848</c:v>
                </c:pt>
                <c:pt idx="7546">
                  <c:v>377300000000.00848</c:v>
                </c:pt>
                <c:pt idx="7547">
                  <c:v>377350000000.00854</c:v>
                </c:pt>
                <c:pt idx="7548">
                  <c:v>377400000000.00854</c:v>
                </c:pt>
                <c:pt idx="7549">
                  <c:v>377450000000.00854</c:v>
                </c:pt>
                <c:pt idx="7550">
                  <c:v>377500000000.00861</c:v>
                </c:pt>
                <c:pt idx="7551">
                  <c:v>377550000000.00861</c:v>
                </c:pt>
                <c:pt idx="7552">
                  <c:v>377600000000.00867</c:v>
                </c:pt>
                <c:pt idx="7553">
                  <c:v>377650000000.00867</c:v>
                </c:pt>
                <c:pt idx="7554">
                  <c:v>377700000000.00867</c:v>
                </c:pt>
                <c:pt idx="7555">
                  <c:v>377750000000.00867</c:v>
                </c:pt>
                <c:pt idx="7556">
                  <c:v>377800000000.00867</c:v>
                </c:pt>
                <c:pt idx="7557">
                  <c:v>377850000000.00867</c:v>
                </c:pt>
                <c:pt idx="7558">
                  <c:v>377900000000.00867</c:v>
                </c:pt>
                <c:pt idx="7559">
                  <c:v>377950000000.00885</c:v>
                </c:pt>
                <c:pt idx="7560">
                  <c:v>378000000000.00885</c:v>
                </c:pt>
                <c:pt idx="7561">
                  <c:v>378050000000.00885</c:v>
                </c:pt>
                <c:pt idx="7562">
                  <c:v>378100000000.00891</c:v>
                </c:pt>
                <c:pt idx="7563">
                  <c:v>378150000000.00891</c:v>
                </c:pt>
                <c:pt idx="7564">
                  <c:v>378200000000.00897</c:v>
                </c:pt>
                <c:pt idx="7565">
                  <c:v>378250000000.00897</c:v>
                </c:pt>
                <c:pt idx="7566">
                  <c:v>378300000000.00897</c:v>
                </c:pt>
                <c:pt idx="7567">
                  <c:v>378350000000.00897</c:v>
                </c:pt>
                <c:pt idx="7568">
                  <c:v>378400000000.00897</c:v>
                </c:pt>
                <c:pt idx="7569">
                  <c:v>378450000000.00897</c:v>
                </c:pt>
                <c:pt idx="7570">
                  <c:v>378500000000.00897</c:v>
                </c:pt>
                <c:pt idx="7571">
                  <c:v>378550000000.00916</c:v>
                </c:pt>
                <c:pt idx="7572">
                  <c:v>378600000000.00916</c:v>
                </c:pt>
                <c:pt idx="7573">
                  <c:v>378650000000.00916</c:v>
                </c:pt>
                <c:pt idx="7574">
                  <c:v>378700000000.00916</c:v>
                </c:pt>
                <c:pt idx="7575">
                  <c:v>378750000000.00916</c:v>
                </c:pt>
                <c:pt idx="7576">
                  <c:v>378800000000.00916</c:v>
                </c:pt>
                <c:pt idx="7577">
                  <c:v>378850000000.00916</c:v>
                </c:pt>
                <c:pt idx="7578">
                  <c:v>378900000000.00934</c:v>
                </c:pt>
                <c:pt idx="7579">
                  <c:v>378950000000.00934</c:v>
                </c:pt>
                <c:pt idx="7580">
                  <c:v>379000000000.00934</c:v>
                </c:pt>
                <c:pt idx="7581">
                  <c:v>379050000000.0094</c:v>
                </c:pt>
                <c:pt idx="7582">
                  <c:v>379100000000.0094</c:v>
                </c:pt>
                <c:pt idx="7583">
                  <c:v>379150000000.00946</c:v>
                </c:pt>
                <c:pt idx="7584">
                  <c:v>379200000000.00946</c:v>
                </c:pt>
                <c:pt idx="7585">
                  <c:v>379250000000.00946</c:v>
                </c:pt>
                <c:pt idx="7586">
                  <c:v>379300000000.00946</c:v>
                </c:pt>
                <c:pt idx="7587">
                  <c:v>379350000000.00946</c:v>
                </c:pt>
                <c:pt idx="7588">
                  <c:v>379400000000.00946</c:v>
                </c:pt>
                <c:pt idx="7589">
                  <c:v>379450000000.00946</c:v>
                </c:pt>
                <c:pt idx="7590">
                  <c:v>379500000000.00964</c:v>
                </c:pt>
                <c:pt idx="7591">
                  <c:v>379550000000.00964</c:v>
                </c:pt>
                <c:pt idx="7592">
                  <c:v>379600000000.00964</c:v>
                </c:pt>
                <c:pt idx="7593">
                  <c:v>379650000000.00964</c:v>
                </c:pt>
                <c:pt idx="7594">
                  <c:v>379700000000.00964</c:v>
                </c:pt>
                <c:pt idx="7595">
                  <c:v>379750000000.00964</c:v>
                </c:pt>
                <c:pt idx="7596">
                  <c:v>379800000000.00964</c:v>
                </c:pt>
                <c:pt idx="7597">
                  <c:v>379850000000.00964</c:v>
                </c:pt>
                <c:pt idx="7598">
                  <c:v>379900000000.00964</c:v>
                </c:pt>
                <c:pt idx="7599">
                  <c:v>379950000000.00964</c:v>
                </c:pt>
                <c:pt idx="7600">
                  <c:v>380000000000.00964</c:v>
                </c:pt>
                <c:pt idx="7601">
                  <c:v>380050000000.00964</c:v>
                </c:pt>
                <c:pt idx="7602">
                  <c:v>380100000000.00995</c:v>
                </c:pt>
                <c:pt idx="7603">
                  <c:v>380150000000.00995</c:v>
                </c:pt>
                <c:pt idx="7604">
                  <c:v>380200000000.00995</c:v>
                </c:pt>
                <c:pt idx="7605">
                  <c:v>380250000000.01001</c:v>
                </c:pt>
                <c:pt idx="7606">
                  <c:v>380300000000.01001</c:v>
                </c:pt>
                <c:pt idx="7607">
                  <c:v>380350000000.01007</c:v>
                </c:pt>
                <c:pt idx="7608">
                  <c:v>380400000000.01007</c:v>
                </c:pt>
                <c:pt idx="7609">
                  <c:v>380450000000.01013</c:v>
                </c:pt>
                <c:pt idx="7610">
                  <c:v>380500000000.01013</c:v>
                </c:pt>
                <c:pt idx="7611">
                  <c:v>380550000000.01013</c:v>
                </c:pt>
                <c:pt idx="7612">
                  <c:v>380600000000.01019</c:v>
                </c:pt>
                <c:pt idx="7613">
                  <c:v>380650000000.01019</c:v>
                </c:pt>
                <c:pt idx="7614">
                  <c:v>380700000000.01025</c:v>
                </c:pt>
                <c:pt idx="7615">
                  <c:v>380750000000.01025</c:v>
                </c:pt>
                <c:pt idx="7616">
                  <c:v>380800000000.01031</c:v>
                </c:pt>
                <c:pt idx="7617">
                  <c:v>380850000000.01031</c:v>
                </c:pt>
                <c:pt idx="7618">
                  <c:v>380900000000.01031</c:v>
                </c:pt>
                <c:pt idx="7619">
                  <c:v>380950000000.01038</c:v>
                </c:pt>
                <c:pt idx="7620">
                  <c:v>381000000000.01038</c:v>
                </c:pt>
                <c:pt idx="7621">
                  <c:v>381050000000.0105</c:v>
                </c:pt>
                <c:pt idx="7622">
                  <c:v>381100000000.0105</c:v>
                </c:pt>
                <c:pt idx="7623">
                  <c:v>381150000000.0105</c:v>
                </c:pt>
                <c:pt idx="7624">
                  <c:v>381200000000.0105</c:v>
                </c:pt>
                <c:pt idx="7625">
                  <c:v>381250000000.0105</c:v>
                </c:pt>
                <c:pt idx="7626">
                  <c:v>381300000000.01056</c:v>
                </c:pt>
                <c:pt idx="7627">
                  <c:v>381350000000.01056</c:v>
                </c:pt>
                <c:pt idx="7628">
                  <c:v>381400000000.01062</c:v>
                </c:pt>
                <c:pt idx="7629">
                  <c:v>381450000000.01062</c:v>
                </c:pt>
                <c:pt idx="7630">
                  <c:v>381500000000.01062</c:v>
                </c:pt>
                <c:pt idx="7631">
                  <c:v>381550000000.01068</c:v>
                </c:pt>
                <c:pt idx="7632">
                  <c:v>381600000000.01068</c:v>
                </c:pt>
                <c:pt idx="7633">
                  <c:v>381650000000.01074</c:v>
                </c:pt>
                <c:pt idx="7634">
                  <c:v>381700000000.01074</c:v>
                </c:pt>
                <c:pt idx="7635">
                  <c:v>381750000000.01074</c:v>
                </c:pt>
                <c:pt idx="7636">
                  <c:v>381800000000.0108</c:v>
                </c:pt>
                <c:pt idx="7637">
                  <c:v>381850000000.0108</c:v>
                </c:pt>
                <c:pt idx="7638">
                  <c:v>381900000000.01086</c:v>
                </c:pt>
                <c:pt idx="7639">
                  <c:v>381950000000.01086</c:v>
                </c:pt>
                <c:pt idx="7640">
                  <c:v>382000000000.01093</c:v>
                </c:pt>
                <c:pt idx="7641">
                  <c:v>382050000000.01093</c:v>
                </c:pt>
                <c:pt idx="7642">
                  <c:v>382100000000.01093</c:v>
                </c:pt>
                <c:pt idx="7643">
                  <c:v>382150000000.01099</c:v>
                </c:pt>
                <c:pt idx="7644">
                  <c:v>382200000000.01099</c:v>
                </c:pt>
                <c:pt idx="7645">
                  <c:v>382250000000.01105</c:v>
                </c:pt>
                <c:pt idx="7646">
                  <c:v>382300000000.01105</c:v>
                </c:pt>
                <c:pt idx="7647">
                  <c:v>382350000000.01111</c:v>
                </c:pt>
                <c:pt idx="7648">
                  <c:v>382400000000.01111</c:v>
                </c:pt>
                <c:pt idx="7649">
                  <c:v>382450000000.01111</c:v>
                </c:pt>
                <c:pt idx="7650">
                  <c:v>382500000000.01117</c:v>
                </c:pt>
                <c:pt idx="7651">
                  <c:v>382550000000.01117</c:v>
                </c:pt>
                <c:pt idx="7652">
                  <c:v>382600000000.01117</c:v>
                </c:pt>
                <c:pt idx="7653">
                  <c:v>382650000000.01117</c:v>
                </c:pt>
                <c:pt idx="7654">
                  <c:v>382700000000.01117</c:v>
                </c:pt>
                <c:pt idx="7655">
                  <c:v>382750000000.01117</c:v>
                </c:pt>
                <c:pt idx="7656">
                  <c:v>382800000000.01117</c:v>
                </c:pt>
                <c:pt idx="7657">
                  <c:v>382850000000.01135</c:v>
                </c:pt>
                <c:pt idx="7658">
                  <c:v>382900000000.01135</c:v>
                </c:pt>
                <c:pt idx="7659">
                  <c:v>382950000000.01141</c:v>
                </c:pt>
                <c:pt idx="7660">
                  <c:v>383000000000.01141</c:v>
                </c:pt>
                <c:pt idx="7661">
                  <c:v>383050000000.01141</c:v>
                </c:pt>
                <c:pt idx="7662">
                  <c:v>383100000000.01147</c:v>
                </c:pt>
                <c:pt idx="7663">
                  <c:v>383150000000.01147</c:v>
                </c:pt>
                <c:pt idx="7664">
                  <c:v>383200000000.01154</c:v>
                </c:pt>
                <c:pt idx="7665">
                  <c:v>383250000000.01154</c:v>
                </c:pt>
                <c:pt idx="7666">
                  <c:v>383300000000.01154</c:v>
                </c:pt>
                <c:pt idx="7667">
                  <c:v>383350000000.0116</c:v>
                </c:pt>
                <c:pt idx="7668">
                  <c:v>383400000000.0116</c:v>
                </c:pt>
                <c:pt idx="7669">
                  <c:v>383450000000.01166</c:v>
                </c:pt>
                <c:pt idx="7670">
                  <c:v>383500000000.01166</c:v>
                </c:pt>
                <c:pt idx="7671">
                  <c:v>383550000000.01166</c:v>
                </c:pt>
                <c:pt idx="7672">
                  <c:v>383600000000.01166</c:v>
                </c:pt>
                <c:pt idx="7673">
                  <c:v>383650000000.01166</c:v>
                </c:pt>
                <c:pt idx="7674">
                  <c:v>383700000000.01166</c:v>
                </c:pt>
                <c:pt idx="7675">
                  <c:v>383750000000.01166</c:v>
                </c:pt>
                <c:pt idx="7676">
                  <c:v>383800000000.01184</c:v>
                </c:pt>
                <c:pt idx="7677">
                  <c:v>383850000000.01184</c:v>
                </c:pt>
                <c:pt idx="7678">
                  <c:v>383900000000.0119</c:v>
                </c:pt>
                <c:pt idx="7679">
                  <c:v>383950000000.0119</c:v>
                </c:pt>
                <c:pt idx="7680">
                  <c:v>384000000000.0119</c:v>
                </c:pt>
                <c:pt idx="7681">
                  <c:v>384050000000.01196</c:v>
                </c:pt>
                <c:pt idx="7682">
                  <c:v>384100000000.01196</c:v>
                </c:pt>
                <c:pt idx="7683">
                  <c:v>384150000000.01202</c:v>
                </c:pt>
                <c:pt idx="7684">
                  <c:v>384200000000.01202</c:v>
                </c:pt>
                <c:pt idx="7685">
                  <c:v>384250000000.01202</c:v>
                </c:pt>
                <c:pt idx="7686">
                  <c:v>384300000000.01208</c:v>
                </c:pt>
                <c:pt idx="7687">
                  <c:v>384350000000.01208</c:v>
                </c:pt>
                <c:pt idx="7688">
                  <c:v>384400000000.01221</c:v>
                </c:pt>
                <c:pt idx="7689">
                  <c:v>384450000000.01221</c:v>
                </c:pt>
                <c:pt idx="7690">
                  <c:v>384500000000.01221</c:v>
                </c:pt>
                <c:pt idx="7691">
                  <c:v>384550000000.01221</c:v>
                </c:pt>
                <c:pt idx="7692">
                  <c:v>384600000000.01221</c:v>
                </c:pt>
                <c:pt idx="7693">
                  <c:v>384650000000.01227</c:v>
                </c:pt>
                <c:pt idx="7694">
                  <c:v>384700000000.01227</c:v>
                </c:pt>
                <c:pt idx="7695">
                  <c:v>384750000000.01233</c:v>
                </c:pt>
                <c:pt idx="7696">
                  <c:v>384800000000.01233</c:v>
                </c:pt>
                <c:pt idx="7697">
                  <c:v>384850000000.01233</c:v>
                </c:pt>
                <c:pt idx="7698">
                  <c:v>384900000000.01239</c:v>
                </c:pt>
                <c:pt idx="7699">
                  <c:v>384950000000.01239</c:v>
                </c:pt>
                <c:pt idx="7700">
                  <c:v>385000000000.01251</c:v>
                </c:pt>
                <c:pt idx="7701">
                  <c:v>385050000000.01251</c:v>
                </c:pt>
                <c:pt idx="7702">
                  <c:v>385100000000.01251</c:v>
                </c:pt>
                <c:pt idx="7703">
                  <c:v>385150000000.01251</c:v>
                </c:pt>
                <c:pt idx="7704">
                  <c:v>385200000000.01251</c:v>
                </c:pt>
                <c:pt idx="7705">
                  <c:v>385250000000.01257</c:v>
                </c:pt>
                <c:pt idx="7706">
                  <c:v>385300000000.01257</c:v>
                </c:pt>
                <c:pt idx="7707">
                  <c:v>385350000000.01263</c:v>
                </c:pt>
                <c:pt idx="7708">
                  <c:v>385400000000.01263</c:v>
                </c:pt>
                <c:pt idx="7709">
                  <c:v>385450000000.01263</c:v>
                </c:pt>
                <c:pt idx="7710">
                  <c:v>385500000000.0127</c:v>
                </c:pt>
                <c:pt idx="7711">
                  <c:v>385550000000.0127</c:v>
                </c:pt>
                <c:pt idx="7712">
                  <c:v>385600000000.01276</c:v>
                </c:pt>
                <c:pt idx="7713">
                  <c:v>385650000000.01276</c:v>
                </c:pt>
                <c:pt idx="7714">
                  <c:v>385700000000.01282</c:v>
                </c:pt>
                <c:pt idx="7715">
                  <c:v>385750000000.01282</c:v>
                </c:pt>
                <c:pt idx="7716">
                  <c:v>385800000000.01282</c:v>
                </c:pt>
                <c:pt idx="7717">
                  <c:v>385850000000.01288</c:v>
                </c:pt>
                <c:pt idx="7718">
                  <c:v>385900000000.01288</c:v>
                </c:pt>
                <c:pt idx="7719">
                  <c:v>385950000000.013</c:v>
                </c:pt>
                <c:pt idx="7720">
                  <c:v>386000000000.013</c:v>
                </c:pt>
                <c:pt idx="7721">
                  <c:v>386050000000.013</c:v>
                </c:pt>
                <c:pt idx="7722">
                  <c:v>386100000000.013</c:v>
                </c:pt>
                <c:pt idx="7723">
                  <c:v>386150000000.013</c:v>
                </c:pt>
                <c:pt idx="7724">
                  <c:v>386200000000.01306</c:v>
                </c:pt>
                <c:pt idx="7725">
                  <c:v>386250000000.01306</c:v>
                </c:pt>
                <c:pt idx="7726">
                  <c:v>386300000000.01312</c:v>
                </c:pt>
                <c:pt idx="7727">
                  <c:v>386350000000.01312</c:v>
                </c:pt>
                <c:pt idx="7728">
                  <c:v>386400000000.01312</c:v>
                </c:pt>
                <c:pt idx="7729">
                  <c:v>386450000000.01318</c:v>
                </c:pt>
                <c:pt idx="7730">
                  <c:v>386500000000.01318</c:v>
                </c:pt>
                <c:pt idx="7731">
                  <c:v>386550000000.01324</c:v>
                </c:pt>
                <c:pt idx="7732">
                  <c:v>386600000000.01324</c:v>
                </c:pt>
                <c:pt idx="7733">
                  <c:v>386650000000.01331</c:v>
                </c:pt>
                <c:pt idx="7734">
                  <c:v>386700000000.01331</c:v>
                </c:pt>
                <c:pt idx="7735">
                  <c:v>386750000000.01331</c:v>
                </c:pt>
                <c:pt idx="7736">
                  <c:v>386800000000.01337</c:v>
                </c:pt>
                <c:pt idx="7737">
                  <c:v>386850000000.01337</c:v>
                </c:pt>
                <c:pt idx="7738">
                  <c:v>386900000000.01343</c:v>
                </c:pt>
                <c:pt idx="7739">
                  <c:v>386950000000.01343</c:v>
                </c:pt>
                <c:pt idx="7740">
                  <c:v>387000000000.01343</c:v>
                </c:pt>
                <c:pt idx="7741">
                  <c:v>387050000000.01349</c:v>
                </c:pt>
                <c:pt idx="7742">
                  <c:v>387100000000.01349</c:v>
                </c:pt>
                <c:pt idx="7743">
                  <c:v>387150000000.01355</c:v>
                </c:pt>
                <c:pt idx="7744">
                  <c:v>387200000000.01355</c:v>
                </c:pt>
                <c:pt idx="7745">
                  <c:v>387250000000.01361</c:v>
                </c:pt>
                <c:pt idx="7746">
                  <c:v>387300000000.01361</c:v>
                </c:pt>
                <c:pt idx="7747">
                  <c:v>387350000000.01361</c:v>
                </c:pt>
                <c:pt idx="7748">
                  <c:v>387400000000.01367</c:v>
                </c:pt>
                <c:pt idx="7749">
                  <c:v>387450000000.01367</c:v>
                </c:pt>
                <c:pt idx="7750">
                  <c:v>387500000000.01367</c:v>
                </c:pt>
                <c:pt idx="7751">
                  <c:v>387550000000.01367</c:v>
                </c:pt>
                <c:pt idx="7752">
                  <c:v>387600000000.01367</c:v>
                </c:pt>
                <c:pt idx="7753">
                  <c:v>387650000000.01367</c:v>
                </c:pt>
                <c:pt idx="7754">
                  <c:v>387700000000.01367</c:v>
                </c:pt>
                <c:pt idx="7755">
                  <c:v>387750000000.01385</c:v>
                </c:pt>
                <c:pt idx="7756">
                  <c:v>387800000000.01385</c:v>
                </c:pt>
                <c:pt idx="7757">
                  <c:v>387850000000.01392</c:v>
                </c:pt>
                <c:pt idx="7758">
                  <c:v>387900000000.01392</c:v>
                </c:pt>
                <c:pt idx="7759">
                  <c:v>387950000000.01392</c:v>
                </c:pt>
                <c:pt idx="7760">
                  <c:v>388000000000.01398</c:v>
                </c:pt>
                <c:pt idx="7761">
                  <c:v>388050000000.01398</c:v>
                </c:pt>
                <c:pt idx="7762">
                  <c:v>388100000000.01422</c:v>
                </c:pt>
                <c:pt idx="7763">
                  <c:v>388150000000.01422</c:v>
                </c:pt>
                <c:pt idx="7764">
                  <c:v>388200000000.01422</c:v>
                </c:pt>
                <c:pt idx="7765">
                  <c:v>388250000000.01422</c:v>
                </c:pt>
                <c:pt idx="7766">
                  <c:v>388300000000.01422</c:v>
                </c:pt>
                <c:pt idx="7767">
                  <c:v>388350000000.01422</c:v>
                </c:pt>
                <c:pt idx="7768">
                  <c:v>388400000000.01422</c:v>
                </c:pt>
                <c:pt idx="7769">
                  <c:v>388450000000.01422</c:v>
                </c:pt>
                <c:pt idx="7770">
                  <c:v>388500000000.01422</c:v>
                </c:pt>
                <c:pt idx="7771">
                  <c:v>388550000000.01422</c:v>
                </c:pt>
                <c:pt idx="7772">
                  <c:v>388600000000.01428</c:v>
                </c:pt>
                <c:pt idx="7773">
                  <c:v>388650000000.01428</c:v>
                </c:pt>
                <c:pt idx="7774">
                  <c:v>388700000000.01453</c:v>
                </c:pt>
                <c:pt idx="7775">
                  <c:v>388750000000.01453</c:v>
                </c:pt>
                <c:pt idx="7776">
                  <c:v>388800000000.01453</c:v>
                </c:pt>
                <c:pt idx="7777">
                  <c:v>388850000000.01453</c:v>
                </c:pt>
                <c:pt idx="7778">
                  <c:v>388900000000.01453</c:v>
                </c:pt>
                <c:pt idx="7779">
                  <c:v>388950000000.01453</c:v>
                </c:pt>
                <c:pt idx="7780">
                  <c:v>389000000000.01453</c:v>
                </c:pt>
                <c:pt idx="7781">
                  <c:v>389050000000.01453</c:v>
                </c:pt>
                <c:pt idx="7782">
                  <c:v>389100000000.01453</c:v>
                </c:pt>
                <c:pt idx="7783">
                  <c:v>389150000000.01459</c:v>
                </c:pt>
                <c:pt idx="7784">
                  <c:v>389200000000.01459</c:v>
                </c:pt>
                <c:pt idx="7785">
                  <c:v>389250000000.01459</c:v>
                </c:pt>
                <c:pt idx="7786">
                  <c:v>389300000000.01471</c:v>
                </c:pt>
                <c:pt idx="7787">
                  <c:v>389350000000.01471</c:v>
                </c:pt>
                <c:pt idx="7788">
                  <c:v>389400000000.01471</c:v>
                </c:pt>
                <c:pt idx="7789">
                  <c:v>389450000000.01471</c:v>
                </c:pt>
                <c:pt idx="7790">
                  <c:v>389500000000.01471</c:v>
                </c:pt>
                <c:pt idx="7791">
                  <c:v>389550000000.01477</c:v>
                </c:pt>
                <c:pt idx="7792">
                  <c:v>389600000000.01477</c:v>
                </c:pt>
                <c:pt idx="7793">
                  <c:v>389650000000.01483</c:v>
                </c:pt>
                <c:pt idx="7794">
                  <c:v>389700000000.01483</c:v>
                </c:pt>
                <c:pt idx="7795">
                  <c:v>389750000000.01489</c:v>
                </c:pt>
                <c:pt idx="7796">
                  <c:v>389800000000.01489</c:v>
                </c:pt>
                <c:pt idx="7797">
                  <c:v>389850000000.01489</c:v>
                </c:pt>
                <c:pt idx="7798">
                  <c:v>389900000000.01501</c:v>
                </c:pt>
                <c:pt idx="7799">
                  <c:v>389950000000.01501</c:v>
                </c:pt>
                <c:pt idx="7800">
                  <c:v>390000000000.01501</c:v>
                </c:pt>
                <c:pt idx="7801">
                  <c:v>390050000000.01501</c:v>
                </c:pt>
                <c:pt idx="7802">
                  <c:v>390100000000.01501</c:v>
                </c:pt>
                <c:pt idx="7803">
                  <c:v>390150000000.01508</c:v>
                </c:pt>
                <c:pt idx="7804">
                  <c:v>390200000000.01508</c:v>
                </c:pt>
                <c:pt idx="7805">
                  <c:v>390250000000.0152</c:v>
                </c:pt>
                <c:pt idx="7806">
                  <c:v>390300000000.0152</c:v>
                </c:pt>
                <c:pt idx="7807">
                  <c:v>390350000000.0152</c:v>
                </c:pt>
                <c:pt idx="7808">
                  <c:v>390400000000.0152</c:v>
                </c:pt>
                <c:pt idx="7809">
                  <c:v>390450000000.0152</c:v>
                </c:pt>
                <c:pt idx="7810">
                  <c:v>390500000000.01526</c:v>
                </c:pt>
                <c:pt idx="7811">
                  <c:v>390550000000.01526</c:v>
                </c:pt>
                <c:pt idx="7812">
                  <c:v>390600000000.01532</c:v>
                </c:pt>
                <c:pt idx="7813">
                  <c:v>390650000000.01532</c:v>
                </c:pt>
                <c:pt idx="7814">
                  <c:v>390700000000.01538</c:v>
                </c:pt>
                <c:pt idx="7815">
                  <c:v>390750000000.01538</c:v>
                </c:pt>
                <c:pt idx="7816">
                  <c:v>390800000000.01538</c:v>
                </c:pt>
                <c:pt idx="7817">
                  <c:v>390850000000.0155</c:v>
                </c:pt>
                <c:pt idx="7818">
                  <c:v>390900000000.0155</c:v>
                </c:pt>
                <c:pt idx="7819">
                  <c:v>390950000000.0155</c:v>
                </c:pt>
                <c:pt idx="7820">
                  <c:v>391000000000.0155</c:v>
                </c:pt>
                <c:pt idx="7821">
                  <c:v>391050000000.0155</c:v>
                </c:pt>
                <c:pt idx="7822">
                  <c:v>391100000000.01556</c:v>
                </c:pt>
                <c:pt idx="7823">
                  <c:v>391150000000.01556</c:v>
                </c:pt>
                <c:pt idx="7824">
                  <c:v>391200000000.01562</c:v>
                </c:pt>
                <c:pt idx="7825">
                  <c:v>391250000000.01562</c:v>
                </c:pt>
                <c:pt idx="7826">
                  <c:v>391300000000.01569</c:v>
                </c:pt>
                <c:pt idx="7827">
                  <c:v>391350000000.01569</c:v>
                </c:pt>
                <c:pt idx="7828">
                  <c:v>391400000000.01569</c:v>
                </c:pt>
                <c:pt idx="7829">
                  <c:v>391450000000.01575</c:v>
                </c:pt>
                <c:pt idx="7830">
                  <c:v>391500000000.01575</c:v>
                </c:pt>
                <c:pt idx="7831">
                  <c:v>391550000000.01581</c:v>
                </c:pt>
                <c:pt idx="7832">
                  <c:v>391600000000.01581</c:v>
                </c:pt>
                <c:pt idx="7833">
                  <c:v>391650000000.01581</c:v>
                </c:pt>
                <c:pt idx="7834">
                  <c:v>391700000000.01587</c:v>
                </c:pt>
                <c:pt idx="7835">
                  <c:v>391750000000.01587</c:v>
                </c:pt>
                <c:pt idx="7836">
                  <c:v>391800000000.01593</c:v>
                </c:pt>
                <c:pt idx="7837">
                  <c:v>391850000000.01593</c:v>
                </c:pt>
                <c:pt idx="7838">
                  <c:v>391900000000.01599</c:v>
                </c:pt>
                <c:pt idx="7839">
                  <c:v>391950000000.01599</c:v>
                </c:pt>
                <c:pt idx="7840">
                  <c:v>392000000000.01599</c:v>
                </c:pt>
                <c:pt idx="7841">
                  <c:v>392050000000.01605</c:v>
                </c:pt>
                <c:pt idx="7842">
                  <c:v>392100000000.01605</c:v>
                </c:pt>
                <c:pt idx="7843">
                  <c:v>392150000000.01611</c:v>
                </c:pt>
                <c:pt idx="7844">
                  <c:v>392200000000.01611</c:v>
                </c:pt>
                <c:pt idx="7845">
                  <c:v>392250000000.01611</c:v>
                </c:pt>
                <c:pt idx="7846">
                  <c:v>392300000000.01617</c:v>
                </c:pt>
                <c:pt idx="7847">
                  <c:v>392350000000.01617</c:v>
                </c:pt>
                <c:pt idx="7848">
                  <c:v>392400000000.01624</c:v>
                </c:pt>
                <c:pt idx="7849">
                  <c:v>392450000000.01624</c:v>
                </c:pt>
                <c:pt idx="7850">
                  <c:v>392500000000.0163</c:v>
                </c:pt>
                <c:pt idx="7851">
                  <c:v>392550000000.0163</c:v>
                </c:pt>
                <c:pt idx="7852">
                  <c:v>392600000000.0163</c:v>
                </c:pt>
                <c:pt idx="7853">
                  <c:v>392650000000.01636</c:v>
                </c:pt>
                <c:pt idx="7854">
                  <c:v>392700000000.01636</c:v>
                </c:pt>
                <c:pt idx="7855">
                  <c:v>392750000000.01642</c:v>
                </c:pt>
                <c:pt idx="7856">
                  <c:v>392800000000.01642</c:v>
                </c:pt>
                <c:pt idx="7857">
                  <c:v>392850000000.01648</c:v>
                </c:pt>
                <c:pt idx="7858">
                  <c:v>392900000000.01648</c:v>
                </c:pt>
                <c:pt idx="7859">
                  <c:v>392950000000.01648</c:v>
                </c:pt>
                <c:pt idx="7860">
                  <c:v>393000000000.01654</c:v>
                </c:pt>
                <c:pt idx="7861">
                  <c:v>393050000000.01654</c:v>
                </c:pt>
                <c:pt idx="7862">
                  <c:v>393100000000.0166</c:v>
                </c:pt>
                <c:pt idx="7863">
                  <c:v>393150000000.0166</c:v>
                </c:pt>
                <c:pt idx="7864">
                  <c:v>393200000000.0166</c:v>
                </c:pt>
                <c:pt idx="7865">
                  <c:v>393250000000.01666</c:v>
                </c:pt>
                <c:pt idx="7866">
                  <c:v>393300000000.01666</c:v>
                </c:pt>
                <c:pt idx="7867">
                  <c:v>393350000000.01666</c:v>
                </c:pt>
                <c:pt idx="7868">
                  <c:v>393400000000.01666</c:v>
                </c:pt>
                <c:pt idx="7869">
                  <c:v>393450000000.01666</c:v>
                </c:pt>
                <c:pt idx="7870">
                  <c:v>393500000000.01666</c:v>
                </c:pt>
                <c:pt idx="7871">
                  <c:v>393550000000.01666</c:v>
                </c:pt>
                <c:pt idx="7872">
                  <c:v>393600000000.01685</c:v>
                </c:pt>
                <c:pt idx="7873">
                  <c:v>393650000000.01685</c:v>
                </c:pt>
                <c:pt idx="7874">
                  <c:v>393700000000.01691</c:v>
                </c:pt>
                <c:pt idx="7875">
                  <c:v>393750000000.01691</c:v>
                </c:pt>
                <c:pt idx="7876">
                  <c:v>393800000000.01691</c:v>
                </c:pt>
                <c:pt idx="7877">
                  <c:v>393850000000.01697</c:v>
                </c:pt>
                <c:pt idx="7878">
                  <c:v>393900000000.01697</c:v>
                </c:pt>
                <c:pt idx="7879">
                  <c:v>393950000000.01703</c:v>
                </c:pt>
                <c:pt idx="7880">
                  <c:v>394000000000.01703</c:v>
                </c:pt>
                <c:pt idx="7881">
                  <c:v>394050000000.01709</c:v>
                </c:pt>
                <c:pt idx="7882">
                  <c:v>394100000000.01709</c:v>
                </c:pt>
                <c:pt idx="7883">
                  <c:v>394150000000.01709</c:v>
                </c:pt>
                <c:pt idx="7884">
                  <c:v>394200000000.01721</c:v>
                </c:pt>
                <c:pt idx="7885">
                  <c:v>394250000000.01721</c:v>
                </c:pt>
                <c:pt idx="7886">
                  <c:v>394300000000.01721</c:v>
                </c:pt>
                <c:pt idx="7887">
                  <c:v>394350000000.01721</c:v>
                </c:pt>
                <c:pt idx="7888">
                  <c:v>394400000000.01727</c:v>
                </c:pt>
                <c:pt idx="7889">
                  <c:v>394450000000.01727</c:v>
                </c:pt>
                <c:pt idx="7890">
                  <c:v>394500000000.01727</c:v>
                </c:pt>
                <c:pt idx="7891">
                  <c:v>394550000000.01733</c:v>
                </c:pt>
                <c:pt idx="7892">
                  <c:v>394600000000.01733</c:v>
                </c:pt>
                <c:pt idx="7893">
                  <c:v>394650000000.01752</c:v>
                </c:pt>
                <c:pt idx="7894">
                  <c:v>394700000000.01752</c:v>
                </c:pt>
                <c:pt idx="7895">
                  <c:v>394750000000.01752</c:v>
                </c:pt>
                <c:pt idx="7896">
                  <c:v>394800000000.01752</c:v>
                </c:pt>
                <c:pt idx="7897">
                  <c:v>394850000000.01752</c:v>
                </c:pt>
                <c:pt idx="7898">
                  <c:v>394900000000.01752</c:v>
                </c:pt>
                <c:pt idx="7899">
                  <c:v>394950000000.01752</c:v>
                </c:pt>
                <c:pt idx="7900">
                  <c:v>395000000000.01758</c:v>
                </c:pt>
                <c:pt idx="7901">
                  <c:v>395050000000.01758</c:v>
                </c:pt>
                <c:pt idx="7902">
                  <c:v>395100000000.01758</c:v>
                </c:pt>
                <c:pt idx="7903">
                  <c:v>395150000000.0177</c:v>
                </c:pt>
                <c:pt idx="7904">
                  <c:v>395200000000.0177</c:v>
                </c:pt>
                <c:pt idx="7905">
                  <c:v>395250000000.0177</c:v>
                </c:pt>
                <c:pt idx="7906">
                  <c:v>395300000000.0177</c:v>
                </c:pt>
                <c:pt idx="7907">
                  <c:v>395350000000.0177</c:v>
                </c:pt>
                <c:pt idx="7908">
                  <c:v>395400000000.01776</c:v>
                </c:pt>
                <c:pt idx="7909">
                  <c:v>395450000000.01776</c:v>
                </c:pt>
                <c:pt idx="7910">
                  <c:v>395500000000.01782</c:v>
                </c:pt>
                <c:pt idx="7911">
                  <c:v>395550000000.01782</c:v>
                </c:pt>
                <c:pt idx="7912">
                  <c:v>395600000000.01788</c:v>
                </c:pt>
                <c:pt idx="7913">
                  <c:v>395650000000.01788</c:v>
                </c:pt>
                <c:pt idx="7914">
                  <c:v>395700000000.01788</c:v>
                </c:pt>
                <c:pt idx="7915">
                  <c:v>395750000000.01801</c:v>
                </c:pt>
                <c:pt idx="7916">
                  <c:v>395800000000.01801</c:v>
                </c:pt>
                <c:pt idx="7917">
                  <c:v>395850000000.01801</c:v>
                </c:pt>
                <c:pt idx="7918">
                  <c:v>395900000000.01801</c:v>
                </c:pt>
                <c:pt idx="7919">
                  <c:v>395950000000.01807</c:v>
                </c:pt>
                <c:pt idx="7920">
                  <c:v>396000000000.01807</c:v>
                </c:pt>
                <c:pt idx="7921">
                  <c:v>396050000000.01807</c:v>
                </c:pt>
                <c:pt idx="7922">
                  <c:v>396100000000.01813</c:v>
                </c:pt>
                <c:pt idx="7923">
                  <c:v>396150000000.01813</c:v>
                </c:pt>
                <c:pt idx="7924">
                  <c:v>396200000000.01819</c:v>
                </c:pt>
                <c:pt idx="7925">
                  <c:v>396250000000.01819</c:v>
                </c:pt>
                <c:pt idx="7926">
                  <c:v>396300000000.01819</c:v>
                </c:pt>
                <c:pt idx="7927">
                  <c:v>396350000000.01825</c:v>
                </c:pt>
                <c:pt idx="7928">
                  <c:v>396400000000.01825</c:v>
                </c:pt>
                <c:pt idx="7929">
                  <c:v>396450000000.01831</c:v>
                </c:pt>
                <c:pt idx="7930">
                  <c:v>396500000000.01831</c:v>
                </c:pt>
                <c:pt idx="7931">
                  <c:v>396550000000.01837</c:v>
                </c:pt>
                <c:pt idx="7932">
                  <c:v>396600000000.01837</c:v>
                </c:pt>
                <c:pt idx="7933">
                  <c:v>396650000000.01837</c:v>
                </c:pt>
                <c:pt idx="7934">
                  <c:v>396700000000.01843</c:v>
                </c:pt>
                <c:pt idx="7935">
                  <c:v>396750000000.01843</c:v>
                </c:pt>
                <c:pt idx="7936">
                  <c:v>396800000000.01849</c:v>
                </c:pt>
                <c:pt idx="7937">
                  <c:v>396850000000.01849</c:v>
                </c:pt>
                <c:pt idx="7938">
                  <c:v>396900000000.01849</c:v>
                </c:pt>
                <c:pt idx="7939">
                  <c:v>396950000000.01855</c:v>
                </c:pt>
                <c:pt idx="7940">
                  <c:v>397000000000.01855</c:v>
                </c:pt>
                <c:pt idx="7941">
                  <c:v>397050000000.01862</c:v>
                </c:pt>
                <c:pt idx="7942">
                  <c:v>397100000000.01862</c:v>
                </c:pt>
                <c:pt idx="7943">
                  <c:v>397150000000.01868</c:v>
                </c:pt>
                <c:pt idx="7944">
                  <c:v>397200000000.01868</c:v>
                </c:pt>
                <c:pt idx="7945">
                  <c:v>397250000000.01868</c:v>
                </c:pt>
                <c:pt idx="7946">
                  <c:v>397300000000.01874</c:v>
                </c:pt>
                <c:pt idx="7947">
                  <c:v>397350000000.01874</c:v>
                </c:pt>
                <c:pt idx="7948">
                  <c:v>397400000000.0188</c:v>
                </c:pt>
                <c:pt idx="7949">
                  <c:v>397450000000.0188</c:v>
                </c:pt>
                <c:pt idx="7950">
                  <c:v>397500000000.01886</c:v>
                </c:pt>
                <c:pt idx="7951">
                  <c:v>397550000000.01886</c:v>
                </c:pt>
                <c:pt idx="7952">
                  <c:v>397600000000.01886</c:v>
                </c:pt>
                <c:pt idx="7953">
                  <c:v>397650000000.01892</c:v>
                </c:pt>
                <c:pt idx="7954">
                  <c:v>397700000000.01892</c:v>
                </c:pt>
                <c:pt idx="7955">
                  <c:v>397750000000.01898</c:v>
                </c:pt>
                <c:pt idx="7956">
                  <c:v>397800000000.01898</c:v>
                </c:pt>
                <c:pt idx="7957">
                  <c:v>397850000000.01898</c:v>
                </c:pt>
                <c:pt idx="7958">
                  <c:v>397900000000.01904</c:v>
                </c:pt>
                <c:pt idx="7959">
                  <c:v>397950000000.01904</c:v>
                </c:pt>
                <c:pt idx="7960">
                  <c:v>398000000000.0191</c:v>
                </c:pt>
                <c:pt idx="7961">
                  <c:v>398050000000.0191</c:v>
                </c:pt>
                <c:pt idx="7962">
                  <c:v>398100000000.01917</c:v>
                </c:pt>
                <c:pt idx="7963">
                  <c:v>398150000000.01917</c:v>
                </c:pt>
                <c:pt idx="7964">
                  <c:v>398200000000.01917</c:v>
                </c:pt>
                <c:pt idx="7965">
                  <c:v>398250000000.01917</c:v>
                </c:pt>
                <c:pt idx="7966">
                  <c:v>398300000000.01917</c:v>
                </c:pt>
                <c:pt idx="7967">
                  <c:v>398350000000.01917</c:v>
                </c:pt>
                <c:pt idx="7968">
                  <c:v>398400000000.01917</c:v>
                </c:pt>
                <c:pt idx="7969">
                  <c:v>398450000000.01917</c:v>
                </c:pt>
                <c:pt idx="7970">
                  <c:v>398500000000.01935</c:v>
                </c:pt>
                <c:pt idx="7971">
                  <c:v>398550000000.01935</c:v>
                </c:pt>
                <c:pt idx="7972">
                  <c:v>398600000000.01941</c:v>
                </c:pt>
                <c:pt idx="7973">
                  <c:v>398650000000.01941</c:v>
                </c:pt>
                <c:pt idx="7974">
                  <c:v>398700000000.01947</c:v>
                </c:pt>
                <c:pt idx="7975">
                  <c:v>398750000000.01947</c:v>
                </c:pt>
                <c:pt idx="7976">
                  <c:v>398800000000.01947</c:v>
                </c:pt>
                <c:pt idx="7977">
                  <c:v>398850000000.01947</c:v>
                </c:pt>
                <c:pt idx="7978">
                  <c:v>398900000000.01947</c:v>
                </c:pt>
                <c:pt idx="7979">
                  <c:v>398950000000.01947</c:v>
                </c:pt>
                <c:pt idx="7980">
                  <c:v>399000000000.01947</c:v>
                </c:pt>
                <c:pt idx="7981">
                  <c:v>399050000000.01947</c:v>
                </c:pt>
                <c:pt idx="7982">
                  <c:v>399100000000.01965</c:v>
                </c:pt>
                <c:pt idx="7983">
                  <c:v>399150000000.01965</c:v>
                </c:pt>
                <c:pt idx="7984">
                  <c:v>399200000000.01965</c:v>
                </c:pt>
                <c:pt idx="7985">
                  <c:v>399250000000.01965</c:v>
                </c:pt>
                <c:pt idx="7986">
                  <c:v>399300000000.01965</c:v>
                </c:pt>
                <c:pt idx="7987">
                  <c:v>399350000000.01965</c:v>
                </c:pt>
                <c:pt idx="7988">
                  <c:v>399400000000.01965</c:v>
                </c:pt>
                <c:pt idx="7989">
                  <c:v>399450000000.01984</c:v>
                </c:pt>
                <c:pt idx="7990">
                  <c:v>399500000000.01984</c:v>
                </c:pt>
                <c:pt idx="7991">
                  <c:v>399550000000.0199</c:v>
                </c:pt>
                <c:pt idx="7992">
                  <c:v>399600000000.0199</c:v>
                </c:pt>
                <c:pt idx="7993">
                  <c:v>399650000000.01996</c:v>
                </c:pt>
                <c:pt idx="7994">
                  <c:v>399700000000.01996</c:v>
                </c:pt>
                <c:pt idx="7995">
                  <c:v>399750000000.01996</c:v>
                </c:pt>
                <c:pt idx="7996">
                  <c:v>399800000000.02002</c:v>
                </c:pt>
                <c:pt idx="7997">
                  <c:v>399850000000.02002</c:v>
                </c:pt>
                <c:pt idx="7998">
                  <c:v>399900000000.02008</c:v>
                </c:pt>
                <c:pt idx="7999">
                  <c:v>399950000000.02008</c:v>
                </c:pt>
                <c:pt idx="8000">
                  <c:v>400000000000.02008</c:v>
                </c:pt>
                <c:pt idx="8001">
                  <c:v>400050000000.0202</c:v>
                </c:pt>
                <c:pt idx="8002">
                  <c:v>400100000000.0202</c:v>
                </c:pt>
                <c:pt idx="8003">
                  <c:v>400150000000.0202</c:v>
                </c:pt>
                <c:pt idx="8004">
                  <c:v>400200000000.0202</c:v>
                </c:pt>
                <c:pt idx="8005">
                  <c:v>400250000000.02026</c:v>
                </c:pt>
                <c:pt idx="8006">
                  <c:v>400300000000.02026</c:v>
                </c:pt>
                <c:pt idx="8007">
                  <c:v>400350000000.02026</c:v>
                </c:pt>
                <c:pt idx="8008">
                  <c:v>400400000000.02032</c:v>
                </c:pt>
                <c:pt idx="8009">
                  <c:v>400450000000.02032</c:v>
                </c:pt>
                <c:pt idx="8010">
                  <c:v>400500000000.02039</c:v>
                </c:pt>
                <c:pt idx="8011">
                  <c:v>400550000000.02039</c:v>
                </c:pt>
                <c:pt idx="8012">
                  <c:v>400600000000.02039</c:v>
                </c:pt>
                <c:pt idx="8013">
                  <c:v>400650000000.02051</c:v>
                </c:pt>
                <c:pt idx="8014">
                  <c:v>400700000000.02051</c:v>
                </c:pt>
                <c:pt idx="8015">
                  <c:v>400750000000.02051</c:v>
                </c:pt>
                <c:pt idx="8016">
                  <c:v>400800000000.02051</c:v>
                </c:pt>
                <c:pt idx="8017">
                  <c:v>400850000000.02057</c:v>
                </c:pt>
                <c:pt idx="8018">
                  <c:v>400900000000.02057</c:v>
                </c:pt>
                <c:pt idx="8019">
                  <c:v>400950000000.02057</c:v>
                </c:pt>
                <c:pt idx="8020">
                  <c:v>401000000000.02063</c:v>
                </c:pt>
                <c:pt idx="8021">
                  <c:v>401050000000.02063</c:v>
                </c:pt>
                <c:pt idx="8022">
                  <c:v>401100000000.02069</c:v>
                </c:pt>
                <c:pt idx="8023">
                  <c:v>401150000000.02069</c:v>
                </c:pt>
                <c:pt idx="8024">
                  <c:v>401200000000.02075</c:v>
                </c:pt>
                <c:pt idx="8025">
                  <c:v>401250000000.02075</c:v>
                </c:pt>
                <c:pt idx="8026">
                  <c:v>401300000000.02075</c:v>
                </c:pt>
                <c:pt idx="8027">
                  <c:v>401350000000.02081</c:v>
                </c:pt>
                <c:pt idx="8028">
                  <c:v>401400000000.02081</c:v>
                </c:pt>
                <c:pt idx="8029">
                  <c:v>401450000000.02087</c:v>
                </c:pt>
                <c:pt idx="8030">
                  <c:v>401500000000.02087</c:v>
                </c:pt>
                <c:pt idx="8031">
                  <c:v>401550000000.02087</c:v>
                </c:pt>
                <c:pt idx="8032">
                  <c:v>401600000000.021</c:v>
                </c:pt>
                <c:pt idx="8033">
                  <c:v>401650000000.021</c:v>
                </c:pt>
                <c:pt idx="8034">
                  <c:v>401700000000.021</c:v>
                </c:pt>
                <c:pt idx="8035">
                  <c:v>401750000000.021</c:v>
                </c:pt>
                <c:pt idx="8036">
                  <c:v>401800000000.02106</c:v>
                </c:pt>
                <c:pt idx="8037">
                  <c:v>401850000000.02106</c:v>
                </c:pt>
                <c:pt idx="8038">
                  <c:v>401900000000.02106</c:v>
                </c:pt>
                <c:pt idx="8039">
                  <c:v>401950000000.02112</c:v>
                </c:pt>
                <c:pt idx="8040">
                  <c:v>402000000000.02112</c:v>
                </c:pt>
                <c:pt idx="8041">
                  <c:v>402050000000.02118</c:v>
                </c:pt>
                <c:pt idx="8042">
                  <c:v>402100000000.02118</c:v>
                </c:pt>
                <c:pt idx="8043">
                  <c:v>402150000000.02118</c:v>
                </c:pt>
                <c:pt idx="8044">
                  <c:v>402200000000.02124</c:v>
                </c:pt>
                <c:pt idx="8045">
                  <c:v>402250000000.02124</c:v>
                </c:pt>
                <c:pt idx="8046">
                  <c:v>402300000000.0213</c:v>
                </c:pt>
                <c:pt idx="8047">
                  <c:v>402350000000.0213</c:v>
                </c:pt>
                <c:pt idx="8048">
                  <c:v>402400000000.02136</c:v>
                </c:pt>
                <c:pt idx="8049">
                  <c:v>402450000000.02136</c:v>
                </c:pt>
                <c:pt idx="8050">
                  <c:v>402500000000.02136</c:v>
                </c:pt>
                <c:pt idx="8051">
                  <c:v>402550000000.02142</c:v>
                </c:pt>
                <c:pt idx="8052">
                  <c:v>402600000000.02142</c:v>
                </c:pt>
                <c:pt idx="8053">
                  <c:v>402650000000.02148</c:v>
                </c:pt>
                <c:pt idx="8054">
                  <c:v>402700000000.02148</c:v>
                </c:pt>
                <c:pt idx="8055">
                  <c:v>402750000000.02155</c:v>
                </c:pt>
                <c:pt idx="8056">
                  <c:v>402800000000.02155</c:v>
                </c:pt>
                <c:pt idx="8057">
                  <c:v>402850000000.02155</c:v>
                </c:pt>
                <c:pt idx="8058">
                  <c:v>402900000000.02161</c:v>
                </c:pt>
                <c:pt idx="8059">
                  <c:v>402950000000.02161</c:v>
                </c:pt>
                <c:pt idx="8060">
                  <c:v>403000000000.02167</c:v>
                </c:pt>
                <c:pt idx="8061">
                  <c:v>403050000000.02167</c:v>
                </c:pt>
                <c:pt idx="8062">
                  <c:v>403100000000.02167</c:v>
                </c:pt>
                <c:pt idx="8063">
                  <c:v>403150000000.02167</c:v>
                </c:pt>
                <c:pt idx="8064">
                  <c:v>403200000000.02167</c:v>
                </c:pt>
                <c:pt idx="8065">
                  <c:v>403250000000.02167</c:v>
                </c:pt>
                <c:pt idx="8066">
                  <c:v>403300000000.02167</c:v>
                </c:pt>
                <c:pt idx="8067">
                  <c:v>403350000000.02185</c:v>
                </c:pt>
                <c:pt idx="8068">
                  <c:v>403400000000.02185</c:v>
                </c:pt>
                <c:pt idx="8069">
                  <c:v>403450000000.02185</c:v>
                </c:pt>
                <c:pt idx="8070">
                  <c:v>403500000000.02191</c:v>
                </c:pt>
                <c:pt idx="8071">
                  <c:v>403550000000.02191</c:v>
                </c:pt>
                <c:pt idx="8072">
                  <c:v>403600000000.02197</c:v>
                </c:pt>
                <c:pt idx="8073">
                  <c:v>403650000000.02197</c:v>
                </c:pt>
                <c:pt idx="8074">
                  <c:v>403700000000.02197</c:v>
                </c:pt>
                <c:pt idx="8075">
                  <c:v>403750000000.02203</c:v>
                </c:pt>
                <c:pt idx="8076">
                  <c:v>403800000000.02203</c:v>
                </c:pt>
                <c:pt idx="8077">
                  <c:v>403850000000.02209</c:v>
                </c:pt>
                <c:pt idx="8078">
                  <c:v>403900000000.02209</c:v>
                </c:pt>
                <c:pt idx="8079">
                  <c:v>403950000000.02222</c:v>
                </c:pt>
                <c:pt idx="8080">
                  <c:v>404000000000.02222</c:v>
                </c:pt>
                <c:pt idx="8081">
                  <c:v>404050000000.02222</c:v>
                </c:pt>
                <c:pt idx="8082">
                  <c:v>404100000000.02222</c:v>
                </c:pt>
                <c:pt idx="8083">
                  <c:v>404150000000.02222</c:v>
                </c:pt>
                <c:pt idx="8084">
                  <c:v>404200000000.02228</c:v>
                </c:pt>
                <c:pt idx="8085">
                  <c:v>404250000000.02228</c:v>
                </c:pt>
                <c:pt idx="8086">
                  <c:v>404300000000.02228</c:v>
                </c:pt>
                <c:pt idx="8087">
                  <c:v>404350000000.02252</c:v>
                </c:pt>
                <c:pt idx="8088">
                  <c:v>404400000000.02252</c:v>
                </c:pt>
                <c:pt idx="8089">
                  <c:v>404450000000.02252</c:v>
                </c:pt>
                <c:pt idx="8090">
                  <c:v>404500000000.02252</c:v>
                </c:pt>
                <c:pt idx="8091">
                  <c:v>404550000000.02252</c:v>
                </c:pt>
                <c:pt idx="8092">
                  <c:v>404600000000.02252</c:v>
                </c:pt>
                <c:pt idx="8093">
                  <c:v>404650000000.02252</c:v>
                </c:pt>
                <c:pt idx="8094">
                  <c:v>404700000000.02252</c:v>
                </c:pt>
                <c:pt idx="8095">
                  <c:v>404750000000.02252</c:v>
                </c:pt>
                <c:pt idx="8096">
                  <c:v>404800000000.02258</c:v>
                </c:pt>
                <c:pt idx="8097">
                  <c:v>404850000000.02258</c:v>
                </c:pt>
                <c:pt idx="8098">
                  <c:v>404900000000.02271</c:v>
                </c:pt>
                <c:pt idx="8099">
                  <c:v>404950000000.02271</c:v>
                </c:pt>
                <c:pt idx="8100">
                  <c:v>405000000000.02271</c:v>
                </c:pt>
                <c:pt idx="8101">
                  <c:v>405050000000.02271</c:v>
                </c:pt>
                <c:pt idx="8102">
                  <c:v>405100000000.02271</c:v>
                </c:pt>
                <c:pt idx="8103">
                  <c:v>405150000000.02277</c:v>
                </c:pt>
                <c:pt idx="8104">
                  <c:v>405200000000.02277</c:v>
                </c:pt>
                <c:pt idx="8105">
                  <c:v>405250000000.02277</c:v>
                </c:pt>
                <c:pt idx="8106">
                  <c:v>405300000000.02283</c:v>
                </c:pt>
                <c:pt idx="8107">
                  <c:v>405350000000.02283</c:v>
                </c:pt>
                <c:pt idx="8108">
                  <c:v>405400000000.02289</c:v>
                </c:pt>
                <c:pt idx="8109">
                  <c:v>405450000000.02289</c:v>
                </c:pt>
                <c:pt idx="8110">
                  <c:v>405500000000.02301</c:v>
                </c:pt>
                <c:pt idx="8111">
                  <c:v>405550000000.02301</c:v>
                </c:pt>
                <c:pt idx="8112">
                  <c:v>405600000000.02301</c:v>
                </c:pt>
                <c:pt idx="8113">
                  <c:v>405650000000.02301</c:v>
                </c:pt>
                <c:pt idx="8114">
                  <c:v>405700000000.02301</c:v>
                </c:pt>
                <c:pt idx="8115">
                  <c:v>405750000000.02307</c:v>
                </c:pt>
                <c:pt idx="8116">
                  <c:v>405800000000.02307</c:v>
                </c:pt>
                <c:pt idx="8117">
                  <c:v>405850000000.02307</c:v>
                </c:pt>
                <c:pt idx="8118">
                  <c:v>405900000000.02313</c:v>
                </c:pt>
                <c:pt idx="8119">
                  <c:v>405950000000.02313</c:v>
                </c:pt>
                <c:pt idx="8120">
                  <c:v>406000000000.02319</c:v>
                </c:pt>
                <c:pt idx="8121">
                  <c:v>406050000000.02319</c:v>
                </c:pt>
                <c:pt idx="8122">
                  <c:v>406100000000.02325</c:v>
                </c:pt>
                <c:pt idx="8123">
                  <c:v>406150000000.02325</c:v>
                </c:pt>
                <c:pt idx="8124">
                  <c:v>406200000000.02325</c:v>
                </c:pt>
                <c:pt idx="8125">
                  <c:v>406250000000.02332</c:v>
                </c:pt>
                <c:pt idx="8126">
                  <c:v>406300000000.02332</c:v>
                </c:pt>
                <c:pt idx="8127">
                  <c:v>406350000000.02338</c:v>
                </c:pt>
                <c:pt idx="8128">
                  <c:v>406400000000.02338</c:v>
                </c:pt>
                <c:pt idx="8129">
                  <c:v>406450000000.0235</c:v>
                </c:pt>
                <c:pt idx="8130">
                  <c:v>406500000000.0235</c:v>
                </c:pt>
                <c:pt idx="8131">
                  <c:v>406550000000.0235</c:v>
                </c:pt>
                <c:pt idx="8132">
                  <c:v>406600000000.0235</c:v>
                </c:pt>
                <c:pt idx="8133">
                  <c:v>406650000000.0235</c:v>
                </c:pt>
                <c:pt idx="8134">
                  <c:v>406700000000.02356</c:v>
                </c:pt>
                <c:pt idx="8135">
                  <c:v>406750000000.02356</c:v>
                </c:pt>
                <c:pt idx="8136">
                  <c:v>406800000000.02356</c:v>
                </c:pt>
                <c:pt idx="8137">
                  <c:v>406850000000.02362</c:v>
                </c:pt>
                <c:pt idx="8138">
                  <c:v>406900000000.02362</c:v>
                </c:pt>
                <c:pt idx="8139">
                  <c:v>406950000000.02368</c:v>
                </c:pt>
                <c:pt idx="8140">
                  <c:v>407000000000.02368</c:v>
                </c:pt>
                <c:pt idx="8141">
                  <c:v>407050000000.02374</c:v>
                </c:pt>
                <c:pt idx="8142">
                  <c:v>407100000000.02374</c:v>
                </c:pt>
                <c:pt idx="8143">
                  <c:v>407150000000.02374</c:v>
                </c:pt>
                <c:pt idx="8144">
                  <c:v>407200000000.0238</c:v>
                </c:pt>
                <c:pt idx="8145">
                  <c:v>407250000000.0238</c:v>
                </c:pt>
                <c:pt idx="8146">
                  <c:v>407300000000.02386</c:v>
                </c:pt>
                <c:pt idx="8147">
                  <c:v>407350000000.02386</c:v>
                </c:pt>
                <c:pt idx="8148">
                  <c:v>407400000000.02386</c:v>
                </c:pt>
                <c:pt idx="8149">
                  <c:v>407450000000.02393</c:v>
                </c:pt>
                <c:pt idx="8150">
                  <c:v>407500000000.02393</c:v>
                </c:pt>
                <c:pt idx="8151">
                  <c:v>407550000000.02399</c:v>
                </c:pt>
                <c:pt idx="8152">
                  <c:v>407600000000.02399</c:v>
                </c:pt>
                <c:pt idx="8153">
                  <c:v>407650000000.02423</c:v>
                </c:pt>
                <c:pt idx="8154">
                  <c:v>407700000000.02423</c:v>
                </c:pt>
                <c:pt idx="8155">
                  <c:v>407750000000.02423</c:v>
                </c:pt>
                <c:pt idx="8156">
                  <c:v>407800000000.02423</c:v>
                </c:pt>
                <c:pt idx="8157">
                  <c:v>407850000000.02423</c:v>
                </c:pt>
                <c:pt idx="8158">
                  <c:v>407900000000.02423</c:v>
                </c:pt>
                <c:pt idx="8159">
                  <c:v>407950000000.02423</c:v>
                </c:pt>
                <c:pt idx="8160">
                  <c:v>408000000000.02423</c:v>
                </c:pt>
                <c:pt idx="8161">
                  <c:v>408050000000.02423</c:v>
                </c:pt>
                <c:pt idx="8162">
                  <c:v>408100000000.02423</c:v>
                </c:pt>
                <c:pt idx="8163">
                  <c:v>408150000000.02429</c:v>
                </c:pt>
                <c:pt idx="8164">
                  <c:v>408200000000.02429</c:v>
                </c:pt>
                <c:pt idx="8165">
                  <c:v>408250000000.0246</c:v>
                </c:pt>
                <c:pt idx="8166">
                  <c:v>408300000000.0246</c:v>
                </c:pt>
                <c:pt idx="8167">
                  <c:v>408350000000.0246</c:v>
                </c:pt>
                <c:pt idx="8168">
                  <c:v>408400000000.02466</c:v>
                </c:pt>
                <c:pt idx="8169">
                  <c:v>408450000000.02466</c:v>
                </c:pt>
                <c:pt idx="8170">
                  <c:v>408500000000.02472</c:v>
                </c:pt>
                <c:pt idx="8171">
                  <c:v>408550000000.02472</c:v>
                </c:pt>
                <c:pt idx="8172">
                  <c:v>408600000000.02472</c:v>
                </c:pt>
                <c:pt idx="8173">
                  <c:v>408650000000.02472</c:v>
                </c:pt>
                <c:pt idx="8174">
                  <c:v>408700000000.02472</c:v>
                </c:pt>
                <c:pt idx="8175">
                  <c:v>408750000000.02472</c:v>
                </c:pt>
                <c:pt idx="8176">
                  <c:v>408800000000.02472</c:v>
                </c:pt>
                <c:pt idx="8177">
                  <c:v>408850000000.02472</c:v>
                </c:pt>
                <c:pt idx="8178">
                  <c:v>408900000000.02472</c:v>
                </c:pt>
                <c:pt idx="8179">
                  <c:v>408950000000.02472</c:v>
                </c:pt>
                <c:pt idx="8180">
                  <c:v>409000000000.02472</c:v>
                </c:pt>
                <c:pt idx="8181">
                  <c:v>409050000000.02472</c:v>
                </c:pt>
                <c:pt idx="8182">
                  <c:v>409100000000.02478</c:v>
                </c:pt>
                <c:pt idx="8183">
                  <c:v>409150000000.02478</c:v>
                </c:pt>
                <c:pt idx="8184">
                  <c:v>409200000000.02502</c:v>
                </c:pt>
                <c:pt idx="8185">
                  <c:v>409250000000.02502</c:v>
                </c:pt>
                <c:pt idx="8186">
                  <c:v>409300000000.02502</c:v>
                </c:pt>
                <c:pt idx="8187">
                  <c:v>409350000000.02502</c:v>
                </c:pt>
                <c:pt idx="8188">
                  <c:v>409400000000.02502</c:v>
                </c:pt>
                <c:pt idx="8189">
                  <c:v>409450000000.02502</c:v>
                </c:pt>
                <c:pt idx="8190">
                  <c:v>409500000000.02502</c:v>
                </c:pt>
                <c:pt idx="8191">
                  <c:v>409550000000.02502</c:v>
                </c:pt>
                <c:pt idx="8192">
                  <c:v>409600000000.02502</c:v>
                </c:pt>
                <c:pt idx="8193">
                  <c:v>409650000000.02502</c:v>
                </c:pt>
                <c:pt idx="8194">
                  <c:v>409700000000.02509</c:v>
                </c:pt>
                <c:pt idx="8195">
                  <c:v>409750000000.02509</c:v>
                </c:pt>
                <c:pt idx="8196">
                  <c:v>409800000000.02521</c:v>
                </c:pt>
                <c:pt idx="8197">
                  <c:v>409850000000.02521</c:v>
                </c:pt>
                <c:pt idx="8198">
                  <c:v>409900000000.02521</c:v>
                </c:pt>
                <c:pt idx="8199">
                  <c:v>409950000000.02521</c:v>
                </c:pt>
                <c:pt idx="8200">
                  <c:v>410000000000.02521</c:v>
                </c:pt>
                <c:pt idx="8201">
                  <c:v>410050000000.02527</c:v>
                </c:pt>
                <c:pt idx="8202">
                  <c:v>410100000000.02527</c:v>
                </c:pt>
                <c:pt idx="8203">
                  <c:v>410150000000.02533</c:v>
                </c:pt>
                <c:pt idx="8204">
                  <c:v>410200000000.02533</c:v>
                </c:pt>
                <c:pt idx="8205">
                  <c:v>410250000000.02533</c:v>
                </c:pt>
                <c:pt idx="8206">
                  <c:v>410300000000.02539</c:v>
                </c:pt>
                <c:pt idx="8207">
                  <c:v>410350000000.02539</c:v>
                </c:pt>
                <c:pt idx="8208">
                  <c:v>410400000000.02551</c:v>
                </c:pt>
                <c:pt idx="8209">
                  <c:v>410450000000.02551</c:v>
                </c:pt>
                <c:pt idx="8210">
                  <c:v>410500000000.02551</c:v>
                </c:pt>
                <c:pt idx="8211">
                  <c:v>410550000000.02551</c:v>
                </c:pt>
                <c:pt idx="8212">
                  <c:v>410600000000.02551</c:v>
                </c:pt>
                <c:pt idx="8213">
                  <c:v>410650000000.02557</c:v>
                </c:pt>
                <c:pt idx="8214">
                  <c:v>410700000000.02557</c:v>
                </c:pt>
                <c:pt idx="8215">
                  <c:v>410750000000.02563</c:v>
                </c:pt>
                <c:pt idx="8216">
                  <c:v>410800000000.02563</c:v>
                </c:pt>
                <c:pt idx="8217">
                  <c:v>410850000000.02563</c:v>
                </c:pt>
                <c:pt idx="8218">
                  <c:v>410900000000.0257</c:v>
                </c:pt>
                <c:pt idx="8219">
                  <c:v>410950000000.0257</c:v>
                </c:pt>
                <c:pt idx="8220">
                  <c:v>411000000000.02576</c:v>
                </c:pt>
                <c:pt idx="8221">
                  <c:v>411050000000.02576</c:v>
                </c:pt>
                <c:pt idx="8222">
                  <c:v>411100000000.02576</c:v>
                </c:pt>
                <c:pt idx="8223">
                  <c:v>411150000000.02582</c:v>
                </c:pt>
                <c:pt idx="8224">
                  <c:v>411200000000.02582</c:v>
                </c:pt>
                <c:pt idx="8225">
                  <c:v>411250000000.02588</c:v>
                </c:pt>
                <c:pt idx="8226">
                  <c:v>411300000000.02588</c:v>
                </c:pt>
                <c:pt idx="8227">
                  <c:v>411350000000.026</c:v>
                </c:pt>
                <c:pt idx="8228">
                  <c:v>411400000000.026</c:v>
                </c:pt>
                <c:pt idx="8229">
                  <c:v>411450000000.026</c:v>
                </c:pt>
                <c:pt idx="8230">
                  <c:v>411500000000.026</c:v>
                </c:pt>
                <c:pt idx="8231">
                  <c:v>411550000000.026</c:v>
                </c:pt>
                <c:pt idx="8232">
                  <c:v>411600000000.02606</c:v>
                </c:pt>
                <c:pt idx="8233">
                  <c:v>411650000000.02606</c:v>
                </c:pt>
                <c:pt idx="8234">
                  <c:v>411700000000.02612</c:v>
                </c:pt>
                <c:pt idx="8235">
                  <c:v>411750000000.02612</c:v>
                </c:pt>
                <c:pt idx="8236">
                  <c:v>411800000000.02612</c:v>
                </c:pt>
                <c:pt idx="8237">
                  <c:v>411850000000.02618</c:v>
                </c:pt>
                <c:pt idx="8238">
                  <c:v>411900000000.02618</c:v>
                </c:pt>
                <c:pt idx="8239">
                  <c:v>411950000000.02625</c:v>
                </c:pt>
                <c:pt idx="8240">
                  <c:v>412000000000.02625</c:v>
                </c:pt>
                <c:pt idx="8241">
                  <c:v>412050000000.02625</c:v>
                </c:pt>
                <c:pt idx="8242">
                  <c:v>412100000000.02631</c:v>
                </c:pt>
                <c:pt idx="8243">
                  <c:v>412150000000.02631</c:v>
                </c:pt>
                <c:pt idx="8244">
                  <c:v>412200000000.02637</c:v>
                </c:pt>
                <c:pt idx="8245">
                  <c:v>412250000000.02637</c:v>
                </c:pt>
                <c:pt idx="8246">
                  <c:v>412300000000.02643</c:v>
                </c:pt>
                <c:pt idx="8247">
                  <c:v>412350000000.02643</c:v>
                </c:pt>
                <c:pt idx="8248">
                  <c:v>412400000000.02643</c:v>
                </c:pt>
                <c:pt idx="8249">
                  <c:v>412450000000.02649</c:v>
                </c:pt>
                <c:pt idx="8250">
                  <c:v>412500000000.02649</c:v>
                </c:pt>
                <c:pt idx="8251">
                  <c:v>412550000000.02655</c:v>
                </c:pt>
                <c:pt idx="8252">
                  <c:v>412600000000.02655</c:v>
                </c:pt>
                <c:pt idx="8253">
                  <c:v>412650000000.02655</c:v>
                </c:pt>
                <c:pt idx="8254">
                  <c:v>412700000000.02661</c:v>
                </c:pt>
                <c:pt idx="8255">
                  <c:v>412750000000.02661</c:v>
                </c:pt>
                <c:pt idx="8256">
                  <c:v>412800000000.02667</c:v>
                </c:pt>
                <c:pt idx="8257">
                  <c:v>412850000000.02667</c:v>
                </c:pt>
                <c:pt idx="8258">
                  <c:v>412900000000.02667</c:v>
                </c:pt>
                <c:pt idx="8259">
                  <c:v>412950000000.02667</c:v>
                </c:pt>
                <c:pt idx="8260">
                  <c:v>413000000000.02667</c:v>
                </c:pt>
                <c:pt idx="8261">
                  <c:v>413050000000.02667</c:v>
                </c:pt>
                <c:pt idx="8262">
                  <c:v>413100000000.02667</c:v>
                </c:pt>
                <c:pt idx="8263">
                  <c:v>413150000000.02686</c:v>
                </c:pt>
                <c:pt idx="8264">
                  <c:v>413200000000.02686</c:v>
                </c:pt>
                <c:pt idx="8265">
                  <c:v>413250000000.02692</c:v>
                </c:pt>
                <c:pt idx="8266">
                  <c:v>413300000000.02692</c:v>
                </c:pt>
                <c:pt idx="8267">
                  <c:v>413350000000.02692</c:v>
                </c:pt>
                <c:pt idx="8268">
                  <c:v>413400000000.02698</c:v>
                </c:pt>
                <c:pt idx="8269">
                  <c:v>413450000000.02698</c:v>
                </c:pt>
                <c:pt idx="8270">
                  <c:v>413500000000.02722</c:v>
                </c:pt>
                <c:pt idx="8271">
                  <c:v>413550000000.02722</c:v>
                </c:pt>
                <c:pt idx="8272">
                  <c:v>413600000000.02722</c:v>
                </c:pt>
                <c:pt idx="8273">
                  <c:v>413650000000.02722</c:v>
                </c:pt>
                <c:pt idx="8274">
                  <c:v>413700000000.02722</c:v>
                </c:pt>
                <c:pt idx="8275">
                  <c:v>413750000000.02722</c:v>
                </c:pt>
                <c:pt idx="8276">
                  <c:v>413800000000.02722</c:v>
                </c:pt>
                <c:pt idx="8277">
                  <c:v>413850000000.02722</c:v>
                </c:pt>
                <c:pt idx="8278">
                  <c:v>413900000000.02722</c:v>
                </c:pt>
                <c:pt idx="8279">
                  <c:v>413950000000.02722</c:v>
                </c:pt>
                <c:pt idx="8280">
                  <c:v>414000000000.02728</c:v>
                </c:pt>
                <c:pt idx="8281">
                  <c:v>414050000000.02728</c:v>
                </c:pt>
                <c:pt idx="8282">
                  <c:v>414100000000.02753</c:v>
                </c:pt>
                <c:pt idx="8283">
                  <c:v>414150000000.02753</c:v>
                </c:pt>
                <c:pt idx="8284">
                  <c:v>414200000000.02753</c:v>
                </c:pt>
                <c:pt idx="8285">
                  <c:v>414250000000.02753</c:v>
                </c:pt>
                <c:pt idx="8286">
                  <c:v>414300000000.02753</c:v>
                </c:pt>
                <c:pt idx="8287">
                  <c:v>414350000000.02753</c:v>
                </c:pt>
                <c:pt idx="8288">
                  <c:v>414400000000.02753</c:v>
                </c:pt>
                <c:pt idx="8289">
                  <c:v>414450000000.02753</c:v>
                </c:pt>
                <c:pt idx="8290">
                  <c:v>414500000000.02753</c:v>
                </c:pt>
                <c:pt idx="8291">
                  <c:v>414550000000.02753</c:v>
                </c:pt>
                <c:pt idx="8292">
                  <c:v>414600000000.02759</c:v>
                </c:pt>
                <c:pt idx="8293">
                  <c:v>414650000000.02759</c:v>
                </c:pt>
                <c:pt idx="8294">
                  <c:v>414700000000.02771</c:v>
                </c:pt>
                <c:pt idx="8295">
                  <c:v>414750000000.02771</c:v>
                </c:pt>
                <c:pt idx="8296">
                  <c:v>414800000000.02771</c:v>
                </c:pt>
                <c:pt idx="8297">
                  <c:v>414850000000.02771</c:v>
                </c:pt>
                <c:pt idx="8298">
                  <c:v>414900000000.02771</c:v>
                </c:pt>
                <c:pt idx="8299">
                  <c:v>414950000000.02777</c:v>
                </c:pt>
                <c:pt idx="8300">
                  <c:v>415000000000.02777</c:v>
                </c:pt>
                <c:pt idx="8301">
                  <c:v>415050000000.02783</c:v>
                </c:pt>
                <c:pt idx="8302">
                  <c:v>415100000000.02783</c:v>
                </c:pt>
                <c:pt idx="8303">
                  <c:v>415150000000.02783</c:v>
                </c:pt>
                <c:pt idx="8304">
                  <c:v>415200000000.02789</c:v>
                </c:pt>
                <c:pt idx="8305">
                  <c:v>415250000000.02789</c:v>
                </c:pt>
                <c:pt idx="8306">
                  <c:v>415300000000.02802</c:v>
                </c:pt>
                <c:pt idx="8307">
                  <c:v>415350000000.02802</c:v>
                </c:pt>
                <c:pt idx="8308">
                  <c:v>415400000000.02802</c:v>
                </c:pt>
                <c:pt idx="8309">
                  <c:v>415450000000.02802</c:v>
                </c:pt>
                <c:pt idx="8310">
                  <c:v>415500000000.02802</c:v>
                </c:pt>
                <c:pt idx="8311">
                  <c:v>415550000000.02808</c:v>
                </c:pt>
                <c:pt idx="8312">
                  <c:v>415600000000.02808</c:v>
                </c:pt>
                <c:pt idx="8313">
                  <c:v>415650000000.0282</c:v>
                </c:pt>
                <c:pt idx="8314">
                  <c:v>415700000000.0282</c:v>
                </c:pt>
                <c:pt idx="8315">
                  <c:v>415750000000.0282</c:v>
                </c:pt>
                <c:pt idx="8316">
                  <c:v>415800000000.0282</c:v>
                </c:pt>
                <c:pt idx="8317">
                  <c:v>415850000000.0282</c:v>
                </c:pt>
                <c:pt idx="8318">
                  <c:v>415900000000.02826</c:v>
                </c:pt>
                <c:pt idx="8319">
                  <c:v>415950000000.02826</c:v>
                </c:pt>
                <c:pt idx="8320">
                  <c:v>416000000000.02832</c:v>
                </c:pt>
                <c:pt idx="8321">
                  <c:v>416050000000.02832</c:v>
                </c:pt>
                <c:pt idx="8322">
                  <c:v>416100000000.02832</c:v>
                </c:pt>
                <c:pt idx="8323">
                  <c:v>416150000000.02838</c:v>
                </c:pt>
                <c:pt idx="8324">
                  <c:v>416200000000.02838</c:v>
                </c:pt>
                <c:pt idx="8325">
                  <c:v>416250000000.0285</c:v>
                </c:pt>
                <c:pt idx="8326">
                  <c:v>416300000000.0285</c:v>
                </c:pt>
                <c:pt idx="8327">
                  <c:v>416350000000.0285</c:v>
                </c:pt>
                <c:pt idx="8328">
                  <c:v>416400000000.0285</c:v>
                </c:pt>
                <c:pt idx="8329">
                  <c:v>416450000000.0285</c:v>
                </c:pt>
                <c:pt idx="8330">
                  <c:v>416500000000.02856</c:v>
                </c:pt>
                <c:pt idx="8331">
                  <c:v>416550000000.02856</c:v>
                </c:pt>
                <c:pt idx="8332">
                  <c:v>416600000000.02863</c:v>
                </c:pt>
                <c:pt idx="8333">
                  <c:v>416650000000.02863</c:v>
                </c:pt>
                <c:pt idx="8334">
                  <c:v>416700000000.02863</c:v>
                </c:pt>
                <c:pt idx="8335">
                  <c:v>416750000000.02869</c:v>
                </c:pt>
                <c:pt idx="8336">
                  <c:v>416800000000.02869</c:v>
                </c:pt>
                <c:pt idx="8337">
                  <c:v>416850000000.02875</c:v>
                </c:pt>
                <c:pt idx="8338">
                  <c:v>416900000000.02875</c:v>
                </c:pt>
                <c:pt idx="8339">
                  <c:v>416950000000.02881</c:v>
                </c:pt>
                <c:pt idx="8340">
                  <c:v>417000000000.02881</c:v>
                </c:pt>
                <c:pt idx="8341">
                  <c:v>417050000000.02881</c:v>
                </c:pt>
                <c:pt idx="8342">
                  <c:v>417100000000.02887</c:v>
                </c:pt>
                <c:pt idx="8343">
                  <c:v>417150000000.02887</c:v>
                </c:pt>
                <c:pt idx="8344">
                  <c:v>417200000000.02893</c:v>
                </c:pt>
                <c:pt idx="8345">
                  <c:v>417250000000.02893</c:v>
                </c:pt>
                <c:pt idx="8346">
                  <c:v>417300000000.02893</c:v>
                </c:pt>
                <c:pt idx="8347">
                  <c:v>417350000000.02899</c:v>
                </c:pt>
                <c:pt idx="8348">
                  <c:v>417400000000.02899</c:v>
                </c:pt>
                <c:pt idx="8349">
                  <c:v>417450000000.02905</c:v>
                </c:pt>
                <c:pt idx="8350">
                  <c:v>417500000000.02905</c:v>
                </c:pt>
                <c:pt idx="8351">
                  <c:v>417550000000.02911</c:v>
                </c:pt>
                <c:pt idx="8352">
                  <c:v>417600000000.02911</c:v>
                </c:pt>
                <c:pt idx="8353">
                  <c:v>417650000000.02911</c:v>
                </c:pt>
                <c:pt idx="8354">
                  <c:v>417700000000.02917</c:v>
                </c:pt>
                <c:pt idx="8355">
                  <c:v>417750000000.02917</c:v>
                </c:pt>
                <c:pt idx="8356">
                  <c:v>417800000000.02924</c:v>
                </c:pt>
                <c:pt idx="8357">
                  <c:v>417850000000.02924</c:v>
                </c:pt>
                <c:pt idx="8358">
                  <c:v>417900000000.02924</c:v>
                </c:pt>
                <c:pt idx="8359">
                  <c:v>417950000000.0293</c:v>
                </c:pt>
                <c:pt idx="8360">
                  <c:v>418000000000.0293</c:v>
                </c:pt>
                <c:pt idx="8361">
                  <c:v>418050000000.02936</c:v>
                </c:pt>
                <c:pt idx="8362">
                  <c:v>418100000000.02936</c:v>
                </c:pt>
                <c:pt idx="8363">
                  <c:v>418150000000.02942</c:v>
                </c:pt>
                <c:pt idx="8364">
                  <c:v>418200000000.02942</c:v>
                </c:pt>
                <c:pt idx="8365">
                  <c:v>418250000000.02942</c:v>
                </c:pt>
                <c:pt idx="8366">
                  <c:v>418300000000.02948</c:v>
                </c:pt>
                <c:pt idx="8367">
                  <c:v>418350000000.02948</c:v>
                </c:pt>
                <c:pt idx="8368">
                  <c:v>418400000000.02954</c:v>
                </c:pt>
                <c:pt idx="8369">
                  <c:v>418450000000.02954</c:v>
                </c:pt>
                <c:pt idx="8370">
                  <c:v>418500000000.0296</c:v>
                </c:pt>
                <c:pt idx="8371">
                  <c:v>418550000000.0296</c:v>
                </c:pt>
                <c:pt idx="8372">
                  <c:v>418600000000.0296</c:v>
                </c:pt>
                <c:pt idx="8373">
                  <c:v>418650000000.02966</c:v>
                </c:pt>
                <c:pt idx="8374">
                  <c:v>418700000000.02966</c:v>
                </c:pt>
                <c:pt idx="8375">
                  <c:v>418750000000.02966</c:v>
                </c:pt>
                <c:pt idx="8376">
                  <c:v>418800000000.02966</c:v>
                </c:pt>
                <c:pt idx="8377">
                  <c:v>418850000000.02966</c:v>
                </c:pt>
                <c:pt idx="8378">
                  <c:v>418900000000.02966</c:v>
                </c:pt>
                <c:pt idx="8379">
                  <c:v>418950000000.02966</c:v>
                </c:pt>
                <c:pt idx="8380">
                  <c:v>419000000000.02985</c:v>
                </c:pt>
                <c:pt idx="8381">
                  <c:v>419050000000.02985</c:v>
                </c:pt>
                <c:pt idx="8382">
                  <c:v>419100000000.02991</c:v>
                </c:pt>
                <c:pt idx="8383">
                  <c:v>419150000000.02991</c:v>
                </c:pt>
                <c:pt idx="8384">
                  <c:v>419200000000.02991</c:v>
                </c:pt>
                <c:pt idx="8385">
                  <c:v>419250000000.02997</c:v>
                </c:pt>
                <c:pt idx="8386">
                  <c:v>419300000000.02997</c:v>
                </c:pt>
                <c:pt idx="8387">
                  <c:v>419350000000.03003</c:v>
                </c:pt>
                <c:pt idx="8388">
                  <c:v>419400000000.03003</c:v>
                </c:pt>
                <c:pt idx="8389">
                  <c:v>419450000000.03003</c:v>
                </c:pt>
                <c:pt idx="8390">
                  <c:v>419500000000.03009</c:v>
                </c:pt>
                <c:pt idx="8391">
                  <c:v>419550000000.03009</c:v>
                </c:pt>
                <c:pt idx="8392">
                  <c:v>419600000000.03021</c:v>
                </c:pt>
                <c:pt idx="8393">
                  <c:v>419650000000.03021</c:v>
                </c:pt>
                <c:pt idx="8394">
                  <c:v>419700000000.03021</c:v>
                </c:pt>
                <c:pt idx="8395">
                  <c:v>419750000000.03021</c:v>
                </c:pt>
                <c:pt idx="8396">
                  <c:v>419800000000.03021</c:v>
                </c:pt>
                <c:pt idx="8397">
                  <c:v>419850000000.03027</c:v>
                </c:pt>
                <c:pt idx="8398">
                  <c:v>419900000000.03027</c:v>
                </c:pt>
                <c:pt idx="8399">
                  <c:v>419950000000.03033</c:v>
                </c:pt>
                <c:pt idx="8400">
                  <c:v>420000000000.03033</c:v>
                </c:pt>
                <c:pt idx="8401">
                  <c:v>420050000000.03052</c:v>
                </c:pt>
                <c:pt idx="8402">
                  <c:v>420100000000.03052</c:v>
                </c:pt>
                <c:pt idx="8403">
                  <c:v>420150000000.03052</c:v>
                </c:pt>
                <c:pt idx="8404">
                  <c:v>420200000000.03052</c:v>
                </c:pt>
                <c:pt idx="8405">
                  <c:v>420250000000.03052</c:v>
                </c:pt>
                <c:pt idx="8406">
                  <c:v>420300000000.03052</c:v>
                </c:pt>
                <c:pt idx="8407">
                  <c:v>420350000000.03052</c:v>
                </c:pt>
                <c:pt idx="8408">
                  <c:v>420400000000.03052</c:v>
                </c:pt>
                <c:pt idx="8409">
                  <c:v>420450000000.03058</c:v>
                </c:pt>
                <c:pt idx="8410">
                  <c:v>420500000000.03058</c:v>
                </c:pt>
                <c:pt idx="8411">
                  <c:v>420550000000.0307</c:v>
                </c:pt>
                <c:pt idx="8412">
                  <c:v>420600000000.0307</c:v>
                </c:pt>
                <c:pt idx="8413">
                  <c:v>420650000000.0307</c:v>
                </c:pt>
                <c:pt idx="8414">
                  <c:v>420700000000.0307</c:v>
                </c:pt>
                <c:pt idx="8415">
                  <c:v>420750000000.0307</c:v>
                </c:pt>
                <c:pt idx="8416">
                  <c:v>420800000000.03076</c:v>
                </c:pt>
                <c:pt idx="8417">
                  <c:v>420850000000.03076</c:v>
                </c:pt>
                <c:pt idx="8418">
                  <c:v>420900000000.03082</c:v>
                </c:pt>
                <c:pt idx="8419">
                  <c:v>420950000000.03082</c:v>
                </c:pt>
                <c:pt idx="8420">
                  <c:v>421000000000.03082</c:v>
                </c:pt>
                <c:pt idx="8421">
                  <c:v>421050000000.03088</c:v>
                </c:pt>
                <c:pt idx="8422">
                  <c:v>421100000000.03088</c:v>
                </c:pt>
                <c:pt idx="8423">
                  <c:v>421150000000.03101</c:v>
                </c:pt>
                <c:pt idx="8424">
                  <c:v>421200000000.03101</c:v>
                </c:pt>
                <c:pt idx="8425">
                  <c:v>421250000000.03101</c:v>
                </c:pt>
                <c:pt idx="8426">
                  <c:v>421300000000.03101</c:v>
                </c:pt>
                <c:pt idx="8427">
                  <c:v>421350000000.03101</c:v>
                </c:pt>
                <c:pt idx="8428">
                  <c:v>421400000000.03107</c:v>
                </c:pt>
                <c:pt idx="8429">
                  <c:v>421450000000.03107</c:v>
                </c:pt>
                <c:pt idx="8430">
                  <c:v>421500000000.03113</c:v>
                </c:pt>
                <c:pt idx="8431">
                  <c:v>421550000000.03113</c:v>
                </c:pt>
                <c:pt idx="8432">
                  <c:v>421600000000.03119</c:v>
                </c:pt>
                <c:pt idx="8433">
                  <c:v>421650000000.03119</c:v>
                </c:pt>
                <c:pt idx="8434">
                  <c:v>421700000000.03119</c:v>
                </c:pt>
                <c:pt idx="8435">
                  <c:v>421750000000.03125</c:v>
                </c:pt>
                <c:pt idx="8436">
                  <c:v>421800000000.03125</c:v>
                </c:pt>
                <c:pt idx="8437">
                  <c:v>421850000000.03131</c:v>
                </c:pt>
                <c:pt idx="8438">
                  <c:v>421900000000.03131</c:v>
                </c:pt>
                <c:pt idx="8439">
                  <c:v>421950000000.03131</c:v>
                </c:pt>
                <c:pt idx="8440">
                  <c:v>422000000000.03137</c:v>
                </c:pt>
                <c:pt idx="8441">
                  <c:v>422050000000.03137</c:v>
                </c:pt>
                <c:pt idx="8442">
                  <c:v>422100000000.03143</c:v>
                </c:pt>
                <c:pt idx="8443">
                  <c:v>422150000000.03143</c:v>
                </c:pt>
                <c:pt idx="8444">
                  <c:v>422200000000.03149</c:v>
                </c:pt>
                <c:pt idx="8445">
                  <c:v>422250000000.03149</c:v>
                </c:pt>
                <c:pt idx="8446">
                  <c:v>422300000000.03149</c:v>
                </c:pt>
                <c:pt idx="8447">
                  <c:v>422350000000.03156</c:v>
                </c:pt>
                <c:pt idx="8448">
                  <c:v>422400000000.03156</c:v>
                </c:pt>
                <c:pt idx="8449">
                  <c:v>422450000000.03162</c:v>
                </c:pt>
                <c:pt idx="8450">
                  <c:v>422500000000.03162</c:v>
                </c:pt>
                <c:pt idx="8451">
                  <c:v>422550000000.03162</c:v>
                </c:pt>
                <c:pt idx="8452">
                  <c:v>422600000000.03168</c:v>
                </c:pt>
                <c:pt idx="8453">
                  <c:v>422650000000.03168</c:v>
                </c:pt>
                <c:pt idx="8454">
                  <c:v>422700000000.03174</c:v>
                </c:pt>
                <c:pt idx="8455">
                  <c:v>422750000000.03174</c:v>
                </c:pt>
                <c:pt idx="8456">
                  <c:v>422800000000.0318</c:v>
                </c:pt>
                <c:pt idx="8457">
                  <c:v>422850000000.0318</c:v>
                </c:pt>
                <c:pt idx="8458">
                  <c:v>422900000000.0318</c:v>
                </c:pt>
                <c:pt idx="8459">
                  <c:v>422950000000.03186</c:v>
                </c:pt>
                <c:pt idx="8460">
                  <c:v>423000000000.03186</c:v>
                </c:pt>
                <c:pt idx="8461">
                  <c:v>423050000000.03192</c:v>
                </c:pt>
                <c:pt idx="8462">
                  <c:v>423100000000.03192</c:v>
                </c:pt>
                <c:pt idx="8463">
                  <c:v>423150000000.03192</c:v>
                </c:pt>
                <c:pt idx="8464">
                  <c:v>423200000000.03198</c:v>
                </c:pt>
                <c:pt idx="8465">
                  <c:v>423250000000.03198</c:v>
                </c:pt>
                <c:pt idx="8466">
                  <c:v>423300000000.03223</c:v>
                </c:pt>
                <c:pt idx="8467">
                  <c:v>423350000000.03223</c:v>
                </c:pt>
                <c:pt idx="8468">
                  <c:v>423400000000.03223</c:v>
                </c:pt>
                <c:pt idx="8469">
                  <c:v>423450000000.03223</c:v>
                </c:pt>
                <c:pt idx="8470">
                  <c:v>423500000000.03223</c:v>
                </c:pt>
                <c:pt idx="8471">
                  <c:v>423550000000.03223</c:v>
                </c:pt>
                <c:pt idx="8472">
                  <c:v>423600000000.03223</c:v>
                </c:pt>
                <c:pt idx="8473">
                  <c:v>423650000000.03223</c:v>
                </c:pt>
                <c:pt idx="8474">
                  <c:v>423700000000.03223</c:v>
                </c:pt>
                <c:pt idx="8475">
                  <c:v>423750000000.03229</c:v>
                </c:pt>
                <c:pt idx="8476">
                  <c:v>423800000000.03229</c:v>
                </c:pt>
                <c:pt idx="8477">
                  <c:v>423850000000.03229</c:v>
                </c:pt>
                <c:pt idx="8478">
                  <c:v>423900000000.03253</c:v>
                </c:pt>
                <c:pt idx="8479">
                  <c:v>423950000000.03253</c:v>
                </c:pt>
                <c:pt idx="8480">
                  <c:v>424000000000.03253</c:v>
                </c:pt>
                <c:pt idx="8481">
                  <c:v>424050000000.03253</c:v>
                </c:pt>
                <c:pt idx="8482">
                  <c:v>424100000000.03253</c:v>
                </c:pt>
                <c:pt idx="8483">
                  <c:v>424150000000.03253</c:v>
                </c:pt>
                <c:pt idx="8484">
                  <c:v>424200000000.03253</c:v>
                </c:pt>
                <c:pt idx="8485">
                  <c:v>424250000000.03253</c:v>
                </c:pt>
                <c:pt idx="8486">
                  <c:v>424300000000.03253</c:v>
                </c:pt>
                <c:pt idx="8487">
                  <c:v>424350000000.03259</c:v>
                </c:pt>
                <c:pt idx="8488">
                  <c:v>424400000000.03259</c:v>
                </c:pt>
                <c:pt idx="8489">
                  <c:v>424450000000.03259</c:v>
                </c:pt>
                <c:pt idx="8490">
                  <c:v>424500000000.03271</c:v>
                </c:pt>
                <c:pt idx="8491">
                  <c:v>424550000000.03271</c:v>
                </c:pt>
                <c:pt idx="8492">
                  <c:v>424600000000.03271</c:v>
                </c:pt>
                <c:pt idx="8493">
                  <c:v>424650000000.03271</c:v>
                </c:pt>
                <c:pt idx="8494">
                  <c:v>424700000000.03271</c:v>
                </c:pt>
                <c:pt idx="8495">
                  <c:v>424750000000.03278</c:v>
                </c:pt>
                <c:pt idx="8496">
                  <c:v>424800000000.03278</c:v>
                </c:pt>
                <c:pt idx="8497">
                  <c:v>424850000000.03302</c:v>
                </c:pt>
                <c:pt idx="8498">
                  <c:v>424900000000.03302</c:v>
                </c:pt>
                <c:pt idx="8499">
                  <c:v>424950000000.03302</c:v>
                </c:pt>
                <c:pt idx="8500">
                  <c:v>425000000000.03302</c:v>
                </c:pt>
                <c:pt idx="8501">
                  <c:v>425050000000.03302</c:v>
                </c:pt>
                <c:pt idx="8502">
                  <c:v>425100000000.03302</c:v>
                </c:pt>
                <c:pt idx="8503">
                  <c:v>425150000000.03302</c:v>
                </c:pt>
                <c:pt idx="8504">
                  <c:v>425200000000.03302</c:v>
                </c:pt>
                <c:pt idx="8505">
                  <c:v>425250000000.03302</c:v>
                </c:pt>
                <c:pt idx="8506">
                  <c:v>425300000000.03308</c:v>
                </c:pt>
                <c:pt idx="8507">
                  <c:v>425350000000.03308</c:v>
                </c:pt>
                <c:pt idx="8508">
                  <c:v>425400000000.03308</c:v>
                </c:pt>
                <c:pt idx="8509">
                  <c:v>425450000000.0332</c:v>
                </c:pt>
                <c:pt idx="8510">
                  <c:v>425500000000.0332</c:v>
                </c:pt>
                <c:pt idx="8511">
                  <c:v>425550000000.0332</c:v>
                </c:pt>
                <c:pt idx="8512">
                  <c:v>425600000000.0332</c:v>
                </c:pt>
                <c:pt idx="8513">
                  <c:v>425650000000.0332</c:v>
                </c:pt>
                <c:pt idx="8514">
                  <c:v>425700000000.03326</c:v>
                </c:pt>
                <c:pt idx="8515">
                  <c:v>425750000000.03326</c:v>
                </c:pt>
                <c:pt idx="8516">
                  <c:v>425800000000.03333</c:v>
                </c:pt>
                <c:pt idx="8517">
                  <c:v>425850000000.03333</c:v>
                </c:pt>
                <c:pt idx="8518">
                  <c:v>425900000000.03339</c:v>
                </c:pt>
                <c:pt idx="8519">
                  <c:v>425950000000.03339</c:v>
                </c:pt>
                <c:pt idx="8520">
                  <c:v>426000000000.03339</c:v>
                </c:pt>
                <c:pt idx="8521">
                  <c:v>426050000000.03351</c:v>
                </c:pt>
                <c:pt idx="8522">
                  <c:v>426100000000.03351</c:v>
                </c:pt>
                <c:pt idx="8523">
                  <c:v>426150000000.03351</c:v>
                </c:pt>
                <c:pt idx="8524">
                  <c:v>426200000000.03351</c:v>
                </c:pt>
                <c:pt idx="8525">
                  <c:v>426250000000.03351</c:v>
                </c:pt>
                <c:pt idx="8526">
                  <c:v>426300000000.03357</c:v>
                </c:pt>
                <c:pt idx="8527">
                  <c:v>426350000000.03357</c:v>
                </c:pt>
                <c:pt idx="8528">
                  <c:v>426400000000.03363</c:v>
                </c:pt>
                <c:pt idx="8529">
                  <c:v>426450000000.03363</c:v>
                </c:pt>
                <c:pt idx="8530">
                  <c:v>426500000000.03369</c:v>
                </c:pt>
                <c:pt idx="8531">
                  <c:v>426550000000.03369</c:v>
                </c:pt>
                <c:pt idx="8532">
                  <c:v>426600000000.03369</c:v>
                </c:pt>
                <c:pt idx="8533">
                  <c:v>426650000000.03375</c:v>
                </c:pt>
                <c:pt idx="8534">
                  <c:v>426700000000.03375</c:v>
                </c:pt>
                <c:pt idx="8535">
                  <c:v>426750000000.03381</c:v>
                </c:pt>
                <c:pt idx="8536">
                  <c:v>426800000000.03381</c:v>
                </c:pt>
                <c:pt idx="8537">
                  <c:v>426850000000.03387</c:v>
                </c:pt>
                <c:pt idx="8538">
                  <c:v>426900000000.03387</c:v>
                </c:pt>
                <c:pt idx="8539">
                  <c:v>426950000000.03387</c:v>
                </c:pt>
                <c:pt idx="8540">
                  <c:v>427000000000.03418</c:v>
                </c:pt>
                <c:pt idx="8541">
                  <c:v>427050000000.03418</c:v>
                </c:pt>
                <c:pt idx="8542">
                  <c:v>427100000000.03424</c:v>
                </c:pt>
                <c:pt idx="8543">
                  <c:v>427150000000.03424</c:v>
                </c:pt>
                <c:pt idx="8544">
                  <c:v>427200000000.03424</c:v>
                </c:pt>
                <c:pt idx="8545">
                  <c:v>427250000000.0343</c:v>
                </c:pt>
                <c:pt idx="8546">
                  <c:v>427300000000.0343</c:v>
                </c:pt>
                <c:pt idx="8547">
                  <c:v>427350000000.03436</c:v>
                </c:pt>
                <c:pt idx="8548">
                  <c:v>427400000000.03436</c:v>
                </c:pt>
                <c:pt idx="8549">
                  <c:v>427450000000.03442</c:v>
                </c:pt>
                <c:pt idx="8550">
                  <c:v>427500000000.03442</c:v>
                </c:pt>
                <c:pt idx="8551">
                  <c:v>427550000000.03442</c:v>
                </c:pt>
                <c:pt idx="8552">
                  <c:v>427600000000.03448</c:v>
                </c:pt>
                <c:pt idx="8553">
                  <c:v>427650000000.03448</c:v>
                </c:pt>
                <c:pt idx="8554">
                  <c:v>427700000000.03455</c:v>
                </c:pt>
                <c:pt idx="8555">
                  <c:v>427750000000.03455</c:v>
                </c:pt>
                <c:pt idx="8556">
                  <c:v>427800000000.03455</c:v>
                </c:pt>
                <c:pt idx="8557">
                  <c:v>427850000000.03461</c:v>
                </c:pt>
                <c:pt idx="8558">
                  <c:v>427900000000.03461</c:v>
                </c:pt>
                <c:pt idx="8559">
                  <c:v>427950000000.03467</c:v>
                </c:pt>
                <c:pt idx="8560">
                  <c:v>428000000000.03467</c:v>
                </c:pt>
                <c:pt idx="8561">
                  <c:v>428050000000.03473</c:v>
                </c:pt>
                <c:pt idx="8562">
                  <c:v>428100000000.03473</c:v>
                </c:pt>
                <c:pt idx="8563">
                  <c:v>428150000000.03473</c:v>
                </c:pt>
                <c:pt idx="8564">
                  <c:v>428200000000.03473</c:v>
                </c:pt>
                <c:pt idx="8565">
                  <c:v>428250000000.03473</c:v>
                </c:pt>
                <c:pt idx="8566">
                  <c:v>428300000000.03473</c:v>
                </c:pt>
                <c:pt idx="8567">
                  <c:v>428350000000.03473</c:v>
                </c:pt>
                <c:pt idx="8568">
                  <c:v>428400000000.03473</c:v>
                </c:pt>
                <c:pt idx="8569">
                  <c:v>428450000000.03473</c:v>
                </c:pt>
                <c:pt idx="8570">
                  <c:v>428500000000.03473</c:v>
                </c:pt>
                <c:pt idx="8571">
                  <c:v>428550000000.03473</c:v>
                </c:pt>
                <c:pt idx="8572">
                  <c:v>428600000000.03473</c:v>
                </c:pt>
                <c:pt idx="8573">
                  <c:v>428650000000.03479</c:v>
                </c:pt>
                <c:pt idx="8574">
                  <c:v>428700000000.03479</c:v>
                </c:pt>
                <c:pt idx="8575">
                  <c:v>428750000000.03479</c:v>
                </c:pt>
                <c:pt idx="8576">
                  <c:v>428800000000.03503</c:v>
                </c:pt>
                <c:pt idx="8577">
                  <c:v>428850000000.03503</c:v>
                </c:pt>
                <c:pt idx="8578">
                  <c:v>428900000000.03503</c:v>
                </c:pt>
                <c:pt idx="8579">
                  <c:v>428950000000.03503</c:v>
                </c:pt>
                <c:pt idx="8580">
                  <c:v>429000000000.03503</c:v>
                </c:pt>
                <c:pt idx="8581">
                  <c:v>429050000000.03503</c:v>
                </c:pt>
                <c:pt idx="8582">
                  <c:v>429100000000.03503</c:v>
                </c:pt>
                <c:pt idx="8583">
                  <c:v>429150000000.03503</c:v>
                </c:pt>
                <c:pt idx="8584">
                  <c:v>429200000000.03503</c:v>
                </c:pt>
                <c:pt idx="8585">
                  <c:v>429250000000.03522</c:v>
                </c:pt>
                <c:pt idx="8586">
                  <c:v>429300000000.03522</c:v>
                </c:pt>
                <c:pt idx="8587">
                  <c:v>429350000000.03522</c:v>
                </c:pt>
                <c:pt idx="8588">
                  <c:v>429400000000.03522</c:v>
                </c:pt>
                <c:pt idx="8589">
                  <c:v>429450000000.03522</c:v>
                </c:pt>
                <c:pt idx="8590">
                  <c:v>429500000000.03522</c:v>
                </c:pt>
                <c:pt idx="8591">
                  <c:v>429550000000.03522</c:v>
                </c:pt>
                <c:pt idx="8592">
                  <c:v>429600000000.03528</c:v>
                </c:pt>
                <c:pt idx="8593">
                  <c:v>429650000000.03528</c:v>
                </c:pt>
                <c:pt idx="8594">
                  <c:v>429700000000.03528</c:v>
                </c:pt>
                <c:pt idx="8595">
                  <c:v>429750000000.03552</c:v>
                </c:pt>
                <c:pt idx="8596">
                  <c:v>429800000000.03552</c:v>
                </c:pt>
                <c:pt idx="8597">
                  <c:v>429850000000.03552</c:v>
                </c:pt>
                <c:pt idx="8598">
                  <c:v>429900000000.03552</c:v>
                </c:pt>
                <c:pt idx="8599">
                  <c:v>429950000000.03552</c:v>
                </c:pt>
                <c:pt idx="8600">
                  <c:v>430000000000.03552</c:v>
                </c:pt>
                <c:pt idx="8601">
                  <c:v>430050000000.03552</c:v>
                </c:pt>
                <c:pt idx="8602">
                  <c:v>430100000000.03552</c:v>
                </c:pt>
                <c:pt idx="8603">
                  <c:v>430150000000.03552</c:v>
                </c:pt>
                <c:pt idx="8604">
                  <c:v>430200000000.03558</c:v>
                </c:pt>
                <c:pt idx="8605">
                  <c:v>430250000000.03558</c:v>
                </c:pt>
                <c:pt idx="8606">
                  <c:v>430300000000.03558</c:v>
                </c:pt>
                <c:pt idx="8607">
                  <c:v>430350000000.03571</c:v>
                </c:pt>
                <c:pt idx="8608">
                  <c:v>430400000000.03571</c:v>
                </c:pt>
                <c:pt idx="8609">
                  <c:v>430450000000.03571</c:v>
                </c:pt>
                <c:pt idx="8610">
                  <c:v>430500000000.03571</c:v>
                </c:pt>
                <c:pt idx="8611">
                  <c:v>430550000000.03577</c:v>
                </c:pt>
                <c:pt idx="8612">
                  <c:v>430600000000.03577</c:v>
                </c:pt>
                <c:pt idx="8613">
                  <c:v>430650000000.03577</c:v>
                </c:pt>
                <c:pt idx="8614">
                  <c:v>430700000000.03583</c:v>
                </c:pt>
                <c:pt idx="8615">
                  <c:v>430750000000.03583</c:v>
                </c:pt>
                <c:pt idx="8616">
                  <c:v>430800000000.03589</c:v>
                </c:pt>
                <c:pt idx="8617">
                  <c:v>430850000000.03589</c:v>
                </c:pt>
                <c:pt idx="8618">
                  <c:v>430900000000.03589</c:v>
                </c:pt>
                <c:pt idx="8619">
                  <c:v>430950000000.03601</c:v>
                </c:pt>
                <c:pt idx="8620">
                  <c:v>431000000000.03601</c:v>
                </c:pt>
                <c:pt idx="8621">
                  <c:v>431050000000.03601</c:v>
                </c:pt>
                <c:pt idx="8622">
                  <c:v>431100000000.03601</c:v>
                </c:pt>
                <c:pt idx="8623">
                  <c:v>431150000000.03607</c:v>
                </c:pt>
                <c:pt idx="8624">
                  <c:v>431200000000.03607</c:v>
                </c:pt>
                <c:pt idx="8625">
                  <c:v>431250000000.03607</c:v>
                </c:pt>
                <c:pt idx="8626">
                  <c:v>431300000000.03613</c:v>
                </c:pt>
                <c:pt idx="8627">
                  <c:v>431350000000.03613</c:v>
                </c:pt>
                <c:pt idx="8628">
                  <c:v>431400000000.03619</c:v>
                </c:pt>
                <c:pt idx="8629">
                  <c:v>431450000000.03619</c:v>
                </c:pt>
                <c:pt idx="8630">
                  <c:v>431500000000.03619</c:v>
                </c:pt>
                <c:pt idx="8631">
                  <c:v>431550000000.03625</c:v>
                </c:pt>
                <c:pt idx="8632">
                  <c:v>431600000000.03625</c:v>
                </c:pt>
                <c:pt idx="8633">
                  <c:v>431650000000.03632</c:v>
                </c:pt>
                <c:pt idx="8634">
                  <c:v>431700000000.03632</c:v>
                </c:pt>
                <c:pt idx="8635">
                  <c:v>431750000000.03638</c:v>
                </c:pt>
                <c:pt idx="8636">
                  <c:v>431800000000.03638</c:v>
                </c:pt>
                <c:pt idx="8637">
                  <c:v>431850000000.03638</c:v>
                </c:pt>
                <c:pt idx="8638">
                  <c:v>431900000000.0365</c:v>
                </c:pt>
                <c:pt idx="8639">
                  <c:v>431950000000.0365</c:v>
                </c:pt>
                <c:pt idx="8640">
                  <c:v>432000000000.0365</c:v>
                </c:pt>
                <c:pt idx="8641">
                  <c:v>432050000000.0365</c:v>
                </c:pt>
                <c:pt idx="8642">
                  <c:v>432100000000.03656</c:v>
                </c:pt>
                <c:pt idx="8643">
                  <c:v>432150000000.03656</c:v>
                </c:pt>
                <c:pt idx="8644">
                  <c:v>432200000000.03656</c:v>
                </c:pt>
                <c:pt idx="8645">
                  <c:v>432250000000.03662</c:v>
                </c:pt>
                <c:pt idx="8646">
                  <c:v>432300000000.03662</c:v>
                </c:pt>
                <c:pt idx="8647">
                  <c:v>432350000000.03668</c:v>
                </c:pt>
                <c:pt idx="8648">
                  <c:v>432400000000.03668</c:v>
                </c:pt>
                <c:pt idx="8649">
                  <c:v>432450000000.03668</c:v>
                </c:pt>
                <c:pt idx="8650">
                  <c:v>432500000000.03674</c:v>
                </c:pt>
                <c:pt idx="8651">
                  <c:v>432550000000.03674</c:v>
                </c:pt>
                <c:pt idx="8652">
                  <c:v>432600000000.0368</c:v>
                </c:pt>
                <c:pt idx="8653">
                  <c:v>432650000000.0368</c:v>
                </c:pt>
                <c:pt idx="8654">
                  <c:v>432700000000.03687</c:v>
                </c:pt>
                <c:pt idx="8655">
                  <c:v>432750000000.03687</c:v>
                </c:pt>
                <c:pt idx="8656">
                  <c:v>432800000000.03687</c:v>
                </c:pt>
                <c:pt idx="8657">
                  <c:v>432850000000.03693</c:v>
                </c:pt>
                <c:pt idx="8658">
                  <c:v>432900000000.03693</c:v>
                </c:pt>
                <c:pt idx="8659">
                  <c:v>432950000000.03699</c:v>
                </c:pt>
                <c:pt idx="8660">
                  <c:v>433000000000.03699</c:v>
                </c:pt>
                <c:pt idx="8661">
                  <c:v>433050000000.03699</c:v>
                </c:pt>
                <c:pt idx="8662">
                  <c:v>433100000000.03723</c:v>
                </c:pt>
                <c:pt idx="8663">
                  <c:v>433150000000.03723</c:v>
                </c:pt>
                <c:pt idx="8664">
                  <c:v>433200000000.03723</c:v>
                </c:pt>
                <c:pt idx="8665">
                  <c:v>433250000000.03723</c:v>
                </c:pt>
                <c:pt idx="8666">
                  <c:v>433300000000.03723</c:v>
                </c:pt>
                <c:pt idx="8667">
                  <c:v>433350000000.03723</c:v>
                </c:pt>
                <c:pt idx="8668">
                  <c:v>433400000000.03723</c:v>
                </c:pt>
                <c:pt idx="8669">
                  <c:v>433450000000.03723</c:v>
                </c:pt>
                <c:pt idx="8670">
                  <c:v>433500000000.03723</c:v>
                </c:pt>
                <c:pt idx="8671">
                  <c:v>433550000000.03729</c:v>
                </c:pt>
                <c:pt idx="8672">
                  <c:v>433600000000.03729</c:v>
                </c:pt>
                <c:pt idx="8673">
                  <c:v>433650000000.0376</c:v>
                </c:pt>
                <c:pt idx="8674">
                  <c:v>433700000000.0376</c:v>
                </c:pt>
                <c:pt idx="8675">
                  <c:v>433750000000.0376</c:v>
                </c:pt>
                <c:pt idx="8676">
                  <c:v>433800000000.03766</c:v>
                </c:pt>
                <c:pt idx="8677">
                  <c:v>433850000000.03766</c:v>
                </c:pt>
                <c:pt idx="8678">
                  <c:v>433900000000.03772</c:v>
                </c:pt>
                <c:pt idx="8679">
                  <c:v>433950000000.03772</c:v>
                </c:pt>
                <c:pt idx="8680">
                  <c:v>434000000000.03772</c:v>
                </c:pt>
                <c:pt idx="8681">
                  <c:v>434050000000.03772</c:v>
                </c:pt>
                <c:pt idx="8682">
                  <c:v>434100000000.03772</c:v>
                </c:pt>
                <c:pt idx="8683">
                  <c:v>434150000000.03772</c:v>
                </c:pt>
                <c:pt idx="8684">
                  <c:v>434200000000.03772</c:v>
                </c:pt>
                <c:pt idx="8685">
                  <c:v>434250000000.03772</c:v>
                </c:pt>
                <c:pt idx="8686">
                  <c:v>434300000000.03772</c:v>
                </c:pt>
                <c:pt idx="8687">
                  <c:v>434350000000.03772</c:v>
                </c:pt>
                <c:pt idx="8688">
                  <c:v>434400000000.03772</c:v>
                </c:pt>
                <c:pt idx="8689">
                  <c:v>434450000000.03772</c:v>
                </c:pt>
                <c:pt idx="8690">
                  <c:v>434500000000.03778</c:v>
                </c:pt>
                <c:pt idx="8691">
                  <c:v>434550000000.03778</c:v>
                </c:pt>
                <c:pt idx="8692">
                  <c:v>434600000000.03778</c:v>
                </c:pt>
                <c:pt idx="8693">
                  <c:v>434650000000.03802</c:v>
                </c:pt>
                <c:pt idx="8694">
                  <c:v>434700000000.03802</c:v>
                </c:pt>
                <c:pt idx="8695">
                  <c:v>434750000000.03802</c:v>
                </c:pt>
                <c:pt idx="8696">
                  <c:v>434800000000.03802</c:v>
                </c:pt>
                <c:pt idx="8697">
                  <c:v>434850000000.03802</c:v>
                </c:pt>
                <c:pt idx="8698">
                  <c:v>434900000000.03802</c:v>
                </c:pt>
                <c:pt idx="8699">
                  <c:v>434950000000.03802</c:v>
                </c:pt>
                <c:pt idx="8700">
                  <c:v>435000000000.03802</c:v>
                </c:pt>
                <c:pt idx="8701">
                  <c:v>435050000000.03802</c:v>
                </c:pt>
                <c:pt idx="8702">
                  <c:v>435100000000.03809</c:v>
                </c:pt>
                <c:pt idx="8703">
                  <c:v>435150000000.03809</c:v>
                </c:pt>
                <c:pt idx="8704">
                  <c:v>435200000000.03809</c:v>
                </c:pt>
                <c:pt idx="8705">
                  <c:v>435250000000.03821</c:v>
                </c:pt>
                <c:pt idx="8706">
                  <c:v>435300000000.03821</c:v>
                </c:pt>
                <c:pt idx="8707">
                  <c:v>435350000000.03821</c:v>
                </c:pt>
                <c:pt idx="8708">
                  <c:v>435400000000.03821</c:v>
                </c:pt>
                <c:pt idx="8709">
                  <c:v>435450000000.03827</c:v>
                </c:pt>
                <c:pt idx="8710">
                  <c:v>435500000000.03827</c:v>
                </c:pt>
                <c:pt idx="8711">
                  <c:v>435550000000.03827</c:v>
                </c:pt>
                <c:pt idx="8712">
                  <c:v>435600000000.03833</c:v>
                </c:pt>
                <c:pt idx="8713">
                  <c:v>435650000000.03833</c:v>
                </c:pt>
                <c:pt idx="8714">
                  <c:v>435700000000.03839</c:v>
                </c:pt>
                <c:pt idx="8715">
                  <c:v>435750000000.03839</c:v>
                </c:pt>
                <c:pt idx="8716">
                  <c:v>435800000000.03851</c:v>
                </c:pt>
                <c:pt idx="8717">
                  <c:v>435850000000.03851</c:v>
                </c:pt>
                <c:pt idx="8718">
                  <c:v>435900000000.03851</c:v>
                </c:pt>
                <c:pt idx="8719">
                  <c:v>435950000000.03851</c:v>
                </c:pt>
                <c:pt idx="8720">
                  <c:v>436000000000.03851</c:v>
                </c:pt>
                <c:pt idx="8721">
                  <c:v>436050000000.03857</c:v>
                </c:pt>
                <c:pt idx="8722">
                  <c:v>436100000000.03857</c:v>
                </c:pt>
                <c:pt idx="8723">
                  <c:v>436150000000.03857</c:v>
                </c:pt>
                <c:pt idx="8724">
                  <c:v>436200000000.0387</c:v>
                </c:pt>
                <c:pt idx="8725">
                  <c:v>436250000000.0387</c:v>
                </c:pt>
                <c:pt idx="8726">
                  <c:v>436300000000.0387</c:v>
                </c:pt>
                <c:pt idx="8727">
                  <c:v>436350000000.0387</c:v>
                </c:pt>
                <c:pt idx="8728">
                  <c:v>436400000000.03876</c:v>
                </c:pt>
                <c:pt idx="8729">
                  <c:v>436450000000.03876</c:v>
                </c:pt>
                <c:pt idx="8730">
                  <c:v>436500000000.03876</c:v>
                </c:pt>
                <c:pt idx="8731">
                  <c:v>436550000000.03882</c:v>
                </c:pt>
                <c:pt idx="8732">
                  <c:v>436600000000.03882</c:v>
                </c:pt>
                <c:pt idx="8733">
                  <c:v>436650000000.03888</c:v>
                </c:pt>
                <c:pt idx="8734">
                  <c:v>436700000000.03888</c:v>
                </c:pt>
                <c:pt idx="8735">
                  <c:v>436750000000.03888</c:v>
                </c:pt>
                <c:pt idx="8736">
                  <c:v>436800000000.039</c:v>
                </c:pt>
                <c:pt idx="8737">
                  <c:v>436850000000.039</c:v>
                </c:pt>
                <c:pt idx="8738">
                  <c:v>436900000000.039</c:v>
                </c:pt>
                <c:pt idx="8739">
                  <c:v>436950000000.039</c:v>
                </c:pt>
                <c:pt idx="8740">
                  <c:v>437000000000.03906</c:v>
                </c:pt>
                <c:pt idx="8741">
                  <c:v>437050000000.03906</c:v>
                </c:pt>
                <c:pt idx="8742">
                  <c:v>437100000000.03906</c:v>
                </c:pt>
                <c:pt idx="8743">
                  <c:v>437150000000.03912</c:v>
                </c:pt>
                <c:pt idx="8744">
                  <c:v>437200000000.03912</c:v>
                </c:pt>
                <c:pt idx="8745">
                  <c:v>437250000000.03918</c:v>
                </c:pt>
                <c:pt idx="8746">
                  <c:v>437300000000.03918</c:v>
                </c:pt>
                <c:pt idx="8747">
                  <c:v>437350000000.03925</c:v>
                </c:pt>
                <c:pt idx="8748">
                  <c:v>437400000000.03925</c:v>
                </c:pt>
                <c:pt idx="8749">
                  <c:v>437450000000.03925</c:v>
                </c:pt>
                <c:pt idx="8750">
                  <c:v>437500000000.03931</c:v>
                </c:pt>
                <c:pt idx="8751">
                  <c:v>437550000000.03931</c:v>
                </c:pt>
                <c:pt idx="8752">
                  <c:v>437600000000.03937</c:v>
                </c:pt>
                <c:pt idx="8753">
                  <c:v>437650000000.03937</c:v>
                </c:pt>
                <c:pt idx="8754">
                  <c:v>437700000000.03937</c:v>
                </c:pt>
                <c:pt idx="8755">
                  <c:v>437750000000.03943</c:v>
                </c:pt>
                <c:pt idx="8756">
                  <c:v>437800000000.03943</c:v>
                </c:pt>
                <c:pt idx="8757">
                  <c:v>437850000000.03949</c:v>
                </c:pt>
                <c:pt idx="8758">
                  <c:v>437900000000.03949</c:v>
                </c:pt>
                <c:pt idx="8759">
                  <c:v>437950000000.03955</c:v>
                </c:pt>
                <c:pt idx="8760">
                  <c:v>438000000000.03955</c:v>
                </c:pt>
                <c:pt idx="8761">
                  <c:v>438050000000.03955</c:v>
                </c:pt>
                <c:pt idx="8762">
                  <c:v>438100000000.03961</c:v>
                </c:pt>
                <c:pt idx="8763">
                  <c:v>438150000000.03961</c:v>
                </c:pt>
                <c:pt idx="8764">
                  <c:v>438200000000.03967</c:v>
                </c:pt>
                <c:pt idx="8765">
                  <c:v>438250000000.03967</c:v>
                </c:pt>
                <c:pt idx="8766">
                  <c:v>438300000000.03967</c:v>
                </c:pt>
                <c:pt idx="8767">
                  <c:v>438350000000.03967</c:v>
                </c:pt>
                <c:pt idx="8768">
                  <c:v>438400000000.03967</c:v>
                </c:pt>
                <c:pt idx="8769">
                  <c:v>438450000000.03967</c:v>
                </c:pt>
                <c:pt idx="8770">
                  <c:v>438500000000.03967</c:v>
                </c:pt>
                <c:pt idx="8771">
                  <c:v>438550000000.03986</c:v>
                </c:pt>
                <c:pt idx="8772">
                  <c:v>438600000000.03986</c:v>
                </c:pt>
                <c:pt idx="8773">
                  <c:v>438650000000.03986</c:v>
                </c:pt>
                <c:pt idx="8774">
                  <c:v>438700000000.03992</c:v>
                </c:pt>
                <c:pt idx="8775">
                  <c:v>438750000000.03992</c:v>
                </c:pt>
                <c:pt idx="8776">
                  <c:v>438800000000.03998</c:v>
                </c:pt>
                <c:pt idx="8777">
                  <c:v>438850000000.03998</c:v>
                </c:pt>
                <c:pt idx="8778">
                  <c:v>438900000000.04004</c:v>
                </c:pt>
                <c:pt idx="8779">
                  <c:v>438950000000.04004</c:v>
                </c:pt>
                <c:pt idx="8780">
                  <c:v>439000000000.04004</c:v>
                </c:pt>
                <c:pt idx="8781">
                  <c:v>439050000000.0401</c:v>
                </c:pt>
                <c:pt idx="8782">
                  <c:v>439100000000.0401</c:v>
                </c:pt>
                <c:pt idx="8783">
                  <c:v>439150000000.04016</c:v>
                </c:pt>
                <c:pt idx="8784">
                  <c:v>439200000000.04016</c:v>
                </c:pt>
                <c:pt idx="8785">
                  <c:v>439250000000.04016</c:v>
                </c:pt>
                <c:pt idx="8786">
                  <c:v>439300000000.04016</c:v>
                </c:pt>
                <c:pt idx="8787">
                  <c:v>439350000000.04016</c:v>
                </c:pt>
                <c:pt idx="8788">
                  <c:v>439400000000.04016</c:v>
                </c:pt>
                <c:pt idx="8789">
                  <c:v>439450000000.04016</c:v>
                </c:pt>
                <c:pt idx="8790">
                  <c:v>439500000000.04034</c:v>
                </c:pt>
                <c:pt idx="8791">
                  <c:v>439550000000.04034</c:v>
                </c:pt>
                <c:pt idx="8792">
                  <c:v>439600000000.04034</c:v>
                </c:pt>
                <c:pt idx="8793">
                  <c:v>439650000000.04041</c:v>
                </c:pt>
                <c:pt idx="8794">
                  <c:v>439700000000.04041</c:v>
                </c:pt>
                <c:pt idx="8795">
                  <c:v>439750000000.04047</c:v>
                </c:pt>
                <c:pt idx="8796">
                  <c:v>439800000000.04047</c:v>
                </c:pt>
                <c:pt idx="8797">
                  <c:v>439850000000.04047</c:v>
                </c:pt>
                <c:pt idx="8798">
                  <c:v>439900000000.04047</c:v>
                </c:pt>
                <c:pt idx="8799">
                  <c:v>439950000000.04047</c:v>
                </c:pt>
                <c:pt idx="8800">
                  <c:v>440000000000.04047</c:v>
                </c:pt>
                <c:pt idx="8801">
                  <c:v>440050000000.04047</c:v>
                </c:pt>
                <c:pt idx="8802">
                  <c:v>440100000000.04065</c:v>
                </c:pt>
                <c:pt idx="8803">
                  <c:v>440150000000.04065</c:v>
                </c:pt>
                <c:pt idx="8804">
                  <c:v>440200000000.04065</c:v>
                </c:pt>
                <c:pt idx="8805">
                  <c:v>440250000000.04065</c:v>
                </c:pt>
                <c:pt idx="8806">
                  <c:v>440300000000.04065</c:v>
                </c:pt>
                <c:pt idx="8807">
                  <c:v>440350000000.04065</c:v>
                </c:pt>
                <c:pt idx="8808">
                  <c:v>440400000000.04065</c:v>
                </c:pt>
                <c:pt idx="8809">
                  <c:v>440450000000.04065</c:v>
                </c:pt>
                <c:pt idx="8810">
                  <c:v>440500000000.04065</c:v>
                </c:pt>
                <c:pt idx="8811">
                  <c:v>440550000000.04065</c:v>
                </c:pt>
                <c:pt idx="8812">
                  <c:v>440600000000.04065</c:v>
                </c:pt>
                <c:pt idx="8813">
                  <c:v>440650000000.04065</c:v>
                </c:pt>
                <c:pt idx="8814">
                  <c:v>440700000000.04095</c:v>
                </c:pt>
                <c:pt idx="8815">
                  <c:v>440750000000.04095</c:v>
                </c:pt>
                <c:pt idx="8816">
                  <c:v>440800000000.04095</c:v>
                </c:pt>
                <c:pt idx="8817">
                  <c:v>440850000000.04095</c:v>
                </c:pt>
                <c:pt idx="8818">
                  <c:v>440900000000.04095</c:v>
                </c:pt>
                <c:pt idx="8819">
                  <c:v>440950000000.04095</c:v>
                </c:pt>
                <c:pt idx="8820">
                  <c:v>441000000000.04095</c:v>
                </c:pt>
                <c:pt idx="8821">
                  <c:v>441050000000.04114</c:v>
                </c:pt>
                <c:pt idx="8822">
                  <c:v>441100000000.04114</c:v>
                </c:pt>
                <c:pt idx="8823">
                  <c:v>441150000000.04114</c:v>
                </c:pt>
                <c:pt idx="8824">
                  <c:v>441200000000.04114</c:v>
                </c:pt>
                <c:pt idx="8825">
                  <c:v>441250000000.04114</c:v>
                </c:pt>
                <c:pt idx="8826">
                  <c:v>441300000000.04114</c:v>
                </c:pt>
                <c:pt idx="8827">
                  <c:v>441350000000.04114</c:v>
                </c:pt>
                <c:pt idx="8828">
                  <c:v>441400000000.04114</c:v>
                </c:pt>
                <c:pt idx="8829">
                  <c:v>441450000000.04114</c:v>
                </c:pt>
                <c:pt idx="8830">
                  <c:v>441500000000.04114</c:v>
                </c:pt>
                <c:pt idx="8831">
                  <c:v>441550000000.04114</c:v>
                </c:pt>
                <c:pt idx="8832">
                  <c:v>441600000000.04114</c:v>
                </c:pt>
                <c:pt idx="8833">
                  <c:v>441650000000.04144</c:v>
                </c:pt>
                <c:pt idx="8834">
                  <c:v>441700000000.04144</c:v>
                </c:pt>
                <c:pt idx="8835">
                  <c:v>441750000000.04144</c:v>
                </c:pt>
                <c:pt idx="8836">
                  <c:v>441800000000.04144</c:v>
                </c:pt>
                <c:pt idx="8837">
                  <c:v>441850000000.04144</c:v>
                </c:pt>
                <c:pt idx="8838">
                  <c:v>441900000000.04144</c:v>
                </c:pt>
                <c:pt idx="8839">
                  <c:v>441950000000.04144</c:v>
                </c:pt>
                <c:pt idx="8840">
                  <c:v>442000000000.04144</c:v>
                </c:pt>
                <c:pt idx="8841">
                  <c:v>442050000000.04144</c:v>
                </c:pt>
                <c:pt idx="8842">
                  <c:v>442100000000.04144</c:v>
                </c:pt>
                <c:pt idx="8843">
                  <c:v>442150000000.04144</c:v>
                </c:pt>
                <c:pt idx="8844">
                  <c:v>442200000000.04144</c:v>
                </c:pt>
                <c:pt idx="8845">
                  <c:v>442250000000.0415</c:v>
                </c:pt>
                <c:pt idx="8846">
                  <c:v>442300000000.0415</c:v>
                </c:pt>
                <c:pt idx="8847">
                  <c:v>442350000000.0415</c:v>
                </c:pt>
                <c:pt idx="8848">
                  <c:v>442400000000.04156</c:v>
                </c:pt>
                <c:pt idx="8849">
                  <c:v>442450000000.04156</c:v>
                </c:pt>
                <c:pt idx="8850">
                  <c:v>442500000000.04163</c:v>
                </c:pt>
                <c:pt idx="8851">
                  <c:v>442550000000.04163</c:v>
                </c:pt>
                <c:pt idx="8852">
                  <c:v>442600000000.04169</c:v>
                </c:pt>
                <c:pt idx="8853">
                  <c:v>442650000000.04169</c:v>
                </c:pt>
                <c:pt idx="8854">
                  <c:v>442700000000.04169</c:v>
                </c:pt>
                <c:pt idx="8855">
                  <c:v>442750000000.04175</c:v>
                </c:pt>
                <c:pt idx="8856">
                  <c:v>442800000000.04175</c:v>
                </c:pt>
                <c:pt idx="8857">
                  <c:v>442850000000.04205</c:v>
                </c:pt>
                <c:pt idx="8858">
                  <c:v>442900000000.04205</c:v>
                </c:pt>
                <c:pt idx="8859">
                  <c:v>442950000000.04205</c:v>
                </c:pt>
                <c:pt idx="8860">
                  <c:v>443000000000.04211</c:v>
                </c:pt>
                <c:pt idx="8861">
                  <c:v>443050000000.04211</c:v>
                </c:pt>
                <c:pt idx="8862">
                  <c:v>443100000000.04218</c:v>
                </c:pt>
                <c:pt idx="8863">
                  <c:v>443150000000.04218</c:v>
                </c:pt>
                <c:pt idx="8864">
                  <c:v>443200000000.04224</c:v>
                </c:pt>
                <c:pt idx="8865">
                  <c:v>443250000000.04224</c:v>
                </c:pt>
                <c:pt idx="8866">
                  <c:v>443300000000.04224</c:v>
                </c:pt>
                <c:pt idx="8867">
                  <c:v>443350000000.0423</c:v>
                </c:pt>
                <c:pt idx="8868">
                  <c:v>443400000000.0423</c:v>
                </c:pt>
                <c:pt idx="8869">
                  <c:v>443450000000.04236</c:v>
                </c:pt>
                <c:pt idx="8870">
                  <c:v>443500000000.04236</c:v>
                </c:pt>
                <c:pt idx="8871">
                  <c:v>443550000000.04236</c:v>
                </c:pt>
                <c:pt idx="8872">
                  <c:v>443600000000.04242</c:v>
                </c:pt>
                <c:pt idx="8873">
                  <c:v>443650000000.04242</c:v>
                </c:pt>
                <c:pt idx="8874">
                  <c:v>443700000000.04248</c:v>
                </c:pt>
                <c:pt idx="8875">
                  <c:v>443750000000.04248</c:v>
                </c:pt>
                <c:pt idx="8876">
                  <c:v>443800000000.04254</c:v>
                </c:pt>
                <c:pt idx="8877">
                  <c:v>443850000000.04254</c:v>
                </c:pt>
                <c:pt idx="8878">
                  <c:v>443900000000.04254</c:v>
                </c:pt>
                <c:pt idx="8879">
                  <c:v>443950000000.0426</c:v>
                </c:pt>
                <c:pt idx="8880">
                  <c:v>444000000000.0426</c:v>
                </c:pt>
                <c:pt idx="8881">
                  <c:v>444050000000.04266</c:v>
                </c:pt>
                <c:pt idx="8882">
                  <c:v>444100000000.04266</c:v>
                </c:pt>
                <c:pt idx="8883">
                  <c:v>444150000000.04266</c:v>
                </c:pt>
                <c:pt idx="8884">
                  <c:v>444200000000.04266</c:v>
                </c:pt>
                <c:pt idx="8885">
                  <c:v>444250000000.04266</c:v>
                </c:pt>
                <c:pt idx="8886">
                  <c:v>444300000000.04266</c:v>
                </c:pt>
                <c:pt idx="8887">
                  <c:v>444350000000.04266</c:v>
                </c:pt>
                <c:pt idx="8888">
                  <c:v>444400000000.04285</c:v>
                </c:pt>
                <c:pt idx="8889">
                  <c:v>444450000000.04285</c:v>
                </c:pt>
                <c:pt idx="8890">
                  <c:v>444500000000.04285</c:v>
                </c:pt>
                <c:pt idx="8891">
                  <c:v>444550000000.04291</c:v>
                </c:pt>
                <c:pt idx="8892">
                  <c:v>444600000000.04291</c:v>
                </c:pt>
                <c:pt idx="8893">
                  <c:v>444650000000.04297</c:v>
                </c:pt>
                <c:pt idx="8894">
                  <c:v>444700000000.04297</c:v>
                </c:pt>
                <c:pt idx="8895">
                  <c:v>444750000000.04297</c:v>
                </c:pt>
                <c:pt idx="8896">
                  <c:v>444800000000.04297</c:v>
                </c:pt>
                <c:pt idx="8897">
                  <c:v>444850000000.04297</c:v>
                </c:pt>
                <c:pt idx="8898">
                  <c:v>444900000000.04297</c:v>
                </c:pt>
                <c:pt idx="8899">
                  <c:v>444950000000.04297</c:v>
                </c:pt>
                <c:pt idx="8900">
                  <c:v>445000000000.04315</c:v>
                </c:pt>
                <c:pt idx="8901">
                  <c:v>445050000000.04315</c:v>
                </c:pt>
                <c:pt idx="8902">
                  <c:v>445100000000.04315</c:v>
                </c:pt>
                <c:pt idx="8903">
                  <c:v>445150000000.04315</c:v>
                </c:pt>
                <c:pt idx="8904">
                  <c:v>445200000000.04315</c:v>
                </c:pt>
                <c:pt idx="8905">
                  <c:v>445250000000.04315</c:v>
                </c:pt>
                <c:pt idx="8906">
                  <c:v>445300000000.04315</c:v>
                </c:pt>
                <c:pt idx="8907">
                  <c:v>445350000000.04315</c:v>
                </c:pt>
                <c:pt idx="8908">
                  <c:v>445400000000.04315</c:v>
                </c:pt>
                <c:pt idx="8909">
                  <c:v>445450000000.04315</c:v>
                </c:pt>
                <c:pt idx="8910">
                  <c:v>445500000000.0434</c:v>
                </c:pt>
                <c:pt idx="8911">
                  <c:v>445550000000.0434</c:v>
                </c:pt>
                <c:pt idx="8912">
                  <c:v>445600000000.04346</c:v>
                </c:pt>
                <c:pt idx="8913">
                  <c:v>445650000000.04346</c:v>
                </c:pt>
                <c:pt idx="8914">
                  <c:v>445700000000.04346</c:v>
                </c:pt>
                <c:pt idx="8915">
                  <c:v>445750000000.04346</c:v>
                </c:pt>
                <c:pt idx="8916">
                  <c:v>445800000000.04346</c:v>
                </c:pt>
                <c:pt idx="8917">
                  <c:v>445850000000.04346</c:v>
                </c:pt>
                <c:pt idx="8918">
                  <c:v>445900000000.04346</c:v>
                </c:pt>
                <c:pt idx="8919">
                  <c:v>445950000000.04364</c:v>
                </c:pt>
                <c:pt idx="8920">
                  <c:v>446000000000.04364</c:v>
                </c:pt>
                <c:pt idx="8921">
                  <c:v>446050000000.04364</c:v>
                </c:pt>
                <c:pt idx="8922">
                  <c:v>446100000000.04364</c:v>
                </c:pt>
                <c:pt idx="8923">
                  <c:v>446150000000.04364</c:v>
                </c:pt>
                <c:pt idx="8924">
                  <c:v>446200000000.04364</c:v>
                </c:pt>
                <c:pt idx="8925">
                  <c:v>446250000000.04364</c:v>
                </c:pt>
                <c:pt idx="8926">
                  <c:v>446300000000.04364</c:v>
                </c:pt>
                <c:pt idx="8927">
                  <c:v>446350000000.04364</c:v>
                </c:pt>
                <c:pt idx="8928">
                  <c:v>446400000000.04364</c:v>
                </c:pt>
                <c:pt idx="8929">
                  <c:v>446450000000.04364</c:v>
                </c:pt>
                <c:pt idx="8930">
                  <c:v>446500000000.04364</c:v>
                </c:pt>
                <c:pt idx="8931">
                  <c:v>446550000000.04395</c:v>
                </c:pt>
                <c:pt idx="8932">
                  <c:v>446600000000.04395</c:v>
                </c:pt>
                <c:pt idx="8933">
                  <c:v>446650000000.04395</c:v>
                </c:pt>
                <c:pt idx="8934">
                  <c:v>446700000000.04401</c:v>
                </c:pt>
                <c:pt idx="8935">
                  <c:v>446750000000.04401</c:v>
                </c:pt>
                <c:pt idx="8936">
                  <c:v>446800000000.04407</c:v>
                </c:pt>
                <c:pt idx="8937">
                  <c:v>446850000000.04407</c:v>
                </c:pt>
                <c:pt idx="8938">
                  <c:v>446900000000.04413</c:v>
                </c:pt>
                <c:pt idx="8939">
                  <c:v>446950000000.04413</c:v>
                </c:pt>
                <c:pt idx="8940">
                  <c:v>447000000000.04413</c:v>
                </c:pt>
                <c:pt idx="8941">
                  <c:v>447050000000.04419</c:v>
                </c:pt>
                <c:pt idx="8942">
                  <c:v>447100000000.04419</c:v>
                </c:pt>
                <c:pt idx="8943">
                  <c:v>447150000000.04425</c:v>
                </c:pt>
                <c:pt idx="8944">
                  <c:v>447200000000.04425</c:v>
                </c:pt>
                <c:pt idx="8945">
                  <c:v>447250000000.04431</c:v>
                </c:pt>
                <c:pt idx="8946">
                  <c:v>447300000000.04431</c:v>
                </c:pt>
                <c:pt idx="8947">
                  <c:v>447350000000.04431</c:v>
                </c:pt>
                <c:pt idx="8948">
                  <c:v>447400000000.04437</c:v>
                </c:pt>
                <c:pt idx="8949">
                  <c:v>447450000000.04437</c:v>
                </c:pt>
                <c:pt idx="8950">
                  <c:v>447500000000.04443</c:v>
                </c:pt>
                <c:pt idx="8951">
                  <c:v>447550000000.04443</c:v>
                </c:pt>
                <c:pt idx="8952">
                  <c:v>447600000000.04443</c:v>
                </c:pt>
                <c:pt idx="8953">
                  <c:v>447650000000.04449</c:v>
                </c:pt>
                <c:pt idx="8954">
                  <c:v>447700000000.04449</c:v>
                </c:pt>
                <c:pt idx="8955">
                  <c:v>447750000000.04456</c:v>
                </c:pt>
                <c:pt idx="8956">
                  <c:v>447800000000.04456</c:v>
                </c:pt>
                <c:pt idx="8957">
                  <c:v>447850000000.04462</c:v>
                </c:pt>
                <c:pt idx="8958">
                  <c:v>447900000000.04462</c:v>
                </c:pt>
                <c:pt idx="8959">
                  <c:v>447950000000.04462</c:v>
                </c:pt>
                <c:pt idx="8960">
                  <c:v>448000000000.04468</c:v>
                </c:pt>
                <c:pt idx="8961">
                  <c:v>448050000000.04468</c:v>
                </c:pt>
                <c:pt idx="8962">
                  <c:v>448100000000.04474</c:v>
                </c:pt>
                <c:pt idx="8963">
                  <c:v>448150000000.04474</c:v>
                </c:pt>
                <c:pt idx="8964">
                  <c:v>448200000000.04474</c:v>
                </c:pt>
                <c:pt idx="8965">
                  <c:v>448250000000.0448</c:v>
                </c:pt>
                <c:pt idx="8966">
                  <c:v>448300000000.0448</c:v>
                </c:pt>
                <c:pt idx="8967">
                  <c:v>448350000000.04486</c:v>
                </c:pt>
                <c:pt idx="8968">
                  <c:v>448400000000.04486</c:v>
                </c:pt>
                <c:pt idx="8969">
                  <c:v>448450000000.04492</c:v>
                </c:pt>
                <c:pt idx="8970">
                  <c:v>448500000000.04492</c:v>
                </c:pt>
                <c:pt idx="8971">
                  <c:v>448550000000.04492</c:v>
                </c:pt>
                <c:pt idx="8972">
                  <c:v>448600000000.04498</c:v>
                </c:pt>
                <c:pt idx="8973">
                  <c:v>448650000000.04498</c:v>
                </c:pt>
                <c:pt idx="8974">
                  <c:v>448700000000.04504</c:v>
                </c:pt>
                <c:pt idx="8975">
                  <c:v>448750000000.04504</c:v>
                </c:pt>
                <c:pt idx="8976">
                  <c:v>448800000000.04504</c:v>
                </c:pt>
                <c:pt idx="8977">
                  <c:v>448850000000.0451</c:v>
                </c:pt>
                <c:pt idx="8978">
                  <c:v>448900000000.0451</c:v>
                </c:pt>
                <c:pt idx="8979">
                  <c:v>448950000000.04517</c:v>
                </c:pt>
                <c:pt idx="8980">
                  <c:v>449000000000.04517</c:v>
                </c:pt>
                <c:pt idx="8981">
                  <c:v>449050000000.04517</c:v>
                </c:pt>
                <c:pt idx="8982">
                  <c:v>449100000000.04517</c:v>
                </c:pt>
                <c:pt idx="8983">
                  <c:v>449150000000.04517</c:v>
                </c:pt>
                <c:pt idx="8984">
                  <c:v>449200000000.04517</c:v>
                </c:pt>
                <c:pt idx="8985">
                  <c:v>449250000000.04517</c:v>
                </c:pt>
                <c:pt idx="8986">
                  <c:v>449300000000.04535</c:v>
                </c:pt>
                <c:pt idx="8987">
                  <c:v>449350000000.04535</c:v>
                </c:pt>
                <c:pt idx="8988">
                  <c:v>449400000000.04541</c:v>
                </c:pt>
                <c:pt idx="8989">
                  <c:v>449450000000.04541</c:v>
                </c:pt>
                <c:pt idx="8990">
                  <c:v>449500000000.04541</c:v>
                </c:pt>
                <c:pt idx="8991">
                  <c:v>449550000000.04547</c:v>
                </c:pt>
                <c:pt idx="8992">
                  <c:v>449600000000.04547</c:v>
                </c:pt>
                <c:pt idx="8993">
                  <c:v>449650000000.04547</c:v>
                </c:pt>
                <c:pt idx="8994">
                  <c:v>449700000000.04547</c:v>
                </c:pt>
                <c:pt idx="8995">
                  <c:v>449750000000.04547</c:v>
                </c:pt>
                <c:pt idx="8996">
                  <c:v>449800000000.04547</c:v>
                </c:pt>
                <c:pt idx="8997">
                  <c:v>449850000000.04547</c:v>
                </c:pt>
                <c:pt idx="8998">
                  <c:v>449900000000.04565</c:v>
                </c:pt>
                <c:pt idx="8999">
                  <c:v>449950000000.04565</c:v>
                </c:pt>
                <c:pt idx="9000">
                  <c:v>450000000000.04565</c:v>
                </c:pt>
                <c:pt idx="9001">
                  <c:v>450050000000.04565</c:v>
                </c:pt>
                <c:pt idx="9002">
                  <c:v>450100000000.04565</c:v>
                </c:pt>
                <c:pt idx="9003">
                  <c:v>450150000000.04565</c:v>
                </c:pt>
                <c:pt idx="9004">
                  <c:v>450200000000.04565</c:v>
                </c:pt>
                <c:pt idx="9005">
                  <c:v>450250000000.04584</c:v>
                </c:pt>
                <c:pt idx="9006">
                  <c:v>450300000000.04584</c:v>
                </c:pt>
                <c:pt idx="9007">
                  <c:v>450350000000.04584</c:v>
                </c:pt>
                <c:pt idx="9008">
                  <c:v>450400000000.0459</c:v>
                </c:pt>
                <c:pt idx="9009">
                  <c:v>450450000000.0459</c:v>
                </c:pt>
                <c:pt idx="9010">
                  <c:v>450500000000.04596</c:v>
                </c:pt>
                <c:pt idx="9011">
                  <c:v>450550000000.04596</c:v>
                </c:pt>
                <c:pt idx="9012">
                  <c:v>450600000000.04596</c:v>
                </c:pt>
                <c:pt idx="9013">
                  <c:v>450650000000.04596</c:v>
                </c:pt>
                <c:pt idx="9014">
                  <c:v>450700000000.04596</c:v>
                </c:pt>
                <c:pt idx="9015">
                  <c:v>450750000000.04596</c:v>
                </c:pt>
                <c:pt idx="9016">
                  <c:v>450800000000.04596</c:v>
                </c:pt>
                <c:pt idx="9017">
                  <c:v>450850000000.04614</c:v>
                </c:pt>
                <c:pt idx="9018">
                  <c:v>450900000000.04614</c:v>
                </c:pt>
                <c:pt idx="9019">
                  <c:v>450950000000.04614</c:v>
                </c:pt>
                <c:pt idx="9020">
                  <c:v>451000000000.04614</c:v>
                </c:pt>
                <c:pt idx="9021">
                  <c:v>451050000000.04614</c:v>
                </c:pt>
                <c:pt idx="9022">
                  <c:v>451100000000.04614</c:v>
                </c:pt>
                <c:pt idx="9023">
                  <c:v>451150000000.04614</c:v>
                </c:pt>
                <c:pt idx="9024">
                  <c:v>451200000000.04614</c:v>
                </c:pt>
                <c:pt idx="9025">
                  <c:v>451250000000.04614</c:v>
                </c:pt>
                <c:pt idx="9026">
                  <c:v>451300000000.04614</c:v>
                </c:pt>
                <c:pt idx="9027">
                  <c:v>451350000000.04614</c:v>
                </c:pt>
                <c:pt idx="9028">
                  <c:v>451400000000.04614</c:v>
                </c:pt>
                <c:pt idx="9029">
                  <c:v>451450000000.04645</c:v>
                </c:pt>
                <c:pt idx="9030">
                  <c:v>451500000000.04645</c:v>
                </c:pt>
                <c:pt idx="9031">
                  <c:v>451550000000.04645</c:v>
                </c:pt>
                <c:pt idx="9032">
                  <c:v>451600000000.04645</c:v>
                </c:pt>
                <c:pt idx="9033">
                  <c:v>451650000000.04645</c:v>
                </c:pt>
                <c:pt idx="9034">
                  <c:v>451700000000.04645</c:v>
                </c:pt>
                <c:pt idx="9035">
                  <c:v>451750000000.04645</c:v>
                </c:pt>
                <c:pt idx="9036">
                  <c:v>451800000000.04645</c:v>
                </c:pt>
                <c:pt idx="9037">
                  <c:v>451850000000.04645</c:v>
                </c:pt>
                <c:pt idx="9038">
                  <c:v>451900000000.04645</c:v>
                </c:pt>
                <c:pt idx="9039">
                  <c:v>451950000000.04645</c:v>
                </c:pt>
                <c:pt idx="9040">
                  <c:v>452000000000.04645</c:v>
                </c:pt>
                <c:pt idx="9041">
                  <c:v>452050000000.04651</c:v>
                </c:pt>
                <c:pt idx="9042">
                  <c:v>452100000000.04651</c:v>
                </c:pt>
                <c:pt idx="9043">
                  <c:v>452150000000.04657</c:v>
                </c:pt>
                <c:pt idx="9044">
                  <c:v>452200000000.04657</c:v>
                </c:pt>
                <c:pt idx="9045">
                  <c:v>452250000000.04657</c:v>
                </c:pt>
                <c:pt idx="9046">
                  <c:v>452300000000.04663</c:v>
                </c:pt>
                <c:pt idx="9047">
                  <c:v>452350000000.04663</c:v>
                </c:pt>
                <c:pt idx="9048">
                  <c:v>452400000000.04694</c:v>
                </c:pt>
                <c:pt idx="9049">
                  <c:v>452450000000.04694</c:v>
                </c:pt>
                <c:pt idx="9050">
                  <c:v>452500000000.047</c:v>
                </c:pt>
                <c:pt idx="9051">
                  <c:v>452550000000.047</c:v>
                </c:pt>
                <c:pt idx="9052">
                  <c:v>452600000000.047</c:v>
                </c:pt>
                <c:pt idx="9053">
                  <c:v>452650000000.04706</c:v>
                </c:pt>
                <c:pt idx="9054">
                  <c:v>452700000000.04706</c:v>
                </c:pt>
                <c:pt idx="9055">
                  <c:v>452750000000.04712</c:v>
                </c:pt>
                <c:pt idx="9056">
                  <c:v>452800000000.04712</c:v>
                </c:pt>
                <c:pt idx="9057">
                  <c:v>452850000000.04712</c:v>
                </c:pt>
                <c:pt idx="9058">
                  <c:v>452900000000.04718</c:v>
                </c:pt>
                <c:pt idx="9059">
                  <c:v>452950000000.04718</c:v>
                </c:pt>
                <c:pt idx="9060">
                  <c:v>453000000000.04724</c:v>
                </c:pt>
                <c:pt idx="9061">
                  <c:v>453050000000.04724</c:v>
                </c:pt>
                <c:pt idx="9062">
                  <c:v>453100000000.0473</c:v>
                </c:pt>
                <c:pt idx="9063">
                  <c:v>453150000000.0473</c:v>
                </c:pt>
                <c:pt idx="9064">
                  <c:v>453200000000.0473</c:v>
                </c:pt>
                <c:pt idx="9065">
                  <c:v>453250000000.04736</c:v>
                </c:pt>
                <c:pt idx="9066">
                  <c:v>453300000000.04736</c:v>
                </c:pt>
                <c:pt idx="9067">
                  <c:v>453350000000.04742</c:v>
                </c:pt>
                <c:pt idx="9068">
                  <c:v>453400000000.04742</c:v>
                </c:pt>
                <c:pt idx="9069">
                  <c:v>453450000000.04742</c:v>
                </c:pt>
                <c:pt idx="9070">
                  <c:v>453500000000.04749</c:v>
                </c:pt>
                <c:pt idx="9071">
                  <c:v>453550000000.04749</c:v>
                </c:pt>
                <c:pt idx="9072">
                  <c:v>453600000000.04755</c:v>
                </c:pt>
                <c:pt idx="9073">
                  <c:v>453650000000.04755</c:v>
                </c:pt>
                <c:pt idx="9074">
                  <c:v>453700000000.04761</c:v>
                </c:pt>
                <c:pt idx="9075">
                  <c:v>453750000000.04761</c:v>
                </c:pt>
                <c:pt idx="9076">
                  <c:v>453800000000.04761</c:v>
                </c:pt>
                <c:pt idx="9077">
                  <c:v>453850000000.04767</c:v>
                </c:pt>
                <c:pt idx="9078">
                  <c:v>453900000000.04767</c:v>
                </c:pt>
                <c:pt idx="9079">
                  <c:v>453950000000.04767</c:v>
                </c:pt>
                <c:pt idx="9080">
                  <c:v>454000000000.04767</c:v>
                </c:pt>
                <c:pt idx="9081">
                  <c:v>454050000000.04767</c:v>
                </c:pt>
                <c:pt idx="9082">
                  <c:v>454100000000.04767</c:v>
                </c:pt>
                <c:pt idx="9083">
                  <c:v>454150000000.04767</c:v>
                </c:pt>
                <c:pt idx="9084">
                  <c:v>454200000000.04785</c:v>
                </c:pt>
                <c:pt idx="9085">
                  <c:v>454250000000.04785</c:v>
                </c:pt>
                <c:pt idx="9086">
                  <c:v>454300000000.04791</c:v>
                </c:pt>
                <c:pt idx="9087">
                  <c:v>454350000000.04791</c:v>
                </c:pt>
                <c:pt idx="9088">
                  <c:v>454400000000.04791</c:v>
                </c:pt>
                <c:pt idx="9089">
                  <c:v>454450000000.04797</c:v>
                </c:pt>
                <c:pt idx="9090">
                  <c:v>454500000000.04797</c:v>
                </c:pt>
                <c:pt idx="9091">
                  <c:v>454550000000.04797</c:v>
                </c:pt>
                <c:pt idx="9092">
                  <c:v>454600000000.04797</c:v>
                </c:pt>
                <c:pt idx="9093">
                  <c:v>454650000000.0481</c:v>
                </c:pt>
                <c:pt idx="9094">
                  <c:v>454700000000.0481</c:v>
                </c:pt>
                <c:pt idx="9095">
                  <c:v>454750000000.0481</c:v>
                </c:pt>
                <c:pt idx="9096">
                  <c:v>454800000000.04816</c:v>
                </c:pt>
                <c:pt idx="9097">
                  <c:v>454850000000.04816</c:v>
                </c:pt>
                <c:pt idx="9098">
                  <c:v>454900000000.04816</c:v>
                </c:pt>
                <c:pt idx="9099">
                  <c:v>454950000000.04816</c:v>
                </c:pt>
                <c:pt idx="9100">
                  <c:v>455000000000.04816</c:v>
                </c:pt>
                <c:pt idx="9101">
                  <c:v>455050000000.04816</c:v>
                </c:pt>
                <c:pt idx="9102">
                  <c:v>455100000000.04816</c:v>
                </c:pt>
                <c:pt idx="9103">
                  <c:v>455150000000.04834</c:v>
                </c:pt>
                <c:pt idx="9104">
                  <c:v>455200000000.04834</c:v>
                </c:pt>
                <c:pt idx="9105">
                  <c:v>455250000000.0484</c:v>
                </c:pt>
                <c:pt idx="9106">
                  <c:v>455300000000.0484</c:v>
                </c:pt>
                <c:pt idx="9107">
                  <c:v>455350000000.0484</c:v>
                </c:pt>
                <c:pt idx="9108">
                  <c:v>455400000000.04846</c:v>
                </c:pt>
                <c:pt idx="9109">
                  <c:v>455450000000.04846</c:v>
                </c:pt>
                <c:pt idx="9110">
                  <c:v>455500000000.04846</c:v>
                </c:pt>
                <c:pt idx="9111">
                  <c:v>455550000000.04846</c:v>
                </c:pt>
                <c:pt idx="9112">
                  <c:v>455600000000.04846</c:v>
                </c:pt>
                <c:pt idx="9113">
                  <c:v>455650000000.04846</c:v>
                </c:pt>
                <c:pt idx="9114">
                  <c:v>455700000000.04846</c:v>
                </c:pt>
                <c:pt idx="9115">
                  <c:v>455750000000.04865</c:v>
                </c:pt>
                <c:pt idx="9116">
                  <c:v>455800000000.04865</c:v>
                </c:pt>
                <c:pt idx="9117">
                  <c:v>455850000000.04865</c:v>
                </c:pt>
                <c:pt idx="9118">
                  <c:v>455900000000.04865</c:v>
                </c:pt>
                <c:pt idx="9119">
                  <c:v>455950000000.04865</c:v>
                </c:pt>
                <c:pt idx="9120">
                  <c:v>456000000000.04865</c:v>
                </c:pt>
                <c:pt idx="9121">
                  <c:v>456050000000.04865</c:v>
                </c:pt>
                <c:pt idx="9122">
                  <c:v>456100000000.04865</c:v>
                </c:pt>
                <c:pt idx="9123">
                  <c:v>456150000000.04865</c:v>
                </c:pt>
                <c:pt idx="9124">
                  <c:v>456200000000.04865</c:v>
                </c:pt>
                <c:pt idx="9125">
                  <c:v>456250000000.04865</c:v>
                </c:pt>
                <c:pt idx="9126">
                  <c:v>456300000000.04865</c:v>
                </c:pt>
                <c:pt idx="9127">
                  <c:v>456350000000.04895</c:v>
                </c:pt>
                <c:pt idx="9128">
                  <c:v>456400000000.04895</c:v>
                </c:pt>
                <c:pt idx="9129">
                  <c:v>456450000000.04895</c:v>
                </c:pt>
                <c:pt idx="9130">
                  <c:v>456500000000.04895</c:v>
                </c:pt>
                <c:pt idx="9131">
                  <c:v>456550000000.04895</c:v>
                </c:pt>
                <c:pt idx="9132">
                  <c:v>456600000000.04895</c:v>
                </c:pt>
                <c:pt idx="9133">
                  <c:v>456650000000.04895</c:v>
                </c:pt>
                <c:pt idx="9134">
                  <c:v>456700000000.04895</c:v>
                </c:pt>
                <c:pt idx="9135">
                  <c:v>456750000000.04895</c:v>
                </c:pt>
                <c:pt idx="9136">
                  <c:v>456800000000.04895</c:v>
                </c:pt>
                <c:pt idx="9137">
                  <c:v>456850000000.04895</c:v>
                </c:pt>
                <c:pt idx="9138">
                  <c:v>456900000000.04895</c:v>
                </c:pt>
                <c:pt idx="9139">
                  <c:v>456950000000.04901</c:v>
                </c:pt>
                <c:pt idx="9140">
                  <c:v>457000000000.04901</c:v>
                </c:pt>
                <c:pt idx="9141">
                  <c:v>457050000000.04907</c:v>
                </c:pt>
                <c:pt idx="9142">
                  <c:v>457100000000.04907</c:v>
                </c:pt>
                <c:pt idx="9143">
                  <c:v>457150000000.04907</c:v>
                </c:pt>
                <c:pt idx="9144">
                  <c:v>457200000000.04913</c:v>
                </c:pt>
                <c:pt idx="9145">
                  <c:v>457250000000.04913</c:v>
                </c:pt>
                <c:pt idx="9146">
                  <c:v>457300000000.04944</c:v>
                </c:pt>
                <c:pt idx="9147">
                  <c:v>457350000000.04944</c:v>
                </c:pt>
                <c:pt idx="9148">
                  <c:v>457400000000.04944</c:v>
                </c:pt>
                <c:pt idx="9149">
                  <c:v>457450000000.04944</c:v>
                </c:pt>
                <c:pt idx="9150">
                  <c:v>457500000000.04944</c:v>
                </c:pt>
                <c:pt idx="9151">
                  <c:v>457550000000.04944</c:v>
                </c:pt>
                <c:pt idx="9152">
                  <c:v>457600000000.04944</c:v>
                </c:pt>
                <c:pt idx="9153">
                  <c:v>457650000000.04944</c:v>
                </c:pt>
                <c:pt idx="9154">
                  <c:v>457700000000.04944</c:v>
                </c:pt>
                <c:pt idx="9155">
                  <c:v>457750000000.04944</c:v>
                </c:pt>
                <c:pt idx="9156">
                  <c:v>457800000000.04944</c:v>
                </c:pt>
                <c:pt idx="9157">
                  <c:v>457850000000.04944</c:v>
                </c:pt>
                <c:pt idx="9158">
                  <c:v>457900000000.0495</c:v>
                </c:pt>
                <c:pt idx="9159">
                  <c:v>457950000000.0495</c:v>
                </c:pt>
                <c:pt idx="9160">
                  <c:v>458000000000.04956</c:v>
                </c:pt>
                <c:pt idx="9161">
                  <c:v>458050000000.04956</c:v>
                </c:pt>
                <c:pt idx="9162">
                  <c:v>458100000000.04956</c:v>
                </c:pt>
                <c:pt idx="9163">
                  <c:v>458150000000.04962</c:v>
                </c:pt>
                <c:pt idx="9164">
                  <c:v>458200000000.04962</c:v>
                </c:pt>
                <c:pt idx="9165">
                  <c:v>458250000000.04968</c:v>
                </c:pt>
                <c:pt idx="9166">
                  <c:v>458300000000.04968</c:v>
                </c:pt>
                <c:pt idx="9167">
                  <c:v>458350000000.04974</c:v>
                </c:pt>
                <c:pt idx="9168">
                  <c:v>458400000000.04974</c:v>
                </c:pt>
                <c:pt idx="9169">
                  <c:v>458450000000.04974</c:v>
                </c:pt>
                <c:pt idx="9170">
                  <c:v>458500000000.05005</c:v>
                </c:pt>
                <c:pt idx="9171">
                  <c:v>458550000000.05005</c:v>
                </c:pt>
                <c:pt idx="9172">
                  <c:v>458600000000.05011</c:v>
                </c:pt>
                <c:pt idx="9173">
                  <c:v>458650000000.05011</c:v>
                </c:pt>
                <c:pt idx="9174">
                  <c:v>458700000000.05011</c:v>
                </c:pt>
                <c:pt idx="9175">
                  <c:v>458750000000.05017</c:v>
                </c:pt>
                <c:pt idx="9176">
                  <c:v>458800000000.05017</c:v>
                </c:pt>
                <c:pt idx="9177">
                  <c:v>458850000000.05017</c:v>
                </c:pt>
                <c:pt idx="9178">
                  <c:v>458900000000.05017</c:v>
                </c:pt>
                <c:pt idx="9179">
                  <c:v>458950000000.05017</c:v>
                </c:pt>
                <c:pt idx="9180">
                  <c:v>459000000000.05017</c:v>
                </c:pt>
                <c:pt idx="9181">
                  <c:v>459050000000.05017</c:v>
                </c:pt>
                <c:pt idx="9182">
                  <c:v>459100000000.05035</c:v>
                </c:pt>
                <c:pt idx="9183">
                  <c:v>459150000000.05035</c:v>
                </c:pt>
                <c:pt idx="9184">
                  <c:v>459200000000.05042</c:v>
                </c:pt>
                <c:pt idx="9185">
                  <c:v>459250000000.05042</c:v>
                </c:pt>
                <c:pt idx="9186">
                  <c:v>459300000000.05048</c:v>
                </c:pt>
                <c:pt idx="9187">
                  <c:v>459350000000.05048</c:v>
                </c:pt>
                <c:pt idx="9188">
                  <c:v>459400000000.05048</c:v>
                </c:pt>
                <c:pt idx="9189">
                  <c:v>459450000000.05054</c:v>
                </c:pt>
                <c:pt idx="9190">
                  <c:v>459500000000.05054</c:v>
                </c:pt>
                <c:pt idx="9191">
                  <c:v>459550000000.0506</c:v>
                </c:pt>
                <c:pt idx="9192">
                  <c:v>459600000000.0506</c:v>
                </c:pt>
                <c:pt idx="9193">
                  <c:v>459650000000.0506</c:v>
                </c:pt>
                <c:pt idx="9194">
                  <c:v>459700000000.05066</c:v>
                </c:pt>
                <c:pt idx="9195">
                  <c:v>459750000000.05066</c:v>
                </c:pt>
                <c:pt idx="9196">
                  <c:v>459800000000.05066</c:v>
                </c:pt>
                <c:pt idx="9197">
                  <c:v>459850000000.05066</c:v>
                </c:pt>
                <c:pt idx="9198">
                  <c:v>459900000000.05066</c:v>
                </c:pt>
                <c:pt idx="9199">
                  <c:v>459950000000.05066</c:v>
                </c:pt>
                <c:pt idx="9200">
                  <c:v>460000000000.05066</c:v>
                </c:pt>
                <c:pt idx="9201">
                  <c:v>460050000000.05084</c:v>
                </c:pt>
                <c:pt idx="9202">
                  <c:v>460100000000.05084</c:v>
                </c:pt>
                <c:pt idx="9203">
                  <c:v>460150000000.0509</c:v>
                </c:pt>
                <c:pt idx="9204">
                  <c:v>460200000000.0509</c:v>
                </c:pt>
                <c:pt idx="9205">
                  <c:v>460250000000.0509</c:v>
                </c:pt>
                <c:pt idx="9206">
                  <c:v>460300000000.05096</c:v>
                </c:pt>
                <c:pt idx="9207">
                  <c:v>460350000000.05096</c:v>
                </c:pt>
                <c:pt idx="9208">
                  <c:v>460400000000.05096</c:v>
                </c:pt>
                <c:pt idx="9209">
                  <c:v>460450000000.05096</c:v>
                </c:pt>
                <c:pt idx="9210">
                  <c:v>460500000000.05096</c:v>
                </c:pt>
                <c:pt idx="9211">
                  <c:v>460550000000.05096</c:v>
                </c:pt>
                <c:pt idx="9212">
                  <c:v>460600000000.05096</c:v>
                </c:pt>
                <c:pt idx="9213">
                  <c:v>460650000000.05115</c:v>
                </c:pt>
                <c:pt idx="9214">
                  <c:v>460700000000.05115</c:v>
                </c:pt>
                <c:pt idx="9215">
                  <c:v>460750000000.05115</c:v>
                </c:pt>
                <c:pt idx="9216">
                  <c:v>460800000000.05115</c:v>
                </c:pt>
                <c:pt idx="9217">
                  <c:v>460850000000.05115</c:v>
                </c:pt>
                <c:pt idx="9218">
                  <c:v>460900000000.05115</c:v>
                </c:pt>
                <c:pt idx="9219">
                  <c:v>460950000000.05115</c:v>
                </c:pt>
                <c:pt idx="9220">
                  <c:v>461000000000.05115</c:v>
                </c:pt>
                <c:pt idx="9221">
                  <c:v>461050000000.05115</c:v>
                </c:pt>
                <c:pt idx="9222">
                  <c:v>461100000000.05115</c:v>
                </c:pt>
                <c:pt idx="9223">
                  <c:v>461150000000.05115</c:v>
                </c:pt>
                <c:pt idx="9224">
                  <c:v>461200000000.05115</c:v>
                </c:pt>
                <c:pt idx="9225">
                  <c:v>461250000000.05145</c:v>
                </c:pt>
                <c:pt idx="9226">
                  <c:v>461300000000.05145</c:v>
                </c:pt>
                <c:pt idx="9227">
                  <c:v>461350000000.05145</c:v>
                </c:pt>
                <c:pt idx="9228">
                  <c:v>461400000000.05145</c:v>
                </c:pt>
                <c:pt idx="9229">
                  <c:v>461450000000.05145</c:v>
                </c:pt>
                <c:pt idx="9230">
                  <c:v>461500000000.05145</c:v>
                </c:pt>
                <c:pt idx="9231">
                  <c:v>461550000000.05145</c:v>
                </c:pt>
                <c:pt idx="9232">
                  <c:v>461600000000.05164</c:v>
                </c:pt>
                <c:pt idx="9233">
                  <c:v>461650000000.05164</c:v>
                </c:pt>
                <c:pt idx="9234">
                  <c:v>461700000000.05164</c:v>
                </c:pt>
                <c:pt idx="9235">
                  <c:v>461750000000.05164</c:v>
                </c:pt>
                <c:pt idx="9236">
                  <c:v>461800000000.05164</c:v>
                </c:pt>
                <c:pt idx="9237">
                  <c:v>461850000000.05164</c:v>
                </c:pt>
                <c:pt idx="9238">
                  <c:v>461900000000.05164</c:v>
                </c:pt>
                <c:pt idx="9239">
                  <c:v>461950000000.05164</c:v>
                </c:pt>
                <c:pt idx="9240">
                  <c:v>462000000000.05164</c:v>
                </c:pt>
                <c:pt idx="9241">
                  <c:v>462050000000.05164</c:v>
                </c:pt>
                <c:pt idx="9242">
                  <c:v>462100000000.05164</c:v>
                </c:pt>
                <c:pt idx="9243">
                  <c:v>462150000000.05164</c:v>
                </c:pt>
                <c:pt idx="9244">
                  <c:v>462200000000.05194</c:v>
                </c:pt>
                <c:pt idx="9245">
                  <c:v>462250000000.05194</c:v>
                </c:pt>
                <c:pt idx="9246">
                  <c:v>462300000000.052</c:v>
                </c:pt>
                <c:pt idx="9247">
                  <c:v>462350000000.052</c:v>
                </c:pt>
                <c:pt idx="9248">
                  <c:v>462400000000.052</c:v>
                </c:pt>
                <c:pt idx="9249">
                  <c:v>462450000000.05206</c:v>
                </c:pt>
                <c:pt idx="9250">
                  <c:v>462500000000.05206</c:v>
                </c:pt>
                <c:pt idx="9251">
                  <c:v>462550000000.05212</c:v>
                </c:pt>
                <c:pt idx="9252">
                  <c:v>462600000000.05212</c:v>
                </c:pt>
                <c:pt idx="9253">
                  <c:v>462650000000.05219</c:v>
                </c:pt>
                <c:pt idx="9254">
                  <c:v>462700000000.05219</c:v>
                </c:pt>
                <c:pt idx="9255">
                  <c:v>462750000000.05219</c:v>
                </c:pt>
                <c:pt idx="9256">
                  <c:v>462800000000.05225</c:v>
                </c:pt>
                <c:pt idx="9257">
                  <c:v>462850000000.05225</c:v>
                </c:pt>
                <c:pt idx="9258">
                  <c:v>462900000000.05231</c:v>
                </c:pt>
                <c:pt idx="9259">
                  <c:v>462950000000.05231</c:v>
                </c:pt>
                <c:pt idx="9260">
                  <c:v>463000000000.05237</c:v>
                </c:pt>
                <c:pt idx="9261">
                  <c:v>463050000000.05237</c:v>
                </c:pt>
                <c:pt idx="9262">
                  <c:v>463100000000.05237</c:v>
                </c:pt>
                <c:pt idx="9263">
                  <c:v>463150000000.05243</c:v>
                </c:pt>
                <c:pt idx="9264">
                  <c:v>463200000000.05243</c:v>
                </c:pt>
                <c:pt idx="9265">
                  <c:v>463250000000.05249</c:v>
                </c:pt>
                <c:pt idx="9266">
                  <c:v>463300000000.05249</c:v>
                </c:pt>
                <c:pt idx="9267">
                  <c:v>463350000000.05249</c:v>
                </c:pt>
                <c:pt idx="9268">
                  <c:v>463400000000.05255</c:v>
                </c:pt>
                <c:pt idx="9269">
                  <c:v>463450000000.05255</c:v>
                </c:pt>
                <c:pt idx="9270">
                  <c:v>463500000000.05261</c:v>
                </c:pt>
                <c:pt idx="9271">
                  <c:v>463550000000.05261</c:v>
                </c:pt>
                <c:pt idx="9272">
                  <c:v>463600000000.05267</c:v>
                </c:pt>
                <c:pt idx="9273">
                  <c:v>463650000000.05267</c:v>
                </c:pt>
                <c:pt idx="9274">
                  <c:v>463700000000.05267</c:v>
                </c:pt>
                <c:pt idx="9275">
                  <c:v>463750000000.05267</c:v>
                </c:pt>
                <c:pt idx="9276">
                  <c:v>463800000000.05267</c:v>
                </c:pt>
                <c:pt idx="9277">
                  <c:v>463850000000.0528</c:v>
                </c:pt>
                <c:pt idx="9278">
                  <c:v>463900000000.0528</c:v>
                </c:pt>
                <c:pt idx="9279">
                  <c:v>463950000000.0528</c:v>
                </c:pt>
                <c:pt idx="9280">
                  <c:v>464000000000.05286</c:v>
                </c:pt>
                <c:pt idx="9281">
                  <c:v>464050000000.05286</c:v>
                </c:pt>
                <c:pt idx="9282">
                  <c:v>464100000000.05292</c:v>
                </c:pt>
                <c:pt idx="9283">
                  <c:v>464150000000.05292</c:v>
                </c:pt>
                <c:pt idx="9284">
                  <c:v>464200000000.05298</c:v>
                </c:pt>
                <c:pt idx="9285">
                  <c:v>464250000000.05298</c:v>
                </c:pt>
                <c:pt idx="9286">
                  <c:v>464300000000.05298</c:v>
                </c:pt>
                <c:pt idx="9287">
                  <c:v>464350000000.05304</c:v>
                </c:pt>
                <c:pt idx="9288">
                  <c:v>464400000000.05304</c:v>
                </c:pt>
                <c:pt idx="9289">
                  <c:v>464450000000.0531</c:v>
                </c:pt>
                <c:pt idx="9290">
                  <c:v>464500000000.0531</c:v>
                </c:pt>
                <c:pt idx="9291">
                  <c:v>464550000000.05316</c:v>
                </c:pt>
                <c:pt idx="9292">
                  <c:v>464600000000.05316</c:v>
                </c:pt>
                <c:pt idx="9293">
                  <c:v>464650000000.05316</c:v>
                </c:pt>
                <c:pt idx="9294">
                  <c:v>464700000000.05316</c:v>
                </c:pt>
                <c:pt idx="9295">
                  <c:v>464750000000.05316</c:v>
                </c:pt>
                <c:pt idx="9296">
                  <c:v>464800000000.05316</c:v>
                </c:pt>
                <c:pt idx="9297">
                  <c:v>464850000000.05316</c:v>
                </c:pt>
                <c:pt idx="9298">
                  <c:v>464900000000.05316</c:v>
                </c:pt>
                <c:pt idx="9299">
                  <c:v>464950000000.05334</c:v>
                </c:pt>
                <c:pt idx="9300">
                  <c:v>465000000000.05334</c:v>
                </c:pt>
                <c:pt idx="9301">
                  <c:v>465050000000.05341</c:v>
                </c:pt>
                <c:pt idx="9302">
                  <c:v>465100000000.05341</c:v>
                </c:pt>
                <c:pt idx="9303">
                  <c:v>465150000000.05347</c:v>
                </c:pt>
                <c:pt idx="9304">
                  <c:v>465200000000.05347</c:v>
                </c:pt>
                <c:pt idx="9305">
                  <c:v>465250000000.05347</c:v>
                </c:pt>
                <c:pt idx="9306">
                  <c:v>465300000000.05347</c:v>
                </c:pt>
                <c:pt idx="9307">
                  <c:v>465350000000.05347</c:v>
                </c:pt>
                <c:pt idx="9308">
                  <c:v>465400000000.05347</c:v>
                </c:pt>
                <c:pt idx="9309">
                  <c:v>465450000000.05347</c:v>
                </c:pt>
                <c:pt idx="9310">
                  <c:v>465500000000.05347</c:v>
                </c:pt>
                <c:pt idx="9311">
                  <c:v>465550000000.05365</c:v>
                </c:pt>
                <c:pt idx="9312">
                  <c:v>465600000000.05365</c:v>
                </c:pt>
                <c:pt idx="9313">
                  <c:v>465650000000.05365</c:v>
                </c:pt>
                <c:pt idx="9314">
                  <c:v>465700000000.05365</c:v>
                </c:pt>
                <c:pt idx="9315">
                  <c:v>465750000000.05365</c:v>
                </c:pt>
                <c:pt idx="9316">
                  <c:v>465800000000.05365</c:v>
                </c:pt>
                <c:pt idx="9317">
                  <c:v>465850000000.05365</c:v>
                </c:pt>
                <c:pt idx="9318">
                  <c:v>465900000000.05365</c:v>
                </c:pt>
                <c:pt idx="9319">
                  <c:v>465950000000.05365</c:v>
                </c:pt>
                <c:pt idx="9320">
                  <c:v>466000000000.05365</c:v>
                </c:pt>
                <c:pt idx="9321">
                  <c:v>466050000000.05365</c:v>
                </c:pt>
                <c:pt idx="9322">
                  <c:v>466100000000.05365</c:v>
                </c:pt>
                <c:pt idx="9323">
                  <c:v>466150000000.05396</c:v>
                </c:pt>
                <c:pt idx="9324">
                  <c:v>466200000000.05396</c:v>
                </c:pt>
                <c:pt idx="9325">
                  <c:v>466250000000.05402</c:v>
                </c:pt>
                <c:pt idx="9326">
                  <c:v>466300000000.05402</c:v>
                </c:pt>
                <c:pt idx="9327">
                  <c:v>466350000000.05408</c:v>
                </c:pt>
                <c:pt idx="9328">
                  <c:v>466400000000.05408</c:v>
                </c:pt>
                <c:pt idx="9329">
                  <c:v>466450000000.05408</c:v>
                </c:pt>
                <c:pt idx="9330">
                  <c:v>466500000000.0542</c:v>
                </c:pt>
                <c:pt idx="9331">
                  <c:v>466550000000.0542</c:v>
                </c:pt>
                <c:pt idx="9332">
                  <c:v>466600000000.0542</c:v>
                </c:pt>
                <c:pt idx="9333">
                  <c:v>466650000000.0542</c:v>
                </c:pt>
                <c:pt idx="9334">
                  <c:v>466700000000.05426</c:v>
                </c:pt>
                <c:pt idx="9335">
                  <c:v>466750000000.05426</c:v>
                </c:pt>
                <c:pt idx="9336">
                  <c:v>466800000000.05426</c:v>
                </c:pt>
                <c:pt idx="9337">
                  <c:v>466850000000.05432</c:v>
                </c:pt>
                <c:pt idx="9338">
                  <c:v>466900000000.05432</c:v>
                </c:pt>
                <c:pt idx="9339">
                  <c:v>466950000000.05438</c:v>
                </c:pt>
                <c:pt idx="9340">
                  <c:v>467000000000.05438</c:v>
                </c:pt>
                <c:pt idx="9341">
                  <c:v>467050000000.05438</c:v>
                </c:pt>
                <c:pt idx="9342">
                  <c:v>467100000000.0545</c:v>
                </c:pt>
                <c:pt idx="9343">
                  <c:v>467150000000.0545</c:v>
                </c:pt>
                <c:pt idx="9344">
                  <c:v>467200000000.0545</c:v>
                </c:pt>
                <c:pt idx="9345">
                  <c:v>467250000000.0545</c:v>
                </c:pt>
                <c:pt idx="9346">
                  <c:v>467300000000.05457</c:v>
                </c:pt>
                <c:pt idx="9347">
                  <c:v>467350000000.05457</c:v>
                </c:pt>
                <c:pt idx="9348">
                  <c:v>467400000000.05457</c:v>
                </c:pt>
                <c:pt idx="9349">
                  <c:v>467450000000.05463</c:v>
                </c:pt>
                <c:pt idx="9350">
                  <c:v>467500000000.05463</c:v>
                </c:pt>
                <c:pt idx="9351">
                  <c:v>467550000000.05469</c:v>
                </c:pt>
                <c:pt idx="9352">
                  <c:v>467600000000.05469</c:v>
                </c:pt>
                <c:pt idx="9353">
                  <c:v>467650000000.05469</c:v>
                </c:pt>
                <c:pt idx="9354">
                  <c:v>467700000000.05475</c:v>
                </c:pt>
                <c:pt idx="9355">
                  <c:v>467750000000.05475</c:v>
                </c:pt>
                <c:pt idx="9356">
                  <c:v>467800000000.05481</c:v>
                </c:pt>
                <c:pt idx="9357">
                  <c:v>467850000000.05481</c:v>
                </c:pt>
                <c:pt idx="9358">
                  <c:v>467900000000.05487</c:v>
                </c:pt>
                <c:pt idx="9359">
                  <c:v>467950000000.05487</c:v>
                </c:pt>
                <c:pt idx="9360">
                  <c:v>468000000000.05487</c:v>
                </c:pt>
                <c:pt idx="9361">
                  <c:v>468050000000.05493</c:v>
                </c:pt>
                <c:pt idx="9362">
                  <c:v>468100000000.05493</c:v>
                </c:pt>
                <c:pt idx="9363">
                  <c:v>468150000000.05499</c:v>
                </c:pt>
                <c:pt idx="9364">
                  <c:v>468200000000.05499</c:v>
                </c:pt>
                <c:pt idx="9365">
                  <c:v>468250000000.05505</c:v>
                </c:pt>
                <c:pt idx="9366">
                  <c:v>468300000000.05505</c:v>
                </c:pt>
                <c:pt idx="9367">
                  <c:v>468350000000.05505</c:v>
                </c:pt>
                <c:pt idx="9368">
                  <c:v>468400000000.05511</c:v>
                </c:pt>
                <c:pt idx="9369">
                  <c:v>468450000000.05511</c:v>
                </c:pt>
                <c:pt idx="9370">
                  <c:v>468500000000.05518</c:v>
                </c:pt>
                <c:pt idx="9371">
                  <c:v>468550000000.05518</c:v>
                </c:pt>
                <c:pt idx="9372">
                  <c:v>468600000000.05518</c:v>
                </c:pt>
                <c:pt idx="9373">
                  <c:v>468650000000.05524</c:v>
                </c:pt>
                <c:pt idx="9374">
                  <c:v>468700000000.05524</c:v>
                </c:pt>
                <c:pt idx="9375">
                  <c:v>468750000000.0553</c:v>
                </c:pt>
                <c:pt idx="9376">
                  <c:v>468800000000.0553</c:v>
                </c:pt>
                <c:pt idx="9377">
                  <c:v>468850000000.05536</c:v>
                </c:pt>
                <c:pt idx="9378">
                  <c:v>468900000000.05536</c:v>
                </c:pt>
                <c:pt idx="9379">
                  <c:v>468950000000.05536</c:v>
                </c:pt>
                <c:pt idx="9380">
                  <c:v>469000000000.05542</c:v>
                </c:pt>
                <c:pt idx="9381">
                  <c:v>469050000000.05542</c:v>
                </c:pt>
                <c:pt idx="9382">
                  <c:v>469100000000.05548</c:v>
                </c:pt>
                <c:pt idx="9383">
                  <c:v>469150000000.05548</c:v>
                </c:pt>
                <c:pt idx="9384">
                  <c:v>469200000000.05548</c:v>
                </c:pt>
                <c:pt idx="9385">
                  <c:v>469250000000.05554</c:v>
                </c:pt>
                <c:pt idx="9386">
                  <c:v>469300000000.05554</c:v>
                </c:pt>
                <c:pt idx="9387">
                  <c:v>469350000000.0556</c:v>
                </c:pt>
                <c:pt idx="9388">
                  <c:v>469400000000.0556</c:v>
                </c:pt>
                <c:pt idx="9389">
                  <c:v>469450000000.05566</c:v>
                </c:pt>
                <c:pt idx="9390">
                  <c:v>469500000000.05566</c:v>
                </c:pt>
                <c:pt idx="9391">
                  <c:v>469550000000.05566</c:v>
                </c:pt>
                <c:pt idx="9392">
                  <c:v>469600000000.05566</c:v>
                </c:pt>
                <c:pt idx="9393">
                  <c:v>469650000000.05566</c:v>
                </c:pt>
                <c:pt idx="9394">
                  <c:v>469700000000.05566</c:v>
                </c:pt>
                <c:pt idx="9395">
                  <c:v>469750000000.05566</c:v>
                </c:pt>
                <c:pt idx="9396">
                  <c:v>469800000000.05585</c:v>
                </c:pt>
                <c:pt idx="9397">
                  <c:v>469850000000.05585</c:v>
                </c:pt>
                <c:pt idx="9398">
                  <c:v>469900000000.05585</c:v>
                </c:pt>
                <c:pt idx="9399">
                  <c:v>469950000000.05591</c:v>
                </c:pt>
                <c:pt idx="9400">
                  <c:v>470000000000.05591</c:v>
                </c:pt>
                <c:pt idx="9401">
                  <c:v>470050000000.05597</c:v>
                </c:pt>
                <c:pt idx="9402">
                  <c:v>470100000000.05597</c:v>
                </c:pt>
                <c:pt idx="9403">
                  <c:v>470150000000.05597</c:v>
                </c:pt>
                <c:pt idx="9404">
                  <c:v>470200000000.05597</c:v>
                </c:pt>
                <c:pt idx="9405">
                  <c:v>470250000000.05597</c:v>
                </c:pt>
                <c:pt idx="9406">
                  <c:v>470300000000.05597</c:v>
                </c:pt>
                <c:pt idx="9407">
                  <c:v>470350000000.05597</c:v>
                </c:pt>
                <c:pt idx="9408">
                  <c:v>470400000000.05615</c:v>
                </c:pt>
                <c:pt idx="9409">
                  <c:v>470450000000.05615</c:v>
                </c:pt>
                <c:pt idx="9410">
                  <c:v>470500000000.05615</c:v>
                </c:pt>
                <c:pt idx="9411">
                  <c:v>470550000000.05615</c:v>
                </c:pt>
                <c:pt idx="9412">
                  <c:v>470600000000.05615</c:v>
                </c:pt>
                <c:pt idx="9413">
                  <c:v>470650000000.05615</c:v>
                </c:pt>
                <c:pt idx="9414">
                  <c:v>470700000000.05615</c:v>
                </c:pt>
                <c:pt idx="9415">
                  <c:v>470750000000.05615</c:v>
                </c:pt>
                <c:pt idx="9416">
                  <c:v>470800000000.05634</c:v>
                </c:pt>
                <c:pt idx="9417">
                  <c:v>470850000000.05634</c:v>
                </c:pt>
                <c:pt idx="9418">
                  <c:v>470900000000.0564</c:v>
                </c:pt>
                <c:pt idx="9419">
                  <c:v>470950000000.0564</c:v>
                </c:pt>
                <c:pt idx="9420">
                  <c:v>471000000000.05646</c:v>
                </c:pt>
                <c:pt idx="9421">
                  <c:v>471050000000.05646</c:v>
                </c:pt>
                <c:pt idx="9422">
                  <c:v>471100000000.05646</c:v>
                </c:pt>
                <c:pt idx="9423">
                  <c:v>471150000000.05646</c:v>
                </c:pt>
                <c:pt idx="9424">
                  <c:v>471200000000.05646</c:v>
                </c:pt>
                <c:pt idx="9425">
                  <c:v>471250000000.05646</c:v>
                </c:pt>
                <c:pt idx="9426">
                  <c:v>471300000000.05646</c:v>
                </c:pt>
                <c:pt idx="9427">
                  <c:v>471350000000.05664</c:v>
                </c:pt>
                <c:pt idx="9428">
                  <c:v>471400000000.05664</c:v>
                </c:pt>
                <c:pt idx="9429">
                  <c:v>471450000000.05664</c:v>
                </c:pt>
                <c:pt idx="9430">
                  <c:v>471500000000.05664</c:v>
                </c:pt>
                <c:pt idx="9431">
                  <c:v>471550000000.05664</c:v>
                </c:pt>
                <c:pt idx="9432">
                  <c:v>471600000000.05664</c:v>
                </c:pt>
                <c:pt idx="9433">
                  <c:v>471650000000.05664</c:v>
                </c:pt>
                <c:pt idx="9434">
                  <c:v>471700000000.05664</c:v>
                </c:pt>
                <c:pt idx="9435">
                  <c:v>471750000000.05664</c:v>
                </c:pt>
                <c:pt idx="9436">
                  <c:v>471800000000.05664</c:v>
                </c:pt>
                <c:pt idx="9437">
                  <c:v>471850000000.05664</c:v>
                </c:pt>
                <c:pt idx="9438">
                  <c:v>471900000000.05664</c:v>
                </c:pt>
                <c:pt idx="9439">
                  <c:v>471950000000.05695</c:v>
                </c:pt>
                <c:pt idx="9440">
                  <c:v>472000000000.05695</c:v>
                </c:pt>
                <c:pt idx="9441">
                  <c:v>472050000000.05695</c:v>
                </c:pt>
                <c:pt idx="9442">
                  <c:v>472100000000.05701</c:v>
                </c:pt>
                <c:pt idx="9443">
                  <c:v>472150000000.05701</c:v>
                </c:pt>
                <c:pt idx="9444">
                  <c:v>472200000000.05707</c:v>
                </c:pt>
                <c:pt idx="9445">
                  <c:v>472250000000.05707</c:v>
                </c:pt>
                <c:pt idx="9446">
                  <c:v>472300000000.05707</c:v>
                </c:pt>
                <c:pt idx="9447">
                  <c:v>472350000000.05713</c:v>
                </c:pt>
                <c:pt idx="9448">
                  <c:v>472400000000.05713</c:v>
                </c:pt>
                <c:pt idx="9449">
                  <c:v>472450000000.05719</c:v>
                </c:pt>
                <c:pt idx="9450">
                  <c:v>472500000000.05719</c:v>
                </c:pt>
                <c:pt idx="9451">
                  <c:v>472550000000.05725</c:v>
                </c:pt>
                <c:pt idx="9452">
                  <c:v>472600000000.05725</c:v>
                </c:pt>
                <c:pt idx="9453">
                  <c:v>472650000000.05725</c:v>
                </c:pt>
                <c:pt idx="9454">
                  <c:v>472700000000.05731</c:v>
                </c:pt>
                <c:pt idx="9455">
                  <c:v>472750000000.05731</c:v>
                </c:pt>
                <c:pt idx="9456">
                  <c:v>472800000000.05737</c:v>
                </c:pt>
                <c:pt idx="9457">
                  <c:v>472850000000.05737</c:v>
                </c:pt>
                <c:pt idx="9458">
                  <c:v>472900000000.05737</c:v>
                </c:pt>
                <c:pt idx="9459">
                  <c:v>472950000000.05743</c:v>
                </c:pt>
                <c:pt idx="9460">
                  <c:v>473000000000.05743</c:v>
                </c:pt>
                <c:pt idx="9461">
                  <c:v>473050000000.0575</c:v>
                </c:pt>
                <c:pt idx="9462">
                  <c:v>473100000000.0575</c:v>
                </c:pt>
                <c:pt idx="9463">
                  <c:v>473150000000.05756</c:v>
                </c:pt>
                <c:pt idx="9464">
                  <c:v>473200000000.05756</c:v>
                </c:pt>
                <c:pt idx="9465">
                  <c:v>473250000000.05756</c:v>
                </c:pt>
                <c:pt idx="9466">
                  <c:v>473300000000.05762</c:v>
                </c:pt>
                <c:pt idx="9467">
                  <c:v>473350000000.05762</c:v>
                </c:pt>
                <c:pt idx="9468">
                  <c:v>473400000000.05768</c:v>
                </c:pt>
                <c:pt idx="9469">
                  <c:v>473450000000.05768</c:v>
                </c:pt>
                <c:pt idx="9470">
                  <c:v>473500000000.05774</c:v>
                </c:pt>
                <c:pt idx="9471">
                  <c:v>473550000000.05774</c:v>
                </c:pt>
                <c:pt idx="9472">
                  <c:v>473600000000.05774</c:v>
                </c:pt>
                <c:pt idx="9473">
                  <c:v>473650000000.0578</c:v>
                </c:pt>
                <c:pt idx="9474">
                  <c:v>473700000000.0578</c:v>
                </c:pt>
                <c:pt idx="9475">
                  <c:v>473750000000.05786</c:v>
                </c:pt>
                <c:pt idx="9476">
                  <c:v>473800000000.05786</c:v>
                </c:pt>
                <c:pt idx="9477">
                  <c:v>473850000000.05786</c:v>
                </c:pt>
                <c:pt idx="9478">
                  <c:v>473900000000.05792</c:v>
                </c:pt>
                <c:pt idx="9479">
                  <c:v>473950000000.05792</c:v>
                </c:pt>
                <c:pt idx="9480">
                  <c:v>474000000000.05798</c:v>
                </c:pt>
                <c:pt idx="9481">
                  <c:v>474050000000.05798</c:v>
                </c:pt>
                <c:pt idx="9482">
                  <c:v>474100000000.05804</c:v>
                </c:pt>
                <c:pt idx="9483">
                  <c:v>474150000000.05804</c:v>
                </c:pt>
                <c:pt idx="9484">
                  <c:v>474200000000.05804</c:v>
                </c:pt>
                <c:pt idx="9485">
                  <c:v>474250000000.05811</c:v>
                </c:pt>
                <c:pt idx="9486">
                  <c:v>474300000000.05811</c:v>
                </c:pt>
                <c:pt idx="9487">
                  <c:v>474350000000.05817</c:v>
                </c:pt>
                <c:pt idx="9488">
                  <c:v>474400000000.05817</c:v>
                </c:pt>
                <c:pt idx="9489">
                  <c:v>474450000000.05817</c:v>
                </c:pt>
                <c:pt idx="9490">
                  <c:v>474500000000.05817</c:v>
                </c:pt>
                <c:pt idx="9491">
                  <c:v>474550000000.05817</c:v>
                </c:pt>
                <c:pt idx="9492">
                  <c:v>474600000000.05817</c:v>
                </c:pt>
                <c:pt idx="9493">
                  <c:v>474650000000.05817</c:v>
                </c:pt>
                <c:pt idx="9494">
                  <c:v>474700000000.05835</c:v>
                </c:pt>
                <c:pt idx="9495">
                  <c:v>474750000000.05835</c:v>
                </c:pt>
                <c:pt idx="9496">
                  <c:v>474800000000.05835</c:v>
                </c:pt>
                <c:pt idx="9497">
                  <c:v>474850000000.05841</c:v>
                </c:pt>
                <c:pt idx="9498">
                  <c:v>474900000000.05841</c:v>
                </c:pt>
                <c:pt idx="9499">
                  <c:v>474950000000.05847</c:v>
                </c:pt>
                <c:pt idx="9500">
                  <c:v>475000000000.05847</c:v>
                </c:pt>
                <c:pt idx="9501">
                  <c:v>475050000000.05847</c:v>
                </c:pt>
                <c:pt idx="9502">
                  <c:v>475100000000.05847</c:v>
                </c:pt>
                <c:pt idx="9503">
                  <c:v>475150000000.05847</c:v>
                </c:pt>
                <c:pt idx="9504">
                  <c:v>475200000000.05847</c:v>
                </c:pt>
                <c:pt idx="9505">
                  <c:v>475250000000.05847</c:v>
                </c:pt>
                <c:pt idx="9506">
                  <c:v>475300000000.05865</c:v>
                </c:pt>
                <c:pt idx="9507">
                  <c:v>475350000000.05865</c:v>
                </c:pt>
                <c:pt idx="9508">
                  <c:v>475400000000.05865</c:v>
                </c:pt>
                <c:pt idx="9509">
                  <c:v>475450000000.05865</c:v>
                </c:pt>
                <c:pt idx="9510">
                  <c:v>475500000000.05865</c:v>
                </c:pt>
                <c:pt idx="9511">
                  <c:v>475550000000.05865</c:v>
                </c:pt>
                <c:pt idx="9512">
                  <c:v>475600000000.05865</c:v>
                </c:pt>
                <c:pt idx="9513">
                  <c:v>475650000000.05884</c:v>
                </c:pt>
                <c:pt idx="9514">
                  <c:v>475700000000.05884</c:v>
                </c:pt>
                <c:pt idx="9515">
                  <c:v>475750000000.05884</c:v>
                </c:pt>
                <c:pt idx="9516">
                  <c:v>475800000000.0589</c:v>
                </c:pt>
                <c:pt idx="9517">
                  <c:v>475850000000.0589</c:v>
                </c:pt>
                <c:pt idx="9518">
                  <c:v>475900000000.05896</c:v>
                </c:pt>
                <c:pt idx="9519">
                  <c:v>475950000000.05896</c:v>
                </c:pt>
                <c:pt idx="9520">
                  <c:v>476000000000.05896</c:v>
                </c:pt>
                <c:pt idx="9521">
                  <c:v>476050000000.05896</c:v>
                </c:pt>
                <c:pt idx="9522">
                  <c:v>476100000000.05896</c:v>
                </c:pt>
                <c:pt idx="9523">
                  <c:v>476150000000.05896</c:v>
                </c:pt>
                <c:pt idx="9524">
                  <c:v>476200000000.05896</c:v>
                </c:pt>
                <c:pt idx="9525">
                  <c:v>476250000000.05914</c:v>
                </c:pt>
                <c:pt idx="9526">
                  <c:v>476300000000.05914</c:v>
                </c:pt>
                <c:pt idx="9527">
                  <c:v>476350000000.05914</c:v>
                </c:pt>
                <c:pt idx="9528">
                  <c:v>476400000000.05914</c:v>
                </c:pt>
                <c:pt idx="9529">
                  <c:v>476450000000.05914</c:v>
                </c:pt>
                <c:pt idx="9530">
                  <c:v>476500000000.05914</c:v>
                </c:pt>
                <c:pt idx="9531">
                  <c:v>476550000000.05914</c:v>
                </c:pt>
                <c:pt idx="9532">
                  <c:v>476600000000.05914</c:v>
                </c:pt>
                <c:pt idx="9533">
                  <c:v>476650000000.05914</c:v>
                </c:pt>
                <c:pt idx="9534">
                  <c:v>476700000000.05914</c:v>
                </c:pt>
                <c:pt idx="9535">
                  <c:v>476750000000.05914</c:v>
                </c:pt>
                <c:pt idx="9536">
                  <c:v>476800000000.05914</c:v>
                </c:pt>
                <c:pt idx="9537">
                  <c:v>476850000000.05945</c:v>
                </c:pt>
                <c:pt idx="9538">
                  <c:v>476900000000.05945</c:v>
                </c:pt>
                <c:pt idx="9539">
                  <c:v>476950000000.05945</c:v>
                </c:pt>
                <c:pt idx="9540">
                  <c:v>477000000000.05945</c:v>
                </c:pt>
                <c:pt idx="9541">
                  <c:v>477050000000.05945</c:v>
                </c:pt>
                <c:pt idx="9542">
                  <c:v>477100000000.05945</c:v>
                </c:pt>
                <c:pt idx="9543">
                  <c:v>477150000000.05945</c:v>
                </c:pt>
                <c:pt idx="9544">
                  <c:v>477200000000.05945</c:v>
                </c:pt>
                <c:pt idx="9545">
                  <c:v>477250000000.05945</c:v>
                </c:pt>
                <c:pt idx="9546">
                  <c:v>477300000000.05945</c:v>
                </c:pt>
                <c:pt idx="9547">
                  <c:v>477350000000.05945</c:v>
                </c:pt>
                <c:pt idx="9548">
                  <c:v>477400000000.05945</c:v>
                </c:pt>
                <c:pt idx="9549">
                  <c:v>477450000000.05951</c:v>
                </c:pt>
                <c:pt idx="9550">
                  <c:v>477500000000.05951</c:v>
                </c:pt>
                <c:pt idx="9551">
                  <c:v>477550000000.05951</c:v>
                </c:pt>
                <c:pt idx="9552">
                  <c:v>477600000000.05957</c:v>
                </c:pt>
                <c:pt idx="9553">
                  <c:v>477650000000.05957</c:v>
                </c:pt>
                <c:pt idx="9554">
                  <c:v>477700000000.05963</c:v>
                </c:pt>
                <c:pt idx="9555">
                  <c:v>477750000000.05963</c:v>
                </c:pt>
                <c:pt idx="9556">
                  <c:v>477800000000.05994</c:v>
                </c:pt>
                <c:pt idx="9557">
                  <c:v>477850000000.05994</c:v>
                </c:pt>
                <c:pt idx="9558">
                  <c:v>477900000000.05994</c:v>
                </c:pt>
                <c:pt idx="9559">
                  <c:v>477950000000.06</c:v>
                </c:pt>
                <c:pt idx="9560">
                  <c:v>478000000000.06</c:v>
                </c:pt>
                <c:pt idx="9561">
                  <c:v>478050000000.06006</c:v>
                </c:pt>
                <c:pt idx="9562">
                  <c:v>478100000000.06006</c:v>
                </c:pt>
                <c:pt idx="9563">
                  <c:v>478150000000.06012</c:v>
                </c:pt>
                <c:pt idx="9564">
                  <c:v>478200000000.06012</c:v>
                </c:pt>
                <c:pt idx="9565">
                  <c:v>478250000000.06012</c:v>
                </c:pt>
                <c:pt idx="9566">
                  <c:v>478300000000.06018</c:v>
                </c:pt>
                <c:pt idx="9567">
                  <c:v>478350000000.06018</c:v>
                </c:pt>
                <c:pt idx="9568">
                  <c:v>478400000000.06024</c:v>
                </c:pt>
                <c:pt idx="9569">
                  <c:v>478450000000.06024</c:v>
                </c:pt>
                <c:pt idx="9570">
                  <c:v>478500000000.06024</c:v>
                </c:pt>
                <c:pt idx="9571">
                  <c:v>478550000000.0603</c:v>
                </c:pt>
                <c:pt idx="9572">
                  <c:v>478600000000.0603</c:v>
                </c:pt>
                <c:pt idx="9573">
                  <c:v>478650000000.06036</c:v>
                </c:pt>
                <c:pt idx="9574">
                  <c:v>478700000000.06036</c:v>
                </c:pt>
                <c:pt idx="9575">
                  <c:v>478750000000.06042</c:v>
                </c:pt>
                <c:pt idx="9576">
                  <c:v>478800000000.06042</c:v>
                </c:pt>
                <c:pt idx="9577">
                  <c:v>478850000000.06042</c:v>
                </c:pt>
                <c:pt idx="9578">
                  <c:v>478900000000.06049</c:v>
                </c:pt>
                <c:pt idx="9579">
                  <c:v>478950000000.06049</c:v>
                </c:pt>
                <c:pt idx="9580">
                  <c:v>479000000000.06055</c:v>
                </c:pt>
                <c:pt idx="9581">
                  <c:v>479050000000.06055</c:v>
                </c:pt>
                <c:pt idx="9582">
                  <c:v>479100000000.06055</c:v>
                </c:pt>
                <c:pt idx="9583">
                  <c:v>479150000000.06061</c:v>
                </c:pt>
                <c:pt idx="9584">
                  <c:v>479200000000.06061</c:v>
                </c:pt>
                <c:pt idx="9585">
                  <c:v>479250000000.06067</c:v>
                </c:pt>
                <c:pt idx="9586">
                  <c:v>479300000000.06067</c:v>
                </c:pt>
                <c:pt idx="9587">
                  <c:v>479350000000.06067</c:v>
                </c:pt>
                <c:pt idx="9588">
                  <c:v>479400000000.06067</c:v>
                </c:pt>
                <c:pt idx="9589">
                  <c:v>479450000000.06067</c:v>
                </c:pt>
                <c:pt idx="9590">
                  <c:v>479500000000.06067</c:v>
                </c:pt>
                <c:pt idx="9591">
                  <c:v>479550000000.06067</c:v>
                </c:pt>
                <c:pt idx="9592">
                  <c:v>479600000000.06085</c:v>
                </c:pt>
                <c:pt idx="9593">
                  <c:v>479650000000.06085</c:v>
                </c:pt>
                <c:pt idx="9594">
                  <c:v>479700000000.06085</c:v>
                </c:pt>
                <c:pt idx="9595">
                  <c:v>479750000000.06091</c:v>
                </c:pt>
                <c:pt idx="9596">
                  <c:v>479800000000.06091</c:v>
                </c:pt>
                <c:pt idx="9597">
                  <c:v>479850000000.06097</c:v>
                </c:pt>
                <c:pt idx="9598">
                  <c:v>479900000000.06097</c:v>
                </c:pt>
                <c:pt idx="9599">
                  <c:v>479950000000.06104</c:v>
                </c:pt>
                <c:pt idx="9600">
                  <c:v>480000000000.06104</c:v>
                </c:pt>
                <c:pt idx="9601">
                  <c:v>480050000000.06104</c:v>
                </c:pt>
                <c:pt idx="9602">
                  <c:v>480100000000.0611</c:v>
                </c:pt>
                <c:pt idx="9603">
                  <c:v>480150000000.0611</c:v>
                </c:pt>
                <c:pt idx="9604">
                  <c:v>480200000000.06116</c:v>
                </c:pt>
                <c:pt idx="9605">
                  <c:v>480250000000.06116</c:v>
                </c:pt>
                <c:pt idx="9606">
                  <c:v>480300000000.06116</c:v>
                </c:pt>
                <c:pt idx="9607">
                  <c:v>480350000000.06116</c:v>
                </c:pt>
                <c:pt idx="9608">
                  <c:v>480400000000.06116</c:v>
                </c:pt>
                <c:pt idx="9609">
                  <c:v>480450000000.06116</c:v>
                </c:pt>
                <c:pt idx="9610">
                  <c:v>480500000000.06116</c:v>
                </c:pt>
                <c:pt idx="9611">
                  <c:v>480550000000.06134</c:v>
                </c:pt>
                <c:pt idx="9612">
                  <c:v>480600000000.06134</c:v>
                </c:pt>
                <c:pt idx="9613">
                  <c:v>480650000000.06134</c:v>
                </c:pt>
                <c:pt idx="9614">
                  <c:v>480700000000.0614</c:v>
                </c:pt>
                <c:pt idx="9615">
                  <c:v>480750000000.0614</c:v>
                </c:pt>
                <c:pt idx="9616">
                  <c:v>480800000000.06146</c:v>
                </c:pt>
                <c:pt idx="9617">
                  <c:v>480850000000.06146</c:v>
                </c:pt>
                <c:pt idx="9618">
                  <c:v>480900000000.06146</c:v>
                </c:pt>
                <c:pt idx="9619">
                  <c:v>480950000000.06146</c:v>
                </c:pt>
                <c:pt idx="9620">
                  <c:v>481000000000.06146</c:v>
                </c:pt>
                <c:pt idx="9621">
                  <c:v>481050000000.06146</c:v>
                </c:pt>
                <c:pt idx="9622">
                  <c:v>481100000000.06146</c:v>
                </c:pt>
                <c:pt idx="9623">
                  <c:v>481150000000.06165</c:v>
                </c:pt>
                <c:pt idx="9624">
                  <c:v>481200000000.06165</c:v>
                </c:pt>
                <c:pt idx="9625">
                  <c:v>481250000000.06165</c:v>
                </c:pt>
                <c:pt idx="9626">
                  <c:v>481300000000.06165</c:v>
                </c:pt>
                <c:pt idx="9627">
                  <c:v>481350000000.06165</c:v>
                </c:pt>
                <c:pt idx="9628">
                  <c:v>481400000000.06165</c:v>
                </c:pt>
                <c:pt idx="9629">
                  <c:v>481450000000.06165</c:v>
                </c:pt>
                <c:pt idx="9630">
                  <c:v>481500000000.06165</c:v>
                </c:pt>
                <c:pt idx="9631">
                  <c:v>481550000000.06165</c:v>
                </c:pt>
                <c:pt idx="9632">
                  <c:v>481600000000.06165</c:v>
                </c:pt>
                <c:pt idx="9633">
                  <c:v>481650000000.06165</c:v>
                </c:pt>
                <c:pt idx="9634">
                  <c:v>481700000000.06165</c:v>
                </c:pt>
                <c:pt idx="9635">
                  <c:v>481750000000.06195</c:v>
                </c:pt>
                <c:pt idx="9636">
                  <c:v>481800000000.06195</c:v>
                </c:pt>
                <c:pt idx="9637">
                  <c:v>481850000000.06201</c:v>
                </c:pt>
                <c:pt idx="9638">
                  <c:v>481900000000.06201</c:v>
                </c:pt>
                <c:pt idx="9639">
                  <c:v>481950000000.06201</c:v>
                </c:pt>
                <c:pt idx="9640">
                  <c:v>482000000000.06207</c:v>
                </c:pt>
                <c:pt idx="9641">
                  <c:v>482050000000.06207</c:v>
                </c:pt>
                <c:pt idx="9642">
                  <c:v>482100000000.06213</c:v>
                </c:pt>
                <c:pt idx="9643">
                  <c:v>482150000000.06213</c:v>
                </c:pt>
                <c:pt idx="9644">
                  <c:v>482200000000.06213</c:v>
                </c:pt>
                <c:pt idx="9645">
                  <c:v>482250000000.06219</c:v>
                </c:pt>
                <c:pt idx="9646">
                  <c:v>482300000000.06219</c:v>
                </c:pt>
                <c:pt idx="9647">
                  <c:v>482350000000.06226</c:v>
                </c:pt>
                <c:pt idx="9648">
                  <c:v>482400000000.06226</c:v>
                </c:pt>
                <c:pt idx="9649">
                  <c:v>482450000000.06232</c:v>
                </c:pt>
                <c:pt idx="9650">
                  <c:v>482500000000.06232</c:v>
                </c:pt>
                <c:pt idx="9651">
                  <c:v>482550000000.06232</c:v>
                </c:pt>
                <c:pt idx="9652">
                  <c:v>482600000000.06238</c:v>
                </c:pt>
                <c:pt idx="9653">
                  <c:v>482650000000.06238</c:v>
                </c:pt>
                <c:pt idx="9654">
                  <c:v>482700000000.0625</c:v>
                </c:pt>
                <c:pt idx="9655">
                  <c:v>482750000000.0625</c:v>
                </c:pt>
                <c:pt idx="9656">
                  <c:v>482800000000.0625</c:v>
                </c:pt>
                <c:pt idx="9657">
                  <c:v>482850000000.0625</c:v>
                </c:pt>
                <c:pt idx="9658">
                  <c:v>482900000000.0625</c:v>
                </c:pt>
                <c:pt idx="9659">
                  <c:v>482950000000.06256</c:v>
                </c:pt>
                <c:pt idx="9660">
                  <c:v>483000000000.06256</c:v>
                </c:pt>
                <c:pt idx="9661">
                  <c:v>483050000000.06262</c:v>
                </c:pt>
                <c:pt idx="9662">
                  <c:v>483100000000.06262</c:v>
                </c:pt>
                <c:pt idx="9663">
                  <c:v>483150000000.06262</c:v>
                </c:pt>
                <c:pt idx="9664">
                  <c:v>483200000000.06268</c:v>
                </c:pt>
                <c:pt idx="9665">
                  <c:v>483250000000.06268</c:v>
                </c:pt>
                <c:pt idx="9666">
                  <c:v>483300000000.06274</c:v>
                </c:pt>
                <c:pt idx="9667">
                  <c:v>483350000000.06274</c:v>
                </c:pt>
                <c:pt idx="9668">
                  <c:v>483400000000.06281</c:v>
                </c:pt>
                <c:pt idx="9669">
                  <c:v>483450000000.06281</c:v>
                </c:pt>
                <c:pt idx="9670">
                  <c:v>483500000000.06281</c:v>
                </c:pt>
                <c:pt idx="9671">
                  <c:v>483550000000.06287</c:v>
                </c:pt>
                <c:pt idx="9672">
                  <c:v>483600000000.06287</c:v>
                </c:pt>
                <c:pt idx="9673">
                  <c:v>483650000000.06293</c:v>
                </c:pt>
                <c:pt idx="9674">
                  <c:v>483700000000.06293</c:v>
                </c:pt>
                <c:pt idx="9675">
                  <c:v>483750000000.06293</c:v>
                </c:pt>
                <c:pt idx="9676">
                  <c:v>483800000000.06299</c:v>
                </c:pt>
                <c:pt idx="9677">
                  <c:v>483850000000.06299</c:v>
                </c:pt>
                <c:pt idx="9678">
                  <c:v>483900000000.06305</c:v>
                </c:pt>
                <c:pt idx="9679">
                  <c:v>483950000000.06305</c:v>
                </c:pt>
                <c:pt idx="9680">
                  <c:v>484000000000.06311</c:v>
                </c:pt>
                <c:pt idx="9681">
                  <c:v>484050000000.06311</c:v>
                </c:pt>
                <c:pt idx="9682">
                  <c:v>484100000000.06311</c:v>
                </c:pt>
                <c:pt idx="9683">
                  <c:v>484150000000.06317</c:v>
                </c:pt>
                <c:pt idx="9684">
                  <c:v>484200000000.06317</c:v>
                </c:pt>
                <c:pt idx="9685">
                  <c:v>484250000000.06317</c:v>
                </c:pt>
                <c:pt idx="9686">
                  <c:v>484300000000.06317</c:v>
                </c:pt>
                <c:pt idx="9687">
                  <c:v>484350000000.06317</c:v>
                </c:pt>
                <c:pt idx="9688">
                  <c:v>484400000000.06317</c:v>
                </c:pt>
                <c:pt idx="9689">
                  <c:v>484450000000.06317</c:v>
                </c:pt>
                <c:pt idx="9690">
                  <c:v>484500000000.06335</c:v>
                </c:pt>
                <c:pt idx="9691">
                  <c:v>484550000000.06335</c:v>
                </c:pt>
                <c:pt idx="9692">
                  <c:v>484600000000.06342</c:v>
                </c:pt>
                <c:pt idx="9693">
                  <c:v>484650000000.06342</c:v>
                </c:pt>
                <c:pt idx="9694">
                  <c:v>484700000000.06342</c:v>
                </c:pt>
                <c:pt idx="9695">
                  <c:v>484750000000.06348</c:v>
                </c:pt>
                <c:pt idx="9696">
                  <c:v>484800000000.06348</c:v>
                </c:pt>
                <c:pt idx="9697">
                  <c:v>484850000000.06354</c:v>
                </c:pt>
                <c:pt idx="9698">
                  <c:v>484900000000.06354</c:v>
                </c:pt>
                <c:pt idx="9699">
                  <c:v>484950000000.06354</c:v>
                </c:pt>
                <c:pt idx="9700">
                  <c:v>485000000000.0636</c:v>
                </c:pt>
                <c:pt idx="9701">
                  <c:v>485050000000.0636</c:v>
                </c:pt>
                <c:pt idx="9702">
                  <c:v>485100000000.06366</c:v>
                </c:pt>
                <c:pt idx="9703">
                  <c:v>485150000000.06366</c:v>
                </c:pt>
                <c:pt idx="9704">
                  <c:v>485200000000.06366</c:v>
                </c:pt>
                <c:pt idx="9705">
                  <c:v>485250000000.06366</c:v>
                </c:pt>
                <c:pt idx="9706">
                  <c:v>485300000000.06366</c:v>
                </c:pt>
                <c:pt idx="9707">
                  <c:v>485350000000.06366</c:v>
                </c:pt>
                <c:pt idx="9708">
                  <c:v>485400000000.06366</c:v>
                </c:pt>
                <c:pt idx="9709">
                  <c:v>485450000000.06384</c:v>
                </c:pt>
                <c:pt idx="9710">
                  <c:v>485500000000.06384</c:v>
                </c:pt>
                <c:pt idx="9711">
                  <c:v>485550000000.0639</c:v>
                </c:pt>
                <c:pt idx="9712">
                  <c:v>485600000000.0639</c:v>
                </c:pt>
                <c:pt idx="9713">
                  <c:v>485650000000.0639</c:v>
                </c:pt>
                <c:pt idx="9714">
                  <c:v>485700000000.06396</c:v>
                </c:pt>
                <c:pt idx="9715">
                  <c:v>485750000000.06396</c:v>
                </c:pt>
                <c:pt idx="9716">
                  <c:v>485800000000.06403</c:v>
                </c:pt>
                <c:pt idx="9717">
                  <c:v>485850000000.06403</c:v>
                </c:pt>
                <c:pt idx="9718">
                  <c:v>485900000000.06403</c:v>
                </c:pt>
                <c:pt idx="9719">
                  <c:v>485950000000.06409</c:v>
                </c:pt>
                <c:pt idx="9720">
                  <c:v>486000000000.06409</c:v>
                </c:pt>
                <c:pt idx="9721">
                  <c:v>486050000000.06421</c:v>
                </c:pt>
                <c:pt idx="9722">
                  <c:v>486100000000.06421</c:v>
                </c:pt>
                <c:pt idx="9723">
                  <c:v>486150000000.06421</c:v>
                </c:pt>
                <c:pt idx="9724">
                  <c:v>486200000000.06421</c:v>
                </c:pt>
                <c:pt idx="9725">
                  <c:v>486250000000.06421</c:v>
                </c:pt>
                <c:pt idx="9726">
                  <c:v>486300000000.06427</c:v>
                </c:pt>
                <c:pt idx="9727">
                  <c:v>486350000000.06427</c:v>
                </c:pt>
                <c:pt idx="9728">
                  <c:v>486400000000.06433</c:v>
                </c:pt>
                <c:pt idx="9729">
                  <c:v>486450000000.06433</c:v>
                </c:pt>
                <c:pt idx="9730">
                  <c:v>486500000000.06433</c:v>
                </c:pt>
                <c:pt idx="9731">
                  <c:v>486550000000.06439</c:v>
                </c:pt>
                <c:pt idx="9732">
                  <c:v>486600000000.06439</c:v>
                </c:pt>
                <c:pt idx="9733">
                  <c:v>486650000000.06451</c:v>
                </c:pt>
                <c:pt idx="9734">
                  <c:v>486700000000.06451</c:v>
                </c:pt>
                <c:pt idx="9735">
                  <c:v>486750000000.06451</c:v>
                </c:pt>
                <c:pt idx="9736">
                  <c:v>486800000000.06451</c:v>
                </c:pt>
                <c:pt idx="9737">
                  <c:v>486850000000.06451</c:v>
                </c:pt>
                <c:pt idx="9738">
                  <c:v>486900000000.06458</c:v>
                </c:pt>
                <c:pt idx="9739">
                  <c:v>486950000000.06458</c:v>
                </c:pt>
                <c:pt idx="9740">
                  <c:v>487000000000.0647</c:v>
                </c:pt>
                <c:pt idx="9741">
                  <c:v>487050000000.0647</c:v>
                </c:pt>
                <c:pt idx="9742">
                  <c:v>487100000000.0647</c:v>
                </c:pt>
                <c:pt idx="9743">
                  <c:v>487150000000.0647</c:v>
                </c:pt>
                <c:pt idx="9744">
                  <c:v>487200000000.0647</c:v>
                </c:pt>
                <c:pt idx="9745">
                  <c:v>487250000000.06476</c:v>
                </c:pt>
                <c:pt idx="9746">
                  <c:v>487300000000.06476</c:v>
                </c:pt>
                <c:pt idx="9747">
                  <c:v>487350000000.06482</c:v>
                </c:pt>
                <c:pt idx="9748">
                  <c:v>487400000000.06482</c:v>
                </c:pt>
                <c:pt idx="9749">
                  <c:v>487450000000.06482</c:v>
                </c:pt>
                <c:pt idx="9750">
                  <c:v>487500000000.06488</c:v>
                </c:pt>
                <c:pt idx="9751">
                  <c:v>487550000000.06488</c:v>
                </c:pt>
                <c:pt idx="9752">
                  <c:v>487600000000.065</c:v>
                </c:pt>
                <c:pt idx="9753">
                  <c:v>487650000000.065</c:v>
                </c:pt>
                <c:pt idx="9754">
                  <c:v>487700000000.065</c:v>
                </c:pt>
                <c:pt idx="9755">
                  <c:v>487750000000.065</c:v>
                </c:pt>
                <c:pt idx="9756">
                  <c:v>487800000000.065</c:v>
                </c:pt>
                <c:pt idx="9757">
                  <c:v>487850000000.06506</c:v>
                </c:pt>
                <c:pt idx="9758">
                  <c:v>487900000000.06506</c:v>
                </c:pt>
                <c:pt idx="9759">
                  <c:v>487950000000.06512</c:v>
                </c:pt>
                <c:pt idx="9760">
                  <c:v>488000000000.06512</c:v>
                </c:pt>
                <c:pt idx="9761">
                  <c:v>488050000000.06512</c:v>
                </c:pt>
                <c:pt idx="9762">
                  <c:v>488100000000.06519</c:v>
                </c:pt>
                <c:pt idx="9763">
                  <c:v>488150000000.06519</c:v>
                </c:pt>
                <c:pt idx="9764">
                  <c:v>488200000000.06525</c:v>
                </c:pt>
                <c:pt idx="9765">
                  <c:v>488250000000.06525</c:v>
                </c:pt>
                <c:pt idx="9766">
                  <c:v>488300000000.06531</c:v>
                </c:pt>
                <c:pt idx="9767">
                  <c:v>488350000000.06531</c:v>
                </c:pt>
                <c:pt idx="9768">
                  <c:v>488400000000.06531</c:v>
                </c:pt>
                <c:pt idx="9769">
                  <c:v>488450000000.06537</c:v>
                </c:pt>
                <c:pt idx="9770">
                  <c:v>488500000000.06537</c:v>
                </c:pt>
                <c:pt idx="9771">
                  <c:v>488550000000.06543</c:v>
                </c:pt>
                <c:pt idx="9772">
                  <c:v>488600000000.06543</c:v>
                </c:pt>
                <c:pt idx="9773">
                  <c:v>488650000000.06549</c:v>
                </c:pt>
                <c:pt idx="9774">
                  <c:v>488700000000.06549</c:v>
                </c:pt>
                <c:pt idx="9775">
                  <c:v>488750000000.06549</c:v>
                </c:pt>
                <c:pt idx="9776">
                  <c:v>488800000000.06555</c:v>
                </c:pt>
                <c:pt idx="9777">
                  <c:v>488850000000.06555</c:v>
                </c:pt>
                <c:pt idx="9778">
                  <c:v>488900000000.06561</c:v>
                </c:pt>
                <c:pt idx="9779">
                  <c:v>488950000000.06561</c:v>
                </c:pt>
                <c:pt idx="9780">
                  <c:v>489000000000.06561</c:v>
                </c:pt>
                <c:pt idx="9781">
                  <c:v>489050000000.06567</c:v>
                </c:pt>
                <c:pt idx="9782">
                  <c:v>489100000000.06567</c:v>
                </c:pt>
                <c:pt idx="9783">
                  <c:v>489150000000.06567</c:v>
                </c:pt>
                <c:pt idx="9784">
                  <c:v>489200000000.06567</c:v>
                </c:pt>
                <c:pt idx="9785">
                  <c:v>489250000000.0658</c:v>
                </c:pt>
                <c:pt idx="9786">
                  <c:v>489300000000.0658</c:v>
                </c:pt>
                <c:pt idx="9787">
                  <c:v>489350000000.0658</c:v>
                </c:pt>
                <c:pt idx="9788">
                  <c:v>489400000000.06586</c:v>
                </c:pt>
                <c:pt idx="9789">
                  <c:v>489450000000.06586</c:v>
                </c:pt>
                <c:pt idx="9790">
                  <c:v>489500000000.06592</c:v>
                </c:pt>
                <c:pt idx="9791">
                  <c:v>489550000000.06592</c:v>
                </c:pt>
                <c:pt idx="9792">
                  <c:v>489600000000.06592</c:v>
                </c:pt>
                <c:pt idx="9793">
                  <c:v>489650000000.06598</c:v>
                </c:pt>
                <c:pt idx="9794">
                  <c:v>489700000000.06598</c:v>
                </c:pt>
                <c:pt idx="9795">
                  <c:v>489750000000.06604</c:v>
                </c:pt>
                <c:pt idx="9796">
                  <c:v>489800000000.06604</c:v>
                </c:pt>
                <c:pt idx="9797">
                  <c:v>489850000000.0661</c:v>
                </c:pt>
                <c:pt idx="9798">
                  <c:v>489900000000.0661</c:v>
                </c:pt>
                <c:pt idx="9799">
                  <c:v>489950000000.0661</c:v>
                </c:pt>
                <c:pt idx="9800">
                  <c:v>490000000000.06616</c:v>
                </c:pt>
                <c:pt idx="9801">
                  <c:v>490050000000.06616</c:v>
                </c:pt>
                <c:pt idx="9802">
                  <c:v>490100000000.06616</c:v>
                </c:pt>
                <c:pt idx="9803">
                  <c:v>490150000000.06616</c:v>
                </c:pt>
                <c:pt idx="9804">
                  <c:v>490200000000.06616</c:v>
                </c:pt>
                <c:pt idx="9805">
                  <c:v>490250000000.06616</c:v>
                </c:pt>
                <c:pt idx="9806">
                  <c:v>490300000000.06616</c:v>
                </c:pt>
                <c:pt idx="9807">
                  <c:v>490350000000.06635</c:v>
                </c:pt>
                <c:pt idx="9808">
                  <c:v>490400000000.06635</c:v>
                </c:pt>
                <c:pt idx="9809">
                  <c:v>490450000000.06641</c:v>
                </c:pt>
                <c:pt idx="9810">
                  <c:v>490500000000.06641</c:v>
                </c:pt>
                <c:pt idx="9811">
                  <c:v>490550000000.06641</c:v>
                </c:pt>
                <c:pt idx="9812">
                  <c:v>490600000000.06647</c:v>
                </c:pt>
                <c:pt idx="9813">
                  <c:v>490650000000.06647</c:v>
                </c:pt>
                <c:pt idx="9814">
                  <c:v>490700000000.06647</c:v>
                </c:pt>
                <c:pt idx="9815">
                  <c:v>490750000000.06647</c:v>
                </c:pt>
                <c:pt idx="9816">
                  <c:v>490800000000.06647</c:v>
                </c:pt>
                <c:pt idx="9817">
                  <c:v>490850000000.06647</c:v>
                </c:pt>
                <c:pt idx="9818">
                  <c:v>490900000000.06647</c:v>
                </c:pt>
                <c:pt idx="9819">
                  <c:v>490950000000.06665</c:v>
                </c:pt>
                <c:pt idx="9820">
                  <c:v>491000000000.06665</c:v>
                </c:pt>
                <c:pt idx="9821">
                  <c:v>491050000000.06665</c:v>
                </c:pt>
                <c:pt idx="9822">
                  <c:v>491100000000.06665</c:v>
                </c:pt>
                <c:pt idx="9823">
                  <c:v>491150000000.06665</c:v>
                </c:pt>
                <c:pt idx="9824">
                  <c:v>491200000000.06665</c:v>
                </c:pt>
                <c:pt idx="9825">
                  <c:v>491250000000.06665</c:v>
                </c:pt>
                <c:pt idx="9826">
                  <c:v>491300000000.06665</c:v>
                </c:pt>
                <c:pt idx="9827">
                  <c:v>491350000000.06665</c:v>
                </c:pt>
                <c:pt idx="9828">
                  <c:v>491400000000.06665</c:v>
                </c:pt>
                <c:pt idx="9829">
                  <c:v>491450000000.06665</c:v>
                </c:pt>
                <c:pt idx="9830">
                  <c:v>491500000000.06665</c:v>
                </c:pt>
                <c:pt idx="9831">
                  <c:v>491550000000.06696</c:v>
                </c:pt>
                <c:pt idx="9832">
                  <c:v>491600000000.06696</c:v>
                </c:pt>
                <c:pt idx="9833">
                  <c:v>491650000000.06702</c:v>
                </c:pt>
                <c:pt idx="9834">
                  <c:v>491700000000.06702</c:v>
                </c:pt>
                <c:pt idx="9835">
                  <c:v>491750000000.06702</c:v>
                </c:pt>
                <c:pt idx="9836">
                  <c:v>491800000000.06708</c:v>
                </c:pt>
                <c:pt idx="9837">
                  <c:v>491850000000.06708</c:v>
                </c:pt>
                <c:pt idx="9838">
                  <c:v>491900000000.0672</c:v>
                </c:pt>
                <c:pt idx="9839">
                  <c:v>491950000000.0672</c:v>
                </c:pt>
                <c:pt idx="9840">
                  <c:v>492000000000.0672</c:v>
                </c:pt>
                <c:pt idx="9841">
                  <c:v>492050000000.0672</c:v>
                </c:pt>
                <c:pt idx="9842">
                  <c:v>492100000000.0672</c:v>
                </c:pt>
                <c:pt idx="9843">
                  <c:v>492150000000.06726</c:v>
                </c:pt>
                <c:pt idx="9844">
                  <c:v>492200000000.06726</c:v>
                </c:pt>
                <c:pt idx="9845">
                  <c:v>492250000000.06732</c:v>
                </c:pt>
                <c:pt idx="9846">
                  <c:v>492300000000.06732</c:v>
                </c:pt>
                <c:pt idx="9847">
                  <c:v>492350000000.06738</c:v>
                </c:pt>
                <c:pt idx="9848">
                  <c:v>492400000000.06738</c:v>
                </c:pt>
                <c:pt idx="9849">
                  <c:v>492450000000.06738</c:v>
                </c:pt>
                <c:pt idx="9850">
                  <c:v>492500000000.0675</c:v>
                </c:pt>
                <c:pt idx="9851">
                  <c:v>492550000000.0675</c:v>
                </c:pt>
                <c:pt idx="9852">
                  <c:v>492600000000.0675</c:v>
                </c:pt>
                <c:pt idx="9853">
                  <c:v>492650000000.0675</c:v>
                </c:pt>
                <c:pt idx="9854">
                  <c:v>492700000000.0675</c:v>
                </c:pt>
                <c:pt idx="9855">
                  <c:v>492750000000.06757</c:v>
                </c:pt>
                <c:pt idx="9856">
                  <c:v>492800000000.06757</c:v>
                </c:pt>
                <c:pt idx="9857">
                  <c:v>492850000000.06763</c:v>
                </c:pt>
                <c:pt idx="9858">
                  <c:v>492900000000.06763</c:v>
                </c:pt>
                <c:pt idx="9859">
                  <c:v>492950000000.06769</c:v>
                </c:pt>
                <c:pt idx="9860">
                  <c:v>493000000000.06769</c:v>
                </c:pt>
                <c:pt idx="9861">
                  <c:v>493050000000.06769</c:v>
                </c:pt>
                <c:pt idx="9862">
                  <c:v>493100000000.06775</c:v>
                </c:pt>
                <c:pt idx="9863">
                  <c:v>493150000000.06775</c:v>
                </c:pt>
                <c:pt idx="9864">
                  <c:v>493200000000.06781</c:v>
                </c:pt>
                <c:pt idx="9865">
                  <c:v>493250000000.06781</c:v>
                </c:pt>
                <c:pt idx="9866">
                  <c:v>493300000000.06781</c:v>
                </c:pt>
                <c:pt idx="9867">
                  <c:v>493350000000.06787</c:v>
                </c:pt>
                <c:pt idx="9868">
                  <c:v>493400000000.06787</c:v>
                </c:pt>
                <c:pt idx="9869">
                  <c:v>493450000000.06793</c:v>
                </c:pt>
                <c:pt idx="9870">
                  <c:v>493500000000.06793</c:v>
                </c:pt>
                <c:pt idx="9871">
                  <c:v>493550000000.06799</c:v>
                </c:pt>
                <c:pt idx="9872">
                  <c:v>493600000000.06799</c:v>
                </c:pt>
                <c:pt idx="9873">
                  <c:v>493650000000.06799</c:v>
                </c:pt>
                <c:pt idx="9874">
                  <c:v>493700000000.06805</c:v>
                </c:pt>
                <c:pt idx="9875">
                  <c:v>493750000000.06805</c:v>
                </c:pt>
                <c:pt idx="9876">
                  <c:v>493800000000.06812</c:v>
                </c:pt>
                <c:pt idx="9877">
                  <c:v>493850000000.06812</c:v>
                </c:pt>
                <c:pt idx="9878">
                  <c:v>493900000000.06818</c:v>
                </c:pt>
                <c:pt idx="9879">
                  <c:v>493950000000.06818</c:v>
                </c:pt>
                <c:pt idx="9880">
                  <c:v>494000000000.06818</c:v>
                </c:pt>
                <c:pt idx="9881">
                  <c:v>494050000000.06824</c:v>
                </c:pt>
                <c:pt idx="9882">
                  <c:v>494100000000.06824</c:v>
                </c:pt>
                <c:pt idx="9883">
                  <c:v>494150000000.0683</c:v>
                </c:pt>
                <c:pt idx="9884">
                  <c:v>494200000000.0683</c:v>
                </c:pt>
                <c:pt idx="9885">
                  <c:v>494250000000.0683</c:v>
                </c:pt>
                <c:pt idx="9886">
                  <c:v>494300000000.06836</c:v>
                </c:pt>
                <c:pt idx="9887">
                  <c:v>494350000000.06836</c:v>
                </c:pt>
                <c:pt idx="9888">
                  <c:v>494400000000.06842</c:v>
                </c:pt>
                <c:pt idx="9889">
                  <c:v>494450000000.06842</c:v>
                </c:pt>
                <c:pt idx="9890">
                  <c:v>494500000000.06848</c:v>
                </c:pt>
                <c:pt idx="9891">
                  <c:v>494550000000.06848</c:v>
                </c:pt>
                <c:pt idx="9892">
                  <c:v>494600000000.06848</c:v>
                </c:pt>
                <c:pt idx="9893">
                  <c:v>494650000000.06854</c:v>
                </c:pt>
                <c:pt idx="9894">
                  <c:v>494700000000.06854</c:v>
                </c:pt>
                <c:pt idx="9895">
                  <c:v>494750000000.0686</c:v>
                </c:pt>
                <c:pt idx="9896">
                  <c:v>494800000000.0686</c:v>
                </c:pt>
                <c:pt idx="9897">
                  <c:v>494850000000.0686</c:v>
                </c:pt>
                <c:pt idx="9898">
                  <c:v>494900000000.06866</c:v>
                </c:pt>
                <c:pt idx="9899">
                  <c:v>494950000000.06866</c:v>
                </c:pt>
                <c:pt idx="9900">
                  <c:v>495000000000.06866</c:v>
                </c:pt>
                <c:pt idx="9901">
                  <c:v>495050000000.06866</c:v>
                </c:pt>
                <c:pt idx="9902">
                  <c:v>495100000000.06866</c:v>
                </c:pt>
                <c:pt idx="9903">
                  <c:v>495150000000.06866</c:v>
                </c:pt>
                <c:pt idx="9904">
                  <c:v>495200000000.06866</c:v>
                </c:pt>
                <c:pt idx="9905">
                  <c:v>495250000000.06885</c:v>
                </c:pt>
                <c:pt idx="9906">
                  <c:v>495300000000.06885</c:v>
                </c:pt>
                <c:pt idx="9907">
                  <c:v>495350000000.06891</c:v>
                </c:pt>
                <c:pt idx="9908">
                  <c:v>495400000000.06891</c:v>
                </c:pt>
                <c:pt idx="9909">
                  <c:v>495450000000.06897</c:v>
                </c:pt>
                <c:pt idx="9910">
                  <c:v>495500000000.06897</c:v>
                </c:pt>
                <c:pt idx="9911">
                  <c:v>495550000000.06897</c:v>
                </c:pt>
                <c:pt idx="9912">
                  <c:v>495600000000.06897</c:v>
                </c:pt>
                <c:pt idx="9913">
                  <c:v>495650000000.06897</c:v>
                </c:pt>
                <c:pt idx="9914">
                  <c:v>495700000000.06897</c:v>
                </c:pt>
                <c:pt idx="9915">
                  <c:v>495750000000.06897</c:v>
                </c:pt>
                <c:pt idx="9916">
                  <c:v>495800000000.06897</c:v>
                </c:pt>
                <c:pt idx="9917">
                  <c:v>495850000000.06915</c:v>
                </c:pt>
                <c:pt idx="9918">
                  <c:v>495900000000.06915</c:v>
                </c:pt>
                <c:pt idx="9919">
                  <c:v>495950000000.06915</c:v>
                </c:pt>
                <c:pt idx="9920">
                  <c:v>496000000000.06915</c:v>
                </c:pt>
                <c:pt idx="9921">
                  <c:v>496050000000.06915</c:v>
                </c:pt>
                <c:pt idx="9922">
                  <c:v>496100000000.06915</c:v>
                </c:pt>
                <c:pt idx="9923">
                  <c:v>496150000000.06915</c:v>
                </c:pt>
                <c:pt idx="9924">
                  <c:v>496200000000.06934</c:v>
                </c:pt>
                <c:pt idx="9925">
                  <c:v>496250000000.06934</c:v>
                </c:pt>
                <c:pt idx="9926">
                  <c:v>496300000000.0694</c:v>
                </c:pt>
                <c:pt idx="9927">
                  <c:v>496350000000.0694</c:v>
                </c:pt>
                <c:pt idx="9928">
                  <c:v>496400000000.0694</c:v>
                </c:pt>
                <c:pt idx="9929">
                  <c:v>496450000000.06946</c:v>
                </c:pt>
                <c:pt idx="9930">
                  <c:v>496500000000.06946</c:v>
                </c:pt>
                <c:pt idx="9931">
                  <c:v>496550000000.06946</c:v>
                </c:pt>
                <c:pt idx="9932">
                  <c:v>496600000000.06946</c:v>
                </c:pt>
                <c:pt idx="9933">
                  <c:v>496650000000.06946</c:v>
                </c:pt>
                <c:pt idx="9934">
                  <c:v>496700000000.06946</c:v>
                </c:pt>
                <c:pt idx="9935">
                  <c:v>496750000000.06946</c:v>
                </c:pt>
                <c:pt idx="9936">
                  <c:v>496800000000.06964</c:v>
                </c:pt>
                <c:pt idx="9937">
                  <c:v>496850000000.06964</c:v>
                </c:pt>
                <c:pt idx="9938">
                  <c:v>496900000000.06964</c:v>
                </c:pt>
                <c:pt idx="9939">
                  <c:v>496950000000.06964</c:v>
                </c:pt>
                <c:pt idx="9940">
                  <c:v>497000000000.06964</c:v>
                </c:pt>
                <c:pt idx="9941">
                  <c:v>497050000000.06964</c:v>
                </c:pt>
                <c:pt idx="9942">
                  <c:v>497100000000.06964</c:v>
                </c:pt>
                <c:pt idx="9943">
                  <c:v>497150000000.06964</c:v>
                </c:pt>
                <c:pt idx="9944">
                  <c:v>497200000000.06964</c:v>
                </c:pt>
                <c:pt idx="9945">
                  <c:v>497250000000.06964</c:v>
                </c:pt>
                <c:pt idx="9946">
                  <c:v>497300000000.06964</c:v>
                </c:pt>
                <c:pt idx="9947">
                  <c:v>497350000000.06964</c:v>
                </c:pt>
                <c:pt idx="9948">
                  <c:v>497400000000.06995</c:v>
                </c:pt>
                <c:pt idx="9949">
                  <c:v>497450000000.06995</c:v>
                </c:pt>
                <c:pt idx="9950">
                  <c:v>497500000000.07001</c:v>
                </c:pt>
                <c:pt idx="9951">
                  <c:v>497550000000.07001</c:v>
                </c:pt>
                <c:pt idx="9952">
                  <c:v>497600000000.07007</c:v>
                </c:pt>
                <c:pt idx="9953">
                  <c:v>497650000000.07007</c:v>
                </c:pt>
                <c:pt idx="9954">
                  <c:v>497700000000.07007</c:v>
                </c:pt>
                <c:pt idx="9955">
                  <c:v>497750000000.07013</c:v>
                </c:pt>
                <c:pt idx="9956">
                  <c:v>497800000000.07013</c:v>
                </c:pt>
                <c:pt idx="9957">
                  <c:v>497850000000.07019</c:v>
                </c:pt>
                <c:pt idx="9958">
                  <c:v>497900000000.07019</c:v>
                </c:pt>
                <c:pt idx="9959">
                  <c:v>497950000000.07019</c:v>
                </c:pt>
                <c:pt idx="9960">
                  <c:v>498000000000.07025</c:v>
                </c:pt>
                <c:pt idx="9961">
                  <c:v>498050000000.07025</c:v>
                </c:pt>
                <c:pt idx="9962">
                  <c:v>498100000000.07031</c:v>
                </c:pt>
                <c:pt idx="9963">
                  <c:v>498150000000.07031</c:v>
                </c:pt>
                <c:pt idx="9964">
                  <c:v>498200000000.07037</c:v>
                </c:pt>
                <c:pt idx="9965">
                  <c:v>498250000000.07037</c:v>
                </c:pt>
                <c:pt idx="9966">
                  <c:v>498300000000.07037</c:v>
                </c:pt>
                <c:pt idx="9967">
                  <c:v>498350000000.07043</c:v>
                </c:pt>
                <c:pt idx="9968">
                  <c:v>498400000000.07043</c:v>
                </c:pt>
                <c:pt idx="9969">
                  <c:v>498450000000.0705</c:v>
                </c:pt>
                <c:pt idx="9970">
                  <c:v>498500000000.0705</c:v>
                </c:pt>
                <c:pt idx="9971">
                  <c:v>498550000000.0705</c:v>
                </c:pt>
                <c:pt idx="9972">
                  <c:v>498600000000.07056</c:v>
                </c:pt>
                <c:pt idx="9973">
                  <c:v>498650000000.07056</c:v>
                </c:pt>
                <c:pt idx="9974">
                  <c:v>498700000000.07062</c:v>
                </c:pt>
                <c:pt idx="9975">
                  <c:v>498750000000.07062</c:v>
                </c:pt>
                <c:pt idx="9976">
                  <c:v>498800000000.07068</c:v>
                </c:pt>
                <c:pt idx="9977">
                  <c:v>498850000000.07068</c:v>
                </c:pt>
                <c:pt idx="9978">
                  <c:v>498900000000.07068</c:v>
                </c:pt>
                <c:pt idx="9979">
                  <c:v>498950000000.07074</c:v>
                </c:pt>
                <c:pt idx="9980">
                  <c:v>499000000000.07074</c:v>
                </c:pt>
                <c:pt idx="9981">
                  <c:v>499050000000.0708</c:v>
                </c:pt>
                <c:pt idx="9982">
                  <c:v>499100000000.0708</c:v>
                </c:pt>
                <c:pt idx="9983">
                  <c:v>499150000000.07086</c:v>
                </c:pt>
                <c:pt idx="9984">
                  <c:v>499200000000.07086</c:v>
                </c:pt>
                <c:pt idx="9985">
                  <c:v>499250000000.07086</c:v>
                </c:pt>
                <c:pt idx="9986">
                  <c:v>499300000000.07092</c:v>
                </c:pt>
                <c:pt idx="9987">
                  <c:v>499350000000.07092</c:v>
                </c:pt>
                <c:pt idx="9988">
                  <c:v>499400000000.07098</c:v>
                </c:pt>
                <c:pt idx="9989">
                  <c:v>499450000000.07098</c:v>
                </c:pt>
                <c:pt idx="9990">
                  <c:v>499500000000.07098</c:v>
                </c:pt>
                <c:pt idx="9991">
                  <c:v>499550000000.07104</c:v>
                </c:pt>
                <c:pt idx="9992">
                  <c:v>499600000000.07104</c:v>
                </c:pt>
                <c:pt idx="9993">
                  <c:v>499650000000.07111</c:v>
                </c:pt>
                <c:pt idx="9994">
                  <c:v>499700000000.07111</c:v>
                </c:pt>
                <c:pt idx="9995">
                  <c:v>499750000000.07117</c:v>
                </c:pt>
                <c:pt idx="9996">
                  <c:v>499800000000.07117</c:v>
                </c:pt>
                <c:pt idx="9997">
                  <c:v>499850000000.07117</c:v>
                </c:pt>
                <c:pt idx="9998">
                  <c:v>499900000000.07117</c:v>
                </c:pt>
                <c:pt idx="9999">
                  <c:v>499950000000.07117</c:v>
                </c:pt>
                <c:pt idx="10000">
                  <c:v>500000000000.07117</c:v>
                </c:pt>
                <c:pt idx="10001">
                  <c:v>500050000000.07117</c:v>
                </c:pt>
                <c:pt idx="10002">
                  <c:v>500100000000.07117</c:v>
                </c:pt>
                <c:pt idx="10003">
                  <c:v>500150000000.07135</c:v>
                </c:pt>
                <c:pt idx="10004">
                  <c:v>500200000000.07135</c:v>
                </c:pt>
                <c:pt idx="10005">
                  <c:v>500250000000.07141</c:v>
                </c:pt>
                <c:pt idx="10006">
                  <c:v>500300000000.07141</c:v>
                </c:pt>
                <c:pt idx="10007">
                  <c:v>500350000000.07147</c:v>
                </c:pt>
                <c:pt idx="10008">
                  <c:v>500400000000.07147</c:v>
                </c:pt>
                <c:pt idx="10009">
                  <c:v>500450000000.07147</c:v>
                </c:pt>
                <c:pt idx="10010">
                  <c:v>500500000000.07147</c:v>
                </c:pt>
                <c:pt idx="10011">
                  <c:v>500550000000.07147</c:v>
                </c:pt>
                <c:pt idx="10012">
                  <c:v>500600000000.07147</c:v>
                </c:pt>
                <c:pt idx="10013">
                  <c:v>500650000000.07147</c:v>
                </c:pt>
                <c:pt idx="10014">
                  <c:v>500700000000.07166</c:v>
                </c:pt>
                <c:pt idx="10015">
                  <c:v>500750000000.07166</c:v>
                </c:pt>
                <c:pt idx="10016">
                  <c:v>500800000000.07166</c:v>
                </c:pt>
                <c:pt idx="10017">
                  <c:v>500850000000.07166</c:v>
                </c:pt>
                <c:pt idx="10018">
                  <c:v>500900000000.07166</c:v>
                </c:pt>
                <c:pt idx="10019">
                  <c:v>500950000000.07166</c:v>
                </c:pt>
                <c:pt idx="10020">
                  <c:v>501000000000.07166</c:v>
                </c:pt>
                <c:pt idx="10021">
                  <c:v>501050000000.07166</c:v>
                </c:pt>
                <c:pt idx="10022">
                  <c:v>501100000000.07184</c:v>
                </c:pt>
                <c:pt idx="10023">
                  <c:v>501150000000.07184</c:v>
                </c:pt>
                <c:pt idx="10024">
                  <c:v>501200000000.0719</c:v>
                </c:pt>
                <c:pt idx="10025">
                  <c:v>501250000000.0719</c:v>
                </c:pt>
                <c:pt idx="10026">
                  <c:v>501300000000.07196</c:v>
                </c:pt>
                <c:pt idx="10027">
                  <c:v>501350000000.07196</c:v>
                </c:pt>
                <c:pt idx="10028">
                  <c:v>501400000000.07196</c:v>
                </c:pt>
                <c:pt idx="10029">
                  <c:v>501450000000.07202</c:v>
                </c:pt>
                <c:pt idx="10030">
                  <c:v>501500000000.07202</c:v>
                </c:pt>
                <c:pt idx="10031">
                  <c:v>501550000000.07208</c:v>
                </c:pt>
                <c:pt idx="10032">
                  <c:v>501600000000.07208</c:v>
                </c:pt>
                <c:pt idx="10033">
                  <c:v>501650000000.07208</c:v>
                </c:pt>
                <c:pt idx="10034">
                  <c:v>501700000000.0722</c:v>
                </c:pt>
                <c:pt idx="10035">
                  <c:v>501750000000.0722</c:v>
                </c:pt>
                <c:pt idx="10036">
                  <c:v>501800000000.0722</c:v>
                </c:pt>
                <c:pt idx="10037">
                  <c:v>501850000000.0722</c:v>
                </c:pt>
                <c:pt idx="10038">
                  <c:v>501900000000.07227</c:v>
                </c:pt>
                <c:pt idx="10039">
                  <c:v>501950000000.07227</c:v>
                </c:pt>
                <c:pt idx="10040">
                  <c:v>502000000000.07227</c:v>
                </c:pt>
                <c:pt idx="10041">
                  <c:v>502050000000.07233</c:v>
                </c:pt>
                <c:pt idx="10042">
                  <c:v>502100000000.07233</c:v>
                </c:pt>
                <c:pt idx="10043">
                  <c:v>502150000000.07239</c:v>
                </c:pt>
                <c:pt idx="10044">
                  <c:v>502200000000.07239</c:v>
                </c:pt>
                <c:pt idx="10045">
                  <c:v>502250000000.07251</c:v>
                </c:pt>
                <c:pt idx="10046">
                  <c:v>502300000000.07251</c:v>
                </c:pt>
                <c:pt idx="10047">
                  <c:v>502350000000.07251</c:v>
                </c:pt>
                <c:pt idx="10048">
                  <c:v>502400000000.07251</c:v>
                </c:pt>
                <c:pt idx="10049">
                  <c:v>502450000000.07251</c:v>
                </c:pt>
                <c:pt idx="10050">
                  <c:v>502500000000.07257</c:v>
                </c:pt>
                <c:pt idx="10051">
                  <c:v>502550000000.07257</c:v>
                </c:pt>
                <c:pt idx="10052">
                  <c:v>502600000000.07257</c:v>
                </c:pt>
                <c:pt idx="10053">
                  <c:v>502650000000.07263</c:v>
                </c:pt>
                <c:pt idx="10054">
                  <c:v>502700000000.07263</c:v>
                </c:pt>
                <c:pt idx="10055">
                  <c:v>502750000000.07269</c:v>
                </c:pt>
                <c:pt idx="10056">
                  <c:v>502800000000.07269</c:v>
                </c:pt>
                <c:pt idx="10057">
                  <c:v>502850000000.07275</c:v>
                </c:pt>
                <c:pt idx="10058">
                  <c:v>502900000000.07275</c:v>
                </c:pt>
                <c:pt idx="10059">
                  <c:v>502950000000.07275</c:v>
                </c:pt>
                <c:pt idx="10060">
                  <c:v>503000000000.07281</c:v>
                </c:pt>
                <c:pt idx="10061">
                  <c:v>503050000000.07281</c:v>
                </c:pt>
                <c:pt idx="10062">
                  <c:v>503100000000.07288</c:v>
                </c:pt>
                <c:pt idx="10063">
                  <c:v>503150000000.07288</c:v>
                </c:pt>
                <c:pt idx="10064">
                  <c:v>503200000000.07288</c:v>
                </c:pt>
                <c:pt idx="10065">
                  <c:v>503250000000.073</c:v>
                </c:pt>
                <c:pt idx="10066">
                  <c:v>503300000000.073</c:v>
                </c:pt>
                <c:pt idx="10067">
                  <c:v>503350000000.073</c:v>
                </c:pt>
                <c:pt idx="10068">
                  <c:v>503400000000.073</c:v>
                </c:pt>
                <c:pt idx="10069">
                  <c:v>503450000000.07306</c:v>
                </c:pt>
                <c:pt idx="10070">
                  <c:v>503500000000.07306</c:v>
                </c:pt>
                <c:pt idx="10071">
                  <c:v>503550000000.07306</c:v>
                </c:pt>
                <c:pt idx="10072">
                  <c:v>503600000000.07312</c:v>
                </c:pt>
                <c:pt idx="10073">
                  <c:v>503650000000.07312</c:v>
                </c:pt>
                <c:pt idx="10074">
                  <c:v>503700000000.07318</c:v>
                </c:pt>
                <c:pt idx="10075">
                  <c:v>503750000000.07318</c:v>
                </c:pt>
                <c:pt idx="10076">
                  <c:v>503800000000.07318</c:v>
                </c:pt>
                <c:pt idx="10077">
                  <c:v>503850000000.07324</c:v>
                </c:pt>
                <c:pt idx="10078">
                  <c:v>503900000000.07324</c:v>
                </c:pt>
                <c:pt idx="10079">
                  <c:v>503950000000.0733</c:v>
                </c:pt>
                <c:pt idx="10080">
                  <c:v>504000000000.0733</c:v>
                </c:pt>
                <c:pt idx="10081">
                  <c:v>504050000000.07336</c:v>
                </c:pt>
                <c:pt idx="10082">
                  <c:v>504100000000.07336</c:v>
                </c:pt>
                <c:pt idx="10083">
                  <c:v>504150000000.07336</c:v>
                </c:pt>
                <c:pt idx="10084">
                  <c:v>504200000000.07343</c:v>
                </c:pt>
                <c:pt idx="10085">
                  <c:v>504250000000.07343</c:v>
                </c:pt>
                <c:pt idx="10086">
                  <c:v>504300000000.07349</c:v>
                </c:pt>
                <c:pt idx="10087">
                  <c:v>504350000000.07349</c:v>
                </c:pt>
                <c:pt idx="10088">
                  <c:v>504400000000.07355</c:v>
                </c:pt>
                <c:pt idx="10089">
                  <c:v>504450000000.07355</c:v>
                </c:pt>
                <c:pt idx="10090">
                  <c:v>504500000000.07355</c:v>
                </c:pt>
                <c:pt idx="10091">
                  <c:v>504550000000.07361</c:v>
                </c:pt>
                <c:pt idx="10092">
                  <c:v>504600000000.07361</c:v>
                </c:pt>
                <c:pt idx="10093">
                  <c:v>504650000000.07367</c:v>
                </c:pt>
                <c:pt idx="10094">
                  <c:v>504700000000.07367</c:v>
                </c:pt>
                <c:pt idx="10095">
                  <c:v>504750000000.07367</c:v>
                </c:pt>
                <c:pt idx="10096">
                  <c:v>504800000000.07367</c:v>
                </c:pt>
                <c:pt idx="10097">
                  <c:v>504850000000.07367</c:v>
                </c:pt>
                <c:pt idx="10098">
                  <c:v>504900000000.07367</c:v>
                </c:pt>
                <c:pt idx="10099">
                  <c:v>504950000000.07367</c:v>
                </c:pt>
                <c:pt idx="10100">
                  <c:v>505000000000.07385</c:v>
                </c:pt>
                <c:pt idx="10101">
                  <c:v>505050000000.07385</c:v>
                </c:pt>
                <c:pt idx="10102">
                  <c:v>505100000000.07385</c:v>
                </c:pt>
                <c:pt idx="10103">
                  <c:v>505150000000.07391</c:v>
                </c:pt>
                <c:pt idx="10104">
                  <c:v>505200000000.07391</c:v>
                </c:pt>
                <c:pt idx="10105">
                  <c:v>505250000000.07397</c:v>
                </c:pt>
                <c:pt idx="10106">
                  <c:v>505300000000.07397</c:v>
                </c:pt>
                <c:pt idx="10107">
                  <c:v>505350000000.07397</c:v>
                </c:pt>
                <c:pt idx="10108">
                  <c:v>505400000000.07422</c:v>
                </c:pt>
                <c:pt idx="10109">
                  <c:v>505450000000.07422</c:v>
                </c:pt>
                <c:pt idx="10110">
                  <c:v>505500000000.07422</c:v>
                </c:pt>
                <c:pt idx="10111">
                  <c:v>505550000000.07422</c:v>
                </c:pt>
                <c:pt idx="10112">
                  <c:v>505600000000.07422</c:v>
                </c:pt>
                <c:pt idx="10113">
                  <c:v>505650000000.07422</c:v>
                </c:pt>
                <c:pt idx="10114">
                  <c:v>505700000000.07422</c:v>
                </c:pt>
                <c:pt idx="10115">
                  <c:v>505750000000.07422</c:v>
                </c:pt>
                <c:pt idx="10116">
                  <c:v>505800000000.07422</c:v>
                </c:pt>
                <c:pt idx="10117">
                  <c:v>505850000000.07428</c:v>
                </c:pt>
                <c:pt idx="10118">
                  <c:v>505900000000.07428</c:v>
                </c:pt>
                <c:pt idx="10119">
                  <c:v>505950000000.07452</c:v>
                </c:pt>
                <c:pt idx="10120">
                  <c:v>506000000000.07452</c:v>
                </c:pt>
                <c:pt idx="10121">
                  <c:v>506050000000.07452</c:v>
                </c:pt>
                <c:pt idx="10122">
                  <c:v>506100000000.07452</c:v>
                </c:pt>
                <c:pt idx="10123">
                  <c:v>506150000000.07452</c:v>
                </c:pt>
                <c:pt idx="10124">
                  <c:v>506200000000.07452</c:v>
                </c:pt>
                <c:pt idx="10125">
                  <c:v>506250000000.07452</c:v>
                </c:pt>
                <c:pt idx="10126">
                  <c:v>506300000000.07452</c:v>
                </c:pt>
                <c:pt idx="10127">
                  <c:v>506350000000.07452</c:v>
                </c:pt>
                <c:pt idx="10128">
                  <c:v>506400000000.07452</c:v>
                </c:pt>
                <c:pt idx="10129">
                  <c:v>506450000000.07458</c:v>
                </c:pt>
                <c:pt idx="10130">
                  <c:v>506500000000.07458</c:v>
                </c:pt>
                <c:pt idx="10131">
                  <c:v>506550000000.07471</c:v>
                </c:pt>
                <c:pt idx="10132">
                  <c:v>506600000000.07471</c:v>
                </c:pt>
                <c:pt idx="10133">
                  <c:v>506650000000.07471</c:v>
                </c:pt>
                <c:pt idx="10134">
                  <c:v>506700000000.07471</c:v>
                </c:pt>
                <c:pt idx="10135">
                  <c:v>506750000000.07471</c:v>
                </c:pt>
                <c:pt idx="10136">
                  <c:v>506800000000.07477</c:v>
                </c:pt>
                <c:pt idx="10137">
                  <c:v>506850000000.07477</c:v>
                </c:pt>
                <c:pt idx="10138">
                  <c:v>506900000000.07477</c:v>
                </c:pt>
                <c:pt idx="10139">
                  <c:v>506950000000.07483</c:v>
                </c:pt>
                <c:pt idx="10140">
                  <c:v>507000000000.07483</c:v>
                </c:pt>
                <c:pt idx="10141">
                  <c:v>507050000000.07489</c:v>
                </c:pt>
                <c:pt idx="10142">
                  <c:v>507100000000.07489</c:v>
                </c:pt>
                <c:pt idx="10143">
                  <c:v>507150000000.07501</c:v>
                </c:pt>
                <c:pt idx="10144">
                  <c:v>507200000000.07501</c:v>
                </c:pt>
                <c:pt idx="10145">
                  <c:v>507250000000.07501</c:v>
                </c:pt>
                <c:pt idx="10146">
                  <c:v>507300000000.07501</c:v>
                </c:pt>
                <c:pt idx="10147">
                  <c:v>507350000000.07501</c:v>
                </c:pt>
                <c:pt idx="10148">
                  <c:v>507400000000.07507</c:v>
                </c:pt>
                <c:pt idx="10149">
                  <c:v>507450000000.07507</c:v>
                </c:pt>
                <c:pt idx="10150">
                  <c:v>507500000000.07513</c:v>
                </c:pt>
                <c:pt idx="10151">
                  <c:v>507550000000.07513</c:v>
                </c:pt>
                <c:pt idx="10152">
                  <c:v>507600000000.07513</c:v>
                </c:pt>
                <c:pt idx="10153">
                  <c:v>507650000000.0752</c:v>
                </c:pt>
                <c:pt idx="10154">
                  <c:v>507700000000.0752</c:v>
                </c:pt>
                <c:pt idx="10155">
                  <c:v>507750000000.07526</c:v>
                </c:pt>
                <c:pt idx="10156">
                  <c:v>507800000000.07526</c:v>
                </c:pt>
                <c:pt idx="10157">
                  <c:v>507850000000.07526</c:v>
                </c:pt>
                <c:pt idx="10158">
                  <c:v>507900000000.07532</c:v>
                </c:pt>
                <c:pt idx="10159">
                  <c:v>507950000000.07532</c:v>
                </c:pt>
                <c:pt idx="10160">
                  <c:v>508000000000.07538</c:v>
                </c:pt>
                <c:pt idx="10161">
                  <c:v>508050000000.07538</c:v>
                </c:pt>
                <c:pt idx="10162">
                  <c:v>508100000000.0755</c:v>
                </c:pt>
                <c:pt idx="10163">
                  <c:v>508150000000.0755</c:v>
                </c:pt>
                <c:pt idx="10164">
                  <c:v>508200000000.0755</c:v>
                </c:pt>
                <c:pt idx="10165">
                  <c:v>508250000000.0755</c:v>
                </c:pt>
                <c:pt idx="10166">
                  <c:v>508300000000.0755</c:v>
                </c:pt>
                <c:pt idx="10167">
                  <c:v>508350000000.07556</c:v>
                </c:pt>
                <c:pt idx="10168">
                  <c:v>508400000000.07556</c:v>
                </c:pt>
                <c:pt idx="10169">
                  <c:v>508450000000.07556</c:v>
                </c:pt>
                <c:pt idx="10170">
                  <c:v>508500000000.07562</c:v>
                </c:pt>
                <c:pt idx="10171">
                  <c:v>508550000000.07562</c:v>
                </c:pt>
                <c:pt idx="10172">
                  <c:v>508600000000.07568</c:v>
                </c:pt>
                <c:pt idx="10173">
                  <c:v>508650000000.07568</c:v>
                </c:pt>
                <c:pt idx="10174">
                  <c:v>508700000000.07574</c:v>
                </c:pt>
                <c:pt idx="10175">
                  <c:v>508750000000.07574</c:v>
                </c:pt>
                <c:pt idx="10176">
                  <c:v>508800000000.07574</c:v>
                </c:pt>
                <c:pt idx="10177">
                  <c:v>508850000000.07581</c:v>
                </c:pt>
                <c:pt idx="10178">
                  <c:v>508900000000.07581</c:v>
                </c:pt>
                <c:pt idx="10179">
                  <c:v>508950000000.07587</c:v>
                </c:pt>
                <c:pt idx="10180">
                  <c:v>509000000000.07587</c:v>
                </c:pt>
                <c:pt idx="10181">
                  <c:v>509050000000.07593</c:v>
                </c:pt>
                <c:pt idx="10182">
                  <c:v>509100000000.07593</c:v>
                </c:pt>
                <c:pt idx="10183">
                  <c:v>509150000000.07593</c:v>
                </c:pt>
                <c:pt idx="10184">
                  <c:v>509200000000.07599</c:v>
                </c:pt>
                <c:pt idx="10185">
                  <c:v>509250000000.07599</c:v>
                </c:pt>
                <c:pt idx="10186">
                  <c:v>509300000000.07605</c:v>
                </c:pt>
                <c:pt idx="10187">
                  <c:v>509350000000.07605</c:v>
                </c:pt>
                <c:pt idx="10188">
                  <c:v>509400000000.07605</c:v>
                </c:pt>
                <c:pt idx="10189">
                  <c:v>509450000000.07611</c:v>
                </c:pt>
                <c:pt idx="10190">
                  <c:v>509500000000.07611</c:v>
                </c:pt>
                <c:pt idx="10191">
                  <c:v>509550000000.07617</c:v>
                </c:pt>
                <c:pt idx="10192">
                  <c:v>509600000000.07617</c:v>
                </c:pt>
                <c:pt idx="10193">
                  <c:v>509650000000.07617</c:v>
                </c:pt>
                <c:pt idx="10194">
                  <c:v>509700000000.07617</c:v>
                </c:pt>
                <c:pt idx="10195">
                  <c:v>509750000000.07617</c:v>
                </c:pt>
                <c:pt idx="10196">
                  <c:v>509800000000.07617</c:v>
                </c:pt>
                <c:pt idx="10197">
                  <c:v>509850000000.07617</c:v>
                </c:pt>
                <c:pt idx="10198">
                  <c:v>509900000000.07635</c:v>
                </c:pt>
                <c:pt idx="10199">
                  <c:v>509950000000.07635</c:v>
                </c:pt>
                <c:pt idx="10200">
                  <c:v>510000000000.07635</c:v>
                </c:pt>
                <c:pt idx="10201">
                  <c:v>510050000000.07642</c:v>
                </c:pt>
                <c:pt idx="10202">
                  <c:v>510100000000.07642</c:v>
                </c:pt>
                <c:pt idx="10203">
                  <c:v>510150000000.07648</c:v>
                </c:pt>
                <c:pt idx="10204">
                  <c:v>510200000000.07648</c:v>
                </c:pt>
                <c:pt idx="10205">
                  <c:v>510250000000.07654</c:v>
                </c:pt>
                <c:pt idx="10206">
                  <c:v>510300000000.07654</c:v>
                </c:pt>
                <c:pt idx="10207">
                  <c:v>510350000000.07654</c:v>
                </c:pt>
                <c:pt idx="10208">
                  <c:v>510400000000.0766</c:v>
                </c:pt>
                <c:pt idx="10209">
                  <c:v>510450000000.0766</c:v>
                </c:pt>
                <c:pt idx="10210">
                  <c:v>510500000000.07666</c:v>
                </c:pt>
                <c:pt idx="10211">
                  <c:v>510550000000.07666</c:v>
                </c:pt>
                <c:pt idx="10212">
                  <c:v>510600000000.07666</c:v>
                </c:pt>
                <c:pt idx="10213">
                  <c:v>510650000000.07666</c:v>
                </c:pt>
                <c:pt idx="10214">
                  <c:v>510700000000.07666</c:v>
                </c:pt>
                <c:pt idx="10215">
                  <c:v>510750000000.07666</c:v>
                </c:pt>
                <c:pt idx="10216">
                  <c:v>510800000000.07666</c:v>
                </c:pt>
                <c:pt idx="10217">
                  <c:v>510850000000.07684</c:v>
                </c:pt>
                <c:pt idx="10218">
                  <c:v>510900000000.07684</c:v>
                </c:pt>
                <c:pt idx="10219">
                  <c:v>510950000000.07684</c:v>
                </c:pt>
                <c:pt idx="10220">
                  <c:v>511000000000.0769</c:v>
                </c:pt>
                <c:pt idx="10221">
                  <c:v>511050000000.0769</c:v>
                </c:pt>
                <c:pt idx="10222">
                  <c:v>511100000000.07697</c:v>
                </c:pt>
                <c:pt idx="10223">
                  <c:v>511150000000.07697</c:v>
                </c:pt>
                <c:pt idx="10224">
                  <c:v>511200000000.07703</c:v>
                </c:pt>
                <c:pt idx="10225">
                  <c:v>511250000000.07703</c:v>
                </c:pt>
                <c:pt idx="10226">
                  <c:v>511300000000.07703</c:v>
                </c:pt>
                <c:pt idx="10227">
                  <c:v>511350000000.07709</c:v>
                </c:pt>
                <c:pt idx="10228">
                  <c:v>511400000000.07709</c:v>
                </c:pt>
                <c:pt idx="10229">
                  <c:v>511450000000.07721</c:v>
                </c:pt>
                <c:pt idx="10230">
                  <c:v>511500000000.07721</c:v>
                </c:pt>
                <c:pt idx="10231">
                  <c:v>511550000000.07721</c:v>
                </c:pt>
                <c:pt idx="10232">
                  <c:v>511600000000.07721</c:v>
                </c:pt>
                <c:pt idx="10233">
                  <c:v>511650000000.07721</c:v>
                </c:pt>
                <c:pt idx="10234">
                  <c:v>511700000000.07727</c:v>
                </c:pt>
                <c:pt idx="10235">
                  <c:v>511750000000.07727</c:v>
                </c:pt>
                <c:pt idx="10236">
                  <c:v>511800000000.07733</c:v>
                </c:pt>
                <c:pt idx="10237">
                  <c:v>511850000000.07733</c:v>
                </c:pt>
                <c:pt idx="10238">
                  <c:v>511900000000.07733</c:v>
                </c:pt>
                <c:pt idx="10239">
                  <c:v>511950000000.07739</c:v>
                </c:pt>
                <c:pt idx="10240">
                  <c:v>512000000000.07739</c:v>
                </c:pt>
                <c:pt idx="10241">
                  <c:v>512050000000.07751</c:v>
                </c:pt>
                <c:pt idx="10242">
                  <c:v>512100000000.07751</c:v>
                </c:pt>
                <c:pt idx="10243">
                  <c:v>512150000000.07751</c:v>
                </c:pt>
                <c:pt idx="10244">
                  <c:v>512200000000.07751</c:v>
                </c:pt>
                <c:pt idx="10245">
                  <c:v>512250000000.07751</c:v>
                </c:pt>
                <c:pt idx="10246">
                  <c:v>512300000000.07758</c:v>
                </c:pt>
                <c:pt idx="10247">
                  <c:v>512350000000.07758</c:v>
                </c:pt>
                <c:pt idx="10248">
                  <c:v>512400000000.0777</c:v>
                </c:pt>
                <c:pt idx="10249">
                  <c:v>512450000000.0777</c:v>
                </c:pt>
                <c:pt idx="10250">
                  <c:v>512500000000.0777</c:v>
                </c:pt>
                <c:pt idx="10251">
                  <c:v>512550000000.0777</c:v>
                </c:pt>
                <c:pt idx="10252">
                  <c:v>512600000000.0777</c:v>
                </c:pt>
                <c:pt idx="10253">
                  <c:v>512650000000.07776</c:v>
                </c:pt>
                <c:pt idx="10254">
                  <c:v>512700000000.07776</c:v>
                </c:pt>
                <c:pt idx="10255">
                  <c:v>512750000000.07782</c:v>
                </c:pt>
                <c:pt idx="10256">
                  <c:v>512800000000.07782</c:v>
                </c:pt>
                <c:pt idx="10257">
                  <c:v>512850000000.07782</c:v>
                </c:pt>
                <c:pt idx="10258">
                  <c:v>512900000000.07788</c:v>
                </c:pt>
                <c:pt idx="10259">
                  <c:v>512950000000.07788</c:v>
                </c:pt>
                <c:pt idx="10260">
                  <c:v>513000000000.078</c:v>
                </c:pt>
                <c:pt idx="10261">
                  <c:v>513050000000.078</c:v>
                </c:pt>
                <c:pt idx="10262">
                  <c:v>513100000000.078</c:v>
                </c:pt>
                <c:pt idx="10263">
                  <c:v>513150000000.078</c:v>
                </c:pt>
                <c:pt idx="10264">
                  <c:v>513200000000.078</c:v>
                </c:pt>
                <c:pt idx="10265">
                  <c:v>513250000000.07806</c:v>
                </c:pt>
                <c:pt idx="10266">
                  <c:v>513300000000.07806</c:v>
                </c:pt>
                <c:pt idx="10267">
                  <c:v>513350000000.07812</c:v>
                </c:pt>
                <c:pt idx="10268">
                  <c:v>513400000000.07812</c:v>
                </c:pt>
                <c:pt idx="10269">
                  <c:v>513450000000.07812</c:v>
                </c:pt>
                <c:pt idx="10270">
                  <c:v>513500000000.07819</c:v>
                </c:pt>
                <c:pt idx="10271">
                  <c:v>513550000000.07819</c:v>
                </c:pt>
                <c:pt idx="10272">
                  <c:v>513600000000.07825</c:v>
                </c:pt>
                <c:pt idx="10273">
                  <c:v>513650000000.07825</c:v>
                </c:pt>
                <c:pt idx="10274">
                  <c:v>513700000000.07825</c:v>
                </c:pt>
                <c:pt idx="10275">
                  <c:v>513750000000.07831</c:v>
                </c:pt>
                <c:pt idx="10276">
                  <c:v>513800000000.07831</c:v>
                </c:pt>
                <c:pt idx="10277">
                  <c:v>513850000000.07837</c:v>
                </c:pt>
                <c:pt idx="10278">
                  <c:v>513900000000.07837</c:v>
                </c:pt>
                <c:pt idx="10279">
                  <c:v>513950000000.07843</c:v>
                </c:pt>
                <c:pt idx="10280">
                  <c:v>514000000000.07843</c:v>
                </c:pt>
                <c:pt idx="10281">
                  <c:v>514050000000.07843</c:v>
                </c:pt>
                <c:pt idx="10282">
                  <c:v>514100000000.07849</c:v>
                </c:pt>
                <c:pt idx="10283">
                  <c:v>514150000000.07849</c:v>
                </c:pt>
                <c:pt idx="10284">
                  <c:v>514200000000.07855</c:v>
                </c:pt>
                <c:pt idx="10285">
                  <c:v>514250000000.07855</c:v>
                </c:pt>
                <c:pt idx="10286">
                  <c:v>514300000000.07861</c:v>
                </c:pt>
                <c:pt idx="10287">
                  <c:v>514350000000.07861</c:v>
                </c:pt>
                <c:pt idx="10288">
                  <c:v>514400000000.07861</c:v>
                </c:pt>
                <c:pt idx="10289">
                  <c:v>514450000000.07867</c:v>
                </c:pt>
                <c:pt idx="10290">
                  <c:v>514500000000.07867</c:v>
                </c:pt>
                <c:pt idx="10291">
                  <c:v>514550000000.07874</c:v>
                </c:pt>
                <c:pt idx="10292">
                  <c:v>514600000000.07874</c:v>
                </c:pt>
                <c:pt idx="10293">
                  <c:v>514650000000.07874</c:v>
                </c:pt>
                <c:pt idx="10294">
                  <c:v>514700000000.0788</c:v>
                </c:pt>
                <c:pt idx="10295">
                  <c:v>514750000000.0788</c:v>
                </c:pt>
                <c:pt idx="10296">
                  <c:v>514800000000.07886</c:v>
                </c:pt>
                <c:pt idx="10297">
                  <c:v>514850000000.07886</c:v>
                </c:pt>
                <c:pt idx="10298">
                  <c:v>514900000000.07892</c:v>
                </c:pt>
                <c:pt idx="10299">
                  <c:v>514950000000.07892</c:v>
                </c:pt>
                <c:pt idx="10300">
                  <c:v>515000000000.07892</c:v>
                </c:pt>
                <c:pt idx="10301">
                  <c:v>515050000000.07898</c:v>
                </c:pt>
                <c:pt idx="10302">
                  <c:v>515100000000.07898</c:v>
                </c:pt>
                <c:pt idx="10303">
                  <c:v>515150000000.07904</c:v>
                </c:pt>
                <c:pt idx="10304">
                  <c:v>515200000000.07904</c:v>
                </c:pt>
                <c:pt idx="10305">
                  <c:v>515250000000.07904</c:v>
                </c:pt>
                <c:pt idx="10306">
                  <c:v>515300000000.0791</c:v>
                </c:pt>
                <c:pt idx="10307">
                  <c:v>515350000000.0791</c:v>
                </c:pt>
                <c:pt idx="10308">
                  <c:v>515400000000.07916</c:v>
                </c:pt>
                <c:pt idx="10309">
                  <c:v>515450000000.07916</c:v>
                </c:pt>
                <c:pt idx="10310">
                  <c:v>515500000000.07916</c:v>
                </c:pt>
                <c:pt idx="10311">
                  <c:v>515550000000.07916</c:v>
                </c:pt>
                <c:pt idx="10312">
                  <c:v>515600000000.07916</c:v>
                </c:pt>
                <c:pt idx="10313">
                  <c:v>515650000000.07916</c:v>
                </c:pt>
                <c:pt idx="10314">
                  <c:v>515700000000.07916</c:v>
                </c:pt>
                <c:pt idx="10315">
                  <c:v>515750000000.07935</c:v>
                </c:pt>
                <c:pt idx="10316">
                  <c:v>515800000000.07935</c:v>
                </c:pt>
                <c:pt idx="10317">
                  <c:v>515850000000.07935</c:v>
                </c:pt>
                <c:pt idx="10318">
                  <c:v>515900000000.07941</c:v>
                </c:pt>
                <c:pt idx="10319">
                  <c:v>515950000000.07941</c:v>
                </c:pt>
                <c:pt idx="10320">
                  <c:v>516000000000.07947</c:v>
                </c:pt>
                <c:pt idx="10321">
                  <c:v>516050000000.07947</c:v>
                </c:pt>
                <c:pt idx="10322">
                  <c:v>516100000000.07947</c:v>
                </c:pt>
                <c:pt idx="10323">
                  <c:v>516150000000.07947</c:v>
                </c:pt>
                <c:pt idx="10324">
                  <c:v>516200000000.07947</c:v>
                </c:pt>
                <c:pt idx="10325">
                  <c:v>516250000000.07947</c:v>
                </c:pt>
                <c:pt idx="10326">
                  <c:v>516300000000.07947</c:v>
                </c:pt>
                <c:pt idx="10327">
                  <c:v>516350000000.07965</c:v>
                </c:pt>
                <c:pt idx="10328">
                  <c:v>516400000000.07965</c:v>
                </c:pt>
                <c:pt idx="10329">
                  <c:v>516450000000.07965</c:v>
                </c:pt>
                <c:pt idx="10330">
                  <c:v>516500000000.07965</c:v>
                </c:pt>
                <c:pt idx="10331">
                  <c:v>516550000000.07965</c:v>
                </c:pt>
                <c:pt idx="10332">
                  <c:v>516600000000.07965</c:v>
                </c:pt>
                <c:pt idx="10333">
                  <c:v>516650000000.07965</c:v>
                </c:pt>
                <c:pt idx="10334">
                  <c:v>516700000000.07965</c:v>
                </c:pt>
                <c:pt idx="10335">
                  <c:v>516750000000.07965</c:v>
                </c:pt>
                <c:pt idx="10336">
                  <c:v>516800000000.07965</c:v>
                </c:pt>
                <c:pt idx="10337">
                  <c:v>516850000000.0799</c:v>
                </c:pt>
                <c:pt idx="10338">
                  <c:v>516900000000.0799</c:v>
                </c:pt>
                <c:pt idx="10339">
                  <c:v>516950000000.07996</c:v>
                </c:pt>
                <c:pt idx="10340">
                  <c:v>517000000000.07996</c:v>
                </c:pt>
                <c:pt idx="10341">
                  <c:v>517050000000.08002</c:v>
                </c:pt>
                <c:pt idx="10342">
                  <c:v>517100000000.08002</c:v>
                </c:pt>
                <c:pt idx="10343">
                  <c:v>517150000000.08002</c:v>
                </c:pt>
                <c:pt idx="10344">
                  <c:v>517200000000.08008</c:v>
                </c:pt>
                <c:pt idx="10345">
                  <c:v>517250000000.08008</c:v>
                </c:pt>
                <c:pt idx="10346">
                  <c:v>517300000000.0802</c:v>
                </c:pt>
                <c:pt idx="10347">
                  <c:v>517350000000.0802</c:v>
                </c:pt>
                <c:pt idx="10348">
                  <c:v>517400000000.0802</c:v>
                </c:pt>
                <c:pt idx="10349">
                  <c:v>517450000000.0802</c:v>
                </c:pt>
                <c:pt idx="10350">
                  <c:v>517500000000.0802</c:v>
                </c:pt>
                <c:pt idx="10351">
                  <c:v>517550000000.08026</c:v>
                </c:pt>
                <c:pt idx="10352">
                  <c:v>517600000000.08026</c:v>
                </c:pt>
                <c:pt idx="10353">
                  <c:v>517650000000.08032</c:v>
                </c:pt>
                <c:pt idx="10354">
                  <c:v>517700000000.08032</c:v>
                </c:pt>
                <c:pt idx="10355">
                  <c:v>517750000000.08032</c:v>
                </c:pt>
                <c:pt idx="10356">
                  <c:v>517800000000.08038</c:v>
                </c:pt>
                <c:pt idx="10357">
                  <c:v>517850000000.08038</c:v>
                </c:pt>
                <c:pt idx="10358">
                  <c:v>517900000000.08051</c:v>
                </c:pt>
                <c:pt idx="10359">
                  <c:v>517950000000.08051</c:v>
                </c:pt>
                <c:pt idx="10360">
                  <c:v>518000000000.08051</c:v>
                </c:pt>
                <c:pt idx="10361">
                  <c:v>518050000000.08051</c:v>
                </c:pt>
                <c:pt idx="10362">
                  <c:v>518100000000.08051</c:v>
                </c:pt>
                <c:pt idx="10363">
                  <c:v>518150000000.08057</c:v>
                </c:pt>
                <c:pt idx="10364">
                  <c:v>518200000000.08057</c:v>
                </c:pt>
                <c:pt idx="10365">
                  <c:v>518250000000.08063</c:v>
                </c:pt>
                <c:pt idx="10366">
                  <c:v>518300000000.08063</c:v>
                </c:pt>
                <c:pt idx="10367">
                  <c:v>518350000000.08063</c:v>
                </c:pt>
                <c:pt idx="10368">
                  <c:v>518400000000.08069</c:v>
                </c:pt>
                <c:pt idx="10369">
                  <c:v>518450000000.08069</c:v>
                </c:pt>
                <c:pt idx="10370">
                  <c:v>518500000000.08075</c:v>
                </c:pt>
                <c:pt idx="10371">
                  <c:v>518550000000.08075</c:v>
                </c:pt>
                <c:pt idx="10372">
                  <c:v>518600000000.08081</c:v>
                </c:pt>
                <c:pt idx="10373">
                  <c:v>518650000000.08081</c:v>
                </c:pt>
                <c:pt idx="10374">
                  <c:v>518700000000.08081</c:v>
                </c:pt>
                <c:pt idx="10375">
                  <c:v>518750000000.08087</c:v>
                </c:pt>
                <c:pt idx="10376">
                  <c:v>518800000000.08087</c:v>
                </c:pt>
                <c:pt idx="10377">
                  <c:v>518850000000.08093</c:v>
                </c:pt>
                <c:pt idx="10378">
                  <c:v>518900000000.08093</c:v>
                </c:pt>
                <c:pt idx="10379">
                  <c:v>518950000000.08093</c:v>
                </c:pt>
                <c:pt idx="10380">
                  <c:v>519000000000.08099</c:v>
                </c:pt>
                <c:pt idx="10381">
                  <c:v>519050000000.08099</c:v>
                </c:pt>
                <c:pt idx="10382">
                  <c:v>519100000000.08105</c:v>
                </c:pt>
                <c:pt idx="10383">
                  <c:v>519150000000.08105</c:v>
                </c:pt>
                <c:pt idx="10384">
                  <c:v>519200000000.08112</c:v>
                </c:pt>
                <c:pt idx="10385">
                  <c:v>519250000000.08112</c:v>
                </c:pt>
                <c:pt idx="10386">
                  <c:v>519300000000.08112</c:v>
                </c:pt>
                <c:pt idx="10387">
                  <c:v>519350000000.08118</c:v>
                </c:pt>
                <c:pt idx="10388">
                  <c:v>519400000000.08118</c:v>
                </c:pt>
                <c:pt idx="10389">
                  <c:v>519450000000.08124</c:v>
                </c:pt>
                <c:pt idx="10390">
                  <c:v>519500000000.08124</c:v>
                </c:pt>
                <c:pt idx="10391">
                  <c:v>519550000000.0813</c:v>
                </c:pt>
                <c:pt idx="10392">
                  <c:v>519600000000.0813</c:v>
                </c:pt>
                <c:pt idx="10393">
                  <c:v>519650000000.0813</c:v>
                </c:pt>
                <c:pt idx="10394">
                  <c:v>519700000000.08136</c:v>
                </c:pt>
                <c:pt idx="10395">
                  <c:v>519750000000.08136</c:v>
                </c:pt>
                <c:pt idx="10396">
                  <c:v>519800000000.08142</c:v>
                </c:pt>
                <c:pt idx="10397">
                  <c:v>519850000000.08142</c:v>
                </c:pt>
                <c:pt idx="10398">
                  <c:v>519900000000.08142</c:v>
                </c:pt>
                <c:pt idx="10399">
                  <c:v>519950000000.08148</c:v>
                </c:pt>
                <c:pt idx="10400">
                  <c:v>520000000000.08148</c:v>
                </c:pt>
                <c:pt idx="10401">
                  <c:v>520050000000.08154</c:v>
                </c:pt>
                <c:pt idx="10402">
                  <c:v>520100000000.08154</c:v>
                </c:pt>
                <c:pt idx="10403">
                  <c:v>520150000000.0816</c:v>
                </c:pt>
                <c:pt idx="10404">
                  <c:v>520200000000.0816</c:v>
                </c:pt>
                <c:pt idx="10405">
                  <c:v>520250000000.0816</c:v>
                </c:pt>
                <c:pt idx="10406">
                  <c:v>520300000000.08167</c:v>
                </c:pt>
                <c:pt idx="10407">
                  <c:v>520350000000.08167</c:v>
                </c:pt>
                <c:pt idx="10408">
                  <c:v>520400000000.08167</c:v>
                </c:pt>
                <c:pt idx="10409">
                  <c:v>520450000000.08167</c:v>
                </c:pt>
                <c:pt idx="10410">
                  <c:v>520500000000.08167</c:v>
                </c:pt>
                <c:pt idx="10411">
                  <c:v>520550000000.08167</c:v>
                </c:pt>
                <c:pt idx="10412">
                  <c:v>520600000000.08167</c:v>
                </c:pt>
                <c:pt idx="10413">
                  <c:v>520650000000.08185</c:v>
                </c:pt>
                <c:pt idx="10414">
                  <c:v>520700000000.08185</c:v>
                </c:pt>
                <c:pt idx="10415">
                  <c:v>520750000000.08191</c:v>
                </c:pt>
                <c:pt idx="10416">
                  <c:v>520800000000.08191</c:v>
                </c:pt>
                <c:pt idx="10417">
                  <c:v>520850000000.08191</c:v>
                </c:pt>
                <c:pt idx="10418">
                  <c:v>520900000000.08197</c:v>
                </c:pt>
                <c:pt idx="10419">
                  <c:v>520950000000.08197</c:v>
                </c:pt>
                <c:pt idx="10420">
                  <c:v>521000000000.08203</c:v>
                </c:pt>
                <c:pt idx="10421">
                  <c:v>521050000000.08203</c:v>
                </c:pt>
                <c:pt idx="10422">
                  <c:v>521100000000.08209</c:v>
                </c:pt>
                <c:pt idx="10423">
                  <c:v>521150000000.08209</c:v>
                </c:pt>
                <c:pt idx="10424">
                  <c:v>521200000000.08209</c:v>
                </c:pt>
                <c:pt idx="10425">
                  <c:v>521250000000.08221</c:v>
                </c:pt>
                <c:pt idx="10426">
                  <c:v>521300000000.08221</c:v>
                </c:pt>
                <c:pt idx="10427">
                  <c:v>521350000000.08221</c:v>
                </c:pt>
                <c:pt idx="10428">
                  <c:v>521400000000.08221</c:v>
                </c:pt>
                <c:pt idx="10429">
                  <c:v>521450000000.08221</c:v>
                </c:pt>
                <c:pt idx="10430">
                  <c:v>521500000000.08228</c:v>
                </c:pt>
                <c:pt idx="10431">
                  <c:v>521550000000.08228</c:v>
                </c:pt>
                <c:pt idx="10432">
                  <c:v>521600000000.08252</c:v>
                </c:pt>
                <c:pt idx="10433">
                  <c:v>521650000000.08252</c:v>
                </c:pt>
                <c:pt idx="10434">
                  <c:v>521700000000.08252</c:v>
                </c:pt>
                <c:pt idx="10435">
                  <c:v>521750000000.08252</c:v>
                </c:pt>
                <c:pt idx="10436">
                  <c:v>521800000000.08252</c:v>
                </c:pt>
                <c:pt idx="10437">
                  <c:v>521850000000.08252</c:v>
                </c:pt>
                <c:pt idx="10438">
                  <c:v>521900000000.08252</c:v>
                </c:pt>
                <c:pt idx="10439">
                  <c:v>521950000000.08252</c:v>
                </c:pt>
                <c:pt idx="10440">
                  <c:v>522000000000.08252</c:v>
                </c:pt>
                <c:pt idx="10441">
                  <c:v>522050000000.08252</c:v>
                </c:pt>
                <c:pt idx="10442">
                  <c:v>522100000000.08258</c:v>
                </c:pt>
                <c:pt idx="10443">
                  <c:v>522150000000.08258</c:v>
                </c:pt>
                <c:pt idx="10444">
                  <c:v>522200000000.0827</c:v>
                </c:pt>
                <c:pt idx="10445">
                  <c:v>522250000000.0827</c:v>
                </c:pt>
                <c:pt idx="10446">
                  <c:v>522300000000.0827</c:v>
                </c:pt>
                <c:pt idx="10447">
                  <c:v>522350000000.0827</c:v>
                </c:pt>
                <c:pt idx="10448">
                  <c:v>522400000000.0827</c:v>
                </c:pt>
                <c:pt idx="10449">
                  <c:v>522450000000.08276</c:v>
                </c:pt>
                <c:pt idx="10450">
                  <c:v>522500000000.08276</c:v>
                </c:pt>
                <c:pt idx="10451">
                  <c:v>522550000000.08282</c:v>
                </c:pt>
                <c:pt idx="10452">
                  <c:v>522600000000.08282</c:v>
                </c:pt>
                <c:pt idx="10453">
                  <c:v>522650000000.08282</c:v>
                </c:pt>
                <c:pt idx="10454">
                  <c:v>522700000000.08289</c:v>
                </c:pt>
                <c:pt idx="10455">
                  <c:v>522750000000.08289</c:v>
                </c:pt>
                <c:pt idx="10456">
                  <c:v>522800000000.08301</c:v>
                </c:pt>
                <c:pt idx="10457">
                  <c:v>522850000000.08301</c:v>
                </c:pt>
                <c:pt idx="10458">
                  <c:v>522900000000.08301</c:v>
                </c:pt>
                <c:pt idx="10459">
                  <c:v>522950000000.08301</c:v>
                </c:pt>
                <c:pt idx="10460">
                  <c:v>523000000000.08301</c:v>
                </c:pt>
                <c:pt idx="10461">
                  <c:v>523050000000.08307</c:v>
                </c:pt>
                <c:pt idx="10462">
                  <c:v>523100000000.08307</c:v>
                </c:pt>
                <c:pt idx="10463">
                  <c:v>523150000000.08313</c:v>
                </c:pt>
                <c:pt idx="10464">
                  <c:v>523200000000.08313</c:v>
                </c:pt>
                <c:pt idx="10465">
                  <c:v>523250000000.08319</c:v>
                </c:pt>
                <c:pt idx="10466">
                  <c:v>523300000000.08319</c:v>
                </c:pt>
                <c:pt idx="10467">
                  <c:v>523350000000.08319</c:v>
                </c:pt>
                <c:pt idx="10468">
                  <c:v>523400000000.08325</c:v>
                </c:pt>
                <c:pt idx="10469">
                  <c:v>523450000000.08325</c:v>
                </c:pt>
                <c:pt idx="10470">
                  <c:v>523500000000.08331</c:v>
                </c:pt>
                <c:pt idx="10471">
                  <c:v>523550000000.08331</c:v>
                </c:pt>
                <c:pt idx="10472">
                  <c:v>523600000000.08331</c:v>
                </c:pt>
                <c:pt idx="10473">
                  <c:v>523650000000.08337</c:v>
                </c:pt>
                <c:pt idx="10474">
                  <c:v>523700000000.08337</c:v>
                </c:pt>
                <c:pt idx="10475">
                  <c:v>523750000000.0835</c:v>
                </c:pt>
                <c:pt idx="10476">
                  <c:v>523800000000.0835</c:v>
                </c:pt>
                <c:pt idx="10477">
                  <c:v>523850000000.0835</c:v>
                </c:pt>
                <c:pt idx="10478">
                  <c:v>523900000000.0835</c:v>
                </c:pt>
                <c:pt idx="10479">
                  <c:v>523950000000.0835</c:v>
                </c:pt>
                <c:pt idx="10480">
                  <c:v>524000000000.08356</c:v>
                </c:pt>
                <c:pt idx="10481">
                  <c:v>524050000000.08356</c:v>
                </c:pt>
                <c:pt idx="10482">
                  <c:v>524100000000.08362</c:v>
                </c:pt>
                <c:pt idx="10483">
                  <c:v>524150000000.08362</c:v>
                </c:pt>
                <c:pt idx="10484">
                  <c:v>524200000000.08362</c:v>
                </c:pt>
                <c:pt idx="10485">
                  <c:v>524250000000.08368</c:v>
                </c:pt>
                <c:pt idx="10486">
                  <c:v>524300000000.08368</c:v>
                </c:pt>
                <c:pt idx="10487">
                  <c:v>524350000000.08374</c:v>
                </c:pt>
                <c:pt idx="10488">
                  <c:v>524400000000.08374</c:v>
                </c:pt>
                <c:pt idx="10489">
                  <c:v>524450000000.0838</c:v>
                </c:pt>
                <c:pt idx="10490">
                  <c:v>524500000000.0838</c:v>
                </c:pt>
                <c:pt idx="10491">
                  <c:v>524550000000.0838</c:v>
                </c:pt>
                <c:pt idx="10492">
                  <c:v>524600000000.08386</c:v>
                </c:pt>
                <c:pt idx="10493">
                  <c:v>524650000000.08386</c:v>
                </c:pt>
                <c:pt idx="10494">
                  <c:v>524700000000.08392</c:v>
                </c:pt>
                <c:pt idx="10495">
                  <c:v>524750000000.08392</c:v>
                </c:pt>
                <c:pt idx="10496">
                  <c:v>524800000000.08398</c:v>
                </c:pt>
                <c:pt idx="10497">
                  <c:v>524850000000.08398</c:v>
                </c:pt>
                <c:pt idx="10498">
                  <c:v>524900000000.08398</c:v>
                </c:pt>
                <c:pt idx="10499">
                  <c:v>524950000000.08423</c:v>
                </c:pt>
                <c:pt idx="10500">
                  <c:v>525000000000.08423</c:v>
                </c:pt>
                <c:pt idx="10501">
                  <c:v>525050000000.08423</c:v>
                </c:pt>
                <c:pt idx="10502">
                  <c:v>525100000000.08423</c:v>
                </c:pt>
                <c:pt idx="10503">
                  <c:v>525150000000.08423</c:v>
                </c:pt>
                <c:pt idx="10504">
                  <c:v>525200000000.08423</c:v>
                </c:pt>
                <c:pt idx="10505">
                  <c:v>525250000000.08423</c:v>
                </c:pt>
                <c:pt idx="10506">
                  <c:v>525300000000.08423</c:v>
                </c:pt>
                <c:pt idx="10507">
                  <c:v>525350000000.08423</c:v>
                </c:pt>
                <c:pt idx="10508">
                  <c:v>525400000000.08429</c:v>
                </c:pt>
                <c:pt idx="10509">
                  <c:v>525450000000.08429</c:v>
                </c:pt>
                <c:pt idx="10510">
                  <c:v>525500000000.08429</c:v>
                </c:pt>
                <c:pt idx="10511">
                  <c:v>525550000000.08453</c:v>
                </c:pt>
                <c:pt idx="10512">
                  <c:v>525600000000.08453</c:v>
                </c:pt>
                <c:pt idx="10513">
                  <c:v>525650000000.08453</c:v>
                </c:pt>
                <c:pt idx="10514">
                  <c:v>525700000000.08453</c:v>
                </c:pt>
                <c:pt idx="10515">
                  <c:v>525750000000.08453</c:v>
                </c:pt>
                <c:pt idx="10516">
                  <c:v>525800000000.08453</c:v>
                </c:pt>
                <c:pt idx="10517">
                  <c:v>525850000000.08453</c:v>
                </c:pt>
                <c:pt idx="10518">
                  <c:v>525900000000.08453</c:v>
                </c:pt>
                <c:pt idx="10519">
                  <c:v>525950000000.08453</c:v>
                </c:pt>
                <c:pt idx="10520">
                  <c:v>526000000000.08459</c:v>
                </c:pt>
                <c:pt idx="10521">
                  <c:v>526050000000.08459</c:v>
                </c:pt>
                <c:pt idx="10522">
                  <c:v>526100000000.08459</c:v>
                </c:pt>
                <c:pt idx="10523">
                  <c:v>526150000000.08472</c:v>
                </c:pt>
                <c:pt idx="10524">
                  <c:v>526200000000.08472</c:v>
                </c:pt>
                <c:pt idx="10525">
                  <c:v>526250000000.08472</c:v>
                </c:pt>
                <c:pt idx="10526">
                  <c:v>526300000000.08472</c:v>
                </c:pt>
                <c:pt idx="10527">
                  <c:v>526350000000.08478</c:v>
                </c:pt>
                <c:pt idx="10528">
                  <c:v>526400000000.08478</c:v>
                </c:pt>
                <c:pt idx="10529">
                  <c:v>526450000000.08478</c:v>
                </c:pt>
                <c:pt idx="10530">
                  <c:v>526500000000.08502</c:v>
                </c:pt>
                <c:pt idx="10531">
                  <c:v>526550000000.08502</c:v>
                </c:pt>
                <c:pt idx="10532">
                  <c:v>526600000000.08502</c:v>
                </c:pt>
                <c:pt idx="10533">
                  <c:v>526650000000.08502</c:v>
                </c:pt>
                <c:pt idx="10534">
                  <c:v>526700000000.08502</c:v>
                </c:pt>
                <c:pt idx="10535">
                  <c:v>526750000000.08502</c:v>
                </c:pt>
                <c:pt idx="10536">
                  <c:v>526800000000.08502</c:v>
                </c:pt>
                <c:pt idx="10537">
                  <c:v>526850000000.08502</c:v>
                </c:pt>
                <c:pt idx="10538">
                  <c:v>526900000000.08502</c:v>
                </c:pt>
                <c:pt idx="10539">
                  <c:v>526950000000.08508</c:v>
                </c:pt>
                <c:pt idx="10540">
                  <c:v>527000000000.08508</c:v>
                </c:pt>
                <c:pt idx="10541">
                  <c:v>527050000000.08508</c:v>
                </c:pt>
                <c:pt idx="10542">
                  <c:v>527100000000.08521</c:v>
                </c:pt>
                <c:pt idx="10543">
                  <c:v>527150000000.08521</c:v>
                </c:pt>
                <c:pt idx="10544">
                  <c:v>527200000000.08521</c:v>
                </c:pt>
                <c:pt idx="10545">
                  <c:v>527250000000.08521</c:v>
                </c:pt>
                <c:pt idx="10546">
                  <c:v>527300000000.08521</c:v>
                </c:pt>
                <c:pt idx="10547">
                  <c:v>527350000000.08527</c:v>
                </c:pt>
                <c:pt idx="10548">
                  <c:v>527400000000.08527</c:v>
                </c:pt>
                <c:pt idx="10549">
                  <c:v>527450000000.08533</c:v>
                </c:pt>
                <c:pt idx="10550">
                  <c:v>527500000000.08533</c:v>
                </c:pt>
                <c:pt idx="10551">
                  <c:v>527550000000.08539</c:v>
                </c:pt>
                <c:pt idx="10552">
                  <c:v>527600000000.08539</c:v>
                </c:pt>
                <c:pt idx="10553">
                  <c:v>527650000000.08539</c:v>
                </c:pt>
                <c:pt idx="10554">
                  <c:v>527700000000.08551</c:v>
                </c:pt>
                <c:pt idx="10555">
                  <c:v>527750000000.08551</c:v>
                </c:pt>
                <c:pt idx="10556">
                  <c:v>527800000000.08551</c:v>
                </c:pt>
                <c:pt idx="10557">
                  <c:v>527850000000.08551</c:v>
                </c:pt>
                <c:pt idx="10558">
                  <c:v>527900000000.08557</c:v>
                </c:pt>
                <c:pt idx="10559">
                  <c:v>527950000000.08557</c:v>
                </c:pt>
                <c:pt idx="10560">
                  <c:v>528000000000.08557</c:v>
                </c:pt>
                <c:pt idx="10561">
                  <c:v>528050000000.08563</c:v>
                </c:pt>
                <c:pt idx="10562">
                  <c:v>528100000000.08563</c:v>
                </c:pt>
                <c:pt idx="10563">
                  <c:v>528150000000.08569</c:v>
                </c:pt>
                <c:pt idx="10564">
                  <c:v>528200000000.08569</c:v>
                </c:pt>
                <c:pt idx="10565">
                  <c:v>528250000000.08569</c:v>
                </c:pt>
                <c:pt idx="10566">
                  <c:v>528300000000.08575</c:v>
                </c:pt>
                <c:pt idx="10567">
                  <c:v>528350000000.08575</c:v>
                </c:pt>
                <c:pt idx="10568">
                  <c:v>528400000000.08582</c:v>
                </c:pt>
                <c:pt idx="10569">
                  <c:v>528450000000.08582</c:v>
                </c:pt>
                <c:pt idx="10570">
                  <c:v>528500000000.08588</c:v>
                </c:pt>
                <c:pt idx="10571">
                  <c:v>528550000000.08588</c:v>
                </c:pt>
                <c:pt idx="10572">
                  <c:v>528600000000.08588</c:v>
                </c:pt>
                <c:pt idx="10573">
                  <c:v>528650000000.086</c:v>
                </c:pt>
                <c:pt idx="10574">
                  <c:v>528700000000.086</c:v>
                </c:pt>
                <c:pt idx="10575">
                  <c:v>528750000000.086</c:v>
                </c:pt>
                <c:pt idx="10576">
                  <c:v>528800000000.086</c:v>
                </c:pt>
                <c:pt idx="10577">
                  <c:v>528850000000.086</c:v>
                </c:pt>
                <c:pt idx="10578">
                  <c:v>528900000000.08606</c:v>
                </c:pt>
                <c:pt idx="10579">
                  <c:v>528950000000.08606</c:v>
                </c:pt>
                <c:pt idx="10580">
                  <c:v>529000000000.08612</c:v>
                </c:pt>
                <c:pt idx="10581">
                  <c:v>529050000000.08612</c:v>
                </c:pt>
                <c:pt idx="10582">
                  <c:v>529100000000.08618</c:v>
                </c:pt>
                <c:pt idx="10583">
                  <c:v>529150000000.08618</c:v>
                </c:pt>
                <c:pt idx="10584">
                  <c:v>529200000000.08618</c:v>
                </c:pt>
                <c:pt idx="10585">
                  <c:v>529250000000.08624</c:v>
                </c:pt>
                <c:pt idx="10586">
                  <c:v>529300000000.08624</c:v>
                </c:pt>
                <c:pt idx="10587">
                  <c:v>529350000000.0863</c:v>
                </c:pt>
                <c:pt idx="10588">
                  <c:v>529400000000.0863</c:v>
                </c:pt>
                <c:pt idx="10589">
                  <c:v>529450000000.0863</c:v>
                </c:pt>
                <c:pt idx="10590">
                  <c:v>529500000000.08636</c:v>
                </c:pt>
                <c:pt idx="10591">
                  <c:v>529550000000.08636</c:v>
                </c:pt>
                <c:pt idx="10592">
                  <c:v>529600000000.08643</c:v>
                </c:pt>
                <c:pt idx="10593">
                  <c:v>529650000000.08643</c:v>
                </c:pt>
                <c:pt idx="10594">
                  <c:v>529700000000.08649</c:v>
                </c:pt>
                <c:pt idx="10595">
                  <c:v>529750000000.08649</c:v>
                </c:pt>
                <c:pt idx="10596">
                  <c:v>529800000000.08649</c:v>
                </c:pt>
                <c:pt idx="10597">
                  <c:v>529850000000.08655</c:v>
                </c:pt>
                <c:pt idx="10598">
                  <c:v>529900000000.08655</c:v>
                </c:pt>
                <c:pt idx="10599">
                  <c:v>529950000000.08661</c:v>
                </c:pt>
                <c:pt idx="10600">
                  <c:v>530000000000.08661</c:v>
                </c:pt>
                <c:pt idx="10601">
                  <c:v>530050000000.08667</c:v>
                </c:pt>
                <c:pt idx="10602">
                  <c:v>530100000000.08667</c:v>
                </c:pt>
                <c:pt idx="10603">
                  <c:v>530150000000.08667</c:v>
                </c:pt>
                <c:pt idx="10604">
                  <c:v>530200000000.08667</c:v>
                </c:pt>
                <c:pt idx="10605">
                  <c:v>530250000000.08667</c:v>
                </c:pt>
                <c:pt idx="10606">
                  <c:v>530300000000.08667</c:v>
                </c:pt>
                <c:pt idx="10607">
                  <c:v>530350000000.08667</c:v>
                </c:pt>
                <c:pt idx="10608">
                  <c:v>530400000000.08667</c:v>
                </c:pt>
                <c:pt idx="10609">
                  <c:v>530450000000.08685</c:v>
                </c:pt>
                <c:pt idx="10610">
                  <c:v>530500000000.08685</c:v>
                </c:pt>
                <c:pt idx="10611">
                  <c:v>530550000000.08691</c:v>
                </c:pt>
                <c:pt idx="10612">
                  <c:v>530600000000.08691</c:v>
                </c:pt>
                <c:pt idx="10613">
                  <c:v>530650000000.08698</c:v>
                </c:pt>
                <c:pt idx="10614">
                  <c:v>530700000000.08698</c:v>
                </c:pt>
                <c:pt idx="10615">
                  <c:v>530750000000.08698</c:v>
                </c:pt>
                <c:pt idx="10616">
                  <c:v>530800000000.08722</c:v>
                </c:pt>
                <c:pt idx="10617">
                  <c:v>530850000000.08722</c:v>
                </c:pt>
                <c:pt idx="10618">
                  <c:v>530900000000.08722</c:v>
                </c:pt>
                <c:pt idx="10619">
                  <c:v>530950000000.08722</c:v>
                </c:pt>
                <c:pt idx="10620">
                  <c:v>531000000000.08722</c:v>
                </c:pt>
                <c:pt idx="10621">
                  <c:v>531050000000.08722</c:v>
                </c:pt>
                <c:pt idx="10622">
                  <c:v>531100000000.08722</c:v>
                </c:pt>
                <c:pt idx="10623">
                  <c:v>531150000000.08722</c:v>
                </c:pt>
                <c:pt idx="10624">
                  <c:v>531200000000.08722</c:v>
                </c:pt>
                <c:pt idx="10625">
                  <c:v>531250000000.08728</c:v>
                </c:pt>
                <c:pt idx="10626">
                  <c:v>531300000000.08728</c:v>
                </c:pt>
                <c:pt idx="10627">
                  <c:v>531350000000.08728</c:v>
                </c:pt>
                <c:pt idx="10628">
                  <c:v>531400000000.08752</c:v>
                </c:pt>
                <c:pt idx="10629">
                  <c:v>531450000000.08752</c:v>
                </c:pt>
                <c:pt idx="10630">
                  <c:v>531500000000.08752</c:v>
                </c:pt>
                <c:pt idx="10631">
                  <c:v>531550000000.08752</c:v>
                </c:pt>
                <c:pt idx="10632">
                  <c:v>531600000000.08752</c:v>
                </c:pt>
                <c:pt idx="10633">
                  <c:v>531650000000.08752</c:v>
                </c:pt>
                <c:pt idx="10634">
                  <c:v>531700000000.08752</c:v>
                </c:pt>
                <c:pt idx="10635">
                  <c:v>531750000000.08752</c:v>
                </c:pt>
                <c:pt idx="10636">
                  <c:v>531800000000.08752</c:v>
                </c:pt>
                <c:pt idx="10637">
                  <c:v>531850000000.08759</c:v>
                </c:pt>
                <c:pt idx="10638">
                  <c:v>531900000000.08759</c:v>
                </c:pt>
                <c:pt idx="10639">
                  <c:v>531950000000.08759</c:v>
                </c:pt>
                <c:pt idx="10640">
                  <c:v>532000000000.08771</c:v>
                </c:pt>
                <c:pt idx="10641">
                  <c:v>532050000000.08771</c:v>
                </c:pt>
                <c:pt idx="10642">
                  <c:v>532100000000.08771</c:v>
                </c:pt>
                <c:pt idx="10643">
                  <c:v>532150000000.08771</c:v>
                </c:pt>
                <c:pt idx="10644">
                  <c:v>532200000000.08777</c:v>
                </c:pt>
                <c:pt idx="10645">
                  <c:v>532250000000.08777</c:v>
                </c:pt>
                <c:pt idx="10646">
                  <c:v>532300000000.08777</c:v>
                </c:pt>
                <c:pt idx="10647">
                  <c:v>532350000000.08783</c:v>
                </c:pt>
                <c:pt idx="10648">
                  <c:v>532400000000.08783</c:v>
                </c:pt>
                <c:pt idx="10649">
                  <c:v>532450000000.08789</c:v>
                </c:pt>
                <c:pt idx="10650">
                  <c:v>532500000000.08789</c:v>
                </c:pt>
                <c:pt idx="10651">
                  <c:v>532550000000.08789</c:v>
                </c:pt>
                <c:pt idx="10652">
                  <c:v>532600000000.08801</c:v>
                </c:pt>
                <c:pt idx="10653">
                  <c:v>532650000000.08801</c:v>
                </c:pt>
                <c:pt idx="10654">
                  <c:v>532700000000.08801</c:v>
                </c:pt>
                <c:pt idx="10655">
                  <c:v>532750000000.08801</c:v>
                </c:pt>
                <c:pt idx="10656">
                  <c:v>532800000000.08807</c:v>
                </c:pt>
                <c:pt idx="10657">
                  <c:v>532850000000.08807</c:v>
                </c:pt>
                <c:pt idx="10658">
                  <c:v>532900000000.08807</c:v>
                </c:pt>
                <c:pt idx="10659">
                  <c:v>532950000000.08813</c:v>
                </c:pt>
                <c:pt idx="10660">
                  <c:v>533000000000.08813</c:v>
                </c:pt>
                <c:pt idx="10661">
                  <c:v>533050000000.0882</c:v>
                </c:pt>
                <c:pt idx="10662">
                  <c:v>533100000000.0882</c:v>
                </c:pt>
                <c:pt idx="10663">
                  <c:v>533150000000.08826</c:v>
                </c:pt>
                <c:pt idx="10664">
                  <c:v>533200000000.08826</c:v>
                </c:pt>
                <c:pt idx="10665">
                  <c:v>533250000000.08826</c:v>
                </c:pt>
                <c:pt idx="10666">
                  <c:v>533300000000.08832</c:v>
                </c:pt>
                <c:pt idx="10667">
                  <c:v>533350000000.08832</c:v>
                </c:pt>
                <c:pt idx="10668">
                  <c:v>533400000000.08838</c:v>
                </c:pt>
                <c:pt idx="10669">
                  <c:v>533450000000.08838</c:v>
                </c:pt>
                <c:pt idx="10670">
                  <c:v>533500000000.08838</c:v>
                </c:pt>
                <c:pt idx="10671">
                  <c:v>533550000000.0885</c:v>
                </c:pt>
                <c:pt idx="10672">
                  <c:v>533600000000.0885</c:v>
                </c:pt>
                <c:pt idx="10673">
                  <c:v>533650000000.0885</c:v>
                </c:pt>
                <c:pt idx="10674">
                  <c:v>533700000000.0885</c:v>
                </c:pt>
                <c:pt idx="10675">
                  <c:v>533750000000.08856</c:v>
                </c:pt>
                <c:pt idx="10676">
                  <c:v>533800000000.08856</c:v>
                </c:pt>
                <c:pt idx="10677">
                  <c:v>533850000000.08856</c:v>
                </c:pt>
                <c:pt idx="10678">
                  <c:v>533900000000.08862</c:v>
                </c:pt>
                <c:pt idx="10679">
                  <c:v>533950000000.08862</c:v>
                </c:pt>
                <c:pt idx="10680">
                  <c:v>534000000000.08868</c:v>
                </c:pt>
                <c:pt idx="10681">
                  <c:v>534050000000.08868</c:v>
                </c:pt>
                <c:pt idx="10682">
                  <c:v>534100000000.08868</c:v>
                </c:pt>
                <c:pt idx="10683">
                  <c:v>534150000000.08875</c:v>
                </c:pt>
                <c:pt idx="10684">
                  <c:v>534200000000.08875</c:v>
                </c:pt>
                <c:pt idx="10685">
                  <c:v>534250000000.08881</c:v>
                </c:pt>
                <c:pt idx="10686">
                  <c:v>534300000000.08881</c:v>
                </c:pt>
                <c:pt idx="10687">
                  <c:v>534350000000.08887</c:v>
                </c:pt>
                <c:pt idx="10688">
                  <c:v>534400000000.08887</c:v>
                </c:pt>
                <c:pt idx="10689">
                  <c:v>534450000000.08887</c:v>
                </c:pt>
                <c:pt idx="10690">
                  <c:v>534500000000.08893</c:v>
                </c:pt>
                <c:pt idx="10691">
                  <c:v>534550000000.08893</c:v>
                </c:pt>
                <c:pt idx="10692">
                  <c:v>534600000000.08899</c:v>
                </c:pt>
                <c:pt idx="10693">
                  <c:v>534650000000.08899</c:v>
                </c:pt>
                <c:pt idx="10694">
                  <c:v>534700000000.08899</c:v>
                </c:pt>
                <c:pt idx="10695">
                  <c:v>534750000000.08905</c:v>
                </c:pt>
                <c:pt idx="10696">
                  <c:v>534800000000.08905</c:v>
                </c:pt>
                <c:pt idx="10697">
                  <c:v>534850000000.08911</c:v>
                </c:pt>
                <c:pt idx="10698">
                  <c:v>534900000000.08911</c:v>
                </c:pt>
                <c:pt idx="10699">
                  <c:v>534950000000.08917</c:v>
                </c:pt>
                <c:pt idx="10700">
                  <c:v>535000000000.08917</c:v>
                </c:pt>
                <c:pt idx="10701">
                  <c:v>535050000000.08917</c:v>
                </c:pt>
                <c:pt idx="10702">
                  <c:v>535100000000.08917</c:v>
                </c:pt>
                <c:pt idx="10703">
                  <c:v>535150000000.08917</c:v>
                </c:pt>
                <c:pt idx="10704">
                  <c:v>535200000000.08917</c:v>
                </c:pt>
                <c:pt idx="10705">
                  <c:v>535250000000.08917</c:v>
                </c:pt>
                <c:pt idx="10706">
                  <c:v>535300000000.08936</c:v>
                </c:pt>
                <c:pt idx="10707">
                  <c:v>535350000000.08936</c:v>
                </c:pt>
                <c:pt idx="10708">
                  <c:v>535400000000.08936</c:v>
                </c:pt>
                <c:pt idx="10709">
                  <c:v>535450000000.08942</c:v>
                </c:pt>
                <c:pt idx="10710">
                  <c:v>535500000000.08942</c:v>
                </c:pt>
                <c:pt idx="10711">
                  <c:v>535550000000.08948</c:v>
                </c:pt>
                <c:pt idx="10712">
                  <c:v>535600000000.08948</c:v>
                </c:pt>
                <c:pt idx="10713">
                  <c:v>535650000000.08948</c:v>
                </c:pt>
                <c:pt idx="10714">
                  <c:v>535700000000.08954</c:v>
                </c:pt>
                <c:pt idx="10715">
                  <c:v>535750000000.08954</c:v>
                </c:pt>
                <c:pt idx="10716">
                  <c:v>535800000000.0896</c:v>
                </c:pt>
                <c:pt idx="10717">
                  <c:v>535850000000.0896</c:v>
                </c:pt>
                <c:pt idx="10718">
                  <c:v>535900000000.08966</c:v>
                </c:pt>
                <c:pt idx="10719">
                  <c:v>535950000000.08966</c:v>
                </c:pt>
                <c:pt idx="10720">
                  <c:v>536000000000.08966</c:v>
                </c:pt>
                <c:pt idx="10721">
                  <c:v>536050000000.08966</c:v>
                </c:pt>
                <c:pt idx="10722">
                  <c:v>536100000000.08966</c:v>
                </c:pt>
                <c:pt idx="10723">
                  <c:v>536150000000.08966</c:v>
                </c:pt>
                <c:pt idx="10724">
                  <c:v>536200000000.08966</c:v>
                </c:pt>
                <c:pt idx="10725">
                  <c:v>536250000000.08966</c:v>
                </c:pt>
                <c:pt idx="10726">
                  <c:v>536300000000.08984</c:v>
                </c:pt>
                <c:pt idx="10727">
                  <c:v>536350000000.08984</c:v>
                </c:pt>
                <c:pt idx="10728">
                  <c:v>536400000000.0899</c:v>
                </c:pt>
                <c:pt idx="10729">
                  <c:v>536450000000.0899</c:v>
                </c:pt>
                <c:pt idx="10730">
                  <c:v>536500000000.08997</c:v>
                </c:pt>
                <c:pt idx="10731">
                  <c:v>536550000000.08997</c:v>
                </c:pt>
                <c:pt idx="10732">
                  <c:v>536600000000.08997</c:v>
                </c:pt>
                <c:pt idx="10733">
                  <c:v>536650000000.09003</c:v>
                </c:pt>
                <c:pt idx="10734">
                  <c:v>536700000000.09003</c:v>
                </c:pt>
                <c:pt idx="10735">
                  <c:v>536750000000.09009</c:v>
                </c:pt>
                <c:pt idx="10736">
                  <c:v>536800000000.09009</c:v>
                </c:pt>
                <c:pt idx="10737">
                  <c:v>536850000000.09021</c:v>
                </c:pt>
                <c:pt idx="10738">
                  <c:v>536900000000.09021</c:v>
                </c:pt>
                <c:pt idx="10739">
                  <c:v>536950000000.09021</c:v>
                </c:pt>
                <c:pt idx="10740">
                  <c:v>537000000000.09021</c:v>
                </c:pt>
                <c:pt idx="10741">
                  <c:v>537050000000.09021</c:v>
                </c:pt>
                <c:pt idx="10742">
                  <c:v>537100000000.09027</c:v>
                </c:pt>
                <c:pt idx="10743">
                  <c:v>537150000000.09027</c:v>
                </c:pt>
                <c:pt idx="10744">
                  <c:v>537200000000.09027</c:v>
                </c:pt>
                <c:pt idx="10745">
                  <c:v>537250000000.09033</c:v>
                </c:pt>
                <c:pt idx="10746">
                  <c:v>537300000000.09033</c:v>
                </c:pt>
                <c:pt idx="10747">
                  <c:v>537350000000.09039</c:v>
                </c:pt>
                <c:pt idx="10748">
                  <c:v>537400000000.09039</c:v>
                </c:pt>
                <c:pt idx="10749">
                  <c:v>537450000000.09052</c:v>
                </c:pt>
                <c:pt idx="10750">
                  <c:v>537500000000.09052</c:v>
                </c:pt>
                <c:pt idx="10751">
                  <c:v>537550000000.09052</c:v>
                </c:pt>
                <c:pt idx="10752">
                  <c:v>537600000000.09052</c:v>
                </c:pt>
                <c:pt idx="10753">
                  <c:v>537650000000.09052</c:v>
                </c:pt>
                <c:pt idx="10754">
                  <c:v>537700000000.09058</c:v>
                </c:pt>
                <c:pt idx="10755">
                  <c:v>537750000000.09058</c:v>
                </c:pt>
                <c:pt idx="10756">
                  <c:v>537800000000.09058</c:v>
                </c:pt>
                <c:pt idx="10757">
                  <c:v>537850000000.0907</c:v>
                </c:pt>
                <c:pt idx="10758">
                  <c:v>537900000000.0907</c:v>
                </c:pt>
                <c:pt idx="10759">
                  <c:v>537950000000.0907</c:v>
                </c:pt>
                <c:pt idx="10760">
                  <c:v>538000000000.0907</c:v>
                </c:pt>
                <c:pt idx="10761">
                  <c:v>538050000000.09076</c:v>
                </c:pt>
                <c:pt idx="10762">
                  <c:v>538100000000.09076</c:v>
                </c:pt>
                <c:pt idx="10763">
                  <c:v>538150000000.09076</c:v>
                </c:pt>
                <c:pt idx="10764">
                  <c:v>538200000000.09082</c:v>
                </c:pt>
                <c:pt idx="10765">
                  <c:v>538250000000.09082</c:v>
                </c:pt>
                <c:pt idx="10766">
                  <c:v>538300000000.09088</c:v>
                </c:pt>
                <c:pt idx="10767">
                  <c:v>538350000000.09088</c:v>
                </c:pt>
                <c:pt idx="10768">
                  <c:v>538400000000.091</c:v>
                </c:pt>
                <c:pt idx="10769">
                  <c:v>538450000000.091</c:v>
                </c:pt>
                <c:pt idx="10770">
                  <c:v>538500000000.091</c:v>
                </c:pt>
                <c:pt idx="10771">
                  <c:v>538550000000.091</c:v>
                </c:pt>
                <c:pt idx="10772">
                  <c:v>538600000000.091</c:v>
                </c:pt>
                <c:pt idx="10773">
                  <c:v>538650000000.09106</c:v>
                </c:pt>
                <c:pt idx="10774">
                  <c:v>538700000000.09106</c:v>
                </c:pt>
                <c:pt idx="10775">
                  <c:v>538750000000.09106</c:v>
                </c:pt>
                <c:pt idx="10776">
                  <c:v>538800000000.09113</c:v>
                </c:pt>
                <c:pt idx="10777">
                  <c:v>538850000000.09113</c:v>
                </c:pt>
                <c:pt idx="10778">
                  <c:v>538900000000.09119</c:v>
                </c:pt>
                <c:pt idx="10779">
                  <c:v>538950000000.09119</c:v>
                </c:pt>
                <c:pt idx="10780">
                  <c:v>539000000000.09125</c:v>
                </c:pt>
                <c:pt idx="10781">
                  <c:v>539050000000.09125</c:v>
                </c:pt>
                <c:pt idx="10782">
                  <c:v>539100000000.09125</c:v>
                </c:pt>
                <c:pt idx="10783">
                  <c:v>539150000000.09131</c:v>
                </c:pt>
                <c:pt idx="10784">
                  <c:v>539200000000.09131</c:v>
                </c:pt>
                <c:pt idx="10785">
                  <c:v>539250000000.09137</c:v>
                </c:pt>
                <c:pt idx="10786">
                  <c:v>539300000000.09137</c:v>
                </c:pt>
                <c:pt idx="10787">
                  <c:v>539350000000.09137</c:v>
                </c:pt>
                <c:pt idx="10788">
                  <c:v>539400000000.09143</c:v>
                </c:pt>
                <c:pt idx="10789">
                  <c:v>539450000000.09143</c:v>
                </c:pt>
                <c:pt idx="10790">
                  <c:v>539500000000.09149</c:v>
                </c:pt>
                <c:pt idx="10791">
                  <c:v>539550000000.09149</c:v>
                </c:pt>
                <c:pt idx="10792">
                  <c:v>539600000000.09155</c:v>
                </c:pt>
                <c:pt idx="10793">
                  <c:v>539650000000.09155</c:v>
                </c:pt>
                <c:pt idx="10794">
                  <c:v>539700000000.09155</c:v>
                </c:pt>
                <c:pt idx="10795">
                  <c:v>539750000000.09161</c:v>
                </c:pt>
                <c:pt idx="10796">
                  <c:v>539800000000.09161</c:v>
                </c:pt>
                <c:pt idx="10797">
                  <c:v>539850000000.09167</c:v>
                </c:pt>
                <c:pt idx="10798">
                  <c:v>539900000000.09167</c:v>
                </c:pt>
                <c:pt idx="10799">
                  <c:v>539950000000.09174</c:v>
                </c:pt>
                <c:pt idx="10800">
                  <c:v>540000000000.09174</c:v>
                </c:pt>
                <c:pt idx="10801">
                  <c:v>540050000000.09174</c:v>
                </c:pt>
                <c:pt idx="10802">
                  <c:v>540100000000.0918</c:v>
                </c:pt>
                <c:pt idx="10803">
                  <c:v>540150000000.0918</c:v>
                </c:pt>
                <c:pt idx="10804">
                  <c:v>540200000000.09186</c:v>
                </c:pt>
                <c:pt idx="10805">
                  <c:v>540250000000.09186</c:v>
                </c:pt>
                <c:pt idx="10806">
                  <c:v>540300000000.09186</c:v>
                </c:pt>
                <c:pt idx="10807">
                  <c:v>540350000000.09192</c:v>
                </c:pt>
                <c:pt idx="10808">
                  <c:v>540400000000.09192</c:v>
                </c:pt>
                <c:pt idx="10809">
                  <c:v>540450000000.09198</c:v>
                </c:pt>
                <c:pt idx="10810">
                  <c:v>540500000000.09198</c:v>
                </c:pt>
                <c:pt idx="10811">
                  <c:v>540550000000.09222</c:v>
                </c:pt>
                <c:pt idx="10812">
                  <c:v>540600000000.09222</c:v>
                </c:pt>
                <c:pt idx="10813">
                  <c:v>540650000000.09222</c:v>
                </c:pt>
                <c:pt idx="10814">
                  <c:v>540700000000.09222</c:v>
                </c:pt>
                <c:pt idx="10815">
                  <c:v>540750000000.09222</c:v>
                </c:pt>
                <c:pt idx="10816">
                  <c:v>540800000000.09222</c:v>
                </c:pt>
                <c:pt idx="10817">
                  <c:v>540850000000.09222</c:v>
                </c:pt>
                <c:pt idx="10818">
                  <c:v>540900000000.09222</c:v>
                </c:pt>
                <c:pt idx="10819">
                  <c:v>540950000000.09222</c:v>
                </c:pt>
                <c:pt idx="10820">
                  <c:v>541000000000.09222</c:v>
                </c:pt>
                <c:pt idx="10821">
                  <c:v>541050000000.09229</c:v>
                </c:pt>
                <c:pt idx="10822">
                  <c:v>541100000000.09229</c:v>
                </c:pt>
                <c:pt idx="10823">
                  <c:v>541150000000.09253</c:v>
                </c:pt>
                <c:pt idx="10824">
                  <c:v>541200000000.09253</c:v>
                </c:pt>
                <c:pt idx="10825">
                  <c:v>541250000000.09253</c:v>
                </c:pt>
                <c:pt idx="10826">
                  <c:v>541300000000.09253</c:v>
                </c:pt>
                <c:pt idx="10827">
                  <c:v>541350000000.09253</c:v>
                </c:pt>
                <c:pt idx="10828">
                  <c:v>541400000000.09253</c:v>
                </c:pt>
                <c:pt idx="10829">
                  <c:v>541450000000.09253</c:v>
                </c:pt>
                <c:pt idx="10830">
                  <c:v>541500000000.09253</c:v>
                </c:pt>
                <c:pt idx="10831">
                  <c:v>541550000000.09253</c:v>
                </c:pt>
                <c:pt idx="10832">
                  <c:v>541600000000.09253</c:v>
                </c:pt>
                <c:pt idx="10833">
                  <c:v>541650000000.09259</c:v>
                </c:pt>
                <c:pt idx="10834">
                  <c:v>541700000000.09259</c:v>
                </c:pt>
                <c:pt idx="10835">
                  <c:v>541750000000.09271</c:v>
                </c:pt>
                <c:pt idx="10836">
                  <c:v>541800000000.09271</c:v>
                </c:pt>
                <c:pt idx="10837">
                  <c:v>541850000000.09271</c:v>
                </c:pt>
                <c:pt idx="10838">
                  <c:v>541900000000.09271</c:v>
                </c:pt>
                <c:pt idx="10839">
                  <c:v>541950000000.09271</c:v>
                </c:pt>
                <c:pt idx="10840">
                  <c:v>542000000000.09277</c:v>
                </c:pt>
                <c:pt idx="10841">
                  <c:v>542050000000.09277</c:v>
                </c:pt>
                <c:pt idx="10842">
                  <c:v>542100000000.09283</c:v>
                </c:pt>
                <c:pt idx="10843">
                  <c:v>542150000000.09283</c:v>
                </c:pt>
                <c:pt idx="10844">
                  <c:v>542200000000.09283</c:v>
                </c:pt>
                <c:pt idx="10845">
                  <c:v>542250000000.09302</c:v>
                </c:pt>
                <c:pt idx="10846">
                  <c:v>542300000000.09302</c:v>
                </c:pt>
                <c:pt idx="10847">
                  <c:v>542350000000.09302</c:v>
                </c:pt>
                <c:pt idx="10848">
                  <c:v>542400000000.09302</c:v>
                </c:pt>
                <c:pt idx="10849">
                  <c:v>542450000000.09302</c:v>
                </c:pt>
                <c:pt idx="10850">
                  <c:v>542500000000.09302</c:v>
                </c:pt>
                <c:pt idx="10851">
                  <c:v>542550000000.09302</c:v>
                </c:pt>
                <c:pt idx="10852">
                  <c:v>542600000000.09308</c:v>
                </c:pt>
                <c:pt idx="10853">
                  <c:v>542650000000.09308</c:v>
                </c:pt>
                <c:pt idx="10854">
                  <c:v>542700000000.0932</c:v>
                </c:pt>
                <c:pt idx="10855">
                  <c:v>542750000000.0932</c:v>
                </c:pt>
                <c:pt idx="10856">
                  <c:v>542800000000.0932</c:v>
                </c:pt>
                <c:pt idx="10857">
                  <c:v>542850000000.0932</c:v>
                </c:pt>
                <c:pt idx="10858">
                  <c:v>542900000000.0932</c:v>
                </c:pt>
                <c:pt idx="10859">
                  <c:v>542950000000.09326</c:v>
                </c:pt>
                <c:pt idx="10860">
                  <c:v>543000000000.09326</c:v>
                </c:pt>
                <c:pt idx="10861">
                  <c:v>543050000000.09326</c:v>
                </c:pt>
                <c:pt idx="10862">
                  <c:v>543100000000.09332</c:v>
                </c:pt>
                <c:pt idx="10863">
                  <c:v>543150000000.09332</c:v>
                </c:pt>
                <c:pt idx="10864">
                  <c:v>543200000000.09338</c:v>
                </c:pt>
                <c:pt idx="10865">
                  <c:v>543250000000.09338</c:v>
                </c:pt>
                <c:pt idx="10866">
                  <c:v>543300000000.09351</c:v>
                </c:pt>
                <c:pt idx="10867">
                  <c:v>543350000000.09351</c:v>
                </c:pt>
                <c:pt idx="10868">
                  <c:v>543400000000.09351</c:v>
                </c:pt>
                <c:pt idx="10869">
                  <c:v>543450000000.09351</c:v>
                </c:pt>
                <c:pt idx="10870">
                  <c:v>543500000000.09351</c:v>
                </c:pt>
                <c:pt idx="10871">
                  <c:v>543550000000.09357</c:v>
                </c:pt>
                <c:pt idx="10872">
                  <c:v>543600000000.09357</c:v>
                </c:pt>
                <c:pt idx="10873">
                  <c:v>543650000000.09363</c:v>
                </c:pt>
                <c:pt idx="10874">
                  <c:v>543700000000.09363</c:v>
                </c:pt>
                <c:pt idx="10875">
                  <c:v>543750000000.09363</c:v>
                </c:pt>
                <c:pt idx="10876">
                  <c:v>543800000000.09369</c:v>
                </c:pt>
                <c:pt idx="10877">
                  <c:v>543850000000.09369</c:v>
                </c:pt>
                <c:pt idx="10878">
                  <c:v>543900000000.09375</c:v>
                </c:pt>
                <c:pt idx="10879">
                  <c:v>543950000000.09375</c:v>
                </c:pt>
                <c:pt idx="10880">
                  <c:v>544000000000.09375</c:v>
                </c:pt>
                <c:pt idx="10881">
                  <c:v>544050000000.09381</c:v>
                </c:pt>
                <c:pt idx="10882">
                  <c:v>544100000000.09381</c:v>
                </c:pt>
                <c:pt idx="10883">
                  <c:v>544150000000.09387</c:v>
                </c:pt>
                <c:pt idx="10884">
                  <c:v>544200000000.09387</c:v>
                </c:pt>
                <c:pt idx="10885">
                  <c:v>544250000000.09393</c:v>
                </c:pt>
                <c:pt idx="10886">
                  <c:v>544300000000.09393</c:v>
                </c:pt>
                <c:pt idx="10887">
                  <c:v>544350000000.09393</c:v>
                </c:pt>
                <c:pt idx="10888">
                  <c:v>544400000000.09399</c:v>
                </c:pt>
                <c:pt idx="10889">
                  <c:v>544450000000.09399</c:v>
                </c:pt>
                <c:pt idx="10890">
                  <c:v>544500000000.0943</c:v>
                </c:pt>
                <c:pt idx="10891">
                  <c:v>544550000000.0943</c:v>
                </c:pt>
                <c:pt idx="10892">
                  <c:v>544600000000.0943</c:v>
                </c:pt>
                <c:pt idx="10893">
                  <c:v>544650000000.09436</c:v>
                </c:pt>
                <c:pt idx="10894">
                  <c:v>544700000000.09436</c:v>
                </c:pt>
                <c:pt idx="10895">
                  <c:v>544750000000.09442</c:v>
                </c:pt>
                <c:pt idx="10896">
                  <c:v>544800000000.09442</c:v>
                </c:pt>
                <c:pt idx="10897">
                  <c:v>544850000000.09448</c:v>
                </c:pt>
                <c:pt idx="10898">
                  <c:v>544900000000.09448</c:v>
                </c:pt>
                <c:pt idx="10899">
                  <c:v>544950000000.09448</c:v>
                </c:pt>
                <c:pt idx="10900">
                  <c:v>545000000000.09454</c:v>
                </c:pt>
                <c:pt idx="10901">
                  <c:v>545050000000.09454</c:v>
                </c:pt>
                <c:pt idx="10902">
                  <c:v>545100000000.0946</c:v>
                </c:pt>
                <c:pt idx="10903">
                  <c:v>545150000000.0946</c:v>
                </c:pt>
                <c:pt idx="10904">
                  <c:v>545200000000.09467</c:v>
                </c:pt>
                <c:pt idx="10905">
                  <c:v>545250000000.09467</c:v>
                </c:pt>
                <c:pt idx="10906">
                  <c:v>545300000000.09467</c:v>
                </c:pt>
                <c:pt idx="10907">
                  <c:v>545350000000.09473</c:v>
                </c:pt>
                <c:pt idx="10908">
                  <c:v>545400000000.09473</c:v>
                </c:pt>
                <c:pt idx="10909">
                  <c:v>545450000000.09473</c:v>
                </c:pt>
                <c:pt idx="10910">
                  <c:v>545500000000.09473</c:v>
                </c:pt>
                <c:pt idx="10911">
                  <c:v>545550000000.09473</c:v>
                </c:pt>
                <c:pt idx="10912">
                  <c:v>545600000000.09473</c:v>
                </c:pt>
                <c:pt idx="10913">
                  <c:v>545650000000.09473</c:v>
                </c:pt>
                <c:pt idx="10914">
                  <c:v>545700000000.09473</c:v>
                </c:pt>
                <c:pt idx="10915">
                  <c:v>545750000000.09473</c:v>
                </c:pt>
                <c:pt idx="10916">
                  <c:v>545800000000.09473</c:v>
                </c:pt>
                <c:pt idx="10917">
                  <c:v>545850000000.09473</c:v>
                </c:pt>
                <c:pt idx="10918">
                  <c:v>545900000000.09473</c:v>
                </c:pt>
                <c:pt idx="10919">
                  <c:v>545950000000.09479</c:v>
                </c:pt>
                <c:pt idx="10920">
                  <c:v>546000000000.09479</c:v>
                </c:pt>
                <c:pt idx="10921">
                  <c:v>546050000000.09503</c:v>
                </c:pt>
                <c:pt idx="10922">
                  <c:v>546100000000.09503</c:v>
                </c:pt>
                <c:pt idx="10923">
                  <c:v>546150000000.09503</c:v>
                </c:pt>
                <c:pt idx="10924">
                  <c:v>546200000000.09503</c:v>
                </c:pt>
                <c:pt idx="10925">
                  <c:v>546250000000.09503</c:v>
                </c:pt>
                <c:pt idx="10926">
                  <c:v>546300000000.09503</c:v>
                </c:pt>
                <c:pt idx="10927">
                  <c:v>546350000000.09503</c:v>
                </c:pt>
                <c:pt idx="10928">
                  <c:v>546400000000.09503</c:v>
                </c:pt>
                <c:pt idx="10929">
                  <c:v>546450000000.09503</c:v>
                </c:pt>
                <c:pt idx="10930">
                  <c:v>546500000000.09503</c:v>
                </c:pt>
                <c:pt idx="10931">
                  <c:v>546550000000.09509</c:v>
                </c:pt>
                <c:pt idx="10932">
                  <c:v>546600000000.09509</c:v>
                </c:pt>
                <c:pt idx="10933">
                  <c:v>546650000000.09521</c:v>
                </c:pt>
                <c:pt idx="10934">
                  <c:v>546700000000.09521</c:v>
                </c:pt>
                <c:pt idx="10935">
                  <c:v>546750000000.09521</c:v>
                </c:pt>
                <c:pt idx="10936">
                  <c:v>546800000000.09521</c:v>
                </c:pt>
                <c:pt idx="10937">
                  <c:v>546850000000.09521</c:v>
                </c:pt>
                <c:pt idx="10938">
                  <c:v>546900000000.09528</c:v>
                </c:pt>
                <c:pt idx="10939">
                  <c:v>546950000000.09528</c:v>
                </c:pt>
                <c:pt idx="10940">
                  <c:v>547000000000.09552</c:v>
                </c:pt>
                <c:pt idx="10941">
                  <c:v>547050000000.09552</c:v>
                </c:pt>
                <c:pt idx="10942">
                  <c:v>547100000000.09552</c:v>
                </c:pt>
                <c:pt idx="10943">
                  <c:v>547150000000.09552</c:v>
                </c:pt>
                <c:pt idx="10944">
                  <c:v>547200000000.09552</c:v>
                </c:pt>
                <c:pt idx="10945">
                  <c:v>547250000000.09552</c:v>
                </c:pt>
                <c:pt idx="10946">
                  <c:v>547300000000.09552</c:v>
                </c:pt>
                <c:pt idx="10947">
                  <c:v>547350000000.09552</c:v>
                </c:pt>
                <c:pt idx="10948">
                  <c:v>547400000000.09552</c:v>
                </c:pt>
                <c:pt idx="10949">
                  <c:v>547450000000.09552</c:v>
                </c:pt>
                <c:pt idx="10950">
                  <c:v>547500000000.09558</c:v>
                </c:pt>
                <c:pt idx="10951">
                  <c:v>547550000000.09558</c:v>
                </c:pt>
                <c:pt idx="10952">
                  <c:v>547600000000.0957</c:v>
                </c:pt>
                <c:pt idx="10953">
                  <c:v>547650000000.0957</c:v>
                </c:pt>
                <c:pt idx="10954">
                  <c:v>547700000000.0957</c:v>
                </c:pt>
                <c:pt idx="10955">
                  <c:v>547750000000.0957</c:v>
                </c:pt>
                <c:pt idx="10956">
                  <c:v>547800000000.0957</c:v>
                </c:pt>
                <c:pt idx="10957">
                  <c:v>547850000000.09576</c:v>
                </c:pt>
                <c:pt idx="10958">
                  <c:v>547900000000.09576</c:v>
                </c:pt>
                <c:pt idx="10959">
                  <c:v>547950000000.09583</c:v>
                </c:pt>
                <c:pt idx="10960">
                  <c:v>548000000000.09583</c:v>
                </c:pt>
                <c:pt idx="10961">
                  <c:v>548050000000.09583</c:v>
                </c:pt>
                <c:pt idx="10962">
                  <c:v>548100000000.09589</c:v>
                </c:pt>
                <c:pt idx="10963">
                  <c:v>548150000000.09589</c:v>
                </c:pt>
                <c:pt idx="10964">
                  <c:v>548200000000.09601</c:v>
                </c:pt>
                <c:pt idx="10965">
                  <c:v>548250000000.09601</c:v>
                </c:pt>
                <c:pt idx="10966">
                  <c:v>548300000000.09601</c:v>
                </c:pt>
                <c:pt idx="10967">
                  <c:v>548350000000.09601</c:v>
                </c:pt>
                <c:pt idx="10968">
                  <c:v>548400000000.09601</c:v>
                </c:pt>
                <c:pt idx="10969">
                  <c:v>548450000000.09607</c:v>
                </c:pt>
                <c:pt idx="10970">
                  <c:v>548500000000.09607</c:v>
                </c:pt>
                <c:pt idx="10971">
                  <c:v>548550000000.09613</c:v>
                </c:pt>
                <c:pt idx="10972">
                  <c:v>548600000000.09613</c:v>
                </c:pt>
                <c:pt idx="10973">
                  <c:v>548650000000.09613</c:v>
                </c:pt>
                <c:pt idx="10974">
                  <c:v>548700000000.09619</c:v>
                </c:pt>
                <c:pt idx="10975">
                  <c:v>548750000000.09619</c:v>
                </c:pt>
                <c:pt idx="10976">
                  <c:v>548800000000.09625</c:v>
                </c:pt>
                <c:pt idx="10977">
                  <c:v>548850000000.09625</c:v>
                </c:pt>
                <c:pt idx="10978">
                  <c:v>548900000000.09631</c:v>
                </c:pt>
                <c:pt idx="10979">
                  <c:v>548950000000.09631</c:v>
                </c:pt>
                <c:pt idx="10980">
                  <c:v>549000000000.09631</c:v>
                </c:pt>
                <c:pt idx="10981">
                  <c:v>549050000000.09637</c:v>
                </c:pt>
                <c:pt idx="10982">
                  <c:v>549100000000.09637</c:v>
                </c:pt>
                <c:pt idx="10983">
                  <c:v>549150000000.0965</c:v>
                </c:pt>
                <c:pt idx="10984">
                  <c:v>549200000000.0965</c:v>
                </c:pt>
                <c:pt idx="10985">
                  <c:v>549250000000.0965</c:v>
                </c:pt>
                <c:pt idx="10986">
                  <c:v>549300000000.0965</c:v>
                </c:pt>
                <c:pt idx="10987">
                  <c:v>549350000000.0965</c:v>
                </c:pt>
                <c:pt idx="10988">
                  <c:v>549400000000.09656</c:v>
                </c:pt>
                <c:pt idx="10989">
                  <c:v>549450000000.09656</c:v>
                </c:pt>
                <c:pt idx="10990">
                  <c:v>549500000000.09662</c:v>
                </c:pt>
                <c:pt idx="10991">
                  <c:v>549550000000.09662</c:v>
                </c:pt>
                <c:pt idx="10992">
                  <c:v>549600000000.09662</c:v>
                </c:pt>
                <c:pt idx="10993">
                  <c:v>549650000000.09668</c:v>
                </c:pt>
                <c:pt idx="10994">
                  <c:v>549700000000.09668</c:v>
                </c:pt>
                <c:pt idx="10995">
                  <c:v>549750000000.09674</c:v>
                </c:pt>
                <c:pt idx="10996">
                  <c:v>549800000000.0968</c:v>
                </c:pt>
                <c:pt idx="10997">
                  <c:v>549850000000.0968</c:v>
                </c:pt>
                <c:pt idx="10998">
                  <c:v>549900000000.0968</c:v>
                </c:pt>
                <c:pt idx="10999">
                  <c:v>549950000000.0968</c:v>
                </c:pt>
                <c:pt idx="11000">
                  <c:v>550000000000.0968</c:v>
                </c:pt>
                <c:pt idx="11001">
                  <c:v>550050000000.0968</c:v>
                </c:pt>
                <c:pt idx="11002">
                  <c:v>550100000000.0968</c:v>
                </c:pt>
                <c:pt idx="11003">
                  <c:v>550150000000.0968</c:v>
                </c:pt>
                <c:pt idx="11004">
                  <c:v>550200000000.0968</c:v>
                </c:pt>
                <c:pt idx="11005">
                  <c:v>550250000000.0968</c:v>
                </c:pt>
                <c:pt idx="11006">
                  <c:v>550300000000.0968</c:v>
                </c:pt>
                <c:pt idx="11007">
                  <c:v>550350000000.0968</c:v>
                </c:pt>
                <c:pt idx="11008">
                  <c:v>550400000000.0968</c:v>
                </c:pt>
                <c:pt idx="11009">
                  <c:v>550450000000.0968</c:v>
                </c:pt>
                <c:pt idx="11010">
                  <c:v>550500000000.0968</c:v>
                </c:pt>
                <c:pt idx="11011">
                  <c:v>550550000000.09717</c:v>
                </c:pt>
                <c:pt idx="11012">
                  <c:v>550600000000.09717</c:v>
                </c:pt>
                <c:pt idx="11013">
                  <c:v>550650000000.09717</c:v>
                </c:pt>
                <c:pt idx="11014">
                  <c:v>550700000000.09717</c:v>
                </c:pt>
                <c:pt idx="11015">
                  <c:v>550750000000.09729</c:v>
                </c:pt>
                <c:pt idx="11016">
                  <c:v>550800000000.09729</c:v>
                </c:pt>
                <c:pt idx="11017">
                  <c:v>550850000000.09729</c:v>
                </c:pt>
                <c:pt idx="11018">
                  <c:v>550900000000.09729</c:v>
                </c:pt>
                <c:pt idx="11019">
                  <c:v>550950000000.09729</c:v>
                </c:pt>
                <c:pt idx="11020">
                  <c:v>551000000000.09729</c:v>
                </c:pt>
                <c:pt idx="11021">
                  <c:v>551050000000.09729</c:v>
                </c:pt>
                <c:pt idx="11022">
                  <c:v>551100000000.09729</c:v>
                </c:pt>
                <c:pt idx="11023">
                  <c:v>551150000000.09729</c:v>
                </c:pt>
                <c:pt idx="11024">
                  <c:v>551200000000.09729</c:v>
                </c:pt>
                <c:pt idx="11025">
                  <c:v>551250000000.09729</c:v>
                </c:pt>
                <c:pt idx="11026">
                  <c:v>551300000000.09729</c:v>
                </c:pt>
                <c:pt idx="11027">
                  <c:v>551350000000.09729</c:v>
                </c:pt>
                <c:pt idx="11028">
                  <c:v>551400000000.09729</c:v>
                </c:pt>
                <c:pt idx="11029">
                  <c:v>551450000000.09729</c:v>
                </c:pt>
                <c:pt idx="11030">
                  <c:v>551500000000.09729</c:v>
                </c:pt>
                <c:pt idx="11031">
                  <c:v>551550000000.09729</c:v>
                </c:pt>
                <c:pt idx="11032">
                  <c:v>551600000000.09729</c:v>
                </c:pt>
                <c:pt idx="11033">
                  <c:v>551650000000.09729</c:v>
                </c:pt>
                <c:pt idx="11034">
                  <c:v>551700000000.09729</c:v>
                </c:pt>
                <c:pt idx="11035">
                  <c:v>551750000000.09778</c:v>
                </c:pt>
                <c:pt idx="11036">
                  <c:v>551800000000.09778</c:v>
                </c:pt>
                <c:pt idx="11037">
                  <c:v>551850000000.09778</c:v>
                </c:pt>
                <c:pt idx="11038">
                  <c:v>551900000000.09778</c:v>
                </c:pt>
                <c:pt idx="11039">
                  <c:v>551950000000.09778</c:v>
                </c:pt>
                <c:pt idx="11040">
                  <c:v>552000000000.09778</c:v>
                </c:pt>
                <c:pt idx="11041">
                  <c:v>552050000000.09778</c:v>
                </c:pt>
                <c:pt idx="11042">
                  <c:v>552100000000.09778</c:v>
                </c:pt>
                <c:pt idx="11043">
                  <c:v>552150000000.09778</c:v>
                </c:pt>
                <c:pt idx="11044">
                  <c:v>552200000000.09802</c:v>
                </c:pt>
                <c:pt idx="11045">
                  <c:v>552250000000.09802</c:v>
                </c:pt>
                <c:pt idx="11046">
                  <c:v>552300000000.09802</c:v>
                </c:pt>
                <c:pt idx="11047">
                  <c:v>552350000000.09802</c:v>
                </c:pt>
                <c:pt idx="11048">
                  <c:v>552400000000.09802</c:v>
                </c:pt>
                <c:pt idx="11049">
                  <c:v>552450000000.09814</c:v>
                </c:pt>
                <c:pt idx="11050">
                  <c:v>552500000000.09814</c:v>
                </c:pt>
                <c:pt idx="11051">
                  <c:v>552550000000.09814</c:v>
                </c:pt>
                <c:pt idx="11052">
                  <c:v>552600000000.09814</c:v>
                </c:pt>
                <c:pt idx="11053">
                  <c:v>552650000000.09814</c:v>
                </c:pt>
                <c:pt idx="11054">
                  <c:v>552700000000.09839</c:v>
                </c:pt>
                <c:pt idx="11055">
                  <c:v>552750000000.09839</c:v>
                </c:pt>
                <c:pt idx="11056">
                  <c:v>552800000000.09839</c:v>
                </c:pt>
                <c:pt idx="11057">
                  <c:v>552850000000.09839</c:v>
                </c:pt>
                <c:pt idx="11058">
                  <c:v>552900000000.09839</c:v>
                </c:pt>
                <c:pt idx="11059">
                  <c:v>552950000000.09839</c:v>
                </c:pt>
                <c:pt idx="11060">
                  <c:v>553000000000.09839</c:v>
                </c:pt>
                <c:pt idx="11061">
                  <c:v>553050000000.09839</c:v>
                </c:pt>
                <c:pt idx="11062">
                  <c:v>553100000000.09839</c:v>
                </c:pt>
                <c:pt idx="11063">
                  <c:v>553150000000.09851</c:v>
                </c:pt>
                <c:pt idx="11064">
                  <c:v>553200000000.09851</c:v>
                </c:pt>
                <c:pt idx="11065">
                  <c:v>553250000000.09851</c:v>
                </c:pt>
                <c:pt idx="11066">
                  <c:v>553300000000.09851</c:v>
                </c:pt>
                <c:pt idx="11067">
                  <c:v>553350000000.09851</c:v>
                </c:pt>
                <c:pt idx="11068">
                  <c:v>553400000000.09863</c:v>
                </c:pt>
                <c:pt idx="11069">
                  <c:v>553450000000.09863</c:v>
                </c:pt>
                <c:pt idx="11070">
                  <c:v>553500000000.09863</c:v>
                </c:pt>
                <c:pt idx="11071">
                  <c:v>553550000000.09863</c:v>
                </c:pt>
                <c:pt idx="11072">
                  <c:v>553600000000.09863</c:v>
                </c:pt>
                <c:pt idx="11073">
                  <c:v>553650000000.09875</c:v>
                </c:pt>
                <c:pt idx="11074">
                  <c:v>553700000000.09875</c:v>
                </c:pt>
                <c:pt idx="11075">
                  <c:v>553750000000.09875</c:v>
                </c:pt>
                <c:pt idx="11076">
                  <c:v>553800000000.09875</c:v>
                </c:pt>
                <c:pt idx="11077">
                  <c:v>553850000000.099</c:v>
                </c:pt>
                <c:pt idx="11078">
                  <c:v>553900000000.099</c:v>
                </c:pt>
                <c:pt idx="11079">
                  <c:v>553950000000.099</c:v>
                </c:pt>
                <c:pt idx="11080">
                  <c:v>554000000000.099</c:v>
                </c:pt>
                <c:pt idx="11081">
                  <c:v>554050000000.099</c:v>
                </c:pt>
                <c:pt idx="11082">
                  <c:v>554100000000.099</c:v>
                </c:pt>
                <c:pt idx="11083">
                  <c:v>554150000000.099</c:v>
                </c:pt>
                <c:pt idx="11084">
                  <c:v>554200000000.099</c:v>
                </c:pt>
                <c:pt idx="11085">
                  <c:v>554250000000.099</c:v>
                </c:pt>
                <c:pt idx="11086">
                  <c:v>554300000000.099</c:v>
                </c:pt>
                <c:pt idx="11087">
                  <c:v>554350000000.09912</c:v>
                </c:pt>
                <c:pt idx="11088">
                  <c:v>554400000000.09912</c:v>
                </c:pt>
                <c:pt idx="11089">
                  <c:v>554450000000.09912</c:v>
                </c:pt>
                <c:pt idx="11090">
                  <c:v>554500000000.09912</c:v>
                </c:pt>
                <c:pt idx="11091">
                  <c:v>554550000000.09912</c:v>
                </c:pt>
                <c:pt idx="11092">
                  <c:v>554600000000.09924</c:v>
                </c:pt>
                <c:pt idx="11093">
                  <c:v>554650000000.09924</c:v>
                </c:pt>
                <c:pt idx="11094">
                  <c:v>554700000000.09924</c:v>
                </c:pt>
                <c:pt idx="11095">
                  <c:v>554750000000.09924</c:v>
                </c:pt>
                <c:pt idx="11096">
                  <c:v>554800000000.09924</c:v>
                </c:pt>
                <c:pt idx="11097">
                  <c:v>554850000000.09937</c:v>
                </c:pt>
                <c:pt idx="11098">
                  <c:v>554900000000.09937</c:v>
                </c:pt>
                <c:pt idx="11099">
                  <c:v>554950000000.09937</c:v>
                </c:pt>
                <c:pt idx="11100">
                  <c:v>555000000000.09937</c:v>
                </c:pt>
                <c:pt idx="11101">
                  <c:v>555050000000.09949</c:v>
                </c:pt>
                <c:pt idx="11102">
                  <c:v>555100000000.09949</c:v>
                </c:pt>
                <c:pt idx="11103">
                  <c:v>555150000000.09949</c:v>
                </c:pt>
                <c:pt idx="11104">
                  <c:v>555200000000.09949</c:v>
                </c:pt>
                <c:pt idx="11105">
                  <c:v>555250000000.09949</c:v>
                </c:pt>
                <c:pt idx="11106">
                  <c:v>555300000000.09961</c:v>
                </c:pt>
                <c:pt idx="11107">
                  <c:v>555350000000.09961</c:v>
                </c:pt>
                <c:pt idx="11108">
                  <c:v>555400000000.09961</c:v>
                </c:pt>
                <c:pt idx="11109">
                  <c:v>555450000000.09961</c:v>
                </c:pt>
                <c:pt idx="11110">
                  <c:v>555500000000.09961</c:v>
                </c:pt>
                <c:pt idx="11111">
                  <c:v>555550000000.09973</c:v>
                </c:pt>
                <c:pt idx="11112">
                  <c:v>555600000000.09973</c:v>
                </c:pt>
                <c:pt idx="11113">
                  <c:v>555650000000.09973</c:v>
                </c:pt>
                <c:pt idx="11114">
                  <c:v>555700000000.09973</c:v>
                </c:pt>
                <c:pt idx="11115">
                  <c:v>555750000000.09973</c:v>
                </c:pt>
                <c:pt idx="11116">
                  <c:v>555800000000.09985</c:v>
                </c:pt>
                <c:pt idx="11117">
                  <c:v>555850000000.09985</c:v>
                </c:pt>
                <c:pt idx="11118">
                  <c:v>555900000000.09985</c:v>
                </c:pt>
                <c:pt idx="11119">
                  <c:v>555950000000.09985</c:v>
                </c:pt>
                <c:pt idx="11120">
                  <c:v>556000000000.09998</c:v>
                </c:pt>
                <c:pt idx="11121">
                  <c:v>556050000000.09998</c:v>
                </c:pt>
                <c:pt idx="11122">
                  <c:v>556100000000.09998</c:v>
                </c:pt>
                <c:pt idx="11123">
                  <c:v>556150000000.09998</c:v>
                </c:pt>
                <c:pt idx="11124">
                  <c:v>556200000000.09998</c:v>
                </c:pt>
                <c:pt idx="11125">
                  <c:v>556250000000.1001</c:v>
                </c:pt>
                <c:pt idx="11126">
                  <c:v>556300000000.1001</c:v>
                </c:pt>
                <c:pt idx="11127">
                  <c:v>556350000000.1001</c:v>
                </c:pt>
                <c:pt idx="11128">
                  <c:v>556400000000.1001</c:v>
                </c:pt>
                <c:pt idx="11129">
                  <c:v>556450000000.1001</c:v>
                </c:pt>
                <c:pt idx="11130">
                  <c:v>556500000000.10022</c:v>
                </c:pt>
                <c:pt idx="11131">
                  <c:v>556550000000.10022</c:v>
                </c:pt>
                <c:pt idx="11132">
                  <c:v>556600000000.10022</c:v>
                </c:pt>
                <c:pt idx="11133">
                  <c:v>556650000000.10022</c:v>
                </c:pt>
                <c:pt idx="11134">
                  <c:v>556700000000.10022</c:v>
                </c:pt>
                <c:pt idx="11135">
                  <c:v>556750000000.10022</c:v>
                </c:pt>
                <c:pt idx="11136">
                  <c:v>556800000000.10022</c:v>
                </c:pt>
                <c:pt idx="11137">
                  <c:v>556850000000.10022</c:v>
                </c:pt>
                <c:pt idx="11138">
                  <c:v>556900000000.10022</c:v>
                </c:pt>
                <c:pt idx="11139">
                  <c:v>556950000000.10022</c:v>
                </c:pt>
                <c:pt idx="11140">
                  <c:v>557000000000.10022</c:v>
                </c:pt>
                <c:pt idx="11141">
                  <c:v>557050000000.10022</c:v>
                </c:pt>
                <c:pt idx="11142">
                  <c:v>557100000000.10022</c:v>
                </c:pt>
                <c:pt idx="11143">
                  <c:v>557150000000.10022</c:v>
                </c:pt>
                <c:pt idx="11144">
                  <c:v>557200000000.10059</c:v>
                </c:pt>
                <c:pt idx="11145">
                  <c:v>557250000000.10059</c:v>
                </c:pt>
                <c:pt idx="11146">
                  <c:v>557300000000.10059</c:v>
                </c:pt>
                <c:pt idx="11147">
                  <c:v>557350000000.10059</c:v>
                </c:pt>
                <c:pt idx="11148">
                  <c:v>557400000000.10059</c:v>
                </c:pt>
                <c:pt idx="11149">
                  <c:v>557450000000.10071</c:v>
                </c:pt>
                <c:pt idx="11150">
                  <c:v>557500000000.10071</c:v>
                </c:pt>
                <c:pt idx="11151">
                  <c:v>557550000000.10071</c:v>
                </c:pt>
                <c:pt idx="11152">
                  <c:v>557600000000.10071</c:v>
                </c:pt>
                <c:pt idx="11153">
                  <c:v>557650000000.10071</c:v>
                </c:pt>
                <c:pt idx="11154">
                  <c:v>557700000000.10083</c:v>
                </c:pt>
                <c:pt idx="11155">
                  <c:v>557750000000.10083</c:v>
                </c:pt>
                <c:pt idx="11156">
                  <c:v>557800000000.10083</c:v>
                </c:pt>
                <c:pt idx="11157">
                  <c:v>557850000000.10083</c:v>
                </c:pt>
                <c:pt idx="11158">
                  <c:v>557900000000.10083</c:v>
                </c:pt>
                <c:pt idx="11159">
                  <c:v>557950000000.10083</c:v>
                </c:pt>
                <c:pt idx="11160">
                  <c:v>558000000000.10083</c:v>
                </c:pt>
                <c:pt idx="11161">
                  <c:v>558050000000.10083</c:v>
                </c:pt>
                <c:pt idx="11162">
                  <c:v>558100000000.10083</c:v>
                </c:pt>
                <c:pt idx="11163">
                  <c:v>558150000000.10107</c:v>
                </c:pt>
                <c:pt idx="11164">
                  <c:v>558200000000.10107</c:v>
                </c:pt>
                <c:pt idx="11165">
                  <c:v>558250000000.10107</c:v>
                </c:pt>
                <c:pt idx="11166">
                  <c:v>558300000000.10107</c:v>
                </c:pt>
                <c:pt idx="11167">
                  <c:v>558350000000.10107</c:v>
                </c:pt>
                <c:pt idx="11168">
                  <c:v>558400000000.1012</c:v>
                </c:pt>
                <c:pt idx="11169">
                  <c:v>558450000000.1012</c:v>
                </c:pt>
                <c:pt idx="11170">
                  <c:v>558500000000.1012</c:v>
                </c:pt>
                <c:pt idx="11171">
                  <c:v>558550000000.1012</c:v>
                </c:pt>
                <c:pt idx="11172">
                  <c:v>558600000000.1012</c:v>
                </c:pt>
                <c:pt idx="11173">
                  <c:v>558650000000.1012</c:v>
                </c:pt>
                <c:pt idx="11174">
                  <c:v>558700000000.1012</c:v>
                </c:pt>
                <c:pt idx="11175">
                  <c:v>558750000000.1012</c:v>
                </c:pt>
                <c:pt idx="11176">
                  <c:v>558800000000.1012</c:v>
                </c:pt>
                <c:pt idx="11177">
                  <c:v>558850000000.1012</c:v>
                </c:pt>
                <c:pt idx="11178">
                  <c:v>558900000000.1012</c:v>
                </c:pt>
                <c:pt idx="11179">
                  <c:v>558950000000.1012</c:v>
                </c:pt>
                <c:pt idx="11180">
                  <c:v>559000000000.1012</c:v>
                </c:pt>
                <c:pt idx="11181">
                  <c:v>559050000000.1012</c:v>
                </c:pt>
                <c:pt idx="11182">
                  <c:v>559100000000.1012</c:v>
                </c:pt>
                <c:pt idx="11183">
                  <c:v>559150000000.1012</c:v>
                </c:pt>
                <c:pt idx="11184">
                  <c:v>559200000000.1012</c:v>
                </c:pt>
                <c:pt idx="11185">
                  <c:v>559250000000.1012</c:v>
                </c:pt>
                <c:pt idx="11186">
                  <c:v>559300000000.1012</c:v>
                </c:pt>
                <c:pt idx="11187">
                  <c:v>559350000000.10168</c:v>
                </c:pt>
                <c:pt idx="11188">
                  <c:v>559400000000.10168</c:v>
                </c:pt>
                <c:pt idx="11189">
                  <c:v>559450000000.10168</c:v>
                </c:pt>
                <c:pt idx="11190">
                  <c:v>559500000000.10168</c:v>
                </c:pt>
                <c:pt idx="11191">
                  <c:v>559550000000.10168</c:v>
                </c:pt>
                <c:pt idx="11192">
                  <c:v>559600000000.10181</c:v>
                </c:pt>
                <c:pt idx="11193">
                  <c:v>559650000000.10181</c:v>
                </c:pt>
                <c:pt idx="11194">
                  <c:v>559700000000.10181</c:v>
                </c:pt>
                <c:pt idx="11195">
                  <c:v>559750000000.10181</c:v>
                </c:pt>
                <c:pt idx="11196">
                  <c:v>559800000000.10181</c:v>
                </c:pt>
                <c:pt idx="11197">
                  <c:v>559850000000.10181</c:v>
                </c:pt>
                <c:pt idx="11198">
                  <c:v>559900000000.10181</c:v>
                </c:pt>
                <c:pt idx="11199">
                  <c:v>559950000000.10181</c:v>
                </c:pt>
                <c:pt idx="11200">
                  <c:v>560000000000.10181</c:v>
                </c:pt>
                <c:pt idx="11201">
                  <c:v>560050000000.10181</c:v>
                </c:pt>
                <c:pt idx="11202">
                  <c:v>560100000000.10181</c:v>
                </c:pt>
                <c:pt idx="11203">
                  <c:v>560150000000.10181</c:v>
                </c:pt>
                <c:pt idx="11204">
                  <c:v>560200000000.10181</c:v>
                </c:pt>
                <c:pt idx="11205">
                  <c:v>560250000000.10181</c:v>
                </c:pt>
                <c:pt idx="11206">
                  <c:v>560300000000.10217</c:v>
                </c:pt>
                <c:pt idx="11207">
                  <c:v>560350000000.10217</c:v>
                </c:pt>
                <c:pt idx="11208">
                  <c:v>560400000000.10217</c:v>
                </c:pt>
                <c:pt idx="11209">
                  <c:v>560450000000.10217</c:v>
                </c:pt>
                <c:pt idx="11210">
                  <c:v>560500000000.10217</c:v>
                </c:pt>
                <c:pt idx="11211">
                  <c:v>560550000000.10229</c:v>
                </c:pt>
                <c:pt idx="11212">
                  <c:v>560600000000.10229</c:v>
                </c:pt>
                <c:pt idx="11213">
                  <c:v>560650000000.10229</c:v>
                </c:pt>
                <c:pt idx="11214">
                  <c:v>560700000000.10229</c:v>
                </c:pt>
                <c:pt idx="11215">
                  <c:v>560750000000.10229</c:v>
                </c:pt>
                <c:pt idx="11216">
                  <c:v>560800000000.10229</c:v>
                </c:pt>
                <c:pt idx="11217">
                  <c:v>560850000000.10229</c:v>
                </c:pt>
                <c:pt idx="11218">
                  <c:v>560900000000.10229</c:v>
                </c:pt>
                <c:pt idx="11219">
                  <c:v>560950000000.10229</c:v>
                </c:pt>
                <c:pt idx="11220">
                  <c:v>561000000000.10229</c:v>
                </c:pt>
                <c:pt idx="11221">
                  <c:v>561050000000.10229</c:v>
                </c:pt>
                <c:pt idx="11222">
                  <c:v>561100000000.10229</c:v>
                </c:pt>
                <c:pt idx="11223">
                  <c:v>561150000000.10229</c:v>
                </c:pt>
                <c:pt idx="11224">
                  <c:v>561200000000.10229</c:v>
                </c:pt>
                <c:pt idx="11225">
                  <c:v>561250000000.10229</c:v>
                </c:pt>
                <c:pt idx="11226">
                  <c:v>561300000000.10229</c:v>
                </c:pt>
                <c:pt idx="11227">
                  <c:v>561350000000.10229</c:v>
                </c:pt>
                <c:pt idx="11228">
                  <c:v>561400000000.10229</c:v>
                </c:pt>
                <c:pt idx="11229">
                  <c:v>561450000000.10229</c:v>
                </c:pt>
                <c:pt idx="11230">
                  <c:v>561500000000.10278</c:v>
                </c:pt>
                <c:pt idx="11231">
                  <c:v>561550000000.10278</c:v>
                </c:pt>
                <c:pt idx="11232">
                  <c:v>561600000000.10278</c:v>
                </c:pt>
                <c:pt idx="11233">
                  <c:v>561650000000.10278</c:v>
                </c:pt>
                <c:pt idx="11234">
                  <c:v>561700000000.10278</c:v>
                </c:pt>
                <c:pt idx="11235">
                  <c:v>561750000000.10278</c:v>
                </c:pt>
                <c:pt idx="11236">
                  <c:v>561800000000.10278</c:v>
                </c:pt>
                <c:pt idx="11237">
                  <c:v>561850000000.10278</c:v>
                </c:pt>
                <c:pt idx="11238">
                  <c:v>561900000000.10278</c:v>
                </c:pt>
                <c:pt idx="11239">
                  <c:v>561950000000.10278</c:v>
                </c:pt>
                <c:pt idx="11240">
                  <c:v>562000000000.10303</c:v>
                </c:pt>
                <c:pt idx="11241">
                  <c:v>562050000000.10303</c:v>
                </c:pt>
                <c:pt idx="11242">
                  <c:v>562100000000.10303</c:v>
                </c:pt>
                <c:pt idx="11243">
                  <c:v>562150000000.10303</c:v>
                </c:pt>
                <c:pt idx="11244">
                  <c:v>562200000000.10303</c:v>
                </c:pt>
                <c:pt idx="11245">
                  <c:v>562250000000.10315</c:v>
                </c:pt>
                <c:pt idx="11246">
                  <c:v>562300000000.10315</c:v>
                </c:pt>
                <c:pt idx="11247">
                  <c:v>562350000000.10315</c:v>
                </c:pt>
                <c:pt idx="11248">
                  <c:v>562400000000.10315</c:v>
                </c:pt>
                <c:pt idx="11249">
                  <c:v>562450000000.10339</c:v>
                </c:pt>
                <c:pt idx="11250">
                  <c:v>562500000000.10339</c:v>
                </c:pt>
                <c:pt idx="11251">
                  <c:v>562550000000.10339</c:v>
                </c:pt>
                <c:pt idx="11252">
                  <c:v>562600000000.10339</c:v>
                </c:pt>
                <c:pt idx="11253">
                  <c:v>562650000000.10339</c:v>
                </c:pt>
                <c:pt idx="11254">
                  <c:v>562700000000.10339</c:v>
                </c:pt>
                <c:pt idx="11255">
                  <c:v>562750000000.10339</c:v>
                </c:pt>
                <c:pt idx="11256">
                  <c:v>562800000000.10339</c:v>
                </c:pt>
                <c:pt idx="11257">
                  <c:v>562850000000.10339</c:v>
                </c:pt>
                <c:pt idx="11258">
                  <c:v>562900000000.10339</c:v>
                </c:pt>
                <c:pt idx="11259">
                  <c:v>562950000000.10352</c:v>
                </c:pt>
                <c:pt idx="11260">
                  <c:v>563000000000.10352</c:v>
                </c:pt>
                <c:pt idx="11261">
                  <c:v>563050000000.10352</c:v>
                </c:pt>
                <c:pt idx="11262">
                  <c:v>563100000000.10352</c:v>
                </c:pt>
                <c:pt idx="11263">
                  <c:v>563150000000.10352</c:v>
                </c:pt>
                <c:pt idx="11264">
                  <c:v>563200000000.10364</c:v>
                </c:pt>
                <c:pt idx="11265">
                  <c:v>563250000000.10364</c:v>
                </c:pt>
                <c:pt idx="11266">
                  <c:v>563300000000.10364</c:v>
                </c:pt>
                <c:pt idx="11267">
                  <c:v>563350000000.10364</c:v>
                </c:pt>
                <c:pt idx="11268">
                  <c:v>563400000000.10376</c:v>
                </c:pt>
                <c:pt idx="11269">
                  <c:v>563450000000.10376</c:v>
                </c:pt>
                <c:pt idx="11270">
                  <c:v>563500000000.10376</c:v>
                </c:pt>
                <c:pt idx="11271">
                  <c:v>563550000000.10376</c:v>
                </c:pt>
                <c:pt idx="11272">
                  <c:v>563600000000.10376</c:v>
                </c:pt>
                <c:pt idx="11273">
                  <c:v>563650000000.104</c:v>
                </c:pt>
                <c:pt idx="11274">
                  <c:v>563700000000.104</c:v>
                </c:pt>
                <c:pt idx="11275">
                  <c:v>563750000000.104</c:v>
                </c:pt>
                <c:pt idx="11276">
                  <c:v>563800000000.104</c:v>
                </c:pt>
                <c:pt idx="11277">
                  <c:v>563850000000.104</c:v>
                </c:pt>
                <c:pt idx="11278">
                  <c:v>563900000000.104</c:v>
                </c:pt>
                <c:pt idx="11279">
                  <c:v>563950000000.104</c:v>
                </c:pt>
                <c:pt idx="11280">
                  <c:v>564000000000.104</c:v>
                </c:pt>
                <c:pt idx="11281">
                  <c:v>564050000000.104</c:v>
                </c:pt>
                <c:pt idx="11282">
                  <c:v>564100000000.104</c:v>
                </c:pt>
                <c:pt idx="11283">
                  <c:v>564150000000.10413</c:v>
                </c:pt>
                <c:pt idx="11284">
                  <c:v>564200000000.10413</c:v>
                </c:pt>
                <c:pt idx="11285">
                  <c:v>564250000000.10413</c:v>
                </c:pt>
                <c:pt idx="11286">
                  <c:v>564300000000.10413</c:v>
                </c:pt>
                <c:pt idx="11287">
                  <c:v>564350000000.10425</c:v>
                </c:pt>
                <c:pt idx="11288">
                  <c:v>564400000000.10425</c:v>
                </c:pt>
                <c:pt idx="11289">
                  <c:v>564450000000.10425</c:v>
                </c:pt>
                <c:pt idx="11290">
                  <c:v>564500000000.10425</c:v>
                </c:pt>
                <c:pt idx="11291">
                  <c:v>564550000000.10425</c:v>
                </c:pt>
                <c:pt idx="11292">
                  <c:v>564600000000.10437</c:v>
                </c:pt>
                <c:pt idx="11293">
                  <c:v>564650000000.10437</c:v>
                </c:pt>
                <c:pt idx="11294">
                  <c:v>564700000000.10437</c:v>
                </c:pt>
                <c:pt idx="11295">
                  <c:v>564750000000.10437</c:v>
                </c:pt>
                <c:pt idx="11296">
                  <c:v>564800000000.10437</c:v>
                </c:pt>
                <c:pt idx="11297">
                  <c:v>564850000000.10449</c:v>
                </c:pt>
                <c:pt idx="11298">
                  <c:v>564900000000.10449</c:v>
                </c:pt>
                <c:pt idx="11299">
                  <c:v>564950000000.10449</c:v>
                </c:pt>
                <c:pt idx="11300">
                  <c:v>565000000000.10449</c:v>
                </c:pt>
                <c:pt idx="11301">
                  <c:v>565050000000.10449</c:v>
                </c:pt>
                <c:pt idx="11302">
                  <c:v>565100000000.10461</c:v>
                </c:pt>
                <c:pt idx="11303">
                  <c:v>565150000000.10461</c:v>
                </c:pt>
                <c:pt idx="11304">
                  <c:v>565200000000.10461</c:v>
                </c:pt>
                <c:pt idx="11305">
                  <c:v>565250000000.10461</c:v>
                </c:pt>
                <c:pt idx="11306">
                  <c:v>565300000000.10461</c:v>
                </c:pt>
                <c:pt idx="11307">
                  <c:v>565350000000.10474</c:v>
                </c:pt>
                <c:pt idx="11308">
                  <c:v>565400000000.10474</c:v>
                </c:pt>
                <c:pt idx="11309">
                  <c:v>565450000000.10474</c:v>
                </c:pt>
                <c:pt idx="11310">
                  <c:v>565500000000.10474</c:v>
                </c:pt>
                <c:pt idx="11311">
                  <c:v>565550000000.10486</c:v>
                </c:pt>
                <c:pt idx="11312">
                  <c:v>565600000000.10486</c:v>
                </c:pt>
                <c:pt idx="11313">
                  <c:v>565650000000.10486</c:v>
                </c:pt>
                <c:pt idx="11314">
                  <c:v>565700000000.10486</c:v>
                </c:pt>
                <c:pt idx="11315">
                  <c:v>565750000000.10486</c:v>
                </c:pt>
                <c:pt idx="11316">
                  <c:v>565800000000.10498</c:v>
                </c:pt>
                <c:pt idx="11317">
                  <c:v>565850000000.10498</c:v>
                </c:pt>
                <c:pt idx="11318">
                  <c:v>565900000000.10498</c:v>
                </c:pt>
                <c:pt idx="11319">
                  <c:v>565950000000.10498</c:v>
                </c:pt>
                <c:pt idx="11320">
                  <c:v>566000000000.10498</c:v>
                </c:pt>
                <c:pt idx="11321">
                  <c:v>566050000000.1051</c:v>
                </c:pt>
                <c:pt idx="11322">
                  <c:v>566100000000.1051</c:v>
                </c:pt>
                <c:pt idx="11323">
                  <c:v>566150000000.1051</c:v>
                </c:pt>
                <c:pt idx="11324">
                  <c:v>566200000000.1051</c:v>
                </c:pt>
                <c:pt idx="11325">
                  <c:v>566250000000.1051</c:v>
                </c:pt>
                <c:pt idx="11326">
                  <c:v>566300000000.10522</c:v>
                </c:pt>
                <c:pt idx="11327">
                  <c:v>566350000000.10522</c:v>
                </c:pt>
                <c:pt idx="11328">
                  <c:v>566400000000.10522</c:v>
                </c:pt>
                <c:pt idx="11329">
                  <c:v>566450000000.10522</c:v>
                </c:pt>
                <c:pt idx="11330">
                  <c:v>566500000000.10522</c:v>
                </c:pt>
                <c:pt idx="11331">
                  <c:v>566550000000.10522</c:v>
                </c:pt>
                <c:pt idx="11332">
                  <c:v>566600000000.10522</c:v>
                </c:pt>
                <c:pt idx="11333">
                  <c:v>566650000000.10522</c:v>
                </c:pt>
                <c:pt idx="11334">
                  <c:v>566700000000.10522</c:v>
                </c:pt>
                <c:pt idx="11335">
                  <c:v>566750000000.10547</c:v>
                </c:pt>
                <c:pt idx="11336">
                  <c:v>566800000000.10547</c:v>
                </c:pt>
                <c:pt idx="11337">
                  <c:v>566850000000.10547</c:v>
                </c:pt>
                <c:pt idx="11338">
                  <c:v>566900000000.10547</c:v>
                </c:pt>
                <c:pt idx="11339">
                  <c:v>566950000000.10547</c:v>
                </c:pt>
                <c:pt idx="11340">
                  <c:v>567000000000.10559</c:v>
                </c:pt>
                <c:pt idx="11341">
                  <c:v>567050000000.10559</c:v>
                </c:pt>
                <c:pt idx="11342">
                  <c:v>567100000000.10559</c:v>
                </c:pt>
                <c:pt idx="11343">
                  <c:v>567150000000.10559</c:v>
                </c:pt>
                <c:pt idx="11344">
                  <c:v>567200000000.10559</c:v>
                </c:pt>
                <c:pt idx="11345">
                  <c:v>567250000000.10571</c:v>
                </c:pt>
                <c:pt idx="11346">
                  <c:v>567300000000.10571</c:v>
                </c:pt>
                <c:pt idx="11347">
                  <c:v>567350000000.10571</c:v>
                </c:pt>
                <c:pt idx="11348">
                  <c:v>567400000000.10571</c:v>
                </c:pt>
                <c:pt idx="11349">
                  <c:v>567450000000.10583</c:v>
                </c:pt>
                <c:pt idx="11350">
                  <c:v>567500000000.10583</c:v>
                </c:pt>
                <c:pt idx="11351">
                  <c:v>567550000000.10583</c:v>
                </c:pt>
                <c:pt idx="11352">
                  <c:v>567600000000.10583</c:v>
                </c:pt>
                <c:pt idx="11353">
                  <c:v>567650000000.10583</c:v>
                </c:pt>
                <c:pt idx="11354">
                  <c:v>567700000000.10583</c:v>
                </c:pt>
                <c:pt idx="11355">
                  <c:v>567750000000.10583</c:v>
                </c:pt>
                <c:pt idx="11356">
                  <c:v>567800000000.10583</c:v>
                </c:pt>
                <c:pt idx="11357">
                  <c:v>567850000000.10583</c:v>
                </c:pt>
                <c:pt idx="11358">
                  <c:v>567900000000.10583</c:v>
                </c:pt>
                <c:pt idx="11359">
                  <c:v>567950000000.10608</c:v>
                </c:pt>
                <c:pt idx="11360">
                  <c:v>568000000000.10608</c:v>
                </c:pt>
                <c:pt idx="11361">
                  <c:v>568050000000.10608</c:v>
                </c:pt>
                <c:pt idx="11362">
                  <c:v>568100000000.10608</c:v>
                </c:pt>
                <c:pt idx="11363">
                  <c:v>568150000000.10608</c:v>
                </c:pt>
                <c:pt idx="11364">
                  <c:v>568200000000.1062</c:v>
                </c:pt>
                <c:pt idx="11365">
                  <c:v>568250000000.1062</c:v>
                </c:pt>
                <c:pt idx="11366">
                  <c:v>568300000000.1062</c:v>
                </c:pt>
                <c:pt idx="11367">
                  <c:v>568350000000.1062</c:v>
                </c:pt>
                <c:pt idx="11368">
                  <c:v>568400000000.1062</c:v>
                </c:pt>
                <c:pt idx="11369">
                  <c:v>568450000000.1062</c:v>
                </c:pt>
                <c:pt idx="11370">
                  <c:v>568500000000.1062</c:v>
                </c:pt>
                <c:pt idx="11371">
                  <c:v>568550000000.1062</c:v>
                </c:pt>
                <c:pt idx="11372">
                  <c:v>568600000000.1062</c:v>
                </c:pt>
                <c:pt idx="11373">
                  <c:v>568650000000.1062</c:v>
                </c:pt>
                <c:pt idx="11374">
                  <c:v>568700000000.1062</c:v>
                </c:pt>
                <c:pt idx="11375">
                  <c:v>568750000000.1062</c:v>
                </c:pt>
                <c:pt idx="11376">
                  <c:v>568800000000.1062</c:v>
                </c:pt>
                <c:pt idx="11377">
                  <c:v>568850000000.1062</c:v>
                </c:pt>
                <c:pt idx="11378">
                  <c:v>568900000000.10657</c:v>
                </c:pt>
                <c:pt idx="11379">
                  <c:v>568950000000.10657</c:v>
                </c:pt>
                <c:pt idx="11380">
                  <c:v>569000000000.10657</c:v>
                </c:pt>
                <c:pt idx="11381">
                  <c:v>569050000000.10657</c:v>
                </c:pt>
                <c:pt idx="11382">
                  <c:v>569100000000.10657</c:v>
                </c:pt>
                <c:pt idx="11383">
                  <c:v>569150000000.10669</c:v>
                </c:pt>
                <c:pt idx="11384">
                  <c:v>569200000000.10669</c:v>
                </c:pt>
                <c:pt idx="11385">
                  <c:v>569250000000.10669</c:v>
                </c:pt>
                <c:pt idx="11386">
                  <c:v>569300000000.10669</c:v>
                </c:pt>
                <c:pt idx="11387">
                  <c:v>569350000000.10669</c:v>
                </c:pt>
                <c:pt idx="11388">
                  <c:v>569400000000.10681</c:v>
                </c:pt>
                <c:pt idx="11389">
                  <c:v>569450000000.10681</c:v>
                </c:pt>
                <c:pt idx="11390">
                  <c:v>569500000000.10681</c:v>
                </c:pt>
                <c:pt idx="11391">
                  <c:v>569550000000.10681</c:v>
                </c:pt>
                <c:pt idx="11392">
                  <c:v>569600000000.10681</c:v>
                </c:pt>
                <c:pt idx="11393">
                  <c:v>569650000000.10681</c:v>
                </c:pt>
                <c:pt idx="11394">
                  <c:v>569700000000.10681</c:v>
                </c:pt>
                <c:pt idx="11395">
                  <c:v>569750000000.10681</c:v>
                </c:pt>
                <c:pt idx="11396">
                  <c:v>569800000000.10681</c:v>
                </c:pt>
                <c:pt idx="11397">
                  <c:v>569850000000.10681</c:v>
                </c:pt>
                <c:pt idx="11398">
                  <c:v>569900000000.10681</c:v>
                </c:pt>
                <c:pt idx="11399">
                  <c:v>569950000000.10681</c:v>
                </c:pt>
                <c:pt idx="11400">
                  <c:v>570000000000.10681</c:v>
                </c:pt>
                <c:pt idx="11401">
                  <c:v>570050000000.10681</c:v>
                </c:pt>
                <c:pt idx="11402">
                  <c:v>570100000000.10718</c:v>
                </c:pt>
                <c:pt idx="11403">
                  <c:v>570150000000.10718</c:v>
                </c:pt>
                <c:pt idx="11404">
                  <c:v>570200000000.10718</c:v>
                </c:pt>
                <c:pt idx="11405">
                  <c:v>570250000000.10718</c:v>
                </c:pt>
                <c:pt idx="11406">
                  <c:v>570300000000.10718</c:v>
                </c:pt>
                <c:pt idx="11407">
                  <c:v>570350000000.10718</c:v>
                </c:pt>
                <c:pt idx="11408">
                  <c:v>570400000000.10718</c:v>
                </c:pt>
                <c:pt idx="11409">
                  <c:v>570450000000.10718</c:v>
                </c:pt>
                <c:pt idx="11410">
                  <c:v>570500000000.10718</c:v>
                </c:pt>
                <c:pt idx="11411">
                  <c:v>570550000000.10718</c:v>
                </c:pt>
                <c:pt idx="11412">
                  <c:v>570600000000.10718</c:v>
                </c:pt>
                <c:pt idx="11413">
                  <c:v>570650000000.10718</c:v>
                </c:pt>
                <c:pt idx="11414">
                  <c:v>570700000000.10718</c:v>
                </c:pt>
                <c:pt idx="11415">
                  <c:v>570750000000.10718</c:v>
                </c:pt>
                <c:pt idx="11416">
                  <c:v>570800000000.10718</c:v>
                </c:pt>
                <c:pt idx="11417">
                  <c:v>570850000000.10718</c:v>
                </c:pt>
                <c:pt idx="11418">
                  <c:v>570900000000.10718</c:v>
                </c:pt>
                <c:pt idx="11419">
                  <c:v>570950000000.10718</c:v>
                </c:pt>
                <c:pt idx="11420">
                  <c:v>571000000000.10718</c:v>
                </c:pt>
                <c:pt idx="11421">
                  <c:v>571050000000.10767</c:v>
                </c:pt>
                <c:pt idx="11422">
                  <c:v>571100000000.10767</c:v>
                </c:pt>
                <c:pt idx="11423">
                  <c:v>571150000000.10767</c:v>
                </c:pt>
                <c:pt idx="11424">
                  <c:v>571200000000.10767</c:v>
                </c:pt>
                <c:pt idx="11425">
                  <c:v>571250000000.10767</c:v>
                </c:pt>
                <c:pt idx="11426">
                  <c:v>571300000000.10779</c:v>
                </c:pt>
                <c:pt idx="11427">
                  <c:v>571350000000.10779</c:v>
                </c:pt>
                <c:pt idx="11428">
                  <c:v>571400000000.10779</c:v>
                </c:pt>
                <c:pt idx="11429">
                  <c:v>571450000000.10779</c:v>
                </c:pt>
                <c:pt idx="11430">
                  <c:v>571500000000.10779</c:v>
                </c:pt>
                <c:pt idx="11431">
                  <c:v>571550000000.10779</c:v>
                </c:pt>
                <c:pt idx="11432">
                  <c:v>571600000000.10779</c:v>
                </c:pt>
                <c:pt idx="11433">
                  <c:v>571650000000.10779</c:v>
                </c:pt>
                <c:pt idx="11434">
                  <c:v>571700000000.10779</c:v>
                </c:pt>
                <c:pt idx="11435">
                  <c:v>571750000000.10803</c:v>
                </c:pt>
                <c:pt idx="11436">
                  <c:v>571800000000.10803</c:v>
                </c:pt>
                <c:pt idx="11437">
                  <c:v>571850000000.10803</c:v>
                </c:pt>
                <c:pt idx="11438">
                  <c:v>571900000000.10803</c:v>
                </c:pt>
                <c:pt idx="11439">
                  <c:v>571950000000.10803</c:v>
                </c:pt>
                <c:pt idx="11440">
                  <c:v>572000000000.10815</c:v>
                </c:pt>
                <c:pt idx="11441">
                  <c:v>572050000000.10815</c:v>
                </c:pt>
                <c:pt idx="11442">
                  <c:v>572100000000.10815</c:v>
                </c:pt>
                <c:pt idx="11443">
                  <c:v>572150000000.10815</c:v>
                </c:pt>
                <c:pt idx="11444">
                  <c:v>572200000000.10815</c:v>
                </c:pt>
                <c:pt idx="11445">
                  <c:v>572250000000.1084</c:v>
                </c:pt>
                <c:pt idx="11446">
                  <c:v>572300000000.1084</c:v>
                </c:pt>
                <c:pt idx="11447">
                  <c:v>572350000000.1084</c:v>
                </c:pt>
                <c:pt idx="11448">
                  <c:v>572400000000.1084</c:v>
                </c:pt>
                <c:pt idx="11449">
                  <c:v>572450000000.1084</c:v>
                </c:pt>
                <c:pt idx="11450">
                  <c:v>572500000000.1084</c:v>
                </c:pt>
                <c:pt idx="11451">
                  <c:v>572550000000.1084</c:v>
                </c:pt>
                <c:pt idx="11452">
                  <c:v>572600000000.1084</c:v>
                </c:pt>
                <c:pt idx="11453">
                  <c:v>572650000000.1084</c:v>
                </c:pt>
                <c:pt idx="11454">
                  <c:v>572700000000.10852</c:v>
                </c:pt>
                <c:pt idx="11455">
                  <c:v>572750000000.10852</c:v>
                </c:pt>
                <c:pt idx="11456">
                  <c:v>572800000000.10852</c:v>
                </c:pt>
                <c:pt idx="11457">
                  <c:v>572850000000.10852</c:v>
                </c:pt>
                <c:pt idx="11458">
                  <c:v>572900000000.10852</c:v>
                </c:pt>
                <c:pt idx="11459">
                  <c:v>572950000000.10864</c:v>
                </c:pt>
                <c:pt idx="11460">
                  <c:v>573000000000.10864</c:v>
                </c:pt>
                <c:pt idx="11461">
                  <c:v>573050000000.10864</c:v>
                </c:pt>
                <c:pt idx="11462">
                  <c:v>573100000000.10864</c:v>
                </c:pt>
                <c:pt idx="11463">
                  <c:v>573150000000.10864</c:v>
                </c:pt>
                <c:pt idx="11464">
                  <c:v>573200000000.10876</c:v>
                </c:pt>
                <c:pt idx="11465">
                  <c:v>573250000000.10876</c:v>
                </c:pt>
                <c:pt idx="11466">
                  <c:v>573300000000.10876</c:v>
                </c:pt>
                <c:pt idx="11467">
                  <c:v>573350000000.10876</c:v>
                </c:pt>
                <c:pt idx="11468">
                  <c:v>573400000000.10876</c:v>
                </c:pt>
                <c:pt idx="11469">
                  <c:v>573450000000.10901</c:v>
                </c:pt>
                <c:pt idx="11470">
                  <c:v>573500000000.10901</c:v>
                </c:pt>
                <c:pt idx="11471">
                  <c:v>573550000000.10901</c:v>
                </c:pt>
                <c:pt idx="11472">
                  <c:v>573600000000.10901</c:v>
                </c:pt>
                <c:pt idx="11473">
                  <c:v>573650000000.10901</c:v>
                </c:pt>
                <c:pt idx="11474">
                  <c:v>573700000000.10901</c:v>
                </c:pt>
                <c:pt idx="11475">
                  <c:v>573750000000.10901</c:v>
                </c:pt>
                <c:pt idx="11476">
                  <c:v>573800000000.10901</c:v>
                </c:pt>
                <c:pt idx="11477">
                  <c:v>573850000000.10901</c:v>
                </c:pt>
                <c:pt idx="11478">
                  <c:v>573900000000.10913</c:v>
                </c:pt>
                <c:pt idx="11479">
                  <c:v>573950000000.10913</c:v>
                </c:pt>
                <c:pt idx="11480">
                  <c:v>574000000000.10913</c:v>
                </c:pt>
                <c:pt idx="11481">
                  <c:v>574050000000.10913</c:v>
                </c:pt>
                <c:pt idx="11482">
                  <c:v>574100000000.10913</c:v>
                </c:pt>
                <c:pt idx="11483">
                  <c:v>574150000000.10925</c:v>
                </c:pt>
                <c:pt idx="11484">
                  <c:v>574200000000.10925</c:v>
                </c:pt>
                <c:pt idx="11485">
                  <c:v>574250000000.10925</c:v>
                </c:pt>
                <c:pt idx="11486">
                  <c:v>574300000000.10925</c:v>
                </c:pt>
                <c:pt idx="11487">
                  <c:v>574350000000.10925</c:v>
                </c:pt>
                <c:pt idx="11488">
                  <c:v>574400000000.10937</c:v>
                </c:pt>
                <c:pt idx="11489">
                  <c:v>574450000000.10937</c:v>
                </c:pt>
                <c:pt idx="11490">
                  <c:v>574500000000.10937</c:v>
                </c:pt>
                <c:pt idx="11491">
                  <c:v>574550000000.10937</c:v>
                </c:pt>
                <c:pt idx="11492">
                  <c:v>574600000000.10937</c:v>
                </c:pt>
                <c:pt idx="11493">
                  <c:v>574650000000.1095</c:v>
                </c:pt>
                <c:pt idx="11494">
                  <c:v>574700000000.1095</c:v>
                </c:pt>
                <c:pt idx="11495">
                  <c:v>574750000000.1095</c:v>
                </c:pt>
                <c:pt idx="11496">
                  <c:v>574800000000.1095</c:v>
                </c:pt>
                <c:pt idx="11497">
                  <c:v>574850000000.10962</c:v>
                </c:pt>
                <c:pt idx="11498">
                  <c:v>574900000000.10962</c:v>
                </c:pt>
                <c:pt idx="11499">
                  <c:v>574950000000.10962</c:v>
                </c:pt>
                <c:pt idx="11500">
                  <c:v>575000000000.10962</c:v>
                </c:pt>
              </c:numCache>
            </c:numRef>
          </c:xVal>
          <c:yVal>
            <c:numRef>
              <c:f>Plan3.1!$C$23055:$C$34555</c:f>
              <c:numCache>
                <c:formatCode>0.00E+00</c:formatCode>
                <c:ptCount val="11501"/>
                <c:pt idx="0">
                  <c:v>651635968.33372128</c:v>
                </c:pt>
                <c:pt idx="1">
                  <c:v>651635968.33372128</c:v>
                </c:pt>
                <c:pt idx="2">
                  <c:v>651635968.33372128</c:v>
                </c:pt>
                <c:pt idx="3">
                  <c:v>651538229.04735446</c:v>
                </c:pt>
                <c:pt idx="4">
                  <c:v>651440501.97794044</c:v>
                </c:pt>
                <c:pt idx="5">
                  <c:v>651310230.43323243</c:v>
                </c:pt>
                <c:pt idx="6">
                  <c:v>651147436.79273164</c:v>
                </c:pt>
                <c:pt idx="7">
                  <c:v>650952151.55816126</c:v>
                </c:pt>
                <c:pt idx="8">
                  <c:v>650724411.98417091</c:v>
                </c:pt>
                <c:pt idx="9">
                  <c:v>650464261.86941278</c:v>
                </c:pt>
                <c:pt idx="10">
                  <c:v>650171751.49035048</c:v>
                </c:pt>
                <c:pt idx="11">
                  <c:v>649846937.56472433</c:v>
                </c:pt>
                <c:pt idx="12">
                  <c:v>649489883.2220633</c:v>
                </c:pt>
                <c:pt idx="13">
                  <c:v>649100657.97507823</c:v>
                </c:pt>
                <c:pt idx="14">
                  <c:v>648679337.68990242</c:v>
                </c:pt>
                <c:pt idx="15">
                  <c:v>648226004.55440736</c:v>
                </c:pt>
                <c:pt idx="16">
                  <c:v>647740747.04427922</c:v>
                </c:pt>
                <c:pt idx="17">
                  <c:v>647223659.88671303</c:v>
                </c:pt>
                <c:pt idx="18">
                  <c:v>646674844.0216732</c:v>
                </c:pt>
                <c:pt idx="19">
                  <c:v>646094406.56071138</c:v>
                </c:pt>
                <c:pt idx="20">
                  <c:v>645482460.74333644</c:v>
                </c:pt>
                <c:pt idx="21">
                  <c:v>644839125.89095449</c:v>
                </c:pt>
                <c:pt idx="22">
                  <c:v>644164527.35841334</c:v>
                </c:pt>
                <c:pt idx="23">
                  <c:v>643458796.48316681</c:v>
                </c:pt>
                <c:pt idx="24">
                  <c:v>642722070.53208637</c:v>
                </c:pt>
                <c:pt idx="25">
                  <c:v>641954492.64597988</c:v>
                </c:pt>
                <c:pt idx="26">
                  <c:v>641156211.7818172</c:v>
                </c:pt>
                <c:pt idx="27">
                  <c:v>640327382.65272868</c:v>
                </c:pt>
                <c:pt idx="28">
                  <c:v>639468165.6658119</c:v>
                </c:pt>
                <c:pt idx="29">
                  <c:v>638578726.85776961</c:v>
                </c:pt>
                <c:pt idx="30">
                  <c:v>637659237.8284483</c:v>
                </c:pt>
                <c:pt idx="31">
                  <c:v>636709875.67229545</c:v>
                </c:pt>
                <c:pt idx="32">
                  <c:v>635730822.90780795</c:v>
                </c:pt>
                <c:pt idx="33">
                  <c:v>634722267.40499461</c:v>
                </c:pt>
                <c:pt idx="34">
                  <c:v>633684402.31091082</c:v>
                </c:pt>
                <c:pt idx="35">
                  <c:v>632617425.97331858</c:v>
                </c:pt>
                <c:pt idx="36">
                  <c:v>631521541.86251247</c:v>
                </c:pt>
                <c:pt idx="37">
                  <c:v>630396958.49137771</c:v>
                </c:pt>
                <c:pt idx="38">
                  <c:v>629243889.33370197</c:v>
                </c:pt>
                <c:pt idx="39">
                  <c:v>628062552.74083745</c:v>
                </c:pt>
                <c:pt idx="40">
                  <c:v>626853171.85672939</c:v>
                </c:pt>
                <c:pt idx="41">
                  <c:v>625615974.5313853</c:v>
                </c:pt>
                <c:pt idx="42">
                  <c:v>624351193.23283505</c:v>
                </c:pt>
                <c:pt idx="43">
                  <c:v>623059064.95763421</c:v>
                </c:pt>
                <c:pt idx="44">
                  <c:v>621739831.13998306</c:v>
                </c:pt>
                <c:pt idx="45">
                  <c:v>620393737.55948985</c:v>
                </c:pt>
                <c:pt idx="46">
                  <c:v>619021034.24767268</c:v>
                </c:pt>
                <c:pt idx="47">
                  <c:v>617621975.39322042</c:v>
                </c:pt>
                <c:pt idx="48">
                  <c:v>616196819.24610794</c:v>
                </c:pt>
                <c:pt idx="49">
                  <c:v>614745828.02059138</c:v>
                </c:pt>
                <c:pt idx="50">
                  <c:v>613269267.79717875</c:v>
                </c:pt>
                <c:pt idx="51">
                  <c:v>611767408.42359221</c:v>
                </c:pt>
                <c:pt idx="52">
                  <c:v>610240523.41482639</c:v>
                </c:pt>
                <c:pt idx="53">
                  <c:v>608688889.85233366</c:v>
                </c:pt>
                <c:pt idx="54">
                  <c:v>607112788.28240311</c:v>
                </c:pt>
                <c:pt idx="55">
                  <c:v>605512502.61380804</c:v>
                </c:pt>
                <c:pt idx="56">
                  <c:v>603888320.01475596</c:v>
                </c:pt>
                <c:pt idx="57">
                  <c:v>602240530.80922627</c:v>
                </c:pt>
                <c:pt idx="58">
                  <c:v>600569428.37274635</c:v>
                </c:pt>
                <c:pt idx="59">
                  <c:v>598875309.02765739</c:v>
                </c:pt>
                <c:pt idx="60">
                  <c:v>597158471.9379493</c:v>
                </c:pt>
                <c:pt idx="61">
                  <c:v>595419219.00370693</c:v>
                </c:pt>
                <c:pt idx="62">
                  <c:v>593657854.75523531</c:v>
                </c:pt>
                <c:pt idx="63">
                  <c:v>591874686.2469213</c:v>
                </c:pt>
                <c:pt idx="64">
                  <c:v>590070022.95089531</c:v>
                </c:pt>
                <c:pt idx="65">
                  <c:v>588244176.65054309</c:v>
                </c:pt>
                <c:pt idx="66">
                  <c:v>586397461.33392525</c:v>
                </c:pt>
                <c:pt idx="67">
                  <c:v>584530193.08717608</c:v>
                </c:pt>
                <c:pt idx="68">
                  <c:v>582642689.98792195</c:v>
                </c:pt>
                <c:pt idx="69">
                  <c:v>580735271.99878132</c:v>
                </c:pt>
                <c:pt idx="70">
                  <c:v>578808260.86100793</c:v>
                </c:pt>
                <c:pt idx="71">
                  <c:v>576861979.98832142</c:v>
                </c:pt>
                <c:pt idx="72">
                  <c:v>574896754.36099029</c:v>
                </c:pt>
                <c:pt idx="73">
                  <c:v>572912910.4202106</c:v>
                </c:pt>
                <c:pt idx="74">
                  <c:v>570910775.9628402</c:v>
                </c:pt>
                <c:pt idx="75">
                  <c:v>568890680.03654253</c:v>
                </c:pt>
                <c:pt idx="76">
                  <c:v>566852952.83537638</c:v>
                </c:pt>
                <c:pt idx="77">
                  <c:v>564797925.59590507</c:v>
                </c:pt>
                <c:pt idx="78">
                  <c:v>562725930.49384534</c:v>
                </c:pt>
                <c:pt idx="79">
                  <c:v>560637300.54133904</c:v>
                </c:pt>
                <c:pt idx="80">
                  <c:v>558532369.4848609</c:v>
                </c:pt>
                <c:pt idx="81">
                  <c:v>556411471.70383143</c:v>
                </c:pt>
                <c:pt idx="82">
                  <c:v>554274942.1099658</c:v>
                </c:pt>
                <c:pt idx="83">
                  <c:v>552123116.04742229</c:v>
                </c:pt>
                <c:pt idx="84">
                  <c:v>549956329.19376755</c:v>
                </c:pt>
                <c:pt idx="85">
                  <c:v>547774917.46182048</c:v>
                </c:pt>
                <c:pt idx="86">
                  <c:v>545579216.9024123</c:v>
                </c:pt>
                <c:pt idx="87">
                  <c:v>543369563.60809433</c:v>
                </c:pt>
                <c:pt idx="88">
                  <c:v>541146293.617836</c:v>
                </c:pt>
                <c:pt idx="89">
                  <c:v>538909742.82276583</c:v>
                </c:pt>
                <c:pt idx="90">
                  <c:v>536660246.87296176</c:v>
                </c:pt>
                <c:pt idx="91">
                  <c:v>534398141.08534914</c:v>
                </c:pt>
                <c:pt idx="92">
                  <c:v>532123760.35273939</c:v>
                </c:pt>
                <c:pt idx="93">
                  <c:v>529837439.05402672</c:v>
                </c:pt>
                <c:pt idx="94">
                  <c:v>527539510.96559185</c:v>
                </c:pt>
                <c:pt idx="95">
                  <c:v>525230309.17393261</c:v>
                </c:pt>
                <c:pt idx="96">
                  <c:v>522910165.98955464</c:v>
                </c:pt>
                <c:pt idx="97">
                  <c:v>520579412.86214656</c:v>
                </c:pt>
                <c:pt idx="98">
                  <c:v>518238380.29707044</c:v>
                </c:pt>
                <c:pt idx="99">
                  <c:v>515887397.77319384</c:v>
                </c:pt>
                <c:pt idx="100">
                  <c:v>513526793.66208124</c:v>
                </c:pt>
                <c:pt idx="101">
                  <c:v>511156895.14857316</c:v>
                </c:pt>
                <c:pt idx="102">
                  <c:v>508778028.15277195</c:v>
                </c:pt>
                <c:pt idx="103">
                  <c:v>506390517.2534613</c:v>
                </c:pt>
                <c:pt idx="104">
                  <c:v>503994685.61296445</c:v>
                </c:pt>
                <c:pt idx="105">
                  <c:v>501590854.90347719</c:v>
                </c:pt>
                <c:pt idx="106">
                  <c:v>499179345.23487806</c:v>
                </c:pt>
                <c:pt idx="107">
                  <c:v>496760475.08403736</c:v>
                </c:pt>
                <c:pt idx="108">
                  <c:v>494334561.22564149</c:v>
                </c:pt>
                <c:pt idx="109">
                  <c:v>491901918.66453952</c:v>
                </c:pt>
                <c:pt idx="110">
                  <c:v>489462860.56963223</c:v>
                </c:pt>
                <c:pt idx="111">
                  <c:v>487017698.20930123</c:v>
                </c:pt>
                <c:pt idx="112">
                  <c:v>484566740.88841116</c:v>
                </c:pt>
                <c:pt idx="113">
                  <c:v>482110295.88686281</c:v>
                </c:pt>
                <c:pt idx="114">
                  <c:v>479648668.39973241</c:v>
                </c:pt>
                <c:pt idx="115">
                  <c:v>477182161.47898614</c:v>
                </c:pt>
                <c:pt idx="116">
                  <c:v>474711075.97678214</c:v>
                </c:pt>
                <c:pt idx="117">
                  <c:v>472235710.49036074</c:v>
                </c:pt>
                <c:pt idx="118">
                  <c:v>469756361.30853528</c:v>
                </c:pt>
                <c:pt idx="119">
                  <c:v>467273322.35976481</c:v>
                </c:pt>
                <c:pt idx="120">
                  <c:v>464786885.1618365</c:v>
                </c:pt>
                <c:pt idx="121">
                  <c:v>462297338.77313745</c:v>
                </c:pt>
                <c:pt idx="122">
                  <c:v>459804969.74551982</c:v>
                </c:pt>
                <c:pt idx="123">
                  <c:v>457310062.0787648</c:v>
                </c:pt>
                <c:pt idx="124">
                  <c:v>454812897.17663014</c:v>
                </c:pt>
                <c:pt idx="125">
                  <c:v>452313753.80449361</c:v>
                </c:pt>
                <c:pt idx="126">
                  <c:v>449812908.04856288</c:v>
                </c:pt>
                <c:pt idx="127">
                  <c:v>447310633.27667284</c:v>
                </c:pt>
                <c:pt idx="128">
                  <c:v>444807200.10065585</c:v>
                </c:pt>
                <c:pt idx="129">
                  <c:v>442302876.34025466</c:v>
                </c:pt>
                <c:pt idx="130">
                  <c:v>439797926.98860747</c:v>
                </c:pt>
                <c:pt idx="131">
                  <c:v>437292614.17927074</c:v>
                </c:pt>
                <c:pt idx="132">
                  <c:v>434787197.15477002</c:v>
                </c:pt>
                <c:pt idx="133">
                  <c:v>432281932.23668844</c:v>
                </c:pt>
                <c:pt idx="134">
                  <c:v>429777072.79725444</c:v>
                </c:pt>
                <c:pt idx="135">
                  <c:v>427272869.23243463</c:v>
                </c:pt>
                <c:pt idx="136">
                  <c:v>424769568.93651843</c:v>
                </c:pt>
                <c:pt idx="137">
                  <c:v>422267416.27817023</c:v>
                </c:pt>
                <c:pt idx="138">
                  <c:v>419766652.57794863</c:v>
                </c:pt>
                <c:pt idx="139">
                  <c:v>417267516.0872646</c:v>
                </c:pt>
                <c:pt idx="140">
                  <c:v>414770241.96877277</c:v>
                </c:pt>
                <c:pt idx="141">
                  <c:v>412275062.27818072</c:v>
                </c:pt>
                <c:pt idx="142">
                  <c:v>409782205.94745177</c:v>
                </c:pt>
                <c:pt idx="143">
                  <c:v>407291898.76938975</c:v>
                </c:pt>
                <c:pt idx="144">
                  <c:v>404804363.38359231</c:v>
                </c:pt>
                <c:pt idx="145">
                  <c:v>402319819.26374137</c:v>
                </c:pt>
                <c:pt idx="146">
                  <c:v>399838482.70623338</c:v>
                </c:pt>
                <c:pt idx="147">
                  <c:v>397360566.82010835</c:v>
                </c:pt>
                <c:pt idx="148">
                  <c:v>394886281.51827341</c:v>
                </c:pt>
                <c:pt idx="149">
                  <c:v>392415833.50999844</c:v>
                </c:pt>
                <c:pt idx="150">
                  <c:v>389949426.29465914</c:v>
                </c:pt>
                <c:pt idx="151">
                  <c:v>387487260.15671217</c:v>
                </c:pt>
                <c:pt idx="152">
                  <c:v>385029532.1618818</c:v>
                </c:pt>
                <c:pt idx="153">
                  <c:v>382576436.15453398</c:v>
                </c:pt>
                <c:pt idx="154">
                  <c:v>380128162.75621694</c:v>
                </c:pt>
                <c:pt idx="155">
                  <c:v>377684899.36535585</c:v>
                </c:pt>
                <c:pt idx="156">
                  <c:v>375246830.15806496</c:v>
                </c:pt>
                <c:pt idx="157">
                  <c:v>372814136.09006459</c:v>
                </c:pt>
                <c:pt idx="158">
                  <c:v>370386994.89968914</c:v>
                </c:pt>
                <c:pt idx="159">
                  <c:v>367965581.11194146</c:v>
                </c:pt>
                <c:pt idx="160">
                  <c:v>365550066.04359472</c:v>
                </c:pt>
                <c:pt idx="161">
                  <c:v>363140617.80930376</c:v>
                </c:pt>
                <c:pt idx="162">
                  <c:v>360737401.32871431</c:v>
                </c:pt>
                <c:pt idx="163">
                  <c:v>358340578.33453971</c:v>
                </c:pt>
                <c:pt idx="164">
                  <c:v>355950307.38158208</c:v>
                </c:pt>
                <c:pt idx="165">
                  <c:v>353566743.85668665</c:v>
                </c:pt>
                <c:pt idx="166">
                  <c:v>351190039.98958969</c:v>
                </c:pt>
                <c:pt idx="167">
                  <c:v>348820344.86465341</c:v>
                </c:pt>
                <c:pt idx="168">
                  <c:v>346457804.43345195</c:v>
                </c:pt>
                <c:pt idx="169">
                  <c:v>344102561.52819651</c:v>
                </c:pt>
                <c:pt idx="170">
                  <c:v>341754755.87596774</c:v>
                </c:pt>
                <c:pt idx="171">
                  <c:v>339414524.11374068</c:v>
                </c:pt>
                <c:pt idx="172">
                  <c:v>337081999.80417371</c:v>
                </c:pt>
                <c:pt idx="173">
                  <c:v>334757313.45214409</c:v>
                </c:pt>
                <c:pt idx="174">
                  <c:v>332440592.52200103</c:v>
                </c:pt>
                <c:pt idx="175">
                  <c:v>330131961.45552152</c:v>
                </c:pt>
                <c:pt idx="176">
                  <c:v>327831541.69054306</c:v>
                </c:pt>
                <c:pt idx="177">
                  <c:v>325539451.68024814</c:v>
                </c:pt>
                <c:pt idx="178">
                  <c:v>323255806.91308695</c:v>
                </c:pt>
                <c:pt idx="179">
                  <c:v>320980719.9333064</c:v>
                </c:pt>
                <c:pt idx="180">
                  <c:v>318714300.36207223</c:v>
                </c:pt>
                <c:pt idx="181">
                  <c:v>316456654.9191581</c:v>
                </c:pt>
                <c:pt idx="182">
                  <c:v>314207887.44518346</c:v>
                </c:pt>
                <c:pt idx="183">
                  <c:v>311968098.92437297</c:v>
                </c:pt>
                <c:pt idx="184">
                  <c:v>309737387.50782782</c:v>
                </c:pt>
                <c:pt idx="185">
                  <c:v>307515848.53727514</c:v>
                </c:pt>
                <c:pt idx="186">
                  <c:v>305303574.56928575</c:v>
                </c:pt>
                <c:pt idx="187">
                  <c:v>303100655.39993519</c:v>
                </c:pt>
                <c:pt idx="188">
                  <c:v>300907178.08988577</c:v>
                </c:pt>
                <c:pt idx="189">
                  <c:v>298723226.9898771</c:v>
                </c:pt>
                <c:pt idx="190">
                  <c:v>296548883.76659846</c:v>
                </c:pt>
                <c:pt idx="191">
                  <c:v>294384227.42892748</c:v>
                </c:pt>
                <c:pt idx="192">
                  <c:v>292229334.35451698</c:v>
                </c:pt>
                <c:pt idx="193">
                  <c:v>290084278.31670499</c:v>
                </c:pt>
                <c:pt idx="194">
                  <c:v>287949130.51174229</c:v>
                </c:pt>
                <c:pt idx="195">
                  <c:v>285823959.58630246</c:v>
                </c:pt>
                <c:pt idx="196">
                  <c:v>283708831.66527236</c:v>
                </c:pt>
                <c:pt idx="197">
                  <c:v>281603810.3797949</c:v>
                </c:pt>
                <c:pt idx="198">
                  <c:v>279508956.89555025</c:v>
                </c:pt>
                <c:pt idx="199">
                  <c:v>277424329.94126225</c:v>
                </c:pt>
                <c:pt idx="200">
                  <c:v>275349985.83740562</c:v>
                </c:pt>
                <c:pt idx="201">
                  <c:v>273285978.52510494</c:v>
                </c:pt>
                <c:pt idx="202">
                  <c:v>271232359.59520316</c:v>
                </c:pt>
                <c:pt idx="203">
                  <c:v>269189178.31749165</c:v>
                </c:pt>
                <c:pt idx="204">
                  <c:v>267156481.67007458</c:v>
                </c:pt>
                <c:pt idx="205">
                  <c:v>265134314.36886802</c:v>
                </c:pt>
                <c:pt idx="206">
                  <c:v>263122718.89720133</c:v>
                </c:pt>
                <c:pt idx="207">
                  <c:v>261121735.53552139</c:v>
                </c:pt>
                <c:pt idx="208">
                  <c:v>259131402.39117938</c:v>
                </c:pt>
                <c:pt idx="209">
                  <c:v>257151755.42828238</c:v>
                </c:pt>
                <c:pt idx="210">
                  <c:v>255182828.49760178</c:v>
                </c:pt>
                <c:pt idx="211">
                  <c:v>253224653.3665249</c:v>
                </c:pt>
                <c:pt idx="212">
                  <c:v>251277259.74903288</c:v>
                </c:pt>
                <c:pt idx="213">
                  <c:v>249340675.3356984</c:v>
                </c:pt>
                <c:pt idx="214">
                  <c:v>247414925.82368073</c:v>
                </c:pt>
                <c:pt idx="215">
                  <c:v>245500034.94671881</c:v>
                </c:pt>
                <c:pt idx="216">
                  <c:v>243596024.50510192</c:v>
                </c:pt>
                <c:pt idx="217">
                  <c:v>241702914.39560699</c:v>
                </c:pt>
                <c:pt idx="218">
                  <c:v>239820722.64139643</c:v>
                </c:pt>
                <c:pt idx="219">
                  <c:v>237949465.42186132</c:v>
                </c:pt>
                <c:pt idx="220">
                  <c:v>236089157.10239828</c:v>
                </c:pt>
                <c:pt idx="221">
                  <c:v>234239810.26411664</c:v>
                </c:pt>
                <c:pt idx="222">
                  <c:v>232401435.73345888</c:v>
                </c:pt>
                <c:pt idx="223">
                  <c:v>230574042.61172643</c:v>
                </c:pt>
                <c:pt idx="224">
                  <c:v>228757638.3045063</c:v>
                </c:pt>
                <c:pt idx="225">
                  <c:v>226952228.55098039</c:v>
                </c:pt>
                <c:pt idx="226">
                  <c:v>225157817.45311868</c:v>
                </c:pt>
                <c:pt idx="227">
                  <c:v>223374407.50474167</c:v>
                </c:pt>
                <c:pt idx="228">
                  <c:v>221601999.620444</c:v>
                </c:pt>
                <c:pt idx="229">
                  <c:v>219840593.1643745</c:v>
                </c:pt>
                <c:pt idx="230">
                  <c:v>218090185.97886321</c:v>
                </c:pt>
                <c:pt idx="231">
                  <c:v>216350774.4128876</c:v>
                </c:pt>
                <c:pt idx="232">
                  <c:v>214622353.3503716</c:v>
                </c:pt>
                <c:pt idx="233">
                  <c:v>212904916.23831025</c:v>
                </c:pt>
                <c:pt idx="234">
                  <c:v>211198455.11471498</c:v>
                </c:pt>
                <c:pt idx="235">
                  <c:v>209502960.63637057</c:v>
                </c:pt>
                <c:pt idx="236">
                  <c:v>207818422.10639909</c:v>
                </c:pt>
                <c:pt idx="237">
                  <c:v>206144827.50162607</c:v>
                </c:pt>
                <c:pt idx="238">
                  <c:v>204482163.49974331</c:v>
                </c:pt>
                <c:pt idx="239">
                  <c:v>202830415.50625819</c:v>
                </c:pt>
                <c:pt idx="240">
                  <c:v>201189567.68123227</c:v>
                </c:pt>
                <c:pt idx="241">
                  <c:v>199559602.96580061</c:v>
                </c:pt>
                <c:pt idx="242">
                  <c:v>197940503.10846213</c:v>
                </c:pt>
                <c:pt idx="243">
                  <c:v>196332248.69114998</c:v>
                </c:pt>
                <c:pt idx="244">
                  <c:v>194734819.15505964</c:v>
                </c:pt>
                <c:pt idx="245">
                  <c:v>193148192.82624891</c:v>
                </c:pt>
                <c:pt idx="246">
                  <c:v>191572346.94099376</c:v>
                </c:pt>
                <c:pt idx="247">
                  <c:v>190007257.67090088</c:v>
                </c:pt>
                <c:pt idx="248">
                  <c:v>188452900.14777452</c:v>
                </c:pt>
                <c:pt idx="249">
                  <c:v>186909248.48823217</c:v>
                </c:pt>
                <c:pt idx="250">
                  <c:v>185376275.81806883</c:v>
                </c:pt>
                <c:pt idx="251">
                  <c:v>183853954.29636422</c:v>
                </c:pt>
                <c:pt idx="252">
                  <c:v>182342255.13933378</c:v>
                </c:pt>
                <c:pt idx="253">
                  <c:v>180841148.64391798</c:v>
                </c:pt>
                <c:pt idx="254">
                  <c:v>179350604.21110979</c:v>
                </c:pt>
                <c:pt idx="255">
                  <c:v>177870590.36901841</c:v>
                </c:pt>
                <c:pt idx="256">
                  <c:v>176401074.79566398</c:v>
                </c:pt>
                <c:pt idx="257">
                  <c:v>174942024.34151027</c:v>
                </c:pt>
                <c:pt idx="258">
                  <c:v>173493405.05172208</c:v>
                </c:pt>
                <c:pt idx="259">
                  <c:v>172055182.18815595</c:v>
                </c:pt>
                <c:pt idx="260">
                  <c:v>170627320.25107828</c:v>
                </c:pt>
                <c:pt idx="261">
                  <c:v>169209783.00061032</c:v>
                </c:pt>
                <c:pt idx="262">
                  <c:v>167802533.47790045</c:v>
                </c:pt>
                <c:pt idx="263">
                  <c:v>166405534.02602312</c:v>
                </c:pt>
                <c:pt idx="264">
                  <c:v>165018746.31060076</c:v>
                </c:pt>
                <c:pt idx="265">
                  <c:v>163642131.34015375</c:v>
                </c:pt>
                <c:pt idx="266">
                  <c:v>162275649.48617271</c:v>
                </c:pt>
                <c:pt idx="267">
                  <c:v>160919260.50291711</c:v>
                </c:pt>
                <c:pt idx="268">
                  <c:v>159572923.54693711</c:v>
                </c:pt>
                <c:pt idx="269">
                  <c:v>158236597.19632104</c:v>
                </c:pt>
                <c:pt idx="270">
                  <c:v>156910239.4696674</c:v>
                </c:pt>
                <c:pt idx="271">
                  <c:v>155593807.84478137</c:v>
                </c:pt>
                <c:pt idx="272">
                  <c:v>154287259.27709952</c:v>
                </c:pt>
                <c:pt idx="273">
                  <c:v>152990550.21783718</c:v>
                </c:pt>
                <c:pt idx="274">
                  <c:v>151703636.63186598</c:v>
                </c:pt>
                <c:pt idx="275">
                  <c:v>150426474.01531628</c:v>
                </c:pt>
                <c:pt idx="276">
                  <c:v>149159017.41291091</c:v>
                </c:pt>
                <c:pt idx="277">
                  <c:v>147901221.43502548</c:v>
                </c:pt>
                <c:pt idx="278">
                  <c:v>146653040.27448222</c:v>
                </c:pt>
                <c:pt idx="279">
                  <c:v>145414427.72307238</c:v>
                </c:pt>
                <c:pt idx="280">
                  <c:v>144185337.18781415</c:v>
                </c:pt>
                <c:pt idx="281">
                  <c:v>142965721.70694184</c:v>
                </c:pt>
                <c:pt idx="282">
                  <c:v>141755533.96563411</c:v>
                </c:pt>
                <c:pt idx="283">
                  <c:v>140554726.31147531</c:v>
                </c:pt>
                <c:pt idx="284">
                  <c:v>139363250.76965845</c:v>
                </c:pt>
                <c:pt idx="285">
                  <c:v>138181059.05792534</c:v>
                </c:pt>
                <c:pt idx="286">
                  <c:v>137008102.60125107</c:v>
                </c:pt>
                <c:pt idx="287">
                  <c:v>135844332.54626921</c:v>
                </c:pt>
                <c:pt idx="288">
                  <c:v>134689699.77544436</c:v>
                </c:pt>
                <c:pt idx="289">
                  <c:v>133544154.92098987</c:v>
                </c:pt>
                <c:pt idx="290">
                  <c:v>132407648.3785342</c:v>
                </c:pt>
                <c:pt idx="291">
                  <c:v>131280130.32054114</c:v>
                </c:pt>
                <c:pt idx="292">
                  <c:v>130161550.70947762</c:v>
                </c:pt>
                <c:pt idx="293">
                  <c:v>129051859.3107395</c:v>
                </c:pt>
                <c:pt idx="294">
                  <c:v>127951005.7053346</c:v>
                </c:pt>
                <c:pt idx="295">
                  <c:v>126858939.30232213</c:v>
                </c:pt>
                <c:pt idx="296">
                  <c:v>125775609.35101411</c:v>
                </c:pt>
                <c:pt idx="297">
                  <c:v>124700964.95294079</c:v>
                </c:pt>
                <c:pt idx="298">
                  <c:v>123634955.07357988</c:v>
                </c:pt>
                <c:pt idx="299">
                  <c:v>122577528.55385487</c:v>
                </c:pt>
                <c:pt idx="300">
                  <c:v>121528634.12140177</c:v>
                </c:pt>
                <c:pt idx="301">
                  <c:v>120488220.40160896</c:v>
                </c:pt>
                <c:pt idx="302">
                  <c:v>119456235.92843185</c:v>
                </c:pt>
                <c:pt idx="303">
                  <c:v>118432629.1549823</c:v>
                </c:pt>
                <c:pt idx="304">
                  <c:v>117417348.46390049</c:v>
                </c:pt>
                <c:pt idx="305">
                  <c:v>116410342.17750467</c:v>
                </c:pt>
                <c:pt idx="306">
                  <c:v>115411558.5677292</c:v>
                </c:pt>
                <c:pt idx="307">
                  <c:v>114420945.86584415</c:v>
                </c:pt>
                <c:pt idx="308">
                  <c:v>113438452.27196798</c:v>
                </c:pt>
                <c:pt idx="309">
                  <c:v>112464025.96436937</c:v>
                </c:pt>
                <c:pt idx="310">
                  <c:v>111497615.10856313</c:v>
                </c:pt>
                <c:pt idx="311">
                  <c:v>110539167.86620322</c:v>
                </c:pt>
                <c:pt idx="312">
                  <c:v>109588632.40377375</c:v>
                </c:pt>
                <c:pt idx="313">
                  <c:v>108645956.90108077</c:v>
                </c:pt>
                <c:pt idx="314">
                  <c:v>107711089.55954954</c:v>
                </c:pt>
                <c:pt idx="315">
                  <c:v>106783978.61032689</c:v>
                </c:pt>
                <c:pt idx="316">
                  <c:v>105864572.3221917</c:v>
                </c:pt>
                <c:pt idx="317">
                  <c:v>104952819.00927892</c:v>
                </c:pt>
                <c:pt idx="318">
                  <c:v>104048667.03861474</c:v>
                </c:pt>
                <c:pt idx="319">
                  <c:v>103152064.83747055</c:v>
                </c:pt>
                <c:pt idx="320">
                  <c:v>102262960.90053329</c:v>
                </c:pt>
                <c:pt idx="321">
                  <c:v>101381303.79689988</c:v>
                </c:pt>
                <c:pt idx="322">
                  <c:v>100507042.17689286</c:v>
                </c:pt>
                <c:pt idx="323">
                  <c:v>99640124.778704599</c:v>
                </c:pt>
                <c:pt idx="324">
                  <c:v>98780500.43486838</c:v>
                </c:pt>
                <c:pt idx="325">
                  <c:v>97928118.078562245</c:v>
                </c:pt>
                <c:pt idx="326">
                  <c:v>97082926.749746755</c:v>
                </c:pt>
                <c:pt idx="327">
                  <c:v>96244875.60113731</c:v>
                </c:pt>
                <c:pt idx="328">
                  <c:v>95413913.90401715</c:v>
                </c:pt>
                <c:pt idx="329">
                  <c:v>94589991.053890601</c:v>
                </c:pt>
                <c:pt idx="330">
                  <c:v>93773056.575980112</c:v>
                </c:pt>
                <c:pt idx="331">
                  <c:v>92963060.130569071</c:v>
                </c:pt>
                <c:pt idx="332">
                  <c:v>92159951.51819393</c:v>
                </c:pt>
                <c:pt idx="333">
                  <c:v>91363680.684686109</c:v>
                </c:pt>
                <c:pt idx="334">
                  <c:v>90574197.726067707</c:v>
                </c:pt>
                <c:pt idx="335">
                  <c:v>89791452.893303245</c:v>
                </c:pt>
                <c:pt idx="336">
                  <c:v>89015396.596908405</c:v>
                </c:pt>
                <c:pt idx="337">
                  <c:v>88245979.411420226</c:v>
                </c:pt>
                <c:pt idx="338">
                  <c:v>87483152.079728469</c:v>
                </c:pt>
                <c:pt idx="339">
                  <c:v>86726865.517274156</c:v>
                </c:pt>
                <c:pt idx="340">
                  <c:v>85977070.816112742</c:v>
                </c:pt>
                <c:pt idx="341">
                  <c:v>85233719.24884893</c:v>
                </c:pt>
                <c:pt idx="342">
                  <c:v>84496762.272441909</c:v>
                </c:pt>
                <c:pt idx="343">
                  <c:v>83766151.53188546</c:v>
                </c:pt>
                <c:pt idx="344">
                  <c:v>83041838.863763615</c:v>
                </c:pt>
                <c:pt idx="345">
                  <c:v>82323776.299685612</c:v>
                </c:pt>
                <c:pt idx="346">
                  <c:v>81611916.069599941</c:v>
                </c:pt>
                <c:pt idx="347">
                  <c:v>80906210.60499309</c:v>
                </c:pt>
                <c:pt idx="348">
                  <c:v>80206612.541971624</c:v>
                </c:pt>
                <c:pt idx="349">
                  <c:v>79513074.724231318</c:v>
                </c:pt>
                <c:pt idx="350">
                  <c:v>78825550.205917239</c:v>
                </c:pt>
                <c:pt idx="351">
                  <c:v>78143992.254372269</c:v>
                </c:pt>
                <c:pt idx="352">
                  <c:v>77468354.352780744</c:v>
                </c:pt>
                <c:pt idx="353">
                  <c:v>76798590.202706963</c:v>
                </c:pt>
                <c:pt idx="354">
                  <c:v>76134653.726530284</c:v>
                </c:pt>
                <c:pt idx="355">
                  <c:v>75476499.069780633</c:v>
                </c:pt>
                <c:pt idx="356">
                  <c:v>74824080.603373587</c:v>
                </c:pt>
                <c:pt idx="357">
                  <c:v>74177352.925750509</c:v>
                </c:pt>
                <c:pt idx="358">
                  <c:v>73536270.864922166</c:v>
                </c:pt>
                <c:pt idx="359">
                  <c:v>72900789.480420381</c:v>
                </c:pt>
                <c:pt idx="360">
                  <c:v>72270864.065157369</c:v>
                </c:pt>
                <c:pt idx="361">
                  <c:v>71646450.147197202</c:v>
                </c:pt>
                <c:pt idx="362">
                  <c:v>71027503.491438508</c:v>
                </c:pt>
                <c:pt idx="363">
                  <c:v>70413980.101211891</c:v>
                </c:pt>
                <c:pt idx="364">
                  <c:v>69805836.219794527</c:v>
                </c:pt>
                <c:pt idx="365">
                  <c:v>69203028.331840321</c:v>
                </c:pt>
                <c:pt idx="366">
                  <c:v>68605513.164731905</c:v>
                </c:pt>
                <c:pt idx="367">
                  <c:v>68013247.689852446</c:v>
                </c:pt>
                <c:pt idx="368">
                  <c:v>67426189.123781592</c:v>
                </c:pt>
                <c:pt idx="369">
                  <c:v>66844294.929414883</c:v>
                </c:pt>
                <c:pt idx="370">
                  <c:v>66267522.817010514</c:v>
                </c:pt>
                <c:pt idx="371">
                  <c:v>65695830.745163701</c:v>
                </c:pt>
                <c:pt idx="372">
                  <c:v>65129176.921709962</c:v>
                </c:pt>
                <c:pt idx="373">
                  <c:v>64567519.804560632</c:v>
                </c:pt>
                <c:pt idx="374">
                  <c:v>64010818.102470115</c:v>
                </c:pt>
                <c:pt idx="375">
                  <c:v>63459030.775737889</c:v>
                </c:pt>
                <c:pt idx="376">
                  <c:v>62912117.036845565</c:v>
                </c:pt>
                <c:pt idx="377">
                  <c:v>62370036.351032257</c:v>
                </c:pt>
                <c:pt idx="378">
                  <c:v>61832748.436807089</c:v>
                </c:pt>
                <c:pt idx="379">
                  <c:v>61300213.266403452</c:v>
                </c:pt>
                <c:pt idx="380">
                  <c:v>60772391.0661733</c:v>
                </c:pt>
                <c:pt idx="381">
                  <c:v>60249242.316925637</c:v>
                </c:pt>
                <c:pt idx="382">
                  <c:v>59730727.754208311</c:v>
                </c:pt>
                <c:pt idx="383">
                  <c:v>59216808.368535772</c:v>
                </c:pt>
                <c:pt idx="384">
                  <c:v>58707445.40556436</c:v>
                </c:pt>
                <c:pt idx="385">
                  <c:v>58202600.366215065</c:v>
                </c:pt>
                <c:pt idx="386">
                  <c:v>57702235.006746367</c:v>
                </c:pt>
                <c:pt idx="387">
                  <c:v>57206311.338778116</c:v>
                </c:pt>
                <c:pt idx="388">
                  <c:v>56714791.629266813</c:v>
                </c:pt>
                <c:pt idx="389">
                  <c:v>56227638.400434919</c:v>
                </c:pt>
                <c:pt idx="390">
                  <c:v>55744814.42965468</c:v>
                </c:pt>
                <c:pt idx="391">
                  <c:v>55266282.749287128</c:v>
                </c:pt>
                <c:pt idx="392">
                  <c:v>54792006.646478765</c:v>
                </c:pt>
                <c:pt idx="393">
                  <c:v>54321949.6629159</c:v>
                </c:pt>
                <c:pt idx="394">
                  <c:v>53856075.59453804</c:v>
                </c:pt>
                <c:pt idx="395">
                  <c:v>53394348.491211668</c:v>
                </c:pt>
                <c:pt idx="396">
                  <c:v>52936732.65636608</c:v>
                </c:pt>
                <c:pt idx="397">
                  <c:v>52483192.646590836</c:v>
                </c:pt>
                <c:pt idx="398">
                  <c:v>52033693.271196783</c:v>
                </c:pt>
                <c:pt idx="399">
                  <c:v>51588199.591742232</c:v>
                </c:pt>
                <c:pt idx="400">
                  <c:v>51146676.921524443</c:v>
                </c:pt>
                <c:pt idx="401">
                  <c:v>50709090.825037435</c:v>
                </c:pt>
                <c:pt idx="402">
                  <c:v>50275407.117397442</c:v>
                </c:pt>
                <c:pt idx="403">
                  <c:v>49845591.863737307</c:v>
                </c:pt>
                <c:pt idx="404">
                  <c:v>49419611.3785697</c:v>
                </c:pt>
                <c:pt idx="405">
                  <c:v>48997432.225121066</c:v>
                </c:pt>
                <c:pt idx="406">
                  <c:v>48579021.214636773</c:v>
                </c:pt>
                <c:pt idx="407">
                  <c:v>48164345.405658737</c:v>
                </c:pt>
                <c:pt idx="408">
                  <c:v>47753372.103275329</c:v>
                </c:pt>
                <c:pt idx="409">
                  <c:v>47346068.858346224</c:v>
                </c:pt>
                <c:pt idx="410">
                  <c:v>46942403.466701075</c:v>
                </c:pt>
                <c:pt idx="411">
                  <c:v>46542343.968314335</c:v>
                </c:pt>
                <c:pt idx="412">
                  <c:v>46145858.646456286</c:v>
                </c:pt>
                <c:pt idx="413">
                  <c:v>45752916.026821025</c:v>
                </c:pt>
                <c:pt idx="414">
                  <c:v>45363484.876633063</c:v>
                </c:pt>
                <c:pt idx="415">
                  <c:v>44977534.203731805</c:v>
                </c:pt>
                <c:pt idx="416">
                  <c:v>44595033.255635984</c:v>
                </c:pt>
                <c:pt idx="417">
                  <c:v>44215951.518588081</c:v>
                </c:pt>
                <c:pt idx="418">
                  <c:v>43840258.716580138</c:v>
                </c:pt>
                <c:pt idx="419">
                  <c:v>43467924.810360484</c:v>
                </c:pt>
                <c:pt idx="420">
                  <c:v>43098919.996422984</c:v>
                </c:pt>
                <c:pt idx="421">
                  <c:v>42733214.705979548</c:v>
                </c:pt>
                <c:pt idx="422">
                  <c:v>42370779.603916027</c:v>
                </c:pt>
                <c:pt idx="423">
                  <c:v>42011585.58773233</c:v>
                </c:pt>
                <c:pt idx="424">
                  <c:v>41655603.786467768</c:v>
                </c:pt>
                <c:pt idx="425">
                  <c:v>41302805.559611253</c:v>
                </c:pt>
                <c:pt idx="426">
                  <c:v>40953162.495998509</c:v>
                </c:pt>
                <c:pt idx="427">
                  <c:v>40606646.412695035</c:v>
                </c:pt>
                <c:pt idx="428">
                  <c:v>40263229.353867538</c:v>
                </c:pt>
                <c:pt idx="429">
                  <c:v>39922883.5896421</c:v>
                </c:pt>
                <c:pt idx="430">
                  <c:v>39585581.614951059</c:v>
                </c:pt>
                <c:pt idx="431">
                  <c:v>39251296.148369558</c:v>
                </c:pt>
                <c:pt idx="432">
                  <c:v>38920000.130940616</c:v>
                </c:pt>
                <c:pt idx="433">
                  <c:v>38591666.724990621</c:v>
                </c:pt>
                <c:pt idx="434">
                  <c:v>38266269.312935606</c:v>
                </c:pt>
                <c:pt idx="435">
                  <c:v>37943781.496078022</c:v>
                </c:pt>
                <c:pt idx="436">
                  <c:v>37624177.093395248</c:v>
                </c:pt>
                <c:pt idx="437">
                  <c:v>37307430.140320055</c:v>
                </c:pt>
                <c:pt idx="438">
                  <c:v>36993514.887513436</c:v>
                </c:pt>
                <c:pt idx="439">
                  <c:v>36682405.799630463</c:v>
                </c:pt>
                <c:pt idx="440">
                  <c:v>36374077.554078825</c:v>
                </c:pt>
                <c:pt idx="441">
                  <c:v>36068505.039772555</c:v>
                </c:pt>
                <c:pt idx="442">
                  <c:v>35765663.355877951</c:v>
                </c:pt>
                <c:pt idx="443">
                  <c:v>35465527.810555525</c:v>
                </c:pt>
                <c:pt idx="444">
                  <c:v>35168073.919696443</c:v>
                </c:pt>
                <c:pt idx="445">
                  <c:v>34873277.405654192</c:v>
                </c:pt>
                <c:pt idx="446">
                  <c:v>34581114.195972189</c:v>
                </c:pt>
                <c:pt idx="447">
                  <c:v>34291560.422107391</c:v>
                </c:pt>
                <c:pt idx="448">
                  <c:v>34004592.418150358</c:v>
                </c:pt>
                <c:pt idx="449">
                  <c:v>33720186.719542041</c:v>
                </c:pt>
                <c:pt idx="450">
                  <c:v>33438320.061787996</c:v>
                </c:pt>
                <c:pt idx="451">
                  <c:v>33158969.379169915</c:v>
                </c:pt>
                <c:pt idx="452">
                  <c:v>32882111.803454719</c:v>
                </c:pt>
                <c:pt idx="453">
                  <c:v>32607724.662602402</c:v>
                </c:pt>
                <c:pt idx="454">
                  <c:v>32335785.479471575</c:v>
                </c:pt>
                <c:pt idx="455">
                  <c:v>32066271.970524631</c:v>
                </c:pt>
                <c:pt idx="456">
                  <c:v>31799162.044530757</c:v>
                </c:pt>
                <c:pt idx="457">
                  <c:v>31534433.801269546</c:v>
                </c:pt>
                <c:pt idx="458">
                  <c:v>31272065.530233379</c:v>
                </c:pt>
                <c:pt idx="459">
                  <c:v>31012035.709329735</c:v>
                </c:pt>
                <c:pt idx="460">
                  <c:v>30754323.003584109</c:v>
                </c:pt>
                <c:pt idx="461">
                  <c:v>30498906.263842683</c:v>
                </c:pt>
                <c:pt idx="462">
                  <c:v>30245764.525476314</c:v>
                </c:pt>
                <c:pt idx="463">
                  <c:v>29994877.007084563</c:v>
                </c:pt>
                <c:pt idx="464">
                  <c:v>29746223.109201692</c:v>
                </c:pt>
                <c:pt idx="465">
                  <c:v>29499782.413003396</c:v>
                </c:pt>
                <c:pt idx="466">
                  <c:v>29255534.679015204</c:v>
                </c:pt>
                <c:pt idx="467">
                  <c:v>29013459.84582299</c:v>
                </c:pt>
                <c:pt idx="468">
                  <c:v>28773538.028784953</c:v>
                </c:pt>
                <c:pt idx="469">
                  <c:v>28535749.518746119</c:v>
                </c:pt>
                <c:pt idx="470">
                  <c:v>28300074.78075508</c:v>
                </c:pt>
                <c:pt idx="471">
                  <c:v>28066494.452783566</c:v>
                </c:pt>
                <c:pt idx="472">
                  <c:v>27834989.344448119</c:v>
                </c:pt>
                <c:pt idx="473">
                  <c:v>27605540.43573549</c:v>
                </c:pt>
                <c:pt idx="474">
                  <c:v>27378128.875730608</c:v>
                </c:pt>
                <c:pt idx="475">
                  <c:v>27152735.981347889</c:v>
                </c:pt>
                <c:pt idx="476">
                  <c:v>26929343.236066289</c:v>
                </c:pt>
                <c:pt idx="477">
                  <c:v>26707932.2886675</c:v>
                </c:pt>
                <c:pt idx="478">
                  <c:v>26488484.951978218</c:v>
                </c:pt>
                <c:pt idx="479">
                  <c:v>26270983.201616049</c:v>
                </c:pt>
                <c:pt idx="480">
                  <c:v>26055409.174739745</c:v>
                </c:pt>
                <c:pt idx="481">
                  <c:v>25841745.168803282</c:v>
                </c:pt>
                <c:pt idx="482">
                  <c:v>25629973.640314408</c:v>
                </c:pt>
                <c:pt idx="483">
                  <c:v>25420077.203597676</c:v>
                </c:pt>
                <c:pt idx="484">
                  <c:v>25212038.629561793</c:v>
                </c:pt>
                <c:pt idx="485">
                  <c:v>25005840.844471853</c:v>
                </c:pt>
                <c:pt idx="486">
                  <c:v>24801466.92872636</c:v>
                </c:pt>
                <c:pt idx="487">
                  <c:v>24598900.115638752</c:v>
                </c:pt>
                <c:pt idx="488">
                  <c:v>24398123.790224604</c:v>
                </c:pt>
                <c:pt idx="489">
                  <c:v>24199121.48799327</c:v>
                </c:pt>
                <c:pt idx="490">
                  <c:v>24001876.893745206</c:v>
                </c:pt>
                <c:pt idx="491">
                  <c:v>23806373.84037406</c:v>
                </c:pt>
                <c:pt idx="492">
                  <c:v>23612596.307674848</c:v>
                </c:pt>
                <c:pt idx="493">
                  <c:v>23420528.42115692</c:v>
                </c:pt>
                <c:pt idx="494">
                  <c:v>23230154.450862817</c:v>
                </c:pt>
                <c:pt idx="495">
                  <c:v>23041458.810192835</c:v>
                </c:pt>
                <c:pt idx="496">
                  <c:v>22854426.054734994</c:v>
                </c:pt>
                <c:pt idx="497">
                  <c:v>22669040.881101046</c:v>
                </c:pt>
                <c:pt idx="498">
                  <c:v>22485288.125768304</c:v>
                </c:pt>
                <c:pt idx="499">
                  <c:v>22303152.763927106</c:v>
                </c:pt>
                <c:pt idx="500">
                  <c:v>22122619.908334687</c:v>
                </c:pt>
                <c:pt idx="501">
                  <c:v>21943674.808174808</c:v>
                </c:pt>
                <c:pt idx="502">
                  <c:v>21766302.84792345</c:v>
                </c:pt>
                <c:pt idx="503">
                  <c:v>21590489.546220988</c:v>
                </c:pt>
                <c:pt idx="504">
                  <c:v>21416220.554750048</c:v>
                </c:pt>
                <c:pt idx="505">
                  <c:v>21243481.657120112</c:v>
                </c:pt>
                <c:pt idx="506">
                  <c:v>21072258.767758042</c:v>
                </c:pt>
                <c:pt idx="507">
                  <c:v>20902537.930805374</c:v>
                </c:pt>
                <c:pt idx="508">
                  <c:v>20734305.319021381</c:v>
                </c:pt>
                <c:pt idx="509">
                  <c:v>20567547.232693076</c:v>
                </c:pt>
                <c:pt idx="510">
                  <c:v>20402250.098551575</c:v>
                </c:pt>
                <c:pt idx="511">
                  <c:v>20238400.468694676</c:v>
                </c:pt>
                <c:pt idx="512">
                  <c:v>20075985.019516289</c:v>
                </c:pt>
                <c:pt idx="513">
                  <c:v>19914990.550642148</c:v>
                </c:pt>
                <c:pt idx="514">
                  <c:v>19755403.983872298</c:v>
                </c:pt>
                <c:pt idx="515">
                  <c:v>19597212.362130187</c:v>
                </c:pt>
                <c:pt idx="516">
                  <c:v>19440402.84841799</c:v>
                </c:pt>
                <c:pt idx="517">
                  <c:v>19284962.724779177</c:v>
                </c:pt>
                <c:pt idx="518">
                  <c:v>19130879.391267337</c:v>
                </c:pt>
                <c:pt idx="519">
                  <c:v>18978140.364921715</c:v>
                </c:pt>
                <c:pt idx="520">
                  <c:v>18826733.278749626</c:v>
                </c:pt>
                <c:pt idx="521">
                  <c:v>18676645.880715311</c:v>
                </c:pt>
                <c:pt idx="522">
                  <c:v>18527866.032735817</c:v>
                </c:pt>
                <c:pt idx="523">
                  <c:v>18380381.70968321</c:v>
                </c:pt>
                <c:pt idx="524">
                  <c:v>18234180.998393983</c:v>
                </c:pt>
                <c:pt idx="525">
                  <c:v>18089252.09668478</c:v>
                </c:pt>
                <c:pt idx="526">
                  <c:v>17945583.312375121</c:v>
                </c:pt>
                <c:pt idx="527">
                  <c:v>17803163.062316727</c:v>
                </c:pt>
                <c:pt idx="528">
                  <c:v>17661979.87142982</c:v>
                </c:pt>
                <c:pt idx="529">
                  <c:v>17522022.371745754</c:v>
                </c:pt>
                <c:pt idx="530">
                  <c:v>17383279.301456921</c:v>
                </c:pt>
                <c:pt idx="531">
                  <c:v>17245739.503972776</c:v>
                </c:pt>
                <c:pt idx="532">
                  <c:v>17109391.926983345</c:v>
                </c:pt>
                <c:pt idx="533">
                  <c:v>16974225.621528678</c:v>
                </c:pt>
                <c:pt idx="534">
                  <c:v>16840229.741075691</c:v>
                </c:pt>
                <c:pt idx="535">
                  <c:v>16707393.54060133</c:v>
                </c:pt>
                <c:pt idx="536">
                  <c:v>16575706.375682509</c:v>
                </c:pt>
                <c:pt idx="537">
                  <c:v>16445157.701592872</c:v>
                </c:pt>
                <c:pt idx="538">
                  <c:v>16315737.072406169</c:v>
                </c:pt>
                <c:pt idx="539">
                  <c:v>16187434.140106205</c:v>
                </c:pt>
                <c:pt idx="540">
                  <c:v>16060238.653703718</c:v>
                </c:pt>
                <c:pt idx="541">
                  <c:v>15934140.458359418</c:v>
                </c:pt>
                <c:pt idx="542">
                  <c:v>15809129.494514311</c:v>
                </c:pt>
                <c:pt idx="543">
                  <c:v>15685195.797026101</c:v>
                </c:pt>
                <c:pt idx="544">
                  <c:v>15562329.494312409</c:v>
                </c:pt>
                <c:pt idx="545">
                  <c:v>15440520.807500493</c:v>
                </c:pt>
                <c:pt idx="546">
                  <c:v>15319760.049583631</c:v>
                </c:pt>
                <c:pt idx="547">
                  <c:v>15200037.624584027</c:v>
                </c:pt>
                <c:pt idx="548">
                  <c:v>15081344.026722033</c:v>
                </c:pt>
                <c:pt idx="549">
                  <c:v>14963669.839592181</c:v>
                </c:pt>
                <c:pt idx="550">
                  <c:v>14847005.735345433</c:v>
                </c:pt>
                <c:pt idx="551">
                  <c:v>14731342.473878058</c:v>
                </c:pt>
                <c:pt idx="552">
                  <c:v>14616670.902026745</c:v>
                </c:pt>
                <c:pt idx="553">
                  <c:v>14502981.952770419</c:v>
                </c:pt>
                <c:pt idx="554">
                  <c:v>14390266.644438006</c:v>
                </c:pt>
                <c:pt idx="555">
                  <c:v>14278516.07992306</c:v>
                </c:pt>
                <c:pt idx="556">
                  <c:v>14167721.445904208</c:v>
                </c:pt>
                <c:pt idx="557">
                  <c:v>14057874.012072328</c:v>
                </c:pt>
                <c:pt idx="558">
                  <c:v>13948965.130363679</c:v>
                </c:pt>
                <c:pt idx="559">
                  <c:v>13840986.23419949</c:v>
                </c:pt>
                <c:pt idx="560">
                  <c:v>13733928.837731661</c:v>
                </c:pt>
                <c:pt idx="561">
                  <c:v>13627784.535094591</c:v>
                </c:pt>
                <c:pt idx="562">
                  <c:v>13522544.999663442</c:v>
                </c:pt>
                <c:pt idx="563">
                  <c:v>13418201.983318133</c:v>
                </c:pt>
                <c:pt idx="564">
                  <c:v>13314747.315713717</c:v>
                </c:pt>
                <c:pt idx="565">
                  <c:v>13212172.903556783</c:v>
                </c:pt>
                <c:pt idx="566">
                  <c:v>13110470.729887826</c:v>
                </c:pt>
                <c:pt idx="567">
                  <c:v>13009632.85336969</c:v>
                </c:pt>
                <c:pt idx="568">
                  <c:v>12909651.407581829</c:v>
                </c:pt>
                <c:pt idx="569">
                  <c:v>12810518.600320803</c:v>
                </c:pt>
                <c:pt idx="570">
                  <c:v>12712226.712906433</c:v>
                </c:pt>
                <c:pt idx="571">
                  <c:v>12614768.099493885</c:v>
                </c:pt>
                <c:pt idx="572">
                  <c:v>12518135.186391732</c:v>
                </c:pt>
                <c:pt idx="573">
                  <c:v>12422320.471385602</c:v>
                </c:pt>
                <c:pt idx="574">
                  <c:v>12327316.523067851</c:v>
                </c:pt>
                <c:pt idx="575">
                  <c:v>12233115.980172802</c:v>
                </c:pt>
                <c:pt idx="576">
                  <c:v>12139711.550917726</c:v>
                </c:pt>
                <c:pt idx="577">
                  <c:v>12047096.012349619</c:v>
                </c:pt>
                <c:pt idx="578">
                  <c:v>11955262.209697438</c:v>
                </c:pt>
                <c:pt idx="579">
                  <c:v>11864203.055730185</c:v>
                </c:pt>
                <c:pt idx="580">
                  <c:v>11773911.530120172</c:v>
                </c:pt>
                <c:pt idx="581">
                  <c:v>11684380.678812386</c:v>
                </c:pt>
                <c:pt idx="582">
                  <c:v>11595603.613398822</c:v>
                </c:pt>
                <c:pt idx="583">
                  <c:v>11507573.510498632</c:v>
                </c:pt>
                <c:pt idx="584">
                  <c:v>11420283.611143567</c:v>
                </c:pt>
                <c:pt idx="585">
                  <c:v>11333727.220168775</c:v>
                </c:pt>
                <c:pt idx="586">
                  <c:v>11247897.705609148</c:v>
                </c:pt>
                <c:pt idx="587">
                  <c:v>11162788.498100827</c:v>
                </c:pt>
                <c:pt idx="588">
                  <c:v>11078393.090288078</c:v>
                </c:pt>
                <c:pt idx="589">
                  <c:v>10994705.036235355</c:v>
                </c:pt>
                <c:pt idx="590">
                  <c:v>10911717.950844757</c:v>
                </c:pt>
                <c:pt idx="591">
                  <c:v>10829425.509278389</c:v>
                </c:pt>
                <c:pt idx="592">
                  <c:v>10747821.446386186</c:v>
                </c:pt>
                <c:pt idx="593">
                  <c:v>10666899.556138691</c:v>
                </c:pt>
                <c:pt idx="594">
                  <c:v>10586653.691064795</c:v>
                </c:pt>
                <c:pt idx="595">
                  <c:v>10507077.761694854</c:v>
                </c:pt>
                <c:pt idx="596">
                  <c:v>10428165.736008478</c:v>
                </c:pt>
                <c:pt idx="597">
                  <c:v>10349911.638887493</c:v>
                </c:pt>
                <c:pt idx="598">
                  <c:v>10272309.551573757</c:v>
                </c:pt>
                <c:pt idx="599">
                  <c:v>10195353.611131907</c:v>
                </c:pt>
                <c:pt idx="600">
                  <c:v>10119038.009917026</c:v>
                </c:pt>
                <c:pt idx="601">
                  <c:v>10043356.995046983</c:v>
                </c:pt>
                <c:pt idx="602">
                  <c:v>9968304.8678797316</c:v>
                </c:pt>
                <c:pt idx="603">
                  <c:v>9893875.9834953118</c:v>
                </c:pt>
                <c:pt idx="604">
                  <c:v>9820064.7501825709</c:v>
                </c:pt>
                <c:pt idx="605">
                  <c:v>9746865.6289305035</c:v>
                </c:pt>
                <c:pt idx="606">
                  <c:v>9674273.1329244114</c:v>
                </c:pt>
                <c:pt idx="607">
                  <c:v>9602281.8270465247</c:v>
                </c:pt>
                <c:pt idx="608">
                  <c:v>9530886.3273812756</c:v>
                </c:pt>
                <c:pt idx="609">
                  <c:v>9460081.3007251155</c:v>
                </c:pt>
                <c:pt idx="610">
                  <c:v>9389861.4641008433</c:v>
                </c:pt>
                <c:pt idx="611">
                  <c:v>9320221.5842764042</c:v>
                </c:pt>
                <c:pt idx="612">
                  <c:v>9251156.4772881418</c:v>
                </c:pt>
                <c:pt idx="613">
                  <c:v>9182661.0079684369</c:v>
                </c:pt>
                <c:pt idx="614">
                  <c:v>9114730.0894777589</c:v>
                </c:pt>
                <c:pt idx="615">
                  <c:v>9047358.6828410141</c:v>
                </c:pt>
                <c:pt idx="616">
                  <c:v>8980541.7964881957</c:v>
                </c:pt>
                <c:pt idx="617">
                  <c:v>8914274.4857994169</c:v>
                </c:pt>
                <c:pt idx="618">
                  <c:v>8848551.8526539709</c:v>
                </c:pt>
                <c:pt idx="619">
                  <c:v>8783369.0449837688</c:v>
                </c:pt>
                <c:pt idx="620">
                  <c:v>8718721.2563309148</c:v>
                </c:pt>
                <c:pt idx="621">
                  <c:v>8654603.7254093923</c:v>
                </c:pt>
                <c:pt idx="622">
                  <c:v>8591011.7356707826</c:v>
                </c:pt>
                <c:pt idx="623">
                  <c:v>8527940.614874145</c:v>
                </c:pt>
                <c:pt idx="624">
                  <c:v>8465385.7346599679</c:v>
                </c:pt>
                <c:pt idx="625">
                  <c:v>8403342.510127956</c:v>
                </c:pt>
                <c:pt idx="626">
                  <c:v>8341806.3994189724</c:v>
                </c:pt>
                <c:pt idx="627">
                  <c:v>8280772.9033007938</c:v>
                </c:pt>
                <c:pt idx="628">
                  <c:v>8220237.5647577699</c:v>
                </c:pt>
                <c:pt idx="629">
                  <c:v>8160195.9685844714</c:v>
                </c:pt>
                <c:pt idx="630">
                  <c:v>8100643.7409830047</c:v>
                </c:pt>
                <c:pt idx="631">
                  <c:v>8041576.5491642551</c:v>
                </c:pt>
                <c:pt idx="632">
                  <c:v>7982990.100952873</c:v>
                </c:pt>
                <c:pt idx="633">
                  <c:v>7924880.1443960015</c:v>
                </c:pt>
                <c:pt idx="634">
                  <c:v>7867242.4673756417</c:v>
                </c:pt>
                <c:pt idx="635">
                  <c:v>7810072.8972248165</c:v>
                </c:pt>
                <c:pt idx="636">
                  <c:v>7753367.3003473356</c:v>
                </c:pt>
                <c:pt idx="637">
                  <c:v>7697121.5818410954</c:v>
                </c:pt>
                <c:pt idx="638">
                  <c:v>7641331.6851250995</c:v>
                </c:pt>
                <c:pt idx="639">
                  <c:v>7585993.5915698996</c:v>
                </c:pt>
                <c:pt idx="640">
                  <c:v>7531103.3201316595</c:v>
                </c:pt>
                <c:pt idx="641">
                  <c:v>7476656.9269896857</c:v>
                </c:pt>
                <c:pt idx="642">
                  <c:v>7422650.5051873419</c:v>
                </c:pt>
                <c:pt idx="643">
                  <c:v>7369080.1842765268</c:v>
                </c:pt>
                <c:pt idx="644">
                  <c:v>7315942.1299654506</c:v>
                </c:pt>
                <c:pt idx="645">
                  <c:v>7263232.5437697936</c:v>
                </c:pt>
                <c:pt idx="646">
                  <c:v>7210947.6626672801</c:v>
                </c:pt>
                <c:pt idx="647">
                  <c:v>7159083.7587554725</c:v>
                </c:pt>
                <c:pt idx="648">
                  <c:v>7107637.1389129125</c:v>
                </c:pt>
                <c:pt idx="649">
                  <c:v>7056604.1444634702</c:v>
                </c:pt>
                <c:pt idx="650">
                  <c:v>7005981.1508439472</c:v>
                </c:pt>
                <c:pt idx="651">
                  <c:v>6955764.5672748871</c:v>
                </c:pt>
                <c:pt idx="652">
                  <c:v>6905950.8364344947</c:v>
                </c:pt>
                <c:pt idx="653">
                  <c:v>6856536.4341357667</c:v>
                </c:pt>
                <c:pt idx="654">
                  <c:v>6807517.8690066999</c:v>
                </c:pt>
                <c:pt idx="655">
                  <c:v>6758891.6821735688</c:v>
                </c:pt>
                <c:pt idx="656">
                  <c:v>6710654.4469472729</c:v>
                </c:pt>
                <c:pt idx="657">
                  <c:v>6662802.7685127193</c:v>
                </c:pt>
                <c:pt idx="658">
                  <c:v>6615333.2836212125</c:v>
                </c:pt>
                <c:pt idx="659">
                  <c:v>6568242.660285769</c:v>
                </c:pt>
                <c:pt idx="660">
                  <c:v>6521527.5974794673</c:v>
                </c:pt>
                <c:pt idx="661">
                  <c:v>6475184.8248365754</c:v>
                </c:pt>
                <c:pt idx="662">
                  <c:v>6429211.1023567794</c:v>
                </c:pt>
                <c:pt idx="663">
                  <c:v>6383603.2201120276</c:v>
                </c:pt>
                <c:pt idx="664">
                  <c:v>6338357.9979564557</c:v>
                </c:pt>
                <c:pt idx="665">
                  <c:v>6293472.2852389412</c:v>
                </c:pt>
                <c:pt idx="666">
                  <c:v>6248942.9605185594</c:v>
                </c:pt>
                <c:pt idx="667">
                  <c:v>6204766.9312827615</c:v>
                </c:pt>
                <c:pt idx="668">
                  <c:v>6160941.1336682625</c:v>
                </c:pt>
                <c:pt idx="669">
                  <c:v>6117462.5321847126</c:v>
                </c:pt>
                <c:pt idx="670">
                  <c:v>6074328.1194409607</c:v>
                </c:pt>
                <c:pt idx="671">
                  <c:v>6031534.9158741198</c:v>
                </c:pt>
                <c:pt idx="672">
                  <c:v>5989079.9694810715</c:v>
                </c:pt>
                <c:pt idx="673">
                  <c:v>5946960.3555527693</c:v>
                </c:pt>
                <c:pt idx="674">
                  <c:v>5905173.1764110541</c:v>
                </c:pt>
                <c:pt idx="675">
                  <c:v>5863715.5611479878</c:v>
                </c:pt>
                <c:pt idx="676">
                  <c:v>5822584.6653678231</c:v>
                </c:pt>
                <c:pt idx="677">
                  <c:v>5781777.6709314315</c:v>
                </c:pt>
                <c:pt idx="678">
                  <c:v>5741291.7857032083</c:v>
                </c:pt>
                <c:pt idx="679">
                  <c:v>5701124.2433005031</c:v>
                </c:pt>
                <c:pt idx="680">
                  <c:v>5661272.3028454613</c:v>
                </c:pt>
                <c:pt idx="681">
                  <c:v>5621733.2487192964</c:v>
                </c:pt>
                <c:pt idx="682">
                  <c:v>5582504.390318932</c:v>
                </c:pt>
                <c:pt idx="683">
                  <c:v>5543583.0618161168</c:v>
                </c:pt>
                <c:pt idx="684">
                  <c:v>5504966.6219187696</c:v>
                </c:pt>
                <c:pt idx="685">
                  <c:v>5466652.4536347389</c:v>
                </c:pt>
                <c:pt idx="686">
                  <c:v>5428637.9640378626</c:v>
                </c:pt>
                <c:pt idx="687">
                  <c:v>5390920.5840363065</c:v>
                </c:pt>
                <c:pt idx="688">
                  <c:v>5353497.7681431603</c:v>
                </c:pt>
                <c:pt idx="689">
                  <c:v>5316366.9942493001</c:v>
                </c:pt>
                <c:pt idx="690">
                  <c:v>5279525.7633984555</c:v>
                </c:pt>
                <c:pt idx="691">
                  <c:v>5242971.5995645113</c:v>
                </c:pt>
                <c:pt idx="692">
                  <c:v>5206702.0494309496</c:v>
                </c:pt>
                <c:pt idx="693">
                  <c:v>5170714.6821724996</c:v>
                </c:pt>
                <c:pt idx="694">
                  <c:v>5135007.0892388765</c:v>
                </c:pt>
                <c:pt idx="695">
                  <c:v>5099576.8841407029</c:v>
                </c:pt>
                <c:pt idx="696">
                  <c:v>5064421.7022374514</c:v>
                </c:pt>
                <c:pt idx="697">
                  <c:v>5029539.2005275618</c:v>
                </c:pt>
                <c:pt idx="698">
                  <c:v>4994927.0574405314</c:v>
                </c:pt>
                <c:pt idx="699">
                  <c:v>4960582.9726311024</c:v>
                </c:pt>
                <c:pt idx="700">
                  <c:v>4926504.6667754268</c:v>
                </c:pt>
                <c:pt idx="701">
                  <c:v>4892689.881369316</c:v>
                </c:pt>
                <c:pt idx="702">
                  <c:v>4859136.3785283202</c:v>
                </c:pt>
                <c:pt idx="703">
                  <c:v>4825841.9407899445</c:v>
                </c:pt>
                <c:pt idx="704">
                  <c:v>4792804.3709176946</c:v>
                </c:pt>
                <c:pt idx="705">
                  <c:v>4760021.4917070605</c:v>
                </c:pt>
                <c:pt idx="706">
                  <c:v>4727491.1457934584</c:v>
                </c:pt>
                <c:pt idx="707">
                  <c:v>4695211.1954620378</c:v>
                </c:pt>
                <c:pt idx="708">
                  <c:v>4663179.5224592835</c:v>
                </c:pt>
                <c:pt idx="709">
                  <c:v>4631394.0278065978</c:v>
                </c:pt>
                <c:pt idx="710">
                  <c:v>4599852.6316156471</c:v>
                </c:pt>
                <c:pt idx="711">
                  <c:v>4568553.2729055146</c:v>
                </c:pt>
                <c:pt idx="712">
                  <c:v>4537493.9094216274</c:v>
                </c:pt>
                <c:pt idx="713">
                  <c:v>4506672.5174565958</c:v>
                </c:pt>
                <c:pt idx="714">
                  <c:v>4476087.0916726375</c:v>
                </c:pt>
                <c:pt idx="715">
                  <c:v>4445735.6449258784</c:v>
                </c:pt>
                <c:pt idx="716">
                  <c:v>4415616.2080923207</c:v>
                </c:pt>
                <c:pt idx="717">
                  <c:v>4385726.8298955308</c:v>
                </c:pt>
                <c:pt idx="718">
                  <c:v>4356065.5767360805</c:v>
                </c:pt>
                <c:pt idx="719">
                  <c:v>4326630.5325225452</c:v>
                </c:pt>
                <c:pt idx="720">
                  <c:v>4297419.7985042958</c:v>
                </c:pt>
                <c:pt idx="721">
                  <c:v>4268431.4931058381</c:v>
                </c:pt>
                <c:pt idx="722">
                  <c:v>4239663.7517628605</c:v>
                </c:pt>
                <c:pt idx="723">
                  <c:v>4211114.7267598193</c:v>
                </c:pt>
                <c:pt idx="724">
                  <c:v>4182782.5870691971</c:v>
                </c:pt>
                <c:pt idx="725">
                  <c:v>4154665.5181922694</c:v>
                </c:pt>
                <c:pt idx="726">
                  <c:v>4126761.7220015107</c:v>
                </c:pt>
                <c:pt idx="727">
                  <c:v>4099069.4165844927</c:v>
                </c:pt>
                <c:pt idx="728">
                  <c:v>4071586.8360893447</c:v>
                </c:pt>
                <c:pt idx="729">
                  <c:v>4044312.2305717515</c:v>
                </c:pt>
                <c:pt idx="730">
                  <c:v>4017243.8658434269</c:v>
                </c:pt>
                <c:pt idx="731">
                  <c:v>3990380.0233220891</c:v>
                </c:pt>
                <c:pt idx="732">
                  <c:v>3963718.9998829137</c:v>
                </c:pt>
                <c:pt idx="733">
                  <c:v>3937259.1077114586</c:v>
                </c:pt>
                <c:pt idx="734">
                  <c:v>3910998.6741580255</c:v>
                </c:pt>
                <c:pt idx="735">
                  <c:v>3884936.0415934524</c:v>
                </c:pt>
                <c:pt idx="736">
                  <c:v>3859069.567266339</c:v>
                </c:pt>
                <c:pt idx="737">
                  <c:v>3833397.6231616493</c:v>
                </c:pt>
                <c:pt idx="738">
                  <c:v>3807918.5958607546</c:v>
                </c:pt>
                <c:pt idx="739">
                  <c:v>3782630.8864027909</c:v>
                </c:pt>
                <c:pt idx="740">
                  <c:v>3757532.9101474341</c:v>
                </c:pt>
                <c:pt idx="741">
                  <c:v>3732623.096639012</c:v>
                </c:pt>
                <c:pt idx="742">
                  <c:v>3707899.8894719118</c:v>
                </c:pt>
                <c:pt idx="743">
                  <c:v>3683361.7461573863</c:v>
                </c:pt>
                <c:pt idx="744">
                  <c:v>3659007.1379916016</c:v>
                </c:pt>
                <c:pt idx="745">
                  <c:v>3634834.5499250288</c:v>
                </c:pt>
                <c:pt idx="746">
                  <c:v>3610842.4804330897</c:v>
                </c:pt>
                <c:pt idx="747">
                  <c:v>3587029.4413880892</c:v>
                </c:pt>
                <c:pt idx="748">
                  <c:v>3563393.9579324159</c:v>
                </c:pt>
                <c:pt idx="749">
                  <c:v>3539934.568352967</c:v>
                </c:pt>
                <c:pt idx="750">
                  <c:v>3516649.8239568267</c:v>
                </c:pt>
                <c:pt idx="751">
                  <c:v>3493538.2889481662</c:v>
                </c:pt>
                <c:pt idx="752">
                  <c:v>3470598.5403063209</c:v>
                </c:pt>
                <c:pt idx="753">
                  <c:v>3447829.1676651272</c:v>
                </c:pt>
                <c:pt idx="754">
                  <c:v>3425228.7731933873</c:v>
                </c:pt>
                <c:pt idx="755">
                  <c:v>3402795.9714765409</c:v>
                </c:pt>
                <c:pt idx="756">
                  <c:v>3380529.3893994805</c:v>
                </c:pt>
                <c:pt idx="757">
                  <c:v>3358427.6660305439</c:v>
                </c:pt>
                <c:pt idx="758">
                  <c:v>3336489.4525066065</c:v>
                </c:pt>
                <c:pt idx="759">
                  <c:v>3314713.4119193587</c:v>
                </c:pt>
                <c:pt idx="760">
                  <c:v>3293098.2192026307</c:v>
                </c:pt>
                <c:pt idx="761">
                  <c:v>3271642.5610208865</c:v>
                </c:pt>
                <c:pt idx="762">
                  <c:v>3250345.1356587489</c:v>
                </c:pt>
                <c:pt idx="763">
                  <c:v>3229204.6529117073</c:v>
                </c:pt>
                <c:pt idx="764">
                  <c:v>3208219.8339777743</c:v>
                </c:pt>
                <c:pt idx="765">
                  <c:v>3187389.4113502963</c:v>
                </c:pt>
                <c:pt idx="766">
                  <c:v>3166712.1287117852</c:v>
                </c:pt>
                <c:pt idx="767">
                  <c:v>3146186.7408287772</c:v>
                </c:pt>
                <c:pt idx="768">
                  <c:v>3125812.0134477532</c:v>
                </c:pt>
                <c:pt idx="769">
                  <c:v>3105586.7231920762</c:v>
                </c:pt>
                <c:pt idx="770">
                  <c:v>3085509.6574598807</c:v>
                </c:pt>
                <c:pt idx="771">
                  <c:v>3065579.6143230619</c:v>
                </c:pt>
                <c:pt idx="772">
                  <c:v>3045795.4024271644</c:v>
                </c:pt>
                <c:pt idx="773">
                  <c:v>3026155.8408923103</c:v>
                </c:pt>
                <c:pt idx="774">
                  <c:v>3006659.7592150616</c:v>
                </c:pt>
                <c:pt idx="775">
                  <c:v>2987305.9971712711</c:v>
                </c:pt>
                <c:pt idx="776">
                  <c:v>2968093.4047198724</c:v>
                </c:pt>
                <c:pt idx="777">
                  <c:v>2949020.8419075888</c:v>
                </c:pt>
                <c:pt idx="778">
                  <c:v>2930087.1787746307</c:v>
                </c:pt>
                <c:pt idx="779">
                  <c:v>2911291.2952612503</c:v>
                </c:pt>
                <c:pt idx="780">
                  <c:v>2892632.081115271</c:v>
                </c:pt>
                <c:pt idx="781">
                  <c:v>2874108.4358004658</c:v>
                </c:pt>
                <c:pt idx="782">
                  <c:v>2855719.2684058757</c:v>
                </c:pt>
                <c:pt idx="783">
                  <c:v>2837463.4975559898</c:v>
                </c:pt>
                <c:pt idx="784">
                  <c:v>2819340.0513218087</c:v>
                </c:pt>
                <c:pt idx="785">
                  <c:v>2801347.8671327904</c:v>
                </c:pt>
                <c:pt idx="786">
                  <c:v>2783485.8916896274</c:v>
                </c:pt>
                <c:pt idx="787">
                  <c:v>2765753.0808779062</c:v>
                </c:pt>
                <c:pt idx="788">
                  <c:v>2748148.3996825819</c:v>
                </c:pt>
                <c:pt idx="789">
                  <c:v>2730670.8221033178</c:v>
                </c:pt>
                <c:pt idx="790">
                  <c:v>2713319.3310706355</c:v>
                </c:pt>
                <c:pt idx="791">
                  <c:v>2696092.9183628573</c:v>
                </c:pt>
                <c:pt idx="792">
                  <c:v>2678990.5845239232</c:v>
                </c:pt>
                <c:pt idx="793">
                  <c:v>2662011.3387819277</c:v>
                </c:pt>
                <c:pt idx="794">
                  <c:v>2645154.1989685306</c:v>
                </c:pt>
                <c:pt idx="795">
                  <c:v>2628418.1914390987</c:v>
                </c:pt>
                <c:pt idx="796">
                  <c:v>2611802.3509936361</c:v>
                </c:pt>
                <c:pt idx="797">
                  <c:v>2595305.7207985176</c:v>
                </c:pt>
                <c:pt idx="798">
                  <c:v>2578927.3523089075</c:v>
                </c:pt>
                <c:pt idx="799">
                  <c:v>2562666.3051920547</c:v>
                </c:pt>
                <c:pt idx="800">
                  <c:v>2546521.6472512027</c:v>
                </c:pt>
                <c:pt idx="801">
                  <c:v>2530492.4543503243</c:v>
                </c:pt>
                <c:pt idx="802">
                  <c:v>2514577.8103395673</c:v>
                </c:pt>
                <c:pt idx="803">
                  <c:v>2498776.8069814192</c:v>
                </c:pt>
                <c:pt idx="804">
                  <c:v>2483088.5438775998</c:v>
                </c:pt>
                <c:pt idx="805">
                  <c:v>2467512.1283966387</c:v>
                </c:pt>
                <c:pt idx="806">
                  <c:v>2452046.6756021953</c:v>
                </c:pt>
                <c:pt idx="807">
                  <c:v>2436691.308182044</c:v>
                </c:pt>
                <c:pt idx="808">
                  <c:v>2421445.1563777612</c:v>
                </c:pt>
                <c:pt idx="809">
                  <c:v>2406307.3579151011</c:v>
                </c:pt>
                <c:pt idx="810">
                  <c:v>2391277.0579350279</c:v>
                </c:pt>
                <c:pt idx="811">
                  <c:v>2376353.4089254267</c:v>
                </c:pt>
                <c:pt idx="812">
                  <c:v>2361535.5706534954</c:v>
                </c:pt>
                <c:pt idx="813">
                  <c:v>2346822.7100987597</c:v>
                </c:pt>
                <c:pt idx="814">
                  <c:v>2332214.001386751</c:v>
                </c:pt>
                <c:pt idx="815">
                  <c:v>2317708.6257233373</c:v>
                </c:pt>
                <c:pt idx="816">
                  <c:v>2303305.7713296707</c:v>
                </c:pt>
                <c:pt idx="817">
                  <c:v>2289004.6333777877</c:v>
                </c:pt>
                <c:pt idx="818">
                  <c:v>2274804.4139268068</c:v>
                </c:pt>
                <c:pt idx="819">
                  <c:v>2260704.321859756</c:v>
                </c:pt>
                <c:pt idx="820">
                  <c:v>2246703.5728210276</c:v>
                </c:pt>
                <c:pt idx="821">
                  <c:v>2232801.3891544011</c:v>
                </c:pt>
                <c:pt idx="822">
                  <c:v>2218996.9998416943</c:v>
                </c:pt>
                <c:pt idx="823">
                  <c:v>2205289.6404420077</c:v>
                </c:pt>
                <c:pt idx="824">
                  <c:v>2191678.55303152</c:v>
                </c:pt>
                <c:pt idx="825">
                  <c:v>2178162.9861439182</c:v>
                </c:pt>
                <c:pt idx="826">
                  <c:v>2164742.1947113681</c:v>
                </c:pt>
                <c:pt idx="827">
                  <c:v>2151415.4400060461</c:v>
                </c:pt>
                <c:pt idx="828">
                  <c:v>2138181.9895822695</c:v>
                </c:pt>
                <c:pt idx="829">
                  <c:v>2125041.1172191575</c:v>
                </c:pt>
                <c:pt idx="830">
                  <c:v>2111992.1028638487</c:v>
                </c:pt>
                <c:pt idx="831">
                  <c:v>2099034.2325752848</c:v>
                </c:pt>
                <c:pt idx="832">
                  <c:v>2086166.7984684955</c:v>
                </c:pt>
                <c:pt idx="833">
                  <c:v>2073389.0986594702</c:v>
                </c:pt>
                <c:pt idx="834">
                  <c:v>2060700.4372105128</c:v>
                </c:pt>
                <c:pt idx="835">
                  <c:v>2048100.1240761678</c:v>
                </c:pt>
                <c:pt idx="836">
                  <c:v>2035587.4750496198</c:v>
                </c:pt>
                <c:pt idx="837">
                  <c:v>2023161.8117096431</c:v>
                </c:pt>
                <c:pt idx="838">
                  <c:v>2010822.4613680446</c:v>
                </c:pt>
                <c:pt idx="839">
                  <c:v>1998568.7570176285</c:v>
                </c:pt>
                <c:pt idx="840">
                  <c:v>1986400.0372806229</c:v>
                </c:pt>
                <c:pt idx="841">
                  <c:v>1974315.6463576506</c:v>
                </c:pt>
                <c:pt idx="842">
                  <c:v>1962314.9339771501</c:v>
                </c:pt>
                <c:pt idx="843">
                  <c:v>1950397.2553453043</c:v>
                </c:pt>
                <c:pt idx="844">
                  <c:v>1938561.9710964449</c:v>
                </c:pt>
                <c:pt idx="845">
                  <c:v>1926808.4472439166</c:v>
                </c:pt>
                <c:pt idx="846">
                  <c:v>1915136.0551314363</c:v>
                </c:pt>
                <c:pt idx="847">
                  <c:v>1903544.1713848955</c:v>
                </c:pt>
                <c:pt idx="848">
                  <c:v>1892032.1778646482</c:v>
                </c:pt>
                <c:pt idx="849">
                  <c:v>1880599.4616182246</c:v>
                </c:pt>
                <c:pt idx="850">
                  <c:v>1869245.4148335306</c:v>
                </c:pt>
                <c:pt idx="851">
                  <c:v>1857969.4347924669</c:v>
                </c:pt>
                <c:pt idx="852">
                  <c:v>1846770.9238250046</c:v>
                </c:pt>
                <c:pt idx="853">
                  <c:v>1835649.2892637039</c:v>
                </c:pt>
                <c:pt idx="854">
                  <c:v>1824603.9433986489</c:v>
                </c:pt>
                <c:pt idx="855">
                  <c:v>1813634.303432835</c:v>
                </c:pt>
                <c:pt idx="856">
                  <c:v>1802739.7914379656</c:v>
                </c:pt>
                <c:pt idx="857">
                  <c:v>1791919.8343106748</c:v>
                </c:pt>
                <c:pt idx="858">
                  <c:v>1781173.8637291742</c:v>
                </c:pt>
                <c:pt idx="859">
                  <c:v>1770501.3161103001</c:v>
                </c:pt>
                <c:pt idx="860">
                  <c:v>1759901.6325669803</c:v>
                </c:pt>
                <c:pt idx="861">
                  <c:v>1749374.2588660985</c:v>
                </c:pt>
                <c:pt idx="862">
                  <c:v>1738918.6453867729</c:v>
                </c:pt>
                <c:pt idx="863">
                  <c:v>1728534.2470790101</c:v>
                </c:pt>
                <c:pt idx="864">
                  <c:v>1718220.5234227714</c:v>
                </c:pt>
                <c:pt idx="865">
                  <c:v>1707976.9383874154</c:v>
                </c:pt>
                <c:pt idx="866">
                  <c:v>1697802.960391541</c:v>
                </c:pt>
                <c:pt idx="867">
                  <c:v>1687698.0622631928</c:v>
                </c:pt>
                <c:pt idx="868">
                  <c:v>1677661.7212004536</c:v>
                </c:pt>
                <c:pt idx="869">
                  <c:v>1667693.4187324175</c:v>
                </c:pt>
                <c:pt idx="870">
                  <c:v>1657792.6406805208</c:v>
                </c:pt>
                <c:pt idx="871">
                  <c:v>1647958.8771202501</c:v>
                </c:pt>
                <c:pt idx="872">
                  <c:v>1638191.6223431958</c:v>
                </c:pt>
                <c:pt idx="873">
                  <c:v>1628490.3748194966</c:v>
                </c:pt>
                <c:pt idx="874">
                  <c:v>1618854.6371606032</c:v>
                </c:pt>
                <c:pt idx="875">
                  <c:v>1609283.9160824176</c:v>
                </c:pt>
                <c:pt idx="876">
                  <c:v>1599777.7223687815</c:v>
                </c:pt>
                <c:pt idx="877">
                  <c:v>1590335.57083529</c:v>
                </c:pt>
                <c:pt idx="878">
                  <c:v>1580956.9802934679</c:v>
                </c:pt>
                <c:pt idx="879">
                  <c:v>1571641.4735152819</c:v>
                </c:pt>
                <c:pt idx="880">
                  <c:v>1562388.5771979708</c:v>
                </c:pt>
                <c:pt idx="881">
                  <c:v>1553197.8219292313</c:v>
                </c:pt>
                <c:pt idx="882">
                  <c:v>1544068.7421527125</c:v>
                </c:pt>
                <c:pt idx="883">
                  <c:v>1535000.876133851</c:v>
                </c:pt>
                <c:pt idx="884">
                  <c:v>1525993.765926013</c:v>
                </c:pt>
                <c:pt idx="885">
                  <c:v>1517046.9573369706</c:v>
                </c:pt>
                <c:pt idx="886">
                  <c:v>1508159.999895683</c:v>
                </c:pt>
                <c:pt idx="887">
                  <c:v>1499332.4468193885</c:v>
                </c:pt>
                <c:pt idx="888">
                  <c:v>1490563.8549810268</c:v>
                </c:pt>
                <c:pt idx="889">
                  <c:v>1481853.7848769338</c:v>
                </c:pt>
                <c:pt idx="890">
                  <c:v>1473201.8005948716</c:v>
                </c:pt>
                <c:pt idx="891">
                  <c:v>1464607.4697823364</c:v>
                </c:pt>
                <c:pt idx="892">
                  <c:v>1456070.3636151841</c:v>
                </c:pt>
                <c:pt idx="893">
                  <c:v>1447590.0567665268</c:v>
                </c:pt>
                <c:pt idx="894">
                  <c:v>1439166.1273759443</c:v>
                </c:pt>
                <c:pt idx="895">
                  <c:v>1430798.15701897</c:v>
                </c:pt>
                <c:pt idx="896">
                  <c:v>1422485.7306768582</c:v>
                </c:pt>
                <c:pt idx="897">
                  <c:v>1414228.4367066631</c:v>
                </c:pt>
                <c:pt idx="898">
                  <c:v>1406025.8668115551</c:v>
                </c:pt>
                <c:pt idx="899">
                  <c:v>1397877.6160114557</c:v>
                </c:pt>
                <c:pt idx="900">
                  <c:v>1389783.2826139147</c:v>
                </c:pt>
                <c:pt idx="901">
                  <c:v>1381742.4681852877</c:v>
                </c:pt>
                <c:pt idx="902">
                  <c:v>1373754.7775221579</c:v>
                </c:pt>
                <c:pt idx="903">
                  <c:v>1365819.8186230436</c:v>
                </c:pt>
                <c:pt idx="904">
                  <c:v>1357937.2026603576</c:v>
                </c:pt>
                <c:pt idx="905">
                  <c:v>1350106.5439526401</c:v>
                </c:pt>
                <c:pt idx="906">
                  <c:v>1342327.4599370311</c:v>
                </c:pt>
                <c:pt idx="907">
                  <c:v>1334599.5711420281</c:v>
                </c:pt>
                <c:pt idx="908">
                  <c:v>1326922.501160467</c:v>
                </c:pt>
                <c:pt idx="909">
                  <c:v>1319295.8766227823</c:v>
                </c:pt>
                <c:pt idx="910">
                  <c:v>1311719.327170494</c:v>
                </c:pt>
                <c:pt idx="911">
                  <c:v>1304192.4854299496</c:v>
                </c:pt>
                <c:pt idx="912">
                  <c:v>1296714.9869863235</c:v>
                </c:pt>
                <c:pt idx="913">
                  <c:v>1289286.470357829</c:v>
                </c:pt>
                <c:pt idx="914">
                  <c:v>1281906.5769702001</c:v>
                </c:pt>
                <c:pt idx="915">
                  <c:v>1274574.9511313869</c:v>
                </c:pt>
                <c:pt idx="916">
                  <c:v>1267291.2400065062</c:v>
                </c:pt>
                <c:pt idx="917">
                  <c:v>1260055.0935930051</c:v>
                </c:pt>
                <c:pt idx="918">
                  <c:v>1252866.1646960671</c:v>
                </c:pt>
                <c:pt idx="919">
                  <c:v>1245724.1089042474</c:v>
                </c:pt>
                <c:pt idx="920">
                  <c:v>1238628.584565318</c:v>
                </c:pt>
                <c:pt idx="921">
                  <c:v>1231579.2527623638</c:v>
                </c:pt>
                <c:pt idx="922">
                  <c:v>1224575.7772900707</c:v>
                </c:pt>
                <c:pt idx="923">
                  <c:v>1217617.8246312528</c:v>
                </c:pt>
                <c:pt idx="924">
                  <c:v>1210705.0639335883</c:v>
                </c:pt>
                <c:pt idx="925">
                  <c:v>1203837.1669865758</c:v>
                </c:pt>
                <c:pt idx="926">
                  <c:v>1197013.8081986941</c:v>
                </c:pt>
                <c:pt idx="927">
                  <c:v>1190234.6645747838</c:v>
                </c:pt>
                <c:pt idx="928">
                  <c:v>1183499.4156936258</c:v>
                </c:pt>
                <c:pt idx="929">
                  <c:v>1176807.7436857482</c:v>
                </c:pt>
                <c:pt idx="930">
                  <c:v>1170159.3332114068</c:v>
                </c:pt>
                <c:pt idx="931">
                  <c:v>1163553.8714387883</c:v>
                </c:pt>
                <c:pt idx="932">
                  <c:v>1156991.0480224148</c:v>
                </c:pt>
                <c:pt idx="933">
                  <c:v>1150470.5550817442</c:v>
                </c:pt>
                <c:pt idx="934">
                  <c:v>1143992.0871799607</c:v>
                </c:pt>
                <c:pt idx="935">
                  <c:v>1137555.3413029609</c:v>
                </c:pt>
                <c:pt idx="936">
                  <c:v>1131160.0168385545</c:v>
                </c:pt>
                <c:pt idx="937">
                  <c:v>1124805.8155558216</c:v>
                </c:pt>
                <c:pt idx="938">
                  <c:v>1118492.4415846874</c:v>
                </c:pt>
                <c:pt idx="939">
                  <c:v>1112219.6013956701</c:v>
                </c:pt>
                <c:pt idx="940">
                  <c:v>1105987.0037798204</c:v>
                </c:pt>
                <c:pt idx="941">
                  <c:v>1099794.3598288388</c:v>
                </c:pt>
                <c:pt idx="942">
                  <c:v>1093641.3829153879</c:v>
                </c:pt>
                <c:pt idx="943">
                  <c:v>1087527.7886735627</c:v>
                </c:pt>
                <c:pt idx="944">
                  <c:v>1081453.2949795707</c:v>
                </c:pt>
                <c:pt idx="945">
                  <c:v>1075417.6219325517</c:v>
                </c:pt>
                <c:pt idx="946">
                  <c:v>1069420.4918356095</c:v>
                </c:pt>
                <c:pt idx="947">
                  <c:v>1063461.6291769915</c:v>
                </c:pt>
                <c:pt idx="948">
                  <c:v>1057540.7606114449</c:v>
                </c:pt>
                <c:pt idx="949">
                  <c:v>1051657.6149417581</c:v>
                </c:pt>
                <c:pt idx="950">
                  <c:v>1045811.9231004476</c:v>
                </c:pt>
                <c:pt idx="951">
                  <c:v>1040003.4181316314</c:v>
                </c:pt>
                <c:pt idx="952">
                  <c:v>1034231.8351730544</c:v>
                </c:pt>
                <c:pt idx="953">
                  <c:v>1028496.9114382876</c:v>
                </c:pt>
                <c:pt idx="954">
                  <c:v>1022798.3861990789</c:v>
                </c:pt>
                <c:pt idx="955">
                  <c:v>1017136.0007678743</c:v>
                </c:pt>
                <c:pt idx="956">
                  <c:v>1011509.4984804926</c:v>
                </c:pt>
                <c:pt idx="957">
                  <c:v>1005918.6246789573</c:v>
                </c:pt>
                <c:pt idx="958">
                  <c:v>1000363.1266944914</c:v>
                </c:pt>
                <c:pt idx="959">
                  <c:v>994842.75383065105</c:v>
                </c:pt>
                <c:pt idx="960">
                  <c:v>989357.25734663394</c:v>
                </c:pt>
                <c:pt idx="961">
                  <c:v>983906.39044071932</c:v>
                </c:pt>
                <c:pt idx="962">
                  <c:v>978489.90823387203</c:v>
                </c:pt>
                <c:pt idx="963">
                  <c:v>973107.56775348249</c:v>
                </c:pt>
                <c:pt idx="964">
                  <c:v>967759.1279172689</c:v>
                </c:pt>
                <c:pt idx="965">
                  <c:v>962444.34951731202</c:v>
                </c:pt>
                <c:pt idx="966">
                  <c:v>957162.99520424043</c:v>
                </c:pt>
                <c:pt idx="967">
                  <c:v>951914.82947155868</c:v>
                </c:pt>
                <c:pt idx="968">
                  <c:v>946699.61864011642</c:v>
                </c:pt>
                <c:pt idx="969">
                  <c:v>941517.13084271585</c:v>
                </c:pt>
                <c:pt idx="970">
                  <c:v>936367.13600886159</c:v>
                </c:pt>
                <c:pt idx="971">
                  <c:v>931249.40584964643</c:v>
                </c:pt>
                <c:pt idx="972">
                  <c:v>926163.71384277125</c:v>
                </c:pt>
                <c:pt idx="973">
                  <c:v>921109.83521770535</c:v>
                </c:pt>
                <c:pt idx="974">
                  <c:v>916087.54694097314</c:v>
                </c:pt>
                <c:pt idx="975">
                  <c:v>911096.62770158239</c:v>
                </c:pt>
                <c:pt idx="976">
                  <c:v>906136.85789657442</c:v>
                </c:pt>
                <c:pt idx="977">
                  <c:v>901208.01961670863</c:v>
                </c:pt>
                <c:pt idx="978">
                  <c:v>896309.89663227904</c:v>
                </c:pt>
                <c:pt idx="979">
                  <c:v>891442.27437904675</c:v>
                </c:pt>
                <c:pt idx="980">
                  <c:v>886604.93994431884</c:v>
                </c:pt>
                <c:pt idx="981">
                  <c:v>881797.68205312709</c:v>
                </c:pt>
                <c:pt idx="982">
                  <c:v>877020.29105455056</c:v>
                </c:pt>
                <c:pt idx="983">
                  <c:v>872272.55890815356</c:v>
                </c:pt>
                <c:pt idx="984">
                  <c:v>867554.27917054284</c:v>
                </c:pt>
                <c:pt idx="985">
                  <c:v>862865.24698205001</c:v>
                </c:pt>
                <c:pt idx="986">
                  <c:v>858205.25905352645</c:v>
                </c:pt>
                <c:pt idx="987">
                  <c:v>853574.11365326575</c:v>
                </c:pt>
                <c:pt idx="988">
                  <c:v>848971.61059403559</c:v>
                </c:pt>
                <c:pt idx="989">
                  <c:v>844397.55122022761</c:v>
                </c:pt>
                <c:pt idx="990">
                  <c:v>839851.7383951192</c:v>
                </c:pt>
                <c:pt idx="991">
                  <c:v>835333.97648825892</c:v>
                </c:pt>
                <c:pt idx="992">
                  <c:v>830844.07136295189</c:v>
                </c:pt>
                <c:pt idx="993">
                  <c:v>826381.8303638635</c:v>
                </c:pt>
                <c:pt idx="994">
                  <c:v>821947.06230473355</c:v>
                </c:pt>
                <c:pt idx="995">
                  <c:v>817539.577456197</c:v>
                </c:pt>
                <c:pt idx="996">
                  <c:v>813159.18753371632</c:v>
                </c:pt>
                <c:pt idx="997">
                  <c:v>808805.7056856195</c:v>
                </c:pt>
                <c:pt idx="998">
                  <c:v>804478.94648124289</c:v>
                </c:pt>
                <c:pt idx="999">
                  <c:v>800178.72589917888</c:v>
                </c:pt>
                <c:pt idx="1000">
                  <c:v>795904.86131564085</c:v>
                </c:pt>
                <c:pt idx="1001">
                  <c:v>791657.17149290547</c:v>
                </c:pt>
                <c:pt idx="1002">
                  <c:v>787435.47656788421</c:v>
                </c:pt>
                <c:pt idx="1003">
                  <c:v>783239.59804077924</c:v>
                </c:pt>
                <c:pt idx="1004">
                  <c:v>779069.35876384866</c:v>
                </c:pt>
                <c:pt idx="1005">
                  <c:v>774924.58293025999</c:v>
                </c:pt>
                <c:pt idx="1006">
                  <c:v>770805.09606306325</c:v>
                </c:pt>
                <c:pt idx="1007">
                  <c:v>766710.72500423645</c:v>
                </c:pt>
                <c:pt idx="1008">
                  <c:v>762641.2979038459</c:v>
                </c:pt>
                <c:pt idx="1009">
                  <c:v>758596.64420929411</c:v>
                </c:pt>
                <c:pt idx="1010">
                  <c:v>754576.59465466847</c:v>
                </c:pt>
                <c:pt idx="1011">
                  <c:v>750580.98125017423</c:v>
                </c:pt>
                <c:pt idx="1012">
                  <c:v>746609.63727167179</c:v>
                </c:pt>
                <c:pt idx="1013">
                  <c:v>742662.39725030051</c:v>
                </c:pt>
                <c:pt idx="1014">
                  <c:v>738739.09696219175</c:v>
                </c:pt>
                <c:pt idx="1015">
                  <c:v>734839.57341827964</c:v>
                </c:pt>
                <c:pt idx="1016">
                  <c:v>730963.6648541966</c:v>
                </c:pt>
                <c:pt idx="1017">
                  <c:v>727111.2107202519</c:v>
                </c:pt>
                <c:pt idx="1018">
                  <c:v>723282.05167151743</c:v>
                </c:pt>
                <c:pt idx="1019">
                  <c:v>719476.02955797431</c:v>
                </c:pt>
                <c:pt idx="1020">
                  <c:v>715692.98741477111</c:v>
                </c:pt>
                <c:pt idx="1021">
                  <c:v>711932.7694525501</c:v>
                </c:pt>
                <c:pt idx="1022">
                  <c:v>708195.22104786523</c:v>
                </c:pt>
                <c:pt idx="1023">
                  <c:v>704480.18873368436</c:v>
                </c:pt>
                <c:pt idx="1024">
                  <c:v>700787.52018997399</c:v>
                </c:pt>
                <c:pt idx="1025">
                  <c:v>697117.06423436792</c:v>
                </c:pt>
                <c:pt idx="1026">
                  <c:v>693468.67081290891</c:v>
                </c:pt>
                <c:pt idx="1027">
                  <c:v>689842.19099088712</c:v>
                </c:pt>
                <c:pt idx="1028">
                  <c:v>686237.47694374644</c:v>
                </c:pt>
                <c:pt idx="1029">
                  <c:v>682654.38194806757</c:v>
                </c:pt>
                <c:pt idx="1030">
                  <c:v>679092.76037264988</c:v>
                </c:pt>
                <c:pt idx="1031">
                  <c:v>675552.46766964241</c:v>
                </c:pt>
                <c:pt idx="1032">
                  <c:v>672033.36036577402</c:v>
                </c:pt>
                <c:pt idx="1033">
                  <c:v>668535.29605365428</c:v>
                </c:pt>
                <c:pt idx="1034">
                  <c:v>665058.13338314742</c:v>
                </c:pt>
                <c:pt idx="1035">
                  <c:v>661601.73205281934</c:v>
                </c:pt>
                <c:pt idx="1036">
                  <c:v>658165.95280146773</c:v>
                </c:pt>
                <c:pt idx="1037">
                  <c:v>654750.6573997169</c:v>
                </c:pt>
                <c:pt idx="1038">
                  <c:v>651355.70864169288</c:v>
                </c:pt>
                <c:pt idx="1039">
                  <c:v>647980.97033676237</c:v>
                </c:pt>
                <c:pt idx="1040">
                  <c:v>644626.30730135366</c:v>
                </c:pt>
                <c:pt idx="1041">
                  <c:v>641291.5853508414</c:v>
                </c:pt>
                <c:pt idx="1042">
                  <c:v>637976.67129150161</c:v>
                </c:pt>
                <c:pt idx="1043">
                  <c:v>634681.43291254214</c:v>
                </c:pt>
                <c:pt idx="1044">
                  <c:v>631405.738978195</c:v>
                </c:pt>
                <c:pt idx="1045">
                  <c:v>628149.45921988529</c:v>
                </c:pt>
                <c:pt idx="1046">
                  <c:v>624912.46432845748</c:v>
                </c:pt>
                <c:pt idx="1047">
                  <c:v>621694.62594647927</c:v>
                </c:pt>
                <c:pt idx="1048">
                  <c:v>618495.81666060525</c:v>
                </c:pt>
                <c:pt idx="1049">
                  <c:v>615315.90999400907</c:v>
                </c:pt>
                <c:pt idx="1050">
                  <c:v>612154.78039888188</c:v>
                </c:pt>
                <c:pt idx="1051">
                  <c:v>609012.3032489958</c:v>
                </c:pt>
                <c:pt idx="1052">
                  <c:v>605888.35483232245</c:v>
                </c:pt>
                <c:pt idx="1053">
                  <c:v>602782.81234372873</c:v>
                </c:pt>
                <c:pt idx="1054">
                  <c:v>599695.55387773237</c:v>
                </c:pt>
                <c:pt idx="1055">
                  <c:v>596626.45842130797</c:v>
                </c:pt>
                <c:pt idx="1056">
                  <c:v>593575.40584677085</c:v>
                </c:pt>
                <c:pt idx="1057">
                  <c:v>590542.27690471394</c:v>
                </c:pt>
                <c:pt idx="1058">
                  <c:v>587526.95321700512</c:v>
                </c:pt>
                <c:pt idx="1059">
                  <c:v>584529.3172698447</c:v>
                </c:pt>
                <c:pt idx="1060">
                  <c:v>581549.25240688783</c:v>
                </c:pt>
                <c:pt idx="1061">
                  <c:v>578586.64282241953</c:v>
                </c:pt>
                <c:pt idx="1062">
                  <c:v>575641.37355459144</c:v>
                </c:pt>
                <c:pt idx="1063">
                  <c:v>572713.3304787149</c:v>
                </c:pt>
                <c:pt idx="1064">
                  <c:v>569802.4003006136</c:v>
                </c:pt>
                <c:pt idx="1065">
                  <c:v>566908.4705500314</c:v>
                </c:pt>
                <c:pt idx="1066">
                  <c:v>564031.42957409739</c:v>
                </c:pt>
                <c:pt idx="1067">
                  <c:v>561171.16653084545</c:v>
                </c:pt>
                <c:pt idx="1068">
                  <c:v>558327.57138279208</c:v>
                </c:pt>
                <c:pt idx="1069">
                  <c:v>555500.53489056509</c:v>
                </c:pt>
                <c:pt idx="1070">
                  <c:v>552689.94860659156</c:v>
                </c:pt>
                <c:pt idx="1071">
                  <c:v>549895.7048688319</c:v>
                </c:pt>
                <c:pt idx="1072">
                  <c:v>547117.69679458102</c:v>
                </c:pt>
                <c:pt idx="1073">
                  <c:v>544355.81827430404</c:v>
                </c:pt>
                <c:pt idx="1074">
                  <c:v>541609.96396554052</c:v>
                </c:pt>
                <c:pt idx="1075">
                  <c:v>538880.02928685059</c:v>
                </c:pt>
                <c:pt idx="1076">
                  <c:v>536165.91041181982</c:v>
                </c:pt>
                <c:pt idx="1077">
                  <c:v>533467.50426310732</c:v>
                </c:pt>
                <c:pt idx="1078">
                  <c:v>530784.70850655134</c:v>
                </c:pt>
                <c:pt idx="1079">
                  <c:v>528117.42154532054</c:v>
                </c:pt>
                <c:pt idx="1080">
                  <c:v>525465.54251411732</c:v>
                </c:pt>
                <c:pt idx="1081">
                  <c:v>522828.97127342882</c:v>
                </c:pt>
                <c:pt idx="1082">
                  <c:v>520207.60840382724</c:v>
                </c:pt>
                <c:pt idx="1083">
                  <c:v>517601.3552003192</c:v>
                </c:pt>
                <c:pt idx="1084">
                  <c:v>515010.11366674129</c:v>
                </c:pt>
                <c:pt idx="1085">
                  <c:v>512433.78651020414</c:v>
                </c:pt>
                <c:pt idx="1086">
                  <c:v>509872.27713558252</c:v>
                </c:pt>
                <c:pt idx="1087">
                  <c:v>507325.48964005633</c:v>
                </c:pt>
                <c:pt idx="1088">
                  <c:v>504793.32880768745</c:v>
                </c:pt>
                <c:pt idx="1089">
                  <c:v>502275.70010405686</c:v>
                </c:pt>
                <c:pt idx="1090">
                  <c:v>499772.50967093266</c:v>
                </c:pt>
                <c:pt idx="1091">
                  <c:v>497283.66432099469</c:v>
                </c:pt>
                <c:pt idx="1092">
                  <c:v>494809.07153259375</c:v>
                </c:pt>
                <c:pt idx="1093">
                  <c:v>492348.63944456383</c:v>
                </c:pt>
                <c:pt idx="1094">
                  <c:v>489902.27685107075</c:v>
                </c:pt>
                <c:pt idx="1095">
                  <c:v>487469.89319651126</c:v>
                </c:pt>
                <c:pt idx="1096">
                  <c:v>485051.3985704463</c:v>
                </c:pt>
                <c:pt idx="1097">
                  <c:v>482646.70370258536</c:v>
                </c:pt>
                <c:pt idx="1098">
                  <c:v>480255.71995780669</c:v>
                </c:pt>
                <c:pt idx="1099">
                  <c:v>477878.35933122406</c:v>
                </c:pt>
                <c:pt idx="1100">
                  <c:v>475514.53444329015</c:v>
                </c:pt>
                <c:pt idx="1101">
                  <c:v>473164.15853494609</c:v>
                </c:pt>
                <c:pt idx="1102">
                  <c:v>470827.14546280814</c:v>
                </c:pt>
                <c:pt idx="1103">
                  <c:v>468503.40969439462</c:v>
                </c:pt>
                <c:pt idx="1104">
                  <c:v>466192.86630339391</c:v>
                </c:pt>
                <c:pt idx="1105">
                  <c:v>463895.43096497422</c:v>
                </c:pt>
                <c:pt idx="1106">
                  <c:v>461611.01995112794</c:v>
                </c:pt>
                <c:pt idx="1107">
                  <c:v>459339.55012605689</c:v>
                </c:pt>
                <c:pt idx="1108">
                  <c:v>457080.93894159887</c:v>
                </c:pt>
                <c:pt idx="1109">
                  <c:v>454835.10443268676</c:v>
                </c:pt>
                <c:pt idx="1110">
                  <c:v>452601.9652128524</c:v>
                </c:pt>
                <c:pt idx="1111">
                  <c:v>450381.44046975957</c:v>
                </c:pt>
                <c:pt idx="1112">
                  <c:v>448173.44996078243</c:v>
                </c:pt>
                <c:pt idx="1113">
                  <c:v>445977.91400861711</c:v>
                </c:pt>
                <c:pt idx="1114">
                  <c:v>443794.75349692692</c:v>
                </c:pt>
                <c:pt idx="1115">
                  <c:v>441623.8898660299</c:v>
                </c:pt>
                <c:pt idx="1116">
                  <c:v>439465.24510861712</c:v>
                </c:pt>
                <c:pt idx="1117">
                  <c:v>437318.74176550785</c:v>
                </c:pt>
                <c:pt idx="1118">
                  <c:v>435184.30292144459</c:v>
                </c:pt>
                <c:pt idx="1119">
                  <c:v>433061.85220091254</c:v>
                </c:pt>
                <c:pt idx="1120">
                  <c:v>430951.31376400584</c:v>
                </c:pt>
                <c:pt idx="1121">
                  <c:v>428852.61230232031</c:v>
                </c:pt>
                <c:pt idx="1122">
                  <c:v>426765.67303488083</c:v>
                </c:pt>
                <c:pt idx="1123">
                  <c:v>424690.42170410586</c:v>
                </c:pt>
                <c:pt idx="1124">
                  <c:v>422626.78457180323</c:v>
                </c:pt>
                <c:pt idx="1125">
                  <c:v>420574.68841519719</c:v>
                </c:pt>
                <c:pt idx="1126">
                  <c:v>418534.06052299362</c:v>
                </c:pt>
                <c:pt idx="1127">
                  <c:v>416504.82869147026</c:v>
                </c:pt>
                <c:pt idx="1128">
                  <c:v>414486.92122060736</c:v>
                </c:pt>
                <c:pt idx="1129">
                  <c:v>412480.2669102436</c:v>
                </c:pt>
                <c:pt idx="1130">
                  <c:v>410484.79505626624</c:v>
                </c:pt>
                <c:pt idx="1131">
                  <c:v>408500.43544683501</c:v>
                </c:pt>
                <c:pt idx="1132">
                  <c:v>406527.11835863133</c:v>
                </c:pt>
                <c:pt idx="1133">
                  <c:v>404564.77455314691</c:v>
                </c:pt>
                <c:pt idx="1134">
                  <c:v>402613.33527299156</c:v>
                </c:pt>
                <c:pt idx="1135">
                  <c:v>400672.73223824176</c:v>
                </c:pt>
                <c:pt idx="1136">
                  <c:v>398742.89764281578</c:v>
                </c:pt>
                <c:pt idx="1137">
                  <c:v>396823.76415087329</c:v>
                </c:pt>
                <c:pt idx="1138">
                  <c:v>394915.26489325461</c:v>
                </c:pt>
                <c:pt idx="1139">
                  <c:v>393017.33346394083</c:v>
                </c:pt>
                <c:pt idx="1140">
                  <c:v>391129.9039165437</c:v>
                </c:pt>
                <c:pt idx="1141">
                  <c:v>389252.91076083085</c:v>
                </c:pt>
                <c:pt idx="1142">
                  <c:v>387386.28895927209</c:v>
                </c:pt>
                <c:pt idx="1143">
                  <c:v>385529.97392361722</c:v>
                </c:pt>
                <c:pt idx="1144">
                  <c:v>383683.901511501</c:v>
                </c:pt>
                <c:pt idx="1145">
                  <c:v>381848.00802307687</c:v>
                </c:pt>
                <c:pt idx="1146">
                  <c:v>380022.23019767943</c:v>
                </c:pt>
                <c:pt idx="1147">
                  <c:v>378206.50521050661</c:v>
                </c:pt>
                <c:pt idx="1148">
                  <c:v>376400.77066934167</c:v>
                </c:pt>
                <c:pt idx="1149">
                  <c:v>374604.96461129026</c:v>
                </c:pt>
                <c:pt idx="1150">
                  <c:v>372819.02549954888</c:v>
                </c:pt>
                <c:pt idx="1151">
                  <c:v>371042.89222020184</c:v>
                </c:pt>
                <c:pt idx="1152">
                  <c:v>369276.50407904002</c:v>
                </c:pt>
                <c:pt idx="1153">
                  <c:v>367519.80079840624</c:v>
                </c:pt>
                <c:pt idx="1154">
                  <c:v>365772.72251407098</c:v>
                </c:pt>
                <c:pt idx="1155">
                  <c:v>364035.20977212687</c:v>
                </c:pt>
                <c:pt idx="1156">
                  <c:v>362307.20352591091</c:v>
                </c:pt>
                <c:pt idx="1157">
                  <c:v>360588.64513295586</c:v>
                </c:pt>
                <c:pt idx="1158">
                  <c:v>358879.47635195887</c:v>
                </c:pt>
                <c:pt idx="1159">
                  <c:v>357179.63933978026</c:v>
                </c:pt>
                <c:pt idx="1160">
                  <c:v>355489.07664846414</c:v>
                </c:pt>
                <c:pt idx="1161">
                  <c:v>353807.73122228408</c:v>
                </c:pt>
                <c:pt idx="1162">
                  <c:v>352135.54639481264</c:v>
                </c:pt>
                <c:pt idx="1163">
                  <c:v>350472.46588601521</c:v>
                </c:pt>
                <c:pt idx="1164">
                  <c:v>348818.43379936344</c:v>
                </c:pt>
                <c:pt idx="1165">
                  <c:v>347173.39461897872</c:v>
                </c:pt>
                <c:pt idx="1166">
                  <c:v>345537.29320679198</c:v>
                </c:pt>
                <c:pt idx="1167">
                  <c:v>343910.07479973219</c:v>
                </c:pt>
                <c:pt idx="1168">
                  <c:v>342291.68500693416</c:v>
                </c:pt>
                <c:pt idx="1169">
                  <c:v>340682.06980696635</c:v>
                </c:pt>
                <c:pt idx="1170">
                  <c:v>339081.17554508854</c:v>
                </c:pt>
                <c:pt idx="1171">
                  <c:v>337488.94893052499</c:v>
                </c:pt>
                <c:pt idx="1172">
                  <c:v>335905.33703376161</c:v>
                </c:pt>
                <c:pt idx="1173">
                  <c:v>334330.28728386585</c:v>
                </c:pt>
                <c:pt idx="1174">
                  <c:v>332763.74746582512</c:v>
                </c:pt>
                <c:pt idx="1175">
                  <c:v>331205.66571791255</c:v>
                </c:pt>
                <c:pt idx="1176">
                  <c:v>329655.990529067</c:v>
                </c:pt>
                <c:pt idx="1177">
                  <c:v>328114.67073629651</c:v>
                </c:pt>
                <c:pt idx="1178">
                  <c:v>326581.65552210715</c:v>
                </c:pt>
                <c:pt idx="1179">
                  <c:v>325056.89441194432</c:v>
                </c:pt>
                <c:pt idx="1180">
                  <c:v>323540.3372716587</c:v>
                </c:pt>
                <c:pt idx="1181">
                  <c:v>322031.93430499698</c:v>
                </c:pt>
                <c:pt idx="1182">
                  <c:v>320531.63605110376</c:v>
                </c:pt>
                <c:pt idx="1183">
                  <c:v>319039.39338204998</c:v>
                </c:pt>
                <c:pt idx="1184">
                  <c:v>317555.15750037658</c:v>
                </c:pt>
                <c:pt idx="1185">
                  <c:v>316078.87993666396</c:v>
                </c:pt>
                <c:pt idx="1186">
                  <c:v>314610.51254711329</c:v>
                </c:pt>
                <c:pt idx="1187">
                  <c:v>313150.00751115225</c:v>
                </c:pt>
                <c:pt idx="1188">
                  <c:v>311697.31732905889</c:v>
                </c:pt>
                <c:pt idx="1189">
                  <c:v>310252.39481960417</c:v>
                </c:pt>
                <c:pt idx="1190">
                  <c:v>308815.19311771018</c:v>
                </c:pt>
                <c:pt idx="1191">
                  <c:v>307385.66567213362</c:v>
                </c:pt>
                <c:pt idx="1192">
                  <c:v>305963.76624316222</c:v>
                </c:pt>
                <c:pt idx="1193">
                  <c:v>304549.44890032994</c:v>
                </c:pt>
                <c:pt idx="1194">
                  <c:v>303142.66802015319</c:v>
                </c:pt>
                <c:pt idx="1195">
                  <c:v>301743.3782838842</c:v>
                </c:pt>
                <c:pt idx="1196">
                  <c:v>300351.53467527771</c:v>
                </c:pt>
                <c:pt idx="1197">
                  <c:v>298967.09247838176</c:v>
                </c:pt>
                <c:pt idx="1198">
                  <c:v>297590.00727534445</c:v>
                </c:pt>
                <c:pt idx="1199">
                  <c:v>296220.23494423361</c:v>
                </c:pt>
                <c:pt idx="1200">
                  <c:v>294857.7316568786</c:v>
                </c:pt>
                <c:pt idx="1201">
                  <c:v>293502.45387672726</c:v>
                </c:pt>
                <c:pt idx="1202">
                  <c:v>292154.35835672083</c:v>
                </c:pt>
                <c:pt idx="1203">
                  <c:v>290813.40213718376</c:v>
                </c:pt>
                <c:pt idx="1204">
                  <c:v>289479.5425437325</c:v>
                </c:pt>
                <c:pt idx="1205">
                  <c:v>288152.73718519765</c:v>
                </c:pt>
                <c:pt idx="1206">
                  <c:v>286832.9439515667</c:v>
                </c:pt>
                <c:pt idx="1207">
                  <c:v>285520.12101193948</c:v>
                </c:pt>
                <c:pt idx="1208">
                  <c:v>284214.22681250091</c:v>
                </c:pt>
                <c:pt idx="1209">
                  <c:v>282915.22007451061</c:v>
                </c:pt>
                <c:pt idx="1210">
                  <c:v>281623.05979230657</c:v>
                </c:pt>
                <c:pt idx="1211">
                  <c:v>280337.70523132605</c:v>
                </c:pt>
                <c:pt idx="1212">
                  <c:v>279059.11592614016</c:v>
                </c:pt>
                <c:pt idx="1213">
                  <c:v>277787.25167850847</c:v>
                </c:pt>
                <c:pt idx="1214">
                  <c:v>276522.07255544019</c:v>
                </c:pt>
                <c:pt idx="1215">
                  <c:v>275263.53888728144</c:v>
                </c:pt>
                <c:pt idx="1216">
                  <c:v>274011.61126580695</c:v>
                </c:pt>
                <c:pt idx="1217">
                  <c:v>272766.25054233702</c:v>
                </c:pt>
                <c:pt idx="1218">
                  <c:v>271527.41782585846</c:v>
                </c:pt>
                <c:pt idx="1219">
                  <c:v>270295.07448117074</c:v>
                </c:pt>
                <c:pt idx="1220">
                  <c:v>269069.18212703639</c:v>
                </c:pt>
                <c:pt idx="1221">
                  <c:v>267849.7026343575</c:v>
                </c:pt>
                <c:pt idx="1222">
                  <c:v>266636.59812435386</c:v>
                </c:pt>
                <c:pt idx="1223">
                  <c:v>265429.83096676529</c:v>
                </c:pt>
                <c:pt idx="1224">
                  <c:v>264229.36377806281</c:v>
                </c:pt>
                <c:pt idx="1225">
                  <c:v>263035.159419676</c:v>
                </c:pt>
                <c:pt idx="1226">
                  <c:v>261847.18099623179</c:v>
                </c:pt>
                <c:pt idx="1227">
                  <c:v>260665.39185381078</c:v>
                </c:pt>
                <c:pt idx="1228">
                  <c:v>259489.75557821293</c:v>
                </c:pt>
                <c:pt idx="1229">
                  <c:v>258320.23599323971</c:v>
                </c:pt>
                <c:pt idx="1230">
                  <c:v>257156.79715898857</c:v>
                </c:pt>
                <c:pt idx="1231">
                  <c:v>255999.40337015936</c:v>
                </c:pt>
                <c:pt idx="1232">
                  <c:v>254848.01915437824</c:v>
                </c:pt>
                <c:pt idx="1233">
                  <c:v>253702.60927052776</c:v>
                </c:pt>
                <c:pt idx="1234">
                  <c:v>252563.13870709666</c:v>
                </c:pt>
                <c:pt idx="1235">
                  <c:v>251429.57268053855</c:v>
                </c:pt>
                <c:pt idx="1236">
                  <c:v>250301.8766336439</c:v>
                </c:pt>
                <c:pt idx="1237">
                  <c:v>249180.01623392603</c:v>
                </c:pt>
                <c:pt idx="1238">
                  <c:v>248063.95737201688</c:v>
                </c:pt>
                <c:pt idx="1239">
                  <c:v>246953.66616007843</c:v>
                </c:pt>
                <c:pt idx="1240">
                  <c:v>245849.10893022519</c:v>
                </c:pt>
                <c:pt idx="1241">
                  <c:v>244750.25223295673</c:v>
                </c:pt>
                <c:pt idx="1242">
                  <c:v>243657.06283560555</c:v>
                </c:pt>
                <c:pt idx="1243">
                  <c:v>242569.50772079531</c:v>
                </c:pt>
                <c:pt idx="1244">
                  <c:v>241487.55408491072</c:v>
                </c:pt>
                <c:pt idx="1245">
                  <c:v>240411.16933658003</c:v>
                </c:pt>
                <c:pt idx="1246">
                  <c:v>239340.32109516891</c:v>
                </c:pt>
                <c:pt idx="1247">
                  <c:v>238274.97718928597</c:v>
                </c:pt>
                <c:pt idx="1248">
                  <c:v>237215.10565529851</c:v>
                </c:pt>
                <c:pt idx="1249">
                  <c:v>236160.67473586279</c:v>
                </c:pt>
                <c:pt idx="1250">
                  <c:v>235111.65287846181</c:v>
                </c:pt>
                <c:pt idx="1251">
                  <c:v>234068.00873395731</c:v>
                </c:pt>
                <c:pt idx="1252">
                  <c:v>233029.71115515174</c:v>
                </c:pt>
                <c:pt idx="1253">
                  <c:v>231996.72919535975</c:v>
                </c:pt>
                <c:pt idx="1254">
                  <c:v>230969.03210699468</c:v>
                </c:pt>
                <c:pt idx="1255">
                  <c:v>229946.58934016112</c:v>
                </c:pt>
                <c:pt idx="1256">
                  <c:v>228929.37054126171</c:v>
                </c:pt>
                <c:pt idx="1257">
                  <c:v>227917.3455516127</c:v>
                </c:pt>
                <c:pt idx="1258">
                  <c:v>226910.48440607122</c:v>
                </c:pt>
                <c:pt idx="1259">
                  <c:v>225908.75733167314</c:v>
                </c:pt>
                <c:pt idx="1260">
                  <c:v>224912.13474627878</c:v>
                </c:pt>
                <c:pt idx="1261">
                  <c:v>223920.58725723301</c:v>
                </c:pt>
                <c:pt idx="1262">
                  <c:v>222934.0856600327</c:v>
                </c:pt>
                <c:pt idx="1263">
                  <c:v>221952.60093700551</c:v>
                </c:pt>
                <c:pt idx="1264">
                  <c:v>220976.10425599827</c:v>
                </c:pt>
                <c:pt idx="1265">
                  <c:v>220004.5669690755</c:v>
                </c:pt>
                <c:pt idx="1266">
                  <c:v>219037.96061122761</c:v>
                </c:pt>
                <c:pt idx="1267">
                  <c:v>218076.25689908932</c:v>
                </c:pt>
                <c:pt idx="1268">
                  <c:v>217119.42772966818</c:v>
                </c:pt>
                <c:pt idx="1269">
                  <c:v>216167.44517908111</c:v>
                </c:pt>
                <c:pt idx="1270">
                  <c:v>215220.28150130308</c:v>
                </c:pt>
                <c:pt idx="1271">
                  <c:v>214277.90912692301</c:v>
                </c:pt>
                <c:pt idx="1272">
                  <c:v>213340.30066191027</c:v>
                </c:pt>
                <c:pt idx="1273">
                  <c:v>212407.42888638971</c:v>
                </c:pt>
                <c:pt idx="1274">
                  <c:v>211479.26675342771</c:v>
                </c:pt>
                <c:pt idx="1275">
                  <c:v>210555.78738782485</c:v>
                </c:pt>
                <c:pt idx="1276">
                  <c:v>209636.96408491992</c:v>
                </c:pt>
                <c:pt idx="1277">
                  <c:v>208722.77030940281</c:v>
                </c:pt>
                <c:pt idx="1278">
                  <c:v>207813.17969413355</c:v>
                </c:pt>
                <c:pt idx="1279">
                  <c:v>206908.16603897538</c:v>
                </c:pt>
                <c:pt idx="1280">
                  <c:v>206007.70330963132</c:v>
                </c:pt>
                <c:pt idx="1281">
                  <c:v>205111.76563649238</c:v>
                </c:pt>
                <c:pt idx="1282">
                  <c:v>204220.32731349563</c:v>
                </c:pt>
                <c:pt idx="1283">
                  <c:v>203333.36279698732</c:v>
                </c:pt>
                <c:pt idx="1284">
                  <c:v>202450.84670459715</c:v>
                </c:pt>
                <c:pt idx="1285">
                  <c:v>201572.75381412098</c:v>
                </c:pt>
                <c:pt idx="1286">
                  <c:v>200699.05906241009</c:v>
                </c:pt>
                <c:pt idx="1287">
                  <c:v>199829.73754427151</c:v>
                </c:pt>
                <c:pt idx="1288">
                  <c:v>198964.76451137324</c:v>
                </c:pt>
                <c:pt idx="1289">
                  <c:v>198104.11537116283</c:v>
                </c:pt>
                <c:pt idx="1290">
                  <c:v>197247.76568578574</c:v>
                </c:pt>
                <c:pt idx="1291">
                  <c:v>196395.69117102251</c:v>
                </c:pt>
                <c:pt idx="1292">
                  <c:v>195547.86769522532</c:v>
                </c:pt>
                <c:pt idx="1293">
                  <c:v>194704.27127826551</c:v>
                </c:pt>
                <c:pt idx="1294">
                  <c:v>193864.87809048902</c:v>
                </c:pt>
                <c:pt idx="1295">
                  <c:v>193029.66445168148</c:v>
                </c:pt>
                <c:pt idx="1296">
                  <c:v>192198.60683003711</c:v>
                </c:pt>
                <c:pt idx="1297">
                  <c:v>191371.68184113762</c:v>
                </c:pt>
                <c:pt idx="1298">
                  <c:v>190548.86624693999</c:v>
                </c:pt>
                <c:pt idx="1299">
                  <c:v>189730.13695476943</c:v>
                </c:pt>
                <c:pt idx="1300">
                  <c:v>188915.47101632005</c:v>
                </c:pt>
                <c:pt idx="1301">
                  <c:v>188104.84562666601</c:v>
                </c:pt>
                <c:pt idx="1302">
                  <c:v>187298.23812327458</c:v>
                </c:pt>
                <c:pt idx="1303">
                  <c:v>186495.62598503268</c:v>
                </c:pt>
                <c:pt idx="1304">
                  <c:v>185696.98683127578</c:v>
                </c:pt>
                <c:pt idx="1305">
                  <c:v>184902.29842082754</c:v>
                </c:pt>
                <c:pt idx="1306">
                  <c:v>184111.53865104372</c:v>
                </c:pt>
                <c:pt idx="1307">
                  <c:v>183324.68555686512</c:v>
                </c:pt>
                <c:pt idx="1308">
                  <c:v>182541.71730987754</c:v>
                </c:pt>
                <c:pt idx="1309">
                  <c:v>181762.6122173758</c:v>
                </c:pt>
                <c:pt idx="1310">
                  <c:v>180987.34872144109</c:v>
                </c:pt>
                <c:pt idx="1311">
                  <c:v>180215.90539801779</c:v>
                </c:pt>
                <c:pt idx="1312">
                  <c:v>179448.26095600094</c:v>
                </c:pt>
                <c:pt idx="1313">
                  <c:v>178684.39423633163</c:v>
                </c:pt>
                <c:pt idx="1314">
                  <c:v>177924.28421109609</c:v>
                </c:pt>
                <c:pt idx="1315">
                  <c:v>177167.90998263305</c:v>
                </c:pt>
                <c:pt idx="1316">
                  <c:v>176415.25078264755</c:v>
                </c:pt>
                <c:pt idx="1317">
                  <c:v>175666.28597133199</c:v>
                </c:pt>
                <c:pt idx="1318">
                  <c:v>174920.99503649099</c:v>
                </c:pt>
                <c:pt idx="1319">
                  <c:v>174179.35759267781</c:v>
                </c:pt>
                <c:pt idx="1320">
                  <c:v>173441.35338033066</c:v>
                </c:pt>
                <c:pt idx="1321">
                  <c:v>172706.96226492044</c:v>
                </c:pt>
                <c:pt idx="1322">
                  <c:v>171976.16423610278</c:v>
                </c:pt>
                <c:pt idx="1323">
                  <c:v>171248.93940687666</c:v>
                </c:pt>
                <c:pt idx="1324">
                  <c:v>170525.26801274964</c:v>
                </c:pt>
                <c:pt idx="1325">
                  <c:v>169805.1304109073</c:v>
                </c:pt>
                <c:pt idx="1326">
                  <c:v>169088.50707939101</c:v>
                </c:pt>
                <c:pt idx="1327">
                  <c:v>168375.37861628109</c:v>
                </c:pt>
                <c:pt idx="1328">
                  <c:v>167665.72573888677</c:v>
                </c:pt>
                <c:pt idx="1329">
                  <c:v>166959.52928293898</c:v>
                </c:pt>
                <c:pt idx="1330">
                  <c:v>166256.77020179317</c:v>
                </c:pt>
                <c:pt idx="1331">
                  <c:v>165557.42956563475</c:v>
                </c:pt>
                <c:pt idx="1332">
                  <c:v>164861.48856069319</c:v>
                </c:pt>
                <c:pt idx="1333">
                  <c:v>164168.92848845894</c:v>
                </c:pt>
                <c:pt idx="1334">
                  <c:v>163479.73076490781</c:v>
                </c:pt>
                <c:pt idx="1335">
                  <c:v>162793.87691973118</c:v>
                </c:pt>
                <c:pt idx="1336">
                  <c:v>162111.34859557121</c:v>
                </c:pt>
                <c:pt idx="1337">
                  <c:v>161432.12754726197</c:v>
                </c:pt>
                <c:pt idx="1338">
                  <c:v>160756.19564107544</c:v>
                </c:pt>
                <c:pt idx="1339">
                  <c:v>160083.53485397348</c:v>
                </c:pt>
                <c:pt idx="1340">
                  <c:v>159414.12727286681</c:v>
                </c:pt>
                <c:pt idx="1341">
                  <c:v>158747.95509387521</c:v>
                </c:pt>
                <c:pt idx="1342">
                  <c:v>158085.00062159885</c:v>
                </c:pt>
                <c:pt idx="1343">
                  <c:v>157425.24626838931</c:v>
                </c:pt>
                <c:pt idx="1344">
                  <c:v>156768.67455363009</c:v>
                </c:pt>
                <c:pt idx="1345">
                  <c:v>156115.26810301997</c:v>
                </c:pt>
                <c:pt idx="1346">
                  <c:v>155465.00964786281</c:v>
                </c:pt>
                <c:pt idx="1347">
                  <c:v>154817.88202436146</c:v>
                </c:pt>
                <c:pt idx="1348">
                  <c:v>154173.86817291824</c:v>
                </c:pt>
                <c:pt idx="1349">
                  <c:v>153532.95113743868</c:v>
                </c:pt>
                <c:pt idx="1350">
                  <c:v>152895.11406464223</c:v>
                </c:pt>
                <c:pt idx="1351">
                  <c:v>152260.34020337628</c:v>
                </c:pt>
                <c:pt idx="1352">
                  <c:v>151628.61290393662</c:v>
                </c:pt>
                <c:pt idx="1353">
                  <c:v>150999.91561739065</c:v>
                </c:pt>
                <c:pt idx="1354">
                  <c:v>150374.23189490949</c:v>
                </c:pt>
                <c:pt idx="1355">
                  <c:v>149751.54538709979</c:v>
                </c:pt>
                <c:pt idx="1356">
                  <c:v>149131.83984334415</c:v>
                </c:pt>
                <c:pt idx="1357">
                  <c:v>148515.09911114548</c:v>
                </c:pt>
                <c:pt idx="1358">
                  <c:v>147901.30713547469</c:v>
                </c:pt>
                <c:pt idx="1359">
                  <c:v>147290.44795812503</c:v>
                </c:pt>
                <c:pt idx="1360">
                  <c:v>146682.50571706952</c:v>
                </c:pt>
                <c:pt idx="1361">
                  <c:v>146077.46464582422</c:v>
                </c:pt>
                <c:pt idx="1362">
                  <c:v>145475.30907281532</c:v>
                </c:pt>
                <c:pt idx="1363">
                  <c:v>144876.02342075101</c:v>
                </c:pt>
                <c:pt idx="1364">
                  <c:v>144279.59220599808</c:v>
                </c:pt>
                <c:pt idx="1365">
                  <c:v>143686.00003796178</c:v>
                </c:pt>
                <c:pt idx="1366">
                  <c:v>143095.23161847304</c:v>
                </c:pt>
                <c:pt idx="1367">
                  <c:v>142507.27174117701</c:v>
                </c:pt>
                <c:pt idx="1368">
                  <c:v>141922.10529092647</c:v>
                </c:pt>
                <c:pt idx="1369">
                  <c:v>141339.71724318253</c:v>
                </c:pt>
                <c:pt idx="1370">
                  <c:v>140760.09266341463</c:v>
                </c:pt>
                <c:pt idx="1371">
                  <c:v>140183.21670651078</c:v>
                </c:pt>
                <c:pt idx="1372">
                  <c:v>139609.0746161858</c:v>
                </c:pt>
                <c:pt idx="1373">
                  <c:v>139037.65172439945</c:v>
                </c:pt>
                <c:pt idx="1374">
                  <c:v>138468.93345077406</c:v>
                </c:pt>
                <c:pt idx="1375">
                  <c:v>137902.9053020202</c:v>
                </c:pt>
                <c:pt idx="1376">
                  <c:v>137339.5528713633</c:v>
                </c:pt>
                <c:pt idx="1377">
                  <c:v>136778.86183797609</c:v>
                </c:pt>
                <c:pt idx="1378">
                  <c:v>136220.81796641607</c:v>
                </c:pt>
                <c:pt idx="1379">
                  <c:v>135665.40710606347</c:v>
                </c:pt>
                <c:pt idx="1380">
                  <c:v>135112.61519056713</c:v>
                </c:pt>
                <c:pt idx="1381">
                  <c:v>134562.42823729137</c:v>
                </c:pt>
                <c:pt idx="1382">
                  <c:v>134014.83234677001</c:v>
                </c:pt>
                <c:pt idx="1383">
                  <c:v>133469.81370215942</c:v>
                </c:pt>
                <c:pt idx="1384">
                  <c:v>132927.35856870131</c:v>
                </c:pt>
                <c:pt idx="1385">
                  <c:v>132387.45329318455</c:v>
                </c:pt>
                <c:pt idx="1386">
                  <c:v>131850.08430341326</c:v>
                </c:pt>
                <c:pt idx="1387">
                  <c:v>131315.23810767781</c:v>
                </c:pt>
                <c:pt idx="1388">
                  <c:v>130782.90129423025</c:v>
                </c:pt>
                <c:pt idx="1389">
                  <c:v>130253.06053076302</c:v>
                </c:pt>
                <c:pt idx="1390">
                  <c:v>129725.70256389136</c:v>
                </c:pt>
                <c:pt idx="1391">
                  <c:v>129200.814218639</c:v>
                </c:pt>
                <c:pt idx="1392">
                  <c:v>128678.38239792864</c:v>
                </c:pt>
                <c:pt idx="1393">
                  <c:v>128158.3940820748</c:v>
                </c:pt>
                <c:pt idx="1394">
                  <c:v>127640.83632828102</c:v>
                </c:pt>
                <c:pt idx="1395">
                  <c:v>127125.69627014014</c:v>
                </c:pt>
                <c:pt idx="1396">
                  <c:v>126612.96111713906</c:v>
                </c:pt>
                <c:pt idx="1397">
                  <c:v>126102.61815416542</c:v>
                </c:pt>
                <c:pt idx="1398">
                  <c:v>125594.65474101904</c:v>
                </c:pt>
                <c:pt idx="1399">
                  <c:v>125089.05831192667</c:v>
                </c:pt>
                <c:pt idx="1400">
                  <c:v>124585.81637505922</c:v>
                </c:pt>
                <c:pt idx="1401">
                  <c:v>124084.91651205403</c:v>
                </c:pt>
                <c:pt idx="1402">
                  <c:v>123586.34637753839</c:v>
                </c:pt>
                <c:pt idx="1403">
                  <c:v>123090.09369865878</c:v>
                </c:pt>
                <c:pt idx="1404">
                  <c:v>122596.14627461134</c:v>
                </c:pt>
                <c:pt idx="1405">
                  <c:v>122104.49197617681</c:v>
                </c:pt>
                <c:pt idx="1406">
                  <c:v>121615.11874525886</c:v>
                </c:pt>
                <c:pt idx="1407">
                  <c:v>121128.01459442444</c:v>
                </c:pt>
                <c:pt idx="1408">
                  <c:v>120643.16760644905</c:v>
                </c:pt>
                <c:pt idx="1409">
                  <c:v>120160.56593386337</c:v>
                </c:pt>
                <c:pt idx="1410">
                  <c:v>119680.1977985054</c:v>
                </c:pt>
                <c:pt idx="1411">
                  <c:v>119202.05149107252</c:v>
                </c:pt>
                <c:pt idx="1412">
                  <c:v>118726.11537068052</c:v>
                </c:pt>
                <c:pt idx="1413">
                  <c:v>118252.37786442232</c:v>
                </c:pt>
                <c:pt idx="1414">
                  <c:v>117780.82746693175</c:v>
                </c:pt>
                <c:pt idx="1415">
                  <c:v>117311.45273994937</c:v>
                </c:pt>
                <c:pt idx="1416">
                  <c:v>116844.242311893</c:v>
                </c:pt>
                <c:pt idx="1417">
                  <c:v>116379.18487742852</c:v>
                </c:pt>
                <c:pt idx="1418">
                  <c:v>115916.2691970461</c:v>
                </c:pt>
                <c:pt idx="1419">
                  <c:v>115455.48409663836</c:v>
                </c:pt>
                <c:pt idx="1420">
                  <c:v>114996.81846708096</c:v>
                </c:pt>
                <c:pt idx="1421">
                  <c:v>114540.26126381771</c:v>
                </c:pt>
                <c:pt idx="1422">
                  <c:v>114085.80150644731</c:v>
                </c:pt>
                <c:pt idx="1423">
                  <c:v>113633.42827831231</c:v>
                </c:pt>
                <c:pt idx="1424">
                  <c:v>113183.13072609343</c:v>
                </c:pt>
                <c:pt idx="1425">
                  <c:v>112734.89805940373</c:v>
                </c:pt>
                <c:pt idx="1426">
                  <c:v>112288.71955038828</c:v>
                </c:pt>
                <c:pt idx="1427">
                  <c:v>111844.58453332404</c:v>
                </c:pt>
                <c:pt idx="1428">
                  <c:v>111402.48240422532</c:v>
                </c:pt>
                <c:pt idx="1429">
                  <c:v>110962.40262044895</c:v>
                </c:pt>
                <c:pt idx="1430">
                  <c:v>110524.33470030496</c:v>
                </c:pt>
                <c:pt idx="1431">
                  <c:v>110088.26822266789</c:v>
                </c:pt>
                <c:pt idx="1432">
                  <c:v>109654.19282659238</c:v>
                </c:pt>
                <c:pt idx="1433">
                  <c:v>109222.09821093002</c:v>
                </c:pt>
                <c:pt idx="1434">
                  <c:v>108791.97413394992</c:v>
                </c:pt>
                <c:pt idx="1435">
                  <c:v>108363.81041296117</c:v>
                </c:pt>
                <c:pt idx="1436">
                  <c:v>107937.59692393859</c:v>
                </c:pt>
                <c:pt idx="1437">
                  <c:v>107513.32360115054</c:v>
                </c:pt>
                <c:pt idx="1438">
                  <c:v>107090.98043678938</c:v>
                </c:pt>
                <c:pt idx="1439">
                  <c:v>106670.55748060456</c:v>
                </c:pt>
                <c:pt idx="1440">
                  <c:v>106252.04483953862</c:v>
                </c:pt>
                <c:pt idx="1441">
                  <c:v>105835.43267736484</c:v>
                </c:pt>
                <c:pt idx="1442">
                  <c:v>105420.71121432839</c:v>
                </c:pt>
                <c:pt idx="1443">
                  <c:v>105007.87072678878</c:v>
                </c:pt>
                <c:pt idx="1444">
                  <c:v>104596.90154686573</c:v>
                </c:pt>
                <c:pt idx="1445">
                  <c:v>104187.79406208782</c:v>
                </c:pt>
                <c:pt idx="1446">
                  <c:v>103780.53871504212</c:v>
                </c:pt>
                <c:pt idx="1447">
                  <c:v>103375.12600302687</c:v>
                </c:pt>
                <c:pt idx="1448">
                  <c:v>102971.54647770766</c:v>
                </c:pt>
                <c:pt idx="1449">
                  <c:v>102569.79074477422</c:v>
                </c:pt>
                <c:pt idx="1450">
                  <c:v>102169.8494636004</c:v>
                </c:pt>
                <c:pt idx="1451">
                  <c:v>101771.7133469066</c:v>
                </c:pt>
                <c:pt idx="1452">
                  <c:v>101375.37316042488</c:v>
                </c:pt>
                <c:pt idx="1453">
                  <c:v>100980.81972256445</c:v>
                </c:pt>
                <c:pt idx="1454">
                  <c:v>100588.04390408246</c:v>
                </c:pt>
                <c:pt idx="1455">
                  <c:v>100197.03662775438</c:v>
                </c:pt>
                <c:pt idx="1456">
                  <c:v>99807.788868047704</c:v>
                </c:pt>
                <c:pt idx="1457">
                  <c:v>99420.29165079839</c:v>
                </c:pt>
                <c:pt idx="1458">
                  <c:v>99034.536052888536</c:v>
                </c:pt>
                <c:pt idx="1459">
                  <c:v>98650.513201926806</c:v>
                </c:pt>
                <c:pt idx="1460">
                  <c:v>98268.214275931212</c:v>
                </c:pt>
                <c:pt idx="1461">
                  <c:v>97887.630503012944</c:v>
                </c:pt>
                <c:pt idx="1462">
                  <c:v>97508.753161064262</c:v>
                </c:pt>
                <c:pt idx="1463">
                  <c:v>97131.573577446456</c:v>
                </c:pt>
                <c:pt idx="1464">
                  <c:v>96756.08312868193</c:v>
                </c:pt>
                <c:pt idx="1465">
                  <c:v>96382.273240145791</c:v>
                </c:pt>
                <c:pt idx="1466">
                  <c:v>96010.135385763235</c:v>
                </c:pt>
                <c:pt idx="1467">
                  <c:v>95639.661087704895</c:v>
                </c:pt>
                <c:pt idx="1468">
                  <c:v>95270.841916087404</c:v>
                </c:pt>
                <c:pt idx="1469">
                  <c:v>94903.669488674321</c:v>
                </c:pt>
                <c:pt idx="1470">
                  <c:v>94538.135470579538</c:v>
                </c:pt>
                <c:pt idx="1471">
                  <c:v>94174.231573973302</c:v>
                </c:pt>
                <c:pt idx="1472">
                  <c:v>93811.949557788903</c:v>
                </c:pt>
                <c:pt idx="1473">
                  <c:v>93451.281227432439</c:v>
                </c:pt>
                <c:pt idx="1474">
                  <c:v>93092.218434494469</c:v>
                </c:pt>
                <c:pt idx="1475">
                  <c:v>92734.753076462919</c:v>
                </c:pt>
                <c:pt idx="1476">
                  <c:v>92378.87709643862</c:v>
                </c:pt>
                <c:pt idx="1477">
                  <c:v>92024.582482852362</c:v>
                </c:pt>
                <c:pt idx="1478">
                  <c:v>91671.861269184417</c:v>
                </c:pt>
                <c:pt idx="1479">
                  <c:v>91320.705533685134</c:v>
                </c:pt>
                <c:pt idx="1480">
                  <c:v>90971.107399097891</c:v>
                </c:pt>
                <c:pt idx="1481">
                  <c:v>90623.059032384088</c:v>
                </c:pt>
                <c:pt idx="1482">
                  <c:v>90276.552644449548</c:v>
                </c:pt>
                <c:pt idx="1483">
                  <c:v>89931.580489873362</c:v>
                </c:pt>
                <c:pt idx="1484">
                  <c:v>89588.134866637687</c:v>
                </c:pt>
                <c:pt idx="1485">
                  <c:v>89246.208115860063</c:v>
                </c:pt>
                <c:pt idx="1486">
                  <c:v>88905.792621527406</c:v>
                </c:pt>
                <c:pt idx="1487">
                  <c:v>88566.880810232236</c:v>
                </c:pt>
                <c:pt idx="1488">
                  <c:v>88229.465150908683</c:v>
                </c:pt>
                <c:pt idx="1489">
                  <c:v>87893.538154573223</c:v>
                </c:pt>
                <c:pt idx="1490">
                  <c:v>87559.092374064814</c:v>
                </c:pt>
                <c:pt idx="1491">
                  <c:v>87226.120403788504</c:v>
                </c:pt>
                <c:pt idx="1492">
                  <c:v>86894.614879458371</c:v>
                </c:pt>
                <c:pt idx="1493">
                  <c:v>86564.568477845576</c:v>
                </c:pt>
                <c:pt idx="1494">
                  <c:v>86235.973916524672</c:v>
                </c:pt>
                <c:pt idx="1495">
                  <c:v>85908.823953624058</c:v>
                </c:pt>
                <c:pt idx="1496">
                  <c:v>85583.111387576791</c:v>
                </c:pt>
                <c:pt idx="1497">
                  <c:v>85258.829056873918</c:v>
                </c:pt>
                <c:pt idx="1498">
                  <c:v>84935.969839818179</c:v>
                </c:pt>
                <c:pt idx="1499">
                  <c:v>84614.526654281421</c:v>
                </c:pt>
                <c:pt idx="1500">
                  <c:v>84294.492457461238</c:v>
                </c:pt>
                <c:pt idx="1501">
                  <c:v>83975.860245641335</c:v>
                </c:pt>
                <c:pt idx="1502">
                  <c:v>83658.623053951756</c:v>
                </c:pt>
                <c:pt idx="1503">
                  <c:v>83342.77395613215</c:v>
                </c:pt>
                <c:pt idx="1504">
                  <c:v>83028.306064295626</c:v>
                </c:pt>
                <c:pt idx="1505">
                  <c:v>82715.21252869477</c:v>
                </c:pt>
                <c:pt idx="1506">
                  <c:v>82403.486537488716</c:v>
                </c:pt>
                <c:pt idx="1507">
                  <c:v>82093.121316512435</c:v>
                </c:pt>
                <c:pt idx="1508">
                  <c:v>81784.110129046501</c:v>
                </c:pt>
                <c:pt idx="1509">
                  <c:v>81476.446275589638</c:v>
                </c:pt>
                <c:pt idx="1510">
                  <c:v>81170.123093632355</c:v>
                </c:pt>
                <c:pt idx="1511">
                  <c:v>80865.133957430924</c:v>
                </c:pt>
                <c:pt idx="1512">
                  <c:v>80561.472277784618</c:v>
                </c:pt>
                <c:pt idx="1513">
                  <c:v>80259.131501813899</c:v>
                </c:pt>
                <c:pt idx="1514">
                  <c:v>79958.105112739009</c:v>
                </c:pt>
                <c:pt idx="1515">
                  <c:v>79658.386629661196</c:v>
                </c:pt>
                <c:pt idx="1516">
                  <c:v>79359.969607345571</c:v>
                </c:pt>
                <c:pt idx="1517">
                  <c:v>79062.847636003949</c:v>
                </c:pt>
                <c:pt idx="1518">
                  <c:v>78767.014341080721</c:v>
                </c:pt>
                <c:pt idx="1519">
                  <c:v>78472.463383039067</c:v>
                </c:pt>
                <c:pt idx="1520">
                  <c:v>78179.188457149488</c:v>
                </c:pt>
                <c:pt idx="1521">
                  <c:v>77887.183293278373</c:v>
                </c:pt>
                <c:pt idx="1522">
                  <c:v>77596.441655679606</c:v>
                </c:pt>
                <c:pt idx="1523">
                  <c:v>77306.957342786773</c:v>
                </c:pt>
                <c:pt idx="1524">
                  <c:v>77018.72418700569</c:v>
                </c:pt>
                <c:pt idx="1525">
                  <c:v>76731.736054510708</c:v>
                </c:pt>
                <c:pt idx="1526">
                  <c:v>76445.986845039864</c:v>
                </c:pt>
                <c:pt idx="1527">
                  <c:v>76161.470491693559</c:v>
                </c:pt>
                <c:pt idx="1528">
                  <c:v>75878.180960732207</c:v>
                </c:pt>
                <c:pt idx="1529">
                  <c:v>75596.112251377286</c:v>
                </c:pt>
                <c:pt idx="1530">
                  <c:v>75315.258395613346</c:v>
                </c:pt>
                <c:pt idx="1531">
                  <c:v>75035.613457989792</c:v>
                </c:pt>
                <c:pt idx="1532">
                  <c:v>74757.171535425688</c:v>
                </c:pt>
                <c:pt idx="1533">
                  <c:v>74479.926757015375</c:v>
                </c:pt>
                <c:pt idx="1534">
                  <c:v>74203.873283834735</c:v>
                </c:pt>
                <c:pt idx="1535">
                  <c:v>73929.005308749402</c:v>
                </c:pt>
                <c:pt idx="1536">
                  <c:v>73655.317056224143</c:v>
                </c:pt>
                <c:pt idx="1537">
                  <c:v>73382.802782133163</c:v>
                </c:pt>
                <c:pt idx="1538">
                  <c:v>73111.456773571801</c:v>
                </c:pt>
                <c:pt idx="1539">
                  <c:v>72841.273348669929</c:v>
                </c:pt>
                <c:pt idx="1540">
                  <c:v>72572.246856405371</c:v>
                </c:pt>
                <c:pt idx="1541">
                  <c:v>72304.371676420167</c:v>
                </c:pt>
                <c:pt idx="1542">
                  <c:v>72037.642218836569</c:v>
                </c:pt>
                <c:pt idx="1543">
                  <c:v>71772.052924075164</c:v>
                </c:pt>
                <c:pt idx="1544">
                  <c:v>71507.598262673637</c:v>
                </c:pt>
                <c:pt idx="1545">
                  <c:v>71244.272735107341</c:v>
                </c:pt>
                <c:pt idx="1546">
                  <c:v>70982.070871609933</c:v>
                </c:pt>
                <c:pt idx="1547">
                  <c:v>70720.987231996725</c:v>
                </c:pt>
                <c:pt idx="1548">
                  <c:v>70461.01640548803</c:v>
                </c:pt>
                <c:pt idx="1549">
                  <c:v>70202.153010533424</c:v>
                </c:pt>
                <c:pt idx="1550">
                  <c:v>69944.391694638427</c:v>
                </c:pt>
                <c:pt idx="1551">
                  <c:v>69687.72713419146</c:v>
                </c:pt>
                <c:pt idx="1552">
                  <c:v>69432.154034291685</c:v>
                </c:pt>
                <c:pt idx="1553">
                  <c:v>69177.667128578687</c:v>
                </c:pt>
                <c:pt idx="1554">
                  <c:v>68924.261179062523</c:v>
                </c:pt>
                <c:pt idx="1555">
                  <c:v>68671.930975955969</c:v>
                </c:pt>
                <c:pt idx="1556">
                  <c:v>68420.671337506094</c:v>
                </c:pt>
                <c:pt idx="1557">
                  <c:v>68170.477109828702</c:v>
                </c:pt>
                <c:pt idx="1558">
                  <c:v>67921.343166743027</c:v>
                </c:pt>
                <c:pt idx="1559">
                  <c:v>67673.264409607364</c:v>
                </c:pt>
                <c:pt idx="1560">
                  <c:v>67426.23576715606</c:v>
                </c:pt>
                <c:pt idx="1561">
                  <c:v>67180.252195337438</c:v>
                </c:pt>
                <c:pt idx="1562">
                  <c:v>66935.308677153109</c:v>
                </c:pt>
                <c:pt idx="1563">
                  <c:v>66691.400222497236</c:v>
                </c:pt>
                <c:pt idx="1564">
                  <c:v>66448.521867998687</c:v>
                </c:pt>
                <c:pt idx="1565">
                  <c:v>66206.668676862158</c:v>
                </c:pt>
                <c:pt idx="1566">
                  <c:v>65965.835738712005</c:v>
                </c:pt>
                <c:pt idx="1567">
                  <c:v>65726.018169435687</c:v>
                </c:pt>
                <c:pt idx="1568">
                  <c:v>65487.211111029705</c:v>
                </c:pt>
                <c:pt idx="1569">
                  <c:v>65249.409731445143</c:v>
                </c:pt>
                <c:pt idx="1570">
                  <c:v>65012.609224434818</c:v>
                </c:pt>
                <c:pt idx="1571">
                  <c:v>64776.804809401641</c:v>
                </c:pt>
                <c:pt idx="1572">
                  <c:v>64541.991731247566</c:v>
                </c:pt>
                <c:pt idx="1573">
                  <c:v>64308.165260223526</c:v>
                </c:pt>
                <c:pt idx="1574">
                  <c:v>64075.320691780726</c:v>
                </c:pt>
                <c:pt idx="1575">
                  <c:v>63843.453346422313</c:v>
                </c:pt>
                <c:pt idx="1576">
                  <c:v>63612.558569556248</c:v>
                </c:pt>
                <c:pt idx="1577">
                  <c:v>63382.631731349604</c:v>
                </c:pt>
                <c:pt idx="1578">
                  <c:v>63153.668226582886</c:v>
                </c:pt>
                <c:pt idx="1579">
                  <c:v>62925.663474505869</c:v>
                </c:pt>
                <c:pt idx="1580">
                  <c:v>62698.612918694591</c:v>
                </c:pt>
                <c:pt idx="1581">
                  <c:v>62472.512026908116</c:v>
                </c:pt>
                <c:pt idx="1582">
                  <c:v>62247.356290947988</c:v>
                </c:pt>
                <c:pt idx="1583">
                  <c:v>62023.141226516775</c:v>
                </c:pt>
                <c:pt idx="1584">
                  <c:v>61799.862373078984</c:v>
                </c:pt>
                <c:pt idx="1585">
                  <c:v>61577.51529372159</c:v>
                </c:pt>
                <c:pt idx="1586">
                  <c:v>61356.095575016625</c:v>
                </c:pt>
                <c:pt idx="1587">
                  <c:v>61135.598826883906</c:v>
                </c:pt>
                <c:pt idx="1588">
                  <c:v>60916.020682454684</c:v>
                </c:pt>
                <c:pt idx="1589">
                  <c:v>60697.356797936598</c:v>
                </c:pt>
                <c:pt idx="1590">
                  <c:v>60479.60285247882</c:v>
                </c:pt>
                <c:pt idx="1591">
                  <c:v>60262.754548038843</c:v>
                </c:pt>
                <c:pt idx="1592">
                  <c:v>60046.807609249576</c:v>
                </c:pt>
                <c:pt idx="1593">
                  <c:v>59831.757783287176</c:v>
                </c:pt>
                <c:pt idx="1594">
                  <c:v>59617.600839740488</c:v>
                </c:pt>
                <c:pt idx="1595">
                  <c:v>59404.332570480045</c:v>
                </c:pt>
                <c:pt idx="1596">
                  <c:v>59191.948789529255</c:v>
                </c:pt>
                <c:pt idx="1597">
                  <c:v>58980.445332935778</c:v>
                </c:pt>
                <c:pt idx="1598">
                  <c:v>58769.818058643359</c:v>
                </c:pt>
                <c:pt idx="1599">
                  <c:v>58560.062846364963</c:v>
                </c:pt>
                <c:pt idx="1600">
                  <c:v>58351.17559745688</c:v>
                </c:pt>
                <c:pt idx="1601">
                  <c:v>58143.152234792949</c:v>
                </c:pt>
                <c:pt idx="1602">
                  <c:v>57935.988702640192</c:v>
                </c:pt>
                <c:pt idx="1603">
                  <c:v>57729.680966534979</c:v>
                </c:pt>
                <c:pt idx="1604">
                  <c:v>57524.225013160074</c:v>
                </c:pt>
                <c:pt idx="1605">
                  <c:v>57319.616850222294</c:v>
                </c:pt>
                <c:pt idx="1606">
                  <c:v>57115.852506330906</c:v>
                </c:pt>
                <c:pt idx="1607">
                  <c:v>56912.928030877192</c:v>
                </c:pt>
                <c:pt idx="1608">
                  <c:v>56710.839493914464</c:v>
                </c:pt>
                <c:pt idx="1609">
                  <c:v>56509.582986038622</c:v>
                </c:pt>
                <c:pt idx="1610">
                  <c:v>56309.15461827004</c:v>
                </c:pt>
                <c:pt idx="1611">
                  <c:v>56109.550521935606</c:v>
                </c:pt>
                <c:pt idx="1612">
                  <c:v>55910.766848551975</c:v>
                </c:pt>
                <c:pt idx="1613">
                  <c:v>55712.799769709163</c:v>
                </c:pt>
                <c:pt idx="1614">
                  <c:v>55515.645476955324</c:v>
                </c:pt>
                <c:pt idx="1615">
                  <c:v>55319.300181681574</c:v>
                </c:pt>
                <c:pt idx="1616">
                  <c:v>55123.760115008496</c:v>
                </c:pt>
                <c:pt idx="1617">
                  <c:v>54929.021527672223</c:v>
                </c:pt>
                <c:pt idx="1618">
                  <c:v>54735.08068991232</c:v>
                </c:pt>
                <c:pt idx="1619">
                  <c:v>54541.933891359513</c:v>
                </c:pt>
                <c:pt idx="1620">
                  <c:v>54349.577440924804</c:v>
                </c:pt>
                <c:pt idx="1621">
                  <c:v>54158.007666688623</c:v>
                </c:pt>
                <c:pt idx="1622">
                  <c:v>53967.220915791229</c:v>
                </c:pt>
                <c:pt idx="1623">
                  <c:v>53777.213554323658</c:v>
                </c:pt>
                <c:pt idx="1624">
                  <c:v>53587.98196721889</c:v>
                </c:pt>
                <c:pt idx="1625">
                  <c:v>53399.522558144468</c:v>
                </c:pt>
                <c:pt idx="1626">
                  <c:v>53211.83174939514</c:v>
                </c:pt>
                <c:pt idx="1627">
                  <c:v>53024.905981786738</c:v>
                </c:pt>
                <c:pt idx="1628">
                  <c:v>52838.741714549986</c:v>
                </c:pt>
                <c:pt idx="1629">
                  <c:v>52653.335425225734</c:v>
                </c:pt>
                <c:pt idx="1630">
                  <c:v>52468.683609560219</c:v>
                </c:pt>
                <c:pt idx="1631">
                  <c:v>52284.782781401635</c:v>
                </c:pt>
                <c:pt idx="1632">
                  <c:v>52101.629472596615</c:v>
                </c:pt>
                <c:pt idx="1633">
                  <c:v>51919.220232887914</c:v>
                </c:pt>
                <c:pt idx="1634">
                  <c:v>51737.551629812435</c:v>
                </c:pt>
                <c:pt idx="1635">
                  <c:v>51556.620248600026</c:v>
                </c:pt>
                <c:pt idx="1636">
                  <c:v>51376.422692072942</c:v>
                </c:pt>
                <c:pt idx="1637">
                  <c:v>51196.955580545589</c:v>
                </c:pt>
                <c:pt idx="1638">
                  <c:v>51018.215551725596</c:v>
                </c:pt>
                <c:pt idx="1639">
                  <c:v>50840.199260614572</c:v>
                </c:pt>
                <c:pt idx="1640">
                  <c:v>50662.903379410411</c:v>
                </c:pt>
                <c:pt idx="1641">
                  <c:v>50486.324597409359</c:v>
                </c:pt>
                <c:pt idx="1642">
                  <c:v>50310.459620909285</c:v>
                </c:pt>
                <c:pt idx="1643">
                  <c:v>50135.305173113404</c:v>
                </c:pt>
                <c:pt idx="1644">
                  <c:v>49960.857994034493</c:v>
                </c:pt>
                <c:pt idx="1645">
                  <c:v>49787.114840399612</c:v>
                </c:pt>
                <c:pt idx="1646">
                  <c:v>49614.072485555698</c:v>
                </c:pt>
                <c:pt idx="1647">
                  <c:v>49441.727719375784</c:v>
                </c:pt>
                <c:pt idx="1648">
                  <c:v>49270.077348165054</c:v>
                </c:pt>
                <c:pt idx="1649">
                  <c:v>49099.118194568553</c:v>
                </c:pt>
                <c:pt idx="1650">
                  <c:v>48928.847097478734</c:v>
                </c:pt>
                <c:pt idx="1651">
                  <c:v>48759.260911943726</c:v>
                </c:pt>
                <c:pt idx="1652">
                  <c:v>48590.356509076526</c:v>
                </c:pt>
                <c:pt idx="1653">
                  <c:v>48422.13077596388</c:v>
                </c:pt>
                <c:pt idx="1654">
                  <c:v>48254.580615577142</c:v>
                </c:pt>
                <c:pt idx="1655">
                  <c:v>48087.702946681784</c:v>
                </c:pt>
                <c:pt idx="1656">
                  <c:v>47921.494703749595</c:v>
                </c:pt>
                <c:pt idx="1657">
                  <c:v>47755.952836869408</c:v>
                </c:pt>
                <c:pt idx="1658">
                  <c:v>47591.074311659999</c:v>
                </c:pt>
                <c:pt idx="1659">
                  <c:v>47426.856109182438</c:v>
                </c:pt>
                <c:pt idx="1660">
                  <c:v>47263.295225853362</c:v>
                </c:pt>
                <c:pt idx="1661">
                  <c:v>47100.388673359259</c:v>
                </c:pt>
                <c:pt idx="1662">
                  <c:v>46938.133478569944</c:v>
                </c:pt>
                <c:pt idx="1663">
                  <c:v>46776.526683454336</c:v>
                </c:pt>
                <c:pt idx="1664">
                  <c:v>46615.56534499523</c:v>
                </c:pt>
                <c:pt idx="1665">
                  <c:v>46455.246535105587</c:v>
                </c:pt>
                <c:pt idx="1666">
                  <c:v>46295.567340544374</c:v>
                </c:pt>
                <c:pt idx="1667">
                  <c:v>46136.524862834376</c:v>
                </c:pt>
                <c:pt idx="1668">
                  <c:v>45978.11621817886</c:v>
                </c:pt>
                <c:pt idx="1669">
                  <c:v>45820.33853737975</c:v>
                </c:pt>
                <c:pt idx="1670">
                  <c:v>45663.188965756148</c:v>
                </c:pt>
                <c:pt idx="1671">
                  <c:v>45506.66466306345</c:v>
                </c:pt>
                <c:pt idx="1672">
                  <c:v>45350.762803412421</c:v>
                </c:pt>
                <c:pt idx="1673">
                  <c:v>45195.480575189089</c:v>
                </c:pt>
                <c:pt idx="1674">
                  <c:v>45040.815180975529</c:v>
                </c:pt>
                <c:pt idx="1675">
                  <c:v>44886.763837470586</c:v>
                </c:pt>
                <c:pt idx="1676">
                  <c:v>44733.323775411074</c:v>
                </c:pt>
                <c:pt idx="1677">
                  <c:v>44580.492239494029</c:v>
                </c:pt>
                <c:pt idx="1678">
                  <c:v>44428.266488298395</c:v>
                </c:pt>
                <c:pt idx="1679">
                  <c:v>44276.643794208707</c:v>
                </c:pt>
                <c:pt idx="1680">
                  <c:v>44125.62144333755</c:v>
                </c:pt>
                <c:pt idx="1681">
                  <c:v>43975.196735449812</c:v>
                </c:pt>
                <c:pt idx="1682">
                  <c:v>43825.366983886634</c:v>
                </c:pt>
                <c:pt idx="1683">
                  <c:v>43676.129515490138</c:v>
                </c:pt>
                <c:pt idx="1684">
                  <c:v>43527.481670528563</c:v>
                </c:pt>
                <c:pt idx="1685">
                  <c:v>43379.420802621855</c:v>
                </c:pt>
                <c:pt idx="1686">
                  <c:v>43231.944278667623</c:v>
                </c:pt>
                <c:pt idx="1687">
                  <c:v>43085.049478767673</c:v>
                </c:pt>
                <c:pt idx="1688">
                  <c:v>42938.733796154935</c:v>
                </c:pt>
                <c:pt idx="1689">
                  <c:v>42792.994637120668</c:v>
                </c:pt>
                <c:pt idx="1690">
                  <c:v>42647.829420942384</c:v>
                </c:pt>
                <c:pt idx="1691">
                  <c:v>42503.235579812186</c:v>
                </c:pt>
                <c:pt idx="1692">
                  <c:v>42359.210558765168</c:v>
                </c:pt>
                <c:pt idx="1693">
                  <c:v>42215.751815608739</c:v>
                </c:pt>
                <c:pt idx="1694">
                  <c:v>42072.856820852103</c:v>
                </c:pt>
                <c:pt idx="1695">
                  <c:v>41930.523057635924</c:v>
                </c:pt>
                <c:pt idx="1696">
                  <c:v>41788.748021663181</c:v>
                </c:pt>
                <c:pt idx="1697">
                  <c:v>41647.529221129764</c:v>
                </c:pt>
                <c:pt idx="1698">
                  <c:v>41506.864176655276</c:v>
                </c:pt>
                <c:pt idx="1699">
                  <c:v>41366.750421215314</c:v>
                </c:pt>
                <c:pt idx="1700">
                  <c:v>41227.185500073101</c:v>
                </c:pt>
                <c:pt idx="1701">
                  <c:v>41088.166970712024</c:v>
                </c:pt>
                <c:pt idx="1702">
                  <c:v>40949.692402768444</c:v>
                </c:pt>
                <c:pt idx="1703">
                  <c:v>40811.759377965005</c:v>
                </c:pt>
                <c:pt idx="1704">
                  <c:v>40674.365490044191</c:v>
                </c:pt>
                <c:pt idx="1705">
                  <c:v>40537.508344702452</c:v>
                </c:pt>
                <c:pt idx="1706">
                  <c:v>40401.185559524631</c:v>
                </c:pt>
                <c:pt idx="1707">
                  <c:v>40265.394763918805</c:v>
                </c:pt>
                <c:pt idx="1708">
                  <c:v>40130.133599051514</c:v>
                </c:pt>
                <c:pt idx="1709">
                  <c:v>39995.399717783272</c:v>
                </c:pt>
                <c:pt idx="1710">
                  <c:v>39861.19078460482</c:v>
                </c:pt>
                <c:pt idx="1711">
                  <c:v>39727.504475573194</c:v>
                </c:pt>
                <c:pt idx="1712">
                  <c:v>39594.338478248668</c:v>
                </c:pt>
                <c:pt idx="1713">
                  <c:v>39461.690491631751</c:v>
                </c:pt>
                <c:pt idx="1714">
                  <c:v>39329.55822610118</c:v>
                </c:pt>
                <c:pt idx="1715">
                  <c:v>39197.939403350902</c:v>
                </c:pt>
                <c:pt idx="1716">
                  <c:v>39066.831756329258</c:v>
                </c:pt>
                <c:pt idx="1717">
                  <c:v>38936.233029177085</c:v>
                </c:pt>
                <c:pt idx="1718">
                  <c:v>38806.140977166891</c:v>
                </c:pt>
                <c:pt idx="1719">
                  <c:v>38676.55336664198</c:v>
                </c:pt>
                <c:pt idx="1720">
                  <c:v>38547.467974956606</c:v>
                </c:pt>
                <c:pt idx="1721">
                  <c:v>38418.882590415662</c:v>
                </c:pt>
                <c:pt idx="1722">
                  <c:v>38290.795012215174</c:v>
                </c:pt>
                <c:pt idx="1723">
                  <c:v>38163.203050383214</c:v>
                </c:pt>
                <c:pt idx="1724">
                  <c:v>38036.104525721115</c:v>
                </c:pt>
                <c:pt idx="1725">
                  <c:v>37909.497269744519</c:v>
                </c:pt>
                <c:pt idx="1726">
                  <c:v>37783.379124625688</c:v>
                </c:pt>
                <c:pt idx="1727">
                  <c:v>37657.747943135575</c:v>
                </c:pt>
                <c:pt idx="1728">
                  <c:v>37532.601588586178</c:v>
                </c:pt>
                <c:pt idx="1729">
                  <c:v>37407.937934773407</c:v>
                </c:pt>
                <c:pt idx="1730">
                  <c:v>37283.754865920542</c:v>
                </c:pt>
                <c:pt idx="1731">
                  <c:v>37160.050276621536</c:v>
                </c:pt>
                <c:pt idx="1732">
                  <c:v>37036.822071784882</c:v>
                </c:pt>
                <c:pt idx="1733">
                  <c:v>36914.068166578072</c:v>
                </c:pt>
                <c:pt idx="1734">
                  <c:v>36791.786486371806</c:v>
                </c:pt>
                <c:pt idx="1735">
                  <c:v>36669.974966685026</c:v>
                </c:pt>
                <c:pt idx="1736">
                  <c:v>36548.631553130122</c:v>
                </c:pt>
                <c:pt idx="1737">
                  <c:v>36427.75420135833</c:v>
                </c:pt>
                <c:pt idx="1738">
                  <c:v>36307.340877005576</c:v>
                </c:pt>
                <c:pt idx="1739">
                  <c:v>36187.389555638831</c:v>
                </c:pt>
                <c:pt idx="1740">
                  <c:v>36067.898222702257</c:v>
                </c:pt>
                <c:pt idx="1741">
                  <c:v>35948.864873464401</c:v>
                </c:pt>
                <c:pt idx="1742">
                  <c:v>35830.287512964744</c:v>
                </c:pt>
                <c:pt idx="1743">
                  <c:v>35712.164155961633</c:v>
                </c:pt>
                <c:pt idx="1744">
                  <c:v>35594.492826879818</c:v>
                </c:pt>
                <c:pt idx="1745">
                  <c:v>35477.271559758199</c:v>
                </c:pt>
                <c:pt idx="1746">
                  <c:v>35360.498398198637</c:v>
                </c:pt>
                <c:pt idx="1747">
                  <c:v>35244.171395314195</c:v>
                </c:pt>
                <c:pt idx="1748">
                  <c:v>35128.288613678342</c:v>
                </c:pt>
                <c:pt idx="1749">
                  <c:v>35012.84812527406</c:v>
                </c:pt>
                <c:pt idx="1750">
                  <c:v>34897.848011443326</c:v>
                </c:pt>
                <c:pt idx="1751">
                  <c:v>34783.286362837025</c:v>
                </c:pt>
                <c:pt idx="1752">
                  <c:v>34669.161279365151</c:v>
                </c:pt>
                <c:pt idx="1753">
                  <c:v>34555.470870147044</c:v>
                </c:pt>
                <c:pt idx="1754">
                  <c:v>34442.213253462149</c:v>
                </c:pt>
                <c:pt idx="1755">
                  <c:v>34329.386556701196</c:v>
                </c:pt>
                <c:pt idx="1756">
                  <c:v>34216.98891631711</c:v>
                </c:pt>
                <c:pt idx="1757">
                  <c:v>34105.018477776968</c:v>
                </c:pt>
                <c:pt idx="1758">
                  <c:v>33993.473395513494</c:v>
                </c:pt>
                <c:pt idx="1759">
                  <c:v>33882.351832877692</c:v>
                </c:pt>
                <c:pt idx="1760">
                  <c:v>33771.651962090546</c:v>
                </c:pt>
                <c:pt idx="1761">
                  <c:v>33661.371964196282</c:v>
                </c:pt>
                <c:pt idx="1762">
                  <c:v>33551.510029015095</c:v>
                </c:pt>
                <c:pt idx="1763">
                  <c:v>33442.064355096518</c:v>
                </c:pt>
                <c:pt idx="1764">
                  <c:v>33333.033149672592</c:v>
                </c:pt>
                <c:pt idx="1765">
                  <c:v>33224.414628612256</c:v>
                </c:pt>
                <c:pt idx="1766">
                  <c:v>33116.207016374741</c:v>
                </c:pt>
                <c:pt idx="1767">
                  <c:v>33008.40854596423</c:v>
                </c:pt>
                <c:pt idx="1768">
                  <c:v>32901.017458884482</c:v>
                </c:pt>
                <c:pt idx="1769">
                  <c:v>32794.032005093533</c:v>
                </c:pt>
                <c:pt idx="1770">
                  <c:v>32687.450442958801</c:v>
                </c:pt>
                <c:pt idx="1771">
                  <c:v>32581.271039212581</c:v>
                </c:pt>
                <c:pt idx="1772">
                  <c:v>32475.492068907512</c:v>
                </c:pt>
                <c:pt idx="1773">
                  <c:v>32370.111815372577</c:v>
                </c:pt>
                <c:pt idx="1774">
                  <c:v>32265.128570169298</c:v>
                </c:pt>
                <c:pt idx="1775">
                  <c:v>32160.540633047916</c:v>
                </c:pt>
                <c:pt idx="1776">
                  <c:v>32056.346311904184</c:v>
                </c:pt>
                <c:pt idx="1777">
                  <c:v>31952.543922736295</c:v>
                </c:pt>
                <c:pt idx="1778">
                  <c:v>31849.131789601946</c:v>
                </c:pt>
                <c:pt idx="1779">
                  <c:v>31746.108244575742</c:v>
                </c:pt>
                <c:pt idx="1780">
                  <c:v>31643.471627706916</c:v>
                </c:pt>
                <c:pt idx="1781">
                  <c:v>31541.220286977103</c:v>
                </c:pt>
                <c:pt idx="1782">
                  <c:v>31439.352578258564</c:v>
                </c:pt>
                <c:pt idx="1783">
                  <c:v>31337.866865272485</c:v>
                </c:pt>
                <c:pt idx="1784">
                  <c:v>31236.761519547534</c:v>
                </c:pt>
                <c:pt idx="1785">
                  <c:v>31136.034920378974</c:v>
                </c:pt>
                <c:pt idx="1786">
                  <c:v>31035.685454787465</c:v>
                </c:pt>
                <c:pt idx="1787">
                  <c:v>30935.711517478434</c:v>
                </c:pt>
                <c:pt idx="1788">
                  <c:v>30836.111510801784</c:v>
                </c:pt>
                <c:pt idx="1789">
                  <c:v>30736.883844711585</c:v>
                </c:pt>
                <c:pt idx="1790">
                  <c:v>30638.026936725946</c:v>
                </c:pt>
                <c:pt idx="1791">
                  <c:v>30539.539211887586</c:v>
                </c:pt>
                <c:pt idx="1792">
                  <c:v>30441.419102724118</c:v>
                </c:pt>
                <c:pt idx="1793">
                  <c:v>30343.665049208583</c:v>
                </c:pt>
                <c:pt idx="1794">
                  <c:v>30246.275498720843</c:v>
                </c:pt>
                <c:pt idx="1795">
                  <c:v>30149.248906008197</c:v>
                </c:pt>
                <c:pt idx="1796">
                  <c:v>30052.583733147301</c:v>
                </c:pt>
                <c:pt idx="1797">
                  <c:v>29956.27844950524</c:v>
                </c:pt>
                <c:pt idx="1798">
                  <c:v>29860.331531701719</c:v>
                </c:pt>
                <c:pt idx="1799">
                  <c:v>29764.741463571023</c:v>
                </c:pt>
                <c:pt idx="1800">
                  <c:v>29669.506736124109</c:v>
                </c:pt>
                <c:pt idx="1801">
                  <c:v>29574.625847511317</c:v>
                </c:pt>
                <c:pt idx="1802">
                  <c:v>29480.097302984821</c:v>
                </c:pt>
                <c:pt idx="1803">
                  <c:v>29385.919614861683</c:v>
                </c:pt>
                <c:pt idx="1804">
                  <c:v>29292.091302486922</c:v>
                </c:pt>
                <c:pt idx="1805">
                  <c:v>29198.610892196917</c:v>
                </c:pt>
                <c:pt idx="1806">
                  <c:v>29105.476917282736</c:v>
                </c:pt>
                <c:pt idx="1807">
                  <c:v>29012.68791795399</c:v>
                </c:pt>
                <c:pt idx="1808">
                  <c:v>28920.242441302889</c:v>
                </c:pt>
                <c:pt idx="1809">
                  <c:v>28828.13904126815</c:v>
                </c:pt>
                <c:pt idx="1810">
                  <c:v>28736.376278599655</c:v>
                </c:pt>
                <c:pt idx="1811">
                  <c:v>28644.952720822715</c:v>
                </c:pt>
                <c:pt idx="1812">
                  <c:v>28553.866942202905</c:v>
                </c:pt>
                <c:pt idx="1813">
                  <c:v>28463.117523711207</c:v>
                </c:pt>
                <c:pt idx="1814">
                  <c:v>28372.703052988996</c:v>
                </c:pt>
                <c:pt idx="1815">
                  <c:v>28282.62212431342</c:v>
                </c:pt>
                <c:pt idx="1816">
                  <c:v>28192.873338562898</c:v>
                </c:pt>
                <c:pt idx="1817">
                  <c:v>28103.455303183109</c:v>
                </c:pt>
                <c:pt idx="1818">
                  <c:v>28014.366632152618</c:v>
                </c:pt>
                <c:pt idx="1819">
                  <c:v>27925.605945949173</c:v>
                </c:pt>
                <c:pt idx="1820">
                  <c:v>27837.171871516202</c:v>
                </c:pt>
                <c:pt idx="1821">
                  <c:v>27749.063042228921</c:v>
                </c:pt>
                <c:pt idx="1822">
                  <c:v>27661.278097861363</c:v>
                </c:pt>
                <c:pt idx="1823">
                  <c:v>27573.815684553269</c:v>
                </c:pt>
                <c:pt idx="1824">
                  <c:v>27486.67445477697</c:v>
                </c:pt>
                <c:pt idx="1825">
                  <c:v>27399.853067304855</c:v>
                </c:pt>
                <c:pt idx="1826">
                  <c:v>27313.350187176748</c:v>
                </c:pt>
                <c:pt idx="1827">
                  <c:v>27227.164485667534</c:v>
                </c:pt>
                <c:pt idx="1828">
                  <c:v>27141.294640254961</c:v>
                </c:pt>
                <c:pt idx="1829">
                  <c:v>27055.73933458775</c:v>
                </c:pt>
                <c:pt idx="1830">
                  <c:v>26970.497258453717</c:v>
                </c:pt>
                <c:pt idx="1831">
                  <c:v>26885.567107748047</c:v>
                </c:pt>
                <c:pt idx="1832">
                  <c:v>26800.947584442009</c:v>
                </c:pt>
                <c:pt idx="1833">
                  <c:v>26716.637396551516</c:v>
                </c:pt>
                <c:pt idx="1834">
                  <c:v>26632.635258106184</c:v>
                </c:pt>
                <c:pt idx="1835">
                  <c:v>26548.939889118275</c:v>
                </c:pt>
                <c:pt idx="1836">
                  <c:v>26465.5500155519</c:v>
                </c:pt>
                <c:pt idx="1837">
                  <c:v>26382.464369292647</c:v>
                </c:pt>
                <c:pt idx="1838">
                  <c:v>26299.681688116867</c:v>
                </c:pt>
                <c:pt idx="1839">
                  <c:v>26217.200715661798</c:v>
                </c:pt>
                <c:pt idx="1840">
                  <c:v>26135.020201395164</c:v>
                </c:pt>
                <c:pt idx="1841">
                  <c:v>26053.138900585462</c:v>
                </c:pt>
                <c:pt idx="1842">
                  <c:v>25971.555574272217</c:v>
                </c:pt>
                <c:pt idx="1843">
                  <c:v>25890.268989236301</c:v>
                </c:pt>
                <c:pt idx="1844">
                  <c:v>25809.27791797063</c:v>
                </c:pt>
                <c:pt idx="1845">
                  <c:v>25728.58113865097</c:v>
                </c:pt>
                <c:pt idx="1846">
                  <c:v>25648.1774351067</c:v>
                </c:pt>
                <c:pt idx="1847">
                  <c:v>25568.065596792028</c:v>
                </c:pt>
                <c:pt idx="1848">
                  <c:v>25488.244418757309</c:v>
                </c:pt>
                <c:pt idx="1849">
                  <c:v>25408.712701620221</c:v>
                </c:pt>
                <c:pt idx="1850">
                  <c:v>25329.469251537568</c:v>
                </c:pt>
                <c:pt idx="1851">
                  <c:v>25250.512880176972</c:v>
                </c:pt>
                <c:pt idx="1852">
                  <c:v>25171.842404688567</c:v>
                </c:pt>
                <c:pt idx="1853">
                  <c:v>25093.456647677296</c:v>
                </c:pt>
                <c:pt idx="1854">
                  <c:v>25015.354437174963</c:v>
                </c:pt>
                <c:pt idx="1855">
                  <c:v>24937.534606612695</c:v>
                </c:pt>
                <c:pt idx="1856">
                  <c:v>24859.995994793338</c:v>
                </c:pt>
                <c:pt idx="1857">
                  <c:v>24782.737445864121</c:v>
                </c:pt>
                <c:pt idx="1858">
                  <c:v>24705.757809289629</c:v>
                </c:pt>
                <c:pt idx="1859">
                  <c:v>24629.055939824619</c:v>
                </c:pt>
                <c:pt idx="1860">
                  <c:v>24552.63069748713</c:v>
                </c:pt>
                <c:pt idx="1861">
                  <c:v>24476.480947531982</c:v>
                </c:pt>
                <c:pt idx="1862">
                  <c:v>24400.605560423723</c:v>
                </c:pt>
                <c:pt idx="1863">
                  <c:v>24325.003411810758</c:v>
                </c:pt>
                <c:pt idx="1864">
                  <c:v>24249.673382498608</c:v>
                </c:pt>
                <c:pt idx="1865">
                  <c:v>24174.614358423976</c:v>
                </c:pt>
                <c:pt idx="1866">
                  <c:v>24099.82523062882</c:v>
                </c:pt>
                <c:pt idx="1867">
                  <c:v>24025.304895234181</c:v>
                </c:pt>
                <c:pt idx="1868">
                  <c:v>23951.052253414826</c:v>
                </c:pt>
                <c:pt idx="1869">
                  <c:v>23877.066211373516</c:v>
                </c:pt>
                <c:pt idx="1870">
                  <c:v>23803.345680315557</c:v>
                </c:pt>
                <c:pt idx="1871">
                  <c:v>23729.889576423549</c:v>
                </c:pt>
                <c:pt idx="1872">
                  <c:v>23656.696820832316</c:v>
                </c:pt>
                <c:pt idx="1873">
                  <c:v>23583.766339603615</c:v>
                </c:pt>
                <c:pt idx="1874">
                  <c:v>23511.097063701665</c:v>
                </c:pt>
                <c:pt idx="1875">
                  <c:v>23438.68792896812</c:v>
                </c:pt>
                <c:pt idx="1876">
                  <c:v>23366.537876097656</c:v>
                </c:pt>
                <c:pt idx="1877">
                  <c:v>23294.645850613309</c:v>
                </c:pt>
                <c:pt idx="1878">
                  <c:v>23223.01080284232</c:v>
                </c:pt>
                <c:pt idx="1879">
                  <c:v>23151.631687891859</c:v>
                </c:pt>
                <c:pt idx="1880">
                  <c:v>23080.507465625091</c:v>
                </c:pt>
                <c:pt idx="1881">
                  <c:v>23009.637100636952</c:v>
                </c:pt>
                <c:pt idx="1882">
                  <c:v>22939.019562230718</c:v>
                </c:pt>
                <c:pt idx="1883">
                  <c:v>22868.653824394209</c:v>
                </c:pt>
                <c:pt idx="1884">
                  <c:v>22798.538865776009</c:v>
                </c:pt>
                <c:pt idx="1885">
                  <c:v>22728.67366966249</c:v>
                </c:pt>
                <c:pt idx="1886">
                  <c:v>22659.057223954205</c:v>
                </c:pt>
                <c:pt idx="1887">
                  <c:v>22589.688521142878</c:v>
                </c:pt>
                <c:pt idx="1888">
                  <c:v>22520.566558288414</c:v>
                </c:pt>
                <c:pt idx="1889">
                  <c:v>22451.690336995856</c:v>
                </c:pt>
                <c:pt idx="1890">
                  <c:v>22383.058863392849</c:v>
                </c:pt>
                <c:pt idx="1891">
                  <c:v>22314.67114810671</c:v>
                </c:pt>
                <c:pt idx="1892">
                  <c:v>22246.526206242132</c:v>
                </c:pt>
                <c:pt idx="1893">
                  <c:v>22178.623057358691</c:v>
                </c:pt>
                <c:pt idx="1894">
                  <c:v>22110.960725448662</c:v>
                </c:pt>
                <c:pt idx="1895">
                  <c:v>22043.538238914643</c:v>
                </c:pt>
                <c:pt idx="1896">
                  <c:v>21976.354630547827</c:v>
                </c:pt>
                <c:pt idx="1897">
                  <c:v>21909.408937505894</c:v>
                </c:pt>
                <c:pt idx="1898">
                  <c:v>21842.700201291223</c:v>
                </c:pt>
                <c:pt idx="1899">
                  <c:v>21776.227467729321</c:v>
                </c:pt>
                <c:pt idx="1900">
                  <c:v>21709.989786947157</c:v>
                </c:pt>
                <c:pt idx="1901">
                  <c:v>21643.986213351891</c:v>
                </c:pt>
                <c:pt idx="1902">
                  <c:v>21578.215805609278</c:v>
                </c:pt>
                <c:pt idx="1903">
                  <c:v>21512.677626622757</c:v>
                </c:pt>
                <c:pt idx="1904">
                  <c:v>21447.370743512234</c:v>
                </c:pt>
                <c:pt idx="1905">
                  <c:v>21382.294227593007</c:v>
                </c:pt>
                <c:pt idx="1906">
                  <c:v>21317.447154355155</c:v>
                </c:pt>
                <c:pt idx="1907">
                  <c:v>21252.828603442485</c:v>
                </c:pt>
                <c:pt idx="1908">
                  <c:v>21188.437658632236</c:v>
                </c:pt>
                <c:pt idx="1909">
                  <c:v>21124.273407814289</c:v>
                </c:pt>
                <c:pt idx="1910">
                  <c:v>21060.334942970832</c:v>
                </c:pt>
                <c:pt idx="1911">
                  <c:v>20996.621360156187</c:v>
                </c:pt>
                <c:pt idx="1912">
                  <c:v>20933.131759476397</c:v>
                </c:pt>
                <c:pt idx="1913">
                  <c:v>20869.865245069424</c:v>
                </c:pt>
                <c:pt idx="1914">
                  <c:v>20806.820925084867</c:v>
                </c:pt>
                <c:pt idx="1915">
                  <c:v>20743.997911664363</c:v>
                </c:pt>
                <c:pt idx="1916">
                  <c:v>20681.395320921645</c:v>
                </c:pt>
                <c:pt idx="1917">
                  <c:v>20619.012272923097</c:v>
                </c:pt>
                <c:pt idx="1918">
                  <c:v>20556.84789166804</c:v>
                </c:pt>
                <c:pt idx="1919">
                  <c:v>20494.901305069299</c:v>
                </c:pt>
                <c:pt idx="1920">
                  <c:v>20433.171644933976</c:v>
                </c:pt>
                <c:pt idx="1921">
                  <c:v>20371.658046944242</c:v>
                </c:pt>
                <c:pt idx="1922">
                  <c:v>20310.359650638064</c:v>
                </c:pt>
                <c:pt idx="1923">
                  <c:v>20249.275599390316</c:v>
                </c:pt>
                <c:pt idx="1924">
                  <c:v>20188.40504039382</c:v>
                </c:pt>
                <c:pt idx="1925">
                  <c:v>20127.747124640489</c:v>
                </c:pt>
                <c:pt idx="1926">
                  <c:v>20067.301006902657</c:v>
                </c:pt>
                <c:pt idx="1927">
                  <c:v>20007.065845714656</c:v>
                </c:pt>
                <c:pt idx="1928">
                  <c:v>19947.040803353822</c:v>
                </c:pt>
                <c:pt idx="1929">
                  <c:v>19887.225045822608</c:v>
                </c:pt>
                <c:pt idx="1930">
                  <c:v>19827.617742829956</c:v>
                </c:pt>
                <c:pt idx="1931">
                  <c:v>19768.218067773218</c:v>
                </c:pt>
                <c:pt idx="1932">
                  <c:v>19709.025197719999</c:v>
                </c:pt>
                <c:pt idx="1933">
                  <c:v>19650.03831339004</c:v>
                </c:pt>
                <c:pt idx="1934">
                  <c:v>19591.256599137516</c:v>
                </c:pt>
                <c:pt idx="1935">
                  <c:v>19532.679242933031</c:v>
                </c:pt>
                <c:pt idx="1936">
                  <c:v>19474.305436345934</c:v>
                </c:pt>
                <c:pt idx="1937">
                  <c:v>19416.134374526755</c:v>
                </c:pt>
                <c:pt idx="1938">
                  <c:v>19358.165256189543</c:v>
                </c:pt>
                <c:pt idx="1939">
                  <c:v>19300.397283594521</c:v>
                </c:pt>
                <c:pt idx="1940">
                  <c:v>19242.829662530614</c:v>
                </c:pt>
                <c:pt idx="1941">
                  <c:v>19185.461602298488</c:v>
                </c:pt>
                <c:pt idx="1942">
                  <c:v>19128.292315692903</c:v>
                </c:pt>
                <c:pt idx="1943">
                  <c:v>19071.321018986011</c:v>
                </c:pt>
                <c:pt idx="1944">
                  <c:v>19014.54693191035</c:v>
                </c:pt>
                <c:pt idx="1945">
                  <c:v>18957.969277641707</c:v>
                </c:pt>
                <c:pt idx="1946">
                  <c:v>18901.587282782679</c:v>
                </c:pt>
                <c:pt idx="1947">
                  <c:v>18845.400177345484</c:v>
                </c:pt>
                <c:pt idx="1948">
                  <c:v>18789.407194735872</c:v>
                </c:pt>
                <c:pt idx="1949">
                  <c:v>18733.60757173608</c:v>
                </c:pt>
                <c:pt idx="1950">
                  <c:v>18678.000548488868</c:v>
                </c:pt>
                <c:pt idx="1951">
                  <c:v>18622.585368480752</c:v>
                </c:pt>
                <c:pt idx="1952">
                  <c:v>18567.361278525987</c:v>
                </c:pt>
                <c:pt idx="1953">
                  <c:v>18512.327528750255</c:v>
                </c:pt>
                <c:pt idx="1954">
                  <c:v>18457.483372574599</c:v>
                </c:pt>
                <c:pt idx="1955">
                  <c:v>18402.828066699414</c:v>
                </c:pt>
                <c:pt idx="1956">
                  <c:v>18348.360871088604</c:v>
                </c:pt>
                <c:pt idx="1957">
                  <c:v>18294.081048953562</c:v>
                </c:pt>
                <c:pt idx="1958">
                  <c:v>18239.987866737549</c:v>
                </c:pt>
                <c:pt idx="1959">
                  <c:v>18186.080594099967</c:v>
                </c:pt>
                <c:pt idx="1960">
                  <c:v>18132.358503900756</c:v>
                </c:pt>
                <c:pt idx="1961">
                  <c:v>18078.820872184926</c:v>
                </c:pt>
                <c:pt idx="1962">
                  <c:v>18025.466978167078</c:v>
                </c:pt>
                <c:pt idx="1963">
                  <c:v>17972.29610421613</c:v>
                </c:pt>
                <c:pt idx="1964">
                  <c:v>17919.307535839933</c:v>
                </c:pt>
                <c:pt idx="1965">
                  <c:v>17866.500561670258</c:v>
                </c:pt>
                <c:pt idx="1966">
                  <c:v>17813.874473447511</c:v>
                </c:pt>
                <c:pt idx="1967">
                  <c:v>17761.428566005856</c:v>
                </c:pt>
                <c:pt idx="1968">
                  <c:v>17709.162137258158</c:v>
                </c:pt>
                <c:pt idx="1969">
                  <c:v>17657.074488181221</c:v>
                </c:pt>
                <c:pt idx="1970">
                  <c:v>17605.16492280089</c:v>
                </c:pt>
                <c:pt idx="1971">
                  <c:v>17553.432748177456</c:v>
                </c:pt>
                <c:pt idx="1972">
                  <c:v>17501.877274390961</c:v>
                </c:pt>
                <c:pt idx="1973">
                  <c:v>17450.497814526712</c:v>
                </c:pt>
                <c:pt idx="1974">
                  <c:v>17399.29368466057</c:v>
                </c:pt>
                <c:pt idx="1975">
                  <c:v>17348.26420384493</c:v>
                </c:pt>
                <c:pt idx="1976">
                  <c:v>17297.408694094109</c:v>
                </c:pt>
                <c:pt idx="1977">
                  <c:v>17246.726480370166</c:v>
                </c:pt>
                <c:pt idx="1978">
                  <c:v>17196.216890568798</c:v>
                </c:pt>
                <c:pt idx="1979">
                  <c:v>17145.879255505144</c:v>
                </c:pt>
                <c:pt idx="1980">
                  <c:v>17095.712908899859</c:v>
                </c:pt>
                <c:pt idx="1981">
                  <c:v>17045.717187365099</c:v>
                </c:pt>
                <c:pt idx="1982">
                  <c:v>16995.891430390551</c:v>
                </c:pt>
                <c:pt idx="1983">
                  <c:v>16946.234980329889</c:v>
                </c:pt>
                <c:pt idx="1984">
                  <c:v>16896.747182386745</c:v>
                </c:pt>
                <c:pt idx="1985">
                  <c:v>16847.427384601255</c:v>
                </c:pt>
                <c:pt idx="1986">
                  <c:v>16798.274937836355</c:v>
                </c:pt>
                <c:pt idx="1987">
                  <c:v>16749.289195764504</c:v>
                </c:pt>
                <c:pt idx="1988">
                  <c:v>16700.469514853685</c:v>
                </c:pt>
                <c:pt idx="1989">
                  <c:v>16651.815254354697</c:v>
                </c:pt>
                <c:pt idx="1990">
                  <c:v>16603.325776287416</c:v>
                </c:pt>
                <c:pt idx="1991">
                  <c:v>16555.0004454277</c:v>
                </c:pt>
                <c:pt idx="1992">
                  <c:v>16506.838629294187</c:v>
                </c:pt>
                <c:pt idx="1993">
                  <c:v>16458.839698135191</c:v>
                </c:pt>
                <c:pt idx="1994">
                  <c:v>16411.003024915815</c:v>
                </c:pt>
                <c:pt idx="1995">
                  <c:v>16363.327985304682</c:v>
                </c:pt>
                <c:pt idx="1996">
                  <c:v>16315.813957661392</c:v>
                </c:pt>
                <c:pt idx="1997">
                  <c:v>16268.460323023448</c:v>
                </c:pt>
                <c:pt idx="1998">
                  <c:v>16221.266465093608</c:v>
                </c:pt>
                <c:pt idx="1999">
                  <c:v>16174.231770227128</c:v>
                </c:pt>
                <c:pt idx="2000">
                  <c:v>16127.355627419203</c:v>
                </c:pt>
                <c:pt idx="2001">
                  <c:v>16080.637428292368</c:v>
                </c:pt>
                <c:pt idx="2002">
                  <c:v>16034.076567083985</c:v>
                </c:pt>
                <c:pt idx="2003">
                  <c:v>15987.672440633874</c:v>
                </c:pt>
                <c:pt idx="2004">
                  <c:v>15941.424448371852</c:v>
                </c:pt>
                <c:pt idx="2005">
                  <c:v>15895.331992305515</c:v>
                </c:pt>
                <c:pt idx="2006">
                  <c:v>15849.394477007992</c:v>
                </c:pt>
                <c:pt idx="2007">
                  <c:v>15803.611309605705</c:v>
                </c:pt>
                <c:pt idx="2008">
                  <c:v>15757.981899766351</c:v>
                </c:pt>
                <c:pt idx="2009">
                  <c:v>15712.505659686789</c:v>
                </c:pt>
                <c:pt idx="2010">
                  <c:v>15667.182004081062</c:v>
                </c:pt>
                <c:pt idx="2011">
                  <c:v>15622.010350168437</c:v>
                </c:pt>
                <c:pt idx="2012">
                  <c:v>15576.990117661682</c:v>
                </c:pt>
                <c:pt idx="2013">
                  <c:v>15532.12072875515</c:v>
                </c:pt>
                <c:pt idx="2014">
                  <c:v>15487.401608112979</c:v>
                </c:pt>
                <c:pt idx="2015">
                  <c:v>15442.832182857588</c:v>
                </c:pt>
                <c:pt idx="2016">
                  <c:v>15398.411882557972</c:v>
                </c:pt>
                <c:pt idx="2017">
                  <c:v>15354.140139218091</c:v>
                </c:pt>
                <c:pt idx="2018">
                  <c:v>15310.016387265447</c:v>
                </c:pt>
                <c:pt idx="2019">
                  <c:v>15266.040063539655</c:v>
                </c:pt>
                <c:pt idx="2020">
                  <c:v>15222.210607280962</c:v>
                </c:pt>
                <c:pt idx="2021">
                  <c:v>15178.527460119058</c:v>
                </c:pt>
                <c:pt idx="2022">
                  <c:v>15134.990066061704</c:v>
                </c:pt>
                <c:pt idx="2023">
                  <c:v>15091.597871483622</c:v>
                </c:pt>
                <c:pt idx="2024">
                  <c:v>15048.3503251153</c:v>
                </c:pt>
                <c:pt idx="2025">
                  <c:v>15005.246878031892</c:v>
                </c:pt>
                <c:pt idx="2026">
                  <c:v>14962.286983642129</c:v>
                </c:pt>
                <c:pt idx="2027">
                  <c:v>14919.470097677575</c:v>
                </c:pt>
                <c:pt idx="2028">
                  <c:v>14876.795678181414</c:v>
                </c:pt>
                <c:pt idx="2029">
                  <c:v>14834.263185497764</c:v>
                </c:pt>
                <c:pt idx="2030">
                  <c:v>14791.872082260868</c:v>
                </c:pt>
                <c:pt idx="2031">
                  <c:v>14749.621833384301</c:v>
                </c:pt>
                <c:pt idx="2032">
                  <c:v>14707.511906050217</c:v>
                </c:pt>
                <c:pt idx="2033">
                  <c:v>14665.541769698828</c:v>
                </c:pt>
                <c:pt idx="2034">
                  <c:v>14623.710896017779</c:v>
                </c:pt>
                <c:pt idx="2035">
                  <c:v>14582.01875893155</c:v>
                </c:pt>
                <c:pt idx="2036">
                  <c:v>14540.464834591046</c:v>
                </c:pt>
                <c:pt idx="2037">
                  <c:v>14499.048601363211</c:v>
                </c:pt>
                <c:pt idx="2038">
                  <c:v>14457.769539820507</c:v>
                </c:pt>
                <c:pt idx="2039">
                  <c:v>14416.627132730779</c:v>
                </c:pt>
                <c:pt idx="2040">
                  <c:v>14375.620865046858</c:v>
                </c:pt>
                <c:pt idx="2041">
                  <c:v>14334.750223896428</c:v>
                </c:pt>
                <c:pt idx="2042">
                  <c:v>14294.014698571818</c:v>
                </c:pt>
                <c:pt idx="2043">
                  <c:v>14253.413780519933</c:v>
                </c:pt>
                <c:pt idx="2044">
                  <c:v>14212.946963332133</c:v>
                </c:pt>
                <c:pt idx="2045">
                  <c:v>14172.613742734356</c:v>
                </c:pt>
                <c:pt idx="2046">
                  <c:v>14132.413616576972</c:v>
                </c:pt>
                <c:pt idx="2047">
                  <c:v>14092.346084825111</c:v>
                </c:pt>
                <c:pt idx="2048">
                  <c:v>14052.410649548601</c:v>
                </c:pt>
                <c:pt idx="2049">
                  <c:v>14012.6068149123</c:v>
                </c:pt>
                <c:pt idx="2050">
                  <c:v>13972.934087166332</c:v>
                </c:pt>
                <c:pt idx="2051">
                  <c:v>13933.391974636263</c:v>
                </c:pt>
                <c:pt idx="2052">
                  <c:v>13893.979987713612</c:v>
                </c:pt>
                <c:pt idx="2053">
                  <c:v>13854.697638846197</c:v>
                </c:pt>
                <c:pt idx="2054">
                  <c:v>13815.544442528506</c:v>
                </c:pt>
                <c:pt idx="2055">
                  <c:v>13776.519915292225</c:v>
                </c:pt>
                <c:pt idx="2056">
                  <c:v>13737.623575696907</c:v>
                </c:pt>
                <c:pt idx="2057">
                  <c:v>13698.854944320352</c:v>
                </c:pt>
                <c:pt idx="2058">
                  <c:v>13660.213543749414</c:v>
                </c:pt>
                <c:pt idx="2059">
                  <c:v>13621.698898570588</c:v>
                </c:pt>
                <c:pt idx="2060">
                  <c:v>13583.310535360783</c:v>
                </c:pt>
                <c:pt idx="2061">
                  <c:v>13545.047982678132</c:v>
                </c:pt>
                <c:pt idx="2062">
                  <c:v>13506.910771052766</c:v>
                </c:pt>
                <c:pt idx="2063">
                  <c:v>13468.898432977667</c:v>
                </c:pt>
                <c:pt idx="2064">
                  <c:v>13431.0105028997</c:v>
                </c:pt>
                <c:pt idx="2065">
                  <c:v>13393.246517210449</c:v>
                </c:pt>
                <c:pt idx="2066">
                  <c:v>13355.60601423731</c:v>
                </c:pt>
                <c:pt idx="2067">
                  <c:v>13318.088534234545</c:v>
                </c:pt>
                <c:pt idx="2068">
                  <c:v>13280.693619374322</c:v>
                </c:pt>
                <c:pt idx="2069">
                  <c:v>13243.420813737945</c:v>
                </c:pt>
                <c:pt idx="2070">
                  <c:v>13206.269663306979</c:v>
                </c:pt>
                <c:pt idx="2071">
                  <c:v>13169.239715954527</c:v>
                </c:pt>
                <c:pt idx="2072">
                  <c:v>13132.330521436468</c:v>
                </c:pt>
                <c:pt idx="2073">
                  <c:v>13095.541631382868</c:v>
                </c:pt>
                <c:pt idx="2074">
                  <c:v>13058.872599289227</c:v>
                </c:pt>
                <c:pt idx="2075">
                  <c:v>13022.322980508025</c:v>
                </c:pt>
                <c:pt idx="2076">
                  <c:v>12985.892332240041</c:v>
                </c:pt>
                <c:pt idx="2077">
                  <c:v>12949.580213525975</c:v>
                </c:pt>
                <c:pt idx="2078">
                  <c:v>12913.386185237878</c:v>
                </c:pt>
                <c:pt idx="2079">
                  <c:v>12877.309810070848</c:v>
                </c:pt>
                <c:pt idx="2080">
                  <c:v>12841.350652534575</c:v>
                </c:pt>
                <c:pt idx="2081">
                  <c:v>12805.508278945017</c:v>
                </c:pt>
                <c:pt idx="2082">
                  <c:v>12769.782257416167</c:v>
                </c:pt>
                <c:pt idx="2083">
                  <c:v>12734.172157851712</c:v>
                </c:pt>
                <c:pt idx="2084">
                  <c:v>12698.677551936938</c:v>
                </c:pt>
                <c:pt idx="2085">
                  <c:v>12663.298013130468</c:v>
                </c:pt>
                <c:pt idx="2086">
                  <c:v>12628.033116656188</c:v>
                </c:pt>
                <c:pt idx="2087">
                  <c:v>12592.882439495163</c:v>
                </c:pt>
                <c:pt idx="2088">
                  <c:v>12557.845560377587</c:v>
                </c:pt>
                <c:pt idx="2089">
                  <c:v>12522.922059774744</c:v>
                </c:pt>
                <c:pt idx="2090">
                  <c:v>12488.111519891088</c:v>
                </c:pt>
                <c:pt idx="2091">
                  <c:v>12453.413524656329</c:v>
                </c:pt>
                <c:pt idx="2092">
                  <c:v>12418.827659717512</c:v>
                </c:pt>
                <c:pt idx="2093">
                  <c:v>12384.353512431242</c:v>
                </c:pt>
                <c:pt idx="2094">
                  <c:v>12349.99067185573</c:v>
                </c:pt>
                <c:pt idx="2095">
                  <c:v>12315.73872874323</c:v>
                </c:pt>
                <c:pt idx="2096">
                  <c:v>12281.597275532138</c:v>
                </c:pt>
                <c:pt idx="2097">
                  <c:v>12247.565906339411</c:v>
                </c:pt>
                <c:pt idx="2098">
                  <c:v>12213.644216952907</c:v>
                </c:pt>
                <c:pt idx="2099">
                  <c:v>12179.831804823685</c:v>
                </c:pt>
                <c:pt idx="2100">
                  <c:v>12146.128269058532</c:v>
                </c:pt>
                <c:pt idx="2101">
                  <c:v>12112.533210412401</c:v>
                </c:pt>
                <c:pt idx="2102">
                  <c:v>12079.046231280885</c:v>
                </c:pt>
                <c:pt idx="2103">
                  <c:v>12045.666935692785</c:v>
                </c:pt>
                <c:pt idx="2104">
                  <c:v>12012.394929302673</c:v>
                </c:pt>
                <c:pt idx="2105">
                  <c:v>11979.229819383492</c:v>
                </c:pt>
                <c:pt idx="2106">
                  <c:v>11946.171214819276</c:v>
                </c:pt>
                <c:pt idx="2107">
                  <c:v>11913.218726097708</c:v>
                </c:pt>
                <c:pt idx="2108">
                  <c:v>11880.371965302964</c:v>
                </c:pt>
                <c:pt idx="2109">
                  <c:v>11847.630546108441</c:v>
                </c:pt>
                <c:pt idx="2110">
                  <c:v>11814.994083769467</c:v>
                </c:pt>
                <c:pt idx="2111">
                  <c:v>11782.462195116314</c:v>
                </c:pt>
                <c:pt idx="2112">
                  <c:v>11750.034498546867</c:v>
                </c:pt>
                <c:pt idx="2113">
                  <c:v>11717.710614019628</c:v>
                </c:pt>
                <c:pt idx="2114">
                  <c:v>11685.490163046627</c:v>
                </c:pt>
                <c:pt idx="2115">
                  <c:v>11653.37276868649</c:v>
                </c:pt>
                <c:pt idx="2116">
                  <c:v>11621.358055537246</c:v>
                </c:pt>
                <c:pt idx="2117">
                  <c:v>11589.445649729549</c:v>
                </c:pt>
                <c:pt idx="2118">
                  <c:v>11557.635178919698</c:v>
                </c:pt>
                <c:pt idx="2119">
                  <c:v>11525.926272282695</c:v>
                </c:pt>
                <c:pt idx="2120">
                  <c:v>11494.31856050545</c:v>
                </c:pt>
                <c:pt idx="2121">
                  <c:v>11462.81167577996</c:v>
                </c:pt>
                <c:pt idx="2122">
                  <c:v>11431.405251796486</c:v>
                </c:pt>
                <c:pt idx="2123">
                  <c:v>11400.098923736821</c:v>
                </c:pt>
                <c:pt idx="2124">
                  <c:v>11368.892328267561</c:v>
                </c:pt>
                <c:pt idx="2125">
                  <c:v>11337.785103533424</c:v>
                </c:pt>
                <c:pt idx="2126">
                  <c:v>11306.776889150622</c:v>
                </c:pt>
                <c:pt idx="2127">
                  <c:v>11275.867326200121</c:v>
                </c:pt>
                <c:pt idx="2128">
                  <c:v>11245.056057221243</c:v>
                </c:pt>
                <c:pt idx="2129">
                  <c:v>11214.342726204924</c:v>
                </c:pt>
                <c:pt idx="2130">
                  <c:v>11183.726978587325</c:v>
                </c:pt>
                <c:pt idx="2131">
                  <c:v>11153.208461243255</c:v>
                </c:pt>
                <c:pt idx="2132">
                  <c:v>11122.786822479744</c:v>
                </c:pt>
                <c:pt idx="2133">
                  <c:v>11092.461712029648</c:v>
                </c:pt>
                <c:pt idx="2134">
                  <c:v>11062.23278104515</c:v>
                </c:pt>
                <c:pt idx="2135">
                  <c:v>11032.099682091486</c:v>
                </c:pt>
                <c:pt idx="2136">
                  <c:v>11002.062069140622</c:v>
                </c:pt>
                <c:pt idx="2137">
                  <c:v>10972.119597564873</c:v>
                </c:pt>
                <c:pt idx="2138">
                  <c:v>10942.27192413067</c:v>
                </c:pt>
                <c:pt idx="2139">
                  <c:v>10912.51870699233</c:v>
                </c:pt>
                <c:pt idx="2140">
                  <c:v>10882.859605685799</c:v>
                </c:pt>
                <c:pt idx="2141">
                  <c:v>10853.294281122608</c:v>
                </c:pt>
                <c:pt idx="2142">
                  <c:v>10823.822395583447</c:v>
                </c:pt>
                <c:pt idx="2143">
                  <c:v>10794.443612712432</c:v>
                </c:pt>
                <c:pt idx="2144">
                  <c:v>10765.157597510597</c:v>
                </c:pt>
                <c:pt idx="2145">
                  <c:v>10735.964016330166</c:v>
                </c:pt>
                <c:pt idx="2146">
                  <c:v>10706.862536868361</c:v>
                </c:pt>
                <c:pt idx="2147">
                  <c:v>10677.852828161429</c:v>
                </c:pt>
                <c:pt idx="2148">
                  <c:v>10648.934560578677</c:v>
                </c:pt>
                <c:pt idx="2149">
                  <c:v>10620.10740581651</c:v>
                </c:pt>
                <c:pt idx="2150">
                  <c:v>10591.371036892571</c:v>
                </c:pt>
                <c:pt idx="2151">
                  <c:v>10562.725128139795</c:v>
                </c:pt>
                <c:pt idx="2152">
                  <c:v>10534.169355200585</c:v>
                </c:pt>
                <c:pt idx="2153">
                  <c:v>10505.703395020982</c:v>
                </c:pt>
                <c:pt idx="2154">
                  <c:v>10477.326925844838</c:v>
                </c:pt>
                <c:pt idx="2155">
                  <c:v>10449.039627208129</c:v>
                </c:pt>
                <c:pt idx="2156">
                  <c:v>10420.841179933042</c:v>
                </c:pt>
                <c:pt idx="2157">
                  <c:v>10392.731266122517</c:v>
                </c:pt>
                <c:pt idx="2158">
                  <c:v>10364.709569154253</c:v>
                </c:pt>
                <c:pt idx="2159">
                  <c:v>10336.775773675323</c:v>
                </c:pt>
                <c:pt idx="2160">
                  <c:v>10308.929565596412</c:v>
                </c:pt>
                <c:pt idx="2161">
                  <c:v>10281.17063208617</c:v>
                </c:pt>
                <c:pt idx="2162">
                  <c:v>10253.498661565773</c:v>
                </c:pt>
                <c:pt idx="2163">
                  <c:v>10225.913343703211</c:v>
                </c:pt>
                <c:pt idx="2164">
                  <c:v>10198.414369407921</c:v>
                </c:pt>
                <c:pt idx="2165">
                  <c:v>10171.001430825174</c:v>
                </c:pt>
                <c:pt idx="2166">
                  <c:v>10143.674221330661</c:v>
                </c:pt>
                <c:pt idx="2167">
                  <c:v>10116.432435525017</c:v>
                </c:pt>
                <c:pt idx="2168">
                  <c:v>10089.275769228469</c:v>
                </c:pt>
                <c:pt idx="2169">
                  <c:v>10062.203919475351</c:v>
                </c:pt>
                <c:pt idx="2170">
                  <c:v>10035.216584508828</c:v>
                </c:pt>
                <c:pt idx="2171">
                  <c:v>10008.313463775497</c:v>
                </c:pt>
                <c:pt idx="2172">
                  <c:v>9981.4942579200942</c:v>
                </c:pt>
                <c:pt idx="2173">
                  <c:v>9954.758668780225</c:v>
                </c:pt>
                <c:pt idx="2174">
                  <c:v>9928.106399381084</c:v>
                </c:pt>
                <c:pt idx="2175">
                  <c:v>9901.537153930225</c:v>
                </c:pt>
                <c:pt idx="2176">
                  <c:v>9875.0506378123373</c:v>
                </c:pt>
                <c:pt idx="2177">
                  <c:v>9848.6465575840684</c:v>
                </c:pt>
                <c:pt idx="2178">
                  <c:v>9822.3246209688659</c:v>
                </c:pt>
                <c:pt idx="2179">
                  <c:v>9796.0845368518931</c:v>
                </c:pt>
                <c:pt idx="2180">
                  <c:v>9769.9260152747611</c:v>
                </c:pt>
                <c:pt idx="2181">
                  <c:v>9743.8487674306889</c:v>
                </c:pt>
                <c:pt idx="2182">
                  <c:v>9717.8525056591498</c:v>
                </c:pt>
                <c:pt idx="2183">
                  <c:v>9691.9369434411146</c:v>
                </c:pt>
                <c:pt idx="2184">
                  <c:v>9666.1017953938608</c:v>
                </c:pt>
                <c:pt idx="2185">
                  <c:v>9640.3467772659951</c:v>
                </c:pt>
                <c:pt idx="2186">
                  <c:v>9614.6716059325827</c:v>
                </c:pt>
                <c:pt idx="2187">
                  <c:v>9589.0759993901156</c:v>
                </c:pt>
                <c:pt idx="2188">
                  <c:v>9563.5596767516708</c:v>
                </c:pt>
                <c:pt idx="2189">
                  <c:v>9538.122358241937</c:v>
                </c:pt>
                <c:pt idx="2190">
                  <c:v>9512.7637651923797</c:v>
                </c:pt>
                <c:pt idx="2191">
                  <c:v>9487.4836200364171</c:v>
                </c:pt>
                <c:pt idx="2192">
                  <c:v>9462.2816463045965</c:v>
                </c:pt>
                <c:pt idx="2193">
                  <c:v>9437.157568619732</c:v>
                </c:pt>
                <c:pt idx="2194">
                  <c:v>9412.1111126921896</c:v>
                </c:pt>
                <c:pt idx="2195">
                  <c:v>9387.1420053151396</c:v>
                </c:pt>
                <c:pt idx="2196">
                  <c:v>9362.2499743597164</c:v>
                </c:pt>
                <c:pt idx="2197">
                  <c:v>9337.4347487705054</c:v>
                </c:pt>
                <c:pt idx="2198">
                  <c:v>9312.6960585606357</c:v>
                </c:pt>
                <c:pt idx="2199">
                  <c:v>9288.033634807307</c:v>
                </c:pt>
                <c:pt idx="2200">
                  <c:v>9263.4472096470217</c:v>
                </c:pt>
                <c:pt idx="2201">
                  <c:v>9238.936516271011</c:v>
                </c:pt>
                <c:pt idx="2202">
                  <c:v>9214.5012889206373</c:v>
                </c:pt>
                <c:pt idx="2203">
                  <c:v>9190.1412628828202</c:v>
                </c:pt>
                <c:pt idx="2204">
                  <c:v>9165.8561744854269</c:v>
                </c:pt>
                <c:pt idx="2205">
                  <c:v>9141.6457610929301</c:v>
                </c:pt>
                <c:pt idx="2206">
                  <c:v>9117.5097611015772</c:v>
                </c:pt>
                <c:pt idx="2207">
                  <c:v>9093.4479139351952</c:v>
                </c:pt>
                <c:pt idx="2208">
                  <c:v>9069.4599600406</c:v>
                </c:pt>
                <c:pt idx="2209">
                  <c:v>9045.5456408831651</c:v>
                </c:pt>
                <c:pt idx="2210">
                  <c:v>9021.7046989423343</c:v>
                </c:pt>
                <c:pt idx="2211">
                  <c:v>8997.936877707345</c:v>
                </c:pt>
                <c:pt idx="2212">
                  <c:v>8974.2419216727449</c:v>
                </c:pt>
                <c:pt idx="2213">
                  <c:v>8950.6195763340529</c:v>
                </c:pt>
                <c:pt idx="2214">
                  <c:v>8927.0695881834617</c:v>
                </c:pt>
                <c:pt idx="2215">
                  <c:v>8903.5917047054372</c:v>
                </c:pt>
                <c:pt idx="2216">
                  <c:v>8880.1856743725002</c:v>
                </c:pt>
                <c:pt idx="2217">
                  <c:v>8856.8512466408811</c:v>
                </c:pt>
                <c:pt idx="2218">
                  <c:v>8833.5881719463032</c:v>
                </c:pt>
                <c:pt idx="2219">
                  <c:v>8810.3962016997302</c:v>
                </c:pt>
                <c:pt idx="2220">
                  <c:v>8787.2750882831442</c:v>
                </c:pt>
                <c:pt idx="2221">
                  <c:v>8764.2245850453528</c:v>
                </c:pt>
                <c:pt idx="2222">
                  <c:v>8741.2444462977837</c:v>
                </c:pt>
                <c:pt idx="2223">
                  <c:v>8718.3344273103721</c:v>
                </c:pt>
                <c:pt idx="2224">
                  <c:v>8695.4942843073659</c:v>
                </c:pt>
                <c:pt idx="2225">
                  <c:v>8672.7237744632821</c:v>
                </c:pt>
                <c:pt idx="2226">
                  <c:v>8650.0226558987069</c:v>
                </c:pt>
                <c:pt idx="2227">
                  <c:v>8627.3906876762831</c:v>
                </c:pt>
                <c:pt idx="2228">
                  <c:v>8604.8276297966731</c:v>
                </c:pt>
                <c:pt idx="2229">
                  <c:v>8582.3332431944291</c:v>
                </c:pt>
                <c:pt idx="2230">
                  <c:v>8559.9072897339847</c:v>
                </c:pt>
                <c:pt idx="2231">
                  <c:v>8537.5495322057868</c:v>
                </c:pt>
                <c:pt idx="2232">
                  <c:v>8515.259734322075</c:v>
                </c:pt>
                <c:pt idx="2233">
                  <c:v>8493.0376607131511</c:v>
                </c:pt>
                <c:pt idx="2234">
                  <c:v>8470.8830769232518</c:v>
                </c:pt>
                <c:pt idx="2235">
                  <c:v>8448.7957494067341</c:v>
                </c:pt>
                <c:pt idx="2236">
                  <c:v>8426.7754455240884</c:v>
                </c:pt>
                <c:pt idx="2237">
                  <c:v>8404.8219335380818</c:v>
                </c:pt>
                <c:pt idx="2238">
                  <c:v>8382.9349826099151</c:v>
                </c:pt>
                <c:pt idx="2239">
                  <c:v>8361.1143627952933</c:v>
                </c:pt>
                <c:pt idx="2240">
                  <c:v>8339.3598450406025</c:v>
                </c:pt>
                <c:pt idx="2241">
                  <c:v>8317.6712011791988</c:v>
                </c:pt>
                <c:pt idx="2242">
                  <c:v>8296.0482039274211</c:v>
                </c:pt>
                <c:pt idx="2243">
                  <c:v>8274.4906268809755</c:v>
                </c:pt>
                <c:pt idx="2244">
                  <c:v>8252.9982445110891</c:v>
                </c:pt>
                <c:pt idx="2245">
                  <c:v>8231.570832160709</c:v>
                </c:pt>
                <c:pt idx="2246">
                  <c:v>8210.2081660409222</c:v>
                </c:pt>
                <c:pt idx="2247">
                  <c:v>8188.9100232270812</c:v>
                </c:pt>
                <c:pt idx="2248">
                  <c:v>8167.6761816552262</c:v>
                </c:pt>
                <c:pt idx="2249">
                  <c:v>8146.5064201183422</c:v>
                </c:pt>
                <c:pt idx="2250">
                  <c:v>8125.4005182627125</c:v>
                </c:pt>
                <c:pt idx="2251">
                  <c:v>8104.3582565842835</c:v>
                </c:pt>
                <c:pt idx="2252">
                  <c:v>8083.3794164250294</c:v>
                </c:pt>
                <c:pt idx="2253">
                  <c:v>8062.4637799693355</c:v>
                </c:pt>
                <c:pt idx="2254">
                  <c:v>8041.6111302404224</c:v>
                </c:pt>
                <c:pt idx="2255">
                  <c:v>8020.8212510967423</c:v>
                </c:pt>
                <c:pt idx="2256">
                  <c:v>8000.0939272284486</c:v>
                </c:pt>
                <c:pt idx="2257">
                  <c:v>7979.4289441538431</c:v>
                </c:pt>
                <c:pt idx="2258">
                  <c:v>7958.826088215832</c:v>
                </c:pt>
                <c:pt idx="2259">
                  <c:v>7938.2851465784252</c:v>
                </c:pt>
                <c:pt idx="2260">
                  <c:v>7917.8059072232691</c:v>
                </c:pt>
                <c:pt idx="2261">
                  <c:v>7897.3881589461289</c:v>
                </c:pt>
                <c:pt idx="2262">
                  <c:v>7877.0316913534434</c:v>
                </c:pt>
                <c:pt idx="2263">
                  <c:v>7856.7362948588752</c:v>
                </c:pt>
                <c:pt idx="2264">
                  <c:v>7836.5017606798847</c:v>
                </c:pt>
                <c:pt idx="2265">
                  <c:v>7816.3278808343375</c:v>
                </c:pt>
                <c:pt idx="2266">
                  <c:v>7796.2144481370769</c:v>
                </c:pt>
                <c:pt idx="2267">
                  <c:v>7776.1612561965403</c:v>
                </c:pt>
                <c:pt idx="2268">
                  <c:v>7756.1680994114222</c:v>
                </c:pt>
                <c:pt idx="2269">
                  <c:v>7736.2347729672665</c:v>
                </c:pt>
                <c:pt idx="2270">
                  <c:v>7716.3610728332505</c:v>
                </c:pt>
                <c:pt idx="2271">
                  <c:v>7696.5467957587252</c:v>
                </c:pt>
                <c:pt idx="2272">
                  <c:v>7676.7917392699828</c:v>
                </c:pt>
                <c:pt idx="2273">
                  <c:v>7657.0957016669745</c:v>
                </c:pt>
                <c:pt idx="2274">
                  <c:v>7637.4584820199907</c:v>
                </c:pt>
                <c:pt idx="2275">
                  <c:v>7617.8798801664825</c:v>
                </c:pt>
                <c:pt idx="2276">
                  <c:v>7598.3596967077392</c:v>
                </c:pt>
                <c:pt idx="2277">
                  <c:v>7578.8977330056705</c:v>
                </c:pt>
                <c:pt idx="2278">
                  <c:v>7559.4937911796615</c:v>
                </c:pt>
                <c:pt idx="2279">
                  <c:v>7540.147674103303</c:v>
                </c:pt>
                <c:pt idx="2280">
                  <c:v>7520.859185401222</c:v>
                </c:pt>
                <c:pt idx="2281">
                  <c:v>7501.6281294459541</c:v>
                </c:pt>
                <c:pt idx="2282">
                  <c:v>7482.4543113547015</c:v>
                </c:pt>
                <c:pt idx="2283">
                  <c:v>7463.3375369863325</c:v>
                </c:pt>
                <c:pt idx="2284">
                  <c:v>7444.2776129381118</c:v>
                </c:pt>
                <c:pt idx="2285">
                  <c:v>7425.2743465426975</c:v>
                </c:pt>
                <c:pt idx="2286">
                  <c:v>7406.3275458649341</c:v>
                </c:pt>
                <c:pt idx="2287">
                  <c:v>7387.4370196989075</c:v>
                </c:pt>
                <c:pt idx="2288">
                  <c:v>7368.6025775647649</c:v>
                </c:pt>
                <c:pt idx="2289">
                  <c:v>7349.8240297057409</c:v>
                </c:pt>
                <c:pt idx="2290">
                  <c:v>7331.1011870850298</c:v>
                </c:pt>
                <c:pt idx="2291">
                  <c:v>7312.4338613828477</c:v>
                </c:pt>
                <c:pt idx="2292">
                  <c:v>7293.8218649934033</c:v>
                </c:pt>
                <c:pt idx="2293">
                  <c:v>7275.265011021841</c:v>
                </c:pt>
                <c:pt idx="2294">
                  <c:v>7256.7631132812994</c:v>
                </c:pt>
                <c:pt idx="2295">
                  <c:v>7238.3159862899793</c:v>
                </c:pt>
                <c:pt idx="2296">
                  <c:v>7219.9234452680985</c:v>
                </c:pt>
                <c:pt idx="2297">
                  <c:v>7201.585306135039</c:v>
                </c:pt>
                <c:pt idx="2298">
                  <c:v>7183.3013855063582</c:v>
                </c:pt>
                <c:pt idx="2299">
                  <c:v>7165.0715006908904</c:v>
                </c:pt>
                <c:pt idx="2300">
                  <c:v>7146.8954696878618</c:v>
                </c:pt>
                <c:pt idx="2301">
                  <c:v>7128.7731111839648</c:v>
                </c:pt>
                <c:pt idx="2302">
                  <c:v>7110.7042445505149</c:v>
                </c:pt>
                <c:pt idx="2303">
                  <c:v>7092.6886898405728</c:v>
                </c:pt>
                <c:pt idx="2304">
                  <c:v>7074.7262677861045</c:v>
                </c:pt>
                <c:pt idx="2305">
                  <c:v>7056.8167997951341</c:v>
                </c:pt>
                <c:pt idx="2306">
                  <c:v>7038.9601079489112</c:v>
                </c:pt>
                <c:pt idx="2307">
                  <c:v>7021.1560149991537</c:v>
                </c:pt>
                <c:pt idx="2308">
                  <c:v>7003.4043443651635</c:v>
                </c:pt>
                <c:pt idx="2309">
                  <c:v>6985.7049201311129</c:v>
                </c:pt>
                <c:pt idx="2310">
                  <c:v>6968.0575670432327</c:v>
                </c:pt>
                <c:pt idx="2311">
                  <c:v>6950.4621105070973</c:v>
                </c:pt>
                <c:pt idx="2312">
                  <c:v>6932.9183765848184</c:v>
                </c:pt>
                <c:pt idx="2313">
                  <c:v>6915.4261919923574</c:v>
                </c:pt>
                <c:pt idx="2314">
                  <c:v>6897.9853840967799</c:v>
                </c:pt>
                <c:pt idx="2315">
                  <c:v>6880.5957809135589</c:v>
                </c:pt>
                <c:pt idx="2316">
                  <c:v>6863.2572111038544</c:v>
                </c:pt>
                <c:pt idx="2317">
                  <c:v>6845.9695039718708</c:v>
                </c:pt>
                <c:pt idx="2318">
                  <c:v>6828.7324894621324</c:v>
                </c:pt>
                <c:pt idx="2319">
                  <c:v>6811.5459981568911</c:v>
                </c:pt>
                <c:pt idx="2320">
                  <c:v>6794.4098612733851</c:v>
                </c:pt>
                <c:pt idx="2321">
                  <c:v>6777.3239106613046</c:v>
                </c:pt>
                <c:pt idx="2322">
                  <c:v>6760.287978800071</c:v>
                </c:pt>
                <c:pt idx="2323">
                  <c:v>6743.3018987963214</c:v>
                </c:pt>
                <c:pt idx="2324">
                  <c:v>6726.365504381225</c:v>
                </c:pt>
                <c:pt idx="2325">
                  <c:v>6709.4786299079124</c:v>
                </c:pt>
                <c:pt idx="2326">
                  <c:v>6692.6411103489609</c:v>
                </c:pt>
                <c:pt idx="2327">
                  <c:v>6675.8527812937573</c:v>
                </c:pt>
                <c:pt idx="2328">
                  <c:v>6659.1134789459584</c:v>
                </c:pt>
                <c:pt idx="2329">
                  <c:v>6642.4230401209807</c:v>
                </c:pt>
                <c:pt idx="2330">
                  <c:v>6625.7813022434575</c:v>
                </c:pt>
                <c:pt idx="2331">
                  <c:v>6609.1881033446825</c:v>
                </c:pt>
                <c:pt idx="2332">
                  <c:v>6592.6432820601403</c:v>
                </c:pt>
                <c:pt idx="2333">
                  <c:v>6576.1466776270345</c:v>
                </c:pt>
                <c:pt idx="2334">
                  <c:v>6559.6981298817154</c:v>
                </c:pt>
                <c:pt idx="2335">
                  <c:v>6543.2974792573032</c:v>
                </c:pt>
                <c:pt idx="2336">
                  <c:v>6526.9445667811906</c:v>
                </c:pt>
                <c:pt idx="2337">
                  <c:v>6510.6392340725452</c:v>
                </c:pt>
                <c:pt idx="2338">
                  <c:v>6494.3813233399414</c:v>
                </c:pt>
                <c:pt idx="2339">
                  <c:v>6478.1706773788874</c:v>
                </c:pt>
                <c:pt idx="2340">
                  <c:v>6462.0071395694358</c:v>
                </c:pt>
                <c:pt idx="2341">
                  <c:v>6445.8905538737154</c:v>
                </c:pt>
                <c:pt idx="2342">
                  <c:v>6429.8207648336383</c:v>
                </c:pt>
                <c:pt idx="2343">
                  <c:v>6413.7976175684071</c:v>
                </c:pt>
                <c:pt idx="2344">
                  <c:v>6397.8209577722228</c:v>
                </c:pt>
                <c:pt idx="2345">
                  <c:v>6381.8906317118681</c:v>
                </c:pt>
                <c:pt idx="2346">
                  <c:v>6366.0064862243507</c:v>
                </c:pt>
                <c:pt idx="2347">
                  <c:v>6350.1683687146324</c:v>
                </c:pt>
                <c:pt idx="2348">
                  <c:v>6334.3761271532157</c:v>
                </c:pt>
                <c:pt idx="2349">
                  <c:v>6318.6296100738518</c:v>
                </c:pt>
                <c:pt idx="2350">
                  <c:v>6302.9286665712179</c:v>
                </c:pt>
                <c:pt idx="2351">
                  <c:v>6287.2731462986685</c:v>
                </c:pt>
                <c:pt idx="2352">
                  <c:v>6271.6628994658886</c:v>
                </c:pt>
                <c:pt idx="2353">
                  <c:v>6256.0977768365919</c:v>
                </c:pt>
                <c:pt idx="2354">
                  <c:v>6240.5776297263501</c:v>
                </c:pt>
                <c:pt idx="2355">
                  <c:v>6225.1023100002431</c:v>
                </c:pt>
                <c:pt idx="2356">
                  <c:v>6209.6716700706183</c:v>
                </c:pt>
                <c:pt idx="2357">
                  <c:v>6194.2855628948919</c:v>
                </c:pt>
                <c:pt idx="2358">
                  <c:v>6178.9438419733015</c:v>
                </c:pt>
                <c:pt idx="2359">
                  <c:v>6163.6463613466758</c:v>
                </c:pt>
                <c:pt idx="2360">
                  <c:v>6148.3929755942554</c:v>
                </c:pt>
                <c:pt idx="2361">
                  <c:v>6133.1835398314252</c:v>
                </c:pt>
                <c:pt idx="2362">
                  <c:v>6118.0179097076025</c:v>
                </c:pt>
                <c:pt idx="2363">
                  <c:v>6102.89594140402</c:v>
                </c:pt>
                <c:pt idx="2364">
                  <c:v>6087.8174916315502</c:v>
                </c:pt>
                <c:pt idx="2365">
                  <c:v>6072.7824176285485</c:v>
                </c:pt>
                <c:pt idx="2366">
                  <c:v>6057.7905771587584</c:v>
                </c:pt>
                <c:pt idx="2367">
                  <c:v>6042.8418285090547</c:v>
                </c:pt>
                <c:pt idx="2368">
                  <c:v>6027.9360304873944</c:v>
                </c:pt>
                <c:pt idx="2369">
                  <c:v>6013.0730424207122</c:v>
                </c:pt>
                <c:pt idx="2370">
                  <c:v>5998.2527241527432</c:v>
                </c:pt>
                <c:pt idx="2371">
                  <c:v>5983.474936041951</c:v>
                </c:pt>
                <c:pt idx="2372">
                  <c:v>5968.7395389594321</c:v>
                </c:pt>
                <c:pt idx="2373">
                  <c:v>5954.0463942868428</c:v>
                </c:pt>
                <c:pt idx="2374">
                  <c:v>5939.3953639143037</c:v>
                </c:pt>
                <c:pt idx="2375">
                  <c:v>5924.7863102383453</c:v>
                </c:pt>
                <c:pt idx="2376">
                  <c:v>5910.2190961598581</c:v>
                </c:pt>
                <c:pt idx="2377">
                  <c:v>5895.6935850820046</c:v>
                </c:pt>
                <c:pt idx="2378">
                  <c:v>5881.2096409082487</c:v>
                </c:pt>
                <c:pt idx="2379">
                  <c:v>5866.7671280402756</c:v>
                </c:pt>
                <c:pt idx="2380">
                  <c:v>5852.3659113759832</c:v>
                </c:pt>
                <c:pt idx="2381">
                  <c:v>5838.0058563074572</c:v>
                </c:pt>
                <c:pt idx="2382">
                  <c:v>5823.6868287190255</c:v>
                </c:pt>
                <c:pt idx="2383">
                  <c:v>5809.4086949851744</c:v>
                </c:pt>
                <c:pt idx="2384">
                  <c:v>5795.1713219686444</c:v>
                </c:pt>
                <c:pt idx="2385">
                  <c:v>5780.974577018409</c:v>
                </c:pt>
                <c:pt idx="2386">
                  <c:v>5766.8183279677341</c:v>
                </c:pt>
                <c:pt idx="2387">
                  <c:v>5752.7024431322025</c:v>
                </c:pt>
                <c:pt idx="2388">
                  <c:v>5738.6267913077454</c:v>
                </c:pt>
                <c:pt idx="2389">
                  <c:v>5724.591241768755</c:v>
                </c:pt>
                <c:pt idx="2390">
                  <c:v>5710.5956642661031</c:v>
                </c:pt>
                <c:pt idx="2391">
                  <c:v>5696.6399290252466</c:v>
                </c:pt>
                <c:pt idx="2392">
                  <c:v>5682.7239067442879</c:v>
                </c:pt>
                <c:pt idx="2393">
                  <c:v>5668.8474685920864</c:v>
                </c:pt>
                <c:pt idx="2394">
                  <c:v>5655.010486206359</c:v>
                </c:pt>
                <c:pt idx="2395">
                  <c:v>5641.2128316917833</c:v>
                </c:pt>
                <c:pt idx="2396">
                  <c:v>5627.4543776180872</c:v>
                </c:pt>
                <c:pt idx="2397">
                  <c:v>5613.7349970182659</c:v>
                </c:pt>
                <c:pt idx="2398">
                  <c:v>5600.0545633866304</c:v>
                </c:pt>
                <c:pt idx="2399">
                  <c:v>5586.4129506769432</c:v>
                </c:pt>
                <c:pt idx="2400">
                  <c:v>5572.8100333006414</c:v>
                </c:pt>
                <c:pt idx="2401">
                  <c:v>5559.2456861249511</c:v>
                </c:pt>
                <c:pt idx="2402">
                  <c:v>5545.7197844710554</c:v>
                </c:pt>
                <c:pt idx="2403">
                  <c:v>5532.2322041122825</c:v>
                </c:pt>
                <c:pt idx="2404">
                  <c:v>5518.7828212722698</c:v>
                </c:pt>
                <c:pt idx="2405">
                  <c:v>5505.37151262318</c:v>
                </c:pt>
                <c:pt idx="2406">
                  <c:v>5491.9981552839045</c:v>
                </c:pt>
                <c:pt idx="2407">
                  <c:v>5478.6626268182317</c:v>
                </c:pt>
                <c:pt idx="2408">
                  <c:v>5465.3648052330855</c:v>
                </c:pt>
                <c:pt idx="2409">
                  <c:v>5452.1045689767652</c:v>
                </c:pt>
                <c:pt idx="2410">
                  <c:v>5438.8817969371667</c:v>
                </c:pt>
                <c:pt idx="2411">
                  <c:v>5425.6963684399943</c:v>
                </c:pt>
                <c:pt idx="2412">
                  <c:v>5412.5481632470364</c:v>
                </c:pt>
                <c:pt idx="2413">
                  <c:v>5399.4370615544294</c:v>
                </c:pt>
                <c:pt idx="2414">
                  <c:v>5386.3629439908837</c:v>
                </c:pt>
                <c:pt idx="2415">
                  <c:v>5373.3256916159717</c:v>
                </c:pt>
                <c:pt idx="2416">
                  <c:v>5360.3251859183938</c:v>
                </c:pt>
                <c:pt idx="2417">
                  <c:v>5347.3613088143184</c:v>
                </c:pt>
                <c:pt idx="2418">
                  <c:v>5334.4339426455999</c:v>
                </c:pt>
                <c:pt idx="2419">
                  <c:v>5321.5429701781104</c:v>
                </c:pt>
                <c:pt idx="2420">
                  <c:v>5308.6882746000529</c:v>
                </c:pt>
                <c:pt idx="2421">
                  <c:v>5295.8697395202507</c:v>
                </c:pt>
                <c:pt idx="2422">
                  <c:v>5283.0872489664935</c:v>
                </c:pt>
                <c:pt idx="2423">
                  <c:v>5270.340687383894</c:v>
                </c:pt>
                <c:pt idx="2424">
                  <c:v>5257.6299396331551</c:v>
                </c:pt>
                <c:pt idx="2425">
                  <c:v>5244.954890988929</c:v>
                </c:pt>
                <c:pt idx="2426">
                  <c:v>5232.3154271382582</c:v>
                </c:pt>
                <c:pt idx="2427">
                  <c:v>5219.7114341788092</c:v>
                </c:pt>
                <c:pt idx="2428">
                  <c:v>5207.1427986172857</c:v>
                </c:pt>
                <c:pt idx="2429">
                  <c:v>5194.6094073678714</c:v>
                </c:pt>
                <c:pt idx="2430">
                  <c:v>5182.1111477504764</c:v>
                </c:pt>
                <c:pt idx="2431">
                  <c:v>5169.6479074892304</c:v>
                </c:pt>
                <c:pt idx="2432">
                  <c:v>5157.2195747108408</c:v>
                </c:pt>
                <c:pt idx="2433">
                  <c:v>5144.8260379429912</c:v>
                </c:pt>
                <c:pt idx="2434">
                  <c:v>5132.4671861127308</c:v>
                </c:pt>
                <c:pt idx="2435">
                  <c:v>5120.1429085449436</c:v>
                </c:pt>
                <c:pt idx="2436">
                  <c:v>5107.853094960713</c:v>
                </c:pt>
                <c:pt idx="2437">
                  <c:v>5095.597635475784</c:v>
                </c:pt>
                <c:pt idx="2438">
                  <c:v>5083.3764205989801</c:v>
                </c:pt>
                <c:pt idx="2439">
                  <c:v>5071.1893412306508</c:v>
                </c:pt>
                <c:pt idx="2440">
                  <c:v>5059.0362886611365</c:v>
                </c:pt>
                <c:pt idx="2441">
                  <c:v>5046.9171545692034</c:v>
                </c:pt>
                <c:pt idx="2442">
                  <c:v>5034.8318310205104</c:v>
                </c:pt>
                <c:pt idx="2443">
                  <c:v>5022.7802104660832</c:v>
                </c:pt>
                <c:pt idx="2444">
                  <c:v>5010.762185740793</c:v>
                </c:pt>
                <c:pt idx="2445">
                  <c:v>4998.7776500618183</c:v>
                </c:pt>
                <c:pt idx="2446">
                  <c:v>4986.8264970271712</c:v>
                </c:pt>
                <c:pt idx="2447">
                  <c:v>4974.9086206141355</c:v>
                </c:pt>
                <c:pt idx="2448">
                  <c:v>4963.0239151778442</c:v>
                </c:pt>
                <c:pt idx="2449">
                  <c:v>4951.1722754497259</c:v>
                </c:pt>
                <c:pt idx="2450">
                  <c:v>4939.3535965360334</c:v>
                </c:pt>
                <c:pt idx="2451">
                  <c:v>4927.5677739163802</c:v>
                </c:pt>
                <c:pt idx="2452">
                  <c:v>4915.81470344228</c:v>
                </c:pt>
                <c:pt idx="2453">
                  <c:v>4904.0942813356342</c:v>
                </c:pt>
                <c:pt idx="2454">
                  <c:v>4892.4064041873025</c:v>
                </c:pt>
                <c:pt idx="2455">
                  <c:v>4880.7509689556655</c:v>
                </c:pt>
                <c:pt idx="2456">
                  <c:v>4869.1278729651303</c:v>
                </c:pt>
                <c:pt idx="2457">
                  <c:v>4857.5370139047382</c:v>
                </c:pt>
                <c:pt idx="2458">
                  <c:v>4845.9782898267185</c:v>
                </c:pt>
                <c:pt idx="2459">
                  <c:v>4834.4515991450326</c:v>
                </c:pt>
                <c:pt idx="2460">
                  <c:v>4822.9568406339631</c:v>
                </c:pt>
                <c:pt idx="2461">
                  <c:v>4811.4939134267379</c:v>
                </c:pt>
                <c:pt idx="2462">
                  <c:v>4800.0627170140515</c:v>
                </c:pt>
                <c:pt idx="2463">
                  <c:v>4788.6631512427339</c:v>
                </c:pt>
                <c:pt idx="2464">
                  <c:v>4777.2951163142779</c:v>
                </c:pt>
                <c:pt idx="2465">
                  <c:v>4765.9585127835207</c:v>
                </c:pt>
                <c:pt idx="2466">
                  <c:v>4754.6532415572028</c:v>
                </c:pt>
                <c:pt idx="2467">
                  <c:v>4743.3792038926094</c:v>
                </c:pt>
                <c:pt idx="2468">
                  <c:v>4732.1363013961936</c:v>
                </c:pt>
                <c:pt idx="2469">
                  <c:v>4720.9244360222328</c:v>
                </c:pt>
                <c:pt idx="2470">
                  <c:v>4709.7435100714119</c:v>
                </c:pt>
                <c:pt idx="2471">
                  <c:v>4698.5934261895227</c:v>
                </c:pt>
                <c:pt idx="2472">
                  <c:v>4687.4740873660576</c:v>
                </c:pt>
                <c:pt idx="2473">
                  <c:v>4676.3853969329602</c:v>
                </c:pt>
                <c:pt idx="2474">
                  <c:v>4665.3272585631539</c:v>
                </c:pt>
                <c:pt idx="2475">
                  <c:v>4654.2995762693135</c:v>
                </c:pt>
                <c:pt idx="2476">
                  <c:v>4643.3022544025043</c:v>
                </c:pt>
                <c:pt idx="2477">
                  <c:v>4632.3351976508284</c:v>
                </c:pt>
                <c:pt idx="2478">
                  <c:v>4621.3983110381705</c:v>
                </c:pt>
                <c:pt idx="2479">
                  <c:v>4610.4914999228613</c:v>
                </c:pt>
                <c:pt idx="2480">
                  <c:v>4599.6146699963356</c:v>
                </c:pt>
                <c:pt idx="2481">
                  <c:v>4588.7677272818673</c:v>
                </c:pt>
                <c:pt idx="2482">
                  <c:v>4577.95057813331</c:v>
                </c:pt>
                <c:pt idx="2483">
                  <c:v>4567.1631292337261</c:v>
                </c:pt>
                <c:pt idx="2484">
                  <c:v>4556.4052875941788</c:v>
                </c:pt>
                <c:pt idx="2485">
                  <c:v>4545.6769605524159</c:v>
                </c:pt>
                <c:pt idx="2486">
                  <c:v>4534.9780557715885</c:v>
                </c:pt>
                <c:pt idx="2487">
                  <c:v>4524.3084812390471</c:v>
                </c:pt>
                <c:pt idx="2488">
                  <c:v>4513.6681452650091</c:v>
                </c:pt>
                <c:pt idx="2489">
                  <c:v>4503.0569564813213</c:v>
                </c:pt>
                <c:pt idx="2490">
                  <c:v>4492.4748238402353</c:v>
                </c:pt>
                <c:pt idx="2491">
                  <c:v>4481.9216566131654</c:v>
                </c:pt>
                <c:pt idx="2492">
                  <c:v>4471.3973643893914</c:v>
                </c:pt>
                <c:pt idx="2493">
                  <c:v>4460.9018570748885</c:v>
                </c:pt>
                <c:pt idx="2494">
                  <c:v>4450.4350448910791</c:v>
                </c:pt>
                <c:pt idx="2495">
                  <c:v>4439.9968383735813</c:v>
                </c:pt>
                <c:pt idx="2496">
                  <c:v>4429.5871483710362</c:v>
                </c:pt>
                <c:pt idx="2497">
                  <c:v>4419.2058860438492</c:v>
                </c:pt>
                <c:pt idx="2498">
                  <c:v>4408.8529628630231</c:v>
                </c:pt>
                <c:pt idx="2499">
                  <c:v>4398.5282906089114</c:v>
                </c:pt>
                <c:pt idx="2500">
                  <c:v>4388.2317813700711</c:v>
                </c:pt>
                <c:pt idx="2501">
                  <c:v>4377.9633475420396</c:v>
                </c:pt>
                <c:pt idx="2502">
                  <c:v>4367.7229018261396</c:v>
                </c:pt>
                <c:pt idx="2503">
                  <c:v>4357.5103572282951</c:v>
                </c:pt>
                <c:pt idx="2504">
                  <c:v>4347.3256270579004</c:v>
                </c:pt>
                <c:pt idx="2505">
                  <c:v>4337.168624926564</c:v>
                </c:pt>
                <c:pt idx="2506">
                  <c:v>4327.0392647470353</c:v>
                </c:pt>
                <c:pt idx="2507">
                  <c:v>4316.9374607319878</c:v>
                </c:pt>
                <c:pt idx="2508">
                  <c:v>4306.8631273928504</c:v>
                </c:pt>
                <c:pt idx="2509">
                  <c:v>4296.8161795386814</c:v>
                </c:pt>
                <c:pt idx="2510">
                  <c:v>4286.7965322750024</c:v>
                </c:pt>
                <c:pt idx="2511">
                  <c:v>4276.8041010026991</c:v>
                </c:pt>
                <c:pt idx="2512">
                  <c:v>4266.8388014168004</c:v>
                </c:pt>
                <c:pt idx="2513">
                  <c:v>4256.9005495054334</c:v>
                </c:pt>
                <c:pt idx="2514">
                  <c:v>4246.9892615486406</c:v>
                </c:pt>
                <c:pt idx="2515">
                  <c:v>4237.1048541172458</c:v>
                </c:pt>
                <c:pt idx="2516">
                  <c:v>4227.2472440718011</c:v>
                </c:pt>
                <c:pt idx="2517">
                  <c:v>4217.4163485613944</c:v>
                </c:pt>
                <c:pt idx="2518">
                  <c:v>4207.6120850225834</c:v>
                </c:pt>
                <c:pt idx="2519">
                  <c:v>4197.8343711782818</c:v>
                </c:pt>
                <c:pt idx="2520">
                  <c:v>4188.0831250366837</c:v>
                </c:pt>
                <c:pt idx="2521">
                  <c:v>4178.3582648901047</c:v>
                </c:pt>
                <c:pt idx="2522">
                  <c:v>4168.6597093139344</c:v>
                </c:pt>
                <c:pt idx="2523">
                  <c:v>4158.9873771655675</c:v>
                </c:pt>
                <c:pt idx="2524">
                  <c:v>4149.3411875832844</c:v>
                </c:pt>
                <c:pt idx="2525">
                  <c:v>4139.7210599851824</c:v>
                </c:pt>
                <c:pt idx="2526">
                  <c:v>4130.1269140681079</c:v>
                </c:pt>
                <c:pt idx="2527">
                  <c:v>4120.5586698065854</c:v>
                </c:pt>
                <c:pt idx="2528">
                  <c:v>4111.0162474517629</c:v>
                </c:pt>
                <c:pt idx="2529">
                  <c:v>4101.4995675303335</c:v>
                </c:pt>
                <c:pt idx="2530">
                  <c:v>4092.0085508435213</c:v>
                </c:pt>
                <c:pt idx="2531">
                  <c:v>4082.5431184659651</c:v>
                </c:pt>
                <c:pt idx="2532">
                  <c:v>4073.1031917447244</c:v>
                </c:pt>
                <c:pt idx="2533">
                  <c:v>4063.6886922982167</c:v>
                </c:pt>
                <c:pt idx="2534">
                  <c:v>4054.299542015196</c:v>
                </c:pt>
                <c:pt idx="2535">
                  <c:v>4044.935663053684</c:v>
                </c:pt>
                <c:pt idx="2536">
                  <c:v>4035.5969778399863</c:v>
                </c:pt>
                <c:pt idx="2537">
                  <c:v>4026.2834090676361</c:v>
                </c:pt>
                <c:pt idx="2538">
                  <c:v>4016.9948796964045</c:v>
                </c:pt>
                <c:pt idx="2539">
                  <c:v>4007.7313129512404</c:v>
                </c:pt>
                <c:pt idx="2540">
                  <c:v>3998.4926323212771</c:v>
                </c:pt>
                <c:pt idx="2541">
                  <c:v>3989.2787615588736</c:v>
                </c:pt>
                <c:pt idx="2542">
                  <c:v>3980.0896246785273</c:v>
                </c:pt>
                <c:pt idx="2543">
                  <c:v>3970.9251459559277</c:v>
                </c:pt>
                <c:pt idx="2544">
                  <c:v>3961.7852499269588</c:v>
                </c:pt>
                <c:pt idx="2545">
                  <c:v>3952.6698613866952</c:v>
                </c:pt>
                <c:pt idx="2546">
                  <c:v>3943.5789053884223</c:v>
                </c:pt>
                <c:pt idx="2547">
                  <c:v>3934.5123072426472</c:v>
                </c:pt>
                <c:pt idx="2548">
                  <c:v>3925.4699925161212</c:v>
                </c:pt>
                <c:pt idx="2549">
                  <c:v>3916.4518870308752</c:v>
                </c:pt>
                <c:pt idx="2550">
                  <c:v>3907.4579168632531</c:v>
                </c:pt>
                <c:pt idx="2551">
                  <c:v>3898.488008342908</c:v>
                </c:pt>
                <c:pt idx="2552">
                  <c:v>3889.5420880519032</c:v>
                </c:pt>
                <c:pt idx="2553">
                  <c:v>3880.6200828236997</c:v>
                </c:pt>
                <c:pt idx="2554">
                  <c:v>3871.7219197422196</c:v>
                </c:pt>
                <c:pt idx="2555">
                  <c:v>3862.8475261408962</c:v>
                </c:pt>
                <c:pt idx="2556">
                  <c:v>3853.9968296017487</c:v>
                </c:pt>
                <c:pt idx="2557">
                  <c:v>3845.1697579543879</c:v>
                </c:pt>
                <c:pt idx="2558">
                  <c:v>3836.3662392751503</c:v>
                </c:pt>
                <c:pt idx="2559">
                  <c:v>3827.5862018860798</c:v>
                </c:pt>
                <c:pt idx="2560">
                  <c:v>3818.8295743540771</c:v>
                </c:pt>
                <c:pt idx="2561">
                  <c:v>3810.0962854899244</c:v>
                </c:pt>
                <c:pt idx="2562">
                  <c:v>3801.3862643473703</c:v>
                </c:pt>
                <c:pt idx="2563">
                  <c:v>3792.6994402222185</c:v>
                </c:pt>
                <c:pt idx="2564">
                  <c:v>3784.0357426514161</c:v>
                </c:pt>
                <c:pt idx="2565">
                  <c:v>3775.3951014121203</c:v>
                </c:pt>
                <c:pt idx="2566">
                  <c:v>3766.7774465208236</c:v>
                </c:pt>
                <c:pt idx="2567">
                  <c:v>3758.1827082324262</c:v>
                </c:pt>
                <c:pt idx="2568">
                  <c:v>3749.6108170393354</c:v>
                </c:pt>
                <c:pt idx="2569">
                  <c:v>3741.0617036705848</c:v>
                </c:pt>
                <c:pt idx="2570">
                  <c:v>3732.535299090925</c:v>
                </c:pt>
                <c:pt idx="2571">
                  <c:v>3724.0315344999572</c:v>
                </c:pt>
                <c:pt idx="2572">
                  <c:v>3715.5503413312172</c:v>
                </c:pt>
                <c:pt idx="2573">
                  <c:v>3707.0916512513072</c:v>
                </c:pt>
                <c:pt idx="2574">
                  <c:v>3698.6553961590412</c:v>
                </c:pt>
                <c:pt idx="2575">
                  <c:v>3690.2415081845306</c:v>
                </c:pt>
                <c:pt idx="2576">
                  <c:v>3681.8499196883358</c:v>
                </c:pt>
                <c:pt idx="2577">
                  <c:v>3673.4805632606003</c:v>
                </c:pt>
                <c:pt idx="2578">
                  <c:v>3665.1333717201778</c:v>
                </c:pt>
                <c:pt idx="2579">
                  <c:v>3656.8082781137887</c:v>
                </c:pt>
                <c:pt idx="2580">
                  <c:v>3648.5052157151345</c:v>
                </c:pt>
                <c:pt idx="2581">
                  <c:v>3640.2241180240667</c:v>
                </c:pt>
                <c:pt idx="2582">
                  <c:v>3631.9649187657387</c:v>
                </c:pt>
                <c:pt idx="2583">
                  <c:v>3623.7275518897536</c:v>
                </c:pt>
                <c:pt idx="2584">
                  <c:v>3615.5119515693214</c:v>
                </c:pt>
                <c:pt idx="2585">
                  <c:v>3607.3180522004136</c:v>
                </c:pt>
                <c:pt idx="2586">
                  <c:v>3599.1457884009337</c:v>
                </c:pt>
                <c:pt idx="2587">
                  <c:v>3590.9950950099078</c:v>
                </c:pt>
                <c:pt idx="2588">
                  <c:v>3582.8659070866006</c:v>
                </c:pt>
                <c:pt idx="2589">
                  <c:v>3574.7581599097507</c:v>
                </c:pt>
                <c:pt idx="2590">
                  <c:v>3566.6717889767178</c:v>
                </c:pt>
                <c:pt idx="2591">
                  <c:v>3558.6067300026539</c:v>
                </c:pt>
                <c:pt idx="2592">
                  <c:v>3550.5629189197157</c:v>
                </c:pt>
                <c:pt idx="2593">
                  <c:v>3542.5402918762311</c:v>
                </c:pt>
                <c:pt idx="2594">
                  <c:v>3534.5387852359077</c:v>
                </c:pt>
                <c:pt idx="2595">
                  <c:v>3526.5583355770173</c:v>
                </c:pt>
                <c:pt idx="2596">
                  <c:v>3518.5988796915808</c:v>
                </c:pt>
                <c:pt idx="2597">
                  <c:v>3510.6603545846119</c:v>
                </c:pt>
                <c:pt idx="2598">
                  <c:v>3502.7426974732757</c:v>
                </c:pt>
                <c:pt idx="2599">
                  <c:v>3494.8458457861207</c:v>
                </c:pt>
                <c:pt idx="2600">
                  <c:v>3486.9697371622792</c:v>
                </c:pt>
                <c:pt idx="2601">
                  <c:v>3479.1143094506988</c:v>
                </c:pt>
                <c:pt idx="2602">
                  <c:v>3471.2795007093428</c:v>
                </c:pt>
                <c:pt idx="2603">
                  <c:v>3463.4652492044102</c:v>
                </c:pt>
                <c:pt idx="2604">
                  <c:v>3455.6714934095812</c:v>
                </c:pt>
                <c:pt idx="2605">
                  <c:v>3447.8981720052179</c:v>
                </c:pt>
                <c:pt idx="2606">
                  <c:v>3440.1452238776142</c:v>
                </c:pt>
                <c:pt idx="2607">
                  <c:v>3432.4125881182131</c:v>
                </c:pt>
                <c:pt idx="2608">
                  <c:v>3424.7002040228649</c:v>
                </c:pt>
                <c:pt idx="2609">
                  <c:v>3417.008011091044</c:v>
                </c:pt>
                <c:pt idx="2610">
                  <c:v>3409.3359490250991</c:v>
                </c:pt>
                <c:pt idx="2611">
                  <c:v>3401.6839577295132</c:v>
                </c:pt>
                <c:pt idx="2612">
                  <c:v>3394.0519773101378</c:v>
                </c:pt>
                <c:pt idx="2613">
                  <c:v>3386.4399480734378</c:v>
                </c:pt>
                <c:pt idx="2614">
                  <c:v>3378.8478105257686</c:v>
                </c:pt>
                <c:pt idx="2615">
                  <c:v>3371.2755053726278</c:v>
                </c:pt>
                <c:pt idx="2616">
                  <c:v>3363.722973517893</c:v>
                </c:pt>
                <c:pt idx="2617">
                  <c:v>3356.1901560631272</c:v>
                </c:pt>
                <c:pt idx="2618">
                  <c:v>3348.6769943068098</c:v>
                </c:pt>
                <c:pt idx="2619">
                  <c:v>3341.1834297436135</c:v>
                </c:pt>
                <c:pt idx="2620">
                  <c:v>3333.7094040637089</c:v>
                </c:pt>
                <c:pt idx="2621">
                  <c:v>3326.2548591519912</c:v>
                </c:pt>
                <c:pt idx="2622">
                  <c:v>3318.8197370874027</c:v>
                </c:pt>
                <c:pt idx="2623">
                  <c:v>3311.4039801421745</c:v>
                </c:pt>
                <c:pt idx="2624">
                  <c:v>3304.0075307811649</c:v>
                </c:pt>
                <c:pt idx="2625">
                  <c:v>3296.6303316610802</c:v>
                </c:pt>
                <c:pt idx="2626">
                  <c:v>3289.2723256298286</c:v>
                </c:pt>
                <c:pt idx="2627">
                  <c:v>3281.9334557257707</c:v>
                </c:pt>
                <c:pt idx="2628">
                  <c:v>3274.6136651770357</c:v>
                </c:pt>
                <c:pt idx="2629">
                  <c:v>3267.31289740082</c:v>
                </c:pt>
                <c:pt idx="2630">
                  <c:v>3260.0310960026809</c:v>
                </c:pt>
                <c:pt idx="2631">
                  <c:v>3252.7682047758367</c:v>
                </c:pt>
                <c:pt idx="2632">
                  <c:v>3245.5241677004992</c:v>
                </c:pt>
                <c:pt idx="2633">
                  <c:v>3238.2989289431657</c:v>
                </c:pt>
                <c:pt idx="2634">
                  <c:v>3231.0924328559345</c:v>
                </c:pt>
                <c:pt idx="2635">
                  <c:v>3223.9046239758127</c:v>
                </c:pt>
                <c:pt idx="2636">
                  <c:v>3216.7354470240557</c:v>
                </c:pt>
                <c:pt idx="2637">
                  <c:v>3209.5848469054681</c:v>
                </c:pt>
                <c:pt idx="2638">
                  <c:v>3202.4527687077507</c:v>
                </c:pt>
                <c:pt idx="2639">
                  <c:v>3195.339157700801</c:v>
                </c:pt>
                <c:pt idx="2640">
                  <c:v>3188.2439593360614</c:v>
                </c:pt>
                <c:pt idx="2641">
                  <c:v>3181.1671192458521</c:v>
                </c:pt>
                <c:pt idx="2642">
                  <c:v>3174.1085832426911</c:v>
                </c:pt>
                <c:pt idx="2643">
                  <c:v>3167.0682973186499</c:v>
                </c:pt>
                <c:pt idx="2644">
                  <c:v>3160.0462076446797</c:v>
                </c:pt>
                <c:pt idx="2645">
                  <c:v>3153.0422605699737</c:v>
                </c:pt>
                <c:pt idx="2646">
                  <c:v>3146.0564026212819</c:v>
                </c:pt>
                <c:pt idx="2647">
                  <c:v>3139.0885805022867</c:v>
                </c:pt>
                <c:pt idx="2648">
                  <c:v>3132.1387410929497</c:v>
                </c:pt>
                <c:pt idx="2649">
                  <c:v>3125.2068314488542</c:v>
                </c:pt>
                <c:pt idx="2650">
                  <c:v>3118.2927988005772</c:v>
                </c:pt>
                <c:pt idx="2651">
                  <c:v>3111.3965905530299</c:v>
                </c:pt>
                <c:pt idx="2652">
                  <c:v>3104.5181542848322</c:v>
                </c:pt>
                <c:pt idx="2653">
                  <c:v>3097.6574377476732</c:v>
                </c:pt>
                <c:pt idx="2654">
                  <c:v>3090.8143888656796</c:v>
                </c:pt>
                <c:pt idx="2655">
                  <c:v>3083.9889557347897</c:v>
                </c:pt>
                <c:pt idx="2656">
                  <c:v>3077.1810866221003</c:v>
                </c:pt>
                <c:pt idx="2657">
                  <c:v>3070.3907299652792</c:v>
                </c:pt>
                <c:pt idx="2658">
                  <c:v>3063.6178343719112</c:v>
                </c:pt>
                <c:pt idx="2659">
                  <c:v>3056.8623486188908</c:v>
                </c:pt>
                <c:pt idx="2660">
                  <c:v>3050.124221651799</c:v>
                </c:pt>
                <c:pt idx="2661">
                  <c:v>3043.4034025843021</c:v>
                </c:pt>
                <c:pt idx="2662">
                  <c:v>3036.6998406974985</c:v>
                </c:pt>
                <c:pt idx="2663">
                  <c:v>3030.0134854393723</c:v>
                </c:pt>
                <c:pt idx="2664">
                  <c:v>3023.3442864241188</c:v>
                </c:pt>
                <c:pt idx="2665">
                  <c:v>3016.6921934315819</c:v>
                </c:pt>
                <c:pt idx="2666">
                  <c:v>3010.0571564066222</c:v>
                </c:pt>
                <c:pt idx="2667">
                  <c:v>3003.4391254585562</c:v>
                </c:pt>
                <c:pt idx="2668">
                  <c:v>2996.8380508605069</c:v>
                </c:pt>
                <c:pt idx="2669">
                  <c:v>2990.2538830488311</c:v>
                </c:pt>
                <c:pt idx="2670">
                  <c:v>2983.6865726225515</c:v>
                </c:pt>
                <c:pt idx="2671">
                  <c:v>2977.1360703427167</c:v>
                </c:pt>
                <c:pt idx="2672">
                  <c:v>2970.6023271318445</c:v>
                </c:pt>
                <c:pt idx="2673">
                  <c:v>2964.0852940733162</c:v>
                </c:pt>
                <c:pt idx="2674">
                  <c:v>2957.5849224108097</c:v>
                </c:pt>
                <c:pt idx="2675">
                  <c:v>2951.1011635477157</c:v>
                </c:pt>
                <c:pt idx="2676">
                  <c:v>2944.6339690465315</c:v>
                </c:pt>
                <c:pt idx="2677">
                  <c:v>2938.183290628323</c:v>
                </c:pt>
                <c:pt idx="2678">
                  <c:v>2931.7490801721137</c:v>
                </c:pt>
                <c:pt idx="2679">
                  <c:v>2925.3312897143373</c:v>
                </c:pt>
                <c:pt idx="2680">
                  <c:v>2918.9298714482538</c:v>
                </c:pt>
                <c:pt idx="2681">
                  <c:v>2912.5447777233785</c:v>
                </c:pt>
                <c:pt idx="2682">
                  <c:v>2906.1759610449399</c:v>
                </c:pt>
                <c:pt idx="2683">
                  <c:v>2899.823374073274</c:v>
                </c:pt>
                <c:pt idx="2684">
                  <c:v>2893.4869696232936</c:v>
                </c:pt>
                <c:pt idx="2685">
                  <c:v>2887.1667006639323</c:v>
                </c:pt>
                <c:pt idx="2686">
                  <c:v>2880.8625203175652</c:v>
                </c:pt>
                <c:pt idx="2687">
                  <c:v>2874.5743818594651</c:v>
                </c:pt>
                <c:pt idx="2688">
                  <c:v>2868.3022387172505</c:v>
                </c:pt>
                <c:pt idx="2689">
                  <c:v>2862.0460444703431</c:v>
                </c:pt>
                <c:pt idx="2690">
                  <c:v>2855.8057528494001</c:v>
                </c:pt>
                <c:pt idx="2691">
                  <c:v>2849.5813177357709</c:v>
                </c:pt>
                <c:pt idx="2692">
                  <c:v>2843.3726931609799</c:v>
                </c:pt>
                <c:pt idx="2693">
                  <c:v>2837.1798333061492</c:v>
                </c:pt>
                <c:pt idx="2694">
                  <c:v>2831.0026925014804</c:v>
                </c:pt>
                <c:pt idx="2695">
                  <c:v>2824.8412252257049</c:v>
                </c:pt>
                <c:pt idx="2696">
                  <c:v>2818.6953861055658</c:v>
                </c:pt>
                <c:pt idx="2697">
                  <c:v>2812.565129915261</c:v>
                </c:pt>
                <c:pt idx="2698">
                  <c:v>2806.4504115759319</c:v>
                </c:pt>
                <c:pt idx="2699">
                  <c:v>2800.3511861551151</c:v>
                </c:pt>
                <c:pt idx="2700">
                  <c:v>2794.2674088662397</c:v>
                </c:pt>
                <c:pt idx="2701">
                  <c:v>2788.199035068083</c:v>
                </c:pt>
                <c:pt idx="2702">
                  <c:v>2782.1460202642506</c:v>
                </c:pt>
                <c:pt idx="2703">
                  <c:v>2776.1083201026627</c:v>
                </c:pt>
                <c:pt idx="2704">
                  <c:v>2770.0858903750313</c:v>
                </c:pt>
                <c:pt idx="2705">
                  <c:v>2764.0786870163338</c:v>
                </c:pt>
                <c:pt idx="2706">
                  <c:v>2758.0866661043137</c:v>
                </c:pt>
                <c:pt idx="2707">
                  <c:v>2752.1097838589644</c:v>
                </c:pt>
                <c:pt idx="2708">
                  <c:v>2746.1479966420106</c:v>
                </c:pt>
                <c:pt idx="2709">
                  <c:v>2740.2012609564117</c:v>
                </c:pt>
                <c:pt idx="2710">
                  <c:v>2734.2695334458349</c:v>
                </c:pt>
                <c:pt idx="2711">
                  <c:v>2728.3527708941792</c:v>
                </c:pt>
                <c:pt idx="2712">
                  <c:v>2722.4509302250458</c:v>
                </c:pt>
                <c:pt idx="2713">
                  <c:v>2716.5639685012429</c:v>
                </c:pt>
                <c:pt idx="2714">
                  <c:v>2710.6918429243124</c:v>
                </c:pt>
                <c:pt idx="2715">
                  <c:v>2704.8345108340063</c:v>
                </c:pt>
                <c:pt idx="2716">
                  <c:v>2698.9919297077768</c:v>
                </c:pt>
                <c:pt idx="2717">
                  <c:v>2693.1640571603407</c:v>
                </c:pt>
                <c:pt idx="2718">
                  <c:v>2687.3508509431254</c:v>
                </c:pt>
                <c:pt idx="2719">
                  <c:v>2681.5522689438203</c:v>
                </c:pt>
                <c:pt idx="2720">
                  <c:v>2675.7682691858708</c:v>
                </c:pt>
                <c:pt idx="2721">
                  <c:v>2669.9988098280237</c:v>
                </c:pt>
                <c:pt idx="2722">
                  <c:v>2664.2438491637708</c:v>
                </c:pt>
                <c:pt idx="2723">
                  <c:v>2658.5033456209635</c:v>
                </c:pt>
                <c:pt idx="2724">
                  <c:v>2652.7772577612564</c:v>
                </c:pt>
                <c:pt idx="2725">
                  <c:v>2647.0655442796692</c:v>
                </c:pt>
                <c:pt idx="2726">
                  <c:v>2641.3681640041063</c:v>
                </c:pt>
                <c:pt idx="2727">
                  <c:v>2635.6850758948649</c:v>
                </c:pt>
                <c:pt idx="2728">
                  <c:v>2630.0162390441842</c:v>
                </c:pt>
                <c:pt idx="2729">
                  <c:v>2624.3616126757724</c:v>
                </c:pt>
                <c:pt idx="2730">
                  <c:v>2618.7211561443146</c:v>
                </c:pt>
                <c:pt idx="2731">
                  <c:v>2613.0948289350381</c:v>
                </c:pt>
                <c:pt idx="2732">
                  <c:v>2607.4825906632236</c:v>
                </c:pt>
                <c:pt idx="2733">
                  <c:v>2601.8844010737707</c:v>
                </c:pt>
                <c:pt idx="2734">
                  <c:v>2596.3002200406941</c:v>
                </c:pt>
                <c:pt idx="2735">
                  <c:v>2590.7300075667054</c:v>
                </c:pt>
                <c:pt idx="2736">
                  <c:v>2585.1737237827292</c:v>
                </c:pt>
                <c:pt idx="2737">
                  <c:v>2579.6313289474633</c:v>
                </c:pt>
                <c:pt idx="2738">
                  <c:v>2574.1027834469137</c:v>
                </c:pt>
                <c:pt idx="2739">
                  <c:v>2568.58804779395</c:v>
                </c:pt>
                <c:pt idx="2740">
                  <c:v>2563.0870826278588</c:v>
                </c:pt>
                <c:pt idx="2741">
                  <c:v>2557.5998487138686</c:v>
                </c:pt>
                <c:pt idx="2742">
                  <c:v>2552.1263069427473</c:v>
                </c:pt>
                <c:pt idx="2743">
                  <c:v>2546.6664183303092</c:v>
                </c:pt>
                <c:pt idx="2744">
                  <c:v>2541.2201440170097</c:v>
                </c:pt>
                <c:pt idx="2745">
                  <c:v>2535.7874452674841</c:v>
                </c:pt>
                <c:pt idx="2746">
                  <c:v>2530.3682834701144</c:v>
                </c:pt>
                <c:pt idx="2747">
                  <c:v>2524.9626201365886</c:v>
                </c:pt>
                <c:pt idx="2748">
                  <c:v>2519.5704169014571</c:v>
                </c:pt>
                <c:pt idx="2749">
                  <c:v>2514.1916355217104</c:v>
                </c:pt>
                <c:pt idx="2750">
                  <c:v>2508.8262378763425</c:v>
                </c:pt>
                <c:pt idx="2751">
                  <c:v>2503.4741859659107</c:v>
                </c:pt>
                <c:pt idx="2752">
                  <c:v>2498.1354419121208</c:v>
                </c:pt>
                <c:pt idx="2753">
                  <c:v>2492.8099679573866</c:v>
                </c:pt>
                <c:pt idx="2754">
                  <c:v>2487.4977264644062</c:v>
                </c:pt>
                <c:pt idx="2755">
                  <c:v>2482.198679915733</c:v>
                </c:pt>
                <c:pt idx="2756">
                  <c:v>2476.9127909133767</c:v>
                </c:pt>
                <c:pt idx="2757">
                  <c:v>2471.6400221783351</c:v>
                </c:pt>
                <c:pt idx="2758">
                  <c:v>2466.3803365502299</c:v>
                </c:pt>
                <c:pt idx="2759">
                  <c:v>2461.1336969868316</c:v>
                </c:pt>
                <c:pt idx="2760">
                  <c:v>2455.9000665637054</c:v>
                </c:pt>
                <c:pt idx="2761">
                  <c:v>2450.6794084737294</c:v>
                </c:pt>
                <c:pt idx="2762">
                  <c:v>2445.4716860267349</c:v>
                </c:pt>
                <c:pt idx="2763">
                  <c:v>2440.2768626490661</c:v>
                </c:pt>
                <c:pt idx="2764">
                  <c:v>2435.0949018831802</c:v>
                </c:pt>
                <c:pt idx="2765">
                  <c:v>2429.9257673872276</c:v>
                </c:pt>
                <c:pt idx="2766">
                  <c:v>2424.7694229346653</c:v>
                </c:pt>
                <c:pt idx="2767">
                  <c:v>2419.6258324138307</c:v>
                </c:pt>
                <c:pt idx="2768">
                  <c:v>2414.4949598275552</c:v>
                </c:pt>
                <c:pt idx="2769">
                  <c:v>2409.3767692927299</c:v>
                </c:pt>
                <c:pt idx="2770">
                  <c:v>2404.2712250399591</c:v>
                </c:pt>
                <c:pt idx="2771">
                  <c:v>2399.1782914131063</c:v>
                </c:pt>
                <c:pt idx="2772">
                  <c:v>2394.0979328689332</c:v>
                </c:pt>
                <c:pt idx="2773">
                  <c:v>2389.0301139766766</c:v>
                </c:pt>
                <c:pt idx="2774">
                  <c:v>2383.9747994176687</c:v>
                </c:pt>
                <c:pt idx="2775">
                  <c:v>2378.9319539849607</c:v>
                </c:pt>
                <c:pt idx="2776">
                  <c:v>2373.9015425828843</c:v>
                </c:pt>
                <c:pt idx="2777">
                  <c:v>2368.8835302267071</c:v>
                </c:pt>
                <c:pt idx="2778">
                  <c:v>2363.8778820422312</c:v>
                </c:pt>
                <c:pt idx="2779">
                  <c:v>2358.8845632653824</c:v>
                </c:pt>
                <c:pt idx="2780">
                  <c:v>2353.9035392418605</c:v>
                </c:pt>
                <c:pt idx="2781">
                  <c:v>2348.9347754267196</c:v>
                </c:pt>
                <c:pt idx="2782">
                  <c:v>2343.9782373840312</c:v>
                </c:pt>
                <c:pt idx="2783">
                  <c:v>2339.0338907864452</c:v>
                </c:pt>
                <c:pt idx="2784">
                  <c:v>2334.1017014148601</c:v>
                </c:pt>
                <c:pt idx="2785">
                  <c:v>2329.181635158021</c:v>
                </c:pt>
                <c:pt idx="2786">
                  <c:v>2324.2736580121441</c:v>
                </c:pt>
                <c:pt idx="2787">
                  <c:v>2319.3777360805452</c:v>
                </c:pt>
                <c:pt idx="2788">
                  <c:v>2314.4938355732543</c:v>
                </c:pt>
                <c:pt idx="2789">
                  <c:v>2309.6219228066661</c:v>
                </c:pt>
                <c:pt idx="2790">
                  <c:v>2304.761964203155</c:v>
                </c:pt>
                <c:pt idx="2791">
                  <c:v>2299.913926290702</c:v>
                </c:pt>
                <c:pt idx="2792">
                  <c:v>2295.0777757025253</c:v>
                </c:pt>
                <c:pt idx="2793">
                  <c:v>2290.2534791767243</c:v>
                </c:pt>
                <c:pt idx="2794">
                  <c:v>2285.4410035559122</c:v>
                </c:pt>
                <c:pt idx="2795">
                  <c:v>2280.6403157868399</c:v>
                </c:pt>
                <c:pt idx="2796">
                  <c:v>2275.8513829200515</c:v>
                </c:pt>
                <c:pt idx="2797">
                  <c:v>2271.0741721094964</c:v>
                </c:pt>
                <c:pt idx="2798">
                  <c:v>2266.3086506122027</c:v>
                </c:pt>
                <c:pt idx="2799">
                  <c:v>2261.5547857878901</c:v>
                </c:pt>
                <c:pt idx="2800">
                  <c:v>2256.8125450986363</c:v>
                </c:pt>
                <c:pt idx="2801">
                  <c:v>2252.0818961084951</c:v>
                </c:pt>
                <c:pt idx="2802">
                  <c:v>2247.3628064831673</c:v>
                </c:pt>
                <c:pt idx="2803">
                  <c:v>2242.6552439896313</c:v>
                </c:pt>
                <c:pt idx="2804">
                  <c:v>2237.9591764957972</c:v>
                </c:pt>
                <c:pt idx="2805">
                  <c:v>2233.2745719701525</c:v>
                </c:pt>
                <c:pt idx="2806">
                  <c:v>2228.6013984814213</c:v>
                </c:pt>
                <c:pt idx="2807">
                  <c:v>2223.9396241982067</c:v>
                </c:pt>
                <c:pt idx="2808">
                  <c:v>2219.2892173886557</c:v>
                </c:pt>
                <c:pt idx="2809">
                  <c:v>2214.6501464201042</c:v>
                </c:pt>
                <c:pt idx="2810">
                  <c:v>2210.022379758725</c:v>
                </c:pt>
                <c:pt idx="2811">
                  <c:v>2205.4058859692127</c:v>
                </c:pt>
                <c:pt idx="2812">
                  <c:v>2200.8006337144261</c:v>
                </c:pt>
                <c:pt idx="2813">
                  <c:v>2196.2065917550294</c:v>
                </c:pt>
                <c:pt idx="2814">
                  <c:v>2191.6237289491951</c:v>
                </c:pt>
                <c:pt idx="2815">
                  <c:v>2187.0520142522364</c:v>
                </c:pt>
                <c:pt idx="2816">
                  <c:v>2182.4914167162665</c:v>
                </c:pt>
                <c:pt idx="2817">
                  <c:v>2177.9419054898945</c:v>
                </c:pt>
                <c:pt idx="2818">
                  <c:v>2173.403449817868</c:v>
                </c:pt>
                <c:pt idx="2819">
                  <c:v>2168.8760190407429</c:v>
                </c:pt>
                <c:pt idx="2820">
                  <c:v>2164.3595825945645</c:v>
                </c:pt>
                <c:pt idx="2821">
                  <c:v>2159.8541100105158</c:v>
                </c:pt>
                <c:pt idx="2822">
                  <c:v>2155.3595709146111</c:v>
                </c:pt>
                <c:pt idx="2823">
                  <c:v>2150.8759350273658</c:v>
                </c:pt>
                <c:pt idx="2824">
                  <c:v>2146.4031721634533</c:v>
                </c:pt>
                <c:pt idx="2825">
                  <c:v>2141.9412522314024</c:v>
                </c:pt>
                <c:pt idx="2826">
                  <c:v>2137.4901452332529</c:v>
                </c:pt>
                <c:pt idx="2827">
                  <c:v>2133.049821264251</c:v>
                </c:pt>
                <c:pt idx="2828">
                  <c:v>2128.6202505125261</c:v>
                </c:pt>
                <c:pt idx="2829">
                  <c:v>2124.2014032587504</c:v>
                </c:pt>
                <c:pt idx="2830">
                  <c:v>2119.7932498758482</c:v>
                </c:pt>
                <c:pt idx="2831">
                  <c:v>2115.3957608286619</c:v>
                </c:pt>
                <c:pt idx="2832">
                  <c:v>2111.0089066736346</c:v>
                </c:pt>
                <c:pt idx="2833">
                  <c:v>2106.6326580585142</c:v>
                </c:pt>
                <c:pt idx="2834">
                  <c:v>2102.2669857220012</c:v>
                </c:pt>
                <c:pt idx="2835">
                  <c:v>2097.9118604934956</c:v>
                </c:pt>
                <c:pt idx="2836">
                  <c:v>2093.5672532927151</c:v>
                </c:pt>
                <c:pt idx="2837">
                  <c:v>2089.2331351294401</c:v>
                </c:pt>
                <c:pt idx="2838">
                  <c:v>2084.909477103175</c:v>
                </c:pt>
                <c:pt idx="2839">
                  <c:v>2080.5962504028557</c:v>
                </c:pt>
                <c:pt idx="2840">
                  <c:v>2076.2934263065372</c:v>
                </c:pt>
                <c:pt idx="2841">
                  <c:v>2072.0009761810761</c:v>
                </c:pt>
                <c:pt idx="2842">
                  <c:v>2067.718871481849</c:v>
                </c:pt>
                <c:pt idx="2843">
                  <c:v>2063.4470837524341</c:v>
                </c:pt>
                <c:pt idx="2844">
                  <c:v>2059.1855846243088</c:v>
                </c:pt>
                <c:pt idx="2845">
                  <c:v>2054.9343458165572</c:v>
                </c:pt>
                <c:pt idx="2846">
                  <c:v>2050.693339135561</c:v>
                </c:pt>
                <c:pt idx="2847">
                  <c:v>2046.4625364747001</c:v>
                </c:pt>
                <c:pt idx="2848">
                  <c:v>2042.2419098140692</c:v>
                </c:pt>
                <c:pt idx="2849">
                  <c:v>2038.0314312201674</c:v>
                </c:pt>
                <c:pt idx="2850">
                  <c:v>2033.8310728456029</c:v>
                </c:pt>
                <c:pt idx="2851">
                  <c:v>2029.6408069288082</c:v>
                </c:pt>
                <c:pt idx="2852">
                  <c:v>2025.4606057937392</c:v>
                </c:pt>
                <c:pt idx="2853">
                  <c:v>2021.2904418495764</c:v>
                </c:pt>
                <c:pt idx="2854">
                  <c:v>2017.130287590456</c:v>
                </c:pt>
                <c:pt idx="2855">
                  <c:v>2012.9801155951577</c:v>
                </c:pt>
                <c:pt idx="2856">
                  <c:v>2008.8398985268248</c:v>
                </c:pt>
                <c:pt idx="2857">
                  <c:v>2004.7096091326791</c:v>
                </c:pt>
                <c:pt idx="2858">
                  <c:v>2000.5892202437249</c:v>
                </c:pt>
                <c:pt idx="2859">
                  <c:v>1996.4787047744762</c:v>
                </c:pt>
                <c:pt idx="2860">
                  <c:v>1992.378035722661</c:v>
                </c:pt>
                <c:pt idx="2861">
                  <c:v>1988.2871861689416</c:v>
                </c:pt>
                <c:pt idx="2862">
                  <c:v>1984.2061292766368</c:v>
                </c:pt>
                <c:pt idx="2863">
                  <c:v>1980.1348382914289</c:v>
                </c:pt>
                <c:pt idx="2864">
                  <c:v>1976.0732865410992</c:v>
                </c:pt>
                <c:pt idx="2865">
                  <c:v>1972.0214474352306</c:v>
                </c:pt>
                <c:pt idx="2866">
                  <c:v>1967.979294464948</c:v>
                </c:pt>
                <c:pt idx="2867">
                  <c:v>1963.9468012026259</c:v>
                </c:pt>
                <c:pt idx="2868">
                  <c:v>1959.923941301618</c:v>
                </c:pt>
                <c:pt idx="2869">
                  <c:v>1955.9106884959867</c:v>
                </c:pt>
                <c:pt idx="2870">
                  <c:v>1951.9070166002209</c:v>
                </c:pt>
                <c:pt idx="2871">
                  <c:v>1947.9128995089645</c:v>
                </c:pt>
                <c:pt idx="2872">
                  <c:v>1943.9283111967511</c:v>
                </c:pt>
                <c:pt idx="2873">
                  <c:v>1939.9532257177282</c:v>
                </c:pt>
                <c:pt idx="2874">
                  <c:v>1935.9876172053773</c:v>
                </c:pt>
                <c:pt idx="2875">
                  <c:v>1932.0314598722709</c:v>
                </c:pt>
                <c:pt idx="2876">
                  <c:v>1928.0847280097728</c:v>
                </c:pt>
                <c:pt idx="2877">
                  <c:v>1924.1473959877931</c:v>
                </c:pt>
                <c:pt idx="2878">
                  <c:v>1920.2194382545135</c:v>
                </c:pt>
                <c:pt idx="2879">
                  <c:v>1916.3008293361247</c:v>
                </c:pt>
                <c:pt idx="2880">
                  <c:v>1912.3915438365627</c:v>
                </c:pt>
                <c:pt idx="2881">
                  <c:v>1908.4915564372432</c:v>
                </c:pt>
                <c:pt idx="2882">
                  <c:v>1904.6008418967958</c:v>
                </c:pt>
                <c:pt idx="2883">
                  <c:v>1900.7193750508209</c:v>
                </c:pt>
                <c:pt idx="2884">
                  <c:v>1896.8471308116027</c:v>
                </c:pt>
                <c:pt idx="2885">
                  <c:v>1892.9840841678704</c:v>
                </c:pt>
                <c:pt idx="2886">
                  <c:v>1889.1302101845308</c:v>
                </c:pt>
                <c:pt idx="2887">
                  <c:v>1885.2854840024177</c:v>
                </c:pt>
                <c:pt idx="2888">
                  <c:v>1881.4498808380208</c:v>
                </c:pt>
                <c:pt idx="2889">
                  <c:v>1877.6233759832539</c:v>
                </c:pt>
                <c:pt idx="2890">
                  <c:v>1873.8059448051806</c:v>
                </c:pt>
                <c:pt idx="2891">
                  <c:v>1869.9975627457643</c:v>
                </c:pt>
                <c:pt idx="2892">
                  <c:v>1866.1982053216223</c:v>
                </c:pt>
                <c:pt idx="2893">
                  <c:v>1862.4078481237725</c:v>
                </c:pt>
                <c:pt idx="2894">
                  <c:v>1858.6264668173744</c:v>
                </c:pt>
                <c:pt idx="2895">
                  <c:v>1854.8540371414974</c:v>
                </c:pt>
                <c:pt idx="2896">
                  <c:v>1851.090534908843</c:v>
                </c:pt>
                <c:pt idx="2897">
                  <c:v>1847.3359360055294</c:v>
                </c:pt>
                <c:pt idx="2898">
                  <c:v>1843.5902163908199</c:v>
                </c:pt>
                <c:pt idx="2899">
                  <c:v>1839.8533520968876</c:v>
                </c:pt>
                <c:pt idx="2900">
                  <c:v>1836.1253192285778</c:v>
                </c:pt>
                <c:pt idx="2901">
                  <c:v>1832.4060939631361</c:v>
                </c:pt>
                <c:pt idx="2902">
                  <c:v>1828.6956525499988</c:v>
                </c:pt>
                <c:pt idx="2903">
                  <c:v>1824.9939713105271</c:v>
                </c:pt>
                <c:pt idx="2904">
                  <c:v>1821.3010266377796</c:v>
                </c:pt>
                <c:pt idx="2905">
                  <c:v>1817.6167949962605</c:v>
                </c:pt>
                <c:pt idx="2906">
                  <c:v>1813.941252921685</c:v>
                </c:pt>
                <c:pt idx="2907">
                  <c:v>1810.2743770207364</c:v>
                </c:pt>
                <c:pt idx="2908">
                  <c:v>1806.6161439708428</c:v>
                </c:pt>
                <c:pt idx="2909">
                  <c:v>1802.9665305199162</c:v>
                </c:pt>
                <c:pt idx="2910">
                  <c:v>1799.3255134861365</c:v>
                </c:pt>
                <c:pt idx="2911">
                  <c:v>1795.693069757702</c:v>
                </c:pt>
                <c:pt idx="2912">
                  <c:v>1792.069176292609</c:v>
                </c:pt>
                <c:pt idx="2913">
                  <c:v>1788.4538101183996</c:v>
                </c:pt>
                <c:pt idx="2914">
                  <c:v>1784.8469483319498</c:v>
                </c:pt>
                <c:pt idx="2915">
                  <c:v>1781.2485680992215</c:v>
                </c:pt>
                <c:pt idx="2916">
                  <c:v>1777.658646655035</c:v>
                </c:pt>
                <c:pt idx="2917">
                  <c:v>1774.077161302846</c:v>
                </c:pt>
                <c:pt idx="2918">
                  <c:v>1770.5040894145045</c:v>
                </c:pt>
                <c:pt idx="2919">
                  <c:v>1766.9394084300382</c:v>
                </c:pt>
                <c:pt idx="2920">
                  <c:v>1763.3830958574144</c:v>
                </c:pt>
                <c:pt idx="2921">
                  <c:v>1759.8351292723198</c:v>
                </c:pt>
                <c:pt idx="2922">
                  <c:v>1756.2954863179325</c:v>
                </c:pt>
                <c:pt idx="2923">
                  <c:v>1752.7641447046979</c:v>
                </c:pt>
                <c:pt idx="2924">
                  <c:v>1749.2410822100928</c:v>
                </c:pt>
                <c:pt idx="2925">
                  <c:v>1745.7262766784243</c:v>
                </c:pt>
                <c:pt idx="2926">
                  <c:v>1742.2197060205899</c:v>
                </c:pt>
                <c:pt idx="2927">
                  <c:v>1738.7213482138532</c:v>
                </c:pt>
                <c:pt idx="2928">
                  <c:v>1735.2311813016431</c:v>
                </c:pt>
                <c:pt idx="2929">
                  <c:v>1731.7491833933034</c:v>
                </c:pt>
                <c:pt idx="2930">
                  <c:v>1728.2753326639038</c:v>
                </c:pt>
                <c:pt idx="2931">
                  <c:v>1724.8096073540005</c:v>
                </c:pt>
                <c:pt idx="2932">
                  <c:v>1721.3519857694237</c:v>
                </c:pt>
                <c:pt idx="2933">
                  <c:v>1717.9024462810612</c:v>
                </c:pt>
                <c:pt idx="2934">
                  <c:v>1714.4609673246525</c:v>
                </c:pt>
                <c:pt idx="2935">
                  <c:v>1711.0275274005439</c:v>
                </c:pt>
                <c:pt idx="2936">
                  <c:v>1707.602105073506</c:v>
                </c:pt>
                <c:pt idx="2937">
                  <c:v>1704.1846789725066</c:v>
                </c:pt>
                <c:pt idx="2938">
                  <c:v>1700.7752277904913</c:v>
                </c:pt>
                <c:pt idx="2939">
                  <c:v>1697.3737302841798</c:v>
                </c:pt>
                <c:pt idx="2940">
                  <c:v>1693.9801652738549</c:v>
                </c:pt>
                <c:pt idx="2941">
                  <c:v>1690.5945116431401</c:v>
                </c:pt>
                <c:pt idx="2942">
                  <c:v>1687.2167483388014</c:v>
                </c:pt>
                <c:pt idx="2943">
                  <c:v>1683.8468543705412</c:v>
                </c:pt>
                <c:pt idx="2944">
                  <c:v>1680.4848088107676</c:v>
                </c:pt>
                <c:pt idx="2945">
                  <c:v>1677.1305907944136</c:v>
                </c:pt>
                <c:pt idx="2946">
                  <c:v>1673.7841795187103</c:v>
                </c:pt>
                <c:pt idx="2947">
                  <c:v>1670.445554242998</c:v>
                </c:pt>
                <c:pt idx="2948">
                  <c:v>1667.1146942884957</c:v>
                </c:pt>
                <c:pt idx="2949">
                  <c:v>1663.7915790381251</c:v>
                </c:pt>
                <c:pt idx="2950">
                  <c:v>1660.4761879362836</c:v>
                </c:pt>
                <c:pt idx="2951">
                  <c:v>1657.1685004886531</c:v>
                </c:pt>
                <c:pt idx="2952">
                  <c:v>1653.868496261993</c:v>
                </c:pt>
                <c:pt idx="2953">
                  <c:v>1650.5761548839462</c:v>
                </c:pt>
                <c:pt idx="2954">
                  <c:v>1647.2914560428178</c:v>
                </c:pt>
                <c:pt idx="2955">
                  <c:v>1644.0143794874029</c:v>
                </c:pt>
                <c:pt idx="2956">
                  <c:v>1640.7449050267603</c:v>
                </c:pt>
                <c:pt idx="2957">
                  <c:v>1637.4830125300311</c:v>
                </c:pt>
                <c:pt idx="2958">
                  <c:v>1634.2286819262358</c:v>
                </c:pt>
                <c:pt idx="2959">
                  <c:v>1630.9818932040673</c:v>
                </c:pt>
                <c:pt idx="2960">
                  <c:v>1627.7426264117139</c:v>
                </c:pt>
                <c:pt idx="2961">
                  <c:v>1624.5108616566449</c:v>
                </c:pt>
                <c:pt idx="2962">
                  <c:v>1621.2865791054205</c:v>
                </c:pt>
                <c:pt idx="2963">
                  <c:v>1618.0697589835029</c:v>
                </c:pt>
                <c:pt idx="2964">
                  <c:v>1614.8603815750562</c:v>
                </c:pt>
                <c:pt idx="2965">
                  <c:v>1611.658427222756</c:v>
                </c:pt>
                <c:pt idx="2966">
                  <c:v>1608.4638763275934</c:v>
                </c:pt>
                <c:pt idx="2967">
                  <c:v>1605.276709348688</c:v>
                </c:pt>
                <c:pt idx="2968">
                  <c:v>1602.0969068030888</c:v>
                </c:pt>
                <c:pt idx="2969">
                  <c:v>1598.9244492655944</c:v>
                </c:pt>
                <c:pt idx="2970">
                  <c:v>1595.7593173685605</c:v>
                </c:pt>
                <c:pt idx="2971">
                  <c:v>1592.6014918016958</c:v>
                </c:pt>
                <c:pt idx="2972">
                  <c:v>1589.450953311901</c:v>
                </c:pt>
                <c:pt idx="2973">
                  <c:v>1586.3076827030559</c:v>
                </c:pt>
                <c:pt idx="2974">
                  <c:v>1583.1716608358374</c:v>
                </c:pt>
                <c:pt idx="2975">
                  <c:v>1580.0428686275579</c:v>
                </c:pt>
                <c:pt idx="2976">
                  <c:v>1576.9212870519384</c:v>
                </c:pt>
                <c:pt idx="2977">
                  <c:v>1573.8068971389555</c:v>
                </c:pt>
                <c:pt idx="2978">
                  <c:v>1570.699679974643</c:v>
                </c:pt>
                <c:pt idx="2979">
                  <c:v>1567.5996167009102</c:v>
                </c:pt>
                <c:pt idx="2980">
                  <c:v>1564.5066885153608</c:v>
                </c:pt>
                <c:pt idx="2981">
                  <c:v>1561.4208766711147</c:v>
                </c:pt>
                <c:pt idx="2982">
                  <c:v>1558.3421624766072</c:v>
                </c:pt>
                <c:pt idx="2983">
                  <c:v>1555.2705272954358</c:v>
                </c:pt>
                <c:pt idx="2984">
                  <c:v>1552.2059525461611</c:v>
                </c:pt>
                <c:pt idx="2985">
                  <c:v>1549.1484197021275</c:v>
                </c:pt>
                <c:pt idx="2986">
                  <c:v>1546.0979102912906</c:v>
                </c:pt>
                <c:pt idx="2987">
                  <c:v>1543.0544058960384</c:v>
                </c:pt>
                <c:pt idx="2988">
                  <c:v>1540.017888153008</c:v>
                </c:pt>
                <c:pt idx="2989">
                  <c:v>1536.9883387529142</c:v>
                </c:pt>
                <c:pt idx="2990">
                  <c:v>1533.9657394403641</c:v>
                </c:pt>
                <c:pt idx="2991">
                  <c:v>1530.9500720136934</c:v>
                </c:pt>
                <c:pt idx="2992">
                  <c:v>1527.9413183247805</c:v>
                </c:pt>
                <c:pt idx="2993">
                  <c:v>1524.9394602788798</c:v>
                </c:pt>
                <c:pt idx="2994">
                  <c:v>1521.9444798344398</c:v>
                </c:pt>
                <c:pt idx="2995">
                  <c:v>1518.9563590029377</c:v>
                </c:pt>
                <c:pt idx="2996">
                  <c:v>1515.9750798486987</c:v>
                </c:pt>
                <c:pt idx="2997">
                  <c:v>1513.0006244887297</c:v>
                </c:pt>
                <c:pt idx="2998">
                  <c:v>1510.032975092543</c:v>
                </c:pt>
                <c:pt idx="2999">
                  <c:v>1507.0721138819906</c:v>
                </c:pt>
                <c:pt idx="3000">
                  <c:v>1504.118023131093</c:v>
                </c:pt>
                <c:pt idx="3001">
                  <c:v>1501.1706851658587</c:v>
                </c:pt>
                <c:pt idx="3002">
                  <c:v>1498.2300823641331</c:v>
                </c:pt>
                <c:pt idx="3003">
                  <c:v>1495.2961971554162</c:v>
                </c:pt>
                <c:pt idx="3004">
                  <c:v>1492.3690120206982</c:v>
                </c:pt>
                <c:pt idx="3005">
                  <c:v>1489.4485094922991</c:v>
                </c:pt>
                <c:pt idx="3006">
                  <c:v>1486.5346721536803</c:v>
                </c:pt>
                <c:pt idx="3007">
                  <c:v>1483.6274826393114</c:v>
                </c:pt>
                <c:pt idx="3008">
                  <c:v>1480.726923634483</c:v>
                </c:pt>
                <c:pt idx="3009">
                  <c:v>1477.8329778751352</c:v>
                </c:pt>
                <c:pt idx="3010">
                  <c:v>1474.9456281477158</c:v>
                </c:pt>
                <c:pt idx="3011">
                  <c:v>1472.0648572889959</c:v>
                </c:pt>
                <c:pt idx="3012">
                  <c:v>1469.1906481859244</c:v>
                </c:pt>
                <c:pt idx="3013">
                  <c:v>1466.3229837754452</c:v>
                </c:pt>
                <c:pt idx="3014">
                  <c:v>1463.4618470443547</c:v>
                </c:pt>
                <c:pt idx="3015">
                  <c:v>1460.6072210291259</c:v>
                </c:pt>
                <c:pt idx="3016">
                  <c:v>1457.7590888157577</c:v>
                </c:pt>
                <c:pt idx="3017">
                  <c:v>1454.9174335396076</c:v>
                </c:pt>
                <c:pt idx="3018">
                  <c:v>1452.0822383852328</c:v>
                </c:pt>
                <c:pt idx="3019">
                  <c:v>1449.2534865862349</c:v>
                </c:pt>
                <c:pt idx="3020">
                  <c:v>1446.4311614251026</c:v>
                </c:pt>
                <c:pt idx="3021">
                  <c:v>1443.6152462330365</c:v>
                </c:pt>
                <c:pt idx="3022">
                  <c:v>1440.8057243898247</c:v>
                </c:pt>
                <c:pt idx="3023">
                  <c:v>1438.0025793236464</c:v>
                </c:pt>
                <c:pt idx="3024">
                  <c:v>1435.2057945109486</c:v>
                </c:pt>
                <c:pt idx="3025">
                  <c:v>1432.4153534762715</c:v>
                </c:pt>
                <c:pt idx="3026">
                  <c:v>1429.6312397920979</c:v>
                </c:pt>
                <c:pt idx="3027">
                  <c:v>1426.8534370787004</c:v>
                </c:pt>
                <c:pt idx="3028">
                  <c:v>1424.0819290039897</c:v>
                </c:pt>
                <c:pt idx="3029">
                  <c:v>1421.316699283348</c:v>
                </c:pt>
                <c:pt idx="3030">
                  <c:v>1418.5577316794927</c:v>
                </c:pt>
                <c:pt idx="3031">
                  <c:v>1415.8050100023129</c:v>
                </c:pt>
                <c:pt idx="3032">
                  <c:v>1413.0585181087217</c:v>
                </c:pt>
                <c:pt idx="3033">
                  <c:v>1410.3182399025009</c:v>
                </c:pt>
                <c:pt idx="3034">
                  <c:v>1407.5841593341597</c:v>
                </c:pt>
                <c:pt idx="3035">
                  <c:v>1404.8562604007684</c:v>
                </c:pt>
                <c:pt idx="3036">
                  <c:v>1402.1345271458179</c:v>
                </c:pt>
                <c:pt idx="3037">
                  <c:v>1399.4189436590805</c:v>
                </c:pt>
                <c:pt idx="3038">
                  <c:v>1396.7094940764371</c:v>
                </c:pt>
                <c:pt idx="3039">
                  <c:v>1394.0061625797539</c:v>
                </c:pt>
                <c:pt idx="3040">
                  <c:v>1391.3089333967125</c:v>
                </c:pt>
                <c:pt idx="3041">
                  <c:v>1388.6177908006787</c:v>
                </c:pt>
                <c:pt idx="3042">
                  <c:v>1385.9327191105497</c:v>
                </c:pt>
                <c:pt idx="3043">
                  <c:v>1383.253702690605</c:v>
                </c:pt>
                <c:pt idx="3044">
                  <c:v>1380.5807259503704</c:v>
                </c:pt>
                <c:pt idx="3045">
                  <c:v>1377.91377334446</c:v>
                </c:pt>
                <c:pt idx="3046">
                  <c:v>1375.2528293724388</c:v>
                </c:pt>
                <c:pt idx="3047">
                  <c:v>1372.5978785786808</c:v>
                </c:pt>
                <c:pt idx="3048">
                  <c:v>1369.9489055522201</c:v>
                </c:pt>
                <c:pt idx="3049">
                  <c:v>1367.3058949266101</c:v>
                </c:pt>
                <c:pt idx="3050">
                  <c:v>1364.6688313797788</c:v>
                </c:pt>
                <c:pt idx="3051">
                  <c:v>1362.03769963389</c:v>
                </c:pt>
                <c:pt idx="3052">
                  <c:v>1359.4124844551995</c:v>
                </c:pt>
                <c:pt idx="3053">
                  <c:v>1356.7931706539155</c:v>
                </c:pt>
                <c:pt idx="3054">
                  <c:v>1354.1797430840595</c:v>
                </c:pt>
                <c:pt idx="3055">
                  <c:v>1351.5721866433107</c:v>
                </c:pt>
                <c:pt idx="3056">
                  <c:v>1348.9704862728954</c:v>
                </c:pt>
                <c:pt idx="3057">
                  <c:v>1346.3746269574199</c:v>
                </c:pt>
                <c:pt idx="3058">
                  <c:v>1343.7845937247557</c:v>
                </c:pt>
                <c:pt idx="3059">
                  <c:v>1341.200371645868</c:v>
                </c:pt>
                <c:pt idx="3060">
                  <c:v>1338.6219458347216</c:v>
                </c:pt>
                <c:pt idx="3061">
                  <c:v>1336.0493014481101</c:v>
                </c:pt>
                <c:pt idx="3062">
                  <c:v>1333.4824236855293</c:v>
                </c:pt>
                <c:pt idx="3063">
                  <c:v>1330.9212977890447</c:v>
                </c:pt>
                <c:pt idx="3064">
                  <c:v>1328.3659090431509</c:v>
                </c:pt>
                <c:pt idx="3065">
                  <c:v>1325.8162427746395</c:v>
                </c:pt>
                <c:pt idx="3066">
                  <c:v>1323.2722843524607</c:v>
                </c:pt>
                <c:pt idx="3067">
                  <c:v>1320.7340191875953</c:v>
                </c:pt>
                <c:pt idx="3068">
                  <c:v>1318.2014327329116</c:v>
                </c:pt>
                <c:pt idx="3069">
                  <c:v>1315.6745104830402</c:v>
                </c:pt>
                <c:pt idx="3070">
                  <c:v>1313.1532379742328</c:v>
                </c:pt>
                <c:pt idx="3071">
                  <c:v>1310.6376007842437</c:v>
                </c:pt>
                <c:pt idx="3072">
                  <c:v>1308.1275845321766</c:v>
                </c:pt>
                <c:pt idx="3073">
                  <c:v>1305.6231748783741</c:v>
                </c:pt>
                <c:pt idx="3074">
                  <c:v>1303.1243575242784</c:v>
                </c:pt>
                <c:pt idx="3075">
                  <c:v>1300.6311182122897</c:v>
                </c:pt>
                <c:pt idx="3076">
                  <c:v>1298.1434427256552</c:v>
                </c:pt>
                <c:pt idx="3077">
                  <c:v>1295.6613168883296</c:v>
                </c:pt>
                <c:pt idx="3078">
                  <c:v>1293.18472656484</c:v>
                </c:pt>
                <c:pt idx="3079">
                  <c:v>1290.713657660174</c:v>
                </c:pt>
                <c:pt idx="3080">
                  <c:v>1288.2480961196245</c:v>
                </c:pt>
                <c:pt idx="3081">
                  <c:v>1285.7880279286919</c:v>
                </c:pt>
                <c:pt idx="3082">
                  <c:v>1283.3334391129417</c:v>
                </c:pt>
                <c:pt idx="3083">
                  <c:v>1280.8843157378703</c:v>
                </c:pt>
                <c:pt idx="3084">
                  <c:v>1278.4406439087945</c:v>
                </c:pt>
                <c:pt idx="3085">
                  <c:v>1276.0024097707101</c:v>
                </c:pt>
                <c:pt idx="3086">
                  <c:v>1273.569599508178</c:v>
                </c:pt>
                <c:pt idx="3087">
                  <c:v>1271.1421993451927</c:v>
                </c:pt>
                <c:pt idx="3088">
                  <c:v>1268.7201955450612</c:v>
                </c:pt>
                <c:pt idx="3089">
                  <c:v>1266.3035744102735</c:v>
                </c:pt>
                <c:pt idx="3090">
                  <c:v>1263.8923222823796</c:v>
                </c:pt>
                <c:pt idx="3091">
                  <c:v>1261.4864255418759</c:v>
                </c:pt>
                <c:pt idx="3092">
                  <c:v>1259.0858706080635</c:v>
                </c:pt>
                <c:pt idx="3093">
                  <c:v>1256.690643938939</c:v>
                </c:pt>
                <c:pt idx="3094">
                  <c:v>1254.3007320310758</c:v>
                </c:pt>
                <c:pt idx="3095">
                  <c:v>1251.9161214194864</c:v>
                </c:pt>
                <c:pt idx="3096">
                  <c:v>1249.5367986775145</c:v>
                </c:pt>
                <c:pt idx="3097">
                  <c:v>1247.1627504167091</c:v>
                </c:pt>
                <c:pt idx="3098">
                  <c:v>1244.7939632867051</c:v>
                </c:pt>
                <c:pt idx="3099">
                  <c:v>1242.4304239750968</c:v>
                </c:pt>
                <c:pt idx="3100">
                  <c:v>1240.0721192073306</c:v>
                </c:pt>
                <c:pt idx="3101">
                  <c:v>1237.7190357465811</c:v>
                </c:pt>
                <c:pt idx="3102">
                  <c:v>1235.3711603936158</c:v>
                </c:pt>
                <c:pt idx="3103">
                  <c:v>1233.0284799867061</c:v>
                </c:pt>
                <c:pt idx="3104">
                  <c:v>1230.6909814014821</c:v>
                </c:pt>
                <c:pt idx="3105">
                  <c:v>1228.358651550835</c:v>
                </c:pt>
                <c:pt idx="3106">
                  <c:v>1226.0314773847831</c:v>
                </c:pt>
                <c:pt idx="3107">
                  <c:v>1223.709445890368</c:v>
                </c:pt>
                <c:pt idx="3108">
                  <c:v>1221.3925440915357</c:v>
                </c:pt>
                <c:pt idx="3109">
                  <c:v>1219.0807590490131</c:v>
                </c:pt>
                <c:pt idx="3110">
                  <c:v>1216.7740778601969</c:v>
                </c:pt>
                <c:pt idx="3111">
                  <c:v>1214.4724876590396</c:v>
                </c:pt>
                <c:pt idx="3112">
                  <c:v>1212.1759756159358</c:v>
                </c:pt>
                <c:pt idx="3113">
                  <c:v>1209.8845289376002</c:v>
                </c:pt>
                <c:pt idx="3114">
                  <c:v>1207.5981348669666</c:v>
                </c:pt>
                <c:pt idx="3115">
                  <c:v>1205.3167806830606</c:v>
                </c:pt>
                <c:pt idx="3116">
                  <c:v>1203.0404537008901</c:v>
                </c:pt>
                <c:pt idx="3117">
                  <c:v>1200.7691412713375</c:v>
                </c:pt>
                <c:pt idx="3118">
                  <c:v>1198.5028307810501</c:v>
                </c:pt>
                <c:pt idx="3119">
                  <c:v>1196.241509652308</c:v>
                </c:pt>
                <c:pt idx="3120">
                  <c:v>1193.9851653429378</c:v>
                </c:pt>
                <c:pt idx="3121">
                  <c:v>1191.7337853461831</c:v>
                </c:pt>
                <c:pt idx="3122">
                  <c:v>1189.4873571906026</c:v>
                </c:pt>
                <c:pt idx="3123">
                  <c:v>1187.245868439956</c:v>
                </c:pt>
                <c:pt idx="3124">
                  <c:v>1185.0093066930958</c:v>
                </c:pt>
                <c:pt idx="3125">
                  <c:v>1182.7776595838586</c:v>
                </c:pt>
                <c:pt idx="3126">
                  <c:v>1180.550914780943</c:v>
                </c:pt>
                <c:pt idx="3127">
                  <c:v>1178.3290599878214</c:v>
                </c:pt>
                <c:pt idx="3128">
                  <c:v>1176.1120829426193</c:v>
                </c:pt>
                <c:pt idx="3129">
                  <c:v>1173.899971418004</c:v>
                </c:pt>
                <c:pt idx="3130">
                  <c:v>1171.6927132210828</c:v>
                </c:pt>
                <c:pt idx="3131">
                  <c:v>1169.490296193296</c:v>
                </c:pt>
                <c:pt idx="3132">
                  <c:v>1167.2927082103006</c:v>
                </c:pt>
                <c:pt idx="3133">
                  <c:v>1165.0999371818812</c:v>
                </c:pt>
                <c:pt idx="3134">
                  <c:v>1162.9119710518221</c:v>
                </c:pt>
                <c:pt idx="3135">
                  <c:v>1160.7287977978131</c:v>
                </c:pt>
                <c:pt idx="3136">
                  <c:v>1158.550405431344</c:v>
                </c:pt>
                <c:pt idx="3137">
                  <c:v>1156.3767819976003</c:v>
                </c:pt>
                <c:pt idx="3138">
                  <c:v>1154.2079155753493</c:v>
                </c:pt>
                <c:pt idx="3139">
                  <c:v>1152.0437942768419</c:v>
                </c:pt>
                <c:pt idx="3140">
                  <c:v>1149.8844062477117</c:v>
                </c:pt>
                <c:pt idx="3141">
                  <c:v>1147.7297396668675</c:v>
                </c:pt>
                <c:pt idx="3142">
                  <c:v>1145.5797827463784</c:v>
                </c:pt>
                <c:pt idx="3143">
                  <c:v>1143.4345237313939</c:v>
                </c:pt>
                <c:pt idx="3144">
                  <c:v>1141.2939509000191</c:v>
                </c:pt>
                <c:pt idx="3145">
                  <c:v>1139.1580525632289</c:v>
                </c:pt>
                <c:pt idx="3146">
                  <c:v>1137.0268170647539</c:v>
                </c:pt>
                <c:pt idx="3147">
                  <c:v>1134.9002327809801</c:v>
                </c:pt>
                <c:pt idx="3148">
                  <c:v>1132.7782881208525</c:v>
                </c:pt>
                <c:pt idx="3149">
                  <c:v>1130.660971525778</c:v>
                </c:pt>
                <c:pt idx="3150">
                  <c:v>1128.5482714695095</c:v>
                </c:pt>
                <c:pt idx="3151">
                  <c:v>1126.440176458055</c:v>
                </c:pt>
                <c:pt idx="3152">
                  <c:v>1124.3366750295811</c:v>
                </c:pt>
                <c:pt idx="3153">
                  <c:v>1122.2377557543043</c:v>
                </c:pt>
                <c:pt idx="3154">
                  <c:v>1120.1434072343927</c:v>
                </c:pt>
                <c:pt idx="3155">
                  <c:v>1118.0536181038858</c:v>
                </c:pt>
                <c:pt idx="3156">
                  <c:v>1115.9683770285617</c:v>
                </c:pt>
                <c:pt idx="3157">
                  <c:v>1113.8876727058637</c:v>
                </c:pt>
                <c:pt idx="3158">
                  <c:v>1111.8114938647971</c:v>
                </c:pt>
                <c:pt idx="3159">
                  <c:v>1109.7398292658279</c:v>
                </c:pt>
                <c:pt idx="3160">
                  <c:v>1107.6726677007905</c:v>
                </c:pt>
                <c:pt idx="3161">
                  <c:v>1105.6099979927799</c:v>
                </c:pt>
                <c:pt idx="3162">
                  <c:v>1103.551808996066</c:v>
                </c:pt>
                <c:pt idx="3163">
                  <c:v>1101.4980895960009</c:v>
                </c:pt>
                <c:pt idx="3164">
                  <c:v>1099.4488287089027</c:v>
                </c:pt>
                <c:pt idx="3165">
                  <c:v>1097.4040152819805</c:v>
                </c:pt>
                <c:pt idx="3166">
                  <c:v>1095.3636382932282</c:v>
                </c:pt>
                <c:pt idx="3167">
                  <c:v>1093.3276867513343</c:v>
                </c:pt>
                <c:pt idx="3168">
                  <c:v>1091.2961496955779</c:v>
                </c:pt>
                <c:pt idx="3169">
                  <c:v>1089.2690161957514</c:v>
                </c:pt>
                <c:pt idx="3170">
                  <c:v>1087.2462753520463</c:v>
                </c:pt>
                <c:pt idx="3171">
                  <c:v>1085.227916294974</c:v>
                </c:pt>
                <c:pt idx="3172">
                  <c:v>1083.2139281852667</c:v>
                </c:pt>
                <c:pt idx="3173">
                  <c:v>1081.2043002137812</c:v>
                </c:pt>
                <c:pt idx="3174">
                  <c:v>1079.1990216014158</c:v>
                </c:pt>
                <c:pt idx="3175">
                  <c:v>1077.1980815990098</c:v>
                </c:pt>
                <c:pt idx="3176">
                  <c:v>1075.201469487248</c:v>
                </c:pt>
                <c:pt idx="3177">
                  <c:v>1073.2091745765729</c:v>
                </c:pt>
                <c:pt idx="3178">
                  <c:v>1071.2211862071028</c:v>
                </c:pt>
                <c:pt idx="3179">
                  <c:v>1069.2374937485231</c:v>
                </c:pt>
                <c:pt idx="3180">
                  <c:v>1067.2580866000067</c:v>
                </c:pt>
                <c:pt idx="3181">
                  <c:v>1065.2829541901201</c:v>
                </c:pt>
                <c:pt idx="3182">
                  <c:v>1063.3120859767312</c:v>
                </c:pt>
                <c:pt idx="3183">
                  <c:v>1061.3454714469231</c:v>
                </c:pt>
                <c:pt idx="3184">
                  <c:v>1059.383100116899</c:v>
                </c:pt>
                <c:pt idx="3185">
                  <c:v>1057.4249615319004</c:v>
                </c:pt>
                <c:pt idx="3186">
                  <c:v>1055.4710452661077</c:v>
                </c:pt>
                <c:pt idx="3187">
                  <c:v>1053.521340922561</c:v>
                </c:pt>
                <c:pt idx="3188">
                  <c:v>1051.5758381330679</c:v>
                </c:pt>
                <c:pt idx="3189">
                  <c:v>1049.6345265581097</c:v>
                </c:pt>
                <c:pt idx="3190">
                  <c:v>1047.6973958867643</c:v>
                </c:pt>
                <c:pt idx="3191">
                  <c:v>1045.7644358366069</c:v>
                </c:pt>
                <c:pt idx="3192">
                  <c:v>1043.8356361536339</c:v>
                </c:pt>
                <c:pt idx="3193">
                  <c:v>1041.910986612166</c:v>
                </c:pt>
                <c:pt idx="3194">
                  <c:v>1039.9904770147652</c:v>
                </c:pt>
                <c:pt idx="3195">
                  <c:v>1038.0740971921505</c:v>
                </c:pt>
                <c:pt idx="3196">
                  <c:v>1036.1618370031088</c:v>
                </c:pt>
                <c:pt idx="3197">
                  <c:v>1034.2536863344108</c:v>
                </c:pt>
                <c:pt idx="3198">
                  <c:v>1032.3496351007257</c:v>
                </c:pt>
                <c:pt idx="3199">
                  <c:v>1030.4496732445261</c:v>
                </c:pt>
                <c:pt idx="3200">
                  <c:v>1028.5537907360208</c:v>
                </c:pt>
                <c:pt idx="3201">
                  <c:v>1026.6619775730576</c:v>
                </c:pt>
                <c:pt idx="3202">
                  <c:v>1024.7742237810405</c:v>
                </c:pt>
                <c:pt idx="3203">
                  <c:v>1022.8905194128455</c:v>
                </c:pt>
                <c:pt idx="3204">
                  <c:v>1021.010854548742</c:v>
                </c:pt>
                <c:pt idx="3205">
                  <c:v>1019.1352192962994</c:v>
                </c:pt>
                <c:pt idx="3206">
                  <c:v>1017.2636037903141</c:v>
                </c:pt>
                <c:pt idx="3207">
                  <c:v>1015.3959981927171</c:v>
                </c:pt>
                <c:pt idx="3208">
                  <c:v>1013.5323926924995</c:v>
                </c:pt>
                <c:pt idx="3209">
                  <c:v>1011.6727775056218</c:v>
                </c:pt>
                <c:pt idx="3210">
                  <c:v>1009.8171428749383</c:v>
                </c:pt>
                <c:pt idx="3211">
                  <c:v>1007.9654790701138</c:v>
                </c:pt>
                <c:pt idx="3212">
                  <c:v>1006.117776387538</c:v>
                </c:pt>
                <c:pt idx="3213">
                  <c:v>1004.2740251502473</c:v>
                </c:pt>
                <c:pt idx="3214">
                  <c:v>1002.4342157078429</c:v>
                </c:pt>
                <c:pt idx="3215">
                  <c:v>1000.5983384364131</c:v>
                </c:pt>
                <c:pt idx="3216">
                  <c:v>998.76638373844241</c:v>
                </c:pt>
                <c:pt idx="3217">
                  <c:v>996.93834204274503</c:v>
                </c:pt>
                <c:pt idx="3218">
                  <c:v>995.11420380437539</c:v>
                </c:pt>
                <c:pt idx="3219">
                  <c:v>993.29395950455182</c:v>
                </c:pt>
                <c:pt idx="3220">
                  <c:v>991.47759965057378</c:v>
                </c:pt>
                <c:pt idx="3221">
                  <c:v>989.66511477574647</c:v>
                </c:pt>
                <c:pt idx="3222">
                  <c:v>987.85649543930117</c:v>
                </c:pt>
                <c:pt idx="3223">
                  <c:v>986.05173222631583</c:v>
                </c:pt>
                <c:pt idx="3224">
                  <c:v>984.25081574763146</c:v>
                </c:pt>
                <c:pt idx="3225">
                  <c:v>982.45373663978353</c:v>
                </c:pt>
                <c:pt idx="3226">
                  <c:v>980.66048556491785</c:v>
                </c:pt>
                <c:pt idx="3227">
                  <c:v>978.87105321071272</c:v>
                </c:pt>
                <c:pt idx="3228">
                  <c:v>977.08543029030614</c:v>
                </c:pt>
                <c:pt idx="3229">
                  <c:v>975.30360754220919</c:v>
                </c:pt>
                <c:pt idx="3230">
                  <c:v>973.52557573024251</c:v>
                </c:pt>
                <c:pt idx="3231">
                  <c:v>971.7513256434471</c:v>
                </c:pt>
                <c:pt idx="3232">
                  <c:v>969.98084809601153</c:v>
                </c:pt>
                <c:pt idx="3233">
                  <c:v>968.21413392720615</c:v>
                </c:pt>
                <c:pt idx="3234">
                  <c:v>966.4511740012864</c:v>
                </c:pt>
                <c:pt idx="3235">
                  <c:v>964.6919592074388</c:v>
                </c:pt>
                <c:pt idx="3236">
                  <c:v>962.93648045969042</c:v>
                </c:pt>
                <c:pt idx="3237">
                  <c:v>961.1847286968399</c:v>
                </c:pt>
                <c:pt idx="3238">
                  <c:v>959.43669488238038</c:v>
                </c:pt>
                <c:pt idx="3239">
                  <c:v>957.69237000443184</c:v>
                </c:pt>
                <c:pt idx="3240">
                  <c:v>955.95174507565378</c:v>
                </c:pt>
                <c:pt idx="3241">
                  <c:v>954.21481113317964</c:v>
                </c:pt>
                <c:pt idx="3242">
                  <c:v>952.48155923854461</c:v>
                </c:pt>
                <c:pt idx="3243">
                  <c:v>950.75198047760637</c:v>
                </c:pt>
                <c:pt idx="3244">
                  <c:v>949.02606596047201</c:v>
                </c:pt>
                <c:pt idx="3245">
                  <c:v>947.30380682143141</c:v>
                </c:pt>
                <c:pt idx="3246">
                  <c:v>945.58519421887627</c:v>
                </c:pt>
                <c:pt idx="3247">
                  <c:v>943.87021933523022</c:v>
                </c:pt>
                <c:pt idx="3248">
                  <c:v>942.15887337688162</c:v>
                </c:pt>
                <c:pt idx="3249">
                  <c:v>940.4511475740976</c:v>
                </c:pt>
                <c:pt idx="3250">
                  <c:v>938.7470331809692</c:v>
                </c:pt>
                <c:pt idx="3251">
                  <c:v>937.04652147532875</c:v>
                </c:pt>
                <c:pt idx="3252">
                  <c:v>935.34960375868172</c:v>
                </c:pt>
                <c:pt idx="3253">
                  <c:v>933.65627135613113</c:v>
                </c:pt>
                <c:pt idx="3254">
                  <c:v>931.96651561631438</c:v>
                </c:pt>
                <c:pt idx="3255">
                  <c:v>930.28032791132455</c:v>
                </c:pt>
                <c:pt idx="3256">
                  <c:v>928.59769963664803</c:v>
                </c:pt>
                <c:pt idx="3257">
                  <c:v>926.9186222110834</c:v>
                </c:pt>
                <c:pt idx="3258">
                  <c:v>925.24308707668467</c:v>
                </c:pt>
                <c:pt idx="3259">
                  <c:v>923.57108569867773</c:v>
                </c:pt>
                <c:pt idx="3260">
                  <c:v>921.9026095653976</c:v>
                </c:pt>
                <c:pt idx="3261">
                  <c:v>920.23765018822291</c:v>
                </c:pt>
                <c:pt idx="3262">
                  <c:v>918.57619910150186</c:v>
                </c:pt>
                <c:pt idx="3263">
                  <c:v>916.91824786247741</c:v>
                </c:pt>
                <c:pt idx="3264">
                  <c:v>915.26378805123272</c:v>
                </c:pt>
                <c:pt idx="3265">
                  <c:v>913.61281127060852</c:v>
                </c:pt>
                <c:pt idx="3266">
                  <c:v>911.96530914614652</c:v>
                </c:pt>
                <c:pt idx="3267">
                  <c:v>910.32127332600817</c:v>
                </c:pt>
                <c:pt idx="3268">
                  <c:v>908.68069548092399</c:v>
                </c:pt>
                <c:pt idx="3269">
                  <c:v>907.04356730411041</c:v>
                </c:pt>
                <c:pt idx="3270">
                  <c:v>905.40988051120951</c:v>
                </c:pt>
                <c:pt idx="3271">
                  <c:v>903.77962684022145</c:v>
                </c:pt>
                <c:pt idx="3272">
                  <c:v>902.15279805143689</c:v>
                </c:pt>
                <c:pt idx="3273">
                  <c:v>900.52938592736984</c:v>
                </c:pt>
                <c:pt idx="3274">
                  <c:v>898.90938227269089</c:v>
                </c:pt>
                <c:pt idx="3275">
                  <c:v>897.29277891416234</c:v>
                </c:pt>
                <c:pt idx="3276">
                  <c:v>895.67956770057003</c:v>
                </c:pt>
                <c:pt idx="3277">
                  <c:v>894.06974050266297</c:v>
                </c:pt>
                <c:pt idx="3278">
                  <c:v>892.46328921307929</c:v>
                </c:pt>
                <c:pt idx="3279">
                  <c:v>890.86020574628367</c:v>
                </c:pt>
                <c:pt idx="3280">
                  <c:v>889.26048203850985</c:v>
                </c:pt>
                <c:pt idx="3281">
                  <c:v>887.66411004768452</c:v>
                </c:pt>
                <c:pt idx="3282">
                  <c:v>886.07108175336805</c:v>
                </c:pt>
                <c:pt idx="3283">
                  <c:v>884.48138915668835</c:v>
                </c:pt>
                <c:pt idx="3284">
                  <c:v>882.89502428027822</c:v>
                </c:pt>
                <c:pt idx="3285">
                  <c:v>881.31197916821338</c:v>
                </c:pt>
                <c:pt idx="3286">
                  <c:v>879.73224588594053</c:v>
                </c:pt>
                <c:pt idx="3287">
                  <c:v>878.15581652022252</c:v>
                </c:pt>
                <c:pt idx="3288">
                  <c:v>876.58268317906504</c:v>
                </c:pt>
                <c:pt idx="3289">
                  <c:v>875.01283799166652</c:v>
                </c:pt>
                <c:pt idx="3290">
                  <c:v>873.4462731083421</c:v>
                </c:pt>
                <c:pt idx="3291">
                  <c:v>871.88298070046937</c:v>
                </c:pt>
                <c:pt idx="3292">
                  <c:v>870.32295296042139</c:v>
                </c:pt>
                <c:pt idx="3293">
                  <c:v>868.76618210150468</c:v>
                </c:pt>
                <c:pt idx="3294">
                  <c:v>867.21266035789984</c:v>
                </c:pt>
                <c:pt idx="3295">
                  <c:v>865.66237998459542</c:v>
                </c:pt>
                <c:pt idx="3296">
                  <c:v>864.11533325732853</c:v>
                </c:pt>
                <c:pt idx="3297">
                  <c:v>862.57151247251886</c:v>
                </c:pt>
                <c:pt idx="3298">
                  <c:v>861.03090994721924</c:v>
                </c:pt>
                <c:pt idx="3299">
                  <c:v>859.49351801903902</c:v>
                </c:pt>
                <c:pt idx="3300">
                  <c:v>857.95932904609151</c:v>
                </c:pt>
                <c:pt idx="3301">
                  <c:v>856.42833540693141</c:v>
                </c:pt>
                <c:pt idx="3302">
                  <c:v>854.9005295004954</c:v>
                </c:pt>
                <c:pt idx="3303">
                  <c:v>853.37590374604304</c:v>
                </c:pt>
                <c:pt idx="3304">
                  <c:v>851.85445058308642</c:v>
                </c:pt>
                <c:pt idx="3305">
                  <c:v>850.33616247134307</c:v>
                </c:pt>
                <c:pt idx="3306">
                  <c:v>848.82103189067311</c:v>
                </c:pt>
                <c:pt idx="3307">
                  <c:v>847.30905134101101</c:v>
                </c:pt>
                <c:pt idx="3308">
                  <c:v>845.80021334231617</c:v>
                </c:pt>
                <c:pt idx="3309">
                  <c:v>844.29451043450752</c:v>
                </c:pt>
                <c:pt idx="3310">
                  <c:v>842.79193517740703</c:v>
                </c:pt>
                <c:pt idx="3311">
                  <c:v>841.29248015068197</c:v>
                </c:pt>
                <c:pt idx="3312">
                  <c:v>839.79613795378168</c:v>
                </c:pt>
                <c:pt idx="3313">
                  <c:v>838.30290120588359</c:v>
                </c:pt>
                <c:pt idx="3314">
                  <c:v>836.81276254583349</c:v>
                </c:pt>
                <c:pt idx="3315">
                  <c:v>835.3257146320866</c:v>
                </c:pt>
                <c:pt idx="3316">
                  <c:v>833.84175014264849</c:v>
                </c:pt>
                <c:pt idx="3317">
                  <c:v>832.36086177502068</c:v>
                </c:pt>
                <c:pt idx="3318">
                  <c:v>830.88304224614103</c:v>
                </c:pt>
                <c:pt idx="3319">
                  <c:v>829.40828429232283</c:v>
                </c:pt>
                <c:pt idx="3320">
                  <c:v>827.9365806692075</c:v>
                </c:pt>
                <c:pt idx="3321">
                  <c:v>826.46792415169796</c:v>
                </c:pt>
                <c:pt idx="3322">
                  <c:v>825.0023075339044</c:v>
                </c:pt>
                <c:pt idx="3323">
                  <c:v>823.5397236290886</c:v>
                </c:pt>
                <c:pt idx="3324">
                  <c:v>822.08016526960853</c:v>
                </c:pt>
                <c:pt idx="3325">
                  <c:v>820.62362530685857</c:v>
                </c:pt>
                <c:pt idx="3326">
                  <c:v>819.17009661121858</c:v>
                </c:pt>
                <c:pt idx="3327">
                  <c:v>817.71957207199205</c:v>
                </c:pt>
                <c:pt idx="3328">
                  <c:v>816.27204459735322</c:v>
                </c:pt>
                <c:pt idx="3329">
                  <c:v>814.82750711429196</c:v>
                </c:pt>
                <c:pt idx="3330">
                  <c:v>813.38595256856183</c:v>
                </c:pt>
                <c:pt idx="3331">
                  <c:v>811.947373924614</c:v>
                </c:pt>
                <c:pt idx="3332">
                  <c:v>810.51176416555347</c:v>
                </c:pt>
                <c:pt idx="3333">
                  <c:v>809.07911629308035</c:v>
                </c:pt>
                <c:pt idx="3334">
                  <c:v>807.6494233274309</c:v>
                </c:pt>
                <c:pt idx="3335">
                  <c:v>806.22267830733051</c:v>
                </c:pt>
                <c:pt idx="3336">
                  <c:v>804.79887428993482</c:v>
                </c:pt>
                <c:pt idx="3337">
                  <c:v>803.37800435077463</c:v>
                </c:pt>
                <c:pt idx="3338">
                  <c:v>801.96006158370528</c:v>
                </c:pt>
                <c:pt idx="3339">
                  <c:v>800.54503910085339</c:v>
                </c:pt>
                <c:pt idx="3340">
                  <c:v>799.13293003255524</c:v>
                </c:pt>
                <c:pt idx="3341">
                  <c:v>797.72372752731621</c:v>
                </c:pt>
                <c:pt idx="3342">
                  <c:v>796.31742475174372</c:v>
                </c:pt>
                <c:pt idx="3343">
                  <c:v>794.91401489050747</c:v>
                </c:pt>
                <c:pt idx="3344">
                  <c:v>793.51349114627453</c:v>
                </c:pt>
                <c:pt idx="3345">
                  <c:v>792.11584673966502</c:v>
                </c:pt>
                <c:pt idx="3346">
                  <c:v>790.72107490919484</c:v>
                </c:pt>
                <c:pt idx="3347">
                  <c:v>789.32916891122352</c:v>
                </c:pt>
                <c:pt idx="3348">
                  <c:v>787.94012201990847</c:v>
                </c:pt>
                <c:pt idx="3349">
                  <c:v>786.55392752714624</c:v>
                </c:pt>
                <c:pt idx="3350">
                  <c:v>785.17057874251361</c:v>
                </c:pt>
                <c:pt idx="3351">
                  <c:v>783.79006899323622</c:v>
                </c:pt>
                <c:pt idx="3352">
                  <c:v>782.41239162411807</c:v>
                </c:pt>
                <c:pt idx="3353">
                  <c:v>781.03753999749767</c:v>
                </c:pt>
                <c:pt idx="3354">
                  <c:v>779.66550749319799</c:v>
                </c:pt>
                <c:pt idx="3355">
                  <c:v>778.29628750847303</c:v>
                </c:pt>
                <c:pt idx="3356">
                  <c:v>776.92987345795484</c:v>
                </c:pt>
                <c:pt idx="3357">
                  <c:v>775.56625877361046</c:v>
                </c:pt>
                <c:pt idx="3358">
                  <c:v>774.20543690468105</c:v>
                </c:pt>
                <c:pt idx="3359">
                  <c:v>772.8474013176376</c:v>
                </c:pt>
                <c:pt idx="3360">
                  <c:v>771.49214549613157</c:v>
                </c:pt>
                <c:pt idx="3361">
                  <c:v>770.13966294094143</c:v>
                </c:pt>
                <c:pt idx="3362">
                  <c:v>768.78994716992452</c:v>
                </c:pt>
                <c:pt idx="3363">
                  <c:v>767.44299171796547</c:v>
                </c:pt>
                <c:pt idx="3364">
                  <c:v>766.09879013692955</c:v>
                </c:pt>
                <c:pt idx="3365">
                  <c:v>764.75733599560976</c:v>
                </c:pt>
                <c:pt idx="3366">
                  <c:v>763.41862287968081</c:v>
                </c:pt>
                <c:pt idx="3367">
                  <c:v>762.08264439164702</c:v>
                </c:pt>
                <c:pt idx="3368">
                  <c:v>760.74939415079734</c:v>
                </c:pt>
                <c:pt idx="3369">
                  <c:v>759.41886579314757</c:v>
                </c:pt>
                <c:pt idx="3370">
                  <c:v>758.09105297140559</c:v>
                </c:pt>
                <c:pt idx="3371">
                  <c:v>756.76594935491107</c:v>
                </c:pt>
                <c:pt idx="3372">
                  <c:v>755.44354862959051</c:v>
                </c:pt>
                <c:pt idx="3373">
                  <c:v>754.12384449791102</c:v>
                </c:pt>
                <c:pt idx="3374">
                  <c:v>752.80683067883103</c:v>
                </c:pt>
                <c:pt idx="3375">
                  <c:v>751.49250090775013</c:v>
                </c:pt>
                <c:pt idx="3376">
                  <c:v>750.18084893646767</c:v>
                </c:pt>
                <c:pt idx="3377">
                  <c:v>748.87186853312471</c:v>
                </c:pt>
                <c:pt idx="3378">
                  <c:v>747.56555348216807</c:v>
                </c:pt>
                <c:pt idx="3379">
                  <c:v>746.261897584297</c:v>
                </c:pt>
                <c:pt idx="3380">
                  <c:v>744.96089465641307</c:v>
                </c:pt>
                <c:pt idx="3381">
                  <c:v>743.66253853157821</c:v>
                </c:pt>
                <c:pt idx="3382">
                  <c:v>742.36682305896795</c:v>
                </c:pt>
                <c:pt idx="3383">
                  <c:v>741.07374210382363</c:v>
                </c:pt>
                <c:pt idx="3384">
                  <c:v>739.78328954740232</c:v>
                </c:pt>
                <c:pt idx="3385">
                  <c:v>738.4954592869334</c:v>
                </c:pt>
                <c:pt idx="3386">
                  <c:v>737.21024523557685</c:v>
                </c:pt>
                <c:pt idx="3387">
                  <c:v>735.92764132236618</c:v>
                </c:pt>
                <c:pt idx="3388">
                  <c:v>734.64764149217297</c:v>
                </c:pt>
                <c:pt idx="3389">
                  <c:v>733.37023970565849</c:v>
                </c:pt>
                <c:pt idx="3390">
                  <c:v>732.09542993922241</c:v>
                </c:pt>
                <c:pt idx="3391">
                  <c:v>730.82320618495999</c:v>
                </c:pt>
                <c:pt idx="3392">
                  <c:v>729.5535624506249</c:v>
                </c:pt>
                <c:pt idx="3393">
                  <c:v>728.28649275957139</c:v>
                </c:pt>
                <c:pt idx="3394">
                  <c:v>727.02199115071448</c:v>
                </c:pt>
                <c:pt idx="3395">
                  <c:v>725.7600516784895</c:v>
                </c:pt>
                <c:pt idx="3396">
                  <c:v>724.50066841279909</c:v>
                </c:pt>
                <c:pt idx="3397">
                  <c:v>723.24383543897625</c:v>
                </c:pt>
                <c:pt idx="3398">
                  <c:v>721.98954685773151</c:v>
                </c:pt>
                <c:pt idx="3399">
                  <c:v>720.73779678511698</c:v>
                </c:pt>
                <c:pt idx="3400">
                  <c:v>719.48857935247713</c:v>
                </c:pt>
                <c:pt idx="3401">
                  <c:v>718.24188870640444</c:v>
                </c:pt>
                <c:pt idx="3402">
                  <c:v>716.99771900869882</c:v>
                </c:pt>
                <c:pt idx="3403">
                  <c:v>715.75606443632012</c:v>
                </c:pt>
                <c:pt idx="3404">
                  <c:v>714.51691918134748</c:v>
                </c:pt>
                <c:pt idx="3405">
                  <c:v>713.28027745093254</c:v>
                </c:pt>
                <c:pt idx="3406">
                  <c:v>712.04613346725932</c:v>
                </c:pt>
                <c:pt idx="3407">
                  <c:v>710.81448146749801</c:v>
                </c:pt>
                <c:pt idx="3408">
                  <c:v>709.58531570376522</c:v>
                </c:pt>
                <c:pt idx="3409">
                  <c:v>708.35863044307769</c:v>
                </c:pt>
                <c:pt idx="3410">
                  <c:v>707.13441996731035</c:v>
                </c:pt>
                <c:pt idx="3411">
                  <c:v>705.9126785731537</c:v>
                </c:pt>
                <c:pt idx="3412">
                  <c:v>704.69340057207398</c:v>
                </c:pt>
                <c:pt idx="3413">
                  <c:v>703.476580290264</c:v>
                </c:pt>
                <c:pt idx="3414">
                  <c:v>702.26221206860839</c:v>
                </c:pt>
                <c:pt idx="3415">
                  <c:v>701.05029026263833</c:v>
                </c:pt>
                <c:pt idx="3416">
                  <c:v>699.84080924248542</c:v>
                </c:pt>
                <c:pt idx="3417">
                  <c:v>698.6337633928465</c:v>
                </c:pt>
                <c:pt idx="3418">
                  <c:v>697.42914711293815</c:v>
                </c:pt>
                <c:pt idx="3419">
                  <c:v>696.22695481645644</c:v>
                </c:pt>
                <c:pt idx="3420">
                  <c:v>695.02718093153283</c:v>
                </c:pt>
                <c:pt idx="3421">
                  <c:v>693.8298199006947</c:v>
                </c:pt>
                <c:pt idx="3422">
                  <c:v>692.63486618082516</c:v>
                </c:pt>
                <c:pt idx="3423">
                  <c:v>691.44231424311999</c:v>
                </c:pt>
                <c:pt idx="3424">
                  <c:v>690.2521585730475</c:v>
                </c:pt>
                <c:pt idx="3425">
                  <c:v>689.0643936703085</c:v>
                </c:pt>
                <c:pt idx="3426">
                  <c:v>687.87901404879267</c:v>
                </c:pt>
                <c:pt idx="3427">
                  <c:v>686.69601423654069</c:v>
                </c:pt>
                <c:pt idx="3428">
                  <c:v>685.5153887757001</c:v>
                </c:pt>
                <c:pt idx="3429">
                  <c:v>684.33713222249298</c:v>
                </c:pt>
                <c:pt idx="3430">
                  <c:v>683.1612391471665</c:v>
                </c:pt>
                <c:pt idx="3431">
                  <c:v>681.98770413395607</c:v>
                </c:pt>
                <c:pt idx="3432">
                  <c:v>680.81652178104866</c:v>
                </c:pt>
                <c:pt idx="3433">
                  <c:v>679.64768670053934</c:v>
                </c:pt>
                <c:pt idx="3434">
                  <c:v>678.48119351839171</c:v>
                </c:pt>
                <c:pt idx="3435">
                  <c:v>677.31703687439631</c:v>
                </c:pt>
                <c:pt idx="3436">
                  <c:v>676.15521142213947</c:v>
                </c:pt>
                <c:pt idx="3437">
                  <c:v>674.99571182895386</c:v>
                </c:pt>
                <c:pt idx="3438">
                  <c:v>673.83853277588469</c:v>
                </c:pt>
                <c:pt idx="3439">
                  <c:v>672.68366895764984</c:v>
                </c:pt>
                <c:pt idx="3440">
                  <c:v>671.53111508259894</c:v>
                </c:pt>
                <c:pt idx="3441">
                  <c:v>670.3808658726806</c:v>
                </c:pt>
                <c:pt idx="3442">
                  <c:v>669.23291606339251</c:v>
                </c:pt>
                <c:pt idx="3443">
                  <c:v>668.08726040375325</c:v>
                </c:pt>
                <c:pt idx="3444">
                  <c:v>666.94389365626205</c:v>
                </c:pt>
                <c:pt idx="3445">
                  <c:v>665.80281059685251</c:v>
                </c:pt>
                <c:pt idx="3446">
                  <c:v>664.66400601486282</c:v>
                </c:pt>
                <c:pt idx="3447">
                  <c:v>663.52747471299676</c:v>
                </c:pt>
                <c:pt idx="3448">
                  <c:v>662.39321150728051</c:v>
                </c:pt>
                <c:pt idx="3449">
                  <c:v>661.26121122703103</c:v>
                </c:pt>
                <c:pt idx="3450">
                  <c:v>660.13146871481217</c:v>
                </c:pt>
                <c:pt idx="3451">
                  <c:v>659.00397882640095</c:v>
                </c:pt>
                <c:pt idx="3452">
                  <c:v>657.87873643075284</c:v>
                </c:pt>
                <c:pt idx="3453">
                  <c:v>656.75573640995253</c:v>
                </c:pt>
                <c:pt idx="3454">
                  <c:v>655.63497365919227</c:v>
                </c:pt>
                <c:pt idx="3455">
                  <c:v>654.51644308672144</c:v>
                </c:pt>
                <c:pt idx="3456">
                  <c:v>653.40013961382022</c:v>
                </c:pt>
                <c:pt idx="3457">
                  <c:v>652.28605817475182</c:v>
                </c:pt>
                <c:pt idx="3458">
                  <c:v>651.17419371673554</c:v>
                </c:pt>
                <c:pt idx="3459">
                  <c:v>650.06454119990394</c:v>
                </c:pt>
                <c:pt idx="3460">
                  <c:v>648.9570955972672</c:v>
                </c:pt>
                <c:pt idx="3461">
                  <c:v>647.85185189467882</c:v>
                </c:pt>
                <c:pt idx="3462">
                  <c:v>646.74880509079651</c:v>
                </c:pt>
                <c:pt idx="3463">
                  <c:v>645.64795019704741</c:v>
                </c:pt>
                <c:pt idx="3464">
                  <c:v>644.54928223759191</c:v>
                </c:pt>
                <c:pt idx="3465">
                  <c:v>643.4527962492856</c:v>
                </c:pt>
                <c:pt idx="3466">
                  <c:v>642.35848728164831</c:v>
                </c:pt>
                <c:pt idx="3467">
                  <c:v>641.26635039682083</c:v>
                </c:pt>
                <c:pt idx="3468">
                  <c:v>640.17638066953771</c:v>
                </c:pt>
                <c:pt idx="3469">
                  <c:v>639.08857318708215</c:v>
                </c:pt>
                <c:pt idx="3470">
                  <c:v>638.00292304925836</c:v>
                </c:pt>
                <c:pt idx="3471">
                  <c:v>636.91942536835495</c:v>
                </c:pt>
                <c:pt idx="3472">
                  <c:v>635.83807526910584</c:v>
                </c:pt>
                <c:pt idx="3473">
                  <c:v>634.75886788865421</c:v>
                </c:pt>
                <c:pt idx="3474">
                  <c:v>633.68179837652826</c:v>
                </c:pt>
                <c:pt idx="3475">
                  <c:v>632.60686189459011</c:v>
                </c:pt>
                <c:pt idx="3476">
                  <c:v>631.53405361701573</c:v>
                </c:pt>
                <c:pt idx="3477">
                  <c:v>630.46336873024939</c:v>
                </c:pt>
                <c:pt idx="3478">
                  <c:v>629.39480243297567</c:v>
                </c:pt>
                <c:pt idx="3479">
                  <c:v>628.32834993608196</c:v>
                </c:pt>
                <c:pt idx="3480">
                  <c:v>627.26400646262334</c:v>
                </c:pt>
                <c:pt idx="3481">
                  <c:v>626.20176724779321</c:v>
                </c:pt>
                <c:pt idx="3482">
                  <c:v>625.14162753887979</c:v>
                </c:pt>
                <c:pt idx="3483">
                  <c:v>624.08358259524402</c:v>
                </c:pt>
                <c:pt idx="3484">
                  <c:v>623.02762768827517</c:v>
                </c:pt>
                <c:pt idx="3485">
                  <c:v>621.97375810136373</c:v>
                </c:pt>
                <c:pt idx="3486">
                  <c:v>620.92196912986049</c:v>
                </c:pt>
                <c:pt idx="3487">
                  <c:v>619.87225608105246</c:v>
                </c:pt>
                <c:pt idx="3488">
                  <c:v>618.82461427411943</c:v>
                </c:pt>
                <c:pt idx="3489">
                  <c:v>617.77903904010975</c:v>
                </c:pt>
                <c:pt idx="3490">
                  <c:v>616.7355257218976</c:v>
                </c:pt>
                <c:pt idx="3491">
                  <c:v>615.69406967415875</c:v>
                </c:pt>
                <c:pt idx="3492">
                  <c:v>614.65466626332989</c:v>
                </c:pt>
                <c:pt idx="3493">
                  <c:v>613.61731086758255</c:v>
                </c:pt>
                <c:pt idx="3494">
                  <c:v>612.58199887678074</c:v>
                </c:pt>
                <c:pt idx="3495">
                  <c:v>611.54872569245845</c:v>
                </c:pt>
                <c:pt idx="3496">
                  <c:v>610.51748672778172</c:v>
                </c:pt>
                <c:pt idx="3497">
                  <c:v>609.48827740751392</c:v>
                </c:pt>
                <c:pt idx="3498">
                  <c:v>608.4610931679872</c:v>
                </c:pt>
                <c:pt idx="3499">
                  <c:v>607.43592945706916</c:v>
                </c:pt>
                <c:pt idx="3500">
                  <c:v>606.41278173412809</c:v>
                </c:pt>
                <c:pt idx="3501">
                  <c:v>605.39164547000428</c:v>
                </c:pt>
                <c:pt idx="3502">
                  <c:v>604.37251614697448</c:v>
                </c:pt>
                <c:pt idx="3503">
                  <c:v>603.35538925872333</c:v>
                </c:pt>
                <c:pt idx="3504">
                  <c:v>602.34026031030646</c:v>
                </c:pt>
                <c:pt idx="3505">
                  <c:v>601.32712481812598</c:v>
                </c:pt>
                <c:pt idx="3506">
                  <c:v>600.31597830989062</c:v>
                </c:pt>
                <c:pt idx="3507">
                  <c:v>599.30681632458868</c:v>
                </c:pt>
                <c:pt idx="3508">
                  <c:v>598.2996344124565</c:v>
                </c:pt>
                <c:pt idx="3509">
                  <c:v>597.29442813494541</c:v>
                </c:pt>
                <c:pt idx="3510">
                  <c:v>596.29119306469181</c:v>
                </c:pt>
                <c:pt idx="3511">
                  <c:v>595.28992478548332</c:v>
                </c:pt>
                <c:pt idx="3512">
                  <c:v>594.29061889223146</c:v>
                </c:pt>
                <c:pt idx="3513">
                  <c:v>593.29327099093803</c:v>
                </c:pt>
                <c:pt idx="3514">
                  <c:v>592.29787669866403</c:v>
                </c:pt>
                <c:pt idx="3515">
                  <c:v>591.30443164349754</c:v>
                </c:pt>
                <c:pt idx="3516">
                  <c:v>590.31293146452799</c:v>
                </c:pt>
                <c:pt idx="3517">
                  <c:v>589.32337181181174</c:v>
                </c:pt>
                <c:pt idx="3518">
                  <c:v>588.33574834633953</c:v>
                </c:pt>
                <c:pt idx="3519">
                  <c:v>587.35005674000911</c:v>
                </c:pt>
                <c:pt idx="3520">
                  <c:v>586.36629267559499</c:v>
                </c:pt>
                <c:pt idx="3521">
                  <c:v>585.38445184671843</c:v>
                </c:pt>
                <c:pt idx="3522">
                  <c:v>584.40452995781152</c:v>
                </c:pt>
                <c:pt idx="3523">
                  <c:v>583.42652272409396</c:v>
                </c:pt>
                <c:pt idx="3524">
                  <c:v>582.45042587154296</c:v>
                </c:pt>
                <c:pt idx="3525">
                  <c:v>581.47623513685585</c:v>
                </c:pt>
                <c:pt idx="3526">
                  <c:v>580.50394626742855</c:v>
                </c:pt>
                <c:pt idx="3527">
                  <c:v>579.53355502132035</c:v>
                </c:pt>
                <c:pt idx="3528">
                  <c:v>578.56505716722836</c:v>
                </c:pt>
                <c:pt idx="3529">
                  <c:v>577.59844848445357</c:v>
                </c:pt>
                <c:pt idx="3530">
                  <c:v>576.63372476287714</c:v>
                </c:pt>
                <c:pt idx="3531">
                  <c:v>575.67088180292035</c:v>
                </c:pt>
                <c:pt idx="3532">
                  <c:v>574.70991541553019</c:v>
                </c:pt>
                <c:pt idx="3533">
                  <c:v>573.75082142213773</c:v>
                </c:pt>
                <c:pt idx="3534">
                  <c:v>572.79359565463528</c:v>
                </c:pt>
                <c:pt idx="3535">
                  <c:v>571.83823395534307</c:v>
                </c:pt>
                <c:pt idx="3536">
                  <c:v>570.88473217698765</c:v>
                </c:pt>
                <c:pt idx="3537">
                  <c:v>569.93308618266167</c:v>
                </c:pt>
                <c:pt idx="3538">
                  <c:v>568.98329184580643</c:v>
                </c:pt>
                <c:pt idx="3539">
                  <c:v>568.03534505017831</c:v>
                </c:pt>
                <c:pt idx="3540">
                  <c:v>567.08924168981491</c:v>
                </c:pt>
                <c:pt idx="3541">
                  <c:v>566.14497766901854</c:v>
                </c:pt>
                <c:pt idx="3542">
                  <c:v>565.20254890231524</c:v>
                </c:pt>
                <c:pt idx="3543">
                  <c:v>564.26195131443558</c:v>
                </c:pt>
                <c:pt idx="3544">
                  <c:v>563.32318084028282</c:v>
                </c:pt>
                <c:pt idx="3545">
                  <c:v>562.38623342490189</c:v>
                </c:pt>
                <c:pt idx="3546">
                  <c:v>561.4511050234579</c:v>
                </c:pt>
                <c:pt idx="3547">
                  <c:v>560.51779160120338</c:v>
                </c:pt>
                <c:pt idx="3548">
                  <c:v>559.58628913344864</c:v>
                </c:pt>
                <c:pt idx="3549">
                  <c:v>558.65659360554048</c:v>
                </c:pt>
                <c:pt idx="3550">
                  <c:v>557.72870101283013</c:v>
                </c:pt>
                <c:pt idx="3551">
                  <c:v>556.8026073606427</c:v>
                </c:pt>
                <c:pt idx="3552">
                  <c:v>555.87830866425645</c:v>
                </c:pt>
                <c:pt idx="3553">
                  <c:v>554.95580094887055</c:v>
                </c:pt>
                <c:pt idx="3554">
                  <c:v>554.03508024958023</c:v>
                </c:pt>
                <c:pt idx="3555">
                  <c:v>553.11614261134559</c:v>
                </c:pt>
                <c:pt idx="3556">
                  <c:v>552.19898408897052</c:v>
                </c:pt>
                <c:pt idx="3557">
                  <c:v>551.28360074706904</c:v>
                </c:pt>
                <c:pt idx="3558">
                  <c:v>550.36998866003944</c:v>
                </c:pt>
                <c:pt idx="3559">
                  <c:v>549.45814391204533</c:v>
                </c:pt>
                <c:pt idx="3560">
                  <c:v>548.548062596975</c:v>
                </c:pt>
                <c:pt idx="3561">
                  <c:v>547.63974081842684</c:v>
                </c:pt>
                <c:pt idx="3562">
                  <c:v>546.73317468967582</c:v>
                </c:pt>
                <c:pt idx="3563">
                  <c:v>545.82836033364742</c:v>
                </c:pt>
                <c:pt idx="3564">
                  <c:v>544.92529388289347</c:v>
                </c:pt>
                <c:pt idx="3565">
                  <c:v>544.02397147956742</c:v>
                </c:pt>
                <c:pt idx="3566">
                  <c:v>543.12438927538722</c:v>
                </c:pt>
                <c:pt idx="3567">
                  <c:v>542.22654343162344</c:v>
                </c:pt>
                <c:pt idx="3568">
                  <c:v>541.33043011906341</c:v>
                </c:pt>
                <c:pt idx="3569">
                  <c:v>540.43604551798762</c:v>
                </c:pt>
                <c:pt idx="3570">
                  <c:v>539.54338581814534</c:v>
                </c:pt>
                <c:pt idx="3571">
                  <c:v>538.65244721872273</c:v>
                </c:pt>
                <c:pt idx="3572">
                  <c:v>537.76322592832673</c:v>
                </c:pt>
                <c:pt idx="3573">
                  <c:v>536.87571816494847</c:v>
                </c:pt>
                <c:pt idx="3574">
                  <c:v>535.98992015594649</c:v>
                </c:pt>
                <c:pt idx="3575">
                  <c:v>535.10582813801477</c:v>
                </c:pt>
                <c:pt idx="3576">
                  <c:v>534.22343835716083</c:v>
                </c:pt>
                <c:pt idx="3577">
                  <c:v>533.3427470686745</c:v>
                </c:pt>
                <c:pt idx="3578">
                  <c:v>532.46375053711222</c:v>
                </c:pt>
                <c:pt idx="3579">
                  <c:v>531.58644503626215</c:v>
                </c:pt>
                <c:pt idx="3580">
                  <c:v>530.71082684912471</c:v>
                </c:pt>
                <c:pt idx="3581">
                  <c:v>529.83689226788454</c:v>
                </c:pt>
                <c:pt idx="3582">
                  <c:v>528.96463759388621</c:v>
                </c:pt>
                <c:pt idx="3583">
                  <c:v>528.0940591376077</c:v>
                </c:pt>
                <c:pt idx="3584">
                  <c:v>527.22515321863716</c:v>
                </c:pt>
                <c:pt idx="3585">
                  <c:v>526.35791616564745</c:v>
                </c:pt>
                <c:pt idx="3586">
                  <c:v>525.49234431637296</c:v>
                </c:pt>
                <c:pt idx="3587">
                  <c:v>524.62843401758073</c:v>
                </c:pt>
                <c:pt idx="3588">
                  <c:v>523.76618162504656</c:v>
                </c:pt>
                <c:pt idx="3589">
                  <c:v>522.9055835035349</c:v>
                </c:pt>
                <c:pt idx="3590">
                  <c:v>522.04663602677078</c:v>
                </c:pt>
                <c:pt idx="3591">
                  <c:v>521.18933557741514</c:v>
                </c:pt>
                <c:pt idx="3592">
                  <c:v>520.33367854703749</c:v>
                </c:pt>
                <c:pt idx="3593">
                  <c:v>519.47966133609975</c:v>
                </c:pt>
                <c:pt idx="3594">
                  <c:v>518.62728035392479</c:v>
                </c:pt>
                <c:pt idx="3595">
                  <c:v>517.77653201867577</c:v>
                </c:pt>
                <c:pt idx="3596">
                  <c:v>516.92741275732783</c:v>
                </c:pt>
                <c:pt idx="3597">
                  <c:v>516.07991900565059</c:v>
                </c:pt>
                <c:pt idx="3598">
                  <c:v>515.23404720817859</c:v>
                </c:pt>
                <c:pt idx="3599">
                  <c:v>514.3897938181882</c:v>
                </c:pt>
                <c:pt idx="3600">
                  <c:v>513.547155297676</c:v>
                </c:pt>
                <c:pt idx="3601">
                  <c:v>512.70612811733508</c:v>
                </c:pt>
                <c:pt idx="3602">
                  <c:v>511.86670875652754</c:v>
                </c:pt>
                <c:pt idx="3603">
                  <c:v>511.02889370326506</c:v>
                </c:pt>
                <c:pt idx="3604">
                  <c:v>510.1926794541821</c:v>
                </c:pt>
                <c:pt idx="3605">
                  <c:v>509.35806251451572</c:v>
                </c:pt>
                <c:pt idx="3606">
                  <c:v>508.5250393980786</c:v>
                </c:pt>
                <c:pt idx="3607">
                  <c:v>507.6936066272383</c:v>
                </c:pt>
                <c:pt idx="3608">
                  <c:v>506.86376073289136</c:v>
                </c:pt>
                <c:pt idx="3609">
                  <c:v>506.03549825444475</c:v>
                </c:pt>
                <c:pt idx="3610">
                  <c:v>505.20881573978727</c:v>
                </c:pt>
                <c:pt idx="3611">
                  <c:v>504.3837097452689</c:v>
                </c:pt>
                <c:pt idx="3612">
                  <c:v>503.56017683567944</c:v>
                </c:pt>
                <c:pt idx="3613">
                  <c:v>502.73821358422254</c:v>
                </c:pt>
                <c:pt idx="3614">
                  <c:v>501.91781657249413</c:v>
                </c:pt>
                <c:pt idx="3615">
                  <c:v>501.09898239045998</c:v>
                </c:pt>
                <c:pt idx="3616">
                  <c:v>500.28170763643334</c:v>
                </c:pt>
                <c:pt idx="3617">
                  <c:v>499.46598891704974</c:v>
                </c:pt>
                <c:pt idx="3618">
                  <c:v>498.65182284724716</c:v>
                </c:pt>
                <c:pt idx="3619">
                  <c:v>497.83920605024326</c:v>
                </c:pt>
                <c:pt idx="3620">
                  <c:v>497.02813515751143</c:v>
                </c:pt>
                <c:pt idx="3621">
                  <c:v>496.2186068087583</c:v>
                </c:pt>
                <c:pt idx="3622">
                  <c:v>495.41061765190329</c:v>
                </c:pt>
                <c:pt idx="3623">
                  <c:v>494.60416434305472</c:v>
                </c:pt>
                <c:pt idx="3624">
                  <c:v>493.79924354648824</c:v>
                </c:pt>
                <c:pt idx="3625">
                  <c:v>492.99585193462366</c:v>
                </c:pt>
                <c:pt idx="3626">
                  <c:v>492.1939861880067</c:v>
                </c:pt>
                <c:pt idx="3627">
                  <c:v>491.39364299527955</c:v>
                </c:pt>
                <c:pt idx="3628">
                  <c:v>490.5948190531675</c:v>
                </c:pt>
                <c:pt idx="3629">
                  <c:v>489.79751106645034</c:v>
                </c:pt>
                <c:pt idx="3630">
                  <c:v>489.00171574794422</c:v>
                </c:pt>
                <c:pt idx="3631">
                  <c:v>488.20742981847934</c:v>
                </c:pt>
                <c:pt idx="3632">
                  <c:v>487.41465000687725</c:v>
                </c:pt>
                <c:pt idx="3633">
                  <c:v>486.62337304992934</c:v>
                </c:pt>
                <c:pt idx="3634">
                  <c:v>485.83359569237524</c:v>
                </c:pt>
                <c:pt idx="3635">
                  <c:v>485.04531468688435</c:v>
                </c:pt>
                <c:pt idx="3636">
                  <c:v>484.25852679402817</c:v>
                </c:pt>
                <c:pt idx="3637">
                  <c:v>483.47322878226674</c:v>
                </c:pt>
                <c:pt idx="3638">
                  <c:v>482.68941742791895</c:v>
                </c:pt>
                <c:pt idx="3639">
                  <c:v>481.90708951514966</c:v>
                </c:pt>
                <c:pt idx="3640">
                  <c:v>481.12624183594124</c:v>
                </c:pt>
                <c:pt idx="3641">
                  <c:v>480.3468711900764</c:v>
                </c:pt>
                <c:pt idx="3642">
                  <c:v>479.56897438511697</c:v>
                </c:pt>
                <c:pt idx="3643">
                  <c:v>478.79254823638274</c:v>
                </c:pt>
                <c:pt idx="3644">
                  <c:v>478.01758956693061</c:v>
                </c:pt>
                <c:pt idx="3645">
                  <c:v>477.24409520752954</c:v>
                </c:pt>
                <c:pt idx="3646">
                  <c:v>476.4720619966476</c:v>
                </c:pt>
                <c:pt idx="3647">
                  <c:v>475.70148678042602</c:v>
                </c:pt>
                <c:pt idx="3648">
                  <c:v>474.93236641265725</c:v>
                </c:pt>
                <c:pt idx="3649">
                  <c:v>474.16469775477117</c:v>
                </c:pt>
                <c:pt idx="3650">
                  <c:v>473.39847767580551</c:v>
                </c:pt>
                <c:pt idx="3651">
                  <c:v>472.63370305239238</c:v>
                </c:pt>
                <c:pt idx="3652">
                  <c:v>471.87037076873395</c:v>
                </c:pt>
                <c:pt idx="3653">
                  <c:v>471.10847771658524</c:v>
                </c:pt>
                <c:pt idx="3654">
                  <c:v>470.34802079523035</c:v>
                </c:pt>
                <c:pt idx="3655">
                  <c:v>469.58899691146468</c:v>
                </c:pt>
                <c:pt idx="3656">
                  <c:v>468.83140297957323</c:v>
                </c:pt>
                <c:pt idx="3657">
                  <c:v>468.0752359213119</c:v>
                </c:pt>
                <c:pt idx="3658">
                  <c:v>467.320492665887</c:v>
                </c:pt>
                <c:pt idx="3659">
                  <c:v>466.56717014993262</c:v>
                </c:pt>
                <c:pt idx="3660">
                  <c:v>465.81526531749608</c:v>
                </c:pt>
                <c:pt idx="3661">
                  <c:v>465.06477512001368</c:v>
                </c:pt>
                <c:pt idx="3662">
                  <c:v>464.31569651629115</c:v>
                </c:pt>
                <c:pt idx="3663">
                  <c:v>463.56802647248486</c:v>
                </c:pt>
                <c:pt idx="3664">
                  <c:v>462.82176196208451</c:v>
                </c:pt>
                <c:pt idx="3665">
                  <c:v>462.07689996588874</c:v>
                </c:pt>
                <c:pt idx="3666">
                  <c:v>461.33343747198677</c:v>
                </c:pt>
                <c:pt idx="3667">
                  <c:v>460.59137147574324</c:v>
                </c:pt>
                <c:pt idx="3668">
                  <c:v>459.85069897977246</c:v>
                </c:pt>
                <c:pt idx="3669">
                  <c:v>459.11141699392368</c:v>
                </c:pt>
                <c:pt idx="3670">
                  <c:v>458.37352253525836</c:v>
                </c:pt>
                <c:pt idx="3671">
                  <c:v>457.6370126280338</c:v>
                </c:pt>
                <c:pt idx="3672">
                  <c:v>456.90188430368102</c:v>
                </c:pt>
                <c:pt idx="3673">
                  <c:v>456.16813460078833</c:v>
                </c:pt>
                <c:pt idx="3674">
                  <c:v>455.43576056507953</c:v>
                </c:pt>
                <c:pt idx="3675">
                  <c:v>454.70475924939819</c:v>
                </c:pt>
                <c:pt idx="3676">
                  <c:v>453.97512771368497</c:v>
                </c:pt>
                <c:pt idx="3677">
                  <c:v>453.24686302496053</c:v>
                </c:pt>
                <c:pt idx="3678">
                  <c:v>452.51996225730562</c:v>
                </c:pt>
                <c:pt idx="3679">
                  <c:v>451.79442249184416</c:v>
                </c:pt>
                <c:pt idx="3680">
                  <c:v>451.0702408167229</c:v>
                </c:pt>
                <c:pt idx="3681">
                  <c:v>450.34741432709171</c:v>
                </c:pt>
                <c:pt idx="3682">
                  <c:v>449.62594012508748</c:v>
                </c:pt>
                <c:pt idx="3683">
                  <c:v>448.905815319814</c:v>
                </c:pt>
                <c:pt idx="3684">
                  <c:v>448.18703702732302</c:v>
                </c:pt>
                <c:pt idx="3685">
                  <c:v>447.46960237059579</c:v>
                </c:pt>
                <c:pt idx="3686">
                  <c:v>446.75350847952529</c:v>
                </c:pt>
                <c:pt idx="3687">
                  <c:v>446.03875249089708</c:v>
                </c:pt>
                <c:pt idx="3688">
                  <c:v>445.32533154837239</c:v>
                </c:pt>
                <c:pt idx="3689">
                  <c:v>444.61324280246782</c:v>
                </c:pt>
                <c:pt idx="3690">
                  <c:v>443.90248341053808</c:v>
                </c:pt>
                <c:pt idx="3691">
                  <c:v>443.19305053675697</c:v>
                </c:pt>
                <c:pt idx="3692">
                  <c:v>442.4849413520995</c:v>
                </c:pt>
                <c:pt idx="3693">
                  <c:v>441.7781530343284</c:v>
                </c:pt>
                <c:pt idx="3694">
                  <c:v>441.07268276796572</c:v>
                </c:pt>
                <c:pt idx="3695">
                  <c:v>440.36852774428405</c:v>
                </c:pt>
                <c:pt idx="3696">
                  <c:v>439.66568516128632</c:v>
                </c:pt>
                <c:pt idx="3697">
                  <c:v>438.96415222368444</c:v>
                </c:pt>
                <c:pt idx="3698">
                  <c:v>438.26392614288625</c:v>
                </c:pt>
                <c:pt idx="3699">
                  <c:v>437.56500413697398</c:v>
                </c:pt>
                <c:pt idx="3700">
                  <c:v>436.86738343068964</c:v>
                </c:pt>
                <c:pt idx="3701">
                  <c:v>436.17106125541346</c:v>
                </c:pt>
                <c:pt idx="3702">
                  <c:v>435.47603484915129</c:v>
                </c:pt>
                <c:pt idx="3703">
                  <c:v>434.78230145651173</c:v>
                </c:pt>
                <c:pt idx="3704">
                  <c:v>434.08985832869325</c:v>
                </c:pt>
                <c:pt idx="3705">
                  <c:v>433.39870272346241</c:v>
                </c:pt>
                <c:pt idx="3706">
                  <c:v>432.70883190513899</c:v>
                </c:pt>
                <c:pt idx="3707">
                  <c:v>432.02024314458089</c:v>
                </c:pt>
                <c:pt idx="3708">
                  <c:v>431.33293371916022</c:v>
                </c:pt>
                <c:pt idx="3709">
                  <c:v>430.64690091275298</c:v>
                </c:pt>
                <c:pt idx="3710">
                  <c:v>429.96214201571632</c:v>
                </c:pt>
                <c:pt idx="3711">
                  <c:v>429.2786543248759</c:v>
                </c:pt>
                <c:pt idx="3712">
                  <c:v>428.59643514350449</c:v>
                </c:pt>
                <c:pt idx="3713">
                  <c:v>427.9154817813095</c:v>
                </c:pt>
                <c:pt idx="3714">
                  <c:v>427.23579155441155</c:v>
                </c:pt>
                <c:pt idx="3715">
                  <c:v>426.55736178533107</c:v>
                </c:pt>
                <c:pt idx="3716">
                  <c:v>425.88018980296636</c:v>
                </c:pt>
                <c:pt idx="3717">
                  <c:v>425.20427294258377</c:v>
                </c:pt>
                <c:pt idx="3718">
                  <c:v>424.52960854579703</c:v>
                </c:pt>
                <c:pt idx="3719">
                  <c:v>423.85619396054716</c:v>
                </c:pt>
                <c:pt idx="3720">
                  <c:v>423.18402654109326</c:v>
                </c:pt>
                <c:pt idx="3721">
                  <c:v>422.51310364798866</c:v>
                </c:pt>
                <c:pt idx="3722">
                  <c:v>421.84342264806946</c:v>
                </c:pt>
                <c:pt idx="3723">
                  <c:v>421.17498091443423</c:v>
                </c:pt>
                <c:pt idx="3724">
                  <c:v>420.5077758264303</c:v>
                </c:pt>
                <c:pt idx="3725">
                  <c:v>419.84180476963428</c:v>
                </c:pt>
                <c:pt idx="3726">
                  <c:v>419.17706513584079</c:v>
                </c:pt>
                <c:pt idx="3727">
                  <c:v>418.51355432303774</c:v>
                </c:pt>
                <c:pt idx="3728">
                  <c:v>417.85126973539985</c:v>
                </c:pt>
                <c:pt idx="3729">
                  <c:v>417.19020878326347</c:v>
                </c:pt>
                <c:pt idx="3730">
                  <c:v>416.53036888311698</c:v>
                </c:pt>
                <c:pt idx="3731">
                  <c:v>415.87174745757943</c:v>
                </c:pt>
                <c:pt idx="3732">
                  <c:v>415.21434193539005</c:v>
                </c:pt>
                <c:pt idx="3733">
                  <c:v>414.55814975138463</c:v>
                </c:pt>
                <c:pt idx="3734">
                  <c:v>413.90316834648667</c:v>
                </c:pt>
                <c:pt idx="3735">
                  <c:v>413.24939516768825</c:v>
                </c:pt>
                <c:pt idx="3736">
                  <c:v>412.59682766803269</c:v>
                </c:pt>
                <c:pt idx="3737">
                  <c:v>411.94546330660074</c:v>
                </c:pt>
                <c:pt idx="3738">
                  <c:v>411.29529954849323</c:v>
                </c:pt>
                <c:pt idx="3739">
                  <c:v>410.64633386481927</c:v>
                </c:pt>
                <c:pt idx="3740">
                  <c:v>409.99856373267318</c:v>
                </c:pt>
                <c:pt idx="3741">
                  <c:v>409.35198663512591</c:v>
                </c:pt>
                <c:pt idx="3742">
                  <c:v>408.70660006120255</c:v>
                </c:pt>
                <c:pt idx="3743">
                  <c:v>408.0624015058753</c:v>
                </c:pt>
                <c:pt idx="3744">
                  <c:v>407.41938847003803</c:v>
                </c:pt>
                <c:pt idx="3745">
                  <c:v>406.77755846049888</c:v>
                </c:pt>
                <c:pt idx="3746">
                  <c:v>406.13690898996089</c:v>
                </c:pt>
                <c:pt idx="3747">
                  <c:v>405.49743757700548</c:v>
                </c:pt>
                <c:pt idx="3748">
                  <c:v>404.85914174608024</c:v>
                </c:pt>
                <c:pt idx="3749">
                  <c:v>404.22201902748117</c:v>
                </c:pt>
                <c:pt idx="3750">
                  <c:v>403.58606695733829</c:v>
                </c:pt>
                <c:pt idx="3751">
                  <c:v>402.95128307760029</c:v>
                </c:pt>
                <c:pt idx="3752">
                  <c:v>402.31766493601901</c:v>
                </c:pt>
                <c:pt idx="3753">
                  <c:v>401.68521008613391</c:v>
                </c:pt>
                <c:pt idx="3754">
                  <c:v>401.05391608725768</c:v>
                </c:pt>
                <c:pt idx="3755">
                  <c:v>400.42378050446206</c:v>
                </c:pt>
                <c:pt idx="3756">
                  <c:v>399.79480090855895</c:v>
                </c:pt>
                <c:pt idx="3757">
                  <c:v>399.16697487608963</c:v>
                </c:pt>
                <c:pt idx="3758">
                  <c:v>398.54029998930832</c:v>
                </c:pt>
                <c:pt idx="3759">
                  <c:v>397.91477383616456</c:v>
                </c:pt>
                <c:pt idx="3760">
                  <c:v>397.29039401029274</c:v>
                </c:pt>
                <c:pt idx="3761">
                  <c:v>396.6671581109967</c:v>
                </c:pt>
                <c:pt idx="3762">
                  <c:v>396.04506374322915</c:v>
                </c:pt>
                <c:pt idx="3763">
                  <c:v>395.42410851758393</c:v>
                </c:pt>
                <c:pt idx="3764">
                  <c:v>394.80429005027969</c:v>
                </c:pt>
                <c:pt idx="3765">
                  <c:v>394.18560596314086</c:v>
                </c:pt>
                <c:pt idx="3766">
                  <c:v>393.56805388358725</c:v>
                </c:pt>
                <c:pt idx="3767">
                  <c:v>392.95163144461935</c:v>
                </c:pt>
                <c:pt idx="3768">
                  <c:v>392.33633628480203</c:v>
                </c:pt>
                <c:pt idx="3769">
                  <c:v>391.72216604825007</c:v>
                </c:pt>
                <c:pt idx="3770">
                  <c:v>391.10911838461539</c:v>
                </c:pt>
                <c:pt idx="3771">
                  <c:v>390.49719094907084</c:v>
                </c:pt>
                <c:pt idx="3772">
                  <c:v>389.88638140229688</c:v>
                </c:pt>
                <c:pt idx="3773">
                  <c:v>389.27668741046688</c:v>
                </c:pt>
                <c:pt idx="3774">
                  <c:v>388.66810664523194</c:v>
                </c:pt>
                <c:pt idx="3775">
                  <c:v>388.06063678370901</c:v>
                </c:pt>
                <c:pt idx="3776">
                  <c:v>387.45427550846205</c:v>
                </c:pt>
                <c:pt idx="3777">
                  <c:v>386.84902050749497</c:v>
                </c:pt>
                <c:pt idx="3778">
                  <c:v>386.24486947422997</c:v>
                </c:pt>
                <c:pt idx="3779">
                  <c:v>385.64182010749857</c:v>
                </c:pt>
                <c:pt idx="3780">
                  <c:v>385.03987011152498</c:v>
                </c:pt>
                <c:pt idx="3781">
                  <c:v>384.43901719591355</c:v>
                </c:pt>
                <c:pt idx="3782">
                  <c:v>383.83925907563366</c:v>
                </c:pt>
                <c:pt idx="3783">
                  <c:v>383.24059347100564</c:v>
                </c:pt>
                <c:pt idx="3784">
                  <c:v>382.64301810768825</c:v>
                </c:pt>
                <c:pt idx="3785">
                  <c:v>382.04653071666422</c:v>
                </c:pt>
                <c:pt idx="3786">
                  <c:v>381.45112903422489</c:v>
                </c:pt>
                <c:pt idx="3787">
                  <c:v>380.85681080195872</c:v>
                </c:pt>
                <c:pt idx="3788">
                  <c:v>380.26357376673604</c:v>
                </c:pt>
                <c:pt idx="3789">
                  <c:v>379.67141568069599</c:v>
                </c:pt>
                <c:pt idx="3790">
                  <c:v>379.08033430123237</c:v>
                </c:pt>
                <c:pt idx="3791">
                  <c:v>378.49032739098067</c:v>
                </c:pt>
                <c:pt idx="3792">
                  <c:v>377.90139271780419</c:v>
                </c:pt>
                <c:pt idx="3793">
                  <c:v>377.31352805478025</c:v>
                </c:pt>
                <c:pt idx="3794">
                  <c:v>376.72673118018497</c:v>
                </c:pt>
                <c:pt idx="3795">
                  <c:v>376.14099987748517</c:v>
                </c:pt>
                <c:pt idx="3796">
                  <c:v>375.55633193531764</c:v>
                </c:pt>
                <c:pt idx="3797">
                  <c:v>374.97272514748238</c:v>
                </c:pt>
                <c:pt idx="3798">
                  <c:v>374.39017731292404</c:v>
                </c:pt>
                <c:pt idx="3799">
                  <c:v>373.80868623572354</c:v>
                </c:pt>
                <c:pt idx="3800">
                  <c:v>373.22824972507783</c:v>
                </c:pt>
                <c:pt idx="3801">
                  <c:v>372.64886559529572</c:v>
                </c:pt>
                <c:pt idx="3802">
                  <c:v>372.07053166577634</c:v>
                </c:pt>
                <c:pt idx="3803">
                  <c:v>371.49324576100099</c:v>
                </c:pt>
                <c:pt idx="3804">
                  <c:v>370.91700571051865</c:v>
                </c:pt>
                <c:pt idx="3805">
                  <c:v>370.3418093489305</c:v>
                </c:pt>
                <c:pt idx="3806">
                  <c:v>369.76765451588307</c:v>
                </c:pt>
                <c:pt idx="3807">
                  <c:v>369.19453905604627</c:v>
                </c:pt>
                <c:pt idx="3808">
                  <c:v>368.62246081910945</c:v>
                </c:pt>
                <c:pt idx="3809">
                  <c:v>368.05141765976197</c:v>
                </c:pt>
                <c:pt idx="3810">
                  <c:v>367.48140743768283</c:v>
                </c:pt>
                <c:pt idx="3811">
                  <c:v>366.91242801752935</c:v>
                </c:pt>
                <c:pt idx="3812">
                  <c:v>366.34447726891989</c:v>
                </c:pt>
                <c:pt idx="3813">
                  <c:v>365.77755306642524</c:v>
                </c:pt>
                <c:pt idx="3814">
                  <c:v>365.21165328955425</c:v>
                </c:pt>
                <c:pt idx="3815">
                  <c:v>364.64677582274032</c:v>
                </c:pt>
                <c:pt idx="3816">
                  <c:v>364.08291855533025</c:v>
                </c:pt>
                <c:pt idx="3817">
                  <c:v>363.52007938157061</c:v>
                </c:pt>
                <c:pt idx="3818">
                  <c:v>362.95825620059543</c:v>
                </c:pt>
                <c:pt idx="3819">
                  <c:v>362.3974469164138</c:v>
                </c:pt>
                <c:pt idx="3820">
                  <c:v>361.83764943789635</c:v>
                </c:pt>
                <c:pt idx="3821">
                  <c:v>361.27886167876272</c:v>
                </c:pt>
                <c:pt idx="3822">
                  <c:v>360.72108155757059</c:v>
                </c:pt>
                <c:pt idx="3823">
                  <c:v>360.16430699770461</c:v>
                </c:pt>
                <c:pt idx="3824">
                  <c:v>359.60853592735799</c:v>
                </c:pt>
                <c:pt idx="3825">
                  <c:v>359.05376627952552</c:v>
                </c:pt>
                <c:pt idx="3826">
                  <c:v>358.49999599198918</c:v>
                </c:pt>
                <c:pt idx="3827">
                  <c:v>357.94722300730871</c:v>
                </c:pt>
                <c:pt idx="3828">
                  <c:v>357.39544527280196</c:v>
                </c:pt>
                <c:pt idx="3829">
                  <c:v>356.84466074054222</c:v>
                </c:pt>
                <c:pt idx="3830">
                  <c:v>356.29486736733838</c:v>
                </c:pt>
                <c:pt idx="3831">
                  <c:v>355.74606311472797</c:v>
                </c:pt>
                <c:pt idx="3832">
                  <c:v>355.19824594896011</c:v>
                </c:pt>
                <c:pt idx="3833">
                  <c:v>354.65141384098899</c:v>
                </c:pt>
                <c:pt idx="3834">
                  <c:v>354.10556476645672</c:v>
                </c:pt>
                <c:pt idx="3835">
                  <c:v>353.56069670568428</c:v>
                </c:pt>
                <c:pt idx="3836">
                  <c:v>353.01680764365858</c:v>
                </c:pt>
                <c:pt idx="3837">
                  <c:v>352.47389557002066</c:v>
                </c:pt>
                <c:pt idx="3838">
                  <c:v>351.93195847905326</c:v>
                </c:pt>
                <c:pt idx="3839">
                  <c:v>351.39099436967069</c:v>
                </c:pt>
                <c:pt idx="3840">
                  <c:v>350.85100124540327</c:v>
                </c:pt>
                <c:pt idx="3841">
                  <c:v>350.31197711439034</c:v>
                </c:pt>
                <c:pt idx="3842">
                  <c:v>349.77391998936366</c:v>
                </c:pt>
                <c:pt idx="3843">
                  <c:v>349.23682788764029</c:v>
                </c:pt>
                <c:pt idx="3844">
                  <c:v>348.70069883110705</c:v>
                </c:pt>
                <c:pt idx="3845">
                  <c:v>348.16553084620938</c:v>
                </c:pt>
                <c:pt idx="3846">
                  <c:v>347.63132196394326</c:v>
                </c:pt>
                <c:pt idx="3847">
                  <c:v>347.09807021983897</c:v>
                </c:pt>
                <c:pt idx="3848">
                  <c:v>346.56577365395202</c:v>
                </c:pt>
                <c:pt idx="3849">
                  <c:v>346.0344303108497</c:v>
                </c:pt>
                <c:pt idx="3850">
                  <c:v>345.50403823960266</c:v>
                </c:pt>
                <c:pt idx="3851">
                  <c:v>344.97459549377089</c:v>
                </c:pt>
                <c:pt idx="3852">
                  <c:v>344.44610013139226</c:v>
                </c:pt>
                <c:pt idx="3853">
                  <c:v>343.91855021497247</c:v>
                </c:pt>
                <c:pt idx="3854">
                  <c:v>343.39194381147325</c:v>
                </c:pt>
                <c:pt idx="3855">
                  <c:v>342.86627899229927</c:v>
                </c:pt>
                <c:pt idx="3856">
                  <c:v>342.34155383328999</c:v>
                </c:pt>
                <c:pt idx="3857">
                  <c:v>341.81776641470401</c:v>
                </c:pt>
                <c:pt idx="3858">
                  <c:v>341.29491482121199</c:v>
                </c:pt>
                <c:pt idx="3859">
                  <c:v>340.77299714188428</c:v>
                </c:pt>
                <c:pt idx="3860">
                  <c:v>340.25201147017793</c:v>
                </c:pt>
                <c:pt idx="3861">
                  <c:v>339.73195590392697</c:v>
                </c:pt>
                <c:pt idx="3862">
                  <c:v>339.21282854533132</c:v>
                </c:pt>
                <c:pt idx="3863">
                  <c:v>338.69462750094431</c:v>
                </c:pt>
                <c:pt idx="3864">
                  <c:v>338.1773508816641</c:v>
                </c:pt>
                <c:pt idx="3865">
                  <c:v>337.66099680271935</c:v>
                </c:pt>
                <c:pt idx="3866">
                  <c:v>337.14556338366293</c:v>
                </c:pt>
                <c:pt idx="3867">
                  <c:v>336.63104874835335</c:v>
                </c:pt>
                <c:pt idx="3868">
                  <c:v>336.11745102495354</c:v>
                </c:pt>
                <c:pt idx="3869">
                  <c:v>335.60476834591077</c:v>
                </c:pt>
                <c:pt idx="3870">
                  <c:v>335.09299884795149</c:v>
                </c:pt>
                <c:pt idx="3871">
                  <c:v>334.58214067206944</c:v>
                </c:pt>
                <c:pt idx="3872">
                  <c:v>334.07219196351139</c:v>
                </c:pt>
                <c:pt idx="3873">
                  <c:v>333.56315087177165</c:v>
                </c:pt>
                <c:pt idx="3874">
                  <c:v>333.05501555057737</c:v>
                </c:pt>
                <c:pt idx="3875">
                  <c:v>332.54778415788036</c:v>
                </c:pt>
                <c:pt idx="3876">
                  <c:v>332.04145485584235</c:v>
                </c:pt>
                <c:pt idx="3877">
                  <c:v>331.53602581082924</c:v>
                </c:pt>
                <c:pt idx="3878">
                  <c:v>331.03149519339718</c:v>
                </c:pt>
                <c:pt idx="3879">
                  <c:v>330.5278611782843</c:v>
                </c:pt>
                <c:pt idx="3880">
                  <c:v>330.02512194439629</c:v>
                </c:pt>
                <c:pt idx="3881">
                  <c:v>329.52327567480188</c:v>
                </c:pt>
                <c:pt idx="3882">
                  <c:v>329.02232055671453</c:v>
                </c:pt>
                <c:pt idx="3883">
                  <c:v>328.52225478148853</c:v>
                </c:pt>
                <c:pt idx="3884">
                  <c:v>328.02307654460498</c:v>
                </c:pt>
                <c:pt idx="3885">
                  <c:v>327.52478404566443</c:v>
                </c:pt>
                <c:pt idx="3886">
                  <c:v>327.02737548837206</c:v>
                </c:pt>
                <c:pt idx="3887">
                  <c:v>326.53084908053074</c:v>
                </c:pt>
                <c:pt idx="3888">
                  <c:v>326.03520303402871</c:v>
                </c:pt>
                <c:pt idx="3889">
                  <c:v>325.54043556483191</c:v>
                </c:pt>
                <c:pt idx="3890">
                  <c:v>325.04654489296871</c:v>
                </c:pt>
                <c:pt idx="3891">
                  <c:v>324.55352924252594</c:v>
                </c:pt>
                <c:pt idx="3892">
                  <c:v>324.06138684163386</c:v>
                </c:pt>
                <c:pt idx="3893">
                  <c:v>323.57011592245823</c:v>
                </c:pt>
                <c:pt idx="3894">
                  <c:v>323.07971472118754</c:v>
                </c:pt>
                <c:pt idx="3895">
                  <c:v>322.59018147802703</c:v>
                </c:pt>
                <c:pt idx="3896">
                  <c:v>322.10151443718473</c:v>
                </c:pt>
                <c:pt idx="3897">
                  <c:v>321.61371184686385</c:v>
                </c:pt>
                <c:pt idx="3898">
                  <c:v>321.12677195924954</c:v>
                </c:pt>
                <c:pt idx="3899">
                  <c:v>320.64069303050445</c:v>
                </c:pt>
                <c:pt idx="3900">
                  <c:v>320.15547332075153</c:v>
                </c:pt>
                <c:pt idx="3901">
                  <c:v>319.67111109406915</c:v>
                </c:pt>
                <c:pt idx="3902">
                  <c:v>319.18760461848137</c:v>
                </c:pt>
                <c:pt idx="3903">
                  <c:v>318.70495216594338</c:v>
                </c:pt>
                <c:pt idx="3904">
                  <c:v>318.22315201233664</c:v>
                </c:pt>
                <c:pt idx="3905">
                  <c:v>317.74220243745475</c:v>
                </c:pt>
                <c:pt idx="3906">
                  <c:v>317.26210172499862</c:v>
                </c:pt>
                <c:pt idx="3907">
                  <c:v>316.7828481625599</c:v>
                </c:pt>
                <c:pt idx="3908">
                  <c:v>316.30444004161831</c:v>
                </c:pt>
                <c:pt idx="3909">
                  <c:v>315.82687565752684</c:v>
                </c:pt>
                <c:pt idx="3910">
                  <c:v>315.3501533095033</c:v>
                </c:pt>
                <c:pt idx="3911">
                  <c:v>314.87427130062201</c:v>
                </c:pt>
                <c:pt idx="3912">
                  <c:v>314.39922793780204</c:v>
                </c:pt>
                <c:pt idx="3913">
                  <c:v>313.92502153179925</c:v>
                </c:pt>
                <c:pt idx="3914">
                  <c:v>313.45165039719569</c:v>
                </c:pt>
                <c:pt idx="3915">
                  <c:v>312.97911285238928</c:v>
                </c:pt>
                <c:pt idx="3916">
                  <c:v>312.50740721958721</c:v>
                </c:pt>
                <c:pt idx="3917">
                  <c:v>312.0365318247911</c:v>
                </c:pt>
                <c:pt idx="3918">
                  <c:v>311.56648499779351</c:v>
                </c:pt>
                <c:pt idx="3919">
                  <c:v>311.09726507216413</c:v>
                </c:pt>
                <c:pt idx="3920">
                  <c:v>310.62887038524201</c:v>
                </c:pt>
                <c:pt idx="3921">
                  <c:v>310.16129927812563</c:v>
                </c:pt>
                <c:pt idx="3922">
                  <c:v>309.694550095664</c:v>
                </c:pt>
                <c:pt idx="3923">
                  <c:v>309.22862118644588</c:v>
                </c:pt>
                <c:pt idx="3924">
                  <c:v>308.76351090279246</c:v>
                </c:pt>
                <c:pt idx="3925">
                  <c:v>308.29921760074711</c:v>
                </c:pt>
                <c:pt idx="3926">
                  <c:v>307.83573964006399</c:v>
                </c:pt>
                <c:pt idx="3927">
                  <c:v>307.37307538420225</c:v>
                </c:pt>
                <c:pt idx="3928">
                  <c:v>306.91122320031485</c:v>
                </c:pt>
                <c:pt idx="3929">
                  <c:v>306.45018145923899</c:v>
                </c:pt>
                <c:pt idx="3930">
                  <c:v>305.98994853548828</c:v>
                </c:pt>
                <c:pt idx="3931">
                  <c:v>305.53052280724165</c:v>
                </c:pt>
                <c:pt idx="3932">
                  <c:v>305.0719026563354</c:v>
                </c:pt>
                <c:pt idx="3933">
                  <c:v>304.61408646825464</c:v>
                </c:pt>
                <c:pt idx="3934">
                  <c:v>304.15707263212272</c:v>
                </c:pt>
                <c:pt idx="3935">
                  <c:v>303.70085954069214</c:v>
                </c:pt>
                <c:pt idx="3936">
                  <c:v>303.24544559033848</c:v>
                </c:pt>
                <c:pt idx="3937">
                  <c:v>302.79082918104467</c:v>
                </c:pt>
                <c:pt idx="3938">
                  <c:v>302.33700871640099</c:v>
                </c:pt>
                <c:pt idx="3939">
                  <c:v>301.88398260358832</c:v>
                </c:pt>
                <c:pt idx="3940">
                  <c:v>301.43174925337223</c:v>
                </c:pt>
                <c:pt idx="3941">
                  <c:v>300.98030708009622</c:v>
                </c:pt>
                <c:pt idx="3942">
                  <c:v>300.52965450166806</c:v>
                </c:pt>
                <c:pt idx="3943">
                  <c:v>300.07978993955402</c:v>
                </c:pt>
                <c:pt idx="3944">
                  <c:v>299.63071181876961</c:v>
                </c:pt>
                <c:pt idx="3945">
                  <c:v>299.18241856787068</c:v>
                </c:pt>
                <c:pt idx="3946">
                  <c:v>298.73490861894339</c:v>
                </c:pt>
                <c:pt idx="3947">
                  <c:v>298.28818040759666</c:v>
                </c:pt>
                <c:pt idx="3948">
                  <c:v>297.8422323729543</c:v>
                </c:pt>
                <c:pt idx="3949">
                  <c:v>297.39706295764319</c:v>
                </c:pt>
                <c:pt idx="3950">
                  <c:v>296.95267060778627</c:v>
                </c:pt>
                <c:pt idx="3951">
                  <c:v>296.50905377299603</c:v>
                </c:pt>
                <c:pt idx="3952">
                  <c:v>296.06621090636116</c:v>
                </c:pt>
                <c:pt idx="3953">
                  <c:v>295.62414046444235</c:v>
                </c:pt>
                <c:pt idx="3954">
                  <c:v>295.18284090726047</c:v>
                </c:pt>
                <c:pt idx="3955">
                  <c:v>294.74231069829023</c:v>
                </c:pt>
                <c:pt idx="3956">
                  <c:v>294.30254830444937</c:v>
                </c:pt>
                <c:pt idx="3957">
                  <c:v>293.86355219609192</c:v>
                </c:pt>
                <c:pt idx="3958">
                  <c:v>293.42532084699815</c:v>
                </c:pt>
                <c:pt idx="3959">
                  <c:v>292.98785273436971</c:v>
                </c:pt>
                <c:pt idx="3960">
                  <c:v>292.55114633881425</c:v>
                </c:pt>
                <c:pt idx="3961">
                  <c:v>292.11520014434439</c:v>
                </c:pt>
                <c:pt idx="3962">
                  <c:v>291.68001263836288</c:v>
                </c:pt>
                <c:pt idx="3963">
                  <c:v>291.24558231165952</c:v>
                </c:pt>
                <c:pt idx="3964">
                  <c:v>290.81190765839909</c:v>
                </c:pt>
                <c:pt idx="3965">
                  <c:v>290.37898717611591</c:v>
                </c:pt>
                <c:pt idx="3966">
                  <c:v>289.94681936570174</c:v>
                </c:pt>
                <c:pt idx="3967">
                  <c:v>289.5154027314004</c:v>
                </c:pt>
                <c:pt idx="3968">
                  <c:v>289.08473578079861</c:v>
                </c:pt>
                <c:pt idx="3969">
                  <c:v>288.65481702481844</c:v>
                </c:pt>
                <c:pt idx="3970">
                  <c:v>288.22564497770526</c:v>
                </c:pt>
                <c:pt idx="3971">
                  <c:v>287.79721815702635</c:v>
                </c:pt>
                <c:pt idx="3972">
                  <c:v>287.36953508365701</c:v>
                </c:pt>
                <c:pt idx="3973">
                  <c:v>286.94259428177395</c:v>
                </c:pt>
                <c:pt idx="3974">
                  <c:v>286.51639427884726</c:v>
                </c:pt>
                <c:pt idx="3975">
                  <c:v>286.09093360563355</c:v>
                </c:pt>
                <c:pt idx="3976">
                  <c:v>285.66621079616425</c:v>
                </c:pt>
                <c:pt idx="3977">
                  <c:v>285.24222438774314</c:v>
                </c:pt>
                <c:pt idx="3978">
                  <c:v>284.81897292093089</c:v>
                </c:pt>
                <c:pt idx="3979">
                  <c:v>284.39645493954396</c:v>
                </c:pt>
                <c:pt idx="3980">
                  <c:v>283.97466899064335</c:v>
                </c:pt>
                <c:pt idx="3981">
                  <c:v>283.55361362452527</c:v>
                </c:pt>
                <c:pt idx="3982">
                  <c:v>283.13328739471513</c:v>
                </c:pt>
                <c:pt idx="3983">
                  <c:v>282.71368885796096</c:v>
                </c:pt>
                <c:pt idx="3984">
                  <c:v>282.29481657422093</c:v>
                </c:pt>
                <c:pt idx="3985">
                  <c:v>281.8766691066599</c:v>
                </c:pt>
                <c:pt idx="3986">
                  <c:v>281.45924502164002</c:v>
                </c:pt>
                <c:pt idx="3987">
                  <c:v>281.04254288870976</c:v>
                </c:pt>
                <c:pt idx="3988">
                  <c:v>280.62656128060195</c:v>
                </c:pt>
                <c:pt idx="3989">
                  <c:v>280.21129877322113</c:v>
                </c:pt>
                <c:pt idx="3990">
                  <c:v>279.79675394563657</c:v>
                </c:pt>
                <c:pt idx="3991">
                  <c:v>279.38292538007835</c:v>
                </c:pt>
                <c:pt idx="3992">
                  <c:v>278.96981166192205</c:v>
                </c:pt>
                <c:pt idx="3993">
                  <c:v>278.55741137968852</c:v>
                </c:pt>
                <c:pt idx="3994">
                  <c:v>278.14572312503242</c:v>
                </c:pt>
                <c:pt idx="3995">
                  <c:v>277.73474549273357</c:v>
                </c:pt>
                <c:pt idx="3996">
                  <c:v>277.32447708069253</c:v>
                </c:pt>
                <c:pt idx="3997">
                  <c:v>276.91491648992024</c:v>
                </c:pt>
                <c:pt idx="3998">
                  <c:v>276.5060623245314</c:v>
                </c:pt>
                <c:pt idx="3999">
                  <c:v>276.0979131917357</c:v>
                </c:pt>
                <c:pt idx="4000">
                  <c:v>275.69046770183297</c:v>
                </c:pt>
                <c:pt idx="4001">
                  <c:v>275.28372446820174</c:v>
                </c:pt>
                <c:pt idx="4002">
                  <c:v>274.87768210729638</c:v>
                </c:pt>
                <c:pt idx="4003">
                  <c:v>274.47233923863263</c:v>
                </c:pt>
                <c:pt idx="4004">
                  <c:v>274.06769448478906</c:v>
                </c:pt>
                <c:pt idx="4005">
                  <c:v>273.66374647139025</c:v>
                </c:pt>
                <c:pt idx="4006">
                  <c:v>273.26049382710744</c:v>
                </c:pt>
                <c:pt idx="4007">
                  <c:v>272.8579351836442</c:v>
                </c:pt>
                <c:pt idx="4008">
                  <c:v>272.45606917573446</c:v>
                </c:pt>
                <c:pt idx="4009">
                  <c:v>272.05489444113226</c:v>
                </c:pt>
                <c:pt idx="4010">
                  <c:v>271.65440962060416</c:v>
                </c:pt>
                <c:pt idx="4011">
                  <c:v>271.25461335792266</c:v>
                </c:pt>
                <c:pt idx="4012">
                  <c:v>270.85550429985864</c:v>
                </c:pt>
                <c:pt idx="4013">
                  <c:v>270.45708109617459</c:v>
                </c:pt>
                <c:pt idx="4014">
                  <c:v>270.05934239961692</c:v>
                </c:pt>
                <c:pt idx="4015">
                  <c:v>269.66228686590654</c:v>
                </c:pt>
                <c:pt idx="4016">
                  <c:v>269.26591315373571</c:v>
                </c:pt>
                <c:pt idx="4017">
                  <c:v>268.87021992475638</c:v>
                </c:pt>
                <c:pt idx="4018">
                  <c:v>268.47520584357699</c:v>
                </c:pt>
                <c:pt idx="4019">
                  <c:v>268.08086957775231</c:v>
                </c:pt>
                <c:pt idx="4020">
                  <c:v>267.68720979777635</c:v>
                </c:pt>
                <c:pt idx="4021">
                  <c:v>267.29422517707769</c:v>
                </c:pt>
                <c:pt idx="4022">
                  <c:v>266.90191439200976</c:v>
                </c:pt>
                <c:pt idx="4023">
                  <c:v>266.5102761218443</c:v>
                </c:pt>
                <c:pt idx="4024">
                  <c:v>266.11930904876419</c:v>
                </c:pt>
                <c:pt idx="4025">
                  <c:v>265.72901185785696</c:v>
                </c:pt>
                <c:pt idx="4026">
                  <c:v>265.33938323710765</c:v>
                </c:pt>
                <c:pt idx="4027">
                  <c:v>264.95042187739074</c:v>
                </c:pt>
                <c:pt idx="4028">
                  <c:v>264.56212647246326</c:v>
                </c:pt>
                <c:pt idx="4029">
                  <c:v>264.17449571895986</c:v>
                </c:pt>
                <c:pt idx="4030">
                  <c:v>263.78752831638167</c:v>
                </c:pt>
                <c:pt idx="4031">
                  <c:v>263.40122296709399</c:v>
                </c:pt>
                <c:pt idx="4032">
                  <c:v>263.01557837631566</c:v>
                </c:pt>
                <c:pt idx="4033">
                  <c:v>262.6305932521135</c:v>
                </c:pt>
                <c:pt idx="4034">
                  <c:v>262.24626630539575</c:v>
                </c:pt>
                <c:pt idx="4035">
                  <c:v>261.86259624990464</c:v>
                </c:pt>
                <c:pt idx="4036">
                  <c:v>261.47958180220894</c:v>
                </c:pt>
                <c:pt idx="4037">
                  <c:v>261.09722168169839</c:v>
                </c:pt>
                <c:pt idx="4038">
                  <c:v>260.71551461057487</c:v>
                </c:pt>
                <c:pt idx="4039">
                  <c:v>260.33445931384853</c:v>
                </c:pt>
                <c:pt idx="4040">
                  <c:v>259.95405451932731</c:v>
                </c:pt>
                <c:pt idx="4041">
                  <c:v>259.57429895761214</c:v>
                </c:pt>
                <c:pt idx="4042">
                  <c:v>259.19519136209169</c:v>
                </c:pt>
                <c:pt idx="4043">
                  <c:v>258.81673046893195</c:v>
                </c:pt>
                <c:pt idx="4044">
                  <c:v>258.43891501707162</c:v>
                </c:pt>
                <c:pt idx="4045">
                  <c:v>258.06174374821649</c:v>
                </c:pt>
                <c:pt idx="4046">
                  <c:v>257.68521540682963</c:v>
                </c:pt>
                <c:pt idx="4047">
                  <c:v>257.30932874012575</c:v>
                </c:pt>
                <c:pt idx="4048">
                  <c:v>256.93408249806765</c:v>
                </c:pt>
                <c:pt idx="4049">
                  <c:v>256.55947543335566</c:v>
                </c:pt>
                <c:pt idx="4050">
                  <c:v>256.18550630141993</c:v>
                </c:pt>
                <c:pt idx="4051">
                  <c:v>255.81217386041979</c:v>
                </c:pt>
                <c:pt idx="4052">
                  <c:v>255.43947687123165</c:v>
                </c:pt>
                <c:pt idx="4053">
                  <c:v>255.06741409744461</c:v>
                </c:pt>
                <c:pt idx="4054">
                  <c:v>254.69598430535311</c:v>
                </c:pt>
                <c:pt idx="4055">
                  <c:v>254.32518626395125</c:v>
                </c:pt>
                <c:pt idx="4056">
                  <c:v>253.95501874492444</c:v>
                </c:pt>
                <c:pt idx="4057">
                  <c:v>253.58548052264644</c:v>
                </c:pt>
                <c:pt idx="4058">
                  <c:v>253.21657037416765</c:v>
                </c:pt>
                <c:pt idx="4059">
                  <c:v>252.84828707921386</c:v>
                </c:pt>
                <c:pt idx="4060">
                  <c:v>252.48062942017501</c:v>
                </c:pt>
                <c:pt idx="4061">
                  <c:v>252.11359618210375</c:v>
                </c:pt>
                <c:pt idx="4062">
                  <c:v>251.74718615270399</c:v>
                </c:pt>
                <c:pt idx="4063">
                  <c:v>251.38139812232828</c:v>
                </c:pt>
                <c:pt idx="4064">
                  <c:v>251.0162308839692</c:v>
                </c:pt>
                <c:pt idx="4065">
                  <c:v>250.65168323325318</c:v>
                </c:pt>
                <c:pt idx="4066">
                  <c:v>250.28775396843619</c:v>
                </c:pt>
                <c:pt idx="4067">
                  <c:v>249.92444189039452</c:v>
                </c:pt>
                <c:pt idx="4068">
                  <c:v>249.56174580261936</c:v>
                </c:pt>
                <c:pt idx="4069">
                  <c:v>249.1996645112107</c:v>
                </c:pt>
                <c:pt idx="4070">
                  <c:v>248.83819682487353</c:v>
                </c:pt>
                <c:pt idx="4071">
                  <c:v>248.47734155490582</c:v>
                </c:pt>
                <c:pt idx="4072">
                  <c:v>248.11709751519697</c:v>
                </c:pt>
                <c:pt idx="4073">
                  <c:v>247.7574635222212</c:v>
                </c:pt>
                <c:pt idx="4074">
                  <c:v>247.39843839502819</c:v>
                </c:pt>
                <c:pt idx="4075">
                  <c:v>247.04002095523956</c:v>
                </c:pt>
                <c:pt idx="4076">
                  <c:v>246.68221002704288</c:v>
                </c:pt>
                <c:pt idx="4077">
                  <c:v>246.32500443718283</c:v>
                </c:pt>
                <c:pt idx="4078">
                  <c:v>245.9684030149582</c:v>
                </c:pt>
                <c:pt idx="4079">
                  <c:v>245.61240459221384</c:v>
                </c:pt>
                <c:pt idx="4080">
                  <c:v>245.25700800333487</c:v>
                </c:pt>
                <c:pt idx="4081">
                  <c:v>244.90221208523943</c:v>
                </c:pt>
                <c:pt idx="4082">
                  <c:v>244.54801567737582</c:v>
                </c:pt>
                <c:pt idx="4083">
                  <c:v>244.19441762171252</c:v>
                </c:pt>
                <c:pt idx="4084">
                  <c:v>243.84141676273546</c:v>
                </c:pt>
                <c:pt idx="4085">
                  <c:v>243.48901194743868</c:v>
                </c:pt>
                <c:pt idx="4086">
                  <c:v>243.13720202532065</c:v>
                </c:pt>
                <c:pt idx="4087">
                  <c:v>242.78598584837835</c:v>
                </c:pt>
                <c:pt idx="4088">
                  <c:v>242.43536227109885</c:v>
                </c:pt>
                <c:pt idx="4089">
                  <c:v>242.08533015045745</c:v>
                </c:pt>
                <c:pt idx="4090">
                  <c:v>241.73588834590581</c:v>
                </c:pt>
                <c:pt idx="4091">
                  <c:v>241.38703571937157</c:v>
                </c:pt>
                <c:pt idx="4092">
                  <c:v>241.03877113524965</c:v>
                </c:pt>
                <c:pt idx="4093">
                  <c:v>240.69109346039676</c:v>
                </c:pt>
                <c:pt idx="4094">
                  <c:v>240.34400156412542</c:v>
                </c:pt>
                <c:pt idx="4095">
                  <c:v>239.99749431819833</c:v>
                </c:pt>
                <c:pt idx="4096">
                  <c:v>239.65157059682147</c:v>
                </c:pt>
                <c:pt idx="4097">
                  <c:v>239.30622927663967</c:v>
                </c:pt>
                <c:pt idx="4098">
                  <c:v>238.96146923673069</c:v>
                </c:pt>
                <c:pt idx="4099">
                  <c:v>238.61728935859747</c:v>
                </c:pt>
                <c:pt idx="4100">
                  <c:v>238.27368852616448</c:v>
                </c:pt>
                <c:pt idx="4101">
                  <c:v>237.9306656257715</c:v>
                </c:pt>
                <c:pt idx="4102">
                  <c:v>237.58821954616585</c:v>
                </c:pt>
                <c:pt idx="4103">
                  <c:v>237.24634917849929</c:v>
                </c:pt>
                <c:pt idx="4104">
                  <c:v>236.90505341632058</c:v>
                </c:pt>
                <c:pt idx="4105">
                  <c:v>236.56433115557041</c:v>
                </c:pt>
                <c:pt idx="4106">
                  <c:v>236.22418129457492</c:v>
                </c:pt>
                <c:pt idx="4107">
                  <c:v>235.88460273404164</c:v>
                </c:pt>
                <c:pt idx="4108">
                  <c:v>235.54559437705183</c:v>
                </c:pt>
                <c:pt idx="4109">
                  <c:v>235.20715512905539</c:v>
                </c:pt>
                <c:pt idx="4110">
                  <c:v>234.86928389786598</c:v>
                </c:pt>
                <c:pt idx="4111">
                  <c:v>234.53197959365434</c:v>
                </c:pt>
                <c:pt idx="4112">
                  <c:v>234.19524112894308</c:v>
                </c:pt>
                <c:pt idx="4113">
                  <c:v>233.8590674186016</c:v>
                </c:pt>
                <c:pt idx="4114">
                  <c:v>233.52345737983896</c:v>
                </c:pt>
                <c:pt idx="4115">
                  <c:v>233.18840993220022</c:v>
                </c:pt>
                <c:pt idx="4116">
                  <c:v>232.85392399755835</c:v>
                </c:pt>
                <c:pt idx="4117">
                  <c:v>232.51999850011171</c:v>
                </c:pt>
                <c:pt idx="4118">
                  <c:v>232.18663236637678</c:v>
                </c:pt>
                <c:pt idx="4119">
                  <c:v>231.85382452518178</c:v>
                </c:pt>
                <c:pt idx="4120">
                  <c:v>231.52157390766257</c:v>
                </c:pt>
                <c:pt idx="4121">
                  <c:v>231.18987944725617</c:v>
                </c:pt>
                <c:pt idx="4122">
                  <c:v>230.85874007969744</c:v>
                </c:pt>
                <c:pt idx="4123">
                  <c:v>230.52815474300982</c:v>
                </c:pt>
                <c:pt idx="4124">
                  <c:v>230.19812237750281</c:v>
                </c:pt>
                <c:pt idx="4125">
                  <c:v>229.86864192576661</c:v>
                </c:pt>
                <c:pt idx="4126">
                  <c:v>229.53971233266341</c:v>
                </c:pt>
                <c:pt idx="4127">
                  <c:v>229.2113325453264</c:v>
                </c:pt>
                <c:pt idx="4128">
                  <c:v>228.88350151315132</c:v>
                </c:pt>
                <c:pt idx="4129">
                  <c:v>228.55621818779207</c:v>
                </c:pt>
                <c:pt idx="4130">
                  <c:v>228.22948152315467</c:v>
                </c:pt>
                <c:pt idx="4131">
                  <c:v>227.90329047539356</c:v>
                </c:pt>
                <c:pt idx="4132">
                  <c:v>227.57764400290361</c:v>
                </c:pt>
                <c:pt idx="4133">
                  <c:v>227.25254106631718</c:v>
                </c:pt>
                <c:pt idx="4134">
                  <c:v>226.9279806284982</c:v>
                </c:pt>
                <c:pt idx="4135">
                  <c:v>226.6039616545348</c:v>
                </c:pt>
                <c:pt idx="4136">
                  <c:v>226.28048311173828</c:v>
                </c:pt>
                <c:pt idx="4137">
                  <c:v>225.95754396963261</c:v>
                </c:pt>
                <c:pt idx="4138">
                  <c:v>225.63514319995411</c:v>
                </c:pt>
                <c:pt idx="4139">
                  <c:v>225.31327977664176</c:v>
                </c:pt>
                <c:pt idx="4140">
                  <c:v>224.99195267583568</c:v>
                </c:pt>
                <c:pt idx="4141">
                  <c:v>224.67116087586945</c:v>
                </c:pt>
                <c:pt idx="4142">
                  <c:v>224.35090335726619</c:v>
                </c:pt>
                <c:pt idx="4143">
                  <c:v>224.03117910273161</c:v>
                </c:pt>
                <c:pt idx="4144">
                  <c:v>223.71198709715173</c:v>
                </c:pt>
                <c:pt idx="4145">
                  <c:v>223.39332632758564</c:v>
                </c:pt>
                <c:pt idx="4146">
                  <c:v>223.07519578325852</c:v>
                </c:pt>
                <c:pt idx="4147">
                  <c:v>222.75759445556341</c:v>
                </c:pt>
                <c:pt idx="4148">
                  <c:v>222.44052133804678</c:v>
                </c:pt>
                <c:pt idx="4149">
                  <c:v>222.12397542641006</c:v>
                </c:pt>
                <c:pt idx="4150">
                  <c:v>221.80795571850217</c:v>
                </c:pt>
                <c:pt idx="4151">
                  <c:v>221.49246121431437</c:v>
                </c:pt>
                <c:pt idx="4152">
                  <c:v>221.17749091597665</c:v>
                </c:pt>
                <c:pt idx="4153">
                  <c:v>220.86304382774907</c:v>
                </c:pt>
                <c:pt idx="4154">
                  <c:v>220.54911895602186</c:v>
                </c:pt>
                <c:pt idx="4155">
                  <c:v>220.23571530930607</c:v>
                </c:pt>
                <c:pt idx="4156">
                  <c:v>219.92283189823061</c:v>
                </c:pt>
                <c:pt idx="4157">
                  <c:v>219.61046773553591</c:v>
                </c:pt>
                <c:pt idx="4158">
                  <c:v>219.2986218360715</c:v>
                </c:pt>
                <c:pt idx="4159">
                  <c:v>218.98729321678761</c:v>
                </c:pt>
                <c:pt idx="4160">
                  <c:v>218.67648089673193</c:v>
                </c:pt>
                <c:pt idx="4161">
                  <c:v>218.36618389704526</c:v>
                </c:pt>
                <c:pt idx="4162">
                  <c:v>218.05640124095601</c:v>
                </c:pt>
                <c:pt idx="4163">
                  <c:v>217.74713195377362</c:v>
                </c:pt>
                <c:pt idx="4164">
                  <c:v>217.43837506288708</c:v>
                </c:pt>
                <c:pt idx="4165">
                  <c:v>217.13012959775565</c:v>
                </c:pt>
                <c:pt idx="4166">
                  <c:v>216.82239458990927</c:v>
                </c:pt>
                <c:pt idx="4167">
                  <c:v>216.51516907293774</c:v>
                </c:pt>
                <c:pt idx="4168">
                  <c:v>216.20845208249017</c:v>
                </c:pt>
                <c:pt idx="4169">
                  <c:v>215.90224265626978</c:v>
                </c:pt>
                <c:pt idx="4170">
                  <c:v>215.59653983402561</c:v>
                </c:pt>
                <c:pt idx="4171">
                  <c:v>215.29134265755209</c:v>
                </c:pt>
                <c:pt idx="4172">
                  <c:v>214.9866501706818</c:v>
                </c:pt>
                <c:pt idx="4173">
                  <c:v>214.6824614192806</c:v>
                </c:pt>
                <c:pt idx="4174">
                  <c:v>214.37877545124331</c:v>
                </c:pt>
                <c:pt idx="4175">
                  <c:v>214.07559131648964</c:v>
                </c:pt>
                <c:pt idx="4176">
                  <c:v>213.77290806695734</c:v>
                </c:pt>
                <c:pt idx="4177">
                  <c:v>213.47072475660016</c:v>
                </c:pt>
                <c:pt idx="4178">
                  <c:v>213.16904044138082</c:v>
                </c:pt>
                <c:pt idx="4179">
                  <c:v>212.8678541792676</c:v>
                </c:pt>
                <c:pt idx="4180">
                  <c:v>212.56716503022921</c:v>
                </c:pt>
                <c:pt idx="4181">
                  <c:v>212.26697205622929</c:v>
                </c:pt>
                <c:pt idx="4182">
                  <c:v>211.96727432122285</c:v>
                </c:pt>
                <c:pt idx="4183">
                  <c:v>211.6680708911517</c:v>
                </c:pt>
                <c:pt idx="4184">
                  <c:v>211.36936083393888</c:v>
                </c:pt>
                <c:pt idx="4185">
                  <c:v>211.07114321948364</c:v>
                </c:pt>
                <c:pt idx="4186">
                  <c:v>210.77341711965798</c:v>
                </c:pt>
                <c:pt idx="4187">
                  <c:v>210.47618160830262</c:v>
                </c:pt>
                <c:pt idx="4188">
                  <c:v>210.17943576121905</c:v>
                </c:pt>
                <c:pt idx="4189">
                  <c:v>209.88317865616941</c:v>
                </c:pt>
                <c:pt idx="4190">
                  <c:v>209.58740937286774</c:v>
                </c:pt>
                <c:pt idx="4191">
                  <c:v>209.29212699297844</c:v>
                </c:pt>
                <c:pt idx="4192">
                  <c:v>208.99733060010999</c:v>
                </c:pt>
                <c:pt idx="4193">
                  <c:v>208.70301927981015</c:v>
                </c:pt>
                <c:pt idx="4194">
                  <c:v>208.40919211956373</c:v>
                </c:pt>
                <c:pt idx="4195">
                  <c:v>208.11584820878534</c:v>
                </c:pt>
                <c:pt idx="4196">
                  <c:v>207.82298663881664</c:v>
                </c:pt>
                <c:pt idx="4197">
                  <c:v>207.53060650291917</c:v>
                </c:pt>
                <c:pt idx="4198">
                  <c:v>207.23870689627486</c:v>
                </c:pt>
                <c:pt idx="4199">
                  <c:v>206.94728691597587</c:v>
                </c:pt>
                <c:pt idx="4200">
                  <c:v>206.65634566102349</c:v>
                </c:pt>
                <c:pt idx="4201">
                  <c:v>206.36588223232368</c:v>
                </c:pt>
                <c:pt idx="4202">
                  <c:v>206.07589573268075</c:v>
                </c:pt>
                <c:pt idx="4203">
                  <c:v>205.78638526679413</c:v>
                </c:pt>
                <c:pt idx="4204">
                  <c:v>205.49734994125436</c:v>
                </c:pt>
                <c:pt idx="4205">
                  <c:v>205.20878886453659</c:v>
                </c:pt>
                <c:pt idx="4206">
                  <c:v>204.92070114699871</c:v>
                </c:pt>
                <c:pt idx="4207">
                  <c:v>204.63308590087613</c:v>
                </c:pt>
                <c:pt idx="4208">
                  <c:v>204.34594224027606</c:v>
                </c:pt>
                <c:pt idx="4209">
                  <c:v>204.05926928117452</c:v>
                </c:pt>
                <c:pt idx="4210">
                  <c:v>203.77306614141173</c:v>
                </c:pt>
                <c:pt idx="4211">
                  <c:v>203.48733194068751</c:v>
                </c:pt>
                <c:pt idx="4212">
                  <c:v>203.2020658005564</c:v>
                </c:pt>
                <c:pt idx="4213">
                  <c:v>202.91726684442551</c:v>
                </c:pt>
                <c:pt idx="4214">
                  <c:v>202.63293419754675</c:v>
                </c:pt>
                <c:pt idx="4215">
                  <c:v>202.34906698701562</c:v>
                </c:pt>
                <c:pt idx="4216">
                  <c:v>202.06566434176418</c:v>
                </c:pt>
                <c:pt idx="4217">
                  <c:v>201.78272539256065</c:v>
                </c:pt>
                <c:pt idx="4218">
                  <c:v>201.50024927200019</c:v>
                </c:pt>
                <c:pt idx="4219">
                  <c:v>201.21823511450418</c:v>
                </c:pt>
                <c:pt idx="4220">
                  <c:v>200.93668205631539</c:v>
                </c:pt>
                <c:pt idx="4221">
                  <c:v>200.65558923549258</c:v>
                </c:pt>
                <c:pt idx="4222">
                  <c:v>200.37495579190627</c:v>
                </c:pt>
                <c:pt idx="4223">
                  <c:v>200.09478086723701</c:v>
                </c:pt>
                <c:pt idx="4224">
                  <c:v>199.81506360496684</c:v>
                </c:pt>
                <c:pt idx="4225">
                  <c:v>199.53580315037993</c:v>
                </c:pt>
                <c:pt idx="4226">
                  <c:v>199.25699865055441</c:v>
                </c:pt>
                <c:pt idx="4227">
                  <c:v>198.97864925436008</c:v>
                </c:pt>
                <c:pt idx="4228">
                  <c:v>198.70075411245458</c:v>
                </c:pt>
                <c:pt idx="4229">
                  <c:v>198.42331237727726</c:v>
                </c:pt>
                <c:pt idx="4230">
                  <c:v>198.14632320304707</c:v>
                </c:pt>
                <c:pt idx="4231">
                  <c:v>197.86978574575852</c:v>
                </c:pt>
                <c:pt idx="4232">
                  <c:v>197.59369916317496</c:v>
                </c:pt>
                <c:pt idx="4233">
                  <c:v>197.31806261482711</c:v>
                </c:pt>
                <c:pt idx="4234">
                  <c:v>197.04287526200807</c:v>
                </c:pt>
                <c:pt idx="4235">
                  <c:v>196.76813626776854</c:v>
                </c:pt>
                <c:pt idx="4236">
                  <c:v>196.49384479691435</c:v>
                </c:pt>
                <c:pt idx="4237">
                  <c:v>196.22000001600017</c:v>
                </c:pt>
                <c:pt idx="4238">
                  <c:v>195.94660109332682</c:v>
                </c:pt>
                <c:pt idx="4239">
                  <c:v>195.67364719893862</c:v>
                </c:pt>
                <c:pt idx="4240">
                  <c:v>195.401137504616</c:v>
                </c:pt>
                <c:pt idx="4241">
                  <c:v>195.12907118387312</c:v>
                </c:pt>
                <c:pt idx="4242">
                  <c:v>194.85744741195523</c:v>
                </c:pt>
                <c:pt idx="4243">
                  <c:v>194.58626536583191</c:v>
                </c:pt>
                <c:pt idx="4244">
                  <c:v>194.31552422419588</c:v>
                </c:pt>
                <c:pt idx="4245">
                  <c:v>194.04522316745658</c:v>
                </c:pt>
                <c:pt idx="4246">
                  <c:v>193.77536137773765</c:v>
                </c:pt>
                <c:pt idx="4247">
                  <c:v>193.50593803887222</c:v>
                </c:pt>
                <c:pt idx="4248">
                  <c:v>193.23695233639918</c:v>
                </c:pt>
                <c:pt idx="4249">
                  <c:v>192.96840345755982</c:v>
                </c:pt>
                <c:pt idx="4250">
                  <c:v>192.70029059129249</c:v>
                </c:pt>
                <c:pt idx="4251">
                  <c:v>192.43261292823061</c:v>
                </c:pt>
                <c:pt idx="4252">
                  <c:v>192.16536966069671</c:v>
                </c:pt>
                <c:pt idx="4253">
                  <c:v>191.8985599826994</c:v>
                </c:pt>
                <c:pt idx="4254">
                  <c:v>191.63218308992987</c:v>
                </c:pt>
                <c:pt idx="4255">
                  <c:v>191.36623817975797</c:v>
                </c:pt>
                <c:pt idx="4256">
                  <c:v>191.1007244512268</c:v>
                </c:pt>
                <c:pt idx="4257">
                  <c:v>190.83564110505122</c:v>
                </c:pt>
                <c:pt idx="4258">
                  <c:v>190.5709873436119</c:v>
                </c:pt>
                <c:pt idx="4259">
                  <c:v>190.3067623709529</c:v>
                </c:pt>
                <c:pt idx="4260">
                  <c:v>190.04296539277638</c:v>
                </c:pt>
                <c:pt idx="4261">
                  <c:v>189.7795956164407</c:v>
                </c:pt>
                <c:pt idx="4262">
                  <c:v>189.51665225095491</c:v>
                </c:pt>
                <c:pt idx="4263">
                  <c:v>189.2541345069759</c:v>
                </c:pt>
                <c:pt idx="4264">
                  <c:v>188.99204159680309</c:v>
                </c:pt>
                <c:pt idx="4265">
                  <c:v>188.73037273437657</c:v>
                </c:pt>
                <c:pt idx="4266">
                  <c:v>188.46912713527379</c:v>
                </c:pt>
                <c:pt idx="4267">
                  <c:v>188.20830401670139</c:v>
                </c:pt>
                <c:pt idx="4268">
                  <c:v>187.9479025974972</c:v>
                </c:pt>
                <c:pt idx="4269">
                  <c:v>187.68792209812258</c:v>
                </c:pt>
                <c:pt idx="4270">
                  <c:v>187.42836174066042</c:v>
                </c:pt>
                <c:pt idx="4271">
                  <c:v>187.16922074880978</c:v>
                </c:pt>
                <c:pt idx="4272">
                  <c:v>186.91049834788532</c:v>
                </c:pt>
                <c:pt idx="4273">
                  <c:v>186.65219376480863</c:v>
                </c:pt>
                <c:pt idx="4274">
                  <c:v>186.39430622811048</c:v>
                </c:pt>
                <c:pt idx="4275">
                  <c:v>186.13683496792117</c:v>
                </c:pt>
                <c:pt idx="4276">
                  <c:v>185.87977921597118</c:v>
                </c:pt>
                <c:pt idx="4277">
                  <c:v>185.62313820558643</c:v>
                </c:pt>
                <c:pt idx="4278">
                  <c:v>185.3669111716826</c:v>
                </c:pt>
                <c:pt idx="4279">
                  <c:v>185.111097350764</c:v>
                </c:pt>
                <c:pt idx="4280">
                  <c:v>184.85569598091888</c:v>
                </c:pt>
                <c:pt idx="4281">
                  <c:v>184.60070630181553</c:v>
                </c:pt>
                <c:pt idx="4282">
                  <c:v>184.34612755469962</c:v>
                </c:pt>
                <c:pt idx="4283">
                  <c:v>184.09195898238821</c:v>
                </c:pt>
                <c:pt idx="4284">
                  <c:v>183.83819982926943</c:v>
                </c:pt>
                <c:pt idx="4285">
                  <c:v>183.58484934129677</c:v>
                </c:pt>
                <c:pt idx="4286">
                  <c:v>183.33190676598585</c:v>
                </c:pt>
                <c:pt idx="4287">
                  <c:v>183.07937135241102</c:v>
                </c:pt>
                <c:pt idx="4288">
                  <c:v>182.82724235120111</c:v>
                </c:pt>
                <c:pt idx="4289">
                  <c:v>182.5755190145365</c:v>
                </c:pt>
                <c:pt idx="4290">
                  <c:v>182.32420059614668</c:v>
                </c:pt>
                <c:pt idx="4291">
                  <c:v>182.07328635130469</c:v>
                </c:pt>
                <c:pt idx="4292">
                  <c:v>181.82277553682323</c:v>
                </c:pt>
                <c:pt idx="4293">
                  <c:v>181.57266741105371</c:v>
                </c:pt>
                <c:pt idx="4294">
                  <c:v>181.32296123388105</c:v>
                </c:pt>
                <c:pt idx="4295">
                  <c:v>181.07365626671964</c:v>
                </c:pt>
                <c:pt idx="4296">
                  <c:v>180.82475177251112</c:v>
                </c:pt>
                <c:pt idx="4297">
                  <c:v>180.57624701572036</c:v>
                </c:pt>
                <c:pt idx="4298">
                  <c:v>180.32814126233154</c:v>
                </c:pt>
                <c:pt idx="4299">
                  <c:v>180.0804337798447</c:v>
                </c:pt>
                <c:pt idx="4300">
                  <c:v>179.83312383727434</c:v>
                </c:pt>
                <c:pt idx="4301">
                  <c:v>179.58621070514133</c:v>
                </c:pt>
                <c:pt idx="4302">
                  <c:v>179.33969365547514</c:v>
                </c:pt>
                <c:pt idx="4303">
                  <c:v>179.09357196180548</c:v>
                </c:pt>
                <c:pt idx="4304">
                  <c:v>178.84784489916231</c:v>
                </c:pt>
                <c:pt idx="4305">
                  <c:v>178.60251174407048</c:v>
                </c:pt>
                <c:pt idx="4306">
                  <c:v>178.35757177454701</c:v>
                </c:pt>
                <c:pt idx="4307">
                  <c:v>178.11302427009673</c:v>
                </c:pt>
                <c:pt idx="4308">
                  <c:v>177.86886851171121</c:v>
                </c:pt>
                <c:pt idx="4309">
                  <c:v>177.62510378186209</c:v>
                </c:pt>
                <c:pt idx="4310">
                  <c:v>177.38172936450081</c:v>
                </c:pt>
                <c:pt idx="4311">
                  <c:v>177.13874454505304</c:v>
                </c:pt>
                <c:pt idx="4312">
                  <c:v>176.89614861041619</c:v>
                </c:pt>
                <c:pt idx="4313">
                  <c:v>176.65394084895624</c:v>
                </c:pt>
                <c:pt idx="4314">
                  <c:v>176.412120550504</c:v>
                </c:pt>
                <c:pt idx="4315">
                  <c:v>176.17068700635127</c:v>
                </c:pt>
                <c:pt idx="4316">
                  <c:v>175.9296395092496</c:v>
                </c:pt>
                <c:pt idx="4317">
                  <c:v>175.6889773534036</c:v>
                </c:pt>
                <c:pt idx="4318">
                  <c:v>175.44869983446986</c:v>
                </c:pt>
                <c:pt idx="4319">
                  <c:v>175.20880624955439</c:v>
                </c:pt>
                <c:pt idx="4320">
                  <c:v>174.96929589720733</c:v>
                </c:pt>
                <c:pt idx="4321">
                  <c:v>174.73016807742027</c:v>
                </c:pt>
                <c:pt idx="4322">
                  <c:v>174.49142209162346</c:v>
                </c:pt>
                <c:pt idx="4323">
                  <c:v>174.25305724268222</c:v>
                </c:pt>
                <c:pt idx="4324">
                  <c:v>174.01507283489335</c:v>
                </c:pt>
                <c:pt idx="4325">
                  <c:v>173.7774681739825</c:v>
                </c:pt>
                <c:pt idx="4326">
                  <c:v>173.54024256710122</c:v>
                </c:pt>
                <c:pt idx="4327">
                  <c:v>173.30339532282159</c:v>
                </c:pt>
                <c:pt idx="4328">
                  <c:v>173.06692575113559</c:v>
                </c:pt>
                <c:pt idx="4329">
                  <c:v>172.83083316345022</c:v>
                </c:pt>
                <c:pt idx="4330">
                  <c:v>172.59511687258589</c:v>
                </c:pt>
                <c:pt idx="4331">
                  <c:v>172.35977619277006</c:v>
                </c:pt>
                <c:pt idx="4332">
                  <c:v>172.12481043963808</c:v>
                </c:pt>
                <c:pt idx="4333">
                  <c:v>171.89021893022709</c:v>
                </c:pt>
                <c:pt idx="4334">
                  <c:v>171.65600098297389</c:v>
                </c:pt>
                <c:pt idx="4335">
                  <c:v>171.42215591771145</c:v>
                </c:pt>
                <c:pt idx="4336">
                  <c:v>171.18868305566596</c:v>
                </c:pt>
                <c:pt idx="4337">
                  <c:v>170.95558171945351</c:v>
                </c:pt>
                <c:pt idx="4338">
                  <c:v>170.72285123307782</c:v>
                </c:pt>
                <c:pt idx="4339">
                  <c:v>170.49049092192487</c:v>
                </c:pt>
                <c:pt idx="4340">
                  <c:v>170.25850011276202</c:v>
                </c:pt>
                <c:pt idx="4341">
                  <c:v>170.02687813373404</c:v>
                </c:pt>
                <c:pt idx="4342">
                  <c:v>169.79562431435932</c:v>
                </c:pt>
                <c:pt idx="4343">
                  <c:v>169.56473798552841</c:v>
                </c:pt>
                <c:pt idx="4344">
                  <c:v>169.33421847949867</c:v>
                </c:pt>
                <c:pt idx="4345">
                  <c:v>169.1040651298926</c:v>
                </c:pt>
                <c:pt idx="4346">
                  <c:v>168.87427727169643</c:v>
                </c:pt>
                <c:pt idx="4347">
                  <c:v>168.64485424125206</c:v>
                </c:pt>
                <c:pt idx="4348">
                  <c:v>168.41579537625918</c:v>
                </c:pt>
                <c:pt idx="4349">
                  <c:v>168.18710001576881</c:v>
                </c:pt>
                <c:pt idx="4350">
                  <c:v>167.9587675001824</c:v>
                </c:pt>
                <c:pt idx="4351">
                  <c:v>167.73079717124688</c:v>
                </c:pt>
                <c:pt idx="4352">
                  <c:v>167.50318837205347</c:v>
                </c:pt>
                <c:pt idx="4353">
                  <c:v>167.27594044703378</c:v>
                </c:pt>
                <c:pt idx="4354">
                  <c:v>167.0490527419548</c:v>
                </c:pt>
                <c:pt idx="4355">
                  <c:v>166.82252460392101</c:v>
                </c:pt>
                <c:pt idx="4356">
                  <c:v>166.59635538136519</c:v>
                </c:pt>
                <c:pt idx="4357">
                  <c:v>166.37054442404957</c:v>
                </c:pt>
                <c:pt idx="4358">
                  <c:v>166.14509108306214</c:v>
                </c:pt>
                <c:pt idx="4359">
                  <c:v>165.91999471081189</c:v>
                </c:pt>
                <c:pt idx="4360">
                  <c:v>165.69525466102792</c:v>
                </c:pt>
                <c:pt idx="4361">
                  <c:v>165.47087028875538</c:v>
                </c:pt>
                <c:pt idx="4362">
                  <c:v>165.24684095035238</c:v>
                </c:pt>
                <c:pt idx="4363">
                  <c:v>165.0231660034874</c:v>
                </c:pt>
                <c:pt idx="4364">
                  <c:v>164.79984480713674</c:v>
                </c:pt>
                <c:pt idx="4365">
                  <c:v>164.5768767215805</c:v>
                </c:pt>
                <c:pt idx="4366">
                  <c:v>164.35426110840046</c:v>
                </c:pt>
                <c:pt idx="4367">
                  <c:v>164.13199733047654</c:v>
                </c:pt>
                <c:pt idx="4368">
                  <c:v>163.91008475198478</c:v>
                </c:pt>
                <c:pt idx="4369">
                  <c:v>163.68852273839337</c:v>
                </c:pt>
                <c:pt idx="4370">
                  <c:v>163.46731065646105</c:v>
                </c:pt>
                <c:pt idx="4371">
                  <c:v>163.24644787423205</c:v>
                </c:pt>
                <c:pt idx="4372">
                  <c:v>163.02593376103502</c:v>
                </c:pt>
                <c:pt idx="4373">
                  <c:v>162.80576768748011</c:v>
                </c:pt>
                <c:pt idx="4374">
                  <c:v>162.58594902545531</c:v>
                </c:pt>
                <c:pt idx="4375">
                  <c:v>162.36647714812347</c:v>
                </c:pt>
                <c:pt idx="4376">
                  <c:v>162.14735142991958</c:v>
                </c:pt>
                <c:pt idx="4377">
                  <c:v>161.92857124654932</c:v>
                </c:pt>
                <c:pt idx="4378">
                  <c:v>161.71013597498398</c:v>
                </c:pt>
                <c:pt idx="4379">
                  <c:v>161.49204499345868</c:v>
                </c:pt>
                <c:pt idx="4380">
                  <c:v>161.27429768146976</c:v>
                </c:pt>
                <c:pt idx="4381">
                  <c:v>161.0568934197716</c:v>
                </c:pt>
                <c:pt idx="4382">
                  <c:v>160.83983159037345</c:v>
                </c:pt>
                <c:pt idx="4383">
                  <c:v>160.62311157653718</c:v>
                </c:pt>
                <c:pt idx="4384">
                  <c:v>160.40673276277462</c:v>
                </c:pt>
                <c:pt idx="4385">
                  <c:v>160.19069453484357</c:v>
                </c:pt>
                <c:pt idx="4386">
                  <c:v>159.97499627974716</c:v>
                </c:pt>
                <c:pt idx="4387">
                  <c:v>159.75963738572841</c:v>
                </c:pt>
                <c:pt idx="4388">
                  <c:v>159.54461724226832</c:v>
                </c:pt>
                <c:pt idx="4389">
                  <c:v>159.3299352400856</c:v>
                </c:pt>
                <c:pt idx="4390">
                  <c:v>159.11559077112963</c:v>
                </c:pt>
                <c:pt idx="4391">
                  <c:v>158.9015832285813</c:v>
                </c:pt>
                <c:pt idx="4392">
                  <c:v>158.68791200684794</c:v>
                </c:pt>
                <c:pt idx="4393">
                  <c:v>158.47457650156193</c:v>
                </c:pt>
                <c:pt idx="4394">
                  <c:v>158.26157610957682</c:v>
                </c:pt>
                <c:pt idx="4395">
                  <c:v>158.04891022896618</c:v>
                </c:pt>
                <c:pt idx="4396">
                  <c:v>157.83657825901858</c:v>
                </c:pt>
                <c:pt idx="4397">
                  <c:v>157.62457960023758</c:v>
                </c:pt>
                <c:pt idx="4398">
                  <c:v>157.41291365433594</c:v>
                </c:pt>
                <c:pt idx="4399">
                  <c:v>157.20157982423635</c:v>
                </c:pt>
                <c:pt idx="4400">
                  <c:v>156.99057751406542</c:v>
                </c:pt>
                <c:pt idx="4401">
                  <c:v>156.77990612915369</c:v>
                </c:pt>
                <c:pt idx="4402">
                  <c:v>156.56956507603093</c:v>
                </c:pt>
                <c:pt idx="4403">
                  <c:v>156.35955376242438</c:v>
                </c:pt>
                <c:pt idx="4404">
                  <c:v>156.14987159725612</c:v>
                </c:pt>
                <c:pt idx="4405">
                  <c:v>155.94051799064016</c:v>
                </c:pt>
                <c:pt idx="4406">
                  <c:v>155.73149235387947</c:v>
                </c:pt>
                <c:pt idx="4407">
                  <c:v>155.52279409946436</c:v>
                </c:pt>
                <c:pt idx="4408">
                  <c:v>155.31442264106818</c:v>
                </c:pt>
                <c:pt idx="4409">
                  <c:v>155.10637739354658</c:v>
                </c:pt>
                <c:pt idx="4410">
                  <c:v>154.89865777293372</c:v>
                </c:pt>
                <c:pt idx="4411">
                  <c:v>154.69126319643902</c:v>
                </c:pt>
                <c:pt idx="4412">
                  <c:v>154.48419308244624</c:v>
                </c:pt>
                <c:pt idx="4413">
                  <c:v>154.27744685050914</c:v>
                </c:pt>
                <c:pt idx="4414">
                  <c:v>154.07102392135033</c:v>
                </c:pt>
                <c:pt idx="4415">
                  <c:v>153.86492371685782</c:v>
                </c:pt>
                <c:pt idx="4416">
                  <c:v>153.65914566008277</c:v>
                </c:pt>
                <c:pt idx="4417">
                  <c:v>153.45368917523604</c:v>
                </c:pt>
                <c:pt idx="4418">
                  <c:v>153.24855368768672</c:v>
                </c:pt>
                <c:pt idx="4419">
                  <c:v>153.04373862395917</c:v>
                </c:pt>
                <c:pt idx="4420">
                  <c:v>152.83924341173039</c:v>
                </c:pt>
                <c:pt idx="4421">
                  <c:v>152.63506747982655</c:v>
                </c:pt>
                <c:pt idx="4422">
                  <c:v>152.43121025822302</c:v>
                </c:pt>
                <c:pt idx="4423">
                  <c:v>152.22767117803818</c:v>
                </c:pt>
                <c:pt idx="4424">
                  <c:v>152.02444967153428</c:v>
                </c:pt>
                <c:pt idx="4425">
                  <c:v>151.82154517211211</c:v>
                </c:pt>
                <c:pt idx="4426">
                  <c:v>151.61895711431075</c:v>
                </c:pt>
                <c:pt idx="4427">
                  <c:v>151.41668493380337</c:v>
                </c:pt>
                <c:pt idx="4428">
                  <c:v>151.21472806739598</c:v>
                </c:pt>
                <c:pt idx="4429">
                  <c:v>151.01308595302356</c:v>
                </c:pt>
                <c:pt idx="4430">
                  <c:v>150.81175802974863</c:v>
                </c:pt>
                <c:pt idx="4431">
                  <c:v>150.61074373775827</c:v>
                </c:pt>
                <c:pt idx="4432">
                  <c:v>150.41004251836159</c:v>
                </c:pt>
                <c:pt idx="4433">
                  <c:v>150.20965381398742</c:v>
                </c:pt>
                <c:pt idx="4434">
                  <c:v>150.0095770681819</c:v>
                </c:pt>
                <c:pt idx="4435">
                  <c:v>149.80981172560618</c:v>
                </c:pt>
                <c:pt idx="4436">
                  <c:v>149.61035723203258</c:v>
                </c:pt>
                <c:pt idx="4437">
                  <c:v>149.41121303434372</c:v>
                </c:pt>
                <c:pt idx="4438">
                  <c:v>149.21237858052947</c:v>
                </c:pt>
                <c:pt idx="4439">
                  <c:v>149.01385331968478</c:v>
                </c:pt>
                <c:pt idx="4440">
                  <c:v>148.8156367020064</c:v>
                </c:pt>
                <c:pt idx="4441">
                  <c:v>148.61772817879105</c:v>
                </c:pt>
                <c:pt idx="4442">
                  <c:v>148.42012720243298</c:v>
                </c:pt>
                <c:pt idx="4443">
                  <c:v>148.22283322642122</c:v>
                </c:pt>
                <c:pt idx="4444">
                  <c:v>148.02584570533799</c:v>
                </c:pt>
                <c:pt idx="4445">
                  <c:v>147.82916409485546</c:v>
                </c:pt>
                <c:pt idx="4446">
                  <c:v>147.63278785173316</c:v>
                </c:pt>
                <c:pt idx="4447">
                  <c:v>147.4367164338156</c:v>
                </c:pt>
                <c:pt idx="4448">
                  <c:v>147.24094930003093</c:v>
                </c:pt>
                <c:pt idx="4449">
                  <c:v>147.04548591038738</c:v>
                </c:pt>
                <c:pt idx="4450">
                  <c:v>146.85032572597154</c:v>
                </c:pt>
                <c:pt idx="4451">
                  <c:v>146.65546820894579</c:v>
                </c:pt>
                <c:pt idx="4452">
                  <c:v>146.46091282254525</c:v>
                </c:pt>
                <c:pt idx="4453">
                  <c:v>146.2666590310763</c:v>
                </c:pt>
                <c:pt idx="4454">
                  <c:v>146.07270629991422</c:v>
                </c:pt>
                <c:pt idx="4455">
                  <c:v>145.87905409549998</c:v>
                </c:pt>
                <c:pt idx="4456">
                  <c:v>145.68570188533911</c:v>
                </c:pt>
                <c:pt idx="4457">
                  <c:v>145.49264913799732</c:v>
                </c:pt>
                <c:pt idx="4458">
                  <c:v>145.29989532310012</c:v>
                </c:pt>
                <c:pt idx="4459">
                  <c:v>145.10743991133111</c:v>
                </c:pt>
                <c:pt idx="4460">
                  <c:v>144.91528237442589</c:v>
                </c:pt>
                <c:pt idx="4461">
                  <c:v>144.72342218517406</c:v>
                </c:pt>
                <c:pt idx="4462">
                  <c:v>144.53185881741442</c:v>
                </c:pt>
                <c:pt idx="4463">
                  <c:v>144.34059174603235</c:v>
                </c:pt>
                <c:pt idx="4464">
                  <c:v>144.14962044696026</c:v>
                </c:pt>
                <c:pt idx="4465">
                  <c:v>143.9589443971721</c:v>
                </c:pt>
                <c:pt idx="4466">
                  <c:v>143.76856307468199</c:v>
                </c:pt>
                <c:pt idx="4467">
                  <c:v>143.57847595854406</c:v>
                </c:pt>
                <c:pt idx="4468">
                  <c:v>143.38868252884618</c:v>
                </c:pt>
                <c:pt idx="4469">
                  <c:v>143.19918226671103</c:v>
                </c:pt>
                <c:pt idx="4470">
                  <c:v>143.00997465429305</c:v>
                </c:pt>
                <c:pt idx="4471">
                  <c:v>142.82105917477529</c:v>
                </c:pt>
                <c:pt idx="4472">
                  <c:v>142.63243531236702</c:v>
                </c:pt>
                <c:pt idx="4473">
                  <c:v>142.44410255230252</c:v>
                </c:pt>
                <c:pt idx="4474">
                  <c:v>142.25606038083924</c:v>
                </c:pt>
                <c:pt idx="4475">
                  <c:v>142.06830828525349</c:v>
                </c:pt>
                <c:pt idx="4476">
                  <c:v>141.88084575383914</c:v>
                </c:pt>
                <c:pt idx="4477">
                  <c:v>141.69367227590715</c:v>
                </c:pt>
                <c:pt idx="4478">
                  <c:v>141.50678734178081</c:v>
                </c:pt>
                <c:pt idx="4479">
                  <c:v>141.32019044279426</c:v>
                </c:pt>
                <c:pt idx="4480">
                  <c:v>141.13388107129038</c:v>
                </c:pt>
                <c:pt idx="4481">
                  <c:v>140.94785872062008</c:v>
                </c:pt>
                <c:pt idx="4482">
                  <c:v>140.76212288513688</c:v>
                </c:pt>
                <c:pt idx="4483">
                  <c:v>140.57667306019718</c:v>
                </c:pt>
                <c:pt idx="4484">
                  <c:v>140.39150874215798</c:v>
                </c:pt>
                <c:pt idx="4485">
                  <c:v>140.20662942837356</c:v>
                </c:pt>
                <c:pt idx="4486">
                  <c:v>140.02203461719316</c:v>
                </c:pt>
                <c:pt idx="4487">
                  <c:v>139.83772380796012</c:v>
                </c:pt>
                <c:pt idx="4488">
                  <c:v>139.65369650100925</c:v>
                </c:pt>
                <c:pt idx="4489">
                  <c:v>139.46995219766393</c:v>
                </c:pt>
                <c:pt idx="4490">
                  <c:v>139.28649040023475</c:v>
                </c:pt>
                <c:pt idx="4491">
                  <c:v>139.10331061201597</c:v>
                </c:pt>
                <c:pt idx="4492">
                  <c:v>138.92041233728608</c:v>
                </c:pt>
                <c:pt idx="4493">
                  <c:v>138.73779508130212</c:v>
                </c:pt>
                <c:pt idx="4494">
                  <c:v>138.55545835030128</c:v>
                </c:pt>
                <c:pt idx="4495">
                  <c:v>138.37340165149467</c:v>
                </c:pt>
                <c:pt idx="4496">
                  <c:v>138.19162449306887</c:v>
                </c:pt>
                <c:pt idx="4497">
                  <c:v>138.01012638418203</c:v>
                </c:pt>
                <c:pt idx="4498">
                  <c:v>137.82890683496169</c:v>
                </c:pt>
                <c:pt idx="4499">
                  <c:v>137.64796535650245</c:v>
                </c:pt>
                <c:pt idx="4500">
                  <c:v>137.4673014608654</c:v>
                </c:pt>
                <c:pt idx="4501">
                  <c:v>137.28691466107378</c:v>
                </c:pt>
                <c:pt idx="4502">
                  <c:v>137.10680447111267</c:v>
                </c:pt>
                <c:pt idx="4503">
                  <c:v>136.92697040592671</c:v>
                </c:pt>
                <c:pt idx="4504">
                  <c:v>136.74741198141601</c:v>
                </c:pt>
                <c:pt idx="4505">
                  <c:v>136.56812871443654</c:v>
                </c:pt>
                <c:pt idx="4506">
                  <c:v>136.38912012279701</c:v>
                </c:pt>
                <c:pt idx="4507">
                  <c:v>136.21038572525649</c:v>
                </c:pt>
                <c:pt idx="4508">
                  <c:v>136.03192504152361</c:v>
                </c:pt>
                <c:pt idx="4509">
                  <c:v>135.85373759225197</c:v>
                </c:pt>
                <c:pt idx="4510">
                  <c:v>135.67582289904047</c:v>
                </c:pt>
                <c:pt idx="4511">
                  <c:v>135.49818048443126</c:v>
                </c:pt>
                <c:pt idx="4512">
                  <c:v>135.32080987190469</c:v>
                </c:pt>
                <c:pt idx="4513">
                  <c:v>135.14371058588108</c:v>
                </c:pt>
                <c:pt idx="4514">
                  <c:v>134.96688215171679</c:v>
                </c:pt>
                <c:pt idx="4515">
                  <c:v>134.79032409570158</c:v>
                </c:pt>
                <c:pt idx="4516">
                  <c:v>134.61403594505819</c:v>
                </c:pt>
                <c:pt idx="4517">
                  <c:v>134.43801722793887</c:v>
                </c:pt>
                <c:pt idx="4518">
                  <c:v>134.26226747342403</c:v>
                </c:pt>
                <c:pt idx="4519">
                  <c:v>134.08678621152004</c:v>
                </c:pt>
                <c:pt idx="4520">
                  <c:v>133.91157297315769</c:v>
                </c:pt>
                <c:pt idx="4521">
                  <c:v>133.73662729018952</c:v>
                </c:pt>
                <c:pt idx="4522">
                  <c:v>133.5619486953878</c:v>
                </c:pt>
                <c:pt idx="4523">
                  <c:v>133.38753672244331</c:v>
                </c:pt>
                <c:pt idx="4524">
                  <c:v>133.21339090596175</c:v>
                </c:pt>
                <c:pt idx="4525">
                  <c:v>133.03951078146417</c:v>
                </c:pt>
                <c:pt idx="4526">
                  <c:v>132.86589588538268</c:v>
                </c:pt>
                <c:pt idx="4527">
                  <c:v>132.69254575505954</c:v>
                </c:pt>
                <c:pt idx="4528">
                  <c:v>132.51945992874502</c:v>
                </c:pt>
                <c:pt idx="4529">
                  <c:v>132.34663794559586</c:v>
                </c:pt>
                <c:pt idx="4530">
                  <c:v>132.17407934567174</c:v>
                </c:pt>
                <c:pt idx="4531">
                  <c:v>132.00178366993558</c:v>
                </c:pt>
                <c:pt idx="4532">
                  <c:v>131.82975046025015</c:v>
                </c:pt>
                <c:pt idx="4533">
                  <c:v>131.65797925937565</c:v>
                </c:pt>
                <c:pt idx="4534">
                  <c:v>131.48646961096929</c:v>
                </c:pt>
                <c:pt idx="4535">
                  <c:v>131.31522105958177</c:v>
                </c:pt>
                <c:pt idx="4536">
                  <c:v>131.14423315065702</c:v>
                </c:pt>
                <c:pt idx="4537">
                  <c:v>130.97350543052849</c:v>
                </c:pt>
                <c:pt idx="4538">
                  <c:v>130.80303744641881</c:v>
                </c:pt>
                <c:pt idx="4539">
                  <c:v>130.63282874643625</c:v>
                </c:pt>
                <c:pt idx="4540">
                  <c:v>130.46287887957394</c:v>
                </c:pt>
                <c:pt idx="4541">
                  <c:v>130.29318739570792</c:v>
                </c:pt>
                <c:pt idx="4542">
                  <c:v>130.12375384559508</c:v>
                </c:pt>
                <c:pt idx="4543">
                  <c:v>129.9545777808699</c:v>
                </c:pt>
                <c:pt idx="4544">
                  <c:v>129.7856587540453</c:v>
                </c:pt>
                <c:pt idx="4545">
                  <c:v>129.61699631850894</c:v>
                </c:pt>
                <c:pt idx="4546">
                  <c:v>129.44859002852016</c:v>
                </c:pt>
                <c:pt idx="4547">
                  <c:v>129.28043943921099</c:v>
                </c:pt>
                <c:pt idx="4548">
                  <c:v>129.11254410658196</c:v>
                </c:pt>
                <c:pt idx="4549">
                  <c:v>128.94490358750153</c:v>
                </c:pt>
                <c:pt idx="4550">
                  <c:v>128.77751743970322</c:v>
                </c:pt>
                <c:pt idx="4551">
                  <c:v>128.6103852217847</c:v>
                </c:pt>
                <c:pt idx="4552">
                  <c:v>128.44350649320492</c:v>
                </c:pt>
                <c:pt idx="4553">
                  <c:v>128.27688081428295</c:v>
                </c:pt>
                <c:pt idx="4554">
                  <c:v>128.11050774619585</c:v>
                </c:pt>
                <c:pt idx="4555">
                  <c:v>127.94438685097739</c:v>
                </c:pt>
                <c:pt idx="4556">
                  <c:v>127.7785176915141</c:v>
                </c:pt>
                <c:pt idx="4557">
                  <c:v>127.61289983154676</c:v>
                </c:pt>
                <c:pt idx="4558">
                  <c:v>127.44753283566638</c:v>
                </c:pt>
                <c:pt idx="4559">
                  <c:v>127.28241626931172</c:v>
                </c:pt>
                <c:pt idx="4560">
                  <c:v>127.11754969876969</c:v>
                </c:pt>
                <c:pt idx="4561">
                  <c:v>126.95293269117158</c:v>
                </c:pt>
                <c:pt idx="4562">
                  <c:v>126.78856481449208</c:v>
                </c:pt>
                <c:pt idx="4563">
                  <c:v>126.62444563754801</c:v>
                </c:pt>
                <c:pt idx="4564">
                  <c:v>126.46057472999486</c:v>
                </c:pt>
                <c:pt idx="4565">
                  <c:v>126.29695166232656</c:v>
                </c:pt>
                <c:pt idx="4566">
                  <c:v>126.13357600587284</c:v>
                </c:pt>
                <c:pt idx="4567">
                  <c:v>125.97044733279768</c:v>
                </c:pt>
                <c:pt idx="4568">
                  <c:v>125.80756521609726</c:v>
                </c:pt>
                <c:pt idx="4569">
                  <c:v>125.64492922959862</c:v>
                </c:pt>
                <c:pt idx="4570">
                  <c:v>125.48253894795761</c:v>
                </c:pt>
                <c:pt idx="4571">
                  <c:v>125.32039394665684</c:v>
                </c:pt>
                <c:pt idx="4572">
                  <c:v>125.15849380200459</c:v>
                </c:pt>
                <c:pt idx="4573">
                  <c:v>124.99683809113239</c:v>
                </c:pt>
                <c:pt idx="4574">
                  <c:v>124.83542639199291</c:v>
                </c:pt>
                <c:pt idx="4575">
                  <c:v>124.67425828335935</c:v>
                </c:pt>
                <c:pt idx="4576">
                  <c:v>124.51333334482301</c:v>
                </c:pt>
                <c:pt idx="4577">
                  <c:v>124.35265115679087</c:v>
                </c:pt>
                <c:pt idx="4578">
                  <c:v>124.19221130048595</c:v>
                </c:pt>
                <c:pt idx="4579">
                  <c:v>124.03201335794262</c:v>
                </c:pt>
                <c:pt idx="4580">
                  <c:v>123.87205691200664</c:v>
                </c:pt>
                <c:pt idx="4581">
                  <c:v>123.71234154633387</c:v>
                </c:pt>
                <c:pt idx="4582">
                  <c:v>123.5528668453871</c:v>
                </c:pt>
                <c:pt idx="4583">
                  <c:v>123.39363239443519</c:v>
                </c:pt>
                <c:pt idx="4584">
                  <c:v>123.23463777955125</c:v>
                </c:pt>
                <c:pt idx="4585">
                  <c:v>123.07588258761015</c:v>
                </c:pt>
                <c:pt idx="4586">
                  <c:v>122.91736640628839</c:v>
                </c:pt>
                <c:pt idx="4587">
                  <c:v>122.75908882406061</c:v>
                </c:pt>
                <c:pt idx="4588">
                  <c:v>122.60104943019935</c:v>
                </c:pt>
                <c:pt idx="4589">
                  <c:v>122.44324781477177</c:v>
                </c:pt>
                <c:pt idx="4590">
                  <c:v>122.28568356863956</c:v>
                </c:pt>
                <c:pt idx="4591">
                  <c:v>122.12835628345636</c:v>
                </c:pt>
                <c:pt idx="4592">
                  <c:v>121.97126555166616</c:v>
                </c:pt>
                <c:pt idx="4593">
                  <c:v>121.81441096650114</c:v>
                </c:pt>
                <c:pt idx="4594">
                  <c:v>121.65779212198098</c:v>
                </c:pt>
                <c:pt idx="4595">
                  <c:v>121.50140861291078</c:v>
                </c:pt>
                <c:pt idx="4596">
                  <c:v>121.34526003487903</c:v>
                </c:pt>
                <c:pt idx="4597">
                  <c:v>121.18934598425594</c:v>
                </c:pt>
                <c:pt idx="4598">
                  <c:v>121.03366605819249</c:v>
                </c:pt>
                <c:pt idx="4599">
                  <c:v>120.8782198546175</c:v>
                </c:pt>
                <c:pt idx="4600">
                  <c:v>120.72300697223717</c:v>
                </c:pt>
                <c:pt idx="4601">
                  <c:v>120.56802701053297</c:v>
                </c:pt>
                <c:pt idx="4602">
                  <c:v>120.41327956975979</c:v>
                </c:pt>
                <c:pt idx="4603">
                  <c:v>120.25876425094435</c:v>
                </c:pt>
                <c:pt idx="4604">
                  <c:v>120.10448065588388</c:v>
                </c:pt>
                <c:pt idx="4605">
                  <c:v>119.95042838714379</c:v>
                </c:pt>
                <c:pt idx="4606">
                  <c:v>119.79660704805707</c:v>
                </c:pt>
                <c:pt idx="4607">
                  <c:v>119.64301624272125</c:v>
                </c:pt>
                <c:pt idx="4608">
                  <c:v>119.489655575998</c:v>
                </c:pt>
                <c:pt idx="4609">
                  <c:v>119.33652465351106</c:v>
                </c:pt>
                <c:pt idx="4610">
                  <c:v>119.18362308164464</c:v>
                </c:pt>
                <c:pt idx="4611">
                  <c:v>119.03095046754082</c:v>
                </c:pt>
                <c:pt idx="4612">
                  <c:v>118.87850641909986</c:v>
                </c:pt>
                <c:pt idx="4613">
                  <c:v>118.7262905449779</c:v>
                </c:pt>
                <c:pt idx="4614">
                  <c:v>118.57430245458313</c:v>
                </c:pt>
                <c:pt idx="4615">
                  <c:v>118.42254175807808</c:v>
                </c:pt>
                <c:pt idx="4616">
                  <c:v>118.27100806637461</c:v>
                </c:pt>
                <c:pt idx="4617">
                  <c:v>118.11970099113421</c:v>
                </c:pt>
                <c:pt idx="4618">
                  <c:v>117.96862014476579</c:v>
                </c:pt>
                <c:pt idx="4619">
                  <c:v>117.81776514042406</c:v>
                </c:pt>
                <c:pt idx="4620">
                  <c:v>117.66713559200825</c:v>
                </c:pt>
                <c:pt idx="4621">
                  <c:v>117.51673111415961</c:v>
                </c:pt>
                <c:pt idx="4622">
                  <c:v>117.36655132226143</c:v>
                </c:pt>
                <c:pt idx="4623">
                  <c:v>117.21659583243581</c:v>
                </c:pt>
                <c:pt idx="4624">
                  <c:v>117.06686426154339</c:v>
                </c:pt>
                <c:pt idx="4625">
                  <c:v>116.91735622718026</c:v>
                </c:pt>
                <c:pt idx="4626">
                  <c:v>116.76807134767823</c:v>
                </c:pt>
                <c:pt idx="4627">
                  <c:v>116.61900924210212</c:v>
                </c:pt>
                <c:pt idx="4628">
                  <c:v>116.47016953024773</c:v>
                </c:pt>
                <c:pt idx="4629">
                  <c:v>116.32155183264153</c:v>
                </c:pt>
                <c:pt idx="4630">
                  <c:v>116.17315577053904</c:v>
                </c:pt>
                <c:pt idx="4631">
                  <c:v>116.02498096592193</c:v>
                </c:pt>
                <c:pt idx="4632">
                  <c:v>115.87702704149757</c:v>
                </c:pt>
                <c:pt idx="4633">
                  <c:v>115.72929362069723</c:v>
                </c:pt>
                <c:pt idx="4634">
                  <c:v>115.58178032767434</c:v>
                </c:pt>
                <c:pt idx="4635">
                  <c:v>115.43448678730367</c:v>
                </c:pt>
                <c:pt idx="4636">
                  <c:v>115.28741262517885</c:v>
                </c:pt>
                <c:pt idx="4637">
                  <c:v>115.14055746761117</c:v>
                </c:pt>
                <c:pt idx="4638">
                  <c:v>114.99392094162874</c:v>
                </c:pt>
                <c:pt idx="4639">
                  <c:v>114.84750267497334</c:v>
                </c:pt>
                <c:pt idx="4640">
                  <c:v>114.70130229610055</c:v>
                </c:pt>
                <c:pt idx="4641">
                  <c:v>114.55531943417789</c:v>
                </c:pt>
                <c:pt idx="4642">
                  <c:v>114.40955371908238</c:v>
                </c:pt>
                <c:pt idx="4643">
                  <c:v>114.26400478140033</c:v>
                </c:pt>
                <c:pt idx="4644">
                  <c:v>114.11867225242405</c:v>
                </c:pt>
                <c:pt idx="4645">
                  <c:v>113.97355576415302</c:v>
                </c:pt>
                <c:pt idx="4646">
                  <c:v>113.82865494928946</c:v>
                </c:pt>
                <c:pt idx="4647">
                  <c:v>113.68396944123884</c:v>
                </c:pt>
                <c:pt idx="4648">
                  <c:v>113.53949887410748</c:v>
                </c:pt>
                <c:pt idx="4649">
                  <c:v>113.39524288270187</c:v>
                </c:pt>
                <c:pt idx="4650">
                  <c:v>113.25120110252634</c:v>
                </c:pt>
                <c:pt idx="4651">
                  <c:v>113.10737316978154</c:v>
                </c:pt>
                <c:pt idx="4652">
                  <c:v>112.9637587213638</c:v>
                </c:pt>
                <c:pt idx="4653">
                  <c:v>112.82035739486275</c:v>
                </c:pt>
                <c:pt idx="4654">
                  <c:v>112.67716882856065</c:v>
                </c:pt>
                <c:pt idx="4655">
                  <c:v>112.53419266143059</c:v>
                </c:pt>
                <c:pt idx="4656">
                  <c:v>112.39142853313398</c:v>
                </c:pt>
                <c:pt idx="4657">
                  <c:v>112.24887608402155</c:v>
                </c:pt>
                <c:pt idx="4658">
                  <c:v>112.10653495512925</c:v>
                </c:pt>
                <c:pt idx="4659">
                  <c:v>111.96440478817844</c:v>
                </c:pt>
                <c:pt idx="4660">
                  <c:v>111.82248522557398</c:v>
                </c:pt>
                <c:pt idx="4661">
                  <c:v>111.68077591040235</c:v>
                </c:pt>
                <c:pt idx="4662">
                  <c:v>111.53927648643158</c:v>
                </c:pt>
                <c:pt idx="4663">
                  <c:v>111.39798659810779</c:v>
                </c:pt>
                <c:pt idx="4664">
                  <c:v>111.25690589055517</c:v>
                </c:pt>
                <c:pt idx="4665">
                  <c:v>111.11603400957414</c:v>
                </c:pt>
                <c:pt idx="4666">
                  <c:v>110.97537060164021</c:v>
                </c:pt>
                <c:pt idx="4667">
                  <c:v>110.83491531390227</c:v>
                </c:pt>
                <c:pt idx="4668">
                  <c:v>110.69466779418066</c:v>
                </c:pt>
                <c:pt idx="4669">
                  <c:v>110.55462769096674</c:v>
                </c:pt>
                <c:pt idx="4670">
                  <c:v>110.41479465342103</c:v>
                </c:pt>
                <c:pt idx="4671">
                  <c:v>110.27516833137155</c:v>
                </c:pt>
                <c:pt idx="4672">
                  <c:v>110.13574837531291</c:v>
                </c:pt>
                <c:pt idx="4673">
                  <c:v>109.99653443640425</c:v>
                </c:pt>
                <c:pt idx="4674">
                  <c:v>109.85752616646865</c:v>
                </c:pt>
                <c:pt idx="4675">
                  <c:v>109.71872321799098</c:v>
                </c:pt>
                <c:pt idx="4676">
                  <c:v>109.58012524411683</c:v>
                </c:pt>
                <c:pt idx="4677">
                  <c:v>109.44173189865133</c:v>
                </c:pt>
                <c:pt idx="4678">
                  <c:v>109.3035428360572</c:v>
                </c:pt>
                <c:pt idx="4679">
                  <c:v>109.16555771145379</c:v>
                </c:pt>
                <c:pt idx="4680">
                  <c:v>109.02777618061585</c:v>
                </c:pt>
                <c:pt idx="4681">
                  <c:v>108.89019789997161</c:v>
                </c:pt>
                <c:pt idx="4682">
                  <c:v>108.75282252660166</c:v>
                </c:pt>
                <c:pt idx="4683">
                  <c:v>108.61564971823789</c:v>
                </c:pt>
                <c:pt idx="4684">
                  <c:v>108.47867913326102</c:v>
                </c:pt>
                <c:pt idx="4685">
                  <c:v>108.34191043070126</c:v>
                </c:pt>
                <c:pt idx="4686">
                  <c:v>108.20534327023478</c:v>
                </c:pt>
                <c:pt idx="4687">
                  <c:v>108.06897731218322</c:v>
                </c:pt>
                <c:pt idx="4688">
                  <c:v>107.93281221751339</c:v>
                </c:pt>
                <c:pt idx="4689">
                  <c:v>107.79684764783417</c:v>
                </c:pt>
                <c:pt idx="4690">
                  <c:v>107.66108326539535</c:v>
                </c:pt>
                <c:pt idx="4691">
                  <c:v>107.52551873308755</c:v>
                </c:pt>
                <c:pt idx="4692">
                  <c:v>107.39015371444081</c:v>
                </c:pt>
                <c:pt idx="4693">
                  <c:v>107.25498787362091</c:v>
                </c:pt>
                <c:pt idx="4694">
                  <c:v>107.12002087543095</c:v>
                </c:pt>
                <c:pt idx="4695">
                  <c:v>106.9852523853088</c:v>
                </c:pt>
                <c:pt idx="4696">
                  <c:v>106.85068206932468</c:v>
                </c:pt>
                <c:pt idx="4697">
                  <c:v>106.71630959418188</c:v>
                </c:pt>
                <c:pt idx="4698">
                  <c:v>106.58213462721416</c:v>
                </c:pt>
                <c:pt idx="4699">
                  <c:v>106.44815683638427</c:v>
                </c:pt>
                <c:pt idx="4700">
                  <c:v>106.31437589028371</c:v>
                </c:pt>
                <c:pt idx="4701">
                  <c:v>106.18079145813029</c:v>
                </c:pt>
                <c:pt idx="4702">
                  <c:v>106.04740320976759</c:v>
                </c:pt>
                <c:pt idx="4703">
                  <c:v>105.914210815663</c:v>
                </c:pt>
                <c:pt idx="4704">
                  <c:v>105.78121394690668</c:v>
                </c:pt>
                <c:pt idx="4705">
                  <c:v>105.64841227521082</c:v>
                </c:pt>
                <c:pt idx="4706">
                  <c:v>105.5158054729073</c:v>
                </c:pt>
                <c:pt idx="4707">
                  <c:v>105.38339321294727</c:v>
                </c:pt>
                <c:pt idx="4708">
                  <c:v>105.25117516889948</c:v>
                </c:pt>
                <c:pt idx="4709">
                  <c:v>105.1191510149486</c:v>
                </c:pt>
                <c:pt idx="4710">
                  <c:v>104.98732042589452</c:v>
                </c:pt>
                <c:pt idx="4711">
                  <c:v>104.85568307715137</c:v>
                </c:pt>
                <c:pt idx="4712">
                  <c:v>104.72423864474496</c:v>
                </c:pt>
                <c:pt idx="4713">
                  <c:v>104.5929868053129</c:v>
                </c:pt>
                <c:pt idx="4714">
                  <c:v>104.46192723610179</c:v>
                </c:pt>
                <c:pt idx="4715">
                  <c:v>104.33105961496811</c:v>
                </c:pt>
                <c:pt idx="4716">
                  <c:v>104.20038362037462</c:v>
                </c:pt>
                <c:pt idx="4717">
                  <c:v>104.0698989313906</c:v>
                </c:pt>
                <c:pt idx="4718">
                  <c:v>103.93960522768995</c:v>
                </c:pt>
                <c:pt idx="4719">
                  <c:v>103.80950218955036</c:v>
                </c:pt>
                <c:pt idx="4720">
                  <c:v>103.67958949785135</c:v>
                </c:pt>
                <c:pt idx="4721">
                  <c:v>103.54986683407404</c:v>
                </c:pt>
                <c:pt idx="4722">
                  <c:v>103.42033388029839</c:v>
                </c:pt>
                <c:pt idx="4723">
                  <c:v>103.29099031920403</c:v>
                </c:pt>
                <c:pt idx="4724">
                  <c:v>103.16183583406649</c:v>
                </c:pt>
                <c:pt idx="4725">
                  <c:v>103.03287010875866</c:v>
                </c:pt>
                <c:pt idx="4726">
                  <c:v>102.90409282774746</c:v>
                </c:pt>
                <c:pt idx="4727">
                  <c:v>102.77550367609285</c:v>
                </c:pt>
                <c:pt idx="4728">
                  <c:v>102.64710233944794</c:v>
                </c:pt>
                <c:pt idx="4729">
                  <c:v>102.51888850405612</c:v>
                </c:pt>
                <c:pt idx="4730">
                  <c:v>102.39086185675131</c:v>
                </c:pt>
                <c:pt idx="4731">
                  <c:v>102.26302208495569</c:v>
                </c:pt>
                <c:pt idx="4732">
                  <c:v>102.13536887667792</c:v>
                </c:pt>
                <c:pt idx="4733">
                  <c:v>102.00790192051444</c:v>
                </c:pt>
                <c:pt idx="4734">
                  <c:v>101.88062090564512</c:v>
                </c:pt>
                <c:pt idx="4735">
                  <c:v>101.75352552183379</c:v>
                </c:pt>
                <c:pt idx="4736">
                  <c:v>101.6266154594272</c:v>
                </c:pt>
                <c:pt idx="4737">
                  <c:v>101.49989040935338</c:v>
                </c:pt>
                <c:pt idx="4738">
                  <c:v>101.37335006311962</c:v>
                </c:pt>
                <c:pt idx="4739">
                  <c:v>101.2469941128125</c:v>
                </c:pt>
                <c:pt idx="4740">
                  <c:v>101.1208222510963</c:v>
                </c:pt>
                <c:pt idx="4741">
                  <c:v>100.99483417121149</c:v>
                </c:pt>
                <c:pt idx="4742">
                  <c:v>100.86902956697379</c:v>
                </c:pt>
                <c:pt idx="4743">
                  <c:v>100.74340813277253</c:v>
                </c:pt>
                <c:pt idx="4744">
                  <c:v>100.61796956357091</c:v>
                </c:pt>
                <c:pt idx="4745">
                  <c:v>100.49271355490232</c:v>
                </c:pt>
                <c:pt idx="4746">
                  <c:v>100.36763980287191</c:v>
                </c:pt>
                <c:pt idx="4747">
                  <c:v>100.2427480041528</c:v>
                </c:pt>
                <c:pt idx="4748">
                  <c:v>100.11803785598735</c:v>
                </c:pt>
                <c:pt idx="4749">
                  <c:v>99.993509056183811</c:v>
                </c:pt>
                <c:pt idx="4750">
                  <c:v>99.869161303116812</c:v>
                </c:pt>
                <c:pt idx="4751">
                  <c:v>99.744994295725149</c:v>
                </c:pt>
                <c:pt idx="4752">
                  <c:v>99.621007733510396</c:v>
                </c:pt>
                <c:pt idx="4753">
                  <c:v>99.49720131653774</c:v>
                </c:pt>
                <c:pt idx="4754">
                  <c:v>99.373574745432151</c:v>
                </c:pt>
                <c:pt idx="4755">
                  <c:v>99.250127721378774</c:v>
                </c:pt>
                <c:pt idx="4756">
                  <c:v>99.126859946121371</c:v>
                </c:pt>
                <c:pt idx="4757">
                  <c:v>99.003771121961194</c:v>
                </c:pt>
                <c:pt idx="4758">
                  <c:v>98.880860951756489</c:v>
                </c:pt>
                <c:pt idx="4759">
                  <c:v>98.758129138919301</c:v>
                </c:pt>
                <c:pt idx="4760">
                  <c:v>98.635575387417319</c:v>
                </c:pt>
                <c:pt idx="4761">
                  <c:v>98.513199401769825</c:v>
                </c:pt>
                <c:pt idx="4762">
                  <c:v>98.391000887048463</c:v>
                </c:pt>
                <c:pt idx="4763">
                  <c:v>98.268979548875336</c:v>
                </c:pt>
                <c:pt idx="4764">
                  <c:v>98.147135093422179</c:v>
                </c:pt>
                <c:pt idx="4765">
                  <c:v>98.025467227408839</c:v>
                </c:pt>
                <c:pt idx="4766">
                  <c:v>97.903975658102397</c:v>
                </c:pt>
                <c:pt idx="4767">
                  <c:v>97.782660093315997</c:v>
                </c:pt>
                <c:pt idx="4768">
                  <c:v>97.661520241407544</c:v>
                </c:pt>
                <c:pt idx="4769">
                  <c:v>97.540555811278992</c:v>
                </c:pt>
                <c:pt idx="4770">
                  <c:v>97.419766512374778</c:v>
                </c:pt>
                <c:pt idx="4771">
                  <c:v>97.299152054681088</c:v>
                </c:pt>
                <c:pt idx="4772">
                  <c:v>97.178712148724131</c:v>
                </c:pt>
                <c:pt idx="4773">
                  <c:v>97.058446505569748</c:v>
                </c:pt>
                <c:pt idx="4774">
                  <c:v>96.938354836821858</c:v>
                </c:pt>
                <c:pt idx="4775">
                  <c:v>96.818436854621254</c:v>
                </c:pt>
                <c:pt idx="4776">
                  <c:v>96.698692271645314</c:v>
                </c:pt>
                <c:pt idx="4777">
                  <c:v>96.579120801105347</c:v>
                </c:pt>
                <c:pt idx="4778">
                  <c:v>96.459722156747148</c:v>
                </c:pt>
                <c:pt idx="4779">
                  <c:v>96.340496052848479</c:v>
                </c:pt>
                <c:pt idx="4780">
                  <c:v>96.221442204219557</c:v>
                </c:pt>
                <c:pt idx="4781">
                  <c:v>96.102560326199878</c:v>
                </c:pt>
                <c:pt idx="4782">
                  <c:v>95.983850134659647</c:v>
                </c:pt>
                <c:pt idx="4783">
                  <c:v>95.865311345995948</c:v>
                </c:pt>
                <c:pt idx="4784">
                  <c:v>95.74694367713397</c:v>
                </c:pt>
                <c:pt idx="4785">
                  <c:v>95.628746845524191</c:v>
                </c:pt>
                <c:pt idx="4786">
                  <c:v>95.510720569143189</c:v>
                </c:pt>
                <c:pt idx="4787">
                  <c:v>95.392864566490189</c:v>
                </c:pt>
                <c:pt idx="4788">
                  <c:v>95.275178556587917</c:v>
                </c:pt>
                <c:pt idx="4789">
                  <c:v>95.157662258981119</c:v>
                </c:pt>
                <c:pt idx="4790">
                  <c:v>95.040315393734403</c:v>
                </c:pt>
                <c:pt idx="4791">
                  <c:v>94.923137681432465</c:v>
                </c:pt>
                <c:pt idx="4792">
                  <c:v>94.806128843178172</c:v>
                </c:pt>
                <c:pt idx="4793">
                  <c:v>94.689288600592519</c:v>
                </c:pt>
                <c:pt idx="4794">
                  <c:v>94.572616675812313</c:v>
                </c:pt>
                <c:pt idx="4795">
                  <c:v>94.456112791489318</c:v>
                </c:pt>
                <c:pt idx="4796">
                  <c:v>94.339776670790741</c:v>
                </c:pt>
                <c:pt idx="4797">
                  <c:v>94.223608037396048</c:v>
                </c:pt>
                <c:pt idx="4798">
                  <c:v>94.107606615496849</c:v>
                </c:pt>
                <c:pt idx="4799">
                  <c:v>93.991772129796288</c:v>
                </c:pt>
                <c:pt idx="4800">
                  <c:v>93.876104305507383</c:v>
                </c:pt>
                <c:pt idx="4801">
                  <c:v>93.760602868351782</c:v>
                </c:pt>
                <c:pt idx="4802">
                  <c:v>93.645267544559658</c:v>
                </c:pt>
                <c:pt idx="4803">
                  <c:v>93.530098060867275</c:v>
                </c:pt>
                <c:pt idx="4804">
                  <c:v>93.415094144517866</c:v>
                </c:pt>
                <c:pt idx="4805">
                  <c:v>93.300255523258272</c:v>
                </c:pt>
                <c:pt idx="4806">
                  <c:v>93.185581925340102</c:v>
                </c:pt>
                <c:pt idx="4807">
                  <c:v>93.07107307951685</c:v>
                </c:pt>
                <c:pt idx="4808">
                  <c:v>92.956728715044378</c:v>
                </c:pt>
                <c:pt idx="4809">
                  <c:v>92.842548561678811</c:v>
                </c:pt>
                <c:pt idx="4810">
                  <c:v>92.728532349676243</c:v>
                </c:pt>
                <c:pt idx="4811">
                  <c:v>92.614679809791056</c:v>
                </c:pt>
                <c:pt idx="4812">
                  <c:v>92.500990673275297</c:v>
                </c:pt>
                <c:pt idx="4813">
                  <c:v>92.387464671877751</c:v>
                </c:pt>
                <c:pt idx="4814">
                  <c:v>92.274101537842554</c:v>
                </c:pt>
                <c:pt idx="4815">
                  <c:v>92.16090100390845</c:v>
                </c:pt>
                <c:pt idx="4816">
                  <c:v>92.047862803307765</c:v>
                </c:pt>
                <c:pt idx="4817">
                  <c:v>91.934986669765351</c:v>
                </c:pt>
                <c:pt idx="4818">
                  <c:v>91.822272337497225</c:v>
                </c:pt>
                <c:pt idx="4819">
                  <c:v>91.709719541210504</c:v>
                </c:pt>
                <c:pt idx="4820">
                  <c:v>91.597328016100889</c:v>
                </c:pt>
                <c:pt idx="4821">
                  <c:v>91.485097497853559</c:v>
                </c:pt>
                <c:pt idx="4822">
                  <c:v>91.373027722640373</c:v>
                </c:pt>
                <c:pt idx="4823">
                  <c:v>91.261118427120266</c:v>
                </c:pt>
                <c:pt idx="4824">
                  <c:v>91.149369348437133</c:v>
                </c:pt>
                <c:pt idx="4825">
                  <c:v>91.037780224219802</c:v>
                </c:pt>
                <c:pt idx="4826">
                  <c:v>90.926350792580095</c:v>
                </c:pt>
                <c:pt idx="4827">
                  <c:v>90.815080792112909</c:v>
                </c:pt>
                <c:pt idx="4828">
                  <c:v>90.703969961894188</c:v>
                </c:pt>
                <c:pt idx="4829">
                  <c:v>90.593018041480633</c:v>
                </c:pt>
                <c:pt idx="4830">
                  <c:v>90.48222477090853</c:v>
                </c:pt>
                <c:pt idx="4831">
                  <c:v>90.371589890692533</c:v>
                </c:pt>
                <c:pt idx="4832">
                  <c:v>90.26111314182522</c:v>
                </c:pt>
                <c:pt idx="4833">
                  <c:v>90.150794265775104</c:v>
                </c:pt>
                <c:pt idx="4834">
                  <c:v>90.04063300448739</c:v>
                </c:pt>
                <c:pt idx="4835">
                  <c:v>89.930629100380827</c:v>
                </c:pt>
                <c:pt idx="4836">
                  <c:v>89.820782296348725</c:v>
                </c:pt>
                <c:pt idx="4837">
                  <c:v>89.711092335756618</c:v>
                </c:pt>
                <c:pt idx="4838">
                  <c:v>89.60155896244224</c:v>
                </c:pt>
                <c:pt idx="4839">
                  <c:v>89.492181920713421</c:v>
                </c:pt>
                <c:pt idx="4840">
                  <c:v>89.382960955348494</c:v>
                </c:pt>
                <c:pt idx="4841">
                  <c:v>89.273895811594258</c:v>
                </c:pt>
                <c:pt idx="4842">
                  <c:v>89.164986235165912</c:v>
                </c:pt>
                <c:pt idx="4843">
                  <c:v>89.056231972244888</c:v>
                </c:pt>
                <c:pt idx="4844">
                  <c:v>88.947632769479327</c:v>
                </c:pt>
                <c:pt idx="4845">
                  <c:v>88.839188373982026</c:v>
                </c:pt>
                <c:pt idx="4846">
                  <c:v>88.730898533330048</c:v>
                </c:pt>
                <c:pt idx="4847">
                  <c:v>88.622762995563704</c:v>
                </c:pt>
                <c:pt idx="4848">
                  <c:v>88.514781509185369</c:v>
                </c:pt>
                <c:pt idx="4849">
                  <c:v>88.406953823158645</c:v>
                </c:pt>
                <c:pt idx="4850">
                  <c:v>88.29927968690761</c:v>
                </c:pt>
                <c:pt idx="4851">
                  <c:v>88.191758850315708</c:v>
                </c:pt>
                <c:pt idx="4852">
                  <c:v>88.084391063724794</c:v>
                </c:pt>
                <c:pt idx="4853">
                  <c:v>87.977176077934558</c:v>
                </c:pt>
                <c:pt idx="4854">
                  <c:v>87.870113644200899</c:v>
                </c:pt>
                <c:pt idx="4855">
                  <c:v>87.763203514235514</c:v>
                </c:pt>
                <c:pt idx="4856">
                  <c:v>87.656445440204678</c:v>
                </c:pt>
                <c:pt idx="4857">
                  <c:v>87.549839174729158</c:v>
                </c:pt>
                <c:pt idx="4858">
                  <c:v>87.443384470881853</c:v>
                </c:pt>
                <c:pt idx="4859">
                  <c:v>87.337081082187879</c:v>
                </c:pt>
                <c:pt idx="4860">
                  <c:v>87.230928762623549</c:v>
                </c:pt>
                <c:pt idx="4861">
                  <c:v>87.124927266615103</c:v>
                </c:pt>
                <c:pt idx="4862">
                  <c:v>87.019076349038173</c:v>
                </c:pt>
                <c:pt idx="4863">
                  <c:v>86.913375765216671</c:v>
                </c:pt>
                <c:pt idx="4864">
                  <c:v>86.807825270921811</c:v>
                </c:pt>
                <c:pt idx="4865">
                  <c:v>86.702424622371367</c:v>
                </c:pt>
                <c:pt idx="4866">
                  <c:v>86.597173576228712</c:v>
                </c:pt>
                <c:pt idx="4867">
                  <c:v>86.492071889602116</c:v>
                </c:pt>
                <c:pt idx="4868">
                  <c:v>86.387119320043126</c:v>
                </c:pt>
                <c:pt idx="4869">
                  <c:v>86.282315625546403</c:v>
                </c:pt>
                <c:pt idx="4870">
                  <c:v>86.177660564548873</c:v>
                </c:pt>
                <c:pt idx="4871">
                  <c:v>86.073153895927845</c:v>
                </c:pt>
                <c:pt idx="4872">
                  <c:v>85.968795379001719</c:v>
                </c:pt>
                <c:pt idx="4873">
                  <c:v>85.864584773527568</c:v>
                </c:pt>
                <c:pt idx="4874">
                  <c:v>85.760521839700914</c:v>
                </c:pt>
                <c:pt idx="4875">
                  <c:v>85.656606338154788</c:v>
                </c:pt>
                <c:pt idx="4876">
                  <c:v>85.552838029959318</c:v>
                </c:pt>
                <c:pt idx="4877">
                  <c:v>85.449216676619926</c:v>
                </c:pt>
                <c:pt idx="4878">
                  <c:v>85.345742040076672</c:v>
                </c:pt>
                <c:pt idx="4879">
                  <c:v>85.242413882704199</c:v>
                </c:pt>
                <c:pt idx="4880">
                  <c:v>85.139231967309613</c:v>
                </c:pt>
                <c:pt idx="4881">
                  <c:v>85.036196057133012</c:v>
                </c:pt>
                <c:pt idx="4882">
                  <c:v>84.933305915844954</c:v>
                </c:pt>
                <c:pt idx="4883">
                  <c:v>84.830561307547271</c:v>
                </c:pt>
                <c:pt idx="4884">
                  <c:v>84.727961996770972</c:v>
                </c:pt>
                <c:pt idx="4885">
                  <c:v>84.625507748475655</c:v>
                </c:pt>
                <c:pt idx="4886">
                  <c:v>84.523198328049048</c:v>
                </c:pt>
                <c:pt idx="4887">
                  <c:v>84.421033501306212</c:v>
                </c:pt>
                <c:pt idx="4888">
                  <c:v>84.31901303448754</c:v>
                </c:pt>
                <c:pt idx="4889">
                  <c:v>84.217136694259167</c:v>
                </c:pt>
                <c:pt idx="4890">
                  <c:v>84.11540424771178</c:v>
                </c:pt>
                <c:pt idx="4891">
                  <c:v>84.013815462359204</c:v>
                </c:pt>
                <c:pt idx="4892">
                  <c:v>83.912370106138439</c:v>
                </c:pt>
                <c:pt idx="4893">
                  <c:v>83.811067947407935</c:v>
                </c:pt>
                <c:pt idx="4894">
                  <c:v>83.709908754947264</c:v>
                </c:pt>
                <c:pt idx="4895">
                  <c:v>83.608892297956288</c:v>
                </c:pt>
                <c:pt idx="4896">
                  <c:v>83.508018346054087</c:v>
                </c:pt>
                <c:pt idx="4897">
                  <c:v>83.40728666927842</c:v>
                </c:pt>
                <c:pt idx="4898">
                  <c:v>83.306697038083527</c:v>
                </c:pt>
                <c:pt idx="4899">
                  <c:v>83.206249223342169</c:v>
                </c:pt>
                <c:pt idx="4900">
                  <c:v>83.105942996341554</c:v>
                </c:pt>
                <c:pt idx="4901">
                  <c:v>83.005778128784939</c:v>
                </c:pt>
                <c:pt idx="4902">
                  <c:v>82.905754392789177</c:v>
                </c:pt>
                <c:pt idx="4903">
                  <c:v>82.805871560885137</c:v>
                </c:pt>
                <c:pt idx="4904">
                  <c:v>82.70612940601589</c:v>
                </c:pt>
                <c:pt idx="4905">
                  <c:v>82.606527701535853</c:v>
                </c:pt>
                <c:pt idx="4906">
                  <c:v>82.507066221211389</c:v>
                </c:pt>
                <c:pt idx="4907">
                  <c:v>82.407744739217748</c:v>
                </c:pt>
                <c:pt idx="4908">
                  <c:v>82.308563030140576</c:v>
                </c:pt>
                <c:pt idx="4909">
                  <c:v>82.209520868973499</c:v>
                </c:pt>
                <c:pt idx="4910">
                  <c:v>82.110618031117227</c:v>
                </c:pt>
                <c:pt idx="4911">
                  <c:v>82.011854292380065</c:v>
                </c:pt>
                <c:pt idx="4912">
                  <c:v>81.913229428976194</c:v>
                </c:pt>
                <c:pt idx="4913">
                  <c:v>81.814743217524324</c:v>
                </c:pt>
                <c:pt idx="4914">
                  <c:v>81.716395435048142</c:v>
                </c:pt>
                <c:pt idx="4915">
                  <c:v>81.618185858974655</c:v>
                </c:pt>
                <c:pt idx="4916">
                  <c:v>81.520114267133721</c:v>
                </c:pt>
                <c:pt idx="4917">
                  <c:v>81.422180437756907</c:v>
                </c:pt>
                <c:pt idx="4918">
                  <c:v>81.324384149476884</c:v>
                </c:pt>
                <c:pt idx="4919">
                  <c:v>81.226725181326955</c:v>
                </c:pt>
                <c:pt idx="4920">
                  <c:v>81.129203312739335</c:v>
                </c:pt>
                <c:pt idx="4921">
                  <c:v>81.031818323545508</c:v>
                </c:pt>
                <c:pt idx="4922">
                  <c:v>80.93456999397462</c:v>
                </c:pt>
                <c:pt idx="4923">
                  <c:v>80.83745810465264</c:v>
                </c:pt>
                <c:pt idx="4924">
                  <c:v>80.740482436602477</c:v>
                </c:pt>
                <c:pt idx="4925">
                  <c:v>80.643642771242099</c:v>
                </c:pt>
                <c:pt idx="4926">
                  <c:v>80.546938890383743</c:v>
                </c:pt>
                <c:pt idx="4927">
                  <c:v>80.450370576234619</c:v>
                </c:pt>
                <c:pt idx="4928">
                  <c:v>80.353937611394471</c:v>
                </c:pt>
                <c:pt idx="4929">
                  <c:v>80.257639778855221</c:v>
                </c:pt>
                <c:pt idx="4930">
                  <c:v>80.16147686200037</c:v>
                </c:pt>
                <c:pt idx="4931">
                  <c:v>80.065448644604857</c:v>
                </c:pt>
                <c:pt idx="4932">
                  <c:v>79.969554910832713</c:v>
                </c:pt>
                <c:pt idx="4933">
                  <c:v>79.873795445237405</c:v>
                </c:pt>
                <c:pt idx="4934">
                  <c:v>79.778170032761224</c:v>
                </c:pt>
                <c:pt idx="4935">
                  <c:v>79.682678458733974</c:v>
                </c:pt>
                <c:pt idx="4936">
                  <c:v>79.587320508871983</c:v>
                </c:pt>
                <c:pt idx="4937">
                  <c:v>79.492095969277997</c:v>
                </c:pt>
                <c:pt idx="4938">
                  <c:v>79.39700462643961</c:v>
                </c:pt>
                <c:pt idx="4939">
                  <c:v>79.302046267229628</c:v>
                </c:pt>
                <c:pt idx="4940">
                  <c:v>79.207220678904434</c:v>
                </c:pt>
                <c:pt idx="4941">
                  <c:v>79.112527649103086</c:v>
                </c:pt>
                <c:pt idx="4942">
                  <c:v>79.017966965847151</c:v>
                </c:pt>
                <c:pt idx="4943">
                  <c:v>78.923538417539376</c:v>
                </c:pt>
                <c:pt idx="4944">
                  <c:v>78.829241792963956</c:v>
                </c:pt>
                <c:pt idx="4945">
                  <c:v>78.735076881284542</c:v>
                </c:pt>
                <c:pt idx="4946">
                  <c:v>78.641043472043776</c:v>
                </c:pt>
                <c:pt idx="4947">
                  <c:v>78.547141355162893</c:v>
                </c:pt>
                <c:pt idx="4948">
                  <c:v>78.453370320941048</c:v>
                </c:pt>
                <c:pt idx="4949">
                  <c:v>78.359730160054156</c:v>
                </c:pt>
                <c:pt idx="4950">
                  <c:v>78.266220663554364</c:v>
                </c:pt>
                <c:pt idx="4951">
                  <c:v>78.172841622868987</c:v>
                </c:pt>
                <c:pt idx="4952">
                  <c:v>78.079592829800418</c:v>
                </c:pt>
                <c:pt idx="4953">
                  <c:v>77.986474076524644</c:v>
                </c:pt>
                <c:pt idx="4954">
                  <c:v>77.893485155591009</c:v>
                </c:pt>
                <c:pt idx="4955">
                  <c:v>77.800625859921382</c:v>
                </c:pt>
                <c:pt idx="4956">
                  <c:v>77.707895982809006</c:v>
                </c:pt>
                <c:pt idx="4957">
                  <c:v>77.615295317918282</c:v>
                </c:pt>
                <c:pt idx="4958">
                  <c:v>77.522823659284029</c:v>
                </c:pt>
                <c:pt idx="4959">
                  <c:v>77.43048080130994</c:v>
                </c:pt>
                <c:pt idx="4960">
                  <c:v>77.338266538769048</c:v>
                </c:pt>
                <c:pt idx="4961">
                  <c:v>77.246180666802275</c:v>
                </c:pt>
                <c:pt idx="4962">
                  <c:v>77.15422298091768</c:v>
                </c:pt>
                <c:pt idx="4963">
                  <c:v>77.062393276989326</c:v>
                </c:pt>
                <c:pt idx="4964">
                  <c:v>76.970691351258409</c:v>
                </c:pt>
                <c:pt idx="4965">
                  <c:v>76.879117000329842</c:v>
                </c:pt>
                <c:pt idx="4966">
                  <c:v>76.787670021174037</c:v>
                </c:pt>
                <c:pt idx="4967">
                  <c:v>76.696350211123843</c:v>
                </c:pt>
                <c:pt idx="4968">
                  <c:v>76.605157367876288</c:v>
                </c:pt>
                <c:pt idx="4969">
                  <c:v>76.514091289489443</c:v>
                </c:pt>
                <c:pt idx="4970">
                  <c:v>76.423151774383612</c:v>
                </c:pt>
                <c:pt idx="4971">
                  <c:v>76.332338621339318</c:v>
                </c:pt>
                <c:pt idx="4972">
                  <c:v>76.241651629497809</c:v>
                </c:pt>
                <c:pt idx="4973">
                  <c:v>76.151090598358778</c:v>
                </c:pt>
                <c:pt idx="4974">
                  <c:v>76.060655327781078</c:v>
                </c:pt>
                <c:pt idx="4975">
                  <c:v>75.970345617981266</c:v>
                </c:pt>
                <c:pt idx="4976">
                  <c:v>75.88016126953336</c:v>
                </c:pt>
                <c:pt idx="4977">
                  <c:v>75.790102083367159</c:v>
                </c:pt>
                <c:pt idx="4978">
                  <c:v>75.700167860768872</c:v>
                </c:pt>
                <c:pt idx="4979">
                  <c:v>75.610358403379408</c:v>
                </c:pt>
                <c:pt idx="4980">
                  <c:v>75.520673513194325</c:v>
                </c:pt>
                <c:pt idx="4981">
                  <c:v>75.431112992562561</c:v>
                </c:pt>
                <c:pt idx="4982">
                  <c:v>75.341676644185966</c:v>
                </c:pt>
                <c:pt idx="4983">
                  <c:v>75.252364271118822</c:v>
                </c:pt>
                <c:pt idx="4984">
                  <c:v>75.163175676766826</c:v>
                </c:pt>
                <c:pt idx="4985">
                  <c:v>75.074110664886817</c:v>
                </c:pt>
                <c:pt idx="4986">
                  <c:v>74.985169039584889</c:v>
                </c:pt>
                <c:pt idx="4987">
                  <c:v>74.896350605317849</c:v>
                </c:pt>
                <c:pt idx="4988">
                  <c:v>74.807655166890115</c:v>
                </c:pt>
                <c:pt idx="4989">
                  <c:v>74.719082529455008</c:v>
                </c:pt>
                <c:pt idx="4990">
                  <c:v>74.630632498512881</c:v>
                </c:pt>
                <c:pt idx="4991">
                  <c:v>74.542304879910702</c:v>
                </c:pt>
                <c:pt idx="4992">
                  <c:v>74.454099479841744</c:v>
                </c:pt>
                <c:pt idx="4993">
                  <c:v>74.366016104843979</c:v>
                </c:pt>
                <c:pt idx="4994">
                  <c:v>74.278054561800673</c:v>
                </c:pt>
                <c:pt idx="4995">
                  <c:v>74.190214657938967</c:v>
                </c:pt>
                <c:pt idx="4996">
                  <c:v>74.102496200828796</c:v>
                </c:pt>
                <c:pt idx="4997">
                  <c:v>74.014898998383373</c:v>
                </c:pt>
                <c:pt idx="4998">
                  <c:v>73.927422858857142</c:v>
                </c:pt>
                <c:pt idx="4999">
                  <c:v>73.84006759084636</c:v>
                </c:pt>
                <c:pt idx="5000">
                  <c:v>73.752833003287378</c:v>
                </c:pt>
                <c:pt idx="5001">
                  <c:v>73.665718905456657</c:v>
                </c:pt>
                <c:pt idx="5002">
                  <c:v>73.57872510697004</c:v>
                </c:pt>
                <c:pt idx="5003">
                  <c:v>73.491851417781788</c:v>
                </c:pt>
                <c:pt idx="5004">
                  <c:v>73.405097648183585</c:v>
                </c:pt>
                <c:pt idx="5005">
                  <c:v>73.318463608805288</c:v>
                </c:pt>
                <c:pt idx="5006">
                  <c:v>73.231949110612305</c:v>
                </c:pt>
                <c:pt idx="5007">
                  <c:v>73.145553964906767</c:v>
                </c:pt>
                <c:pt idx="5008">
                  <c:v>73.059277983325586</c:v>
                </c:pt>
                <c:pt idx="5009">
                  <c:v>72.973120977840097</c:v>
                </c:pt>
                <c:pt idx="5010">
                  <c:v>72.887082760755689</c:v>
                </c:pt>
                <c:pt idx="5011">
                  <c:v>72.801163144711296</c:v>
                </c:pt>
                <c:pt idx="5012">
                  <c:v>72.715361942677831</c:v>
                </c:pt>
                <c:pt idx="5013">
                  <c:v>72.629678967958867</c:v>
                </c:pt>
                <c:pt idx="5014">
                  <c:v>72.544114034188624</c:v>
                </c:pt>
                <c:pt idx="5015">
                  <c:v>72.45866695533212</c:v>
                </c:pt>
                <c:pt idx="5016">
                  <c:v>72.373337545684251</c:v>
                </c:pt>
                <c:pt idx="5017">
                  <c:v>72.288125619869774</c:v>
                </c:pt>
                <c:pt idx="5018">
                  <c:v>72.203030992841448</c:v>
                </c:pt>
                <c:pt idx="5019">
                  <c:v>72.118053479880203</c:v>
                </c:pt>
                <c:pt idx="5020">
                  <c:v>72.033192896594471</c:v>
                </c:pt>
                <c:pt idx="5021">
                  <c:v>71.948449058919607</c:v>
                </c:pt>
                <c:pt idx="5022">
                  <c:v>71.863821783116592</c:v>
                </c:pt>
                <c:pt idx="5023">
                  <c:v>71.779310885772162</c:v>
                </c:pt>
                <c:pt idx="5024">
                  <c:v>71.694916183797645</c:v>
                </c:pt>
                <c:pt idx="5025">
                  <c:v>71.610637494428858</c:v>
                </c:pt>
                <c:pt idx="5026">
                  <c:v>71.526474635225043</c:v>
                </c:pt>
                <c:pt idx="5027">
                  <c:v>71.44242742406793</c:v>
                </c:pt>
                <c:pt idx="5028">
                  <c:v>71.358495679162033</c:v>
                </c:pt>
                <c:pt idx="5029">
                  <c:v>71.274679219033203</c:v>
                </c:pt>
                <c:pt idx="5030">
                  <c:v>71.190977862528271</c:v>
                </c:pt>
                <c:pt idx="5031">
                  <c:v>71.107391428814708</c:v>
                </c:pt>
                <c:pt idx="5032">
                  <c:v>71.023919737379316</c:v>
                </c:pt>
                <c:pt idx="5033">
                  <c:v>70.940562608028287</c:v>
                </c:pt>
                <c:pt idx="5034">
                  <c:v>70.85731986088598</c:v>
                </c:pt>
                <c:pt idx="5035">
                  <c:v>70.774191316395118</c:v>
                </c:pt>
                <c:pt idx="5036">
                  <c:v>70.691176795315243</c:v>
                </c:pt>
                <c:pt idx="5037">
                  <c:v>70.608276118722358</c:v>
                </c:pt>
                <c:pt idx="5038">
                  <c:v>70.52548910800904</c:v>
                </c:pt>
                <c:pt idx="5039">
                  <c:v>70.442815584882936</c:v>
                </c:pt>
                <c:pt idx="5040">
                  <c:v>70.360255371365994</c:v>
                </c:pt>
                <c:pt idx="5041">
                  <c:v>70.277808289794663</c:v>
                </c:pt>
                <c:pt idx="5042">
                  <c:v>70.195474162819124</c:v>
                </c:pt>
                <c:pt idx="5043">
                  <c:v>70.113252813402227</c:v>
                </c:pt>
                <c:pt idx="5044">
                  <c:v>70.031144064819159</c:v>
                </c:pt>
                <c:pt idx="5045">
                  <c:v>69.949147740656485</c:v>
                </c:pt>
                <c:pt idx="5046">
                  <c:v>69.867263664812427</c:v>
                </c:pt>
                <c:pt idx="5047">
                  <c:v>69.785491661494589</c:v>
                </c:pt>
                <c:pt idx="5048">
                  <c:v>69.703831555221868</c:v>
                </c:pt>
                <c:pt idx="5049">
                  <c:v>69.622283170821277</c:v>
                </c:pt>
                <c:pt idx="5050">
                  <c:v>69.540846333428817</c:v>
                </c:pt>
                <c:pt idx="5051">
                  <c:v>69.459520868488852</c:v>
                </c:pt>
                <c:pt idx="5052">
                  <c:v>69.378306601752357</c:v>
                </c:pt>
                <c:pt idx="5053">
                  <c:v>69.297203359278129</c:v>
                </c:pt>
                <c:pt idx="5054">
                  <c:v>69.216210967429845</c:v>
                </c:pt>
                <c:pt idx="5055">
                  <c:v>69.135329252878378</c:v>
                </c:pt>
                <c:pt idx="5056">
                  <c:v>69.054558042598586</c:v>
                </c:pt>
                <c:pt idx="5057">
                  <c:v>68.973897163869964</c:v>
                </c:pt>
                <c:pt idx="5058">
                  <c:v>68.893346444276233</c:v>
                </c:pt>
                <c:pt idx="5059">
                  <c:v>68.812905711703408</c:v>
                </c:pt>
                <c:pt idx="5060">
                  <c:v>68.732574794341232</c:v>
                </c:pt>
                <c:pt idx="5061">
                  <c:v>68.652353520680848</c:v>
                </c:pt>
                <c:pt idx="5062">
                  <c:v>68.572241719515148</c:v>
                </c:pt>
                <c:pt idx="5063">
                  <c:v>68.492239219937716</c:v>
                </c:pt>
                <c:pt idx="5064">
                  <c:v>68.412345851342394</c:v>
                </c:pt>
                <c:pt idx="5065">
                  <c:v>68.332561443422819</c:v>
                </c:pt>
                <c:pt idx="5066">
                  <c:v>68.252885826172118</c:v>
                </c:pt>
                <c:pt idx="5067">
                  <c:v>68.173318829880984</c:v>
                </c:pt>
                <c:pt idx="5068">
                  <c:v>68.093860285139414</c:v>
                </c:pt>
                <c:pt idx="5069">
                  <c:v>68.014510022833221</c:v>
                </c:pt>
                <c:pt idx="5070">
                  <c:v>67.935267874146433</c:v>
                </c:pt>
                <c:pt idx="5071">
                  <c:v>67.856133670558208</c:v>
                </c:pt>
                <c:pt idx="5072">
                  <c:v>67.777107243843943</c:v>
                </c:pt>
                <c:pt idx="5073">
                  <c:v>67.698188426073926</c:v>
                </c:pt>
                <c:pt idx="5074">
                  <c:v>67.61937704961295</c:v>
                </c:pt>
                <c:pt idx="5075">
                  <c:v>67.540672947119774</c:v>
                </c:pt>
                <c:pt idx="5076">
                  <c:v>67.462075951546183</c:v>
                </c:pt>
                <c:pt idx="5077">
                  <c:v>67.383585896137063</c:v>
                </c:pt>
                <c:pt idx="5078">
                  <c:v>67.305202614429504</c:v>
                </c:pt>
                <c:pt idx="5079">
                  <c:v>67.226925940252102</c:v>
                </c:pt>
                <c:pt idx="5080">
                  <c:v>67.148755707724064</c:v>
                </c:pt>
                <c:pt idx="5081">
                  <c:v>67.070691751256078</c:v>
                </c:pt>
                <c:pt idx="5082">
                  <c:v>66.992733905547993</c:v>
                </c:pt>
                <c:pt idx="5083">
                  <c:v>66.914882005588979</c:v>
                </c:pt>
                <c:pt idx="5084">
                  <c:v>66.837135886657649</c:v>
                </c:pt>
                <c:pt idx="5085">
                  <c:v>66.759495384320246</c:v>
                </c:pt>
                <c:pt idx="5086">
                  <c:v>66.681960334430869</c:v>
                </c:pt>
                <c:pt idx="5087">
                  <c:v>66.604530573130859</c:v>
                </c:pt>
                <c:pt idx="5088">
                  <c:v>66.527205936848034</c:v>
                </c:pt>
                <c:pt idx="5089">
                  <c:v>66.449986262296122</c:v>
                </c:pt>
                <c:pt idx="5090">
                  <c:v>66.372871386474159</c:v>
                </c:pt>
                <c:pt idx="5091">
                  <c:v>66.295861146666724</c:v>
                </c:pt>
                <c:pt idx="5092">
                  <c:v>66.218955380442225</c:v>
                </c:pt>
                <c:pt idx="5093">
                  <c:v>66.142153925652593</c:v>
                </c:pt>
                <c:pt idx="5094">
                  <c:v>66.065456620433608</c:v>
                </c:pt>
                <c:pt idx="5095">
                  <c:v>65.988863303203402</c:v>
                </c:pt>
                <c:pt idx="5096">
                  <c:v>65.912373812662068</c:v>
                </c:pt>
                <c:pt idx="5097">
                  <c:v>65.835987987791739</c:v>
                </c:pt>
                <c:pt idx="5098">
                  <c:v>65.759705667855471</c:v>
                </c:pt>
                <c:pt idx="5099">
                  <c:v>65.683526692396413</c:v>
                </c:pt>
                <c:pt idx="5100">
                  <c:v>65.607450901238167</c:v>
                </c:pt>
                <c:pt idx="5101">
                  <c:v>65.531478134483422</c:v>
                </c:pt>
                <c:pt idx="5102">
                  <c:v>65.455608232514166</c:v>
                </c:pt>
                <c:pt idx="5103">
                  <c:v>65.379841035990054</c:v>
                </c:pt>
                <c:pt idx="5104">
                  <c:v>65.304176385849203</c:v>
                </c:pt>
                <c:pt idx="5105">
                  <c:v>65.228614123306357</c:v>
                </c:pt>
                <c:pt idx="5106">
                  <c:v>65.153154089853444</c:v>
                </c:pt>
                <c:pt idx="5107">
                  <c:v>65.077796127258267</c:v>
                </c:pt>
                <c:pt idx="5108">
                  <c:v>65.002540077564575</c:v>
                </c:pt>
                <c:pt idx="5109">
                  <c:v>64.927385783091168</c:v>
                </c:pt>
                <c:pt idx="5110">
                  <c:v>64.852333086431074</c:v>
                </c:pt>
                <c:pt idx="5111">
                  <c:v>64.777381830451759</c:v>
                </c:pt>
                <c:pt idx="5112">
                  <c:v>64.702531858294108</c:v>
                </c:pt>
                <c:pt idx="5113">
                  <c:v>64.627783013372053</c:v>
                </c:pt>
                <c:pt idx="5114">
                  <c:v>64.553135139371449</c:v>
                </c:pt>
                <c:pt idx="5115">
                  <c:v>64.478588080250958</c:v>
                </c:pt>
                <c:pt idx="5116">
                  <c:v>64.40414168024023</c:v>
                </c:pt>
                <c:pt idx="5117">
                  <c:v>64.329795783839188</c:v>
                </c:pt>
                <c:pt idx="5118">
                  <c:v>64.255550235819513</c:v>
                </c:pt>
                <c:pt idx="5119">
                  <c:v>64.181404881221368</c:v>
                </c:pt>
                <c:pt idx="5120">
                  <c:v>64.107359565355196</c:v>
                </c:pt>
                <c:pt idx="5121">
                  <c:v>64.033414133799255</c:v>
                </c:pt>
                <c:pt idx="5122">
                  <c:v>63.959568432401355</c:v>
                </c:pt>
                <c:pt idx="5123">
                  <c:v>63.885822307275937</c:v>
                </c:pt>
                <c:pt idx="5124">
                  <c:v>63.812175604804999</c:v>
                </c:pt>
                <c:pt idx="5125">
                  <c:v>63.738628171637551</c:v>
                </c:pt>
                <c:pt idx="5126">
                  <c:v>63.66517985468888</c:v>
                </c:pt>
                <c:pt idx="5127">
                  <c:v>63.591830501139285</c:v>
                </c:pt>
                <c:pt idx="5128">
                  <c:v>63.518579958434863</c:v>
                </c:pt>
                <c:pt idx="5129">
                  <c:v>63.445428074286333</c:v>
                </c:pt>
                <c:pt idx="5130">
                  <c:v>63.372374696668395</c:v>
                </c:pt>
                <c:pt idx="5131">
                  <c:v>63.299419673819379</c:v>
                </c:pt>
                <c:pt idx="5132">
                  <c:v>63.226562854241003</c:v>
                </c:pt>
                <c:pt idx="5133">
                  <c:v>63.153804086697413</c:v>
                </c:pt>
                <c:pt idx="5134">
                  <c:v>63.081143220214948</c:v>
                </c:pt>
                <c:pt idx="5135">
                  <c:v>63.008580104081453</c:v>
                </c:pt>
                <c:pt idx="5136">
                  <c:v>62.936114587846184</c:v>
                </c:pt>
                <c:pt idx="5137">
                  <c:v>62.863746521319044</c:v>
                </c:pt>
                <c:pt idx="5138">
                  <c:v>62.791475754569412</c:v>
                </c:pt>
                <c:pt idx="5139">
                  <c:v>62.719302137927222</c:v>
                </c:pt>
                <c:pt idx="5140">
                  <c:v>62.647225521980779</c:v>
                </c:pt>
                <c:pt idx="5141">
                  <c:v>62.575245757577292</c:v>
                </c:pt>
                <c:pt idx="5142">
                  <c:v>62.503362695822354</c:v>
                </c:pt>
                <c:pt idx="5143">
                  <c:v>62.431576188078679</c:v>
                </c:pt>
                <c:pt idx="5144">
                  <c:v>62.359886085966416</c:v>
                </c:pt>
                <c:pt idx="5145">
                  <c:v>62.288292241362321</c:v>
                </c:pt>
                <c:pt idx="5146">
                  <c:v>62.216794506399474</c:v>
                </c:pt>
                <c:pt idx="5147">
                  <c:v>62.145392733466053</c:v>
                </c:pt>
                <c:pt idx="5148">
                  <c:v>62.074086775205878</c:v>
                </c:pt>
                <c:pt idx="5149">
                  <c:v>62.002876484517444</c:v>
                </c:pt>
                <c:pt idx="5150">
                  <c:v>61.931761714553254</c:v>
                </c:pt>
                <c:pt idx="5151">
                  <c:v>61.860742318719431</c:v>
                </c:pt>
                <c:pt idx="5152">
                  <c:v>61.789818150675728</c:v>
                </c:pt>
                <c:pt idx="5153">
                  <c:v>61.718989064333954</c:v>
                </c:pt>
                <c:pt idx="5154">
                  <c:v>61.648254913858892</c:v>
                </c:pt>
                <c:pt idx="5155">
                  <c:v>61.577615553666242</c:v>
                </c:pt>
                <c:pt idx="5156">
                  <c:v>61.507070838424099</c:v>
                </c:pt>
                <c:pt idx="5157">
                  <c:v>61.436620623050224</c:v>
                </c:pt>
                <c:pt idx="5158">
                  <c:v>61.366264762713193</c:v>
                </c:pt>
                <c:pt idx="5159">
                  <c:v>61.296003112831613</c:v>
                </c:pt>
                <c:pt idx="5160">
                  <c:v>61.225835529072796</c:v>
                </c:pt>
                <c:pt idx="5161">
                  <c:v>61.155761867353796</c:v>
                </c:pt>
                <c:pt idx="5162">
                  <c:v>61.085781983839354</c:v>
                </c:pt>
                <c:pt idx="5163">
                  <c:v>61.01589573494234</c:v>
                </c:pt>
                <c:pt idx="5164">
                  <c:v>60.946102977323129</c:v>
                </c:pt>
                <c:pt idx="5165">
                  <c:v>60.876403567889184</c:v>
                </c:pt>
                <c:pt idx="5166">
                  <c:v>60.806797363793997</c:v>
                </c:pt>
                <c:pt idx="5167">
                  <c:v>60.737284222437893</c:v>
                </c:pt>
                <c:pt idx="5168">
                  <c:v>60.667864001465745</c:v>
                </c:pt>
                <c:pt idx="5169">
                  <c:v>60.598536558768537</c:v>
                </c:pt>
                <c:pt idx="5170">
                  <c:v>60.529301752480961</c:v>
                </c:pt>
                <c:pt idx="5171">
                  <c:v>60.460159440982288</c:v>
                </c:pt>
                <c:pt idx="5172">
                  <c:v>60.391109482895644</c:v>
                </c:pt>
                <c:pt idx="5173">
                  <c:v>60.322151737087061</c:v>
                </c:pt>
                <c:pt idx="5174">
                  <c:v>60.253286062665275</c:v>
                </c:pt>
                <c:pt idx="5175">
                  <c:v>60.18451231898193</c:v>
                </c:pt>
                <c:pt idx="5176">
                  <c:v>60.115830365629456</c:v>
                </c:pt>
                <c:pt idx="5177">
                  <c:v>60.047240062442476</c:v>
                </c:pt>
                <c:pt idx="5178">
                  <c:v>59.978741269496375</c:v>
                </c:pt>
                <c:pt idx="5179">
                  <c:v>59.910333847106799</c:v>
                </c:pt>
                <c:pt idx="5180">
                  <c:v>59.842017655829054</c:v>
                </c:pt>
                <c:pt idx="5181">
                  <c:v>59.773792556458929</c:v>
                </c:pt>
                <c:pt idx="5182">
                  <c:v>59.705658410030203</c:v>
                </c:pt>
                <c:pt idx="5183">
                  <c:v>59.637615077816108</c:v>
                </c:pt>
                <c:pt idx="5184">
                  <c:v>59.569662421327351</c:v>
                </c:pt>
                <c:pt idx="5185">
                  <c:v>59.501800302312795</c:v>
                </c:pt>
                <c:pt idx="5186">
                  <c:v>59.434028582758607</c:v>
                </c:pt>
                <c:pt idx="5187">
                  <c:v>59.366347124887454</c:v>
                </c:pt>
                <c:pt idx="5188">
                  <c:v>59.298755791158221</c:v>
                </c:pt>
                <c:pt idx="5189">
                  <c:v>59.231254444266163</c:v>
                </c:pt>
                <c:pt idx="5190">
                  <c:v>59.163842947141603</c:v>
                </c:pt>
                <c:pt idx="5191">
                  <c:v>59.096521162950133</c:v>
                </c:pt>
                <c:pt idx="5192">
                  <c:v>59.029288955091644</c:v>
                </c:pt>
                <c:pt idx="5193">
                  <c:v>58.962146187200176</c:v>
                </c:pt>
                <c:pt idx="5194">
                  <c:v>58.895092723143485</c:v>
                </c:pt>
                <c:pt idx="5195">
                  <c:v>58.828128427022762</c:v>
                </c:pt>
                <c:pt idx="5196">
                  <c:v>58.761253163171389</c:v>
                </c:pt>
                <c:pt idx="5197">
                  <c:v>58.694466796155588</c:v>
                </c:pt>
                <c:pt idx="5198">
                  <c:v>58.627769190773293</c:v>
                </c:pt>
                <c:pt idx="5199">
                  <c:v>58.561160212053807</c:v>
                </c:pt>
                <c:pt idx="5200">
                  <c:v>58.49463972525735</c:v>
                </c:pt>
                <c:pt idx="5201">
                  <c:v>58.428207595875051</c:v>
                </c:pt>
                <c:pt idx="5202">
                  <c:v>58.361863689627938</c:v>
                </c:pt>
                <c:pt idx="5203">
                  <c:v>58.29560787246654</c:v>
                </c:pt>
                <c:pt idx="5204">
                  <c:v>58.229440010571089</c:v>
                </c:pt>
                <c:pt idx="5205">
                  <c:v>58.16335997035025</c:v>
                </c:pt>
                <c:pt idx="5206">
                  <c:v>58.097367618441091</c:v>
                </c:pt>
                <c:pt idx="5207">
                  <c:v>58.031462821708779</c:v>
                </c:pt>
                <c:pt idx="5208">
                  <c:v>57.965645447245798</c:v>
                </c:pt>
                <c:pt idx="5209">
                  <c:v>57.899915362372113</c:v>
                </c:pt>
                <c:pt idx="5210">
                  <c:v>57.834272434633796</c:v>
                </c:pt>
                <c:pt idx="5211">
                  <c:v>57.768716531803506</c:v>
                </c:pt>
                <c:pt idx="5212">
                  <c:v>57.703247521879604</c:v>
                </c:pt>
                <c:pt idx="5213">
                  <c:v>57.637865273085779</c:v>
                </c:pt>
                <c:pt idx="5214">
                  <c:v>57.572569653870524</c:v>
                </c:pt>
                <c:pt idx="5215">
                  <c:v>57.507360532907043</c:v>
                </c:pt>
                <c:pt idx="5216">
                  <c:v>57.442237779092615</c:v>
                </c:pt>
                <c:pt idx="5217">
                  <c:v>57.377201261547924</c:v>
                </c:pt>
                <c:pt idx="5218">
                  <c:v>57.312250849617342</c:v>
                </c:pt>
                <c:pt idx="5219">
                  <c:v>57.247386412867705</c:v>
                </c:pt>
                <c:pt idx="5220">
                  <c:v>57.182607821087934</c:v>
                </c:pt>
                <c:pt idx="5221">
                  <c:v>57.117914944289772</c:v>
                </c:pt>
                <c:pt idx="5222">
                  <c:v>57.053307652705726</c:v>
                </c:pt>
                <c:pt idx="5223">
                  <c:v>56.988785816789779</c:v>
                </c:pt>
                <c:pt idx="5224">
                  <c:v>56.924349307216353</c:v>
                </c:pt>
                <c:pt idx="5225">
                  <c:v>56.859997994880594</c:v>
                </c:pt>
                <c:pt idx="5226">
                  <c:v>56.795731750897438</c:v>
                </c:pt>
                <c:pt idx="5227">
                  <c:v>56.731550446600828</c:v>
                </c:pt>
                <c:pt idx="5228">
                  <c:v>56.667453953543841</c:v>
                </c:pt>
                <c:pt idx="5229">
                  <c:v>56.603442143498853</c:v>
                </c:pt>
                <c:pt idx="5230">
                  <c:v>56.539514888455535</c:v>
                </c:pt>
                <c:pt idx="5231">
                  <c:v>56.475672060622124</c:v>
                </c:pt>
                <c:pt idx="5232">
                  <c:v>56.411913532423554</c:v>
                </c:pt>
                <c:pt idx="5233">
                  <c:v>56.348239176502496</c:v>
                </c:pt>
                <c:pt idx="5234">
                  <c:v>56.284648865717344</c:v>
                </c:pt>
                <c:pt idx="5235">
                  <c:v>56.221142473143424</c:v>
                </c:pt>
                <c:pt idx="5236">
                  <c:v>56.157719872071311</c:v>
                </c:pt>
                <c:pt idx="5237">
                  <c:v>56.094380936007063</c:v>
                </c:pt>
                <c:pt idx="5238">
                  <c:v>56.031125538671738</c:v>
                </c:pt>
                <c:pt idx="5239">
                  <c:v>55.967953554000921</c:v>
                </c:pt>
                <c:pt idx="5240">
                  <c:v>55.904864856144023</c:v>
                </c:pt>
                <c:pt idx="5241">
                  <c:v>55.84185931946454</c:v>
                </c:pt>
                <c:pt idx="5242">
                  <c:v>55.778936818539428</c:v>
                </c:pt>
                <c:pt idx="5243">
                  <c:v>55.716097228157672</c:v>
                </c:pt>
                <c:pt idx="5244">
                  <c:v>55.653340423321978</c:v>
                </c:pt>
                <c:pt idx="5245">
                  <c:v>55.590666279246236</c:v>
                </c:pt>
                <c:pt idx="5246">
                  <c:v>55.528074671356585</c:v>
                </c:pt>
                <c:pt idx="5247">
                  <c:v>55.465565475289999</c:v>
                </c:pt>
                <c:pt idx="5248">
                  <c:v>55.403138566894938</c:v>
                </c:pt>
                <c:pt idx="5249">
                  <c:v>55.340793822230005</c:v>
                </c:pt>
                <c:pt idx="5250">
                  <c:v>55.27853111756378</c:v>
                </c:pt>
                <c:pt idx="5251">
                  <c:v>55.216350329374734</c:v>
                </c:pt>
                <c:pt idx="5252">
                  <c:v>55.154251334351081</c:v>
                </c:pt>
                <c:pt idx="5253">
                  <c:v>55.092234009389358</c:v>
                </c:pt>
                <c:pt idx="5254">
                  <c:v>55.030298231594863</c:v>
                </c:pt>
                <c:pt idx="5255">
                  <c:v>54.968443878281121</c:v>
                </c:pt>
                <c:pt idx="5256">
                  <c:v>54.906670826969282</c:v>
                </c:pt>
                <c:pt idx="5257">
                  <c:v>54.844978955388065</c:v>
                </c:pt>
                <c:pt idx="5258">
                  <c:v>54.783368141472863</c:v>
                </c:pt>
                <c:pt idx="5259">
                  <c:v>54.721838263365903</c:v>
                </c:pt>
                <c:pt idx="5260">
                  <c:v>54.660389199415306</c:v>
                </c:pt>
                <c:pt idx="5261">
                  <c:v>54.599020828175604</c:v>
                </c:pt>
                <c:pt idx="5262">
                  <c:v>54.537733028406073</c:v>
                </c:pt>
                <c:pt idx="5263">
                  <c:v>54.476525679071514</c:v>
                </c:pt>
                <c:pt idx="5264">
                  <c:v>54.415398659341044</c:v>
                </c:pt>
                <c:pt idx="5265">
                  <c:v>54.354351848588081</c:v>
                </c:pt>
                <c:pt idx="5266">
                  <c:v>54.293385126390561</c:v>
                </c:pt>
                <c:pt idx="5267">
                  <c:v>54.232498372528624</c:v>
                </c:pt>
                <c:pt idx="5268">
                  <c:v>54.1716914669868</c:v>
                </c:pt>
                <c:pt idx="5269">
                  <c:v>54.110964289951802</c:v>
                </c:pt>
                <c:pt idx="5270">
                  <c:v>54.050316721812642</c:v>
                </c:pt>
                <c:pt idx="5271">
                  <c:v>53.989748643160446</c:v>
                </c:pt>
                <c:pt idx="5272">
                  <c:v>53.929259934787915</c:v>
                </c:pt>
                <c:pt idx="5273">
                  <c:v>53.868850477688902</c:v>
                </c:pt>
                <c:pt idx="5274">
                  <c:v>53.808520153058247</c:v>
                </c:pt>
                <c:pt idx="5275">
                  <c:v>53.748268842291111</c:v>
                </c:pt>
                <c:pt idx="5276">
                  <c:v>53.688096426982781</c:v>
                </c:pt>
                <c:pt idx="5277">
                  <c:v>53.628002788928399</c:v>
                </c:pt>
                <c:pt idx="5278">
                  <c:v>53.567987810122084</c:v>
                </c:pt>
                <c:pt idx="5279">
                  <c:v>53.508051372757379</c:v>
                </c:pt>
                <c:pt idx="5280">
                  <c:v>53.448193359225989</c:v>
                </c:pt>
                <c:pt idx="5281">
                  <c:v>53.388413652118246</c:v>
                </c:pt>
                <c:pt idx="5282">
                  <c:v>53.328712134222073</c:v>
                </c:pt>
                <c:pt idx="5283">
                  <c:v>53.269088688522956</c:v>
                </c:pt>
                <c:pt idx="5284">
                  <c:v>53.209543198203335</c:v>
                </c:pt>
                <c:pt idx="5285">
                  <c:v>53.150075546642505</c:v>
                </c:pt>
                <c:pt idx="5286">
                  <c:v>53.090685617416455</c:v>
                </c:pt>
                <c:pt idx="5287">
                  <c:v>53.031373294296635</c:v>
                </c:pt>
                <c:pt idx="5288">
                  <c:v>52.972138461250502</c:v>
                </c:pt>
                <c:pt idx="5289">
                  <c:v>52.912981002440389</c:v>
                </c:pt>
                <c:pt idx="5290">
                  <c:v>52.853900802224246</c:v>
                </c:pt>
                <c:pt idx="5291">
                  <c:v>52.794897745153605</c:v>
                </c:pt>
                <c:pt idx="5292">
                  <c:v>52.735971715975204</c:v>
                </c:pt>
                <c:pt idx="5293">
                  <c:v>52.677122599628831</c:v>
                </c:pt>
                <c:pt idx="5294">
                  <c:v>52.618350281247906</c:v>
                </c:pt>
                <c:pt idx="5295">
                  <c:v>52.559654646159203</c:v>
                </c:pt>
                <c:pt idx="5296">
                  <c:v>52.501035579881901</c:v>
                </c:pt>
                <c:pt idx="5297">
                  <c:v>52.442492968127887</c:v>
                </c:pt>
                <c:pt idx="5298">
                  <c:v>52.384026696800625</c:v>
                </c:pt>
                <c:pt idx="5299">
                  <c:v>52.325636651995659</c:v>
                </c:pt>
                <c:pt idx="5300">
                  <c:v>52.267322719999683</c:v>
                </c:pt>
                <c:pt idx="5301">
                  <c:v>52.209084787290053</c:v>
                </c:pt>
                <c:pt idx="5302">
                  <c:v>52.150922740535172</c:v>
                </c:pt>
                <c:pt idx="5303">
                  <c:v>52.09283646659339</c:v>
                </c:pt>
                <c:pt idx="5304">
                  <c:v>52.034825852513045</c:v>
                </c:pt>
                <c:pt idx="5305">
                  <c:v>51.976890785531843</c:v>
                </c:pt>
                <c:pt idx="5306">
                  <c:v>51.919031153076567</c:v>
                </c:pt>
                <c:pt idx="5307">
                  <c:v>51.861246842763428</c:v>
                </c:pt>
                <c:pt idx="5308">
                  <c:v>51.803537742396344</c:v>
                </c:pt>
                <c:pt idx="5309">
                  <c:v>51.745903739967765</c:v>
                </c:pt>
                <c:pt idx="5310">
                  <c:v>51.688344723657856</c:v>
                </c:pt>
                <c:pt idx="5311">
                  <c:v>51.630860581834014</c:v>
                </c:pt>
                <c:pt idx="5312">
                  <c:v>51.573451203051057</c:v>
                </c:pt>
                <c:pt idx="5313">
                  <c:v>51.516116476049902</c:v>
                </c:pt>
                <c:pt idx="5314">
                  <c:v>51.458856289758394</c:v>
                </c:pt>
                <c:pt idx="5315">
                  <c:v>51.401670533290158</c:v>
                </c:pt>
                <c:pt idx="5316">
                  <c:v>51.344559095944618</c:v>
                </c:pt>
                <c:pt idx="5317">
                  <c:v>51.287521867206415</c:v>
                </c:pt>
                <c:pt idx="5318">
                  <c:v>51.230558736745216</c:v>
                </c:pt>
                <c:pt idx="5319">
                  <c:v>51.173669594415252</c:v>
                </c:pt>
                <c:pt idx="5320">
                  <c:v>51.11685433025513</c:v>
                </c:pt>
                <c:pt idx="5321">
                  <c:v>51.060112834487413</c:v>
                </c:pt>
                <c:pt idx="5322">
                  <c:v>51.003444997518145</c:v>
                </c:pt>
                <c:pt idx="5323">
                  <c:v>50.946850709936641</c:v>
                </c:pt>
                <c:pt idx="5324">
                  <c:v>50.890329862515586</c:v>
                </c:pt>
                <c:pt idx="5325">
                  <c:v>50.833882346209606</c:v>
                </c:pt>
                <c:pt idx="5326">
                  <c:v>50.77750805215593</c:v>
                </c:pt>
                <c:pt idx="5327">
                  <c:v>50.721206871673594</c:v>
                </c:pt>
                <c:pt idx="5328">
                  <c:v>50.66497869626339</c:v>
                </c:pt>
                <c:pt idx="5329">
                  <c:v>50.608823417606914</c:v>
                </c:pt>
                <c:pt idx="5330">
                  <c:v>50.552740927567314</c:v>
                </c:pt>
                <c:pt idx="5331">
                  <c:v>50.496731118187689</c:v>
                </c:pt>
                <c:pt idx="5332">
                  <c:v>50.440793881691725</c:v>
                </c:pt>
                <c:pt idx="5333">
                  <c:v>50.384929110482894</c:v>
                </c:pt>
                <c:pt idx="5334">
                  <c:v>50.329136697144065</c:v>
                </c:pt>
                <c:pt idx="5335">
                  <c:v>50.273416534437615</c:v>
                </c:pt>
                <c:pt idx="5336">
                  <c:v>50.217768515304776</c:v>
                </c:pt>
                <c:pt idx="5337">
                  <c:v>50.162192532865049</c:v>
                </c:pt>
                <c:pt idx="5338">
                  <c:v>50.106688480416409</c:v>
                </c:pt>
                <c:pt idx="5339">
                  <c:v>50.051256251434793</c:v>
                </c:pt>
                <c:pt idx="5340">
                  <c:v>49.995895739573612</c:v>
                </c:pt>
                <c:pt idx="5341">
                  <c:v>49.940606838663385</c:v>
                </c:pt>
                <c:pt idx="5342">
                  <c:v>49.885389442711904</c:v>
                </c:pt>
                <c:pt idx="5343">
                  <c:v>49.830243445903044</c:v>
                </c:pt>
                <c:pt idx="5344">
                  <c:v>49.775168742597572</c:v>
                </c:pt>
                <c:pt idx="5345">
                  <c:v>49.720165227331307</c:v>
                </c:pt>
                <c:pt idx="5346">
                  <c:v>49.665232794816738</c:v>
                </c:pt>
                <c:pt idx="5347">
                  <c:v>49.610371339940698</c:v>
                </c:pt>
                <c:pt idx="5348">
                  <c:v>49.555580757765725</c:v>
                </c:pt>
                <c:pt idx="5349">
                  <c:v>49.50086094352848</c:v>
                </c:pt>
                <c:pt idx="5350">
                  <c:v>49.446211792640028</c:v>
                </c:pt>
                <c:pt idx="5351">
                  <c:v>49.391633200685739</c:v>
                </c:pt>
                <c:pt idx="5352">
                  <c:v>49.337125063424075</c:v>
                </c:pt>
                <c:pt idx="5353">
                  <c:v>49.282687276787478</c:v>
                </c:pt>
                <c:pt idx="5354">
                  <c:v>49.228319736881247</c:v>
                </c:pt>
                <c:pt idx="5355">
                  <c:v>49.174022339982713</c:v>
                </c:pt>
                <c:pt idx="5356">
                  <c:v>49.119794982542615</c:v>
                </c:pt>
                <c:pt idx="5357">
                  <c:v>49.065637561183024</c:v>
                </c:pt>
                <c:pt idx="5358">
                  <c:v>49.011549972698283</c:v>
                </c:pt>
                <c:pt idx="5359">
                  <c:v>48.957532114053812</c:v>
                </c:pt>
                <c:pt idx="5360">
                  <c:v>48.903583882386194</c:v>
                </c:pt>
                <c:pt idx="5361">
                  <c:v>48.849705175002896</c:v>
                </c:pt>
                <c:pt idx="5362">
                  <c:v>48.795895889382038</c:v>
                </c:pt>
                <c:pt idx="5363">
                  <c:v>48.742155923171481</c:v>
                </c:pt>
                <c:pt idx="5364">
                  <c:v>48.688485174189282</c:v>
                </c:pt>
                <c:pt idx="5365">
                  <c:v>48.634883540422905</c:v>
                </c:pt>
                <c:pt idx="5366">
                  <c:v>48.581350920029308</c:v>
                </c:pt>
                <c:pt idx="5367">
                  <c:v>48.527887211333642</c:v>
                </c:pt>
                <c:pt idx="5368">
                  <c:v>48.474492312830961</c:v>
                </c:pt>
                <c:pt idx="5369">
                  <c:v>48.421166123183177</c:v>
                </c:pt>
                <c:pt idx="5370">
                  <c:v>48.367908541221276</c:v>
                </c:pt>
                <c:pt idx="5371">
                  <c:v>48.314719465943128</c:v>
                </c:pt>
                <c:pt idx="5372">
                  <c:v>48.261598796514683</c:v>
                </c:pt>
                <c:pt idx="5373">
                  <c:v>48.208546432268484</c:v>
                </c:pt>
                <c:pt idx="5374">
                  <c:v>48.155562272703911</c:v>
                </c:pt>
                <c:pt idx="5375">
                  <c:v>48.10264621748685</c:v>
                </c:pt>
                <c:pt idx="5376">
                  <c:v>48.049798166449428</c:v>
                </c:pt>
                <c:pt idx="5377">
                  <c:v>47.997018019589433</c:v>
                </c:pt>
                <c:pt idx="5378">
                  <c:v>47.944305677070226</c:v>
                </c:pt>
                <c:pt idx="5379">
                  <c:v>47.891661039220459</c:v>
                </c:pt>
                <c:pt idx="5380">
                  <c:v>47.839084006533746</c:v>
                </c:pt>
                <c:pt idx="5381">
                  <c:v>47.786574479668097</c:v>
                </c:pt>
                <c:pt idx="5382">
                  <c:v>47.734132359446143</c:v>
                </c:pt>
                <c:pt idx="5383">
                  <c:v>47.681757546854136</c:v>
                </c:pt>
                <c:pt idx="5384">
                  <c:v>47.629449943042445</c:v>
                </c:pt>
                <c:pt idx="5385">
                  <c:v>47.577209449324748</c:v>
                </c:pt>
                <c:pt idx="5386">
                  <c:v>47.525035967177715</c:v>
                </c:pt>
                <c:pt idx="5387">
                  <c:v>47.472929398240716</c:v>
                </c:pt>
                <c:pt idx="5388">
                  <c:v>47.420889644315892</c:v>
                </c:pt>
                <c:pt idx="5389">
                  <c:v>47.368916607367545</c:v>
                </c:pt>
                <c:pt idx="5390">
                  <c:v>47.317010189521888</c:v>
                </c:pt>
                <c:pt idx="5391">
                  <c:v>47.265170293066653</c:v>
                </c:pt>
                <c:pt idx="5392">
                  <c:v>47.213396820451067</c:v>
                </c:pt>
                <c:pt idx="5393">
                  <c:v>47.161689674285121</c:v>
                </c:pt>
                <c:pt idx="5394">
                  <c:v>47.110048757339854</c:v>
                </c:pt>
                <c:pt idx="5395">
                  <c:v>47.058473972546444</c:v>
                </c:pt>
                <c:pt idx="5396">
                  <c:v>47.006965222996399</c:v>
                </c:pt>
                <c:pt idx="5397">
                  <c:v>46.955522411941175</c:v>
                </c:pt>
                <c:pt idx="5398">
                  <c:v>46.904145442791396</c:v>
                </c:pt>
                <c:pt idx="5399">
                  <c:v>46.85283421911744</c:v>
                </c:pt>
                <c:pt idx="5400">
                  <c:v>46.801588644648177</c:v>
                </c:pt>
                <c:pt idx="5401">
                  <c:v>46.750408623271646</c:v>
                </c:pt>
                <c:pt idx="5402">
                  <c:v>46.699294059033797</c:v>
                </c:pt>
                <c:pt idx="5403">
                  <c:v>46.648244856139051</c:v>
                </c:pt>
                <c:pt idx="5404">
                  <c:v>46.597260918949431</c:v>
                </c:pt>
                <c:pt idx="5405">
                  <c:v>46.546342151984426</c:v>
                </c:pt>
                <c:pt idx="5406">
                  <c:v>46.495488459921191</c:v>
                </c:pt>
                <c:pt idx="5407">
                  <c:v>46.444699747593219</c:v>
                </c:pt>
                <c:pt idx="5408">
                  <c:v>46.393975919991263</c:v>
                </c:pt>
                <c:pt idx="5409">
                  <c:v>46.343316882261767</c:v>
                </c:pt>
                <c:pt idx="5410">
                  <c:v>46.292722539707796</c:v>
                </c:pt>
                <c:pt idx="5411">
                  <c:v>46.242192797788107</c:v>
                </c:pt>
                <c:pt idx="5412">
                  <c:v>46.191727562116874</c:v>
                </c:pt>
                <c:pt idx="5413">
                  <c:v>46.141326738463576</c:v>
                </c:pt>
                <c:pt idx="5414">
                  <c:v>46.090990232752539</c:v>
                </c:pt>
                <c:pt idx="5415">
                  <c:v>46.040717951063051</c:v>
                </c:pt>
                <c:pt idx="5416">
                  <c:v>45.990509799628271</c:v>
                </c:pt>
                <c:pt idx="5417">
                  <c:v>45.940365684835811</c:v>
                </c:pt>
                <c:pt idx="5418">
                  <c:v>45.890285513227127</c:v>
                </c:pt>
                <c:pt idx="5419">
                  <c:v>45.840269191497022</c:v>
                </c:pt>
                <c:pt idx="5420">
                  <c:v>45.790316626493876</c:v>
                </c:pt>
                <c:pt idx="5421">
                  <c:v>45.740427725218424</c:v>
                </c:pt>
                <c:pt idx="5422">
                  <c:v>45.690602394824921</c:v>
                </c:pt>
                <c:pt idx="5423">
                  <c:v>45.640840542619308</c:v>
                </c:pt>
                <c:pt idx="5424">
                  <c:v>45.591142076060201</c:v>
                </c:pt>
                <c:pt idx="5425">
                  <c:v>45.541506902757803</c:v>
                </c:pt>
                <c:pt idx="5426">
                  <c:v>45.491934930473839</c:v>
                </c:pt>
                <c:pt idx="5427">
                  <c:v>45.442426067121474</c:v>
                </c:pt>
                <c:pt idx="5428">
                  <c:v>45.392980220765111</c:v>
                </c:pt>
                <c:pt idx="5429">
                  <c:v>45.343597299619439</c:v>
                </c:pt>
                <c:pt idx="5430">
                  <c:v>45.294277212050211</c:v>
                </c:pt>
                <c:pt idx="5431">
                  <c:v>45.245019866572768</c:v>
                </c:pt>
                <c:pt idx="5432">
                  <c:v>45.195825171852711</c:v>
                </c:pt>
                <c:pt idx="5433">
                  <c:v>45.146693036705578</c:v>
                </c:pt>
                <c:pt idx="5434">
                  <c:v>45.097623370095576</c:v>
                </c:pt>
                <c:pt idx="5435">
                  <c:v>45.048616081136892</c:v>
                </c:pt>
                <c:pt idx="5436">
                  <c:v>44.999671079091854</c:v>
                </c:pt>
                <c:pt idx="5437">
                  <c:v>44.950788273371842</c:v>
                </c:pt>
                <c:pt idx="5438">
                  <c:v>44.901967573536062</c:v>
                </c:pt>
                <c:pt idx="5439">
                  <c:v>44.853208889292368</c:v>
                </c:pt>
                <c:pt idx="5440">
                  <c:v>44.804512130495965</c:v>
                </c:pt>
                <c:pt idx="5441">
                  <c:v>44.755877207149446</c:v>
                </c:pt>
                <c:pt idx="5442">
                  <c:v>44.707304029403048</c:v>
                </c:pt>
                <c:pt idx="5443">
                  <c:v>44.658792507553549</c:v>
                </c:pt>
                <c:pt idx="5444">
                  <c:v>44.610342552044997</c:v>
                </c:pt>
                <c:pt idx="5445">
                  <c:v>44.561954073467049</c:v>
                </c:pt>
                <c:pt idx="5446">
                  <c:v>44.513626982556396</c:v>
                </c:pt>
                <c:pt idx="5447">
                  <c:v>44.465361190194933</c:v>
                </c:pt>
                <c:pt idx="5448">
                  <c:v>44.41715660741049</c:v>
                </c:pt>
                <c:pt idx="5449">
                  <c:v>44.369013145376456</c:v>
                </c:pt>
                <c:pt idx="5450">
                  <c:v>44.320930715410817</c:v>
                </c:pt>
                <c:pt idx="5451">
                  <c:v>44.272909228976914</c:v>
                </c:pt>
                <c:pt idx="5452">
                  <c:v>44.224948597682307</c:v>
                </c:pt>
                <c:pt idx="5453">
                  <c:v>44.17704873327898</c:v>
                </c:pt>
                <c:pt idx="5454">
                  <c:v>44.129209547663201</c:v>
                </c:pt>
                <c:pt idx="5455">
                  <c:v>44.081430952874655</c:v>
                </c:pt>
                <c:pt idx="5456">
                  <c:v>44.03371286109676</c:v>
                </c:pt>
                <c:pt idx="5457">
                  <c:v>43.986055184656244</c:v>
                </c:pt>
                <c:pt idx="5458">
                  <c:v>43.938457836022685</c:v>
                </c:pt>
                <c:pt idx="5459">
                  <c:v>43.890920727808535</c:v>
                </c:pt>
                <c:pt idx="5460">
                  <c:v>43.843443772768744</c:v>
                </c:pt>
                <c:pt idx="5461">
                  <c:v>43.796026883800465</c:v>
                </c:pt>
                <c:pt idx="5462">
                  <c:v>43.748669973942796</c:v>
                </c:pt>
                <c:pt idx="5463">
                  <c:v>43.701372956376581</c:v>
                </c:pt>
                <c:pt idx="5464">
                  <c:v>43.654135744424167</c:v>
                </c:pt>
                <c:pt idx="5465">
                  <c:v>43.606958251548967</c:v>
                </c:pt>
                <c:pt idx="5466">
                  <c:v>43.559840391355642</c:v>
                </c:pt>
                <c:pt idx="5467">
                  <c:v>43.512782077589215</c:v>
                </c:pt>
                <c:pt idx="5468">
                  <c:v>43.46578322413535</c:v>
                </c:pt>
                <c:pt idx="5469">
                  <c:v>43.418843745019785</c:v>
                </c:pt>
                <c:pt idx="5470">
                  <c:v>43.371963554408367</c:v>
                </c:pt>
                <c:pt idx="5471">
                  <c:v>43.325142566606452</c:v>
                </c:pt>
                <c:pt idx="5472">
                  <c:v>43.278380696058917</c:v>
                </c:pt>
                <c:pt idx="5473">
                  <c:v>43.231677857349617</c:v>
                </c:pt>
                <c:pt idx="5474">
                  <c:v>43.185033965201733</c:v>
                </c:pt>
                <c:pt idx="5475">
                  <c:v>43.13844893447682</c:v>
                </c:pt>
                <c:pt idx="5476">
                  <c:v>43.091922680174775</c:v>
                </c:pt>
                <c:pt idx="5477">
                  <c:v>43.045455117433882</c:v>
                </c:pt>
                <c:pt idx="5478">
                  <c:v>42.999046161530295</c:v>
                </c:pt>
                <c:pt idx="5479">
                  <c:v>42.95269572787798</c:v>
                </c:pt>
                <c:pt idx="5480">
                  <c:v>42.906403732027933</c:v>
                </c:pt>
                <c:pt idx="5481">
                  <c:v>42.860170089668657</c:v>
                </c:pt>
                <c:pt idx="5482">
                  <c:v>42.813994716625558</c:v>
                </c:pt>
                <c:pt idx="5483">
                  <c:v>42.767877528860645</c:v>
                </c:pt>
                <c:pt idx="5484">
                  <c:v>42.721818442472362</c:v>
                </c:pt>
                <c:pt idx="5485">
                  <c:v>42.675817373695274</c:v>
                </c:pt>
                <c:pt idx="5486">
                  <c:v>42.629874238900086</c:v>
                </c:pt>
                <c:pt idx="5487">
                  <c:v>42.583988954593075</c:v>
                </c:pt>
                <c:pt idx="5488">
                  <c:v>42.538161437416001</c:v>
                </c:pt>
                <c:pt idx="5489">
                  <c:v>42.492391604145745</c:v>
                </c:pt>
                <c:pt idx="5490">
                  <c:v>42.446679371694259</c:v>
                </c:pt>
                <c:pt idx="5491">
                  <c:v>42.401024657108309</c:v>
                </c:pt>
                <c:pt idx="5492">
                  <c:v>42.355427377569036</c:v>
                </c:pt>
                <c:pt idx="5493">
                  <c:v>42.309887450391628</c:v>
                </c:pt>
                <c:pt idx="5494">
                  <c:v>42.264404793025605</c:v>
                </c:pt>
                <c:pt idx="5495">
                  <c:v>42.218979323054064</c:v>
                </c:pt>
                <c:pt idx="5496">
                  <c:v>42.1736109581935</c:v>
                </c:pt>
                <c:pt idx="5497">
                  <c:v>42.128299616293958</c:v>
                </c:pt>
                <c:pt idx="5498">
                  <c:v>42.083045215338295</c:v>
                </c:pt>
                <c:pt idx="5499">
                  <c:v>42.037847673442371</c:v>
                </c:pt>
                <c:pt idx="5500">
                  <c:v>41.992706908854494</c:v>
                </c:pt>
                <c:pt idx="5501">
                  <c:v>41.947622839955102</c:v>
                </c:pt>
                <c:pt idx="5502">
                  <c:v>41.90259538525688</c:v>
                </c:pt>
                <c:pt idx="5503">
                  <c:v>41.857624463404456</c:v>
                </c:pt>
                <c:pt idx="5504">
                  <c:v>41.81270999317416</c:v>
                </c:pt>
                <c:pt idx="5505">
                  <c:v>41.767851893473171</c:v>
                </c:pt>
                <c:pt idx="5506">
                  <c:v>41.723050083340254</c:v>
                </c:pt>
                <c:pt idx="5507">
                  <c:v>41.678304481944949</c:v>
                </c:pt>
                <c:pt idx="5508">
                  <c:v>41.633615008587313</c:v>
                </c:pt>
                <c:pt idx="5509">
                  <c:v>41.58898158269804</c:v>
                </c:pt>
                <c:pt idx="5510">
                  <c:v>41.544404123838142</c:v>
                </c:pt>
                <c:pt idx="5511">
                  <c:v>41.499882551698079</c:v>
                </c:pt>
                <c:pt idx="5512">
                  <c:v>41.455416786098645</c:v>
                </c:pt>
                <c:pt idx="5513">
                  <c:v>41.411006746989443</c:v>
                </c:pt>
                <c:pt idx="5514">
                  <c:v>41.366652354450032</c:v>
                </c:pt>
                <c:pt idx="5515">
                  <c:v>41.32235352868846</c:v>
                </c:pt>
                <c:pt idx="5516">
                  <c:v>41.278110190042021</c:v>
                </c:pt>
                <c:pt idx="5517">
                  <c:v>41.233922258976193</c:v>
                </c:pt>
                <c:pt idx="5518">
                  <c:v>41.189789656085054</c:v>
                </c:pt>
                <c:pt idx="5519">
                  <c:v>41.145712302090487</c:v>
                </c:pt>
                <c:pt idx="5520">
                  <c:v>41.101690117842537</c:v>
                </c:pt>
                <c:pt idx="5521">
                  <c:v>41.05772302431884</c:v>
                </c:pt>
                <c:pt idx="5522">
                  <c:v>41.013810942624353</c:v>
                </c:pt>
                <c:pt idx="5523">
                  <c:v>40.969953793991351</c:v>
                </c:pt>
                <c:pt idx="5524">
                  <c:v>40.926151499778832</c:v>
                </c:pt>
                <c:pt idx="5525">
                  <c:v>40.88240398147277</c:v>
                </c:pt>
                <c:pt idx="5526">
                  <c:v>40.838711160685506</c:v>
                </c:pt>
                <c:pt idx="5527">
                  <c:v>40.795072959155881</c:v>
                </c:pt>
                <c:pt idx="5528">
                  <c:v>40.751489298748247</c:v>
                </c:pt>
                <c:pt idx="5529">
                  <c:v>40.707960101453594</c:v>
                </c:pt>
                <c:pt idx="5530">
                  <c:v>40.664485289387805</c:v>
                </c:pt>
                <c:pt idx="5531">
                  <c:v>40.621064784792445</c:v>
                </c:pt>
                <c:pt idx="5532">
                  <c:v>40.577698510034345</c:v>
                </c:pt>
                <c:pt idx="5533">
                  <c:v>40.534386387604997</c:v>
                </c:pt>
                <c:pt idx="5534">
                  <c:v>40.491128340120646</c:v>
                </c:pt>
                <c:pt idx="5535">
                  <c:v>40.447924290322234</c:v>
                </c:pt>
                <c:pt idx="5536">
                  <c:v>40.404774161074926</c:v>
                </c:pt>
                <c:pt idx="5537">
                  <c:v>40.361677875367477</c:v>
                </c:pt>
                <c:pt idx="5538">
                  <c:v>40.318635356313195</c:v>
                </c:pt>
                <c:pt idx="5539">
                  <c:v>40.275646527148275</c:v>
                </c:pt>
                <c:pt idx="5540">
                  <c:v>40.232711311232762</c:v>
                </c:pt>
                <c:pt idx="5541">
                  <c:v>40.189829632049758</c:v>
                </c:pt>
                <c:pt idx="5542">
                  <c:v>40.147001413204997</c:v>
                </c:pt>
                <c:pt idx="5543">
                  <c:v>40.104226578427443</c:v>
                </c:pt>
                <c:pt idx="5544">
                  <c:v>40.06150505156829</c:v>
                </c:pt>
                <c:pt idx="5545">
                  <c:v>40.018836756600791</c:v>
                </c:pt>
                <c:pt idx="5546">
                  <c:v>39.976221617620553</c:v>
                </c:pt>
                <c:pt idx="5547">
                  <c:v>39.933659558844994</c:v>
                </c:pt>
                <c:pt idx="5548">
                  <c:v>39.891150504613144</c:v>
                </c:pt>
                <c:pt idx="5549">
                  <c:v>39.848694379385151</c:v>
                </c:pt>
                <c:pt idx="5550">
                  <c:v>39.806291107742886</c:v>
                </c:pt>
                <c:pt idx="5551">
                  <c:v>39.763940614388929</c:v>
                </c:pt>
                <c:pt idx="5552">
                  <c:v>39.721642824146322</c:v>
                </c:pt>
                <c:pt idx="5553">
                  <c:v>39.679397661959101</c:v>
                </c:pt>
                <c:pt idx="5554">
                  <c:v>39.637205052891396</c:v>
                </c:pt>
                <c:pt idx="5555">
                  <c:v>39.595064922127726</c:v>
                </c:pt>
                <c:pt idx="5556">
                  <c:v>39.552977194971959</c:v>
                </c:pt>
                <c:pt idx="5557">
                  <c:v>39.510941796848279</c:v>
                </c:pt>
                <c:pt idx="5558">
                  <c:v>39.468958653299872</c:v>
                </c:pt>
                <c:pt idx="5559">
                  <c:v>39.427027689989394</c:v>
                </c:pt>
                <c:pt idx="5560">
                  <c:v>39.385148832698576</c:v>
                </c:pt>
                <c:pt idx="5561">
                  <c:v>39.343322007327956</c:v>
                </c:pt>
                <c:pt idx="5562">
                  <c:v>39.301547139896542</c:v>
                </c:pt>
                <c:pt idx="5563">
                  <c:v>39.259824156542123</c:v>
                </c:pt>
                <c:pt idx="5564">
                  <c:v>39.218152983520248</c:v>
                </c:pt>
                <c:pt idx="5565">
                  <c:v>39.176533547204649</c:v>
                </c:pt>
                <c:pt idx="5566">
                  <c:v>39.134965774086957</c:v>
                </c:pt>
                <c:pt idx="5567">
                  <c:v>39.093449590776196</c:v>
                </c:pt>
                <c:pt idx="5568">
                  <c:v>39.051984923998994</c:v>
                </c:pt>
                <c:pt idx="5569">
                  <c:v>39.010571700598675</c:v>
                </c:pt>
                <c:pt idx="5570">
                  <c:v>38.969209847536149</c:v>
                </c:pt>
                <c:pt idx="5571">
                  <c:v>38.927899291888636</c:v>
                </c:pt>
                <c:pt idx="5572">
                  <c:v>38.886639960849855</c:v>
                </c:pt>
                <c:pt idx="5573">
                  <c:v>38.845431781730142</c:v>
                </c:pt>
                <c:pt idx="5574">
                  <c:v>38.804274681955725</c:v>
                </c:pt>
                <c:pt idx="5575">
                  <c:v>38.763168589068684</c:v>
                </c:pt>
                <c:pt idx="5576">
                  <c:v>38.722113430727276</c:v>
                </c:pt>
                <c:pt idx="5577">
                  <c:v>38.681109134704556</c:v>
                </c:pt>
                <c:pt idx="5578">
                  <c:v>38.64015562888936</c:v>
                </c:pt>
                <c:pt idx="5579">
                  <c:v>38.599252841285498</c:v>
                </c:pt>
                <c:pt idx="5580">
                  <c:v>38.558400700011738</c:v>
                </c:pt>
                <c:pt idx="5581">
                  <c:v>38.517599133301374</c:v>
                </c:pt>
                <c:pt idx="5582">
                  <c:v>38.476848069502374</c:v>
                </c:pt>
                <c:pt idx="5583">
                  <c:v>38.436147437076777</c:v>
                </c:pt>
                <c:pt idx="5584">
                  <c:v>38.395497164600798</c:v>
                </c:pt>
                <c:pt idx="5585">
                  <c:v>38.354897180764546</c:v>
                </c:pt>
                <c:pt idx="5586">
                  <c:v>38.314347414371859</c:v>
                </c:pt>
                <c:pt idx="5587">
                  <c:v>38.273847794339979</c:v>
                </c:pt>
                <c:pt idx="5588">
                  <c:v>38.233398249699349</c:v>
                </c:pt>
                <c:pt idx="5589">
                  <c:v>38.192998709593461</c:v>
                </c:pt>
                <c:pt idx="5590">
                  <c:v>38.152649103278854</c:v>
                </c:pt>
                <c:pt idx="5591">
                  <c:v>38.112349360124661</c:v>
                </c:pt>
                <c:pt idx="5592">
                  <c:v>38.072099409612207</c:v>
                </c:pt>
                <c:pt idx="5593">
                  <c:v>38.031899181335824</c:v>
                </c:pt>
                <c:pt idx="5594">
                  <c:v>37.99174860500105</c:v>
                </c:pt>
                <c:pt idx="5595">
                  <c:v>37.951647610425795</c:v>
                </c:pt>
                <c:pt idx="5596">
                  <c:v>37.911596127539596</c:v>
                </c:pt>
                <c:pt idx="5597">
                  <c:v>37.871594086383247</c:v>
                </c:pt>
                <c:pt idx="5598">
                  <c:v>37.83164141710914</c:v>
                </c:pt>
                <c:pt idx="5599">
                  <c:v>37.791738049980545</c:v>
                </c:pt>
                <c:pt idx="5600">
                  <c:v>37.751883915371621</c:v>
                </c:pt>
                <c:pt idx="5601">
                  <c:v>37.712078943767331</c:v>
                </c:pt>
                <c:pt idx="5602">
                  <c:v>37.672323065762946</c:v>
                </c:pt>
                <c:pt idx="5603">
                  <c:v>37.632616212064363</c:v>
                </c:pt>
                <c:pt idx="5604">
                  <c:v>37.592958313487209</c:v>
                </c:pt>
                <c:pt idx="5605">
                  <c:v>37.553349300957137</c:v>
                </c:pt>
                <c:pt idx="5606">
                  <c:v>37.51378910550978</c:v>
                </c:pt>
                <c:pt idx="5607">
                  <c:v>37.474277658289971</c:v>
                </c:pt>
                <c:pt idx="5608">
                  <c:v>37.434814890552076</c:v>
                </c:pt>
                <c:pt idx="5609">
                  <c:v>37.395400733659514</c:v>
                </c:pt>
                <c:pt idx="5610">
                  <c:v>37.356035119084545</c:v>
                </c:pt>
                <c:pt idx="5611">
                  <c:v>37.31671797840837</c:v>
                </c:pt>
                <c:pt idx="5612">
                  <c:v>37.277449243320604</c:v>
                </c:pt>
                <c:pt idx="5613">
                  <c:v>37.238228845619453</c:v>
                </c:pt>
                <c:pt idx="5614">
                  <c:v>37.199056717210986</c:v>
                </c:pt>
                <c:pt idx="5615">
                  <c:v>37.159932790109607</c:v>
                </c:pt>
                <c:pt idx="5616">
                  <c:v>37.120856996437212</c:v>
                </c:pt>
                <c:pt idx="5617">
                  <c:v>37.081829268423313</c:v>
                </c:pt>
                <c:pt idx="5618">
                  <c:v>37.042849538405164</c:v>
                </c:pt>
                <c:pt idx="5619">
                  <c:v>37.003917738827013</c:v>
                </c:pt>
                <c:pt idx="5620">
                  <c:v>36.965033802240072</c:v>
                </c:pt>
                <c:pt idx="5621">
                  <c:v>36.926197661302524</c:v>
                </c:pt>
                <c:pt idx="5622">
                  <c:v>36.88740924877937</c:v>
                </c:pt>
                <c:pt idx="5623">
                  <c:v>36.848668497541652</c:v>
                </c:pt>
                <c:pt idx="5624">
                  <c:v>36.809975340567263</c:v>
                </c:pt>
                <c:pt idx="5625">
                  <c:v>36.771329710939582</c:v>
                </c:pt>
                <c:pt idx="5626">
                  <c:v>36.732731541848352</c:v>
                </c:pt>
                <c:pt idx="5627">
                  <c:v>36.694180766589092</c:v>
                </c:pt>
                <c:pt idx="5628">
                  <c:v>36.655677318562454</c:v>
                </c:pt>
                <c:pt idx="5629">
                  <c:v>36.617221131274647</c:v>
                </c:pt>
                <c:pt idx="5630">
                  <c:v>36.578812138337412</c:v>
                </c:pt>
                <c:pt idx="5631">
                  <c:v>36.540450273466796</c:v>
                </c:pt>
                <c:pt idx="5632">
                  <c:v>36.502135470484163</c:v>
                </c:pt>
                <c:pt idx="5633">
                  <c:v>36.463867663315241</c:v>
                </c:pt>
                <c:pt idx="5634">
                  <c:v>36.425646785990395</c:v>
                </c:pt>
                <c:pt idx="5635">
                  <c:v>36.387472772644053</c:v>
                </c:pt>
                <c:pt idx="5636">
                  <c:v>36.349345557514859</c:v>
                </c:pt>
                <c:pt idx="5637">
                  <c:v>36.311265074945119</c:v>
                </c:pt>
                <c:pt idx="5638">
                  <c:v>36.273231259381255</c:v>
                </c:pt>
                <c:pt idx="5639">
                  <c:v>36.235244045372646</c:v>
                </c:pt>
                <c:pt idx="5640">
                  <c:v>36.197303367572481</c:v>
                </c:pt>
                <c:pt idx="5641">
                  <c:v>36.159409160736928</c:v>
                </c:pt>
                <c:pt idx="5642">
                  <c:v>36.121561359725064</c:v>
                </c:pt>
                <c:pt idx="5643">
                  <c:v>36.083759899498965</c:v>
                </c:pt>
                <c:pt idx="5644">
                  <c:v>36.046004715123054</c:v>
                </c:pt>
                <c:pt idx="5645">
                  <c:v>36.008295741764393</c:v>
                </c:pt>
                <c:pt idx="5646">
                  <c:v>35.970632914692246</c:v>
                </c:pt>
                <c:pt idx="5647">
                  <c:v>35.933016169278041</c:v>
                </c:pt>
                <c:pt idx="5648">
                  <c:v>35.895445440994848</c:v>
                </c:pt>
                <c:pt idx="5649">
                  <c:v>35.857920665417538</c:v>
                </c:pt>
                <c:pt idx="5650">
                  <c:v>35.820441778222914</c:v>
                </c:pt>
                <c:pt idx="5651">
                  <c:v>35.78300871518865</c:v>
                </c:pt>
                <c:pt idx="5652">
                  <c:v>35.745621412193756</c:v>
                </c:pt>
                <c:pt idx="5653">
                  <c:v>35.708279805218297</c:v>
                </c:pt>
                <c:pt idx="5654">
                  <c:v>35.670983830343246</c:v>
                </c:pt>
                <c:pt idx="5655">
                  <c:v>35.633733423749966</c:v>
                </c:pt>
                <c:pt idx="5656">
                  <c:v>35.596528521720693</c:v>
                </c:pt>
                <c:pt idx="5657">
                  <c:v>35.559369060637565</c:v>
                </c:pt>
                <c:pt idx="5658">
                  <c:v>35.522254976983213</c:v>
                </c:pt>
                <c:pt idx="5659">
                  <c:v>35.485186207339829</c:v>
                </c:pt>
                <c:pt idx="5660">
                  <c:v>35.448162688389687</c:v>
                </c:pt>
                <c:pt idx="5661">
                  <c:v>35.41118435691444</c:v>
                </c:pt>
                <c:pt idx="5662">
                  <c:v>35.374251149795569</c:v>
                </c:pt>
                <c:pt idx="5663">
                  <c:v>35.337363004013284</c:v>
                </c:pt>
                <c:pt idx="5664">
                  <c:v>35.300519856647327</c:v>
                </c:pt>
                <c:pt idx="5665">
                  <c:v>35.263721644876071</c:v>
                </c:pt>
                <c:pt idx="5666">
                  <c:v>35.226968305976612</c:v>
                </c:pt>
                <c:pt idx="5667">
                  <c:v>35.190259777324819</c:v>
                </c:pt>
                <c:pt idx="5668">
                  <c:v>35.153595996394813</c:v>
                </c:pt>
                <c:pt idx="5669">
                  <c:v>35.116976900758971</c:v>
                </c:pt>
                <c:pt idx="5670">
                  <c:v>35.080402428087574</c:v>
                </c:pt>
                <c:pt idx="5671">
                  <c:v>35.043872516149165</c:v>
                </c:pt>
                <c:pt idx="5672">
                  <c:v>35.007387102809545</c:v>
                </c:pt>
                <c:pt idx="5673">
                  <c:v>34.970946126032324</c:v>
                </c:pt>
                <c:pt idx="5674">
                  <c:v>34.934549523878346</c:v>
                </c:pt>
                <c:pt idx="5675">
                  <c:v>34.898197234505844</c:v>
                </c:pt>
                <c:pt idx="5676">
                  <c:v>34.861889196169734</c:v>
                </c:pt>
                <c:pt idx="5677">
                  <c:v>34.825625347222164</c:v>
                </c:pt>
                <c:pt idx="5678">
                  <c:v>34.789405626111666</c:v>
                </c:pt>
                <c:pt idx="5679">
                  <c:v>34.753229971383419</c:v>
                </c:pt>
                <c:pt idx="5680">
                  <c:v>34.717098321679153</c:v>
                </c:pt>
                <c:pt idx="5681">
                  <c:v>34.681010615736369</c:v>
                </c:pt>
                <c:pt idx="5682">
                  <c:v>34.644966792388956</c:v>
                </c:pt>
                <c:pt idx="5683">
                  <c:v>34.608966790566335</c:v>
                </c:pt>
                <c:pt idx="5684">
                  <c:v>34.573010549293954</c:v>
                </c:pt>
                <c:pt idx="5685">
                  <c:v>34.537098007692464</c:v>
                </c:pt>
                <c:pt idx="5686">
                  <c:v>34.501229104978052</c:v>
                </c:pt>
                <c:pt idx="5687">
                  <c:v>34.465403780462047</c:v>
                </c:pt>
                <c:pt idx="5688">
                  <c:v>34.429621973550624</c:v>
                </c:pt>
                <c:pt idx="5689">
                  <c:v>34.393883623745147</c:v>
                </c:pt>
                <c:pt idx="5690">
                  <c:v>34.358188670641354</c:v>
                </c:pt>
                <c:pt idx="5691">
                  <c:v>34.322537053929842</c:v>
                </c:pt>
                <c:pt idx="5692">
                  <c:v>34.286928713395127</c:v>
                </c:pt>
                <c:pt idx="5693">
                  <c:v>34.251363588916149</c:v>
                </c:pt>
                <c:pt idx="5694">
                  <c:v>34.215841620466094</c:v>
                </c:pt>
                <c:pt idx="5695">
                  <c:v>34.180362748111563</c:v>
                </c:pt>
                <c:pt idx="5696">
                  <c:v>34.144926912013204</c:v>
                </c:pt>
                <c:pt idx="5697">
                  <c:v>34.109534052425083</c:v>
                </c:pt>
                <c:pt idx="5698">
                  <c:v>34.074184109694656</c:v>
                </c:pt>
                <c:pt idx="5699">
                  <c:v>34.038877024262618</c:v>
                </c:pt>
                <c:pt idx="5700">
                  <c:v>34.003612736662717</c:v>
                </c:pt>
                <c:pt idx="5701">
                  <c:v>33.968391187521519</c:v>
                </c:pt>
                <c:pt idx="5702">
                  <c:v>33.933212317558414</c:v>
                </c:pt>
                <c:pt idx="5703">
                  <c:v>33.898076067585102</c:v>
                </c:pt>
                <c:pt idx="5704">
                  <c:v>33.86298237850626</c:v>
                </c:pt>
                <c:pt idx="5705">
                  <c:v>33.827931191318285</c:v>
                </c:pt>
                <c:pt idx="5706">
                  <c:v>33.79292244710993</c:v>
                </c:pt>
                <c:pt idx="5707">
                  <c:v>33.757956087061544</c:v>
                </c:pt>
                <c:pt idx="5708">
                  <c:v>33.72303205244588</c:v>
                </c:pt>
                <c:pt idx="5709">
                  <c:v>33.688150284626566</c:v>
                </c:pt>
                <c:pt idx="5710">
                  <c:v>33.653310725059278</c:v>
                </c:pt>
                <c:pt idx="5711">
                  <c:v>33.618513315290492</c:v>
                </c:pt>
                <c:pt idx="5712">
                  <c:v>33.583757996958283</c:v>
                </c:pt>
                <c:pt idx="5713">
                  <c:v>33.549044711791417</c:v>
                </c:pt>
                <c:pt idx="5714">
                  <c:v>33.51437340160949</c:v>
                </c:pt>
                <c:pt idx="5715">
                  <c:v>33.479744008322946</c:v>
                </c:pt>
                <c:pt idx="5716">
                  <c:v>33.445156473932457</c:v>
                </c:pt>
                <c:pt idx="5717">
                  <c:v>33.4106107405293</c:v>
                </c:pt>
                <c:pt idx="5718">
                  <c:v>33.376106750294625</c:v>
                </c:pt>
                <c:pt idx="5719">
                  <c:v>33.341644445500087</c:v>
                </c:pt>
                <c:pt idx="5720">
                  <c:v>33.307223768506951</c:v>
                </c:pt>
                <c:pt idx="5721">
                  <c:v>33.272844661765994</c:v>
                </c:pt>
                <c:pt idx="5722">
                  <c:v>33.238507067817991</c:v>
                </c:pt>
                <c:pt idx="5723">
                  <c:v>33.204210929292884</c:v>
                </c:pt>
                <c:pt idx="5724">
                  <c:v>33.169956188909879</c:v>
                </c:pt>
                <c:pt idx="5725">
                  <c:v>33.135742789477213</c:v>
                </c:pt>
                <c:pt idx="5726">
                  <c:v>33.101570673892269</c:v>
                </c:pt>
                <c:pt idx="5727">
                  <c:v>33.067439785141325</c:v>
                </c:pt>
                <c:pt idx="5728">
                  <c:v>33.033350066298951</c:v>
                </c:pt>
                <c:pt idx="5729">
                  <c:v>32.999301460528308</c:v>
                </c:pt>
                <c:pt idx="5730">
                  <c:v>32.965293911081112</c:v>
                </c:pt>
                <c:pt idx="5731">
                  <c:v>32.931327361297001</c:v>
                </c:pt>
                <c:pt idx="5732">
                  <c:v>32.897401754603891</c:v>
                </c:pt>
                <c:pt idx="5733">
                  <c:v>32.863517034517479</c:v>
                </c:pt>
                <c:pt idx="5734">
                  <c:v>32.829673144640907</c:v>
                </c:pt>
                <c:pt idx="5735">
                  <c:v>32.795870028665412</c:v>
                </c:pt>
                <c:pt idx="5736">
                  <c:v>32.7621076303693</c:v>
                </c:pt>
                <c:pt idx="5737">
                  <c:v>32.728385893618089</c:v>
                </c:pt>
                <c:pt idx="5738">
                  <c:v>32.69470476236485</c:v>
                </c:pt>
                <c:pt idx="5739">
                  <c:v>32.661064180649191</c:v>
                </c:pt>
                <c:pt idx="5740">
                  <c:v>32.627464092597876</c:v>
                </c:pt>
                <c:pt idx="5741">
                  <c:v>32.593904442424012</c:v>
                </c:pt>
                <c:pt idx="5742">
                  <c:v>32.560385174427452</c:v>
                </c:pt>
                <c:pt idx="5743">
                  <c:v>32.526906232994449</c:v>
                </c:pt>
                <c:pt idx="5744">
                  <c:v>32.493467562597218</c:v>
                </c:pt>
                <c:pt idx="5745">
                  <c:v>32.460069107794503</c:v>
                </c:pt>
                <c:pt idx="5746">
                  <c:v>32.426710813230564</c:v>
                </c:pt>
                <c:pt idx="5747">
                  <c:v>32.393392623635719</c:v>
                </c:pt>
                <c:pt idx="5748">
                  <c:v>32.360114483825626</c:v>
                </c:pt>
                <c:pt idx="5749">
                  <c:v>32.326876338701744</c:v>
                </c:pt>
                <c:pt idx="5750">
                  <c:v>32.293678133250658</c:v>
                </c:pt>
                <c:pt idx="5751">
                  <c:v>32.260519812544317</c:v>
                </c:pt>
                <c:pt idx="5752">
                  <c:v>32.227401321739535</c:v>
                </c:pt>
                <c:pt idx="5753">
                  <c:v>32.19432260607821</c:v>
                </c:pt>
                <c:pt idx="5754">
                  <c:v>32.161283610886706</c:v>
                </c:pt>
                <c:pt idx="5755">
                  <c:v>32.128284281576427</c:v>
                </c:pt>
                <c:pt idx="5756">
                  <c:v>32.095324563642897</c:v>
                </c:pt>
                <c:pt idx="5757">
                  <c:v>32.062404402666019</c:v>
                </c:pt>
                <c:pt idx="5758">
                  <c:v>32.029523744310062</c:v>
                </c:pt>
                <c:pt idx="5759">
                  <c:v>31.996682534322954</c:v>
                </c:pt>
                <c:pt idx="5760">
                  <c:v>31.963880718537027</c:v>
                </c:pt>
                <c:pt idx="5761">
                  <c:v>31.931118242867733</c:v>
                </c:pt>
                <c:pt idx="5762">
                  <c:v>31.89839505331463</c:v>
                </c:pt>
                <c:pt idx="5763">
                  <c:v>31.865711095960414</c:v>
                </c:pt>
                <c:pt idx="5764">
                  <c:v>31.833066316971387</c:v>
                </c:pt>
                <c:pt idx="5765">
                  <c:v>31.80046066259667</c:v>
                </c:pt>
                <c:pt idx="5766">
                  <c:v>31.767894079168723</c:v>
                </c:pt>
                <c:pt idx="5767">
                  <c:v>31.735366513102626</c:v>
                </c:pt>
                <c:pt idx="5768">
                  <c:v>31.702877910896383</c:v>
                </c:pt>
                <c:pt idx="5769">
                  <c:v>31.670428219130496</c:v>
                </c:pt>
                <c:pt idx="5770">
                  <c:v>31.638017384467869</c:v>
                </c:pt>
                <c:pt idx="5771">
                  <c:v>31.605645353653962</c:v>
                </c:pt>
                <c:pt idx="5772">
                  <c:v>31.573312073516156</c:v>
                </c:pt>
                <c:pt idx="5773">
                  <c:v>31.541017490963952</c:v>
                </c:pt>
                <c:pt idx="5774">
                  <c:v>31.508761552988716</c:v>
                </c:pt>
                <c:pt idx="5775">
                  <c:v>31.476544206663675</c:v>
                </c:pt>
                <c:pt idx="5776">
                  <c:v>31.444365399143543</c:v>
                </c:pt>
                <c:pt idx="5777">
                  <c:v>31.412225077664434</c:v>
                </c:pt>
                <c:pt idx="5778">
                  <c:v>31.380123189544062</c:v>
                </c:pt>
                <c:pt idx="5779">
                  <c:v>31.34805968218102</c:v>
                </c:pt>
                <c:pt idx="5780">
                  <c:v>31.316034503055256</c:v>
                </c:pt>
                <c:pt idx="5781">
                  <c:v>31.284047599727234</c:v>
                </c:pt>
                <c:pt idx="5782">
                  <c:v>31.252098919838755</c:v>
                </c:pt>
                <c:pt idx="5783">
                  <c:v>31.220188411111671</c:v>
                </c:pt>
                <c:pt idx="5784">
                  <c:v>31.188316021348729</c:v>
                </c:pt>
                <c:pt idx="5785">
                  <c:v>31.156481698432824</c:v>
                </c:pt>
                <c:pt idx="5786">
                  <c:v>31.124685390327183</c:v>
                </c:pt>
                <c:pt idx="5787">
                  <c:v>31.092927045075086</c:v>
                </c:pt>
                <c:pt idx="5788">
                  <c:v>31.061206610799822</c:v>
                </c:pt>
                <c:pt idx="5789">
                  <c:v>31.029524035704299</c:v>
                </c:pt>
                <c:pt idx="5790">
                  <c:v>30.997879268071376</c:v>
                </c:pt>
                <c:pt idx="5791">
                  <c:v>30.966272256263171</c:v>
                </c:pt>
                <c:pt idx="5792">
                  <c:v>30.934702948721476</c:v>
                </c:pt>
                <c:pt idx="5793">
                  <c:v>30.903171293967155</c:v>
                </c:pt>
                <c:pt idx="5794">
                  <c:v>30.871677240600192</c:v>
                </c:pt>
                <c:pt idx="5795">
                  <c:v>30.84022073729982</c:v>
                </c:pt>
                <c:pt idx="5796">
                  <c:v>30.808801732823792</c:v>
                </c:pt>
                <c:pt idx="5797">
                  <c:v>30.777420176008821</c:v>
                </c:pt>
                <c:pt idx="5798">
                  <c:v>30.746076015770129</c:v>
                </c:pt>
                <c:pt idx="5799">
                  <c:v>30.714769201101429</c:v>
                </c:pt>
                <c:pt idx="5800">
                  <c:v>30.683499681074718</c:v>
                </c:pt>
                <c:pt idx="5801">
                  <c:v>30.652267404840227</c:v>
                </c:pt>
                <c:pt idx="5802">
                  <c:v>30.62107232162619</c:v>
                </c:pt>
                <c:pt idx="5803">
                  <c:v>30.589914380738797</c:v>
                </c:pt>
                <c:pt idx="5804">
                  <c:v>30.558793531562038</c:v>
                </c:pt>
                <c:pt idx="5805">
                  <c:v>30.527709723557653</c:v>
                </c:pt>
                <c:pt idx="5806">
                  <c:v>30.496662906264639</c:v>
                </c:pt>
                <c:pt idx="5807">
                  <c:v>30.465653029299702</c:v>
                </c:pt>
                <c:pt idx="5808">
                  <c:v>30.43468004235659</c:v>
                </c:pt>
                <c:pt idx="5809">
                  <c:v>30.403743895206276</c:v>
                </c:pt>
                <c:pt idx="5810">
                  <c:v>30.372844537696736</c:v>
                </c:pt>
                <c:pt idx="5811">
                  <c:v>30.341981919752751</c:v>
                </c:pt>
                <c:pt idx="5812">
                  <c:v>30.311155991375838</c:v>
                </c:pt>
                <c:pt idx="5813">
                  <c:v>30.280366702644244</c:v>
                </c:pt>
                <c:pt idx="5814">
                  <c:v>30.249614003712637</c:v>
                </c:pt>
                <c:pt idx="5815">
                  <c:v>30.218897844811885</c:v>
                </c:pt>
                <c:pt idx="5816">
                  <c:v>30.188218176249297</c:v>
                </c:pt>
                <c:pt idx="5817">
                  <c:v>30.157574948408104</c:v>
                </c:pt>
                <c:pt idx="5818">
                  <c:v>30.12696811174753</c:v>
                </c:pt>
                <c:pt idx="5819">
                  <c:v>30.09639761680269</c:v>
                </c:pt>
                <c:pt idx="5820">
                  <c:v>30.065863414184385</c:v>
                </c:pt>
                <c:pt idx="5821">
                  <c:v>30.035365454578798</c:v>
                </c:pt>
                <c:pt idx="5822">
                  <c:v>30.004903688747866</c:v>
                </c:pt>
                <c:pt idx="5823">
                  <c:v>29.974478067528597</c:v>
                </c:pt>
                <c:pt idx="5824">
                  <c:v>29.944088541833302</c:v>
                </c:pt>
                <c:pt idx="5825">
                  <c:v>29.91373506264927</c:v>
                </c:pt>
                <c:pt idx="5826">
                  <c:v>29.88341758103881</c:v>
                </c:pt>
                <c:pt idx="5827">
                  <c:v>29.853136048138989</c:v>
                </c:pt>
                <c:pt idx="5828">
                  <c:v>29.822890415161552</c:v>
                </c:pt>
                <c:pt idx="5829">
                  <c:v>29.792680633392685</c:v>
                </c:pt>
                <c:pt idx="5830">
                  <c:v>29.762506654193103</c:v>
                </c:pt>
                <c:pt idx="5831">
                  <c:v>29.732368428997958</c:v>
                </c:pt>
                <c:pt idx="5832">
                  <c:v>29.70226590931631</c:v>
                </c:pt>
                <c:pt idx="5833">
                  <c:v>29.672199046731354</c:v>
                </c:pt>
                <c:pt idx="5834">
                  <c:v>29.642167792900249</c:v>
                </c:pt>
                <c:pt idx="5835">
                  <c:v>29.612172099553884</c:v>
                </c:pt>
                <c:pt idx="5836">
                  <c:v>29.582211918496959</c:v>
                </c:pt>
                <c:pt idx="5837">
                  <c:v>29.552287201607488</c:v>
                </c:pt>
                <c:pt idx="5838">
                  <c:v>29.522397900836989</c:v>
                </c:pt>
                <c:pt idx="5839">
                  <c:v>29.492543968210377</c:v>
                </c:pt>
                <c:pt idx="5840">
                  <c:v>29.462725355825675</c:v>
                </c:pt>
                <c:pt idx="5841">
                  <c:v>29.432942015853907</c:v>
                </c:pt>
                <c:pt idx="5842">
                  <c:v>29.403193900539023</c:v>
                </c:pt>
                <c:pt idx="5843">
                  <c:v>29.373480962197743</c:v>
                </c:pt>
                <c:pt idx="5844">
                  <c:v>29.343803153219664</c:v>
                </c:pt>
                <c:pt idx="5845">
                  <c:v>29.314160426066678</c:v>
                </c:pt>
                <c:pt idx="5846">
                  <c:v>29.284552733273063</c:v>
                </c:pt>
                <c:pt idx="5847">
                  <c:v>29.254980027445807</c:v>
                </c:pt>
                <c:pt idx="5848">
                  <c:v>29.225442261263598</c:v>
                </c:pt>
                <c:pt idx="5849">
                  <c:v>29.195939387477612</c:v>
                </c:pt>
                <c:pt idx="5850">
                  <c:v>29.166471358910524</c:v>
                </c:pt>
                <c:pt idx="5851">
                  <c:v>29.137038128457192</c:v>
                </c:pt>
                <c:pt idx="5852">
                  <c:v>29.107639649084032</c:v>
                </c:pt>
                <c:pt idx="5853">
                  <c:v>29.07827587382895</c:v>
                </c:pt>
                <c:pt idx="5854">
                  <c:v>29.04894675580147</c:v>
                </c:pt>
                <c:pt idx="5855">
                  <c:v>29.019652248182297</c:v>
                </c:pt>
                <c:pt idx="5856">
                  <c:v>28.990392304223462</c:v>
                </c:pt>
                <c:pt idx="5857">
                  <c:v>28.96116687724799</c:v>
                </c:pt>
                <c:pt idx="5858">
                  <c:v>28.931975920650014</c:v>
                </c:pt>
                <c:pt idx="5859">
                  <c:v>28.902819387894283</c:v>
                </c:pt>
                <c:pt idx="5860">
                  <c:v>28.873697232516577</c:v>
                </c:pt>
                <c:pt idx="5861">
                  <c:v>28.844609408123048</c:v>
                </c:pt>
                <c:pt idx="5862">
                  <c:v>28.815555868390501</c:v>
                </c:pt>
                <c:pt idx="5863">
                  <c:v>28.786536567065884</c:v>
                </c:pt>
                <c:pt idx="5864">
                  <c:v>28.757551457966741</c:v>
                </c:pt>
                <c:pt idx="5865">
                  <c:v>28.728600494980352</c:v>
                </c:pt>
                <c:pt idx="5866">
                  <c:v>28.699683632064502</c:v>
                </c:pt>
                <c:pt idx="5867">
                  <c:v>28.670800823246335</c:v>
                </c:pt>
                <c:pt idx="5868">
                  <c:v>28.641952022623137</c:v>
                </c:pt>
                <c:pt idx="5869">
                  <c:v>28.613137184361833</c:v>
                </c:pt>
                <c:pt idx="5870">
                  <c:v>28.58435626269879</c:v>
                </c:pt>
                <c:pt idx="5871">
                  <c:v>28.555609211939693</c:v>
                </c:pt>
                <c:pt idx="5872">
                  <c:v>28.526895986459877</c:v>
                </c:pt>
                <c:pt idx="5873">
                  <c:v>28.498216540703602</c:v>
                </c:pt>
                <c:pt idx="5874">
                  <c:v>28.46957082918426</c:v>
                </c:pt>
                <c:pt idx="5875">
                  <c:v>28.440958806484137</c:v>
                </c:pt>
                <c:pt idx="5876">
                  <c:v>28.412380427254707</c:v>
                </c:pt>
                <c:pt idx="5877">
                  <c:v>28.383835646215605</c:v>
                </c:pt>
                <c:pt idx="5878">
                  <c:v>28.355324418155604</c:v>
                </c:pt>
                <c:pt idx="5879">
                  <c:v>28.326846697931664</c:v>
                </c:pt>
                <c:pt idx="5880">
                  <c:v>28.298402440469264</c:v>
                </c:pt>
                <c:pt idx="5881">
                  <c:v>28.269991600762229</c:v>
                </c:pt>
                <c:pt idx="5882">
                  <c:v>28.241614133872194</c:v>
                </c:pt>
                <c:pt idx="5883">
                  <c:v>28.213269994929149</c:v>
                </c:pt>
                <c:pt idx="5884">
                  <c:v>28.184959139131021</c:v>
                </c:pt>
                <c:pt idx="5885">
                  <c:v>28.156681521743327</c:v>
                </c:pt>
                <c:pt idx="5886">
                  <c:v>28.128437098099425</c:v>
                </c:pt>
                <c:pt idx="5887">
                  <c:v>28.100225823600194</c:v>
                </c:pt>
                <c:pt idx="5888">
                  <c:v>28.07204765371403</c:v>
                </c:pt>
                <c:pt idx="5889">
                  <c:v>28.043902543976749</c:v>
                </c:pt>
                <c:pt idx="5890">
                  <c:v>28.015790449991162</c:v>
                </c:pt>
                <c:pt idx="5891">
                  <c:v>27.987711327427562</c:v>
                </c:pt>
                <c:pt idx="5892">
                  <c:v>27.95966513202281</c:v>
                </c:pt>
                <c:pt idx="5893">
                  <c:v>27.931651819581152</c:v>
                </c:pt>
                <c:pt idx="5894">
                  <c:v>27.903671345973219</c:v>
                </c:pt>
                <c:pt idx="5895">
                  <c:v>27.875723667136629</c:v>
                </c:pt>
                <c:pt idx="5896">
                  <c:v>27.847808739075436</c:v>
                </c:pt>
                <c:pt idx="5897">
                  <c:v>27.819926517860015</c:v>
                </c:pt>
                <c:pt idx="5898">
                  <c:v>27.79207695962727</c:v>
                </c:pt>
                <c:pt idx="5899">
                  <c:v>27.76426002058038</c:v>
                </c:pt>
                <c:pt idx="5900">
                  <c:v>27.736475656988446</c:v>
                </c:pt>
                <c:pt idx="5901">
                  <c:v>27.708723825186546</c:v>
                </c:pt>
                <c:pt idx="5902">
                  <c:v>27.681004481576064</c:v>
                </c:pt>
                <c:pt idx="5903">
                  <c:v>27.653317582623689</c:v>
                </c:pt>
                <c:pt idx="5904">
                  <c:v>27.625663084862012</c:v>
                </c:pt>
                <c:pt idx="5905">
                  <c:v>27.598040944889277</c:v>
                </c:pt>
                <c:pt idx="5906">
                  <c:v>27.570451119369</c:v>
                </c:pt>
                <c:pt idx="5907">
                  <c:v>27.542893565030152</c:v>
                </c:pt>
                <c:pt idx="5908">
                  <c:v>27.515368238666852</c:v>
                </c:pt>
                <c:pt idx="5909">
                  <c:v>27.487875097138481</c:v>
                </c:pt>
                <c:pt idx="5910">
                  <c:v>27.460414097369256</c:v>
                </c:pt>
                <c:pt idx="5911">
                  <c:v>27.432985196348611</c:v>
                </c:pt>
                <c:pt idx="5912">
                  <c:v>27.405588351130383</c:v>
                </c:pt>
                <c:pt idx="5913">
                  <c:v>27.378223518833373</c:v>
                </c:pt>
                <c:pt idx="5914">
                  <c:v>27.350890656641027</c:v>
                </c:pt>
                <c:pt idx="5915">
                  <c:v>27.323589721800928</c:v>
                </c:pt>
                <c:pt idx="5916">
                  <c:v>27.296320671625359</c:v>
                </c:pt>
                <c:pt idx="5917">
                  <c:v>27.26908346349083</c:v>
                </c:pt>
                <c:pt idx="5918">
                  <c:v>27.241878054837773</c:v>
                </c:pt>
                <c:pt idx="5919">
                  <c:v>27.214704403170767</c:v>
                </c:pt>
                <c:pt idx="5920">
                  <c:v>27.187562466058637</c:v>
                </c:pt>
                <c:pt idx="5921">
                  <c:v>27.160452201133474</c:v>
                </c:pt>
                <c:pt idx="5922">
                  <c:v>27.133373566091599</c:v>
                </c:pt>
                <c:pt idx="5923">
                  <c:v>27.106326518692793</c:v>
                </c:pt>
                <c:pt idx="5924">
                  <c:v>27.079311016760123</c:v>
                </c:pt>
                <c:pt idx="5925">
                  <c:v>27.052327018180403</c:v>
                </c:pt>
                <c:pt idx="5926">
                  <c:v>27.025374480903476</c:v>
                </c:pt>
                <c:pt idx="5927">
                  <c:v>26.998453362942612</c:v>
                </c:pt>
                <c:pt idx="5928">
                  <c:v>26.971563622374028</c:v>
                </c:pt>
                <c:pt idx="5929">
                  <c:v>26.944705217336949</c:v>
                </c:pt>
                <c:pt idx="5930">
                  <c:v>26.917878106033523</c:v>
                </c:pt>
                <c:pt idx="5931">
                  <c:v>26.891082246728477</c:v>
                </c:pt>
                <c:pt idx="5932">
                  <c:v>26.864317597749586</c:v>
                </c:pt>
                <c:pt idx="5933">
                  <c:v>26.83758411748688</c:v>
                </c:pt>
                <c:pt idx="5934">
                  <c:v>26.810881764392821</c:v>
                </c:pt>
                <c:pt idx="5935">
                  <c:v>26.784210496982418</c:v>
                </c:pt>
                <c:pt idx="5936">
                  <c:v>26.75757027383295</c:v>
                </c:pt>
                <c:pt idx="5937">
                  <c:v>26.730961053583631</c:v>
                </c:pt>
                <c:pt idx="5938">
                  <c:v>26.704382794935956</c:v>
                </c:pt>
                <c:pt idx="5939">
                  <c:v>26.677835456653138</c:v>
                </c:pt>
                <c:pt idx="5940">
                  <c:v>26.651318997560381</c:v>
                </c:pt>
                <c:pt idx="5941">
                  <c:v>26.624833376544565</c:v>
                </c:pt>
                <c:pt idx="5942">
                  <c:v>26.598378552554252</c:v>
                </c:pt>
                <c:pt idx="5943">
                  <c:v>26.571954484599384</c:v>
                </c:pt>
                <c:pt idx="5944">
                  <c:v>26.545561131751526</c:v>
                </c:pt>
                <c:pt idx="5945">
                  <c:v>26.519198453143495</c:v>
                </c:pt>
                <c:pt idx="5946">
                  <c:v>26.492866407969256</c:v>
                </c:pt>
                <c:pt idx="5947">
                  <c:v>26.466564955483964</c:v>
                </c:pt>
                <c:pt idx="5948">
                  <c:v>26.440294055003793</c:v>
                </c:pt>
                <c:pt idx="5949">
                  <c:v>26.414053665905911</c:v>
                </c:pt>
                <c:pt idx="5950">
                  <c:v>26.387843747628057</c:v>
                </c:pt>
                <c:pt idx="5951">
                  <c:v>26.361664259668956</c:v>
                </c:pt>
                <c:pt idx="5952">
                  <c:v>26.335515161587704</c:v>
                </c:pt>
                <c:pt idx="5953">
                  <c:v>26.30939641300418</c:v>
                </c:pt>
                <c:pt idx="5954">
                  <c:v>26.283307973598486</c:v>
                </c:pt>
                <c:pt idx="5955">
                  <c:v>26.257249803110991</c:v>
                </c:pt>
                <c:pt idx="5956">
                  <c:v>26.23122186134254</c:v>
                </c:pt>
                <c:pt idx="5957">
                  <c:v>26.205224108153729</c:v>
                </c:pt>
                <c:pt idx="5958">
                  <c:v>26.179256503465446</c:v>
                </c:pt>
                <c:pt idx="5959">
                  <c:v>26.153319007258307</c:v>
                </c:pt>
                <c:pt idx="5960">
                  <c:v>26.127411579572932</c:v>
                </c:pt>
                <c:pt idx="5961">
                  <c:v>26.101534180509546</c:v>
                </c:pt>
                <c:pt idx="5962">
                  <c:v>26.075686770227897</c:v>
                </c:pt>
                <c:pt idx="5963">
                  <c:v>26.049869308947383</c:v>
                </c:pt>
                <c:pt idx="5964">
                  <c:v>26.024081756946771</c:v>
                </c:pt>
                <c:pt idx="5965">
                  <c:v>25.99832407456406</c:v>
                </c:pt>
                <c:pt idx="5966">
                  <c:v>25.972596222196778</c:v>
                </c:pt>
                <c:pt idx="5967">
                  <c:v>25.94689816030111</c:v>
                </c:pt>
                <c:pt idx="5968">
                  <c:v>25.921229849392617</c:v>
                </c:pt>
                <c:pt idx="5969">
                  <c:v>25.895591250045662</c:v>
                </c:pt>
                <c:pt idx="5970">
                  <c:v>25.869982322893417</c:v>
                </c:pt>
                <c:pt idx="5971">
                  <c:v>25.844403028627788</c:v>
                </c:pt>
                <c:pt idx="5972">
                  <c:v>25.818853327999381</c:v>
                </c:pt>
                <c:pt idx="5973">
                  <c:v>25.793333181817214</c:v>
                </c:pt>
                <c:pt idx="5974">
                  <c:v>25.767842550948888</c:v>
                </c:pt>
                <c:pt idx="5975">
                  <c:v>25.742381396320212</c:v>
                </c:pt>
                <c:pt idx="5976">
                  <c:v>25.716949678915302</c:v>
                </c:pt>
                <c:pt idx="5977">
                  <c:v>25.691547359776408</c:v>
                </c:pt>
                <c:pt idx="5978">
                  <c:v>25.666174400003875</c:v>
                </c:pt>
                <c:pt idx="5979">
                  <c:v>25.640830760755918</c:v>
                </c:pt>
                <c:pt idx="5980">
                  <c:v>25.615516403248698</c:v>
                </c:pt>
                <c:pt idx="5981">
                  <c:v>25.590231288756044</c:v>
                </c:pt>
                <c:pt idx="5982">
                  <c:v>25.564975378609606</c:v>
                </c:pt>
                <c:pt idx="5983">
                  <c:v>25.539748634198389</c:v>
                </c:pt>
                <c:pt idx="5984">
                  <c:v>25.51455101696904</c:v>
                </c:pt>
                <c:pt idx="5985">
                  <c:v>25.48938248842548</c:v>
                </c:pt>
                <c:pt idx="5986">
                  <c:v>25.464243010129096</c:v>
                </c:pt>
                <c:pt idx="5987">
                  <c:v>25.439132543698229</c:v>
                </c:pt>
                <c:pt idx="5988">
                  <c:v>25.414051050808535</c:v>
                </c:pt>
                <c:pt idx="5989">
                  <c:v>25.388998493192393</c:v>
                </c:pt>
                <c:pt idx="5990">
                  <c:v>25.36397483263945</c:v>
                </c:pt>
                <c:pt idx="5991">
                  <c:v>25.338980030995863</c:v>
                </c:pt>
                <c:pt idx="5992">
                  <c:v>25.314014050164783</c:v>
                </c:pt>
                <c:pt idx="5993">
                  <c:v>25.289076852105584</c:v>
                </c:pt>
                <c:pt idx="5994">
                  <c:v>25.264168398834627</c:v>
                </c:pt>
                <c:pt idx="5995">
                  <c:v>25.239288652424513</c:v>
                </c:pt>
                <c:pt idx="5996">
                  <c:v>25.214437575003977</c:v>
                </c:pt>
                <c:pt idx="5997">
                  <c:v>25.189615128758504</c:v>
                </c:pt>
                <c:pt idx="5998">
                  <c:v>25.164821275929278</c:v>
                </c:pt>
                <c:pt idx="5999">
                  <c:v>25.140055978813695</c:v>
                </c:pt>
                <c:pt idx="6000">
                  <c:v>25.115319199765302</c:v>
                </c:pt>
                <c:pt idx="6001">
                  <c:v>25.090610901193216</c:v>
                </c:pt>
                <c:pt idx="6002">
                  <c:v>25.065931045562653</c:v>
                </c:pt>
                <c:pt idx="6003">
                  <c:v>25.041279595394236</c:v>
                </c:pt>
                <c:pt idx="6004">
                  <c:v>25.01665651326449</c:v>
                </c:pt>
                <c:pt idx="6005">
                  <c:v>24.992061761805228</c:v>
                </c:pt>
                <c:pt idx="6006">
                  <c:v>24.967495303703782</c:v>
                </c:pt>
                <c:pt idx="6007">
                  <c:v>24.942957101702792</c:v>
                </c:pt>
                <c:pt idx="6008">
                  <c:v>24.918447118600263</c:v>
                </c:pt>
                <c:pt idx="6009">
                  <c:v>24.893965317249066</c:v>
                </c:pt>
                <c:pt idx="6010">
                  <c:v>24.869511660557304</c:v>
                </c:pt>
                <c:pt idx="6011">
                  <c:v>24.845086111488175</c:v>
                </c:pt>
                <c:pt idx="6012">
                  <c:v>24.820688633059639</c:v>
                </c:pt>
                <c:pt idx="6013">
                  <c:v>24.796319188344224</c:v>
                </c:pt>
                <c:pt idx="6014">
                  <c:v>24.771977740469591</c:v>
                </c:pt>
                <c:pt idx="6015">
                  <c:v>24.747664252617614</c:v>
                </c:pt>
                <c:pt idx="6016">
                  <c:v>24.723378688024887</c:v>
                </c:pt>
                <c:pt idx="6017">
                  <c:v>24.699121009982477</c:v>
                </c:pt>
                <c:pt idx="6018">
                  <c:v>24.674891181835601</c:v>
                </c:pt>
                <c:pt idx="6019">
                  <c:v>24.650689166983888</c:v>
                </c:pt>
                <c:pt idx="6020">
                  <c:v>24.626514928881068</c:v>
                </c:pt>
                <c:pt idx="6021">
                  <c:v>24.602368431034847</c:v>
                </c:pt>
                <c:pt idx="6022">
                  <c:v>24.578249637007072</c:v>
                </c:pt>
                <c:pt idx="6023">
                  <c:v>24.554158510413483</c:v>
                </c:pt>
                <c:pt idx="6024">
                  <c:v>24.530095014923432</c:v>
                </c:pt>
                <c:pt idx="6025">
                  <c:v>24.506059114260161</c:v>
                </c:pt>
                <c:pt idx="6026">
                  <c:v>24.482050772200513</c:v>
                </c:pt>
                <c:pt idx="6027">
                  <c:v>24.4580699525748</c:v>
                </c:pt>
                <c:pt idx="6028">
                  <c:v>24.434116619266842</c:v>
                </c:pt>
                <c:pt idx="6029">
                  <c:v>24.410190736213888</c:v>
                </c:pt>
                <c:pt idx="6030">
                  <c:v>24.386292267406233</c:v>
                </c:pt>
                <c:pt idx="6031">
                  <c:v>24.362421176887629</c:v>
                </c:pt>
                <c:pt idx="6032">
                  <c:v>24.338577428754835</c:v>
                </c:pt>
                <c:pt idx="6033">
                  <c:v>24.314760987157477</c:v>
                </c:pt>
                <c:pt idx="6034">
                  <c:v>24.290971816298324</c:v>
                </c:pt>
                <c:pt idx="6035">
                  <c:v>24.267209880432798</c:v>
                </c:pt>
                <c:pt idx="6036">
                  <c:v>24.243475143869329</c:v>
                </c:pt>
                <c:pt idx="6037">
                  <c:v>24.219767570968738</c:v>
                </c:pt>
                <c:pt idx="6038">
                  <c:v>24.196087126144569</c:v>
                </c:pt>
                <c:pt idx="6039">
                  <c:v>24.172433773862789</c:v>
                </c:pt>
                <c:pt idx="6040">
                  <c:v>24.148807478641849</c:v>
                </c:pt>
                <c:pt idx="6041">
                  <c:v>24.125208205052587</c:v>
                </c:pt>
                <c:pt idx="6042">
                  <c:v>24.101635917717775</c:v>
                </c:pt>
                <c:pt idx="6043">
                  <c:v>24.078090581312686</c:v>
                </c:pt>
                <c:pt idx="6044">
                  <c:v>24.054572160564444</c:v>
                </c:pt>
                <c:pt idx="6045">
                  <c:v>24.031080620252279</c:v>
                </c:pt>
                <c:pt idx="6046">
                  <c:v>24.007615925207215</c:v>
                </c:pt>
                <c:pt idx="6047">
                  <c:v>23.984178040312187</c:v>
                </c:pt>
                <c:pt idx="6048">
                  <c:v>23.960766930501652</c:v>
                </c:pt>
                <c:pt idx="6049">
                  <c:v>23.937382560762025</c:v>
                </c:pt>
                <c:pt idx="6050">
                  <c:v>23.914024896130979</c:v>
                </c:pt>
                <c:pt idx="6051">
                  <c:v>23.890693901697869</c:v>
                </c:pt>
                <c:pt idx="6052">
                  <c:v>23.867389542603284</c:v>
                </c:pt>
                <c:pt idx="6053">
                  <c:v>23.844111784039224</c:v>
                </c:pt>
                <c:pt idx="6054">
                  <c:v>23.820860591248838</c:v>
                </c:pt>
                <c:pt idx="6055">
                  <c:v>23.797635929526432</c:v>
                </c:pt>
                <c:pt idx="6056">
                  <c:v>23.774437764217367</c:v>
                </c:pt>
                <c:pt idx="6057">
                  <c:v>23.751266060718027</c:v>
                </c:pt>
                <c:pt idx="6058">
                  <c:v>23.728120784475522</c:v>
                </c:pt>
                <c:pt idx="6059">
                  <c:v>23.705001900987959</c:v>
                </c:pt>
                <c:pt idx="6060">
                  <c:v>23.681909375804103</c:v>
                </c:pt>
                <c:pt idx="6061">
                  <c:v>23.658843174523216</c:v>
                </c:pt>
                <c:pt idx="6062">
                  <c:v>23.635803262795317</c:v>
                </c:pt>
                <c:pt idx="6063">
                  <c:v>23.612789606320749</c:v>
                </c:pt>
                <c:pt idx="6064">
                  <c:v>23.589802170850326</c:v>
                </c:pt>
                <c:pt idx="6065">
                  <c:v>23.566840922185087</c:v>
                </c:pt>
                <c:pt idx="6066">
                  <c:v>23.543905826176431</c:v>
                </c:pt>
                <c:pt idx="6067">
                  <c:v>23.520996848725726</c:v>
                </c:pt>
                <c:pt idx="6068">
                  <c:v>23.498113955784547</c:v>
                </c:pt>
                <c:pt idx="6069">
                  <c:v>23.47525711335437</c:v>
                </c:pt>
                <c:pt idx="6070">
                  <c:v>23.452426287486489</c:v>
                </c:pt>
                <c:pt idx="6071">
                  <c:v>23.429621444282287</c:v>
                </c:pt>
                <c:pt idx="6072">
                  <c:v>23.406842549892588</c:v>
                </c:pt>
                <c:pt idx="6073">
                  <c:v>23.384089570517954</c:v>
                </c:pt>
                <c:pt idx="6074">
                  <c:v>23.361362472408668</c:v>
                </c:pt>
                <c:pt idx="6075">
                  <c:v>23.338661221864193</c:v>
                </c:pt>
                <c:pt idx="6076">
                  <c:v>23.315985785233806</c:v>
                </c:pt>
                <c:pt idx="6077">
                  <c:v>23.293336128915744</c:v>
                </c:pt>
                <c:pt idx="6078">
                  <c:v>23.270712219357726</c:v>
                </c:pt>
                <c:pt idx="6079">
                  <c:v>23.248114023056583</c:v>
                </c:pt>
                <c:pt idx="6080">
                  <c:v>23.22554150655812</c:v>
                </c:pt>
                <c:pt idx="6081">
                  <c:v>23.202994636457323</c:v>
                </c:pt>
                <c:pt idx="6082">
                  <c:v>23.180473379398002</c:v>
                </c:pt>
                <c:pt idx="6083">
                  <c:v>23.157977702072845</c:v>
                </c:pt>
                <c:pt idx="6084">
                  <c:v>23.135507571223286</c:v>
                </c:pt>
                <c:pt idx="6085">
                  <c:v>23.113062953639595</c:v>
                </c:pt>
                <c:pt idx="6086">
                  <c:v>23.090643816160352</c:v>
                </c:pt>
                <c:pt idx="6087">
                  <c:v>23.068250125673032</c:v>
                </c:pt>
                <c:pt idx="6088">
                  <c:v>23.045881849113233</c:v>
                </c:pt>
                <c:pt idx="6089">
                  <c:v>23.023538953465124</c:v>
                </c:pt>
                <c:pt idx="6090">
                  <c:v>23.001221405761182</c:v>
                </c:pt>
                <c:pt idx="6091">
                  <c:v>22.978929173081923</c:v>
                </c:pt>
                <c:pt idx="6092">
                  <c:v>22.956662222556229</c:v>
                </c:pt>
                <c:pt idx="6093">
                  <c:v>22.934420521360884</c:v>
                </c:pt>
                <c:pt idx="6094">
                  <c:v>22.912204036720702</c:v>
                </c:pt>
                <c:pt idx="6095">
                  <c:v>22.890012735908449</c:v>
                </c:pt>
                <c:pt idx="6096">
                  <c:v>22.867846586244649</c:v>
                </c:pt>
                <c:pt idx="6097">
                  <c:v>22.845705555097581</c:v>
                </c:pt>
                <c:pt idx="6098">
                  <c:v>22.823589609883133</c:v>
                </c:pt>
                <c:pt idx="6099">
                  <c:v>22.801498718065098</c:v>
                </c:pt>
                <c:pt idx="6100">
                  <c:v>22.779432847154336</c:v>
                </c:pt>
                <c:pt idx="6101">
                  <c:v>22.757391964709505</c:v>
                </c:pt>
                <c:pt idx="6102">
                  <c:v>22.73537603833638</c:v>
                </c:pt>
                <c:pt idx="6103">
                  <c:v>22.713385035688223</c:v>
                </c:pt>
                <c:pt idx="6104">
                  <c:v>22.691418924465328</c:v>
                </c:pt>
                <c:pt idx="6105">
                  <c:v>22.669477672415233</c:v>
                </c:pt>
                <c:pt idx="6106">
                  <c:v>22.647561247332547</c:v>
                </c:pt>
                <c:pt idx="6107">
                  <c:v>22.625669617058811</c:v>
                </c:pt>
                <c:pt idx="6108">
                  <c:v>22.603802749482437</c:v>
                </c:pt>
                <c:pt idx="6109">
                  <c:v>22.581960612538683</c:v>
                </c:pt>
                <c:pt idx="6110">
                  <c:v>22.560143174209621</c:v>
                </c:pt>
                <c:pt idx="6111">
                  <c:v>22.538350402524014</c:v>
                </c:pt>
                <c:pt idx="6112">
                  <c:v>22.51658226555703</c:v>
                </c:pt>
                <c:pt idx="6113">
                  <c:v>22.49483873143059</c:v>
                </c:pt>
                <c:pt idx="6114">
                  <c:v>22.473119768312987</c:v>
                </c:pt>
                <c:pt idx="6115">
                  <c:v>22.451425344418826</c:v>
                </c:pt>
                <c:pt idx="6116">
                  <c:v>22.429755428009031</c:v>
                </c:pt>
                <c:pt idx="6117">
                  <c:v>22.408109987390858</c:v>
                </c:pt>
                <c:pt idx="6118">
                  <c:v>22.386488990917588</c:v>
                </c:pt>
                <c:pt idx="6119">
                  <c:v>22.364892406988673</c:v>
                </c:pt>
                <c:pt idx="6120">
                  <c:v>22.343320204049469</c:v>
                </c:pt>
                <c:pt idx="6121">
                  <c:v>22.32177235059126</c:v>
                </c:pt>
                <c:pt idx="6122">
                  <c:v>22.300248815151324</c:v>
                </c:pt>
                <c:pt idx="6123">
                  <c:v>22.278749566312513</c:v>
                </c:pt>
                <c:pt idx="6124">
                  <c:v>22.257274572703572</c:v>
                </c:pt>
                <c:pt idx="6125">
                  <c:v>22.23582380299877</c:v>
                </c:pt>
                <c:pt idx="6126">
                  <c:v>22.214397225917896</c:v>
                </c:pt>
                <c:pt idx="6127">
                  <c:v>22.192994810226327</c:v>
                </c:pt>
                <c:pt idx="6128">
                  <c:v>22.171616524734731</c:v>
                </c:pt>
                <c:pt idx="6129">
                  <c:v>22.150262338299299</c:v>
                </c:pt>
                <c:pt idx="6130">
                  <c:v>22.128932219821213</c:v>
                </c:pt>
                <c:pt idx="6131">
                  <c:v>22.10762613824712</c:v>
                </c:pt>
                <c:pt idx="6132">
                  <c:v>22.086344062568589</c:v>
                </c:pt>
                <c:pt idx="6133">
                  <c:v>22.065085961822266</c:v>
                </c:pt>
                <c:pt idx="6134">
                  <c:v>22.043851805089837</c:v>
                </c:pt>
                <c:pt idx="6135">
                  <c:v>22.022641561497821</c:v>
                </c:pt>
                <c:pt idx="6136">
                  <c:v>22.001455200217663</c:v>
                </c:pt>
                <c:pt idx="6137">
                  <c:v>21.980292690465323</c:v>
                </c:pt>
                <c:pt idx="6138">
                  <c:v>21.959154001501787</c:v>
                </c:pt>
                <c:pt idx="6139">
                  <c:v>21.938039102632377</c:v>
                </c:pt>
                <c:pt idx="6140">
                  <c:v>21.916947963206997</c:v>
                </c:pt>
                <c:pt idx="6141">
                  <c:v>21.895880552620127</c:v>
                </c:pt>
                <c:pt idx="6142">
                  <c:v>21.874836840310536</c:v>
                </c:pt>
                <c:pt idx="6143">
                  <c:v>21.853816795761382</c:v>
                </c:pt>
                <c:pt idx="6144">
                  <c:v>21.832820388499975</c:v>
                </c:pt>
                <c:pt idx="6145">
                  <c:v>21.81184758809788</c:v>
                </c:pt>
                <c:pt idx="6146">
                  <c:v>21.790898364170744</c:v>
                </c:pt>
                <c:pt idx="6147">
                  <c:v>21.769972686378324</c:v>
                </c:pt>
                <c:pt idx="6148">
                  <c:v>21.749070524424273</c:v>
                </c:pt>
                <c:pt idx="6149">
                  <c:v>21.728191848056067</c:v>
                </c:pt>
                <c:pt idx="6150">
                  <c:v>21.70733662706516</c:v>
                </c:pt>
                <c:pt idx="6151">
                  <c:v>21.686504831286641</c:v>
                </c:pt>
                <c:pt idx="6152">
                  <c:v>21.665696430599318</c:v>
                </c:pt>
                <c:pt idx="6153">
                  <c:v>21.644911394925707</c:v>
                </c:pt>
                <c:pt idx="6154">
                  <c:v>21.624149694231622</c:v>
                </c:pt>
                <c:pt idx="6155">
                  <c:v>21.603411298526634</c:v>
                </c:pt>
                <c:pt idx="6156">
                  <c:v>21.582696177863504</c:v>
                </c:pt>
                <c:pt idx="6157">
                  <c:v>21.562004302338426</c:v>
                </c:pt>
                <c:pt idx="6158">
                  <c:v>21.541335642090925</c:v>
                </c:pt>
                <c:pt idx="6159">
                  <c:v>21.520690167303457</c:v>
                </c:pt>
                <c:pt idx="6160">
                  <c:v>21.500067848201887</c:v>
                </c:pt>
                <c:pt idx="6161">
                  <c:v>21.47946865505503</c:v>
                </c:pt>
                <c:pt idx="6162">
                  <c:v>21.458892558174629</c:v>
                </c:pt>
                <c:pt idx="6163">
                  <c:v>21.438339527915357</c:v>
                </c:pt>
                <c:pt idx="6164">
                  <c:v>21.417809534674927</c:v>
                </c:pt>
                <c:pt idx="6165">
                  <c:v>21.397302548893506</c:v>
                </c:pt>
                <c:pt idx="6166">
                  <c:v>21.376818541054192</c:v>
                </c:pt>
                <c:pt idx="6167">
                  <c:v>21.356357481682732</c:v>
                </c:pt>
                <c:pt idx="6168">
                  <c:v>21.335919341347221</c:v>
                </c:pt>
                <c:pt idx="6169">
                  <c:v>21.315504090658631</c:v>
                </c:pt>
                <c:pt idx="6170">
                  <c:v>21.295111700269917</c:v>
                </c:pt>
                <c:pt idx="6171">
                  <c:v>21.274742140876857</c:v>
                </c:pt>
                <c:pt idx="6172">
                  <c:v>21.254395383217233</c:v>
                </c:pt>
                <c:pt idx="6173">
                  <c:v>21.234071398071084</c:v>
                </c:pt>
                <c:pt idx="6174">
                  <c:v>21.21377015626075</c:v>
                </c:pt>
                <c:pt idx="6175">
                  <c:v>21.19349162865058</c:v>
                </c:pt>
                <c:pt idx="6176">
                  <c:v>21.173235786146883</c:v>
                </c:pt>
                <c:pt idx="6177">
                  <c:v>21.153002599698048</c:v>
                </c:pt>
                <c:pt idx="6178">
                  <c:v>21.132792040294309</c:v>
                </c:pt>
                <c:pt idx="6179">
                  <c:v>21.112604078967724</c:v>
                </c:pt>
                <c:pt idx="6180">
                  <c:v>21.092438686792129</c:v>
                </c:pt>
                <c:pt idx="6181">
                  <c:v>21.072295834883082</c:v>
                </c:pt>
                <c:pt idx="6182">
                  <c:v>21.052175494397655</c:v>
                </c:pt>
                <c:pt idx="6183">
                  <c:v>21.032077636534634</c:v>
                </c:pt>
                <c:pt idx="6184">
                  <c:v>21.012002232534073</c:v>
                </c:pt>
                <c:pt idx="6185">
                  <c:v>20.991949253677777</c:v>
                </c:pt>
                <c:pt idx="6186">
                  <c:v>20.971918671288631</c:v>
                </c:pt>
                <c:pt idx="6187">
                  <c:v>20.951910456730925</c:v>
                </c:pt>
                <c:pt idx="6188">
                  <c:v>20.93192458141014</c:v>
                </c:pt>
                <c:pt idx="6189">
                  <c:v>20.911961016773034</c:v>
                </c:pt>
                <c:pt idx="6190">
                  <c:v>20.892019734307215</c:v>
                </c:pt>
                <c:pt idx="6191">
                  <c:v>20.872100705541619</c:v>
                </c:pt>
                <c:pt idx="6192">
                  <c:v>20.852203902045972</c:v>
                </c:pt>
                <c:pt idx="6193">
                  <c:v>20.832329295430888</c:v>
                </c:pt>
                <c:pt idx="6194">
                  <c:v>20.812476857347917</c:v>
                </c:pt>
                <c:pt idx="6195">
                  <c:v>20.792646559489253</c:v>
                </c:pt>
                <c:pt idx="6196">
                  <c:v>20.772838373587927</c:v>
                </c:pt>
                <c:pt idx="6197">
                  <c:v>20.753052271417523</c:v>
                </c:pt>
                <c:pt idx="6198">
                  <c:v>20.73328822479214</c:v>
                </c:pt>
                <c:pt idx="6199">
                  <c:v>20.713546205566608</c:v>
                </c:pt>
                <c:pt idx="6200">
                  <c:v>20.693826185635913</c:v>
                </c:pt>
                <c:pt idx="6201">
                  <c:v>20.674128136935614</c:v>
                </c:pt>
                <c:pt idx="6202">
                  <c:v>20.654452031441597</c:v>
                </c:pt>
                <c:pt idx="6203">
                  <c:v>20.634797841169817</c:v>
                </c:pt>
                <c:pt idx="6204">
                  <c:v>20.61516553817664</c:v>
                </c:pt>
                <c:pt idx="6205">
                  <c:v>20.595555094558318</c:v>
                </c:pt>
                <c:pt idx="6206">
                  <c:v>20.57596648245142</c:v>
                </c:pt>
                <c:pt idx="6207">
                  <c:v>20.556399674032271</c:v>
                </c:pt>
                <c:pt idx="6208">
                  <c:v>20.536854641517358</c:v>
                </c:pt>
                <c:pt idx="6209">
                  <c:v>20.517331357162785</c:v>
                </c:pt>
                <c:pt idx="6210">
                  <c:v>20.497829793264625</c:v>
                </c:pt>
                <c:pt idx="6211">
                  <c:v>20.478349922158618</c:v>
                </c:pt>
                <c:pt idx="6212">
                  <c:v>20.458891716220297</c:v>
                </c:pt>
                <c:pt idx="6213">
                  <c:v>20.439455147864667</c:v>
                </c:pt>
                <c:pt idx="6214">
                  <c:v>20.420040189546246</c:v>
                </c:pt>
                <c:pt idx="6215">
                  <c:v>20.400646813759259</c:v>
                </c:pt>
                <c:pt idx="6216">
                  <c:v>20.381274993037227</c:v>
                </c:pt>
                <c:pt idx="6217">
                  <c:v>20.36192469995293</c:v>
                </c:pt>
                <c:pt idx="6218">
                  <c:v>20.342595907118596</c:v>
                </c:pt>
                <c:pt idx="6219">
                  <c:v>20.323288587185612</c:v>
                </c:pt>
                <c:pt idx="6220">
                  <c:v>20.304002712844678</c:v>
                </c:pt>
                <c:pt idx="6221">
                  <c:v>20.284738256825257</c:v>
                </c:pt>
                <c:pt idx="6222">
                  <c:v>20.265495191896317</c:v>
                </c:pt>
                <c:pt idx="6223">
                  <c:v>20.246273490865473</c:v>
                </c:pt>
                <c:pt idx="6224">
                  <c:v>20.22707312657943</c:v>
                </c:pt>
                <c:pt idx="6225">
                  <c:v>20.207894071923647</c:v>
                </c:pt>
                <c:pt idx="6226">
                  <c:v>20.188736299822484</c:v>
                </c:pt>
                <c:pt idx="6227">
                  <c:v>20.169599783238986</c:v>
                </c:pt>
                <c:pt idx="6228">
                  <c:v>20.15048449517489</c:v>
                </c:pt>
                <c:pt idx="6229">
                  <c:v>20.131390408670562</c:v>
                </c:pt>
                <c:pt idx="6230">
                  <c:v>20.112317496804831</c:v>
                </c:pt>
                <c:pt idx="6231">
                  <c:v>20.09326573269519</c:v>
                </c:pt>
                <c:pt idx="6232">
                  <c:v>20.074235089497353</c:v>
                </c:pt>
                <c:pt idx="6233">
                  <c:v>20.055225540405587</c:v>
                </c:pt>
                <c:pt idx="6234">
                  <c:v>20.036237058652482</c:v>
                </c:pt>
                <c:pt idx="6235">
                  <c:v>20.017269617508624</c:v>
                </c:pt>
                <c:pt idx="6236">
                  <c:v>19.998323190282992</c:v>
                </c:pt>
                <c:pt idx="6237">
                  <c:v>19.979397750322732</c:v>
                </c:pt>
                <c:pt idx="6238">
                  <c:v>19.960493271012975</c:v>
                </c:pt>
                <c:pt idx="6239">
                  <c:v>19.941609725776829</c:v>
                </c:pt>
                <c:pt idx="6240">
                  <c:v>19.922747088075372</c:v>
                </c:pt>
                <c:pt idx="6241">
                  <c:v>19.903905331407646</c:v>
                </c:pt>
                <c:pt idx="6242">
                  <c:v>19.885084429310414</c:v>
                </c:pt>
                <c:pt idx="6243">
                  <c:v>19.86628435535815</c:v>
                </c:pt>
                <c:pt idx="6244">
                  <c:v>19.847505083163213</c:v>
                </c:pt>
                <c:pt idx="6245">
                  <c:v>19.82874658637553</c:v>
                </c:pt>
                <c:pt idx="6246">
                  <c:v>19.810008838682663</c:v>
                </c:pt>
                <c:pt idx="6247">
                  <c:v>19.79129181380949</c:v>
                </c:pt>
                <c:pt idx="6248">
                  <c:v>19.772595485518636</c:v>
                </c:pt>
                <c:pt idx="6249">
                  <c:v>19.753919827609952</c:v>
                </c:pt>
                <c:pt idx="6250">
                  <c:v>19.735264813920651</c:v>
                </c:pt>
                <c:pt idx="6251">
                  <c:v>19.716630418325376</c:v>
                </c:pt>
                <c:pt idx="6252">
                  <c:v>19.69801661473586</c:v>
                </c:pt>
                <c:pt idx="6253">
                  <c:v>19.67942337710101</c:v>
                </c:pt>
                <c:pt idx="6254">
                  <c:v>19.660850679406987</c:v>
                </c:pt>
                <c:pt idx="6255">
                  <c:v>19.642298495676755</c:v>
                </c:pt>
                <c:pt idx="6256">
                  <c:v>19.623766799970547</c:v>
                </c:pt>
                <c:pt idx="6257">
                  <c:v>19.605255566385296</c:v>
                </c:pt>
                <c:pt idx="6258">
                  <c:v>19.586764769055005</c:v>
                </c:pt>
                <c:pt idx="6259">
                  <c:v>19.568294382150427</c:v>
                </c:pt>
                <c:pt idx="6260">
                  <c:v>19.549844379878952</c:v>
                </c:pt>
                <c:pt idx="6261">
                  <c:v>19.53141473648493</c:v>
                </c:pt>
                <c:pt idx="6262">
                  <c:v>19.51300542624908</c:v>
                </c:pt>
                <c:pt idx="6263">
                  <c:v>19.494616423488885</c:v>
                </c:pt>
                <c:pt idx="6264">
                  <c:v>19.476247702558364</c:v>
                </c:pt>
                <c:pt idx="6265">
                  <c:v>19.457899237847883</c:v>
                </c:pt>
                <c:pt idx="6266">
                  <c:v>19.439571003784312</c:v>
                </c:pt>
                <c:pt idx="6267">
                  <c:v>19.421262974830842</c:v>
                </c:pt>
                <c:pt idx="6268">
                  <c:v>19.402975125487046</c:v>
                </c:pt>
                <c:pt idx="6269">
                  <c:v>19.384707430288575</c:v>
                </c:pt>
                <c:pt idx="6270">
                  <c:v>19.366459863807439</c:v>
                </c:pt>
                <c:pt idx="6271">
                  <c:v>19.348232400651654</c:v>
                </c:pt>
                <c:pt idx="6272">
                  <c:v>19.330025015465367</c:v>
                </c:pt>
                <c:pt idx="6273">
                  <c:v>19.311837682928704</c:v>
                </c:pt>
                <c:pt idx="6274">
                  <c:v>19.29367037775776</c:v>
                </c:pt>
                <c:pt idx="6275">
                  <c:v>19.275523074704573</c:v>
                </c:pt>
                <c:pt idx="6276">
                  <c:v>19.257395748556888</c:v>
                </c:pt>
                <c:pt idx="6277">
                  <c:v>19.239288374138425</c:v>
                </c:pt>
                <c:pt idx="6278">
                  <c:v>19.221200926308477</c:v>
                </c:pt>
                <c:pt idx="6279">
                  <c:v>19.203133379962086</c:v>
                </c:pt>
                <c:pt idx="6280">
                  <c:v>19.185085710029984</c:v>
                </c:pt>
                <c:pt idx="6281">
                  <c:v>19.167057891478258</c:v>
                </c:pt>
                <c:pt idx="6282">
                  <c:v>19.149049899308629</c:v>
                </c:pt>
                <c:pt idx="6283">
                  <c:v>19.131061708558331</c:v>
                </c:pt>
                <c:pt idx="6284">
                  <c:v>19.113093294299834</c:v>
                </c:pt>
                <c:pt idx="6285">
                  <c:v>19.095144631641062</c:v>
                </c:pt>
                <c:pt idx="6286">
                  <c:v>19.077215695725172</c:v>
                </c:pt>
                <c:pt idx="6287">
                  <c:v>19.059306461730632</c:v>
                </c:pt>
                <c:pt idx="6288">
                  <c:v>19.041416904870889</c:v>
                </c:pt>
                <c:pt idx="6289">
                  <c:v>19.023547000394743</c:v>
                </c:pt>
                <c:pt idx="6290">
                  <c:v>19.00569672358586</c:v>
                </c:pt>
                <c:pt idx="6291">
                  <c:v>18.987866049763024</c:v>
                </c:pt>
                <c:pt idx="6292">
                  <c:v>18.970054954279881</c:v>
                </c:pt>
                <c:pt idx="6293">
                  <c:v>18.952263412525063</c:v>
                </c:pt>
                <c:pt idx="6294">
                  <c:v>18.934491399922013</c:v>
                </c:pt>
                <c:pt idx="6295">
                  <c:v>18.916738891928876</c:v>
                </c:pt>
                <c:pt idx="6296">
                  <c:v>18.899005864038678</c:v>
                </c:pt>
                <c:pt idx="6297">
                  <c:v>18.881292291778973</c:v>
                </c:pt>
                <c:pt idx="6298">
                  <c:v>18.863598150711987</c:v>
                </c:pt>
                <c:pt idx="6299">
                  <c:v>18.845923416434648</c:v>
                </c:pt>
                <c:pt idx="6300">
                  <c:v>18.828268064578118</c:v>
                </c:pt>
                <c:pt idx="6301">
                  <c:v>18.810632070808257</c:v>
                </c:pt>
                <c:pt idx="6302">
                  <c:v>18.793015410825269</c:v>
                </c:pt>
                <c:pt idx="6303">
                  <c:v>18.775418060363556</c:v>
                </c:pt>
                <c:pt idx="6304">
                  <c:v>18.757839995192111</c:v>
                </c:pt>
                <c:pt idx="6305">
                  <c:v>18.740281191113844</c:v>
                </c:pt>
                <c:pt idx="6306">
                  <c:v>18.722741623966087</c:v>
                </c:pt>
                <c:pt idx="6307">
                  <c:v>18.705221269620218</c:v>
                </c:pt>
                <c:pt idx="6308">
                  <c:v>18.687720103981697</c:v>
                </c:pt>
                <c:pt idx="6309">
                  <c:v>18.670238102990023</c:v>
                </c:pt>
                <c:pt idx="6310">
                  <c:v>18.652775242618691</c:v>
                </c:pt>
                <c:pt idx="6311">
                  <c:v>18.63533149887499</c:v>
                </c:pt>
                <c:pt idx="6312">
                  <c:v>18.617906847800235</c:v>
                </c:pt>
                <c:pt idx="6313">
                  <c:v>18.60050126546955</c:v>
                </c:pt>
                <c:pt idx="6314">
                  <c:v>18.583114727991685</c:v>
                </c:pt>
                <c:pt idx="6315">
                  <c:v>18.565747211509166</c:v>
                </c:pt>
                <c:pt idx="6316">
                  <c:v>18.548398692198276</c:v>
                </c:pt>
                <c:pt idx="6317">
                  <c:v>18.531069146268731</c:v>
                </c:pt>
                <c:pt idx="6318">
                  <c:v>18.513758549963889</c:v>
                </c:pt>
                <c:pt idx="6319">
                  <c:v>18.496466879560575</c:v>
                </c:pt>
                <c:pt idx="6320">
                  <c:v>18.479194111369129</c:v>
                </c:pt>
                <c:pt idx="6321">
                  <c:v>18.461940221733137</c:v>
                </c:pt>
                <c:pt idx="6322">
                  <c:v>18.444705187029736</c:v>
                </c:pt>
                <c:pt idx="6323">
                  <c:v>18.427488983669129</c:v>
                </c:pt>
                <c:pt idx="6324">
                  <c:v>18.410291588094864</c:v>
                </c:pt>
                <c:pt idx="6325">
                  <c:v>18.393112976783662</c:v>
                </c:pt>
                <c:pt idx="6326">
                  <c:v>18.375953126245495</c:v>
                </c:pt>
                <c:pt idx="6327">
                  <c:v>18.358812013023069</c:v>
                </c:pt>
                <c:pt idx="6328">
                  <c:v>18.341689613692527</c:v>
                </c:pt>
                <c:pt idx="6329">
                  <c:v>18.324585904862737</c:v>
                </c:pt>
                <c:pt idx="6330">
                  <c:v>18.307500863175569</c:v>
                </c:pt>
                <c:pt idx="6331">
                  <c:v>18.290434465305687</c:v>
                </c:pt>
                <c:pt idx="6332">
                  <c:v>18.273386687960773</c:v>
                </c:pt>
                <c:pt idx="6333">
                  <c:v>18.256357507881056</c:v>
                </c:pt>
                <c:pt idx="6334">
                  <c:v>18.239346901839589</c:v>
                </c:pt>
                <c:pt idx="6335">
                  <c:v>18.222354846642109</c:v>
                </c:pt>
                <c:pt idx="6336">
                  <c:v>18.205381319126911</c:v>
                </c:pt>
                <c:pt idx="6337">
                  <c:v>18.188426296164906</c:v>
                </c:pt>
                <c:pt idx="6338">
                  <c:v>18.1714897546596</c:v>
                </c:pt>
                <c:pt idx="6339">
                  <c:v>18.154571671546631</c:v>
                </c:pt>
                <c:pt idx="6340">
                  <c:v>18.137672023794469</c:v>
                </c:pt>
                <c:pt idx="6341">
                  <c:v>18.120790788403678</c:v>
                </c:pt>
                <c:pt idx="6342">
                  <c:v>18.103927942407193</c:v>
                </c:pt>
                <c:pt idx="6343">
                  <c:v>18.087083462870311</c:v>
                </c:pt>
                <c:pt idx="6344">
                  <c:v>18.070257326890449</c:v>
                </c:pt>
                <c:pt idx="6345">
                  <c:v>18.05344951159708</c:v>
                </c:pt>
                <c:pt idx="6346">
                  <c:v>18.036659994152096</c:v>
                </c:pt>
                <c:pt idx="6347">
                  <c:v>18.019888751749129</c:v>
                </c:pt>
                <c:pt idx="6348">
                  <c:v>18.003135761613986</c:v>
                </c:pt>
                <c:pt idx="6349">
                  <c:v>17.986401001004289</c:v>
                </c:pt>
                <c:pt idx="6350">
                  <c:v>17.969684447209886</c:v>
                </c:pt>
                <c:pt idx="6351">
                  <c:v>17.952986077552129</c:v>
                </c:pt>
                <c:pt idx="6352">
                  <c:v>17.936305869384377</c:v>
                </c:pt>
                <c:pt idx="6353">
                  <c:v>17.919643800091684</c:v>
                </c:pt>
                <c:pt idx="6354">
                  <c:v>17.902999847090889</c:v>
                </c:pt>
                <c:pt idx="6355">
                  <c:v>17.886373987830389</c:v>
                </c:pt>
                <c:pt idx="6356">
                  <c:v>17.86976619979027</c:v>
                </c:pt>
                <c:pt idx="6357">
                  <c:v>17.853176460482135</c:v>
                </c:pt>
                <c:pt idx="6358">
                  <c:v>17.836604747449105</c:v>
                </c:pt>
                <c:pt idx="6359">
                  <c:v>17.820051038265902</c:v>
                </c:pt>
                <c:pt idx="6360">
                  <c:v>17.803515310538415</c:v>
                </c:pt>
                <c:pt idx="6361">
                  <c:v>17.786997541904089</c:v>
                </c:pt>
                <c:pt idx="6362">
                  <c:v>17.770497710031588</c:v>
                </c:pt>
                <c:pt idx="6363">
                  <c:v>17.754015792621018</c:v>
                </c:pt>
                <c:pt idx="6364">
                  <c:v>17.73755176740347</c:v>
                </c:pt>
                <c:pt idx="6365">
                  <c:v>17.721105612141329</c:v>
                </c:pt>
                <c:pt idx="6366">
                  <c:v>17.704677304628088</c:v>
                </c:pt>
                <c:pt idx="6367">
                  <c:v>17.688266822688387</c:v>
                </c:pt>
                <c:pt idx="6368">
                  <c:v>17.671874144177778</c:v>
                </c:pt>
                <c:pt idx="6369">
                  <c:v>17.655499246982799</c:v>
                </c:pt>
                <c:pt idx="6370">
                  <c:v>17.639142109021062</c:v>
                </c:pt>
                <c:pt idx="6371">
                  <c:v>17.62280270824089</c:v>
                </c:pt>
                <c:pt idx="6372">
                  <c:v>17.606481022621534</c:v>
                </c:pt>
                <c:pt idx="6373">
                  <c:v>17.590177030172978</c:v>
                </c:pt>
                <c:pt idx="6374">
                  <c:v>17.573890708936034</c:v>
                </c:pt>
                <c:pt idx="6375">
                  <c:v>17.557622036982099</c:v>
                </c:pt>
                <c:pt idx="6376">
                  <c:v>17.541370992413302</c:v>
                </c:pt>
                <c:pt idx="6377">
                  <c:v>17.525137553362292</c:v>
                </c:pt>
                <c:pt idx="6378">
                  <c:v>17.508921697992388</c:v>
                </c:pt>
                <c:pt idx="6379">
                  <c:v>17.49272340449718</c:v>
                </c:pt>
                <c:pt idx="6380">
                  <c:v>17.47654265110096</c:v>
                </c:pt>
                <c:pt idx="6381">
                  <c:v>17.460379416058331</c:v>
                </c:pt>
                <c:pt idx="6382">
                  <c:v>17.444233677654218</c:v>
                </c:pt>
                <c:pt idx="6383">
                  <c:v>17.428105414203959</c:v>
                </c:pt>
                <c:pt idx="6384">
                  <c:v>17.411994604052957</c:v>
                </c:pt>
                <c:pt idx="6385">
                  <c:v>17.395901225577024</c:v>
                </c:pt>
                <c:pt idx="6386">
                  <c:v>17.379825257182105</c:v>
                </c:pt>
                <c:pt idx="6387">
                  <c:v>17.363766677304255</c:v>
                </c:pt>
                <c:pt idx="6388">
                  <c:v>17.347725464409599</c:v>
                </c:pt>
                <c:pt idx="6389">
                  <c:v>17.331701596994225</c:v>
                </c:pt>
                <c:pt idx="6390">
                  <c:v>17.3156950535843</c:v>
                </c:pt>
                <c:pt idx="6391">
                  <c:v>17.299705812735908</c:v>
                </c:pt>
                <c:pt idx="6392">
                  <c:v>17.283733853035077</c:v>
                </c:pt>
                <c:pt idx="6393">
                  <c:v>17.267779153097621</c:v>
                </c:pt>
                <c:pt idx="6394">
                  <c:v>17.251841691569052</c:v>
                </c:pt>
                <c:pt idx="6395">
                  <c:v>17.23592144712482</c:v>
                </c:pt>
                <c:pt idx="6396">
                  <c:v>17.220018398469964</c:v>
                </c:pt>
                <c:pt idx="6397">
                  <c:v>17.204132524339236</c:v>
                </c:pt>
                <c:pt idx="6398">
                  <c:v>17.188263803497087</c:v>
                </c:pt>
                <c:pt idx="6399">
                  <c:v>17.172412214737193</c:v>
                </c:pt>
                <c:pt idx="6400">
                  <c:v>17.156577736883225</c:v>
                </c:pt>
                <c:pt idx="6401">
                  <c:v>17.140760348788</c:v>
                </c:pt>
                <c:pt idx="6402">
                  <c:v>17.124960029333891</c:v>
                </c:pt>
                <c:pt idx="6403">
                  <c:v>17.10917675743266</c:v>
                </c:pt>
                <c:pt idx="6404">
                  <c:v>17.09341051202528</c:v>
                </c:pt>
                <c:pt idx="6405">
                  <c:v>17.077661272082285</c:v>
                </c:pt>
                <c:pt idx="6406">
                  <c:v>17.061929016603237</c:v>
                </c:pt>
                <c:pt idx="6407">
                  <c:v>17.04621372461693</c:v>
                </c:pt>
                <c:pt idx="6408">
                  <c:v>17.030515375181377</c:v>
                </c:pt>
                <c:pt idx="6409">
                  <c:v>17.014833947383725</c:v>
                </c:pt>
                <c:pt idx="6410">
                  <c:v>16.999169420340078</c:v>
                </c:pt>
                <c:pt idx="6411">
                  <c:v>16.983521773195669</c:v>
                </c:pt>
                <c:pt idx="6412">
                  <c:v>16.967890985124704</c:v>
                </c:pt>
                <c:pt idx="6413">
                  <c:v>16.952277035330273</c:v>
                </c:pt>
                <c:pt idx="6414">
                  <c:v>16.936679903044382</c:v>
                </c:pt>
                <c:pt idx="6415">
                  <c:v>16.921099567527879</c:v>
                </c:pt>
                <c:pt idx="6416">
                  <c:v>16.905536008070463</c:v>
                </c:pt>
                <c:pt idx="6417">
                  <c:v>16.889989203990549</c:v>
                </c:pt>
                <c:pt idx="6418">
                  <c:v>16.87445913463516</c:v>
                </c:pt>
                <c:pt idx="6419">
                  <c:v>16.858945779380193</c:v>
                </c:pt>
                <c:pt idx="6420">
                  <c:v>16.843449117629977</c:v>
                </c:pt>
                <c:pt idx="6421">
                  <c:v>16.827969128817593</c:v>
                </c:pt>
                <c:pt idx="6422">
                  <c:v>16.812505792404504</c:v>
                </c:pt>
                <c:pt idx="6423">
                  <c:v>16.79705908788079</c:v>
                </c:pt>
                <c:pt idx="6424">
                  <c:v>16.78162899476488</c:v>
                </c:pt>
                <c:pt idx="6425">
                  <c:v>16.766215492603699</c:v>
                </c:pt>
                <c:pt idx="6426">
                  <c:v>16.750818560972451</c:v>
                </c:pt>
                <c:pt idx="6427">
                  <c:v>16.735438179474684</c:v>
                </c:pt>
                <c:pt idx="6428">
                  <c:v>16.720074327742239</c:v>
                </c:pt>
                <c:pt idx="6429">
                  <c:v>16.704726985435112</c:v>
                </c:pt>
                <c:pt idx="6430">
                  <c:v>16.689396132241672</c:v>
                </c:pt>
                <c:pt idx="6431">
                  <c:v>16.674081747878201</c:v>
                </c:pt>
                <c:pt idx="6432">
                  <c:v>16.658783812089133</c:v>
                </c:pt>
                <c:pt idx="6433">
                  <c:v>16.643502304647129</c:v>
                </c:pt>
                <c:pt idx="6434">
                  <c:v>16.628237205352686</c:v>
                </c:pt>
                <c:pt idx="6435">
                  <c:v>16.61298849403434</c:v>
                </c:pt>
                <c:pt idx="6436">
                  <c:v>16.597756150548491</c:v>
                </c:pt>
                <c:pt idx="6437">
                  <c:v>16.582540154779473</c:v>
                </c:pt>
                <c:pt idx="6438">
                  <c:v>16.567340486639477</c:v>
                </c:pt>
                <c:pt idx="6439">
                  <c:v>16.552157126068547</c:v>
                </c:pt>
                <c:pt idx="6440">
                  <c:v>16.536990053034241</c:v>
                </c:pt>
                <c:pt idx="6441">
                  <c:v>16.521839247532107</c:v>
                </c:pt>
                <c:pt idx="6442">
                  <c:v>16.506704689585245</c:v>
                </c:pt>
                <c:pt idx="6443">
                  <c:v>16.491586359244362</c:v>
                </c:pt>
                <c:pt idx="6444">
                  <c:v>16.476484236587726</c:v>
                </c:pt>
                <c:pt idx="6445">
                  <c:v>16.46139830172125</c:v>
                </c:pt>
                <c:pt idx="6446">
                  <c:v>16.446328534778324</c:v>
                </c:pt>
                <c:pt idx="6447">
                  <c:v>16.431274915919744</c:v>
                </c:pt>
                <c:pt idx="6448">
                  <c:v>16.416237425333694</c:v>
                </c:pt>
                <c:pt idx="6449">
                  <c:v>16.401216043235774</c:v>
                </c:pt>
                <c:pt idx="6450">
                  <c:v>16.38621074986898</c:v>
                </c:pt>
                <c:pt idx="6451">
                  <c:v>16.371221525503465</c:v>
                </c:pt>
                <c:pt idx="6452">
                  <c:v>16.35624835043679</c:v>
                </c:pt>
                <c:pt idx="6453">
                  <c:v>16.341291204993528</c:v>
                </c:pt>
                <c:pt idx="6454">
                  <c:v>16.326350069525581</c:v>
                </c:pt>
                <c:pt idx="6455">
                  <c:v>16.311424924411892</c:v>
                </c:pt>
                <c:pt idx="6456">
                  <c:v>16.296515750058507</c:v>
                </c:pt>
                <c:pt idx="6457">
                  <c:v>16.281622526898488</c:v>
                </c:pt>
                <c:pt idx="6458">
                  <c:v>16.266745235391884</c:v>
                </c:pt>
                <c:pt idx="6459">
                  <c:v>16.251883856025927</c:v>
                </c:pt>
                <c:pt idx="6460">
                  <c:v>16.23703836931433</c:v>
                </c:pt>
                <c:pt idx="6461">
                  <c:v>16.222208755797979</c:v>
                </c:pt>
                <c:pt idx="6462">
                  <c:v>16.207394996044631</c:v>
                </c:pt>
                <c:pt idx="6463">
                  <c:v>16.192597070648592</c:v>
                </c:pt>
                <c:pt idx="6464">
                  <c:v>16.177814960231135</c:v>
                </c:pt>
                <c:pt idx="6465">
                  <c:v>16.163048645440156</c:v>
                </c:pt>
                <c:pt idx="6466">
                  <c:v>16.148298106950225</c:v>
                </c:pt>
                <c:pt idx="6467">
                  <c:v>16.133563325462539</c:v>
                </c:pt>
                <c:pt idx="6468">
                  <c:v>16.118844281704828</c:v>
                </c:pt>
                <c:pt idx="6469">
                  <c:v>16.1041409564315</c:v>
                </c:pt>
                <c:pt idx="6470">
                  <c:v>16.089453330423364</c:v>
                </c:pt>
                <c:pt idx="6471">
                  <c:v>16.074781384487775</c:v>
                </c:pt>
                <c:pt idx="6472">
                  <c:v>16.060125099458343</c:v>
                </c:pt>
                <c:pt idx="6473">
                  <c:v>16.045484456195243</c:v>
                </c:pt>
                <c:pt idx="6474">
                  <c:v>16.030859435584983</c:v>
                </c:pt>
                <c:pt idx="6475">
                  <c:v>16.016250018540205</c:v>
                </c:pt>
                <c:pt idx="6476">
                  <c:v>16.001656185999966</c:v>
                </c:pt>
                <c:pt idx="6477">
                  <c:v>15.98707791892955</c:v>
                </c:pt>
                <c:pt idx="6478">
                  <c:v>15.972515198320353</c:v>
                </c:pt>
                <c:pt idx="6479">
                  <c:v>15.957968005189894</c:v>
                </c:pt>
                <c:pt idx="6480">
                  <c:v>15.943436320581894</c:v>
                </c:pt>
                <c:pt idx="6481">
                  <c:v>15.928920125566023</c:v>
                </c:pt>
                <c:pt idx="6482">
                  <c:v>15.914419401238158</c:v>
                </c:pt>
                <c:pt idx="6483">
                  <c:v>15.899934128719865</c:v>
                </c:pt>
                <c:pt idx="6484">
                  <c:v>15.885464289158934</c:v>
                </c:pt>
                <c:pt idx="6485">
                  <c:v>15.871009863728876</c:v>
                </c:pt>
                <c:pt idx="6486">
                  <c:v>15.856570833629201</c:v>
                </c:pt>
                <c:pt idx="6487">
                  <c:v>15.842147180085123</c:v>
                </c:pt>
                <c:pt idx="6488">
                  <c:v>15.827738884347752</c:v>
                </c:pt>
                <c:pt idx="6489">
                  <c:v>15.813345927693815</c:v>
                </c:pt>
                <c:pt idx="6490">
                  <c:v>15.798968291425851</c:v>
                </c:pt>
                <c:pt idx="6491">
                  <c:v>15.784605956872067</c:v>
                </c:pt>
                <c:pt idx="6492">
                  <c:v>15.770258905386191</c:v>
                </c:pt>
                <c:pt idx="6493">
                  <c:v>15.755927118347703</c:v>
                </c:pt>
                <c:pt idx="6494">
                  <c:v>15.741610577161447</c:v>
                </c:pt>
                <c:pt idx="6495">
                  <c:v>15.727309263257903</c:v>
                </c:pt>
                <c:pt idx="6496">
                  <c:v>15.713023158092968</c:v>
                </c:pt>
                <c:pt idx="6497">
                  <c:v>15.698752243148066</c:v>
                </c:pt>
                <c:pt idx="6498">
                  <c:v>15.684496499929924</c:v>
                </c:pt>
                <c:pt idx="6499">
                  <c:v>15.67025590997058</c:v>
                </c:pt>
                <c:pt idx="6500">
                  <c:v>15.656030454827551</c:v>
                </c:pt>
                <c:pt idx="6501">
                  <c:v>15.641820116083441</c:v>
                </c:pt>
                <c:pt idx="6502">
                  <c:v>15.627624875346246</c:v>
                </c:pt>
                <c:pt idx="6503">
                  <c:v>15.613444714249061</c:v>
                </c:pt>
                <c:pt idx="6504">
                  <c:v>15.59927961445022</c:v>
                </c:pt>
                <c:pt idx="6505">
                  <c:v>15.585129557633145</c:v>
                </c:pt>
                <c:pt idx="6506">
                  <c:v>15.570994525506352</c:v>
                </c:pt>
                <c:pt idx="6507">
                  <c:v>15.556874499803422</c:v>
                </c:pt>
                <c:pt idx="6508">
                  <c:v>15.542769462282843</c:v>
                </c:pt>
                <c:pt idx="6509">
                  <c:v>15.52867939472822</c:v>
                </c:pt>
                <c:pt idx="6510">
                  <c:v>15.514604278948061</c:v>
                </c:pt>
                <c:pt idx="6511">
                  <c:v>15.500544096775682</c:v>
                </c:pt>
                <c:pt idx="6512">
                  <c:v>15.486498830069332</c:v>
                </c:pt>
                <c:pt idx="6513">
                  <c:v>15.472468460712012</c:v>
                </c:pt>
                <c:pt idx="6514">
                  <c:v>15.458452970611642</c:v>
                </c:pt>
                <c:pt idx="6515">
                  <c:v>15.444452341700773</c:v>
                </c:pt>
                <c:pt idx="6516">
                  <c:v>15.430466555936672</c:v>
                </c:pt>
                <c:pt idx="6517">
                  <c:v>15.416495595301285</c:v>
                </c:pt>
                <c:pt idx="6518">
                  <c:v>15.402539441801228</c:v>
                </c:pt>
                <c:pt idx="6519">
                  <c:v>15.388598077467606</c:v>
                </c:pt>
                <c:pt idx="6520">
                  <c:v>15.374671484356297</c:v>
                </c:pt>
                <c:pt idx="6521">
                  <c:v>15.360759644547432</c:v>
                </c:pt>
                <c:pt idx="6522">
                  <c:v>15.346862540145796</c:v>
                </c:pt>
                <c:pt idx="6523">
                  <c:v>15.332980153280579</c:v>
                </c:pt>
                <c:pt idx="6524">
                  <c:v>15.3191124661054</c:v>
                </c:pt>
                <c:pt idx="6525">
                  <c:v>15.30525946079816</c:v>
                </c:pt>
                <c:pt idx="6526">
                  <c:v>15.291421119561223</c:v>
                </c:pt>
                <c:pt idx="6527">
                  <c:v>15.27759742462116</c:v>
                </c:pt>
                <c:pt idx="6528">
                  <c:v>15.263788358228844</c:v>
                </c:pt>
                <c:pt idx="6529">
                  <c:v>15.249993902659318</c:v>
                </c:pt>
                <c:pt idx="6530">
                  <c:v>15.236214040211918</c:v>
                </c:pt>
                <c:pt idx="6531">
                  <c:v>15.222448753210021</c:v>
                </c:pt>
                <c:pt idx="6532">
                  <c:v>15.208698024001126</c:v>
                </c:pt>
                <c:pt idx="6533">
                  <c:v>15.194961834956914</c:v>
                </c:pt>
                <c:pt idx="6534">
                  <c:v>15.181240168472963</c:v>
                </c:pt>
                <c:pt idx="6535">
                  <c:v>15.167533006969052</c:v>
                </c:pt>
                <c:pt idx="6536">
                  <c:v>15.153840332888645</c:v>
                </c:pt>
                <c:pt idx="6537">
                  <c:v>15.14016212869937</c:v>
                </c:pt>
                <c:pt idx="6538">
                  <c:v>15.126498376892696</c:v>
                </c:pt>
                <c:pt idx="6539">
                  <c:v>15.112849059983958</c:v>
                </c:pt>
                <c:pt idx="6540">
                  <c:v>15.099214160512192</c:v>
                </c:pt>
                <c:pt idx="6541">
                  <c:v>15.085593661040384</c:v>
                </c:pt>
                <c:pt idx="6542">
                  <c:v>15.071987544155188</c:v>
                </c:pt>
                <c:pt idx="6543">
                  <c:v>15.058395792466944</c:v>
                </c:pt>
                <c:pt idx="6544">
                  <c:v>15.044818388609798</c:v>
                </c:pt>
                <c:pt idx="6545">
                  <c:v>15.031255315241371</c:v>
                </c:pt>
                <c:pt idx="6546">
                  <c:v>15.017706555043052</c:v>
                </c:pt>
                <c:pt idx="6547">
                  <c:v>15.004172090719633</c:v>
                </c:pt>
                <c:pt idx="6548">
                  <c:v>14.990651904999609</c:v>
                </c:pt>
                <c:pt idx="6549">
                  <c:v>14.977145980634869</c:v>
                </c:pt>
                <c:pt idx="6550">
                  <c:v>14.963654300400842</c:v>
                </c:pt>
                <c:pt idx="6551">
                  <c:v>14.950176847096238</c:v>
                </c:pt>
                <c:pt idx="6552">
                  <c:v>14.93671360354335</c:v>
                </c:pt>
                <c:pt idx="6553">
                  <c:v>14.923264552587726</c:v>
                </c:pt>
                <c:pt idx="6554">
                  <c:v>14.90982967709823</c:v>
                </c:pt>
                <c:pt idx="6555">
                  <c:v>14.896408959967058</c:v>
                </c:pt>
                <c:pt idx="6556">
                  <c:v>14.883002384109629</c:v>
                </c:pt>
                <c:pt idx="6557">
                  <c:v>14.869609932464599</c:v>
                </c:pt>
                <c:pt idx="6558">
                  <c:v>14.856231587993776</c:v>
                </c:pt>
                <c:pt idx="6559">
                  <c:v>14.842867333682156</c:v>
                </c:pt>
                <c:pt idx="6560">
                  <c:v>14.829517152537814</c:v>
                </c:pt>
                <c:pt idx="6561">
                  <c:v>14.816181027591972</c:v>
                </c:pt>
                <c:pt idx="6562">
                  <c:v>14.80285894189875</c:v>
                </c:pt>
                <c:pt idx="6563">
                  <c:v>14.789550878535422</c:v>
                </c:pt>
                <c:pt idx="6564">
                  <c:v>14.77625682060212</c:v>
                </c:pt>
                <c:pt idx="6565">
                  <c:v>14.762976751222027</c:v>
                </c:pt>
                <c:pt idx="6566">
                  <c:v>14.749710653541118</c:v>
                </c:pt>
                <c:pt idx="6567">
                  <c:v>14.736458510728372</c:v>
                </c:pt>
                <c:pt idx="6568">
                  <c:v>14.723220305975445</c:v>
                </c:pt>
                <c:pt idx="6569">
                  <c:v>14.709996022496934</c:v>
                </c:pt>
                <c:pt idx="6570">
                  <c:v>14.696785643530108</c:v>
                </c:pt>
                <c:pt idx="6571">
                  <c:v>14.683589152334992</c:v>
                </c:pt>
                <c:pt idx="6572">
                  <c:v>14.670406532194322</c:v>
                </c:pt>
                <c:pt idx="6573">
                  <c:v>14.657237766413518</c:v>
                </c:pt>
                <c:pt idx="6574">
                  <c:v>14.644082838320575</c:v>
                </c:pt>
                <c:pt idx="6575">
                  <c:v>14.630941731266081</c:v>
                </c:pt>
                <c:pt idx="6576">
                  <c:v>14.617814428623282</c:v>
                </c:pt>
                <c:pt idx="6577">
                  <c:v>14.604700913787848</c:v>
                </c:pt>
                <c:pt idx="6578">
                  <c:v>14.591601170177983</c:v>
                </c:pt>
                <c:pt idx="6579">
                  <c:v>14.578515181234311</c:v>
                </c:pt>
                <c:pt idx="6580">
                  <c:v>14.56544293041997</c:v>
                </c:pt>
                <c:pt idx="6581">
                  <c:v>14.552384401220356</c:v>
                </c:pt>
                <c:pt idx="6582">
                  <c:v>14.539339577143359</c:v>
                </c:pt>
                <c:pt idx="6583">
                  <c:v>14.526308441719145</c:v>
                </c:pt>
                <c:pt idx="6584">
                  <c:v>14.513290978500105</c:v>
                </c:pt>
                <c:pt idx="6585">
                  <c:v>14.500287171060997</c:v>
                </c:pt>
                <c:pt idx="6586">
                  <c:v>14.487297002998686</c:v>
                </c:pt>
                <c:pt idx="6587">
                  <c:v>14.474320457932345</c:v>
                </c:pt>
                <c:pt idx="6588">
                  <c:v>14.461357519503228</c:v>
                </c:pt>
                <c:pt idx="6589">
                  <c:v>14.44840817137468</c:v>
                </c:pt>
                <c:pt idx="6590">
                  <c:v>14.435472397232322</c:v>
                </c:pt>
                <c:pt idx="6591">
                  <c:v>14.42255018078354</c:v>
                </c:pt>
                <c:pt idx="6592">
                  <c:v>14.409641505757957</c:v>
                </c:pt>
                <c:pt idx="6593">
                  <c:v>14.396746355907181</c:v>
                </c:pt>
                <c:pt idx="6594">
                  <c:v>14.383864715004631</c:v>
                </c:pt>
                <c:pt idx="6595">
                  <c:v>14.370996566845857</c:v>
                </c:pt>
                <c:pt idx="6596">
                  <c:v>14.358141895248085</c:v>
                </c:pt>
                <c:pt idx="6597">
                  <c:v>14.345300684050549</c:v>
                </c:pt>
                <c:pt idx="6598">
                  <c:v>14.332472917114321</c:v>
                </c:pt>
                <c:pt idx="6599">
                  <c:v>14.319658578322134</c:v>
                </c:pt>
                <c:pt idx="6600">
                  <c:v>14.306857651578516</c:v>
                </c:pt>
                <c:pt idx="6601">
                  <c:v>14.294070120809872</c:v>
                </c:pt>
                <c:pt idx="6602">
                  <c:v>14.281295969964168</c:v>
                </c:pt>
                <c:pt idx="6603">
                  <c:v>14.268535183010997</c:v>
                </c:pt>
                <c:pt idx="6604">
                  <c:v>14.255787743941722</c:v>
                </c:pt>
                <c:pt idx="6605">
                  <c:v>14.243053636769169</c:v>
                </c:pt>
                <c:pt idx="6606">
                  <c:v>14.23033284552781</c:v>
                </c:pt>
                <c:pt idx="6607">
                  <c:v>14.217625354273576</c:v>
                </c:pt>
                <c:pt idx="6608">
                  <c:v>14.20493114708402</c:v>
                </c:pt>
                <c:pt idx="6609">
                  <c:v>14.192250208058089</c:v>
                </c:pt>
                <c:pt idx="6610">
                  <c:v>14.179582521316089</c:v>
                </c:pt>
                <c:pt idx="6611">
                  <c:v>14.166928070999916</c:v>
                </c:pt>
                <c:pt idx="6612">
                  <c:v>14.154286841272606</c:v>
                </c:pt>
                <c:pt idx="6613">
                  <c:v>14.141658816318778</c:v>
                </c:pt>
                <c:pt idx="6614">
                  <c:v>14.129043980344182</c:v>
                </c:pt>
                <c:pt idx="6615">
                  <c:v>14.116442317575915</c:v>
                </c:pt>
                <c:pt idx="6616">
                  <c:v>14.103853812262326</c:v>
                </c:pt>
                <c:pt idx="6617">
                  <c:v>14.091278448672885</c:v>
                </c:pt>
                <c:pt idx="6618">
                  <c:v>14.078716211098454</c:v>
                </c:pt>
                <c:pt idx="6619">
                  <c:v>14.066167083850761</c:v>
                </c:pt>
                <c:pt idx="6620">
                  <c:v>14.053631051262899</c:v>
                </c:pt>
                <c:pt idx="6621">
                  <c:v>14.041108097688848</c:v>
                </c:pt>
                <c:pt idx="6622">
                  <c:v>14.028598207503787</c:v>
                </c:pt>
                <c:pt idx="6623">
                  <c:v>14.016101365103919</c:v>
                </c:pt>
                <c:pt idx="6624">
                  <c:v>14.003617554906324</c:v>
                </c:pt>
                <c:pt idx="6625">
                  <c:v>13.991146761349086</c:v>
                </c:pt>
                <c:pt idx="6626">
                  <c:v>13.9786889688913</c:v>
                </c:pt>
                <c:pt idx="6627">
                  <c:v>13.966244162012861</c:v>
                </c:pt>
                <c:pt idx="6628">
                  <c:v>13.953812325214535</c:v>
                </c:pt>
                <c:pt idx="6629">
                  <c:v>13.941393443018006</c:v>
                </c:pt>
                <c:pt idx="6630">
                  <c:v>13.928987499965698</c:v>
                </c:pt>
                <c:pt idx="6631">
                  <c:v>13.916594480620775</c:v>
                </c:pt>
                <c:pt idx="6632">
                  <c:v>13.904214369567246</c:v>
                </c:pt>
                <c:pt idx="6633">
                  <c:v>13.89184715140966</c:v>
                </c:pt>
                <c:pt idx="6634">
                  <c:v>13.879492810773506</c:v>
                </c:pt>
                <c:pt idx="6635">
                  <c:v>13.867151332304642</c:v>
                </c:pt>
                <c:pt idx="6636">
                  <c:v>13.854822700669709</c:v>
                </c:pt>
                <c:pt idx="6637">
                  <c:v>13.842506900555929</c:v>
                </c:pt>
                <c:pt idx="6638">
                  <c:v>13.830203916671023</c:v>
                </c:pt>
                <c:pt idx="6639">
                  <c:v>13.81791373374325</c:v>
                </c:pt>
                <c:pt idx="6640">
                  <c:v>13.805636336521451</c:v>
                </c:pt>
                <c:pt idx="6641">
                  <c:v>13.793371709774716</c:v>
                </c:pt>
                <c:pt idx="6642">
                  <c:v>13.781119838292868</c:v>
                </c:pt>
                <c:pt idx="6643">
                  <c:v>13.768880706885893</c:v>
                </c:pt>
                <c:pt idx="6644">
                  <c:v>13.756654300384223</c:v>
                </c:pt>
                <c:pt idx="6645">
                  <c:v>13.744440603638662</c:v>
                </c:pt>
                <c:pt idx="6646">
                  <c:v>13.732239601520323</c:v>
                </c:pt>
                <c:pt idx="6647">
                  <c:v>13.720051278920568</c:v>
                </c:pt>
                <c:pt idx="6648">
                  <c:v>13.707875620751022</c:v>
                </c:pt>
                <c:pt idx="6649">
                  <c:v>13.695712611943559</c:v>
                </c:pt>
                <c:pt idx="6650">
                  <c:v>13.683562237450223</c:v>
                </c:pt>
                <c:pt idx="6651">
                  <c:v>13.671424482243205</c:v>
                </c:pt>
                <c:pt idx="6652">
                  <c:v>13.65929933131485</c:v>
                </c:pt>
                <c:pt idx="6653">
                  <c:v>13.647186769677571</c:v>
                </c:pt>
                <c:pt idx="6654">
                  <c:v>13.635086782363924</c:v>
                </c:pt>
                <c:pt idx="6655">
                  <c:v>13.622999354426415</c:v>
                </c:pt>
                <c:pt idx="6656">
                  <c:v>13.610924470937633</c:v>
                </c:pt>
                <c:pt idx="6657">
                  <c:v>13.598862116990105</c:v>
                </c:pt>
                <c:pt idx="6658">
                  <c:v>13.586812277696389</c:v>
                </c:pt>
                <c:pt idx="6659">
                  <c:v>13.574774938188806</c:v>
                </c:pt>
                <c:pt idx="6660">
                  <c:v>13.56275008361972</c:v>
                </c:pt>
                <c:pt idx="6661">
                  <c:v>13.550737699161353</c:v>
                </c:pt>
                <c:pt idx="6662">
                  <c:v>13.538737770005614</c:v>
                </c:pt>
                <c:pt idx="6663">
                  <c:v>13.526750281364373</c:v>
                </c:pt>
                <c:pt idx="6664">
                  <c:v>13.514775218469266</c:v>
                </c:pt>
                <c:pt idx="6665">
                  <c:v>13.502812566571535</c:v>
                </c:pt>
                <c:pt idx="6666">
                  <c:v>13.490862310942301</c:v>
                </c:pt>
                <c:pt idx="6667">
                  <c:v>13.478924436872223</c:v>
                </c:pt>
                <c:pt idx="6668">
                  <c:v>13.466998929671782</c:v>
                </c:pt>
                <c:pt idx="6669">
                  <c:v>13.455085774670982</c:v>
                </c:pt>
                <c:pt idx="6670">
                  <c:v>13.443184957219366</c:v>
                </c:pt>
                <c:pt idx="6671">
                  <c:v>13.431296462686214</c:v>
                </c:pt>
                <c:pt idx="6672">
                  <c:v>13.419420276460261</c:v>
                </c:pt>
                <c:pt idx="6673">
                  <c:v>13.407556383949691</c:v>
                </c:pt>
                <c:pt idx="6674">
                  <c:v>13.395704770582277</c:v>
                </c:pt>
                <c:pt idx="6675">
                  <c:v>13.383865421805144</c:v>
                </c:pt>
                <c:pt idx="6676">
                  <c:v>13.372038323085002</c:v>
                </c:pt>
                <c:pt idx="6677">
                  <c:v>13.360223459907754</c:v>
                </c:pt>
                <c:pt idx="6678">
                  <c:v>13.348420817778829</c:v>
                </c:pt>
                <c:pt idx="6679">
                  <c:v>13.336630382222896</c:v>
                </c:pt>
                <c:pt idx="6680">
                  <c:v>13.324852138784001</c:v>
                </c:pt>
                <c:pt idx="6681">
                  <c:v>13.313086073025431</c:v>
                </c:pt>
                <c:pt idx="6682">
                  <c:v>13.301332170529767</c:v>
                </c:pt>
                <c:pt idx="6683">
                  <c:v>13.289590416898752</c:v>
                </c:pt>
                <c:pt idx="6684">
                  <c:v>13.27786079775337</c:v>
                </c:pt>
                <c:pt idx="6685">
                  <c:v>13.26614329873378</c:v>
                </c:pt>
                <c:pt idx="6686">
                  <c:v>13.254437905499284</c:v>
                </c:pt>
                <c:pt idx="6687">
                  <c:v>13.242744603728196</c:v>
                </c:pt>
                <c:pt idx="6688">
                  <c:v>13.231063379118048</c:v>
                </c:pt>
                <c:pt idx="6689">
                  <c:v>13.219394217385352</c:v>
                </c:pt>
                <c:pt idx="6690">
                  <c:v>13.207737104265666</c:v>
                </c:pt>
                <c:pt idx="6691">
                  <c:v>13.196092025513513</c:v>
                </c:pt>
                <c:pt idx="6692">
                  <c:v>13.184458966902469</c:v>
                </c:pt>
                <c:pt idx="6693">
                  <c:v>13.172837914224967</c:v>
                </c:pt>
                <c:pt idx="6694">
                  <c:v>13.16122885329235</c:v>
                </c:pt>
                <c:pt idx="6695">
                  <c:v>13.149631769934947</c:v>
                </c:pt>
                <c:pt idx="6696">
                  <c:v>13.138046650001808</c:v>
                </c:pt>
                <c:pt idx="6697">
                  <c:v>13.126473479360946</c:v>
                </c:pt>
                <c:pt idx="6698">
                  <c:v>13.114912243899051</c:v>
                </c:pt>
                <c:pt idx="6699">
                  <c:v>13.10336292952168</c:v>
                </c:pt>
                <c:pt idx="6700">
                  <c:v>13.091825522153098</c:v>
                </c:pt>
                <c:pt idx="6701">
                  <c:v>13.080300007736279</c:v>
                </c:pt>
                <c:pt idx="6702">
                  <c:v>13.068786372232923</c:v>
                </c:pt>
                <c:pt idx="6703">
                  <c:v>13.057284601623389</c:v>
                </c:pt>
                <c:pt idx="6704">
                  <c:v>13.04579468190655</c:v>
                </c:pt>
                <c:pt idx="6705">
                  <c:v>13.034316599100109</c:v>
                </c:pt>
                <c:pt idx="6706">
                  <c:v>13.022850339240211</c:v>
                </c:pt>
                <c:pt idx="6707">
                  <c:v>13.011395888381523</c:v>
                </c:pt>
                <c:pt idx="6708">
                  <c:v>12.999953232597351</c:v>
                </c:pt>
                <c:pt idx="6709">
                  <c:v>12.988522357979374</c:v>
                </c:pt>
                <c:pt idx="6710">
                  <c:v>12.977103250637859</c:v>
                </c:pt>
                <c:pt idx="6711">
                  <c:v>12.965695896701444</c:v>
                </c:pt>
                <c:pt idx="6712">
                  <c:v>12.954300282317169</c:v>
                </c:pt>
                <c:pt idx="6713">
                  <c:v>12.942916393650542</c:v>
                </c:pt>
                <c:pt idx="6714">
                  <c:v>12.931544216885397</c:v>
                </c:pt>
                <c:pt idx="6715">
                  <c:v>12.920183738223882</c:v>
                </c:pt>
                <c:pt idx="6716">
                  <c:v>12.908834943886404</c:v>
                </c:pt>
                <c:pt idx="6717">
                  <c:v>12.897497820111782</c:v>
                </c:pt>
                <c:pt idx="6718">
                  <c:v>12.886172353157024</c:v>
                </c:pt>
                <c:pt idx="6719">
                  <c:v>12.87485852929732</c:v>
                </c:pt>
                <c:pt idx="6720">
                  <c:v>12.863556334826111</c:v>
                </c:pt>
                <c:pt idx="6721">
                  <c:v>12.852265756054997</c:v>
                </c:pt>
                <c:pt idx="6722">
                  <c:v>12.840986779313726</c:v>
                </c:pt>
                <c:pt idx="6723">
                  <c:v>12.829719390950206</c:v>
                </c:pt>
                <c:pt idx="6724">
                  <c:v>12.81846357733035</c:v>
                </c:pt>
                <c:pt idx="6725">
                  <c:v>12.807219324838224</c:v>
                </c:pt>
                <c:pt idx="6726">
                  <c:v>12.79598661987589</c:v>
                </c:pt>
                <c:pt idx="6727">
                  <c:v>12.784765448863375</c:v>
                </c:pt>
                <c:pt idx="6728">
                  <c:v>12.773555798238817</c:v>
                </c:pt>
                <c:pt idx="6729">
                  <c:v>12.762357654458242</c:v>
                </c:pt>
                <c:pt idx="6730">
                  <c:v>12.751171003995566</c:v>
                </c:pt>
                <c:pt idx="6731">
                  <c:v>12.739995833342727</c:v>
                </c:pt>
                <c:pt idx="6732">
                  <c:v>12.728832129009421</c:v>
                </c:pt>
                <c:pt idx="6733">
                  <c:v>12.717679877523286</c:v>
                </c:pt>
                <c:pt idx="6734">
                  <c:v>12.706539065429721</c:v>
                </c:pt>
                <c:pt idx="6735">
                  <c:v>12.695409679291991</c:v>
                </c:pt>
                <c:pt idx="6736">
                  <c:v>12.684291705691088</c:v>
                </c:pt>
                <c:pt idx="6737">
                  <c:v>12.673185131225789</c:v>
                </c:pt>
                <c:pt idx="6738">
                  <c:v>12.662089942512623</c:v>
                </c:pt>
                <c:pt idx="6739">
                  <c:v>12.651006126185695</c:v>
                </c:pt>
                <c:pt idx="6740">
                  <c:v>12.639933668896875</c:v>
                </c:pt>
                <c:pt idx="6741">
                  <c:v>12.628872557315733</c:v>
                </c:pt>
                <c:pt idx="6742">
                  <c:v>12.617822778129334</c:v>
                </c:pt>
                <c:pt idx="6743">
                  <c:v>12.606784318042402</c:v>
                </c:pt>
                <c:pt idx="6744">
                  <c:v>12.595757163777245</c:v>
                </c:pt>
                <c:pt idx="6745">
                  <c:v>12.584741302073647</c:v>
                </c:pt>
                <c:pt idx="6746">
                  <c:v>12.573736719688968</c:v>
                </c:pt>
                <c:pt idx="6747">
                  <c:v>12.562743403398022</c:v>
                </c:pt>
                <c:pt idx="6748">
                  <c:v>12.551761339993133</c:v>
                </c:pt>
                <c:pt idx="6749">
                  <c:v>12.540790516284053</c:v>
                </c:pt>
                <c:pt idx="6750">
                  <c:v>12.529830919097925</c:v>
                </c:pt>
                <c:pt idx="6751">
                  <c:v>12.518882535279253</c:v>
                </c:pt>
                <c:pt idx="6752">
                  <c:v>12.507945351689967</c:v>
                </c:pt>
                <c:pt idx="6753">
                  <c:v>12.497019355209314</c:v>
                </c:pt>
                <c:pt idx="6754">
                  <c:v>12.486104532733851</c:v>
                </c:pt>
                <c:pt idx="6755">
                  <c:v>12.475200871177373</c:v>
                </c:pt>
                <c:pt idx="6756">
                  <c:v>12.464308357470999</c:v>
                </c:pt>
                <c:pt idx="6757">
                  <c:v>12.453426978563096</c:v>
                </c:pt>
                <c:pt idx="6758">
                  <c:v>12.442556721419146</c:v>
                </c:pt>
                <c:pt idx="6759">
                  <c:v>12.431697573021957</c:v>
                </c:pt>
                <c:pt idx="6760">
                  <c:v>12.420849520371346</c:v>
                </c:pt>
                <c:pt idx="6761">
                  <c:v>12.410012550484394</c:v>
                </c:pt>
                <c:pt idx="6762">
                  <c:v>12.399186650395174</c:v>
                </c:pt>
                <c:pt idx="6763">
                  <c:v>12.38837180715495</c:v>
                </c:pt>
                <c:pt idx="6764">
                  <c:v>12.377568007832007</c:v>
                </c:pt>
                <c:pt idx="6765">
                  <c:v>12.366775239511677</c:v>
                </c:pt>
                <c:pt idx="6766">
                  <c:v>12.355993489296226</c:v>
                </c:pt>
                <c:pt idx="6767">
                  <c:v>12.345222744304955</c:v>
                </c:pt>
                <c:pt idx="6768">
                  <c:v>12.334462991674206</c:v>
                </c:pt>
                <c:pt idx="6769">
                  <c:v>12.323714218557138</c:v>
                </c:pt>
                <c:pt idx="6770">
                  <c:v>12.312976412123847</c:v>
                </c:pt>
                <c:pt idx="6771">
                  <c:v>12.302249559561414</c:v>
                </c:pt>
                <c:pt idx="6772">
                  <c:v>12.291533648073568</c:v>
                </c:pt>
                <c:pt idx="6773">
                  <c:v>12.280828664881096</c:v>
                </c:pt>
                <c:pt idx="6774">
                  <c:v>12.270134597221514</c:v>
                </c:pt>
                <c:pt idx="6775">
                  <c:v>12.259451432349085</c:v>
                </c:pt>
                <c:pt idx="6776">
                  <c:v>12.248779157534859</c:v>
                </c:pt>
                <c:pt idx="6777">
                  <c:v>12.238117760066659</c:v>
                </c:pt>
                <c:pt idx="6778">
                  <c:v>12.227467227248994</c:v>
                </c:pt>
                <c:pt idx="6779">
                  <c:v>12.216827546403032</c:v>
                </c:pt>
                <c:pt idx="6780">
                  <c:v>12.206198704866653</c:v>
                </c:pt>
                <c:pt idx="6781">
                  <c:v>12.19558068999439</c:v>
                </c:pt>
                <c:pt idx="6782">
                  <c:v>12.184973489157272</c:v>
                </c:pt>
                <c:pt idx="6783">
                  <c:v>12.174377089743111</c:v>
                </c:pt>
                <c:pt idx="6784">
                  <c:v>12.163791479156155</c:v>
                </c:pt>
                <c:pt idx="6785">
                  <c:v>12.153216644817206</c:v>
                </c:pt>
                <c:pt idx="6786">
                  <c:v>12.142652574163602</c:v>
                </c:pt>
                <c:pt idx="6787">
                  <c:v>12.132099254649228</c:v>
                </c:pt>
                <c:pt idx="6788">
                  <c:v>12.121556673744308</c:v>
                </c:pt>
                <c:pt idx="6789">
                  <c:v>12.111024818935634</c:v>
                </c:pt>
                <c:pt idx="6790">
                  <c:v>12.10050367772644</c:v>
                </c:pt>
                <c:pt idx="6791">
                  <c:v>12.089993237636211</c:v>
                </c:pt>
                <c:pt idx="6792">
                  <c:v>12.079493486200938</c:v>
                </c:pt>
                <c:pt idx="6793">
                  <c:v>12.069004410972948</c:v>
                </c:pt>
                <c:pt idx="6794">
                  <c:v>12.058525999520789</c:v>
                </c:pt>
                <c:pt idx="6795">
                  <c:v>12.048058239429492</c:v>
                </c:pt>
                <c:pt idx="6796">
                  <c:v>12.037601118300223</c:v>
                </c:pt>
                <c:pt idx="6797">
                  <c:v>12.027154623750429</c:v>
                </c:pt>
                <c:pt idx="6798">
                  <c:v>12.016718743413829</c:v>
                </c:pt>
                <c:pt idx="6799">
                  <c:v>12.006293464940358</c:v>
                </c:pt>
                <c:pt idx="6800">
                  <c:v>11.995878775996069</c:v>
                </c:pt>
                <c:pt idx="6801">
                  <c:v>11.985474664263226</c:v>
                </c:pt>
                <c:pt idx="6802">
                  <c:v>11.975081117440251</c:v>
                </c:pt>
                <c:pt idx="6803">
                  <c:v>11.96469812324162</c:v>
                </c:pt>
                <c:pt idx="6804">
                  <c:v>11.954325669397923</c:v>
                </c:pt>
                <c:pt idx="6805">
                  <c:v>11.943963743655821</c:v>
                </c:pt>
                <c:pt idx="6806">
                  <c:v>11.933612333778097</c:v>
                </c:pt>
                <c:pt idx="6807">
                  <c:v>11.923271427543376</c:v>
                </c:pt>
                <c:pt idx="6808">
                  <c:v>11.912941012746467</c:v>
                </c:pt>
                <c:pt idx="6809">
                  <c:v>11.902621077198049</c:v>
                </c:pt>
                <c:pt idx="6810">
                  <c:v>11.892311608724723</c:v>
                </c:pt>
                <c:pt idx="6811">
                  <c:v>11.882012595169158</c:v>
                </c:pt>
                <c:pt idx="6812">
                  <c:v>11.871724024389751</c:v>
                </c:pt>
                <c:pt idx="6813">
                  <c:v>11.861445884260904</c:v>
                </c:pt>
                <c:pt idx="6814">
                  <c:v>11.851178162672843</c:v>
                </c:pt>
                <c:pt idx="6815">
                  <c:v>11.840920847531653</c:v>
                </c:pt>
                <c:pt idx="6816">
                  <c:v>11.83067392675915</c:v>
                </c:pt>
                <c:pt idx="6817">
                  <c:v>11.820437388293021</c:v>
                </c:pt>
                <c:pt idx="6818">
                  <c:v>11.810211220086709</c:v>
                </c:pt>
                <c:pt idx="6819">
                  <c:v>11.79999541010938</c:v>
                </c:pt>
                <c:pt idx="6820">
                  <c:v>11.789789946345895</c:v>
                </c:pt>
                <c:pt idx="6821">
                  <c:v>11.779594816796854</c:v>
                </c:pt>
                <c:pt idx="6822">
                  <c:v>11.769410009478534</c:v>
                </c:pt>
                <c:pt idx="6823">
                  <c:v>11.75923551242284</c:v>
                </c:pt>
                <c:pt idx="6824">
                  <c:v>11.749071313677273</c:v>
                </c:pt>
                <c:pt idx="6825">
                  <c:v>11.738917401305056</c:v>
                </c:pt>
                <c:pt idx="6826">
                  <c:v>11.728773763384902</c:v>
                </c:pt>
                <c:pt idx="6827">
                  <c:v>11.718640388011062</c:v>
                </c:pt>
                <c:pt idx="6828">
                  <c:v>11.708517263293418</c:v>
                </c:pt>
                <c:pt idx="6829">
                  <c:v>11.698404377357322</c:v>
                </c:pt>
                <c:pt idx="6830">
                  <c:v>11.688301718343546</c:v>
                </c:pt>
                <c:pt idx="6831">
                  <c:v>11.678209274408498</c:v>
                </c:pt>
                <c:pt idx="6832">
                  <c:v>11.668127033723891</c:v>
                </c:pt>
                <c:pt idx="6833">
                  <c:v>11.658054984476905</c:v>
                </c:pt>
                <c:pt idx="6834">
                  <c:v>11.647993114870175</c:v>
                </c:pt>
                <c:pt idx="6835">
                  <c:v>11.637941413121668</c:v>
                </c:pt>
                <c:pt idx="6836">
                  <c:v>11.627899867464695</c:v>
                </c:pt>
                <c:pt idx="6837">
                  <c:v>11.617868466147918</c:v>
                </c:pt>
                <c:pt idx="6838">
                  <c:v>11.607847197435403</c:v>
                </c:pt>
                <c:pt idx="6839">
                  <c:v>11.597836049606324</c:v>
                </c:pt>
                <c:pt idx="6840">
                  <c:v>11.587835010955271</c:v>
                </c:pt>
                <c:pt idx="6841">
                  <c:v>11.577844069792064</c:v>
                </c:pt>
                <c:pt idx="6842">
                  <c:v>11.567863214441692</c:v>
                </c:pt>
                <c:pt idx="6843">
                  <c:v>11.55789243324444</c:v>
                </c:pt>
                <c:pt idx="6844">
                  <c:v>11.547931714555647</c:v>
                </c:pt>
                <c:pt idx="6845">
                  <c:v>11.53798104674595</c:v>
                </c:pt>
                <c:pt idx="6846">
                  <c:v>11.528040418201002</c:v>
                </c:pt>
                <c:pt idx="6847">
                  <c:v>11.518109817321665</c:v>
                </c:pt>
                <c:pt idx="6848">
                  <c:v>11.50818923252387</c:v>
                </c:pt>
                <c:pt idx="6849">
                  <c:v>11.498278652238533</c:v>
                </c:pt>
                <c:pt idx="6850">
                  <c:v>11.488378064911792</c:v>
                </c:pt>
                <c:pt idx="6851">
                  <c:v>11.478487459004723</c:v>
                </c:pt>
                <c:pt idx="6852">
                  <c:v>11.468606822993298</c:v>
                </c:pt>
                <c:pt idx="6853">
                  <c:v>11.458736145368681</c:v>
                </c:pt>
                <c:pt idx="6854">
                  <c:v>11.448875414636841</c:v>
                </c:pt>
                <c:pt idx="6855">
                  <c:v>11.439024619318809</c:v>
                </c:pt>
                <c:pt idx="6856">
                  <c:v>11.429183747950448</c:v>
                </c:pt>
                <c:pt idx="6857">
                  <c:v>11.419352789082518</c:v>
                </c:pt>
                <c:pt idx="6858">
                  <c:v>11.409531731280751</c:v>
                </c:pt>
                <c:pt idx="6859">
                  <c:v>11.399720563125626</c:v>
                </c:pt>
                <c:pt idx="6860">
                  <c:v>11.38991927321252</c:v>
                </c:pt>
                <c:pt idx="6861">
                  <c:v>11.380127850151622</c:v>
                </c:pt>
                <c:pt idx="6862">
                  <c:v>11.370346282567864</c:v>
                </c:pt>
                <c:pt idx="6863">
                  <c:v>11.360574559101037</c:v>
                </c:pt>
                <c:pt idx="6864">
                  <c:v>11.350812668405526</c:v>
                </c:pt>
                <c:pt idx="6865">
                  <c:v>11.34106059915065</c:v>
                </c:pt>
                <c:pt idx="6866">
                  <c:v>11.331318340020257</c:v>
                </c:pt>
                <c:pt idx="6867">
                  <c:v>11.32158587971303</c:v>
                </c:pt>
                <c:pt idx="6868">
                  <c:v>11.311863206942173</c:v>
                </c:pt>
                <c:pt idx="6869">
                  <c:v>11.302150310435611</c:v>
                </c:pt>
                <c:pt idx="6870">
                  <c:v>11.292447178935882</c:v>
                </c:pt>
                <c:pt idx="6871">
                  <c:v>11.28275380120013</c:v>
                </c:pt>
                <c:pt idx="6872">
                  <c:v>11.273070166000061</c:v>
                </c:pt>
                <c:pt idx="6873">
                  <c:v>11.263396262121949</c:v>
                </c:pt>
                <c:pt idx="6874">
                  <c:v>11.253732078366639</c:v>
                </c:pt>
                <c:pt idx="6875">
                  <c:v>11.244077603549369</c:v>
                </c:pt>
                <c:pt idx="6876">
                  <c:v>11.234432826500099</c:v>
                </c:pt>
                <c:pt idx="6877">
                  <c:v>11.224797736063008</c:v>
                </c:pt>
                <c:pt idx="6878">
                  <c:v>11.215172321096903</c:v>
                </c:pt>
                <c:pt idx="6879">
                  <c:v>11.205556570474974</c:v>
                </c:pt>
                <c:pt idx="6880">
                  <c:v>11.195950473084796</c:v>
                </c:pt>
                <c:pt idx="6881">
                  <c:v>11.186354017828394</c:v>
                </c:pt>
                <c:pt idx="6882">
                  <c:v>11.176767193622107</c:v>
                </c:pt>
                <c:pt idx="6883">
                  <c:v>11.167189989396634</c:v>
                </c:pt>
                <c:pt idx="6884">
                  <c:v>11.157622394097064</c:v>
                </c:pt>
                <c:pt idx="6885">
                  <c:v>11.148064396682718</c:v>
                </c:pt>
                <c:pt idx="6886">
                  <c:v>11.138515986127231</c:v>
                </c:pt>
                <c:pt idx="6887">
                  <c:v>11.128977151418505</c:v>
                </c:pt>
                <c:pt idx="6888">
                  <c:v>11.119447881558752</c:v>
                </c:pt>
                <c:pt idx="6889">
                  <c:v>11.109928165564298</c:v>
                </c:pt>
                <c:pt idx="6890">
                  <c:v>11.100417992465745</c:v>
                </c:pt>
                <c:pt idx="6891">
                  <c:v>11.090917351307887</c:v>
                </c:pt>
                <c:pt idx="6892">
                  <c:v>11.081426231149621</c:v>
                </c:pt>
                <c:pt idx="6893">
                  <c:v>11.07194462106408</c:v>
                </c:pt>
                <c:pt idx="6894">
                  <c:v>11.062472510138475</c:v>
                </c:pt>
                <c:pt idx="6895">
                  <c:v>11.053009887474072</c:v>
                </c:pt>
                <c:pt idx="6896">
                  <c:v>11.04355674218632</c:v>
                </c:pt>
                <c:pt idx="6897">
                  <c:v>11.034113063404661</c:v>
                </c:pt>
                <c:pt idx="6898">
                  <c:v>11.024678840272575</c:v>
                </c:pt>
                <c:pt idx="6899">
                  <c:v>11.015254061947672</c:v>
                </c:pt>
                <c:pt idx="6900">
                  <c:v>11.005838717601447</c:v>
                </c:pt>
                <c:pt idx="6901">
                  <c:v>10.996432796419379</c:v>
                </c:pt>
                <c:pt idx="6902">
                  <c:v>10.987036287601022</c:v>
                </c:pt>
                <c:pt idx="6903">
                  <c:v>10.977649180359727</c:v>
                </c:pt>
                <c:pt idx="6904">
                  <c:v>10.968271463922886</c:v>
                </c:pt>
                <c:pt idx="6905">
                  <c:v>10.958903127531748</c:v>
                </c:pt>
                <c:pt idx="6906">
                  <c:v>10.949544160441434</c:v>
                </c:pt>
                <c:pt idx="6907">
                  <c:v>10.94019455192101</c:v>
                </c:pt>
                <c:pt idx="6908">
                  <c:v>10.930854291253208</c:v>
                </c:pt>
                <c:pt idx="6909">
                  <c:v>10.921523367734761</c:v>
                </c:pt>
                <c:pt idx="6910">
                  <c:v>10.912201770676148</c:v>
                </c:pt>
                <c:pt idx="6911">
                  <c:v>10.902889489401634</c:v>
                </c:pt>
                <c:pt idx="6912">
                  <c:v>10.893586513249186</c:v>
                </c:pt>
                <c:pt idx="6913">
                  <c:v>10.884292831570544</c:v>
                </c:pt>
                <c:pt idx="6914">
                  <c:v>10.875008433731299</c:v>
                </c:pt>
                <c:pt idx="6915">
                  <c:v>10.865733309110579</c:v>
                </c:pt>
                <c:pt idx="6916">
                  <c:v>10.856467447101268</c:v>
                </c:pt>
                <c:pt idx="6917">
                  <c:v>10.847210837109923</c:v>
                </c:pt>
                <c:pt idx="6918">
                  <c:v>10.837963468556703</c:v>
                </c:pt>
                <c:pt idx="6919">
                  <c:v>10.828725330875498</c:v>
                </c:pt>
                <c:pt idx="6920">
                  <c:v>10.819496413513692</c:v>
                </c:pt>
                <c:pt idx="6921">
                  <c:v>10.810276705932262</c:v>
                </c:pt>
                <c:pt idx="6922">
                  <c:v>10.801066197605854</c:v>
                </c:pt>
                <c:pt idx="6923">
                  <c:v>10.791864878022571</c:v>
                </c:pt>
                <c:pt idx="6924">
                  <c:v>10.7826727366841</c:v>
                </c:pt>
                <c:pt idx="6925">
                  <c:v>10.77348976310555</c:v>
                </c:pt>
                <c:pt idx="6926">
                  <c:v>10.764315946815625</c:v>
                </c:pt>
                <c:pt idx="6927">
                  <c:v>10.755151277356489</c:v>
                </c:pt>
                <c:pt idx="6928">
                  <c:v>10.745995744283672</c:v>
                </c:pt>
                <c:pt idx="6929">
                  <c:v>10.736849337166239</c:v>
                </c:pt>
                <c:pt idx="6930">
                  <c:v>10.727712045586561</c:v>
                </c:pt>
                <c:pt idx="6931">
                  <c:v>10.71858385914055</c:v>
                </c:pt>
                <c:pt idx="6932">
                  <c:v>10.709464767437355</c:v>
                </c:pt>
                <c:pt idx="6933">
                  <c:v>10.700354760099518</c:v>
                </c:pt>
                <c:pt idx="6934">
                  <c:v>10.691253826762987</c:v>
                </c:pt>
                <c:pt idx="6935">
                  <c:v>10.682161957076969</c:v>
                </c:pt>
                <c:pt idx="6936">
                  <c:v>10.673079140703971</c:v>
                </c:pt>
                <c:pt idx="6937">
                  <c:v>10.664005367319778</c:v>
                </c:pt>
                <c:pt idx="6938">
                  <c:v>10.65494062661347</c:v>
                </c:pt>
                <c:pt idx="6939">
                  <c:v>10.645884908287345</c:v>
                </c:pt>
                <c:pt idx="6940">
                  <c:v>10.636838202056868</c:v>
                </c:pt>
                <c:pt idx="6941">
                  <c:v>10.627800497650837</c:v>
                </c:pt>
                <c:pt idx="6942">
                  <c:v>10.618771784811123</c:v>
                </c:pt>
                <c:pt idx="6943">
                  <c:v>10.60975205329286</c:v>
                </c:pt>
                <c:pt idx="6944">
                  <c:v>10.600741292864209</c:v>
                </c:pt>
                <c:pt idx="6945">
                  <c:v>10.591739493306553</c:v>
                </c:pt>
                <c:pt idx="6946">
                  <c:v>10.582746644414387</c:v>
                </c:pt>
                <c:pt idx="6947">
                  <c:v>10.573762735995242</c:v>
                </c:pt>
                <c:pt idx="6948">
                  <c:v>10.564787757869729</c:v>
                </c:pt>
                <c:pt idx="6949">
                  <c:v>10.555821699871585</c:v>
                </c:pt>
                <c:pt idx="6950">
                  <c:v>10.546864551847502</c:v>
                </c:pt>
                <c:pt idx="6951">
                  <c:v>10.53791630365723</c:v>
                </c:pt>
                <c:pt idx="6952">
                  <c:v>10.528976945173509</c:v>
                </c:pt>
                <c:pt idx="6953">
                  <c:v>10.520046466282089</c:v>
                </c:pt>
                <c:pt idx="6954">
                  <c:v>10.511124856881596</c:v>
                </c:pt>
                <c:pt idx="6955">
                  <c:v>10.502212106883686</c:v>
                </c:pt>
                <c:pt idx="6956">
                  <c:v>10.493308206212921</c:v>
                </c:pt>
                <c:pt idx="6957">
                  <c:v>10.484413144806744</c:v>
                </c:pt>
                <c:pt idx="6958">
                  <c:v>10.475526912615514</c:v>
                </c:pt>
                <c:pt idx="6959">
                  <c:v>10.466649499602408</c:v>
                </c:pt>
                <c:pt idx="6960">
                  <c:v>10.457780895743509</c:v>
                </c:pt>
                <c:pt idx="6961">
                  <c:v>10.448921091027715</c:v>
                </c:pt>
                <c:pt idx="6962">
                  <c:v>10.440070075456768</c:v>
                </c:pt>
                <c:pt idx="6963">
                  <c:v>10.431227839045196</c:v>
                </c:pt>
                <c:pt idx="6964">
                  <c:v>10.422394371820189</c:v>
                </c:pt>
                <c:pt idx="6965">
                  <c:v>10.413569663821924</c:v>
                </c:pt>
                <c:pt idx="6966">
                  <c:v>10.404753705103071</c:v>
                </c:pt>
                <c:pt idx="6967">
                  <c:v>10.395946485729235</c:v>
                </c:pt>
                <c:pt idx="6968">
                  <c:v>10.387147995778609</c:v>
                </c:pt>
                <c:pt idx="6969">
                  <c:v>10.378358225342069</c:v>
                </c:pt>
                <c:pt idx="6970">
                  <c:v>10.36957716452326</c:v>
                </c:pt>
                <c:pt idx="6971">
                  <c:v>10.360804803438361</c:v>
                </c:pt>
                <c:pt idx="6972">
                  <c:v>10.352041132216241</c:v>
                </c:pt>
                <c:pt idx="6973">
                  <c:v>10.343286140998403</c:v>
                </c:pt>
                <c:pt idx="6974">
                  <c:v>10.334539819938923</c:v>
                </c:pt>
                <c:pt idx="6975">
                  <c:v>10.325802159204409</c:v>
                </c:pt>
                <c:pt idx="6976">
                  <c:v>10.317073148974147</c:v>
                </c:pt>
                <c:pt idx="6977">
                  <c:v>10.308352779439891</c:v>
                </c:pt>
                <c:pt idx="6978">
                  <c:v>10.29964104080592</c:v>
                </c:pt>
                <c:pt idx="6979">
                  <c:v>10.290937923288999</c:v>
                </c:pt>
                <c:pt idx="6980">
                  <c:v>10.282243417118453</c:v>
                </c:pt>
                <c:pt idx="6981">
                  <c:v>10.273557512536071</c:v>
                </c:pt>
                <c:pt idx="6982">
                  <c:v>10.264880199796051</c:v>
                </c:pt>
                <c:pt idx="6983">
                  <c:v>10.256211469165018</c:v>
                </c:pt>
                <c:pt idx="6984">
                  <c:v>10.247551310922068</c:v>
                </c:pt>
                <c:pt idx="6985">
                  <c:v>10.238899715358698</c:v>
                </c:pt>
                <c:pt idx="6986">
                  <c:v>10.230256672778768</c:v>
                </c:pt>
                <c:pt idx="6987">
                  <c:v>10.221622173498476</c:v>
                </c:pt>
                <c:pt idx="6988">
                  <c:v>10.212996207846476</c:v>
                </c:pt>
                <c:pt idx="6989">
                  <c:v>10.204378766163606</c:v>
                </c:pt>
                <c:pt idx="6990">
                  <c:v>10.195769838803125</c:v>
                </c:pt>
                <c:pt idx="6991">
                  <c:v>10.187169416130565</c:v>
                </c:pt>
                <c:pt idx="6992">
                  <c:v>10.178577488523715</c:v>
                </c:pt>
                <c:pt idx="6993">
                  <c:v>10.169994046372684</c:v>
                </c:pt>
                <c:pt idx="6994">
                  <c:v>10.161419080079725</c:v>
                </c:pt>
                <c:pt idx="6995">
                  <c:v>10.15285258005942</c:v>
                </c:pt>
                <c:pt idx="6996">
                  <c:v>10.144294536738492</c:v>
                </c:pt>
                <c:pt idx="6997">
                  <c:v>10.13574494055592</c:v>
                </c:pt>
                <c:pt idx="6998">
                  <c:v>10.127203781962809</c:v>
                </c:pt>
                <c:pt idx="6999">
                  <c:v>10.118671051422451</c:v>
                </c:pt>
                <c:pt idx="7000">
                  <c:v>10.110146739410254</c:v>
                </c:pt>
                <c:pt idx="7001">
                  <c:v>10.10163083641374</c:v>
                </c:pt>
                <c:pt idx="7002">
                  <c:v>10.09312333293259</c:v>
                </c:pt>
                <c:pt idx="7003">
                  <c:v>10.084624219478568</c:v>
                </c:pt>
                <c:pt idx="7004">
                  <c:v>10.076133486575445</c:v>
                </c:pt>
                <c:pt idx="7005">
                  <c:v>10.067651124759101</c:v>
                </c:pt>
                <c:pt idx="7006">
                  <c:v>10.059177124577468</c:v>
                </c:pt>
                <c:pt idx="7007">
                  <c:v>10.050711476590468</c:v>
                </c:pt>
                <c:pt idx="7008">
                  <c:v>10.042254171370018</c:v>
                </c:pt>
                <c:pt idx="7009">
                  <c:v>10.033805199500073</c:v>
                </c:pt>
                <c:pt idx="7010">
                  <c:v>10.025364551576489</c:v>
                </c:pt>
                <c:pt idx="7011">
                  <c:v>10.016932218207161</c:v>
                </c:pt>
                <c:pt idx="7012">
                  <c:v>10.008508190011812</c:v>
                </c:pt>
                <c:pt idx="7013">
                  <c:v>10.00009245762223</c:v>
                </c:pt>
                <c:pt idx="7014">
                  <c:v>9.9916850116819855</c:v>
                </c:pt>
                <c:pt idx="7015">
                  <c:v>9.9832858428465041</c:v>
                </c:pt>
                <c:pt idx="7016">
                  <c:v>9.9748949417832726</c:v>
                </c:pt>
                <c:pt idx="7017">
                  <c:v>9.9665122991714306</c:v>
                </c:pt>
                <c:pt idx="7018">
                  <c:v>9.9581379057020367</c:v>
                </c:pt>
                <c:pt idx="7019">
                  <c:v>9.9497717520780089</c:v>
                </c:pt>
                <c:pt idx="7020">
                  <c:v>9.9414138290139533</c:v>
                </c:pt>
                <c:pt idx="7021">
                  <c:v>9.9330641272363973</c:v>
                </c:pt>
                <c:pt idx="7022">
                  <c:v>9.9247226374835549</c:v>
                </c:pt>
                <c:pt idx="7023">
                  <c:v>9.9163893505053924</c:v>
                </c:pt>
                <c:pt idx="7024">
                  <c:v>9.9080642570636268</c:v>
                </c:pt>
                <c:pt idx="7025">
                  <c:v>9.8997473479317026</c:v>
                </c:pt>
                <c:pt idx="7026">
                  <c:v>9.8914386138948025</c:v>
                </c:pt>
                <c:pt idx="7027">
                  <c:v>9.8831380457497247</c:v>
                </c:pt>
                <c:pt idx="7028">
                  <c:v>9.8748456343049344</c:v>
                </c:pt>
                <c:pt idx="7029">
                  <c:v>9.8665613703806496</c:v>
                </c:pt>
                <c:pt idx="7030">
                  <c:v>9.8582852448086342</c:v>
                </c:pt>
                <c:pt idx="7031">
                  <c:v>9.8500172484322892</c:v>
                </c:pt>
                <c:pt idx="7032">
                  <c:v>9.8417573721066205</c:v>
                </c:pt>
                <c:pt idx="7033">
                  <c:v>9.8335056066982975</c:v>
                </c:pt>
                <c:pt idx="7034">
                  <c:v>9.82526194308541</c:v>
                </c:pt>
                <c:pt idx="7035">
                  <c:v>9.817026372157752</c:v>
                </c:pt>
                <c:pt idx="7036">
                  <c:v>9.808798884816591</c:v>
                </c:pt>
                <c:pt idx="7037">
                  <c:v>9.8005794719746948</c:v>
                </c:pt>
                <c:pt idx="7038">
                  <c:v>9.7923681245563454</c:v>
                </c:pt>
                <c:pt idx="7039">
                  <c:v>9.7841648334974138</c:v>
                </c:pt>
                <c:pt idx="7040">
                  <c:v>9.7759695897450776</c:v>
                </c:pt>
                <c:pt idx="7041">
                  <c:v>9.7677823842581049</c:v>
                </c:pt>
                <c:pt idx="7042">
                  <c:v>9.7596032080066735</c:v>
                </c:pt>
                <c:pt idx="7043">
                  <c:v>9.7514320519723512</c:v>
                </c:pt>
                <c:pt idx="7044">
                  <c:v>9.7432689071481455</c:v>
                </c:pt>
                <c:pt idx="7045">
                  <c:v>9.7351137645384611</c:v>
                </c:pt>
                <c:pt idx="7046">
                  <c:v>9.726966615159073</c:v>
                </c:pt>
                <c:pt idx="7047">
                  <c:v>9.7188274500370682</c:v>
                </c:pt>
                <c:pt idx="7048">
                  <c:v>9.7106962602110425</c:v>
                </c:pt>
                <c:pt idx="7049">
                  <c:v>9.7025730367306711</c:v>
                </c:pt>
                <c:pt idx="7050">
                  <c:v>9.6944577706571859</c:v>
                </c:pt>
                <c:pt idx="7051">
                  <c:v>9.6863504530629569</c:v>
                </c:pt>
                <c:pt idx="7052">
                  <c:v>9.6782510750316959</c:v>
                </c:pt>
                <c:pt idx="7053">
                  <c:v>9.6701596276583892</c:v>
                </c:pt>
                <c:pt idx="7054">
                  <c:v>9.6620761020492569</c:v>
                </c:pt>
                <c:pt idx="7055">
                  <c:v>9.6540004893217315</c:v>
                </c:pt>
                <c:pt idx="7056">
                  <c:v>9.6459327806045199</c:v>
                </c:pt>
                <c:pt idx="7057">
                  <c:v>9.6378729670375023</c:v>
                </c:pt>
                <c:pt idx="7058">
                  <c:v>9.6298210397717217</c:v>
                </c:pt>
                <c:pt idx="7059">
                  <c:v>9.621776989969451</c:v>
                </c:pt>
                <c:pt idx="7060">
                  <c:v>9.613740808804053</c:v>
                </c:pt>
                <c:pt idx="7061">
                  <c:v>9.6057124874600781</c:v>
                </c:pt>
                <c:pt idx="7062">
                  <c:v>9.5976920171331805</c:v>
                </c:pt>
                <c:pt idx="7063">
                  <c:v>9.589679389030147</c:v>
                </c:pt>
                <c:pt idx="7064">
                  <c:v>9.5816745943688204</c:v>
                </c:pt>
                <c:pt idx="7065">
                  <c:v>9.5736776243781581</c:v>
                </c:pt>
                <c:pt idx="7066">
                  <c:v>9.5656884702981237</c:v>
                </c:pt>
                <c:pt idx="7067">
                  <c:v>9.557707123379819</c:v>
                </c:pt>
                <c:pt idx="7068">
                  <c:v>9.5497335748853072</c:v>
                </c:pt>
                <c:pt idx="7069">
                  <c:v>9.5417678160876704</c:v>
                </c:pt>
                <c:pt idx="7070">
                  <c:v>9.5338098382710204</c:v>
                </c:pt>
                <c:pt idx="7071">
                  <c:v>9.5258596327304517</c:v>
                </c:pt>
                <c:pt idx="7072">
                  <c:v>9.5179171907720157</c:v>
                </c:pt>
                <c:pt idx="7073">
                  <c:v>9.5099825037127026</c:v>
                </c:pt>
                <c:pt idx="7074">
                  <c:v>9.5020555628804697</c:v>
                </c:pt>
                <c:pt idx="7075">
                  <c:v>9.4941363596142025</c:v>
                </c:pt>
                <c:pt idx="7076">
                  <c:v>9.4862248852636295</c:v>
                </c:pt>
                <c:pt idx="7077">
                  <c:v>9.478321131189487</c:v>
                </c:pt>
                <c:pt idx="7078">
                  <c:v>9.4704250887632924</c:v>
                </c:pt>
                <c:pt idx="7079">
                  <c:v>9.4625367493674624</c:v>
                </c:pt>
                <c:pt idx="7080">
                  <c:v>9.4546561043952266</c:v>
                </c:pt>
                <c:pt idx="7081">
                  <c:v>9.4467831452507234</c:v>
                </c:pt>
                <c:pt idx="7082">
                  <c:v>9.4389178633488431</c:v>
                </c:pt>
                <c:pt idx="7083">
                  <c:v>9.4310602501153191</c:v>
                </c:pt>
                <c:pt idx="7084">
                  <c:v>9.4232102969866371</c:v>
                </c:pt>
                <c:pt idx="7085">
                  <c:v>9.4153679954100209</c:v>
                </c:pt>
                <c:pt idx="7086">
                  <c:v>9.4075333368435672</c:v>
                </c:pt>
                <c:pt idx="7087">
                  <c:v>9.3997063127560274</c:v>
                </c:pt>
                <c:pt idx="7088">
                  <c:v>9.3918869146268573</c:v>
                </c:pt>
                <c:pt idx="7089">
                  <c:v>9.3840751339462667</c:v>
                </c:pt>
                <c:pt idx="7090">
                  <c:v>9.3762709622152229</c:v>
                </c:pt>
                <c:pt idx="7091">
                  <c:v>9.3684743909452521</c:v>
                </c:pt>
                <c:pt idx="7092">
                  <c:v>9.360685411658622</c:v>
                </c:pt>
                <c:pt idx="7093">
                  <c:v>9.3529040158882744</c:v>
                </c:pt>
                <c:pt idx="7094">
                  <c:v>9.3451301951776653</c:v>
                </c:pt>
                <c:pt idx="7095">
                  <c:v>9.3373639410810139</c:v>
                </c:pt>
                <c:pt idx="7096">
                  <c:v>9.3296052451631066</c:v>
                </c:pt>
                <c:pt idx="7097">
                  <c:v>9.3218540989992622</c:v>
                </c:pt>
                <c:pt idx="7098">
                  <c:v>9.3141104941754289</c:v>
                </c:pt>
                <c:pt idx="7099">
                  <c:v>9.3063744222881315</c:v>
                </c:pt>
                <c:pt idx="7100">
                  <c:v>9.2986458749444303</c:v>
                </c:pt>
                <c:pt idx="7101">
                  <c:v>9.2909248437618839</c:v>
                </c:pt>
                <c:pt idx="7102">
                  <c:v>9.2832113203685989</c:v>
                </c:pt>
                <c:pt idx="7103">
                  <c:v>9.2755052964032192</c:v>
                </c:pt>
                <c:pt idx="7104">
                  <c:v>9.2678067635147681</c:v>
                </c:pt>
                <c:pt idx="7105">
                  <c:v>9.26011571336287</c:v>
                </c:pt>
                <c:pt idx="7106">
                  <c:v>9.2524321376175678</c:v>
                </c:pt>
                <c:pt idx="7107">
                  <c:v>9.2447560279593102</c:v>
                </c:pt>
                <c:pt idx="7108">
                  <c:v>9.2370873760790069</c:v>
                </c:pt>
                <c:pt idx="7109">
                  <c:v>9.2294261736780108</c:v>
                </c:pt>
                <c:pt idx="7110">
                  <c:v>9.2217724124680185</c:v>
                </c:pt>
                <c:pt idx="7111">
                  <c:v>9.2141260841711592</c:v>
                </c:pt>
                <c:pt idx="7112">
                  <c:v>9.2064871805199466</c:v>
                </c:pt>
                <c:pt idx="7113">
                  <c:v>9.1988556932571512</c:v>
                </c:pt>
                <c:pt idx="7114">
                  <c:v>9.1912316141360471</c:v>
                </c:pt>
                <c:pt idx="7115">
                  <c:v>9.1836149349200991</c:v>
                </c:pt>
                <c:pt idx="7116">
                  <c:v>9.1760056473831781</c:v>
                </c:pt>
                <c:pt idx="7117">
                  <c:v>9.1684037433093994</c:v>
                </c:pt>
                <c:pt idx="7118">
                  <c:v>9.1608092144931952</c:v>
                </c:pt>
                <c:pt idx="7119">
                  <c:v>9.1532220527392454</c:v>
                </c:pt>
                <c:pt idx="7120">
                  <c:v>9.1456422498625241</c:v>
                </c:pt>
                <c:pt idx="7121">
                  <c:v>9.1380697976882281</c:v>
                </c:pt>
                <c:pt idx="7122">
                  <c:v>9.130504688051758</c:v>
                </c:pt>
                <c:pt idx="7123">
                  <c:v>9.1229469127988008</c:v>
                </c:pt>
                <c:pt idx="7124">
                  <c:v>9.1153964637851654</c:v>
                </c:pt>
                <c:pt idx="7125">
                  <c:v>9.1078533328768696</c:v>
                </c:pt>
                <c:pt idx="7126">
                  <c:v>9.1003175119501485</c:v>
                </c:pt>
                <c:pt idx="7127">
                  <c:v>9.0927889928913537</c:v>
                </c:pt>
                <c:pt idx="7128">
                  <c:v>9.0852677675969957</c:v>
                </c:pt>
                <c:pt idx="7129">
                  <c:v>9.077753827973682</c:v>
                </c:pt>
                <c:pt idx="7130">
                  <c:v>9.0702471659381789</c:v>
                </c:pt>
                <c:pt idx="7131">
                  <c:v>9.0627477734173887</c:v>
                </c:pt>
                <c:pt idx="7132">
                  <c:v>9.0552556423481505</c:v>
                </c:pt>
                <c:pt idx="7133">
                  <c:v>9.0477707646775603</c:v>
                </c:pt>
                <c:pt idx="7134">
                  <c:v>9.0402931323626969</c:v>
                </c:pt>
                <c:pt idx="7135">
                  <c:v>9.0328227373706333</c:v>
                </c:pt>
                <c:pt idx="7136">
                  <c:v>9.0253595716785782</c:v>
                </c:pt>
                <c:pt idx="7137">
                  <c:v>9.0179036272736539</c:v>
                </c:pt>
                <c:pt idx="7138">
                  <c:v>9.0104548961530568</c:v>
                </c:pt>
                <c:pt idx="7139">
                  <c:v>9.0030133703239557</c:v>
                </c:pt>
                <c:pt idx="7140">
                  <c:v>8.9955790418035004</c:v>
                </c:pt>
                <c:pt idx="7141">
                  <c:v>8.9881519026187959</c:v>
                </c:pt>
                <c:pt idx="7142">
                  <c:v>8.9807319448068874</c:v>
                </c:pt>
                <c:pt idx="7143">
                  <c:v>8.9733191604147979</c:v>
                </c:pt>
                <c:pt idx="7144">
                  <c:v>8.9659135414993862</c:v>
                </c:pt>
                <c:pt idx="7145">
                  <c:v>8.9585150801275173</c:v>
                </c:pt>
                <c:pt idx="7146">
                  <c:v>8.9511237683758882</c:v>
                </c:pt>
                <c:pt idx="7147">
                  <c:v>8.9437395983310992</c:v>
                </c:pt>
                <c:pt idx="7148">
                  <c:v>8.9363625620895739</c:v>
                </c:pt>
                <c:pt idx="7149">
                  <c:v>8.9289926517576852</c:v>
                </c:pt>
                <c:pt idx="7150">
                  <c:v>8.9216298594515511</c:v>
                </c:pt>
                <c:pt idx="7151">
                  <c:v>8.9142741772971199</c:v>
                </c:pt>
                <c:pt idx="7152">
                  <c:v>8.9069255974302557</c:v>
                </c:pt>
                <c:pt idx="7153">
                  <c:v>8.899584111996484</c:v>
                </c:pt>
                <c:pt idx="7154">
                  <c:v>8.8922497131511662</c:v>
                </c:pt>
                <c:pt idx="7155">
                  <c:v>8.8849223930594956</c:v>
                </c:pt>
                <c:pt idx="7156">
                  <c:v>8.8776021438963557</c:v>
                </c:pt>
                <c:pt idx="7157">
                  <c:v>8.8702889578463875</c:v>
                </c:pt>
                <c:pt idx="7158">
                  <c:v>8.8629828271039539</c:v>
                </c:pt>
                <c:pt idx="7159">
                  <c:v>8.8556837438731275</c:v>
                </c:pt>
                <c:pt idx="7160">
                  <c:v>8.8483917003677526</c:v>
                </c:pt>
                <c:pt idx="7161">
                  <c:v>8.8411066888113083</c:v>
                </c:pt>
                <c:pt idx="7162">
                  <c:v>8.8338287014369179</c:v>
                </c:pt>
                <c:pt idx="7163">
                  <c:v>8.8265577304874689</c:v>
                </c:pt>
                <c:pt idx="7164">
                  <c:v>8.8192937682153811</c:v>
                </c:pt>
                <c:pt idx="7165">
                  <c:v>8.8120368068827784</c:v>
                </c:pt>
                <c:pt idx="7166">
                  <c:v>8.8047868387614177</c:v>
                </c:pt>
                <c:pt idx="7167">
                  <c:v>8.7975438561326094</c:v>
                </c:pt>
                <c:pt idx="7168">
                  <c:v>8.7903078512873307</c:v>
                </c:pt>
                <c:pt idx="7169">
                  <c:v>8.7830788165260749</c:v>
                </c:pt>
                <c:pt idx="7170">
                  <c:v>8.7758567441589967</c:v>
                </c:pt>
                <c:pt idx="7171">
                  <c:v>8.7686416265056941</c:v>
                </c:pt>
                <c:pt idx="7172">
                  <c:v>8.7614334558953857</c:v>
                </c:pt>
                <c:pt idx="7173">
                  <c:v>8.754232224666767</c:v>
                </c:pt>
                <c:pt idx="7174">
                  <c:v>8.7470379251681187</c:v>
                </c:pt>
                <c:pt idx="7175">
                  <c:v>8.7398505497571879</c:v>
                </c:pt>
                <c:pt idx="7176">
                  <c:v>8.7326700908012249</c:v>
                </c:pt>
                <c:pt idx="7177">
                  <c:v>8.7254965406769216</c:v>
                </c:pt>
                <c:pt idx="7178">
                  <c:v>8.718329891770443</c:v>
                </c:pt>
                <c:pt idx="7179">
                  <c:v>8.7111701364774614</c:v>
                </c:pt>
                <c:pt idx="7180">
                  <c:v>8.7040172672030582</c:v>
                </c:pt>
                <c:pt idx="7181">
                  <c:v>8.6968712763617155</c:v>
                </c:pt>
                <c:pt idx="7182">
                  <c:v>8.6897321563773549</c:v>
                </c:pt>
                <c:pt idx="7183">
                  <c:v>8.6825998996832663</c:v>
                </c:pt>
                <c:pt idx="7184">
                  <c:v>8.6754744987221706</c:v>
                </c:pt>
                <c:pt idx="7185">
                  <c:v>8.668355945946141</c:v>
                </c:pt>
                <c:pt idx="7186">
                  <c:v>8.6612442338166105</c:v>
                </c:pt>
                <c:pt idx="7187">
                  <c:v>8.6541393548043359</c:v>
                </c:pt>
                <c:pt idx="7188">
                  <c:v>8.6470413013894429</c:v>
                </c:pt>
                <c:pt idx="7189">
                  <c:v>8.6399500660614112</c:v>
                </c:pt>
                <c:pt idx="7190">
                  <c:v>8.6328656413189684</c:v>
                </c:pt>
                <c:pt idx="7191">
                  <c:v>8.6257880196701571</c:v>
                </c:pt>
                <c:pt idx="7192">
                  <c:v>8.6187171936322979</c:v>
                </c:pt>
                <c:pt idx="7193">
                  <c:v>8.6116531557319931</c:v>
                </c:pt>
                <c:pt idx="7194">
                  <c:v>8.6045958985051243</c:v>
                </c:pt>
                <c:pt idx="7195">
                  <c:v>8.597545414496782</c:v>
                </c:pt>
                <c:pt idx="7196">
                  <c:v>8.5905016962612706</c:v>
                </c:pt>
                <c:pt idx="7197">
                  <c:v>8.5834647363622025</c:v>
                </c:pt>
                <c:pt idx="7198">
                  <c:v>8.5764345273723244</c:v>
                </c:pt>
                <c:pt idx="7199">
                  <c:v>8.5694110618735699</c:v>
                </c:pt>
                <c:pt idx="7200">
                  <c:v>8.5623943324571208</c:v>
                </c:pt>
                <c:pt idx="7201">
                  <c:v>8.5553843317232552</c:v>
                </c:pt>
                <c:pt idx="7202">
                  <c:v>8.5483810522814423</c:v>
                </c:pt>
                <c:pt idx="7203">
                  <c:v>8.5413844867503137</c:v>
                </c:pt>
                <c:pt idx="7204">
                  <c:v>8.534394627757619</c:v>
                </c:pt>
                <c:pt idx="7205">
                  <c:v>8.5274114679401727</c:v>
                </c:pt>
                <c:pt idx="7206">
                  <c:v>8.5204349999440172</c:v>
                </c:pt>
                <c:pt idx="7207">
                  <c:v>8.513465216424148</c:v>
                </c:pt>
                <c:pt idx="7208">
                  <c:v>8.5065021100447371</c:v>
                </c:pt>
                <c:pt idx="7209">
                  <c:v>8.4995456734789876</c:v>
                </c:pt>
                <c:pt idx="7210">
                  <c:v>8.4925958994092063</c:v>
                </c:pt>
                <c:pt idx="7211">
                  <c:v>8.4856527805266406</c:v>
                </c:pt>
                <c:pt idx="7212">
                  <c:v>8.478716309531686</c:v>
                </c:pt>
                <c:pt idx="7213">
                  <c:v>8.4717864791337067</c:v>
                </c:pt>
                <c:pt idx="7214">
                  <c:v>8.464863282051061</c:v>
                </c:pt>
                <c:pt idx="7215">
                  <c:v>8.4579467110111004</c:v>
                </c:pt>
                <c:pt idx="7216">
                  <c:v>8.4510367587502078</c:v>
                </c:pt>
                <c:pt idx="7217">
                  <c:v>8.44413341801366</c:v>
                </c:pt>
                <c:pt idx="7218">
                  <c:v>8.4372366815557438</c:v>
                </c:pt>
                <c:pt idx="7219">
                  <c:v>8.4303465421397075</c:v>
                </c:pt>
                <c:pt idx="7220">
                  <c:v>8.4234629925376865</c:v>
                </c:pt>
                <c:pt idx="7221">
                  <c:v>8.4165860255307425</c:v>
                </c:pt>
                <c:pt idx="7222">
                  <c:v>8.4097156339088563</c:v>
                </c:pt>
                <c:pt idx="7223">
                  <c:v>8.4028518104709367</c:v>
                </c:pt>
                <c:pt idx="7224">
                  <c:v>8.395994548024726</c:v>
                </c:pt>
                <c:pt idx="7225">
                  <c:v>8.3891438393868523</c:v>
                </c:pt>
                <c:pt idx="7226">
                  <c:v>8.3822996773828056</c:v>
                </c:pt>
                <c:pt idx="7227">
                  <c:v>8.3754620548469489</c:v>
                </c:pt>
                <c:pt idx="7228">
                  <c:v>8.3686309646224171</c:v>
                </c:pt>
                <c:pt idx="7229">
                  <c:v>8.3618063995612566</c:v>
                </c:pt>
                <c:pt idx="7230">
                  <c:v>8.3549883525242716</c:v>
                </c:pt>
                <c:pt idx="7231">
                  <c:v>8.3481768163810202</c:v>
                </c:pt>
                <c:pt idx="7232">
                  <c:v>8.3413717840099633</c:v>
                </c:pt>
                <c:pt idx="7233">
                  <c:v>8.3345732482982466</c:v>
                </c:pt>
                <c:pt idx="7234">
                  <c:v>8.3277812021417823</c:v>
                </c:pt>
                <c:pt idx="7235">
                  <c:v>8.320995638445309</c:v>
                </c:pt>
                <c:pt idx="7236">
                  <c:v>8.3142165501221843</c:v>
                </c:pt>
                <c:pt idx="7237">
                  <c:v>8.3074439300945961</c:v>
                </c:pt>
                <c:pt idx="7238">
                  <c:v>8.3006777712934188</c:v>
                </c:pt>
                <c:pt idx="7239">
                  <c:v>8.2939180666581915</c:v>
                </c:pt>
                <c:pt idx="7240">
                  <c:v>8.2871648091372148</c:v>
                </c:pt>
                <c:pt idx="7241">
                  <c:v>8.2804179916873846</c:v>
                </c:pt>
                <c:pt idx="7242">
                  <c:v>8.273677607274319</c:v>
                </c:pt>
                <c:pt idx="7243">
                  <c:v>8.2669436488722781</c:v>
                </c:pt>
                <c:pt idx="7244">
                  <c:v>8.2602161094641851</c:v>
                </c:pt>
                <c:pt idx="7245">
                  <c:v>8.2534949820415822</c:v>
                </c:pt>
                <c:pt idx="7246">
                  <c:v>8.2467802596045878</c:v>
                </c:pt>
                <c:pt idx="7247">
                  <c:v>8.2400719351620051</c:v>
                </c:pt>
                <c:pt idx="7248">
                  <c:v>8.2333700017311653</c:v>
                </c:pt>
                <c:pt idx="7249">
                  <c:v>8.2266744523380559</c:v>
                </c:pt>
                <c:pt idx="7250">
                  <c:v>8.219985280017152</c:v>
                </c:pt>
                <c:pt idx="7251">
                  <c:v>8.2133024778115455</c:v>
                </c:pt>
                <c:pt idx="7252">
                  <c:v>8.2066260387729066</c:v>
                </c:pt>
                <c:pt idx="7253">
                  <c:v>8.1999559559613573</c:v>
                </c:pt>
                <c:pt idx="7254">
                  <c:v>8.1932922224456028</c:v>
                </c:pt>
                <c:pt idx="7255">
                  <c:v>8.1866348313028592</c:v>
                </c:pt>
                <c:pt idx="7256">
                  <c:v>8.1799837756188314</c:v>
                </c:pt>
                <c:pt idx="7257">
                  <c:v>8.1733390484877226</c:v>
                </c:pt>
                <c:pt idx="7258">
                  <c:v>8.1667006430122218</c:v>
                </c:pt>
                <c:pt idx="7259">
                  <c:v>8.1600685523034784</c:v>
                </c:pt>
                <c:pt idx="7260">
                  <c:v>8.1534427694811047</c:v>
                </c:pt>
                <c:pt idx="7261">
                  <c:v>8.1468232876731221</c:v>
                </c:pt>
                <c:pt idx="7262">
                  <c:v>8.1402101000160521</c:v>
                </c:pt>
                <c:pt idx="7263">
                  <c:v>8.1336031996548233</c:v>
                </c:pt>
                <c:pt idx="7264">
                  <c:v>8.127002579742717</c:v>
                </c:pt>
                <c:pt idx="7265">
                  <c:v>8.120408233441422</c:v>
                </c:pt>
                <c:pt idx="7266">
                  <c:v>8.1138201539210684</c:v>
                </c:pt>
                <c:pt idx="7267">
                  <c:v>8.1072383343601739</c:v>
                </c:pt>
                <c:pt idx="7268">
                  <c:v>8.1006627679455487</c:v>
                </c:pt>
                <c:pt idx="7269">
                  <c:v>8.094093447872396</c:v>
                </c:pt>
                <c:pt idx="7270">
                  <c:v>8.0875303673443018</c:v>
                </c:pt>
                <c:pt idx="7271">
                  <c:v>8.0809735195730461</c:v>
                </c:pt>
                <c:pt idx="7272">
                  <c:v>8.0744228977788737</c:v>
                </c:pt>
                <c:pt idx="7273">
                  <c:v>8.0678784951902909</c:v>
                </c:pt>
                <c:pt idx="7274">
                  <c:v>8.0613403050440855</c:v>
                </c:pt>
                <c:pt idx="7275">
                  <c:v>8.0548083205853214</c:v>
                </c:pt>
                <c:pt idx="7276">
                  <c:v>8.0482825350673792</c:v>
                </c:pt>
                <c:pt idx="7277">
                  <c:v>8.0417629417518395</c:v>
                </c:pt>
                <c:pt idx="7278">
                  <c:v>8.0352495339086047</c:v>
                </c:pt>
                <c:pt idx="7279">
                  <c:v>8.0287423048157649</c:v>
                </c:pt>
                <c:pt idx="7280">
                  <c:v>8.0222412477596698</c:v>
                </c:pt>
                <c:pt idx="7281">
                  <c:v>8.0157463560348567</c:v>
                </c:pt>
                <c:pt idx="7282">
                  <c:v>8.0092576229440997</c:v>
                </c:pt>
                <c:pt idx="7283">
                  <c:v>8.0027750417983494</c:v>
                </c:pt>
                <c:pt idx="7284">
                  <c:v>7.9962986059167678</c:v>
                </c:pt>
                <c:pt idx="7285">
                  <c:v>7.9898283086266382</c:v>
                </c:pt>
                <c:pt idx="7286">
                  <c:v>7.9833641432634739</c:v>
                </c:pt>
                <c:pt idx="7287">
                  <c:v>7.9769061031708439</c:v>
                </c:pt>
                <c:pt idx="7288">
                  <c:v>7.970454181700581</c:v>
                </c:pt>
                <c:pt idx="7289">
                  <c:v>7.9640083722125325</c:v>
                </c:pt>
                <c:pt idx="7290">
                  <c:v>7.9575686680747468</c:v>
                </c:pt>
                <c:pt idx="7291">
                  <c:v>7.9511350626633082</c:v>
                </c:pt>
                <c:pt idx="7292">
                  <c:v>7.9447075493624695</c:v>
                </c:pt>
                <c:pt idx="7293">
                  <c:v>7.9382861215644915</c:v>
                </c:pt>
                <c:pt idx="7294">
                  <c:v>7.9318707726697903</c:v>
                </c:pt>
                <c:pt idx="7295">
                  <c:v>7.9254614960867604</c:v>
                </c:pt>
                <c:pt idx="7296">
                  <c:v>7.919058285231948</c:v>
                </c:pt>
                <c:pt idx="7297">
                  <c:v>7.9126611335298342</c:v>
                </c:pt>
                <c:pt idx="7298">
                  <c:v>7.9062700344129491</c:v>
                </c:pt>
                <c:pt idx="7299">
                  <c:v>7.8998849813219545</c:v>
                </c:pt>
                <c:pt idx="7300">
                  <c:v>7.8935059677053738</c:v>
                </c:pt>
                <c:pt idx="7301">
                  <c:v>7.8871329870198146</c:v>
                </c:pt>
                <c:pt idx="7302">
                  <c:v>7.8807660327298494</c:v>
                </c:pt>
                <c:pt idx="7303">
                  <c:v>7.8744050983079967</c:v>
                </c:pt>
                <c:pt idx="7304">
                  <c:v>7.8680501772347844</c:v>
                </c:pt>
                <c:pt idx="7305">
                  <c:v>7.8617012629986958</c:v>
                </c:pt>
                <c:pt idx="7306">
                  <c:v>7.8553583490960852</c:v>
                </c:pt>
                <c:pt idx="7307">
                  <c:v>7.8490214290313478</c:v>
                </c:pt>
                <c:pt idx="7308">
                  <c:v>7.8426904963167097</c:v>
                </c:pt>
                <c:pt idx="7309">
                  <c:v>7.8363655444723594</c:v>
                </c:pt>
                <c:pt idx="7310">
                  <c:v>7.8300465670263533</c:v>
                </c:pt>
                <c:pt idx="7311">
                  <c:v>7.82373355751466</c:v>
                </c:pt>
                <c:pt idx="7312">
                  <c:v>7.8174265094811215</c:v>
                </c:pt>
                <c:pt idx="7313">
                  <c:v>7.811125416477446</c:v>
                </c:pt>
                <c:pt idx="7314">
                  <c:v>7.804830272063187</c:v>
                </c:pt>
                <c:pt idx="7315">
                  <c:v>7.7985410698057676</c:v>
                </c:pt>
                <c:pt idx="7316">
                  <c:v>7.7922578032804157</c:v>
                </c:pt>
                <c:pt idx="7317">
                  <c:v>7.7859804660702334</c:v>
                </c:pt>
                <c:pt idx="7318">
                  <c:v>7.7797090517660994</c:v>
                </c:pt>
                <c:pt idx="7319">
                  <c:v>7.7734435539666924</c:v>
                </c:pt>
                <c:pt idx="7320">
                  <c:v>7.7671839662785036</c:v>
                </c:pt>
                <c:pt idx="7321">
                  <c:v>7.7609302823158055</c:v>
                </c:pt>
                <c:pt idx="7322">
                  <c:v>7.7546824957006431</c:v>
                </c:pt>
                <c:pt idx="7323">
                  <c:v>7.7484406000628114</c:v>
                </c:pt>
                <c:pt idx="7324">
                  <c:v>7.7422045890398614</c:v>
                </c:pt>
                <c:pt idx="7325">
                  <c:v>7.7359744562770878</c:v>
                </c:pt>
                <c:pt idx="7326">
                  <c:v>7.7297501954275418</c:v>
                </c:pt>
                <c:pt idx="7327">
                  <c:v>7.7235318001519326</c:v>
                </c:pt>
                <c:pt idx="7328">
                  <c:v>7.7173192641187667</c:v>
                </c:pt>
                <c:pt idx="7329">
                  <c:v>7.711112581004171</c:v>
                </c:pt>
                <c:pt idx="7330">
                  <c:v>7.704911744491965</c:v>
                </c:pt>
                <c:pt idx="7331">
                  <c:v>7.6987167482736965</c:v>
                </c:pt>
                <c:pt idx="7332">
                  <c:v>7.6925275860485698</c:v>
                </c:pt>
                <c:pt idx="7333">
                  <c:v>7.6863442515234306</c:v>
                </c:pt>
                <c:pt idx="7334">
                  <c:v>7.6801667384127557</c:v>
                </c:pt>
                <c:pt idx="7335">
                  <c:v>7.6739950404386885</c:v>
                </c:pt>
                <c:pt idx="7336">
                  <c:v>7.6678291513309702</c:v>
                </c:pt>
                <c:pt idx="7337">
                  <c:v>7.6616690648270289</c:v>
                </c:pt>
                <c:pt idx="7338">
                  <c:v>7.6555147746717918</c:v>
                </c:pt>
                <c:pt idx="7339">
                  <c:v>7.6493662746178872</c:v>
                </c:pt>
                <c:pt idx="7340">
                  <c:v>7.6432235584254284</c:v>
                </c:pt>
                <c:pt idx="7341">
                  <c:v>7.6370866198621785</c:v>
                </c:pt>
                <c:pt idx="7342">
                  <c:v>7.6309554527034393</c:v>
                </c:pt>
                <c:pt idx="7343">
                  <c:v>7.6248300507320854</c:v>
                </c:pt>
                <c:pt idx="7344">
                  <c:v>7.6187104077385177</c:v>
                </c:pt>
                <c:pt idx="7345">
                  <c:v>7.6125965175206352</c:v>
                </c:pt>
                <c:pt idx="7346">
                  <c:v>7.6064883738839555</c:v>
                </c:pt>
                <c:pt idx="7347">
                  <c:v>7.600385970641427</c:v>
                </c:pt>
                <c:pt idx="7348">
                  <c:v>7.5942893016135402</c:v>
                </c:pt>
                <c:pt idx="7349">
                  <c:v>7.5881983606282555</c:v>
                </c:pt>
                <c:pt idx="7350">
                  <c:v>7.5821131415210763</c:v>
                </c:pt>
                <c:pt idx="7351">
                  <c:v>7.5760336381348914</c:v>
                </c:pt>
                <c:pt idx="7352">
                  <c:v>7.5699598443200955</c:v>
                </c:pt>
                <c:pt idx="7353">
                  <c:v>7.5638917539345512</c:v>
                </c:pt>
                <c:pt idx="7354">
                  <c:v>7.5578293608435585</c:v>
                </c:pt>
                <c:pt idx="7355">
                  <c:v>7.5517726589198384</c:v>
                </c:pt>
                <c:pt idx="7356">
                  <c:v>7.5457216420435511</c:v>
                </c:pt>
                <c:pt idx="7357">
                  <c:v>7.5396763041022536</c:v>
                </c:pt>
                <c:pt idx="7358">
                  <c:v>7.533636638990914</c:v>
                </c:pt>
                <c:pt idx="7359">
                  <c:v>7.5276026406119056</c:v>
                </c:pt>
                <c:pt idx="7360">
                  <c:v>7.5215743028749609</c:v>
                </c:pt>
                <c:pt idx="7361">
                  <c:v>7.5155516196971881</c:v>
                </c:pt>
                <c:pt idx="7362">
                  <c:v>7.5095345850031094</c:v>
                </c:pt>
                <c:pt idx="7363">
                  <c:v>7.5035231927245194</c:v>
                </c:pt>
                <c:pt idx="7364">
                  <c:v>7.4975174368006092</c:v>
                </c:pt>
                <c:pt idx="7365">
                  <c:v>7.4915173111779252</c:v>
                </c:pt>
                <c:pt idx="7366">
                  <c:v>7.4855228098102602</c:v>
                </c:pt>
                <c:pt idx="7367">
                  <c:v>7.4795339266587995</c:v>
                </c:pt>
                <c:pt idx="7368">
                  <c:v>7.4735506556919908</c:v>
                </c:pt>
                <c:pt idx="7369">
                  <c:v>7.4675729908855795</c:v>
                </c:pt>
                <c:pt idx="7370">
                  <c:v>7.4616009262226193</c:v>
                </c:pt>
                <c:pt idx="7371">
                  <c:v>7.4556344556934064</c:v>
                </c:pt>
                <c:pt idx="7372">
                  <c:v>7.4496735732955415</c:v>
                </c:pt>
                <c:pt idx="7373">
                  <c:v>7.4437182730338334</c:v>
                </c:pt>
                <c:pt idx="7374">
                  <c:v>7.4377685489203671</c:v>
                </c:pt>
                <c:pt idx="7375">
                  <c:v>7.4318243949744582</c:v>
                </c:pt>
                <c:pt idx="7376">
                  <c:v>7.4258858052226495</c:v>
                </c:pt>
                <c:pt idx="7377">
                  <c:v>7.4199527736986823</c:v>
                </c:pt>
                <c:pt idx="7378">
                  <c:v>7.4140252944435581</c:v>
                </c:pt>
                <c:pt idx="7379">
                  <c:v>7.4081033615054155</c:v>
                </c:pt>
                <c:pt idx="7380">
                  <c:v>7.4021869689396205</c:v>
                </c:pt>
                <c:pt idx="7381">
                  <c:v>7.3962761108086834</c:v>
                </c:pt>
                <c:pt idx="7382">
                  <c:v>7.3903707811822912</c:v>
                </c:pt>
                <c:pt idx="7383">
                  <c:v>7.3844709741373205</c:v>
                </c:pt>
                <c:pt idx="7384">
                  <c:v>7.3785766837577569</c:v>
                </c:pt>
                <c:pt idx="7385">
                  <c:v>7.372687904134767</c:v>
                </c:pt>
                <c:pt idx="7386">
                  <c:v>7.3668046293665821</c:v>
                </c:pt>
                <c:pt idx="7387">
                  <c:v>7.3609268535586594</c:v>
                </c:pt>
                <c:pt idx="7388">
                  <c:v>7.3550545708234347</c:v>
                </c:pt>
                <c:pt idx="7389">
                  <c:v>7.3491877752805506</c:v>
                </c:pt>
                <c:pt idx="7390">
                  <c:v>7.3433264610567175</c:v>
                </c:pt>
                <c:pt idx="7391">
                  <c:v>7.3374706222856565</c:v>
                </c:pt>
                <c:pt idx="7392">
                  <c:v>7.3316202531082819</c:v>
                </c:pt>
                <c:pt idx="7393">
                  <c:v>7.3257753476724776</c:v>
                </c:pt>
                <c:pt idx="7394">
                  <c:v>7.3199359001332054</c:v>
                </c:pt>
                <c:pt idx="7395">
                  <c:v>7.3141019046525066</c:v>
                </c:pt>
                <c:pt idx="7396">
                  <c:v>7.3082733553994013</c:v>
                </c:pt>
                <c:pt idx="7397">
                  <c:v>7.3024502465499497</c:v>
                </c:pt>
                <c:pt idx="7398">
                  <c:v>7.2966325722872885</c:v>
                </c:pt>
                <c:pt idx="7399">
                  <c:v>7.2908203268014962</c:v>
                </c:pt>
                <c:pt idx="7400">
                  <c:v>7.2850135042896476</c:v>
                </c:pt>
                <c:pt idx="7401">
                  <c:v>7.2792120989558109</c:v>
                </c:pt>
                <c:pt idx="7402">
                  <c:v>7.2734161050110799</c:v>
                </c:pt>
                <c:pt idx="7403">
                  <c:v>7.2676255166734665</c:v>
                </c:pt>
                <c:pt idx="7404">
                  <c:v>7.2618403281679509</c:v>
                </c:pt>
                <c:pt idx="7405">
                  <c:v>7.2560605337264965</c:v>
                </c:pt>
                <c:pt idx="7406">
                  <c:v>7.2502861275879651</c:v>
                </c:pt>
                <c:pt idx="7407">
                  <c:v>7.2445171039981577</c:v>
                </c:pt>
                <c:pt idx="7408">
                  <c:v>7.2387534572098504</c:v>
                </c:pt>
                <c:pt idx="7409">
                  <c:v>7.2329951814826208</c:v>
                </c:pt>
                <c:pt idx="7410">
                  <c:v>7.227242271083079</c:v>
                </c:pt>
                <c:pt idx="7411">
                  <c:v>7.2214947202846584</c:v>
                </c:pt>
                <c:pt idx="7412">
                  <c:v>7.2157525233676427</c:v>
                </c:pt>
                <c:pt idx="7413">
                  <c:v>7.2100156746193269</c:v>
                </c:pt>
                <c:pt idx="7414">
                  <c:v>7.2042841683337215</c:v>
                </c:pt>
                <c:pt idx="7415">
                  <c:v>7.1985579988117605</c:v>
                </c:pt>
                <c:pt idx="7416">
                  <c:v>7.1928371603612735</c:v>
                </c:pt>
                <c:pt idx="7417">
                  <c:v>7.1871216472968333</c:v>
                </c:pt>
                <c:pt idx="7418">
                  <c:v>7.1814114539399201</c:v>
                </c:pt>
                <c:pt idx="7419">
                  <c:v>7.17570657461882</c:v>
                </c:pt>
                <c:pt idx="7420">
                  <c:v>7.1700070036685837</c:v>
                </c:pt>
                <c:pt idx="7421">
                  <c:v>7.1643127354311185</c:v>
                </c:pt>
                <c:pt idx="7422">
                  <c:v>7.1586237642550978</c:v>
                </c:pt>
                <c:pt idx="7423">
                  <c:v>7.1529400844960156</c:v>
                </c:pt>
                <c:pt idx="7424">
                  <c:v>7.1472616905160917</c:v>
                </c:pt>
                <c:pt idx="7425">
                  <c:v>7.1415885766843488</c:v>
                </c:pt>
                <c:pt idx="7426">
                  <c:v>7.1359207373765772</c:v>
                </c:pt>
                <c:pt idx="7427">
                  <c:v>7.1302581669752678</c:v>
                </c:pt>
                <c:pt idx="7428">
                  <c:v>7.124600859869668</c:v>
                </c:pt>
                <c:pt idx="7429">
                  <c:v>7.1189488104558061</c:v>
                </c:pt>
                <c:pt idx="7430">
                  <c:v>7.1133020131363764</c:v>
                </c:pt>
                <c:pt idx="7431">
                  <c:v>7.1076604623208084</c:v>
                </c:pt>
                <c:pt idx="7432">
                  <c:v>7.1020241524252015</c:v>
                </c:pt>
                <c:pt idx="7433">
                  <c:v>7.0963930778724222</c:v>
                </c:pt>
                <c:pt idx="7434">
                  <c:v>7.0907672330919729</c:v>
                </c:pt>
                <c:pt idx="7435">
                  <c:v>7.0851466125200222</c:v>
                </c:pt>
                <c:pt idx="7436">
                  <c:v>7.0795312105994217</c:v>
                </c:pt>
                <c:pt idx="7437">
                  <c:v>7.0739210217797126</c:v>
                </c:pt>
                <c:pt idx="7438">
                  <c:v>7.0683160405170398</c:v>
                </c:pt>
                <c:pt idx="7439">
                  <c:v>7.0627162612742458</c:v>
                </c:pt>
                <c:pt idx="7440">
                  <c:v>7.0571216785207138</c:v>
                </c:pt>
                <c:pt idx="7441">
                  <c:v>7.0515322867325683</c:v>
                </c:pt>
                <c:pt idx="7442">
                  <c:v>7.0459480803924484</c:v>
                </c:pt>
                <c:pt idx="7443">
                  <c:v>7.0403690539896493</c:v>
                </c:pt>
                <c:pt idx="7444">
                  <c:v>7.0347952020200673</c:v>
                </c:pt>
                <c:pt idx="7445">
                  <c:v>7.0292265189861682</c:v>
                </c:pt>
                <c:pt idx="7446">
                  <c:v>7.0236629993970103</c:v>
                </c:pt>
                <c:pt idx="7447">
                  <c:v>7.0181046377681939</c:v>
                </c:pt>
                <c:pt idx="7448">
                  <c:v>7.012551428621939</c:v>
                </c:pt>
                <c:pt idx="7449">
                  <c:v>7.0070033664869618</c:v>
                </c:pt>
                <c:pt idx="7450">
                  <c:v>7.001460445898581</c:v>
                </c:pt>
                <c:pt idx="7451">
                  <c:v>6.9959226613985699</c:v>
                </c:pt>
                <c:pt idx="7452">
                  <c:v>6.9903900075353098</c:v>
                </c:pt>
                <c:pt idx="7453">
                  <c:v>6.9848624788636657</c:v>
                </c:pt>
                <c:pt idx="7454">
                  <c:v>6.9793400699450334</c:v>
                </c:pt>
                <c:pt idx="7455">
                  <c:v>6.9738227753472666</c:v>
                </c:pt>
                <c:pt idx="7456">
                  <c:v>6.9683105896447337</c:v>
                </c:pt>
                <c:pt idx="7457">
                  <c:v>6.9628035074183146</c:v>
                </c:pt>
                <c:pt idx="7458">
                  <c:v>6.9573015232553495</c:v>
                </c:pt>
                <c:pt idx="7459">
                  <c:v>6.9518046317496234</c:v>
                </c:pt>
                <c:pt idx="7460">
                  <c:v>6.9463128275014006</c:v>
                </c:pt>
                <c:pt idx="7461">
                  <c:v>6.9408261051174014</c:v>
                </c:pt>
                <c:pt idx="7462">
                  <c:v>6.9353444592107794</c:v>
                </c:pt>
                <c:pt idx="7463">
                  <c:v>6.9298678844010926</c:v>
                </c:pt>
                <c:pt idx="7464">
                  <c:v>6.9243963753143563</c:v>
                </c:pt>
                <c:pt idx="7465">
                  <c:v>6.9189299265830151</c:v>
                </c:pt>
                <c:pt idx="7466">
                  <c:v>6.9134685328458998</c:v>
                </c:pt>
                <c:pt idx="7467">
                  <c:v>6.9080121887482324</c:v>
                </c:pt>
                <c:pt idx="7468">
                  <c:v>6.9025608889416334</c:v>
                </c:pt>
                <c:pt idx="7469">
                  <c:v>6.897114628084096</c:v>
                </c:pt>
                <c:pt idx="7470">
                  <c:v>6.8916734008400553</c:v>
                </c:pt>
                <c:pt idx="7471">
                  <c:v>6.8862372018801672</c:v>
                </c:pt>
                <c:pt idx="7472">
                  <c:v>6.8808060258815713</c:v>
                </c:pt>
                <c:pt idx="7473">
                  <c:v>6.8753798675277062</c:v>
                </c:pt>
                <c:pt idx="7474">
                  <c:v>6.8699587215083895</c:v>
                </c:pt>
                <c:pt idx="7475">
                  <c:v>6.8645425825197055</c:v>
                </c:pt>
                <c:pt idx="7476">
                  <c:v>6.8591314452640892</c:v>
                </c:pt>
                <c:pt idx="7477">
                  <c:v>6.8537253044503119</c:v>
                </c:pt>
                <c:pt idx="7478">
                  <c:v>6.8483241547934224</c:v>
                </c:pt>
                <c:pt idx="7479">
                  <c:v>6.8429279910148164</c:v>
                </c:pt>
                <c:pt idx="7480">
                  <c:v>6.8375368078420697</c:v>
                </c:pt>
                <c:pt idx="7481">
                  <c:v>6.8321506000091707</c:v>
                </c:pt>
                <c:pt idx="7482">
                  <c:v>6.826769362256301</c:v>
                </c:pt>
                <c:pt idx="7483">
                  <c:v>6.8213930893299199</c:v>
                </c:pt>
                <c:pt idx="7484">
                  <c:v>6.8160217759827733</c:v>
                </c:pt>
                <c:pt idx="7485">
                  <c:v>6.8106554169737965</c:v>
                </c:pt>
                <c:pt idx="7486">
                  <c:v>6.8052940070682162</c:v>
                </c:pt>
                <c:pt idx="7487">
                  <c:v>6.7999375410374716</c:v>
                </c:pt>
                <c:pt idx="7488">
                  <c:v>6.7945860136592255</c:v>
                </c:pt>
                <c:pt idx="7489">
                  <c:v>6.7892394197173642</c:v>
                </c:pt>
                <c:pt idx="7490">
                  <c:v>6.7838977540019689</c:v>
                </c:pt>
                <c:pt idx="7491">
                  <c:v>6.7785610113093204</c:v>
                </c:pt>
                <c:pt idx="7492">
                  <c:v>6.7732291864418901</c:v>
                </c:pt>
                <c:pt idx="7493">
                  <c:v>6.7679022742083106</c:v>
                </c:pt>
                <c:pt idx="7494">
                  <c:v>6.7625802694234469</c:v>
                </c:pt>
                <c:pt idx="7495">
                  <c:v>6.7572631669083112</c:v>
                </c:pt>
                <c:pt idx="7496">
                  <c:v>6.751950961489988</c:v>
                </c:pt>
                <c:pt idx="7497">
                  <c:v>6.7466436480018466</c:v>
                </c:pt>
                <c:pt idx="7498">
                  <c:v>6.7413412212832799</c:v>
                </c:pt>
                <c:pt idx="7499">
                  <c:v>6.7360436761798983</c:v>
                </c:pt>
                <c:pt idx="7500">
                  <c:v>6.7307510075433834</c:v>
                </c:pt>
                <c:pt idx="7501">
                  <c:v>6.7254632102315579</c:v>
                </c:pt>
                <c:pt idx="7502">
                  <c:v>6.7201802791083356</c:v>
                </c:pt>
                <c:pt idx="7503">
                  <c:v>6.7149022090437862</c:v>
                </c:pt>
                <c:pt idx="7504">
                  <c:v>6.7096289949139907</c:v>
                </c:pt>
                <c:pt idx="7505">
                  <c:v>6.7043606316011584</c:v>
                </c:pt>
                <c:pt idx="7506">
                  <c:v>6.6990971139935915</c:v>
                </c:pt>
                <c:pt idx="7507">
                  <c:v>6.6938384369855974</c:v>
                </c:pt>
                <c:pt idx="7508">
                  <c:v>6.6885845954776393</c:v>
                </c:pt>
                <c:pt idx="7509">
                  <c:v>6.6833355843761471</c:v>
                </c:pt>
                <c:pt idx="7510">
                  <c:v>6.6780913985936312</c:v>
                </c:pt>
                <c:pt idx="7511">
                  <c:v>6.6728520330486596</c:v>
                </c:pt>
                <c:pt idx="7512">
                  <c:v>6.6676174826657615</c:v>
                </c:pt>
                <c:pt idx="7513">
                  <c:v>6.6623877423755644</c:v>
                </c:pt>
                <c:pt idx="7514">
                  <c:v>6.6571628071146662</c:v>
                </c:pt>
                <c:pt idx="7515">
                  <c:v>6.6519426718256947</c:v>
                </c:pt>
                <c:pt idx="7516">
                  <c:v>6.6467273314572264</c:v>
                </c:pt>
                <c:pt idx="7517">
                  <c:v>6.6415167809638644</c:v>
                </c:pt>
                <c:pt idx="7518">
                  <c:v>6.6363110153062115</c:v>
                </c:pt>
                <c:pt idx="7519">
                  <c:v>6.6311100294507845</c:v>
                </c:pt>
                <c:pt idx="7520">
                  <c:v>6.6259138183701314</c:v>
                </c:pt>
                <c:pt idx="7521">
                  <c:v>6.6207223770427177</c:v>
                </c:pt>
                <c:pt idx="7522">
                  <c:v>6.61553570045296</c:v>
                </c:pt>
                <c:pt idx="7523">
                  <c:v>6.6103537835912238</c:v>
                </c:pt>
                <c:pt idx="7524">
                  <c:v>6.6051766214538077</c:v>
                </c:pt>
                <c:pt idx="7525">
                  <c:v>6.6000042090429458</c:v>
                </c:pt>
                <c:pt idx="7526">
                  <c:v>6.5948365413667727</c:v>
                </c:pt>
                <c:pt idx="7527">
                  <c:v>6.5896736134393779</c:v>
                </c:pt>
                <c:pt idx="7528">
                  <c:v>6.5845154202806464</c:v>
                </c:pt>
                <c:pt idx="7529">
                  <c:v>6.5793619569164976</c:v>
                </c:pt>
                <c:pt idx="7530">
                  <c:v>6.5742132183786426</c:v>
                </c:pt>
                <c:pt idx="7531">
                  <c:v>6.5690691997047095</c:v>
                </c:pt>
                <c:pt idx="7532">
                  <c:v>6.5639298959381573</c:v>
                </c:pt>
                <c:pt idx="7533">
                  <c:v>6.5587953021283623</c:v>
                </c:pt>
                <c:pt idx="7534">
                  <c:v>6.5536654133305658</c:v>
                </c:pt>
                <c:pt idx="7535">
                  <c:v>6.54854022460579</c:v>
                </c:pt>
                <c:pt idx="7536">
                  <c:v>6.5434197310209479</c:v>
                </c:pt>
                <c:pt idx="7537">
                  <c:v>6.5383039276487693</c:v>
                </c:pt>
                <c:pt idx="7538">
                  <c:v>6.533192809567816</c:v>
                </c:pt>
                <c:pt idx="7539">
                  <c:v>6.5280863718624538</c:v>
                </c:pt>
                <c:pt idx="7540">
                  <c:v>6.5229846096228865</c:v>
                </c:pt>
                <c:pt idx="7541">
                  <c:v>6.5178875179451046</c:v>
                </c:pt>
                <c:pt idx="7542">
                  <c:v>6.5127950919308892</c:v>
                </c:pt>
                <c:pt idx="7543">
                  <c:v>6.5077073266877967</c:v>
                </c:pt>
                <c:pt idx="7544">
                  <c:v>6.5026242173291955</c:v>
                </c:pt>
                <c:pt idx="7545">
                  <c:v>6.4975457589742085</c:v>
                </c:pt>
                <c:pt idx="7546">
                  <c:v>6.4924719467477132</c:v>
                </c:pt>
                <c:pt idx="7547">
                  <c:v>6.4874027757803709</c:v>
                </c:pt>
                <c:pt idx="7548">
                  <c:v>6.4823382412085708</c:v>
                </c:pt>
                <c:pt idx="7549">
                  <c:v>6.4772783381744494</c:v>
                </c:pt>
                <c:pt idx="7550">
                  <c:v>6.4722230618258747</c:v>
                </c:pt>
                <c:pt idx="7551">
                  <c:v>6.4671724073164363</c:v>
                </c:pt>
                <c:pt idx="7552">
                  <c:v>6.4621263698054543</c:v>
                </c:pt>
                <c:pt idx="7553">
                  <c:v>6.4570849444579883</c:v>
                </c:pt>
                <c:pt idx="7554">
                  <c:v>6.452048126444752</c:v>
                </c:pt>
                <c:pt idx="7555">
                  <c:v>6.4470159109421674</c:v>
                </c:pt>
                <c:pt idx="7556">
                  <c:v>6.4419882931323604</c:v>
                </c:pt>
                <c:pt idx="7557">
                  <c:v>6.4369652682031324</c:v>
                </c:pt>
                <c:pt idx="7558">
                  <c:v>6.4319468313479637</c:v>
                </c:pt>
                <c:pt idx="7559">
                  <c:v>6.4269329777659783</c:v>
                </c:pt>
                <c:pt idx="7560">
                  <c:v>6.4219237026620117</c:v>
                </c:pt>
                <c:pt idx="7561">
                  <c:v>6.4169190012464865</c:v>
                </c:pt>
                <c:pt idx="7562">
                  <c:v>6.4119188687355271</c:v>
                </c:pt>
                <c:pt idx="7563">
                  <c:v>6.4069233003508721</c:v>
                </c:pt>
                <c:pt idx="7564">
                  <c:v>6.4019322913198584</c:v>
                </c:pt>
                <c:pt idx="7565">
                  <c:v>6.3969458368754957</c:v>
                </c:pt>
                <c:pt idx="7566">
                  <c:v>6.3919639322563926</c:v>
                </c:pt>
                <c:pt idx="7567">
                  <c:v>6.3869865727067454</c:v>
                </c:pt>
                <c:pt idx="7568">
                  <c:v>6.3820137534764045</c:v>
                </c:pt>
                <c:pt idx="7569">
                  <c:v>6.3770454698207155</c:v>
                </c:pt>
                <c:pt idx="7570">
                  <c:v>6.3720817170007242</c:v>
                </c:pt>
                <c:pt idx="7571">
                  <c:v>6.3671224902829664</c:v>
                </c:pt>
                <c:pt idx="7572">
                  <c:v>6.3621677849396248</c:v>
                </c:pt>
                <c:pt idx="7573">
                  <c:v>6.3572175962483435</c:v>
                </c:pt>
                <c:pt idx="7574">
                  <c:v>6.3522719194924395</c:v>
                </c:pt>
                <c:pt idx="7575">
                  <c:v>6.3473307499606895</c:v>
                </c:pt>
                <c:pt idx="7576">
                  <c:v>6.3423940829474796</c:v>
                </c:pt>
                <c:pt idx="7577">
                  <c:v>6.3374619137526853</c:v>
                </c:pt>
                <c:pt idx="7578">
                  <c:v>6.3325342376816973</c:v>
                </c:pt>
                <c:pt idx="7579">
                  <c:v>6.3276110500454896</c:v>
                </c:pt>
                <c:pt idx="7580">
                  <c:v>6.3226923461604976</c:v>
                </c:pt>
                <c:pt idx="7581">
                  <c:v>6.3177781213486881</c:v>
                </c:pt>
                <c:pt idx="7582">
                  <c:v>6.3128683709374958</c:v>
                </c:pt>
                <c:pt idx="7583">
                  <c:v>6.3079630902598796</c:v>
                </c:pt>
                <c:pt idx="7584">
                  <c:v>6.3030622746542582</c:v>
                </c:pt>
                <c:pt idx="7585">
                  <c:v>6.2981659194645472</c:v>
                </c:pt>
                <c:pt idx="7586">
                  <c:v>6.2932740200401334</c:v>
                </c:pt>
                <c:pt idx="7587">
                  <c:v>6.28838657173584</c:v>
                </c:pt>
                <c:pt idx="7588">
                  <c:v>6.2835035699119786</c:v>
                </c:pt>
                <c:pt idx="7589">
                  <c:v>6.2786250099342986</c:v>
                </c:pt>
                <c:pt idx="7590">
                  <c:v>6.2737508871739704</c:v>
                </c:pt>
                <c:pt idx="7591">
                  <c:v>6.2688811970076195</c:v>
                </c:pt>
                <c:pt idx="7592">
                  <c:v>6.2640159348172881</c:v>
                </c:pt>
                <c:pt idx="7593">
                  <c:v>6.2591550959904927</c:v>
                </c:pt>
                <c:pt idx="7594">
                  <c:v>6.2542986759200501</c:v>
                </c:pt>
                <c:pt idx="7595">
                  <c:v>6.2494466700042928</c:v>
                </c:pt>
                <c:pt idx="7596">
                  <c:v>6.2445990736468788</c:v>
                </c:pt>
                <c:pt idx="7597">
                  <c:v>6.2397558822569126</c:v>
                </c:pt>
                <c:pt idx="7598">
                  <c:v>6.2349170912488541</c:v>
                </c:pt>
                <c:pt idx="7599">
                  <c:v>6.2300826960425404</c:v>
                </c:pt>
                <c:pt idx="7600">
                  <c:v>6.2252526920631741</c:v>
                </c:pt>
                <c:pt idx="7601">
                  <c:v>6.2204270747413588</c:v>
                </c:pt>
                <c:pt idx="7602">
                  <c:v>6.2156058395130085</c:v>
                </c:pt>
                <c:pt idx="7603">
                  <c:v>6.2107889818194115</c:v>
                </c:pt>
                <c:pt idx="7604">
                  <c:v>6.2059764971071942</c:v>
                </c:pt>
                <c:pt idx="7605">
                  <c:v>6.2011683808283413</c:v>
                </c:pt>
                <c:pt idx="7606">
                  <c:v>6.1963646284401115</c:v>
                </c:pt>
                <c:pt idx="7607">
                  <c:v>6.1915652354051307</c:v>
                </c:pt>
                <c:pt idx="7608">
                  <c:v>6.1867701971913514</c:v>
                </c:pt>
                <c:pt idx="7609">
                  <c:v>6.1819795092719785</c:v>
                </c:pt>
                <c:pt idx="7610">
                  <c:v>6.1771931671255826</c:v>
                </c:pt>
                <c:pt idx="7611">
                  <c:v>6.17241116623598</c:v>
                </c:pt>
                <c:pt idx="7612">
                  <c:v>6.167633502092289</c:v>
                </c:pt>
                <c:pt idx="7613">
                  <c:v>6.1628601701889298</c:v>
                </c:pt>
                <c:pt idx="7614">
                  <c:v>6.1580911660255655</c:v>
                </c:pt>
                <c:pt idx="7615">
                  <c:v>6.153326485107141</c:v>
                </c:pt>
                <c:pt idx="7616">
                  <c:v>6.1485661229438593</c:v>
                </c:pt>
                <c:pt idx="7617">
                  <c:v>6.1438100750511699</c:v>
                </c:pt>
                <c:pt idx="7618">
                  <c:v>6.1390583369497795</c:v>
                </c:pt>
                <c:pt idx="7619">
                  <c:v>6.1343109041656545</c:v>
                </c:pt>
                <c:pt idx="7620">
                  <c:v>6.1295677722299375</c:v>
                </c:pt>
                <c:pt idx="7621">
                  <c:v>6.1248289366790418</c:v>
                </c:pt>
                <c:pt idx="7622">
                  <c:v>6.1200943930546003</c:v>
                </c:pt>
                <c:pt idx="7623">
                  <c:v>6.115364136903426</c:v>
                </c:pt>
                <c:pt idx="7624">
                  <c:v>6.1106381637775815</c:v>
                </c:pt>
                <c:pt idx="7625">
                  <c:v>6.1059164692342476</c:v>
                </c:pt>
                <c:pt idx="7626">
                  <c:v>6.1011990488359302</c:v>
                </c:pt>
                <c:pt idx="7627">
                  <c:v>6.0964858981501875</c:v>
                </c:pt>
                <c:pt idx="7628">
                  <c:v>6.0917770127498505</c:v>
                </c:pt>
                <c:pt idx="7629">
                  <c:v>6.0870723882128583</c:v>
                </c:pt>
                <c:pt idx="7630">
                  <c:v>6.0823720201223486</c:v>
                </c:pt>
                <c:pt idx="7631">
                  <c:v>6.0776759040666244</c:v>
                </c:pt>
                <c:pt idx="7632">
                  <c:v>6.0729840356390934</c:v>
                </c:pt>
                <c:pt idx="7633">
                  <c:v>6.0682964104383794</c:v>
                </c:pt>
                <c:pt idx="7634">
                  <c:v>6.0636130240681734</c:v>
                </c:pt>
                <c:pt idx="7635">
                  <c:v>6.0589338721373496</c:v>
                </c:pt>
                <c:pt idx="7636">
                  <c:v>6.0542589502598849</c:v>
                </c:pt>
                <c:pt idx="7637">
                  <c:v>6.0495882540548784</c:v>
                </c:pt>
                <c:pt idx="7638">
                  <c:v>6.0449217791465344</c:v>
                </c:pt>
                <c:pt idx="7639">
                  <c:v>6.0402595211641881</c:v>
                </c:pt>
                <c:pt idx="7640">
                  <c:v>6.0356014757422312</c:v>
                </c:pt>
                <c:pt idx="7641">
                  <c:v>6.0309476385201739</c:v>
                </c:pt>
                <c:pt idx="7642">
                  <c:v>6.0262980051426309</c:v>
                </c:pt>
                <c:pt idx="7643">
                  <c:v>6.0216525712592315</c:v>
                </c:pt>
                <c:pt idx="7644">
                  <c:v>6.0170113325247465</c:v>
                </c:pt>
                <c:pt idx="7645">
                  <c:v>6.0123742845989749</c:v>
                </c:pt>
                <c:pt idx="7646">
                  <c:v>6.0077414231467925</c:v>
                </c:pt>
                <c:pt idx="7647">
                  <c:v>6.003112743838102</c:v>
                </c:pt>
                <c:pt idx="7648">
                  <c:v>5.9984882423478965</c:v>
                </c:pt>
                <c:pt idx="7649">
                  <c:v>5.9938679143561489</c:v>
                </c:pt>
                <c:pt idx="7650">
                  <c:v>5.9892517555479206</c:v>
                </c:pt>
                <c:pt idx="7651">
                  <c:v>5.9846397616132423</c:v>
                </c:pt>
                <c:pt idx="7652">
                  <c:v>5.9800319282472305</c:v>
                </c:pt>
                <c:pt idx="7653">
                  <c:v>5.9754282511499515</c:v>
                </c:pt>
                <c:pt idx="7654">
                  <c:v>5.970828726026542</c:v>
                </c:pt>
                <c:pt idx="7655">
                  <c:v>5.9662333485870844</c:v>
                </c:pt>
                <c:pt idx="7656">
                  <c:v>5.9616421145466933</c:v>
                </c:pt>
                <c:pt idx="7657">
                  <c:v>5.9570550196254137</c:v>
                </c:pt>
                <c:pt idx="7658">
                  <c:v>5.9524720595483478</c:v>
                </c:pt>
                <c:pt idx="7659">
                  <c:v>5.9478932300455165</c:v>
                </c:pt>
                <c:pt idx="7660">
                  <c:v>5.9433185268519395</c:v>
                </c:pt>
                <c:pt idx="7661">
                  <c:v>5.9387479457075765</c:v>
                </c:pt>
                <c:pt idx="7662">
                  <c:v>5.9341814823573591</c:v>
                </c:pt>
                <c:pt idx="7663">
                  <c:v>5.92961913255116</c:v>
                </c:pt>
                <c:pt idx="7664">
                  <c:v>5.9250608920437724</c:v>
                </c:pt>
                <c:pt idx="7665">
                  <c:v>5.9205067565949694</c:v>
                </c:pt>
                <c:pt idx="7666">
                  <c:v>5.9159567219694225</c:v>
                </c:pt>
                <c:pt idx="7667">
                  <c:v>5.9114107839367573</c:v>
                </c:pt>
                <c:pt idx="7668">
                  <c:v>5.9068689382714599</c:v>
                </c:pt>
                <c:pt idx="7669">
                  <c:v>5.9023311807529923</c:v>
                </c:pt>
                <c:pt idx="7670">
                  <c:v>5.897797507165647</c:v>
                </c:pt>
                <c:pt idx="7671">
                  <c:v>5.8932679132987236</c:v>
                </c:pt>
                <c:pt idx="7672">
                  <c:v>5.8887423949462878</c:v>
                </c:pt>
                <c:pt idx="7673">
                  <c:v>5.8842209479073784</c:v>
                </c:pt>
                <c:pt idx="7674">
                  <c:v>5.8797035679858691</c:v>
                </c:pt>
                <c:pt idx="7675">
                  <c:v>5.8751902509905216</c:v>
                </c:pt>
                <c:pt idx="7676">
                  <c:v>5.8706809927349823</c:v>
                </c:pt>
                <c:pt idx="7677">
                  <c:v>5.8661757890377109</c:v>
                </c:pt>
                <c:pt idx="7678">
                  <c:v>5.8616746357220624</c:v>
                </c:pt>
                <c:pt idx="7679">
                  <c:v>5.8571775286162255</c:v>
                </c:pt>
                <c:pt idx="7680">
                  <c:v>5.852684463553226</c:v>
                </c:pt>
                <c:pt idx="7681">
                  <c:v>5.8481954363709248</c:v>
                </c:pt>
                <c:pt idx="7682">
                  <c:v>5.8437104429120277</c:v>
                </c:pt>
                <c:pt idx="7683">
                  <c:v>5.8392294790240298</c:v>
                </c:pt>
                <c:pt idx="7684">
                  <c:v>5.8347525405592577</c:v>
                </c:pt>
                <c:pt idx="7685">
                  <c:v>5.8302796233748895</c:v>
                </c:pt>
                <c:pt idx="7686">
                  <c:v>5.8258107233328369</c:v>
                </c:pt>
                <c:pt idx="7687">
                  <c:v>5.8213458362998489</c:v>
                </c:pt>
                <c:pt idx="7688">
                  <c:v>5.8168849581474662</c:v>
                </c:pt>
                <c:pt idx="7689">
                  <c:v>5.81242808475203</c:v>
                </c:pt>
                <c:pt idx="7690">
                  <c:v>5.8079752119945969</c:v>
                </c:pt>
                <c:pt idx="7691">
                  <c:v>5.8035263357610507</c:v>
                </c:pt>
                <c:pt idx="7692">
                  <c:v>5.7990814519420395</c:v>
                </c:pt>
                <c:pt idx="7693">
                  <c:v>5.7946405564329604</c:v>
                </c:pt>
                <c:pt idx="7694">
                  <c:v>5.7902036451339534</c:v>
                </c:pt>
                <c:pt idx="7695">
                  <c:v>5.7857707139499324</c:v>
                </c:pt>
                <c:pt idx="7696">
                  <c:v>5.7813417587905498</c:v>
                </c:pt>
                <c:pt idx="7697">
                  <c:v>5.7769167755701574</c:v>
                </c:pt>
                <c:pt idx="7698">
                  <c:v>5.7724957602078764</c:v>
                </c:pt>
                <c:pt idx="7699">
                  <c:v>5.768078708627554</c:v>
                </c:pt>
                <c:pt idx="7700">
                  <c:v>5.7636656167577218</c:v>
                </c:pt>
                <c:pt idx="7701">
                  <c:v>5.7592564805316719</c:v>
                </c:pt>
                <c:pt idx="7702">
                  <c:v>5.7548512958873292</c:v>
                </c:pt>
                <c:pt idx="7703">
                  <c:v>5.7504500587673988</c:v>
                </c:pt>
                <c:pt idx="7704">
                  <c:v>5.7460527651192477</c:v>
                </c:pt>
                <c:pt idx="7705">
                  <c:v>5.7416594108948846</c:v>
                </c:pt>
                <c:pt idx="7706">
                  <c:v>5.7372699920510737</c:v>
                </c:pt>
                <c:pt idx="7707">
                  <c:v>5.7328845045492054</c:v>
                </c:pt>
                <c:pt idx="7708">
                  <c:v>5.7285029443553848</c:v>
                </c:pt>
                <c:pt idx="7709">
                  <c:v>5.7241253074403078</c:v>
                </c:pt>
                <c:pt idx="7710">
                  <c:v>5.7197515897794142</c:v>
                </c:pt>
                <c:pt idx="7711">
                  <c:v>5.7153817873527402</c:v>
                </c:pt>
                <c:pt idx="7712">
                  <c:v>5.7110158961449669</c:v>
                </c:pt>
                <c:pt idx="7713">
                  <c:v>5.7066539121454296</c:v>
                </c:pt>
                <c:pt idx="7714">
                  <c:v>5.7022958313480903</c:v>
                </c:pt>
                <c:pt idx="7715">
                  <c:v>5.6979416497515771</c:v>
                </c:pt>
                <c:pt idx="7716">
                  <c:v>5.69359136335909</c:v>
                </c:pt>
                <c:pt idx="7717">
                  <c:v>5.6892449681784507</c:v>
                </c:pt>
                <c:pt idx="7718">
                  <c:v>5.6849024602221059</c:v>
                </c:pt>
                <c:pt idx="7719">
                  <c:v>5.680563835507102</c:v>
                </c:pt>
                <c:pt idx="7720">
                  <c:v>5.6762290900550862</c:v>
                </c:pt>
                <c:pt idx="7721">
                  <c:v>5.6718982198922916</c:v>
                </c:pt>
                <c:pt idx="7722">
                  <c:v>5.667571221049549</c:v>
                </c:pt>
                <c:pt idx="7723">
                  <c:v>5.6632480895622672</c:v>
                </c:pt>
                <c:pt idx="7724">
                  <c:v>5.6589288214704068</c:v>
                </c:pt>
                <c:pt idx="7725">
                  <c:v>5.6546134128185352</c:v>
                </c:pt>
                <c:pt idx="7726">
                  <c:v>5.6503018596557339</c:v>
                </c:pt>
                <c:pt idx="7727">
                  <c:v>5.6459941580356769</c:v>
                </c:pt>
                <c:pt idx="7728">
                  <c:v>5.6416903040165884</c:v>
                </c:pt>
                <c:pt idx="7729">
                  <c:v>5.6373902936612392</c:v>
                </c:pt>
                <c:pt idx="7730">
                  <c:v>5.6330941230369067</c:v>
                </c:pt>
                <c:pt idx="7731">
                  <c:v>5.6288017882154486</c:v>
                </c:pt>
                <c:pt idx="7732">
                  <c:v>5.6245132852732258</c:v>
                </c:pt>
                <c:pt idx="7733">
                  <c:v>5.6202286102910888</c:v>
                </c:pt>
                <c:pt idx="7734">
                  <c:v>5.6159477593544826</c:v>
                </c:pt>
                <c:pt idx="7735">
                  <c:v>5.6116707285533174</c:v>
                </c:pt>
                <c:pt idx="7736">
                  <c:v>5.6073975139819705</c:v>
                </c:pt>
                <c:pt idx="7737">
                  <c:v>5.6031281117393839</c:v>
                </c:pt>
                <c:pt idx="7738">
                  <c:v>5.59886251792895</c:v>
                </c:pt>
                <c:pt idx="7739">
                  <c:v>5.5946007286585795</c:v>
                </c:pt>
                <c:pt idx="7740">
                  <c:v>5.5903427400406525</c:v>
                </c:pt>
                <c:pt idx="7741">
                  <c:v>5.5860885481919844</c:v>
                </c:pt>
                <c:pt idx="7742">
                  <c:v>5.5818381492339419</c:v>
                </c:pt>
                <c:pt idx="7743">
                  <c:v>5.5775915392922775</c:v>
                </c:pt>
                <c:pt idx="7744">
                  <c:v>5.5733487144972731</c:v>
                </c:pt>
                <c:pt idx="7745">
                  <c:v>5.5691096709835763</c:v>
                </c:pt>
                <c:pt idx="7746">
                  <c:v>5.564874404890368</c:v>
                </c:pt>
                <c:pt idx="7747">
                  <c:v>5.5606429123612262</c:v>
                </c:pt>
                <c:pt idx="7748">
                  <c:v>5.5564151895441833</c:v>
                </c:pt>
                <c:pt idx="7749">
                  <c:v>5.5521912325916682</c:v>
                </c:pt>
                <c:pt idx="7750">
                  <c:v>5.5479710376605844</c:v>
                </c:pt>
                <c:pt idx="7751">
                  <c:v>5.5437546009122096</c:v>
                </c:pt>
                <c:pt idx="7752">
                  <c:v>5.5395419185122599</c:v>
                </c:pt>
                <c:pt idx="7753">
                  <c:v>5.5353329866308574</c:v>
                </c:pt>
                <c:pt idx="7754">
                  <c:v>5.5311278014424969</c:v>
                </c:pt>
                <c:pt idx="7755">
                  <c:v>5.5269263591261257</c:v>
                </c:pt>
                <c:pt idx="7756">
                  <c:v>5.5227286558650155</c:v>
                </c:pt>
                <c:pt idx="7757">
                  <c:v>5.5185346878468886</c:v>
                </c:pt>
                <c:pt idx="7758">
                  <c:v>5.5143444512638053</c:v>
                </c:pt>
                <c:pt idx="7759">
                  <c:v>5.5101579423122002</c:v>
                </c:pt>
                <c:pt idx="7760">
                  <c:v>5.5059751571928883</c:v>
                </c:pt>
                <c:pt idx="7761">
                  <c:v>5.5017960921110589</c:v>
                </c:pt>
                <c:pt idx="7762">
                  <c:v>5.4976207432762063</c:v>
                </c:pt>
                <c:pt idx="7763">
                  <c:v>5.4934491069022728</c:v>
                </c:pt>
                <c:pt idx="7764">
                  <c:v>5.489281179207433</c:v>
                </c:pt>
                <c:pt idx="7765">
                  <c:v>5.485116956414279</c:v>
                </c:pt>
                <c:pt idx="7766">
                  <c:v>5.4809564347497091</c:v>
                </c:pt>
                <c:pt idx="7767">
                  <c:v>5.4767996104449796</c:v>
                </c:pt>
                <c:pt idx="7768">
                  <c:v>5.4726464797356247</c:v>
                </c:pt>
                <c:pt idx="7769">
                  <c:v>5.4684970388615159</c:v>
                </c:pt>
                <c:pt idx="7770">
                  <c:v>5.4643512840668684</c:v>
                </c:pt>
                <c:pt idx="7771">
                  <c:v>5.4602092116001586</c:v>
                </c:pt>
                <c:pt idx="7772">
                  <c:v>5.456070817714191</c:v>
                </c:pt>
                <c:pt idx="7773">
                  <c:v>5.4519360986660672</c:v>
                </c:pt>
                <c:pt idx="7774">
                  <c:v>5.4478050507171485</c:v>
                </c:pt>
                <c:pt idx="7775">
                  <c:v>5.4436776701331553</c:v>
                </c:pt>
                <c:pt idx="7776">
                  <c:v>5.4395539531839834</c:v>
                </c:pt>
                <c:pt idx="7777">
                  <c:v>5.4354338961438913</c:v>
                </c:pt>
                <c:pt idx="7778">
                  <c:v>5.4313174952913519</c:v>
                </c:pt>
                <c:pt idx="7779">
                  <c:v>5.4272047469091298</c:v>
                </c:pt>
                <c:pt idx="7780">
                  <c:v>5.4230956472842475</c:v>
                </c:pt>
                <c:pt idx="7781">
                  <c:v>5.4189901927079891</c:v>
                </c:pt>
                <c:pt idx="7782">
                  <c:v>5.414888379475844</c:v>
                </c:pt>
                <c:pt idx="7783">
                  <c:v>5.4107902038875704</c:v>
                </c:pt>
                <c:pt idx="7784">
                  <c:v>5.406695662247178</c:v>
                </c:pt>
                <c:pt idx="7785">
                  <c:v>5.4026047508628974</c:v>
                </c:pt>
                <c:pt idx="7786">
                  <c:v>5.398517466047152</c:v>
                </c:pt>
                <c:pt idx="7787">
                  <c:v>5.3944338041166455</c:v>
                </c:pt>
                <c:pt idx="7788">
                  <c:v>5.390353761392241</c:v>
                </c:pt>
                <c:pt idx="7789">
                  <c:v>5.3862773341990504</c:v>
                </c:pt>
                <c:pt idx="7790">
                  <c:v>5.3822045188663568</c:v>
                </c:pt>
                <c:pt idx="7791">
                  <c:v>5.3781353117276796</c:v>
                </c:pt>
                <c:pt idx="7792">
                  <c:v>5.3740697091206924</c:v>
                </c:pt>
                <c:pt idx="7793">
                  <c:v>5.3700077073872965</c:v>
                </c:pt>
                <c:pt idx="7794">
                  <c:v>5.3659493028735499</c:v>
                </c:pt>
                <c:pt idx="7795">
                  <c:v>5.3618944919296734</c:v>
                </c:pt>
                <c:pt idx="7796">
                  <c:v>5.3578432709100952</c:v>
                </c:pt>
                <c:pt idx="7797">
                  <c:v>5.3537956361734054</c:v>
                </c:pt>
                <c:pt idx="7798">
                  <c:v>5.3497515840823633</c:v>
                </c:pt>
                <c:pt idx="7799">
                  <c:v>5.3457111110038094</c:v>
                </c:pt>
                <c:pt idx="7800">
                  <c:v>5.3416742133088473</c:v>
                </c:pt>
                <c:pt idx="7801">
                  <c:v>5.3376408873726504</c:v>
                </c:pt>
                <c:pt idx="7802">
                  <c:v>5.3336111295745434</c:v>
                </c:pt>
                <c:pt idx="7803">
                  <c:v>5.3295849362980254</c:v>
                </c:pt>
                <c:pt idx="7804">
                  <c:v>5.3255623039306812</c:v>
                </c:pt>
                <c:pt idx="7805">
                  <c:v>5.3215432288642495</c:v>
                </c:pt>
                <c:pt idx="7806">
                  <c:v>5.317527707494567</c:v>
                </c:pt>
                <c:pt idx="7807">
                  <c:v>5.3135157362215999</c:v>
                </c:pt>
                <c:pt idx="7808">
                  <c:v>5.3095073114494165</c:v>
                </c:pt>
                <c:pt idx="7809">
                  <c:v>5.3055024295861868</c:v>
                </c:pt>
                <c:pt idx="7810">
                  <c:v>5.3015010870441737</c:v>
                </c:pt>
                <c:pt idx="7811">
                  <c:v>5.2975032802397495</c:v>
                </c:pt>
                <c:pt idx="7812">
                  <c:v>5.2935090055933802</c:v>
                </c:pt>
                <c:pt idx="7813">
                  <c:v>5.2895182595295775</c:v>
                </c:pt>
                <c:pt idx="7814">
                  <c:v>5.2855310384769778</c:v>
                </c:pt>
                <c:pt idx="7815">
                  <c:v>5.2815473388682586</c:v>
                </c:pt>
                <c:pt idx="7816">
                  <c:v>5.277567157140191</c:v>
                </c:pt>
                <c:pt idx="7817">
                  <c:v>5.2735904897335848</c:v>
                </c:pt>
                <c:pt idx="7818">
                  <c:v>5.2696173330932989</c:v>
                </c:pt>
                <c:pt idx="7819">
                  <c:v>5.2656476836682646</c:v>
                </c:pt>
                <c:pt idx="7820">
                  <c:v>5.2616815379114659</c:v>
                </c:pt>
                <c:pt idx="7821">
                  <c:v>5.2577188922799225</c:v>
                </c:pt>
                <c:pt idx="7822">
                  <c:v>5.2537597432346734</c:v>
                </c:pt>
                <c:pt idx="7823">
                  <c:v>5.2498040872407961</c:v>
                </c:pt>
                <c:pt idx="7824">
                  <c:v>5.2458519207674446</c:v>
                </c:pt>
                <c:pt idx="7825">
                  <c:v>5.2419032402876988</c:v>
                </c:pt>
                <c:pt idx="7826">
                  <c:v>5.2379580422787306</c:v>
                </c:pt>
                <c:pt idx="7827">
                  <c:v>5.2340163232216961</c:v>
                </c:pt>
                <c:pt idx="7828">
                  <c:v>5.2300780796017525</c:v>
                </c:pt>
                <c:pt idx="7829">
                  <c:v>5.226143307908087</c:v>
                </c:pt>
                <c:pt idx="7830">
                  <c:v>5.2222120046338576</c:v>
                </c:pt>
                <c:pt idx="7831">
                  <c:v>5.2182841662761899</c:v>
                </c:pt>
                <c:pt idx="7832">
                  <c:v>5.214359789336255</c:v>
                </c:pt>
                <c:pt idx="7833">
                  <c:v>5.2104388703191695</c:v>
                </c:pt>
                <c:pt idx="7834">
                  <c:v>5.2065214057340272</c:v>
                </c:pt>
                <c:pt idx="7835">
                  <c:v>5.2026073920938725</c:v>
                </c:pt>
                <c:pt idx="7836">
                  <c:v>5.1986968259157669</c:v>
                </c:pt>
                <c:pt idx="7837">
                  <c:v>5.194789703720688</c:v>
                </c:pt>
                <c:pt idx="7838">
                  <c:v>5.1908860220335873</c:v>
                </c:pt>
                <c:pt idx="7839">
                  <c:v>5.1869857773833745</c:v>
                </c:pt>
                <c:pt idx="7840">
                  <c:v>5.1830889663028881</c:v>
                </c:pt>
                <c:pt idx="7841">
                  <c:v>5.1791955853289284</c:v>
                </c:pt>
                <c:pt idx="7842">
                  <c:v>5.175305631002181</c:v>
                </c:pt>
                <c:pt idx="7843">
                  <c:v>5.1714190998673324</c:v>
                </c:pt>
                <c:pt idx="7844">
                  <c:v>5.1675359884729426</c:v>
                </c:pt>
                <c:pt idx="7845">
                  <c:v>5.1636562933715338</c:v>
                </c:pt>
                <c:pt idx="7846">
                  <c:v>5.1597800111195085</c:v>
                </c:pt>
                <c:pt idx="7847">
                  <c:v>5.1559071382771835</c:v>
                </c:pt>
                <c:pt idx="7848">
                  <c:v>5.1520376714087854</c:v>
                </c:pt>
                <c:pt idx="7849">
                  <c:v>5.1481716070824914</c:v>
                </c:pt>
                <c:pt idx="7850">
                  <c:v>5.1443089418702863</c:v>
                </c:pt>
                <c:pt idx="7851">
                  <c:v>5.140449672348133</c:v>
                </c:pt>
                <c:pt idx="7852">
                  <c:v>5.1365937950957896</c:v>
                </c:pt>
                <c:pt idx="7853">
                  <c:v>5.1327413066969765</c:v>
                </c:pt>
                <c:pt idx="7854">
                  <c:v>5.1288922037392561</c:v>
                </c:pt>
                <c:pt idx="7855">
                  <c:v>5.1250464828140592</c:v>
                </c:pt>
                <c:pt idx="7856">
                  <c:v>5.1212041405166895</c:v>
                </c:pt>
                <c:pt idx="7857">
                  <c:v>5.1173651734463075</c:v>
                </c:pt>
                <c:pt idx="7858">
                  <c:v>5.1135295782059433</c:v>
                </c:pt>
                <c:pt idx="7859">
                  <c:v>5.1096973514024864</c:v>
                </c:pt>
                <c:pt idx="7860">
                  <c:v>5.1058684896466344</c:v>
                </c:pt>
                <c:pt idx="7861">
                  <c:v>5.1020429895529631</c:v>
                </c:pt>
                <c:pt idx="7862">
                  <c:v>5.0982208477398743</c:v>
                </c:pt>
                <c:pt idx="7863">
                  <c:v>5.0944020608296086</c:v>
                </c:pt>
                <c:pt idx="7864">
                  <c:v>5.0905866254482044</c:v>
                </c:pt>
                <c:pt idx="7865">
                  <c:v>5.0867745382255762</c:v>
                </c:pt>
                <c:pt idx="7866">
                  <c:v>5.0829657957954195</c:v>
                </c:pt>
                <c:pt idx="7867">
                  <c:v>5.0791603947952524</c:v>
                </c:pt>
                <c:pt idx="7868">
                  <c:v>5.0753583318663891</c:v>
                </c:pt>
                <c:pt idx="7869">
                  <c:v>5.0715596036539745</c:v>
                </c:pt>
                <c:pt idx="7870">
                  <c:v>5.0677642068069177</c:v>
                </c:pt>
                <c:pt idx="7871">
                  <c:v>5.0639721379779754</c:v>
                </c:pt>
                <c:pt idx="7872">
                  <c:v>5.0601833938236389</c:v>
                </c:pt>
                <c:pt idx="7873">
                  <c:v>5.0563979710042135</c:v>
                </c:pt>
                <c:pt idx="7874">
                  <c:v>5.0526158661837499</c:v>
                </c:pt>
                <c:pt idx="7875">
                  <c:v>5.0488370760301455</c:v>
                </c:pt>
                <c:pt idx="7876">
                  <c:v>5.045061597214997</c:v>
                </c:pt>
                <c:pt idx="7877">
                  <c:v>5.0412894264136963</c:v>
                </c:pt>
                <c:pt idx="7878">
                  <c:v>5.037520560305385</c:v>
                </c:pt>
                <c:pt idx="7879">
                  <c:v>5.0337549955729894</c:v>
                </c:pt>
                <c:pt idx="7880">
                  <c:v>5.0299927289031574</c:v>
                </c:pt>
                <c:pt idx="7881">
                  <c:v>5.0262337569862803</c:v>
                </c:pt>
                <c:pt idx="7882">
                  <c:v>5.0224780765165358</c:v>
                </c:pt>
                <c:pt idx="7883">
                  <c:v>5.0187256841917884</c:v>
                </c:pt>
                <c:pt idx="7884">
                  <c:v>5.0149765767136438</c:v>
                </c:pt>
                <c:pt idx="7885">
                  <c:v>5.011230750787476</c:v>
                </c:pt>
                <c:pt idx="7886">
                  <c:v>5.007488203122322</c:v>
                </c:pt>
                <c:pt idx="7887">
                  <c:v>5.0037489304309926</c:v>
                </c:pt>
                <c:pt idx="7888">
                  <c:v>5.0000129294299605</c:v>
                </c:pt>
                <c:pt idx="7889">
                  <c:v>4.9962801968394706</c:v>
                </c:pt>
                <c:pt idx="7890">
                  <c:v>4.9925507293834155</c:v>
                </c:pt>
                <c:pt idx="7891">
                  <c:v>4.9888245237894155</c:v>
                </c:pt>
                <c:pt idx="7892">
                  <c:v>4.985101576788777</c:v>
                </c:pt>
                <c:pt idx="7893">
                  <c:v>4.9813818851165124</c:v>
                </c:pt>
                <c:pt idx="7894">
                  <c:v>4.9776654455112981</c:v>
                </c:pt>
                <c:pt idx="7895">
                  <c:v>4.973952254715484</c:v>
                </c:pt>
                <c:pt idx="7896">
                  <c:v>4.9702423094751564</c:v>
                </c:pt>
                <c:pt idx="7897">
                  <c:v>4.9665356065399804</c:v>
                </c:pt>
                <c:pt idx="7898">
                  <c:v>4.9628321426633883</c:v>
                </c:pt>
                <c:pt idx="7899">
                  <c:v>4.9591319146023984</c:v>
                </c:pt>
                <c:pt idx="7900">
                  <c:v>4.9554349191177343</c:v>
                </c:pt>
                <c:pt idx="7901">
                  <c:v>4.9517411529737512</c:v>
                </c:pt>
                <c:pt idx="7902">
                  <c:v>4.9480506129384567</c:v>
                </c:pt>
                <c:pt idx="7903">
                  <c:v>4.9443632957834964</c:v>
                </c:pt>
                <c:pt idx="7904">
                  <c:v>4.9406791982841636</c:v>
                </c:pt>
                <c:pt idx="7905">
                  <c:v>4.936998317219393</c:v>
                </c:pt>
                <c:pt idx="7906">
                  <c:v>4.9333206493717494</c:v>
                </c:pt>
                <c:pt idx="7907">
                  <c:v>4.9296461915274108</c:v>
                </c:pt>
                <c:pt idx="7908">
                  <c:v>4.9259749404761806</c:v>
                </c:pt>
                <c:pt idx="7909">
                  <c:v>4.9223068930115073</c:v>
                </c:pt>
                <c:pt idx="7910">
                  <c:v>4.9186420459303966</c:v>
                </c:pt>
                <c:pt idx="7911">
                  <c:v>4.9149803960335241</c:v>
                </c:pt>
                <c:pt idx="7912">
                  <c:v>4.9113219401251271</c:v>
                </c:pt>
                <c:pt idx="7913">
                  <c:v>4.9076666750130515</c:v>
                </c:pt>
                <c:pt idx="7914">
                  <c:v>4.9040145975087421</c:v>
                </c:pt>
                <c:pt idx="7915">
                  <c:v>4.9003657044272479</c:v>
                </c:pt>
                <c:pt idx="7916">
                  <c:v>4.8967199925871672</c:v>
                </c:pt>
                <c:pt idx="7917">
                  <c:v>4.8930774588106996</c:v>
                </c:pt>
                <c:pt idx="7918">
                  <c:v>4.8894380999236535</c:v>
                </c:pt>
                <c:pt idx="7919">
                  <c:v>4.8858019127553449</c:v>
                </c:pt>
                <c:pt idx="7920">
                  <c:v>4.8821688941387036</c:v>
                </c:pt>
                <c:pt idx="7921">
                  <c:v>4.8785390409102227</c:v>
                </c:pt>
                <c:pt idx="7922">
                  <c:v>4.8749123499099278</c:v>
                </c:pt>
                <c:pt idx="7923">
                  <c:v>4.8712888179814096</c:v>
                </c:pt>
                <c:pt idx="7924">
                  <c:v>4.8676684419718361</c:v>
                </c:pt>
                <c:pt idx="7925">
                  <c:v>4.8640512187318548</c:v>
                </c:pt>
                <c:pt idx="7926">
                  <c:v>4.8604371451157444</c:v>
                </c:pt>
                <c:pt idx="7927">
                  <c:v>4.8568262179812383</c:v>
                </c:pt>
                <c:pt idx="7928">
                  <c:v>4.8532184341896665</c:v>
                </c:pt>
                <c:pt idx="7929">
                  <c:v>4.8496137906058134</c:v>
                </c:pt>
                <c:pt idx="7930">
                  <c:v>4.8460122840980597</c:v>
                </c:pt>
                <c:pt idx="7931">
                  <c:v>4.8424139115382694</c:v>
                </c:pt>
                <c:pt idx="7932">
                  <c:v>4.8388186698018307</c:v>
                </c:pt>
                <c:pt idx="7933">
                  <c:v>4.8352265557676324</c:v>
                </c:pt>
                <c:pt idx="7934">
                  <c:v>4.8316375663180775</c:v>
                </c:pt>
                <c:pt idx="7935">
                  <c:v>4.8280516983390616</c:v>
                </c:pt>
                <c:pt idx="7936">
                  <c:v>4.8244689487200052</c:v>
                </c:pt>
                <c:pt idx="7937">
                  <c:v>4.820889314353769</c:v>
                </c:pt>
                <c:pt idx="7938">
                  <c:v>4.8173127921367378</c:v>
                </c:pt>
                <c:pt idx="7939">
                  <c:v>4.8137393789687932</c:v>
                </c:pt>
                <c:pt idx="7940">
                  <c:v>4.8101690717532897</c:v>
                </c:pt>
                <c:pt idx="7941">
                  <c:v>4.8066018673970072</c:v>
                </c:pt>
                <c:pt idx="7942">
                  <c:v>4.8030377628102485</c:v>
                </c:pt>
                <c:pt idx="7943">
                  <c:v>4.7994767549067969</c:v>
                </c:pt>
                <c:pt idx="7944">
                  <c:v>4.7959188406038296</c:v>
                </c:pt>
                <c:pt idx="7945">
                  <c:v>4.7923640168220567</c:v>
                </c:pt>
                <c:pt idx="7946">
                  <c:v>4.7888122804855895</c:v>
                </c:pt>
                <c:pt idx="7947">
                  <c:v>4.7852636285220136</c:v>
                </c:pt>
                <c:pt idx="7948">
                  <c:v>4.7817180578623528</c:v>
                </c:pt>
                <c:pt idx="7949">
                  <c:v>4.7781755654410762</c:v>
                </c:pt>
                <c:pt idx="7950">
                  <c:v>4.774636148196084</c:v>
                </c:pt>
                <c:pt idx="7951">
                  <c:v>4.7710998030686991</c:v>
                </c:pt>
                <c:pt idx="7952">
                  <c:v>4.7675665270036944</c:v>
                </c:pt>
                <c:pt idx="7953">
                  <c:v>4.7640363169492561</c:v>
                </c:pt>
                <c:pt idx="7954">
                  <c:v>4.7605091698569879</c:v>
                </c:pt>
                <c:pt idx="7955">
                  <c:v>4.7569850826819096</c:v>
                </c:pt>
                <c:pt idx="7956">
                  <c:v>4.7534640523824505</c:v>
                </c:pt>
                <c:pt idx="7957">
                  <c:v>4.7499460759204499</c:v>
                </c:pt>
                <c:pt idx="7958">
                  <c:v>4.7464311502611434</c:v>
                </c:pt>
                <c:pt idx="7959">
                  <c:v>4.7429192723731575</c:v>
                </c:pt>
                <c:pt idx="7960">
                  <c:v>4.7394104392285463</c:v>
                </c:pt>
                <c:pt idx="7961">
                  <c:v>4.7359046478027285</c:v>
                </c:pt>
                <c:pt idx="7962">
                  <c:v>4.7324018950745108</c:v>
                </c:pt>
                <c:pt idx="7963">
                  <c:v>4.7289021780260461</c:v>
                </c:pt>
                <c:pt idx="7964">
                  <c:v>4.7254054936429561</c:v>
                </c:pt>
                <c:pt idx="7965">
                  <c:v>4.7219118389141359</c:v>
                </c:pt>
                <c:pt idx="7966">
                  <c:v>4.7184212108319015</c:v>
                </c:pt>
                <c:pt idx="7967">
                  <c:v>4.7149336063919378</c:v>
                </c:pt>
                <c:pt idx="7968">
                  <c:v>4.7114490225932721</c:v>
                </c:pt>
                <c:pt idx="7969">
                  <c:v>4.7079674564382605</c:v>
                </c:pt>
                <c:pt idx="7970">
                  <c:v>4.7044889049326812</c:v>
                </c:pt>
                <c:pt idx="7971">
                  <c:v>4.7010133650855979</c:v>
                </c:pt>
                <c:pt idx="7972">
                  <c:v>4.6975408339094544</c:v>
                </c:pt>
                <c:pt idx="7973">
                  <c:v>4.6940713084200141</c:v>
                </c:pt>
                <c:pt idx="7974">
                  <c:v>4.6906047856363919</c:v>
                </c:pt>
                <c:pt idx="7975">
                  <c:v>4.6871412625810045</c:v>
                </c:pt>
                <c:pt idx="7976">
                  <c:v>4.6836807362796264</c:v>
                </c:pt>
                <c:pt idx="7977">
                  <c:v>4.68022320376134</c:v>
                </c:pt>
                <c:pt idx="7978">
                  <c:v>4.6767686620585422</c:v>
                </c:pt>
                <c:pt idx="7979">
                  <c:v>4.6733171082069616</c:v>
                </c:pt>
                <c:pt idx="7980">
                  <c:v>4.6698685392456305</c:v>
                </c:pt>
                <c:pt idx="7981">
                  <c:v>4.6664229522168785</c:v>
                </c:pt>
                <c:pt idx="7982">
                  <c:v>4.6629803441663356</c:v>
                </c:pt>
                <c:pt idx="7983">
                  <c:v>4.6595407121429631</c:v>
                </c:pt>
                <c:pt idx="7984">
                  <c:v>4.6561040531989626</c:v>
                </c:pt>
                <c:pt idx="7985">
                  <c:v>4.6526703643898664</c:v>
                </c:pt>
                <c:pt idx="7986">
                  <c:v>4.6492396427744804</c:v>
                </c:pt>
                <c:pt idx="7987">
                  <c:v>4.6458118854148891</c:v>
                </c:pt>
                <c:pt idx="7988">
                  <c:v>4.6423870893764541</c:v>
                </c:pt>
                <c:pt idx="7989">
                  <c:v>4.6389652517278375</c:v>
                </c:pt>
                <c:pt idx="7990">
                  <c:v>4.6355463695409167</c:v>
                </c:pt>
                <c:pt idx="7991">
                  <c:v>4.6321304398908785</c:v>
                </c:pt>
                <c:pt idx="7992">
                  <c:v>4.6287174598561549</c:v>
                </c:pt>
                <c:pt idx="7993">
                  <c:v>4.6253074265184466</c:v>
                </c:pt>
                <c:pt idx="7994">
                  <c:v>4.621900336962705</c:v>
                </c:pt>
                <c:pt idx="7995">
                  <c:v>4.6184961882771054</c:v>
                </c:pt>
                <c:pt idx="7996">
                  <c:v>4.6150949775530918</c:v>
                </c:pt>
                <c:pt idx="7997">
                  <c:v>4.6116967018853723</c:v>
                </c:pt>
                <c:pt idx="7998">
                  <c:v>4.6083013583718415</c:v>
                </c:pt>
                <c:pt idx="7999">
                  <c:v>4.6049089441136557</c:v>
                </c:pt>
                <c:pt idx="8000">
                  <c:v>4.601519456215196</c:v>
                </c:pt>
                <c:pt idx="8001">
                  <c:v>4.5981328917840871</c:v>
                </c:pt>
                <c:pt idx="8002">
                  <c:v>4.5947492479311292</c:v>
                </c:pt>
                <c:pt idx="8003">
                  <c:v>4.5913685217703915</c:v>
                </c:pt>
                <c:pt idx="8004">
                  <c:v>4.5879907104191187</c:v>
                </c:pt>
                <c:pt idx="8005">
                  <c:v>4.584615810997775</c:v>
                </c:pt>
                <c:pt idx="8006">
                  <c:v>4.5812438206300641</c:v>
                </c:pt>
                <c:pt idx="8007">
                  <c:v>4.5778747364428201</c:v>
                </c:pt>
                <c:pt idx="8008">
                  <c:v>4.5745085555661484</c:v>
                </c:pt>
                <c:pt idx="8009">
                  <c:v>4.5711452751332997</c:v>
                </c:pt>
                <c:pt idx="8010">
                  <c:v>4.5677848922807289</c:v>
                </c:pt>
                <c:pt idx="8011">
                  <c:v>4.5644274041480966</c:v>
                </c:pt>
                <c:pt idx="8012">
                  <c:v>4.5610728078781904</c:v>
                </c:pt>
                <c:pt idx="8013">
                  <c:v>4.5577211006170435</c:v>
                </c:pt>
                <c:pt idx="8014">
                  <c:v>4.5543722795138075</c:v>
                </c:pt>
                <c:pt idx="8015">
                  <c:v>4.5510263417208394</c:v>
                </c:pt>
                <c:pt idx="8016">
                  <c:v>4.5476832843936412</c:v>
                </c:pt>
                <c:pt idx="8017">
                  <c:v>4.5443431046908929</c:v>
                </c:pt>
                <c:pt idx="8018">
                  <c:v>4.5410057997744087</c:v>
                </c:pt>
                <c:pt idx="8019">
                  <c:v>4.5376713668091764</c:v>
                </c:pt>
                <c:pt idx="8020">
                  <c:v>4.5343398029633484</c:v>
                </c:pt>
                <c:pt idx="8021">
                  <c:v>4.5310111054081963</c:v>
                </c:pt>
                <c:pt idx="8022">
                  <c:v>4.5276852713181315</c:v>
                </c:pt>
                <c:pt idx="8023">
                  <c:v>4.5243622978707316</c:v>
                </c:pt>
                <c:pt idx="8024">
                  <c:v>4.5210421822466875</c:v>
                </c:pt>
                <c:pt idx="8025">
                  <c:v>4.5177249216298154</c:v>
                </c:pt>
                <c:pt idx="8026">
                  <c:v>4.5144105132070784</c:v>
                </c:pt>
                <c:pt idx="8027">
                  <c:v>4.5110989541685704</c:v>
                </c:pt>
                <c:pt idx="8028">
                  <c:v>4.5077902417074496</c:v>
                </c:pt>
                <c:pt idx="8029">
                  <c:v>4.5044843730200643</c:v>
                </c:pt>
                <c:pt idx="8030">
                  <c:v>4.5011813453058283</c:v>
                </c:pt>
                <c:pt idx="8031">
                  <c:v>4.4978811557672715</c:v>
                </c:pt>
                <c:pt idx="8032">
                  <c:v>4.4945838016100117</c:v>
                </c:pt>
                <c:pt idx="8033">
                  <c:v>4.4912892800428237</c:v>
                </c:pt>
                <c:pt idx="8034">
                  <c:v>4.4879975882774863</c:v>
                </c:pt>
                <c:pt idx="8035">
                  <c:v>4.4847087235289731</c:v>
                </c:pt>
                <c:pt idx="8036">
                  <c:v>4.4814226830152739</c:v>
                </c:pt>
                <c:pt idx="8037">
                  <c:v>4.4781394639574703</c:v>
                </c:pt>
                <c:pt idx="8038">
                  <c:v>4.4748590635797774</c:v>
                </c:pt>
                <c:pt idx="8039">
                  <c:v>4.4715814791094202</c:v>
                </c:pt>
                <c:pt idx="8040">
                  <c:v>4.4683067077767467</c:v>
                </c:pt>
                <c:pt idx="8041">
                  <c:v>4.4650347468151459</c:v>
                </c:pt>
                <c:pt idx="8042">
                  <c:v>4.4617655934610925</c:v>
                </c:pt>
                <c:pt idx="8043">
                  <c:v>4.4584992449540914</c:v>
                </c:pt>
                <c:pt idx="8044">
                  <c:v>4.4552356985367458</c:v>
                </c:pt>
                <c:pt idx="8045">
                  <c:v>4.45197495145469</c:v>
                </c:pt>
                <c:pt idx="8046">
                  <c:v>4.4487170009566164</c:v>
                </c:pt>
                <c:pt idx="8047">
                  <c:v>4.4454618442942584</c:v>
                </c:pt>
                <c:pt idx="8048">
                  <c:v>4.4422094787223996</c:v>
                </c:pt>
                <c:pt idx="8049">
                  <c:v>4.4389599014988494</c:v>
                </c:pt>
                <c:pt idx="8050">
                  <c:v>4.4357131098844791</c:v>
                </c:pt>
                <c:pt idx="8051">
                  <c:v>4.4324691011431696</c:v>
                </c:pt>
                <c:pt idx="8052">
                  <c:v>4.4292278725418281</c:v>
                </c:pt>
                <c:pt idx="8053">
                  <c:v>4.4259894213504047</c:v>
                </c:pt>
                <c:pt idx="8054">
                  <c:v>4.4227537448418683</c:v>
                </c:pt>
                <c:pt idx="8055">
                  <c:v>4.4195208402921695</c:v>
                </c:pt>
                <c:pt idx="8056">
                  <c:v>4.4162907049803408</c:v>
                </c:pt>
                <c:pt idx="8057">
                  <c:v>4.4130633361883334</c:v>
                </c:pt>
                <c:pt idx="8058">
                  <c:v>4.4098387312011962</c:v>
                </c:pt>
                <c:pt idx="8059">
                  <c:v>4.4066168873069254</c:v>
                </c:pt>
                <c:pt idx="8060">
                  <c:v>4.4033978017965154</c:v>
                </c:pt>
                <c:pt idx="8061">
                  <c:v>4.4001814719639905</c:v>
                </c:pt>
                <c:pt idx="8062">
                  <c:v>4.3969678951063393</c:v>
                </c:pt>
                <c:pt idx="8063">
                  <c:v>4.3937570685235325</c:v>
                </c:pt>
                <c:pt idx="8064">
                  <c:v>4.3905489895185541</c:v>
                </c:pt>
                <c:pt idx="8065">
                  <c:v>4.3873436553973324</c:v>
                </c:pt>
                <c:pt idx="8066">
                  <c:v>4.3841410634687872</c:v>
                </c:pt>
                <c:pt idx="8067">
                  <c:v>4.3809412110448323</c:v>
                </c:pt>
                <c:pt idx="8068">
                  <c:v>4.3777440954403284</c:v>
                </c:pt>
                <c:pt idx="8069">
                  <c:v>4.3745497139730887</c:v>
                </c:pt>
                <c:pt idx="8070">
                  <c:v>4.3713580639639291</c:v>
                </c:pt>
                <c:pt idx="8071">
                  <c:v>4.3681691427365754</c:v>
                </c:pt>
                <c:pt idx="8072">
                  <c:v>4.364982947617734</c:v>
                </c:pt>
                <c:pt idx="8073">
                  <c:v>4.3617994759370982</c:v>
                </c:pt>
                <c:pt idx="8074">
                  <c:v>4.3586187250272337</c:v>
                </c:pt>
                <c:pt idx="8075">
                  <c:v>4.3554406922237003</c:v>
                </c:pt>
                <c:pt idx="8076">
                  <c:v>4.3522653748649693</c:v>
                </c:pt>
                <c:pt idx="8077">
                  <c:v>4.349092770292498</c:v>
                </c:pt>
                <c:pt idx="8078">
                  <c:v>4.3459228758506185</c:v>
                </c:pt>
                <c:pt idx="8079">
                  <c:v>4.3427556888866254</c:v>
                </c:pt>
                <c:pt idx="8080">
                  <c:v>4.3395912067507316</c:v>
                </c:pt>
                <c:pt idx="8081">
                  <c:v>4.3364294267960579</c:v>
                </c:pt>
                <c:pt idx="8082">
                  <c:v>4.3332703463786784</c:v>
                </c:pt>
                <c:pt idx="8083">
                  <c:v>4.3301139628575385</c:v>
                </c:pt>
                <c:pt idx="8084">
                  <c:v>4.326960273594544</c:v>
                </c:pt>
                <c:pt idx="8085">
                  <c:v>4.3238092759544493</c:v>
                </c:pt>
                <c:pt idx="8086">
                  <c:v>4.3206609673049705</c:v>
                </c:pt>
                <c:pt idx="8087">
                  <c:v>4.3175153450166972</c:v>
                </c:pt>
                <c:pt idx="8088">
                  <c:v>4.3143724064631224</c:v>
                </c:pt>
                <c:pt idx="8089">
                  <c:v>4.3112321490206114</c:v>
                </c:pt>
                <c:pt idx="8090">
                  <c:v>4.3080945700684365</c:v>
                </c:pt>
                <c:pt idx="8091">
                  <c:v>4.3049596669887826</c:v>
                </c:pt>
                <c:pt idx="8092">
                  <c:v>4.3018274371666871</c:v>
                </c:pt>
                <c:pt idx="8093">
                  <c:v>4.2986978779900609</c:v>
                </c:pt>
                <c:pt idx="8094">
                  <c:v>4.2955709868496985</c:v>
                </c:pt>
                <c:pt idx="8095">
                  <c:v>4.2924467611392778</c:v>
                </c:pt>
                <c:pt idx="8096">
                  <c:v>4.2893251982553444</c:v>
                </c:pt>
                <c:pt idx="8097">
                  <c:v>4.2862062955973004</c:v>
                </c:pt>
                <c:pt idx="8098">
                  <c:v>4.2830900505673997</c:v>
                </c:pt>
                <c:pt idx="8099">
                  <c:v>4.2799764605707837</c:v>
                </c:pt>
                <c:pt idx="8100">
                  <c:v>4.276865523015422</c:v>
                </c:pt>
                <c:pt idx="8101">
                  <c:v>4.2737572353121678</c:v>
                </c:pt>
                <c:pt idx="8102">
                  <c:v>4.2706515948746775</c:v>
                </c:pt>
                <c:pt idx="8103">
                  <c:v>4.2675485991194586</c:v>
                </c:pt>
                <c:pt idx="8104">
                  <c:v>4.2644482454659194</c:v>
                </c:pt>
                <c:pt idx="8105">
                  <c:v>4.2613505313362481</c:v>
                </c:pt>
                <c:pt idx="8106">
                  <c:v>4.2582554541554698</c:v>
                </c:pt>
                <c:pt idx="8107">
                  <c:v>4.2551630113514554</c:v>
                </c:pt>
                <c:pt idx="8108">
                  <c:v>4.2520732003549151</c:v>
                </c:pt>
                <c:pt idx="8109">
                  <c:v>4.2489860185993296</c:v>
                </c:pt>
                <c:pt idx="8110">
                  <c:v>4.2459014635210881</c:v>
                </c:pt>
                <c:pt idx="8111">
                  <c:v>4.2428195325592934</c:v>
                </c:pt>
                <c:pt idx="8112">
                  <c:v>4.2397402231559473</c:v>
                </c:pt>
                <c:pt idx="8113">
                  <c:v>4.2366635327558289</c:v>
                </c:pt>
                <c:pt idx="8114">
                  <c:v>4.2335894588064962</c:v>
                </c:pt>
                <c:pt idx="8115">
                  <c:v>4.2305179987583674</c:v>
                </c:pt>
                <c:pt idx="8116">
                  <c:v>4.2274491500645981</c:v>
                </c:pt>
                <c:pt idx="8117">
                  <c:v>4.2243829101811885</c:v>
                </c:pt>
                <c:pt idx="8118">
                  <c:v>4.2213192765669119</c:v>
                </c:pt>
                <c:pt idx="8119">
                  <c:v>4.2182582466833507</c:v>
                </c:pt>
                <c:pt idx="8120">
                  <c:v>4.215199817994832</c:v>
                </c:pt>
                <c:pt idx="8121">
                  <c:v>4.2121439879685081</c:v>
                </c:pt>
                <c:pt idx="8122">
                  <c:v>4.2090907540742677</c:v>
                </c:pt>
                <c:pt idx="8123">
                  <c:v>4.2060401137848276</c:v>
                </c:pt>
                <c:pt idx="8124">
                  <c:v>4.2029920645756169</c:v>
                </c:pt>
                <c:pt idx="8125">
                  <c:v>4.1999466039248814</c:v>
                </c:pt>
                <c:pt idx="8126">
                  <c:v>4.1969037293136324</c:v>
                </c:pt>
                <c:pt idx="8127">
                  <c:v>4.1938634382256064</c:v>
                </c:pt>
                <c:pt idx="8128">
                  <c:v>4.1908257281473205</c:v>
                </c:pt>
                <c:pt idx="8129">
                  <c:v>4.1877905965680542</c:v>
                </c:pt>
                <c:pt idx="8130">
                  <c:v>4.1847580409798359</c:v>
                </c:pt>
                <c:pt idx="8131">
                  <c:v>4.1817280588774244</c:v>
                </c:pt>
                <c:pt idx="8132">
                  <c:v>4.1787006477583475</c:v>
                </c:pt>
                <c:pt idx="8133">
                  <c:v>4.1756758051228715</c:v>
                </c:pt>
                <c:pt idx="8134">
                  <c:v>4.1726535284739752</c:v>
                </c:pt>
                <c:pt idx="8135">
                  <c:v>4.1696338153174075</c:v>
                </c:pt>
                <c:pt idx="8136">
                  <c:v>4.1666166631616415</c:v>
                </c:pt>
                <c:pt idx="8137">
                  <c:v>4.1636020695178546</c:v>
                </c:pt>
                <c:pt idx="8138">
                  <c:v>4.160590031899976</c:v>
                </c:pt>
                <c:pt idx="8139">
                  <c:v>4.157580547824649</c:v>
                </c:pt>
                <c:pt idx="8140">
                  <c:v>4.1545736148112375</c:v>
                </c:pt>
                <c:pt idx="8141">
                  <c:v>4.1515692303818179</c:v>
                </c:pt>
                <c:pt idx="8142">
                  <c:v>4.1485673920611763</c:v>
                </c:pt>
                <c:pt idx="8143">
                  <c:v>4.1455680973767945</c:v>
                </c:pt>
                <c:pt idx="8144">
                  <c:v>4.1425713438589131</c:v>
                </c:pt>
                <c:pt idx="8145">
                  <c:v>4.1395771290404015</c:v>
                </c:pt>
                <c:pt idx="8146">
                  <c:v>4.1365854504568871</c:v>
                </c:pt>
                <c:pt idx="8147">
                  <c:v>4.133596305646658</c:v>
                </c:pt>
                <c:pt idx="8148">
                  <c:v>4.1306096921507276</c:v>
                </c:pt>
                <c:pt idx="8149">
                  <c:v>4.1276256075127362</c:v>
                </c:pt>
                <c:pt idx="8150">
                  <c:v>4.1246440492790883</c:v>
                </c:pt>
                <c:pt idx="8151">
                  <c:v>4.1216650149988316</c:v>
                </c:pt>
                <c:pt idx="8152">
                  <c:v>4.1186885022236774</c:v>
                </c:pt>
                <c:pt idx="8153">
                  <c:v>4.1157145085080389</c:v>
                </c:pt>
                <c:pt idx="8154">
                  <c:v>4.112743031409015</c:v>
                </c:pt>
                <c:pt idx="8155">
                  <c:v>4.1097740684863169</c:v>
                </c:pt>
                <c:pt idx="8156">
                  <c:v>4.1068076173023895</c:v>
                </c:pt>
                <c:pt idx="8157">
                  <c:v>4.1038436754222944</c:v>
                </c:pt>
                <c:pt idx="8158">
                  <c:v>4.1008822404137755</c:v>
                </c:pt>
                <c:pt idx="8159">
                  <c:v>4.0979233098472205</c:v>
                </c:pt>
                <c:pt idx="8160">
                  <c:v>4.0949668812956865</c:v>
                </c:pt>
                <c:pt idx="8161">
                  <c:v>4.092012952334863</c:v>
                </c:pt>
                <c:pt idx="8162">
                  <c:v>4.0890615205430993</c:v>
                </c:pt>
                <c:pt idx="8163">
                  <c:v>4.0861125835013894</c:v>
                </c:pt>
                <c:pt idx="8164">
                  <c:v>4.0831661387933424</c:v>
                </c:pt>
                <c:pt idx="8165">
                  <c:v>4.0802221840052422</c:v>
                </c:pt>
                <c:pt idx="8166">
                  <c:v>4.0772807167259764</c:v>
                </c:pt>
                <c:pt idx="8167">
                  <c:v>4.0743417345470974</c:v>
                </c:pt>
                <c:pt idx="8168">
                  <c:v>4.0714052350627394</c:v>
                </c:pt>
                <c:pt idx="8169">
                  <c:v>4.0684712158696943</c:v>
                </c:pt>
                <c:pt idx="8170">
                  <c:v>4.0655396745673684</c:v>
                </c:pt>
                <c:pt idx="8171">
                  <c:v>4.0626106087577876</c:v>
                </c:pt>
                <c:pt idx="8172">
                  <c:v>4.0596840160456065</c:v>
                </c:pt>
                <c:pt idx="8173">
                  <c:v>4.0567598940380414</c:v>
                </c:pt>
                <c:pt idx="8174">
                  <c:v>4.0538382403449527</c:v>
                </c:pt>
                <c:pt idx="8175">
                  <c:v>4.0509190525788386</c:v>
                </c:pt>
                <c:pt idx="8176">
                  <c:v>4.0480023283547393</c:v>
                </c:pt>
                <c:pt idx="8177">
                  <c:v>4.0450880652903178</c:v>
                </c:pt>
                <c:pt idx="8178">
                  <c:v>4.0421762610058449</c:v>
                </c:pt>
                <c:pt idx="8179">
                  <c:v>4.0392669131241821</c:v>
                </c:pt>
                <c:pt idx="8180">
                  <c:v>4.0363600192707514</c:v>
                </c:pt>
                <c:pt idx="8181">
                  <c:v>4.033455577073588</c:v>
                </c:pt>
                <c:pt idx="8182">
                  <c:v>4.0305535841633358</c:v>
                </c:pt>
                <c:pt idx="8183">
                  <c:v>4.0276540381731545</c:v>
                </c:pt>
                <c:pt idx="8184">
                  <c:v>4.0247569367388358</c:v>
                </c:pt>
                <c:pt idx="8185">
                  <c:v>4.0218622774987267</c:v>
                </c:pt>
                <c:pt idx="8186">
                  <c:v>4.0189700580937266</c:v>
                </c:pt>
                <c:pt idx="8187">
                  <c:v>4.0160802761673198</c:v>
                </c:pt>
                <c:pt idx="8188">
                  <c:v>4.0131929293655766</c:v>
                </c:pt>
                <c:pt idx="8189">
                  <c:v>4.0103080153370918</c:v>
                </c:pt>
                <c:pt idx="8190">
                  <c:v>4.0074255317330474</c:v>
                </c:pt>
                <c:pt idx="8191">
                  <c:v>4.0045454762071655</c:v>
                </c:pt>
                <c:pt idx="8192">
                  <c:v>4.0016678464157085</c:v>
                </c:pt>
                <c:pt idx="8193">
                  <c:v>3.9987926400175242</c:v>
                </c:pt>
                <c:pt idx="8194">
                  <c:v>3.9959198546739771</c:v>
                </c:pt>
                <c:pt idx="8195">
                  <c:v>3.9930494880489777</c:v>
                </c:pt>
                <c:pt idx="8196">
                  <c:v>3.9901815378089895</c:v>
                </c:pt>
                <c:pt idx="8197">
                  <c:v>3.9873160016230003</c:v>
                </c:pt>
                <c:pt idx="8198">
                  <c:v>3.9844528771625352</c:v>
                </c:pt>
                <c:pt idx="8199">
                  <c:v>3.9815921621016632</c:v>
                </c:pt>
                <c:pt idx="8200">
                  <c:v>3.9787338541169572</c:v>
                </c:pt>
                <c:pt idx="8201">
                  <c:v>3.9758779508875342</c:v>
                </c:pt>
                <c:pt idx="8202">
                  <c:v>3.9730244500950191</c:v>
                </c:pt>
                <c:pt idx="8203">
                  <c:v>3.9701733494235785</c:v>
                </c:pt>
                <c:pt idx="8204">
                  <c:v>3.9673246465598599</c:v>
                </c:pt>
                <c:pt idx="8205">
                  <c:v>3.9644783391930529</c:v>
                </c:pt>
                <c:pt idx="8206">
                  <c:v>3.9616344250148474</c:v>
                </c:pt>
                <c:pt idx="8207">
                  <c:v>3.9587929017194314</c:v>
                </c:pt>
                <c:pt idx="8208">
                  <c:v>3.9559537670034972</c:v>
                </c:pt>
                <c:pt idx="8209">
                  <c:v>3.9531170185662585</c:v>
                </c:pt>
                <c:pt idx="8210">
                  <c:v>3.9502826541093987</c:v>
                </c:pt>
                <c:pt idx="8211">
                  <c:v>3.9474506713371196</c:v>
                </c:pt>
                <c:pt idx="8212">
                  <c:v>3.9446210679560907</c:v>
                </c:pt>
                <c:pt idx="8213">
                  <c:v>3.9417938416754938</c:v>
                </c:pt>
                <c:pt idx="8214">
                  <c:v>3.9389689902069627</c:v>
                </c:pt>
                <c:pt idx="8215">
                  <c:v>3.9361465112646594</c:v>
                </c:pt>
                <c:pt idx="8216">
                  <c:v>3.9333264025651986</c:v>
                </c:pt>
                <c:pt idx="8217">
                  <c:v>3.9305086618276519</c:v>
                </c:pt>
                <c:pt idx="8218">
                  <c:v>3.9276932867736183</c:v>
                </c:pt>
                <c:pt idx="8219">
                  <c:v>3.9248802751271072</c:v>
                </c:pt>
                <c:pt idx="8220">
                  <c:v>3.9220696246146201</c:v>
                </c:pt>
                <c:pt idx="8221">
                  <c:v>3.9192613329651627</c:v>
                </c:pt>
                <c:pt idx="8222">
                  <c:v>3.9164553979101298</c:v>
                </c:pt>
                <c:pt idx="8223">
                  <c:v>3.9136518171834225</c:v>
                </c:pt>
                <c:pt idx="8224">
                  <c:v>3.9108505885213942</c:v>
                </c:pt>
                <c:pt idx="8225">
                  <c:v>3.9080517096628222</c:v>
                </c:pt>
                <c:pt idx="8226">
                  <c:v>3.9052551783489786</c:v>
                </c:pt>
                <c:pt idx="8227">
                  <c:v>3.9024609923235296</c:v>
                </c:pt>
                <c:pt idx="8228">
                  <c:v>3.899669149332643</c:v>
                </c:pt>
                <c:pt idx="8229">
                  <c:v>3.8968796471248681</c:v>
                </c:pt>
                <c:pt idx="8230">
                  <c:v>3.8940924834512374</c:v>
                </c:pt>
                <c:pt idx="8231">
                  <c:v>3.8913076560651976</c:v>
                </c:pt>
                <c:pt idx="8232">
                  <c:v>3.8885251627226292</c:v>
                </c:pt>
                <c:pt idx="8233">
                  <c:v>3.8857450011818457</c:v>
                </c:pt>
                <c:pt idx="8234">
                  <c:v>3.882967169203583</c:v>
                </c:pt>
                <c:pt idx="8235">
                  <c:v>3.8801916645510106</c:v>
                </c:pt>
                <c:pt idx="8236">
                  <c:v>3.8774184849896964</c:v>
                </c:pt>
                <c:pt idx="8237">
                  <c:v>3.8746476282876565</c:v>
                </c:pt>
                <c:pt idx="8238">
                  <c:v>3.871879092215281</c:v>
                </c:pt>
                <c:pt idx="8239">
                  <c:v>3.8691128745454177</c:v>
                </c:pt>
                <c:pt idx="8240">
                  <c:v>3.8663489730532792</c:v>
                </c:pt>
                <c:pt idx="8241">
                  <c:v>3.8635873855165386</c:v>
                </c:pt>
                <c:pt idx="8242">
                  <c:v>3.8608281097151878</c:v>
                </c:pt>
                <c:pt idx="8243">
                  <c:v>3.8580711434317148</c:v>
                </c:pt>
                <c:pt idx="8244">
                  <c:v>3.8553164844509369</c:v>
                </c:pt>
                <c:pt idx="8245">
                  <c:v>3.8525641305600846</c:v>
                </c:pt>
                <c:pt idx="8246">
                  <c:v>3.8498140795487998</c:v>
                </c:pt>
                <c:pt idx="8247">
                  <c:v>3.8470663292090763</c:v>
                </c:pt>
                <c:pt idx="8248">
                  <c:v>3.8443208773353326</c:v>
                </c:pt>
                <c:pt idx="8249">
                  <c:v>3.8415777217243354</c:v>
                </c:pt>
                <c:pt idx="8250">
                  <c:v>3.8388368601752432</c:v>
                </c:pt>
                <c:pt idx="8251">
                  <c:v>3.8360982904896064</c:v>
                </c:pt>
                <c:pt idx="8252">
                  <c:v>3.8333620104713315</c:v>
                </c:pt>
                <c:pt idx="8253">
                  <c:v>3.8306280179267103</c:v>
                </c:pt>
                <c:pt idx="8254">
                  <c:v>3.8278963106643804</c:v>
                </c:pt>
                <c:pt idx="8255">
                  <c:v>3.8251668864953712</c:v>
                </c:pt>
                <c:pt idx="8256">
                  <c:v>3.8224397432330548</c:v>
                </c:pt>
                <c:pt idx="8257">
                  <c:v>3.8197148786931789</c:v>
                </c:pt>
                <c:pt idx="8258">
                  <c:v>3.8169922906938463</c:v>
                </c:pt>
                <c:pt idx="8259">
                  <c:v>3.8142719770554945</c:v>
                </c:pt>
                <c:pt idx="8260">
                  <c:v>3.8115539356009389</c:v>
                </c:pt>
                <c:pt idx="8261">
                  <c:v>3.8088381641553237</c:v>
                </c:pt>
                <c:pt idx="8262">
                  <c:v>3.8061246605461512</c:v>
                </c:pt>
                <c:pt idx="8263">
                  <c:v>3.8034134226032577</c:v>
                </c:pt>
                <c:pt idx="8264">
                  <c:v>3.8007044481588341</c:v>
                </c:pt>
                <c:pt idx="8265">
                  <c:v>3.7979977350473906</c:v>
                </c:pt>
                <c:pt idx="8266">
                  <c:v>3.7952932811057751</c:v>
                </c:pt>
                <c:pt idx="8267">
                  <c:v>3.7925910841731869</c:v>
                </c:pt>
                <c:pt idx="8268">
                  <c:v>3.7898911420911259</c:v>
                </c:pt>
                <c:pt idx="8269">
                  <c:v>3.7871934527034417</c:v>
                </c:pt>
                <c:pt idx="8270">
                  <c:v>3.784498013856286</c:v>
                </c:pt>
                <c:pt idx="8271">
                  <c:v>3.781804823398152</c:v>
                </c:pt>
                <c:pt idx="8272">
                  <c:v>3.7791138791798407</c:v>
                </c:pt>
                <c:pt idx="8273">
                  <c:v>3.7764251790544665</c:v>
                </c:pt>
                <c:pt idx="8274">
                  <c:v>3.7737387208774629</c:v>
                </c:pt>
                <c:pt idx="8275">
                  <c:v>3.7710545025065536</c:v>
                </c:pt>
                <c:pt idx="8276">
                  <c:v>3.7683725218018091</c:v>
                </c:pt>
                <c:pt idx="8277">
                  <c:v>3.7656927766255555</c:v>
                </c:pt>
                <c:pt idx="8278">
                  <c:v>3.7630152648424491</c:v>
                </c:pt>
                <c:pt idx="8279">
                  <c:v>3.7603399843194487</c:v>
                </c:pt>
                <c:pt idx="8280">
                  <c:v>3.7576669329257797</c:v>
                </c:pt>
                <c:pt idx="8281">
                  <c:v>3.7549961085330006</c:v>
                </c:pt>
                <c:pt idx="8282">
                  <c:v>3.7523275090149242</c:v>
                </c:pt>
                <c:pt idx="8283">
                  <c:v>3.7496611322476689</c:v>
                </c:pt>
                <c:pt idx="8284">
                  <c:v>3.746996976109644</c:v>
                </c:pt>
                <c:pt idx="8285">
                  <c:v>3.744335038481525</c:v>
                </c:pt>
                <c:pt idx="8286">
                  <c:v>3.7416753172462571</c:v>
                </c:pt>
                <c:pt idx="8287">
                  <c:v>3.7390178102891038</c:v>
                </c:pt>
                <c:pt idx="8288">
                  <c:v>3.7363625154975693</c:v>
                </c:pt>
                <c:pt idx="8289">
                  <c:v>3.733709430761428</c:v>
                </c:pt>
                <c:pt idx="8290">
                  <c:v>3.731058553972733</c:v>
                </c:pt>
                <c:pt idx="8291">
                  <c:v>3.7284098830258077</c:v>
                </c:pt>
                <c:pt idx="8292">
                  <c:v>3.7257634158172284</c:v>
                </c:pt>
                <c:pt idx="8293">
                  <c:v>3.7231191502458292</c:v>
                </c:pt>
                <c:pt idx="8294">
                  <c:v>3.7204770842127131</c:v>
                </c:pt>
                <c:pt idx="8295">
                  <c:v>3.7178372156212336</c:v>
                </c:pt>
                <c:pt idx="8296">
                  <c:v>3.715199542376995</c:v>
                </c:pt>
                <c:pt idx="8297">
                  <c:v>3.7125640623878402</c:v>
                </c:pt>
                <c:pt idx="8298">
                  <c:v>3.7099307735638791</c:v>
                </c:pt>
                <c:pt idx="8299">
                  <c:v>3.7072996738174617</c:v>
                </c:pt>
                <c:pt idx="8300">
                  <c:v>3.7046707610631691</c:v>
                </c:pt>
                <c:pt idx="8301">
                  <c:v>3.7020440332178186</c:v>
                </c:pt>
                <c:pt idx="8302">
                  <c:v>3.69941948820049</c:v>
                </c:pt>
                <c:pt idx="8303">
                  <c:v>3.6967971239324608</c:v>
                </c:pt>
                <c:pt idx="8304">
                  <c:v>3.6941769383372591</c:v>
                </c:pt>
                <c:pt idx="8305">
                  <c:v>3.691558929340645</c:v>
                </c:pt>
                <c:pt idx="8306">
                  <c:v>3.6889430948705972</c:v>
                </c:pt>
                <c:pt idx="8307">
                  <c:v>3.6863294328573128</c:v>
                </c:pt>
                <c:pt idx="8308">
                  <c:v>3.6837179412332079</c:v>
                </c:pt>
                <c:pt idx="8309">
                  <c:v>3.6811086179329235</c:v>
                </c:pt>
                <c:pt idx="8310">
                  <c:v>3.6785014608933242</c:v>
                </c:pt>
                <c:pt idx="8311">
                  <c:v>3.6758964680534625</c:v>
                </c:pt>
                <c:pt idx="8312">
                  <c:v>3.6732936373546288</c:v>
                </c:pt>
                <c:pt idx="8313">
                  <c:v>3.670692966740297</c:v>
                </c:pt>
                <c:pt idx="8314">
                  <c:v>3.6680944541561478</c:v>
                </c:pt>
                <c:pt idx="8315">
                  <c:v>3.6654980975500782</c:v>
                </c:pt>
                <c:pt idx="8316">
                  <c:v>3.6629038948721626</c:v>
                </c:pt>
                <c:pt idx="8317">
                  <c:v>3.6603118440747155</c:v>
                </c:pt>
                <c:pt idx="8318">
                  <c:v>3.657721943112175</c:v>
                </c:pt>
                <c:pt idx="8319">
                  <c:v>3.6551341899412386</c:v>
                </c:pt>
                <c:pt idx="8320">
                  <c:v>3.6525485825207435</c:v>
                </c:pt>
                <c:pt idx="8321">
                  <c:v>3.6499651188117603</c:v>
                </c:pt>
                <c:pt idx="8322">
                  <c:v>3.6473837967774867</c:v>
                </c:pt>
                <c:pt idx="8323">
                  <c:v>3.6448046143833448</c:v>
                </c:pt>
                <c:pt idx="8324">
                  <c:v>3.642227569596916</c:v>
                </c:pt>
                <c:pt idx="8325">
                  <c:v>3.6396526603879598</c:v>
                </c:pt>
                <c:pt idx="8326">
                  <c:v>3.6370798847284149</c:v>
                </c:pt>
                <c:pt idx="8327">
                  <c:v>3.6345092405923896</c:v>
                </c:pt>
                <c:pt idx="8328">
                  <c:v>3.6319407259561332</c:v>
                </c:pt>
                <c:pt idx="8329">
                  <c:v>3.6293743387981054</c:v>
                </c:pt>
                <c:pt idx="8330">
                  <c:v>3.6268100770989</c:v>
                </c:pt>
                <c:pt idx="8331">
                  <c:v>3.624247938841286</c:v>
                </c:pt>
                <c:pt idx="8332">
                  <c:v>3.6216879220101639</c:v>
                </c:pt>
                <c:pt idx="8333">
                  <c:v>3.6191300245926081</c:v>
                </c:pt>
                <c:pt idx="8334">
                  <c:v>3.6165742445778566</c:v>
                </c:pt>
                <c:pt idx="8335">
                  <c:v>3.6140205799572676</c:v>
                </c:pt>
                <c:pt idx="8336">
                  <c:v>3.6114690287243785</c:v>
                </c:pt>
                <c:pt idx="8337">
                  <c:v>3.6089195888748455</c:v>
                </c:pt>
                <c:pt idx="8338">
                  <c:v>3.6063722584064837</c:v>
                </c:pt>
                <c:pt idx="8339">
                  <c:v>3.603827035319231</c:v>
                </c:pt>
                <c:pt idx="8340">
                  <c:v>3.6012839176151865</c:v>
                </c:pt>
                <c:pt idx="8341">
                  <c:v>3.5987429032985547</c:v>
                </c:pt>
                <c:pt idx="8342">
                  <c:v>3.5962039903756984</c:v>
                </c:pt>
                <c:pt idx="8343">
                  <c:v>3.5936671768550981</c:v>
                </c:pt>
                <c:pt idx="8344">
                  <c:v>3.5911324607473651</c:v>
                </c:pt>
                <c:pt idx="8345">
                  <c:v>3.5885998400652164</c:v>
                </c:pt>
                <c:pt idx="8346">
                  <c:v>3.5860693128235201</c:v>
                </c:pt>
                <c:pt idx="8347">
                  <c:v>3.5835408770392432</c:v>
                </c:pt>
                <c:pt idx="8348">
                  <c:v>3.5810145307314842</c:v>
                </c:pt>
                <c:pt idx="8349">
                  <c:v>3.5784902719214404</c:v>
                </c:pt>
                <c:pt idx="8350">
                  <c:v>3.5759680986324249</c:v>
                </c:pt>
                <c:pt idx="8351">
                  <c:v>3.5734480088898737</c:v>
                </c:pt>
                <c:pt idx="8352">
                  <c:v>3.5709300007213178</c:v>
                </c:pt>
                <c:pt idx="8353">
                  <c:v>3.5684140721563851</c:v>
                </c:pt>
                <c:pt idx="8354">
                  <c:v>3.5659002212268152</c:v>
                </c:pt>
                <c:pt idx="8355">
                  <c:v>3.56338844596646</c:v>
                </c:pt>
                <c:pt idx="8356">
                  <c:v>3.56087874441124</c:v>
                </c:pt>
                <c:pt idx="8357">
                  <c:v>3.5583711145991943</c:v>
                </c:pt>
                <c:pt idx="8358">
                  <c:v>3.5558655545704365</c:v>
                </c:pt>
                <c:pt idx="8359">
                  <c:v>3.5533620623671802</c:v>
                </c:pt>
                <c:pt idx="8360">
                  <c:v>3.5508606360337156</c:v>
                </c:pt>
                <c:pt idx="8361">
                  <c:v>3.54836127361644</c:v>
                </c:pt>
                <c:pt idx="8362">
                  <c:v>3.545863973163796</c:v>
                </c:pt>
                <c:pt idx="8363">
                  <c:v>3.543368732726345</c:v>
                </c:pt>
                <c:pt idx="8364">
                  <c:v>3.5408755503567089</c:v>
                </c:pt>
                <c:pt idx="8365">
                  <c:v>3.5383844241095597</c:v>
                </c:pt>
                <c:pt idx="8366">
                  <c:v>3.5358953520416803</c:v>
                </c:pt>
                <c:pt idx="8367">
                  <c:v>3.5334083322119101</c:v>
                </c:pt>
                <c:pt idx="8368">
                  <c:v>3.5309233626811452</c:v>
                </c:pt>
                <c:pt idx="8369">
                  <c:v>3.5284404415123571</c:v>
                </c:pt>
                <c:pt idx="8370">
                  <c:v>3.5259595667705699</c:v>
                </c:pt>
                <c:pt idx="8371">
                  <c:v>3.5234807365228775</c:v>
                </c:pt>
                <c:pt idx="8372">
                  <c:v>3.521003948838429</c:v>
                </c:pt>
                <c:pt idx="8373">
                  <c:v>3.5185292017884362</c:v>
                </c:pt>
                <c:pt idx="8374">
                  <c:v>3.5160564934461265</c:v>
                </c:pt>
                <c:pt idx="8375">
                  <c:v>3.5135858218868359</c:v>
                </c:pt>
                <c:pt idx="8376">
                  <c:v>3.5111171851878984</c:v>
                </c:pt>
                <c:pt idx="8377">
                  <c:v>3.5086505814287237</c:v>
                </c:pt>
                <c:pt idx="8378">
                  <c:v>3.5061860086907419</c:v>
                </c:pt>
                <c:pt idx="8379">
                  <c:v>3.5037234650574409</c:v>
                </c:pt>
                <c:pt idx="8380">
                  <c:v>3.5012629486143418</c:v>
                </c:pt>
                <c:pt idx="8381">
                  <c:v>3.4988044574489976</c:v>
                </c:pt>
                <c:pt idx="8382">
                  <c:v>3.496347989650987</c:v>
                </c:pt>
                <c:pt idx="8383">
                  <c:v>3.4938935433119456</c:v>
                </c:pt>
                <c:pt idx="8384">
                  <c:v>3.4914411165255004</c:v>
                </c:pt>
                <c:pt idx="8385">
                  <c:v>3.4889907073873534</c:v>
                </c:pt>
                <c:pt idx="8386">
                  <c:v>3.486542313995173</c:v>
                </c:pt>
                <c:pt idx="8387">
                  <c:v>3.4840959344486881</c:v>
                </c:pt>
                <c:pt idx="8388">
                  <c:v>3.4816515668496435</c:v>
                </c:pt>
                <c:pt idx="8389">
                  <c:v>3.4792092093017826</c:v>
                </c:pt>
                <c:pt idx="8390">
                  <c:v>3.476768859910877</c:v>
                </c:pt>
                <c:pt idx="8391">
                  <c:v>3.4743305167847032</c:v>
                </c:pt>
                <c:pt idx="8392">
                  <c:v>3.4718941780330481</c:v>
                </c:pt>
                <c:pt idx="8393">
                  <c:v>3.4694598417677112</c:v>
                </c:pt>
                <c:pt idx="8394">
                  <c:v>3.467027506102494</c:v>
                </c:pt>
                <c:pt idx="8395">
                  <c:v>3.4645971691531847</c:v>
                </c:pt>
                <c:pt idx="8396">
                  <c:v>3.4621688290376027</c:v>
                </c:pt>
                <c:pt idx="8397">
                  <c:v>3.4597424838755306</c:v>
                </c:pt>
                <c:pt idx="8398">
                  <c:v>3.4573181317887767</c:v>
                </c:pt>
                <c:pt idx="8399">
                  <c:v>3.4548957709011208</c:v>
                </c:pt>
                <c:pt idx="8400">
                  <c:v>3.4524753993383399</c:v>
                </c:pt>
                <c:pt idx="8401">
                  <c:v>3.4500570152282064</c:v>
                </c:pt>
                <c:pt idx="8402">
                  <c:v>3.447640616700463</c:v>
                </c:pt>
                <c:pt idx="8403">
                  <c:v>3.4452262018868498</c:v>
                </c:pt>
                <c:pt idx="8404">
                  <c:v>3.4428137689210816</c:v>
                </c:pt>
                <c:pt idx="8405">
                  <c:v>3.4404033159388416</c:v>
                </c:pt>
                <c:pt idx="8406">
                  <c:v>3.4379948410778112</c:v>
                </c:pt>
                <c:pt idx="8407">
                  <c:v>3.4355883424776312</c:v>
                </c:pt>
                <c:pt idx="8408">
                  <c:v>3.433183818279923</c:v>
                </c:pt>
                <c:pt idx="8409">
                  <c:v>3.4307812666282644</c:v>
                </c:pt>
                <c:pt idx="8410">
                  <c:v>3.4283806856682078</c:v>
                </c:pt>
                <c:pt idx="8411">
                  <c:v>3.4259820735472877</c:v>
                </c:pt>
                <c:pt idx="8412">
                  <c:v>3.4235854284149601</c:v>
                </c:pt>
                <c:pt idx="8413">
                  <c:v>3.4211907484226707</c:v>
                </c:pt>
                <c:pt idx="8414">
                  <c:v>3.418798031723822</c:v>
                </c:pt>
                <c:pt idx="8415">
                  <c:v>3.416407276473759</c:v>
                </c:pt>
                <c:pt idx="8416">
                  <c:v>3.4140184808297982</c:v>
                </c:pt>
                <c:pt idx="8417">
                  <c:v>3.4116316429511957</c:v>
                </c:pt>
                <c:pt idx="8418">
                  <c:v>3.4092467609991539</c:v>
                </c:pt>
                <c:pt idx="8419">
                  <c:v>3.4068638331368106</c:v>
                </c:pt>
                <c:pt idx="8420">
                  <c:v>3.4044828575292838</c:v>
                </c:pt>
                <c:pt idx="8421">
                  <c:v>3.4021038323436077</c:v>
                </c:pt>
                <c:pt idx="8422">
                  <c:v>3.3997267557487381</c:v>
                </c:pt>
                <c:pt idx="8423">
                  <c:v>3.3973516259156162</c:v>
                </c:pt>
                <c:pt idx="8424">
                  <c:v>3.3949784410170731</c:v>
                </c:pt>
                <c:pt idx="8425">
                  <c:v>3.392607199227891</c:v>
                </c:pt>
                <c:pt idx="8426">
                  <c:v>3.3902378987247932</c:v>
                </c:pt>
                <c:pt idx="8427">
                  <c:v>3.3878705376864082</c:v>
                </c:pt>
                <c:pt idx="8428">
                  <c:v>3.3855051142933021</c:v>
                </c:pt>
                <c:pt idx="8429">
                  <c:v>3.3831416267279679</c:v>
                </c:pt>
                <c:pt idx="8430">
                  <c:v>3.380780073174817</c:v>
                </c:pt>
                <c:pt idx="8431">
                  <c:v>3.3784204518201753</c:v>
                </c:pt>
                <c:pt idx="8432">
                  <c:v>3.3760627608522853</c:v>
                </c:pt>
                <c:pt idx="8433">
                  <c:v>3.3737069984613095</c:v>
                </c:pt>
                <c:pt idx="8434">
                  <c:v>3.3713531628393287</c:v>
                </c:pt>
                <c:pt idx="8435">
                  <c:v>3.3690012521803157</c:v>
                </c:pt>
                <c:pt idx="8436">
                  <c:v>3.3666512646801534</c:v>
                </c:pt>
                <c:pt idx="8437">
                  <c:v>3.3643031985366632</c:v>
                </c:pt>
                <c:pt idx="8438">
                  <c:v>3.3619570519495241</c:v>
                </c:pt>
                <c:pt idx="8439">
                  <c:v>3.3596128231203268</c:v>
                </c:pt>
                <c:pt idx="8440">
                  <c:v>3.357270510252595</c:v>
                </c:pt>
                <c:pt idx="8441">
                  <c:v>3.3549301115517087</c:v>
                </c:pt>
                <c:pt idx="8442">
                  <c:v>3.3525916252249637</c:v>
                </c:pt>
                <c:pt idx="8443">
                  <c:v>3.3502550494815377</c:v>
                </c:pt>
                <c:pt idx="8444">
                  <c:v>3.3479203825324912</c:v>
                </c:pt>
                <c:pt idx="8445">
                  <c:v>3.3455876225908141</c:v>
                </c:pt>
                <c:pt idx="8446">
                  <c:v>3.3432567678713179</c:v>
                </c:pt>
                <c:pt idx="8447">
                  <c:v>3.3409278165907472</c:v>
                </c:pt>
                <c:pt idx="8448">
                  <c:v>3.3386007669677022</c:v>
                </c:pt>
                <c:pt idx="8449">
                  <c:v>3.3362756172226806</c:v>
                </c:pt>
                <c:pt idx="8450">
                  <c:v>3.3339523655780474</c:v>
                </c:pt>
                <c:pt idx="8451">
                  <c:v>3.3316310102580267</c:v>
                </c:pt>
                <c:pt idx="8452">
                  <c:v>3.3293115494887444</c:v>
                </c:pt>
                <c:pt idx="8453">
                  <c:v>3.3269939814981648</c:v>
                </c:pt>
                <c:pt idx="8454">
                  <c:v>3.3246783045161634</c:v>
                </c:pt>
                <c:pt idx="8455">
                  <c:v>3.3223645167744209</c:v>
                </c:pt>
                <c:pt idx="8456">
                  <c:v>3.3200526165065387</c:v>
                </c:pt>
                <c:pt idx="8457">
                  <c:v>3.3177426019479488</c:v>
                </c:pt>
                <c:pt idx="8458">
                  <c:v>3.31543447133595</c:v>
                </c:pt>
                <c:pt idx="8459">
                  <c:v>3.3131282229096941</c:v>
                </c:pt>
                <c:pt idx="8460">
                  <c:v>3.310823854910192</c:v>
                </c:pt>
                <c:pt idx="8461">
                  <c:v>3.3085213655803072</c:v>
                </c:pt>
                <c:pt idx="8462">
                  <c:v>3.3062207531647427</c:v>
                </c:pt>
                <c:pt idx="8463">
                  <c:v>3.3039220159100782</c:v>
                </c:pt>
                <c:pt idx="8464">
                  <c:v>3.3016251520646978</c:v>
                </c:pt>
                <c:pt idx="8465">
                  <c:v>3.2993301598788718</c:v>
                </c:pt>
                <c:pt idx="8466">
                  <c:v>3.2970370376046882</c:v>
                </c:pt>
                <c:pt idx="8467">
                  <c:v>3.2947457834960701</c:v>
                </c:pt>
                <c:pt idx="8468">
                  <c:v>3.2924563958087836</c:v>
                </c:pt>
                <c:pt idx="8469">
                  <c:v>3.2901688728004652</c:v>
                </c:pt>
                <c:pt idx="8470">
                  <c:v>3.2878832127305095</c:v>
                </c:pt>
                <c:pt idx="8471">
                  <c:v>3.2855994138602047</c:v>
                </c:pt>
                <c:pt idx="8472">
                  <c:v>3.2833174744526534</c:v>
                </c:pt>
                <c:pt idx="8473">
                  <c:v>3.2810373927727761</c:v>
                </c:pt>
                <c:pt idx="8474">
                  <c:v>3.2787591670873129</c:v>
                </c:pt>
                <c:pt idx="8475">
                  <c:v>3.2764827956648395</c:v>
                </c:pt>
                <c:pt idx="8476">
                  <c:v>3.2742082767757532</c:v>
                </c:pt>
                <c:pt idx="8477">
                  <c:v>3.2719356086922553</c:v>
                </c:pt>
                <c:pt idx="8478">
                  <c:v>3.2696647896883788</c:v>
                </c:pt>
                <c:pt idx="8479">
                  <c:v>3.2673958180399656</c:v>
                </c:pt>
                <c:pt idx="8480">
                  <c:v>3.2651286920246489</c:v>
                </c:pt>
                <c:pt idx="8481">
                  <c:v>3.2628634099219038</c:v>
                </c:pt>
                <c:pt idx="8482">
                  <c:v>3.2605999700130002</c:v>
                </c:pt>
                <c:pt idx="8483">
                  <c:v>3.2583383705810052</c:v>
                </c:pt>
                <c:pt idx="8484">
                  <c:v>3.2560786099108023</c:v>
                </c:pt>
                <c:pt idx="8485">
                  <c:v>3.2538206862890671</c:v>
                </c:pt>
                <c:pt idx="8486">
                  <c:v>3.2515645980042702</c:v>
                </c:pt>
                <c:pt idx="8487">
                  <c:v>3.249310343346699</c:v>
                </c:pt>
                <c:pt idx="8488">
                  <c:v>3.2470579206084089</c:v>
                </c:pt>
                <c:pt idx="8489">
                  <c:v>3.2448073280832785</c:v>
                </c:pt>
                <c:pt idx="8490">
                  <c:v>3.2425585640669432</c:v>
                </c:pt>
                <c:pt idx="8491">
                  <c:v>3.2403116268568555</c:v>
                </c:pt>
                <c:pt idx="8492">
                  <c:v>3.2380665147522372</c:v>
                </c:pt>
                <c:pt idx="8493">
                  <c:v>3.2358232260541118</c:v>
                </c:pt>
                <c:pt idx="8494">
                  <c:v>3.2335817590652636</c:v>
                </c:pt>
                <c:pt idx="8495">
                  <c:v>3.2313421120902737</c:v>
                </c:pt>
                <c:pt idx="8496">
                  <c:v>3.2291042834354879</c:v>
                </c:pt>
                <c:pt idx="8497">
                  <c:v>3.2268682714090438</c:v>
                </c:pt>
                <c:pt idx="8498">
                  <c:v>3.2246340743208481</c:v>
                </c:pt>
                <c:pt idx="8499">
                  <c:v>3.2224016904825592</c:v>
                </c:pt>
                <c:pt idx="8500">
                  <c:v>3.2201711182076447</c:v>
                </c:pt>
                <c:pt idx="8501">
                  <c:v>3.2179423558113083</c:v>
                </c:pt>
                <c:pt idx="8502">
                  <c:v>3.2157154016105194</c:v>
                </c:pt>
                <c:pt idx="8503">
                  <c:v>3.2134902539240442</c:v>
                </c:pt>
                <c:pt idx="8504">
                  <c:v>3.2112669110723666</c:v>
                </c:pt>
                <c:pt idx="8505">
                  <c:v>3.2090453713777531</c:v>
                </c:pt>
                <c:pt idx="8506">
                  <c:v>3.2068256331642346</c:v>
                </c:pt>
                <c:pt idx="8507">
                  <c:v>3.2046076947575881</c:v>
                </c:pt>
                <c:pt idx="8508">
                  <c:v>3.2023915544853438</c:v>
                </c:pt>
                <c:pt idx="8509">
                  <c:v>3.2001772106767801</c:v>
                </c:pt>
                <c:pt idx="8510">
                  <c:v>3.1979646616629327</c:v>
                </c:pt>
                <c:pt idx="8511">
                  <c:v>3.1957539057765731</c:v>
                </c:pt>
                <c:pt idx="8512">
                  <c:v>3.193544941352235</c:v>
                </c:pt>
                <c:pt idx="8513">
                  <c:v>3.1913377667261895</c:v>
                </c:pt>
                <c:pt idx="8514">
                  <c:v>3.189132380236436</c:v>
                </c:pt>
                <c:pt idx="8515">
                  <c:v>3.1869287802227206</c:v>
                </c:pt>
                <c:pt idx="8516">
                  <c:v>3.184726965026548</c:v>
                </c:pt>
                <c:pt idx="8517">
                  <c:v>3.1825269329911192</c:v>
                </c:pt>
                <c:pt idx="8518">
                  <c:v>3.1803286824614005</c:v>
                </c:pt>
                <c:pt idx="8519">
                  <c:v>3.1781322117840789</c:v>
                </c:pt>
                <c:pt idx="8520">
                  <c:v>3.1759375193075488</c:v>
                </c:pt>
                <c:pt idx="8521">
                  <c:v>3.1737446033819752</c:v>
                </c:pt>
                <c:pt idx="8522">
                  <c:v>3.1715534623592179</c:v>
                </c:pt>
                <c:pt idx="8523">
                  <c:v>3.1693640945928592</c:v>
                </c:pt>
                <c:pt idx="8524">
                  <c:v>3.1671764984382151</c:v>
                </c:pt>
                <c:pt idx="8525">
                  <c:v>3.1649906722523267</c:v>
                </c:pt>
                <c:pt idx="8526">
                  <c:v>3.1628066143939138</c:v>
                </c:pt>
                <c:pt idx="8527">
                  <c:v>3.1606243232234665</c:v>
                </c:pt>
                <c:pt idx="8528">
                  <c:v>3.1584437971031472</c:v>
                </c:pt>
                <c:pt idx="8529">
                  <c:v>3.1562650343968448</c:v>
                </c:pt>
                <c:pt idx="8530">
                  <c:v>3.1540880334701606</c:v>
                </c:pt>
                <c:pt idx="8531">
                  <c:v>3.1519127926903994</c:v>
                </c:pt>
                <c:pt idx="8532">
                  <c:v>3.1497393104265563</c:v>
                </c:pt>
                <c:pt idx="8533">
                  <c:v>3.1475675850493472</c:v>
                </c:pt>
                <c:pt idx="8534">
                  <c:v>3.1453976149311882</c:v>
                </c:pt>
                <c:pt idx="8535">
                  <c:v>3.1432293984461834</c:v>
                </c:pt>
                <c:pt idx="8536">
                  <c:v>3.1410629339701539</c:v>
                </c:pt>
                <c:pt idx="8537">
                  <c:v>3.1388982198806037</c:v>
                </c:pt>
                <c:pt idx="8538">
                  <c:v>3.1367352545567249</c:v>
                </c:pt>
                <c:pt idx="8539">
                  <c:v>3.1345740363794099</c:v>
                </c:pt>
                <c:pt idx="8540">
                  <c:v>3.1324145637312308</c:v>
                </c:pt>
                <c:pt idx="8541">
                  <c:v>3.1302568349964583</c:v>
                </c:pt>
                <c:pt idx="8542">
                  <c:v>3.128100848561056</c:v>
                </c:pt>
                <c:pt idx="8543">
                  <c:v>3.1259466028126321</c:v>
                </c:pt>
                <c:pt idx="8544">
                  <c:v>3.1237940961405242</c:v>
                </c:pt>
                <c:pt idx="8545">
                  <c:v>3.1216433269357196</c:v>
                </c:pt>
                <c:pt idx="8546">
                  <c:v>3.1194942935908987</c:v>
                </c:pt>
                <c:pt idx="8547">
                  <c:v>3.1173469945004171</c:v>
                </c:pt>
                <c:pt idx="8548">
                  <c:v>3.1152014280602827</c:v>
                </c:pt>
                <c:pt idx="8549">
                  <c:v>3.1130575926681971</c:v>
                </c:pt>
                <c:pt idx="8550">
                  <c:v>3.1109154867235276</c:v>
                </c:pt>
                <c:pt idx="8551">
                  <c:v>3.1087751086273165</c:v>
                </c:pt>
                <c:pt idx="8552">
                  <c:v>3.1066364567822404</c:v>
                </c:pt>
                <c:pt idx="8553">
                  <c:v>3.1044995295926752</c:v>
                </c:pt>
                <c:pt idx="8554">
                  <c:v>3.1023643254646553</c:v>
                </c:pt>
                <c:pt idx="8555">
                  <c:v>3.1002308428058503</c:v>
                </c:pt>
                <c:pt idx="8556">
                  <c:v>3.0980990800256194</c:v>
                </c:pt>
                <c:pt idx="8557">
                  <c:v>3.0959690355349476</c:v>
                </c:pt>
                <c:pt idx="8558">
                  <c:v>3.0938407077465135</c:v>
                </c:pt>
                <c:pt idx="8559">
                  <c:v>3.0917140950746003</c:v>
                </c:pt>
                <c:pt idx="8560">
                  <c:v>3.0895891959351753</c:v>
                </c:pt>
                <c:pt idx="8561">
                  <c:v>3.0874660087458445</c:v>
                </c:pt>
                <c:pt idx="8562">
                  <c:v>3.085344531925871</c:v>
                </c:pt>
                <c:pt idx="8563">
                  <c:v>3.0832247638961441</c:v>
                </c:pt>
                <c:pt idx="8564">
                  <c:v>3.0811067030792172</c:v>
                </c:pt>
                <c:pt idx="8565">
                  <c:v>3.0789903478992597</c:v>
                </c:pt>
                <c:pt idx="8566">
                  <c:v>3.0768756967820927</c:v>
                </c:pt>
                <c:pt idx="8567">
                  <c:v>3.0747627481551945</c:v>
                </c:pt>
                <c:pt idx="8568">
                  <c:v>3.0726515004476362</c:v>
                </c:pt>
                <c:pt idx="8569">
                  <c:v>3.070541952090168</c:v>
                </c:pt>
                <c:pt idx="8570">
                  <c:v>3.068434101515138</c:v>
                </c:pt>
                <c:pt idx="8571">
                  <c:v>3.0663279471565459</c:v>
                </c:pt>
                <c:pt idx="8572">
                  <c:v>3.0642234874499894</c:v>
                </c:pt>
                <c:pt idx="8573">
                  <c:v>3.0621207208327399</c:v>
                </c:pt>
                <c:pt idx="8574">
                  <c:v>3.060019645743647</c:v>
                </c:pt>
                <c:pt idx="8575">
                  <c:v>3.0579202606232045</c:v>
                </c:pt>
                <c:pt idx="8576">
                  <c:v>3.0558225639135279</c:v>
                </c:pt>
                <c:pt idx="8577">
                  <c:v>3.0537265540583491</c:v>
                </c:pt>
                <c:pt idx="8578">
                  <c:v>3.0516322295030056</c:v>
                </c:pt>
                <c:pt idx="8579">
                  <c:v>3.0495395886944578</c:v>
                </c:pt>
                <c:pt idx="8580">
                  <c:v>3.0474486300812837</c:v>
                </c:pt>
                <c:pt idx="8581">
                  <c:v>3.0453593521136741</c:v>
                </c:pt>
                <c:pt idx="8582">
                  <c:v>3.0432717532434115</c:v>
                </c:pt>
                <c:pt idx="8583">
                  <c:v>3.0411858319238987</c:v>
                </c:pt>
                <c:pt idx="8584">
                  <c:v>3.0391015866101552</c:v>
                </c:pt>
                <c:pt idx="8585">
                  <c:v>3.0370190157587644</c:v>
                </c:pt>
                <c:pt idx="8586">
                  <c:v>3.0349381178279695</c:v>
                </c:pt>
                <c:pt idx="8587">
                  <c:v>3.0328588912775638</c:v>
                </c:pt>
                <c:pt idx="8588">
                  <c:v>3.030781334568958</c:v>
                </c:pt>
                <c:pt idx="8589">
                  <c:v>3.0287054461651626</c:v>
                </c:pt>
                <c:pt idx="8590">
                  <c:v>3.0266312245307803</c:v>
                </c:pt>
                <c:pt idx="8591">
                  <c:v>3.0245586681319994</c:v>
                </c:pt>
                <c:pt idx="8592">
                  <c:v>3.0224877754366042</c:v>
                </c:pt>
                <c:pt idx="8593">
                  <c:v>3.0204185449139649</c:v>
                </c:pt>
                <c:pt idx="8594">
                  <c:v>3.0183509750350574</c:v>
                </c:pt>
                <c:pt idx="8595">
                  <c:v>3.016285064272398</c:v>
                </c:pt>
                <c:pt idx="8596">
                  <c:v>3.0142208111001372</c:v>
                </c:pt>
                <c:pt idx="8597">
                  <c:v>3.0121582139939815</c:v>
                </c:pt>
                <c:pt idx="8598">
                  <c:v>3.0100972714312206</c:v>
                </c:pt>
                <c:pt idx="8599">
                  <c:v>3.0080379818907144</c:v>
                </c:pt>
                <c:pt idx="8600">
                  <c:v>3.0059803438529022</c:v>
                </c:pt>
                <c:pt idx="8601">
                  <c:v>3.0039243557998208</c:v>
                </c:pt>
                <c:pt idx="8602">
                  <c:v>3.0018700162150438</c:v>
                </c:pt>
                <c:pt idx="8603">
                  <c:v>2.9998173235837369</c:v>
                </c:pt>
                <c:pt idx="8604">
                  <c:v>2.9977662763926443</c:v>
                </c:pt>
                <c:pt idx="8605">
                  <c:v>2.9957168731300343</c:v>
                </c:pt>
                <c:pt idx="8606">
                  <c:v>2.9936691122857861</c:v>
                </c:pt>
                <c:pt idx="8607">
                  <c:v>2.9916229923513287</c:v>
                </c:pt>
                <c:pt idx="8608">
                  <c:v>2.9895785118196354</c:v>
                </c:pt>
                <c:pt idx="8609">
                  <c:v>2.9875356691852608</c:v>
                </c:pt>
                <c:pt idx="8610">
                  <c:v>2.9854944629443052</c:v>
                </c:pt>
                <c:pt idx="8611">
                  <c:v>2.9834548915944419</c:v>
                </c:pt>
                <c:pt idx="8612">
                  <c:v>2.9814169536348705</c:v>
                </c:pt>
                <c:pt idx="8613">
                  <c:v>2.9793806475663747</c:v>
                </c:pt>
                <c:pt idx="8614">
                  <c:v>2.9773459718912565</c:v>
                </c:pt>
                <c:pt idx="8615">
                  <c:v>2.9753129251133963</c:v>
                </c:pt>
                <c:pt idx="8616">
                  <c:v>2.9732815057381985</c:v>
                </c:pt>
                <c:pt idx="8617">
                  <c:v>2.9712517122726392</c:v>
                </c:pt>
                <c:pt idx="8618">
                  <c:v>2.9692235432252114</c:v>
                </c:pt>
                <c:pt idx="8619">
                  <c:v>2.9671969971059644</c:v>
                </c:pt>
                <c:pt idx="8620">
                  <c:v>2.9651720724264892</c:v>
                </c:pt>
                <c:pt idx="8621">
                  <c:v>2.9631487676998982</c:v>
                </c:pt>
                <c:pt idx="8622">
                  <c:v>2.9611270814408672</c:v>
                </c:pt>
                <c:pt idx="8623">
                  <c:v>2.9591070121655831</c:v>
                </c:pt>
                <c:pt idx="8624">
                  <c:v>2.9570885583917756</c:v>
                </c:pt>
                <c:pt idx="8625">
                  <c:v>2.9550717186387172</c:v>
                </c:pt>
                <c:pt idx="8626">
                  <c:v>2.9530564914271831</c:v>
                </c:pt>
                <c:pt idx="8627">
                  <c:v>2.9510428752795028</c:v>
                </c:pt>
                <c:pt idx="8628">
                  <c:v>2.9490308687195212</c:v>
                </c:pt>
                <c:pt idx="8629">
                  <c:v>2.9470204702726002</c:v>
                </c:pt>
                <c:pt idx="8630">
                  <c:v>2.9450116784656299</c:v>
                </c:pt>
                <c:pt idx="8631">
                  <c:v>2.9430044918270282</c:v>
                </c:pt>
                <c:pt idx="8632">
                  <c:v>2.9409989088867352</c:v>
                </c:pt>
                <c:pt idx="8633">
                  <c:v>2.93899492817618</c:v>
                </c:pt>
                <c:pt idx="8634">
                  <c:v>2.9369925482283392</c:v>
                </c:pt>
                <c:pt idx="8635">
                  <c:v>2.93499176757769</c:v>
                </c:pt>
                <c:pt idx="8636">
                  <c:v>2.9329925847602127</c:v>
                </c:pt>
                <c:pt idx="8637">
                  <c:v>2.930994998313428</c:v>
                </c:pt>
                <c:pt idx="8638">
                  <c:v>2.928999006776325</c:v>
                </c:pt>
                <c:pt idx="8639">
                  <c:v>2.9270046086894324</c:v>
                </c:pt>
                <c:pt idx="8640">
                  <c:v>2.9250118025947662</c:v>
                </c:pt>
                <c:pt idx="8641">
                  <c:v>2.9230205870358472</c:v>
                </c:pt>
                <c:pt idx="8642">
                  <c:v>2.9210309605577152</c:v>
                </c:pt>
                <c:pt idx="8643">
                  <c:v>2.9190429217068719</c:v>
                </c:pt>
                <c:pt idx="8644">
                  <c:v>2.9170564690313787</c:v>
                </c:pt>
                <c:pt idx="8645">
                  <c:v>2.9150716010807227</c:v>
                </c:pt>
                <c:pt idx="8646">
                  <c:v>2.913088316405942</c:v>
                </c:pt>
                <c:pt idx="8647">
                  <c:v>2.9111066135595327</c:v>
                </c:pt>
                <c:pt idx="8648">
                  <c:v>2.9091264910955084</c:v>
                </c:pt>
                <c:pt idx="8649">
                  <c:v>2.9071479475693516</c:v>
                </c:pt>
                <c:pt idx="8650">
                  <c:v>2.9051709815380318</c:v>
                </c:pt>
                <c:pt idx="8651">
                  <c:v>2.9031955915600318</c:v>
                </c:pt>
                <c:pt idx="8652">
                  <c:v>2.901221776195289</c:v>
                </c:pt>
                <c:pt idx="8653">
                  <c:v>2.8992495340052398</c:v>
                </c:pt>
                <c:pt idx="8654">
                  <c:v>2.8972788635528026</c:v>
                </c:pt>
                <c:pt idx="8655">
                  <c:v>2.8953097634023712</c:v>
                </c:pt>
                <c:pt idx="8656">
                  <c:v>2.8933422321198017</c:v>
                </c:pt>
                <c:pt idx="8657">
                  <c:v>2.8913762682724551</c:v>
                </c:pt>
                <c:pt idx="8658">
                  <c:v>2.8894118704291465</c:v>
                </c:pt>
                <c:pt idx="8659">
                  <c:v>2.8874490371601724</c:v>
                </c:pt>
                <c:pt idx="8660">
                  <c:v>2.8854877670372958</c:v>
                </c:pt>
                <c:pt idx="8661">
                  <c:v>2.8835280586337482</c:v>
                </c:pt>
                <c:pt idx="8662">
                  <c:v>2.8815699105242456</c:v>
                </c:pt>
                <c:pt idx="8663">
                  <c:v>2.8796133212849462</c:v>
                </c:pt>
                <c:pt idx="8664">
                  <c:v>2.8776582894934863</c:v>
                </c:pt>
                <c:pt idx="8665">
                  <c:v>2.8757048137289529</c:v>
                </c:pt>
                <c:pt idx="8666">
                  <c:v>2.8737528925719213</c:v>
                </c:pt>
                <c:pt idx="8667">
                  <c:v>2.8718025246043779</c:v>
                </c:pt>
                <c:pt idx="8668">
                  <c:v>2.8698537084098237</c:v>
                </c:pt>
                <c:pt idx="8669">
                  <c:v>2.8679064425731848</c:v>
                </c:pt>
                <c:pt idx="8670">
                  <c:v>2.8659607256808277</c:v>
                </c:pt>
                <c:pt idx="8671">
                  <c:v>2.8640165563205988</c:v>
                </c:pt>
                <c:pt idx="8672">
                  <c:v>2.8620739330817857</c:v>
                </c:pt>
                <c:pt idx="8673">
                  <c:v>2.860132854555125</c:v>
                </c:pt>
                <c:pt idx="8674">
                  <c:v>2.8581933193327993</c:v>
                </c:pt>
                <c:pt idx="8675">
                  <c:v>2.8562553260084371</c:v>
                </c:pt>
                <c:pt idx="8676">
                  <c:v>2.8543188731771267</c:v>
                </c:pt>
                <c:pt idx="8677">
                  <c:v>2.8523839594353637</c:v>
                </c:pt>
                <c:pt idx="8678">
                  <c:v>2.85045058338113</c:v>
                </c:pt>
                <c:pt idx="8679">
                  <c:v>2.848518743613802</c:v>
                </c:pt>
                <c:pt idx="8680">
                  <c:v>2.8465884387342233</c:v>
                </c:pt>
                <c:pt idx="8681">
                  <c:v>2.8446596673446787</c:v>
                </c:pt>
                <c:pt idx="8682">
                  <c:v>2.8427324280488517</c:v>
                </c:pt>
                <c:pt idx="8683">
                  <c:v>2.8408067194518947</c:v>
                </c:pt>
                <c:pt idx="8684">
                  <c:v>2.8388825401603843</c:v>
                </c:pt>
                <c:pt idx="8685">
                  <c:v>2.8369598887823093</c:v>
                </c:pt>
                <c:pt idx="8686">
                  <c:v>2.8350387639271029</c:v>
                </c:pt>
                <c:pt idx="8687">
                  <c:v>2.8331191642056166</c:v>
                </c:pt>
                <c:pt idx="8688">
                  <c:v>2.8312010882301277</c:v>
                </c:pt>
                <c:pt idx="8689">
                  <c:v>2.8292845346143407</c:v>
                </c:pt>
                <c:pt idx="8690">
                  <c:v>2.8273695019733851</c:v>
                </c:pt>
                <c:pt idx="8691">
                  <c:v>2.8254559889237942</c:v>
                </c:pt>
                <c:pt idx="8692">
                  <c:v>2.8235439940835407</c:v>
                </c:pt>
                <c:pt idx="8693">
                  <c:v>2.8216335160719952</c:v>
                </c:pt>
                <c:pt idx="8694">
                  <c:v>2.8197245535099498</c:v>
                </c:pt>
                <c:pt idx="8695">
                  <c:v>2.8178171050196168</c:v>
                </c:pt>
                <c:pt idx="8696">
                  <c:v>2.8159111692246084</c:v>
                </c:pt>
                <c:pt idx="8697">
                  <c:v>2.8140067447499599</c:v>
                </c:pt>
                <c:pt idx="8698">
                  <c:v>2.8121038302221022</c:v>
                </c:pt>
                <c:pt idx="8699">
                  <c:v>2.8102024242688892</c:v>
                </c:pt>
                <c:pt idx="8700">
                  <c:v>2.8083025255195637</c:v>
                </c:pt>
                <c:pt idx="8701">
                  <c:v>2.8064041326047726</c:v>
                </c:pt>
                <c:pt idx="8702">
                  <c:v>2.8045072441565839</c:v>
                </c:pt>
                <c:pt idx="8703">
                  <c:v>2.8026118588084405</c:v>
                </c:pt>
                <c:pt idx="8704">
                  <c:v>2.8007179751952087</c:v>
                </c:pt>
                <c:pt idx="8705">
                  <c:v>2.7988255919531344</c:v>
                </c:pt>
                <c:pt idx="8706">
                  <c:v>2.7969347077198652</c:v>
                </c:pt>
                <c:pt idx="8707">
                  <c:v>2.7950453211344422</c:v>
                </c:pt>
                <c:pt idx="8708">
                  <c:v>2.7931574308373062</c:v>
                </c:pt>
                <c:pt idx="8709">
                  <c:v>2.7912710354702748</c:v>
                </c:pt>
                <c:pt idx="8710">
                  <c:v>2.7893861336765666</c:v>
                </c:pt>
                <c:pt idx="8711">
                  <c:v>2.7875027241007935</c:v>
                </c:pt>
                <c:pt idx="8712">
                  <c:v>2.7856208053889322</c:v>
                </c:pt>
                <c:pt idx="8713">
                  <c:v>2.783740376188359</c:v>
                </c:pt>
                <c:pt idx="8714">
                  <c:v>2.7818614351478335</c:v>
                </c:pt>
                <c:pt idx="8715">
                  <c:v>2.7799839809174895</c:v>
                </c:pt>
                <c:pt idx="8716">
                  <c:v>2.7781080121488553</c:v>
                </c:pt>
                <c:pt idx="8717">
                  <c:v>2.7762335274948176</c:v>
                </c:pt>
                <c:pt idx="8718">
                  <c:v>2.7743605256096489</c:v>
                </c:pt>
                <c:pt idx="8719">
                  <c:v>2.7724890051490068</c:v>
                </c:pt>
                <c:pt idx="8720">
                  <c:v>2.7706189647699184</c:v>
                </c:pt>
                <c:pt idx="8721">
                  <c:v>2.7687504031307588</c:v>
                </c:pt>
                <c:pt idx="8722">
                  <c:v>2.7668833188913156</c:v>
                </c:pt>
                <c:pt idx="8723">
                  <c:v>2.7650177107127063</c:v>
                </c:pt>
                <c:pt idx="8724">
                  <c:v>2.7631535772574409</c:v>
                </c:pt>
                <c:pt idx="8725">
                  <c:v>2.7612909171893745</c:v>
                </c:pt>
                <c:pt idx="8726">
                  <c:v>2.7594297291737537</c:v>
                </c:pt>
                <c:pt idx="8727">
                  <c:v>2.7575700118771787</c:v>
                </c:pt>
                <c:pt idx="8728">
                  <c:v>2.755711763967589</c:v>
                </c:pt>
                <c:pt idx="8729">
                  <c:v>2.7538549841143047</c:v>
                </c:pt>
                <c:pt idx="8730">
                  <c:v>2.7519996709880141</c:v>
                </c:pt>
                <c:pt idx="8731">
                  <c:v>2.750145823260723</c:v>
                </c:pt>
                <c:pt idx="8732">
                  <c:v>2.7482934396058369</c:v>
                </c:pt>
                <c:pt idx="8733">
                  <c:v>2.7464425186980868</c:v>
                </c:pt>
                <c:pt idx="8734">
                  <c:v>2.7445930592135719</c:v>
                </c:pt>
                <c:pt idx="8735">
                  <c:v>2.7427450598297125</c:v>
                </c:pt>
                <c:pt idx="8736">
                  <c:v>2.7408985192253272</c:v>
                </c:pt>
                <c:pt idx="8737">
                  <c:v>2.7390534360805368</c:v>
                </c:pt>
                <c:pt idx="8738">
                  <c:v>2.7372098090768278</c:v>
                </c:pt>
                <c:pt idx="8739">
                  <c:v>2.7353676368970352</c:v>
                </c:pt>
                <c:pt idx="8740">
                  <c:v>2.7335269182253255</c:v>
                </c:pt>
                <c:pt idx="8741">
                  <c:v>2.7316876517472011</c:v>
                </c:pt>
                <c:pt idx="8742">
                  <c:v>2.729849836149536</c:v>
                </c:pt>
                <c:pt idx="8743">
                  <c:v>2.7280134701205032</c:v>
                </c:pt>
                <c:pt idx="8744">
                  <c:v>2.726178552349634</c:v>
                </c:pt>
                <c:pt idx="8745">
                  <c:v>2.7243450815277916</c:v>
                </c:pt>
                <c:pt idx="8746">
                  <c:v>2.7225130563471813</c:v>
                </c:pt>
                <c:pt idx="8747">
                  <c:v>2.7206824755013201</c:v>
                </c:pt>
                <c:pt idx="8748">
                  <c:v>2.7188533376850677</c:v>
                </c:pt>
                <c:pt idx="8749">
                  <c:v>2.7170256415946152</c:v>
                </c:pt>
                <c:pt idx="8750">
                  <c:v>2.7151993859274794</c:v>
                </c:pt>
                <c:pt idx="8751">
                  <c:v>2.7133745693825038</c:v>
                </c:pt>
                <c:pt idx="8752">
                  <c:v>2.7115511906598462</c:v>
                </c:pt>
                <c:pt idx="8753">
                  <c:v>2.7097292484610094</c:v>
                </c:pt>
                <c:pt idx="8754">
                  <c:v>2.7079087414888012</c:v>
                </c:pt>
                <c:pt idx="8755">
                  <c:v>2.7060896684473503</c:v>
                </c:pt>
                <c:pt idx="8756">
                  <c:v>2.7042720280421082</c:v>
                </c:pt>
                <c:pt idx="8757">
                  <c:v>2.7024558189798431</c:v>
                </c:pt>
                <c:pt idx="8758">
                  <c:v>2.7006410399686445</c:v>
                </c:pt>
                <c:pt idx="8759">
                  <c:v>2.6988276897179002</c:v>
                </c:pt>
                <c:pt idx="8760">
                  <c:v>2.6970157669383283</c:v>
                </c:pt>
                <c:pt idx="8761">
                  <c:v>2.6952052703419431</c:v>
                </c:pt>
                <c:pt idx="8762">
                  <c:v>2.6933961986420889</c:v>
                </c:pt>
                <c:pt idx="8763">
                  <c:v>2.6915885505533894</c:v>
                </c:pt>
                <c:pt idx="8764">
                  <c:v>2.6897823247917998</c:v>
                </c:pt>
                <c:pt idx="8765">
                  <c:v>2.6879775200745759</c:v>
                </c:pt>
                <c:pt idx="8766">
                  <c:v>2.6861741351202633</c:v>
                </c:pt>
                <c:pt idx="8767">
                  <c:v>2.6843721686487232</c:v>
                </c:pt>
                <c:pt idx="8768">
                  <c:v>2.682571619381128</c:v>
                </c:pt>
                <c:pt idx="8769">
                  <c:v>2.6807724860399205</c:v>
                </c:pt>
                <c:pt idx="8770">
                  <c:v>2.6789747673488606</c:v>
                </c:pt>
                <c:pt idx="8771">
                  <c:v>2.6771784620330044</c:v>
                </c:pt>
                <c:pt idx="8772">
                  <c:v>2.6753835688187046</c:v>
                </c:pt>
                <c:pt idx="8773">
                  <c:v>2.6735900864335882</c:v>
                </c:pt>
                <c:pt idx="8774">
                  <c:v>2.6717980136066037</c:v>
                </c:pt>
                <c:pt idx="8775">
                  <c:v>2.6700073490679652</c:v>
                </c:pt>
                <c:pt idx="8776">
                  <c:v>2.6682180915491887</c:v>
                </c:pt>
                <c:pt idx="8777">
                  <c:v>2.6664302397830797</c:v>
                </c:pt>
                <c:pt idx="8778">
                  <c:v>2.6646437925037176</c:v>
                </c:pt>
                <c:pt idx="8779">
                  <c:v>2.6628587484464892</c:v>
                </c:pt>
                <c:pt idx="8780">
                  <c:v>2.6610751063480378</c:v>
                </c:pt>
                <c:pt idx="8781">
                  <c:v>2.6592928649463001</c:v>
                </c:pt>
                <c:pt idx="8782">
                  <c:v>2.6575120229805038</c:v>
                </c:pt>
                <c:pt idx="8783">
                  <c:v>2.6557325791911381</c:v>
                </c:pt>
                <c:pt idx="8784">
                  <c:v>2.6539545323199816</c:v>
                </c:pt>
                <c:pt idx="8785">
                  <c:v>2.6521778811100813</c:v>
                </c:pt>
                <c:pt idx="8786">
                  <c:v>2.6504026243057681</c:v>
                </c:pt>
                <c:pt idx="8787">
                  <c:v>2.6486287606526449</c:v>
                </c:pt>
                <c:pt idx="8788">
                  <c:v>2.6468562888975611</c:v>
                </c:pt>
                <c:pt idx="8789">
                  <c:v>2.6450852077886848</c:v>
                </c:pt>
                <c:pt idx="8790">
                  <c:v>2.6433155160754116</c:v>
                </c:pt>
                <c:pt idx="8791">
                  <c:v>2.6415472125084198</c:v>
                </c:pt>
                <c:pt idx="8792">
                  <c:v>2.639780295839655</c:v>
                </c:pt>
                <c:pt idx="8793">
                  <c:v>2.63801476482233</c:v>
                </c:pt>
                <c:pt idx="8794">
                  <c:v>2.6362506182109069</c:v>
                </c:pt>
                <c:pt idx="8795">
                  <c:v>2.6344878547611281</c:v>
                </c:pt>
                <c:pt idx="8796">
                  <c:v>2.6327264732299778</c:v>
                </c:pt>
                <c:pt idx="8797">
                  <c:v>2.6309664723757207</c:v>
                </c:pt>
                <c:pt idx="8798">
                  <c:v>2.6292078509578598</c:v>
                </c:pt>
                <c:pt idx="8799">
                  <c:v>2.6274506077371642</c:v>
                </c:pt>
                <c:pt idx="8800">
                  <c:v>2.6256947414756566</c:v>
                </c:pt>
                <c:pt idx="8801">
                  <c:v>2.6239402509366019</c:v>
                </c:pt>
                <c:pt idx="8802">
                  <c:v>2.6221871348845371</c:v>
                </c:pt>
                <c:pt idx="8803">
                  <c:v>2.6204353920852417</c:v>
                </c:pt>
                <c:pt idx="8804">
                  <c:v>2.6186850213057378</c:v>
                </c:pt>
                <c:pt idx="8805">
                  <c:v>2.6169360213142907</c:v>
                </c:pt>
                <c:pt idx="8806">
                  <c:v>2.6151883908804341</c:v>
                </c:pt>
                <c:pt idx="8807">
                  <c:v>2.6134421287749268</c:v>
                </c:pt>
                <c:pt idx="8808">
                  <c:v>2.611697233769779</c:v>
                </c:pt>
                <c:pt idx="8809">
                  <c:v>2.6099537046382437</c:v>
                </c:pt>
                <c:pt idx="8810">
                  <c:v>2.6082115401548007</c:v>
                </c:pt>
                <c:pt idx="8811">
                  <c:v>2.6064707390951867</c:v>
                </c:pt>
                <c:pt idx="8812">
                  <c:v>2.6047313002363874</c:v>
                </c:pt>
                <c:pt idx="8813">
                  <c:v>2.6029932223565835</c:v>
                </c:pt>
                <c:pt idx="8814">
                  <c:v>2.6012565042352227</c:v>
                </c:pt>
                <c:pt idx="8815">
                  <c:v>2.5995211446529822</c:v>
                </c:pt>
                <c:pt idx="8816">
                  <c:v>2.597787142391772</c:v>
                </c:pt>
                <c:pt idx="8817">
                  <c:v>2.5960544962347138</c:v>
                </c:pt>
                <c:pt idx="8818">
                  <c:v>2.5943232049661882</c:v>
                </c:pt>
                <c:pt idx="8819">
                  <c:v>2.5925932673717877</c:v>
                </c:pt>
                <c:pt idx="8820">
                  <c:v>2.5908646822383332</c:v>
                </c:pt>
                <c:pt idx="8821">
                  <c:v>2.5891374483538696</c:v>
                </c:pt>
                <c:pt idx="8822">
                  <c:v>2.5874115645076703</c:v>
                </c:pt>
                <c:pt idx="8823">
                  <c:v>2.5856870294902237</c:v>
                </c:pt>
                <c:pt idx="8824">
                  <c:v>2.5839638420932562</c:v>
                </c:pt>
                <c:pt idx="8825">
                  <c:v>2.5822420011096927</c:v>
                </c:pt>
                <c:pt idx="8826">
                  <c:v>2.5805215053336918</c:v>
                </c:pt>
                <c:pt idx="8827">
                  <c:v>2.5788023535606137</c:v>
                </c:pt>
                <c:pt idx="8828">
                  <c:v>2.5770845445870649</c:v>
                </c:pt>
                <c:pt idx="8829">
                  <c:v>2.5753680772108307</c:v>
                </c:pt>
                <c:pt idx="8830">
                  <c:v>2.5736529502309349</c:v>
                </c:pt>
                <c:pt idx="8831">
                  <c:v>2.5719391624476002</c:v>
                </c:pt>
                <c:pt idx="8832">
                  <c:v>2.5702267126622584</c:v>
                </c:pt>
                <c:pt idx="8833">
                  <c:v>2.5685155996775593</c:v>
                </c:pt>
                <c:pt idx="8834">
                  <c:v>2.5668058222973476</c:v>
                </c:pt>
                <c:pt idx="8835">
                  <c:v>2.5650973793266982</c:v>
                </c:pt>
                <c:pt idx="8836">
                  <c:v>2.563390269571864</c:v>
                </c:pt>
                <c:pt idx="8837">
                  <c:v>2.5616844918403174</c:v>
                </c:pt>
                <c:pt idx="8838">
                  <c:v>2.5599800449407182</c:v>
                </c:pt>
                <c:pt idx="8839">
                  <c:v>2.5582769276829471</c:v>
                </c:pt>
                <c:pt idx="8840">
                  <c:v>2.556575138878078</c:v>
                </c:pt>
                <c:pt idx="8841">
                  <c:v>2.5548746773383746</c:v>
                </c:pt>
                <c:pt idx="8842">
                  <c:v>2.5531755418773092</c:v>
                </c:pt>
                <c:pt idx="8843">
                  <c:v>2.5514777313095265</c:v>
                </c:pt>
                <c:pt idx="8844">
                  <c:v>2.5497812444508954</c:v>
                </c:pt>
                <c:pt idx="8845">
                  <c:v>2.5480860801184595</c:v>
                </c:pt>
                <c:pt idx="8846">
                  <c:v>2.5463922371304588</c:v>
                </c:pt>
                <c:pt idx="8847">
                  <c:v>2.5446997143063248</c:v>
                </c:pt>
                <c:pt idx="8848">
                  <c:v>2.5430085104666738</c:v>
                </c:pt>
                <c:pt idx="8849">
                  <c:v>2.5413186244333077</c:v>
                </c:pt>
                <c:pt idx="8850">
                  <c:v>2.5396300550292281</c:v>
                </c:pt>
                <c:pt idx="8851">
                  <c:v>2.5379428010786134</c:v>
                </c:pt>
                <c:pt idx="8852">
                  <c:v>2.5362568614068097</c:v>
                </c:pt>
                <c:pt idx="8853">
                  <c:v>2.5345722348403799</c:v>
                </c:pt>
                <c:pt idx="8854">
                  <c:v>2.5328889202070304</c:v>
                </c:pt>
                <c:pt idx="8855">
                  <c:v>2.5312069163356701</c:v>
                </c:pt>
                <c:pt idx="8856">
                  <c:v>2.529526222056385</c:v>
                </c:pt>
                <c:pt idx="8857">
                  <c:v>2.5278468362004287</c:v>
                </c:pt>
                <c:pt idx="8858">
                  <c:v>2.5261687576002432</c:v>
                </c:pt>
                <c:pt idx="8859">
                  <c:v>2.5244919850894205</c:v>
                </c:pt>
                <c:pt idx="8860">
                  <c:v>2.5228165175027608</c:v>
                </c:pt>
                <c:pt idx="8861">
                  <c:v>2.5211423536761997</c:v>
                </c:pt>
                <c:pt idx="8862">
                  <c:v>2.5194694924468735</c:v>
                </c:pt>
                <c:pt idx="8863">
                  <c:v>2.5177979326530675</c:v>
                </c:pt>
                <c:pt idx="8864">
                  <c:v>2.516127673134243</c:v>
                </c:pt>
                <c:pt idx="8865">
                  <c:v>2.5144587127310301</c:v>
                </c:pt>
                <c:pt idx="8866">
                  <c:v>2.5127910502852182</c:v>
                </c:pt>
                <c:pt idx="8867">
                  <c:v>2.5111246846397588</c:v>
                </c:pt>
                <c:pt idx="8868">
                  <c:v>2.5094596146387733</c:v>
                </c:pt>
                <c:pt idx="8869">
                  <c:v>2.5077958391275419</c:v>
                </c:pt>
                <c:pt idx="8870">
                  <c:v>2.5061333569525099</c:v>
                </c:pt>
                <c:pt idx="8871">
                  <c:v>2.5044721669612566</c:v>
                </c:pt>
                <c:pt idx="8872">
                  <c:v>2.5028122680025491</c:v>
                </c:pt>
                <c:pt idx="8873">
                  <c:v>2.5011536589263024</c:v>
                </c:pt>
                <c:pt idx="8874">
                  <c:v>2.4994963385835769</c:v>
                </c:pt>
                <c:pt idx="8875">
                  <c:v>2.4978403058265828</c:v>
                </c:pt>
                <c:pt idx="8876">
                  <c:v>2.4961855595087128</c:v>
                </c:pt>
                <c:pt idx="8877">
                  <c:v>2.4945320984844681</c:v>
                </c:pt>
                <c:pt idx="8878">
                  <c:v>2.4928799216095325</c:v>
                </c:pt>
                <c:pt idx="8879">
                  <c:v>2.4912290277407196</c:v>
                </c:pt>
                <c:pt idx="8880">
                  <c:v>2.4895794157360083</c:v>
                </c:pt>
                <c:pt idx="8881">
                  <c:v>2.4879310844544991</c:v>
                </c:pt>
                <c:pt idx="8882">
                  <c:v>2.4862840327564535</c:v>
                </c:pt>
                <c:pt idx="8883">
                  <c:v>2.4846382595032708</c:v>
                </c:pt>
                <c:pt idx="8884">
                  <c:v>2.4829937635574972</c:v>
                </c:pt>
                <c:pt idx="8885">
                  <c:v>2.4813505437828054</c:v>
                </c:pt>
                <c:pt idx="8886">
                  <c:v>2.4797085990440269</c:v>
                </c:pt>
                <c:pt idx="8887">
                  <c:v>2.4780679282071287</c:v>
                </c:pt>
                <c:pt idx="8888">
                  <c:v>2.4764285301391942</c:v>
                </c:pt>
                <c:pt idx="8889">
                  <c:v>2.4747904037084667</c:v>
                </c:pt>
                <c:pt idx="8890">
                  <c:v>2.473153547784317</c:v>
                </c:pt>
                <c:pt idx="8891">
                  <c:v>2.4715179612372258</c:v>
                </c:pt>
                <c:pt idx="8892">
                  <c:v>2.4698836429388407</c:v>
                </c:pt>
                <c:pt idx="8893">
                  <c:v>2.4682505917619193</c:v>
                </c:pt>
                <c:pt idx="8894">
                  <c:v>2.4666188065803594</c:v>
                </c:pt>
                <c:pt idx="8895">
                  <c:v>2.464988286269175</c:v>
                </c:pt>
                <c:pt idx="8896">
                  <c:v>2.4633590297045083</c:v>
                </c:pt>
                <c:pt idx="8897">
                  <c:v>2.4617310357636413</c:v>
                </c:pt>
                <c:pt idx="8898">
                  <c:v>2.4601043033249645</c:v>
                </c:pt>
                <c:pt idx="8899">
                  <c:v>2.458478831267997</c:v>
                </c:pt>
                <c:pt idx="8900">
                  <c:v>2.4568546184733848</c:v>
                </c:pt>
                <c:pt idx="8901">
                  <c:v>2.4552316638228828</c:v>
                </c:pt>
                <c:pt idx="8902">
                  <c:v>2.4536099661993771</c:v>
                </c:pt>
                <c:pt idx="8903">
                  <c:v>2.4519895244868595</c:v>
                </c:pt>
                <c:pt idx="8904">
                  <c:v>2.4503703375704542</c:v>
                </c:pt>
                <c:pt idx="8905">
                  <c:v>2.4487524043363837</c:v>
                </c:pt>
                <c:pt idx="8906">
                  <c:v>2.4471357236720022</c:v>
                </c:pt>
                <c:pt idx="8907">
                  <c:v>2.4455202944657541</c:v>
                </c:pt>
                <c:pt idx="8908">
                  <c:v>2.443906115607215</c:v>
                </c:pt>
                <c:pt idx="8909">
                  <c:v>2.44229318598707</c:v>
                </c:pt>
                <c:pt idx="8910">
                  <c:v>2.4406815044971082</c:v>
                </c:pt>
                <c:pt idx="8911">
                  <c:v>2.4390710700302227</c:v>
                </c:pt>
                <c:pt idx="8912">
                  <c:v>2.4374618814804232</c:v>
                </c:pt>
                <c:pt idx="8913">
                  <c:v>2.435853937742813</c:v>
                </c:pt>
                <c:pt idx="8914">
                  <c:v>2.4342472377136035</c:v>
                </c:pt>
                <c:pt idx="8915">
                  <c:v>2.4326417802901328</c:v>
                </c:pt>
                <c:pt idx="8916">
                  <c:v>2.4310375643707998</c:v>
                </c:pt>
                <c:pt idx="8917">
                  <c:v>2.4294345888551292</c:v>
                </c:pt>
                <c:pt idx="8918">
                  <c:v>2.4278328526437449</c:v>
                </c:pt>
                <c:pt idx="8919">
                  <c:v>2.4262323546383637</c:v>
                </c:pt>
                <c:pt idx="8920">
                  <c:v>2.4246330937417997</c:v>
                </c:pt>
                <c:pt idx="8921">
                  <c:v>2.423035068857962</c:v>
                </c:pt>
                <c:pt idx="8922">
                  <c:v>2.4214382788918551</c:v>
                </c:pt>
                <c:pt idx="8923">
                  <c:v>2.4198427227495776</c:v>
                </c:pt>
                <c:pt idx="8924">
                  <c:v>2.4182483993383261</c:v>
                </c:pt>
                <c:pt idx="8925">
                  <c:v>2.4166553075663839</c:v>
                </c:pt>
                <c:pt idx="8926">
                  <c:v>2.4150634463431069</c:v>
                </c:pt>
                <c:pt idx="8927">
                  <c:v>2.4134728145789737</c:v>
                </c:pt>
                <c:pt idx="8928">
                  <c:v>2.4118834111855194</c:v>
                </c:pt>
                <c:pt idx="8929">
                  <c:v>2.4102952350753837</c:v>
                </c:pt>
                <c:pt idx="8930">
                  <c:v>2.4087082851622785</c:v>
                </c:pt>
                <c:pt idx="8931">
                  <c:v>2.4071225603610187</c:v>
                </c:pt>
                <c:pt idx="8932">
                  <c:v>2.4055380595874691</c:v>
                </c:pt>
                <c:pt idx="8933">
                  <c:v>2.4039547817586153</c:v>
                </c:pt>
                <c:pt idx="8934">
                  <c:v>2.4023727257924889</c:v>
                </c:pt>
                <c:pt idx="8935">
                  <c:v>2.4007918906082182</c:v>
                </c:pt>
                <c:pt idx="8936">
                  <c:v>2.399212275126013</c:v>
                </c:pt>
                <c:pt idx="8937">
                  <c:v>2.3976338782671394</c:v>
                </c:pt>
                <c:pt idx="8938">
                  <c:v>2.3960566989539589</c:v>
                </c:pt>
                <c:pt idx="8939">
                  <c:v>2.3944807361099074</c:v>
                </c:pt>
                <c:pt idx="8940">
                  <c:v>2.3929059886594768</c:v>
                </c:pt>
                <c:pt idx="8941">
                  <c:v>2.391332455528234</c:v>
                </c:pt>
                <c:pt idx="8942">
                  <c:v>2.3897601356428368</c:v>
                </c:pt>
                <c:pt idx="8943">
                  <c:v>2.388189027930995</c:v>
                </c:pt>
                <c:pt idx="8944">
                  <c:v>2.3866191313214777</c:v>
                </c:pt>
                <c:pt idx="8945">
                  <c:v>2.3850504447441421</c:v>
                </c:pt>
                <c:pt idx="8946">
                  <c:v>2.3834829671299071</c:v>
                </c:pt>
                <c:pt idx="8947">
                  <c:v>2.3819166974107433</c:v>
                </c:pt>
                <c:pt idx="8948">
                  <c:v>2.3803516345196938</c:v>
                </c:pt>
                <c:pt idx="8949">
                  <c:v>2.378787777390865</c:v>
                </c:pt>
                <c:pt idx="8950">
                  <c:v>2.3772251249594181</c:v>
                </c:pt>
                <c:pt idx="8951">
                  <c:v>2.375663676161587</c:v>
                </c:pt>
                <c:pt idx="8952">
                  <c:v>2.374103429934646</c:v>
                </c:pt>
                <c:pt idx="8953">
                  <c:v>2.3725443852169441</c:v>
                </c:pt>
                <c:pt idx="8954">
                  <c:v>2.3709865409478792</c:v>
                </c:pt>
                <c:pt idx="8955">
                  <c:v>2.3694298960678939</c:v>
                </c:pt>
                <c:pt idx="8956">
                  <c:v>2.3678744495185038</c:v>
                </c:pt>
                <c:pt idx="8957">
                  <c:v>2.3663202002422739</c:v>
                </c:pt>
                <c:pt idx="8958">
                  <c:v>2.3647671471828078</c:v>
                </c:pt>
                <c:pt idx="8959">
                  <c:v>2.3632152892847631</c:v>
                </c:pt>
                <c:pt idx="8960">
                  <c:v>2.3616646254938614</c:v>
                </c:pt>
                <c:pt idx="8961">
                  <c:v>2.3601151547568637</c:v>
                </c:pt>
                <c:pt idx="8962">
                  <c:v>2.3585668760215697</c:v>
                </c:pt>
                <c:pt idx="8963">
                  <c:v>2.3570197882368413</c:v>
                </c:pt>
                <c:pt idx="8964">
                  <c:v>2.3554738903525676</c:v>
                </c:pt>
                <c:pt idx="8965">
                  <c:v>2.353929181319697</c:v>
                </c:pt>
                <c:pt idx="8966">
                  <c:v>2.3523856600902033</c:v>
                </c:pt>
                <c:pt idx="8967">
                  <c:v>2.3508433256171251</c:v>
                </c:pt>
                <c:pt idx="8968">
                  <c:v>2.3493021768545188</c:v>
                </c:pt>
                <c:pt idx="8969">
                  <c:v>2.3477622127574937</c:v>
                </c:pt>
                <c:pt idx="8970">
                  <c:v>2.3462234322821836</c:v>
                </c:pt>
                <c:pt idx="8971">
                  <c:v>2.3446858343857757</c:v>
                </c:pt>
                <c:pt idx="8972">
                  <c:v>2.3431494180264898</c:v>
                </c:pt>
                <c:pt idx="8973">
                  <c:v>2.3416141821635668</c:v>
                </c:pt>
                <c:pt idx="8974">
                  <c:v>2.3400801257572792</c:v>
                </c:pt>
                <c:pt idx="8975">
                  <c:v>2.3385472477689593</c:v>
                </c:pt>
                <c:pt idx="8976">
                  <c:v>2.3370155471609455</c:v>
                </c:pt>
                <c:pt idx="8977">
                  <c:v>2.3354850228966031</c:v>
                </c:pt>
                <c:pt idx="8978">
                  <c:v>2.3339556739403537</c:v>
                </c:pt>
                <c:pt idx="8979">
                  <c:v>2.3324274992576166</c:v>
                </c:pt>
                <c:pt idx="8980">
                  <c:v>2.3309004978148549</c:v>
                </c:pt>
                <c:pt idx="8981">
                  <c:v>2.3293746685795553</c:v>
                </c:pt>
                <c:pt idx="8982">
                  <c:v>2.3278500105202165</c:v>
                </c:pt>
                <c:pt idx="8983">
                  <c:v>2.326326522606375</c:v>
                </c:pt>
                <c:pt idx="8984">
                  <c:v>2.3248042038085828</c:v>
                </c:pt>
                <c:pt idx="8985">
                  <c:v>2.3232830530984088</c:v>
                </c:pt>
                <c:pt idx="8986">
                  <c:v>2.3217630694484503</c:v>
                </c:pt>
                <c:pt idx="8987">
                  <c:v>2.3202442518323205</c:v>
                </c:pt>
                <c:pt idx="8988">
                  <c:v>2.318726599224636</c:v>
                </c:pt>
                <c:pt idx="8989">
                  <c:v>2.3172101106010587</c:v>
                </c:pt>
                <c:pt idx="8990">
                  <c:v>2.3156947849382452</c:v>
                </c:pt>
                <c:pt idx="8991">
                  <c:v>2.3141806212138576</c:v>
                </c:pt>
                <c:pt idx="8992">
                  <c:v>2.3126676184065982</c:v>
                </c:pt>
                <c:pt idx="8993">
                  <c:v>2.311155775496164</c:v>
                </c:pt>
                <c:pt idx="8994">
                  <c:v>2.3096450914632491</c:v>
                </c:pt>
                <c:pt idx="8995">
                  <c:v>2.3081355652895983</c:v>
                </c:pt>
                <c:pt idx="8996">
                  <c:v>2.3066271959579279</c:v>
                </c:pt>
                <c:pt idx="8997">
                  <c:v>2.3051199824519681</c:v>
                </c:pt>
                <c:pt idx="8998">
                  <c:v>2.3036139237564597</c:v>
                </c:pt>
                <c:pt idx="8999">
                  <c:v>2.3021090188571591</c:v>
                </c:pt>
                <c:pt idx="9000">
                  <c:v>2.3006052667408108</c:v>
                </c:pt>
                <c:pt idx="9001">
                  <c:v>2.2991026663951786</c:v>
                </c:pt>
                <c:pt idx="9002">
                  <c:v>2.2976012168090052</c:v>
                </c:pt>
                <c:pt idx="9003">
                  <c:v>2.2961009169720552</c:v>
                </c:pt>
                <c:pt idx="9004">
                  <c:v>2.2946017658750812</c:v>
                </c:pt>
                <c:pt idx="9005">
                  <c:v>2.2931037625098423</c:v>
                </c:pt>
                <c:pt idx="9006">
                  <c:v>2.2916069058690791</c:v>
                </c:pt>
                <c:pt idx="9007">
                  <c:v>2.2901111949465518</c:v>
                </c:pt>
                <c:pt idx="9008">
                  <c:v>2.2886166287370009</c:v>
                </c:pt>
                <c:pt idx="9009">
                  <c:v>2.2871232062361728</c:v>
                </c:pt>
                <c:pt idx="9010">
                  <c:v>2.2856309264407741</c:v>
                </c:pt>
                <c:pt idx="9011">
                  <c:v>2.2841397883485537</c:v>
                </c:pt>
                <c:pt idx="9012">
                  <c:v>2.2826497909582044</c:v>
                </c:pt>
                <c:pt idx="9013">
                  <c:v>2.2811609332694487</c:v>
                </c:pt>
                <c:pt idx="9014">
                  <c:v>2.279673214282969</c:v>
                </c:pt>
                <c:pt idx="9015">
                  <c:v>2.2781866330004443</c:v>
                </c:pt>
                <c:pt idx="9016">
                  <c:v>2.2767011884245472</c:v>
                </c:pt>
                <c:pt idx="9017">
                  <c:v>2.275216879558918</c:v>
                </c:pt>
                <c:pt idx="9018">
                  <c:v>2.2737337054082016</c:v>
                </c:pt>
                <c:pt idx="9019">
                  <c:v>2.27225166497802</c:v>
                </c:pt>
                <c:pt idx="9020">
                  <c:v>2.270770757274974</c:v>
                </c:pt>
                <c:pt idx="9021">
                  <c:v>2.2692909813066366</c:v>
                </c:pt>
                <c:pt idx="9022">
                  <c:v>2.2678123360815792</c:v>
                </c:pt>
                <c:pt idx="9023">
                  <c:v>2.2663348206093419</c:v>
                </c:pt>
                <c:pt idx="9024">
                  <c:v>2.2648584339004416</c:v>
                </c:pt>
                <c:pt idx="9025">
                  <c:v>2.2633831749663784</c:v>
                </c:pt>
                <c:pt idx="9026">
                  <c:v>2.2619090428196209</c:v>
                </c:pt>
                <c:pt idx="9027">
                  <c:v>2.2604360364736205</c:v>
                </c:pt>
                <c:pt idx="9028">
                  <c:v>2.2589641549427943</c:v>
                </c:pt>
                <c:pt idx="9029">
                  <c:v>2.257493397242532</c:v>
                </c:pt>
                <c:pt idx="9030">
                  <c:v>2.2560237623892112</c:v>
                </c:pt>
                <c:pt idx="9031">
                  <c:v>2.2545552494001493</c:v>
                </c:pt>
                <c:pt idx="9032">
                  <c:v>2.2530878572936612</c:v>
                </c:pt>
                <c:pt idx="9033">
                  <c:v>2.2516215850890142</c:v>
                </c:pt>
                <c:pt idx="9034">
                  <c:v>2.2501564318064542</c:v>
                </c:pt>
                <c:pt idx="9035">
                  <c:v>2.2486923964671814</c:v>
                </c:pt>
                <c:pt idx="9036">
                  <c:v>2.2472294780933733</c:v>
                </c:pt>
                <c:pt idx="9037">
                  <c:v>2.2457676757081506</c:v>
                </c:pt>
                <c:pt idx="9038">
                  <c:v>2.2443069883356244</c:v>
                </c:pt>
                <c:pt idx="9039">
                  <c:v>2.2428474150008504</c:v>
                </c:pt>
                <c:pt idx="9040">
                  <c:v>2.2413889547298531</c:v>
                </c:pt>
                <c:pt idx="9041">
                  <c:v>2.2399316065496038</c:v>
                </c:pt>
                <c:pt idx="9042">
                  <c:v>2.238475369488043</c:v>
                </c:pt>
                <c:pt idx="9043">
                  <c:v>2.2370202425740784</c:v>
                </c:pt>
                <c:pt idx="9044">
                  <c:v>2.2355662248375512</c:v>
                </c:pt>
                <c:pt idx="9045">
                  <c:v>2.2341133153092771</c:v>
                </c:pt>
                <c:pt idx="9046">
                  <c:v>2.2326615130210148</c:v>
                </c:pt>
                <c:pt idx="9047">
                  <c:v>2.2312108170054872</c:v>
                </c:pt>
                <c:pt idx="9048">
                  <c:v>2.2297612262963611</c:v>
                </c:pt>
                <c:pt idx="9049">
                  <c:v>2.228312739928255</c:v>
                </c:pt>
                <c:pt idx="9050">
                  <c:v>2.2268653569367403</c:v>
                </c:pt>
                <c:pt idx="9051">
                  <c:v>2.2254190763583441</c:v>
                </c:pt>
                <c:pt idx="9052">
                  <c:v>2.2239738972305299</c:v>
                </c:pt>
                <c:pt idx="9053">
                  <c:v>2.2225298185917133</c:v>
                </c:pt>
                <c:pt idx="9054">
                  <c:v>2.2210868394812588</c:v>
                </c:pt>
                <c:pt idx="9055">
                  <c:v>2.2196449589394778</c:v>
                </c:pt>
                <c:pt idx="9056">
                  <c:v>2.2182041760076183</c:v>
                </c:pt>
                <c:pt idx="9057">
                  <c:v>2.2167644897278667</c:v>
                </c:pt>
                <c:pt idx="9058">
                  <c:v>2.2153258991433704</c:v>
                </c:pt>
                <c:pt idx="9059">
                  <c:v>2.2138884032982036</c:v>
                </c:pt>
                <c:pt idx="9060">
                  <c:v>2.2124520012373945</c:v>
                </c:pt>
                <c:pt idx="9061">
                  <c:v>2.2110166920068837</c:v>
                </c:pt>
                <c:pt idx="9062">
                  <c:v>2.2095824746535788</c:v>
                </c:pt>
                <c:pt idx="9063">
                  <c:v>2.2081493482253078</c:v>
                </c:pt>
                <c:pt idx="9064">
                  <c:v>2.2067173117708312</c:v>
                </c:pt>
                <c:pt idx="9065">
                  <c:v>2.2052863643398597</c:v>
                </c:pt>
                <c:pt idx="9066">
                  <c:v>2.2038565049830336</c:v>
                </c:pt>
                <c:pt idx="9067">
                  <c:v>2.2024277327519171</c:v>
                </c:pt>
                <c:pt idx="9068">
                  <c:v>2.2010000466990038</c:v>
                </c:pt>
                <c:pt idx="9069">
                  <c:v>2.1995734458777352</c:v>
                </c:pt>
                <c:pt idx="9070">
                  <c:v>2.1981479293424755</c:v>
                </c:pt>
                <c:pt idx="9071">
                  <c:v>2.1967234961485107</c:v>
                </c:pt>
                <c:pt idx="9072">
                  <c:v>2.1953001453520602</c:v>
                </c:pt>
                <c:pt idx="9073">
                  <c:v>2.1938778760102648</c:v>
                </c:pt>
                <c:pt idx="9074">
                  <c:v>2.1924566871812039</c:v>
                </c:pt>
                <c:pt idx="9075">
                  <c:v>2.1910365779238687</c:v>
                </c:pt>
                <c:pt idx="9076">
                  <c:v>2.1896175472981816</c:v>
                </c:pt>
                <c:pt idx="9077">
                  <c:v>2.188199594364975</c:v>
                </c:pt>
                <c:pt idx="9078">
                  <c:v>2.1867827181860213</c:v>
                </c:pt>
                <c:pt idx="9079">
                  <c:v>2.1853669178240014</c:v>
                </c:pt>
                <c:pt idx="9080">
                  <c:v>2.1839521923425242</c:v>
                </c:pt>
                <c:pt idx="9081">
                  <c:v>2.1825385408061089</c:v>
                </c:pt>
                <c:pt idx="9082">
                  <c:v>2.1811259622801975</c:v>
                </c:pt>
                <c:pt idx="9083">
                  <c:v>2.1797144558311441</c:v>
                </c:pt>
                <c:pt idx="9084">
                  <c:v>2.1783040205262241</c:v>
                </c:pt>
                <c:pt idx="9085">
                  <c:v>2.1768946554336224</c:v>
                </c:pt>
                <c:pt idx="9086">
                  <c:v>2.175486359622449</c:v>
                </c:pt>
                <c:pt idx="9087">
                  <c:v>2.174079132162706</c:v>
                </c:pt>
                <c:pt idx="9088">
                  <c:v>2.1726729721253273</c:v>
                </c:pt>
                <c:pt idx="9089">
                  <c:v>2.1712678785821482</c:v>
                </c:pt>
                <c:pt idx="9090">
                  <c:v>2.1698638506059051</c:v>
                </c:pt>
                <c:pt idx="9091">
                  <c:v>2.1684608872702644</c:v>
                </c:pt>
                <c:pt idx="9092">
                  <c:v>2.1670589876497868</c:v>
                </c:pt>
                <c:pt idx="9093">
                  <c:v>2.1656581508199384</c:v>
                </c:pt>
                <c:pt idx="9094">
                  <c:v>2.1642583758570915</c:v>
                </c:pt>
                <c:pt idx="9095">
                  <c:v>2.1628596618385267</c:v>
                </c:pt>
                <c:pt idx="9096">
                  <c:v>2.1614620078424402</c:v>
                </c:pt>
                <c:pt idx="9097">
                  <c:v>2.1600654129478993</c:v>
                </c:pt>
                <c:pt idx="9098">
                  <c:v>2.1586698762349061</c:v>
                </c:pt>
                <c:pt idx="9099">
                  <c:v>2.1572753967843417</c:v>
                </c:pt>
                <c:pt idx="9100">
                  <c:v>2.1558819736780008</c:v>
                </c:pt>
                <c:pt idx="9101">
                  <c:v>2.1544896059985637</c:v>
                </c:pt>
                <c:pt idx="9102">
                  <c:v>2.1530982928296272</c:v>
                </c:pt>
                <c:pt idx="9103">
                  <c:v>2.1517080332556553</c:v>
                </c:pt>
                <c:pt idx="9104">
                  <c:v>2.1503188263620432</c:v>
                </c:pt>
                <c:pt idx="9105">
                  <c:v>2.1489306712350538</c:v>
                </c:pt>
                <c:pt idx="9106">
                  <c:v>2.1475435669618643</c:v>
                </c:pt>
                <c:pt idx="9107">
                  <c:v>2.1461575126305243</c:v>
                </c:pt>
                <c:pt idx="9108">
                  <c:v>2.1447725073299901</c:v>
                </c:pt>
                <c:pt idx="9109">
                  <c:v>2.1433885501501098</c:v>
                </c:pt>
                <c:pt idx="9110">
                  <c:v>2.1420056401816057</c:v>
                </c:pt>
                <c:pt idx="9111">
                  <c:v>2.140623776516116</c:v>
                </c:pt>
                <c:pt idx="9112">
                  <c:v>2.1392429582461334</c:v>
                </c:pt>
                <c:pt idx="9113">
                  <c:v>2.1378631844650671</c:v>
                </c:pt>
                <c:pt idx="9114">
                  <c:v>2.1364844542671997</c:v>
                </c:pt>
                <c:pt idx="9115">
                  <c:v>2.1351067667476999</c:v>
                </c:pt>
                <c:pt idx="9116">
                  <c:v>2.1337301210026252</c:v>
                </c:pt>
                <c:pt idx="9117">
                  <c:v>2.1323545161289004</c:v>
                </c:pt>
                <c:pt idx="9118">
                  <c:v>2.1309799512243539</c:v>
                </c:pt>
                <c:pt idx="9119">
                  <c:v>2.1296064253876841</c:v>
                </c:pt>
                <c:pt idx="9120">
                  <c:v>2.1282339377184836</c:v>
                </c:pt>
                <c:pt idx="9121">
                  <c:v>2.1268624873171893</c:v>
                </c:pt>
                <c:pt idx="9122">
                  <c:v>2.1254920732851628</c:v>
                </c:pt>
                <c:pt idx="9123">
                  <c:v>2.124122694724611</c:v>
                </c:pt>
                <c:pt idx="9124">
                  <c:v>2.1227543507386293</c:v>
                </c:pt>
                <c:pt idx="9125">
                  <c:v>2.1213870404311841</c:v>
                </c:pt>
                <c:pt idx="9126">
                  <c:v>2.1200207629071266</c:v>
                </c:pt>
                <c:pt idx="9127">
                  <c:v>2.118655517272154</c:v>
                </c:pt>
                <c:pt idx="9128">
                  <c:v>2.1172913026328812</c:v>
                </c:pt>
                <c:pt idx="9129">
                  <c:v>2.115928118096762</c:v>
                </c:pt>
                <c:pt idx="9130">
                  <c:v>2.1145659627721312</c:v>
                </c:pt>
                <c:pt idx="9131">
                  <c:v>2.1132048357681796</c:v>
                </c:pt>
                <c:pt idx="9132">
                  <c:v>2.1118447361949988</c:v>
                </c:pt>
                <c:pt idx="9133">
                  <c:v>2.1104856631635194</c:v>
                </c:pt>
                <c:pt idx="9134">
                  <c:v>2.1091276157855492</c:v>
                </c:pt>
                <c:pt idx="9135">
                  <c:v>2.1077705931737598</c:v>
                </c:pt>
                <c:pt idx="9136">
                  <c:v>2.1064145944416985</c:v>
                </c:pt>
                <c:pt idx="9137">
                  <c:v>2.1050596187037574</c:v>
                </c:pt>
                <c:pt idx="9138">
                  <c:v>2.1037056650752146</c:v>
                </c:pt>
                <c:pt idx="9139">
                  <c:v>2.1023527326721982</c:v>
                </c:pt>
                <c:pt idx="9140">
                  <c:v>2.1010008206116879</c:v>
                </c:pt>
                <c:pt idx="9141">
                  <c:v>2.0996499280115399</c:v>
                </c:pt>
                <c:pt idx="9142">
                  <c:v>2.0983000539904757</c:v>
                </c:pt>
                <c:pt idx="9143">
                  <c:v>2.0969511976680537</c:v>
                </c:pt>
                <c:pt idx="9144">
                  <c:v>2.0956033581647047</c:v>
                </c:pt>
                <c:pt idx="9145">
                  <c:v>2.0942565346017177</c:v>
                </c:pt>
                <c:pt idx="9146">
                  <c:v>2.0929107261012283</c:v>
                </c:pt>
                <c:pt idx="9147">
                  <c:v>2.0915659317862327</c:v>
                </c:pt>
                <c:pt idx="9148">
                  <c:v>2.0902221507805798</c:v>
                </c:pt>
                <c:pt idx="9149">
                  <c:v>2.0888793822089786</c:v>
                </c:pt>
                <c:pt idx="9150">
                  <c:v>2.0875376251969766</c:v>
                </c:pt>
                <c:pt idx="9151">
                  <c:v>2.0861968788709873</c:v>
                </c:pt>
                <c:pt idx="9152">
                  <c:v>2.0848571423582536</c:v>
                </c:pt>
                <c:pt idx="9153">
                  <c:v>2.083518414786897</c:v>
                </c:pt>
                <c:pt idx="9154">
                  <c:v>2.0821806952858668</c:v>
                </c:pt>
                <c:pt idx="9155">
                  <c:v>2.080843982984967</c:v>
                </c:pt>
                <c:pt idx="9156">
                  <c:v>2.0795082770148388</c:v>
                </c:pt>
                <c:pt idx="9157">
                  <c:v>2.0781735765069898</c:v>
                </c:pt>
                <c:pt idx="9158">
                  <c:v>2.0768398805937496</c:v>
                </c:pt>
                <c:pt idx="9159">
                  <c:v>2.0755071884083116</c:v>
                </c:pt>
                <c:pt idx="9160">
                  <c:v>2.0741754990846912</c:v>
                </c:pt>
                <c:pt idx="9161">
                  <c:v>2.0728448117577707</c:v>
                </c:pt>
                <c:pt idx="9162">
                  <c:v>2.0715151255632462</c:v>
                </c:pt>
                <c:pt idx="9163">
                  <c:v>2.0701864396376797</c:v>
                </c:pt>
                <c:pt idx="9164">
                  <c:v>2.068858753118457</c:v>
                </c:pt>
                <c:pt idx="9165">
                  <c:v>2.0675320651438014</c:v>
                </c:pt>
                <c:pt idx="9166">
                  <c:v>2.0662063748527877</c:v>
                </c:pt>
                <c:pt idx="9167">
                  <c:v>2.0648816813853172</c:v>
                </c:pt>
                <c:pt idx="9168">
                  <c:v>2.0635579838821236</c:v>
                </c:pt>
                <c:pt idx="9169">
                  <c:v>2.0622352814847824</c:v>
                </c:pt>
                <c:pt idx="9170">
                  <c:v>2.0609135733357071</c:v>
                </c:pt>
                <c:pt idx="9171">
                  <c:v>2.059592858578128</c:v>
                </c:pt>
                <c:pt idx="9172">
                  <c:v>2.0582731363561217</c:v>
                </c:pt>
                <c:pt idx="9173">
                  <c:v>2.0569544058146003</c:v>
                </c:pt>
                <c:pt idx="9174">
                  <c:v>2.0556366660992866</c:v>
                </c:pt>
                <c:pt idx="9175">
                  <c:v>2.0543199163567589</c:v>
                </c:pt>
                <c:pt idx="9176">
                  <c:v>2.0530041557343952</c:v>
                </c:pt>
                <c:pt idx="9177">
                  <c:v>2.0516893833804177</c:v>
                </c:pt>
                <c:pt idx="9178">
                  <c:v>2.0503755984438787</c:v>
                </c:pt>
                <c:pt idx="9179">
                  <c:v>2.0490628000746538</c:v>
                </c:pt>
                <c:pt idx="9180">
                  <c:v>2.0477509874234339</c:v>
                </c:pt>
                <c:pt idx="9181">
                  <c:v>2.0464401596417368</c:v>
                </c:pt>
                <c:pt idx="9182">
                  <c:v>2.045130315881929</c:v>
                </c:pt>
                <c:pt idx="9183">
                  <c:v>2.0438214552971523</c:v>
                </c:pt>
                <c:pt idx="9184">
                  <c:v>2.0425135770414169</c:v>
                </c:pt>
                <c:pt idx="9185">
                  <c:v>2.0412066802695166</c:v>
                </c:pt>
                <c:pt idx="9186">
                  <c:v>2.039900764137089</c:v>
                </c:pt>
                <c:pt idx="9187">
                  <c:v>2.0385958278005836</c:v>
                </c:pt>
                <c:pt idx="9188">
                  <c:v>2.0372918704172602</c:v>
                </c:pt>
                <c:pt idx="9189">
                  <c:v>2.0359888911452062</c:v>
                </c:pt>
                <c:pt idx="9190">
                  <c:v>2.0346868891433236</c:v>
                </c:pt>
                <c:pt idx="9191">
                  <c:v>2.0333858635713296</c:v>
                </c:pt>
                <c:pt idx="9192">
                  <c:v>2.0320858135897404</c:v>
                </c:pt>
                <c:pt idx="9193">
                  <c:v>2.0307867383599092</c:v>
                </c:pt>
                <c:pt idx="9194">
                  <c:v>2.0294886370439853</c:v>
                </c:pt>
                <c:pt idx="9195">
                  <c:v>2.0281915088049502</c:v>
                </c:pt>
                <c:pt idx="9196">
                  <c:v>2.0268953528065543</c:v>
                </c:pt>
                <c:pt idx="9197">
                  <c:v>2.0256001682134093</c:v>
                </c:pt>
                <c:pt idx="9198">
                  <c:v>2.0243059541909036</c:v>
                </c:pt>
                <c:pt idx="9199">
                  <c:v>2.0230127099052435</c:v>
                </c:pt>
                <c:pt idx="9200">
                  <c:v>2.0217204345234427</c:v>
                </c:pt>
                <c:pt idx="9201">
                  <c:v>2.0204291272133195</c:v>
                </c:pt>
                <c:pt idx="9202">
                  <c:v>2.0191387871435009</c:v>
                </c:pt>
                <c:pt idx="9203">
                  <c:v>2.0178494134834128</c:v>
                </c:pt>
                <c:pt idx="9204">
                  <c:v>2.0165610054032896</c:v>
                </c:pt>
                <c:pt idx="9205">
                  <c:v>2.0152735620741762</c:v>
                </c:pt>
                <c:pt idx="9206">
                  <c:v>2.0139870826679038</c:v>
                </c:pt>
                <c:pt idx="9207">
                  <c:v>2.0127015663571082</c:v>
                </c:pt>
                <c:pt idx="9208">
                  <c:v>2.0114170123152388</c:v>
                </c:pt>
                <c:pt idx="9209">
                  <c:v>2.0101334197165341</c:v>
                </c:pt>
                <c:pt idx="9210">
                  <c:v>2.0088507877360295</c:v>
                </c:pt>
                <c:pt idx="9211">
                  <c:v>2.0075691155495647</c:v>
                </c:pt>
                <c:pt idx="9212">
                  <c:v>2.0062884023337717</c:v>
                </c:pt>
                <c:pt idx="9213">
                  <c:v>2.005008647266088</c:v>
                </c:pt>
                <c:pt idx="9214">
                  <c:v>2.003729849524734</c:v>
                </c:pt>
                <c:pt idx="9215">
                  <c:v>2.0024520082887287</c:v>
                </c:pt>
                <c:pt idx="9216">
                  <c:v>2.0011751227378904</c:v>
                </c:pt>
                <c:pt idx="9217">
                  <c:v>1.9998991920528169</c:v>
                </c:pt>
                <c:pt idx="9218">
                  <c:v>1.9986242154149163</c:v>
                </c:pt>
                <c:pt idx="9219">
                  <c:v>1.9973501920063719</c:v>
                </c:pt>
                <c:pt idx="9220">
                  <c:v>1.996077121010168</c:v>
                </c:pt>
                <c:pt idx="9221">
                  <c:v>1.9948050016100674</c:v>
                </c:pt>
                <c:pt idx="9222">
                  <c:v>1.9935338329906283</c:v>
                </c:pt>
                <c:pt idx="9223">
                  <c:v>1.9922636143372061</c:v>
                </c:pt>
                <c:pt idx="9224">
                  <c:v>1.9909943448359217</c:v>
                </c:pt>
                <c:pt idx="9225">
                  <c:v>1.9897260236736944</c:v>
                </c:pt>
                <c:pt idx="9226">
                  <c:v>1.9884586500382304</c:v>
                </c:pt>
                <c:pt idx="9227">
                  <c:v>1.9871922231180141</c:v>
                </c:pt>
                <c:pt idx="9228">
                  <c:v>1.9859267421023199</c:v>
                </c:pt>
                <c:pt idx="9229">
                  <c:v>1.9846622061812034</c:v>
                </c:pt>
                <c:pt idx="9230">
                  <c:v>1.9833986145454918</c:v>
                </c:pt>
                <c:pt idx="9231">
                  <c:v>1.9821359663868032</c:v>
                </c:pt>
                <c:pt idx="9232">
                  <c:v>1.980874260897532</c:v>
                </c:pt>
                <c:pt idx="9233">
                  <c:v>1.9796134972708659</c:v>
                </c:pt>
                <c:pt idx="9234">
                  <c:v>1.9783536747007464</c:v>
                </c:pt>
                <c:pt idx="9235">
                  <c:v>1.9770947923819078</c:v>
                </c:pt>
                <c:pt idx="9236">
                  <c:v>1.9758368495098575</c:v>
                </c:pt>
                <c:pt idx="9237">
                  <c:v>1.9745798452808785</c:v>
                </c:pt>
                <c:pt idx="9238">
                  <c:v>1.9733237788920353</c:v>
                </c:pt>
                <c:pt idx="9239">
                  <c:v>1.9720686495411575</c:v>
                </c:pt>
                <c:pt idx="9240">
                  <c:v>1.9708144564268537</c:v>
                </c:pt>
                <c:pt idx="9241">
                  <c:v>1.969561198748496</c:v>
                </c:pt>
                <c:pt idx="9242">
                  <c:v>1.9683088757062477</c:v>
                </c:pt>
                <c:pt idx="9243">
                  <c:v>1.9670574865010158</c:v>
                </c:pt>
                <c:pt idx="9244">
                  <c:v>1.9658070303345041</c:v>
                </c:pt>
                <c:pt idx="9245">
                  <c:v>1.9645575064091669</c:v>
                </c:pt>
                <c:pt idx="9246">
                  <c:v>1.9633089139282427</c:v>
                </c:pt>
                <c:pt idx="9247">
                  <c:v>1.9620612520957157</c:v>
                </c:pt>
                <c:pt idx="9248">
                  <c:v>1.9608145201163609</c:v>
                </c:pt>
                <c:pt idx="9249">
                  <c:v>1.9595687171957057</c:v>
                </c:pt>
                <c:pt idx="9250">
                  <c:v>1.9583238425400435</c:v>
                </c:pt>
                <c:pt idx="9251">
                  <c:v>1.9570798953564297</c:v>
                </c:pt>
                <c:pt idx="9252">
                  <c:v>1.9558368748526982</c:v>
                </c:pt>
                <c:pt idx="9253">
                  <c:v>1.9545947802374251</c:v>
                </c:pt>
                <c:pt idx="9254">
                  <c:v>1.9533536107199658</c:v>
                </c:pt>
                <c:pt idx="9255">
                  <c:v>1.9521133655104261</c:v>
                </c:pt>
                <c:pt idx="9256">
                  <c:v>1.9508740438196694</c:v>
                </c:pt>
                <c:pt idx="9257">
                  <c:v>1.9496356448593319</c:v>
                </c:pt>
                <c:pt idx="9258">
                  <c:v>1.9483981678417972</c:v>
                </c:pt>
                <c:pt idx="9259">
                  <c:v>1.94716161198021</c:v>
                </c:pt>
                <c:pt idx="9260">
                  <c:v>1.9459259764884707</c:v>
                </c:pt>
                <c:pt idx="9261">
                  <c:v>1.9446912605812421</c:v>
                </c:pt>
                <c:pt idx="9262">
                  <c:v>1.9434574634739314</c:v>
                </c:pt>
                <c:pt idx="9263">
                  <c:v>1.9422245843827113</c:v>
                </c:pt>
                <c:pt idx="9264">
                  <c:v>1.9409926225244998</c:v>
                </c:pt>
                <c:pt idx="9265">
                  <c:v>1.9397615771169758</c:v>
                </c:pt>
                <c:pt idx="9266">
                  <c:v>1.9385314473785622</c:v>
                </c:pt>
                <c:pt idx="9267">
                  <c:v>1.9373022325284448</c:v>
                </c:pt>
                <c:pt idx="9268">
                  <c:v>1.9360739317865439</c:v>
                </c:pt>
                <c:pt idx="9269">
                  <c:v>1.9348465443735388</c:v>
                </c:pt>
                <c:pt idx="9270">
                  <c:v>1.9336200695108581</c:v>
                </c:pt>
                <c:pt idx="9271">
                  <c:v>1.9323945064206787</c:v>
                </c:pt>
                <c:pt idx="9272">
                  <c:v>1.9311698543259235</c:v>
                </c:pt>
                <c:pt idx="9273">
                  <c:v>1.9299461124502617</c:v>
                </c:pt>
                <c:pt idx="9274">
                  <c:v>1.9287232800181024</c:v>
                </c:pt>
                <c:pt idx="9275">
                  <c:v>1.9275013562546202</c:v>
                </c:pt>
                <c:pt idx="9276">
                  <c:v>1.9262803403857101</c:v>
                </c:pt>
                <c:pt idx="9277">
                  <c:v>1.9250602316380121</c:v>
                </c:pt>
                <c:pt idx="9278">
                  <c:v>1.9238410292389261</c:v>
                </c:pt>
                <c:pt idx="9279">
                  <c:v>1.9226227324165863</c:v>
                </c:pt>
                <c:pt idx="9280">
                  <c:v>1.9214053403998559</c:v>
                </c:pt>
                <c:pt idx="9281">
                  <c:v>1.9201888524183581</c:v>
                </c:pt>
                <c:pt idx="9282">
                  <c:v>1.9189732677024378</c:v>
                </c:pt>
                <c:pt idx="9283">
                  <c:v>1.9177585854831931</c:v>
                </c:pt>
                <c:pt idx="9284">
                  <c:v>1.9165448049924467</c:v>
                </c:pt>
                <c:pt idx="9285">
                  <c:v>1.9153319254627676</c:v>
                </c:pt>
                <c:pt idx="9286">
                  <c:v>1.9141199461274561</c:v>
                </c:pt>
                <c:pt idx="9287">
                  <c:v>1.9129088662205502</c:v>
                </c:pt>
                <c:pt idx="9288">
                  <c:v>1.911698684976822</c:v>
                </c:pt>
                <c:pt idx="9289">
                  <c:v>1.9104894016317808</c:v>
                </c:pt>
                <c:pt idx="9290">
                  <c:v>1.9092810154216615</c:v>
                </c:pt>
                <c:pt idx="9291">
                  <c:v>1.9080735255834376</c:v>
                </c:pt>
                <c:pt idx="9292">
                  <c:v>1.9068669313548141</c:v>
                </c:pt>
                <c:pt idx="9293">
                  <c:v>1.9056612319742208</c:v>
                </c:pt>
                <c:pt idx="9294">
                  <c:v>1.904456426680825</c:v>
                </c:pt>
                <c:pt idx="9295">
                  <c:v>1.9032525147145185</c:v>
                </c:pt>
                <c:pt idx="9296">
                  <c:v>1.9020494953159186</c:v>
                </c:pt>
                <c:pt idx="9297">
                  <c:v>1.9008473677263855</c:v>
                </c:pt>
                <c:pt idx="9298">
                  <c:v>1.8996461311879806</c:v>
                </c:pt>
                <c:pt idx="9299">
                  <c:v>1.898445784943521</c:v>
                </c:pt>
                <c:pt idx="9300">
                  <c:v>1.8972463282365217</c:v>
                </c:pt>
                <c:pt idx="9301">
                  <c:v>1.8960477603112402</c:v>
                </c:pt>
                <c:pt idx="9302">
                  <c:v>1.8948500804126487</c:v>
                </c:pt>
                <c:pt idx="9303">
                  <c:v>1.8936532877864583</c:v>
                </c:pt>
                <c:pt idx="9304">
                  <c:v>1.892457381679074</c:v>
                </c:pt>
                <c:pt idx="9305">
                  <c:v>1.8912623613376471</c:v>
                </c:pt>
                <c:pt idx="9306">
                  <c:v>1.8900682260100359</c:v>
                </c:pt>
                <c:pt idx="9307">
                  <c:v>1.8888749749448279</c:v>
                </c:pt>
                <c:pt idx="9308">
                  <c:v>1.8876826073913187</c:v>
                </c:pt>
                <c:pt idx="9309">
                  <c:v>1.8864911225995389</c:v>
                </c:pt>
                <c:pt idx="9310">
                  <c:v>1.8853005198202228</c:v>
                </c:pt>
                <c:pt idx="9311">
                  <c:v>1.8841107983048166</c:v>
                </c:pt>
                <c:pt idx="9312">
                  <c:v>1.8829219573055058</c:v>
                </c:pt>
                <c:pt idx="9313">
                  <c:v>1.8817339960751682</c:v>
                </c:pt>
                <c:pt idx="9314">
                  <c:v>1.8805469138674082</c:v>
                </c:pt>
                <c:pt idx="9315">
                  <c:v>1.8793607099365401</c:v>
                </c:pt>
                <c:pt idx="9316">
                  <c:v>1.8781753835375943</c:v>
                </c:pt>
                <c:pt idx="9317">
                  <c:v>1.8769909339263009</c:v>
                </c:pt>
                <c:pt idx="9318">
                  <c:v>1.8758073603591199</c:v>
                </c:pt>
                <c:pt idx="9319">
                  <c:v>1.8746246620932174</c:v>
                </c:pt>
                <c:pt idx="9320">
                  <c:v>1.8734428383864585</c:v>
                </c:pt>
                <c:pt idx="9321">
                  <c:v>1.872261888497426</c:v>
                </c:pt>
                <c:pt idx="9322">
                  <c:v>1.8710818116854206</c:v>
                </c:pt>
                <c:pt idx="9323">
                  <c:v>1.8699026072104268</c:v>
                </c:pt>
                <c:pt idx="9324">
                  <c:v>1.8687242743331598</c:v>
                </c:pt>
                <c:pt idx="9325">
                  <c:v>1.8675468123150278</c:v>
                </c:pt>
                <c:pt idx="9326">
                  <c:v>1.866370220418144</c:v>
                </c:pt>
                <c:pt idx="9327">
                  <c:v>1.8651944979053374</c:v>
                </c:pt>
                <c:pt idx="9328">
                  <c:v>1.8640196440401282</c:v>
                </c:pt>
                <c:pt idx="9329">
                  <c:v>1.8628456580867438</c:v>
                </c:pt>
                <c:pt idx="9330">
                  <c:v>1.8616725393101241</c:v>
                </c:pt>
                <c:pt idx="9331">
                  <c:v>1.8605002869758949</c:v>
                </c:pt>
                <c:pt idx="9332">
                  <c:v>1.8593289003503952</c:v>
                </c:pt>
                <c:pt idx="9333">
                  <c:v>1.8581583787006561</c:v>
                </c:pt>
                <c:pt idx="9334">
                  <c:v>1.8569887212944161</c:v>
                </c:pt>
                <c:pt idx="9335">
                  <c:v>1.855819927400103</c:v>
                </c:pt>
                <c:pt idx="9336">
                  <c:v>1.8546519962868557</c:v>
                </c:pt>
                <c:pt idx="9337">
                  <c:v>1.8534849272244938</c:v>
                </c:pt>
                <c:pt idx="9338">
                  <c:v>1.8523187194835469</c:v>
                </c:pt>
                <c:pt idx="9339">
                  <c:v>1.85115337233524</c:v>
                </c:pt>
                <c:pt idx="9340">
                  <c:v>1.8499888850514798</c:v>
                </c:pt>
                <c:pt idx="9341">
                  <c:v>1.8488252569048778</c:v>
                </c:pt>
                <c:pt idx="9342">
                  <c:v>1.8476624871687466</c:v>
                </c:pt>
                <c:pt idx="9343">
                  <c:v>1.846500575117078</c:v>
                </c:pt>
                <c:pt idx="9344">
                  <c:v>1.845339520024561</c:v>
                </c:pt>
                <c:pt idx="9345">
                  <c:v>1.8441793211665751</c:v>
                </c:pt>
                <c:pt idx="9346">
                  <c:v>1.8430199778191874</c:v>
                </c:pt>
                <c:pt idx="9347">
                  <c:v>1.8418614892591634</c:v>
                </c:pt>
                <c:pt idx="9348">
                  <c:v>1.840703854763962</c:v>
                </c:pt>
                <c:pt idx="9349">
                  <c:v>1.8395470736117105</c:v>
                </c:pt>
                <c:pt idx="9350">
                  <c:v>1.838391145081232</c:v>
                </c:pt>
                <c:pt idx="9351">
                  <c:v>1.8372360684520479</c:v>
                </c:pt>
                <c:pt idx="9352">
                  <c:v>1.8360818430043571</c:v>
                </c:pt>
                <c:pt idx="9353">
                  <c:v>1.8349284680190496</c:v>
                </c:pt>
                <c:pt idx="9354">
                  <c:v>1.8337759427776839</c:v>
                </c:pt>
                <c:pt idx="9355">
                  <c:v>1.8326242665625199</c:v>
                </c:pt>
                <c:pt idx="9356">
                  <c:v>1.8314734386565061</c:v>
                </c:pt>
                <c:pt idx="9357">
                  <c:v>1.8303234583432457</c:v>
                </c:pt>
                <c:pt idx="9358">
                  <c:v>1.8291743249070487</c:v>
                </c:pt>
                <c:pt idx="9359">
                  <c:v>1.8280260376329014</c:v>
                </c:pt>
                <c:pt idx="9360">
                  <c:v>1.8268785958064617</c:v>
                </c:pt>
                <c:pt idx="9361">
                  <c:v>1.8257319987140797</c:v>
                </c:pt>
                <c:pt idx="9362">
                  <c:v>1.8245862456427757</c:v>
                </c:pt>
                <c:pt idx="9363">
                  <c:v>1.8234413358802486</c:v>
                </c:pt>
                <c:pt idx="9364">
                  <c:v>1.8222972687148828</c:v>
                </c:pt>
                <c:pt idx="9365">
                  <c:v>1.8211540434357301</c:v>
                </c:pt>
                <c:pt idx="9366">
                  <c:v>1.8200116593325237</c:v>
                </c:pt>
                <c:pt idx="9367">
                  <c:v>1.8188701156956699</c:v>
                </c:pt>
                <c:pt idx="9368">
                  <c:v>1.8177294118162555</c:v>
                </c:pt>
                <c:pt idx="9369">
                  <c:v>1.8165895469860327</c:v>
                </c:pt>
                <c:pt idx="9370">
                  <c:v>1.8154505204974321</c:v>
                </c:pt>
                <c:pt idx="9371">
                  <c:v>1.8143123316435568</c:v>
                </c:pt>
                <c:pt idx="9372">
                  <c:v>1.8131749797181751</c:v>
                </c:pt>
                <c:pt idx="9373">
                  <c:v>1.8120384640157468</c:v>
                </c:pt>
                <c:pt idx="9374">
                  <c:v>1.8109027838313729</c:v>
                </c:pt>
                <c:pt idx="9375">
                  <c:v>1.809767938460846</c:v>
                </c:pt>
                <c:pt idx="9376">
                  <c:v>1.8086339272006244</c:v>
                </c:pt>
                <c:pt idx="9377">
                  <c:v>1.8075007493478248</c:v>
                </c:pt>
                <c:pt idx="9378">
                  <c:v>1.8063684042002401</c:v>
                </c:pt>
                <c:pt idx="9379">
                  <c:v>1.8052368910563279</c:v>
                </c:pt>
                <c:pt idx="9380">
                  <c:v>1.8041062092152091</c:v>
                </c:pt>
                <c:pt idx="9381">
                  <c:v>1.8029763579766838</c:v>
                </c:pt>
                <c:pt idx="9382">
                  <c:v>1.8018473366411967</c:v>
                </c:pt>
                <c:pt idx="9383">
                  <c:v>1.8007191445098711</c:v>
                </c:pt>
                <c:pt idx="9384">
                  <c:v>1.7995917808844866</c:v>
                </c:pt>
                <c:pt idx="9385">
                  <c:v>1.7984652450674909</c:v>
                </c:pt>
                <c:pt idx="9386">
                  <c:v>1.7973395363619862</c:v>
                </c:pt>
                <c:pt idx="9387">
                  <c:v>1.7962146540717441</c:v>
                </c:pt>
                <c:pt idx="9388">
                  <c:v>1.7950905975011935</c:v>
                </c:pt>
                <c:pt idx="9389">
                  <c:v>1.7939673659554238</c:v>
                </c:pt>
                <c:pt idx="9390">
                  <c:v>1.792844958740178</c:v>
                </c:pt>
                <c:pt idx="9391">
                  <c:v>1.7917233751618671</c:v>
                </c:pt>
                <c:pt idx="9392">
                  <c:v>1.7906026145275593</c:v>
                </c:pt>
                <c:pt idx="9393">
                  <c:v>1.7894826761449738</c:v>
                </c:pt>
                <c:pt idx="9394">
                  <c:v>1.7883635593224834</c:v>
                </c:pt>
                <c:pt idx="9395">
                  <c:v>1.7872452633691236</c:v>
                </c:pt>
                <c:pt idx="9396">
                  <c:v>1.7861277875945896</c:v>
                </c:pt>
                <c:pt idx="9397">
                  <c:v>1.7850111313092201</c:v>
                </c:pt>
                <c:pt idx="9398">
                  <c:v>1.7838952938240087</c:v>
                </c:pt>
                <c:pt idx="9399">
                  <c:v>1.782780274450612</c:v>
                </c:pt>
                <c:pt idx="9400">
                  <c:v>1.7816660725013356</c:v>
                </c:pt>
                <c:pt idx="9401">
                  <c:v>1.7805526872891198</c:v>
                </c:pt>
                <c:pt idx="9402">
                  <c:v>1.7794401181275818</c:v>
                </c:pt>
                <c:pt idx="9403">
                  <c:v>1.7783283643309711</c:v>
                </c:pt>
                <c:pt idx="9404">
                  <c:v>1.7772174252141979</c:v>
                </c:pt>
                <c:pt idx="9405">
                  <c:v>1.776107300092812</c:v>
                </c:pt>
                <c:pt idx="9406">
                  <c:v>1.774997988283014</c:v>
                </c:pt>
                <c:pt idx="9407">
                  <c:v>1.7738894891016537</c:v>
                </c:pt>
                <c:pt idx="9408">
                  <c:v>1.7727818018662327</c:v>
                </c:pt>
                <c:pt idx="9409">
                  <c:v>1.7716749258948856</c:v>
                </c:pt>
                <c:pt idx="9410">
                  <c:v>1.7705688605064107</c:v>
                </c:pt>
                <c:pt idx="9411">
                  <c:v>1.769463605020231</c:v>
                </c:pt>
                <c:pt idx="9412">
                  <c:v>1.7683591587564327</c:v>
                </c:pt>
                <c:pt idx="9413">
                  <c:v>1.7672555210357268</c:v>
                </c:pt>
                <c:pt idx="9414">
                  <c:v>1.7661526911794792</c:v>
                </c:pt>
                <c:pt idx="9415">
                  <c:v>1.7650506685097</c:v>
                </c:pt>
                <c:pt idx="9416">
                  <c:v>1.7639494523490304</c:v>
                </c:pt>
                <c:pt idx="9417">
                  <c:v>1.7628490420207619</c:v>
                </c:pt>
                <c:pt idx="9418">
                  <c:v>1.7617494368488245</c:v>
                </c:pt>
                <c:pt idx="9419">
                  <c:v>1.7606506361577765</c:v>
                </c:pt>
                <c:pt idx="9420">
                  <c:v>1.7595526392728322</c:v>
                </c:pt>
                <c:pt idx="9421">
                  <c:v>1.75845544551983</c:v>
                </c:pt>
                <c:pt idx="9422">
                  <c:v>1.7573590542252513</c:v>
                </c:pt>
                <c:pt idx="9423">
                  <c:v>1.7562634647162165</c:v>
                </c:pt>
                <c:pt idx="9424">
                  <c:v>1.7551686763204757</c:v>
                </c:pt>
                <c:pt idx="9425">
                  <c:v>1.7540746883664218</c:v>
                </c:pt>
                <c:pt idx="9426">
                  <c:v>1.7529815001830757</c:v>
                </c:pt>
                <c:pt idx="9427">
                  <c:v>1.751889111100098</c:v>
                </c:pt>
                <c:pt idx="9428">
                  <c:v>1.7507975204477817</c:v>
                </c:pt>
                <c:pt idx="9429">
                  <c:v>1.749706727557047</c:v>
                </c:pt>
                <c:pt idx="9430">
                  <c:v>1.748616731759451</c:v>
                </c:pt>
                <c:pt idx="9431">
                  <c:v>1.7475275323871786</c:v>
                </c:pt>
                <c:pt idx="9432">
                  <c:v>1.7464391287730601</c:v>
                </c:pt>
                <c:pt idx="9433">
                  <c:v>1.7453515202505221</c:v>
                </c:pt>
                <c:pt idx="9434">
                  <c:v>1.7442647061536658</c:v>
                </c:pt>
                <c:pt idx="9435">
                  <c:v>1.7431786858171752</c:v>
                </c:pt>
                <c:pt idx="9436">
                  <c:v>1.7420934585764019</c:v>
                </c:pt>
                <c:pt idx="9437">
                  <c:v>1.7410090237673055</c:v>
                </c:pt>
                <c:pt idx="9438">
                  <c:v>1.7399253807264667</c:v>
                </c:pt>
                <c:pt idx="9439">
                  <c:v>1.7388425287911062</c:v>
                </c:pt>
                <c:pt idx="9440">
                  <c:v>1.7377604672990572</c:v>
                </c:pt>
                <c:pt idx="9441">
                  <c:v>1.7366791955887935</c:v>
                </c:pt>
                <c:pt idx="9442">
                  <c:v>1.7355987129994008</c:v>
                </c:pt>
                <c:pt idx="9443">
                  <c:v>1.7345190188705899</c:v>
                </c:pt>
                <c:pt idx="9444">
                  <c:v>1.733440112542697</c:v>
                </c:pt>
                <c:pt idx="9445">
                  <c:v>1.732361993356681</c:v>
                </c:pt>
                <c:pt idx="9446">
                  <c:v>1.7312846606541139</c:v>
                </c:pt>
                <c:pt idx="9447">
                  <c:v>1.7302081137772021</c:v>
                </c:pt>
                <c:pt idx="9448">
                  <c:v>1.7291323520687678</c:v>
                </c:pt>
                <c:pt idx="9449">
                  <c:v>1.7280573748722488</c:v>
                </c:pt>
                <c:pt idx="9450">
                  <c:v>1.7269831815316943</c:v>
                </c:pt>
                <c:pt idx="9451">
                  <c:v>1.7259097713917924</c:v>
                </c:pt>
                <c:pt idx="9452">
                  <c:v>1.7248371437978351</c:v>
                </c:pt>
                <c:pt idx="9453">
                  <c:v>1.7237652980957276</c:v>
                </c:pt>
                <c:pt idx="9454">
                  <c:v>1.7226942336320064</c:v>
                </c:pt>
                <c:pt idx="9455">
                  <c:v>1.7216239497538079</c:v>
                </c:pt>
                <c:pt idx="9456">
                  <c:v>1.7205544458088946</c:v>
                </c:pt>
                <c:pt idx="9457">
                  <c:v>1.719485721145638</c:v>
                </c:pt>
                <c:pt idx="9458">
                  <c:v>1.7184177751130145</c:v>
                </c:pt>
                <c:pt idx="9459">
                  <c:v>1.717350607060639</c:v>
                </c:pt>
                <c:pt idx="9460">
                  <c:v>1.7162842163387166</c:v>
                </c:pt>
                <c:pt idx="9461">
                  <c:v>1.7152186022980718</c:v>
                </c:pt>
                <c:pt idx="9462">
                  <c:v>1.7141537642901341</c:v>
                </c:pt>
                <c:pt idx="9463">
                  <c:v>1.7130897016669582</c:v>
                </c:pt>
                <c:pt idx="9464">
                  <c:v>1.7120264137811876</c:v>
                </c:pt>
                <c:pt idx="9465">
                  <c:v>1.710963899986099</c:v>
                </c:pt>
                <c:pt idx="9466">
                  <c:v>1.7099021596355566</c:v>
                </c:pt>
                <c:pt idx="9467">
                  <c:v>1.7088411920840472</c:v>
                </c:pt>
                <c:pt idx="9468">
                  <c:v>1.7077809966866557</c:v>
                </c:pt>
                <c:pt idx="9469">
                  <c:v>1.7067215727990772</c:v>
                </c:pt>
                <c:pt idx="9470">
                  <c:v>1.7056629197776196</c:v>
                </c:pt>
                <c:pt idx="9471">
                  <c:v>1.7046050369791754</c:v>
                </c:pt>
                <c:pt idx="9472">
                  <c:v>1.7035479237612705</c:v>
                </c:pt>
                <c:pt idx="9473">
                  <c:v>1.7024915794820077</c:v>
                </c:pt>
                <c:pt idx="9474">
                  <c:v>1.7014360035001124</c:v>
                </c:pt>
                <c:pt idx="9475">
                  <c:v>1.7003811951749082</c:v>
                </c:pt>
                <c:pt idx="9476">
                  <c:v>1.6993271538663173</c:v>
                </c:pt>
                <c:pt idx="9477">
                  <c:v>1.6982738789348633</c:v>
                </c:pt>
                <c:pt idx="9478">
                  <c:v>1.69722136974168</c:v>
                </c:pt>
                <c:pt idx="9479">
                  <c:v>1.6961696256484851</c:v>
                </c:pt>
                <c:pt idx="9480">
                  <c:v>1.6951186460176086</c:v>
                </c:pt>
                <c:pt idx="9481">
                  <c:v>1.6940684302119851</c:v>
                </c:pt>
                <c:pt idx="9482">
                  <c:v>1.6930189775951245</c:v>
                </c:pt>
                <c:pt idx="9483">
                  <c:v>1.6919702875311589</c:v>
                </c:pt>
                <c:pt idx="9484">
                  <c:v>1.6909223593848042</c:v>
                </c:pt>
                <c:pt idx="9485">
                  <c:v>1.6898751925213817</c:v>
                </c:pt>
                <c:pt idx="9486">
                  <c:v>1.6888287863067977</c:v>
                </c:pt>
                <c:pt idx="9487">
                  <c:v>1.6877831401075647</c:v>
                </c:pt>
                <c:pt idx="9488">
                  <c:v>1.68673825329078</c:v>
                </c:pt>
                <c:pt idx="9489">
                  <c:v>1.6856941252241433</c:v>
                </c:pt>
                <c:pt idx="9490">
                  <c:v>1.6846507552759453</c:v>
                </c:pt>
                <c:pt idx="9491">
                  <c:v>1.6836081428150633</c:v>
                </c:pt>
                <c:pt idx="9492">
                  <c:v>1.682566287210985</c:v>
                </c:pt>
                <c:pt idx="9493">
                  <c:v>1.6815251878337623</c:v>
                </c:pt>
                <c:pt idx="9494">
                  <c:v>1.6804848440540641</c:v>
                </c:pt>
                <c:pt idx="9495">
                  <c:v>1.6794452552431314</c:v>
                </c:pt>
                <c:pt idx="9496">
                  <c:v>1.6784064207728042</c:v>
                </c:pt>
                <c:pt idx="9497">
                  <c:v>1.6773683400155153</c:v>
                </c:pt>
                <c:pt idx="9498">
                  <c:v>1.6763310123442732</c:v>
                </c:pt>
                <c:pt idx="9499">
                  <c:v>1.6752944371326834</c:v>
                </c:pt>
                <c:pt idx="9500">
                  <c:v>1.6742586137549422</c:v>
                </c:pt>
                <c:pt idx="9501">
                  <c:v>1.6732235415858221</c:v>
                </c:pt>
                <c:pt idx="9502">
                  <c:v>1.6721892200006871</c:v>
                </c:pt>
                <c:pt idx="9503">
                  <c:v>1.6711556483754944</c:v>
                </c:pt>
                <c:pt idx="9504">
                  <c:v>1.6701228260867673</c:v>
                </c:pt>
                <c:pt idx="9505">
                  <c:v>1.6690907525116296</c:v>
                </c:pt>
                <c:pt idx="9506">
                  <c:v>1.6680594270277844</c:v>
                </c:pt>
                <c:pt idx="9507">
                  <c:v>1.6670288490135161</c:v>
                </c:pt>
                <c:pt idx="9508">
                  <c:v>1.6659990178476916</c:v>
                </c:pt>
                <c:pt idx="9509">
                  <c:v>1.6649699329097665</c:v>
                </c:pt>
                <c:pt idx="9510">
                  <c:v>1.6639415935797612</c:v>
                </c:pt>
                <c:pt idx="9511">
                  <c:v>1.6629139992383013</c:v>
                </c:pt>
                <c:pt idx="9512">
                  <c:v>1.661887149266569</c:v>
                </c:pt>
                <c:pt idx="9513">
                  <c:v>1.6608610430463333</c:v>
                </c:pt>
                <c:pt idx="9514">
                  <c:v>1.6598356799599518</c:v>
                </c:pt>
                <c:pt idx="9515">
                  <c:v>1.6588110593903453</c:v>
                </c:pt>
                <c:pt idx="9516">
                  <c:v>1.6577871807210283</c:v>
                </c:pt>
                <c:pt idx="9517">
                  <c:v>1.6567640433360737</c:v>
                </c:pt>
                <c:pt idx="9518">
                  <c:v>1.655741646620146</c:v>
                </c:pt>
                <c:pt idx="9519">
                  <c:v>1.6547199899584881</c:v>
                </c:pt>
                <c:pt idx="9520">
                  <c:v>1.6536990727368919</c:v>
                </c:pt>
                <c:pt idx="9521">
                  <c:v>1.652678894341763</c:v>
                </c:pt>
                <c:pt idx="9522">
                  <c:v>1.65165945416004</c:v>
                </c:pt>
                <c:pt idx="9523">
                  <c:v>1.65064075157927</c:v>
                </c:pt>
                <c:pt idx="9524">
                  <c:v>1.6496227859875539</c:v>
                </c:pt>
                <c:pt idx="9525">
                  <c:v>1.6486055567735722</c:v>
                </c:pt>
                <c:pt idx="9526">
                  <c:v>1.6475890633265664</c:v>
                </c:pt>
                <c:pt idx="9527">
                  <c:v>1.6465733050363627</c:v>
                </c:pt>
                <c:pt idx="9528">
                  <c:v>1.645558281293352</c:v>
                </c:pt>
                <c:pt idx="9529">
                  <c:v>1.6445439914884898</c:v>
                </c:pt>
                <c:pt idx="9530">
                  <c:v>1.6435304350133089</c:v>
                </c:pt>
                <c:pt idx="9531">
                  <c:v>1.6425176112599069</c:v>
                </c:pt>
                <c:pt idx="9532">
                  <c:v>1.641505519620954</c:v>
                </c:pt>
                <c:pt idx="9533">
                  <c:v>1.6404941594896818</c:v>
                </c:pt>
                <c:pt idx="9534">
                  <c:v>1.639483530259888</c:v>
                </c:pt>
                <c:pt idx="9535">
                  <c:v>1.6384736313259449</c:v>
                </c:pt>
                <c:pt idx="9536">
                  <c:v>1.6374644620827798</c:v>
                </c:pt>
                <c:pt idx="9537">
                  <c:v>1.6364560219258986</c:v>
                </c:pt>
                <c:pt idx="9538">
                  <c:v>1.6354483102513542</c:v>
                </c:pt>
                <c:pt idx="9539">
                  <c:v>1.6344413264557811</c:v>
                </c:pt>
                <c:pt idx="9540">
                  <c:v>1.6334350699363642</c:v>
                </c:pt>
                <c:pt idx="9541">
                  <c:v>1.6324295400908573</c:v>
                </c:pt>
                <c:pt idx="9542">
                  <c:v>1.6314247363175758</c:v>
                </c:pt>
                <c:pt idx="9543">
                  <c:v>1.6304206580154015</c:v>
                </c:pt>
                <c:pt idx="9544">
                  <c:v>1.6294173045837645</c:v>
                </c:pt>
                <c:pt idx="9545">
                  <c:v>1.6284146754226656</c:v>
                </c:pt>
                <c:pt idx="9546">
                  <c:v>1.6274127699326641</c:v>
                </c:pt>
                <c:pt idx="9547">
                  <c:v>1.6264115875148737</c:v>
                </c:pt>
                <c:pt idx="9548">
                  <c:v>1.6254111275709731</c:v>
                </c:pt>
                <c:pt idx="9549">
                  <c:v>1.6244113895032015</c:v>
                </c:pt>
                <c:pt idx="9550">
                  <c:v>1.6234123727143395</c:v>
                </c:pt>
                <c:pt idx="9551">
                  <c:v>1.6224140766077382</c:v>
                </c:pt>
                <c:pt idx="9552">
                  <c:v>1.6214165005873087</c:v>
                </c:pt>
                <c:pt idx="9553">
                  <c:v>1.6204196440575085</c:v>
                </c:pt>
                <c:pt idx="9554">
                  <c:v>1.6194235064233533</c:v>
                </c:pt>
                <c:pt idx="9555">
                  <c:v>1.6184280870904142</c:v>
                </c:pt>
                <c:pt idx="9556">
                  <c:v>1.6174333854648131</c:v>
                </c:pt>
                <c:pt idx="9557">
                  <c:v>1.6164394009532361</c:v>
                </c:pt>
                <c:pt idx="9558">
                  <c:v>1.6154461329629042</c:v>
                </c:pt>
                <c:pt idx="9559">
                  <c:v>1.6144535809016125</c:v>
                </c:pt>
                <c:pt idx="9560">
                  <c:v>1.6134617441776851</c:v>
                </c:pt>
                <c:pt idx="9561">
                  <c:v>1.6124706222000145</c:v>
                </c:pt>
                <c:pt idx="9562">
                  <c:v>1.611480214378038</c:v>
                </c:pt>
                <c:pt idx="9563">
                  <c:v>1.6104905201217448</c:v>
                </c:pt>
                <c:pt idx="9564">
                  <c:v>1.609501538841666</c:v>
                </c:pt>
                <c:pt idx="9565">
                  <c:v>1.6085132699488931</c:v>
                </c:pt>
                <c:pt idx="9566">
                  <c:v>1.6075257128550569</c:v>
                </c:pt>
                <c:pt idx="9567">
                  <c:v>1.6065388669723413</c:v>
                </c:pt>
                <c:pt idx="9568">
                  <c:v>1.6055527317134743</c:v>
                </c:pt>
                <c:pt idx="9569">
                  <c:v>1.604567306491733</c:v>
                </c:pt>
                <c:pt idx="9570">
                  <c:v>1.6035825907209387</c:v>
                </c:pt>
                <c:pt idx="9571">
                  <c:v>1.6025985838154579</c:v>
                </c:pt>
                <c:pt idx="9572">
                  <c:v>1.6016152851902035</c:v>
                </c:pt>
                <c:pt idx="9573">
                  <c:v>1.6006326942606355</c:v>
                </c:pt>
                <c:pt idx="9574">
                  <c:v>1.5996508104427509</c:v>
                </c:pt>
                <c:pt idx="9575">
                  <c:v>1.5986696331530958</c:v>
                </c:pt>
                <c:pt idx="9576">
                  <c:v>1.5976891618087556</c:v>
                </c:pt>
                <c:pt idx="9577">
                  <c:v>1.5967093958273613</c:v>
                </c:pt>
                <c:pt idx="9578">
                  <c:v>1.5957303346270826</c:v>
                </c:pt>
                <c:pt idx="9579">
                  <c:v>1.5947519776266301</c:v>
                </c:pt>
                <c:pt idx="9580">
                  <c:v>1.593774324245256</c:v>
                </c:pt>
                <c:pt idx="9581">
                  <c:v>1.5927973739027561</c:v>
                </c:pt>
                <c:pt idx="9582">
                  <c:v>1.5918211260194564</c:v>
                </c:pt>
                <c:pt idx="9583">
                  <c:v>1.5908455800162324</c:v>
                </c:pt>
                <c:pt idx="9584">
                  <c:v>1.5898707353144845</c:v>
                </c:pt>
                <c:pt idx="9585">
                  <c:v>1.5888965913361699</c:v>
                </c:pt>
                <c:pt idx="9586">
                  <c:v>1.5879231475037618</c:v>
                </c:pt>
                <c:pt idx="9587">
                  <c:v>1.5869504032402837</c:v>
                </c:pt>
                <c:pt idx="9588">
                  <c:v>1.5859783579692948</c:v>
                </c:pt>
                <c:pt idx="9589">
                  <c:v>1.5850070111148815</c:v>
                </c:pt>
                <c:pt idx="9590">
                  <c:v>1.5840363621016731</c:v>
                </c:pt>
                <c:pt idx="9591">
                  <c:v>1.583066410354826</c:v>
                </c:pt>
                <c:pt idx="9592">
                  <c:v>1.58209715530004</c:v>
                </c:pt>
                <c:pt idx="9593">
                  <c:v>1.5811285963635371</c:v>
                </c:pt>
                <c:pt idx="9594">
                  <c:v>1.5801607329720866</c:v>
                </c:pt>
                <c:pt idx="9595">
                  <c:v>1.5791935645529711</c:v>
                </c:pt>
                <c:pt idx="9596">
                  <c:v>1.5782270905340239</c:v>
                </c:pt>
                <c:pt idx="9597">
                  <c:v>1.5772613103435928</c:v>
                </c:pt>
                <c:pt idx="9598">
                  <c:v>1.5762962234105695</c:v>
                </c:pt>
                <c:pt idx="9599">
                  <c:v>1.5753318291643628</c:v>
                </c:pt>
                <c:pt idx="9600">
                  <c:v>1.5743681270349239</c:v>
                </c:pt>
                <c:pt idx="9601">
                  <c:v>1.5734051164527221</c:v>
                </c:pt>
                <c:pt idx="9602">
                  <c:v>1.5724427968487631</c:v>
                </c:pt>
                <c:pt idx="9603">
                  <c:v>1.5714811676545748</c:v>
                </c:pt>
                <c:pt idx="9604">
                  <c:v>1.5705202283022175</c:v>
                </c:pt>
                <c:pt idx="9605">
                  <c:v>1.569559978224272</c:v>
                </c:pt>
                <c:pt idx="9606">
                  <c:v>1.5686004168538485</c:v>
                </c:pt>
                <c:pt idx="9607">
                  <c:v>1.5676415436245839</c:v>
                </c:pt>
                <c:pt idx="9608">
                  <c:v>1.5666833579706392</c:v>
                </c:pt>
                <c:pt idx="9609">
                  <c:v>1.5657258593267001</c:v>
                </c:pt>
                <c:pt idx="9610">
                  <c:v>1.5647690471279752</c:v>
                </c:pt>
                <c:pt idx="9611">
                  <c:v>1.5638129208101961</c:v>
                </c:pt>
                <c:pt idx="9612">
                  <c:v>1.5628574798096229</c:v>
                </c:pt>
                <c:pt idx="9613">
                  <c:v>1.5619027235630261</c:v>
                </c:pt>
                <c:pt idx="9614">
                  <c:v>1.5609486515077149</c:v>
                </c:pt>
                <c:pt idx="9615">
                  <c:v>1.5599952630814986</c:v>
                </c:pt>
                <c:pt idx="9616">
                  <c:v>1.5590425577227305</c:v>
                </c:pt>
                <c:pt idx="9617">
                  <c:v>1.5580905348702685</c:v>
                </c:pt>
                <c:pt idx="9618">
                  <c:v>1.5571391939634927</c:v>
                </c:pt>
                <c:pt idx="9619">
                  <c:v>1.5561885344423072</c:v>
                </c:pt>
                <c:pt idx="9620">
                  <c:v>1.5552385557471238</c:v>
                </c:pt>
                <c:pt idx="9621">
                  <c:v>1.5542892573188918</c:v>
                </c:pt>
                <c:pt idx="9622">
                  <c:v>1.5533406385990598</c:v>
                </c:pt>
                <c:pt idx="9623">
                  <c:v>1.5523926990295964</c:v>
                </c:pt>
                <c:pt idx="9624">
                  <c:v>1.5514454380529958</c:v>
                </c:pt>
                <c:pt idx="9625">
                  <c:v>1.5504988551122638</c:v>
                </c:pt>
                <c:pt idx="9626">
                  <c:v>1.5495529496509142</c:v>
                </c:pt>
                <c:pt idx="9627">
                  <c:v>1.5486077211129861</c:v>
                </c:pt>
                <c:pt idx="9628">
                  <c:v>1.5476631689430229</c:v>
                </c:pt>
                <c:pt idx="9629">
                  <c:v>1.5467192925860989</c:v>
                </c:pt>
                <c:pt idx="9630">
                  <c:v>1.5457760914877772</c:v>
                </c:pt>
                <c:pt idx="9631">
                  <c:v>1.5448335650941583</c:v>
                </c:pt>
                <c:pt idx="9632">
                  <c:v>1.5438917128518355</c:v>
                </c:pt>
                <c:pt idx="9633">
                  <c:v>1.5429505342079246</c:v>
                </c:pt>
                <c:pt idx="9634">
                  <c:v>1.5420100286100495</c:v>
                </c:pt>
                <c:pt idx="9635">
                  <c:v>1.5410701955063437</c:v>
                </c:pt>
                <c:pt idx="9636">
                  <c:v>1.5401310343454533</c:v>
                </c:pt>
                <c:pt idx="9637">
                  <c:v>1.5391925445765338</c:v>
                </c:pt>
                <c:pt idx="9638">
                  <c:v>1.538254725649246</c:v>
                </c:pt>
                <c:pt idx="9639">
                  <c:v>1.5373175770137657</c:v>
                </c:pt>
                <c:pt idx="9640">
                  <c:v>1.5363810981207677</c:v>
                </c:pt>
                <c:pt idx="9641">
                  <c:v>1.5354452884214478</c:v>
                </c:pt>
                <c:pt idx="9642">
                  <c:v>1.5345101473674942</c:v>
                </c:pt>
                <c:pt idx="9643">
                  <c:v>1.5335756744111084</c:v>
                </c:pt>
                <c:pt idx="9644">
                  <c:v>1.5326418690050019</c:v>
                </c:pt>
                <c:pt idx="9645">
                  <c:v>1.5317087306023796</c:v>
                </c:pt>
                <c:pt idx="9646">
                  <c:v>1.5307762586569678</c:v>
                </c:pt>
                <c:pt idx="9647">
                  <c:v>1.529844452622978</c:v>
                </c:pt>
                <c:pt idx="9648">
                  <c:v>1.5289133119551466</c:v>
                </c:pt>
                <c:pt idx="9649">
                  <c:v>1.5279828361086945</c:v>
                </c:pt>
                <c:pt idx="9650">
                  <c:v>1.5270530245393621</c:v>
                </c:pt>
                <c:pt idx="9651">
                  <c:v>1.526123876703372</c:v>
                </c:pt>
                <c:pt idx="9652">
                  <c:v>1.5251953920574681</c:v>
                </c:pt>
                <c:pt idx="9653">
                  <c:v>1.5242675700588881</c:v>
                </c:pt>
                <c:pt idx="9654">
                  <c:v>1.5233404101653674</c:v>
                </c:pt>
                <c:pt idx="9655">
                  <c:v>1.5224139118351401</c:v>
                </c:pt>
                <c:pt idx="9656">
                  <c:v>1.5214880745269521</c:v>
                </c:pt>
                <c:pt idx="9657">
                  <c:v>1.5205628977000378</c:v>
                </c:pt>
                <c:pt idx="9658">
                  <c:v>1.5196383808141316</c:v>
                </c:pt>
                <c:pt idx="9659">
                  <c:v>1.5187145233294712</c:v>
                </c:pt>
                <c:pt idx="9660">
                  <c:v>1.5177913247067829</c:v>
                </c:pt>
                <c:pt idx="9661">
                  <c:v>1.5168687844072999</c:v>
                </c:pt>
                <c:pt idx="9662">
                  <c:v>1.5159469018927481</c:v>
                </c:pt>
                <c:pt idx="9663">
                  <c:v>1.515025676625344</c:v>
                </c:pt>
                <c:pt idx="9664">
                  <c:v>1.5141051080678165</c:v>
                </c:pt>
                <c:pt idx="9665">
                  <c:v>1.5131851956833684</c:v>
                </c:pt>
                <c:pt idx="9666">
                  <c:v>1.5122659389357085</c:v>
                </c:pt>
                <c:pt idx="9667">
                  <c:v>1.5113473372890398</c:v>
                </c:pt>
                <c:pt idx="9668">
                  <c:v>1.5104293902080577</c:v>
                </c:pt>
                <c:pt idx="9669">
                  <c:v>1.5095120971579505</c:v>
                </c:pt>
                <c:pt idx="9670">
                  <c:v>1.5085954576043981</c:v>
                </c:pt>
                <c:pt idx="9671">
                  <c:v>1.507679471013573</c:v>
                </c:pt>
                <c:pt idx="9672">
                  <c:v>1.5067641368521438</c:v>
                </c:pt>
                <c:pt idx="9673">
                  <c:v>1.505849454587262</c:v>
                </c:pt>
                <c:pt idx="9674">
                  <c:v>1.5049354236865784</c:v>
                </c:pt>
                <c:pt idx="9675">
                  <c:v>1.5040220436182243</c:v>
                </c:pt>
                <c:pt idx="9676">
                  <c:v>1.5031093138508258</c:v>
                </c:pt>
                <c:pt idx="9677">
                  <c:v>1.5021972338534979</c:v>
                </c:pt>
                <c:pt idx="9678">
                  <c:v>1.50128580309585</c:v>
                </c:pt>
                <c:pt idx="9679">
                  <c:v>1.500375021047968</c:v>
                </c:pt>
                <c:pt idx="9680">
                  <c:v>1.499464887180435</c:v>
                </c:pt>
                <c:pt idx="9681">
                  <c:v>1.4985554009643141</c:v>
                </c:pt>
                <c:pt idx="9682">
                  <c:v>1.4976465618711625</c:v>
                </c:pt>
                <c:pt idx="9683">
                  <c:v>1.4967383693730161</c:v>
                </c:pt>
                <c:pt idx="9684">
                  <c:v>1.495830822942398</c:v>
                </c:pt>
                <c:pt idx="9685">
                  <c:v>1.4949239220523276</c:v>
                </c:pt>
                <c:pt idx="9686">
                  <c:v>1.4940176661762867</c:v>
                </c:pt>
                <c:pt idx="9687">
                  <c:v>1.4931120547882601</c:v>
                </c:pt>
                <c:pt idx="9688">
                  <c:v>1.492207087362712</c:v>
                </c:pt>
                <c:pt idx="9689">
                  <c:v>1.4913027633745815</c:v>
                </c:pt>
                <c:pt idx="9690">
                  <c:v>1.4903990822992992</c:v>
                </c:pt>
                <c:pt idx="9691">
                  <c:v>1.4894960436127798</c:v>
                </c:pt>
                <c:pt idx="9692">
                  <c:v>1.48859364679141</c:v>
                </c:pt>
                <c:pt idx="9693">
                  <c:v>1.4876918913120611</c:v>
                </c:pt>
                <c:pt idx="9694">
                  <c:v>1.4867907766520938</c:v>
                </c:pt>
                <c:pt idx="9695">
                  <c:v>1.4858903022893384</c:v>
                </c:pt>
                <c:pt idx="9696">
                  <c:v>1.4849904677021037</c:v>
                </c:pt>
                <c:pt idx="9697">
                  <c:v>1.484091272369189</c:v>
                </c:pt>
                <c:pt idx="9698">
                  <c:v>1.4831927157698652</c:v>
                </c:pt>
                <c:pt idx="9699">
                  <c:v>1.4822947973838749</c:v>
                </c:pt>
                <c:pt idx="9700">
                  <c:v>1.4813975166914524</c:v>
                </c:pt>
                <c:pt idx="9701">
                  <c:v>1.4805008731733</c:v>
                </c:pt>
                <c:pt idx="9702">
                  <c:v>1.4796048663105974</c:v>
                </c:pt>
                <c:pt idx="9703">
                  <c:v>1.4787094955850038</c:v>
                </c:pt>
                <c:pt idx="9704">
                  <c:v>1.4778147604786458</c:v>
                </c:pt>
                <c:pt idx="9705">
                  <c:v>1.4769206604741434</c:v>
                </c:pt>
                <c:pt idx="9706">
                  <c:v>1.4760271950545718</c:v>
                </c:pt>
                <c:pt idx="9707">
                  <c:v>1.4751343637034904</c:v>
                </c:pt>
                <c:pt idx="9708">
                  <c:v>1.4742421659049321</c:v>
                </c:pt>
                <c:pt idx="9709">
                  <c:v>1.4733506011433977</c:v>
                </c:pt>
                <c:pt idx="9710">
                  <c:v>1.4724596689038703</c:v>
                </c:pt>
                <c:pt idx="9711">
                  <c:v>1.4715693686717919</c:v>
                </c:pt>
                <c:pt idx="9712">
                  <c:v>1.4706796999330924</c:v>
                </c:pt>
                <c:pt idx="9713">
                  <c:v>1.4697906621741639</c:v>
                </c:pt>
                <c:pt idx="9714">
                  <c:v>1.468902254881868</c:v>
                </c:pt>
                <c:pt idx="9715">
                  <c:v>1.4680144775435393</c:v>
                </c:pt>
                <c:pt idx="9716">
                  <c:v>1.4671273296469851</c:v>
                </c:pt>
                <c:pt idx="9717">
                  <c:v>1.4662408106804758</c:v>
                </c:pt>
                <c:pt idx="9718">
                  <c:v>1.4653549201327589</c:v>
                </c:pt>
                <c:pt idx="9719">
                  <c:v>1.4644696574930423</c:v>
                </c:pt>
                <c:pt idx="9720">
                  <c:v>1.4635850222510081</c:v>
                </c:pt>
                <c:pt idx="9721">
                  <c:v>1.4627010138967991</c:v>
                </c:pt>
                <c:pt idx="9722">
                  <c:v>1.4618176319210381</c:v>
                </c:pt>
                <c:pt idx="9723">
                  <c:v>1.4609348758147958</c:v>
                </c:pt>
                <c:pt idx="9724">
                  <c:v>1.4600527450696279</c:v>
                </c:pt>
                <c:pt idx="9725">
                  <c:v>1.4591712391775458</c:v>
                </c:pt>
                <c:pt idx="9726">
                  <c:v>1.4582903576310218</c:v>
                </c:pt>
                <c:pt idx="9727">
                  <c:v>1.457410099923008</c:v>
                </c:pt>
                <c:pt idx="9728">
                  <c:v>1.4565304655469011</c:v>
                </c:pt>
                <c:pt idx="9729">
                  <c:v>1.4556514539965832</c:v>
                </c:pt>
                <c:pt idx="9730">
                  <c:v>1.4547730647663801</c:v>
                </c:pt>
                <c:pt idx="9731">
                  <c:v>1.453895297351091</c:v>
                </c:pt>
                <c:pt idx="9732">
                  <c:v>1.4530181512459779</c:v>
                </c:pt>
                <c:pt idx="9733">
                  <c:v>1.4521416259467594</c:v>
                </c:pt>
                <c:pt idx="9734">
                  <c:v>1.4512657209496138</c:v>
                </c:pt>
                <c:pt idx="9735">
                  <c:v>1.4503904357511939</c:v>
                </c:pt>
                <c:pt idx="9736">
                  <c:v>1.4495157698485983</c:v>
                </c:pt>
                <c:pt idx="9737">
                  <c:v>1.4486417227393924</c:v>
                </c:pt>
                <c:pt idx="9738">
                  <c:v>1.4477682939215988</c:v>
                </c:pt>
                <c:pt idx="9739">
                  <c:v>1.4468954828937044</c:v>
                </c:pt>
                <c:pt idx="9740">
                  <c:v>1.4460232891546452</c:v>
                </c:pt>
                <c:pt idx="9741">
                  <c:v>1.4451517122038227</c:v>
                </c:pt>
                <c:pt idx="9742">
                  <c:v>1.444280751541098</c:v>
                </c:pt>
                <c:pt idx="9743">
                  <c:v>1.4434104066667801</c:v>
                </c:pt>
                <c:pt idx="9744">
                  <c:v>1.4425406770816414</c:v>
                </c:pt>
                <c:pt idx="9745">
                  <c:v>1.4416715622869114</c:v>
                </c:pt>
                <c:pt idx="9746">
                  <c:v>1.4408030617842702</c:v>
                </c:pt>
                <c:pt idx="9747">
                  <c:v>1.4399351750758578</c:v>
                </c:pt>
                <c:pt idx="9748">
                  <c:v>1.4390679016642702</c:v>
                </c:pt>
                <c:pt idx="9749">
                  <c:v>1.438201241052552</c:v>
                </c:pt>
                <c:pt idx="9750">
                  <c:v>1.4373351927442075</c:v>
                </c:pt>
                <c:pt idx="9751">
                  <c:v>1.4364697562431932</c:v>
                </c:pt>
                <c:pt idx="9752">
                  <c:v>1.4356049310539132</c:v>
                </c:pt>
                <c:pt idx="9753">
                  <c:v>1.4347407166812349</c:v>
                </c:pt>
                <c:pt idx="9754">
                  <c:v>1.4338771126304624</c:v>
                </c:pt>
                <c:pt idx="9755">
                  <c:v>1.4330141184073726</c:v>
                </c:pt>
                <c:pt idx="9756">
                  <c:v>1.4321517335181708</c:v>
                </c:pt>
                <c:pt idx="9757">
                  <c:v>1.4312899574695306</c:v>
                </c:pt>
                <c:pt idx="9758">
                  <c:v>1.4304287897685659</c:v>
                </c:pt>
                <c:pt idx="9759">
                  <c:v>1.429568229922846</c:v>
                </c:pt>
                <c:pt idx="9760">
                  <c:v>1.4287082774403848</c:v>
                </c:pt>
                <c:pt idx="9761">
                  <c:v>1.4278489318296492</c:v>
                </c:pt>
                <c:pt idx="9762">
                  <c:v>1.426990192599557</c:v>
                </c:pt>
                <c:pt idx="9763">
                  <c:v>1.4261320592594613</c:v>
                </c:pt>
                <c:pt idx="9764">
                  <c:v>1.4252745313191755</c:v>
                </c:pt>
                <c:pt idx="9765">
                  <c:v>1.4244176082889575</c:v>
                </c:pt>
                <c:pt idx="9766">
                  <c:v>1.4235612896795109</c:v>
                </c:pt>
                <c:pt idx="9767">
                  <c:v>1.4227055750019817</c:v>
                </c:pt>
                <c:pt idx="9768">
                  <c:v>1.4218504637679668</c:v>
                </c:pt>
                <c:pt idx="9769">
                  <c:v>1.4209959554895075</c:v>
                </c:pt>
                <c:pt idx="9770">
                  <c:v>1.4201420496790889</c:v>
                </c:pt>
                <c:pt idx="9771">
                  <c:v>1.4192887458496388</c:v>
                </c:pt>
                <c:pt idx="9772">
                  <c:v>1.4184360435145358</c:v>
                </c:pt>
                <c:pt idx="9773">
                  <c:v>1.4175839421875867</c:v>
                </c:pt>
                <c:pt idx="9774">
                  <c:v>1.416732441383058</c:v>
                </c:pt>
                <c:pt idx="9775">
                  <c:v>1.4158815406156537</c:v>
                </c:pt>
                <c:pt idx="9776">
                  <c:v>1.4150312394005196</c:v>
                </c:pt>
                <c:pt idx="9777">
                  <c:v>1.414181537253238</c:v>
                </c:pt>
                <c:pt idx="9778">
                  <c:v>1.4133324336898352</c:v>
                </c:pt>
                <c:pt idx="9779">
                  <c:v>1.4124839282267874</c:v>
                </c:pt>
                <c:pt idx="9780">
                  <c:v>1.411636020380997</c:v>
                </c:pt>
                <c:pt idx="9781">
                  <c:v>1.4107887096698124</c:v>
                </c:pt>
                <c:pt idx="9782">
                  <c:v>1.4099419956110244</c:v>
                </c:pt>
                <c:pt idx="9783">
                  <c:v>1.4090958777228639</c:v>
                </c:pt>
                <c:pt idx="9784">
                  <c:v>1.4082503555239918</c:v>
                </c:pt>
                <c:pt idx="9785">
                  <c:v>1.407405428533512</c:v>
                </c:pt>
                <c:pt idx="9786">
                  <c:v>1.4065610962709634</c:v>
                </c:pt>
                <c:pt idx="9787">
                  <c:v>1.405717358256336</c:v>
                </c:pt>
                <c:pt idx="9788">
                  <c:v>1.4048742140100341</c:v>
                </c:pt>
                <c:pt idx="9789">
                  <c:v>1.4040316630529139</c:v>
                </c:pt>
                <c:pt idx="9790">
                  <c:v>1.4031897049062643</c:v>
                </c:pt>
                <c:pt idx="9791">
                  <c:v>1.4023483390918101</c:v>
                </c:pt>
                <c:pt idx="9792">
                  <c:v>1.4015075651317042</c:v>
                </c:pt>
                <c:pt idx="9793">
                  <c:v>1.4006673825485418</c:v>
                </c:pt>
                <c:pt idx="9794">
                  <c:v>1.3998277908653534</c:v>
                </c:pt>
                <c:pt idx="9795">
                  <c:v>1.3989887896055955</c:v>
                </c:pt>
                <c:pt idx="9796">
                  <c:v>1.3981503782931661</c:v>
                </c:pt>
                <c:pt idx="9797">
                  <c:v>1.3973125564523883</c:v>
                </c:pt>
                <c:pt idx="9798">
                  <c:v>1.396475323608025</c:v>
                </c:pt>
                <c:pt idx="9799">
                  <c:v>1.3956386792852653</c:v>
                </c:pt>
                <c:pt idx="9800">
                  <c:v>1.3948026230097341</c:v>
                </c:pt>
                <c:pt idx="9801">
                  <c:v>1.3939671543074852</c:v>
                </c:pt>
                <c:pt idx="9802">
                  <c:v>1.3931322727049977</c:v>
                </c:pt>
                <c:pt idx="9803">
                  <c:v>1.3922979777291951</c:v>
                </c:pt>
                <c:pt idx="9804">
                  <c:v>1.3914642689074153</c:v>
                </c:pt>
                <c:pt idx="9805">
                  <c:v>1.3906311457674339</c:v>
                </c:pt>
                <c:pt idx="9806">
                  <c:v>1.3897986078374556</c:v>
                </c:pt>
                <c:pt idx="9807">
                  <c:v>1.3889666546461119</c:v>
                </c:pt>
                <c:pt idx="9808">
                  <c:v>1.3881352857224598</c:v>
                </c:pt>
                <c:pt idx="9809">
                  <c:v>1.3873045005959872</c:v>
                </c:pt>
                <c:pt idx="9810">
                  <c:v>1.3864742987966092</c:v>
                </c:pt>
                <c:pt idx="9811">
                  <c:v>1.3856446798546658</c:v>
                </c:pt>
                <c:pt idx="9812">
                  <c:v>1.3848156433009244</c:v>
                </c:pt>
                <c:pt idx="9813">
                  <c:v>1.3839871886665827</c:v>
                </c:pt>
                <c:pt idx="9814">
                  <c:v>1.3831593154832469</c:v>
                </c:pt>
                <c:pt idx="9815">
                  <c:v>1.3823320232829741</c:v>
                </c:pt>
                <c:pt idx="9816">
                  <c:v>1.3815053115982225</c:v>
                </c:pt>
                <c:pt idx="9817">
                  <c:v>1.3806791799618927</c:v>
                </c:pt>
                <c:pt idx="9818">
                  <c:v>1.3798536279072953</c:v>
                </c:pt>
                <c:pt idx="9819">
                  <c:v>1.3790286549681672</c:v>
                </c:pt>
                <c:pt idx="9820">
                  <c:v>1.3782042606786797</c:v>
                </c:pt>
                <c:pt idx="9821">
                  <c:v>1.3773804445734121</c:v>
                </c:pt>
                <c:pt idx="9822">
                  <c:v>1.3765572061873719</c:v>
                </c:pt>
                <c:pt idx="9823">
                  <c:v>1.3757345450559828</c:v>
                </c:pt>
                <c:pt idx="9824">
                  <c:v>1.3749124607151051</c:v>
                </c:pt>
                <c:pt idx="9825">
                  <c:v>1.3740909527010017</c:v>
                </c:pt>
                <c:pt idx="9826">
                  <c:v>1.3732700205503623</c:v>
                </c:pt>
                <c:pt idx="9827">
                  <c:v>1.3724496638003001</c:v>
                </c:pt>
                <c:pt idx="9828">
                  <c:v>1.3716298819883472</c:v>
                </c:pt>
                <c:pt idx="9829">
                  <c:v>1.3708106746524467</c:v>
                </c:pt>
                <c:pt idx="9830">
                  <c:v>1.3699920413309719</c:v>
                </c:pt>
                <c:pt idx="9831">
                  <c:v>1.3691739815627089</c:v>
                </c:pt>
                <c:pt idx="9832">
                  <c:v>1.3683564948868578</c:v>
                </c:pt>
                <c:pt idx="9833">
                  <c:v>1.3675395808430373</c:v>
                </c:pt>
                <c:pt idx="9834">
                  <c:v>1.3667232389712931</c:v>
                </c:pt>
                <c:pt idx="9835">
                  <c:v>1.365907468812076</c:v>
                </c:pt>
                <c:pt idx="9836">
                  <c:v>1.3650922699062595</c:v>
                </c:pt>
                <c:pt idx="9837">
                  <c:v>1.3642776417951221</c:v>
                </c:pt>
                <c:pt idx="9838">
                  <c:v>1.3634635840203733</c:v>
                </c:pt>
                <c:pt idx="9839">
                  <c:v>1.3626500961241299</c:v>
                </c:pt>
                <c:pt idx="9840">
                  <c:v>1.3618371776489195</c:v>
                </c:pt>
                <c:pt idx="9841">
                  <c:v>1.3610248281376858</c:v>
                </c:pt>
                <c:pt idx="9842">
                  <c:v>1.3602130471337921</c:v>
                </c:pt>
                <c:pt idx="9843">
                  <c:v>1.3594018341810081</c:v>
                </c:pt>
                <c:pt idx="9844">
                  <c:v>1.3585911888235163</c:v>
                </c:pt>
                <c:pt idx="9845">
                  <c:v>1.357781110605915</c:v>
                </c:pt>
                <c:pt idx="9846">
                  <c:v>1.3569715990732141</c:v>
                </c:pt>
                <c:pt idx="9847">
                  <c:v>1.3561626537708344</c:v>
                </c:pt>
                <c:pt idx="9848">
                  <c:v>1.3553542742446059</c:v>
                </c:pt>
                <c:pt idx="9849">
                  <c:v>1.3545464600407753</c:v>
                </c:pt>
                <c:pt idx="9850">
                  <c:v>1.3537392107059816</c:v>
                </c:pt>
                <c:pt idx="9851">
                  <c:v>1.3529325257873064</c:v>
                </c:pt>
                <c:pt idx="9852">
                  <c:v>1.3521264048322135</c:v>
                </c:pt>
                <c:pt idx="9853">
                  <c:v>1.3513208473885738</c:v>
                </c:pt>
                <c:pt idx="9854">
                  <c:v>1.3505158530046915</c:v>
                </c:pt>
                <c:pt idx="9855">
                  <c:v>1.3497114212292547</c:v>
                </c:pt>
                <c:pt idx="9856">
                  <c:v>1.3489075516113784</c:v>
                </c:pt>
                <c:pt idx="9857">
                  <c:v>1.3481042437005626</c:v>
                </c:pt>
                <c:pt idx="9858">
                  <c:v>1.3473014970467398</c:v>
                </c:pt>
                <c:pt idx="9859">
                  <c:v>1.346499311200231</c:v>
                </c:pt>
                <c:pt idx="9860">
                  <c:v>1.3456976857117673</c:v>
                </c:pt>
                <c:pt idx="9861">
                  <c:v>1.3448966201324899</c:v>
                </c:pt>
                <c:pt idx="9862">
                  <c:v>1.3440961140139425</c:v>
                </c:pt>
                <c:pt idx="9863">
                  <c:v>1.3432961669080761</c:v>
                </c:pt>
                <c:pt idx="9864">
                  <c:v>1.3424967783672404</c:v>
                </c:pt>
                <c:pt idx="9865">
                  <c:v>1.3416979479441904</c:v>
                </c:pt>
                <c:pt idx="9866">
                  <c:v>1.3408996751920932</c:v>
                </c:pt>
                <c:pt idx="9867">
                  <c:v>1.3401019596645121</c:v>
                </c:pt>
                <c:pt idx="9868">
                  <c:v>1.339304800915412</c:v>
                </c:pt>
                <c:pt idx="9869">
                  <c:v>1.3385081984991678</c:v>
                </c:pt>
                <c:pt idx="9870">
                  <c:v>1.3377121519705515</c:v>
                </c:pt>
                <c:pt idx="9871">
                  <c:v>1.3369166608847287</c:v>
                </c:pt>
                <c:pt idx="9872">
                  <c:v>1.3361217247972816</c:v>
                </c:pt>
                <c:pt idx="9873">
                  <c:v>1.3353273432641828</c:v>
                </c:pt>
                <c:pt idx="9874">
                  <c:v>1.3345335158418175</c:v>
                </c:pt>
                <c:pt idx="9875">
                  <c:v>1.333740242086948</c:v>
                </c:pt>
                <c:pt idx="9876">
                  <c:v>1.3329475215567637</c:v>
                </c:pt>
                <c:pt idx="9877">
                  <c:v>1.3321553538088329</c:v>
                </c:pt>
                <c:pt idx="9878">
                  <c:v>1.3313637384011336</c:v>
                </c:pt>
                <c:pt idx="9879">
                  <c:v>1.3305726748920375</c:v>
                </c:pt>
                <c:pt idx="9880">
                  <c:v>1.3297821628403181</c:v>
                </c:pt>
                <c:pt idx="9881">
                  <c:v>1.3289922018051417</c:v>
                </c:pt>
                <c:pt idx="9882">
                  <c:v>1.3282027913460739</c:v>
                </c:pt>
                <c:pt idx="9883">
                  <c:v>1.3274139310230801</c:v>
                </c:pt>
                <c:pt idx="9884">
                  <c:v>1.3266256203965201</c:v>
                </c:pt>
                <c:pt idx="9885">
                  <c:v>1.3258378590271458</c:v>
                </c:pt>
                <c:pt idx="9886">
                  <c:v>1.3250506464761145</c:v>
                </c:pt>
                <c:pt idx="9887">
                  <c:v>1.3242639823049698</c:v>
                </c:pt>
                <c:pt idx="9888">
                  <c:v>1.3234778660756517</c:v>
                </c:pt>
                <c:pt idx="9889">
                  <c:v>1.3226922973504982</c:v>
                </c:pt>
                <c:pt idx="9890">
                  <c:v>1.3219072756922439</c:v>
                </c:pt>
                <c:pt idx="9891">
                  <c:v>1.3211228006640039</c:v>
                </c:pt>
                <c:pt idx="9892">
                  <c:v>1.3203388718293041</c:v>
                </c:pt>
                <c:pt idx="9893">
                  <c:v>1.3195554887520464</c:v>
                </c:pt>
                <c:pt idx="9894">
                  <c:v>1.3187726509965418</c:v>
                </c:pt>
                <c:pt idx="9895">
                  <c:v>1.3179903581274801</c:v>
                </c:pt>
                <c:pt idx="9896">
                  <c:v>1.3172086097099518</c:v>
                </c:pt>
                <c:pt idx="9897">
                  <c:v>1.3164274053094318</c:v>
                </c:pt>
                <c:pt idx="9898">
                  <c:v>1.3156467444917941</c:v>
                </c:pt>
                <c:pt idx="9899">
                  <c:v>1.3148666268232887</c:v>
                </c:pt>
                <c:pt idx="9900">
                  <c:v>1.3140870518705801</c:v>
                </c:pt>
                <c:pt idx="9901">
                  <c:v>1.3133080192006938</c:v>
                </c:pt>
                <c:pt idx="9902">
                  <c:v>1.3125295283810647</c:v>
                </c:pt>
                <c:pt idx="9903">
                  <c:v>1.3117515789795142</c:v>
                </c:pt>
                <c:pt idx="9904">
                  <c:v>1.3109741705642439</c:v>
                </c:pt>
                <c:pt idx="9905">
                  <c:v>1.310197302703854</c:v>
                </c:pt>
                <c:pt idx="9906">
                  <c:v>1.3094209749673211</c:v>
                </c:pt>
                <c:pt idx="9907">
                  <c:v>1.3086451869240223</c:v>
                </c:pt>
                <c:pt idx="9908">
                  <c:v>1.3078699381437142</c:v>
                </c:pt>
                <c:pt idx="9909">
                  <c:v>1.3070952281965333</c:v>
                </c:pt>
                <c:pt idx="9910">
                  <c:v>1.3063210566530168</c:v>
                </c:pt>
                <c:pt idx="9911">
                  <c:v>1.3055474230840822</c:v>
                </c:pt>
                <c:pt idx="9912">
                  <c:v>1.3047743270610286</c:v>
                </c:pt>
                <c:pt idx="9913">
                  <c:v>1.304001768155544</c:v>
                </c:pt>
                <c:pt idx="9914">
                  <c:v>1.3032297459397</c:v>
                </c:pt>
                <c:pt idx="9915">
                  <c:v>1.3024582599859527</c:v>
                </c:pt>
                <c:pt idx="9916">
                  <c:v>1.3016873098671393</c:v>
                </c:pt>
                <c:pt idx="9917">
                  <c:v>1.3009168951564898</c:v>
                </c:pt>
                <c:pt idx="9918">
                  <c:v>1.3001470154276087</c:v>
                </c:pt>
                <c:pt idx="9919">
                  <c:v>1.2993776702544872</c:v>
                </c:pt>
                <c:pt idx="9920">
                  <c:v>1.2986088592114955</c:v>
                </c:pt>
                <c:pt idx="9921">
                  <c:v>1.2978405818733889</c:v>
                </c:pt>
                <c:pt idx="9922">
                  <c:v>1.2970728378153</c:v>
                </c:pt>
                <c:pt idx="9923">
                  <c:v>1.2963056266127553</c:v>
                </c:pt>
                <c:pt idx="9924">
                  <c:v>1.2955389478416437</c:v>
                </c:pt>
                <c:pt idx="9925">
                  <c:v>1.2947728010782535</c:v>
                </c:pt>
                <c:pt idx="9926">
                  <c:v>1.2940071858992339</c:v>
                </c:pt>
                <c:pt idx="9927">
                  <c:v>1.2932421018816307</c:v>
                </c:pt>
                <c:pt idx="9928">
                  <c:v>1.2924775486028599</c:v>
                </c:pt>
                <c:pt idx="9929">
                  <c:v>1.2917135256407188</c:v>
                </c:pt>
                <c:pt idx="9930">
                  <c:v>1.290950032573386</c:v>
                </c:pt>
                <c:pt idx="9931">
                  <c:v>1.2901870689794133</c:v>
                </c:pt>
                <c:pt idx="9932">
                  <c:v>1.2894246344377334</c:v>
                </c:pt>
                <c:pt idx="9933">
                  <c:v>1.2886627285276586</c:v>
                </c:pt>
                <c:pt idx="9934">
                  <c:v>1.2879013508288728</c:v>
                </c:pt>
                <c:pt idx="9935">
                  <c:v>1.2871405009214421</c:v>
                </c:pt>
                <c:pt idx="9936">
                  <c:v>1.2863801783858049</c:v>
                </c:pt>
                <c:pt idx="9937">
                  <c:v>1.285620382802779</c:v>
                </c:pt>
                <c:pt idx="9938">
                  <c:v>1.2848611137535575</c:v>
                </c:pt>
                <c:pt idx="9939">
                  <c:v>1.2841023708197059</c:v>
                </c:pt>
                <c:pt idx="9940">
                  <c:v>1.2833441535831618</c:v>
                </c:pt>
                <c:pt idx="9941">
                  <c:v>1.2825864616262495</c:v>
                </c:pt>
                <c:pt idx="9942">
                  <c:v>1.2818292945316547</c:v>
                </c:pt>
                <c:pt idx="9943">
                  <c:v>1.2810726518824418</c:v>
                </c:pt>
                <c:pt idx="9944">
                  <c:v>1.2803165332620581</c:v>
                </c:pt>
                <c:pt idx="9945">
                  <c:v>1.279560938254301</c:v>
                </c:pt>
                <c:pt idx="9946">
                  <c:v>1.2788058664433641</c:v>
                </c:pt>
                <c:pt idx="9947">
                  <c:v>1.2780513174137955</c:v>
                </c:pt>
                <c:pt idx="9948">
                  <c:v>1.2772972907505278</c:v>
                </c:pt>
                <c:pt idx="9949">
                  <c:v>1.2765437860388593</c:v>
                </c:pt>
                <c:pt idx="9950">
                  <c:v>1.2757908028644616</c:v>
                </c:pt>
                <c:pt idx="9951">
                  <c:v>1.2750383408133799</c:v>
                </c:pt>
                <c:pt idx="9952">
                  <c:v>1.2742863994720188</c:v>
                </c:pt>
                <c:pt idx="9953">
                  <c:v>1.2735349784271615</c:v>
                </c:pt>
                <c:pt idx="9954">
                  <c:v>1.2727840772659622</c:v>
                </c:pt>
                <c:pt idx="9955">
                  <c:v>1.272033695575943</c:v>
                </c:pt>
                <c:pt idx="9956">
                  <c:v>1.2712838329449918</c:v>
                </c:pt>
                <c:pt idx="9957">
                  <c:v>1.2705344889613654</c:v>
                </c:pt>
                <c:pt idx="9958">
                  <c:v>1.2697856632136959</c:v>
                </c:pt>
                <c:pt idx="9959">
                  <c:v>1.2690373552909717</c:v>
                </c:pt>
                <c:pt idx="9960">
                  <c:v>1.2682895647825647</c:v>
                </c:pt>
                <c:pt idx="9961">
                  <c:v>1.26754229127819</c:v>
                </c:pt>
                <c:pt idx="9962">
                  <c:v>1.2667955343679571</c:v>
                </c:pt>
                <c:pt idx="9963">
                  <c:v>1.2660492936423198</c:v>
                </c:pt>
                <c:pt idx="9964">
                  <c:v>1.2653035686921095</c:v>
                </c:pt>
                <c:pt idx="9965">
                  <c:v>1.2645583591085221</c:v>
                </c:pt>
                <c:pt idx="9966">
                  <c:v>1.2638136644831157</c:v>
                </c:pt>
                <c:pt idx="9967">
                  <c:v>1.2630694844078172</c:v>
                </c:pt>
                <c:pt idx="9968">
                  <c:v>1.2623258184749098</c:v>
                </c:pt>
                <c:pt idx="9969">
                  <c:v>1.2615826662770508</c:v>
                </c:pt>
                <c:pt idx="9970">
                  <c:v>1.2608400274072586</c:v>
                </c:pt>
                <c:pt idx="9971">
                  <c:v>1.2600979014589135</c:v>
                </c:pt>
                <c:pt idx="9972">
                  <c:v>1.2593562880257558</c:v>
                </c:pt>
                <c:pt idx="9973">
                  <c:v>1.2586151867018998</c:v>
                </c:pt>
                <c:pt idx="9974">
                  <c:v>1.257874597081803</c:v>
                </c:pt>
                <c:pt idx="9975">
                  <c:v>1.2571345187603078</c:v>
                </c:pt>
                <c:pt idx="9976">
                  <c:v>1.256394951332598</c:v>
                </c:pt>
                <c:pt idx="9977">
                  <c:v>1.2556558943942395</c:v>
                </c:pt>
                <c:pt idx="9978">
                  <c:v>1.2549173475411333</c:v>
                </c:pt>
                <c:pt idx="9979">
                  <c:v>1.2541793103695642</c:v>
                </c:pt>
                <c:pt idx="9980">
                  <c:v>1.253441782476169</c:v>
                </c:pt>
                <c:pt idx="9981">
                  <c:v>1.2527047634579396</c:v>
                </c:pt>
                <c:pt idx="9982">
                  <c:v>1.2519682529122313</c:v>
                </c:pt>
                <c:pt idx="9983">
                  <c:v>1.2512322504367628</c:v>
                </c:pt>
                <c:pt idx="9984">
                  <c:v>1.2504967556296045</c:v>
                </c:pt>
                <c:pt idx="9985">
                  <c:v>1.2497617680891877</c:v>
                </c:pt>
                <c:pt idx="9986">
                  <c:v>1.2490272874143056</c:v>
                </c:pt>
                <c:pt idx="9987">
                  <c:v>1.2482933132041063</c:v>
                </c:pt>
                <c:pt idx="9988">
                  <c:v>1.2475598450580903</c:v>
                </c:pt>
                <c:pt idx="9989">
                  <c:v>1.2468268825761273</c:v>
                </c:pt>
                <c:pt idx="9990">
                  <c:v>1.2460944253584312</c:v>
                </c:pt>
                <c:pt idx="9991">
                  <c:v>1.2453624730055779</c:v>
                </c:pt>
                <c:pt idx="9992">
                  <c:v>1.2446310251185013</c:v>
                </c:pt>
                <c:pt idx="9993">
                  <c:v>1.2439000812984846</c:v>
                </c:pt>
                <c:pt idx="9994">
                  <c:v>1.2431696411471742</c:v>
                </c:pt>
                <c:pt idx="9995">
                  <c:v>1.24243970426657</c:v>
                </c:pt>
                <c:pt idx="9996">
                  <c:v>1.2417102702590164</c:v>
                </c:pt>
                <c:pt idx="9997">
                  <c:v>1.240981338727225</c:v>
                </c:pt>
                <c:pt idx="9998">
                  <c:v>1.2402529092742525</c:v>
                </c:pt>
                <c:pt idx="9999">
                  <c:v>1.2395249815035159</c:v>
                </c:pt>
                <c:pt idx="10000">
                  <c:v>1.23879755501878</c:v>
                </c:pt>
                <c:pt idx="10001">
                  <c:v>1.2380706294241648</c:v>
                </c:pt>
                <c:pt idx="10002">
                  <c:v>1.2373442043241445</c:v>
                </c:pt>
                <c:pt idx="10003">
                  <c:v>1.2366182793235401</c:v>
                </c:pt>
                <c:pt idx="10004">
                  <c:v>1.2358928540275298</c:v>
                </c:pt>
                <c:pt idx="10005">
                  <c:v>1.2351679280416421</c:v>
                </c:pt>
                <c:pt idx="10006">
                  <c:v>1.2344435009717534</c:v>
                </c:pt>
                <c:pt idx="10007">
                  <c:v>1.2337195724240908</c:v>
                </c:pt>
                <c:pt idx="10008">
                  <c:v>1.2329961420052402</c:v>
                </c:pt>
                <c:pt idx="10009">
                  <c:v>1.2322732093221278</c:v>
                </c:pt>
                <c:pt idx="10010">
                  <c:v>1.2315507739820359</c:v>
                </c:pt>
                <c:pt idx="10011">
                  <c:v>1.2308288355925898</c:v>
                </c:pt>
                <c:pt idx="10012">
                  <c:v>1.2301073937617699</c:v>
                </c:pt>
                <c:pt idx="10013">
                  <c:v>1.2293864480978987</c:v>
                </c:pt>
                <c:pt idx="10014">
                  <c:v>1.2286659982096559</c:v>
                </c:pt>
                <c:pt idx="10015">
                  <c:v>1.2279460437060639</c:v>
                </c:pt>
                <c:pt idx="10016">
                  <c:v>1.2272265841964918</c:v>
                </c:pt>
                <c:pt idx="10017">
                  <c:v>1.2265076192906568</c:v>
                </c:pt>
                <c:pt idx="10018">
                  <c:v>1.2257891485986272</c:v>
                </c:pt>
                <c:pt idx="10019">
                  <c:v>1.2250711717308087</c:v>
                </c:pt>
                <c:pt idx="10020">
                  <c:v>1.2243536882979658</c:v>
                </c:pt>
                <c:pt idx="10021">
                  <c:v>1.2236366979111917</c:v>
                </c:pt>
                <c:pt idx="10022">
                  <c:v>1.2229202001819472</c:v>
                </c:pt>
                <c:pt idx="10023">
                  <c:v>1.2222041947220224</c:v>
                </c:pt>
                <c:pt idx="10024">
                  <c:v>1.2214886811435555</c:v>
                </c:pt>
                <c:pt idx="10025">
                  <c:v>1.2207736590590266</c:v>
                </c:pt>
                <c:pt idx="10026">
                  <c:v>1.2200591280812705</c:v>
                </c:pt>
                <c:pt idx="10027">
                  <c:v>1.2193450878234544</c:v>
                </c:pt>
                <c:pt idx="10028">
                  <c:v>1.218631537899094</c:v>
                </c:pt>
                <c:pt idx="10029">
                  <c:v>1.2179184779220538</c:v>
                </c:pt>
                <c:pt idx="10030">
                  <c:v>1.2172059075065285</c:v>
                </c:pt>
                <c:pt idx="10031">
                  <c:v>1.2164938262670668</c:v>
                </c:pt>
                <c:pt idx="10032">
                  <c:v>1.215782233818552</c:v>
                </c:pt>
                <c:pt idx="10033">
                  <c:v>1.2150711297762091</c:v>
                </c:pt>
                <c:pt idx="10034">
                  <c:v>1.2143605137556124</c:v>
                </c:pt>
                <c:pt idx="10035">
                  <c:v>1.213650385372673</c:v>
                </c:pt>
                <c:pt idx="10036">
                  <c:v>1.2129407442436386</c:v>
                </c:pt>
                <c:pt idx="10037">
                  <c:v>1.2122315899851017</c:v>
                </c:pt>
                <c:pt idx="10038">
                  <c:v>1.2115229222139998</c:v>
                </c:pt>
                <c:pt idx="10039">
                  <c:v>1.2108147405475989</c:v>
                </c:pt>
                <c:pt idx="10040">
                  <c:v>1.2101070446035149</c:v>
                </c:pt>
                <c:pt idx="10041">
                  <c:v>1.2093998339996914</c:v>
                </c:pt>
                <c:pt idx="10042">
                  <c:v>1.2086931083544259</c:v>
                </c:pt>
                <c:pt idx="10043">
                  <c:v>1.207986867286339</c:v>
                </c:pt>
                <c:pt idx="10044">
                  <c:v>1.2072811104144043</c:v>
                </c:pt>
                <c:pt idx="10045">
                  <c:v>1.2065758373579196</c:v>
                </c:pt>
                <c:pt idx="10046">
                  <c:v>1.2058710477365298</c:v>
                </c:pt>
                <c:pt idx="10047">
                  <c:v>1.2051667411702098</c:v>
                </c:pt>
                <c:pt idx="10048">
                  <c:v>1.2044629172792778</c:v>
                </c:pt>
                <c:pt idx="10049">
                  <c:v>1.2037595756843802</c:v>
                </c:pt>
                <c:pt idx="10050">
                  <c:v>1.203056716006514</c:v>
                </c:pt>
                <c:pt idx="10051">
                  <c:v>1.2023543378669972</c:v>
                </c:pt>
                <c:pt idx="10052">
                  <c:v>1.2016524408874878</c:v>
                </c:pt>
                <c:pt idx="10053">
                  <c:v>1.2009510246899826</c:v>
                </c:pt>
                <c:pt idx="10054">
                  <c:v>1.2002500888968135</c:v>
                </c:pt>
                <c:pt idx="10055">
                  <c:v>1.199549633130635</c:v>
                </c:pt>
                <c:pt idx="10056">
                  <c:v>1.1988496570144529</c:v>
                </c:pt>
                <c:pt idx="10057">
                  <c:v>1.198150160171602</c:v>
                </c:pt>
                <c:pt idx="10058">
                  <c:v>1.1974511422257361</c:v>
                </c:pt>
                <c:pt idx="10059">
                  <c:v>1.1967526028008608</c:v>
                </c:pt>
                <c:pt idx="10060">
                  <c:v>1.1960545415213066</c:v>
                </c:pt>
                <c:pt idx="10061">
                  <c:v>1.1953569580117331</c:v>
                </c:pt>
                <c:pt idx="10062">
                  <c:v>1.1946598518971439</c:v>
                </c:pt>
                <c:pt idx="10063">
                  <c:v>1.1939632228028614</c:v>
                </c:pt>
                <c:pt idx="10064">
                  <c:v>1.193267070354546</c:v>
                </c:pt>
                <c:pt idx="10065">
                  <c:v>1.192571394178187</c:v>
                </c:pt>
                <c:pt idx="10066">
                  <c:v>1.1918761939001099</c:v>
                </c:pt>
                <c:pt idx="10067">
                  <c:v>1.1911814691469611</c:v>
                </c:pt>
                <c:pt idx="10068">
                  <c:v>1.1904872195457299</c:v>
                </c:pt>
                <c:pt idx="10069">
                  <c:v>1.1897934447237188</c:v>
                </c:pt>
                <c:pt idx="10070">
                  <c:v>1.1891001443085771</c:v>
                </c:pt>
                <c:pt idx="10071">
                  <c:v>1.1884073179282701</c:v>
                </c:pt>
                <c:pt idx="10072">
                  <c:v>1.1877149652111041</c:v>
                </c:pt>
                <c:pt idx="10073">
                  <c:v>1.1870230857857009</c:v>
                </c:pt>
                <c:pt idx="10074">
                  <c:v>1.1863316792810241</c:v>
                </c:pt>
                <c:pt idx="10075">
                  <c:v>1.1856407453263547</c:v>
                </c:pt>
                <c:pt idx="10076">
                  <c:v>1.1849502835513073</c:v>
                </c:pt>
                <c:pt idx="10077">
                  <c:v>1.1842602935858164</c:v>
                </c:pt>
                <c:pt idx="10078">
                  <c:v>1.1835707750601498</c:v>
                </c:pt>
                <c:pt idx="10079">
                  <c:v>1.1828817276049075</c:v>
                </c:pt>
                <c:pt idx="10080">
                  <c:v>1.1821931508510055</c:v>
                </c:pt>
                <c:pt idx="10081">
                  <c:v>1.1815050444296855</c:v>
                </c:pt>
                <c:pt idx="10082">
                  <c:v>1.1808174079725282</c:v>
                </c:pt>
                <c:pt idx="10083">
                  <c:v>1.1801302411114178</c:v>
                </c:pt>
                <c:pt idx="10084">
                  <c:v>1.1794435434785886</c:v>
                </c:pt>
                <c:pt idx="10085">
                  <c:v>1.1787573147065837</c:v>
                </c:pt>
                <c:pt idx="10086">
                  <c:v>1.1780715544282687</c:v>
                </c:pt>
                <c:pt idx="10087">
                  <c:v>1.1773862622768441</c:v>
                </c:pt>
                <c:pt idx="10088">
                  <c:v>1.176701437885826</c:v>
                </c:pt>
                <c:pt idx="10089">
                  <c:v>1.1760170808890624</c:v>
                </c:pt>
                <c:pt idx="10090">
                  <c:v>1.1753331909207121</c:v>
                </c:pt>
                <c:pt idx="10091">
                  <c:v>1.1746497676152707</c:v>
                </c:pt>
                <c:pt idx="10092">
                  <c:v>1.1739668106075418</c:v>
                </c:pt>
                <c:pt idx="10093">
                  <c:v>1.1732843195326654</c:v>
                </c:pt>
                <c:pt idx="10094">
                  <c:v>1.1726022940260961</c:v>
                </c:pt>
                <c:pt idx="10095">
                  <c:v>1.1719207337236073</c:v>
                </c:pt>
                <c:pt idx="10096">
                  <c:v>1.1712396382612977</c:v>
                </c:pt>
                <c:pt idx="10097">
                  <c:v>1.1705590072755871</c:v>
                </c:pt>
                <c:pt idx="10098">
                  <c:v>1.1698788404032205</c:v>
                </c:pt>
                <c:pt idx="10099">
                  <c:v>1.1691991372812462</c:v>
                </c:pt>
                <c:pt idx="10100">
                  <c:v>1.1685198975470539</c:v>
                </c:pt>
                <c:pt idx="10101">
                  <c:v>1.1678411208383417</c:v>
                </c:pt>
                <c:pt idx="10102">
                  <c:v>1.1671628067931257</c:v>
                </c:pt>
                <c:pt idx="10103">
                  <c:v>1.1664849550497443</c:v>
                </c:pt>
                <c:pt idx="10104">
                  <c:v>1.1658075652468585</c:v>
                </c:pt>
                <c:pt idx="10105">
                  <c:v>1.1651306370234364</c:v>
                </c:pt>
                <c:pt idx="10106">
                  <c:v>1.1644541700187836</c:v>
                </c:pt>
                <c:pt idx="10107">
                  <c:v>1.163778163872498</c:v>
                </c:pt>
                <c:pt idx="10108">
                  <c:v>1.1631026182245139</c:v>
                </c:pt>
                <c:pt idx="10109">
                  <c:v>1.1624275327150797</c:v>
                </c:pt>
                <c:pt idx="10110">
                  <c:v>1.1617529069847585</c:v>
                </c:pt>
                <c:pt idx="10111">
                  <c:v>1.1610787406744234</c:v>
                </c:pt>
                <c:pt idx="10112">
                  <c:v>1.1604050334252751</c:v>
                </c:pt>
                <c:pt idx="10113">
                  <c:v>1.1597317848788267</c:v>
                </c:pt>
                <c:pt idx="10114">
                  <c:v>1.1590589946769048</c:v>
                </c:pt>
                <c:pt idx="10115">
                  <c:v>1.1583866624616443</c:v>
                </c:pt>
                <c:pt idx="10116">
                  <c:v>1.1577147878755134</c:v>
                </c:pt>
                <c:pt idx="10117">
                  <c:v>1.1570433705612793</c:v>
                </c:pt>
                <c:pt idx="10118">
                  <c:v>1.1563724101620303</c:v>
                </c:pt>
                <c:pt idx="10119">
                  <c:v>1.1557019063211642</c:v>
                </c:pt>
                <c:pt idx="10120">
                  <c:v>1.1550318586824004</c:v>
                </c:pt>
                <c:pt idx="10121">
                  <c:v>1.1543622668897675</c:v>
                </c:pt>
                <c:pt idx="10122">
                  <c:v>1.1536931305876019</c:v>
                </c:pt>
                <c:pt idx="10123">
                  <c:v>1.1530244494205599</c:v>
                </c:pt>
                <c:pt idx="10124">
                  <c:v>1.1523562230336086</c:v>
                </c:pt>
                <c:pt idx="10125">
                  <c:v>1.1516884510720269</c:v>
                </c:pt>
                <c:pt idx="10126">
                  <c:v>1.1510211331814082</c:v>
                </c:pt>
                <c:pt idx="10127">
                  <c:v>1.150354269007652</c:v>
                </c:pt>
                <c:pt idx="10128">
                  <c:v>1.1496878581969741</c:v>
                </c:pt>
                <c:pt idx="10129">
                  <c:v>1.1490219003958964</c:v>
                </c:pt>
                <c:pt idx="10130">
                  <c:v>1.1483563952512597</c:v>
                </c:pt>
                <c:pt idx="10131">
                  <c:v>1.1476913424102024</c:v>
                </c:pt>
                <c:pt idx="10132">
                  <c:v>1.147026741520192</c:v>
                </c:pt>
                <c:pt idx="10133">
                  <c:v>1.1463625922289862</c:v>
                </c:pt>
                <c:pt idx="10134">
                  <c:v>1.1456988941846618</c:v>
                </c:pt>
                <c:pt idx="10135">
                  <c:v>1.1450356470356085</c:v>
                </c:pt>
                <c:pt idx="10136">
                  <c:v>1.1443728504305153</c:v>
                </c:pt>
                <c:pt idx="10137">
                  <c:v>1.1437105040183861</c:v>
                </c:pt>
                <c:pt idx="10138">
                  <c:v>1.1430486074485295</c:v>
                </c:pt>
                <c:pt idx="10139">
                  <c:v>1.1423871603705689</c:v>
                </c:pt>
                <c:pt idx="10140">
                  <c:v>1.1417261624344239</c:v>
                </c:pt>
                <c:pt idx="10141">
                  <c:v>1.141065613290337</c:v>
                </c:pt>
                <c:pt idx="10142">
                  <c:v>1.1404055125888442</c:v>
                </c:pt>
                <c:pt idx="10143">
                  <c:v>1.1397458599807933</c:v>
                </c:pt>
                <c:pt idx="10144">
                  <c:v>1.1390866551173358</c:v>
                </c:pt>
                <c:pt idx="10145">
                  <c:v>1.1384278976499365</c:v>
                </c:pt>
                <c:pt idx="10146">
                  <c:v>1.1377695872303657</c:v>
                </c:pt>
                <c:pt idx="10147">
                  <c:v>1.1371117235106882</c:v>
                </c:pt>
                <c:pt idx="10148">
                  <c:v>1.1364543061432852</c:v>
                </c:pt>
                <c:pt idx="10149">
                  <c:v>1.1357973347808321</c:v>
                </c:pt>
                <c:pt idx="10150">
                  <c:v>1.1351408090763282</c:v>
                </c:pt>
                <c:pt idx="10151">
                  <c:v>1.1344847286830542</c:v>
                </c:pt>
                <c:pt idx="10152">
                  <c:v>1.1338290932546073</c:v>
                </c:pt>
                <c:pt idx="10153">
                  <c:v>1.1331739024448946</c:v>
                </c:pt>
                <c:pt idx="10154">
                  <c:v>1.1325191559081147</c:v>
                </c:pt>
                <c:pt idx="10155">
                  <c:v>1.131864853298769</c:v>
                </c:pt>
                <c:pt idx="10156">
                  <c:v>1.131210994271673</c:v>
                </c:pt>
                <c:pt idx="10157">
                  <c:v>1.1305575784819382</c:v>
                </c:pt>
                <c:pt idx="10158">
                  <c:v>1.1299046055849695</c:v>
                </c:pt>
                <c:pt idx="10159">
                  <c:v>1.1292520752364943</c:v>
                </c:pt>
                <c:pt idx="10160">
                  <c:v>1.1285999870925296</c:v>
                </c:pt>
                <c:pt idx="10161">
                  <c:v>1.1279483408093856</c:v>
                </c:pt>
                <c:pt idx="10162">
                  <c:v>1.1272971360436941</c:v>
                </c:pt>
                <c:pt idx="10163">
                  <c:v>1.1266463724523696</c:v>
                </c:pt>
                <c:pt idx="10164">
                  <c:v>1.1259960496926338</c:v>
                </c:pt>
                <c:pt idx="10165">
                  <c:v>1.1253461674220127</c:v>
                </c:pt>
                <c:pt idx="10166">
                  <c:v>1.124696725298328</c:v>
                </c:pt>
                <c:pt idx="10167">
                  <c:v>1.124047722979703</c:v>
                </c:pt>
                <c:pt idx="10168">
                  <c:v>1.1233991601245532</c:v>
                </c:pt>
                <c:pt idx="10169">
                  <c:v>1.1227510363916031</c:v>
                </c:pt>
                <c:pt idx="10170">
                  <c:v>1.1221033514398735</c:v>
                </c:pt>
                <c:pt idx="10171">
                  <c:v>1.1214561049286809</c:v>
                </c:pt>
                <c:pt idx="10172">
                  <c:v>1.1208092965176364</c:v>
                </c:pt>
                <c:pt idx="10173">
                  <c:v>1.1201629258666652</c:v>
                </c:pt>
                <c:pt idx="10174">
                  <c:v>1.1195169926359694</c:v>
                </c:pt>
                <c:pt idx="10175">
                  <c:v>1.1188714964860615</c:v>
                </c:pt>
                <c:pt idx="10176">
                  <c:v>1.118226437077749</c:v>
                </c:pt>
                <c:pt idx="10177">
                  <c:v>1.1175818140721319</c:v>
                </c:pt>
                <c:pt idx="10178">
                  <c:v>1.1169376271306133</c:v>
                </c:pt>
                <c:pt idx="10179">
                  <c:v>1.1162938759148857</c:v>
                </c:pt>
                <c:pt idx="10180">
                  <c:v>1.115650560086944</c:v>
                </c:pt>
                <c:pt idx="10181">
                  <c:v>1.1150076793090744</c:v>
                </c:pt>
                <c:pt idx="10182">
                  <c:v>1.1143652332438547</c:v>
                </c:pt>
                <c:pt idx="10183">
                  <c:v>1.1137232215541693</c:v>
                </c:pt>
                <c:pt idx="10184">
                  <c:v>1.1130816439031908</c:v>
                </c:pt>
                <c:pt idx="10185">
                  <c:v>1.11244049995438</c:v>
                </c:pt>
                <c:pt idx="10186">
                  <c:v>1.1117997893715039</c:v>
                </c:pt>
                <c:pt idx="10187">
                  <c:v>1.1111595118186153</c:v>
                </c:pt>
                <c:pt idx="10188">
                  <c:v>1.1105196669600621</c:v>
                </c:pt>
                <c:pt idx="10189">
                  <c:v>1.1098802544604887</c:v>
                </c:pt>
                <c:pt idx="10190">
                  <c:v>1.1092412739848279</c:v>
                </c:pt>
                <c:pt idx="10191">
                  <c:v>1.1086027251983135</c:v>
                </c:pt>
                <c:pt idx="10192">
                  <c:v>1.1079646077664564</c:v>
                </c:pt>
                <c:pt idx="10193">
                  <c:v>1.107326921355078</c:v>
                </c:pt>
                <c:pt idx="10194">
                  <c:v>1.1066896656302787</c:v>
                </c:pt>
                <c:pt idx="10195">
                  <c:v>1.1060528402584562</c:v>
                </c:pt>
                <c:pt idx="10196">
                  <c:v>1.1054164449062953</c:v>
                </c:pt>
                <c:pt idx="10197">
                  <c:v>1.1047804792407749</c:v>
                </c:pt>
                <c:pt idx="10198">
                  <c:v>1.1041449429291674</c:v>
                </c:pt>
                <c:pt idx="10199">
                  <c:v>1.1035098356390318</c:v>
                </c:pt>
                <c:pt idx="10200">
                  <c:v>1.1028751570382185</c:v>
                </c:pt>
                <c:pt idx="10201">
                  <c:v>1.102240906794868</c:v>
                </c:pt>
                <c:pt idx="10202">
                  <c:v>1.1016070845774082</c:v>
                </c:pt>
                <c:pt idx="10203">
                  <c:v>1.1009736900545601</c:v>
                </c:pt>
                <c:pt idx="10204">
                  <c:v>1.1003407228953297</c:v>
                </c:pt>
                <c:pt idx="10205">
                  <c:v>1.0997081827690161</c:v>
                </c:pt>
                <c:pt idx="10206">
                  <c:v>1.0990760693452075</c:v>
                </c:pt>
                <c:pt idx="10207">
                  <c:v>1.0984443822937731</c:v>
                </c:pt>
                <c:pt idx="10208">
                  <c:v>1.0978131212848761</c:v>
                </c:pt>
                <c:pt idx="10209">
                  <c:v>1.0971822859889668</c:v>
                </c:pt>
                <c:pt idx="10210">
                  <c:v>1.0965518760767825</c:v>
                </c:pt>
                <c:pt idx="10211">
                  <c:v>1.0959218912193447</c:v>
                </c:pt>
                <c:pt idx="10212">
                  <c:v>1.095292331087971</c:v>
                </c:pt>
                <c:pt idx="10213">
                  <c:v>1.0946631953542514</c:v>
                </c:pt>
                <c:pt idx="10214">
                  <c:v>1.0940344836900764</c:v>
                </c:pt>
                <c:pt idx="10215">
                  <c:v>1.0934061957676078</c:v>
                </c:pt>
                <c:pt idx="10216">
                  <c:v>1.0927783312593087</c:v>
                </c:pt>
                <c:pt idx="10217">
                  <c:v>1.09215088983792</c:v>
                </c:pt>
                <c:pt idx="10218">
                  <c:v>1.0915238711764614</c:v>
                </c:pt>
                <c:pt idx="10219">
                  <c:v>1.0908972749482508</c:v>
                </c:pt>
                <c:pt idx="10220">
                  <c:v>1.0902711008268828</c:v>
                </c:pt>
                <c:pt idx="10221">
                  <c:v>1.0896453484862361</c:v>
                </c:pt>
                <c:pt idx="10222">
                  <c:v>1.089020017600475</c:v>
                </c:pt>
                <c:pt idx="10223">
                  <c:v>1.088395107844051</c:v>
                </c:pt>
                <c:pt idx="10224">
                  <c:v>1.0877706188916898</c:v>
                </c:pt>
                <c:pt idx="10225">
                  <c:v>1.0871465504184146</c:v>
                </c:pt>
                <c:pt idx="10226">
                  <c:v>1.0865229020995151</c:v>
                </c:pt>
                <c:pt idx="10227">
                  <c:v>1.0858996736105764</c:v>
                </c:pt>
                <c:pt idx="10228">
                  <c:v>1.0852768646274649</c:v>
                </c:pt>
                <c:pt idx="10229">
                  <c:v>1.0846544748263207</c:v>
                </c:pt>
                <c:pt idx="10230">
                  <c:v>1.0840325038835732</c:v>
                </c:pt>
                <c:pt idx="10231">
                  <c:v>1.083410951475928</c:v>
                </c:pt>
                <c:pt idx="10232">
                  <c:v>1.0827898172803778</c:v>
                </c:pt>
                <c:pt idx="10233">
                  <c:v>1.0821691009741978</c:v>
                </c:pt>
                <c:pt idx="10234">
                  <c:v>1.0815488022349338</c:v>
                </c:pt>
                <c:pt idx="10235">
                  <c:v>1.080928920740422</c:v>
                </c:pt>
                <c:pt idx="10236">
                  <c:v>1.080309456168776</c:v>
                </c:pt>
                <c:pt idx="10237">
                  <c:v>1.079690408198384</c:v>
                </c:pt>
                <c:pt idx="10238">
                  <c:v>1.0790717765079252</c:v>
                </c:pt>
                <c:pt idx="10239">
                  <c:v>1.0784535607763468</c:v>
                </c:pt>
                <c:pt idx="10240">
                  <c:v>1.0778357606828812</c:v>
                </c:pt>
                <c:pt idx="10241">
                  <c:v>1.0772183759070399</c:v>
                </c:pt>
                <c:pt idx="10242">
                  <c:v>1.0766014061286093</c:v>
                </c:pt>
                <c:pt idx="10243">
                  <c:v>1.0759848510276608</c:v>
                </c:pt>
                <c:pt idx="10244">
                  <c:v>1.0753687102845353</c:v>
                </c:pt>
                <c:pt idx="10245">
                  <c:v>1.0747529835798608</c:v>
                </c:pt>
                <c:pt idx="10246">
                  <c:v>1.0741376705945345</c:v>
                </c:pt>
                <c:pt idx="10247">
                  <c:v>1.0735227710097339</c:v>
                </c:pt>
                <c:pt idx="10248">
                  <c:v>1.0729082845069149</c:v>
                </c:pt>
                <c:pt idx="10249">
                  <c:v>1.0722942107678062</c:v>
                </c:pt>
                <c:pt idx="10250">
                  <c:v>1.0716805494744239</c:v>
                </c:pt>
                <c:pt idx="10251">
                  <c:v>1.0710673003090478</c:v>
                </c:pt>
                <c:pt idx="10252">
                  <c:v>1.0704544629542363</c:v>
                </c:pt>
                <c:pt idx="10253">
                  <c:v>1.0698420370928299</c:v>
                </c:pt>
                <c:pt idx="10254">
                  <c:v>1.0692300224079339</c:v>
                </c:pt>
                <c:pt idx="10255">
                  <c:v>1.0686184185829446</c:v>
                </c:pt>
                <c:pt idx="10256">
                  <c:v>1.0680072253015189</c:v>
                </c:pt>
                <c:pt idx="10257">
                  <c:v>1.0673964422475879</c:v>
                </c:pt>
                <c:pt idx="10258">
                  <c:v>1.0667860691053681</c:v>
                </c:pt>
                <c:pt idx="10259">
                  <c:v>1.0661761055593439</c:v>
                </c:pt>
                <c:pt idx="10260">
                  <c:v>1.0655665512942738</c:v>
                </c:pt>
                <c:pt idx="10261">
                  <c:v>1.0649574059951881</c:v>
                </c:pt>
                <c:pt idx="10262">
                  <c:v>1.0643486693473929</c:v>
                </c:pt>
                <c:pt idx="10263">
                  <c:v>1.0637403410364652</c:v>
                </c:pt>
                <c:pt idx="10264">
                  <c:v>1.0631324207482613</c:v>
                </c:pt>
                <c:pt idx="10265">
                  <c:v>1.0625249081688988</c:v>
                </c:pt>
                <c:pt idx="10266">
                  <c:v>1.0619178029847791</c:v>
                </c:pt>
                <c:pt idx="10267">
                  <c:v>1.0613111048825665</c:v>
                </c:pt>
                <c:pt idx="10268">
                  <c:v>1.0607048135492014</c:v>
                </c:pt>
                <c:pt idx="10269">
                  <c:v>1.0600989286718967</c:v>
                </c:pt>
                <c:pt idx="10270">
                  <c:v>1.0594934499381314</c:v>
                </c:pt>
                <c:pt idx="10271">
                  <c:v>1.0588883770356639</c:v>
                </c:pt>
                <c:pt idx="10272">
                  <c:v>1.0582837096525144</c:v>
                </c:pt>
                <c:pt idx="10273">
                  <c:v>1.0576794474769762</c:v>
                </c:pt>
                <c:pt idx="10274">
                  <c:v>1.0570755901976168</c:v>
                </c:pt>
                <c:pt idx="10275">
                  <c:v>1.0564721375032726</c:v>
                </c:pt>
                <c:pt idx="10276">
                  <c:v>1.0558690890830398</c:v>
                </c:pt>
                <c:pt idx="10277">
                  <c:v>1.055266444626302</c:v>
                </c:pt>
                <c:pt idx="10278">
                  <c:v>1.0546642038226914</c:v>
                </c:pt>
                <c:pt idx="10279">
                  <c:v>1.05406236636213</c:v>
                </c:pt>
                <c:pt idx="10280">
                  <c:v>1.0534609319347921</c:v>
                </c:pt>
                <c:pt idx="10281">
                  <c:v>1.0528599002311227</c:v>
                </c:pt>
                <c:pt idx="10282">
                  <c:v>1.0522592709418461</c:v>
                </c:pt>
                <c:pt idx="10283">
                  <c:v>1.0516590437579398</c:v>
                </c:pt>
                <c:pt idx="10284">
                  <c:v>1.0510592183706597</c:v>
                </c:pt>
                <c:pt idx="10285">
                  <c:v>1.0504597944715266</c:v>
                </c:pt>
                <c:pt idx="10286">
                  <c:v>1.0498607717523198</c:v>
                </c:pt>
                <c:pt idx="10287">
                  <c:v>1.049262149905098</c:v>
                </c:pt>
                <c:pt idx="10288">
                  <c:v>1.0486639286221791</c:v>
                </c:pt>
                <c:pt idx="10289">
                  <c:v>1.048066107596147</c:v>
                </c:pt>
                <c:pt idx="10290">
                  <c:v>1.047468686519859</c:v>
                </c:pt>
                <c:pt idx="10291">
                  <c:v>1.0468716650864278</c:v>
                </c:pt>
                <c:pt idx="10292">
                  <c:v>1.0462750429892369</c:v>
                </c:pt>
                <c:pt idx="10293">
                  <c:v>1.045678819921936</c:v>
                </c:pt>
                <c:pt idx="10294">
                  <c:v>1.0450829955784373</c:v>
                </c:pt>
                <c:pt idx="10295">
                  <c:v>1.0444875696529206</c:v>
                </c:pt>
                <c:pt idx="10296">
                  <c:v>1.0438925418398268</c:v>
                </c:pt>
                <c:pt idx="10297">
                  <c:v>1.0432979118338639</c:v>
                </c:pt>
                <c:pt idx="10298">
                  <c:v>1.0427036793299973</c:v>
                </c:pt>
                <c:pt idx="10299">
                  <c:v>1.042109844023472</c:v>
                </c:pt>
                <c:pt idx="10300">
                  <c:v>1.0415164056097779</c:v>
                </c:pt>
                <c:pt idx="10301">
                  <c:v>1.0409233637846782</c:v>
                </c:pt>
                <c:pt idx="10302">
                  <c:v>1.0403307182441981</c:v>
                </c:pt>
                <c:pt idx="10303">
                  <c:v>1.0397384686846238</c:v>
                </c:pt>
                <c:pt idx="10304">
                  <c:v>1.0391466148025066</c:v>
                </c:pt>
                <c:pt idx="10305">
                  <c:v>1.0385551562946527</c:v>
                </c:pt>
                <c:pt idx="10306">
                  <c:v>1.0379640928581375</c:v>
                </c:pt>
                <c:pt idx="10307">
                  <c:v>1.0373734241903023</c:v>
                </c:pt>
                <c:pt idx="10308">
                  <c:v>1.0367831499887408</c:v>
                </c:pt>
                <c:pt idx="10309">
                  <c:v>1.0361932699513041</c:v>
                </c:pt>
                <c:pt idx="10310">
                  <c:v>1.0356037837761161</c:v>
                </c:pt>
                <c:pt idx="10311">
                  <c:v>1.0350146911615568</c:v>
                </c:pt>
                <c:pt idx="10312">
                  <c:v>1.0344259918062679</c:v>
                </c:pt>
                <c:pt idx="10313">
                  <c:v>1.0338376854091433</c:v>
                </c:pt>
                <c:pt idx="10314">
                  <c:v>1.0332497716693478</c:v>
                </c:pt>
                <c:pt idx="10315">
                  <c:v>1.0326622502863019</c:v>
                </c:pt>
                <c:pt idx="10316">
                  <c:v>1.0320751209596821</c:v>
                </c:pt>
                <c:pt idx="10317">
                  <c:v>1.0314883833894235</c:v>
                </c:pt>
                <c:pt idx="10318">
                  <c:v>1.0309020372757327</c:v>
                </c:pt>
                <c:pt idx="10319">
                  <c:v>1.0303160823190582</c:v>
                </c:pt>
                <c:pt idx="10320">
                  <c:v>1.0297305182201197</c:v>
                </c:pt>
                <c:pt idx="10321">
                  <c:v>1.0291453446798862</c:v>
                </c:pt>
                <c:pt idx="10322">
                  <c:v>1.0285605613995901</c:v>
                </c:pt>
                <c:pt idx="10323">
                  <c:v>1.0279761680807185</c:v>
                </c:pt>
                <c:pt idx="10324">
                  <c:v>1.0273921644250177</c:v>
                </c:pt>
                <c:pt idx="10325">
                  <c:v>1.0268085501344864</c:v>
                </c:pt>
                <c:pt idx="10326">
                  <c:v>1.026225324911396</c:v>
                </c:pt>
                <c:pt idx="10327">
                  <c:v>1.025642488458252</c:v>
                </c:pt>
                <c:pt idx="10328">
                  <c:v>1.0250600404778334</c:v>
                </c:pt>
                <c:pt idx="10329">
                  <c:v>1.0244779806731681</c:v>
                </c:pt>
                <c:pt idx="10330">
                  <c:v>1.0238963087475403</c:v>
                </c:pt>
                <c:pt idx="10331">
                  <c:v>1.023315024404496</c:v>
                </c:pt>
                <c:pt idx="10332">
                  <c:v>1.0227341273478276</c:v>
                </c:pt>
                <c:pt idx="10333">
                  <c:v>1.0221536172815857</c:v>
                </c:pt>
                <c:pt idx="10334">
                  <c:v>1.0215734939100798</c:v>
                </c:pt>
                <c:pt idx="10335">
                  <c:v>1.0209937569378678</c:v>
                </c:pt>
                <c:pt idx="10336">
                  <c:v>1.020414406069774</c:v>
                </c:pt>
                <c:pt idx="10337">
                  <c:v>1.0198354410108599</c:v>
                </c:pt>
                <c:pt idx="10338">
                  <c:v>1.0192568614664561</c:v>
                </c:pt>
                <c:pt idx="10339">
                  <c:v>1.0186786671421384</c:v>
                </c:pt>
                <c:pt idx="10340">
                  <c:v>1.018100857743738</c:v>
                </c:pt>
                <c:pt idx="10341">
                  <c:v>1.0175234329773433</c:v>
                </c:pt>
                <c:pt idx="10342">
                  <c:v>1.016946392549287</c:v>
                </c:pt>
                <c:pt idx="10343">
                  <c:v>1.0163697361661632</c:v>
                </c:pt>
                <c:pt idx="10344">
                  <c:v>1.0157934635348158</c:v>
                </c:pt>
                <c:pt idx="10345">
                  <c:v>1.0152175743623404</c:v>
                </c:pt>
                <c:pt idx="10346">
                  <c:v>1.0146420683560835</c:v>
                </c:pt>
                <c:pt idx="10347">
                  <c:v>1.0140669452236453</c:v>
                </c:pt>
                <c:pt idx="10348">
                  <c:v>1.0134922046728783</c:v>
                </c:pt>
                <c:pt idx="10349">
                  <c:v>1.0129178464118853</c:v>
                </c:pt>
                <c:pt idx="10350">
                  <c:v>1.0123438701490182</c:v>
                </c:pt>
                <c:pt idx="10351">
                  <c:v>1.0117702755928821</c:v>
                </c:pt>
                <c:pt idx="10352">
                  <c:v>1.0111970624523359</c:v>
                </c:pt>
                <c:pt idx="10353">
                  <c:v>1.0106242304364792</c:v>
                </c:pt>
                <c:pt idx="10354">
                  <c:v>1.0100517792546748</c:v>
                </c:pt>
                <c:pt idx="10355">
                  <c:v>1.0094797086165246</c:v>
                </c:pt>
                <c:pt idx="10356">
                  <c:v>1.0089080182318817</c:v>
                </c:pt>
                <c:pt idx="10357">
                  <c:v>1.0083367078108558</c:v>
                </c:pt>
                <c:pt idx="10358">
                  <c:v>1.007765777063798</c:v>
                </c:pt>
                <c:pt idx="10359">
                  <c:v>1.0071952257013139</c:v>
                </c:pt>
                <c:pt idx="10360">
                  <c:v>1.0066250534342538</c:v>
                </c:pt>
                <c:pt idx="10361">
                  <c:v>1.0060552599737227</c:v>
                </c:pt>
                <c:pt idx="10362">
                  <c:v>1.0054858450310611</c:v>
                </c:pt>
                <c:pt idx="10363">
                  <c:v>1.0049168083178679</c:v>
                </c:pt>
                <c:pt idx="10364">
                  <c:v>1.0043481495459921</c:v>
                </c:pt>
                <c:pt idx="10365">
                  <c:v>1.0037798684275197</c:v>
                </c:pt>
                <c:pt idx="10366">
                  <c:v>1.0032119646747941</c:v>
                </c:pt>
                <c:pt idx="10367">
                  <c:v>1.0026444380003978</c:v>
                </c:pt>
                <c:pt idx="10368">
                  <c:v>1.0020772881171698</c:v>
                </c:pt>
                <c:pt idx="10369">
                  <c:v>1.001510514738184</c:v>
                </c:pt>
                <c:pt idx="10370">
                  <c:v>1.0009441175767715</c:v>
                </c:pt>
                <c:pt idx="10371">
                  <c:v>1.0003780963464997</c:v>
                </c:pt>
                <c:pt idx="10372">
                  <c:v>0.99981245076119052</c:v>
                </c:pt>
                <c:pt idx="10373">
                  <c:v>0.99924718053490447</c:v>
                </c:pt>
                <c:pt idx="10374">
                  <c:v>0.99868228538195136</c:v>
                </c:pt>
                <c:pt idx="10375">
                  <c:v>0.99811776501689109</c:v>
                </c:pt>
                <c:pt idx="10376">
                  <c:v>0.99755361915451668</c:v>
                </c:pt>
                <c:pt idx="10377">
                  <c:v>0.99698984750987285</c:v>
                </c:pt>
                <c:pt idx="10378">
                  <c:v>0.9964264497982479</c:v>
                </c:pt>
                <c:pt idx="10379">
                  <c:v>0.99586342573518138</c:v>
                </c:pt>
                <c:pt idx="10380">
                  <c:v>0.99530077503644077</c:v>
                </c:pt>
                <c:pt idx="10381">
                  <c:v>0.99473849741804865</c:v>
                </c:pt>
                <c:pt idx="10382">
                  <c:v>0.99417659259627444</c:v>
                </c:pt>
                <c:pt idx="10383">
                  <c:v>0.99361506028761859</c:v>
                </c:pt>
                <c:pt idx="10384">
                  <c:v>0.99305390020883821</c:v>
                </c:pt>
                <c:pt idx="10385">
                  <c:v>0.99249311207692259</c:v>
                </c:pt>
                <c:pt idx="10386">
                  <c:v>0.99193269560910891</c:v>
                </c:pt>
                <c:pt idx="10387">
                  <c:v>0.99137265052287393</c:v>
                </c:pt>
                <c:pt idx="10388">
                  <c:v>0.99081297653594158</c:v>
                </c:pt>
                <c:pt idx="10389">
                  <c:v>0.99025367336627024</c:v>
                </c:pt>
                <c:pt idx="10390">
                  <c:v>0.9896947407320682</c:v>
                </c:pt>
                <c:pt idx="10391">
                  <c:v>0.98913617835177858</c:v>
                </c:pt>
                <c:pt idx="10392">
                  <c:v>0.98857798594408908</c:v>
                </c:pt>
                <c:pt idx="10393">
                  <c:v>0.98802016322792641</c:v>
                </c:pt>
                <c:pt idx="10394">
                  <c:v>0.98746270992245955</c:v>
                </c:pt>
                <c:pt idx="10395">
                  <c:v>0.98690562574710328</c:v>
                </c:pt>
                <c:pt idx="10396">
                  <c:v>0.98634891042149875</c:v>
                </c:pt>
                <c:pt idx="10397">
                  <c:v>0.98579256366553925</c:v>
                </c:pt>
                <c:pt idx="10398">
                  <c:v>0.98523658519935264</c:v>
                </c:pt>
                <c:pt idx="10399">
                  <c:v>0.9846809747433124</c:v>
                </c:pt>
                <c:pt idx="10400">
                  <c:v>0.98412573201802334</c:v>
                </c:pt>
                <c:pt idx="10401">
                  <c:v>0.98357085674433153</c:v>
                </c:pt>
                <c:pt idx="10402">
                  <c:v>0.9830163486433281</c:v>
                </c:pt>
                <c:pt idx="10403">
                  <c:v>0.98246220743633517</c:v>
                </c:pt>
                <c:pt idx="10404">
                  <c:v>0.98190843284491924</c:v>
                </c:pt>
                <c:pt idx="10405">
                  <c:v>0.98135502459088242</c:v>
                </c:pt>
                <c:pt idx="10406">
                  <c:v>0.9808019823962606</c:v>
                </c:pt>
                <c:pt idx="10407">
                  <c:v>0.98024930598333437</c:v>
                </c:pt>
                <c:pt idx="10408">
                  <c:v>0.97969699507462205</c:v>
                </c:pt>
                <c:pt idx="10409">
                  <c:v>0.97914504939287372</c:v>
                </c:pt>
                <c:pt idx="10410">
                  <c:v>0.97859346866107977</c:v>
                </c:pt>
                <c:pt idx="10411">
                  <c:v>0.97804225260246724</c:v>
                </c:pt>
                <c:pt idx="10412">
                  <c:v>0.97749140094050091</c:v>
                </c:pt>
                <c:pt idx="10413">
                  <c:v>0.97694091339887934</c:v>
                </c:pt>
                <c:pt idx="10414">
                  <c:v>0.9763907897015347</c:v>
                </c:pt>
                <c:pt idx="10415">
                  <c:v>0.97584102957264984</c:v>
                </c:pt>
                <c:pt idx="10416">
                  <c:v>0.97529163273662411</c:v>
                </c:pt>
                <c:pt idx="10417">
                  <c:v>0.97474259891810555</c:v>
                </c:pt>
                <c:pt idx="10418">
                  <c:v>0.97419392784197079</c:v>
                </c:pt>
                <c:pt idx="10419">
                  <c:v>0.97364561923333559</c:v>
                </c:pt>
                <c:pt idx="10420">
                  <c:v>0.97309767281754866</c:v>
                </c:pt>
                <c:pt idx="10421">
                  <c:v>0.97255008832019174</c:v>
                </c:pt>
                <c:pt idx="10422">
                  <c:v>0.9720028654670877</c:v>
                </c:pt>
                <c:pt idx="10423">
                  <c:v>0.97145600398428389</c:v>
                </c:pt>
                <c:pt idx="10424">
                  <c:v>0.97090950359806882</c:v>
                </c:pt>
                <c:pt idx="10425">
                  <c:v>0.97036336403496393</c:v>
                </c:pt>
                <c:pt idx="10426">
                  <c:v>0.96981758502171922</c:v>
                </c:pt>
                <c:pt idx="10427">
                  <c:v>0.96927216628532553</c:v>
                </c:pt>
                <c:pt idx="10428">
                  <c:v>0.96872710755300429</c:v>
                </c:pt>
                <c:pt idx="10429">
                  <c:v>0.9681824085522005</c:v>
                </c:pt>
                <c:pt idx="10430">
                  <c:v>0.96763806901060667</c:v>
                </c:pt>
                <c:pt idx="10431">
                  <c:v>0.96709408865614022</c:v>
                </c:pt>
                <c:pt idx="10432">
                  <c:v>0.96655046721694959</c:v>
                </c:pt>
                <c:pt idx="10433">
                  <c:v>0.96600720442141563</c:v>
                </c:pt>
                <c:pt idx="10434">
                  <c:v>0.96546429999815808</c:v>
                </c:pt>
                <c:pt idx="10435">
                  <c:v>0.96492175367601885</c:v>
                </c:pt>
                <c:pt idx="10436">
                  <c:v>0.9643795651840773</c:v>
                </c:pt>
                <c:pt idx="10437">
                  <c:v>0.96383773425163632</c:v>
                </c:pt>
                <c:pt idx="10438">
                  <c:v>0.96329626060823803</c:v>
                </c:pt>
                <c:pt idx="10439">
                  <c:v>0.9627551439836548</c:v>
                </c:pt>
                <c:pt idx="10440">
                  <c:v>0.96221438410788351</c:v>
                </c:pt>
                <c:pt idx="10441">
                  <c:v>0.96167398071115551</c:v>
                </c:pt>
                <c:pt idx="10442">
                  <c:v>0.96113393352393461</c:v>
                </c:pt>
                <c:pt idx="10443">
                  <c:v>0.96059424227690315</c:v>
                </c:pt>
                <c:pt idx="10444">
                  <c:v>0.96005490670098803</c:v>
                </c:pt>
                <c:pt idx="10445">
                  <c:v>0.95951592652733741</c:v>
                </c:pt>
                <c:pt idx="10446">
                  <c:v>0.95897730148732652</c:v>
                </c:pt>
                <c:pt idx="10447">
                  <c:v>0.95843903131256469</c:v>
                </c:pt>
                <c:pt idx="10448">
                  <c:v>0.95790111573489123</c:v>
                </c:pt>
                <c:pt idx="10449">
                  <c:v>0.95736355448636257</c:v>
                </c:pt>
                <c:pt idx="10450">
                  <c:v>0.95682634729928062</c:v>
                </c:pt>
                <c:pt idx="10451">
                  <c:v>0.95628949390615914</c:v>
                </c:pt>
                <c:pt idx="10452">
                  <c:v>0.95575299403975067</c:v>
                </c:pt>
                <c:pt idx="10453">
                  <c:v>0.95521684743303192</c:v>
                </c:pt>
                <c:pt idx="10454">
                  <c:v>0.95468105381920465</c:v>
                </c:pt>
                <c:pt idx="10455">
                  <c:v>0.9541456129317013</c:v>
                </c:pt>
                <c:pt idx="10456">
                  <c:v>0.95361052450418105</c:v>
                </c:pt>
                <c:pt idx="10457">
                  <c:v>0.95307578827052664</c:v>
                </c:pt>
                <c:pt idx="10458">
                  <c:v>0.95254140396484965</c:v>
                </c:pt>
                <c:pt idx="10459">
                  <c:v>0.95200737132148761</c:v>
                </c:pt>
                <c:pt idx="10460">
                  <c:v>0.9514736900750056</c:v>
                </c:pt>
                <c:pt idx="10461">
                  <c:v>0.95094035996019299</c:v>
                </c:pt>
                <c:pt idx="10462">
                  <c:v>0.95040738071206365</c:v>
                </c:pt>
                <c:pt idx="10463">
                  <c:v>0.94987475206586391</c:v>
                </c:pt>
                <c:pt idx="10464">
                  <c:v>0.9493424737570525</c:v>
                </c:pt>
                <c:pt idx="10465">
                  <c:v>0.9488105455213246</c:v>
                </c:pt>
                <c:pt idx="10466">
                  <c:v>0.94827896709459836</c:v>
                </c:pt>
                <c:pt idx="10467">
                  <c:v>0.94774773821301306</c:v>
                </c:pt>
                <c:pt idx="10468">
                  <c:v>0.94721685861293026</c:v>
                </c:pt>
                <c:pt idx="10469">
                  <c:v>0.94668632803094466</c:v>
                </c:pt>
                <c:pt idx="10470">
                  <c:v>0.94615614620386668</c:v>
                </c:pt>
                <c:pt idx="10471">
                  <c:v>0.94562631286873433</c:v>
                </c:pt>
                <c:pt idx="10472">
                  <c:v>0.94509682776280834</c:v>
                </c:pt>
                <c:pt idx="10473">
                  <c:v>0.94456769062357415</c:v>
                </c:pt>
                <c:pt idx="10474">
                  <c:v>0.94403890118873601</c:v>
                </c:pt>
                <c:pt idx="10475">
                  <c:v>0.94351045919622756</c:v>
                </c:pt>
                <c:pt idx="10476">
                  <c:v>0.94298236438420158</c:v>
                </c:pt>
                <c:pt idx="10477">
                  <c:v>0.94245461649103346</c:v>
                </c:pt>
                <c:pt idx="10478">
                  <c:v>0.94192721525531764</c:v>
                </c:pt>
                <c:pt idx="10479">
                  <c:v>0.94140016041587771</c:v>
                </c:pt>
                <c:pt idx="10480">
                  <c:v>0.94087345171175429</c:v>
                </c:pt>
                <c:pt idx="10481">
                  <c:v>0.94034708888220897</c:v>
                </c:pt>
                <c:pt idx="10482">
                  <c:v>0.93982107166673168</c:v>
                </c:pt>
                <c:pt idx="10483">
                  <c:v>0.93929539980502452</c:v>
                </c:pt>
                <c:pt idx="10484">
                  <c:v>0.93877007303701765</c:v>
                </c:pt>
                <c:pt idx="10485">
                  <c:v>0.9382450911028577</c:v>
                </c:pt>
                <c:pt idx="10486">
                  <c:v>0.93772045374291235</c:v>
                </c:pt>
                <c:pt idx="10487">
                  <c:v>0.93719616069777179</c:v>
                </c:pt>
                <c:pt idx="10488">
                  <c:v>0.93667221170824821</c:v>
                </c:pt>
                <c:pt idx="10489">
                  <c:v>0.93614860651536536</c:v>
                </c:pt>
                <c:pt idx="10490">
                  <c:v>0.93562534486037685</c:v>
                </c:pt>
                <c:pt idx="10491">
                  <c:v>0.93510242648475073</c:v>
                </c:pt>
                <c:pt idx="10492">
                  <c:v>0.93457985113017605</c:v>
                </c:pt>
                <c:pt idx="10493">
                  <c:v>0.93405761853855973</c:v>
                </c:pt>
                <c:pt idx="10494">
                  <c:v>0.93353572845202437</c:v>
                </c:pt>
                <c:pt idx="10495">
                  <c:v>0.93301418061291819</c:v>
                </c:pt>
                <c:pt idx="10496">
                  <c:v>0.93249297476380699</c:v>
                </c:pt>
                <c:pt idx="10497">
                  <c:v>0.93197211064747065</c:v>
                </c:pt>
                <c:pt idx="10498">
                  <c:v>0.93145158800690842</c:v>
                </c:pt>
                <c:pt idx="10499">
                  <c:v>0.93093140658534312</c:v>
                </c:pt>
                <c:pt idx="10500">
                  <c:v>0.93041156612620446</c:v>
                </c:pt>
                <c:pt idx="10501">
                  <c:v>0.92989206637315014</c:v>
                </c:pt>
                <c:pt idx="10502">
                  <c:v>0.92937290707004849</c:v>
                </c:pt>
                <c:pt idx="10503">
                  <c:v>0.92885408796098934</c:v>
                </c:pt>
                <c:pt idx="10504">
                  <c:v>0.92833560879027532</c:v>
                </c:pt>
                <c:pt idx="10505">
                  <c:v>0.92781746930243136</c:v>
                </c:pt>
                <c:pt idx="10506">
                  <c:v>0.92729966924219165</c:v>
                </c:pt>
                <c:pt idx="10507">
                  <c:v>0.92678220835451541</c:v>
                </c:pt>
                <c:pt idx="10508">
                  <c:v>0.92626508638456662</c:v>
                </c:pt>
                <c:pt idx="10509">
                  <c:v>0.9257483030777337</c:v>
                </c:pt>
                <c:pt idx="10510">
                  <c:v>0.92523185817962161</c:v>
                </c:pt>
                <c:pt idx="10511">
                  <c:v>0.92471575143604767</c:v>
                </c:pt>
                <c:pt idx="10512">
                  <c:v>0.92419998259304348</c:v>
                </c:pt>
                <c:pt idx="10513">
                  <c:v>0.92368455139685468</c:v>
                </c:pt>
                <c:pt idx="10514">
                  <c:v>0.92316945759394753</c:v>
                </c:pt>
                <c:pt idx="10515">
                  <c:v>0.92265470093099489</c:v>
                </c:pt>
                <c:pt idx="10516">
                  <c:v>0.92214028115489455</c:v>
                </c:pt>
                <c:pt idx="10517">
                  <c:v>0.92162619801274948</c:v>
                </c:pt>
                <c:pt idx="10518">
                  <c:v>0.9211124512518799</c:v>
                </c:pt>
                <c:pt idx="10519">
                  <c:v>0.92059904061982123</c:v>
                </c:pt>
                <c:pt idx="10520">
                  <c:v>0.92008596586431857</c:v>
                </c:pt>
                <c:pt idx="10521">
                  <c:v>0.91957322673333641</c:v>
                </c:pt>
                <c:pt idx="10522">
                  <c:v>0.91906082297504732</c:v>
                </c:pt>
                <c:pt idx="10523">
                  <c:v>0.91854875433784067</c:v>
                </c:pt>
                <c:pt idx="10524">
                  <c:v>0.918037020570316</c:v>
                </c:pt>
                <c:pt idx="10525">
                  <c:v>0.91752562142128469</c:v>
                </c:pt>
                <c:pt idx="10526">
                  <c:v>0.91701455663977482</c:v>
                </c:pt>
                <c:pt idx="10527">
                  <c:v>0.91650382597502156</c:v>
                </c:pt>
                <c:pt idx="10528">
                  <c:v>0.91599342917647775</c:v>
                </c:pt>
                <c:pt idx="10529">
                  <c:v>0.9154833659938032</c:v>
                </c:pt>
                <c:pt idx="10530">
                  <c:v>0.91497363617687422</c:v>
                </c:pt>
                <c:pt idx="10531">
                  <c:v>0.9144642394757716</c:v>
                </c:pt>
                <c:pt idx="10532">
                  <c:v>0.91395517564079465</c:v>
                </c:pt>
                <c:pt idx="10533">
                  <c:v>0.91344644442244849</c:v>
                </c:pt>
                <c:pt idx="10534">
                  <c:v>0.91293804557145131</c:v>
                </c:pt>
                <c:pt idx="10535">
                  <c:v>0.91242997883873633</c:v>
                </c:pt>
                <c:pt idx="10536">
                  <c:v>0.91192224397543753</c:v>
                </c:pt>
                <c:pt idx="10537">
                  <c:v>0.91141484073290446</c:v>
                </c:pt>
                <c:pt idx="10538">
                  <c:v>0.91090776886269942</c:v>
                </c:pt>
                <c:pt idx="10539">
                  <c:v>0.91040102811659285</c:v>
                </c:pt>
                <c:pt idx="10540">
                  <c:v>0.90989461824656281</c:v>
                </c:pt>
                <c:pt idx="10541">
                  <c:v>0.90938853900479311</c:v>
                </c:pt>
                <c:pt idx="10542">
                  <c:v>0.908882790143687</c:v>
                </c:pt>
                <c:pt idx="10543">
                  <c:v>0.90837737141585151</c:v>
                </c:pt>
                <c:pt idx="10544">
                  <c:v>0.90787228257410246</c:v>
                </c:pt>
                <c:pt idx="10545">
                  <c:v>0.90736752337146198</c:v>
                </c:pt>
                <c:pt idx="10546">
                  <c:v>0.90686309356116412</c:v>
                </c:pt>
                <c:pt idx="10547">
                  <c:v>0.90635899289665156</c:v>
                </c:pt>
                <c:pt idx="10548">
                  <c:v>0.90585522113157324</c:v>
                </c:pt>
                <c:pt idx="10549">
                  <c:v>0.90535177801978761</c:v>
                </c:pt>
                <c:pt idx="10550">
                  <c:v>0.90484866331535641</c:v>
                </c:pt>
                <c:pt idx="10551">
                  <c:v>0.90434587677255573</c:v>
                </c:pt>
                <c:pt idx="10552">
                  <c:v>0.90384341814586688</c:v>
                </c:pt>
                <c:pt idx="10553">
                  <c:v>0.90334128718997164</c:v>
                </c:pt>
                <c:pt idx="10554">
                  <c:v>0.90283948365976863</c:v>
                </c:pt>
                <c:pt idx="10555">
                  <c:v>0.90233800731035751</c:v>
                </c:pt>
                <c:pt idx="10556">
                  <c:v>0.90183685789704549</c:v>
                </c:pt>
                <c:pt idx="10557">
                  <c:v>0.90133603517534655</c:v>
                </c:pt>
                <c:pt idx="10558">
                  <c:v>0.90083553890098267</c:v>
                </c:pt>
                <c:pt idx="10559">
                  <c:v>0.90033536882987608</c:v>
                </c:pt>
                <c:pt idx="10560">
                  <c:v>0.8998355247181592</c:v>
                </c:pt>
                <c:pt idx="10561">
                  <c:v>0.8993360063221717</c:v>
                </c:pt>
                <c:pt idx="10562">
                  <c:v>0.89883681339845423</c:v>
                </c:pt>
                <c:pt idx="10563">
                  <c:v>0.89833794570375525</c:v>
                </c:pt>
                <c:pt idx="10564">
                  <c:v>0.89783940299502862</c:v>
                </c:pt>
                <c:pt idx="10565">
                  <c:v>0.8973411850294315</c:v>
                </c:pt>
                <c:pt idx="10566">
                  <c:v>0.89684329156432363</c:v>
                </c:pt>
                <c:pt idx="10567">
                  <c:v>0.89634572235727561</c:v>
                </c:pt>
                <c:pt idx="10568">
                  <c:v>0.8958484771660582</c:v>
                </c:pt>
                <c:pt idx="10569">
                  <c:v>0.89535155574864256</c:v>
                </c:pt>
                <c:pt idx="10570">
                  <c:v>0.89485495786321267</c:v>
                </c:pt>
                <c:pt idx="10571">
                  <c:v>0.8943586832681476</c:v>
                </c:pt>
                <c:pt idx="10572">
                  <c:v>0.89386273172203345</c:v>
                </c:pt>
                <c:pt idx="10573">
                  <c:v>0.8933671029836634</c:v>
                </c:pt>
                <c:pt idx="10574">
                  <c:v>0.89287179681202533</c:v>
                </c:pt>
                <c:pt idx="10575">
                  <c:v>0.89237681296631655</c:v>
                </c:pt>
                <c:pt idx="10576">
                  <c:v>0.8918821512059355</c:v>
                </c:pt>
                <c:pt idx="10577">
                  <c:v>0.89138781129048095</c:v>
                </c:pt>
                <c:pt idx="10578">
                  <c:v>0.8908937929797589</c:v>
                </c:pt>
                <c:pt idx="10579">
                  <c:v>0.89040009603377146</c:v>
                </c:pt>
                <c:pt idx="10580">
                  <c:v>0.88990672021272521</c:v>
                </c:pt>
                <c:pt idx="10581">
                  <c:v>0.88941366527703147</c:v>
                </c:pt>
                <c:pt idx="10582">
                  <c:v>0.88892093098730041</c:v>
                </c:pt>
                <c:pt idx="10583">
                  <c:v>0.88842851710434367</c:v>
                </c:pt>
                <c:pt idx="10584">
                  <c:v>0.88793642338917134</c:v>
                </c:pt>
                <c:pt idx="10585">
                  <c:v>0.88744464960299907</c:v>
                </c:pt>
                <c:pt idx="10586">
                  <c:v>0.88695319550724305</c:v>
                </c:pt>
                <c:pt idx="10587">
                  <c:v>0.88646206086351709</c:v>
                </c:pt>
                <c:pt idx="10588">
                  <c:v>0.88597124543364014</c:v>
                </c:pt>
                <c:pt idx="10589">
                  <c:v>0.88548074897962314</c:v>
                </c:pt>
                <c:pt idx="10590">
                  <c:v>0.88499057126368563</c:v>
                </c:pt>
                <c:pt idx="10591">
                  <c:v>0.88450071204824254</c:v>
                </c:pt>
                <c:pt idx="10592">
                  <c:v>0.8840111710959111</c:v>
                </c:pt>
                <c:pt idx="10593">
                  <c:v>0.88352194816950613</c:v>
                </c:pt>
                <c:pt idx="10594">
                  <c:v>0.88303304303204311</c:v>
                </c:pt>
                <c:pt idx="10595">
                  <c:v>0.88254445544673121</c:v>
                </c:pt>
                <c:pt idx="10596">
                  <c:v>0.88205618517698781</c:v>
                </c:pt>
                <c:pt idx="10597">
                  <c:v>0.88156823198642287</c:v>
                </c:pt>
                <c:pt idx="10598">
                  <c:v>0.88108059563884766</c:v>
                </c:pt>
                <c:pt idx="10599">
                  <c:v>0.88059327589826875</c:v>
                </c:pt>
                <c:pt idx="10600">
                  <c:v>0.88010627252889384</c:v>
                </c:pt>
                <c:pt idx="10601">
                  <c:v>0.87961958529512763</c:v>
                </c:pt>
                <c:pt idx="10602">
                  <c:v>0.8791332139615724</c:v>
                </c:pt>
                <c:pt idx="10603">
                  <c:v>0.87864715829302686</c:v>
                </c:pt>
                <c:pt idx="10604">
                  <c:v>0.87816141805449199</c:v>
                </c:pt>
                <c:pt idx="10605">
                  <c:v>0.87767599301116195</c:v>
                </c:pt>
                <c:pt idx="10606">
                  <c:v>0.87719088292842406</c:v>
                </c:pt>
                <c:pt idx="10607">
                  <c:v>0.87670608757187496</c:v>
                </c:pt>
                <c:pt idx="10608">
                  <c:v>0.87622160670729354</c:v>
                </c:pt>
                <c:pt idx="10609">
                  <c:v>0.87573744010066368</c:v>
                </c:pt>
                <c:pt idx="10610">
                  <c:v>0.87525358751816951</c:v>
                </c:pt>
                <c:pt idx="10611">
                  <c:v>0.87477004872617803</c:v>
                </c:pt>
                <c:pt idx="10612">
                  <c:v>0.87428682349126252</c:v>
                </c:pt>
                <c:pt idx="10613">
                  <c:v>0.87380391158019211</c:v>
                </c:pt>
                <c:pt idx="10614">
                  <c:v>0.8733213127599293</c:v>
                </c:pt>
                <c:pt idx="10615">
                  <c:v>0.87283902679762704</c:v>
                </c:pt>
                <c:pt idx="10616">
                  <c:v>0.87235705346064274</c:v>
                </c:pt>
                <c:pt idx="10617">
                  <c:v>0.87187539251652202</c:v>
                </c:pt>
                <c:pt idx="10618">
                  <c:v>0.87139404373300744</c:v>
                </c:pt>
                <c:pt idx="10619">
                  <c:v>0.87091300687803974</c:v>
                </c:pt>
                <c:pt idx="10620">
                  <c:v>0.87043228171974818</c:v>
                </c:pt>
                <c:pt idx="10621">
                  <c:v>0.86995186802646185</c:v>
                </c:pt>
                <c:pt idx="10622">
                  <c:v>0.8694717655666987</c:v>
                </c:pt>
                <c:pt idx="10623">
                  <c:v>0.8689919741091765</c:v>
                </c:pt>
                <c:pt idx="10624">
                  <c:v>0.86851249342280168</c:v>
                </c:pt>
                <c:pt idx="10625">
                  <c:v>0.86803332327667515</c:v>
                </c:pt>
                <c:pt idx="10626">
                  <c:v>0.86755446344009501</c:v>
                </c:pt>
                <c:pt idx="10627">
                  <c:v>0.86707591368254977</c:v>
                </c:pt>
                <c:pt idx="10628">
                  <c:v>0.86659767377371888</c:v>
                </c:pt>
                <c:pt idx="10629">
                  <c:v>0.86611974348348209</c:v>
                </c:pt>
                <c:pt idx="10630">
                  <c:v>0.86564212258190343</c:v>
                </c:pt>
                <c:pt idx="10631">
                  <c:v>0.86516481083924501</c:v>
                </c:pt>
                <c:pt idx="10632">
                  <c:v>0.86468780802595624</c:v>
                </c:pt>
                <c:pt idx="10633">
                  <c:v>0.86421111391268568</c:v>
                </c:pt>
                <c:pt idx="10634">
                  <c:v>0.86373472827026876</c:v>
                </c:pt>
                <c:pt idx="10635">
                  <c:v>0.86325865086973264</c:v>
                </c:pt>
                <c:pt idx="10636">
                  <c:v>0.86278288148230031</c:v>
                </c:pt>
                <c:pt idx="10637">
                  <c:v>0.86230741987938175</c:v>
                </c:pt>
                <c:pt idx="10638">
                  <c:v>0.86183226583258143</c:v>
                </c:pt>
                <c:pt idx="10639">
                  <c:v>0.86135741911369168</c:v>
                </c:pt>
                <c:pt idx="10640">
                  <c:v>0.86088287949469933</c:v>
                </c:pt>
                <c:pt idx="10641">
                  <c:v>0.8604086467477785</c:v>
                </c:pt>
                <c:pt idx="10642">
                  <c:v>0.85993472064529664</c:v>
                </c:pt>
                <c:pt idx="10643">
                  <c:v>0.85946110095980877</c:v>
                </c:pt>
                <c:pt idx="10644">
                  <c:v>0.85898778746406723</c:v>
                </c:pt>
                <c:pt idx="10645">
                  <c:v>0.85851477993100556</c:v>
                </c:pt>
                <c:pt idx="10646">
                  <c:v>0.85804207813374911</c:v>
                </c:pt>
                <c:pt idx="10647">
                  <c:v>0.85756968184561733</c:v>
                </c:pt>
                <c:pt idx="10648">
                  <c:v>0.85709759084011661</c:v>
                </c:pt>
                <c:pt idx="10649">
                  <c:v>0.85662580489094264</c:v>
                </c:pt>
                <c:pt idx="10650">
                  <c:v>0.85615432377197953</c:v>
                </c:pt>
                <c:pt idx="10651">
                  <c:v>0.85568314725730221</c:v>
                </c:pt>
                <c:pt idx="10652">
                  <c:v>0.85521227512116949</c:v>
                </c:pt>
                <c:pt idx="10653">
                  <c:v>0.85474170713803865</c:v>
                </c:pt>
                <c:pt idx="10654">
                  <c:v>0.85427144308254621</c:v>
                </c:pt>
                <c:pt idx="10655">
                  <c:v>0.85380148272951883</c:v>
                </c:pt>
                <c:pt idx="10656">
                  <c:v>0.8533318258539736</c:v>
                </c:pt>
                <c:pt idx="10657">
                  <c:v>0.85286247223111911</c:v>
                </c:pt>
                <c:pt idx="10658">
                  <c:v>0.85239342163634024</c:v>
                </c:pt>
                <c:pt idx="10659">
                  <c:v>0.8519246738452233</c:v>
                </c:pt>
                <c:pt idx="10660">
                  <c:v>0.85145622863352888</c:v>
                </c:pt>
                <c:pt idx="10661">
                  <c:v>0.85098808577721363</c:v>
                </c:pt>
                <c:pt idx="10662">
                  <c:v>0.85052024505242396</c:v>
                </c:pt>
                <c:pt idx="10663">
                  <c:v>0.85005270623548013</c:v>
                </c:pt>
                <c:pt idx="10664">
                  <c:v>0.84958546910290156</c:v>
                </c:pt>
                <c:pt idx="10665">
                  <c:v>0.84911853343138965</c:v>
                </c:pt>
                <c:pt idx="10666">
                  <c:v>0.848651898997828</c:v>
                </c:pt>
                <c:pt idx="10667">
                  <c:v>0.8481855655792967</c:v>
                </c:pt>
                <c:pt idx="10668">
                  <c:v>0.84771953295305313</c:v>
                </c:pt>
                <c:pt idx="10669">
                  <c:v>0.84725380089654134</c:v>
                </c:pt>
                <c:pt idx="10670">
                  <c:v>0.84678836918739742</c:v>
                </c:pt>
                <c:pt idx="10671">
                  <c:v>0.84632323760343553</c:v>
                </c:pt>
                <c:pt idx="10672">
                  <c:v>0.84585840592265549</c:v>
                </c:pt>
                <c:pt idx="10673">
                  <c:v>0.84539387392325172</c:v>
                </c:pt>
                <c:pt idx="10674">
                  <c:v>0.84492964138359206</c:v>
                </c:pt>
                <c:pt idx="10675">
                  <c:v>0.84446570808223265</c:v>
                </c:pt>
                <c:pt idx="10676">
                  <c:v>0.84400207379792158</c:v>
                </c:pt>
                <c:pt idx="10677">
                  <c:v>0.84353873830958415</c:v>
                </c:pt>
                <c:pt idx="10678">
                  <c:v>0.84307570139632571</c:v>
                </c:pt>
                <c:pt idx="10679">
                  <c:v>0.84261296283744658</c:v>
                </c:pt>
                <c:pt idx="10680">
                  <c:v>0.84215052241242172</c:v>
                </c:pt>
                <c:pt idx="10681">
                  <c:v>0.84168837990091949</c:v>
                </c:pt>
                <c:pt idx="10682">
                  <c:v>0.84122653508278344</c:v>
                </c:pt>
                <c:pt idx="10683">
                  <c:v>0.84076498773804331</c:v>
                </c:pt>
                <c:pt idx="10684">
                  <c:v>0.84030373764691302</c:v>
                </c:pt>
                <c:pt idx="10685">
                  <c:v>0.83984278458978834</c:v>
                </c:pt>
                <c:pt idx="10686">
                  <c:v>0.8393821283472499</c:v>
                </c:pt>
                <c:pt idx="10687">
                  <c:v>0.83892176870005719</c:v>
                </c:pt>
                <c:pt idx="10688">
                  <c:v>0.83846170542915766</c:v>
                </c:pt>
                <c:pt idx="10689">
                  <c:v>0.83800193831567948</c:v>
                </c:pt>
                <c:pt idx="10690">
                  <c:v>0.83754246714092939</c:v>
                </c:pt>
                <c:pt idx="10691">
                  <c:v>0.83708329168639861</c:v>
                </c:pt>
                <c:pt idx="10692">
                  <c:v>0.83662441173376423</c:v>
                </c:pt>
                <c:pt idx="10693">
                  <c:v>0.83616582706487697</c:v>
                </c:pt>
                <c:pt idx="10694">
                  <c:v>0.83570753746177706</c:v>
                </c:pt>
                <c:pt idx="10695">
                  <c:v>0.83524954270668084</c:v>
                </c:pt>
                <c:pt idx="10696">
                  <c:v>0.83479184258199135</c:v>
                </c:pt>
                <c:pt idx="10697">
                  <c:v>0.8343344368702823</c:v>
                </c:pt>
                <c:pt idx="10698">
                  <c:v>0.8338773253543218</c:v>
                </c:pt>
                <c:pt idx="10699">
                  <c:v>0.83342050781704968</c:v>
                </c:pt>
                <c:pt idx="10700">
                  <c:v>0.83296398404159122</c:v>
                </c:pt>
                <c:pt idx="10701">
                  <c:v>0.8325077538112442</c:v>
                </c:pt>
                <c:pt idx="10702">
                  <c:v>0.83205181690950114</c:v>
                </c:pt>
                <c:pt idx="10703">
                  <c:v>0.8315961731200171</c:v>
                </c:pt>
                <c:pt idx="10704">
                  <c:v>0.83114082222663954</c:v>
                </c:pt>
                <c:pt idx="10705">
                  <c:v>0.83068576401339211</c:v>
                </c:pt>
                <c:pt idx="10706">
                  <c:v>0.83023099826447755</c:v>
                </c:pt>
                <c:pt idx="10707">
                  <c:v>0.82977652476427866</c:v>
                </c:pt>
                <c:pt idx="10708">
                  <c:v>0.82932234329735544</c:v>
                </c:pt>
                <c:pt idx="10709">
                  <c:v>0.82886845364845196</c:v>
                </c:pt>
                <c:pt idx="10710">
                  <c:v>0.82841485560248473</c:v>
                </c:pt>
                <c:pt idx="10711">
                  <c:v>0.82796154894455254</c:v>
                </c:pt>
                <c:pt idx="10712">
                  <c:v>0.82750853345993503</c:v>
                </c:pt>
                <c:pt idx="10713">
                  <c:v>0.82705580893408492</c:v>
                </c:pt>
                <c:pt idx="10714">
                  <c:v>0.82660337515263826</c:v>
                </c:pt>
                <c:pt idx="10715">
                  <c:v>0.82615123190140582</c:v>
                </c:pt>
                <c:pt idx="10716">
                  <c:v>0.82569937896637513</c:v>
                </c:pt>
                <c:pt idx="10717">
                  <c:v>0.82524781613371767</c:v>
                </c:pt>
                <c:pt idx="10718">
                  <c:v>0.82479654318977735</c:v>
                </c:pt>
                <c:pt idx="10719">
                  <c:v>0.82434555992107583</c:v>
                </c:pt>
                <c:pt idx="10720">
                  <c:v>0.82389486611431351</c:v>
                </c:pt>
                <c:pt idx="10721">
                  <c:v>0.82344446155636786</c:v>
                </c:pt>
                <c:pt idx="10722">
                  <c:v>0.82299434603429444</c:v>
                </c:pt>
                <c:pt idx="10723">
                  <c:v>0.82254451933532069</c:v>
                </c:pt>
                <c:pt idx="10724">
                  <c:v>0.82209498124685643</c:v>
                </c:pt>
                <c:pt idx="10725">
                  <c:v>0.8216457315564839</c:v>
                </c:pt>
                <c:pt idx="10726">
                  <c:v>0.82119677005196468</c:v>
                </c:pt>
                <c:pt idx="10727">
                  <c:v>0.82074809652123504</c:v>
                </c:pt>
                <c:pt idx="10728">
                  <c:v>0.8202997107524056</c:v>
                </c:pt>
                <c:pt idx="10729">
                  <c:v>0.81985161253376937</c:v>
                </c:pt>
                <c:pt idx="10730">
                  <c:v>0.81940380165378224</c:v>
                </c:pt>
                <c:pt idx="10731">
                  <c:v>0.8189562779010876</c:v>
                </c:pt>
                <c:pt idx="10732">
                  <c:v>0.81850904106450373</c:v>
                </c:pt>
                <c:pt idx="10733">
                  <c:v>0.81806209093301352</c:v>
                </c:pt>
                <c:pt idx="10734">
                  <c:v>0.8176154272957874</c:v>
                </c:pt>
                <c:pt idx="10735">
                  <c:v>0.81716904994216311</c:v>
                </c:pt>
                <c:pt idx="10736">
                  <c:v>0.8167229586616529</c:v>
                </c:pt>
                <c:pt idx="10737">
                  <c:v>0.81627715324394767</c:v>
                </c:pt>
                <c:pt idx="10738">
                  <c:v>0.81583163347891186</c:v>
                </c:pt>
                <c:pt idx="10739">
                  <c:v>0.81538639915657718</c:v>
                </c:pt>
                <c:pt idx="10740">
                  <c:v>0.81494145006716101</c:v>
                </c:pt>
                <c:pt idx="10741">
                  <c:v>0.81449678600104558</c:v>
                </c:pt>
                <c:pt idx="10742">
                  <c:v>0.81405240674879065</c:v>
                </c:pt>
                <c:pt idx="10743">
                  <c:v>0.81360831210113038</c:v>
                </c:pt>
                <c:pt idx="10744">
                  <c:v>0.81316450184896627</c:v>
                </c:pt>
                <c:pt idx="10745">
                  <c:v>0.81272097578338243</c:v>
                </c:pt>
                <c:pt idx="10746">
                  <c:v>0.81227773369562861</c:v>
                </c:pt>
                <c:pt idx="10747">
                  <c:v>0.81183477537712867</c:v>
                </c:pt>
                <c:pt idx="10748">
                  <c:v>0.81139210061948464</c:v>
                </c:pt>
                <c:pt idx="10749">
                  <c:v>0.81094970921446174</c:v>
                </c:pt>
                <c:pt idx="10750">
                  <c:v>0.81050760095400787</c:v>
                </c:pt>
                <c:pt idx="10751">
                  <c:v>0.81006577563023741</c:v>
                </c:pt>
                <c:pt idx="10752">
                  <c:v>0.80962423303543274</c:v>
                </c:pt>
                <c:pt idx="10753">
                  <c:v>0.80918297296205866</c:v>
                </c:pt>
                <c:pt idx="10754">
                  <c:v>0.8087419952027447</c:v>
                </c:pt>
                <c:pt idx="10755">
                  <c:v>0.80830129955029262</c:v>
                </c:pt>
                <c:pt idx="10756">
                  <c:v>0.80786088579767756</c:v>
                </c:pt>
                <c:pt idx="10757">
                  <c:v>0.80742075373804434</c:v>
                </c:pt>
                <c:pt idx="10758">
                  <c:v>0.8069809031647116</c:v>
                </c:pt>
                <c:pt idx="10759">
                  <c:v>0.80654133387116511</c:v>
                </c:pt>
                <c:pt idx="10760">
                  <c:v>0.80610204565106247</c:v>
                </c:pt>
                <c:pt idx="10761">
                  <c:v>0.8056630382982366</c:v>
                </c:pt>
                <c:pt idx="10762">
                  <c:v>0.80522431160668462</c:v>
                </c:pt>
                <c:pt idx="10763">
                  <c:v>0.80478586537057684</c:v>
                </c:pt>
                <c:pt idx="10764">
                  <c:v>0.80434769938425466</c:v>
                </c:pt>
                <c:pt idx="10765">
                  <c:v>0.80390981344222934</c:v>
                </c:pt>
                <c:pt idx="10766">
                  <c:v>0.80347220733917968</c:v>
                </c:pt>
                <c:pt idx="10767">
                  <c:v>0.80303488086995656</c:v>
                </c:pt>
                <c:pt idx="10768">
                  <c:v>0.80259783382957972</c:v>
                </c:pt>
                <c:pt idx="10769">
                  <c:v>0.80216106601323722</c:v>
                </c:pt>
                <c:pt idx="10770">
                  <c:v>0.80172457721628865</c:v>
                </c:pt>
                <c:pt idx="10771">
                  <c:v>0.80128836723426178</c:v>
                </c:pt>
                <c:pt idx="10772">
                  <c:v>0.8008524358628526</c:v>
                </c:pt>
                <c:pt idx="10773">
                  <c:v>0.80041678289792828</c:v>
                </c:pt>
                <c:pt idx="10774">
                  <c:v>0.79998140813552265</c:v>
                </c:pt>
                <c:pt idx="10775">
                  <c:v>0.79954631137183607</c:v>
                </c:pt>
                <c:pt idx="10776">
                  <c:v>0.79911149240324331</c:v>
                </c:pt>
                <c:pt idx="10777">
                  <c:v>0.79867695102627889</c:v>
                </c:pt>
                <c:pt idx="10778">
                  <c:v>0.79824268703765278</c:v>
                </c:pt>
                <c:pt idx="10779">
                  <c:v>0.79780870023424055</c:v>
                </c:pt>
                <c:pt idx="10780">
                  <c:v>0.79737499041308602</c:v>
                </c:pt>
                <c:pt idx="10781">
                  <c:v>0.79694155737139605</c:v>
                </c:pt>
                <c:pt idx="10782">
                  <c:v>0.79650840090655028</c:v>
                </c:pt>
                <c:pt idx="10783">
                  <c:v>0.79607552081609612</c:v>
                </c:pt>
                <c:pt idx="10784">
                  <c:v>0.79564291689774014</c:v>
                </c:pt>
                <c:pt idx="10785">
                  <c:v>0.79521058894936802</c:v>
                </c:pt>
                <c:pt idx="10786">
                  <c:v>0.79477853676902543</c:v>
                </c:pt>
                <c:pt idx="10787">
                  <c:v>0.79434676015491756</c:v>
                </c:pt>
                <c:pt idx="10788">
                  <c:v>0.79391525890543269</c:v>
                </c:pt>
                <c:pt idx="10789">
                  <c:v>0.79348403281911195</c:v>
                </c:pt>
                <c:pt idx="10790">
                  <c:v>0.79305308169466771</c:v>
                </c:pt>
                <c:pt idx="10791">
                  <c:v>0.79262240533098072</c:v>
                </c:pt>
                <c:pt idx="10792">
                  <c:v>0.79219200352708963</c:v>
                </c:pt>
                <c:pt idx="10793">
                  <c:v>0.79176187608220761</c:v>
                </c:pt>
                <c:pt idx="10794">
                  <c:v>0.79133202279570836</c:v>
                </c:pt>
                <c:pt idx="10795">
                  <c:v>0.79090244346713301</c:v>
                </c:pt>
                <c:pt idx="10796">
                  <c:v>0.79047313789618823</c:v>
                </c:pt>
                <c:pt idx="10797">
                  <c:v>0.79004410588274165</c:v>
                </c:pt>
                <c:pt idx="10798">
                  <c:v>0.78961534722683424</c:v>
                </c:pt>
                <c:pt idx="10799">
                  <c:v>0.78918686172866237</c:v>
                </c:pt>
                <c:pt idx="10800">
                  <c:v>0.78875864918859406</c:v>
                </c:pt>
                <c:pt idx="10801">
                  <c:v>0.78833070940715955</c:v>
                </c:pt>
                <c:pt idx="10802">
                  <c:v>0.78790304218505269</c:v>
                </c:pt>
                <c:pt idx="10803">
                  <c:v>0.78747564732313136</c:v>
                </c:pt>
                <c:pt idx="10804">
                  <c:v>0.7870485246224197</c:v>
                </c:pt>
                <c:pt idx="10805">
                  <c:v>0.78662167388410342</c:v>
                </c:pt>
                <c:pt idx="10806">
                  <c:v>0.78619509490953188</c:v>
                </c:pt>
                <c:pt idx="10807">
                  <c:v>0.7857687875002205</c:v>
                </c:pt>
                <c:pt idx="10808">
                  <c:v>0.78534275145784749</c:v>
                </c:pt>
                <c:pt idx="10809">
                  <c:v>0.78491698658425368</c:v>
                </c:pt>
                <c:pt idx="10810">
                  <c:v>0.78449149268144436</c:v>
                </c:pt>
                <c:pt idx="10811">
                  <c:v>0.78406626955158154</c:v>
                </c:pt>
                <c:pt idx="10812">
                  <c:v>0.78364131699700101</c:v>
                </c:pt>
                <c:pt idx="10813">
                  <c:v>0.78321663482019088</c:v>
                </c:pt>
                <c:pt idx="10814">
                  <c:v>0.78279222282381011</c:v>
                </c:pt>
                <c:pt idx="10815">
                  <c:v>0.78236808081067366</c:v>
                </c:pt>
                <c:pt idx="10816">
                  <c:v>0.78194420858376612</c:v>
                </c:pt>
                <c:pt idx="10817">
                  <c:v>0.78152060594622252</c:v>
                </c:pt>
                <c:pt idx="10818">
                  <c:v>0.78109727270135521</c:v>
                </c:pt>
                <c:pt idx="10819">
                  <c:v>0.7806742086526236</c:v>
                </c:pt>
                <c:pt idx="10820">
                  <c:v>0.78025141360365913</c:v>
                </c:pt>
                <c:pt idx="10821">
                  <c:v>0.77982888735824896</c:v>
                </c:pt>
                <c:pt idx="10822">
                  <c:v>0.77940662972034458</c:v>
                </c:pt>
                <c:pt idx="10823">
                  <c:v>0.77898464049405913</c:v>
                </c:pt>
                <c:pt idx="10824">
                  <c:v>0.77856291948366152</c:v>
                </c:pt>
                <c:pt idx="10825">
                  <c:v>0.77814146649359395</c:v>
                </c:pt>
                <c:pt idx="10826">
                  <c:v>0.7777202813284394</c:v>
                </c:pt>
                <c:pt idx="10827">
                  <c:v>0.77729936379296216</c:v>
                </c:pt>
                <c:pt idx="10828">
                  <c:v>0.77687871369207884</c:v>
                </c:pt>
                <c:pt idx="10829">
                  <c:v>0.77645833083085891</c:v>
                </c:pt>
                <c:pt idx="10830">
                  <c:v>0.77603821501454551</c:v>
                </c:pt>
                <c:pt idx="10831">
                  <c:v>0.77561836604852996</c:v>
                </c:pt>
                <c:pt idx="10832">
                  <c:v>0.77519878373837203</c:v>
                </c:pt>
                <c:pt idx="10833">
                  <c:v>0.77477946788978724</c:v>
                </c:pt>
                <c:pt idx="10834">
                  <c:v>0.77436041830865132</c:v>
                </c:pt>
                <c:pt idx="10835">
                  <c:v>0.77394163480099942</c:v>
                </c:pt>
                <c:pt idx="10836">
                  <c:v>0.77352311717302824</c:v>
                </c:pt>
                <c:pt idx="10837">
                  <c:v>0.77310486523108968</c:v>
                </c:pt>
                <c:pt idx="10838">
                  <c:v>0.77268687878169695</c:v>
                </c:pt>
                <c:pt idx="10839">
                  <c:v>0.77226915763152426</c:v>
                </c:pt>
                <c:pt idx="10840">
                  <c:v>0.77185170158739946</c:v>
                </c:pt>
                <c:pt idx="10841">
                  <c:v>0.77143451045631062</c:v>
                </c:pt>
                <c:pt idx="10842">
                  <c:v>0.77101758404540921</c:v>
                </c:pt>
                <c:pt idx="10843">
                  <c:v>0.77060092216200105</c:v>
                </c:pt>
                <c:pt idx="10844">
                  <c:v>0.77018452461354914</c:v>
                </c:pt>
                <c:pt idx="10845">
                  <c:v>0.76976839120767415</c:v>
                </c:pt>
                <c:pt idx="10846">
                  <c:v>0.76935252175215862</c:v>
                </c:pt>
                <c:pt idx="10847">
                  <c:v>0.76893691605494341</c:v>
                </c:pt>
                <c:pt idx="10848">
                  <c:v>0.7685215739241168</c:v>
                </c:pt>
                <c:pt idx="10849">
                  <c:v>0.7681064951679345</c:v>
                </c:pt>
                <c:pt idx="10850">
                  <c:v>0.76769167959481166</c:v>
                </c:pt>
                <c:pt idx="10851">
                  <c:v>0.76727712701330864</c:v>
                </c:pt>
                <c:pt idx="10852">
                  <c:v>0.76686283723215531</c:v>
                </c:pt>
                <c:pt idx="10853">
                  <c:v>0.7664488100602328</c:v>
                </c:pt>
                <c:pt idx="10854">
                  <c:v>0.76603504530657474</c:v>
                </c:pt>
                <c:pt idx="10855">
                  <c:v>0.76562154278038053</c:v>
                </c:pt>
                <c:pt idx="10856">
                  <c:v>0.76520830229099834</c:v>
                </c:pt>
                <c:pt idx="10857">
                  <c:v>0.76479532364793934</c:v>
                </c:pt>
                <c:pt idx="10858">
                  <c:v>0.76438260666086311</c:v>
                </c:pt>
                <c:pt idx="10859">
                  <c:v>0.76397015113959177</c:v>
                </c:pt>
                <c:pt idx="10860">
                  <c:v>0.76355795689409967</c:v>
                </c:pt>
                <c:pt idx="10861">
                  <c:v>0.76314602373452056</c:v>
                </c:pt>
                <c:pt idx="10862">
                  <c:v>0.76273435147113822</c:v>
                </c:pt>
                <c:pt idx="10863">
                  <c:v>0.76232293991439715</c:v>
                </c:pt>
                <c:pt idx="10864">
                  <c:v>0.76191178887489563</c:v>
                </c:pt>
                <c:pt idx="10865">
                  <c:v>0.76150089816338506</c:v>
                </c:pt>
                <c:pt idx="10866">
                  <c:v>0.76109026759077469</c:v>
                </c:pt>
                <c:pt idx="10867">
                  <c:v>0.76067989696812399</c:v>
                </c:pt>
                <c:pt idx="10868">
                  <c:v>0.76026978610665397</c:v>
                </c:pt>
                <c:pt idx="10869">
                  <c:v>0.75985993481773761</c:v>
                </c:pt>
                <c:pt idx="10870">
                  <c:v>0.75945034291289781</c:v>
                </c:pt>
                <c:pt idx="10871">
                  <c:v>0.75904101020382031</c:v>
                </c:pt>
                <c:pt idx="10872">
                  <c:v>0.75863193650233562</c:v>
                </c:pt>
                <c:pt idx="10873">
                  <c:v>0.7582231216204377</c:v>
                </c:pt>
                <c:pt idx="10874">
                  <c:v>0.75781456537026459</c:v>
                </c:pt>
                <c:pt idx="10875">
                  <c:v>0.75740626756411766</c:v>
                </c:pt>
                <c:pt idx="10876">
                  <c:v>0.75699822801444583</c:v>
                </c:pt>
                <c:pt idx="10877">
                  <c:v>0.75659044653385155</c:v>
                </c:pt>
                <c:pt idx="10878">
                  <c:v>0.7561829229350947</c:v>
                </c:pt>
                <c:pt idx="10879">
                  <c:v>0.7557756570310834</c:v>
                </c:pt>
                <c:pt idx="10880">
                  <c:v>0.75536864863488451</c:v>
                </c:pt>
                <c:pt idx="10881">
                  <c:v>0.7549618975597111</c:v>
                </c:pt>
                <c:pt idx="10882">
                  <c:v>0.75455540361893492</c:v>
                </c:pt>
                <c:pt idx="10883">
                  <c:v>0.75414916662607756</c:v>
                </c:pt>
                <c:pt idx="10884">
                  <c:v>0.75374318639481186</c:v>
                </c:pt>
                <c:pt idx="10885">
                  <c:v>0.75333746273896629</c:v>
                </c:pt>
                <c:pt idx="10886">
                  <c:v>0.75293199547252154</c:v>
                </c:pt>
                <c:pt idx="10887">
                  <c:v>0.75252678440960841</c:v>
                </c:pt>
                <c:pt idx="10888">
                  <c:v>0.75212182936450833</c:v>
                </c:pt>
                <c:pt idx="10889">
                  <c:v>0.7517171301516562</c:v>
                </c:pt>
                <c:pt idx="10890">
                  <c:v>0.75131268658564032</c:v>
                </c:pt>
                <c:pt idx="10891">
                  <c:v>0.75090849848119834</c:v>
                </c:pt>
                <c:pt idx="10892">
                  <c:v>0.75050456565321866</c:v>
                </c:pt>
                <c:pt idx="10893">
                  <c:v>0.75010088791674345</c:v>
                </c:pt>
                <c:pt idx="10894">
                  <c:v>0.74969746508696544</c:v>
                </c:pt>
                <c:pt idx="10895">
                  <c:v>0.74929429697922811</c:v>
                </c:pt>
                <c:pt idx="10896">
                  <c:v>0.74889138340902273</c:v>
                </c:pt>
                <c:pt idx="10897">
                  <c:v>0.74848872419199552</c:v>
                </c:pt>
                <c:pt idx="10898">
                  <c:v>0.74808631914394208</c:v>
                </c:pt>
                <c:pt idx="10899">
                  <c:v>0.74768416808080584</c:v>
                </c:pt>
                <c:pt idx="10900">
                  <c:v>0.7472822708186867</c:v>
                </c:pt>
                <c:pt idx="10901">
                  <c:v>0.74688062717382908</c:v>
                </c:pt>
                <c:pt idx="10902">
                  <c:v>0.74647923696262564</c:v>
                </c:pt>
                <c:pt idx="10903">
                  <c:v>0.74607810000162933</c:v>
                </c:pt>
                <c:pt idx="10904">
                  <c:v>0.74567721610752979</c:v>
                </c:pt>
                <c:pt idx="10905">
                  <c:v>0.7452765850971742</c:v>
                </c:pt>
                <c:pt idx="10906">
                  <c:v>0.74487620678755961</c:v>
                </c:pt>
                <c:pt idx="10907">
                  <c:v>0.74447608099583151</c:v>
                </c:pt>
                <c:pt idx="10908">
                  <c:v>0.74407620753927706</c:v>
                </c:pt>
                <c:pt idx="10909">
                  <c:v>0.74367658623534194</c:v>
                </c:pt>
                <c:pt idx="10910">
                  <c:v>0.74327721690162185</c:v>
                </c:pt>
                <c:pt idx="10911">
                  <c:v>0.74287809935585192</c:v>
                </c:pt>
                <c:pt idx="10912">
                  <c:v>0.74247923341592348</c:v>
                </c:pt>
                <c:pt idx="10913">
                  <c:v>0.74208061889987442</c:v>
                </c:pt>
                <c:pt idx="10914">
                  <c:v>0.74168225562588819</c:v>
                </c:pt>
                <c:pt idx="10915">
                  <c:v>0.7412841434123012</c:v>
                </c:pt>
                <c:pt idx="10916">
                  <c:v>0.74088628207759499</c:v>
                </c:pt>
                <c:pt idx="10917">
                  <c:v>0.74048867144040165</c:v>
                </c:pt>
                <c:pt idx="10918">
                  <c:v>0.74009131131949857</c:v>
                </c:pt>
                <c:pt idx="10919">
                  <c:v>0.73969420153381027</c:v>
                </c:pt>
                <c:pt idx="10920">
                  <c:v>0.73929734190241037</c:v>
                </c:pt>
                <c:pt idx="10921">
                  <c:v>0.73890073224452413</c:v>
                </c:pt>
                <c:pt idx="10922">
                  <c:v>0.73850437237951383</c:v>
                </c:pt>
                <c:pt idx="10923">
                  <c:v>0.73810826212690051</c:v>
                </c:pt>
                <c:pt idx="10924">
                  <c:v>0.73771240130634352</c:v>
                </c:pt>
                <c:pt idx="10925">
                  <c:v>0.73731678973765402</c:v>
                </c:pt>
                <c:pt idx="10926">
                  <c:v>0.73692142724078991</c:v>
                </c:pt>
                <c:pt idx="10927">
                  <c:v>0.73652631363584964</c:v>
                </c:pt>
                <c:pt idx="10928">
                  <c:v>0.73613144874308722</c:v>
                </c:pt>
                <c:pt idx="10929">
                  <c:v>0.73573683238289755</c:v>
                </c:pt>
                <c:pt idx="10930">
                  <c:v>0.7353424643758194</c:v>
                </c:pt>
                <c:pt idx="10931">
                  <c:v>0.73494834454254465</c:v>
                </c:pt>
                <c:pt idx="10932">
                  <c:v>0.73455447270390961</c:v>
                </c:pt>
                <c:pt idx="10933">
                  <c:v>0.73416084868089071</c:v>
                </c:pt>
                <c:pt idx="10934">
                  <c:v>0.73376747229461725</c:v>
                </c:pt>
                <c:pt idx="10935">
                  <c:v>0.73337434336635776</c:v>
                </c:pt>
                <c:pt idx="10936">
                  <c:v>0.73298146171752987</c:v>
                </c:pt>
                <c:pt idx="10937">
                  <c:v>0.73258882716969764</c:v>
                </c:pt>
                <c:pt idx="10938">
                  <c:v>0.73219643954456892</c:v>
                </c:pt>
                <c:pt idx="10939">
                  <c:v>0.73180429866399443</c:v>
                </c:pt>
                <c:pt idx="10940">
                  <c:v>0.73141240434997368</c:v>
                </c:pt>
                <c:pt idx="10941">
                  <c:v>0.73102075642464925</c:v>
                </c:pt>
                <c:pt idx="10942">
                  <c:v>0.73062935471030699</c:v>
                </c:pt>
                <c:pt idx="10943">
                  <c:v>0.7302381990293777</c:v>
                </c:pt>
                <c:pt idx="10944">
                  <c:v>0.72984728920443975</c:v>
                </c:pt>
                <c:pt idx="10945">
                  <c:v>0.72945662505821451</c:v>
                </c:pt>
                <c:pt idx="10946">
                  <c:v>0.72906620641356557</c:v>
                </c:pt>
                <c:pt idx="10947">
                  <c:v>0.7286760330935016</c:v>
                </c:pt>
                <c:pt idx="10948">
                  <c:v>0.72828610492117052</c:v>
                </c:pt>
                <c:pt idx="10949">
                  <c:v>0.7278964217198779</c:v>
                </c:pt>
                <c:pt idx="10950">
                  <c:v>0.72750698331305519</c:v>
                </c:pt>
                <c:pt idx="10951">
                  <c:v>0.72711778952429151</c:v>
                </c:pt>
                <c:pt idx="10952">
                  <c:v>0.72672884017731065</c:v>
                </c:pt>
                <c:pt idx="10953">
                  <c:v>0.72634013509598461</c:v>
                </c:pt>
                <c:pt idx="10954">
                  <c:v>0.72595167410432648</c:v>
                </c:pt>
                <c:pt idx="10955">
                  <c:v>0.72556345702648983</c:v>
                </c:pt>
                <c:pt idx="10956">
                  <c:v>0.7251754836867782</c:v>
                </c:pt>
                <c:pt idx="10957">
                  <c:v>0.72478775390962868</c:v>
                </c:pt>
                <c:pt idx="10958">
                  <c:v>0.7244002675196306</c:v>
                </c:pt>
                <c:pt idx="10959">
                  <c:v>0.72401302434150761</c:v>
                </c:pt>
                <c:pt idx="10960">
                  <c:v>0.72362602420013045</c:v>
                </c:pt>
                <c:pt idx="10961">
                  <c:v>0.72323926692051044</c:v>
                </c:pt>
                <c:pt idx="10962">
                  <c:v>0.72285275232779977</c:v>
                </c:pt>
                <c:pt idx="10963">
                  <c:v>0.72246648024729287</c:v>
                </c:pt>
                <c:pt idx="10964">
                  <c:v>0.7220804505044327</c:v>
                </c:pt>
                <c:pt idx="10965">
                  <c:v>0.72169466292479456</c:v>
                </c:pt>
                <c:pt idx="10966">
                  <c:v>0.72130911733409808</c:v>
                </c:pt>
                <c:pt idx="10967">
                  <c:v>0.72092381355820734</c:v>
                </c:pt>
                <c:pt idx="10968">
                  <c:v>0.72053875142312462</c:v>
                </c:pt>
                <c:pt idx="10969">
                  <c:v>0.72015393075499623</c:v>
                </c:pt>
                <c:pt idx="10970">
                  <c:v>0.71976935138010789</c:v>
                </c:pt>
                <c:pt idx="10971">
                  <c:v>0.71938501312488357</c:v>
                </c:pt>
                <c:pt idx="10972">
                  <c:v>0.71900091581589265</c:v>
                </c:pt>
                <c:pt idx="10973">
                  <c:v>0.71861705927984265</c:v>
                </c:pt>
                <c:pt idx="10974">
                  <c:v>0.71823344334358441</c:v>
                </c:pt>
                <c:pt idx="10975">
                  <c:v>0.71785006783410465</c:v>
                </c:pt>
                <c:pt idx="10976">
                  <c:v>0.71746693257853322</c:v>
                </c:pt>
                <c:pt idx="10977">
                  <c:v>0.71708403740414128</c:v>
                </c:pt>
                <c:pt idx="10978">
                  <c:v>0.71670138213833612</c:v>
                </c:pt>
                <c:pt idx="10979">
                  <c:v>0.71631896660866723</c:v>
                </c:pt>
                <c:pt idx="10980">
                  <c:v>0.71593679064282689</c:v>
                </c:pt>
                <c:pt idx="10981">
                  <c:v>0.71555485406864172</c:v>
                </c:pt>
                <c:pt idx="10982">
                  <c:v>0.71517315671408166</c:v>
                </c:pt>
                <c:pt idx="10983">
                  <c:v>0.71479169840725565</c:v>
                </c:pt>
                <c:pt idx="10984">
                  <c:v>0.71441047897640753</c:v>
                </c:pt>
                <c:pt idx="10985">
                  <c:v>0.71402949824992712</c:v>
                </c:pt>
                <c:pt idx="10986">
                  <c:v>0.71364875605633804</c:v>
                </c:pt>
                <c:pt idx="10987">
                  <c:v>0.71326825222430623</c:v>
                </c:pt>
                <c:pt idx="10988">
                  <c:v>0.71288798658263541</c:v>
                </c:pt>
                <c:pt idx="10989">
                  <c:v>0.71250795896026409</c:v>
                </c:pt>
                <c:pt idx="10990">
                  <c:v>0.71212816918627753</c:v>
                </c:pt>
                <c:pt idx="10991">
                  <c:v>0.71174861708989168</c:v>
                </c:pt>
                <c:pt idx="10992">
                  <c:v>0.7113693025004636</c:v>
                </c:pt>
                <c:pt idx="10993">
                  <c:v>0.71099022524748734</c:v>
                </c:pt>
                <c:pt idx="10994">
                  <c:v>0.71061138516059985</c:v>
                </c:pt>
                <c:pt idx="10995">
                  <c:v>0.71023278206957074</c:v>
                </c:pt>
                <c:pt idx="10996">
                  <c:v>0.70985441580430964</c:v>
                </c:pt>
                <c:pt idx="10997">
                  <c:v>0.70947628619486203</c:v>
                </c:pt>
                <c:pt idx="10998">
                  <c:v>0.70909839307141365</c:v>
                </c:pt>
                <c:pt idx="10999">
                  <c:v>0.70872073626428744</c:v>
                </c:pt>
                <c:pt idx="11000">
                  <c:v>0.7083433156039376</c:v>
                </c:pt>
                <c:pt idx="11001">
                  <c:v>0.70796613092096439</c:v>
                </c:pt>
                <c:pt idx="11002">
                  <c:v>0.70758918204610144</c:v>
                </c:pt>
                <c:pt idx="11003">
                  <c:v>0.70721246881021771</c:v>
                </c:pt>
                <c:pt idx="11004">
                  <c:v>0.70683599104432071</c:v>
                </c:pt>
                <c:pt idx="11005">
                  <c:v>0.70645974857955285</c:v>
                </c:pt>
                <c:pt idx="11006">
                  <c:v>0.70608374124719453</c:v>
                </c:pt>
                <c:pt idx="11007">
                  <c:v>0.70570796887866449</c:v>
                </c:pt>
                <c:pt idx="11008">
                  <c:v>0.70533243130551271</c:v>
                </c:pt>
                <c:pt idx="11009">
                  <c:v>0.70495712835943103</c:v>
                </c:pt>
                <c:pt idx="11010">
                  <c:v>0.70458205987224232</c:v>
                </c:pt>
                <c:pt idx="11011">
                  <c:v>0.70420722567591254</c:v>
                </c:pt>
                <c:pt idx="11012">
                  <c:v>0.70383262560253379</c:v>
                </c:pt>
                <c:pt idx="11013">
                  <c:v>0.70345825948434215</c:v>
                </c:pt>
                <c:pt idx="11014">
                  <c:v>0.70308412715370261</c:v>
                </c:pt>
                <c:pt idx="11015">
                  <c:v>0.70271022844312192</c:v>
                </c:pt>
                <c:pt idx="11016">
                  <c:v>0.70233656318523618</c:v>
                </c:pt>
                <c:pt idx="11017">
                  <c:v>0.7019631312128245</c:v>
                </c:pt>
                <c:pt idx="11018">
                  <c:v>0.70158993235879352</c:v>
                </c:pt>
                <c:pt idx="11019">
                  <c:v>0.70121696645618614</c:v>
                </c:pt>
                <c:pt idx="11020">
                  <c:v>0.70084423333818424</c:v>
                </c:pt>
                <c:pt idx="11021">
                  <c:v>0.70047173283809905</c:v>
                </c:pt>
                <c:pt idx="11022">
                  <c:v>0.70009946478938256</c:v>
                </c:pt>
                <c:pt idx="11023">
                  <c:v>0.69972742902561369</c:v>
                </c:pt>
                <c:pt idx="11024">
                  <c:v>0.69935562538051455</c:v>
                </c:pt>
                <c:pt idx="11025">
                  <c:v>0.6989840536879337</c:v>
                </c:pt>
                <c:pt idx="11026">
                  <c:v>0.69861271378185796</c:v>
                </c:pt>
                <c:pt idx="11027">
                  <c:v>0.69824160549640701</c:v>
                </c:pt>
                <c:pt idx="11028">
                  <c:v>0.697870728665833</c:v>
                </c:pt>
                <c:pt idx="11029">
                  <c:v>0.69750008312452672</c:v>
                </c:pt>
                <c:pt idx="11030">
                  <c:v>0.69712966870700788</c:v>
                </c:pt>
                <c:pt idx="11031">
                  <c:v>0.6967594852479293</c:v>
                </c:pt>
                <c:pt idx="11032">
                  <c:v>0.69638953258208236</c:v>
                </c:pt>
                <c:pt idx="11033">
                  <c:v>0.69601981054438689</c:v>
                </c:pt>
                <c:pt idx="11034">
                  <c:v>0.69565031896989371</c:v>
                </c:pt>
                <c:pt idx="11035">
                  <c:v>0.69528105769379611</c:v>
                </c:pt>
                <c:pt idx="11036">
                  <c:v>0.69491202655141115</c:v>
                </c:pt>
                <c:pt idx="11037">
                  <c:v>0.69454322537819346</c:v>
                </c:pt>
                <c:pt idx="11038">
                  <c:v>0.69417465400972866</c:v>
                </c:pt>
                <c:pt idx="11039">
                  <c:v>0.69380631228173562</c:v>
                </c:pt>
                <c:pt idx="11040">
                  <c:v>0.69343820003006451</c:v>
                </c:pt>
                <c:pt idx="11041">
                  <c:v>0.69307031709069888</c:v>
                </c:pt>
                <c:pt idx="11042">
                  <c:v>0.69270266329975494</c:v>
                </c:pt>
                <c:pt idx="11043">
                  <c:v>0.69233523849348078</c:v>
                </c:pt>
                <c:pt idx="11044">
                  <c:v>0.69196804250825295</c:v>
                </c:pt>
                <c:pt idx="11045">
                  <c:v>0.69160107518058778</c:v>
                </c:pt>
                <c:pt idx="11046">
                  <c:v>0.69123433634712284</c:v>
                </c:pt>
                <c:pt idx="11047">
                  <c:v>0.69086782584463557</c:v>
                </c:pt>
                <c:pt idx="11048">
                  <c:v>0.69050154351003312</c:v>
                </c:pt>
                <c:pt idx="11049">
                  <c:v>0.69013548918035317</c:v>
                </c:pt>
                <c:pt idx="11050">
                  <c:v>0.68976966269276263</c:v>
                </c:pt>
                <c:pt idx="11051">
                  <c:v>0.68940406388456299</c:v>
                </c:pt>
                <c:pt idx="11052">
                  <c:v>0.68903869259318917</c:v>
                </c:pt>
                <c:pt idx="11053">
                  <c:v>0.68867354865619401</c:v>
                </c:pt>
                <c:pt idx="11054">
                  <c:v>0.68830863191127667</c:v>
                </c:pt>
                <c:pt idx="11055">
                  <c:v>0.68794394219626032</c:v>
                </c:pt>
                <c:pt idx="11056">
                  <c:v>0.68757947934909802</c:v>
                </c:pt>
                <c:pt idx="11057">
                  <c:v>0.68721524320787475</c:v>
                </c:pt>
                <c:pt idx="11058">
                  <c:v>0.68685123361080447</c:v>
                </c:pt>
                <c:pt idx="11059">
                  <c:v>0.68648745039623249</c:v>
                </c:pt>
                <c:pt idx="11060">
                  <c:v>0.68612389340263424</c:v>
                </c:pt>
                <c:pt idx="11061">
                  <c:v>0.68576056246861672</c:v>
                </c:pt>
                <c:pt idx="11062">
                  <c:v>0.68539745743291225</c:v>
                </c:pt>
                <c:pt idx="11063">
                  <c:v>0.68503457813438662</c:v>
                </c:pt>
                <c:pt idx="11064">
                  <c:v>0.68467192441203395</c:v>
                </c:pt>
                <c:pt idx="11065">
                  <c:v>0.68430949610497804</c:v>
                </c:pt>
                <c:pt idx="11066">
                  <c:v>0.68394729305247148</c:v>
                </c:pt>
                <c:pt idx="11067">
                  <c:v>0.68358531509389875</c:v>
                </c:pt>
                <c:pt idx="11068">
                  <c:v>0.68322356206876977</c:v>
                </c:pt>
                <c:pt idx="11069">
                  <c:v>0.6828620338167255</c:v>
                </c:pt>
                <c:pt idx="11070">
                  <c:v>0.68250073017753743</c:v>
                </c:pt>
                <c:pt idx="11071">
                  <c:v>0.68213965099110163</c:v>
                </c:pt>
                <c:pt idx="11072">
                  <c:v>0.68177879609744663</c:v>
                </c:pt>
                <c:pt idx="11073">
                  <c:v>0.68141816533672728</c:v>
                </c:pt>
                <c:pt idx="11074">
                  <c:v>0.68105775854922967</c:v>
                </c:pt>
                <c:pt idx="11075">
                  <c:v>0.68069757557536392</c:v>
                </c:pt>
                <c:pt idx="11076">
                  <c:v>0.68033761625567335</c:v>
                </c:pt>
                <c:pt idx="11077">
                  <c:v>0.67997788043082641</c:v>
                </c:pt>
                <c:pt idx="11078">
                  <c:v>0.67961836794161634</c:v>
                </c:pt>
                <c:pt idx="11079">
                  <c:v>0.67925907862897483</c:v>
                </c:pt>
                <c:pt idx="11080">
                  <c:v>0.67890001233394914</c:v>
                </c:pt>
                <c:pt idx="11081">
                  <c:v>0.67854116889772143</c:v>
                </c:pt>
                <c:pt idx="11082">
                  <c:v>0.67818254816160117</c:v>
                </c:pt>
                <c:pt idx="11083">
                  <c:v>0.67782414996702123</c:v>
                </c:pt>
                <c:pt idx="11084">
                  <c:v>0.67746597415554544</c:v>
                </c:pt>
                <c:pt idx="11085">
                  <c:v>0.67710802056886354</c:v>
                </c:pt>
                <c:pt idx="11086">
                  <c:v>0.67675028904879209</c:v>
                </c:pt>
                <c:pt idx="11087">
                  <c:v>0.67639277943727683</c:v>
                </c:pt>
                <c:pt idx="11088">
                  <c:v>0.67603549157638743</c:v>
                </c:pt>
                <c:pt idx="11089">
                  <c:v>0.67567842530832212</c:v>
                </c:pt>
                <c:pt idx="11090">
                  <c:v>0.67532158047540314</c:v>
                </c:pt>
                <c:pt idx="11091">
                  <c:v>0.67496495692008396</c:v>
                </c:pt>
                <c:pt idx="11092">
                  <c:v>0.67460855448493895</c:v>
                </c:pt>
                <c:pt idx="11093">
                  <c:v>0.6742523730126736</c:v>
                </c:pt>
                <c:pt idx="11094">
                  <c:v>0.6738964123461193</c:v>
                </c:pt>
                <c:pt idx="11095">
                  <c:v>0.67354067232822934</c:v>
                </c:pt>
                <c:pt idx="11096">
                  <c:v>0.67318515280208524</c:v>
                </c:pt>
                <c:pt idx="11097">
                  <c:v>0.67282985361089687</c:v>
                </c:pt>
                <c:pt idx="11098">
                  <c:v>0.67247477459799432</c:v>
                </c:pt>
                <c:pt idx="11099">
                  <c:v>0.67211991560683915</c:v>
                </c:pt>
                <c:pt idx="11100">
                  <c:v>0.6717652764810168</c:v>
                </c:pt>
                <c:pt idx="11101">
                  <c:v>0.67141085706423453</c:v>
                </c:pt>
                <c:pt idx="11102">
                  <c:v>0.67105665720033003</c:v>
                </c:pt>
                <c:pt idx="11103">
                  <c:v>0.67070267673326112</c:v>
                </c:pt>
                <c:pt idx="11104">
                  <c:v>0.67034891550711595</c:v>
                </c:pt>
                <c:pt idx="11105">
                  <c:v>0.66999537336610393</c:v>
                </c:pt>
                <c:pt idx="11106">
                  <c:v>0.66964205015456124</c:v>
                </c:pt>
                <c:pt idx="11107">
                  <c:v>0.66928894571694231</c:v>
                </c:pt>
                <c:pt idx="11108">
                  <c:v>0.66893605989784111</c:v>
                </c:pt>
                <c:pt idx="11109">
                  <c:v>0.66858339254196253</c:v>
                </c:pt>
                <c:pt idx="11110">
                  <c:v>0.66823094349413903</c:v>
                </c:pt>
                <c:pt idx="11111">
                  <c:v>0.66787871259932996</c:v>
                </c:pt>
                <c:pt idx="11112">
                  <c:v>0.66752669970261547</c:v>
                </c:pt>
                <c:pt idx="11113">
                  <c:v>0.66717490464920415</c:v>
                </c:pt>
                <c:pt idx="11114">
                  <c:v>0.66682332728442606</c:v>
                </c:pt>
                <c:pt idx="11115">
                  <c:v>0.66647196745373394</c:v>
                </c:pt>
                <c:pt idx="11116">
                  <c:v>0.66612082500270564</c:v>
                </c:pt>
                <c:pt idx="11117">
                  <c:v>0.66576989977704193</c:v>
                </c:pt>
                <c:pt idx="11118">
                  <c:v>0.66541919162256968</c:v>
                </c:pt>
                <c:pt idx="11119">
                  <c:v>0.66506870038523569</c:v>
                </c:pt>
                <c:pt idx="11120">
                  <c:v>0.66471842591111241</c:v>
                </c:pt>
                <c:pt idx="11121">
                  <c:v>0.6643683680463951</c:v>
                </c:pt>
                <c:pt idx="11122">
                  <c:v>0.6640185266374008</c:v>
                </c:pt>
                <c:pt idx="11123">
                  <c:v>0.66366890153056979</c:v>
                </c:pt>
                <c:pt idx="11124">
                  <c:v>0.66331949257246381</c:v>
                </c:pt>
                <c:pt idx="11125">
                  <c:v>0.66297029960977583</c:v>
                </c:pt>
                <c:pt idx="11126">
                  <c:v>0.66262132248931005</c:v>
                </c:pt>
                <c:pt idx="11127">
                  <c:v>0.66227256105799659</c:v>
                </c:pt>
                <c:pt idx="11128">
                  <c:v>0.66192401516289534</c:v>
                </c:pt>
                <c:pt idx="11129">
                  <c:v>0.66157568465117678</c:v>
                </c:pt>
                <c:pt idx="11130">
                  <c:v>0.66122756937014093</c:v>
                </c:pt>
                <c:pt idx="11131">
                  <c:v>0.66087966916721141</c:v>
                </c:pt>
                <c:pt idx="11132">
                  <c:v>0.66053198388993017</c:v>
                </c:pt>
                <c:pt idx="11133">
                  <c:v>0.66018451338596074</c:v>
                </c:pt>
                <c:pt idx="11134">
                  <c:v>0.65983725750308853</c:v>
                </c:pt>
                <c:pt idx="11135">
                  <c:v>0.65949021608922276</c:v>
                </c:pt>
                <c:pt idx="11136">
                  <c:v>0.65914338899239189</c:v>
                </c:pt>
                <c:pt idx="11137">
                  <c:v>0.65879677606074971</c:v>
                </c:pt>
                <c:pt idx="11138">
                  <c:v>0.65845037714256383</c:v>
                </c:pt>
                <c:pt idx="11139">
                  <c:v>0.65810419208623261</c:v>
                </c:pt>
                <c:pt idx="11140">
                  <c:v>0.65775822074026835</c:v>
                </c:pt>
                <c:pt idx="11141">
                  <c:v>0.6574124629533088</c:v>
                </c:pt>
                <c:pt idx="11142">
                  <c:v>0.65706691857410682</c:v>
                </c:pt>
                <c:pt idx="11143">
                  <c:v>0.65672158745154297</c:v>
                </c:pt>
                <c:pt idx="11144">
                  <c:v>0.65637646943461392</c:v>
                </c:pt>
                <c:pt idx="11145">
                  <c:v>0.65603156437243892</c:v>
                </c:pt>
                <c:pt idx="11146">
                  <c:v>0.65568687211425913</c:v>
                </c:pt>
                <c:pt idx="11147">
                  <c:v>0.65534239250943094</c:v>
                </c:pt>
                <c:pt idx="11148">
                  <c:v>0.65499812540743563</c:v>
                </c:pt>
                <c:pt idx="11149">
                  <c:v>0.6546540706578724</c:v>
                </c:pt>
                <c:pt idx="11150">
                  <c:v>0.6543102281104628</c:v>
                </c:pt>
                <c:pt idx="11151">
                  <c:v>0.65396659761504594</c:v>
                </c:pt>
                <c:pt idx="11152">
                  <c:v>0.6536231790215824</c:v>
                </c:pt>
                <c:pt idx="11153">
                  <c:v>0.65327997218015077</c:v>
                </c:pt>
                <c:pt idx="11154">
                  <c:v>0.6529369769409501</c:v>
                </c:pt>
                <c:pt idx="11155">
                  <c:v>0.65259419315430212</c:v>
                </c:pt>
                <c:pt idx="11156">
                  <c:v>0.65225162067063835</c:v>
                </c:pt>
                <c:pt idx="11157">
                  <c:v>0.65190925934052402</c:v>
                </c:pt>
                <c:pt idx="11158">
                  <c:v>0.65156710901462911</c:v>
                </c:pt>
                <c:pt idx="11159">
                  <c:v>0.65122516954375365</c:v>
                </c:pt>
                <c:pt idx="11160">
                  <c:v>0.65088344077881166</c:v>
                </c:pt>
                <c:pt idx="11161">
                  <c:v>0.65054192257083721</c:v>
                </c:pt>
                <c:pt idx="11162">
                  <c:v>0.65020061477097835</c:v>
                </c:pt>
                <c:pt idx="11163">
                  <c:v>0.64985951723051261</c:v>
                </c:pt>
                <c:pt idx="11164">
                  <c:v>0.64951862980082542</c:v>
                </c:pt>
                <c:pt idx="11165">
                  <c:v>0.64917795233342679</c:v>
                </c:pt>
                <c:pt idx="11166">
                  <c:v>0.64883748467994162</c:v>
                </c:pt>
                <c:pt idx="11167">
                  <c:v>0.64849722669211718</c:v>
                </c:pt>
                <c:pt idx="11168">
                  <c:v>0.6481571782218134</c:v>
                </c:pt>
                <c:pt idx="11169">
                  <c:v>0.64781733912101369</c:v>
                </c:pt>
                <c:pt idx="11170">
                  <c:v>0.64747770924181491</c:v>
                </c:pt>
                <c:pt idx="11171">
                  <c:v>0.64713828843643462</c:v>
                </c:pt>
                <c:pt idx="11172">
                  <c:v>0.64679907655720692</c:v>
                </c:pt>
                <c:pt idx="11173">
                  <c:v>0.64646007345658418</c:v>
                </c:pt>
                <c:pt idx="11174">
                  <c:v>0.64612127898713623</c:v>
                </c:pt>
                <c:pt idx="11175">
                  <c:v>0.64578269300154911</c:v>
                </c:pt>
                <c:pt idx="11176">
                  <c:v>0.64544431535262792</c:v>
                </c:pt>
                <c:pt idx="11177">
                  <c:v>0.64510614589329496</c:v>
                </c:pt>
                <c:pt idx="11178">
                  <c:v>0.64476818447658735</c:v>
                </c:pt>
                <c:pt idx="11179">
                  <c:v>0.64443043095566066</c:v>
                </c:pt>
                <c:pt idx="11180">
                  <c:v>0.64409288518378838</c:v>
                </c:pt>
                <c:pt idx="11181">
                  <c:v>0.64375554701436011</c:v>
                </c:pt>
                <c:pt idx="11182">
                  <c:v>0.64341841630088137</c:v>
                </c:pt>
                <c:pt idx="11183">
                  <c:v>0.64308149289697414</c:v>
                </c:pt>
                <c:pt idx="11184">
                  <c:v>0.64274477665637786</c:v>
                </c:pt>
                <c:pt idx="11185">
                  <c:v>0.64240826743294888</c:v>
                </c:pt>
                <c:pt idx="11186">
                  <c:v>0.64207196508065745</c:v>
                </c:pt>
                <c:pt idx="11187">
                  <c:v>0.64173586945359407</c:v>
                </c:pt>
                <c:pt idx="11188">
                  <c:v>0.6413999804059578</c:v>
                </c:pt>
                <c:pt idx="11189">
                  <c:v>0.64106429779207263</c:v>
                </c:pt>
                <c:pt idx="11190">
                  <c:v>0.64072882146637544</c:v>
                </c:pt>
                <c:pt idx="11191">
                  <c:v>0.64039355128341313</c:v>
                </c:pt>
                <c:pt idx="11192">
                  <c:v>0.64005848709785662</c:v>
                </c:pt>
                <c:pt idx="11193">
                  <c:v>0.63972362876448896</c:v>
                </c:pt>
                <c:pt idx="11194">
                  <c:v>0.63938897613820678</c:v>
                </c:pt>
                <c:pt idx="11195">
                  <c:v>0.6390545290740236</c:v>
                </c:pt>
                <c:pt idx="11196">
                  <c:v>0.63872028742706843</c:v>
                </c:pt>
                <c:pt idx="11197">
                  <c:v>0.63838625105258562</c:v>
                </c:pt>
                <c:pt idx="11198">
                  <c:v>0.63805241980593508</c:v>
                </c:pt>
                <c:pt idx="11199">
                  <c:v>0.63771879354258998</c:v>
                </c:pt>
                <c:pt idx="11200">
                  <c:v>0.63738537211813884</c:v>
                </c:pt>
                <c:pt idx="11201">
                  <c:v>0.6370521553882863</c:v>
                </c:pt>
                <c:pt idx="11202">
                  <c:v>0.63671914320885092</c:v>
                </c:pt>
                <c:pt idx="11203">
                  <c:v>0.63638633543576151</c:v>
                </c:pt>
                <c:pt idx="11204">
                  <c:v>0.63605373192507175</c:v>
                </c:pt>
                <c:pt idx="11205">
                  <c:v>0.63572133253293861</c:v>
                </c:pt>
                <c:pt idx="11206">
                  <c:v>0.6353891371156396</c:v>
                </c:pt>
                <c:pt idx="11207">
                  <c:v>0.63505714552956261</c:v>
                </c:pt>
                <c:pt idx="11208">
                  <c:v>0.63472535763121474</c:v>
                </c:pt>
                <c:pt idx="11209">
                  <c:v>0.63439377327721325</c:v>
                </c:pt>
                <c:pt idx="11210">
                  <c:v>0.6340623923242884</c:v>
                </c:pt>
                <c:pt idx="11211">
                  <c:v>0.63373121462928628</c:v>
                </c:pt>
                <c:pt idx="11212">
                  <c:v>0.63340024004916462</c:v>
                </c:pt>
                <c:pt idx="11213">
                  <c:v>0.63306946844099865</c:v>
                </c:pt>
                <c:pt idx="11214">
                  <c:v>0.63273889966197439</c:v>
                </c:pt>
                <c:pt idx="11215">
                  <c:v>0.63240853356939075</c:v>
                </c:pt>
                <c:pt idx="11216">
                  <c:v>0.63207837002065714</c:v>
                </c:pt>
                <c:pt idx="11217">
                  <c:v>0.63174840887330308</c:v>
                </c:pt>
                <c:pt idx="11218">
                  <c:v>0.63141864998496777</c:v>
                </c:pt>
                <c:pt idx="11219">
                  <c:v>0.63108909321340068</c:v>
                </c:pt>
                <c:pt idx="11220">
                  <c:v>0.63075973841646793</c:v>
                </c:pt>
                <c:pt idx="11221">
                  <c:v>0.63043058545214459</c:v>
                </c:pt>
                <c:pt idx="11222">
                  <c:v>0.63010163417852527</c:v>
                </c:pt>
                <c:pt idx="11223">
                  <c:v>0.62977288445380608</c:v>
                </c:pt>
                <c:pt idx="11224">
                  <c:v>0.6294443361363069</c:v>
                </c:pt>
                <c:pt idx="11225">
                  <c:v>0.62911598908445276</c:v>
                </c:pt>
                <c:pt idx="11226">
                  <c:v>0.62878784315678604</c:v>
                </c:pt>
                <c:pt idx="11227">
                  <c:v>0.62845989821195369</c:v>
                </c:pt>
                <c:pt idx="11228">
                  <c:v>0.62813215410872292</c:v>
                </c:pt>
                <c:pt idx="11229">
                  <c:v>0.62780461070596705</c:v>
                </c:pt>
                <c:pt idx="11230">
                  <c:v>0.62747726786267577</c:v>
                </c:pt>
                <c:pt idx="11231">
                  <c:v>0.62715012543794857</c:v>
                </c:pt>
                <c:pt idx="11232">
                  <c:v>0.62682318329099362</c:v>
                </c:pt>
                <c:pt idx="11233">
                  <c:v>0.62649644128113469</c:v>
                </c:pt>
                <c:pt idx="11234">
                  <c:v>0.62616989926780564</c:v>
                </c:pt>
                <c:pt idx="11235">
                  <c:v>0.62584355711055206</c:v>
                </c:pt>
                <c:pt idx="11236">
                  <c:v>0.62551741466902899</c:v>
                </c:pt>
                <c:pt idx="11237">
                  <c:v>0.62519147180300594</c:v>
                </c:pt>
                <c:pt idx="11238">
                  <c:v>0.62486572837235854</c:v>
                </c:pt>
                <c:pt idx="11239">
                  <c:v>0.62454018423708024</c:v>
                </c:pt>
                <c:pt idx="11240">
                  <c:v>0.62421483925726928</c:v>
                </c:pt>
                <c:pt idx="11241">
                  <c:v>0.62388969329313837</c:v>
                </c:pt>
                <c:pt idx="11242">
                  <c:v>0.62356474620500635</c:v>
                </c:pt>
                <c:pt idx="11243">
                  <c:v>0.6232399978533093</c:v>
                </c:pt>
                <c:pt idx="11244">
                  <c:v>0.62291544809858834</c:v>
                </c:pt>
                <c:pt idx="11245">
                  <c:v>0.62259109680149605</c:v>
                </c:pt>
                <c:pt idx="11246">
                  <c:v>0.62226694382279479</c:v>
                </c:pt>
                <c:pt idx="11247">
                  <c:v>0.62194298902336398</c:v>
                </c:pt>
                <c:pt idx="11248">
                  <c:v>0.62161923226418392</c:v>
                </c:pt>
                <c:pt idx="11249">
                  <c:v>0.62129567340634706</c:v>
                </c:pt>
                <c:pt idx="11250">
                  <c:v>0.62097231231105743</c:v>
                </c:pt>
                <c:pt idx="11251">
                  <c:v>0.62064914883962963</c:v>
                </c:pt>
                <c:pt idx="11252">
                  <c:v>0.62032618285348562</c:v>
                </c:pt>
                <c:pt idx="11253">
                  <c:v>0.62000341421416105</c:v>
                </c:pt>
                <c:pt idx="11254">
                  <c:v>0.61968084278329638</c:v>
                </c:pt>
                <c:pt idx="11255">
                  <c:v>0.61935846842264286</c:v>
                </c:pt>
                <c:pt idx="11256">
                  <c:v>0.61903629099406121</c:v>
                </c:pt>
                <c:pt idx="11257">
                  <c:v>0.61871431035952196</c:v>
                </c:pt>
                <c:pt idx="11258">
                  <c:v>0.61839252638110653</c:v>
                </c:pt>
                <c:pt idx="11259">
                  <c:v>0.61807093892100051</c:v>
                </c:pt>
                <c:pt idx="11260">
                  <c:v>0.61774954784150204</c:v>
                </c:pt>
                <c:pt idx="11261">
                  <c:v>0.61742835300501631</c:v>
                </c:pt>
                <c:pt idx="11262">
                  <c:v>0.61710735427405994</c:v>
                </c:pt>
                <c:pt idx="11263">
                  <c:v>0.6167865515112535</c:v>
                </c:pt>
                <c:pt idx="11264">
                  <c:v>0.61646594457933235</c:v>
                </c:pt>
                <c:pt idx="11265">
                  <c:v>0.61614553334113731</c:v>
                </c:pt>
                <c:pt idx="11266">
                  <c:v>0.61582531765961279</c:v>
                </c:pt>
                <c:pt idx="11267">
                  <c:v>0.61550529739782012</c:v>
                </c:pt>
                <c:pt idx="11268">
                  <c:v>0.61518547241892085</c:v>
                </c:pt>
                <c:pt idx="11269">
                  <c:v>0.61486584258619159</c:v>
                </c:pt>
                <c:pt idx="11270">
                  <c:v>0.61454640776300973</c:v>
                </c:pt>
                <c:pt idx="11271">
                  <c:v>0.61422716781286879</c:v>
                </c:pt>
                <c:pt idx="11272">
                  <c:v>0.61390812259936456</c:v>
                </c:pt>
                <c:pt idx="11273">
                  <c:v>0.61358927198619762</c:v>
                </c:pt>
                <c:pt idx="11274">
                  <c:v>0.61327061583718612</c:v>
                </c:pt>
                <c:pt idx="11275">
                  <c:v>0.61295215401624381</c:v>
                </c:pt>
                <c:pt idx="11276">
                  <c:v>0.61263388638740235</c:v>
                </c:pt>
                <c:pt idx="11277">
                  <c:v>0.6123158128147963</c:v>
                </c:pt>
                <c:pt idx="11278">
                  <c:v>0.61199793316266071</c:v>
                </c:pt>
                <c:pt idx="11279">
                  <c:v>0.61168024729535364</c:v>
                </c:pt>
                <c:pt idx="11280">
                  <c:v>0.61136275507732185</c:v>
                </c:pt>
                <c:pt idx="11281">
                  <c:v>0.61104545637313545</c:v>
                </c:pt>
                <c:pt idx="11282">
                  <c:v>0.6107283510474576</c:v>
                </c:pt>
                <c:pt idx="11283">
                  <c:v>0.61041143896506955</c:v>
                </c:pt>
                <c:pt idx="11284">
                  <c:v>0.61009471999085174</c:v>
                </c:pt>
                <c:pt idx="11285">
                  <c:v>0.60977819398979383</c:v>
                </c:pt>
                <c:pt idx="11286">
                  <c:v>0.6094618608269905</c:v>
                </c:pt>
                <c:pt idx="11287">
                  <c:v>0.60914572036764769</c:v>
                </c:pt>
                <c:pt idx="11288">
                  <c:v>0.6088297724770706</c:v>
                </c:pt>
                <c:pt idx="11289">
                  <c:v>0.60851401702067565</c:v>
                </c:pt>
                <c:pt idx="11290">
                  <c:v>0.60819845386398308</c:v>
                </c:pt>
                <c:pt idx="11291">
                  <c:v>0.60788308287261739</c:v>
                </c:pt>
                <c:pt idx="11292">
                  <c:v>0.60756790391231486</c:v>
                </c:pt>
                <c:pt idx="11293">
                  <c:v>0.60725291684891292</c:v>
                </c:pt>
                <c:pt idx="11294">
                  <c:v>0.60693812154835602</c:v>
                </c:pt>
                <c:pt idx="11295">
                  <c:v>0.606623517876692</c:v>
                </c:pt>
                <c:pt idx="11296">
                  <c:v>0.60630910570007779</c:v>
                </c:pt>
                <c:pt idx="11297">
                  <c:v>0.60599488488477582</c:v>
                </c:pt>
                <c:pt idx="11298">
                  <c:v>0.60568085529714766</c:v>
                </c:pt>
                <c:pt idx="11299">
                  <c:v>0.60536701680366867</c:v>
                </c:pt>
                <c:pt idx="11300">
                  <c:v>0.6050533692709148</c:v>
                </c:pt>
                <c:pt idx="11301">
                  <c:v>0.60473991256556803</c:v>
                </c:pt>
                <c:pt idx="11302">
                  <c:v>0.60442664655441292</c:v>
                </c:pt>
                <c:pt idx="11303">
                  <c:v>0.6041135711043415</c:v>
                </c:pt>
                <c:pt idx="11304">
                  <c:v>0.60380068608235182</c:v>
                </c:pt>
                <c:pt idx="11305">
                  <c:v>0.60348799135554532</c:v>
                </c:pt>
                <c:pt idx="11306">
                  <c:v>0.60317548679112365</c:v>
                </c:pt>
                <c:pt idx="11307">
                  <c:v>0.60286317225640063</c:v>
                </c:pt>
                <c:pt idx="11308">
                  <c:v>0.60255104761878908</c:v>
                </c:pt>
                <c:pt idx="11309">
                  <c:v>0.60223911274580821</c:v>
                </c:pt>
                <c:pt idx="11310">
                  <c:v>0.60192736750508324</c:v>
                </c:pt>
                <c:pt idx="11311">
                  <c:v>0.60161581176433665</c:v>
                </c:pt>
                <c:pt idx="11312">
                  <c:v>0.6013044453914056</c:v>
                </c:pt>
                <c:pt idx="11313">
                  <c:v>0.6009932682542215</c:v>
                </c:pt>
                <c:pt idx="11314">
                  <c:v>0.6006822802208247</c:v>
                </c:pt>
                <c:pt idx="11315">
                  <c:v>0.60037148115935768</c:v>
                </c:pt>
                <c:pt idx="11316">
                  <c:v>0.60006087093806715</c:v>
                </c:pt>
                <c:pt idx="11317">
                  <c:v>0.59975044942530453</c:v>
                </c:pt>
                <c:pt idx="11318">
                  <c:v>0.59944021648952406</c:v>
                </c:pt>
                <c:pt idx="11319">
                  <c:v>0.59913017199928043</c:v>
                </c:pt>
                <c:pt idx="11320">
                  <c:v>0.59882031582323558</c:v>
                </c:pt>
                <c:pt idx="11321">
                  <c:v>0.59851064783015417</c:v>
                </c:pt>
                <c:pt idx="11322">
                  <c:v>0.59820116788890043</c:v>
                </c:pt>
                <c:pt idx="11323">
                  <c:v>0.59789187586844861</c:v>
                </c:pt>
                <c:pt idx="11324">
                  <c:v>0.59758277163786777</c:v>
                </c:pt>
                <c:pt idx="11325">
                  <c:v>0.59727385506633757</c:v>
                </c:pt>
                <c:pt idx="11326">
                  <c:v>0.59696512602313301</c:v>
                </c:pt>
                <c:pt idx="11327">
                  <c:v>0.59665658437763658</c:v>
                </c:pt>
                <c:pt idx="11328">
                  <c:v>0.59634822999933357</c:v>
                </c:pt>
                <c:pt idx="11329">
                  <c:v>0.5960400627578113</c:v>
                </c:pt>
                <c:pt idx="11330">
                  <c:v>0.59573208252275356</c:v>
                </c:pt>
                <c:pt idx="11331">
                  <c:v>0.59542428916395806</c:v>
                </c:pt>
                <c:pt idx="11332">
                  <c:v>0.59511668255131378</c:v>
                </c:pt>
                <c:pt idx="11333">
                  <c:v>0.59480926255481992</c:v>
                </c:pt>
                <c:pt idx="11334">
                  <c:v>0.5945020290445705</c:v>
                </c:pt>
                <c:pt idx="11335">
                  <c:v>0.59419498189076736</c:v>
                </c:pt>
                <c:pt idx="11336">
                  <c:v>0.59388812096371379</c:v>
                </c:pt>
                <c:pt idx="11337">
                  <c:v>0.5935814461338117</c:v>
                </c:pt>
                <c:pt idx="11338">
                  <c:v>0.59327495727156587</c:v>
                </c:pt>
                <c:pt idx="11339">
                  <c:v>0.59296865424758305</c:v>
                </c:pt>
                <c:pt idx="11340">
                  <c:v>0.59266253693257276</c:v>
                </c:pt>
                <c:pt idx="11341">
                  <c:v>0.59235660519734246</c:v>
                </c:pt>
                <c:pt idx="11342">
                  <c:v>0.59205085891280851</c:v>
                </c:pt>
                <c:pt idx="11343">
                  <c:v>0.59174529794997865</c:v>
                </c:pt>
                <c:pt idx="11344">
                  <c:v>0.59143992217996666</c:v>
                </c:pt>
                <c:pt idx="11345">
                  <c:v>0.59113473147399032</c:v>
                </c:pt>
                <c:pt idx="11346">
                  <c:v>0.59082972570336201</c:v>
                </c:pt>
                <c:pt idx="11347">
                  <c:v>0.59052490473950159</c:v>
                </c:pt>
                <c:pt idx="11348">
                  <c:v>0.5902202684539245</c:v>
                </c:pt>
                <c:pt idx="11349">
                  <c:v>0.58991581671825033</c:v>
                </c:pt>
                <c:pt idx="11350">
                  <c:v>0.58961154940419613</c:v>
                </c:pt>
                <c:pt idx="11351">
                  <c:v>0.589307466383585</c:v>
                </c:pt>
                <c:pt idx="11352">
                  <c:v>0.5890035675283315</c:v>
                </c:pt>
                <c:pt idx="11353">
                  <c:v>0.58869985271046199</c:v>
                </c:pt>
                <c:pt idx="11354">
                  <c:v>0.588396321802092</c:v>
                </c:pt>
                <c:pt idx="11355">
                  <c:v>0.5880929746754473</c:v>
                </c:pt>
                <c:pt idx="11356">
                  <c:v>0.58778981120284479</c:v>
                </c:pt>
                <c:pt idx="11357">
                  <c:v>0.58748683125670809</c:v>
                </c:pt>
                <c:pt idx="11358">
                  <c:v>0.58718403470955938</c:v>
                </c:pt>
                <c:pt idx="11359">
                  <c:v>0.58688142143401478</c:v>
                </c:pt>
                <c:pt idx="11360">
                  <c:v>0.58657899130279956</c:v>
                </c:pt>
                <c:pt idx="11361">
                  <c:v>0.58627674418873121</c:v>
                </c:pt>
                <c:pt idx="11362">
                  <c:v>0.58597467996473351</c:v>
                </c:pt>
                <c:pt idx="11363">
                  <c:v>0.58567279850382314</c:v>
                </c:pt>
                <c:pt idx="11364">
                  <c:v>0.5853710996791196</c:v>
                </c:pt>
                <c:pt idx="11365">
                  <c:v>0.58506958336383996</c:v>
                </c:pt>
                <c:pt idx="11366">
                  <c:v>0.58476824943130457</c:v>
                </c:pt>
                <c:pt idx="11367">
                  <c:v>0.58446709775492778</c:v>
                </c:pt>
                <c:pt idx="11368">
                  <c:v>0.58416612820822766</c:v>
                </c:pt>
                <c:pt idx="11369">
                  <c:v>0.58386534066481843</c:v>
                </c:pt>
                <c:pt idx="11370">
                  <c:v>0.58356473499841266</c:v>
                </c:pt>
                <c:pt idx="11371">
                  <c:v>0.58326431108282517</c:v>
                </c:pt>
                <c:pt idx="11372">
                  <c:v>0.58296406879196461</c:v>
                </c:pt>
                <c:pt idx="11373">
                  <c:v>0.58266400799984452</c:v>
                </c:pt>
                <c:pt idx="11374">
                  <c:v>0.58236412858057007</c:v>
                </c:pt>
                <c:pt idx="11375">
                  <c:v>0.58206443040834954</c:v>
                </c:pt>
                <c:pt idx="11376">
                  <c:v>0.5817649133574897</c:v>
                </c:pt>
                <c:pt idx="11377">
                  <c:v>0.5814655773023929</c:v>
                </c:pt>
                <c:pt idx="11378">
                  <c:v>0.58116642211756242</c:v>
                </c:pt>
                <c:pt idx="11379">
                  <c:v>0.58086744767759768</c:v>
                </c:pt>
                <c:pt idx="11380">
                  <c:v>0.58056865385719658</c:v>
                </c:pt>
                <c:pt idx="11381">
                  <c:v>0.58027004053115749</c:v>
                </c:pt>
                <c:pt idx="11382">
                  <c:v>0.57997160757437249</c:v>
                </c:pt>
                <c:pt idx="11383">
                  <c:v>0.5796733548618318</c:v>
                </c:pt>
                <c:pt idx="11384">
                  <c:v>0.57937528226862889</c:v>
                </c:pt>
                <c:pt idx="11385">
                  <c:v>0.57907738966994926</c:v>
                </c:pt>
                <c:pt idx="11386">
                  <c:v>0.57877967694107879</c:v>
                </c:pt>
                <c:pt idx="11387">
                  <c:v>0.57848214395739728</c:v>
                </c:pt>
                <c:pt idx="11388">
                  <c:v>0.57818479059438865</c:v>
                </c:pt>
                <c:pt idx="11389">
                  <c:v>0.57788761672762579</c:v>
                </c:pt>
                <c:pt idx="11390">
                  <c:v>0.57759062223278634</c:v>
                </c:pt>
                <c:pt idx="11391">
                  <c:v>0.57729380698563704</c:v>
                </c:pt>
                <c:pt idx="11392">
                  <c:v>0.57699717086205149</c:v>
                </c:pt>
                <c:pt idx="11393">
                  <c:v>0.5767007137379917</c:v>
                </c:pt>
                <c:pt idx="11394">
                  <c:v>0.57640443548952203</c:v>
                </c:pt>
                <c:pt idx="11395">
                  <c:v>0.57610833599279909</c:v>
                </c:pt>
                <c:pt idx="11396">
                  <c:v>0.5758124151240801</c:v>
                </c:pt>
                <c:pt idx="11397">
                  <c:v>0.5755166727597163</c:v>
                </c:pt>
                <c:pt idx="11398">
                  <c:v>0.57522110877615751</c:v>
                </c:pt>
                <c:pt idx="11399">
                  <c:v>0.57492572304994971</c:v>
                </c:pt>
                <c:pt idx="11400">
                  <c:v>0.57463051545773269</c:v>
                </c:pt>
                <c:pt idx="11401">
                  <c:v>0.57433548587624517</c:v>
                </c:pt>
                <c:pt idx="11402">
                  <c:v>0.57404063418232265</c:v>
                </c:pt>
                <c:pt idx="11403">
                  <c:v>0.57374596025289593</c:v>
                </c:pt>
                <c:pt idx="11404">
                  <c:v>0.57345146396498725</c:v>
                </c:pt>
                <c:pt idx="11405">
                  <c:v>0.57315714519572158</c:v>
                </c:pt>
                <c:pt idx="11406">
                  <c:v>0.57286300382231758</c:v>
                </c:pt>
                <c:pt idx="11407">
                  <c:v>0.5725690397220875</c:v>
                </c:pt>
                <c:pt idx="11408">
                  <c:v>0.57227525277244284</c:v>
                </c:pt>
                <c:pt idx="11409">
                  <c:v>0.57198164285088993</c:v>
                </c:pt>
                <c:pt idx="11410">
                  <c:v>0.57168820983502588</c:v>
                </c:pt>
                <c:pt idx="11411">
                  <c:v>0.57139495360254833</c:v>
                </c:pt>
                <c:pt idx="11412">
                  <c:v>0.57110187403124923</c:v>
                </c:pt>
                <c:pt idx="11413">
                  <c:v>0.57080897099901562</c:v>
                </c:pt>
                <c:pt idx="11414">
                  <c:v>0.57051624438382909</c:v>
                </c:pt>
                <c:pt idx="11415">
                  <c:v>0.57022369406376761</c:v>
                </c:pt>
                <c:pt idx="11416">
                  <c:v>0.56993131991700208</c:v>
                </c:pt>
                <c:pt idx="11417">
                  <c:v>0.56963912182180143</c:v>
                </c:pt>
                <c:pt idx="11418">
                  <c:v>0.56934709965652863</c:v>
                </c:pt>
                <c:pt idx="11419">
                  <c:v>0.56905525329963702</c:v>
                </c:pt>
                <c:pt idx="11420">
                  <c:v>0.56876358262968052</c:v>
                </c:pt>
                <c:pt idx="11421">
                  <c:v>0.56847208752530509</c:v>
                </c:pt>
                <c:pt idx="11422">
                  <c:v>0.56818076786525085</c:v>
                </c:pt>
                <c:pt idx="11423">
                  <c:v>0.56788962352835504</c:v>
                </c:pt>
                <c:pt idx="11424">
                  <c:v>0.56759865439354495</c:v>
                </c:pt>
                <c:pt idx="11425">
                  <c:v>0.56730786033984471</c:v>
                </c:pt>
                <c:pt idx="11426">
                  <c:v>0.56701724124637221</c:v>
                </c:pt>
                <c:pt idx="11427">
                  <c:v>0.56672679699234241</c:v>
                </c:pt>
                <c:pt idx="11428">
                  <c:v>0.56643652745705897</c:v>
                </c:pt>
                <c:pt idx="11429">
                  <c:v>0.56614643251992414</c:v>
                </c:pt>
                <c:pt idx="11430">
                  <c:v>0.56585651206042953</c:v>
                </c:pt>
                <c:pt idx="11431">
                  <c:v>0.56556676595816491</c:v>
                </c:pt>
                <c:pt idx="11432">
                  <c:v>0.56527719409281141</c:v>
                </c:pt>
                <c:pt idx="11433">
                  <c:v>0.56498779634414664</c:v>
                </c:pt>
                <c:pt idx="11434">
                  <c:v>0.56469857259203626</c:v>
                </c:pt>
                <c:pt idx="11435">
                  <c:v>0.5644095227164434</c:v>
                </c:pt>
                <c:pt idx="11436">
                  <c:v>0.56412064659742522</c:v>
                </c:pt>
                <c:pt idx="11437">
                  <c:v>0.5638319441151296</c:v>
                </c:pt>
                <c:pt idx="11438">
                  <c:v>0.563543415149799</c:v>
                </c:pt>
                <c:pt idx="11439">
                  <c:v>0.56325505958177113</c:v>
                </c:pt>
                <c:pt idx="11440">
                  <c:v>0.56296687729147155</c:v>
                </c:pt>
                <c:pt idx="11441">
                  <c:v>0.56267886815942514</c:v>
                </c:pt>
                <c:pt idx="11442">
                  <c:v>0.56239103206624264</c:v>
                </c:pt>
                <c:pt idx="11443">
                  <c:v>0.56210336889263435</c:v>
                </c:pt>
                <c:pt idx="11444">
                  <c:v>0.56181587851939996</c:v>
                </c:pt>
                <c:pt idx="11445">
                  <c:v>0.56152856082743041</c:v>
                </c:pt>
                <c:pt idx="11446">
                  <c:v>0.56124141569771568</c:v>
                </c:pt>
                <c:pt idx="11447">
                  <c:v>0.56095444301132802</c:v>
                </c:pt>
                <c:pt idx="11448">
                  <c:v>0.56066764264944102</c:v>
                </c:pt>
                <c:pt idx="11449">
                  <c:v>0.56038101449331845</c:v>
                </c:pt>
                <c:pt idx="11450">
                  <c:v>0.56009455842431233</c:v>
                </c:pt>
                <c:pt idx="11451">
                  <c:v>0.55980827432387115</c:v>
                </c:pt>
                <c:pt idx="11452">
                  <c:v>0.55952216207353545</c:v>
                </c:pt>
                <c:pt idx="11453">
                  <c:v>0.55923622155493458</c:v>
                </c:pt>
                <c:pt idx="11454">
                  <c:v>0.5589504526497957</c:v>
                </c:pt>
                <c:pt idx="11455">
                  <c:v>0.5586648552399287</c:v>
                </c:pt>
                <c:pt idx="11456">
                  <c:v>0.55837942920724426</c:v>
                </c:pt>
                <c:pt idx="11457">
                  <c:v>0.55809417443374065</c:v>
                </c:pt>
                <c:pt idx="11458">
                  <c:v>0.55780909080150665</c:v>
                </c:pt>
                <c:pt idx="11459">
                  <c:v>0.55752417819272659</c:v>
                </c:pt>
                <c:pt idx="11460">
                  <c:v>0.55723943648967333</c:v>
                </c:pt>
                <c:pt idx="11461">
                  <c:v>0.55695486557470852</c:v>
                </c:pt>
                <c:pt idx="11462">
                  <c:v>0.55667046533029263</c:v>
                </c:pt>
                <c:pt idx="11463">
                  <c:v>0.5563862356389716</c:v>
                </c:pt>
                <c:pt idx="11464">
                  <c:v>0.55610217638338355</c:v>
                </c:pt>
                <c:pt idx="11465">
                  <c:v>0.5558182874462595</c:v>
                </c:pt>
                <c:pt idx="11466">
                  <c:v>0.55553456871041695</c:v>
                </c:pt>
                <c:pt idx="11467">
                  <c:v>0.55525102005877314</c:v>
                </c:pt>
                <c:pt idx="11468">
                  <c:v>0.55496764137432497</c:v>
                </c:pt>
                <c:pt idx="11469">
                  <c:v>0.55468443254016908</c:v>
                </c:pt>
                <c:pt idx="11470">
                  <c:v>0.55440139343948702</c:v>
                </c:pt>
                <c:pt idx="11471">
                  <c:v>0.55411852395555461</c:v>
                </c:pt>
                <c:pt idx="11472">
                  <c:v>0.55383582397173803</c:v>
                </c:pt>
                <c:pt idx="11473">
                  <c:v>0.55355329337149073</c:v>
                </c:pt>
                <c:pt idx="11474">
                  <c:v>0.55327093203836164</c:v>
                </c:pt>
                <c:pt idx="11475">
                  <c:v>0.55298873985598351</c:v>
                </c:pt>
                <c:pt idx="11476">
                  <c:v>0.55270671670808535</c:v>
                </c:pt>
                <c:pt idx="11477">
                  <c:v>0.55242486247848233</c:v>
                </c:pt>
                <c:pt idx="11478">
                  <c:v>0.55214317705108262</c:v>
                </c:pt>
                <c:pt idx="11479">
                  <c:v>0.55186166030988271</c:v>
                </c:pt>
                <c:pt idx="11480">
                  <c:v>0.55158031213896652</c:v>
                </c:pt>
                <c:pt idx="11481">
                  <c:v>0.55129913242251505</c:v>
                </c:pt>
                <c:pt idx="11482">
                  <c:v>0.55101812104478942</c:v>
                </c:pt>
                <c:pt idx="11483">
                  <c:v>0.55073727789015092</c:v>
                </c:pt>
                <c:pt idx="11484">
                  <c:v>0.55045660284304188</c:v>
                </c:pt>
                <c:pt idx="11485">
                  <c:v>0.55017609578799809</c:v>
                </c:pt>
                <c:pt idx="11486">
                  <c:v>0.54989575660964418</c:v>
                </c:pt>
                <c:pt idx="11487">
                  <c:v>0.5496155851926936</c:v>
                </c:pt>
                <c:pt idx="11488">
                  <c:v>0.54933558142194905</c:v>
                </c:pt>
                <c:pt idx="11489">
                  <c:v>0.54905574518230438</c:v>
                </c:pt>
                <c:pt idx="11490">
                  <c:v>0.54877607635874104</c:v>
                </c:pt>
                <c:pt idx="11491">
                  <c:v>0.54849657483632708</c:v>
                </c:pt>
                <c:pt idx="11492">
                  <c:v>0.54821724050022658</c:v>
                </c:pt>
                <c:pt idx="11493">
                  <c:v>0.547938073235685</c:v>
                </c:pt>
                <c:pt idx="11494">
                  <c:v>0.54765907292803984</c:v>
                </c:pt>
                <c:pt idx="11495">
                  <c:v>0.54738023946271708</c:v>
                </c:pt>
                <c:pt idx="11496">
                  <c:v>0.54710157272523319</c:v>
                </c:pt>
                <c:pt idx="11497">
                  <c:v>0.5468230726011909</c:v>
                </c:pt>
                <c:pt idx="11498">
                  <c:v>0.54654473897628086</c:v>
                </c:pt>
                <c:pt idx="11499">
                  <c:v>0.54626657173628446</c:v>
                </c:pt>
                <c:pt idx="11500">
                  <c:v>0.54598857076707297</c:v>
                </c:pt>
              </c:numCache>
            </c:numRef>
          </c:yVal>
        </c:ser>
        <c:axId val="70472832"/>
        <c:axId val="70474752"/>
      </c:scatterChart>
      <c:valAx>
        <c:axId val="704728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Raio (cm)</a:t>
                </a:r>
              </a:p>
            </c:rich>
          </c:tx>
        </c:title>
        <c:numFmt formatCode="General" sourceLinked="1"/>
        <c:majorTickMark val="none"/>
        <c:tickLblPos val="nextTo"/>
        <c:crossAx val="70474752"/>
        <c:crossesAt val="0.1"/>
        <c:crossBetween val="midCat"/>
      </c:valAx>
      <c:valAx>
        <c:axId val="70474752"/>
        <c:scaling>
          <c:logBase val="10"/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Pressão</a:t>
                </a:r>
              </a:p>
            </c:rich>
          </c:tx>
        </c:title>
        <c:numFmt formatCode="0.00E+00" sourceLinked="1"/>
        <c:majorTickMark val="none"/>
        <c:tickLblPos val="nextTo"/>
        <c:crossAx val="70472832"/>
        <c:crosses val="autoZero"/>
        <c:crossBetween val="midCat"/>
      </c:valAx>
    </c:plotArea>
    <c:legend>
      <c:legendPos val="r"/>
    </c:legend>
    <c:plotVisOnly val="1"/>
  </c:chart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4"/>
  <c:chart>
    <c:title>
      <c:tx>
        <c:rich>
          <a:bodyPr/>
          <a:lstStyle/>
          <a:p>
            <a:pPr>
              <a:defRPr/>
            </a:pPr>
            <a:r>
              <a:rPr lang="en-US"/>
              <a:t>Comportamento da Temperatura em função do Raio</a:t>
            </a:r>
          </a:p>
        </c:rich>
      </c:tx>
    </c:title>
    <c:plotArea>
      <c:layout/>
      <c:scatterChart>
        <c:scatterStyle val="lineMarker"/>
        <c:ser>
          <c:idx val="0"/>
          <c:order val="0"/>
          <c:tx>
            <c:strRef>
              <c:f>Plan3.1!$B$34566</c:f>
              <c:strCache>
                <c:ptCount val="1"/>
                <c:pt idx="0">
                  <c:v>T</c:v>
                </c:pt>
              </c:strCache>
            </c:strRef>
          </c:tx>
          <c:xVal>
            <c:numRef>
              <c:f>Plan3.1!$A$34567:$A$46067</c:f>
              <c:numCache>
                <c:formatCode>General</c:formatCode>
                <c:ptCount val="11501"/>
                <c:pt idx="0">
                  <c:v>0</c:v>
                </c:pt>
                <c:pt idx="1">
                  <c:v>50000000</c:v>
                </c:pt>
                <c:pt idx="2">
                  <c:v>100000000</c:v>
                </c:pt>
                <c:pt idx="3">
                  <c:v>150000000</c:v>
                </c:pt>
                <c:pt idx="4">
                  <c:v>200000000</c:v>
                </c:pt>
                <c:pt idx="5">
                  <c:v>250000000</c:v>
                </c:pt>
                <c:pt idx="6">
                  <c:v>300000000</c:v>
                </c:pt>
                <c:pt idx="7">
                  <c:v>350000000.00000006</c:v>
                </c:pt>
                <c:pt idx="8">
                  <c:v>400000000</c:v>
                </c:pt>
                <c:pt idx="9">
                  <c:v>450000000</c:v>
                </c:pt>
                <c:pt idx="10">
                  <c:v>499999999.99999964</c:v>
                </c:pt>
                <c:pt idx="11">
                  <c:v>549999999.99999988</c:v>
                </c:pt>
                <c:pt idx="12">
                  <c:v>599999999.99999988</c:v>
                </c:pt>
                <c:pt idx="13">
                  <c:v>649999999.99999988</c:v>
                </c:pt>
                <c:pt idx="14">
                  <c:v>699999999.99999988</c:v>
                </c:pt>
                <c:pt idx="15">
                  <c:v>750000000</c:v>
                </c:pt>
                <c:pt idx="16">
                  <c:v>800000000</c:v>
                </c:pt>
                <c:pt idx="17">
                  <c:v>850000000.00000012</c:v>
                </c:pt>
                <c:pt idx="18">
                  <c:v>900000000.00000012</c:v>
                </c:pt>
                <c:pt idx="19">
                  <c:v>950000000.00000012</c:v>
                </c:pt>
                <c:pt idx="20">
                  <c:v>1000000000.0000002</c:v>
                </c:pt>
                <c:pt idx="21">
                  <c:v>1050000000.0000002</c:v>
                </c:pt>
                <c:pt idx="22">
                  <c:v>1100000000.0000002</c:v>
                </c:pt>
                <c:pt idx="23">
                  <c:v>1150000000.0000002</c:v>
                </c:pt>
                <c:pt idx="24">
                  <c:v>1200000000.0000005</c:v>
                </c:pt>
                <c:pt idx="25">
                  <c:v>1250000000.0000002</c:v>
                </c:pt>
                <c:pt idx="26">
                  <c:v>1300000000.0000002</c:v>
                </c:pt>
                <c:pt idx="27">
                  <c:v>1350000000.0000005</c:v>
                </c:pt>
                <c:pt idx="28">
                  <c:v>1400000000.0000005</c:v>
                </c:pt>
                <c:pt idx="29">
                  <c:v>1450000000.0000005</c:v>
                </c:pt>
                <c:pt idx="30">
                  <c:v>1500000000.0000005</c:v>
                </c:pt>
                <c:pt idx="31">
                  <c:v>1550000000.0000005</c:v>
                </c:pt>
                <c:pt idx="32">
                  <c:v>1600000000.0000005</c:v>
                </c:pt>
                <c:pt idx="33">
                  <c:v>1650000000.0000007</c:v>
                </c:pt>
                <c:pt idx="34">
                  <c:v>1700000000.0000007</c:v>
                </c:pt>
                <c:pt idx="35">
                  <c:v>1750000000.0000007</c:v>
                </c:pt>
                <c:pt idx="36">
                  <c:v>1800000000.0000007</c:v>
                </c:pt>
                <c:pt idx="37">
                  <c:v>1850000000.0000007</c:v>
                </c:pt>
                <c:pt idx="38">
                  <c:v>1900000000.000001</c:v>
                </c:pt>
                <c:pt idx="39">
                  <c:v>1950000000.000001</c:v>
                </c:pt>
                <c:pt idx="40">
                  <c:v>2000000000.000001</c:v>
                </c:pt>
                <c:pt idx="41">
                  <c:v>2050000000.000001</c:v>
                </c:pt>
                <c:pt idx="42">
                  <c:v>2100000000.000001</c:v>
                </c:pt>
                <c:pt idx="43">
                  <c:v>2150000000.000001</c:v>
                </c:pt>
                <c:pt idx="44">
                  <c:v>2200000000.000001</c:v>
                </c:pt>
                <c:pt idx="45">
                  <c:v>2250000000.000001</c:v>
                </c:pt>
                <c:pt idx="46">
                  <c:v>2300000000.0000014</c:v>
                </c:pt>
                <c:pt idx="47">
                  <c:v>2350000000.0000014</c:v>
                </c:pt>
                <c:pt idx="48">
                  <c:v>2400000000.0000014</c:v>
                </c:pt>
                <c:pt idx="49">
                  <c:v>2450000000.0000014</c:v>
                </c:pt>
                <c:pt idx="50">
                  <c:v>2500000000.000001</c:v>
                </c:pt>
                <c:pt idx="51">
                  <c:v>2550000000.000001</c:v>
                </c:pt>
                <c:pt idx="52">
                  <c:v>2600000000.0000014</c:v>
                </c:pt>
                <c:pt idx="53">
                  <c:v>2650000000.0000014</c:v>
                </c:pt>
                <c:pt idx="54">
                  <c:v>2700000000.0000014</c:v>
                </c:pt>
                <c:pt idx="55">
                  <c:v>2750000000.0000014</c:v>
                </c:pt>
                <c:pt idx="56">
                  <c:v>2800000000.0000014</c:v>
                </c:pt>
                <c:pt idx="57">
                  <c:v>2850000000.0000014</c:v>
                </c:pt>
                <c:pt idx="58">
                  <c:v>2900000000.0000014</c:v>
                </c:pt>
                <c:pt idx="59">
                  <c:v>2950000000.0000014</c:v>
                </c:pt>
                <c:pt idx="60">
                  <c:v>3000000000.0000014</c:v>
                </c:pt>
                <c:pt idx="61">
                  <c:v>3050000000.0000014</c:v>
                </c:pt>
                <c:pt idx="62">
                  <c:v>3100000000.0000014</c:v>
                </c:pt>
                <c:pt idx="63">
                  <c:v>3150000000.0000019</c:v>
                </c:pt>
                <c:pt idx="64">
                  <c:v>3200000000.0000019</c:v>
                </c:pt>
                <c:pt idx="65">
                  <c:v>3250000000.0000019</c:v>
                </c:pt>
                <c:pt idx="66">
                  <c:v>3300000000.0000019</c:v>
                </c:pt>
                <c:pt idx="67">
                  <c:v>3350000000.0000019</c:v>
                </c:pt>
                <c:pt idx="68">
                  <c:v>3400000000.0000019</c:v>
                </c:pt>
                <c:pt idx="69">
                  <c:v>3450000000.0000019</c:v>
                </c:pt>
                <c:pt idx="70">
                  <c:v>3500000000.0000019</c:v>
                </c:pt>
                <c:pt idx="71">
                  <c:v>3550000000.0000019</c:v>
                </c:pt>
                <c:pt idx="72">
                  <c:v>3600000000.0000019</c:v>
                </c:pt>
                <c:pt idx="73">
                  <c:v>3650000000.0000019</c:v>
                </c:pt>
                <c:pt idx="74">
                  <c:v>3700000000.0000024</c:v>
                </c:pt>
                <c:pt idx="75">
                  <c:v>3750000000.0000024</c:v>
                </c:pt>
                <c:pt idx="76">
                  <c:v>3800000000.0000024</c:v>
                </c:pt>
                <c:pt idx="77">
                  <c:v>3850000000.0000024</c:v>
                </c:pt>
                <c:pt idx="78">
                  <c:v>3900000000.0000024</c:v>
                </c:pt>
                <c:pt idx="79">
                  <c:v>3950000000.0000024</c:v>
                </c:pt>
                <c:pt idx="80">
                  <c:v>4000000000.0000024</c:v>
                </c:pt>
                <c:pt idx="81">
                  <c:v>4050000000.0000024</c:v>
                </c:pt>
                <c:pt idx="82">
                  <c:v>4100000000.0000024</c:v>
                </c:pt>
                <c:pt idx="83">
                  <c:v>4150000000.0000024</c:v>
                </c:pt>
                <c:pt idx="84">
                  <c:v>4200000000.0000024</c:v>
                </c:pt>
                <c:pt idx="85">
                  <c:v>4250000000.0000029</c:v>
                </c:pt>
                <c:pt idx="86">
                  <c:v>4300000000.0000029</c:v>
                </c:pt>
                <c:pt idx="87">
                  <c:v>4350000000.0000029</c:v>
                </c:pt>
                <c:pt idx="88">
                  <c:v>4400000000.0000029</c:v>
                </c:pt>
                <c:pt idx="89">
                  <c:v>4450000000.0000029</c:v>
                </c:pt>
                <c:pt idx="90">
                  <c:v>4500000000.0000029</c:v>
                </c:pt>
                <c:pt idx="91">
                  <c:v>4550000000.0000029</c:v>
                </c:pt>
                <c:pt idx="92">
                  <c:v>4600000000.0000029</c:v>
                </c:pt>
                <c:pt idx="93">
                  <c:v>4650000000.0000029</c:v>
                </c:pt>
                <c:pt idx="94">
                  <c:v>4700000000.0000029</c:v>
                </c:pt>
                <c:pt idx="95">
                  <c:v>4750000000.0000029</c:v>
                </c:pt>
                <c:pt idx="96">
                  <c:v>4800000000.0000029</c:v>
                </c:pt>
                <c:pt idx="97">
                  <c:v>4850000000.0000029</c:v>
                </c:pt>
                <c:pt idx="98">
                  <c:v>4900000000.0000029</c:v>
                </c:pt>
                <c:pt idx="99">
                  <c:v>4950000000.0000029</c:v>
                </c:pt>
                <c:pt idx="100">
                  <c:v>5000000000.0000029</c:v>
                </c:pt>
                <c:pt idx="101">
                  <c:v>5050000000.0000038</c:v>
                </c:pt>
                <c:pt idx="102">
                  <c:v>5100000000.0000038</c:v>
                </c:pt>
                <c:pt idx="103">
                  <c:v>5150000000.0000038</c:v>
                </c:pt>
                <c:pt idx="104">
                  <c:v>5200000000.0000038</c:v>
                </c:pt>
                <c:pt idx="105">
                  <c:v>5250000000.0000038</c:v>
                </c:pt>
                <c:pt idx="106">
                  <c:v>5300000000.0000038</c:v>
                </c:pt>
                <c:pt idx="107">
                  <c:v>5350000000.0000038</c:v>
                </c:pt>
                <c:pt idx="108">
                  <c:v>5400000000.0000038</c:v>
                </c:pt>
                <c:pt idx="109">
                  <c:v>5450000000.0000038</c:v>
                </c:pt>
                <c:pt idx="110">
                  <c:v>5500000000.0000038</c:v>
                </c:pt>
                <c:pt idx="111">
                  <c:v>5550000000.0000038</c:v>
                </c:pt>
                <c:pt idx="112">
                  <c:v>5600000000.0000038</c:v>
                </c:pt>
                <c:pt idx="113">
                  <c:v>5650000000.0000038</c:v>
                </c:pt>
                <c:pt idx="114">
                  <c:v>5700000000.0000038</c:v>
                </c:pt>
                <c:pt idx="115">
                  <c:v>5750000000.0000038</c:v>
                </c:pt>
                <c:pt idx="116">
                  <c:v>5800000000.0000038</c:v>
                </c:pt>
                <c:pt idx="117">
                  <c:v>5850000000.0000038</c:v>
                </c:pt>
                <c:pt idx="118">
                  <c:v>5900000000.0000038</c:v>
                </c:pt>
                <c:pt idx="119">
                  <c:v>5950000000.0000038</c:v>
                </c:pt>
                <c:pt idx="120">
                  <c:v>6000000000.0000038</c:v>
                </c:pt>
                <c:pt idx="121">
                  <c:v>6050000000.0000038</c:v>
                </c:pt>
                <c:pt idx="122">
                  <c:v>6100000000.0000048</c:v>
                </c:pt>
                <c:pt idx="123">
                  <c:v>6150000000.0000048</c:v>
                </c:pt>
                <c:pt idx="124">
                  <c:v>6200000000.0000048</c:v>
                </c:pt>
                <c:pt idx="125">
                  <c:v>6250000000.0000048</c:v>
                </c:pt>
                <c:pt idx="126">
                  <c:v>6300000000.0000048</c:v>
                </c:pt>
                <c:pt idx="127">
                  <c:v>6350000000.0000048</c:v>
                </c:pt>
                <c:pt idx="128">
                  <c:v>6400000000.0000048</c:v>
                </c:pt>
                <c:pt idx="129">
                  <c:v>6450000000.0000048</c:v>
                </c:pt>
                <c:pt idx="130">
                  <c:v>6500000000.0000048</c:v>
                </c:pt>
                <c:pt idx="131">
                  <c:v>6550000000.0000048</c:v>
                </c:pt>
                <c:pt idx="132">
                  <c:v>6600000000.0000048</c:v>
                </c:pt>
                <c:pt idx="133">
                  <c:v>6650000000.0000048</c:v>
                </c:pt>
                <c:pt idx="134">
                  <c:v>6700000000.0000048</c:v>
                </c:pt>
                <c:pt idx="135">
                  <c:v>6750000000.0000048</c:v>
                </c:pt>
                <c:pt idx="136">
                  <c:v>6800000000.0000048</c:v>
                </c:pt>
                <c:pt idx="137">
                  <c:v>6850000000.0000048</c:v>
                </c:pt>
                <c:pt idx="138">
                  <c:v>6900000000.0000048</c:v>
                </c:pt>
                <c:pt idx="139">
                  <c:v>6950000000.0000048</c:v>
                </c:pt>
                <c:pt idx="140">
                  <c:v>7000000000.0000048</c:v>
                </c:pt>
                <c:pt idx="141">
                  <c:v>7050000000.0000048</c:v>
                </c:pt>
                <c:pt idx="142">
                  <c:v>7100000000.0000048</c:v>
                </c:pt>
                <c:pt idx="143">
                  <c:v>7150000000.0000048</c:v>
                </c:pt>
                <c:pt idx="144">
                  <c:v>7200000000.0000057</c:v>
                </c:pt>
                <c:pt idx="145">
                  <c:v>7250000000.0000057</c:v>
                </c:pt>
                <c:pt idx="146">
                  <c:v>7300000000.0000057</c:v>
                </c:pt>
                <c:pt idx="147">
                  <c:v>7350000000.0000057</c:v>
                </c:pt>
                <c:pt idx="148">
                  <c:v>7400000000.0000057</c:v>
                </c:pt>
                <c:pt idx="149">
                  <c:v>7450000000.0000057</c:v>
                </c:pt>
                <c:pt idx="150">
                  <c:v>7500000000.0000057</c:v>
                </c:pt>
                <c:pt idx="151">
                  <c:v>7550000000.0000057</c:v>
                </c:pt>
                <c:pt idx="152">
                  <c:v>7600000000.0000057</c:v>
                </c:pt>
                <c:pt idx="153">
                  <c:v>7650000000.0000057</c:v>
                </c:pt>
                <c:pt idx="154">
                  <c:v>7700000000.0000057</c:v>
                </c:pt>
                <c:pt idx="155">
                  <c:v>7750000000.0000057</c:v>
                </c:pt>
                <c:pt idx="156">
                  <c:v>7800000000.0000057</c:v>
                </c:pt>
                <c:pt idx="157">
                  <c:v>7850000000.0000057</c:v>
                </c:pt>
                <c:pt idx="158">
                  <c:v>7900000000.0000057</c:v>
                </c:pt>
                <c:pt idx="159">
                  <c:v>7950000000.0000057</c:v>
                </c:pt>
                <c:pt idx="160">
                  <c:v>8000000000.0000057</c:v>
                </c:pt>
                <c:pt idx="161">
                  <c:v>8050000000.0000057</c:v>
                </c:pt>
                <c:pt idx="162">
                  <c:v>8100000000.0000057</c:v>
                </c:pt>
                <c:pt idx="163">
                  <c:v>8150000000.0000057</c:v>
                </c:pt>
                <c:pt idx="164">
                  <c:v>8200000000.0000057</c:v>
                </c:pt>
                <c:pt idx="165">
                  <c:v>8250000000.0000067</c:v>
                </c:pt>
                <c:pt idx="166">
                  <c:v>8300000000.0000067</c:v>
                </c:pt>
                <c:pt idx="167">
                  <c:v>8350000000.0000067</c:v>
                </c:pt>
                <c:pt idx="168">
                  <c:v>8400000000.0000067</c:v>
                </c:pt>
                <c:pt idx="169">
                  <c:v>8450000000.0000067</c:v>
                </c:pt>
                <c:pt idx="170">
                  <c:v>8500000000.0000067</c:v>
                </c:pt>
                <c:pt idx="171">
                  <c:v>8550000000.0000067</c:v>
                </c:pt>
                <c:pt idx="172">
                  <c:v>8600000000.0000057</c:v>
                </c:pt>
                <c:pt idx="173">
                  <c:v>8650000000.0000057</c:v>
                </c:pt>
                <c:pt idx="174">
                  <c:v>8700000000.0000057</c:v>
                </c:pt>
                <c:pt idx="175">
                  <c:v>8750000000.0000057</c:v>
                </c:pt>
                <c:pt idx="176">
                  <c:v>8800000000.0000076</c:v>
                </c:pt>
                <c:pt idx="177">
                  <c:v>8850000000.0000076</c:v>
                </c:pt>
                <c:pt idx="178">
                  <c:v>8900000000.0000076</c:v>
                </c:pt>
                <c:pt idx="179">
                  <c:v>8950000000.0000076</c:v>
                </c:pt>
                <c:pt idx="180">
                  <c:v>9000000000.0000076</c:v>
                </c:pt>
                <c:pt idx="181">
                  <c:v>9050000000.0000076</c:v>
                </c:pt>
                <c:pt idx="182">
                  <c:v>9100000000.0000076</c:v>
                </c:pt>
                <c:pt idx="183">
                  <c:v>9150000000.0000076</c:v>
                </c:pt>
                <c:pt idx="184">
                  <c:v>9200000000.0000076</c:v>
                </c:pt>
                <c:pt idx="185">
                  <c:v>9250000000.0000076</c:v>
                </c:pt>
                <c:pt idx="186">
                  <c:v>9300000000.0000076</c:v>
                </c:pt>
                <c:pt idx="187">
                  <c:v>9350000000.0000076</c:v>
                </c:pt>
                <c:pt idx="188">
                  <c:v>9400000000.0000076</c:v>
                </c:pt>
                <c:pt idx="189">
                  <c:v>9450000000.0000076</c:v>
                </c:pt>
                <c:pt idx="190">
                  <c:v>9500000000.0000076</c:v>
                </c:pt>
                <c:pt idx="191">
                  <c:v>9550000000.0000076</c:v>
                </c:pt>
                <c:pt idx="192">
                  <c:v>9600000000.0000076</c:v>
                </c:pt>
                <c:pt idx="193">
                  <c:v>9650000000.0000076</c:v>
                </c:pt>
                <c:pt idx="194">
                  <c:v>9700000000.0000076</c:v>
                </c:pt>
                <c:pt idx="195">
                  <c:v>9750000000.0000076</c:v>
                </c:pt>
                <c:pt idx="196">
                  <c:v>9800000000.0000076</c:v>
                </c:pt>
                <c:pt idx="197">
                  <c:v>9850000000.0000076</c:v>
                </c:pt>
                <c:pt idx="198">
                  <c:v>9900000000.0000076</c:v>
                </c:pt>
                <c:pt idx="199">
                  <c:v>9950000000.0000076</c:v>
                </c:pt>
                <c:pt idx="200">
                  <c:v>10000000000.000006</c:v>
                </c:pt>
                <c:pt idx="201">
                  <c:v>10050000000.000006</c:v>
                </c:pt>
                <c:pt idx="202">
                  <c:v>10100000000.000004</c:v>
                </c:pt>
                <c:pt idx="203">
                  <c:v>10150000000.000004</c:v>
                </c:pt>
                <c:pt idx="204">
                  <c:v>10200000000.000002</c:v>
                </c:pt>
                <c:pt idx="205">
                  <c:v>10250000000.000002</c:v>
                </c:pt>
                <c:pt idx="206">
                  <c:v>10300000000</c:v>
                </c:pt>
                <c:pt idx="207">
                  <c:v>10350000000</c:v>
                </c:pt>
                <c:pt idx="208">
                  <c:v>10399999999.999998</c:v>
                </c:pt>
                <c:pt idx="209">
                  <c:v>10449999999.999996</c:v>
                </c:pt>
                <c:pt idx="210">
                  <c:v>10499999999.999996</c:v>
                </c:pt>
                <c:pt idx="211">
                  <c:v>10549999999.999994</c:v>
                </c:pt>
                <c:pt idx="212">
                  <c:v>10599999999.999994</c:v>
                </c:pt>
                <c:pt idx="213">
                  <c:v>10649999999.999992</c:v>
                </c:pt>
                <c:pt idx="214">
                  <c:v>10699999999.999992</c:v>
                </c:pt>
                <c:pt idx="215">
                  <c:v>10749999999.99999</c:v>
                </c:pt>
                <c:pt idx="216">
                  <c:v>10799999999.99999</c:v>
                </c:pt>
                <c:pt idx="217">
                  <c:v>10849999999.99999</c:v>
                </c:pt>
                <c:pt idx="218">
                  <c:v>10899999999.99999</c:v>
                </c:pt>
                <c:pt idx="219">
                  <c:v>10949999999.99999</c:v>
                </c:pt>
                <c:pt idx="220">
                  <c:v>10999999999.99999</c:v>
                </c:pt>
                <c:pt idx="221">
                  <c:v>11049999999.99999</c:v>
                </c:pt>
                <c:pt idx="222">
                  <c:v>11099999999.99999</c:v>
                </c:pt>
                <c:pt idx="223">
                  <c:v>11149999999.99999</c:v>
                </c:pt>
                <c:pt idx="224">
                  <c:v>11199999999.999989</c:v>
                </c:pt>
                <c:pt idx="225">
                  <c:v>11249999999.999989</c:v>
                </c:pt>
                <c:pt idx="226">
                  <c:v>11299999999.999987</c:v>
                </c:pt>
                <c:pt idx="227">
                  <c:v>11349999999.999985</c:v>
                </c:pt>
                <c:pt idx="228">
                  <c:v>11399999999.999985</c:v>
                </c:pt>
                <c:pt idx="229">
                  <c:v>11449999999.999983</c:v>
                </c:pt>
                <c:pt idx="230">
                  <c:v>11499999999.999983</c:v>
                </c:pt>
                <c:pt idx="231">
                  <c:v>11549999999.999981</c:v>
                </c:pt>
                <c:pt idx="232">
                  <c:v>11599999999.999981</c:v>
                </c:pt>
                <c:pt idx="233">
                  <c:v>11649999999.999979</c:v>
                </c:pt>
                <c:pt idx="234">
                  <c:v>11699999999.999969</c:v>
                </c:pt>
                <c:pt idx="235">
                  <c:v>11749999999.999969</c:v>
                </c:pt>
                <c:pt idx="236">
                  <c:v>11799999999.999968</c:v>
                </c:pt>
                <c:pt idx="237">
                  <c:v>11849999999.999968</c:v>
                </c:pt>
                <c:pt idx="238">
                  <c:v>11899999999.999966</c:v>
                </c:pt>
                <c:pt idx="239">
                  <c:v>11949999999.999966</c:v>
                </c:pt>
                <c:pt idx="240">
                  <c:v>11999999999.999964</c:v>
                </c:pt>
                <c:pt idx="241">
                  <c:v>12049999999.999964</c:v>
                </c:pt>
                <c:pt idx="242">
                  <c:v>12099999999.999962</c:v>
                </c:pt>
                <c:pt idx="243">
                  <c:v>12149999999.99996</c:v>
                </c:pt>
                <c:pt idx="244">
                  <c:v>12199999999.99996</c:v>
                </c:pt>
                <c:pt idx="245">
                  <c:v>12249999999.999958</c:v>
                </c:pt>
                <c:pt idx="246">
                  <c:v>12299999999.999958</c:v>
                </c:pt>
                <c:pt idx="247">
                  <c:v>12349999999.999956</c:v>
                </c:pt>
                <c:pt idx="248">
                  <c:v>12399999999.999956</c:v>
                </c:pt>
                <c:pt idx="249">
                  <c:v>12449999999.999954</c:v>
                </c:pt>
                <c:pt idx="250">
                  <c:v>12499999999.999954</c:v>
                </c:pt>
                <c:pt idx="251">
                  <c:v>12549999999.999952</c:v>
                </c:pt>
                <c:pt idx="252">
                  <c:v>12599999999.99995</c:v>
                </c:pt>
                <c:pt idx="253">
                  <c:v>12649999999.99995</c:v>
                </c:pt>
                <c:pt idx="254">
                  <c:v>12699999999.99995</c:v>
                </c:pt>
                <c:pt idx="255">
                  <c:v>12749999999.99995</c:v>
                </c:pt>
                <c:pt idx="256">
                  <c:v>12799999999.99995</c:v>
                </c:pt>
                <c:pt idx="257">
                  <c:v>12849999999.99995</c:v>
                </c:pt>
                <c:pt idx="258">
                  <c:v>12899999999.99995</c:v>
                </c:pt>
                <c:pt idx="259">
                  <c:v>12949999999.99995</c:v>
                </c:pt>
                <c:pt idx="260">
                  <c:v>12999999999.99995</c:v>
                </c:pt>
                <c:pt idx="261">
                  <c:v>13049999999.999949</c:v>
                </c:pt>
                <c:pt idx="262">
                  <c:v>13099999999.999949</c:v>
                </c:pt>
                <c:pt idx="263">
                  <c:v>13149999999.999947</c:v>
                </c:pt>
                <c:pt idx="264">
                  <c:v>13199999999.999947</c:v>
                </c:pt>
                <c:pt idx="265">
                  <c:v>13249999999.999945</c:v>
                </c:pt>
                <c:pt idx="266">
                  <c:v>13299999999.999945</c:v>
                </c:pt>
                <c:pt idx="267">
                  <c:v>13349999999.999943</c:v>
                </c:pt>
                <c:pt idx="268">
                  <c:v>13399999999.999941</c:v>
                </c:pt>
                <c:pt idx="269">
                  <c:v>13449999999.999941</c:v>
                </c:pt>
                <c:pt idx="270">
                  <c:v>13499999999.999939</c:v>
                </c:pt>
                <c:pt idx="271">
                  <c:v>13549999999.999939</c:v>
                </c:pt>
                <c:pt idx="272">
                  <c:v>13599999999.999929</c:v>
                </c:pt>
                <c:pt idx="273">
                  <c:v>13649999999.999929</c:v>
                </c:pt>
                <c:pt idx="274">
                  <c:v>13699999999.999928</c:v>
                </c:pt>
                <c:pt idx="275">
                  <c:v>13749999999.999928</c:v>
                </c:pt>
                <c:pt idx="276">
                  <c:v>13799999999.999926</c:v>
                </c:pt>
                <c:pt idx="277">
                  <c:v>13849999999.999924</c:v>
                </c:pt>
                <c:pt idx="278">
                  <c:v>13899999999.999924</c:v>
                </c:pt>
                <c:pt idx="279">
                  <c:v>13949999999.999922</c:v>
                </c:pt>
                <c:pt idx="280">
                  <c:v>13999999999.999922</c:v>
                </c:pt>
                <c:pt idx="281">
                  <c:v>14049999999.99992</c:v>
                </c:pt>
                <c:pt idx="282">
                  <c:v>14099999999.99992</c:v>
                </c:pt>
                <c:pt idx="283">
                  <c:v>14149999999.999918</c:v>
                </c:pt>
                <c:pt idx="284">
                  <c:v>14199999999.999918</c:v>
                </c:pt>
                <c:pt idx="285">
                  <c:v>14249999999.999916</c:v>
                </c:pt>
                <c:pt idx="286">
                  <c:v>14299999999.999914</c:v>
                </c:pt>
                <c:pt idx="287">
                  <c:v>14349999999.999914</c:v>
                </c:pt>
                <c:pt idx="288">
                  <c:v>14399999999.999912</c:v>
                </c:pt>
                <c:pt idx="289">
                  <c:v>14449999999.999912</c:v>
                </c:pt>
                <c:pt idx="290">
                  <c:v>14499999999.99991</c:v>
                </c:pt>
                <c:pt idx="291">
                  <c:v>14549999999.99991</c:v>
                </c:pt>
                <c:pt idx="292">
                  <c:v>14599999999.999908</c:v>
                </c:pt>
                <c:pt idx="293">
                  <c:v>14649999999.999908</c:v>
                </c:pt>
                <c:pt idx="294">
                  <c:v>14699999999.999908</c:v>
                </c:pt>
                <c:pt idx="295">
                  <c:v>14749999999.999908</c:v>
                </c:pt>
                <c:pt idx="296">
                  <c:v>14799999999.999908</c:v>
                </c:pt>
                <c:pt idx="297">
                  <c:v>14849999999.999908</c:v>
                </c:pt>
                <c:pt idx="298">
                  <c:v>14899999999.999908</c:v>
                </c:pt>
                <c:pt idx="299">
                  <c:v>14949999999.999908</c:v>
                </c:pt>
                <c:pt idx="300">
                  <c:v>14999999999.999908</c:v>
                </c:pt>
                <c:pt idx="301">
                  <c:v>15049999999.999899</c:v>
                </c:pt>
                <c:pt idx="302">
                  <c:v>15099999999.999897</c:v>
                </c:pt>
                <c:pt idx="303">
                  <c:v>15149999999.999897</c:v>
                </c:pt>
                <c:pt idx="304">
                  <c:v>15199999999.999895</c:v>
                </c:pt>
                <c:pt idx="305">
                  <c:v>15249999999.999895</c:v>
                </c:pt>
                <c:pt idx="306">
                  <c:v>15299999999.999893</c:v>
                </c:pt>
                <c:pt idx="307">
                  <c:v>15349999999.999893</c:v>
                </c:pt>
                <c:pt idx="308">
                  <c:v>15399999999.999891</c:v>
                </c:pt>
                <c:pt idx="309">
                  <c:v>15449999999.999891</c:v>
                </c:pt>
                <c:pt idx="310">
                  <c:v>15499999999.999889</c:v>
                </c:pt>
                <c:pt idx="311">
                  <c:v>15549999999.999887</c:v>
                </c:pt>
                <c:pt idx="312">
                  <c:v>15599999999.999887</c:v>
                </c:pt>
                <c:pt idx="313">
                  <c:v>15649999999.999886</c:v>
                </c:pt>
                <c:pt idx="314">
                  <c:v>15699999999.999886</c:v>
                </c:pt>
                <c:pt idx="315">
                  <c:v>15749999999.999884</c:v>
                </c:pt>
                <c:pt idx="316">
                  <c:v>15799999999.999884</c:v>
                </c:pt>
                <c:pt idx="317">
                  <c:v>15849999999.999882</c:v>
                </c:pt>
                <c:pt idx="318">
                  <c:v>15899999999.999882</c:v>
                </c:pt>
                <c:pt idx="319">
                  <c:v>15949999999.99988</c:v>
                </c:pt>
                <c:pt idx="320">
                  <c:v>15999999999.999878</c:v>
                </c:pt>
                <c:pt idx="321">
                  <c:v>16049999999.999878</c:v>
                </c:pt>
                <c:pt idx="322">
                  <c:v>16099999999.999876</c:v>
                </c:pt>
                <c:pt idx="323">
                  <c:v>16149999999.999876</c:v>
                </c:pt>
                <c:pt idx="324">
                  <c:v>16199999999.999874</c:v>
                </c:pt>
                <c:pt idx="325">
                  <c:v>16249999999.999874</c:v>
                </c:pt>
                <c:pt idx="326">
                  <c:v>16299999999.999872</c:v>
                </c:pt>
                <c:pt idx="327">
                  <c:v>16349999999.999872</c:v>
                </c:pt>
                <c:pt idx="328">
                  <c:v>16399999999.99987</c:v>
                </c:pt>
                <c:pt idx="329">
                  <c:v>16449999999.999865</c:v>
                </c:pt>
                <c:pt idx="330">
                  <c:v>16499999999.999865</c:v>
                </c:pt>
                <c:pt idx="331">
                  <c:v>16549999999.999865</c:v>
                </c:pt>
                <c:pt idx="332">
                  <c:v>16599999999.999865</c:v>
                </c:pt>
                <c:pt idx="333">
                  <c:v>16649999999.999865</c:v>
                </c:pt>
                <c:pt idx="334">
                  <c:v>16699999999.999865</c:v>
                </c:pt>
                <c:pt idx="335">
                  <c:v>16749999999.999863</c:v>
                </c:pt>
                <c:pt idx="336">
                  <c:v>16799999999.999861</c:v>
                </c:pt>
                <c:pt idx="337">
                  <c:v>16849999999.999861</c:v>
                </c:pt>
                <c:pt idx="338">
                  <c:v>16899999999.999859</c:v>
                </c:pt>
                <c:pt idx="339">
                  <c:v>16949999999.999859</c:v>
                </c:pt>
                <c:pt idx="340">
                  <c:v>16999999999.999857</c:v>
                </c:pt>
                <c:pt idx="341">
                  <c:v>17049999999.999857</c:v>
                </c:pt>
                <c:pt idx="342">
                  <c:v>17099999999.999855</c:v>
                </c:pt>
                <c:pt idx="343">
                  <c:v>17149999999.999855</c:v>
                </c:pt>
                <c:pt idx="344">
                  <c:v>17199999999.999855</c:v>
                </c:pt>
                <c:pt idx="345">
                  <c:v>17249999999.999851</c:v>
                </c:pt>
                <c:pt idx="346">
                  <c:v>17299999999.999851</c:v>
                </c:pt>
                <c:pt idx="347">
                  <c:v>17349999999.999851</c:v>
                </c:pt>
                <c:pt idx="348">
                  <c:v>17399999999.999847</c:v>
                </c:pt>
                <c:pt idx="349">
                  <c:v>17449999999.999847</c:v>
                </c:pt>
                <c:pt idx="350">
                  <c:v>17499999999.999847</c:v>
                </c:pt>
                <c:pt idx="351">
                  <c:v>17549999999.999847</c:v>
                </c:pt>
                <c:pt idx="352">
                  <c:v>17599999999.999844</c:v>
                </c:pt>
                <c:pt idx="353">
                  <c:v>17649999999.999844</c:v>
                </c:pt>
                <c:pt idx="354">
                  <c:v>17699999999.999844</c:v>
                </c:pt>
                <c:pt idx="355">
                  <c:v>17749999999.99984</c:v>
                </c:pt>
                <c:pt idx="356">
                  <c:v>17799999999.99984</c:v>
                </c:pt>
                <c:pt idx="357">
                  <c:v>17849999999.99984</c:v>
                </c:pt>
                <c:pt idx="358">
                  <c:v>17899999999.99984</c:v>
                </c:pt>
                <c:pt idx="359">
                  <c:v>17949999999.99984</c:v>
                </c:pt>
                <c:pt idx="360">
                  <c:v>17999999999.99984</c:v>
                </c:pt>
                <c:pt idx="361">
                  <c:v>18049999999.99984</c:v>
                </c:pt>
                <c:pt idx="362">
                  <c:v>18099999999.99984</c:v>
                </c:pt>
                <c:pt idx="363">
                  <c:v>18149999999.99984</c:v>
                </c:pt>
                <c:pt idx="364">
                  <c:v>18199999999.99984</c:v>
                </c:pt>
                <c:pt idx="365">
                  <c:v>18249999999.99984</c:v>
                </c:pt>
                <c:pt idx="366">
                  <c:v>18299999999.999828</c:v>
                </c:pt>
                <c:pt idx="367">
                  <c:v>18349999999.999828</c:v>
                </c:pt>
                <c:pt idx="368">
                  <c:v>18399999999.999828</c:v>
                </c:pt>
                <c:pt idx="369">
                  <c:v>18449999999.999828</c:v>
                </c:pt>
                <c:pt idx="370">
                  <c:v>18499999999.999825</c:v>
                </c:pt>
                <c:pt idx="371">
                  <c:v>18549999999.999825</c:v>
                </c:pt>
                <c:pt idx="372">
                  <c:v>18599999999.999825</c:v>
                </c:pt>
                <c:pt idx="373">
                  <c:v>18649999999.999821</c:v>
                </c:pt>
                <c:pt idx="374">
                  <c:v>18699999999.999821</c:v>
                </c:pt>
                <c:pt idx="375">
                  <c:v>18749999999.999821</c:v>
                </c:pt>
                <c:pt idx="376">
                  <c:v>18799999999.999821</c:v>
                </c:pt>
                <c:pt idx="377">
                  <c:v>18849999999.999821</c:v>
                </c:pt>
                <c:pt idx="378">
                  <c:v>18899999999.999821</c:v>
                </c:pt>
                <c:pt idx="379">
                  <c:v>18949999999.999821</c:v>
                </c:pt>
                <c:pt idx="380">
                  <c:v>18999999999.999821</c:v>
                </c:pt>
                <c:pt idx="381">
                  <c:v>19049999999.999821</c:v>
                </c:pt>
                <c:pt idx="382">
                  <c:v>19099999999.999821</c:v>
                </c:pt>
                <c:pt idx="383">
                  <c:v>19149999999.999821</c:v>
                </c:pt>
                <c:pt idx="384">
                  <c:v>19199999999.999809</c:v>
                </c:pt>
                <c:pt idx="385">
                  <c:v>19249999999.999809</c:v>
                </c:pt>
                <c:pt idx="386">
                  <c:v>19299999999.999809</c:v>
                </c:pt>
                <c:pt idx="387">
                  <c:v>19349999999.999805</c:v>
                </c:pt>
                <c:pt idx="388">
                  <c:v>19399999999.999805</c:v>
                </c:pt>
                <c:pt idx="389">
                  <c:v>19449999999.999805</c:v>
                </c:pt>
                <c:pt idx="390">
                  <c:v>19499999999.999805</c:v>
                </c:pt>
                <c:pt idx="391">
                  <c:v>19549999999.999805</c:v>
                </c:pt>
                <c:pt idx="392">
                  <c:v>19599999999.999805</c:v>
                </c:pt>
                <c:pt idx="393">
                  <c:v>19649999999.999805</c:v>
                </c:pt>
                <c:pt idx="394">
                  <c:v>19699999999.999805</c:v>
                </c:pt>
                <c:pt idx="395">
                  <c:v>19749999999.999805</c:v>
                </c:pt>
                <c:pt idx="396">
                  <c:v>19799999999.999805</c:v>
                </c:pt>
                <c:pt idx="397">
                  <c:v>19849999999.999805</c:v>
                </c:pt>
                <c:pt idx="398">
                  <c:v>19899999999.999805</c:v>
                </c:pt>
                <c:pt idx="399">
                  <c:v>19949999999.999805</c:v>
                </c:pt>
                <c:pt idx="400">
                  <c:v>19999999999.999805</c:v>
                </c:pt>
                <c:pt idx="401">
                  <c:v>20049999999.999805</c:v>
                </c:pt>
                <c:pt idx="402">
                  <c:v>20099999999.999805</c:v>
                </c:pt>
                <c:pt idx="403">
                  <c:v>20149999999.999805</c:v>
                </c:pt>
                <c:pt idx="404">
                  <c:v>20199999999.999805</c:v>
                </c:pt>
                <c:pt idx="405">
                  <c:v>20249999999.999805</c:v>
                </c:pt>
                <c:pt idx="406">
                  <c:v>20299999999.999805</c:v>
                </c:pt>
                <c:pt idx="407">
                  <c:v>20349999999.999802</c:v>
                </c:pt>
                <c:pt idx="408">
                  <c:v>20399999999.999802</c:v>
                </c:pt>
                <c:pt idx="409">
                  <c:v>20449999999.999802</c:v>
                </c:pt>
                <c:pt idx="410">
                  <c:v>20499999999.999802</c:v>
                </c:pt>
                <c:pt idx="411">
                  <c:v>20549999999.999798</c:v>
                </c:pt>
                <c:pt idx="412">
                  <c:v>20599999999.999798</c:v>
                </c:pt>
                <c:pt idx="413">
                  <c:v>20649999999.999798</c:v>
                </c:pt>
                <c:pt idx="414">
                  <c:v>20699999999.999798</c:v>
                </c:pt>
                <c:pt idx="415">
                  <c:v>20749999999.999779</c:v>
                </c:pt>
                <c:pt idx="416">
                  <c:v>20799999999.999779</c:v>
                </c:pt>
                <c:pt idx="417">
                  <c:v>20849999999.999779</c:v>
                </c:pt>
                <c:pt idx="418">
                  <c:v>20899999999.999775</c:v>
                </c:pt>
                <c:pt idx="419">
                  <c:v>20949999999.999775</c:v>
                </c:pt>
                <c:pt idx="420">
                  <c:v>20999999999.999775</c:v>
                </c:pt>
                <c:pt idx="421">
                  <c:v>21049999999.999775</c:v>
                </c:pt>
                <c:pt idx="422">
                  <c:v>21099999999.999771</c:v>
                </c:pt>
                <c:pt idx="423">
                  <c:v>21149999999.999771</c:v>
                </c:pt>
                <c:pt idx="424">
                  <c:v>21199999999.999771</c:v>
                </c:pt>
                <c:pt idx="425">
                  <c:v>21249999999.999771</c:v>
                </c:pt>
                <c:pt idx="426">
                  <c:v>21299999999.999771</c:v>
                </c:pt>
                <c:pt idx="427">
                  <c:v>21349999999.999771</c:v>
                </c:pt>
                <c:pt idx="428">
                  <c:v>21399999999.999771</c:v>
                </c:pt>
                <c:pt idx="429">
                  <c:v>21449999999.999771</c:v>
                </c:pt>
                <c:pt idx="430">
                  <c:v>21499999999.999771</c:v>
                </c:pt>
                <c:pt idx="431">
                  <c:v>21549999999.999771</c:v>
                </c:pt>
                <c:pt idx="432">
                  <c:v>21599999999.999771</c:v>
                </c:pt>
                <c:pt idx="433">
                  <c:v>21649999999.999771</c:v>
                </c:pt>
                <c:pt idx="434">
                  <c:v>21699999999.999771</c:v>
                </c:pt>
                <c:pt idx="435">
                  <c:v>21749999999.999771</c:v>
                </c:pt>
                <c:pt idx="436">
                  <c:v>21799999999.999771</c:v>
                </c:pt>
                <c:pt idx="437">
                  <c:v>21849999999.999771</c:v>
                </c:pt>
                <c:pt idx="438">
                  <c:v>21899999999.999771</c:v>
                </c:pt>
                <c:pt idx="439">
                  <c:v>21949999999.999771</c:v>
                </c:pt>
                <c:pt idx="440">
                  <c:v>21999999999.999767</c:v>
                </c:pt>
                <c:pt idx="441">
                  <c:v>22049999999.999767</c:v>
                </c:pt>
                <c:pt idx="442">
                  <c:v>22099999999.999767</c:v>
                </c:pt>
                <c:pt idx="443">
                  <c:v>22149999999.999748</c:v>
                </c:pt>
                <c:pt idx="444">
                  <c:v>22199999999.999748</c:v>
                </c:pt>
                <c:pt idx="445">
                  <c:v>22249999999.999748</c:v>
                </c:pt>
                <c:pt idx="446">
                  <c:v>22299999999.999748</c:v>
                </c:pt>
                <c:pt idx="447">
                  <c:v>22349999999.999744</c:v>
                </c:pt>
                <c:pt idx="448">
                  <c:v>22399999999.999744</c:v>
                </c:pt>
                <c:pt idx="449">
                  <c:v>22449999999.999744</c:v>
                </c:pt>
                <c:pt idx="450">
                  <c:v>22499999999.999741</c:v>
                </c:pt>
                <c:pt idx="451">
                  <c:v>22549999999.999741</c:v>
                </c:pt>
                <c:pt idx="452">
                  <c:v>22599999999.999741</c:v>
                </c:pt>
                <c:pt idx="453">
                  <c:v>22649999999.999741</c:v>
                </c:pt>
                <c:pt idx="454">
                  <c:v>22699999999.999741</c:v>
                </c:pt>
                <c:pt idx="455">
                  <c:v>22749999999.999741</c:v>
                </c:pt>
                <c:pt idx="456">
                  <c:v>22799999999.999741</c:v>
                </c:pt>
                <c:pt idx="457">
                  <c:v>22849999999.999741</c:v>
                </c:pt>
                <c:pt idx="458">
                  <c:v>22899999999.999741</c:v>
                </c:pt>
                <c:pt idx="459">
                  <c:v>22949999999.999741</c:v>
                </c:pt>
                <c:pt idx="460">
                  <c:v>22999999999.999741</c:v>
                </c:pt>
                <c:pt idx="461">
                  <c:v>23049999999.999729</c:v>
                </c:pt>
                <c:pt idx="462">
                  <c:v>23099999999.999729</c:v>
                </c:pt>
                <c:pt idx="463">
                  <c:v>23149999999.999729</c:v>
                </c:pt>
                <c:pt idx="464">
                  <c:v>23199999999.999729</c:v>
                </c:pt>
                <c:pt idx="465">
                  <c:v>23249999999.999725</c:v>
                </c:pt>
                <c:pt idx="466">
                  <c:v>23299999999.999725</c:v>
                </c:pt>
                <c:pt idx="467">
                  <c:v>23349999999.999725</c:v>
                </c:pt>
                <c:pt idx="468">
                  <c:v>23399999999.999725</c:v>
                </c:pt>
                <c:pt idx="469">
                  <c:v>23449999999.999725</c:v>
                </c:pt>
                <c:pt idx="470">
                  <c:v>23499999999.999725</c:v>
                </c:pt>
                <c:pt idx="471">
                  <c:v>23549999999.999725</c:v>
                </c:pt>
                <c:pt idx="472">
                  <c:v>23599999999.999725</c:v>
                </c:pt>
                <c:pt idx="473">
                  <c:v>23649999999.999725</c:v>
                </c:pt>
                <c:pt idx="474">
                  <c:v>23699999999.999725</c:v>
                </c:pt>
                <c:pt idx="475">
                  <c:v>23749999999.999725</c:v>
                </c:pt>
                <c:pt idx="476">
                  <c:v>23799999999.999725</c:v>
                </c:pt>
                <c:pt idx="477">
                  <c:v>23849999999.999725</c:v>
                </c:pt>
                <c:pt idx="478">
                  <c:v>23899999999.999725</c:v>
                </c:pt>
                <c:pt idx="479">
                  <c:v>23949999999.999725</c:v>
                </c:pt>
                <c:pt idx="480">
                  <c:v>23999999999.999725</c:v>
                </c:pt>
                <c:pt idx="481">
                  <c:v>24049999999.999725</c:v>
                </c:pt>
                <c:pt idx="482">
                  <c:v>24099999999.999725</c:v>
                </c:pt>
                <c:pt idx="483">
                  <c:v>24149999999.999722</c:v>
                </c:pt>
                <c:pt idx="484">
                  <c:v>24199999999.999722</c:v>
                </c:pt>
                <c:pt idx="485">
                  <c:v>24249999999.999722</c:v>
                </c:pt>
                <c:pt idx="486">
                  <c:v>24299999999.999718</c:v>
                </c:pt>
                <c:pt idx="487">
                  <c:v>24349999999.999718</c:v>
                </c:pt>
                <c:pt idx="488">
                  <c:v>24399999999.999718</c:v>
                </c:pt>
                <c:pt idx="489">
                  <c:v>24449999999.999718</c:v>
                </c:pt>
                <c:pt idx="490">
                  <c:v>24499999999.999699</c:v>
                </c:pt>
                <c:pt idx="491">
                  <c:v>24549999999.999699</c:v>
                </c:pt>
                <c:pt idx="492">
                  <c:v>24599999999.999699</c:v>
                </c:pt>
                <c:pt idx="493">
                  <c:v>24649999999.999695</c:v>
                </c:pt>
                <c:pt idx="494">
                  <c:v>24699999999.999695</c:v>
                </c:pt>
                <c:pt idx="495">
                  <c:v>24749999999.999695</c:v>
                </c:pt>
                <c:pt idx="496">
                  <c:v>24799999999.999695</c:v>
                </c:pt>
                <c:pt idx="497">
                  <c:v>24849999999.999691</c:v>
                </c:pt>
                <c:pt idx="498">
                  <c:v>24899999999.999691</c:v>
                </c:pt>
                <c:pt idx="499">
                  <c:v>24949999999.999691</c:v>
                </c:pt>
                <c:pt idx="500">
                  <c:v>24999999999.999691</c:v>
                </c:pt>
                <c:pt idx="501">
                  <c:v>25049999999.999687</c:v>
                </c:pt>
                <c:pt idx="502">
                  <c:v>25099999999.999687</c:v>
                </c:pt>
                <c:pt idx="503">
                  <c:v>25149999999.999687</c:v>
                </c:pt>
                <c:pt idx="504">
                  <c:v>25199999999.999683</c:v>
                </c:pt>
                <c:pt idx="505">
                  <c:v>25249999999.999683</c:v>
                </c:pt>
                <c:pt idx="506">
                  <c:v>25299999999.999683</c:v>
                </c:pt>
                <c:pt idx="507">
                  <c:v>25349999999.999683</c:v>
                </c:pt>
                <c:pt idx="508">
                  <c:v>25399999999.99968</c:v>
                </c:pt>
                <c:pt idx="509">
                  <c:v>25449999999.99968</c:v>
                </c:pt>
                <c:pt idx="510">
                  <c:v>25499999999.99968</c:v>
                </c:pt>
                <c:pt idx="511">
                  <c:v>25549999999.999676</c:v>
                </c:pt>
                <c:pt idx="512">
                  <c:v>25599999999.999676</c:v>
                </c:pt>
                <c:pt idx="513">
                  <c:v>25649999999.999676</c:v>
                </c:pt>
                <c:pt idx="514">
                  <c:v>25699999999.999676</c:v>
                </c:pt>
                <c:pt idx="515">
                  <c:v>25749999999.999672</c:v>
                </c:pt>
                <c:pt idx="516">
                  <c:v>25799999999.999672</c:v>
                </c:pt>
                <c:pt idx="517">
                  <c:v>25849999999.999672</c:v>
                </c:pt>
                <c:pt idx="518">
                  <c:v>25899999999.999668</c:v>
                </c:pt>
                <c:pt idx="519">
                  <c:v>25949999999.999668</c:v>
                </c:pt>
                <c:pt idx="520">
                  <c:v>25999999999.999668</c:v>
                </c:pt>
                <c:pt idx="521">
                  <c:v>26049999999.999668</c:v>
                </c:pt>
                <c:pt idx="522">
                  <c:v>26099999999.999664</c:v>
                </c:pt>
                <c:pt idx="523">
                  <c:v>26149999999.999664</c:v>
                </c:pt>
                <c:pt idx="524">
                  <c:v>26199999999.999664</c:v>
                </c:pt>
                <c:pt idx="525">
                  <c:v>26249999999.999664</c:v>
                </c:pt>
                <c:pt idx="526">
                  <c:v>26299999999.99966</c:v>
                </c:pt>
                <c:pt idx="527">
                  <c:v>26349999999.99966</c:v>
                </c:pt>
                <c:pt idx="528">
                  <c:v>26399999999.99966</c:v>
                </c:pt>
                <c:pt idx="529">
                  <c:v>26449999999.999657</c:v>
                </c:pt>
                <c:pt idx="530">
                  <c:v>26499999999.999657</c:v>
                </c:pt>
                <c:pt idx="531">
                  <c:v>26549999999.999657</c:v>
                </c:pt>
                <c:pt idx="532">
                  <c:v>26599999999.999657</c:v>
                </c:pt>
                <c:pt idx="533">
                  <c:v>26649999999.999653</c:v>
                </c:pt>
                <c:pt idx="534">
                  <c:v>26699999999.999653</c:v>
                </c:pt>
                <c:pt idx="535">
                  <c:v>26749999999.999653</c:v>
                </c:pt>
                <c:pt idx="536">
                  <c:v>26799999999.999638</c:v>
                </c:pt>
                <c:pt idx="537">
                  <c:v>26849999999.999638</c:v>
                </c:pt>
                <c:pt idx="538">
                  <c:v>26899999999.999638</c:v>
                </c:pt>
                <c:pt idx="539">
                  <c:v>26949999999.999638</c:v>
                </c:pt>
                <c:pt idx="540">
                  <c:v>26999999999.999638</c:v>
                </c:pt>
                <c:pt idx="541">
                  <c:v>27049999999.999638</c:v>
                </c:pt>
                <c:pt idx="542">
                  <c:v>27099999999.999638</c:v>
                </c:pt>
                <c:pt idx="543">
                  <c:v>27149999999.999638</c:v>
                </c:pt>
                <c:pt idx="544">
                  <c:v>27199999999.999638</c:v>
                </c:pt>
                <c:pt idx="545">
                  <c:v>27249999999.999638</c:v>
                </c:pt>
                <c:pt idx="546">
                  <c:v>27299999999.999638</c:v>
                </c:pt>
                <c:pt idx="547">
                  <c:v>27349999999.999638</c:v>
                </c:pt>
                <c:pt idx="548">
                  <c:v>27399999999.999638</c:v>
                </c:pt>
                <c:pt idx="549">
                  <c:v>27449999999.999638</c:v>
                </c:pt>
                <c:pt idx="550">
                  <c:v>27499999999.999638</c:v>
                </c:pt>
                <c:pt idx="551">
                  <c:v>27549999999.999634</c:v>
                </c:pt>
                <c:pt idx="552">
                  <c:v>27599999999.999634</c:v>
                </c:pt>
                <c:pt idx="553">
                  <c:v>27649999999.999634</c:v>
                </c:pt>
                <c:pt idx="554">
                  <c:v>27699999999.99963</c:v>
                </c:pt>
                <c:pt idx="555">
                  <c:v>27749999999.99963</c:v>
                </c:pt>
                <c:pt idx="556">
                  <c:v>27799999999.99963</c:v>
                </c:pt>
                <c:pt idx="557">
                  <c:v>27849999999.99963</c:v>
                </c:pt>
                <c:pt idx="558">
                  <c:v>27899999999.999626</c:v>
                </c:pt>
                <c:pt idx="559">
                  <c:v>27949999999.999626</c:v>
                </c:pt>
                <c:pt idx="560">
                  <c:v>27999999999.999626</c:v>
                </c:pt>
                <c:pt idx="561">
                  <c:v>28049999999.999622</c:v>
                </c:pt>
                <c:pt idx="562">
                  <c:v>28099999999.999622</c:v>
                </c:pt>
                <c:pt idx="563">
                  <c:v>28149999999.999622</c:v>
                </c:pt>
                <c:pt idx="564">
                  <c:v>28199999999.999622</c:v>
                </c:pt>
                <c:pt idx="565">
                  <c:v>28249999999.999619</c:v>
                </c:pt>
                <c:pt idx="566">
                  <c:v>28299999999.999619</c:v>
                </c:pt>
                <c:pt idx="567">
                  <c:v>28349999999.999619</c:v>
                </c:pt>
                <c:pt idx="568">
                  <c:v>28399999999.999619</c:v>
                </c:pt>
                <c:pt idx="569">
                  <c:v>28449999999.999615</c:v>
                </c:pt>
                <c:pt idx="570">
                  <c:v>28499999999.999615</c:v>
                </c:pt>
                <c:pt idx="571">
                  <c:v>28549999999.999615</c:v>
                </c:pt>
                <c:pt idx="572">
                  <c:v>28599999999.999611</c:v>
                </c:pt>
                <c:pt idx="573">
                  <c:v>28649999999.999611</c:v>
                </c:pt>
                <c:pt idx="574">
                  <c:v>28699999999.999611</c:v>
                </c:pt>
                <c:pt idx="575">
                  <c:v>28749999999.999611</c:v>
                </c:pt>
                <c:pt idx="576">
                  <c:v>28799999999.999607</c:v>
                </c:pt>
                <c:pt idx="577">
                  <c:v>28849999999.999607</c:v>
                </c:pt>
                <c:pt idx="578">
                  <c:v>28899999999.999607</c:v>
                </c:pt>
                <c:pt idx="579">
                  <c:v>28949999999.999603</c:v>
                </c:pt>
                <c:pt idx="580">
                  <c:v>28999999999.999603</c:v>
                </c:pt>
                <c:pt idx="581">
                  <c:v>29049999999.999603</c:v>
                </c:pt>
                <c:pt idx="582">
                  <c:v>29099999999.999603</c:v>
                </c:pt>
                <c:pt idx="583">
                  <c:v>29149999999.999599</c:v>
                </c:pt>
                <c:pt idx="584">
                  <c:v>29199999999.999599</c:v>
                </c:pt>
                <c:pt idx="585">
                  <c:v>29249999999.999599</c:v>
                </c:pt>
                <c:pt idx="586">
                  <c:v>29299999999.999599</c:v>
                </c:pt>
                <c:pt idx="587">
                  <c:v>29349999999.999599</c:v>
                </c:pt>
                <c:pt idx="588">
                  <c:v>29399999999.999599</c:v>
                </c:pt>
                <c:pt idx="589">
                  <c:v>29449999999.999599</c:v>
                </c:pt>
                <c:pt idx="590">
                  <c:v>29499999999.999599</c:v>
                </c:pt>
                <c:pt idx="591">
                  <c:v>29549999999.999599</c:v>
                </c:pt>
                <c:pt idx="592">
                  <c:v>29599999999.999599</c:v>
                </c:pt>
                <c:pt idx="593">
                  <c:v>29649999999.999599</c:v>
                </c:pt>
                <c:pt idx="594">
                  <c:v>29699999999.999588</c:v>
                </c:pt>
                <c:pt idx="595">
                  <c:v>29749999999.999588</c:v>
                </c:pt>
                <c:pt idx="596">
                  <c:v>29799999999.999588</c:v>
                </c:pt>
                <c:pt idx="597">
                  <c:v>29849999999.999584</c:v>
                </c:pt>
                <c:pt idx="598">
                  <c:v>29899999999.999584</c:v>
                </c:pt>
                <c:pt idx="599">
                  <c:v>29949999999.999584</c:v>
                </c:pt>
                <c:pt idx="600">
                  <c:v>29999999999.999584</c:v>
                </c:pt>
                <c:pt idx="601">
                  <c:v>30049999999.99958</c:v>
                </c:pt>
                <c:pt idx="602">
                  <c:v>30099999999.99958</c:v>
                </c:pt>
                <c:pt idx="603">
                  <c:v>30149999999.99958</c:v>
                </c:pt>
                <c:pt idx="604">
                  <c:v>30199999999.999577</c:v>
                </c:pt>
                <c:pt idx="605">
                  <c:v>30249999999.999577</c:v>
                </c:pt>
                <c:pt idx="606">
                  <c:v>30299999999.999577</c:v>
                </c:pt>
                <c:pt idx="607">
                  <c:v>30349999999.999577</c:v>
                </c:pt>
                <c:pt idx="608">
                  <c:v>30399999999.999573</c:v>
                </c:pt>
                <c:pt idx="609">
                  <c:v>30449999999.999573</c:v>
                </c:pt>
                <c:pt idx="610">
                  <c:v>30499999999.999573</c:v>
                </c:pt>
                <c:pt idx="611">
                  <c:v>30549999999.999569</c:v>
                </c:pt>
                <c:pt idx="612">
                  <c:v>30599999999.999569</c:v>
                </c:pt>
                <c:pt idx="613">
                  <c:v>30649999999.999569</c:v>
                </c:pt>
                <c:pt idx="614">
                  <c:v>30699999999.999569</c:v>
                </c:pt>
                <c:pt idx="615">
                  <c:v>30749999999.999565</c:v>
                </c:pt>
                <c:pt idx="616">
                  <c:v>30799999999.999565</c:v>
                </c:pt>
                <c:pt idx="617">
                  <c:v>30849999999.999565</c:v>
                </c:pt>
                <c:pt idx="618">
                  <c:v>30899999999.999565</c:v>
                </c:pt>
                <c:pt idx="619">
                  <c:v>30949999999.999561</c:v>
                </c:pt>
                <c:pt idx="620">
                  <c:v>30999999999.999561</c:v>
                </c:pt>
                <c:pt idx="621">
                  <c:v>31049999999.999561</c:v>
                </c:pt>
                <c:pt idx="622">
                  <c:v>31099999999.999557</c:v>
                </c:pt>
                <c:pt idx="623">
                  <c:v>31149999999.999557</c:v>
                </c:pt>
                <c:pt idx="624">
                  <c:v>31199999999.999557</c:v>
                </c:pt>
                <c:pt idx="625">
                  <c:v>31249999999.999557</c:v>
                </c:pt>
                <c:pt idx="626">
                  <c:v>31299999999.999554</c:v>
                </c:pt>
                <c:pt idx="627">
                  <c:v>31349999999.999554</c:v>
                </c:pt>
                <c:pt idx="628">
                  <c:v>31399999999.999554</c:v>
                </c:pt>
                <c:pt idx="629">
                  <c:v>31449999999.99955</c:v>
                </c:pt>
                <c:pt idx="630">
                  <c:v>31499999999.99955</c:v>
                </c:pt>
                <c:pt idx="631">
                  <c:v>31549999999.99955</c:v>
                </c:pt>
                <c:pt idx="632">
                  <c:v>31599999999.99955</c:v>
                </c:pt>
                <c:pt idx="633">
                  <c:v>31649999999.999546</c:v>
                </c:pt>
                <c:pt idx="634">
                  <c:v>31699999999.999546</c:v>
                </c:pt>
                <c:pt idx="635">
                  <c:v>31749999999.999546</c:v>
                </c:pt>
                <c:pt idx="636">
                  <c:v>31799999999.999546</c:v>
                </c:pt>
                <c:pt idx="637">
                  <c:v>31849999999.999542</c:v>
                </c:pt>
                <c:pt idx="638">
                  <c:v>31899999999.999542</c:v>
                </c:pt>
                <c:pt idx="639">
                  <c:v>31949999999.999542</c:v>
                </c:pt>
                <c:pt idx="640">
                  <c:v>31999999999.999538</c:v>
                </c:pt>
                <c:pt idx="641">
                  <c:v>32049999999.999538</c:v>
                </c:pt>
                <c:pt idx="642">
                  <c:v>32099999999.999538</c:v>
                </c:pt>
                <c:pt idx="643">
                  <c:v>32149999999.999538</c:v>
                </c:pt>
                <c:pt idx="644">
                  <c:v>32199999999.999535</c:v>
                </c:pt>
                <c:pt idx="645">
                  <c:v>32249999999.999535</c:v>
                </c:pt>
                <c:pt idx="646">
                  <c:v>32299999999.999535</c:v>
                </c:pt>
                <c:pt idx="647">
                  <c:v>32349999999.999531</c:v>
                </c:pt>
                <c:pt idx="648">
                  <c:v>32399999999.999531</c:v>
                </c:pt>
                <c:pt idx="649">
                  <c:v>32449999999.999531</c:v>
                </c:pt>
                <c:pt idx="650">
                  <c:v>32499999999.999531</c:v>
                </c:pt>
                <c:pt idx="651">
                  <c:v>32549999999.999527</c:v>
                </c:pt>
                <c:pt idx="652">
                  <c:v>32599999999.999527</c:v>
                </c:pt>
                <c:pt idx="653">
                  <c:v>32649999999.999527</c:v>
                </c:pt>
                <c:pt idx="654">
                  <c:v>32699999999.999523</c:v>
                </c:pt>
                <c:pt idx="655">
                  <c:v>32749999999.999523</c:v>
                </c:pt>
                <c:pt idx="656">
                  <c:v>32799999999.999523</c:v>
                </c:pt>
                <c:pt idx="657">
                  <c:v>32849999999.999523</c:v>
                </c:pt>
                <c:pt idx="658">
                  <c:v>32899999999.999519</c:v>
                </c:pt>
                <c:pt idx="659">
                  <c:v>32949999999.999519</c:v>
                </c:pt>
                <c:pt idx="660">
                  <c:v>32999999999.999519</c:v>
                </c:pt>
                <c:pt idx="661">
                  <c:v>33049999999.999519</c:v>
                </c:pt>
                <c:pt idx="662">
                  <c:v>33099999999.999519</c:v>
                </c:pt>
                <c:pt idx="663">
                  <c:v>33149999999.999519</c:v>
                </c:pt>
                <c:pt idx="664">
                  <c:v>33199999999.999519</c:v>
                </c:pt>
                <c:pt idx="665">
                  <c:v>33249999999.999519</c:v>
                </c:pt>
                <c:pt idx="666">
                  <c:v>33299999999.999519</c:v>
                </c:pt>
                <c:pt idx="667">
                  <c:v>33349999999.999519</c:v>
                </c:pt>
                <c:pt idx="668">
                  <c:v>33399999999.999519</c:v>
                </c:pt>
                <c:pt idx="669">
                  <c:v>33449999999.999508</c:v>
                </c:pt>
                <c:pt idx="670">
                  <c:v>33499999999.999508</c:v>
                </c:pt>
                <c:pt idx="671">
                  <c:v>33549999999.999508</c:v>
                </c:pt>
                <c:pt idx="672">
                  <c:v>33599999999.999504</c:v>
                </c:pt>
                <c:pt idx="673">
                  <c:v>33649999999.999504</c:v>
                </c:pt>
                <c:pt idx="674">
                  <c:v>33699999999.999504</c:v>
                </c:pt>
                <c:pt idx="675">
                  <c:v>33749999999.999504</c:v>
                </c:pt>
                <c:pt idx="676">
                  <c:v>33799999999.9995</c:v>
                </c:pt>
                <c:pt idx="677">
                  <c:v>33849999999.9995</c:v>
                </c:pt>
                <c:pt idx="678">
                  <c:v>33899999999.9995</c:v>
                </c:pt>
                <c:pt idx="679">
                  <c:v>33949999999.9995</c:v>
                </c:pt>
                <c:pt idx="680">
                  <c:v>33999999999.9995</c:v>
                </c:pt>
                <c:pt idx="681">
                  <c:v>34049999999.9995</c:v>
                </c:pt>
                <c:pt idx="682">
                  <c:v>34099999999.9995</c:v>
                </c:pt>
                <c:pt idx="683">
                  <c:v>34149999999.9995</c:v>
                </c:pt>
                <c:pt idx="684">
                  <c:v>34199999999.9995</c:v>
                </c:pt>
                <c:pt idx="685">
                  <c:v>34249999999.9995</c:v>
                </c:pt>
                <c:pt idx="686">
                  <c:v>34299999999.9995</c:v>
                </c:pt>
                <c:pt idx="687">
                  <c:v>34349999999.999489</c:v>
                </c:pt>
                <c:pt idx="688">
                  <c:v>34399999999.999474</c:v>
                </c:pt>
                <c:pt idx="689">
                  <c:v>34449999999.999474</c:v>
                </c:pt>
                <c:pt idx="690">
                  <c:v>34499999999.999474</c:v>
                </c:pt>
                <c:pt idx="691">
                  <c:v>34549999999.999474</c:v>
                </c:pt>
                <c:pt idx="692">
                  <c:v>34599999999.999474</c:v>
                </c:pt>
                <c:pt idx="693">
                  <c:v>34649999999.999474</c:v>
                </c:pt>
                <c:pt idx="694">
                  <c:v>34699999999.999474</c:v>
                </c:pt>
                <c:pt idx="695">
                  <c:v>34749999999.999474</c:v>
                </c:pt>
                <c:pt idx="696">
                  <c:v>34799999999.999474</c:v>
                </c:pt>
                <c:pt idx="697">
                  <c:v>34849999999.999474</c:v>
                </c:pt>
                <c:pt idx="698">
                  <c:v>34899999999.999474</c:v>
                </c:pt>
                <c:pt idx="699">
                  <c:v>34949999999.999474</c:v>
                </c:pt>
                <c:pt idx="700">
                  <c:v>34999999999.999474</c:v>
                </c:pt>
                <c:pt idx="701">
                  <c:v>35049999999.999474</c:v>
                </c:pt>
                <c:pt idx="702">
                  <c:v>35099999999.999474</c:v>
                </c:pt>
                <c:pt idx="703">
                  <c:v>35149999999.999474</c:v>
                </c:pt>
                <c:pt idx="704">
                  <c:v>35199999999.999474</c:v>
                </c:pt>
                <c:pt idx="705">
                  <c:v>35249999999.999474</c:v>
                </c:pt>
                <c:pt idx="706">
                  <c:v>35299999999.999466</c:v>
                </c:pt>
                <c:pt idx="707">
                  <c:v>35349999999.999466</c:v>
                </c:pt>
                <c:pt idx="708">
                  <c:v>35399999999.999466</c:v>
                </c:pt>
                <c:pt idx="709">
                  <c:v>35449999999.999466</c:v>
                </c:pt>
                <c:pt idx="710">
                  <c:v>35499999999.999466</c:v>
                </c:pt>
                <c:pt idx="711">
                  <c:v>35549999999.999466</c:v>
                </c:pt>
                <c:pt idx="712">
                  <c:v>35599999999.999466</c:v>
                </c:pt>
                <c:pt idx="713">
                  <c:v>35649999999.999458</c:v>
                </c:pt>
                <c:pt idx="714">
                  <c:v>35699999999.999458</c:v>
                </c:pt>
                <c:pt idx="715">
                  <c:v>35749999999.999458</c:v>
                </c:pt>
                <c:pt idx="716">
                  <c:v>35799999999.999458</c:v>
                </c:pt>
                <c:pt idx="717">
                  <c:v>35849999999.999458</c:v>
                </c:pt>
                <c:pt idx="718">
                  <c:v>35899999999.999458</c:v>
                </c:pt>
                <c:pt idx="719">
                  <c:v>35949999999.999458</c:v>
                </c:pt>
                <c:pt idx="720">
                  <c:v>35999999999.999458</c:v>
                </c:pt>
                <c:pt idx="721">
                  <c:v>36049999999.999451</c:v>
                </c:pt>
                <c:pt idx="722">
                  <c:v>36099999999.999451</c:v>
                </c:pt>
                <c:pt idx="723">
                  <c:v>36149999999.999451</c:v>
                </c:pt>
                <c:pt idx="724">
                  <c:v>36199999999.999451</c:v>
                </c:pt>
                <c:pt idx="725">
                  <c:v>36249999999.999451</c:v>
                </c:pt>
                <c:pt idx="726">
                  <c:v>36299999999.999451</c:v>
                </c:pt>
                <c:pt idx="727">
                  <c:v>36349999999.999451</c:v>
                </c:pt>
                <c:pt idx="728">
                  <c:v>36399999999.999435</c:v>
                </c:pt>
                <c:pt idx="729">
                  <c:v>36449999999.999435</c:v>
                </c:pt>
                <c:pt idx="730">
                  <c:v>36499999999.999435</c:v>
                </c:pt>
                <c:pt idx="731">
                  <c:v>36549999999.999435</c:v>
                </c:pt>
                <c:pt idx="732">
                  <c:v>36599999999.999435</c:v>
                </c:pt>
                <c:pt idx="733">
                  <c:v>36649999999.999435</c:v>
                </c:pt>
                <c:pt idx="734">
                  <c:v>36699999999.999435</c:v>
                </c:pt>
                <c:pt idx="735">
                  <c:v>36749999999.999435</c:v>
                </c:pt>
                <c:pt idx="736">
                  <c:v>36799999999.999435</c:v>
                </c:pt>
                <c:pt idx="737">
                  <c:v>36849999999.999435</c:v>
                </c:pt>
                <c:pt idx="738">
                  <c:v>36899999999.999435</c:v>
                </c:pt>
                <c:pt idx="739">
                  <c:v>36949999999.999435</c:v>
                </c:pt>
                <c:pt idx="740">
                  <c:v>36999999999.999435</c:v>
                </c:pt>
                <c:pt idx="741">
                  <c:v>37049999999.999435</c:v>
                </c:pt>
                <c:pt idx="742">
                  <c:v>37099999999.999428</c:v>
                </c:pt>
                <c:pt idx="743">
                  <c:v>37149999999.999428</c:v>
                </c:pt>
                <c:pt idx="744">
                  <c:v>37199999999.999428</c:v>
                </c:pt>
                <c:pt idx="745">
                  <c:v>37249999999.999428</c:v>
                </c:pt>
                <c:pt idx="746">
                  <c:v>37299999999.999428</c:v>
                </c:pt>
                <c:pt idx="747">
                  <c:v>37349999999.999428</c:v>
                </c:pt>
                <c:pt idx="748">
                  <c:v>37399999999.999428</c:v>
                </c:pt>
                <c:pt idx="749">
                  <c:v>37449999999.99942</c:v>
                </c:pt>
                <c:pt idx="750">
                  <c:v>37499999999.99942</c:v>
                </c:pt>
                <c:pt idx="751">
                  <c:v>37549999999.99942</c:v>
                </c:pt>
                <c:pt idx="752">
                  <c:v>37599999999.99942</c:v>
                </c:pt>
                <c:pt idx="753">
                  <c:v>37649999999.99942</c:v>
                </c:pt>
                <c:pt idx="754">
                  <c:v>37699999999.99942</c:v>
                </c:pt>
                <c:pt idx="755">
                  <c:v>37749999999.99942</c:v>
                </c:pt>
                <c:pt idx="756">
                  <c:v>37799999999.999405</c:v>
                </c:pt>
                <c:pt idx="757">
                  <c:v>37849999999.999405</c:v>
                </c:pt>
                <c:pt idx="758">
                  <c:v>37899999999.999405</c:v>
                </c:pt>
                <c:pt idx="759">
                  <c:v>37949999999.999405</c:v>
                </c:pt>
                <c:pt idx="760">
                  <c:v>37999999999.999405</c:v>
                </c:pt>
                <c:pt idx="761">
                  <c:v>38049999999.999405</c:v>
                </c:pt>
                <c:pt idx="762">
                  <c:v>38099999999.999405</c:v>
                </c:pt>
                <c:pt idx="763">
                  <c:v>38149999999.999405</c:v>
                </c:pt>
                <c:pt idx="764">
                  <c:v>38199999999.999405</c:v>
                </c:pt>
                <c:pt idx="765">
                  <c:v>38249999999.999405</c:v>
                </c:pt>
                <c:pt idx="766">
                  <c:v>38299999999.999405</c:v>
                </c:pt>
                <c:pt idx="767">
                  <c:v>38349999999.999405</c:v>
                </c:pt>
                <c:pt idx="768">
                  <c:v>38399999999.999405</c:v>
                </c:pt>
                <c:pt idx="769">
                  <c:v>38449999999.999405</c:v>
                </c:pt>
                <c:pt idx="770">
                  <c:v>38499999999.999405</c:v>
                </c:pt>
                <c:pt idx="771">
                  <c:v>38549999999.999397</c:v>
                </c:pt>
                <c:pt idx="772">
                  <c:v>38599999999.999397</c:v>
                </c:pt>
                <c:pt idx="773">
                  <c:v>38649999999.999397</c:v>
                </c:pt>
                <c:pt idx="774">
                  <c:v>38699999999.999397</c:v>
                </c:pt>
                <c:pt idx="775">
                  <c:v>38749999999.999397</c:v>
                </c:pt>
                <c:pt idx="776">
                  <c:v>38799999999.999397</c:v>
                </c:pt>
                <c:pt idx="777">
                  <c:v>38849999999.999397</c:v>
                </c:pt>
                <c:pt idx="778">
                  <c:v>38899999999.99939</c:v>
                </c:pt>
                <c:pt idx="779">
                  <c:v>38949999999.99939</c:v>
                </c:pt>
                <c:pt idx="780">
                  <c:v>38999999999.99939</c:v>
                </c:pt>
                <c:pt idx="781">
                  <c:v>39049999999.99939</c:v>
                </c:pt>
                <c:pt idx="782">
                  <c:v>39099999999.99939</c:v>
                </c:pt>
                <c:pt idx="783">
                  <c:v>39149999999.99939</c:v>
                </c:pt>
                <c:pt idx="784">
                  <c:v>39199999999.99939</c:v>
                </c:pt>
                <c:pt idx="785">
                  <c:v>39249999999.999374</c:v>
                </c:pt>
                <c:pt idx="786">
                  <c:v>39299999999.999374</c:v>
                </c:pt>
                <c:pt idx="787">
                  <c:v>39349999999.999374</c:v>
                </c:pt>
                <c:pt idx="788">
                  <c:v>39399999999.999374</c:v>
                </c:pt>
                <c:pt idx="789">
                  <c:v>39449999999.999374</c:v>
                </c:pt>
                <c:pt idx="790">
                  <c:v>39499999999.999374</c:v>
                </c:pt>
                <c:pt idx="791">
                  <c:v>39549999999.999374</c:v>
                </c:pt>
                <c:pt idx="792">
                  <c:v>39599999999.999374</c:v>
                </c:pt>
                <c:pt idx="793">
                  <c:v>39649999999.999374</c:v>
                </c:pt>
                <c:pt idx="794">
                  <c:v>39699999999.999374</c:v>
                </c:pt>
                <c:pt idx="795">
                  <c:v>39749999999.999374</c:v>
                </c:pt>
                <c:pt idx="796">
                  <c:v>39799999999.999374</c:v>
                </c:pt>
                <c:pt idx="797">
                  <c:v>39849999999.999374</c:v>
                </c:pt>
                <c:pt idx="798">
                  <c:v>39899999999.999374</c:v>
                </c:pt>
                <c:pt idx="799">
                  <c:v>39949999999.999367</c:v>
                </c:pt>
                <c:pt idx="800">
                  <c:v>39999999999.999367</c:v>
                </c:pt>
                <c:pt idx="801">
                  <c:v>40049999999.999367</c:v>
                </c:pt>
                <c:pt idx="802">
                  <c:v>40099999999.999367</c:v>
                </c:pt>
                <c:pt idx="803">
                  <c:v>40149999999.999367</c:v>
                </c:pt>
                <c:pt idx="804">
                  <c:v>40199999999.999367</c:v>
                </c:pt>
                <c:pt idx="805">
                  <c:v>40249999999.999367</c:v>
                </c:pt>
                <c:pt idx="806">
                  <c:v>40299999999.999367</c:v>
                </c:pt>
                <c:pt idx="807">
                  <c:v>40349999999.999359</c:v>
                </c:pt>
                <c:pt idx="808">
                  <c:v>40399999999.999359</c:v>
                </c:pt>
                <c:pt idx="809">
                  <c:v>40449999999.999359</c:v>
                </c:pt>
                <c:pt idx="810">
                  <c:v>40499999999.999359</c:v>
                </c:pt>
                <c:pt idx="811">
                  <c:v>40549999999.999359</c:v>
                </c:pt>
                <c:pt idx="812">
                  <c:v>40599999999.999359</c:v>
                </c:pt>
                <c:pt idx="813">
                  <c:v>40649999999.999359</c:v>
                </c:pt>
                <c:pt idx="814">
                  <c:v>40699999999.999352</c:v>
                </c:pt>
                <c:pt idx="815">
                  <c:v>40749999999.999352</c:v>
                </c:pt>
                <c:pt idx="816">
                  <c:v>40799999999.999352</c:v>
                </c:pt>
                <c:pt idx="817">
                  <c:v>40849999999.999352</c:v>
                </c:pt>
                <c:pt idx="818">
                  <c:v>40899999999.999352</c:v>
                </c:pt>
                <c:pt idx="819">
                  <c:v>40949999999.999352</c:v>
                </c:pt>
                <c:pt idx="820">
                  <c:v>40999999999.999352</c:v>
                </c:pt>
                <c:pt idx="821">
                  <c:v>41049999999.999344</c:v>
                </c:pt>
                <c:pt idx="822">
                  <c:v>41099999999.999344</c:v>
                </c:pt>
                <c:pt idx="823">
                  <c:v>41149999999.999344</c:v>
                </c:pt>
                <c:pt idx="824">
                  <c:v>41199999999.999344</c:v>
                </c:pt>
                <c:pt idx="825">
                  <c:v>41249999999.999344</c:v>
                </c:pt>
                <c:pt idx="826">
                  <c:v>41299999999.999344</c:v>
                </c:pt>
                <c:pt idx="827">
                  <c:v>41349999999.999344</c:v>
                </c:pt>
                <c:pt idx="828">
                  <c:v>41399999999.999336</c:v>
                </c:pt>
                <c:pt idx="829">
                  <c:v>41449999999.999336</c:v>
                </c:pt>
                <c:pt idx="830">
                  <c:v>41499999999.999336</c:v>
                </c:pt>
                <c:pt idx="831">
                  <c:v>41549999999.999336</c:v>
                </c:pt>
                <c:pt idx="832">
                  <c:v>41599999999.999336</c:v>
                </c:pt>
                <c:pt idx="833">
                  <c:v>41649999999.999336</c:v>
                </c:pt>
                <c:pt idx="834">
                  <c:v>41699999999.999336</c:v>
                </c:pt>
                <c:pt idx="835">
                  <c:v>41749999999.999329</c:v>
                </c:pt>
                <c:pt idx="836">
                  <c:v>41799999999.999329</c:v>
                </c:pt>
                <c:pt idx="837">
                  <c:v>41849999999.999329</c:v>
                </c:pt>
                <c:pt idx="838">
                  <c:v>41899999999.999329</c:v>
                </c:pt>
                <c:pt idx="839">
                  <c:v>41949999999.999329</c:v>
                </c:pt>
                <c:pt idx="840">
                  <c:v>41999999999.999329</c:v>
                </c:pt>
                <c:pt idx="841">
                  <c:v>42049999999.999329</c:v>
                </c:pt>
                <c:pt idx="842">
                  <c:v>42099999999.999321</c:v>
                </c:pt>
                <c:pt idx="843">
                  <c:v>42149999999.999321</c:v>
                </c:pt>
                <c:pt idx="844">
                  <c:v>42199999999.999321</c:v>
                </c:pt>
                <c:pt idx="845">
                  <c:v>42249999999.999321</c:v>
                </c:pt>
                <c:pt idx="846">
                  <c:v>42299999999.999321</c:v>
                </c:pt>
                <c:pt idx="847">
                  <c:v>42349999999.999321</c:v>
                </c:pt>
                <c:pt idx="848">
                  <c:v>42399999999.999321</c:v>
                </c:pt>
                <c:pt idx="849">
                  <c:v>42449999999.999306</c:v>
                </c:pt>
                <c:pt idx="850">
                  <c:v>42499999999.999306</c:v>
                </c:pt>
                <c:pt idx="851">
                  <c:v>42549999999.999306</c:v>
                </c:pt>
                <c:pt idx="852">
                  <c:v>42599999999.999306</c:v>
                </c:pt>
                <c:pt idx="853">
                  <c:v>42649999999.999306</c:v>
                </c:pt>
                <c:pt idx="854">
                  <c:v>42699999999.999306</c:v>
                </c:pt>
                <c:pt idx="855">
                  <c:v>42749999999.999306</c:v>
                </c:pt>
                <c:pt idx="856">
                  <c:v>42799999999.999306</c:v>
                </c:pt>
                <c:pt idx="857">
                  <c:v>42849999999.999306</c:v>
                </c:pt>
                <c:pt idx="858">
                  <c:v>42899999999.999306</c:v>
                </c:pt>
                <c:pt idx="859">
                  <c:v>42949999999.999306</c:v>
                </c:pt>
                <c:pt idx="860">
                  <c:v>42999999999.999306</c:v>
                </c:pt>
                <c:pt idx="861">
                  <c:v>43049999999.999306</c:v>
                </c:pt>
                <c:pt idx="862">
                  <c:v>43099999999.999306</c:v>
                </c:pt>
                <c:pt idx="863">
                  <c:v>43149999999.999306</c:v>
                </c:pt>
                <c:pt idx="864">
                  <c:v>43199999999.999298</c:v>
                </c:pt>
                <c:pt idx="865">
                  <c:v>43249999999.999298</c:v>
                </c:pt>
                <c:pt idx="866">
                  <c:v>43299999999.999298</c:v>
                </c:pt>
                <c:pt idx="867">
                  <c:v>43349999999.999298</c:v>
                </c:pt>
                <c:pt idx="868">
                  <c:v>43399999999.999298</c:v>
                </c:pt>
                <c:pt idx="869">
                  <c:v>43449999999.999298</c:v>
                </c:pt>
                <c:pt idx="870">
                  <c:v>43499999999.999298</c:v>
                </c:pt>
                <c:pt idx="871">
                  <c:v>43549999999.99929</c:v>
                </c:pt>
                <c:pt idx="872">
                  <c:v>43599999999.99929</c:v>
                </c:pt>
                <c:pt idx="873">
                  <c:v>43649999999.99929</c:v>
                </c:pt>
                <c:pt idx="874">
                  <c:v>43699999999.99929</c:v>
                </c:pt>
                <c:pt idx="875">
                  <c:v>43749999999.99929</c:v>
                </c:pt>
                <c:pt idx="876">
                  <c:v>43799999999.99929</c:v>
                </c:pt>
                <c:pt idx="877">
                  <c:v>43849999999.99929</c:v>
                </c:pt>
                <c:pt idx="878">
                  <c:v>43899999999.999275</c:v>
                </c:pt>
                <c:pt idx="879">
                  <c:v>43949999999.999275</c:v>
                </c:pt>
                <c:pt idx="880">
                  <c:v>43999999999.999275</c:v>
                </c:pt>
                <c:pt idx="881">
                  <c:v>44049999999.999275</c:v>
                </c:pt>
                <c:pt idx="882">
                  <c:v>44099999999.999275</c:v>
                </c:pt>
                <c:pt idx="883">
                  <c:v>44149999999.999275</c:v>
                </c:pt>
                <c:pt idx="884">
                  <c:v>44199999999.999275</c:v>
                </c:pt>
                <c:pt idx="885">
                  <c:v>44249999999.999275</c:v>
                </c:pt>
                <c:pt idx="886">
                  <c:v>44299999999.999275</c:v>
                </c:pt>
                <c:pt idx="887">
                  <c:v>44349999999.999275</c:v>
                </c:pt>
                <c:pt idx="888">
                  <c:v>44399999999.999275</c:v>
                </c:pt>
                <c:pt idx="889">
                  <c:v>44449999999.999275</c:v>
                </c:pt>
                <c:pt idx="890">
                  <c:v>44499999999.999275</c:v>
                </c:pt>
                <c:pt idx="891">
                  <c:v>44549999999.999275</c:v>
                </c:pt>
                <c:pt idx="892">
                  <c:v>44599999999.999268</c:v>
                </c:pt>
                <c:pt idx="893">
                  <c:v>44649999999.999268</c:v>
                </c:pt>
                <c:pt idx="894">
                  <c:v>44699999999.999268</c:v>
                </c:pt>
                <c:pt idx="895">
                  <c:v>44749999999.999268</c:v>
                </c:pt>
                <c:pt idx="896">
                  <c:v>44799999999.999268</c:v>
                </c:pt>
                <c:pt idx="897">
                  <c:v>44849999999.999268</c:v>
                </c:pt>
                <c:pt idx="898">
                  <c:v>44899999999.999268</c:v>
                </c:pt>
                <c:pt idx="899">
                  <c:v>44949999999.999268</c:v>
                </c:pt>
                <c:pt idx="900">
                  <c:v>44999999999.99926</c:v>
                </c:pt>
                <c:pt idx="901">
                  <c:v>45049999999.99926</c:v>
                </c:pt>
                <c:pt idx="902">
                  <c:v>45099999999.99926</c:v>
                </c:pt>
                <c:pt idx="903">
                  <c:v>45149999999.99926</c:v>
                </c:pt>
                <c:pt idx="904">
                  <c:v>45199999999.99926</c:v>
                </c:pt>
                <c:pt idx="905">
                  <c:v>45249999999.99926</c:v>
                </c:pt>
                <c:pt idx="906">
                  <c:v>45299999999.99926</c:v>
                </c:pt>
                <c:pt idx="907">
                  <c:v>45349999999.999252</c:v>
                </c:pt>
                <c:pt idx="908">
                  <c:v>45399999999.999252</c:v>
                </c:pt>
                <c:pt idx="909">
                  <c:v>45449999999.999252</c:v>
                </c:pt>
                <c:pt idx="910">
                  <c:v>45499999999.999252</c:v>
                </c:pt>
                <c:pt idx="911">
                  <c:v>45549999999.999252</c:v>
                </c:pt>
                <c:pt idx="912">
                  <c:v>45599999999.999252</c:v>
                </c:pt>
                <c:pt idx="913">
                  <c:v>45649999999.999252</c:v>
                </c:pt>
                <c:pt idx="914">
                  <c:v>45699999999.999245</c:v>
                </c:pt>
                <c:pt idx="915">
                  <c:v>45749999999.999245</c:v>
                </c:pt>
                <c:pt idx="916">
                  <c:v>45799999999.999245</c:v>
                </c:pt>
                <c:pt idx="917">
                  <c:v>45849999999.999245</c:v>
                </c:pt>
                <c:pt idx="918">
                  <c:v>45899999999.999245</c:v>
                </c:pt>
                <c:pt idx="919">
                  <c:v>45949999999.999245</c:v>
                </c:pt>
                <c:pt idx="920">
                  <c:v>45999999999.999245</c:v>
                </c:pt>
                <c:pt idx="921">
                  <c:v>46049999999.999237</c:v>
                </c:pt>
                <c:pt idx="922">
                  <c:v>46099999999.999237</c:v>
                </c:pt>
                <c:pt idx="923">
                  <c:v>46149999999.999237</c:v>
                </c:pt>
                <c:pt idx="924">
                  <c:v>46199999999.999237</c:v>
                </c:pt>
                <c:pt idx="925">
                  <c:v>46249999999.999237</c:v>
                </c:pt>
                <c:pt idx="926">
                  <c:v>46299999999.999237</c:v>
                </c:pt>
                <c:pt idx="927">
                  <c:v>46349999999.999237</c:v>
                </c:pt>
                <c:pt idx="928">
                  <c:v>46399999999.999229</c:v>
                </c:pt>
                <c:pt idx="929">
                  <c:v>46449999999.999229</c:v>
                </c:pt>
                <c:pt idx="930">
                  <c:v>46499999999.999229</c:v>
                </c:pt>
                <c:pt idx="931">
                  <c:v>46549999999.999229</c:v>
                </c:pt>
                <c:pt idx="932">
                  <c:v>46599999999.999229</c:v>
                </c:pt>
                <c:pt idx="933">
                  <c:v>46649999999.999229</c:v>
                </c:pt>
                <c:pt idx="934">
                  <c:v>46699999999.999229</c:v>
                </c:pt>
                <c:pt idx="935">
                  <c:v>46749999999.999222</c:v>
                </c:pt>
                <c:pt idx="936">
                  <c:v>46799999999.999222</c:v>
                </c:pt>
                <c:pt idx="937">
                  <c:v>46849999999.999222</c:v>
                </c:pt>
                <c:pt idx="938">
                  <c:v>46899999999.999222</c:v>
                </c:pt>
                <c:pt idx="939">
                  <c:v>46949999999.999222</c:v>
                </c:pt>
                <c:pt idx="940">
                  <c:v>46999999999.999222</c:v>
                </c:pt>
                <c:pt idx="941">
                  <c:v>47049999999.999222</c:v>
                </c:pt>
                <c:pt idx="942">
                  <c:v>47099999999.999222</c:v>
                </c:pt>
                <c:pt idx="943">
                  <c:v>47149999999.999214</c:v>
                </c:pt>
                <c:pt idx="944">
                  <c:v>47199999999.999214</c:v>
                </c:pt>
                <c:pt idx="945">
                  <c:v>47249999999.999214</c:v>
                </c:pt>
                <c:pt idx="946">
                  <c:v>47299999999.999214</c:v>
                </c:pt>
                <c:pt idx="947">
                  <c:v>47349999999.999214</c:v>
                </c:pt>
                <c:pt idx="948">
                  <c:v>47399999999.999214</c:v>
                </c:pt>
                <c:pt idx="949">
                  <c:v>47449999999.999214</c:v>
                </c:pt>
                <c:pt idx="950">
                  <c:v>47499999999.999207</c:v>
                </c:pt>
                <c:pt idx="951">
                  <c:v>47549999999.999207</c:v>
                </c:pt>
                <c:pt idx="952">
                  <c:v>47599999999.999207</c:v>
                </c:pt>
                <c:pt idx="953">
                  <c:v>47649999999.999207</c:v>
                </c:pt>
                <c:pt idx="954">
                  <c:v>47699999999.999207</c:v>
                </c:pt>
                <c:pt idx="955">
                  <c:v>47749999999.999207</c:v>
                </c:pt>
                <c:pt idx="956">
                  <c:v>47799999999.999207</c:v>
                </c:pt>
                <c:pt idx="957">
                  <c:v>47849999999.999199</c:v>
                </c:pt>
                <c:pt idx="958">
                  <c:v>47899999999.999199</c:v>
                </c:pt>
                <c:pt idx="959">
                  <c:v>47949999999.999199</c:v>
                </c:pt>
                <c:pt idx="960">
                  <c:v>47999999999.999199</c:v>
                </c:pt>
                <c:pt idx="961">
                  <c:v>48049999999.999199</c:v>
                </c:pt>
                <c:pt idx="962">
                  <c:v>48099999999.999199</c:v>
                </c:pt>
                <c:pt idx="963">
                  <c:v>48149999999.999199</c:v>
                </c:pt>
                <c:pt idx="964">
                  <c:v>48199999999.999191</c:v>
                </c:pt>
                <c:pt idx="965">
                  <c:v>48249999999.999191</c:v>
                </c:pt>
                <c:pt idx="966">
                  <c:v>48299999999.999191</c:v>
                </c:pt>
                <c:pt idx="967">
                  <c:v>48349999999.999191</c:v>
                </c:pt>
                <c:pt idx="968">
                  <c:v>48399999999.999191</c:v>
                </c:pt>
                <c:pt idx="969">
                  <c:v>48449999999.999191</c:v>
                </c:pt>
                <c:pt idx="970">
                  <c:v>48499999999.999191</c:v>
                </c:pt>
                <c:pt idx="971">
                  <c:v>48549999999.999184</c:v>
                </c:pt>
                <c:pt idx="972">
                  <c:v>48599999999.999184</c:v>
                </c:pt>
                <c:pt idx="973">
                  <c:v>48649999999.999184</c:v>
                </c:pt>
                <c:pt idx="974">
                  <c:v>48699999999.999184</c:v>
                </c:pt>
                <c:pt idx="975">
                  <c:v>48749999999.999184</c:v>
                </c:pt>
                <c:pt idx="976">
                  <c:v>48799999999.999184</c:v>
                </c:pt>
                <c:pt idx="977">
                  <c:v>48849999999.999184</c:v>
                </c:pt>
                <c:pt idx="978">
                  <c:v>48899999999.999176</c:v>
                </c:pt>
                <c:pt idx="979">
                  <c:v>48949999999.999176</c:v>
                </c:pt>
                <c:pt idx="980">
                  <c:v>48999999999.999176</c:v>
                </c:pt>
                <c:pt idx="981">
                  <c:v>49049999999.999176</c:v>
                </c:pt>
                <c:pt idx="982">
                  <c:v>49099999999.999176</c:v>
                </c:pt>
                <c:pt idx="983">
                  <c:v>49149999999.999176</c:v>
                </c:pt>
                <c:pt idx="984">
                  <c:v>49199999999.999176</c:v>
                </c:pt>
                <c:pt idx="985">
                  <c:v>49249999999.999176</c:v>
                </c:pt>
                <c:pt idx="986">
                  <c:v>49299999999.999168</c:v>
                </c:pt>
                <c:pt idx="987">
                  <c:v>49349999999.999168</c:v>
                </c:pt>
                <c:pt idx="988">
                  <c:v>49399999999.999168</c:v>
                </c:pt>
                <c:pt idx="989">
                  <c:v>49449999999.999168</c:v>
                </c:pt>
                <c:pt idx="990">
                  <c:v>49499999999.999168</c:v>
                </c:pt>
                <c:pt idx="991">
                  <c:v>49549999999.999168</c:v>
                </c:pt>
                <c:pt idx="992">
                  <c:v>49599999999.999168</c:v>
                </c:pt>
                <c:pt idx="993">
                  <c:v>49649999999.999161</c:v>
                </c:pt>
                <c:pt idx="994">
                  <c:v>49699999999.999161</c:v>
                </c:pt>
                <c:pt idx="995">
                  <c:v>49749999999.999161</c:v>
                </c:pt>
                <c:pt idx="996">
                  <c:v>49799999999.999161</c:v>
                </c:pt>
                <c:pt idx="997">
                  <c:v>49849999999.999161</c:v>
                </c:pt>
                <c:pt idx="998">
                  <c:v>49899999999.999161</c:v>
                </c:pt>
                <c:pt idx="999">
                  <c:v>49949999999.999161</c:v>
                </c:pt>
                <c:pt idx="1000">
                  <c:v>49999999999.999153</c:v>
                </c:pt>
                <c:pt idx="1001">
                  <c:v>50049999999.999153</c:v>
                </c:pt>
                <c:pt idx="1002">
                  <c:v>50099999999.999153</c:v>
                </c:pt>
                <c:pt idx="1003">
                  <c:v>50149999999.999153</c:v>
                </c:pt>
                <c:pt idx="1004">
                  <c:v>50199999999.999153</c:v>
                </c:pt>
                <c:pt idx="1005">
                  <c:v>50249999999.999153</c:v>
                </c:pt>
                <c:pt idx="1006">
                  <c:v>50299999999.999153</c:v>
                </c:pt>
                <c:pt idx="1007">
                  <c:v>50349999999.999146</c:v>
                </c:pt>
                <c:pt idx="1008">
                  <c:v>50399999999.999146</c:v>
                </c:pt>
                <c:pt idx="1009">
                  <c:v>50449999999.999146</c:v>
                </c:pt>
                <c:pt idx="1010">
                  <c:v>50499999999.999146</c:v>
                </c:pt>
                <c:pt idx="1011">
                  <c:v>50549999999.999146</c:v>
                </c:pt>
                <c:pt idx="1012">
                  <c:v>50599999999.999146</c:v>
                </c:pt>
                <c:pt idx="1013">
                  <c:v>50649999999.999146</c:v>
                </c:pt>
                <c:pt idx="1014">
                  <c:v>50699999999.999138</c:v>
                </c:pt>
                <c:pt idx="1015">
                  <c:v>50749999999.999138</c:v>
                </c:pt>
                <c:pt idx="1016">
                  <c:v>50799999999.999138</c:v>
                </c:pt>
                <c:pt idx="1017">
                  <c:v>50849999999.999138</c:v>
                </c:pt>
                <c:pt idx="1018">
                  <c:v>50899999999.999138</c:v>
                </c:pt>
                <c:pt idx="1019">
                  <c:v>50949999999.999138</c:v>
                </c:pt>
                <c:pt idx="1020">
                  <c:v>50999999999.999138</c:v>
                </c:pt>
                <c:pt idx="1021">
                  <c:v>51049999999.99913</c:v>
                </c:pt>
                <c:pt idx="1022">
                  <c:v>51099999999.99913</c:v>
                </c:pt>
                <c:pt idx="1023">
                  <c:v>51149999999.99913</c:v>
                </c:pt>
                <c:pt idx="1024">
                  <c:v>51199999999.99913</c:v>
                </c:pt>
                <c:pt idx="1025">
                  <c:v>51249999999.99913</c:v>
                </c:pt>
                <c:pt idx="1026">
                  <c:v>51299999999.99913</c:v>
                </c:pt>
                <c:pt idx="1027">
                  <c:v>51349999999.99913</c:v>
                </c:pt>
                <c:pt idx="1028">
                  <c:v>51399999999.999123</c:v>
                </c:pt>
                <c:pt idx="1029">
                  <c:v>51449999999.999123</c:v>
                </c:pt>
                <c:pt idx="1030">
                  <c:v>51499999999.999123</c:v>
                </c:pt>
                <c:pt idx="1031">
                  <c:v>51549999999.999123</c:v>
                </c:pt>
                <c:pt idx="1032">
                  <c:v>51599999999.999123</c:v>
                </c:pt>
                <c:pt idx="1033">
                  <c:v>51649999999.999123</c:v>
                </c:pt>
                <c:pt idx="1034">
                  <c:v>51699999999.999123</c:v>
                </c:pt>
                <c:pt idx="1035">
                  <c:v>51749999999.999123</c:v>
                </c:pt>
                <c:pt idx="1036">
                  <c:v>51799999999.999115</c:v>
                </c:pt>
                <c:pt idx="1037">
                  <c:v>51849999999.999115</c:v>
                </c:pt>
                <c:pt idx="1038">
                  <c:v>51899999999.999115</c:v>
                </c:pt>
                <c:pt idx="1039">
                  <c:v>51949999999.999115</c:v>
                </c:pt>
                <c:pt idx="1040">
                  <c:v>51999999999.999115</c:v>
                </c:pt>
                <c:pt idx="1041">
                  <c:v>52049999999.999115</c:v>
                </c:pt>
                <c:pt idx="1042">
                  <c:v>52099999999.999115</c:v>
                </c:pt>
                <c:pt idx="1043">
                  <c:v>52149999999.999107</c:v>
                </c:pt>
                <c:pt idx="1044">
                  <c:v>52199999999.999107</c:v>
                </c:pt>
                <c:pt idx="1045">
                  <c:v>52249999999.999107</c:v>
                </c:pt>
                <c:pt idx="1046">
                  <c:v>52299999999.999107</c:v>
                </c:pt>
                <c:pt idx="1047">
                  <c:v>52349999999.999107</c:v>
                </c:pt>
                <c:pt idx="1048">
                  <c:v>52399999999.999107</c:v>
                </c:pt>
                <c:pt idx="1049">
                  <c:v>52449999999.999107</c:v>
                </c:pt>
                <c:pt idx="1050">
                  <c:v>52499999999.9991</c:v>
                </c:pt>
                <c:pt idx="1051">
                  <c:v>52549999999.9991</c:v>
                </c:pt>
                <c:pt idx="1052">
                  <c:v>52599999999.9991</c:v>
                </c:pt>
                <c:pt idx="1053">
                  <c:v>52649999999.9991</c:v>
                </c:pt>
                <c:pt idx="1054">
                  <c:v>52699999999.9991</c:v>
                </c:pt>
                <c:pt idx="1055">
                  <c:v>52749999999.9991</c:v>
                </c:pt>
                <c:pt idx="1056">
                  <c:v>52799999999.9991</c:v>
                </c:pt>
                <c:pt idx="1057">
                  <c:v>52849999999.999092</c:v>
                </c:pt>
                <c:pt idx="1058">
                  <c:v>52899999999.999092</c:v>
                </c:pt>
                <c:pt idx="1059">
                  <c:v>52949999999.999092</c:v>
                </c:pt>
                <c:pt idx="1060">
                  <c:v>52999999999.999092</c:v>
                </c:pt>
                <c:pt idx="1061">
                  <c:v>53049999999.999092</c:v>
                </c:pt>
                <c:pt idx="1062">
                  <c:v>53099999999.999092</c:v>
                </c:pt>
                <c:pt idx="1063">
                  <c:v>53149999999.999092</c:v>
                </c:pt>
                <c:pt idx="1064">
                  <c:v>53199999999.999084</c:v>
                </c:pt>
                <c:pt idx="1065">
                  <c:v>53249999999.999084</c:v>
                </c:pt>
                <c:pt idx="1066">
                  <c:v>53299999999.999084</c:v>
                </c:pt>
                <c:pt idx="1067">
                  <c:v>53349999999.999084</c:v>
                </c:pt>
                <c:pt idx="1068">
                  <c:v>53399999999.999084</c:v>
                </c:pt>
                <c:pt idx="1069">
                  <c:v>53449999999.999084</c:v>
                </c:pt>
                <c:pt idx="1070">
                  <c:v>53499999999.999084</c:v>
                </c:pt>
                <c:pt idx="1071">
                  <c:v>53549999999.999077</c:v>
                </c:pt>
                <c:pt idx="1072">
                  <c:v>53599999999.999077</c:v>
                </c:pt>
                <c:pt idx="1073">
                  <c:v>53649999999.999077</c:v>
                </c:pt>
                <c:pt idx="1074">
                  <c:v>53699999999.999077</c:v>
                </c:pt>
                <c:pt idx="1075">
                  <c:v>53749999999.999077</c:v>
                </c:pt>
                <c:pt idx="1076">
                  <c:v>53799999999.999077</c:v>
                </c:pt>
                <c:pt idx="1077">
                  <c:v>53849999999.999077</c:v>
                </c:pt>
                <c:pt idx="1078">
                  <c:v>53899999999.999077</c:v>
                </c:pt>
                <c:pt idx="1079">
                  <c:v>53949999999.999069</c:v>
                </c:pt>
                <c:pt idx="1080">
                  <c:v>53999999999.999069</c:v>
                </c:pt>
                <c:pt idx="1081">
                  <c:v>54049999999.999069</c:v>
                </c:pt>
                <c:pt idx="1082">
                  <c:v>54099999999.999069</c:v>
                </c:pt>
                <c:pt idx="1083">
                  <c:v>54149999999.999069</c:v>
                </c:pt>
                <c:pt idx="1084">
                  <c:v>54199999999.999069</c:v>
                </c:pt>
                <c:pt idx="1085">
                  <c:v>54249999999.999069</c:v>
                </c:pt>
                <c:pt idx="1086">
                  <c:v>54299999999.999062</c:v>
                </c:pt>
                <c:pt idx="1087">
                  <c:v>54349999999.999062</c:v>
                </c:pt>
                <c:pt idx="1088">
                  <c:v>54399999999.999062</c:v>
                </c:pt>
                <c:pt idx="1089">
                  <c:v>54449999999.999062</c:v>
                </c:pt>
                <c:pt idx="1090">
                  <c:v>54499999999.999062</c:v>
                </c:pt>
                <c:pt idx="1091">
                  <c:v>54549999999.999062</c:v>
                </c:pt>
                <c:pt idx="1092">
                  <c:v>54599999999.999062</c:v>
                </c:pt>
                <c:pt idx="1093">
                  <c:v>54649999999.999062</c:v>
                </c:pt>
                <c:pt idx="1094">
                  <c:v>54699999999.999062</c:v>
                </c:pt>
                <c:pt idx="1095">
                  <c:v>54749999999.999062</c:v>
                </c:pt>
                <c:pt idx="1096">
                  <c:v>54799999999.999062</c:v>
                </c:pt>
                <c:pt idx="1097">
                  <c:v>54849999999.999062</c:v>
                </c:pt>
                <c:pt idx="1098">
                  <c:v>54899999999.999062</c:v>
                </c:pt>
                <c:pt idx="1099">
                  <c:v>54949999999.999062</c:v>
                </c:pt>
                <c:pt idx="1100">
                  <c:v>54999999999.999046</c:v>
                </c:pt>
                <c:pt idx="1101">
                  <c:v>55049999999.999046</c:v>
                </c:pt>
                <c:pt idx="1102">
                  <c:v>55099999999.999046</c:v>
                </c:pt>
                <c:pt idx="1103">
                  <c:v>55149999999.999046</c:v>
                </c:pt>
                <c:pt idx="1104">
                  <c:v>55199999999.999046</c:v>
                </c:pt>
                <c:pt idx="1105">
                  <c:v>55249999999.999046</c:v>
                </c:pt>
                <c:pt idx="1106">
                  <c:v>55299999999.999046</c:v>
                </c:pt>
                <c:pt idx="1107">
                  <c:v>55349999999.999039</c:v>
                </c:pt>
                <c:pt idx="1108">
                  <c:v>55399999999.999039</c:v>
                </c:pt>
                <c:pt idx="1109">
                  <c:v>55449999999.999039</c:v>
                </c:pt>
                <c:pt idx="1110">
                  <c:v>55499999999.999039</c:v>
                </c:pt>
                <c:pt idx="1111">
                  <c:v>55549999999.999039</c:v>
                </c:pt>
                <c:pt idx="1112">
                  <c:v>55599999999.999039</c:v>
                </c:pt>
                <c:pt idx="1113">
                  <c:v>55649999999.999039</c:v>
                </c:pt>
                <c:pt idx="1114">
                  <c:v>55699999999.999031</c:v>
                </c:pt>
                <c:pt idx="1115">
                  <c:v>55749999999.999031</c:v>
                </c:pt>
                <c:pt idx="1116">
                  <c:v>55799999999.999031</c:v>
                </c:pt>
                <c:pt idx="1117">
                  <c:v>55849999999.999031</c:v>
                </c:pt>
                <c:pt idx="1118">
                  <c:v>55899999999.999031</c:v>
                </c:pt>
                <c:pt idx="1119">
                  <c:v>55949999999.999031</c:v>
                </c:pt>
                <c:pt idx="1120">
                  <c:v>55999999999.999031</c:v>
                </c:pt>
                <c:pt idx="1121">
                  <c:v>56049999999.999031</c:v>
                </c:pt>
                <c:pt idx="1122">
                  <c:v>56099999999.999023</c:v>
                </c:pt>
                <c:pt idx="1123">
                  <c:v>56149999999.999023</c:v>
                </c:pt>
                <c:pt idx="1124">
                  <c:v>56199999999.999023</c:v>
                </c:pt>
                <c:pt idx="1125">
                  <c:v>56249999999.999023</c:v>
                </c:pt>
                <c:pt idx="1126">
                  <c:v>56299999999.999023</c:v>
                </c:pt>
                <c:pt idx="1127">
                  <c:v>56349999999.999023</c:v>
                </c:pt>
                <c:pt idx="1128">
                  <c:v>56399999999.999023</c:v>
                </c:pt>
                <c:pt idx="1129">
                  <c:v>56449999999.999016</c:v>
                </c:pt>
                <c:pt idx="1130">
                  <c:v>56499999999.999016</c:v>
                </c:pt>
                <c:pt idx="1131">
                  <c:v>56549999999.999016</c:v>
                </c:pt>
                <c:pt idx="1132">
                  <c:v>56599999999.999016</c:v>
                </c:pt>
                <c:pt idx="1133">
                  <c:v>56649999999.999016</c:v>
                </c:pt>
                <c:pt idx="1134">
                  <c:v>56699999999.999016</c:v>
                </c:pt>
                <c:pt idx="1135">
                  <c:v>56749999999.999016</c:v>
                </c:pt>
                <c:pt idx="1136">
                  <c:v>56799999999.999008</c:v>
                </c:pt>
                <c:pt idx="1137">
                  <c:v>56849999999.999008</c:v>
                </c:pt>
                <c:pt idx="1138">
                  <c:v>56899999999.999008</c:v>
                </c:pt>
                <c:pt idx="1139">
                  <c:v>56949999999.999008</c:v>
                </c:pt>
                <c:pt idx="1140">
                  <c:v>56999999999.999008</c:v>
                </c:pt>
                <c:pt idx="1141">
                  <c:v>57049999999.999008</c:v>
                </c:pt>
                <c:pt idx="1142">
                  <c:v>57099999999.999008</c:v>
                </c:pt>
                <c:pt idx="1143">
                  <c:v>57149999999.999001</c:v>
                </c:pt>
                <c:pt idx="1144">
                  <c:v>57199999999.999001</c:v>
                </c:pt>
                <c:pt idx="1145">
                  <c:v>57249999999.999001</c:v>
                </c:pt>
                <c:pt idx="1146">
                  <c:v>57299999999.999001</c:v>
                </c:pt>
                <c:pt idx="1147">
                  <c:v>57349999999.999001</c:v>
                </c:pt>
                <c:pt idx="1148">
                  <c:v>57399999999.999001</c:v>
                </c:pt>
                <c:pt idx="1149">
                  <c:v>57449999999.999001</c:v>
                </c:pt>
                <c:pt idx="1150">
                  <c:v>57499999999.998993</c:v>
                </c:pt>
                <c:pt idx="1151">
                  <c:v>57549999999.998993</c:v>
                </c:pt>
                <c:pt idx="1152">
                  <c:v>57599999999.998993</c:v>
                </c:pt>
                <c:pt idx="1153">
                  <c:v>57649999999.998993</c:v>
                </c:pt>
                <c:pt idx="1154">
                  <c:v>57699999999.998993</c:v>
                </c:pt>
                <c:pt idx="1155">
                  <c:v>57749999999.998993</c:v>
                </c:pt>
                <c:pt idx="1156">
                  <c:v>57799999999.998993</c:v>
                </c:pt>
                <c:pt idx="1157">
                  <c:v>57849999999.998985</c:v>
                </c:pt>
                <c:pt idx="1158">
                  <c:v>57899999999.998985</c:v>
                </c:pt>
                <c:pt idx="1159">
                  <c:v>57949999999.998985</c:v>
                </c:pt>
                <c:pt idx="1160">
                  <c:v>57999999999.998985</c:v>
                </c:pt>
                <c:pt idx="1161">
                  <c:v>58049999999.998985</c:v>
                </c:pt>
                <c:pt idx="1162">
                  <c:v>58099999999.998985</c:v>
                </c:pt>
                <c:pt idx="1163">
                  <c:v>58149999999.998985</c:v>
                </c:pt>
                <c:pt idx="1164">
                  <c:v>58199999999.998978</c:v>
                </c:pt>
                <c:pt idx="1165">
                  <c:v>58249999999.998978</c:v>
                </c:pt>
                <c:pt idx="1166">
                  <c:v>58299999999.998978</c:v>
                </c:pt>
                <c:pt idx="1167">
                  <c:v>58349999999.998978</c:v>
                </c:pt>
                <c:pt idx="1168">
                  <c:v>58399999999.998978</c:v>
                </c:pt>
                <c:pt idx="1169">
                  <c:v>58449999999.998978</c:v>
                </c:pt>
                <c:pt idx="1170">
                  <c:v>58499999999.998978</c:v>
                </c:pt>
                <c:pt idx="1171">
                  <c:v>58549999999.998978</c:v>
                </c:pt>
                <c:pt idx="1172">
                  <c:v>58599999999.99897</c:v>
                </c:pt>
                <c:pt idx="1173">
                  <c:v>58649999999.99897</c:v>
                </c:pt>
                <c:pt idx="1174">
                  <c:v>58699999999.99897</c:v>
                </c:pt>
                <c:pt idx="1175">
                  <c:v>58749999999.99897</c:v>
                </c:pt>
                <c:pt idx="1176">
                  <c:v>58799999999.99897</c:v>
                </c:pt>
                <c:pt idx="1177">
                  <c:v>58849999999.99897</c:v>
                </c:pt>
                <c:pt idx="1178">
                  <c:v>58899999999.99897</c:v>
                </c:pt>
                <c:pt idx="1179">
                  <c:v>58949999999.998962</c:v>
                </c:pt>
                <c:pt idx="1180">
                  <c:v>58999999999.998962</c:v>
                </c:pt>
                <c:pt idx="1181">
                  <c:v>59049999999.998962</c:v>
                </c:pt>
                <c:pt idx="1182">
                  <c:v>59099999999.998962</c:v>
                </c:pt>
                <c:pt idx="1183">
                  <c:v>59149999999.998962</c:v>
                </c:pt>
                <c:pt idx="1184">
                  <c:v>59199999999.998962</c:v>
                </c:pt>
                <c:pt idx="1185">
                  <c:v>59249999999.998962</c:v>
                </c:pt>
                <c:pt idx="1186">
                  <c:v>59299999999.998962</c:v>
                </c:pt>
                <c:pt idx="1187">
                  <c:v>59349999999.998962</c:v>
                </c:pt>
                <c:pt idx="1188">
                  <c:v>59399999999.998962</c:v>
                </c:pt>
                <c:pt idx="1189">
                  <c:v>59449999999.998962</c:v>
                </c:pt>
                <c:pt idx="1190">
                  <c:v>59499999999.998962</c:v>
                </c:pt>
                <c:pt idx="1191">
                  <c:v>59549999999.998962</c:v>
                </c:pt>
                <c:pt idx="1192">
                  <c:v>59599999999.998962</c:v>
                </c:pt>
                <c:pt idx="1193">
                  <c:v>59649999999.998947</c:v>
                </c:pt>
                <c:pt idx="1194">
                  <c:v>59699999999.998947</c:v>
                </c:pt>
                <c:pt idx="1195">
                  <c:v>59749999999.998947</c:v>
                </c:pt>
                <c:pt idx="1196">
                  <c:v>59799999999.998947</c:v>
                </c:pt>
                <c:pt idx="1197">
                  <c:v>59849999999.998947</c:v>
                </c:pt>
                <c:pt idx="1198">
                  <c:v>59899999999.998947</c:v>
                </c:pt>
                <c:pt idx="1199">
                  <c:v>59949999999.998947</c:v>
                </c:pt>
                <c:pt idx="1200">
                  <c:v>59999999999.99894</c:v>
                </c:pt>
                <c:pt idx="1201">
                  <c:v>60049999999.99894</c:v>
                </c:pt>
                <c:pt idx="1202">
                  <c:v>60099999999.99894</c:v>
                </c:pt>
                <c:pt idx="1203">
                  <c:v>60149999999.99894</c:v>
                </c:pt>
                <c:pt idx="1204">
                  <c:v>60199999999.99894</c:v>
                </c:pt>
                <c:pt idx="1205">
                  <c:v>60249999999.99894</c:v>
                </c:pt>
                <c:pt idx="1206">
                  <c:v>60299999999.99894</c:v>
                </c:pt>
                <c:pt idx="1207">
                  <c:v>60349999999.998932</c:v>
                </c:pt>
                <c:pt idx="1208">
                  <c:v>60399999999.998932</c:v>
                </c:pt>
                <c:pt idx="1209">
                  <c:v>60449999999.998932</c:v>
                </c:pt>
                <c:pt idx="1210">
                  <c:v>60499999999.998932</c:v>
                </c:pt>
                <c:pt idx="1211">
                  <c:v>60549999999.998932</c:v>
                </c:pt>
                <c:pt idx="1212">
                  <c:v>60599999999.998932</c:v>
                </c:pt>
                <c:pt idx="1213">
                  <c:v>60649999999.998932</c:v>
                </c:pt>
                <c:pt idx="1214">
                  <c:v>60699999999.998932</c:v>
                </c:pt>
                <c:pt idx="1215">
                  <c:v>60749999999.998932</c:v>
                </c:pt>
                <c:pt idx="1216">
                  <c:v>60799999999.998932</c:v>
                </c:pt>
                <c:pt idx="1217">
                  <c:v>60849999999.998932</c:v>
                </c:pt>
                <c:pt idx="1218">
                  <c:v>60899999999.998932</c:v>
                </c:pt>
                <c:pt idx="1219">
                  <c:v>60949999999.998932</c:v>
                </c:pt>
                <c:pt idx="1220">
                  <c:v>60999999999.998932</c:v>
                </c:pt>
                <c:pt idx="1221">
                  <c:v>61049999999.998932</c:v>
                </c:pt>
                <c:pt idx="1222">
                  <c:v>61099999999.998917</c:v>
                </c:pt>
                <c:pt idx="1223">
                  <c:v>61149999999.998917</c:v>
                </c:pt>
                <c:pt idx="1224">
                  <c:v>61199999999.998917</c:v>
                </c:pt>
                <c:pt idx="1225">
                  <c:v>61249999999.998917</c:v>
                </c:pt>
                <c:pt idx="1226">
                  <c:v>61299999999.998917</c:v>
                </c:pt>
                <c:pt idx="1227">
                  <c:v>61349999999.998917</c:v>
                </c:pt>
                <c:pt idx="1228">
                  <c:v>61399999999.998917</c:v>
                </c:pt>
                <c:pt idx="1229">
                  <c:v>61449999999.998909</c:v>
                </c:pt>
                <c:pt idx="1230">
                  <c:v>61499999999.998909</c:v>
                </c:pt>
                <c:pt idx="1231">
                  <c:v>61549999999.998909</c:v>
                </c:pt>
                <c:pt idx="1232">
                  <c:v>61599999999.998909</c:v>
                </c:pt>
                <c:pt idx="1233">
                  <c:v>61649999999.998909</c:v>
                </c:pt>
                <c:pt idx="1234">
                  <c:v>61699999999.998909</c:v>
                </c:pt>
                <c:pt idx="1235">
                  <c:v>61749999999.998909</c:v>
                </c:pt>
                <c:pt idx="1236">
                  <c:v>61799999999.998901</c:v>
                </c:pt>
                <c:pt idx="1237">
                  <c:v>61849999999.998901</c:v>
                </c:pt>
                <c:pt idx="1238">
                  <c:v>61899999999.998901</c:v>
                </c:pt>
                <c:pt idx="1239">
                  <c:v>61949999999.998901</c:v>
                </c:pt>
                <c:pt idx="1240">
                  <c:v>61999999999.998901</c:v>
                </c:pt>
                <c:pt idx="1241">
                  <c:v>62049999999.998901</c:v>
                </c:pt>
                <c:pt idx="1242">
                  <c:v>62099999999.998901</c:v>
                </c:pt>
                <c:pt idx="1243">
                  <c:v>62149999999.998901</c:v>
                </c:pt>
                <c:pt idx="1244">
                  <c:v>62199999999.998901</c:v>
                </c:pt>
                <c:pt idx="1245">
                  <c:v>62249999999.998901</c:v>
                </c:pt>
                <c:pt idx="1246">
                  <c:v>62299999999.998901</c:v>
                </c:pt>
                <c:pt idx="1247">
                  <c:v>62349999999.998901</c:v>
                </c:pt>
                <c:pt idx="1248">
                  <c:v>62399999999.998901</c:v>
                </c:pt>
                <c:pt idx="1249">
                  <c:v>62449999999.998901</c:v>
                </c:pt>
                <c:pt idx="1250">
                  <c:v>62499999999.998886</c:v>
                </c:pt>
                <c:pt idx="1251">
                  <c:v>62549999999.998886</c:v>
                </c:pt>
                <c:pt idx="1252">
                  <c:v>62599999999.998886</c:v>
                </c:pt>
                <c:pt idx="1253">
                  <c:v>62649999999.998886</c:v>
                </c:pt>
                <c:pt idx="1254">
                  <c:v>62699999999.998886</c:v>
                </c:pt>
                <c:pt idx="1255">
                  <c:v>62749999999.998886</c:v>
                </c:pt>
                <c:pt idx="1256">
                  <c:v>62799999999.998886</c:v>
                </c:pt>
                <c:pt idx="1257">
                  <c:v>62849999999.998886</c:v>
                </c:pt>
                <c:pt idx="1258">
                  <c:v>62899999999.998878</c:v>
                </c:pt>
                <c:pt idx="1259">
                  <c:v>62949999999.998878</c:v>
                </c:pt>
                <c:pt idx="1260">
                  <c:v>62999999999.998878</c:v>
                </c:pt>
                <c:pt idx="1261">
                  <c:v>63049999999.998878</c:v>
                </c:pt>
                <c:pt idx="1262">
                  <c:v>63099999999.998878</c:v>
                </c:pt>
                <c:pt idx="1263">
                  <c:v>63149999999.998878</c:v>
                </c:pt>
                <c:pt idx="1264">
                  <c:v>63199999999.998878</c:v>
                </c:pt>
                <c:pt idx="1265">
                  <c:v>63249999999.998871</c:v>
                </c:pt>
                <c:pt idx="1266">
                  <c:v>63299999999.998871</c:v>
                </c:pt>
                <c:pt idx="1267">
                  <c:v>63349999999.998871</c:v>
                </c:pt>
                <c:pt idx="1268">
                  <c:v>63399999999.998871</c:v>
                </c:pt>
                <c:pt idx="1269">
                  <c:v>63449999999.998871</c:v>
                </c:pt>
                <c:pt idx="1270">
                  <c:v>63499999999.998871</c:v>
                </c:pt>
                <c:pt idx="1271">
                  <c:v>63549999999.998871</c:v>
                </c:pt>
                <c:pt idx="1272">
                  <c:v>63599999999.998863</c:v>
                </c:pt>
                <c:pt idx="1273">
                  <c:v>63649999999.998863</c:v>
                </c:pt>
                <c:pt idx="1274">
                  <c:v>63699999999.998863</c:v>
                </c:pt>
                <c:pt idx="1275">
                  <c:v>63749999999.998863</c:v>
                </c:pt>
                <c:pt idx="1276">
                  <c:v>63799999999.998863</c:v>
                </c:pt>
                <c:pt idx="1277">
                  <c:v>63849999999.998863</c:v>
                </c:pt>
                <c:pt idx="1278">
                  <c:v>63899999999.998863</c:v>
                </c:pt>
                <c:pt idx="1279">
                  <c:v>63949999999.998863</c:v>
                </c:pt>
                <c:pt idx="1280">
                  <c:v>63999999999.998863</c:v>
                </c:pt>
                <c:pt idx="1281">
                  <c:v>64049999999.998863</c:v>
                </c:pt>
                <c:pt idx="1282">
                  <c:v>64099999999.998863</c:v>
                </c:pt>
                <c:pt idx="1283">
                  <c:v>64149999999.998863</c:v>
                </c:pt>
                <c:pt idx="1284">
                  <c:v>64199999999.998863</c:v>
                </c:pt>
                <c:pt idx="1285">
                  <c:v>64249999999.998863</c:v>
                </c:pt>
                <c:pt idx="1286">
                  <c:v>64299999999.998848</c:v>
                </c:pt>
                <c:pt idx="1287">
                  <c:v>64349999999.998848</c:v>
                </c:pt>
                <c:pt idx="1288">
                  <c:v>64399999999.998848</c:v>
                </c:pt>
                <c:pt idx="1289">
                  <c:v>64449999999.998848</c:v>
                </c:pt>
                <c:pt idx="1290">
                  <c:v>64499999999.998848</c:v>
                </c:pt>
                <c:pt idx="1291">
                  <c:v>64549999999.998848</c:v>
                </c:pt>
                <c:pt idx="1292">
                  <c:v>64599999999.998848</c:v>
                </c:pt>
                <c:pt idx="1293">
                  <c:v>64649999999.99884</c:v>
                </c:pt>
                <c:pt idx="1294">
                  <c:v>64699999999.99884</c:v>
                </c:pt>
                <c:pt idx="1295">
                  <c:v>64749999999.99884</c:v>
                </c:pt>
                <c:pt idx="1296">
                  <c:v>64799999999.99884</c:v>
                </c:pt>
                <c:pt idx="1297">
                  <c:v>64849999999.99884</c:v>
                </c:pt>
                <c:pt idx="1298">
                  <c:v>64899999999.99884</c:v>
                </c:pt>
                <c:pt idx="1299">
                  <c:v>64949999999.99884</c:v>
                </c:pt>
                <c:pt idx="1300">
                  <c:v>64999999999.998833</c:v>
                </c:pt>
                <c:pt idx="1301">
                  <c:v>65049999999.998833</c:v>
                </c:pt>
                <c:pt idx="1302">
                  <c:v>65099999999.998833</c:v>
                </c:pt>
                <c:pt idx="1303">
                  <c:v>65149999999.998833</c:v>
                </c:pt>
                <c:pt idx="1304">
                  <c:v>65199999999.998833</c:v>
                </c:pt>
                <c:pt idx="1305">
                  <c:v>65249999999.998833</c:v>
                </c:pt>
                <c:pt idx="1306">
                  <c:v>65299999999.998833</c:v>
                </c:pt>
                <c:pt idx="1307">
                  <c:v>65349999999.998833</c:v>
                </c:pt>
                <c:pt idx="1308">
                  <c:v>65399999999.998833</c:v>
                </c:pt>
                <c:pt idx="1309">
                  <c:v>65449999999.998833</c:v>
                </c:pt>
                <c:pt idx="1310">
                  <c:v>65499999999.998833</c:v>
                </c:pt>
                <c:pt idx="1311">
                  <c:v>65549999999.998833</c:v>
                </c:pt>
                <c:pt idx="1312">
                  <c:v>65599999999.998833</c:v>
                </c:pt>
                <c:pt idx="1313">
                  <c:v>65649999999.998833</c:v>
                </c:pt>
                <c:pt idx="1314">
                  <c:v>65699999999.998833</c:v>
                </c:pt>
                <c:pt idx="1315">
                  <c:v>65749999999.998817</c:v>
                </c:pt>
                <c:pt idx="1316">
                  <c:v>65799999999.998817</c:v>
                </c:pt>
                <c:pt idx="1317">
                  <c:v>65849999999.998817</c:v>
                </c:pt>
                <c:pt idx="1318">
                  <c:v>65899999999.998817</c:v>
                </c:pt>
                <c:pt idx="1319">
                  <c:v>65949999999.998817</c:v>
                </c:pt>
                <c:pt idx="1320">
                  <c:v>65999999999.998817</c:v>
                </c:pt>
                <c:pt idx="1321">
                  <c:v>66049999999.998817</c:v>
                </c:pt>
                <c:pt idx="1322">
                  <c:v>66099999999.99881</c:v>
                </c:pt>
                <c:pt idx="1323">
                  <c:v>66149999999.99881</c:v>
                </c:pt>
                <c:pt idx="1324">
                  <c:v>66199999999.99881</c:v>
                </c:pt>
                <c:pt idx="1325">
                  <c:v>66249999999.99881</c:v>
                </c:pt>
                <c:pt idx="1326">
                  <c:v>66299999999.99881</c:v>
                </c:pt>
                <c:pt idx="1327">
                  <c:v>66349999999.99881</c:v>
                </c:pt>
                <c:pt idx="1328">
                  <c:v>66399999999.99881</c:v>
                </c:pt>
                <c:pt idx="1329">
                  <c:v>66449999999.998802</c:v>
                </c:pt>
                <c:pt idx="1330">
                  <c:v>66499999999.998802</c:v>
                </c:pt>
                <c:pt idx="1331">
                  <c:v>66549999999.998802</c:v>
                </c:pt>
                <c:pt idx="1332">
                  <c:v>66599999999.998802</c:v>
                </c:pt>
                <c:pt idx="1333">
                  <c:v>66649999999.998802</c:v>
                </c:pt>
                <c:pt idx="1334">
                  <c:v>66699999999.998802</c:v>
                </c:pt>
                <c:pt idx="1335">
                  <c:v>66749999999.998802</c:v>
                </c:pt>
                <c:pt idx="1336">
                  <c:v>66799999999.998802</c:v>
                </c:pt>
                <c:pt idx="1337">
                  <c:v>66849999999.998802</c:v>
                </c:pt>
                <c:pt idx="1338">
                  <c:v>66899999999.998802</c:v>
                </c:pt>
                <c:pt idx="1339">
                  <c:v>66949999999.998802</c:v>
                </c:pt>
                <c:pt idx="1340">
                  <c:v>66999999999.998802</c:v>
                </c:pt>
                <c:pt idx="1341">
                  <c:v>67049999999.998802</c:v>
                </c:pt>
                <c:pt idx="1342">
                  <c:v>67099999999.998802</c:v>
                </c:pt>
                <c:pt idx="1343">
                  <c:v>67149999999.998787</c:v>
                </c:pt>
                <c:pt idx="1344">
                  <c:v>67199999999.998787</c:v>
                </c:pt>
                <c:pt idx="1345">
                  <c:v>67249999999.998787</c:v>
                </c:pt>
                <c:pt idx="1346">
                  <c:v>67299999999.998787</c:v>
                </c:pt>
                <c:pt idx="1347">
                  <c:v>67349999999.998787</c:v>
                </c:pt>
                <c:pt idx="1348">
                  <c:v>67399999999.998787</c:v>
                </c:pt>
                <c:pt idx="1349">
                  <c:v>67449999999.998787</c:v>
                </c:pt>
                <c:pt idx="1350">
                  <c:v>67499999999.998787</c:v>
                </c:pt>
                <c:pt idx="1351">
                  <c:v>67549999999.998779</c:v>
                </c:pt>
                <c:pt idx="1352">
                  <c:v>67599999999.998779</c:v>
                </c:pt>
                <c:pt idx="1353">
                  <c:v>67649999999.998779</c:v>
                </c:pt>
                <c:pt idx="1354">
                  <c:v>67699999999.998779</c:v>
                </c:pt>
                <c:pt idx="1355">
                  <c:v>67749999999.998779</c:v>
                </c:pt>
                <c:pt idx="1356">
                  <c:v>67799999999.998779</c:v>
                </c:pt>
                <c:pt idx="1357">
                  <c:v>67849999999.998779</c:v>
                </c:pt>
                <c:pt idx="1358">
                  <c:v>67899999999.998772</c:v>
                </c:pt>
                <c:pt idx="1359">
                  <c:v>67949999999.998772</c:v>
                </c:pt>
                <c:pt idx="1360">
                  <c:v>67999999999.998772</c:v>
                </c:pt>
                <c:pt idx="1361">
                  <c:v>68049999999.998772</c:v>
                </c:pt>
                <c:pt idx="1362">
                  <c:v>68099999999.998772</c:v>
                </c:pt>
                <c:pt idx="1363">
                  <c:v>68149999999.998772</c:v>
                </c:pt>
                <c:pt idx="1364">
                  <c:v>68199999999.998772</c:v>
                </c:pt>
                <c:pt idx="1365">
                  <c:v>68249999999.998772</c:v>
                </c:pt>
                <c:pt idx="1366">
                  <c:v>68299999999.998772</c:v>
                </c:pt>
                <c:pt idx="1367">
                  <c:v>68349999999.998772</c:v>
                </c:pt>
                <c:pt idx="1368">
                  <c:v>68399999999.998772</c:v>
                </c:pt>
                <c:pt idx="1369">
                  <c:v>68449999999.998772</c:v>
                </c:pt>
                <c:pt idx="1370">
                  <c:v>68499999999.998772</c:v>
                </c:pt>
                <c:pt idx="1371">
                  <c:v>68549999999.998772</c:v>
                </c:pt>
                <c:pt idx="1372">
                  <c:v>68599999999.998772</c:v>
                </c:pt>
                <c:pt idx="1373">
                  <c:v>68649999999.998772</c:v>
                </c:pt>
                <c:pt idx="1374">
                  <c:v>68699999999.998772</c:v>
                </c:pt>
                <c:pt idx="1375">
                  <c:v>68749999999.998749</c:v>
                </c:pt>
                <c:pt idx="1376">
                  <c:v>68799999999.998749</c:v>
                </c:pt>
                <c:pt idx="1377">
                  <c:v>68849999999.998749</c:v>
                </c:pt>
                <c:pt idx="1378">
                  <c:v>68899999999.998749</c:v>
                </c:pt>
                <c:pt idx="1379">
                  <c:v>68949999999.998749</c:v>
                </c:pt>
                <c:pt idx="1380">
                  <c:v>68999999999.998749</c:v>
                </c:pt>
                <c:pt idx="1381">
                  <c:v>69049999999.998749</c:v>
                </c:pt>
                <c:pt idx="1382">
                  <c:v>69099999999.998749</c:v>
                </c:pt>
                <c:pt idx="1383">
                  <c:v>69149999999.998749</c:v>
                </c:pt>
                <c:pt idx="1384">
                  <c:v>69199999999.998749</c:v>
                </c:pt>
                <c:pt idx="1385">
                  <c:v>69249999999.998749</c:v>
                </c:pt>
                <c:pt idx="1386">
                  <c:v>69299999999.998749</c:v>
                </c:pt>
                <c:pt idx="1387">
                  <c:v>69349999999.998749</c:v>
                </c:pt>
                <c:pt idx="1388">
                  <c:v>69399999999.998749</c:v>
                </c:pt>
                <c:pt idx="1389">
                  <c:v>69449999999.998749</c:v>
                </c:pt>
                <c:pt idx="1390">
                  <c:v>69499999999.998718</c:v>
                </c:pt>
                <c:pt idx="1391">
                  <c:v>69549999999.998718</c:v>
                </c:pt>
                <c:pt idx="1392">
                  <c:v>69599999999.998718</c:v>
                </c:pt>
                <c:pt idx="1393">
                  <c:v>69649999999.998718</c:v>
                </c:pt>
                <c:pt idx="1394">
                  <c:v>69699999999.998718</c:v>
                </c:pt>
                <c:pt idx="1395">
                  <c:v>69749999999.998718</c:v>
                </c:pt>
                <c:pt idx="1396">
                  <c:v>69799999999.998718</c:v>
                </c:pt>
                <c:pt idx="1397">
                  <c:v>69849999999.998718</c:v>
                </c:pt>
                <c:pt idx="1398">
                  <c:v>69899999999.998718</c:v>
                </c:pt>
                <c:pt idx="1399">
                  <c:v>69949999999.998718</c:v>
                </c:pt>
                <c:pt idx="1400">
                  <c:v>69999999999.998718</c:v>
                </c:pt>
                <c:pt idx="1401">
                  <c:v>70049999999.998718</c:v>
                </c:pt>
                <c:pt idx="1402">
                  <c:v>70099999999.998718</c:v>
                </c:pt>
                <c:pt idx="1403">
                  <c:v>70149999999.998718</c:v>
                </c:pt>
                <c:pt idx="1404">
                  <c:v>70199999999.998718</c:v>
                </c:pt>
                <c:pt idx="1405">
                  <c:v>70249999999.998718</c:v>
                </c:pt>
                <c:pt idx="1406">
                  <c:v>70299999999.998718</c:v>
                </c:pt>
                <c:pt idx="1407">
                  <c:v>70349999999.998718</c:v>
                </c:pt>
                <c:pt idx="1408">
                  <c:v>70399999999.998718</c:v>
                </c:pt>
                <c:pt idx="1409">
                  <c:v>70449999999.998718</c:v>
                </c:pt>
                <c:pt idx="1410">
                  <c:v>70499999999.998718</c:v>
                </c:pt>
                <c:pt idx="1411">
                  <c:v>70549999999.998718</c:v>
                </c:pt>
                <c:pt idx="1412">
                  <c:v>70599999999.998718</c:v>
                </c:pt>
                <c:pt idx="1413">
                  <c:v>70649999999.998718</c:v>
                </c:pt>
                <c:pt idx="1414">
                  <c:v>70699999999.998718</c:v>
                </c:pt>
                <c:pt idx="1415">
                  <c:v>70749999999.998718</c:v>
                </c:pt>
                <c:pt idx="1416">
                  <c:v>70799999999.998718</c:v>
                </c:pt>
                <c:pt idx="1417">
                  <c:v>70849999999.998718</c:v>
                </c:pt>
                <c:pt idx="1418">
                  <c:v>70899999999.998718</c:v>
                </c:pt>
                <c:pt idx="1419">
                  <c:v>70949999999.998627</c:v>
                </c:pt>
                <c:pt idx="1420">
                  <c:v>70999999999.998627</c:v>
                </c:pt>
                <c:pt idx="1421">
                  <c:v>71049999999.998627</c:v>
                </c:pt>
                <c:pt idx="1422">
                  <c:v>71099999999.998627</c:v>
                </c:pt>
                <c:pt idx="1423">
                  <c:v>71149999999.998627</c:v>
                </c:pt>
                <c:pt idx="1424">
                  <c:v>71199999999.998627</c:v>
                </c:pt>
                <c:pt idx="1425">
                  <c:v>71249999999.998627</c:v>
                </c:pt>
                <c:pt idx="1426">
                  <c:v>71299999999.998627</c:v>
                </c:pt>
                <c:pt idx="1427">
                  <c:v>71349999999.998627</c:v>
                </c:pt>
                <c:pt idx="1428">
                  <c:v>71399999999.998627</c:v>
                </c:pt>
                <c:pt idx="1429">
                  <c:v>71449999999.998627</c:v>
                </c:pt>
                <c:pt idx="1430">
                  <c:v>71499999999.998627</c:v>
                </c:pt>
                <c:pt idx="1431">
                  <c:v>71549999999.998627</c:v>
                </c:pt>
                <c:pt idx="1432">
                  <c:v>71599999999.998627</c:v>
                </c:pt>
                <c:pt idx="1433">
                  <c:v>71649999999.998596</c:v>
                </c:pt>
                <c:pt idx="1434">
                  <c:v>71699999999.998596</c:v>
                </c:pt>
                <c:pt idx="1435">
                  <c:v>71749999999.998596</c:v>
                </c:pt>
                <c:pt idx="1436">
                  <c:v>71799999999.998596</c:v>
                </c:pt>
                <c:pt idx="1437">
                  <c:v>71849999999.998596</c:v>
                </c:pt>
                <c:pt idx="1438">
                  <c:v>71899999999.998596</c:v>
                </c:pt>
                <c:pt idx="1439">
                  <c:v>71949999999.998596</c:v>
                </c:pt>
                <c:pt idx="1440">
                  <c:v>71999999999.998596</c:v>
                </c:pt>
                <c:pt idx="1441">
                  <c:v>72049999999.998596</c:v>
                </c:pt>
                <c:pt idx="1442">
                  <c:v>72099999999.998596</c:v>
                </c:pt>
                <c:pt idx="1443">
                  <c:v>72149999999.998596</c:v>
                </c:pt>
                <c:pt idx="1444">
                  <c:v>72199999999.998596</c:v>
                </c:pt>
                <c:pt idx="1445">
                  <c:v>72249999999.998596</c:v>
                </c:pt>
                <c:pt idx="1446">
                  <c:v>72299999999.998596</c:v>
                </c:pt>
                <c:pt idx="1447">
                  <c:v>72349999999.998581</c:v>
                </c:pt>
                <c:pt idx="1448">
                  <c:v>72399999999.998581</c:v>
                </c:pt>
                <c:pt idx="1449">
                  <c:v>72449999999.998581</c:v>
                </c:pt>
                <c:pt idx="1450">
                  <c:v>72499999999.998581</c:v>
                </c:pt>
                <c:pt idx="1451">
                  <c:v>72549999999.998581</c:v>
                </c:pt>
                <c:pt idx="1452">
                  <c:v>72599999999.998581</c:v>
                </c:pt>
                <c:pt idx="1453">
                  <c:v>72649999999.998581</c:v>
                </c:pt>
                <c:pt idx="1454">
                  <c:v>72699999999.998581</c:v>
                </c:pt>
                <c:pt idx="1455">
                  <c:v>72749999999.998581</c:v>
                </c:pt>
                <c:pt idx="1456">
                  <c:v>72799999999.998581</c:v>
                </c:pt>
                <c:pt idx="1457">
                  <c:v>72849999999.998581</c:v>
                </c:pt>
                <c:pt idx="1458">
                  <c:v>72899999999.998581</c:v>
                </c:pt>
                <c:pt idx="1459">
                  <c:v>72949999999.998581</c:v>
                </c:pt>
                <c:pt idx="1460">
                  <c:v>72999999999.998581</c:v>
                </c:pt>
                <c:pt idx="1461">
                  <c:v>73049999999.998581</c:v>
                </c:pt>
                <c:pt idx="1462">
                  <c:v>73099999999.998566</c:v>
                </c:pt>
                <c:pt idx="1463">
                  <c:v>73149999999.998566</c:v>
                </c:pt>
                <c:pt idx="1464">
                  <c:v>73199999999.998566</c:v>
                </c:pt>
                <c:pt idx="1465">
                  <c:v>73249999999.998566</c:v>
                </c:pt>
                <c:pt idx="1466">
                  <c:v>73299999999.998566</c:v>
                </c:pt>
                <c:pt idx="1467">
                  <c:v>73349999999.998566</c:v>
                </c:pt>
                <c:pt idx="1468">
                  <c:v>73399999999.998566</c:v>
                </c:pt>
                <c:pt idx="1469">
                  <c:v>73449999999.998566</c:v>
                </c:pt>
                <c:pt idx="1470">
                  <c:v>73499999999.998566</c:v>
                </c:pt>
                <c:pt idx="1471">
                  <c:v>73549999999.998566</c:v>
                </c:pt>
                <c:pt idx="1472">
                  <c:v>73599999999.998566</c:v>
                </c:pt>
                <c:pt idx="1473">
                  <c:v>73649999999.998566</c:v>
                </c:pt>
                <c:pt idx="1474">
                  <c:v>73699999999.998566</c:v>
                </c:pt>
                <c:pt idx="1475">
                  <c:v>73749999999.998566</c:v>
                </c:pt>
                <c:pt idx="1476">
                  <c:v>73799999999.998566</c:v>
                </c:pt>
                <c:pt idx="1477">
                  <c:v>73849999999.998566</c:v>
                </c:pt>
                <c:pt idx="1478">
                  <c:v>73899999999.998566</c:v>
                </c:pt>
                <c:pt idx="1479">
                  <c:v>73949999999.998566</c:v>
                </c:pt>
                <c:pt idx="1480">
                  <c:v>73999999999.998566</c:v>
                </c:pt>
                <c:pt idx="1481">
                  <c:v>74049999999.998566</c:v>
                </c:pt>
                <c:pt idx="1482">
                  <c:v>74099999999.998566</c:v>
                </c:pt>
                <c:pt idx="1483">
                  <c:v>74149999999.998566</c:v>
                </c:pt>
                <c:pt idx="1484">
                  <c:v>74199999999.998566</c:v>
                </c:pt>
                <c:pt idx="1485">
                  <c:v>74249999999.998566</c:v>
                </c:pt>
                <c:pt idx="1486">
                  <c:v>74299999999.998566</c:v>
                </c:pt>
                <c:pt idx="1487">
                  <c:v>74349999999.998566</c:v>
                </c:pt>
                <c:pt idx="1488">
                  <c:v>74399999999.998566</c:v>
                </c:pt>
                <c:pt idx="1489">
                  <c:v>74449999999.998566</c:v>
                </c:pt>
                <c:pt idx="1490">
                  <c:v>74499999999.99855</c:v>
                </c:pt>
                <c:pt idx="1491">
                  <c:v>74549999999.99855</c:v>
                </c:pt>
                <c:pt idx="1492">
                  <c:v>74599999999.99855</c:v>
                </c:pt>
                <c:pt idx="1493">
                  <c:v>74649999999.99855</c:v>
                </c:pt>
                <c:pt idx="1494">
                  <c:v>74699999999.99855</c:v>
                </c:pt>
                <c:pt idx="1495">
                  <c:v>74749999999.99855</c:v>
                </c:pt>
                <c:pt idx="1496">
                  <c:v>74799999999.99855</c:v>
                </c:pt>
                <c:pt idx="1497">
                  <c:v>74849999999.99855</c:v>
                </c:pt>
                <c:pt idx="1498">
                  <c:v>74899999999.99855</c:v>
                </c:pt>
                <c:pt idx="1499">
                  <c:v>74949999999.99855</c:v>
                </c:pt>
                <c:pt idx="1500">
                  <c:v>74999999999.99855</c:v>
                </c:pt>
                <c:pt idx="1501">
                  <c:v>75049999999.99855</c:v>
                </c:pt>
                <c:pt idx="1502">
                  <c:v>75099999999.99855</c:v>
                </c:pt>
                <c:pt idx="1503">
                  <c:v>75149999999.99855</c:v>
                </c:pt>
                <c:pt idx="1504">
                  <c:v>75199999999.99855</c:v>
                </c:pt>
                <c:pt idx="1505">
                  <c:v>75249999999.99855</c:v>
                </c:pt>
                <c:pt idx="1506">
                  <c:v>75299999999.99855</c:v>
                </c:pt>
                <c:pt idx="1507">
                  <c:v>75349999999.99855</c:v>
                </c:pt>
                <c:pt idx="1508">
                  <c:v>75399999999.99855</c:v>
                </c:pt>
                <c:pt idx="1509">
                  <c:v>75449999999.99855</c:v>
                </c:pt>
                <c:pt idx="1510">
                  <c:v>75499999999.99855</c:v>
                </c:pt>
                <c:pt idx="1511">
                  <c:v>75549999999.99855</c:v>
                </c:pt>
                <c:pt idx="1512">
                  <c:v>75599999999.99855</c:v>
                </c:pt>
                <c:pt idx="1513">
                  <c:v>75649999999.99855</c:v>
                </c:pt>
                <c:pt idx="1514">
                  <c:v>75699999999.99855</c:v>
                </c:pt>
                <c:pt idx="1515">
                  <c:v>75749999999.99855</c:v>
                </c:pt>
                <c:pt idx="1516">
                  <c:v>75799999999.99855</c:v>
                </c:pt>
                <c:pt idx="1517">
                  <c:v>75849999999.99855</c:v>
                </c:pt>
                <c:pt idx="1518">
                  <c:v>75899999999.99855</c:v>
                </c:pt>
                <c:pt idx="1519">
                  <c:v>75949999999.998535</c:v>
                </c:pt>
                <c:pt idx="1520">
                  <c:v>75999999999.998535</c:v>
                </c:pt>
                <c:pt idx="1521">
                  <c:v>76049999999.998535</c:v>
                </c:pt>
                <c:pt idx="1522">
                  <c:v>76099999999.998535</c:v>
                </c:pt>
                <c:pt idx="1523">
                  <c:v>76149999999.998535</c:v>
                </c:pt>
                <c:pt idx="1524">
                  <c:v>76199999999.998535</c:v>
                </c:pt>
                <c:pt idx="1525">
                  <c:v>76249999999.998535</c:v>
                </c:pt>
                <c:pt idx="1526">
                  <c:v>76299999999.998535</c:v>
                </c:pt>
                <c:pt idx="1527">
                  <c:v>76349999999.998535</c:v>
                </c:pt>
                <c:pt idx="1528">
                  <c:v>76399999999.998535</c:v>
                </c:pt>
                <c:pt idx="1529">
                  <c:v>76449999999.998535</c:v>
                </c:pt>
                <c:pt idx="1530">
                  <c:v>76499999999.998535</c:v>
                </c:pt>
                <c:pt idx="1531">
                  <c:v>76549999999.998535</c:v>
                </c:pt>
                <c:pt idx="1532">
                  <c:v>76599999999.998535</c:v>
                </c:pt>
                <c:pt idx="1533">
                  <c:v>76649999999.99852</c:v>
                </c:pt>
                <c:pt idx="1534">
                  <c:v>76699999999.99852</c:v>
                </c:pt>
                <c:pt idx="1535">
                  <c:v>76749999999.99852</c:v>
                </c:pt>
                <c:pt idx="1536">
                  <c:v>76799999999.99852</c:v>
                </c:pt>
                <c:pt idx="1537">
                  <c:v>76849999999.99852</c:v>
                </c:pt>
                <c:pt idx="1538">
                  <c:v>76899999999.99852</c:v>
                </c:pt>
                <c:pt idx="1539">
                  <c:v>76949999999.99852</c:v>
                </c:pt>
                <c:pt idx="1540">
                  <c:v>76999999999.99852</c:v>
                </c:pt>
                <c:pt idx="1541">
                  <c:v>77049999999.99852</c:v>
                </c:pt>
                <c:pt idx="1542">
                  <c:v>77099999999.99852</c:v>
                </c:pt>
                <c:pt idx="1543">
                  <c:v>77149999999.99852</c:v>
                </c:pt>
                <c:pt idx="1544">
                  <c:v>77199999999.99852</c:v>
                </c:pt>
                <c:pt idx="1545">
                  <c:v>77249999999.99852</c:v>
                </c:pt>
                <c:pt idx="1546">
                  <c:v>77299999999.99852</c:v>
                </c:pt>
                <c:pt idx="1547">
                  <c:v>77349999999.998505</c:v>
                </c:pt>
                <c:pt idx="1548">
                  <c:v>77399999999.998505</c:v>
                </c:pt>
                <c:pt idx="1549">
                  <c:v>77449999999.998505</c:v>
                </c:pt>
                <c:pt idx="1550">
                  <c:v>77499999999.998505</c:v>
                </c:pt>
                <c:pt idx="1551">
                  <c:v>77549999999.998505</c:v>
                </c:pt>
                <c:pt idx="1552">
                  <c:v>77599999999.998505</c:v>
                </c:pt>
                <c:pt idx="1553">
                  <c:v>77649999999.998505</c:v>
                </c:pt>
                <c:pt idx="1554">
                  <c:v>77699999999.998505</c:v>
                </c:pt>
                <c:pt idx="1555">
                  <c:v>77749999999.998505</c:v>
                </c:pt>
                <c:pt idx="1556">
                  <c:v>77799999999.998505</c:v>
                </c:pt>
                <c:pt idx="1557">
                  <c:v>77849999999.998505</c:v>
                </c:pt>
                <c:pt idx="1558">
                  <c:v>77899999999.998505</c:v>
                </c:pt>
                <c:pt idx="1559">
                  <c:v>77949999999.998505</c:v>
                </c:pt>
                <c:pt idx="1560">
                  <c:v>77999999999.998505</c:v>
                </c:pt>
                <c:pt idx="1561">
                  <c:v>78049999999.998505</c:v>
                </c:pt>
                <c:pt idx="1562">
                  <c:v>78099999999.998489</c:v>
                </c:pt>
                <c:pt idx="1563">
                  <c:v>78149999999.998489</c:v>
                </c:pt>
                <c:pt idx="1564">
                  <c:v>78199999999.998489</c:v>
                </c:pt>
                <c:pt idx="1565">
                  <c:v>78249999999.998489</c:v>
                </c:pt>
                <c:pt idx="1566">
                  <c:v>78299999999.998489</c:v>
                </c:pt>
                <c:pt idx="1567">
                  <c:v>78349999999.998489</c:v>
                </c:pt>
                <c:pt idx="1568">
                  <c:v>78399999999.998489</c:v>
                </c:pt>
                <c:pt idx="1569">
                  <c:v>78449999999.998489</c:v>
                </c:pt>
                <c:pt idx="1570">
                  <c:v>78499999999.998489</c:v>
                </c:pt>
                <c:pt idx="1571">
                  <c:v>78549999999.998489</c:v>
                </c:pt>
                <c:pt idx="1572">
                  <c:v>78599999999.998489</c:v>
                </c:pt>
                <c:pt idx="1573">
                  <c:v>78649999999.998489</c:v>
                </c:pt>
                <c:pt idx="1574">
                  <c:v>78699999999.998489</c:v>
                </c:pt>
                <c:pt idx="1575">
                  <c:v>78749999999.998489</c:v>
                </c:pt>
                <c:pt idx="1576">
                  <c:v>78799999999.998474</c:v>
                </c:pt>
                <c:pt idx="1577">
                  <c:v>78849999999.998474</c:v>
                </c:pt>
                <c:pt idx="1578">
                  <c:v>78899999999.998474</c:v>
                </c:pt>
                <c:pt idx="1579">
                  <c:v>78949999999.998474</c:v>
                </c:pt>
                <c:pt idx="1580">
                  <c:v>78999999999.998474</c:v>
                </c:pt>
                <c:pt idx="1581">
                  <c:v>79049999999.998474</c:v>
                </c:pt>
                <c:pt idx="1582">
                  <c:v>79099999999.998474</c:v>
                </c:pt>
                <c:pt idx="1583">
                  <c:v>79149999999.998474</c:v>
                </c:pt>
                <c:pt idx="1584">
                  <c:v>79199999999.998474</c:v>
                </c:pt>
                <c:pt idx="1585">
                  <c:v>79249999999.998474</c:v>
                </c:pt>
                <c:pt idx="1586">
                  <c:v>79299999999.998474</c:v>
                </c:pt>
                <c:pt idx="1587">
                  <c:v>79349999999.998474</c:v>
                </c:pt>
                <c:pt idx="1588">
                  <c:v>79399999999.998474</c:v>
                </c:pt>
                <c:pt idx="1589">
                  <c:v>79449999999.998474</c:v>
                </c:pt>
                <c:pt idx="1590">
                  <c:v>79499999999.998459</c:v>
                </c:pt>
                <c:pt idx="1591">
                  <c:v>79549999999.998459</c:v>
                </c:pt>
                <c:pt idx="1592">
                  <c:v>79599999999.998459</c:v>
                </c:pt>
                <c:pt idx="1593">
                  <c:v>79649999999.998459</c:v>
                </c:pt>
                <c:pt idx="1594">
                  <c:v>79699999999.998459</c:v>
                </c:pt>
                <c:pt idx="1595">
                  <c:v>79749999999.998459</c:v>
                </c:pt>
                <c:pt idx="1596">
                  <c:v>79799999999.998459</c:v>
                </c:pt>
                <c:pt idx="1597">
                  <c:v>79849999999.998459</c:v>
                </c:pt>
                <c:pt idx="1598">
                  <c:v>79899999999.998459</c:v>
                </c:pt>
                <c:pt idx="1599">
                  <c:v>79949999999.998459</c:v>
                </c:pt>
                <c:pt idx="1600">
                  <c:v>79999999999.998459</c:v>
                </c:pt>
                <c:pt idx="1601">
                  <c:v>80049999999.998459</c:v>
                </c:pt>
                <c:pt idx="1602">
                  <c:v>80099999999.998459</c:v>
                </c:pt>
                <c:pt idx="1603">
                  <c:v>80149999999.998474</c:v>
                </c:pt>
                <c:pt idx="1604">
                  <c:v>80199999999.998474</c:v>
                </c:pt>
                <c:pt idx="1605">
                  <c:v>80249999999.998489</c:v>
                </c:pt>
                <c:pt idx="1606">
                  <c:v>80299999999.998489</c:v>
                </c:pt>
                <c:pt idx="1607">
                  <c:v>80349999999.998505</c:v>
                </c:pt>
                <c:pt idx="1608">
                  <c:v>80399999999.998505</c:v>
                </c:pt>
                <c:pt idx="1609">
                  <c:v>80449999999.99852</c:v>
                </c:pt>
                <c:pt idx="1610">
                  <c:v>80499999999.99852</c:v>
                </c:pt>
                <c:pt idx="1611">
                  <c:v>80549999999.998535</c:v>
                </c:pt>
                <c:pt idx="1612">
                  <c:v>80599999999.998535</c:v>
                </c:pt>
                <c:pt idx="1613">
                  <c:v>80649999999.99855</c:v>
                </c:pt>
                <c:pt idx="1614">
                  <c:v>80699999999.99855</c:v>
                </c:pt>
                <c:pt idx="1615">
                  <c:v>80749999999.99855</c:v>
                </c:pt>
                <c:pt idx="1616">
                  <c:v>80799999999.99855</c:v>
                </c:pt>
                <c:pt idx="1617">
                  <c:v>80849999999.998566</c:v>
                </c:pt>
                <c:pt idx="1618">
                  <c:v>80899999999.998566</c:v>
                </c:pt>
                <c:pt idx="1619">
                  <c:v>80949999999.998566</c:v>
                </c:pt>
                <c:pt idx="1620">
                  <c:v>80999999999.998566</c:v>
                </c:pt>
                <c:pt idx="1621">
                  <c:v>81049999999.998581</c:v>
                </c:pt>
                <c:pt idx="1622">
                  <c:v>81099999999.998581</c:v>
                </c:pt>
                <c:pt idx="1623">
                  <c:v>81149999999.998596</c:v>
                </c:pt>
                <c:pt idx="1624">
                  <c:v>81199999999.998627</c:v>
                </c:pt>
                <c:pt idx="1625">
                  <c:v>81249999999.998627</c:v>
                </c:pt>
                <c:pt idx="1626">
                  <c:v>81299999999.998718</c:v>
                </c:pt>
                <c:pt idx="1627">
                  <c:v>81349999999.998718</c:v>
                </c:pt>
                <c:pt idx="1628">
                  <c:v>81399999999.998718</c:v>
                </c:pt>
                <c:pt idx="1629">
                  <c:v>81449999999.998718</c:v>
                </c:pt>
                <c:pt idx="1630">
                  <c:v>81499999999.998749</c:v>
                </c:pt>
                <c:pt idx="1631">
                  <c:v>81549999999.998749</c:v>
                </c:pt>
                <c:pt idx="1632">
                  <c:v>81599999999.998749</c:v>
                </c:pt>
                <c:pt idx="1633">
                  <c:v>81649999999.998749</c:v>
                </c:pt>
                <c:pt idx="1634">
                  <c:v>81699999999.998779</c:v>
                </c:pt>
                <c:pt idx="1635">
                  <c:v>81749999999.998779</c:v>
                </c:pt>
                <c:pt idx="1636">
                  <c:v>81799999999.998779</c:v>
                </c:pt>
                <c:pt idx="1637">
                  <c:v>81849999999.998779</c:v>
                </c:pt>
                <c:pt idx="1638">
                  <c:v>81899999999.998779</c:v>
                </c:pt>
                <c:pt idx="1639">
                  <c:v>81949999999.998779</c:v>
                </c:pt>
                <c:pt idx="1640">
                  <c:v>81999999999.998779</c:v>
                </c:pt>
                <c:pt idx="1641">
                  <c:v>82049999999.998779</c:v>
                </c:pt>
                <c:pt idx="1642">
                  <c:v>82099999999.998779</c:v>
                </c:pt>
                <c:pt idx="1643">
                  <c:v>82149999999.998779</c:v>
                </c:pt>
                <c:pt idx="1644">
                  <c:v>82199999999.998779</c:v>
                </c:pt>
                <c:pt idx="1645">
                  <c:v>82249999999.998779</c:v>
                </c:pt>
                <c:pt idx="1646">
                  <c:v>82299999999.998779</c:v>
                </c:pt>
                <c:pt idx="1647">
                  <c:v>82349999999.998779</c:v>
                </c:pt>
                <c:pt idx="1648">
                  <c:v>82399999999.998779</c:v>
                </c:pt>
                <c:pt idx="1649">
                  <c:v>82449999999.998779</c:v>
                </c:pt>
                <c:pt idx="1650">
                  <c:v>82499999999.998795</c:v>
                </c:pt>
                <c:pt idx="1651">
                  <c:v>82549999999.998795</c:v>
                </c:pt>
                <c:pt idx="1652">
                  <c:v>82599999999.998825</c:v>
                </c:pt>
                <c:pt idx="1653">
                  <c:v>82649999999.998825</c:v>
                </c:pt>
                <c:pt idx="1654">
                  <c:v>82699999999.998856</c:v>
                </c:pt>
                <c:pt idx="1655">
                  <c:v>82749999999.998856</c:v>
                </c:pt>
                <c:pt idx="1656">
                  <c:v>82799999999.998886</c:v>
                </c:pt>
                <c:pt idx="1657">
                  <c:v>82849999999.998886</c:v>
                </c:pt>
                <c:pt idx="1658">
                  <c:v>82899999999.998901</c:v>
                </c:pt>
                <c:pt idx="1659">
                  <c:v>82949999999.998901</c:v>
                </c:pt>
                <c:pt idx="1660">
                  <c:v>82999999999.998978</c:v>
                </c:pt>
                <c:pt idx="1661">
                  <c:v>83049999999.998978</c:v>
                </c:pt>
                <c:pt idx="1662">
                  <c:v>83099999999.998978</c:v>
                </c:pt>
                <c:pt idx="1663">
                  <c:v>83149999999.998978</c:v>
                </c:pt>
                <c:pt idx="1664">
                  <c:v>83199999999.999008</c:v>
                </c:pt>
                <c:pt idx="1665">
                  <c:v>83249999999.999008</c:v>
                </c:pt>
                <c:pt idx="1666">
                  <c:v>83299999999.999008</c:v>
                </c:pt>
                <c:pt idx="1667">
                  <c:v>83349999999.999039</c:v>
                </c:pt>
                <c:pt idx="1668">
                  <c:v>83399999999.999039</c:v>
                </c:pt>
                <c:pt idx="1669">
                  <c:v>83449999999.999039</c:v>
                </c:pt>
                <c:pt idx="1670">
                  <c:v>83499999999.999039</c:v>
                </c:pt>
                <c:pt idx="1671">
                  <c:v>83549999999.999069</c:v>
                </c:pt>
                <c:pt idx="1672">
                  <c:v>83599999999.999069</c:v>
                </c:pt>
                <c:pt idx="1673">
                  <c:v>83649999999.999069</c:v>
                </c:pt>
                <c:pt idx="1674">
                  <c:v>83699999999.999069</c:v>
                </c:pt>
                <c:pt idx="1675">
                  <c:v>83749999999.9991</c:v>
                </c:pt>
                <c:pt idx="1676">
                  <c:v>83799999999.9991</c:v>
                </c:pt>
                <c:pt idx="1677">
                  <c:v>83849999999.999115</c:v>
                </c:pt>
                <c:pt idx="1678">
                  <c:v>83899999999.999115</c:v>
                </c:pt>
                <c:pt idx="1679">
                  <c:v>83949999999.99913</c:v>
                </c:pt>
                <c:pt idx="1680">
                  <c:v>83999999999.99913</c:v>
                </c:pt>
                <c:pt idx="1681">
                  <c:v>84049999999.999146</c:v>
                </c:pt>
                <c:pt idx="1682">
                  <c:v>84099999999.999146</c:v>
                </c:pt>
                <c:pt idx="1683">
                  <c:v>84149999999.999161</c:v>
                </c:pt>
                <c:pt idx="1684">
                  <c:v>84199999999.999161</c:v>
                </c:pt>
                <c:pt idx="1685">
                  <c:v>84249999999.999176</c:v>
                </c:pt>
                <c:pt idx="1686">
                  <c:v>84299999999.999176</c:v>
                </c:pt>
                <c:pt idx="1687">
                  <c:v>84349999999.999191</c:v>
                </c:pt>
                <c:pt idx="1688">
                  <c:v>84399999999.999191</c:v>
                </c:pt>
                <c:pt idx="1689">
                  <c:v>84449999999.999191</c:v>
                </c:pt>
                <c:pt idx="1690">
                  <c:v>84499999999.999191</c:v>
                </c:pt>
                <c:pt idx="1691">
                  <c:v>84549999999.999191</c:v>
                </c:pt>
                <c:pt idx="1692">
                  <c:v>84599999999.999191</c:v>
                </c:pt>
                <c:pt idx="1693">
                  <c:v>84649999999.999191</c:v>
                </c:pt>
                <c:pt idx="1694">
                  <c:v>84699999999.999191</c:v>
                </c:pt>
                <c:pt idx="1695">
                  <c:v>84749999999.999191</c:v>
                </c:pt>
                <c:pt idx="1696">
                  <c:v>84799999999.999191</c:v>
                </c:pt>
                <c:pt idx="1697">
                  <c:v>84849999999.999268</c:v>
                </c:pt>
                <c:pt idx="1698">
                  <c:v>84899999999.999268</c:v>
                </c:pt>
                <c:pt idx="1699">
                  <c:v>84949999999.999268</c:v>
                </c:pt>
                <c:pt idx="1700">
                  <c:v>84999999999.999268</c:v>
                </c:pt>
                <c:pt idx="1701">
                  <c:v>85049999999.999298</c:v>
                </c:pt>
                <c:pt idx="1702">
                  <c:v>85099999999.999298</c:v>
                </c:pt>
                <c:pt idx="1703">
                  <c:v>85149999999.999313</c:v>
                </c:pt>
                <c:pt idx="1704">
                  <c:v>85199999999.999313</c:v>
                </c:pt>
                <c:pt idx="1705">
                  <c:v>85249999999.999329</c:v>
                </c:pt>
                <c:pt idx="1706">
                  <c:v>85299999999.999344</c:v>
                </c:pt>
                <c:pt idx="1707">
                  <c:v>85349999999.999344</c:v>
                </c:pt>
                <c:pt idx="1708">
                  <c:v>85399999999.999359</c:v>
                </c:pt>
                <c:pt idx="1709">
                  <c:v>85449999999.999359</c:v>
                </c:pt>
                <c:pt idx="1710">
                  <c:v>85499999999.999374</c:v>
                </c:pt>
                <c:pt idx="1711">
                  <c:v>85549999999.999374</c:v>
                </c:pt>
                <c:pt idx="1712">
                  <c:v>85599999999.99939</c:v>
                </c:pt>
                <c:pt idx="1713">
                  <c:v>85649999999.99939</c:v>
                </c:pt>
                <c:pt idx="1714">
                  <c:v>85699999999.99939</c:v>
                </c:pt>
                <c:pt idx="1715">
                  <c:v>85749999999.99939</c:v>
                </c:pt>
                <c:pt idx="1716">
                  <c:v>85799999999.99939</c:v>
                </c:pt>
                <c:pt idx="1717">
                  <c:v>85849999999.99939</c:v>
                </c:pt>
                <c:pt idx="1718">
                  <c:v>85899999999.99939</c:v>
                </c:pt>
                <c:pt idx="1719">
                  <c:v>85949999999.99939</c:v>
                </c:pt>
                <c:pt idx="1720">
                  <c:v>85999999999.99939</c:v>
                </c:pt>
                <c:pt idx="1721">
                  <c:v>86049999999.99939</c:v>
                </c:pt>
                <c:pt idx="1722">
                  <c:v>86099999999.999405</c:v>
                </c:pt>
                <c:pt idx="1723">
                  <c:v>86149999999.999405</c:v>
                </c:pt>
                <c:pt idx="1724">
                  <c:v>86199999999.99942</c:v>
                </c:pt>
                <c:pt idx="1725">
                  <c:v>86249999999.99942</c:v>
                </c:pt>
                <c:pt idx="1726">
                  <c:v>86299999999.999435</c:v>
                </c:pt>
                <c:pt idx="1727">
                  <c:v>86349999999.999435</c:v>
                </c:pt>
                <c:pt idx="1728">
                  <c:v>86399999999.999512</c:v>
                </c:pt>
                <c:pt idx="1729">
                  <c:v>86449999999.999512</c:v>
                </c:pt>
                <c:pt idx="1730">
                  <c:v>86499999999.999512</c:v>
                </c:pt>
                <c:pt idx="1731">
                  <c:v>86549999999.999512</c:v>
                </c:pt>
                <c:pt idx="1732">
                  <c:v>86599999999.999542</c:v>
                </c:pt>
                <c:pt idx="1733">
                  <c:v>86649999999.999542</c:v>
                </c:pt>
                <c:pt idx="1734">
                  <c:v>86699999999.999542</c:v>
                </c:pt>
                <c:pt idx="1735">
                  <c:v>86749999999.999542</c:v>
                </c:pt>
                <c:pt idx="1736">
                  <c:v>86799999999.999573</c:v>
                </c:pt>
                <c:pt idx="1737">
                  <c:v>86849999999.999573</c:v>
                </c:pt>
                <c:pt idx="1738">
                  <c:v>86899999999.999588</c:v>
                </c:pt>
                <c:pt idx="1739">
                  <c:v>86949999999.999588</c:v>
                </c:pt>
                <c:pt idx="1740">
                  <c:v>86999999999.999588</c:v>
                </c:pt>
                <c:pt idx="1741">
                  <c:v>87049999999.999588</c:v>
                </c:pt>
                <c:pt idx="1742">
                  <c:v>87099999999.999619</c:v>
                </c:pt>
                <c:pt idx="1743">
                  <c:v>87149999999.999619</c:v>
                </c:pt>
                <c:pt idx="1744">
                  <c:v>87199999999.999619</c:v>
                </c:pt>
                <c:pt idx="1745">
                  <c:v>87249999999.999619</c:v>
                </c:pt>
                <c:pt idx="1746">
                  <c:v>87299999999.999649</c:v>
                </c:pt>
                <c:pt idx="1747">
                  <c:v>87349999999.999649</c:v>
                </c:pt>
                <c:pt idx="1748">
                  <c:v>87399999999.999649</c:v>
                </c:pt>
                <c:pt idx="1749">
                  <c:v>87449999999.999649</c:v>
                </c:pt>
                <c:pt idx="1750">
                  <c:v>87499999999.999649</c:v>
                </c:pt>
                <c:pt idx="1751">
                  <c:v>87549999999.999649</c:v>
                </c:pt>
                <c:pt idx="1752">
                  <c:v>87599999999.999649</c:v>
                </c:pt>
                <c:pt idx="1753">
                  <c:v>87649999999.99971</c:v>
                </c:pt>
                <c:pt idx="1754">
                  <c:v>87699999999.99971</c:v>
                </c:pt>
                <c:pt idx="1755">
                  <c:v>87749999999.99971</c:v>
                </c:pt>
                <c:pt idx="1756">
                  <c:v>87799999999.99971</c:v>
                </c:pt>
                <c:pt idx="1757">
                  <c:v>87849999999.999741</c:v>
                </c:pt>
                <c:pt idx="1758">
                  <c:v>87899999999.999741</c:v>
                </c:pt>
                <c:pt idx="1759">
                  <c:v>87949999999.999741</c:v>
                </c:pt>
                <c:pt idx="1760">
                  <c:v>87999999999.999741</c:v>
                </c:pt>
                <c:pt idx="1761">
                  <c:v>88049999999.999771</c:v>
                </c:pt>
                <c:pt idx="1762">
                  <c:v>88099999999.999771</c:v>
                </c:pt>
                <c:pt idx="1763">
                  <c:v>88149999999.999771</c:v>
                </c:pt>
                <c:pt idx="1764">
                  <c:v>88199999999.999771</c:v>
                </c:pt>
                <c:pt idx="1765">
                  <c:v>88249999999.999771</c:v>
                </c:pt>
                <c:pt idx="1766">
                  <c:v>88299999999.999771</c:v>
                </c:pt>
                <c:pt idx="1767">
                  <c:v>88349999999.999771</c:v>
                </c:pt>
                <c:pt idx="1768">
                  <c:v>88399999999.999771</c:v>
                </c:pt>
                <c:pt idx="1769">
                  <c:v>88449999999.999771</c:v>
                </c:pt>
                <c:pt idx="1770">
                  <c:v>88499999999.999771</c:v>
                </c:pt>
                <c:pt idx="1771">
                  <c:v>88549999999.999786</c:v>
                </c:pt>
                <c:pt idx="1772">
                  <c:v>88599999999.999786</c:v>
                </c:pt>
                <c:pt idx="1773">
                  <c:v>88649999999.999802</c:v>
                </c:pt>
                <c:pt idx="1774">
                  <c:v>88699999999.999802</c:v>
                </c:pt>
                <c:pt idx="1775">
                  <c:v>88749999999.999878</c:v>
                </c:pt>
                <c:pt idx="1776">
                  <c:v>88799999999.999878</c:v>
                </c:pt>
                <c:pt idx="1777">
                  <c:v>88849999999.999878</c:v>
                </c:pt>
                <c:pt idx="1778">
                  <c:v>88899999999.999878</c:v>
                </c:pt>
                <c:pt idx="1779">
                  <c:v>88949999999.999908</c:v>
                </c:pt>
                <c:pt idx="1780">
                  <c:v>88999999999.999908</c:v>
                </c:pt>
                <c:pt idx="1781">
                  <c:v>89049999999.999908</c:v>
                </c:pt>
                <c:pt idx="1782">
                  <c:v>89099999999.999908</c:v>
                </c:pt>
                <c:pt idx="1783">
                  <c:v>89149999999.999939</c:v>
                </c:pt>
                <c:pt idx="1784">
                  <c:v>89199999999.999939</c:v>
                </c:pt>
                <c:pt idx="1785">
                  <c:v>89249999999.999939</c:v>
                </c:pt>
                <c:pt idx="1786">
                  <c:v>89299999999.999939</c:v>
                </c:pt>
                <c:pt idx="1787">
                  <c:v>89349999999.999969</c:v>
                </c:pt>
                <c:pt idx="1788">
                  <c:v>89399999999.999969</c:v>
                </c:pt>
                <c:pt idx="1789">
                  <c:v>89449999999.999969</c:v>
                </c:pt>
                <c:pt idx="1790">
                  <c:v>89500000000</c:v>
                </c:pt>
                <c:pt idx="1791">
                  <c:v>89550000000</c:v>
                </c:pt>
                <c:pt idx="1792">
                  <c:v>89600000000.000015</c:v>
                </c:pt>
                <c:pt idx="1793">
                  <c:v>89650000000.000015</c:v>
                </c:pt>
                <c:pt idx="1794">
                  <c:v>89700000000.000031</c:v>
                </c:pt>
                <c:pt idx="1795">
                  <c:v>89750000000.000031</c:v>
                </c:pt>
                <c:pt idx="1796">
                  <c:v>89800000000.000046</c:v>
                </c:pt>
                <c:pt idx="1797">
                  <c:v>89850000000.000046</c:v>
                </c:pt>
                <c:pt idx="1798">
                  <c:v>89900000000.000061</c:v>
                </c:pt>
                <c:pt idx="1799">
                  <c:v>89950000000.000061</c:v>
                </c:pt>
                <c:pt idx="1800">
                  <c:v>90000000000.000076</c:v>
                </c:pt>
                <c:pt idx="1801">
                  <c:v>90050000000.000076</c:v>
                </c:pt>
                <c:pt idx="1802">
                  <c:v>90100000000.000092</c:v>
                </c:pt>
                <c:pt idx="1803">
                  <c:v>90150000000.000092</c:v>
                </c:pt>
                <c:pt idx="1804">
                  <c:v>90200000000.000107</c:v>
                </c:pt>
                <c:pt idx="1805">
                  <c:v>90250000000.000107</c:v>
                </c:pt>
                <c:pt idx="1806">
                  <c:v>90300000000.000122</c:v>
                </c:pt>
                <c:pt idx="1807">
                  <c:v>90350000000.000122</c:v>
                </c:pt>
                <c:pt idx="1808">
                  <c:v>90400000000.000137</c:v>
                </c:pt>
                <c:pt idx="1809">
                  <c:v>90450000000.000137</c:v>
                </c:pt>
                <c:pt idx="1810">
                  <c:v>90500000000.000153</c:v>
                </c:pt>
                <c:pt idx="1811">
                  <c:v>90550000000.000153</c:v>
                </c:pt>
                <c:pt idx="1812">
                  <c:v>90600000000.000183</c:v>
                </c:pt>
                <c:pt idx="1813">
                  <c:v>90650000000.000183</c:v>
                </c:pt>
                <c:pt idx="1814">
                  <c:v>90700000000.000183</c:v>
                </c:pt>
                <c:pt idx="1815">
                  <c:v>90750000000.000183</c:v>
                </c:pt>
                <c:pt idx="1816">
                  <c:v>90800000000.000214</c:v>
                </c:pt>
                <c:pt idx="1817">
                  <c:v>90850000000.000214</c:v>
                </c:pt>
                <c:pt idx="1818">
                  <c:v>90900000000.000214</c:v>
                </c:pt>
                <c:pt idx="1819">
                  <c:v>90950000000.000214</c:v>
                </c:pt>
                <c:pt idx="1820">
                  <c:v>91000000000.000229</c:v>
                </c:pt>
                <c:pt idx="1821">
                  <c:v>91050000000.000229</c:v>
                </c:pt>
                <c:pt idx="1822">
                  <c:v>91100000000.000244</c:v>
                </c:pt>
                <c:pt idx="1823">
                  <c:v>91150000000.000244</c:v>
                </c:pt>
                <c:pt idx="1824">
                  <c:v>91200000000.000259</c:v>
                </c:pt>
                <c:pt idx="1825">
                  <c:v>91250000000.000259</c:v>
                </c:pt>
                <c:pt idx="1826">
                  <c:v>91300000000.000275</c:v>
                </c:pt>
                <c:pt idx="1827">
                  <c:v>91350000000.000275</c:v>
                </c:pt>
                <c:pt idx="1828">
                  <c:v>91400000000.00029</c:v>
                </c:pt>
                <c:pt idx="1829">
                  <c:v>91450000000.000305</c:v>
                </c:pt>
                <c:pt idx="1830">
                  <c:v>91500000000.000305</c:v>
                </c:pt>
                <c:pt idx="1831">
                  <c:v>91550000000.00032</c:v>
                </c:pt>
                <c:pt idx="1832">
                  <c:v>91600000000.00032</c:v>
                </c:pt>
                <c:pt idx="1833">
                  <c:v>91650000000.000336</c:v>
                </c:pt>
                <c:pt idx="1834">
                  <c:v>91700000000.000336</c:v>
                </c:pt>
                <c:pt idx="1835">
                  <c:v>91750000000.000351</c:v>
                </c:pt>
                <c:pt idx="1836">
                  <c:v>91800000000.000351</c:v>
                </c:pt>
                <c:pt idx="1837">
                  <c:v>91850000000.000366</c:v>
                </c:pt>
                <c:pt idx="1838">
                  <c:v>91900000000.000366</c:v>
                </c:pt>
                <c:pt idx="1839">
                  <c:v>91950000000.000381</c:v>
                </c:pt>
                <c:pt idx="1840">
                  <c:v>92000000000.000381</c:v>
                </c:pt>
                <c:pt idx="1841">
                  <c:v>92050000000.000397</c:v>
                </c:pt>
                <c:pt idx="1842">
                  <c:v>92100000000.000397</c:v>
                </c:pt>
                <c:pt idx="1843">
                  <c:v>92150000000.000412</c:v>
                </c:pt>
                <c:pt idx="1844">
                  <c:v>92200000000.000412</c:v>
                </c:pt>
                <c:pt idx="1845">
                  <c:v>92250000000.000412</c:v>
                </c:pt>
                <c:pt idx="1846">
                  <c:v>92300000000.000412</c:v>
                </c:pt>
                <c:pt idx="1847">
                  <c:v>92350000000.000443</c:v>
                </c:pt>
                <c:pt idx="1848">
                  <c:v>92400000000.000443</c:v>
                </c:pt>
                <c:pt idx="1849">
                  <c:v>92450000000.000458</c:v>
                </c:pt>
                <c:pt idx="1850">
                  <c:v>92500000000.000458</c:v>
                </c:pt>
                <c:pt idx="1851">
                  <c:v>92550000000.000473</c:v>
                </c:pt>
                <c:pt idx="1852">
                  <c:v>92600000000.000473</c:v>
                </c:pt>
                <c:pt idx="1853">
                  <c:v>92650000000.000488</c:v>
                </c:pt>
                <c:pt idx="1854">
                  <c:v>92700000000.000488</c:v>
                </c:pt>
                <c:pt idx="1855">
                  <c:v>92750000000.000504</c:v>
                </c:pt>
                <c:pt idx="1856">
                  <c:v>92800000000.000504</c:v>
                </c:pt>
                <c:pt idx="1857">
                  <c:v>92850000000.000534</c:v>
                </c:pt>
                <c:pt idx="1858">
                  <c:v>92900000000.000534</c:v>
                </c:pt>
                <c:pt idx="1859">
                  <c:v>92950000000.000534</c:v>
                </c:pt>
                <c:pt idx="1860">
                  <c:v>93000000000.000534</c:v>
                </c:pt>
                <c:pt idx="1861">
                  <c:v>93050000000.000565</c:v>
                </c:pt>
                <c:pt idx="1862">
                  <c:v>93100000000.000565</c:v>
                </c:pt>
                <c:pt idx="1863">
                  <c:v>93150000000.000565</c:v>
                </c:pt>
                <c:pt idx="1864">
                  <c:v>93200000000.000565</c:v>
                </c:pt>
                <c:pt idx="1865">
                  <c:v>93250000000.00058</c:v>
                </c:pt>
                <c:pt idx="1866">
                  <c:v>93300000000.00058</c:v>
                </c:pt>
                <c:pt idx="1867">
                  <c:v>93350000000.000595</c:v>
                </c:pt>
                <c:pt idx="1868">
                  <c:v>93400000000.000595</c:v>
                </c:pt>
                <c:pt idx="1869">
                  <c:v>93450000000.00061</c:v>
                </c:pt>
                <c:pt idx="1870">
                  <c:v>93500000000.00061</c:v>
                </c:pt>
                <c:pt idx="1871">
                  <c:v>93550000000.00061</c:v>
                </c:pt>
                <c:pt idx="1872">
                  <c:v>93600000000.000641</c:v>
                </c:pt>
                <c:pt idx="1873">
                  <c:v>93650000000.000641</c:v>
                </c:pt>
                <c:pt idx="1874">
                  <c:v>93700000000.000641</c:v>
                </c:pt>
                <c:pt idx="1875">
                  <c:v>93750000000.000641</c:v>
                </c:pt>
                <c:pt idx="1876">
                  <c:v>93800000000.000671</c:v>
                </c:pt>
                <c:pt idx="1877">
                  <c:v>93850000000.000671</c:v>
                </c:pt>
                <c:pt idx="1878">
                  <c:v>93900000000.000671</c:v>
                </c:pt>
                <c:pt idx="1879">
                  <c:v>93950000000.000671</c:v>
                </c:pt>
                <c:pt idx="1880">
                  <c:v>94000000000.000702</c:v>
                </c:pt>
                <c:pt idx="1881">
                  <c:v>94050000000.000702</c:v>
                </c:pt>
                <c:pt idx="1882">
                  <c:v>94100000000.000717</c:v>
                </c:pt>
                <c:pt idx="1883">
                  <c:v>94150000000.000717</c:v>
                </c:pt>
                <c:pt idx="1884">
                  <c:v>94200000000.000732</c:v>
                </c:pt>
                <c:pt idx="1885">
                  <c:v>94250000000.000732</c:v>
                </c:pt>
                <c:pt idx="1886">
                  <c:v>94300000000.000763</c:v>
                </c:pt>
                <c:pt idx="1887">
                  <c:v>94350000000.000763</c:v>
                </c:pt>
                <c:pt idx="1888">
                  <c:v>94400000000.000763</c:v>
                </c:pt>
                <c:pt idx="1889">
                  <c:v>94450000000.000763</c:v>
                </c:pt>
                <c:pt idx="1890">
                  <c:v>94500000000.000793</c:v>
                </c:pt>
                <c:pt idx="1891">
                  <c:v>94550000000.000793</c:v>
                </c:pt>
                <c:pt idx="1892">
                  <c:v>94600000000.000793</c:v>
                </c:pt>
                <c:pt idx="1893">
                  <c:v>94650000000.000793</c:v>
                </c:pt>
                <c:pt idx="1894">
                  <c:v>94700000000.000809</c:v>
                </c:pt>
                <c:pt idx="1895">
                  <c:v>94750000000.000809</c:v>
                </c:pt>
                <c:pt idx="1896">
                  <c:v>94800000000.000809</c:v>
                </c:pt>
                <c:pt idx="1897">
                  <c:v>94850000000.000809</c:v>
                </c:pt>
                <c:pt idx="1898">
                  <c:v>94900000000.000839</c:v>
                </c:pt>
                <c:pt idx="1899">
                  <c:v>94950000000.000839</c:v>
                </c:pt>
                <c:pt idx="1900">
                  <c:v>95000000000.000839</c:v>
                </c:pt>
                <c:pt idx="1901">
                  <c:v>95050000000.000839</c:v>
                </c:pt>
                <c:pt idx="1902">
                  <c:v>95100000000.00087</c:v>
                </c:pt>
                <c:pt idx="1903">
                  <c:v>95150000000.00087</c:v>
                </c:pt>
                <c:pt idx="1904">
                  <c:v>95200000000.00087</c:v>
                </c:pt>
                <c:pt idx="1905">
                  <c:v>95250000000.00087</c:v>
                </c:pt>
                <c:pt idx="1906">
                  <c:v>95300000000.0009</c:v>
                </c:pt>
                <c:pt idx="1907">
                  <c:v>95350000000.0009</c:v>
                </c:pt>
                <c:pt idx="1908">
                  <c:v>95400000000.000916</c:v>
                </c:pt>
                <c:pt idx="1909">
                  <c:v>95450000000.000916</c:v>
                </c:pt>
                <c:pt idx="1910">
                  <c:v>95500000000.000931</c:v>
                </c:pt>
                <c:pt idx="1911">
                  <c:v>95550000000.000946</c:v>
                </c:pt>
                <c:pt idx="1912">
                  <c:v>95600000000.000946</c:v>
                </c:pt>
                <c:pt idx="1913">
                  <c:v>95650000000.000961</c:v>
                </c:pt>
                <c:pt idx="1914">
                  <c:v>95700000000.000961</c:v>
                </c:pt>
                <c:pt idx="1915">
                  <c:v>95750000000.000977</c:v>
                </c:pt>
                <c:pt idx="1916">
                  <c:v>95800000000.000977</c:v>
                </c:pt>
                <c:pt idx="1917">
                  <c:v>95850000000.000992</c:v>
                </c:pt>
                <c:pt idx="1918">
                  <c:v>95900000000.000992</c:v>
                </c:pt>
                <c:pt idx="1919">
                  <c:v>95950000000.001007</c:v>
                </c:pt>
                <c:pt idx="1920">
                  <c:v>96000000000.001007</c:v>
                </c:pt>
                <c:pt idx="1921">
                  <c:v>96050000000.001022</c:v>
                </c:pt>
                <c:pt idx="1922">
                  <c:v>96100000000.001022</c:v>
                </c:pt>
                <c:pt idx="1923">
                  <c:v>96150000000.001053</c:v>
                </c:pt>
                <c:pt idx="1924">
                  <c:v>96200000000.001053</c:v>
                </c:pt>
                <c:pt idx="1925">
                  <c:v>96250000000.001053</c:v>
                </c:pt>
                <c:pt idx="1926">
                  <c:v>96300000000.001053</c:v>
                </c:pt>
                <c:pt idx="1927">
                  <c:v>96350000000.001083</c:v>
                </c:pt>
                <c:pt idx="1928">
                  <c:v>96400000000.001083</c:v>
                </c:pt>
                <c:pt idx="1929">
                  <c:v>96450000000.001083</c:v>
                </c:pt>
                <c:pt idx="1930">
                  <c:v>96500000000.001083</c:v>
                </c:pt>
                <c:pt idx="1931">
                  <c:v>96550000000.00116</c:v>
                </c:pt>
                <c:pt idx="1932">
                  <c:v>96600000000.00116</c:v>
                </c:pt>
                <c:pt idx="1933">
                  <c:v>96650000000.001175</c:v>
                </c:pt>
                <c:pt idx="1934">
                  <c:v>96700000000.001175</c:v>
                </c:pt>
                <c:pt idx="1935">
                  <c:v>96750000000.00119</c:v>
                </c:pt>
                <c:pt idx="1936">
                  <c:v>96800000000.00119</c:v>
                </c:pt>
                <c:pt idx="1937">
                  <c:v>96850000000.001205</c:v>
                </c:pt>
                <c:pt idx="1938">
                  <c:v>96900000000.001205</c:v>
                </c:pt>
                <c:pt idx="1939">
                  <c:v>96950000000.001205</c:v>
                </c:pt>
                <c:pt idx="1940">
                  <c:v>97000000000.001205</c:v>
                </c:pt>
                <c:pt idx="1941">
                  <c:v>97050000000.001205</c:v>
                </c:pt>
                <c:pt idx="1942">
                  <c:v>97100000000.001205</c:v>
                </c:pt>
                <c:pt idx="1943">
                  <c:v>97150000000.001205</c:v>
                </c:pt>
                <c:pt idx="1944">
                  <c:v>97200000000.001205</c:v>
                </c:pt>
                <c:pt idx="1945">
                  <c:v>97250000000.001205</c:v>
                </c:pt>
                <c:pt idx="1946">
                  <c:v>97300000000.001205</c:v>
                </c:pt>
                <c:pt idx="1947">
                  <c:v>97350000000.001221</c:v>
                </c:pt>
                <c:pt idx="1948">
                  <c:v>97400000000.001221</c:v>
                </c:pt>
                <c:pt idx="1949">
                  <c:v>97450000000.001236</c:v>
                </c:pt>
                <c:pt idx="1950">
                  <c:v>97500000000.001236</c:v>
                </c:pt>
                <c:pt idx="1951">
                  <c:v>97550000000.001251</c:v>
                </c:pt>
                <c:pt idx="1952">
                  <c:v>97600000000.001266</c:v>
                </c:pt>
                <c:pt idx="1953">
                  <c:v>97650000000.001266</c:v>
                </c:pt>
                <c:pt idx="1954">
                  <c:v>97700000000.001282</c:v>
                </c:pt>
                <c:pt idx="1955">
                  <c:v>97750000000.001282</c:v>
                </c:pt>
                <c:pt idx="1956">
                  <c:v>97800000000.001297</c:v>
                </c:pt>
                <c:pt idx="1957">
                  <c:v>97850000000.001297</c:v>
                </c:pt>
                <c:pt idx="1958">
                  <c:v>97900000000.001373</c:v>
                </c:pt>
                <c:pt idx="1959">
                  <c:v>97950000000.001373</c:v>
                </c:pt>
                <c:pt idx="1960">
                  <c:v>98000000000.001389</c:v>
                </c:pt>
                <c:pt idx="1961">
                  <c:v>98050000000.001389</c:v>
                </c:pt>
                <c:pt idx="1962">
                  <c:v>98100000000.001404</c:v>
                </c:pt>
                <c:pt idx="1963">
                  <c:v>98150000000.001404</c:v>
                </c:pt>
                <c:pt idx="1964">
                  <c:v>98200000000.001404</c:v>
                </c:pt>
                <c:pt idx="1965">
                  <c:v>98250000000.001404</c:v>
                </c:pt>
                <c:pt idx="1966">
                  <c:v>98300000000.001404</c:v>
                </c:pt>
                <c:pt idx="1967">
                  <c:v>98350000000.001404</c:v>
                </c:pt>
                <c:pt idx="1968">
                  <c:v>98400000000.001404</c:v>
                </c:pt>
                <c:pt idx="1969">
                  <c:v>98450000000.001404</c:v>
                </c:pt>
                <c:pt idx="1970">
                  <c:v>98500000000.001404</c:v>
                </c:pt>
                <c:pt idx="1971">
                  <c:v>98550000000.001404</c:v>
                </c:pt>
                <c:pt idx="1972">
                  <c:v>98600000000.001434</c:v>
                </c:pt>
                <c:pt idx="1973">
                  <c:v>98650000000.001434</c:v>
                </c:pt>
                <c:pt idx="1974">
                  <c:v>98700000000.001434</c:v>
                </c:pt>
                <c:pt idx="1975">
                  <c:v>98750000000.001434</c:v>
                </c:pt>
                <c:pt idx="1976">
                  <c:v>98800000000.00145</c:v>
                </c:pt>
                <c:pt idx="1977">
                  <c:v>98850000000.00145</c:v>
                </c:pt>
                <c:pt idx="1978">
                  <c:v>98900000000.001465</c:v>
                </c:pt>
                <c:pt idx="1979">
                  <c:v>98950000000.001465</c:v>
                </c:pt>
                <c:pt idx="1980">
                  <c:v>99000000000.00148</c:v>
                </c:pt>
                <c:pt idx="1981">
                  <c:v>99050000000.00148</c:v>
                </c:pt>
                <c:pt idx="1982">
                  <c:v>99100000000.001495</c:v>
                </c:pt>
                <c:pt idx="1983">
                  <c:v>99150000000.001495</c:v>
                </c:pt>
                <c:pt idx="1984">
                  <c:v>99200000000.001526</c:v>
                </c:pt>
                <c:pt idx="1985">
                  <c:v>99250000000.001526</c:v>
                </c:pt>
                <c:pt idx="1986">
                  <c:v>99300000000.001526</c:v>
                </c:pt>
                <c:pt idx="1987">
                  <c:v>99350000000.001526</c:v>
                </c:pt>
                <c:pt idx="1988">
                  <c:v>99400000000.001556</c:v>
                </c:pt>
                <c:pt idx="1989">
                  <c:v>99450000000.001556</c:v>
                </c:pt>
                <c:pt idx="1990">
                  <c:v>99500000000.001556</c:v>
                </c:pt>
                <c:pt idx="1991">
                  <c:v>99550000000.001556</c:v>
                </c:pt>
                <c:pt idx="1992">
                  <c:v>99600000000.001587</c:v>
                </c:pt>
                <c:pt idx="1993">
                  <c:v>99650000000.001587</c:v>
                </c:pt>
                <c:pt idx="1994">
                  <c:v>99700000000.001587</c:v>
                </c:pt>
                <c:pt idx="1995">
                  <c:v>99750000000.001602</c:v>
                </c:pt>
                <c:pt idx="1996">
                  <c:v>99800000000.001602</c:v>
                </c:pt>
                <c:pt idx="1997">
                  <c:v>99850000000.001617</c:v>
                </c:pt>
                <c:pt idx="1998">
                  <c:v>99900000000.001617</c:v>
                </c:pt>
                <c:pt idx="1999">
                  <c:v>99950000000.001633</c:v>
                </c:pt>
                <c:pt idx="2000">
                  <c:v>100000000000.00163</c:v>
                </c:pt>
                <c:pt idx="2001">
                  <c:v>100050000000.00165</c:v>
                </c:pt>
                <c:pt idx="2002">
                  <c:v>100100000000.00165</c:v>
                </c:pt>
                <c:pt idx="2003">
                  <c:v>100150000000.00166</c:v>
                </c:pt>
                <c:pt idx="2004">
                  <c:v>100200000000.00166</c:v>
                </c:pt>
                <c:pt idx="2005">
                  <c:v>100250000000.00168</c:v>
                </c:pt>
                <c:pt idx="2006">
                  <c:v>100300000000.00168</c:v>
                </c:pt>
                <c:pt idx="2007">
                  <c:v>100350000000.00169</c:v>
                </c:pt>
                <c:pt idx="2008">
                  <c:v>100400000000.00169</c:v>
                </c:pt>
                <c:pt idx="2009">
                  <c:v>100450000000.00172</c:v>
                </c:pt>
                <c:pt idx="2010">
                  <c:v>100500000000.00172</c:v>
                </c:pt>
                <c:pt idx="2011">
                  <c:v>100550000000.00172</c:v>
                </c:pt>
                <c:pt idx="2012">
                  <c:v>100600000000.00172</c:v>
                </c:pt>
                <c:pt idx="2013">
                  <c:v>100650000000.00175</c:v>
                </c:pt>
                <c:pt idx="2014">
                  <c:v>100700000000.00175</c:v>
                </c:pt>
                <c:pt idx="2015">
                  <c:v>100750000000.00175</c:v>
                </c:pt>
                <c:pt idx="2016">
                  <c:v>100800000000.00175</c:v>
                </c:pt>
                <c:pt idx="2017">
                  <c:v>100850000000.0018</c:v>
                </c:pt>
                <c:pt idx="2018">
                  <c:v>100900000000.0018</c:v>
                </c:pt>
                <c:pt idx="2019">
                  <c:v>100950000000.0018</c:v>
                </c:pt>
                <c:pt idx="2020">
                  <c:v>101000000000.0018</c:v>
                </c:pt>
                <c:pt idx="2021">
                  <c:v>101050000000.0018</c:v>
                </c:pt>
                <c:pt idx="2022">
                  <c:v>101100000000.0018</c:v>
                </c:pt>
                <c:pt idx="2023">
                  <c:v>101150000000.00182</c:v>
                </c:pt>
                <c:pt idx="2024">
                  <c:v>101200000000.00182</c:v>
                </c:pt>
                <c:pt idx="2025">
                  <c:v>101250000000.00183</c:v>
                </c:pt>
                <c:pt idx="2026">
                  <c:v>101300000000.00183</c:v>
                </c:pt>
                <c:pt idx="2027">
                  <c:v>101350000000.00185</c:v>
                </c:pt>
                <c:pt idx="2028">
                  <c:v>101400000000.00185</c:v>
                </c:pt>
                <c:pt idx="2029">
                  <c:v>101450000000.00186</c:v>
                </c:pt>
                <c:pt idx="2030">
                  <c:v>101500000000.00186</c:v>
                </c:pt>
                <c:pt idx="2031">
                  <c:v>101550000000.00188</c:v>
                </c:pt>
                <c:pt idx="2032">
                  <c:v>101600000000.00188</c:v>
                </c:pt>
                <c:pt idx="2033">
                  <c:v>101650000000.00189</c:v>
                </c:pt>
                <c:pt idx="2034">
                  <c:v>101700000000.00192</c:v>
                </c:pt>
                <c:pt idx="2035">
                  <c:v>101750000000.00192</c:v>
                </c:pt>
                <c:pt idx="2036">
                  <c:v>101800000000.00192</c:v>
                </c:pt>
                <c:pt idx="2037">
                  <c:v>101850000000.00192</c:v>
                </c:pt>
                <c:pt idx="2038">
                  <c:v>101900000000.00195</c:v>
                </c:pt>
                <c:pt idx="2039">
                  <c:v>101950000000.00195</c:v>
                </c:pt>
                <c:pt idx="2040">
                  <c:v>102000000000.00195</c:v>
                </c:pt>
                <c:pt idx="2041">
                  <c:v>102050000000.00195</c:v>
                </c:pt>
                <c:pt idx="2042">
                  <c:v>102100000000.00198</c:v>
                </c:pt>
                <c:pt idx="2043">
                  <c:v>102150000000.00198</c:v>
                </c:pt>
                <c:pt idx="2044">
                  <c:v>102200000000.00198</c:v>
                </c:pt>
                <c:pt idx="2045">
                  <c:v>102250000000.00198</c:v>
                </c:pt>
                <c:pt idx="2046">
                  <c:v>102300000000.002</c:v>
                </c:pt>
                <c:pt idx="2047">
                  <c:v>102350000000.002</c:v>
                </c:pt>
                <c:pt idx="2048">
                  <c:v>102400000000.00201</c:v>
                </c:pt>
                <c:pt idx="2049">
                  <c:v>102450000000.00201</c:v>
                </c:pt>
                <c:pt idx="2050">
                  <c:v>102500000000.00203</c:v>
                </c:pt>
                <c:pt idx="2051">
                  <c:v>102550000000.00203</c:v>
                </c:pt>
                <c:pt idx="2052">
                  <c:v>102600000000.00204</c:v>
                </c:pt>
                <c:pt idx="2053">
                  <c:v>102650000000.00204</c:v>
                </c:pt>
                <c:pt idx="2054">
                  <c:v>102700000000.00206</c:v>
                </c:pt>
                <c:pt idx="2055">
                  <c:v>102750000000.00206</c:v>
                </c:pt>
                <c:pt idx="2056">
                  <c:v>102800000000.00208</c:v>
                </c:pt>
                <c:pt idx="2057">
                  <c:v>102850000000.00208</c:v>
                </c:pt>
                <c:pt idx="2058">
                  <c:v>102900000000.00209</c:v>
                </c:pt>
                <c:pt idx="2059">
                  <c:v>102950000000.00209</c:v>
                </c:pt>
                <c:pt idx="2060">
                  <c:v>103000000000.00212</c:v>
                </c:pt>
                <c:pt idx="2061">
                  <c:v>103050000000.00212</c:v>
                </c:pt>
                <c:pt idx="2062">
                  <c:v>103100000000.00212</c:v>
                </c:pt>
                <c:pt idx="2063">
                  <c:v>103150000000.00212</c:v>
                </c:pt>
                <c:pt idx="2064">
                  <c:v>103200000000.00215</c:v>
                </c:pt>
                <c:pt idx="2065">
                  <c:v>103250000000.00215</c:v>
                </c:pt>
                <c:pt idx="2066">
                  <c:v>103300000000.00215</c:v>
                </c:pt>
                <c:pt idx="2067">
                  <c:v>103350000000.00215</c:v>
                </c:pt>
                <c:pt idx="2068">
                  <c:v>103400000000.00218</c:v>
                </c:pt>
                <c:pt idx="2069">
                  <c:v>103450000000.00218</c:v>
                </c:pt>
                <c:pt idx="2070">
                  <c:v>103500000000.00218</c:v>
                </c:pt>
                <c:pt idx="2071">
                  <c:v>103550000000.00218</c:v>
                </c:pt>
                <c:pt idx="2072">
                  <c:v>103600000000.0022</c:v>
                </c:pt>
                <c:pt idx="2073">
                  <c:v>103650000000.0022</c:v>
                </c:pt>
                <c:pt idx="2074">
                  <c:v>103700000000.00221</c:v>
                </c:pt>
                <c:pt idx="2075">
                  <c:v>103750000000.00223</c:v>
                </c:pt>
                <c:pt idx="2076">
                  <c:v>103800000000.00223</c:v>
                </c:pt>
                <c:pt idx="2077">
                  <c:v>103850000000.00224</c:v>
                </c:pt>
                <c:pt idx="2078">
                  <c:v>103900000000.00224</c:v>
                </c:pt>
                <c:pt idx="2079">
                  <c:v>103950000000.00226</c:v>
                </c:pt>
                <c:pt idx="2080">
                  <c:v>104000000000.00226</c:v>
                </c:pt>
                <c:pt idx="2081">
                  <c:v>104050000000.00227</c:v>
                </c:pt>
                <c:pt idx="2082">
                  <c:v>104100000000.00227</c:v>
                </c:pt>
                <c:pt idx="2083">
                  <c:v>104150000000.00229</c:v>
                </c:pt>
                <c:pt idx="2084">
                  <c:v>104200000000.00229</c:v>
                </c:pt>
                <c:pt idx="2085">
                  <c:v>104250000000.0023</c:v>
                </c:pt>
                <c:pt idx="2086">
                  <c:v>104300000000.0023</c:v>
                </c:pt>
                <c:pt idx="2087">
                  <c:v>104350000000.00232</c:v>
                </c:pt>
                <c:pt idx="2088">
                  <c:v>104400000000.00232</c:v>
                </c:pt>
                <c:pt idx="2089">
                  <c:v>104450000000.00233</c:v>
                </c:pt>
                <c:pt idx="2090">
                  <c:v>104500000000.00233</c:v>
                </c:pt>
                <c:pt idx="2091">
                  <c:v>104550000000.00235</c:v>
                </c:pt>
                <c:pt idx="2092">
                  <c:v>104600000000.00235</c:v>
                </c:pt>
                <c:pt idx="2093">
                  <c:v>104650000000.00238</c:v>
                </c:pt>
                <c:pt idx="2094">
                  <c:v>104700000000.00238</c:v>
                </c:pt>
                <c:pt idx="2095">
                  <c:v>104750000000.00238</c:v>
                </c:pt>
                <c:pt idx="2096">
                  <c:v>104800000000.00238</c:v>
                </c:pt>
                <c:pt idx="2097">
                  <c:v>104850000000.0024</c:v>
                </c:pt>
                <c:pt idx="2098">
                  <c:v>104900000000.0024</c:v>
                </c:pt>
                <c:pt idx="2099">
                  <c:v>104950000000.00241</c:v>
                </c:pt>
                <c:pt idx="2100">
                  <c:v>105000000000.00241</c:v>
                </c:pt>
                <c:pt idx="2101">
                  <c:v>105050000000.00243</c:v>
                </c:pt>
                <c:pt idx="2102">
                  <c:v>105100000000.00243</c:v>
                </c:pt>
                <c:pt idx="2103">
                  <c:v>105150000000.00244</c:v>
                </c:pt>
                <c:pt idx="2104">
                  <c:v>105200000000.00244</c:v>
                </c:pt>
                <c:pt idx="2105">
                  <c:v>105250000000.00246</c:v>
                </c:pt>
                <c:pt idx="2106">
                  <c:v>105300000000.00246</c:v>
                </c:pt>
                <c:pt idx="2107">
                  <c:v>105350000000.00247</c:v>
                </c:pt>
                <c:pt idx="2108">
                  <c:v>105400000000.00247</c:v>
                </c:pt>
                <c:pt idx="2109">
                  <c:v>105450000000.00249</c:v>
                </c:pt>
                <c:pt idx="2110">
                  <c:v>105500000000.00249</c:v>
                </c:pt>
                <c:pt idx="2111">
                  <c:v>105550000000.0025</c:v>
                </c:pt>
                <c:pt idx="2112">
                  <c:v>105600000000.0025</c:v>
                </c:pt>
                <c:pt idx="2113">
                  <c:v>105650000000.00252</c:v>
                </c:pt>
                <c:pt idx="2114">
                  <c:v>105700000000.00252</c:v>
                </c:pt>
                <c:pt idx="2115">
                  <c:v>105750000000.00253</c:v>
                </c:pt>
                <c:pt idx="2116">
                  <c:v>105800000000.00255</c:v>
                </c:pt>
                <c:pt idx="2117">
                  <c:v>105850000000.00255</c:v>
                </c:pt>
                <c:pt idx="2118">
                  <c:v>105900000000.00256</c:v>
                </c:pt>
                <c:pt idx="2119">
                  <c:v>105950000000.00256</c:v>
                </c:pt>
                <c:pt idx="2120">
                  <c:v>106000000000.00258</c:v>
                </c:pt>
                <c:pt idx="2121">
                  <c:v>106050000000.00258</c:v>
                </c:pt>
                <c:pt idx="2122">
                  <c:v>106100000000.00259</c:v>
                </c:pt>
                <c:pt idx="2123">
                  <c:v>106150000000.00259</c:v>
                </c:pt>
                <c:pt idx="2124">
                  <c:v>106200000000.00261</c:v>
                </c:pt>
                <c:pt idx="2125">
                  <c:v>106250000000.00261</c:v>
                </c:pt>
                <c:pt idx="2126">
                  <c:v>106300000000.00261</c:v>
                </c:pt>
                <c:pt idx="2127">
                  <c:v>106350000000.00261</c:v>
                </c:pt>
                <c:pt idx="2128">
                  <c:v>106400000000.00264</c:v>
                </c:pt>
                <c:pt idx="2129">
                  <c:v>106450000000.00264</c:v>
                </c:pt>
                <c:pt idx="2130">
                  <c:v>106500000000.00266</c:v>
                </c:pt>
                <c:pt idx="2131">
                  <c:v>106550000000.00266</c:v>
                </c:pt>
                <c:pt idx="2132">
                  <c:v>106600000000.00267</c:v>
                </c:pt>
                <c:pt idx="2133">
                  <c:v>106650000000.00267</c:v>
                </c:pt>
                <c:pt idx="2134">
                  <c:v>106700000000.00269</c:v>
                </c:pt>
                <c:pt idx="2135">
                  <c:v>106750000000.00269</c:v>
                </c:pt>
                <c:pt idx="2136">
                  <c:v>106800000000.0027</c:v>
                </c:pt>
                <c:pt idx="2137">
                  <c:v>106850000000.0027</c:v>
                </c:pt>
                <c:pt idx="2138">
                  <c:v>106900000000.00272</c:v>
                </c:pt>
                <c:pt idx="2139">
                  <c:v>106950000000.00272</c:v>
                </c:pt>
                <c:pt idx="2140">
                  <c:v>107000000000.00273</c:v>
                </c:pt>
                <c:pt idx="2141">
                  <c:v>107050000000.00273</c:v>
                </c:pt>
                <c:pt idx="2142">
                  <c:v>107100000000.00275</c:v>
                </c:pt>
                <c:pt idx="2143">
                  <c:v>107150000000.00275</c:v>
                </c:pt>
                <c:pt idx="2144">
                  <c:v>107200000000.00276</c:v>
                </c:pt>
                <c:pt idx="2145">
                  <c:v>107250000000.00276</c:v>
                </c:pt>
                <c:pt idx="2146">
                  <c:v>107300000000.00278</c:v>
                </c:pt>
                <c:pt idx="2147">
                  <c:v>107350000000.00278</c:v>
                </c:pt>
                <c:pt idx="2148">
                  <c:v>107400000000.00279</c:v>
                </c:pt>
                <c:pt idx="2149">
                  <c:v>107450000000.00279</c:v>
                </c:pt>
                <c:pt idx="2150">
                  <c:v>107500000000.00281</c:v>
                </c:pt>
                <c:pt idx="2151">
                  <c:v>107550000000.00281</c:v>
                </c:pt>
                <c:pt idx="2152">
                  <c:v>107600000000.00281</c:v>
                </c:pt>
                <c:pt idx="2153">
                  <c:v>107650000000.00281</c:v>
                </c:pt>
                <c:pt idx="2154">
                  <c:v>107700000000.00284</c:v>
                </c:pt>
                <c:pt idx="2155">
                  <c:v>107750000000.00284</c:v>
                </c:pt>
                <c:pt idx="2156">
                  <c:v>107800000000.00284</c:v>
                </c:pt>
                <c:pt idx="2157">
                  <c:v>107850000000.00287</c:v>
                </c:pt>
                <c:pt idx="2158">
                  <c:v>107900000000.00287</c:v>
                </c:pt>
                <c:pt idx="2159">
                  <c:v>107950000000.00287</c:v>
                </c:pt>
                <c:pt idx="2160">
                  <c:v>108000000000.00287</c:v>
                </c:pt>
                <c:pt idx="2161">
                  <c:v>108050000000.0029</c:v>
                </c:pt>
                <c:pt idx="2162">
                  <c:v>108100000000.0029</c:v>
                </c:pt>
                <c:pt idx="2163">
                  <c:v>108150000000.00291</c:v>
                </c:pt>
                <c:pt idx="2164">
                  <c:v>108200000000.00291</c:v>
                </c:pt>
                <c:pt idx="2165">
                  <c:v>108250000000.00293</c:v>
                </c:pt>
                <c:pt idx="2166">
                  <c:v>108300000000.00293</c:v>
                </c:pt>
                <c:pt idx="2167">
                  <c:v>108350000000.00294</c:v>
                </c:pt>
                <c:pt idx="2168">
                  <c:v>108400000000.00294</c:v>
                </c:pt>
                <c:pt idx="2169">
                  <c:v>108450000000.00296</c:v>
                </c:pt>
                <c:pt idx="2170">
                  <c:v>108500000000.00296</c:v>
                </c:pt>
                <c:pt idx="2171">
                  <c:v>108550000000.00298</c:v>
                </c:pt>
                <c:pt idx="2172">
                  <c:v>108600000000.00298</c:v>
                </c:pt>
                <c:pt idx="2173">
                  <c:v>108650000000.00299</c:v>
                </c:pt>
                <c:pt idx="2174">
                  <c:v>108700000000.00299</c:v>
                </c:pt>
                <c:pt idx="2175">
                  <c:v>108750000000.00302</c:v>
                </c:pt>
                <c:pt idx="2176">
                  <c:v>108800000000.00302</c:v>
                </c:pt>
                <c:pt idx="2177">
                  <c:v>108850000000.00302</c:v>
                </c:pt>
                <c:pt idx="2178">
                  <c:v>108900000000.00302</c:v>
                </c:pt>
                <c:pt idx="2179">
                  <c:v>108950000000.00305</c:v>
                </c:pt>
                <c:pt idx="2180">
                  <c:v>109000000000.00305</c:v>
                </c:pt>
                <c:pt idx="2181">
                  <c:v>109050000000.00305</c:v>
                </c:pt>
                <c:pt idx="2182">
                  <c:v>109100000000.00305</c:v>
                </c:pt>
                <c:pt idx="2183">
                  <c:v>109150000000.00308</c:v>
                </c:pt>
                <c:pt idx="2184">
                  <c:v>109200000000.00308</c:v>
                </c:pt>
                <c:pt idx="2185">
                  <c:v>109250000000.00308</c:v>
                </c:pt>
                <c:pt idx="2186">
                  <c:v>109300000000.00308</c:v>
                </c:pt>
                <c:pt idx="2187">
                  <c:v>109350000000.00316</c:v>
                </c:pt>
                <c:pt idx="2188">
                  <c:v>109400000000.00316</c:v>
                </c:pt>
                <c:pt idx="2189">
                  <c:v>109450000000.00317</c:v>
                </c:pt>
                <c:pt idx="2190">
                  <c:v>109500000000.00317</c:v>
                </c:pt>
                <c:pt idx="2191">
                  <c:v>109550000000.00319</c:v>
                </c:pt>
                <c:pt idx="2192">
                  <c:v>109600000000.00319</c:v>
                </c:pt>
                <c:pt idx="2193">
                  <c:v>109650000000.0032</c:v>
                </c:pt>
                <c:pt idx="2194">
                  <c:v>109700000000.0032</c:v>
                </c:pt>
                <c:pt idx="2195">
                  <c:v>109750000000.0032</c:v>
                </c:pt>
                <c:pt idx="2196">
                  <c:v>109800000000.0032</c:v>
                </c:pt>
                <c:pt idx="2197">
                  <c:v>109850000000.0032</c:v>
                </c:pt>
                <c:pt idx="2198">
                  <c:v>109900000000.0032</c:v>
                </c:pt>
                <c:pt idx="2199">
                  <c:v>109950000000.0032</c:v>
                </c:pt>
                <c:pt idx="2200">
                  <c:v>110000000000.0032</c:v>
                </c:pt>
                <c:pt idx="2201">
                  <c:v>110050000000.0032</c:v>
                </c:pt>
                <c:pt idx="2202">
                  <c:v>110100000000.00322</c:v>
                </c:pt>
                <c:pt idx="2203">
                  <c:v>110150000000.00322</c:v>
                </c:pt>
                <c:pt idx="2204">
                  <c:v>110200000000.00323</c:v>
                </c:pt>
                <c:pt idx="2205">
                  <c:v>110250000000.00323</c:v>
                </c:pt>
                <c:pt idx="2206">
                  <c:v>110300000000.00325</c:v>
                </c:pt>
                <c:pt idx="2207">
                  <c:v>110350000000.00325</c:v>
                </c:pt>
                <c:pt idx="2208">
                  <c:v>110400000000.00328</c:v>
                </c:pt>
                <c:pt idx="2209">
                  <c:v>110450000000.00328</c:v>
                </c:pt>
                <c:pt idx="2210">
                  <c:v>110500000000.00328</c:v>
                </c:pt>
                <c:pt idx="2211">
                  <c:v>110550000000.00328</c:v>
                </c:pt>
                <c:pt idx="2212">
                  <c:v>110600000000.00336</c:v>
                </c:pt>
                <c:pt idx="2213">
                  <c:v>110650000000.00336</c:v>
                </c:pt>
                <c:pt idx="2214">
                  <c:v>110700000000.00337</c:v>
                </c:pt>
                <c:pt idx="2215">
                  <c:v>110750000000.00337</c:v>
                </c:pt>
                <c:pt idx="2216">
                  <c:v>110800000000.00339</c:v>
                </c:pt>
                <c:pt idx="2217">
                  <c:v>110850000000.00339</c:v>
                </c:pt>
                <c:pt idx="2218">
                  <c:v>110900000000.0034</c:v>
                </c:pt>
                <c:pt idx="2219">
                  <c:v>110950000000.0034</c:v>
                </c:pt>
                <c:pt idx="2220">
                  <c:v>111000000000.0034</c:v>
                </c:pt>
                <c:pt idx="2221">
                  <c:v>111050000000.0034</c:v>
                </c:pt>
                <c:pt idx="2222">
                  <c:v>111100000000.0034</c:v>
                </c:pt>
                <c:pt idx="2223">
                  <c:v>111150000000.0034</c:v>
                </c:pt>
                <c:pt idx="2224">
                  <c:v>111200000000.0034</c:v>
                </c:pt>
                <c:pt idx="2225">
                  <c:v>111250000000.0034</c:v>
                </c:pt>
                <c:pt idx="2226">
                  <c:v>111300000000.0034</c:v>
                </c:pt>
                <c:pt idx="2227">
                  <c:v>111350000000.0034</c:v>
                </c:pt>
                <c:pt idx="2228">
                  <c:v>111400000000.00342</c:v>
                </c:pt>
                <c:pt idx="2229">
                  <c:v>111450000000.00342</c:v>
                </c:pt>
                <c:pt idx="2230">
                  <c:v>111500000000.00343</c:v>
                </c:pt>
                <c:pt idx="2231">
                  <c:v>111550000000.00343</c:v>
                </c:pt>
                <c:pt idx="2232">
                  <c:v>111600000000.00345</c:v>
                </c:pt>
                <c:pt idx="2233">
                  <c:v>111650000000.00345</c:v>
                </c:pt>
                <c:pt idx="2234">
                  <c:v>111700000000.00346</c:v>
                </c:pt>
                <c:pt idx="2235">
                  <c:v>111750000000.00346</c:v>
                </c:pt>
                <c:pt idx="2236">
                  <c:v>111800000000.00348</c:v>
                </c:pt>
                <c:pt idx="2237">
                  <c:v>111850000000.00348</c:v>
                </c:pt>
                <c:pt idx="2238">
                  <c:v>111900000000.00349</c:v>
                </c:pt>
                <c:pt idx="2239">
                  <c:v>111950000000.00352</c:v>
                </c:pt>
                <c:pt idx="2240">
                  <c:v>112000000000.00352</c:v>
                </c:pt>
                <c:pt idx="2241">
                  <c:v>112050000000.00352</c:v>
                </c:pt>
                <c:pt idx="2242">
                  <c:v>112100000000.00352</c:v>
                </c:pt>
                <c:pt idx="2243">
                  <c:v>112150000000.0036</c:v>
                </c:pt>
                <c:pt idx="2244">
                  <c:v>112200000000.0036</c:v>
                </c:pt>
                <c:pt idx="2245">
                  <c:v>112250000000.0036</c:v>
                </c:pt>
                <c:pt idx="2246">
                  <c:v>112300000000.0036</c:v>
                </c:pt>
                <c:pt idx="2247">
                  <c:v>112350000000.0036</c:v>
                </c:pt>
                <c:pt idx="2248">
                  <c:v>112400000000.0036</c:v>
                </c:pt>
                <c:pt idx="2249">
                  <c:v>112450000000.0036</c:v>
                </c:pt>
                <c:pt idx="2250">
                  <c:v>112500000000.0036</c:v>
                </c:pt>
                <c:pt idx="2251">
                  <c:v>112550000000.0036</c:v>
                </c:pt>
                <c:pt idx="2252">
                  <c:v>112600000000.0036</c:v>
                </c:pt>
                <c:pt idx="2253">
                  <c:v>112650000000.00362</c:v>
                </c:pt>
                <c:pt idx="2254">
                  <c:v>112700000000.00362</c:v>
                </c:pt>
                <c:pt idx="2255">
                  <c:v>112750000000.00363</c:v>
                </c:pt>
                <c:pt idx="2256">
                  <c:v>112800000000.00363</c:v>
                </c:pt>
                <c:pt idx="2257">
                  <c:v>112850000000.00365</c:v>
                </c:pt>
                <c:pt idx="2258">
                  <c:v>112900000000.00365</c:v>
                </c:pt>
                <c:pt idx="2259">
                  <c:v>112950000000.00366</c:v>
                </c:pt>
                <c:pt idx="2260">
                  <c:v>113000000000.00366</c:v>
                </c:pt>
                <c:pt idx="2261">
                  <c:v>113050000000.00368</c:v>
                </c:pt>
                <c:pt idx="2262">
                  <c:v>113100000000.00368</c:v>
                </c:pt>
                <c:pt idx="2263">
                  <c:v>113150000000.00369</c:v>
                </c:pt>
                <c:pt idx="2264">
                  <c:v>113200000000.00369</c:v>
                </c:pt>
                <c:pt idx="2265">
                  <c:v>113250000000.00372</c:v>
                </c:pt>
                <c:pt idx="2266">
                  <c:v>113300000000.00372</c:v>
                </c:pt>
                <c:pt idx="2267">
                  <c:v>113350000000.00372</c:v>
                </c:pt>
                <c:pt idx="2268">
                  <c:v>113400000000.00372</c:v>
                </c:pt>
                <c:pt idx="2269">
                  <c:v>113450000000.00375</c:v>
                </c:pt>
                <c:pt idx="2270">
                  <c:v>113500000000.00375</c:v>
                </c:pt>
                <c:pt idx="2271">
                  <c:v>113550000000.00375</c:v>
                </c:pt>
                <c:pt idx="2272">
                  <c:v>113600000000.00375</c:v>
                </c:pt>
                <c:pt idx="2273">
                  <c:v>113650000000.00378</c:v>
                </c:pt>
                <c:pt idx="2274">
                  <c:v>113700000000.00378</c:v>
                </c:pt>
                <c:pt idx="2275">
                  <c:v>113750000000.00378</c:v>
                </c:pt>
                <c:pt idx="2276">
                  <c:v>113800000000.00378</c:v>
                </c:pt>
                <c:pt idx="2277">
                  <c:v>113850000000.0038</c:v>
                </c:pt>
                <c:pt idx="2278">
                  <c:v>113900000000.00381</c:v>
                </c:pt>
                <c:pt idx="2279">
                  <c:v>113950000000.00381</c:v>
                </c:pt>
                <c:pt idx="2280">
                  <c:v>114000000000.00383</c:v>
                </c:pt>
                <c:pt idx="2281">
                  <c:v>114050000000.00383</c:v>
                </c:pt>
                <c:pt idx="2282">
                  <c:v>114100000000.00385</c:v>
                </c:pt>
                <c:pt idx="2283">
                  <c:v>114150000000.00385</c:v>
                </c:pt>
                <c:pt idx="2284">
                  <c:v>114200000000.00386</c:v>
                </c:pt>
                <c:pt idx="2285">
                  <c:v>114250000000.00386</c:v>
                </c:pt>
                <c:pt idx="2286">
                  <c:v>114300000000.00388</c:v>
                </c:pt>
                <c:pt idx="2287">
                  <c:v>114350000000.00388</c:v>
                </c:pt>
                <c:pt idx="2288">
                  <c:v>114400000000.00389</c:v>
                </c:pt>
                <c:pt idx="2289">
                  <c:v>114450000000.00389</c:v>
                </c:pt>
                <c:pt idx="2290">
                  <c:v>114500000000.00392</c:v>
                </c:pt>
                <c:pt idx="2291">
                  <c:v>114550000000.00392</c:v>
                </c:pt>
                <c:pt idx="2292">
                  <c:v>114600000000.00392</c:v>
                </c:pt>
                <c:pt idx="2293">
                  <c:v>114650000000.00392</c:v>
                </c:pt>
                <c:pt idx="2294">
                  <c:v>114700000000.00395</c:v>
                </c:pt>
                <c:pt idx="2295">
                  <c:v>114750000000.00395</c:v>
                </c:pt>
                <c:pt idx="2296">
                  <c:v>114800000000.00395</c:v>
                </c:pt>
                <c:pt idx="2297">
                  <c:v>114850000000.00395</c:v>
                </c:pt>
                <c:pt idx="2298">
                  <c:v>114900000000.00398</c:v>
                </c:pt>
                <c:pt idx="2299">
                  <c:v>114950000000.00398</c:v>
                </c:pt>
                <c:pt idx="2300">
                  <c:v>115000000000.00398</c:v>
                </c:pt>
                <c:pt idx="2301">
                  <c:v>115050000000.00398</c:v>
                </c:pt>
                <c:pt idx="2302">
                  <c:v>115100000000.004</c:v>
                </c:pt>
                <c:pt idx="2303">
                  <c:v>115150000000.004</c:v>
                </c:pt>
                <c:pt idx="2304">
                  <c:v>115200000000.00401</c:v>
                </c:pt>
                <c:pt idx="2305">
                  <c:v>115250000000.00401</c:v>
                </c:pt>
                <c:pt idx="2306">
                  <c:v>115300000000.00403</c:v>
                </c:pt>
                <c:pt idx="2307">
                  <c:v>115350000000.00403</c:v>
                </c:pt>
                <c:pt idx="2308">
                  <c:v>115400000000.00404</c:v>
                </c:pt>
                <c:pt idx="2309">
                  <c:v>115450000000.00404</c:v>
                </c:pt>
                <c:pt idx="2310">
                  <c:v>115500000000.00406</c:v>
                </c:pt>
                <c:pt idx="2311">
                  <c:v>115550000000.00406</c:v>
                </c:pt>
                <c:pt idx="2312">
                  <c:v>115600000000.00407</c:v>
                </c:pt>
                <c:pt idx="2313">
                  <c:v>115650000000.00407</c:v>
                </c:pt>
                <c:pt idx="2314">
                  <c:v>115700000000.00409</c:v>
                </c:pt>
                <c:pt idx="2315">
                  <c:v>115750000000.00409</c:v>
                </c:pt>
                <c:pt idx="2316">
                  <c:v>115800000000.0041</c:v>
                </c:pt>
                <c:pt idx="2317">
                  <c:v>115850000000.0041</c:v>
                </c:pt>
                <c:pt idx="2318">
                  <c:v>115900000000.00412</c:v>
                </c:pt>
                <c:pt idx="2319">
                  <c:v>115950000000.00415</c:v>
                </c:pt>
                <c:pt idx="2320">
                  <c:v>116000000000.00415</c:v>
                </c:pt>
                <c:pt idx="2321">
                  <c:v>116050000000.00415</c:v>
                </c:pt>
                <c:pt idx="2322">
                  <c:v>116100000000.00415</c:v>
                </c:pt>
                <c:pt idx="2323">
                  <c:v>116150000000.00418</c:v>
                </c:pt>
                <c:pt idx="2324">
                  <c:v>116200000000.00418</c:v>
                </c:pt>
                <c:pt idx="2325">
                  <c:v>116250000000.00418</c:v>
                </c:pt>
                <c:pt idx="2326">
                  <c:v>116300000000.00418</c:v>
                </c:pt>
                <c:pt idx="2327">
                  <c:v>116350000000.0042</c:v>
                </c:pt>
                <c:pt idx="2328">
                  <c:v>116400000000.0042</c:v>
                </c:pt>
                <c:pt idx="2329">
                  <c:v>116450000000.00421</c:v>
                </c:pt>
                <c:pt idx="2330">
                  <c:v>116500000000.00421</c:v>
                </c:pt>
                <c:pt idx="2331">
                  <c:v>116550000000.00423</c:v>
                </c:pt>
                <c:pt idx="2332">
                  <c:v>116600000000.00423</c:v>
                </c:pt>
                <c:pt idx="2333">
                  <c:v>116650000000.00424</c:v>
                </c:pt>
                <c:pt idx="2334">
                  <c:v>116700000000.00424</c:v>
                </c:pt>
                <c:pt idx="2335">
                  <c:v>116750000000.00426</c:v>
                </c:pt>
                <c:pt idx="2336">
                  <c:v>116800000000.00426</c:v>
                </c:pt>
                <c:pt idx="2337">
                  <c:v>116850000000.00427</c:v>
                </c:pt>
                <c:pt idx="2338">
                  <c:v>116900000000.00427</c:v>
                </c:pt>
                <c:pt idx="2339">
                  <c:v>116950000000.00429</c:v>
                </c:pt>
                <c:pt idx="2340">
                  <c:v>117000000000.00429</c:v>
                </c:pt>
                <c:pt idx="2341">
                  <c:v>117050000000.0043</c:v>
                </c:pt>
                <c:pt idx="2342">
                  <c:v>117100000000.0043</c:v>
                </c:pt>
                <c:pt idx="2343">
                  <c:v>117150000000.00432</c:v>
                </c:pt>
                <c:pt idx="2344">
                  <c:v>117200000000.00432</c:v>
                </c:pt>
                <c:pt idx="2345">
                  <c:v>117250000000.00433</c:v>
                </c:pt>
                <c:pt idx="2346">
                  <c:v>117300000000.00433</c:v>
                </c:pt>
                <c:pt idx="2347">
                  <c:v>117350000000.00435</c:v>
                </c:pt>
                <c:pt idx="2348">
                  <c:v>117400000000.00435</c:v>
                </c:pt>
                <c:pt idx="2349">
                  <c:v>117450000000.00436</c:v>
                </c:pt>
                <c:pt idx="2350">
                  <c:v>117500000000.00436</c:v>
                </c:pt>
                <c:pt idx="2351">
                  <c:v>117550000000.00438</c:v>
                </c:pt>
                <c:pt idx="2352">
                  <c:v>117600000000.00438</c:v>
                </c:pt>
                <c:pt idx="2353">
                  <c:v>117650000000.00439</c:v>
                </c:pt>
                <c:pt idx="2354">
                  <c:v>117700000000.00439</c:v>
                </c:pt>
                <c:pt idx="2355">
                  <c:v>117750000000.00441</c:v>
                </c:pt>
                <c:pt idx="2356">
                  <c:v>117800000000.00441</c:v>
                </c:pt>
                <c:pt idx="2357">
                  <c:v>117850000000.00443</c:v>
                </c:pt>
                <c:pt idx="2358">
                  <c:v>117900000000.00443</c:v>
                </c:pt>
                <c:pt idx="2359">
                  <c:v>117950000000.00444</c:v>
                </c:pt>
                <c:pt idx="2360">
                  <c:v>118000000000.00446</c:v>
                </c:pt>
                <c:pt idx="2361">
                  <c:v>118050000000.00446</c:v>
                </c:pt>
                <c:pt idx="2362">
                  <c:v>118100000000.00447</c:v>
                </c:pt>
                <c:pt idx="2363">
                  <c:v>118150000000.00447</c:v>
                </c:pt>
                <c:pt idx="2364">
                  <c:v>118200000000.00449</c:v>
                </c:pt>
                <c:pt idx="2365">
                  <c:v>118250000000.00449</c:v>
                </c:pt>
                <c:pt idx="2366">
                  <c:v>118300000000.0045</c:v>
                </c:pt>
                <c:pt idx="2367">
                  <c:v>118350000000.0045</c:v>
                </c:pt>
                <c:pt idx="2368">
                  <c:v>118400000000.00452</c:v>
                </c:pt>
                <c:pt idx="2369">
                  <c:v>118450000000.00452</c:v>
                </c:pt>
                <c:pt idx="2370">
                  <c:v>118500000000.00453</c:v>
                </c:pt>
                <c:pt idx="2371">
                  <c:v>118550000000.00453</c:v>
                </c:pt>
                <c:pt idx="2372">
                  <c:v>118600000000.00455</c:v>
                </c:pt>
                <c:pt idx="2373">
                  <c:v>118650000000.00455</c:v>
                </c:pt>
                <c:pt idx="2374">
                  <c:v>118700000000.00456</c:v>
                </c:pt>
                <c:pt idx="2375">
                  <c:v>118750000000.00456</c:v>
                </c:pt>
                <c:pt idx="2376">
                  <c:v>118800000000.00458</c:v>
                </c:pt>
                <c:pt idx="2377">
                  <c:v>118850000000.00458</c:v>
                </c:pt>
                <c:pt idx="2378">
                  <c:v>118900000000.00459</c:v>
                </c:pt>
                <c:pt idx="2379">
                  <c:v>118950000000.00459</c:v>
                </c:pt>
                <c:pt idx="2380">
                  <c:v>119000000000.00461</c:v>
                </c:pt>
                <c:pt idx="2381">
                  <c:v>119050000000.00461</c:v>
                </c:pt>
                <c:pt idx="2382">
                  <c:v>119100000000.00461</c:v>
                </c:pt>
                <c:pt idx="2383">
                  <c:v>119150000000.00461</c:v>
                </c:pt>
                <c:pt idx="2384">
                  <c:v>119200000000.00464</c:v>
                </c:pt>
                <c:pt idx="2385">
                  <c:v>119250000000.00464</c:v>
                </c:pt>
                <c:pt idx="2386">
                  <c:v>119300000000.00464</c:v>
                </c:pt>
                <c:pt idx="2387">
                  <c:v>119350000000.00464</c:v>
                </c:pt>
                <c:pt idx="2388">
                  <c:v>119400000000.00467</c:v>
                </c:pt>
                <c:pt idx="2389">
                  <c:v>119450000000.00467</c:v>
                </c:pt>
                <c:pt idx="2390">
                  <c:v>119500000000.00467</c:v>
                </c:pt>
                <c:pt idx="2391">
                  <c:v>119550000000.00467</c:v>
                </c:pt>
                <c:pt idx="2392">
                  <c:v>119600000000.0047</c:v>
                </c:pt>
                <c:pt idx="2393">
                  <c:v>119650000000.0047</c:v>
                </c:pt>
                <c:pt idx="2394">
                  <c:v>119700000000.00471</c:v>
                </c:pt>
                <c:pt idx="2395">
                  <c:v>119750000000.00471</c:v>
                </c:pt>
                <c:pt idx="2396">
                  <c:v>119800000000.00473</c:v>
                </c:pt>
                <c:pt idx="2397">
                  <c:v>119850000000.00473</c:v>
                </c:pt>
                <c:pt idx="2398">
                  <c:v>119900000000.00475</c:v>
                </c:pt>
                <c:pt idx="2399">
                  <c:v>119950000000.00475</c:v>
                </c:pt>
                <c:pt idx="2400">
                  <c:v>120000000000.00476</c:v>
                </c:pt>
                <c:pt idx="2401">
                  <c:v>120050000000.00478</c:v>
                </c:pt>
                <c:pt idx="2402">
                  <c:v>120100000000.00478</c:v>
                </c:pt>
                <c:pt idx="2403">
                  <c:v>120150000000.00479</c:v>
                </c:pt>
                <c:pt idx="2404">
                  <c:v>120200000000.00479</c:v>
                </c:pt>
                <c:pt idx="2405">
                  <c:v>120250000000.00481</c:v>
                </c:pt>
                <c:pt idx="2406">
                  <c:v>120300000000.00481</c:v>
                </c:pt>
                <c:pt idx="2407">
                  <c:v>120350000000.00481</c:v>
                </c:pt>
                <c:pt idx="2408">
                  <c:v>120400000000.00481</c:v>
                </c:pt>
                <c:pt idx="2409">
                  <c:v>120450000000.00484</c:v>
                </c:pt>
                <c:pt idx="2410">
                  <c:v>120500000000.00484</c:v>
                </c:pt>
                <c:pt idx="2411">
                  <c:v>120550000000.00484</c:v>
                </c:pt>
                <c:pt idx="2412">
                  <c:v>120600000000.00484</c:v>
                </c:pt>
                <c:pt idx="2413">
                  <c:v>120650000000.00487</c:v>
                </c:pt>
                <c:pt idx="2414">
                  <c:v>120700000000.00487</c:v>
                </c:pt>
                <c:pt idx="2415">
                  <c:v>120750000000.00487</c:v>
                </c:pt>
                <c:pt idx="2416">
                  <c:v>120800000000.00487</c:v>
                </c:pt>
                <c:pt idx="2417">
                  <c:v>120850000000.0049</c:v>
                </c:pt>
                <c:pt idx="2418">
                  <c:v>120900000000.0049</c:v>
                </c:pt>
                <c:pt idx="2419">
                  <c:v>120950000000.00491</c:v>
                </c:pt>
                <c:pt idx="2420">
                  <c:v>121000000000.00491</c:v>
                </c:pt>
                <c:pt idx="2421">
                  <c:v>121050000000.00493</c:v>
                </c:pt>
                <c:pt idx="2422">
                  <c:v>121100000000.00493</c:v>
                </c:pt>
                <c:pt idx="2423">
                  <c:v>121150000000.00494</c:v>
                </c:pt>
                <c:pt idx="2424">
                  <c:v>121200000000.00494</c:v>
                </c:pt>
                <c:pt idx="2425">
                  <c:v>121250000000.00496</c:v>
                </c:pt>
                <c:pt idx="2426">
                  <c:v>121300000000.00496</c:v>
                </c:pt>
                <c:pt idx="2427">
                  <c:v>121350000000.00497</c:v>
                </c:pt>
                <c:pt idx="2428">
                  <c:v>121400000000.00497</c:v>
                </c:pt>
                <c:pt idx="2429">
                  <c:v>121450000000.00499</c:v>
                </c:pt>
                <c:pt idx="2430">
                  <c:v>121500000000.00499</c:v>
                </c:pt>
                <c:pt idx="2431">
                  <c:v>121550000000.005</c:v>
                </c:pt>
                <c:pt idx="2432">
                  <c:v>121600000000.005</c:v>
                </c:pt>
                <c:pt idx="2433">
                  <c:v>121650000000.00502</c:v>
                </c:pt>
                <c:pt idx="2434">
                  <c:v>121700000000.00502</c:v>
                </c:pt>
                <c:pt idx="2435">
                  <c:v>121750000000.00505</c:v>
                </c:pt>
                <c:pt idx="2436">
                  <c:v>121800000000.00505</c:v>
                </c:pt>
                <c:pt idx="2437">
                  <c:v>121850000000.00505</c:v>
                </c:pt>
                <c:pt idx="2438">
                  <c:v>121900000000.00505</c:v>
                </c:pt>
                <c:pt idx="2439">
                  <c:v>121950000000.00508</c:v>
                </c:pt>
                <c:pt idx="2440">
                  <c:v>122000000000.00508</c:v>
                </c:pt>
                <c:pt idx="2441">
                  <c:v>122050000000.00508</c:v>
                </c:pt>
                <c:pt idx="2442">
                  <c:v>122100000000.00516</c:v>
                </c:pt>
                <c:pt idx="2443">
                  <c:v>122150000000.00516</c:v>
                </c:pt>
                <c:pt idx="2444">
                  <c:v>122200000000.00517</c:v>
                </c:pt>
                <c:pt idx="2445">
                  <c:v>122250000000.00517</c:v>
                </c:pt>
                <c:pt idx="2446">
                  <c:v>122300000000.00519</c:v>
                </c:pt>
                <c:pt idx="2447">
                  <c:v>122350000000.00519</c:v>
                </c:pt>
                <c:pt idx="2448">
                  <c:v>122400000000.0052</c:v>
                </c:pt>
                <c:pt idx="2449">
                  <c:v>122450000000.0052</c:v>
                </c:pt>
                <c:pt idx="2450">
                  <c:v>122500000000.0052</c:v>
                </c:pt>
                <c:pt idx="2451">
                  <c:v>122550000000.0052</c:v>
                </c:pt>
                <c:pt idx="2452">
                  <c:v>122600000000.0052</c:v>
                </c:pt>
                <c:pt idx="2453">
                  <c:v>122650000000.0052</c:v>
                </c:pt>
                <c:pt idx="2454">
                  <c:v>122700000000.0052</c:v>
                </c:pt>
                <c:pt idx="2455">
                  <c:v>122750000000.0052</c:v>
                </c:pt>
                <c:pt idx="2456">
                  <c:v>122800000000.0052</c:v>
                </c:pt>
                <c:pt idx="2457">
                  <c:v>122850000000.0052</c:v>
                </c:pt>
                <c:pt idx="2458">
                  <c:v>122900000000.00522</c:v>
                </c:pt>
                <c:pt idx="2459">
                  <c:v>122950000000.00522</c:v>
                </c:pt>
                <c:pt idx="2460">
                  <c:v>123000000000.00523</c:v>
                </c:pt>
                <c:pt idx="2461">
                  <c:v>123050000000.00523</c:v>
                </c:pt>
                <c:pt idx="2462">
                  <c:v>123100000000.00525</c:v>
                </c:pt>
                <c:pt idx="2463">
                  <c:v>123150000000.00525</c:v>
                </c:pt>
                <c:pt idx="2464">
                  <c:v>123200000000.00526</c:v>
                </c:pt>
                <c:pt idx="2465">
                  <c:v>123250000000.00526</c:v>
                </c:pt>
                <c:pt idx="2466">
                  <c:v>123300000000.00528</c:v>
                </c:pt>
                <c:pt idx="2467">
                  <c:v>123350000000.00528</c:v>
                </c:pt>
                <c:pt idx="2468">
                  <c:v>123400000000.00529</c:v>
                </c:pt>
                <c:pt idx="2469">
                  <c:v>123450000000.00529</c:v>
                </c:pt>
                <c:pt idx="2470">
                  <c:v>123500000000.00537</c:v>
                </c:pt>
                <c:pt idx="2471">
                  <c:v>123550000000.00537</c:v>
                </c:pt>
                <c:pt idx="2472">
                  <c:v>123600000000.00539</c:v>
                </c:pt>
                <c:pt idx="2473">
                  <c:v>123650000000.00539</c:v>
                </c:pt>
                <c:pt idx="2474">
                  <c:v>123700000000.0054</c:v>
                </c:pt>
                <c:pt idx="2475">
                  <c:v>123750000000.0054</c:v>
                </c:pt>
                <c:pt idx="2476">
                  <c:v>123800000000.0054</c:v>
                </c:pt>
                <c:pt idx="2477">
                  <c:v>123850000000.0054</c:v>
                </c:pt>
                <c:pt idx="2478">
                  <c:v>123900000000.0054</c:v>
                </c:pt>
                <c:pt idx="2479">
                  <c:v>123950000000.0054</c:v>
                </c:pt>
                <c:pt idx="2480">
                  <c:v>124000000000.0054</c:v>
                </c:pt>
                <c:pt idx="2481">
                  <c:v>124050000000.0054</c:v>
                </c:pt>
                <c:pt idx="2482">
                  <c:v>124100000000.0054</c:v>
                </c:pt>
                <c:pt idx="2483">
                  <c:v>124150000000.00542</c:v>
                </c:pt>
                <c:pt idx="2484">
                  <c:v>124200000000.00542</c:v>
                </c:pt>
                <c:pt idx="2485">
                  <c:v>124250000000.00543</c:v>
                </c:pt>
                <c:pt idx="2486">
                  <c:v>124300000000.00543</c:v>
                </c:pt>
                <c:pt idx="2487">
                  <c:v>124350000000.00545</c:v>
                </c:pt>
                <c:pt idx="2488">
                  <c:v>124400000000.00545</c:v>
                </c:pt>
                <c:pt idx="2489">
                  <c:v>124450000000.00546</c:v>
                </c:pt>
                <c:pt idx="2490">
                  <c:v>124500000000.00546</c:v>
                </c:pt>
                <c:pt idx="2491">
                  <c:v>124550000000.00548</c:v>
                </c:pt>
                <c:pt idx="2492">
                  <c:v>124600000000.00548</c:v>
                </c:pt>
                <c:pt idx="2493">
                  <c:v>124650000000.00549</c:v>
                </c:pt>
                <c:pt idx="2494">
                  <c:v>124700000000.00549</c:v>
                </c:pt>
                <c:pt idx="2495">
                  <c:v>124750000000.00552</c:v>
                </c:pt>
                <c:pt idx="2496">
                  <c:v>124800000000.00552</c:v>
                </c:pt>
                <c:pt idx="2497">
                  <c:v>124850000000.00552</c:v>
                </c:pt>
                <c:pt idx="2498">
                  <c:v>124900000000.00552</c:v>
                </c:pt>
                <c:pt idx="2499">
                  <c:v>124950000000.00555</c:v>
                </c:pt>
                <c:pt idx="2500">
                  <c:v>125000000000.00555</c:v>
                </c:pt>
                <c:pt idx="2501">
                  <c:v>125050000000.00555</c:v>
                </c:pt>
                <c:pt idx="2502">
                  <c:v>125100000000.00555</c:v>
                </c:pt>
                <c:pt idx="2503">
                  <c:v>125150000000.00558</c:v>
                </c:pt>
                <c:pt idx="2504">
                  <c:v>125200000000.00558</c:v>
                </c:pt>
                <c:pt idx="2505">
                  <c:v>125250000000.00558</c:v>
                </c:pt>
                <c:pt idx="2506">
                  <c:v>125300000000.00558</c:v>
                </c:pt>
                <c:pt idx="2507">
                  <c:v>125350000000.0056</c:v>
                </c:pt>
                <c:pt idx="2508">
                  <c:v>125400000000.0056</c:v>
                </c:pt>
                <c:pt idx="2509">
                  <c:v>125450000000.00562</c:v>
                </c:pt>
                <c:pt idx="2510">
                  <c:v>125500000000.00562</c:v>
                </c:pt>
                <c:pt idx="2511">
                  <c:v>125550000000.00563</c:v>
                </c:pt>
                <c:pt idx="2512">
                  <c:v>125600000000.00563</c:v>
                </c:pt>
                <c:pt idx="2513">
                  <c:v>125650000000.00565</c:v>
                </c:pt>
                <c:pt idx="2514">
                  <c:v>125700000000.00565</c:v>
                </c:pt>
                <c:pt idx="2515">
                  <c:v>125750000000.00566</c:v>
                </c:pt>
                <c:pt idx="2516">
                  <c:v>125800000000.00566</c:v>
                </c:pt>
                <c:pt idx="2517">
                  <c:v>125850000000.00568</c:v>
                </c:pt>
                <c:pt idx="2518">
                  <c:v>125900000000.00568</c:v>
                </c:pt>
                <c:pt idx="2519">
                  <c:v>125950000000.00569</c:v>
                </c:pt>
                <c:pt idx="2520">
                  <c:v>126000000000.00569</c:v>
                </c:pt>
                <c:pt idx="2521">
                  <c:v>126050000000.00572</c:v>
                </c:pt>
                <c:pt idx="2522">
                  <c:v>126100000000.00572</c:v>
                </c:pt>
                <c:pt idx="2523">
                  <c:v>126150000000.00572</c:v>
                </c:pt>
                <c:pt idx="2524">
                  <c:v>126200000000.00575</c:v>
                </c:pt>
                <c:pt idx="2525">
                  <c:v>126250000000.00575</c:v>
                </c:pt>
                <c:pt idx="2526">
                  <c:v>126300000000.00575</c:v>
                </c:pt>
                <c:pt idx="2527">
                  <c:v>126350000000.00575</c:v>
                </c:pt>
                <c:pt idx="2528">
                  <c:v>126400000000.00578</c:v>
                </c:pt>
                <c:pt idx="2529">
                  <c:v>126450000000.00578</c:v>
                </c:pt>
                <c:pt idx="2530">
                  <c:v>126500000000.00578</c:v>
                </c:pt>
                <c:pt idx="2531">
                  <c:v>126550000000.00578</c:v>
                </c:pt>
                <c:pt idx="2532">
                  <c:v>126600000000.0058</c:v>
                </c:pt>
                <c:pt idx="2533">
                  <c:v>126650000000.0058</c:v>
                </c:pt>
                <c:pt idx="2534">
                  <c:v>126700000000.00581</c:v>
                </c:pt>
                <c:pt idx="2535">
                  <c:v>126750000000.00581</c:v>
                </c:pt>
                <c:pt idx="2536">
                  <c:v>126800000000.00583</c:v>
                </c:pt>
                <c:pt idx="2537">
                  <c:v>126850000000.00583</c:v>
                </c:pt>
                <c:pt idx="2538">
                  <c:v>126900000000.00584</c:v>
                </c:pt>
                <c:pt idx="2539">
                  <c:v>126950000000.00584</c:v>
                </c:pt>
                <c:pt idx="2540">
                  <c:v>127000000000.00586</c:v>
                </c:pt>
                <c:pt idx="2541">
                  <c:v>127050000000.00586</c:v>
                </c:pt>
                <c:pt idx="2542">
                  <c:v>127100000000.00587</c:v>
                </c:pt>
                <c:pt idx="2543">
                  <c:v>127150000000.00587</c:v>
                </c:pt>
                <c:pt idx="2544">
                  <c:v>127200000000.00589</c:v>
                </c:pt>
                <c:pt idx="2545">
                  <c:v>127250000000.00589</c:v>
                </c:pt>
                <c:pt idx="2546">
                  <c:v>127300000000.00592</c:v>
                </c:pt>
                <c:pt idx="2547">
                  <c:v>127350000000.00592</c:v>
                </c:pt>
                <c:pt idx="2548">
                  <c:v>127400000000.00592</c:v>
                </c:pt>
                <c:pt idx="2549">
                  <c:v>127450000000.00592</c:v>
                </c:pt>
                <c:pt idx="2550">
                  <c:v>127500000000.00595</c:v>
                </c:pt>
                <c:pt idx="2551">
                  <c:v>127550000000.00595</c:v>
                </c:pt>
                <c:pt idx="2552">
                  <c:v>127600000000.00595</c:v>
                </c:pt>
                <c:pt idx="2553">
                  <c:v>127650000000.00595</c:v>
                </c:pt>
                <c:pt idx="2554">
                  <c:v>127700000000.00598</c:v>
                </c:pt>
                <c:pt idx="2555">
                  <c:v>127750000000.00598</c:v>
                </c:pt>
                <c:pt idx="2556">
                  <c:v>127800000000.00598</c:v>
                </c:pt>
                <c:pt idx="2557">
                  <c:v>127850000000.00598</c:v>
                </c:pt>
                <c:pt idx="2558">
                  <c:v>127900000000.006</c:v>
                </c:pt>
                <c:pt idx="2559">
                  <c:v>127950000000.006</c:v>
                </c:pt>
                <c:pt idx="2560">
                  <c:v>128000000000.00601</c:v>
                </c:pt>
                <c:pt idx="2561">
                  <c:v>128050000000.00601</c:v>
                </c:pt>
                <c:pt idx="2562">
                  <c:v>128100000000.00603</c:v>
                </c:pt>
                <c:pt idx="2563">
                  <c:v>128150000000.00603</c:v>
                </c:pt>
                <c:pt idx="2564">
                  <c:v>128200000000.00604</c:v>
                </c:pt>
                <c:pt idx="2565">
                  <c:v>128250000000.00606</c:v>
                </c:pt>
                <c:pt idx="2566">
                  <c:v>128300000000.00606</c:v>
                </c:pt>
                <c:pt idx="2567">
                  <c:v>128350000000.00607</c:v>
                </c:pt>
                <c:pt idx="2568">
                  <c:v>128400000000.00607</c:v>
                </c:pt>
                <c:pt idx="2569">
                  <c:v>128450000000.00609</c:v>
                </c:pt>
                <c:pt idx="2570">
                  <c:v>128500000000.00609</c:v>
                </c:pt>
                <c:pt idx="2571">
                  <c:v>128550000000.0061</c:v>
                </c:pt>
                <c:pt idx="2572">
                  <c:v>128600000000.0061</c:v>
                </c:pt>
                <c:pt idx="2573">
                  <c:v>128650000000.00612</c:v>
                </c:pt>
                <c:pt idx="2574">
                  <c:v>128700000000.00612</c:v>
                </c:pt>
                <c:pt idx="2575">
                  <c:v>128750000000.00613</c:v>
                </c:pt>
                <c:pt idx="2576">
                  <c:v>128800000000.00613</c:v>
                </c:pt>
                <c:pt idx="2577">
                  <c:v>128850000000.00615</c:v>
                </c:pt>
                <c:pt idx="2578">
                  <c:v>128900000000.00615</c:v>
                </c:pt>
                <c:pt idx="2579">
                  <c:v>128950000000.00616</c:v>
                </c:pt>
                <c:pt idx="2580">
                  <c:v>129000000000.00616</c:v>
                </c:pt>
                <c:pt idx="2581">
                  <c:v>129050000000.00618</c:v>
                </c:pt>
                <c:pt idx="2582">
                  <c:v>129100000000.00618</c:v>
                </c:pt>
                <c:pt idx="2583">
                  <c:v>129150000000.0062</c:v>
                </c:pt>
                <c:pt idx="2584">
                  <c:v>129200000000.0062</c:v>
                </c:pt>
                <c:pt idx="2585">
                  <c:v>129250000000.00621</c:v>
                </c:pt>
                <c:pt idx="2586">
                  <c:v>129300000000.00621</c:v>
                </c:pt>
                <c:pt idx="2587">
                  <c:v>129350000000.00623</c:v>
                </c:pt>
                <c:pt idx="2588">
                  <c:v>129400000000.00623</c:v>
                </c:pt>
                <c:pt idx="2589">
                  <c:v>129450000000.00624</c:v>
                </c:pt>
                <c:pt idx="2590">
                  <c:v>129500000000.00624</c:v>
                </c:pt>
                <c:pt idx="2591">
                  <c:v>129550000000.00626</c:v>
                </c:pt>
                <c:pt idx="2592">
                  <c:v>129600000000.00626</c:v>
                </c:pt>
                <c:pt idx="2593">
                  <c:v>129650000000.00627</c:v>
                </c:pt>
                <c:pt idx="2594">
                  <c:v>129700000000.00627</c:v>
                </c:pt>
                <c:pt idx="2595">
                  <c:v>129750000000.00629</c:v>
                </c:pt>
                <c:pt idx="2596">
                  <c:v>129800000000.00629</c:v>
                </c:pt>
                <c:pt idx="2597">
                  <c:v>129850000000.0063</c:v>
                </c:pt>
                <c:pt idx="2598">
                  <c:v>129900000000.0063</c:v>
                </c:pt>
                <c:pt idx="2599">
                  <c:v>129950000000.00632</c:v>
                </c:pt>
                <c:pt idx="2600">
                  <c:v>130000000000.00632</c:v>
                </c:pt>
                <c:pt idx="2601">
                  <c:v>130050000000.00633</c:v>
                </c:pt>
                <c:pt idx="2602">
                  <c:v>130100000000.00633</c:v>
                </c:pt>
                <c:pt idx="2603">
                  <c:v>130150000000.00635</c:v>
                </c:pt>
                <c:pt idx="2604">
                  <c:v>130200000000.00635</c:v>
                </c:pt>
                <c:pt idx="2605">
                  <c:v>130250000000.00636</c:v>
                </c:pt>
                <c:pt idx="2606">
                  <c:v>130300000000.00638</c:v>
                </c:pt>
                <c:pt idx="2607">
                  <c:v>130350000000.00638</c:v>
                </c:pt>
                <c:pt idx="2608">
                  <c:v>130400000000.00639</c:v>
                </c:pt>
                <c:pt idx="2609">
                  <c:v>130450000000.00639</c:v>
                </c:pt>
                <c:pt idx="2610">
                  <c:v>130500000000.00641</c:v>
                </c:pt>
                <c:pt idx="2611">
                  <c:v>130550000000.00641</c:v>
                </c:pt>
                <c:pt idx="2612">
                  <c:v>130600000000.00641</c:v>
                </c:pt>
                <c:pt idx="2613">
                  <c:v>130650000000.00641</c:v>
                </c:pt>
                <c:pt idx="2614">
                  <c:v>130700000000.00644</c:v>
                </c:pt>
                <c:pt idx="2615">
                  <c:v>130750000000.00644</c:v>
                </c:pt>
                <c:pt idx="2616">
                  <c:v>130800000000.00644</c:v>
                </c:pt>
                <c:pt idx="2617">
                  <c:v>130850000000.00644</c:v>
                </c:pt>
                <c:pt idx="2618">
                  <c:v>130900000000.00647</c:v>
                </c:pt>
                <c:pt idx="2619">
                  <c:v>130950000000.00647</c:v>
                </c:pt>
                <c:pt idx="2620">
                  <c:v>131000000000.00647</c:v>
                </c:pt>
                <c:pt idx="2621">
                  <c:v>131050000000.00647</c:v>
                </c:pt>
                <c:pt idx="2622">
                  <c:v>131100000000.0065</c:v>
                </c:pt>
                <c:pt idx="2623">
                  <c:v>131150000000.0065</c:v>
                </c:pt>
                <c:pt idx="2624">
                  <c:v>131200000000.00652</c:v>
                </c:pt>
                <c:pt idx="2625">
                  <c:v>131250000000.00652</c:v>
                </c:pt>
                <c:pt idx="2626">
                  <c:v>131300000000.00653</c:v>
                </c:pt>
                <c:pt idx="2627">
                  <c:v>131350000000.00653</c:v>
                </c:pt>
                <c:pt idx="2628">
                  <c:v>131400000000.00655</c:v>
                </c:pt>
                <c:pt idx="2629">
                  <c:v>131450000000.00655</c:v>
                </c:pt>
                <c:pt idx="2630">
                  <c:v>131500000000.00656</c:v>
                </c:pt>
                <c:pt idx="2631">
                  <c:v>131550000000.00656</c:v>
                </c:pt>
                <c:pt idx="2632">
                  <c:v>131600000000.00658</c:v>
                </c:pt>
                <c:pt idx="2633">
                  <c:v>131650000000.00658</c:v>
                </c:pt>
                <c:pt idx="2634">
                  <c:v>131700000000.00659</c:v>
                </c:pt>
                <c:pt idx="2635">
                  <c:v>131750000000.00659</c:v>
                </c:pt>
                <c:pt idx="2636">
                  <c:v>131800000000.00661</c:v>
                </c:pt>
                <c:pt idx="2637">
                  <c:v>131850000000.00661</c:v>
                </c:pt>
                <c:pt idx="2638">
                  <c:v>131900000000.00661</c:v>
                </c:pt>
                <c:pt idx="2639">
                  <c:v>131950000000.00661</c:v>
                </c:pt>
                <c:pt idx="2640">
                  <c:v>132000000000.00664</c:v>
                </c:pt>
                <c:pt idx="2641">
                  <c:v>132050000000.00664</c:v>
                </c:pt>
                <c:pt idx="2642">
                  <c:v>132100000000.00664</c:v>
                </c:pt>
                <c:pt idx="2643">
                  <c:v>132150000000.00664</c:v>
                </c:pt>
                <c:pt idx="2644">
                  <c:v>132200000000.00667</c:v>
                </c:pt>
                <c:pt idx="2645">
                  <c:v>132250000000.00667</c:v>
                </c:pt>
                <c:pt idx="2646">
                  <c:v>132300000000.00667</c:v>
                </c:pt>
                <c:pt idx="2647">
                  <c:v>132350000000.0067</c:v>
                </c:pt>
                <c:pt idx="2648">
                  <c:v>132400000000.0067</c:v>
                </c:pt>
                <c:pt idx="2649">
                  <c:v>132450000000.00671</c:v>
                </c:pt>
                <c:pt idx="2650">
                  <c:v>132500000000.00671</c:v>
                </c:pt>
                <c:pt idx="2651">
                  <c:v>132550000000.00673</c:v>
                </c:pt>
                <c:pt idx="2652">
                  <c:v>132600000000.00673</c:v>
                </c:pt>
                <c:pt idx="2653">
                  <c:v>132650000000.00674</c:v>
                </c:pt>
                <c:pt idx="2654">
                  <c:v>132700000000.00674</c:v>
                </c:pt>
                <c:pt idx="2655">
                  <c:v>132750000000.00676</c:v>
                </c:pt>
                <c:pt idx="2656">
                  <c:v>132800000000.00676</c:v>
                </c:pt>
                <c:pt idx="2657">
                  <c:v>132850000000.00677</c:v>
                </c:pt>
                <c:pt idx="2658">
                  <c:v>132900000000.00677</c:v>
                </c:pt>
                <c:pt idx="2659">
                  <c:v>132950000000.00679</c:v>
                </c:pt>
                <c:pt idx="2660">
                  <c:v>133000000000.00679</c:v>
                </c:pt>
                <c:pt idx="2661">
                  <c:v>133050000000.00681</c:v>
                </c:pt>
                <c:pt idx="2662">
                  <c:v>133100000000.00681</c:v>
                </c:pt>
                <c:pt idx="2663">
                  <c:v>133150000000.00681</c:v>
                </c:pt>
                <c:pt idx="2664">
                  <c:v>133200000000.00681</c:v>
                </c:pt>
                <c:pt idx="2665">
                  <c:v>133250000000.00684</c:v>
                </c:pt>
                <c:pt idx="2666">
                  <c:v>133300000000.00684</c:v>
                </c:pt>
                <c:pt idx="2667">
                  <c:v>133350000000.00684</c:v>
                </c:pt>
                <c:pt idx="2668">
                  <c:v>133400000000.00684</c:v>
                </c:pt>
                <c:pt idx="2669">
                  <c:v>133450000000.00687</c:v>
                </c:pt>
                <c:pt idx="2670">
                  <c:v>133500000000.00687</c:v>
                </c:pt>
                <c:pt idx="2671">
                  <c:v>133550000000.00687</c:v>
                </c:pt>
                <c:pt idx="2672">
                  <c:v>133600000000.00687</c:v>
                </c:pt>
                <c:pt idx="2673">
                  <c:v>133650000000.0069</c:v>
                </c:pt>
                <c:pt idx="2674">
                  <c:v>133700000000.0069</c:v>
                </c:pt>
                <c:pt idx="2675">
                  <c:v>133750000000.00691</c:v>
                </c:pt>
                <c:pt idx="2676">
                  <c:v>133800000000.00691</c:v>
                </c:pt>
                <c:pt idx="2677">
                  <c:v>133850000000.00693</c:v>
                </c:pt>
                <c:pt idx="2678">
                  <c:v>133900000000.00693</c:v>
                </c:pt>
                <c:pt idx="2679">
                  <c:v>133950000000.00694</c:v>
                </c:pt>
                <c:pt idx="2680">
                  <c:v>134000000000.00694</c:v>
                </c:pt>
                <c:pt idx="2681">
                  <c:v>134050000000.00696</c:v>
                </c:pt>
                <c:pt idx="2682">
                  <c:v>134100000000.00696</c:v>
                </c:pt>
                <c:pt idx="2683">
                  <c:v>134150000000.00697</c:v>
                </c:pt>
                <c:pt idx="2684">
                  <c:v>134200000000.00697</c:v>
                </c:pt>
                <c:pt idx="2685">
                  <c:v>134250000000.00699</c:v>
                </c:pt>
                <c:pt idx="2686">
                  <c:v>134300000000.00699</c:v>
                </c:pt>
                <c:pt idx="2687">
                  <c:v>134350000000.007</c:v>
                </c:pt>
                <c:pt idx="2688">
                  <c:v>134400000000.00702</c:v>
                </c:pt>
                <c:pt idx="2689">
                  <c:v>134450000000.00702</c:v>
                </c:pt>
                <c:pt idx="2690">
                  <c:v>134500000000.00703</c:v>
                </c:pt>
                <c:pt idx="2691">
                  <c:v>134550000000.00703</c:v>
                </c:pt>
                <c:pt idx="2692">
                  <c:v>134600000000.00705</c:v>
                </c:pt>
                <c:pt idx="2693">
                  <c:v>134650000000.00705</c:v>
                </c:pt>
                <c:pt idx="2694">
                  <c:v>134700000000.00706</c:v>
                </c:pt>
                <c:pt idx="2695">
                  <c:v>134750000000.00706</c:v>
                </c:pt>
                <c:pt idx="2696">
                  <c:v>134800000000.00708</c:v>
                </c:pt>
                <c:pt idx="2697">
                  <c:v>134850000000.00708</c:v>
                </c:pt>
                <c:pt idx="2698">
                  <c:v>134900000000.00716</c:v>
                </c:pt>
                <c:pt idx="2699">
                  <c:v>134950000000.00716</c:v>
                </c:pt>
                <c:pt idx="2700">
                  <c:v>135000000000.00717</c:v>
                </c:pt>
                <c:pt idx="2701">
                  <c:v>135050000000.00717</c:v>
                </c:pt>
                <c:pt idx="2702">
                  <c:v>135100000000.00719</c:v>
                </c:pt>
                <c:pt idx="2703">
                  <c:v>135150000000.00719</c:v>
                </c:pt>
                <c:pt idx="2704">
                  <c:v>135200000000.0072</c:v>
                </c:pt>
                <c:pt idx="2705">
                  <c:v>135250000000.0072</c:v>
                </c:pt>
                <c:pt idx="2706">
                  <c:v>135300000000.0072</c:v>
                </c:pt>
                <c:pt idx="2707">
                  <c:v>135350000000.0072</c:v>
                </c:pt>
                <c:pt idx="2708">
                  <c:v>135400000000.0072</c:v>
                </c:pt>
                <c:pt idx="2709">
                  <c:v>135450000000.0072</c:v>
                </c:pt>
                <c:pt idx="2710">
                  <c:v>135500000000.0072</c:v>
                </c:pt>
                <c:pt idx="2711">
                  <c:v>135550000000.0072</c:v>
                </c:pt>
                <c:pt idx="2712">
                  <c:v>135600000000.0072</c:v>
                </c:pt>
                <c:pt idx="2713">
                  <c:v>135650000000.0072</c:v>
                </c:pt>
                <c:pt idx="2714">
                  <c:v>135700000000.00722</c:v>
                </c:pt>
                <c:pt idx="2715">
                  <c:v>135750000000.00722</c:v>
                </c:pt>
                <c:pt idx="2716">
                  <c:v>135800000000.00723</c:v>
                </c:pt>
                <c:pt idx="2717">
                  <c:v>135850000000.00723</c:v>
                </c:pt>
                <c:pt idx="2718">
                  <c:v>135900000000.00725</c:v>
                </c:pt>
                <c:pt idx="2719">
                  <c:v>135950000000.00725</c:v>
                </c:pt>
                <c:pt idx="2720">
                  <c:v>136000000000.00726</c:v>
                </c:pt>
                <c:pt idx="2721">
                  <c:v>136050000000.00726</c:v>
                </c:pt>
                <c:pt idx="2722">
                  <c:v>136100000000.00728</c:v>
                </c:pt>
                <c:pt idx="2723">
                  <c:v>136150000000.00728</c:v>
                </c:pt>
                <c:pt idx="2724">
                  <c:v>136200000000.00729</c:v>
                </c:pt>
                <c:pt idx="2725">
                  <c:v>136250000000.00729</c:v>
                </c:pt>
                <c:pt idx="2726">
                  <c:v>136300000000.00732</c:v>
                </c:pt>
                <c:pt idx="2727">
                  <c:v>136350000000.00732</c:v>
                </c:pt>
                <c:pt idx="2728">
                  <c:v>136400000000.00732</c:v>
                </c:pt>
                <c:pt idx="2729">
                  <c:v>136450000000.00735</c:v>
                </c:pt>
                <c:pt idx="2730">
                  <c:v>136500000000.00735</c:v>
                </c:pt>
                <c:pt idx="2731">
                  <c:v>136550000000.00735</c:v>
                </c:pt>
                <c:pt idx="2732">
                  <c:v>136600000000.00735</c:v>
                </c:pt>
                <c:pt idx="2733">
                  <c:v>136650000000.0074</c:v>
                </c:pt>
                <c:pt idx="2734">
                  <c:v>136700000000.0074</c:v>
                </c:pt>
                <c:pt idx="2735">
                  <c:v>136750000000.0074</c:v>
                </c:pt>
                <c:pt idx="2736">
                  <c:v>136800000000.0074</c:v>
                </c:pt>
                <c:pt idx="2737">
                  <c:v>136850000000.0074</c:v>
                </c:pt>
                <c:pt idx="2738">
                  <c:v>136900000000.0074</c:v>
                </c:pt>
                <c:pt idx="2739">
                  <c:v>136950000000.00742</c:v>
                </c:pt>
                <c:pt idx="2740">
                  <c:v>137000000000.00742</c:v>
                </c:pt>
                <c:pt idx="2741">
                  <c:v>137050000000.00743</c:v>
                </c:pt>
                <c:pt idx="2742">
                  <c:v>137100000000.00743</c:v>
                </c:pt>
                <c:pt idx="2743">
                  <c:v>137150000000.00745</c:v>
                </c:pt>
                <c:pt idx="2744">
                  <c:v>137200000000.00745</c:v>
                </c:pt>
                <c:pt idx="2745">
                  <c:v>137250000000.00746</c:v>
                </c:pt>
                <c:pt idx="2746">
                  <c:v>137300000000.00746</c:v>
                </c:pt>
                <c:pt idx="2747">
                  <c:v>137350000000.00748</c:v>
                </c:pt>
                <c:pt idx="2748">
                  <c:v>137400000000.00748</c:v>
                </c:pt>
                <c:pt idx="2749">
                  <c:v>137450000000.00748</c:v>
                </c:pt>
                <c:pt idx="2750">
                  <c:v>137500000000.00748</c:v>
                </c:pt>
                <c:pt idx="2751">
                  <c:v>137550000000.00748</c:v>
                </c:pt>
                <c:pt idx="2752">
                  <c:v>137600000000.00748</c:v>
                </c:pt>
                <c:pt idx="2753">
                  <c:v>137650000000.00748</c:v>
                </c:pt>
                <c:pt idx="2754">
                  <c:v>137700000000.00748</c:v>
                </c:pt>
                <c:pt idx="2755">
                  <c:v>137750000000.00748</c:v>
                </c:pt>
                <c:pt idx="2756">
                  <c:v>137800000000.00748</c:v>
                </c:pt>
                <c:pt idx="2757">
                  <c:v>137850000000.00748</c:v>
                </c:pt>
                <c:pt idx="2758">
                  <c:v>137900000000.00748</c:v>
                </c:pt>
                <c:pt idx="2759">
                  <c:v>137950000000.00748</c:v>
                </c:pt>
                <c:pt idx="2760">
                  <c:v>138000000000.00748</c:v>
                </c:pt>
                <c:pt idx="2761">
                  <c:v>138050000000.00748</c:v>
                </c:pt>
                <c:pt idx="2762">
                  <c:v>138100000000.0076</c:v>
                </c:pt>
                <c:pt idx="2763">
                  <c:v>138150000000.0076</c:v>
                </c:pt>
                <c:pt idx="2764">
                  <c:v>138200000000.0076</c:v>
                </c:pt>
                <c:pt idx="2765">
                  <c:v>138250000000.0076</c:v>
                </c:pt>
                <c:pt idx="2766">
                  <c:v>138300000000.00763</c:v>
                </c:pt>
                <c:pt idx="2767">
                  <c:v>138350000000.00763</c:v>
                </c:pt>
                <c:pt idx="2768">
                  <c:v>138400000000.00763</c:v>
                </c:pt>
                <c:pt idx="2769">
                  <c:v>138450000000.00766</c:v>
                </c:pt>
                <c:pt idx="2770">
                  <c:v>138500000000.00766</c:v>
                </c:pt>
                <c:pt idx="2771">
                  <c:v>138550000000.00766</c:v>
                </c:pt>
                <c:pt idx="2772">
                  <c:v>138600000000.00766</c:v>
                </c:pt>
                <c:pt idx="2773">
                  <c:v>138650000000.00769</c:v>
                </c:pt>
                <c:pt idx="2774">
                  <c:v>138700000000.00769</c:v>
                </c:pt>
                <c:pt idx="2775">
                  <c:v>138750000000.00769</c:v>
                </c:pt>
                <c:pt idx="2776">
                  <c:v>138800000000.00769</c:v>
                </c:pt>
                <c:pt idx="2777">
                  <c:v>138850000000.00772</c:v>
                </c:pt>
                <c:pt idx="2778">
                  <c:v>138900000000.00772</c:v>
                </c:pt>
                <c:pt idx="2779">
                  <c:v>138950000000.00772</c:v>
                </c:pt>
                <c:pt idx="2780">
                  <c:v>139000000000.00772</c:v>
                </c:pt>
                <c:pt idx="2781">
                  <c:v>139050000000.00775</c:v>
                </c:pt>
                <c:pt idx="2782">
                  <c:v>139100000000.00775</c:v>
                </c:pt>
                <c:pt idx="2783">
                  <c:v>139150000000.00775</c:v>
                </c:pt>
                <c:pt idx="2784">
                  <c:v>139200000000.00775</c:v>
                </c:pt>
                <c:pt idx="2785">
                  <c:v>139250000000.00778</c:v>
                </c:pt>
                <c:pt idx="2786">
                  <c:v>139300000000.00778</c:v>
                </c:pt>
                <c:pt idx="2787">
                  <c:v>139350000000.00778</c:v>
                </c:pt>
                <c:pt idx="2788">
                  <c:v>139400000000.00778</c:v>
                </c:pt>
                <c:pt idx="2789">
                  <c:v>139450000000.00778</c:v>
                </c:pt>
                <c:pt idx="2790">
                  <c:v>139500000000.00778</c:v>
                </c:pt>
                <c:pt idx="2791">
                  <c:v>139550000000.00778</c:v>
                </c:pt>
                <c:pt idx="2792">
                  <c:v>139600000000.00778</c:v>
                </c:pt>
                <c:pt idx="2793">
                  <c:v>139650000000.00778</c:v>
                </c:pt>
                <c:pt idx="2794">
                  <c:v>139700000000.00778</c:v>
                </c:pt>
                <c:pt idx="2795">
                  <c:v>139750000000.00778</c:v>
                </c:pt>
                <c:pt idx="2796">
                  <c:v>139800000000.00778</c:v>
                </c:pt>
                <c:pt idx="2797">
                  <c:v>139850000000.00778</c:v>
                </c:pt>
                <c:pt idx="2798">
                  <c:v>139900000000.00778</c:v>
                </c:pt>
                <c:pt idx="2799">
                  <c:v>139950000000.00778</c:v>
                </c:pt>
                <c:pt idx="2800">
                  <c:v>140000000000.00778</c:v>
                </c:pt>
                <c:pt idx="2801">
                  <c:v>140050000000.00778</c:v>
                </c:pt>
                <c:pt idx="2802">
                  <c:v>140100000000.00778</c:v>
                </c:pt>
                <c:pt idx="2803">
                  <c:v>140150000000.00778</c:v>
                </c:pt>
                <c:pt idx="2804">
                  <c:v>140200000000.00778</c:v>
                </c:pt>
                <c:pt idx="2805">
                  <c:v>140250000000.00781</c:v>
                </c:pt>
                <c:pt idx="2806">
                  <c:v>140300000000.00781</c:v>
                </c:pt>
                <c:pt idx="2807">
                  <c:v>140350000000.00781</c:v>
                </c:pt>
                <c:pt idx="2808">
                  <c:v>140400000000.00781</c:v>
                </c:pt>
                <c:pt idx="2809">
                  <c:v>140450000000.00784</c:v>
                </c:pt>
                <c:pt idx="2810">
                  <c:v>140500000000.00784</c:v>
                </c:pt>
                <c:pt idx="2811">
                  <c:v>140550000000.00784</c:v>
                </c:pt>
                <c:pt idx="2812">
                  <c:v>140600000000.008</c:v>
                </c:pt>
                <c:pt idx="2813">
                  <c:v>140650000000.008</c:v>
                </c:pt>
                <c:pt idx="2814">
                  <c:v>140700000000.008</c:v>
                </c:pt>
                <c:pt idx="2815">
                  <c:v>140750000000.008</c:v>
                </c:pt>
                <c:pt idx="2816">
                  <c:v>140800000000.00803</c:v>
                </c:pt>
                <c:pt idx="2817">
                  <c:v>140850000000.00803</c:v>
                </c:pt>
                <c:pt idx="2818">
                  <c:v>140900000000.00803</c:v>
                </c:pt>
                <c:pt idx="2819">
                  <c:v>140950000000.00803</c:v>
                </c:pt>
                <c:pt idx="2820">
                  <c:v>141000000000.00806</c:v>
                </c:pt>
                <c:pt idx="2821">
                  <c:v>141050000000.00806</c:v>
                </c:pt>
                <c:pt idx="2822">
                  <c:v>141100000000.00806</c:v>
                </c:pt>
                <c:pt idx="2823">
                  <c:v>141150000000.00806</c:v>
                </c:pt>
                <c:pt idx="2824">
                  <c:v>141200000000.00809</c:v>
                </c:pt>
                <c:pt idx="2825">
                  <c:v>141250000000.00809</c:v>
                </c:pt>
                <c:pt idx="2826">
                  <c:v>141300000000.00809</c:v>
                </c:pt>
                <c:pt idx="2827">
                  <c:v>141350000000.00809</c:v>
                </c:pt>
                <c:pt idx="2828">
                  <c:v>141400000000.00812</c:v>
                </c:pt>
                <c:pt idx="2829">
                  <c:v>141450000000.00812</c:v>
                </c:pt>
                <c:pt idx="2830">
                  <c:v>141500000000.00812</c:v>
                </c:pt>
                <c:pt idx="2831">
                  <c:v>141550000000.00812</c:v>
                </c:pt>
                <c:pt idx="2832">
                  <c:v>141600000000.00815</c:v>
                </c:pt>
                <c:pt idx="2833">
                  <c:v>141650000000.00815</c:v>
                </c:pt>
                <c:pt idx="2834">
                  <c:v>141700000000.00815</c:v>
                </c:pt>
                <c:pt idx="2835">
                  <c:v>141750000000.00815</c:v>
                </c:pt>
                <c:pt idx="2836">
                  <c:v>141800000000.00818</c:v>
                </c:pt>
                <c:pt idx="2837">
                  <c:v>141850000000.00818</c:v>
                </c:pt>
                <c:pt idx="2838">
                  <c:v>141900000000.00818</c:v>
                </c:pt>
                <c:pt idx="2839">
                  <c:v>141950000000.00818</c:v>
                </c:pt>
                <c:pt idx="2840">
                  <c:v>142000000000.00821</c:v>
                </c:pt>
                <c:pt idx="2841">
                  <c:v>142050000000.00821</c:v>
                </c:pt>
                <c:pt idx="2842">
                  <c:v>142100000000.00821</c:v>
                </c:pt>
                <c:pt idx="2843">
                  <c:v>142150000000.00821</c:v>
                </c:pt>
                <c:pt idx="2844">
                  <c:v>142200000000.00824</c:v>
                </c:pt>
                <c:pt idx="2845">
                  <c:v>142250000000.00824</c:v>
                </c:pt>
                <c:pt idx="2846">
                  <c:v>142300000000.00824</c:v>
                </c:pt>
                <c:pt idx="2847">
                  <c:v>142350000000.00824</c:v>
                </c:pt>
                <c:pt idx="2848">
                  <c:v>142400000000.00827</c:v>
                </c:pt>
                <c:pt idx="2849">
                  <c:v>142450000000.00827</c:v>
                </c:pt>
                <c:pt idx="2850">
                  <c:v>142500000000.00827</c:v>
                </c:pt>
                <c:pt idx="2851">
                  <c:v>142550000000.0083</c:v>
                </c:pt>
                <c:pt idx="2852">
                  <c:v>142600000000.0083</c:v>
                </c:pt>
                <c:pt idx="2853">
                  <c:v>142650000000.0083</c:v>
                </c:pt>
                <c:pt idx="2854">
                  <c:v>142700000000.0083</c:v>
                </c:pt>
                <c:pt idx="2855">
                  <c:v>142750000000.00833</c:v>
                </c:pt>
                <c:pt idx="2856">
                  <c:v>142800000000.00833</c:v>
                </c:pt>
                <c:pt idx="2857">
                  <c:v>142850000000.00833</c:v>
                </c:pt>
                <c:pt idx="2858">
                  <c:v>142900000000.00833</c:v>
                </c:pt>
                <c:pt idx="2859">
                  <c:v>142950000000.00836</c:v>
                </c:pt>
                <c:pt idx="2860">
                  <c:v>143000000000.00836</c:v>
                </c:pt>
                <c:pt idx="2861">
                  <c:v>143050000000.00836</c:v>
                </c:pt>
                <c:pt idx="2862">
                  <c:v>143100000000.00836</c:v>
                </c:pt>
                <c:pt idx="2863">
                  <c:v>143150000000.00839</c:v>
                </c:pt>
                <c:pt idx="2864">
                  <c:v>143200000000.00839</c:v>
                </c:pt>
                <c:pt idx="2865">
                  <c:v>143250000000.00839</c:v>
                </c:pt>
                <c:pt idx="2866">
                  <c:v>143300000000.00839</c:v>
                </c:pt>
                <c:pt idx="2867">
                  <c:v>143350000000.00842</c:v>
                </c:pt>
                <c:pt idx="2868">
                  <c:v>143400000000.00842</c:v>
                </c:pt>
                <c:pt idx="2869">
                  <c:v>143450000000.00842</c:v>
                </c:pt>
                <c:pt idx="2870">
                  <c:v>143500000000.00842</c:v>
                </c:pt>
                <c:pt idx="2871">
                  <c:v>143550000000.00845</c:v>
                </c:pt>
                <c:pt idx="2872">
                  <c:v>143600000000.00845</c:v>
                </c:pt>
                <c:pt idx="2873">
                  <c:v>143650000000.00845</c:v>
                </c:pt>
                <c:pt idx="2874">
                  <c:v>143700000000.00845</c:v>
                </c:pt>
                <c:pt idx="2875">
                  <c:v>143750000000.00848</c:v>
                </c:pt>
                <c:pt idx="2876">
                  <c:v>143800000000.00848</c:v>
                </c:pt>
                <c:pt idx="2877">
                  <c:v>143850000000.00848</c:v>
                </c:pt>
                <c:pt idx="2878">
                  <c:v>143900000000.00848</c:v>
                </c:pt>
                <c:pt idx="2879">
                  <c:v>143950000000.00848</c:v>
                </c:pt>
                <c:pt idx="2880">
                  <c:v>144000000000.00848</c:v>
                </c:pt>
                <c:pt idx="2881">
                  <c:v>144050000000.00848</c:v>
                </c:pt>
                <c:pt idx="2882">
                  <c:v>144100000000.00848</c:v>
                </c:pt>
                <c:pt idx="2883">
                  <c:v>144150000000.00848</c:v>
                </c:pt>
                <c:pt idx="2884">
                  <c:v>144200000000.00848</c:v>
                </c:pt>
                <c:pt idx="2885">
                  <c:v>144250000000.00848</c:v>
                </c:pt>
                <c:pt idx="2886">
                  <c:v>144300000000.00848</c:v>
                </c:pt>
                <c:pt idx="2887">
                  <c:v>144350000000.00858</c:v>
                </c:pt>
                <c:pt idx="2888">
                  <c:v>144400000000.00858</c:v>
                </c:pt>
                <c:pt idx="2889">
                  <c:v>144450000000.00858</c:v>
                </c:pt>
                <c:pt idx="2890">
                  <c:v>144500000000.00858</c:v>
                </c:pt>
                <c:pt idx="2891">
                  <c:v>144550000000.00861</c:v>
                </c:pt>
                <c:pt idx="2892">
                  <c:v>144600000000.00861</c:v>
                </c:pt>
                <c:pt idx="2893">
                  <c:v>144650000000.00861</c:v>
                </c:pt>
                <c:pt idx="2894">
                  <c:v>144700000000.00864</c:v>
                </c:pt>
                <c:pt idx="2895">
                  <c:v>144750000000.00864</c:v>
                </c:pt>
                <c:pt idx="2896">
                  <c:v>144800000000.00864</c:v>
                </c:pt>
                <c:pt idx="2897">
                  <c:v>144850000000.00864</c:v>
                </c:pt>
                <c:pt idx="2898">
                  <c:v>144900000000.00867</c:v>
                </c:pt>
                <c:pt idx="2899">
                  <c:v>144950000000.00867</c:v>
                </c:pt>
                <c:pt idx="2900">
                  <c:v>145000000000.00867</c:v>
                </c:pt>
                <c:pt idx="2901">
                  <c:v>145050000000.00867</c:v>
                </c:pt>
                <c:pt idx="2902">
                  <c:v>145100000000.0087</c:v>
                </c:pt>
                <c:pt idx="2903">
                  <c:v>145150000000.0087</c:v>
                </c:pt>
                <c:pt idx="2904">
                  <c:v>145200000000.0087</c:v>
                </c:pt>
                <c:pt idx="2905">
                  <c:v>145250000000.0087</c:v>
                </c:pt>
                <c:pt idx="2906">
                  <c:v>145300000000.00873</c:v>
                </c:pt>
                <c:pt idx="2907">
                  <c:v>145350000000.00873</c:v>
                </c:pt>
                <c:pt idx="2908">
                  <c:v>145400000000.00873</c:v>
                </c:pt>
                <c:pt idx="2909">
                  <c:v>145450000000.00873</c:v>
                </c:pt>
                <c:pt idx="2910">
                  <c:v>145500000000.00876</c:v>
                </c:pt>
                <c:pt idx="2911">
                  <c:v>145550000000.00876</c:v>
                </c:pt>
                <c:pt idx="2912">
                  <c:v>145600000000.00876</c:v>
                </c:pt>
                <c:pt idx="2913">
                  <c:v>145650000000.00876</c:v>
                </c:pt>
                <c:pt idx="2914">
                  <c:v>145700000000.00879</c:v>
                </c:pt>
                <c:pt idx="2915">
                  <c:v>145750000000.00879</c:v>
                </c:pt>
                <c:pt idx="2916">
                  <c:v>145800000000.00879</c:v>
                </c:pt>
                <c:pt idx="2917">
                  <c:v>145850000000.00879</c:v>
                </c:pt>
                <c:pt idx="2918">
                  <c:v>145900000000.00882</c:v>
                </c:pt>
                <c:pt idx="2919">
                  <c:v>145950000000.00882</c:v>
                </c:pt>
                <c:pt idx="2920">
                  <c:v>146000000000.00882</c:v>
                </c:pt>
                <c:pt idx="2921">
                  <c:v>146050000000.00882</c:v>
                </c:pt>
                <c:pt idx="2922">
                  <c:v>146100000000.00885</c:v>
                </c:pt>
                <c:pt idx="2923">
                  <c:v>146150000000.00885</c:v>
                </c:pt>
                <c:pt idx="2924">
                  <c:v>146200000000.00885</c:v>
                </c:pt>
                <c:pt idx="2925">
                  <c:v>146250000000.00885</c:v>
                </c:pt>
                <c:pt idx="2926">
                  <c:v>146300000000.00888</c:v>
                </c:pt>
                <c:pt idx="2927">
                  <c:v>146350000000.00888</c:v>
                </c:pt>
                <c:pt idx="2928">
                  <c:v>146400000000.00888</c:v>
                </c:pt>
                <c:pt idx="2929">
                  <c:v>146450000000.00888</c:v>
                </c:pt>
                <c:pt idx="2930">
                  <c:v>146500000000.00888</c:v>
                </c:pt>
                <c:pt idx="2931">
                  <c:v>146550000000.00888</c:v>
                </c:pt>
                <c:pt idx="2932">
                  <c:v>146600000000.00888</c:v>
                </c:pt>
                <c:pt idx="2933">
                  <c:v>146650000000.00888</c:v>
                </c:pt>
                <c:pt idx="2934">
                  <c:v>146700000000.00888</c:v>
                </c:pt>
                <c:pt idx="2935">
                  <c:v>146750000000.00888</c:v>
                </c:pt>
                <c:pt idx="2936">
                  <c:v>146800000000.00888</c:v>
                </c:pt>
                <c:pt idx="2937">
                  <c:v>146850000000.00888</c:v>
                </c:pt>
                <c:pt idx="2938">
                  <c:v>146900000000.00888</c:v>
                </c:pt>
                <c:pt idx="2939">
                  <c:v>146950000000.00888</c:v>
                </c:pt>
                <c:pt idx="2940">
                  <c:v>147000000000.00888</c:v>
                </c:pt>
                <c:pt idx="2941">
                  <c:v>147050000000.009</c:v>
                </c:pt>
                <c:pt idx="2942">
                  <c:v>147100000000.009</c:v>
                </c:pt>
                <c:pt idx="2943">
                  <c:v>147150000000.009</c:v>
                </c:pt>
                <c:pt idx="2944">
                  <c:v>147200000000.009</c:v>
                </c:pt>
                <c:pt idx="2945">
                  <c:v>147250000000.00903</c:v>
                </c:pt>
                <c:pt idx="2946">
                  <c:v>147300000000.00903</c:v>
                </c:pt>
                <c:pt idx="2947">
                  <c:v>147350000000.00903</c:v>
                </c:pt>
                <c:pt idx="2948">
                  <c:v>147400000000.00903</c:v>
                </c:pt>
                <c:pt idx="2949">
                  <c:v>147450000000.00906</c:v>
                </c:pt>
                <c:pt idx="2950">
                  <c:v>147500000000.00906</c:v>
                </c:pt>
                <c:pt idx="2951">
                  <c:v>147550000000.00906</c:v>
                </c:pt>
                <c:pt idx="2952">
                  <c:v>147600000000.00906</c:v>
                </c:pt>
                <c:pt idx="2953">
                  <c:v>147650000000.00909</c:v>
                </c:pt>
                <c:pt idx="2954">
                  <c:v>147700000000.00909</c:v>
                </c:pt>
                <c:pt idx="2955">
                  <c:v>147750000000.00909</c:v>
                </c:pt>
                <c:pt idx="2956">
                  <c:v>147800000000.00909</c:v>
                </c:pt>
                <c:pt idx="2957">
                  <c:v>147850000000.00912</c:v>
                </c:pt>
                <c:pt idx="2958">
                  <c:v>147900000000.00912</c:v>
                </c:pt>
                <c:pt idx="2959">
                  <c:v>147950000000.00912</c:v>
                </c:pt>
                <c:pt idx="2960">
                  <c:v>148000000000.00912</c:v>
                </c:pt>
                <c:pt idx="2961">
                  <c:v>148050000000.00916</c:v>
                </c:pt>
                <c:pt idx="2962">
                  <c:v>148100000000.00916</c:v>
                </c:pt>
                <c:pt idx="2963">
                  <c:v>148150000000.00916</c:v>
                </c:pt>
                <c:pt idx="2964">
                  <c:v>148200000000.00916</c:v>
                </c:pt>
                <c:pt idx="2965">
                  <c:v>148250000000.00919</c:v>
                </c:pt>
                <c:pt idx="2966">
                  <c:v>148300000000.00919</c:v>
                </c:pt>
                <c:pt idx="2967">
                  <c:v>148350000000.00919</c:v>
                </c:pt>
                <c:pt idx="2968">
                  <c:v>148400000000.00919</c:v>
                </c:pt>
                <c:pt idx="2969">
                  <c:v>148450000000.00931</c:v>
                </c:pt>
                <c:pt idx="2970">
                  <c:v>148500000000.00931</c:v>
                </c:pt>
                <c:pt idx="2971">
                  <c:v>148550000000.00931</c:v>
                </c:pt>
                <c:pt idx="2972">
                  <c:v>148600000000.00931</c:v>
                </c:pt>
                <c:pt idx="2973">
                  <c:v>148650000000.00931</c:v>
                </c:pt>
                <c:pt idx="2974">
                  <c:v>148700000000.00931</c:v>
                </c:pt>
                <c:pt idx="2975">
                  <c:v>148750000000.00931</c:v>
                </c:pt>
                <c:pt idx="2976">
                  <c:v>148800000000.00931</c:v>
                </c:pt>
                <c:pt idx="2977">
                  <c:v>148850000000.00931</c:v>
                </c:pt>
                <c:pt idx="2978">
                  <c:v>148900000000.00931</c:v>
                </c:pt>
                <c:pt idx="2979">
                  <c:v>148950000000.00931</c:v>
                </c:pt>
                <c:pt idx="2980">
                  <c:v>149000000000.00931</c:v>
                </c:pt>
                <c:pt idx="2981">
                  <c:v>149050000000.00931</c:v>
                </c:pt>
                <c:pt idx="2982">
                  <c:v>149100000000.00931</c:v>
                </c:pt>
                <c:pt idx="2983">
                  <c:v>149150000000.00931</c:v>
                </c:pt>
                <c:pt idx="2984">
                  <c:v>149200000000.00934</c:v>
                </c:pt>
                <c:pt idx="2985">
                  <c:v>149250000000.00934</c:v>
                </c:pt>
                <c:pt idx="2986">
                  <c:v>149300000000.00934</c:v>
                </c:pt>
                <c:pt idx="2987">
                  <c:v>149350000000.00934</c:v>
                </c:pt>
                <c:pt idx="2988">
                  <c:v>149400000000.00937</c:v>
                </c:pt>
                <c:pt idx="2989">
                  <c:v>149450000000.00937</c:v>
                </c:pt>
                <c:pt idx="2990">
                  <c:v>149500000000.00937</c:v>
                </c:pt>
                <c:pt idx="2991">
                  <c:v>149550000000.00937</c:v>
                </c:pt>
                <c:pt idx="2992">
                  <c:v>149600000000.0094</c:v>
                </c:pt>
                <c:pt idx="2993">
                  <c:v>149650000000.0094</c:v>
                </c:pt>
                <c:pt idx="2994">
                  <c:v>149700000000.0094</c:v>
                </c:pt>
                <c:pt idx="2995">
                  <c:v>149750000000.0094</c:v>
                </c:pt>
                <c:pt idx="2996">
                  <c:v>149800000000.00943</c:v>
                </c:pt>
                <c:pt idx="2997">
                  <c:v>149850000000.00943</c:v>
                </c:pt>
                <c:pt idx="2998">
                  <c:v>149900000000.00943</c:v>
                </c:pt>
                <c:pt idx="2999">
                  <c:v>149950000000.00943</c:v>
                </c:pt>
                <c:pt idx="3000">
                  <c:v>150000000000.00946</c:v>
                </c:pt>
                <c:pt idx="3001">
                  <c:v>150050000000.00946</c:v>
                </c:pt>
                <c:pt idx="3002">
                  <c:v>150100000000.00946</c:v>
                </c:pt>
                <c:pt idx="3003">
                  <c:v>150150000000.00946</c:v>
                </c:pt>
                <c:pt idx="3004">
                  <c:v>150200000000.00949</c:v>
                </c:pt>
                <c:pt idx="3005">
                  <c:v>150250000000.00949</c:v>
                </c:pt>
                <c:pt idx="3006">
                  <c:v>150300000000.00949</c:v>
                </c:pt>
                <c:pt idx="3007">
                  <c:v>150350000000.00949</c:v>
                </c:pt>
                <c:pt idx="3008">
                  <c:v>150400000000.00952</c:v>
                </c:pt>
                <c:pt idx="3009">
                  <c:v>150450000000.00952</c:v>
                </c:pt>
                <c:pt idx="3010">
                  <c:v>150500000000.00952</c:v>
                </c:pt>
                <c:pt idx="3011">
                  <c:v>150550000000.00952</c:v>
                </c:pt>
                <c:pt idx="3012">
                  <c:v>150600000000.00955</c:v>
                </c:pt>
                <c:pt idx="3013">
                  <c:v>150650000000.00955</c:v>
                </c:pt>
                <c:pt idx="3014">
                  <c:v>150700000000.00955</c:v>
                </c:pt>
                <c:pt idx="3015">
                  <c:v>150750000000.00958</c:v>
                </c:pt>
                <c:pt idx="3016">
                  <c:v>150800000000.00958</c:v>
                </c:pt>
                <c:pt idx="3017">
                  <c:v>150850000000.00958</c:v>
                </c:pt>
                <c:pt idx="3018">
                  <c:v>150900000000.00958</c:v>
                </c:pt>
                <c:pt idx="3019">
                  <c:v>150950000000.00961</c:v>
                </c:pt>
                <c:pt idx="3020">
                  <c:v>151000000000.00961</c:v>
                </c:pt>
                <c:pt idx="3021">
                  <c:v>151050000000.00961</c:v>
                </c:pt>
                <c:pt idx="3022">
                  <c:v>151100000000.00961</c:v>
                </c:pt>
                <c:pt idx="3023">
                  <c:v>151150000000.00964</c:v>
                </c:pt>
                <c:pt idx="3024">
                  <c:v>151200000000.00964</c:v>
                </c:pt>
                <c:pt idx="3025">
                  <c:v>151250000000.00964</c:v>
                </c:pt>
                <c:pt idx="3026">
                  <c:v>151300000000.00964</c:v>
                </c:pt>
                <c:pt idx="3027">
                  <c:v>151350000000.00967</c:v>
                </c:pt>
                <c:pt idx="3028">
                  <c:v>151400000000.00967</c:v>
                </c:pt>
                <c:pt idx="3029">
                  <c:v>151450000000.00967</c:v>
                </c:pt>
                <c:pt idx="3030">
                  <c:v>151500000000.00967</c:v>
                </c:pt>
                <c:pt idx="3031">
                  <c:v>151550000000.0097</c:v>
                </c:pt>
                <c:pt idx="3032">
                  <c:v>151600000000.0097</c:v>
                </c:pt>
                <c:pt idx="3033">
                  <c:v>151650000000.0097</c:v>
                </c:pt>
                <c:pt idx="3034">
                  <c:v>151700000000.0097</c:v>
                </c:pt>
                <c:pt idx="3035">
                  <c:v>151750000000.00974</c:v>
                </c:pt>
                <c:pt idx="3036">
                  <c:v>151800000000.00974</c:v>
                </c:pt>
                <c:pt idx="3037">
                  <c:v>151850000000.00974</c:v>
                </c:pt>
                <c:pt idx="3038">
                  <c:v>151900000000.00974</c:v>
                </c:pt>
                <c:pt idx="3039">
                  <c:v>151950000000.00977</c:v>
                </c:pt>
                <c:pt idx="3040">
                  <c:v>152000000000.00977</c:v>
                </c:pt>
                <c:pt idx="3041">
                  <c:v>152050000000.00977</c:v>
                </c:pt>
                <c:pt idx="3042">
                  <c:v>152100000000.00977</c:v>
                </c:pt>
                <c:pt idx="3043">
                  <c:v>152150000000.0098</c:v>
                </c:pt>
                <c:pt idx="3044">
                  <c:v>152200000000.0098</c:v>
                </c:pt>
                <c:pt idx="3045">
                  <c:v>152250000000.0098</c:v>
                </c:pt>
                <c:pt idx="3046">
                  <c:v>152300000000.0098</c:v>
                </c:pt>
                <c:pt idx="3047">
                  <c:v>152350000000.00983</c:v>
                </c:pt>
                <c:pt idx="3048">
                  <c:v>152400000000.00983</c:v>
                </c:pt>
                <c:pt idx="3049">
                  <c:v>152450000000.00983</c:v>
                </c:pt>
                <c:pt idx="3050">
                  <c:v>152500000000.00983</c:v>
                </c:pt>
                <c:pt idx="3051">
                  <c:v>152550000000.00986</c:v>
                </c:pt>
                <c:pt idx="3052">
                  <c:v>152600000000.00986</c:v>
                </c:pt>
                <c:pt idx="3053">
                  <c:v>152650000000.00986</c:v>
                </c:pt>
                <c:pt idx="3054">
                  <c:v>152700000000.00986</c:v>
                </c:pt>
                <c:pt idx="3055">
                  <c:v>152750000000.00989</c:v>
                </c:pt>
                <c:pt idx="3056">
                  <c:v>152800000000.00989</c:v>
                </c:pt>
                <c:pt idx="3057">
                  <c:v>152850000000.00989</c:v>
                </c:pt>
                <c:pt idx="3058">
                  <c:v>152900000000.00992</c:v>
                </c:pt>
                <c:pt idx="3059">
                  <c:v>152950000000.00992</c:v>
                </c:pt>
                <c:pt idx="3060">
                  <c:v>153000000000.00992</c:v>
                </c:pt>
                <c:pt idx="3061">
                  <c:v>153050000000.00992</c:v>
                </c:pt>
                <c:pt idx="3062">
                  <c:v>153100000000.00995</c:v>
                </c:pt>
                <c:pt idx="3063">
                  <c:v>153150000000.00995</c:v>
                </c:pt>
                <c:pt idx="3064">
                  <c:v>153200000000.00995</c:v>
                </c:pt>
                <c:pt idx="3065">
                  <c:v>153250000000.00995</c:v>
                </c:pt>
                <c:pt idx="3066">
                  <c:v>153300000000.00998</c:v>
                </c:pt>
                <c:pt idx="3067">
                  <c:v>153350000000.00998</c:v>
                </c:pt>
                <c:pt idx="3068">
                  <c:v>153400000000.00998</c:v>
                </c:pt>
                <c:pt idx="3069">
                  <c:v>153450000000.00998</c:v>
                </c:pt>
                <c:pt idx="3070">
                  <c:v>153500000000.01001</c:v>
                </c:pt>
                <c:pt idx="3071">
                  <c:v>153550000000.01001</c:v>
                </c:pt>
                <c:pt idx="3072">
                  <c:v>153600000000.01001</c:v>
                </c:pt>
                <c:pt idx="3073">
                  <c:v>153650000000.01001</c:v>
                </c:pt>
                <c:pt idx="3074">
                  <c:v>153700000000.01004</c:v>
                </c:pt>
                <c:pt idx="3075">
                  <c:v>153750000000.01004</c:v>
                </c:pt>
                <c:pt idx="3076">
                  <c:v>153800000000.01004</c:v>
                </c:pt>
                <c:pt idx="3077">
                  <c:v>153850000000.01004</c:v>
                </c:pt>
                <c:pt idx="3078">
                  <c:v>153900000000.01007</c:v>
                </c:pt>
                <c:pt idx="3079">
                  <c:v>153950000000.01007</c:v>
                </c:pt>
                <c:pt idx="3080">
                  <c:v>154000000000.01007</c:v>
                </c:pt>
                <c:pt idx="3081">
                  <c:v>154050000000.01007</c:v>
                </c:pt>
                <c:pt idx="3082">
                  <c:v>154100000000.0101</c:v>
                </c:pt>
                <c:pt idx="3083">
                  <c:v>154150000000.0101</c:v>
                </c:pt>
                <c:pt idx="3084">
                  <c:v>154200000000.0101</c:v>
                </c:pt>
                <c:pt idx="3085">
                  <c:v>154250000000.0101</c:v>
                </c:pt>
                <c:pt idx="3086">
                  <c:v>154300000000.01013</c:v>
                </c:pt>
                <c:pt idx="3087">
                  <c:v>154350000000.01013</c:v>
                </c:pt>
                <c:pt idx="3088">
                  <c:v>154400000000.01013</c:v>
                </c:pt>
                <c:pt idx="3089">
                  <c:v>154450000000.01013</c:v>
                </c:pt>
                <c:pt idx="3090">
                  <c:v>154500000000.01016</c:v>
                </c:pt>
                <c:pt idx="3091">
                  <c:v>154550000000.01016</c:v>
                </c:pt>
                <c:pt idx="3092">
                  <c:v>154600000000.01016</c:v>
                </c:pt>
                <c:pt idx="3093">
                  <c:v>154650000000.01016</c:v>
                </c:pt>
                <c:pt idx="3094">
                  <c:v>154700000000.01019</c:v>
                </c:pt>
                <c:pt idx="3095">
                  <c:v>154750000000.01019</c:v>
                </c:pt>
                <c:pt idx="3096">
                  <c:v>154800000000.01019</c:v>
                </c:pt>
                <c:pt idx="3097">
                  <c:v>154850000000.01031</c:v>
                </c:pt>
                <c:pt idx="3098">
                  <c:v>154900000000.01031</c:v>
                </c:pt>
                <c:pt idx="3099">
                  <c:v>154950000000.01031</c:v>
                </c:pt>
                <c:pt idx="3100">
                  <c:v>155000000000.01031</c:v>
                </c:pt>
                <c:pt idx="3101">
                  <c:v>155050000000.01031</c:v>
                </c:pt>
                <c:pt idx="3102">
                  <c:v>155100000000.01031</c:v>
                </c:pt>
                <c:pt idx="3103">
                  <c:v>155150000000.01031</c:v>
                </c:pt>
                <c:pt idx="3104">
                  <c:v>155200000000.01031</c:v>
                </c:pt>
                <c:pt idx="3105">
                  <c:v>155250000000.01031</c:v>
                </c:pt>
                <c:pt idx="3106">
                  <c:v>155300000000.01031</c:v>
                </c:pt>
                <c:pt idx="3107">
                  <c:v>155350000000.01031</c:v>
                </c:pt>
                <c:pt idx="3108">
                  <c:v>155400000000.01031</c:v>
                </c:pt>
                <c:pt idx="3109">
                  <c:v>155450000000.01031</c:v>
                </c:pt>
                <c:pt idx="3110">
                  <c:v>155500000000.01031</c:v>
                </c:pt>
                <c:pt idx="3111">
                  <c:v>155550000000.01031</c:v>
                </c:pt>
                <c:pt idx="3112">
                  <c:v>155600000000.01031</c:v>
                </c:pt>
                <c:pt idx="3113">
                  <c:v>155650000000.01041</c:v>
                </c:pt>
                <c:pt idx="3114">
                  <c:v>155700000000.01041</c:v>
                </c:pt>
                <c:pt idx="3115">
                  <c:v>155750000000.01041</c:v>
                </c:pt>
                <c:pt idx="3116">
                  <c:v>155800000000.01041</c:v>
                </c:pt>
                <c:pt idx="3117">
                  <c:v>155850000000.01041</c:v>
                </c:pt>
                <c:pt idx="3118">
                  <c:v>155900000000.01041</c:v>
                </c:pt>
                <c:pt idx="3119">
                  <c:v>155950000000.01041</c:v>
                </c:pt>
                <c:pt idx="3120">
                  <c:v>156000000000.01041</c:v>
                </c:pt>
                <c:pt idx="3121">
                  <c:v>156050000000.01041</c:v>
                </c:pt>
                <c:pt idx="3122">
                  <c:v>156100000000.01041</c:v>
                </c:pt>
                <c:pt idx="3123">
                  <c:v>156150000000.01041</c:v>
                </c:pt>
                <c:pt idx="3124">
                  <c:v>156200000000.01041</c:v>
                </c:pt>
                <c:pt idx="3125">
                  <c:v>156250000000.01044</c:v>
                </c:pt>
                <c:pt idx="3126">
                  <c:v>156300000000.01044</c:v>
                </c:pt>
                <c:pt idx="3127">
                  <c:v>156350000000.01044</c:v>
                </c:pt>
                <c:pt idx="3128">
                  <c:v>156400000000.01044</c:v>
                </c:pt>
                <c:pt idx="3129">
                  <c:v>156450000000.01047</c:v>
                </c:pt>
                <c:pt idx="3130">
                  <c:v>156500000000.01047</c:v>
                </c:pt>
                <c:pt idx="3131">
                  <c:v>156550000000.01047</c:v>
                </c:pt>
                <c:pt idx="3132">
                  <c:v>156600000000.01047</c:v>
                </c:pt>
                <c:pt idx="3133">
                  <c:v>156650000000.0105</c:v>
                </c:pt>
                <c:pt idx="3134">
                  <c:v>156700000000.0105</c:v>
                </c:pt>
                <c:pt idx="3135">
                  <c:v>156750000000.0105</c:v>
                </c:pt>
                <c:pt idx="3136">
                  <c:v>156800000000.0105</c:v>
                </c:pt>
                <c:pt idx="3137">
                  <c:v>156850000000.01053</c:v>
                </c:pt>
                <c:pt idx="3138">
                  <c:v>156900000000.01053</c:v>
                </c:pt>
                <c:pt idx="3139">
                  <c:v>156950000000.01053</c:v>
                </c:pt>
                <c:pt idx="3140">
                  <c:v>157000000000.01056</c:v>
                </c:pt>
                <c:pt idx="3141">
                  <c:v>157050000000.01056</c:v>
                </c:pt>
                <c:pt idx="3142">
                  <c:v>157100000000.01056</c:v>
                </c:pt>
                <c:pt idx="3143">
                  <c:v>157150000000.01056</c:v>
                </c:pt>
                <c:pt idx="3144">
                  <c:v>157200000000.01059</c:v>
                </c:pt>
                <c:pt idx="3145">
                  <c:v>157250000000.01059</c:v>
                </c:pt>
                <c:pt idx="3146">
                  <c:v>157300000000.01059</c:v>
                </c:pt>
                <c:pt idx="3147">
                  <c:v>157350000000.01059</c:v>
                </c:pt>
                <c:pt idx="3148">
                  <c:v>157400000000.01071</c:v>
                </c:pt>
                <c:pt idx="3149">
                  <c:v>157450000000.01071</c:v>
                </c:pt>
                <c:pt idx="3150">
                  <c:v>157500000000.01071</c:v>
                </c:pt>
                <c:pt idx="3151">
                  <c:v>157550000000.01071</c:v>
                </c:pt>
                <c:pt idx="3152">
                  <c:v>157600000000.01071</c:v>
                </c:pt>
                <c:pt idx="3153">
                  <c:v>157650000000.01071</c:v>
                </c:pt>
                <c:pt idx="3154">
                  <c:v>157700000000.01071</c:v>
                </c:pt>
                <c:pt idx="3155">
                  <c:v>157750000000.01071</c:v>
                </c:pt>
                <c:pt idx="3156">
                  <c:v>157800000000.01071</c:v>
                </c:pt>
                <c:pt idx="3157">
                  <c:v>157850000000.01071</c:v>
                </c:pt>
                <c:pt idx="3158">
                  <c:v>157900000000.01071</c:v>
                </c:pt>
                <c:pt idx="3159">
                  <c:v>157950000000.01071</c:v>
                </c:pt>
                <c:pt idx="3160">
                  <c:v>158000000000.01071</c:v>
                </c:pt>
                <c:pt idx="3161">
                  <c:v>158050000000.01071</c:v>
                </c:pt>
                <c:pt idx="3162">
                  <c:v>158100000000.01071</c:v>
                </c:pt>
                <c:pt idx="3163">
                  <c:v>158150000000.01071</c:v>
                </c:pt>
                <c:pt idx="3164">
                  <c:v>158200000000.01074</c:v>
                </c:pt>
                <c:pt idx="3165">
                  <c:v>158250000000.01074</c:v>
                </c:pt>
                <c:pt idx="3166">
                  <c:v>158300000000.01074</c:v>
                </c:pt>
                <c:pt idx="3167">
                  <c:v>158350000000.01074</c:v>
                </c:pt>
                <c:pt idx="3168">
                  <c:v>158400000000.01077</c:v>
                </c:pt>
                <c:pt idx="3169">
                  <c:v>158450000000.01077</c:v>
                </c:pt>
                <c:pt idx="3170">
                  <c:v>158500000000.01077</c:v>
                </c:pt>
                <c:pt idx="3171">
                  <c:v>158550000000.01077</c:v>
                </c:pt>
                <c:pt idx="3172">
                  <c:v>158600000000.0108</c:v>
                </c:pt>
                <c:pt idx="3173">
                  <c:v>158650000000.0108</c:v>
                </c:pt>
                <c:pt idx="3174">
                  <c:v>158700000000.0108</c:v>
                </c:pt>
                <c:pt idx="3175">
                  <c:v>158750000000.0108</c:v>
                </c:pt>
                <c:pt idx="3176">
                  <c:v>158800000000.01083</c:v>
                </c:pt>
                <c:pt idx="3177">
                  <c:v>158850000000.01083</c:v>
                </c:pt>
                <c:pt idx="3178">
                  <c:v>158900000000.01083</c:v>
                </c:pt>
                <c:pt idx="3179">
                  <c:v>158950000000.01086</c:v>
                </c:pt>
                <c:pt idx="3180">
                  <c:v>159000000000.01086</c:v>
                </c:pt>
                <c:pt idx="3181">
                  <c:v>159050000000.01086</c:v>
                </c:pt>
                <c:pt idx="3182">
                  <c:v>159100000000.01086</c:v>
                </c:pt>
                <c:pt idx="3183">
                  <c:v>159150000000.01089</c:v>
                </c:pt>
                <c:pt idx="3184">
                  <c:v>159200000000.01089</c:v>
                </c:pt>
                <c:pt idx="3185">
                  <c:v>159250000000.01089</c:v>
                </c:pt>
                <c:pt idx="3186">
                  <c:v>159300000000.01089</c:v>
                </c:pt>
                <c:pt idx="3187">
                  <c:v>159350000000.01093</c:v>
                </c:pt>
                <c:pt idx="3188">
                  <c:v>159400000000.01093</c:v>
                </c:pt>
                <c:pt idx="3189">
                  <c:v>159450000000.01093</c:v>
                </c:pt>
                <c:pt idx="3190">
                  <c:v>159500000000.01093</c:v>
                </c:pt>
                <c:pt idx="3191">
                  <c:v>159550000000.01096</c:v>
                </c:pt>
                <c:pt idx="3192">
                  <c:v>159600000000.01096</c:v>
                </c:pt>
                <c:pt idx="3193">
                  <c:v>159650000000.01096</c:v>
                </c:pt>
                <c:pt idx="3194">
                  <c:v>159700000000.01096</c:v>
                </c:pt>
                <c:pt idx="3195">
                  <c:v>159750000000.01099</c:v>
                </c:pt>
                <c:pt idx="3196">
                  <c:v>159800000000.01099</c:v>
                </c:pt>
                <c:pt idx="3197">
                  <c:v>159850000000.01099</c:v>
                </c:pt>
                <c:pt idx="3198">
                  <c:v>159900000000.01099</c:v>
                </c:pt>
                <c:pt idx="3199">
                  <c:v>159950000000.01111</c:v>
                </c:pt>
                <c:pt idx="3200">
                  <c:v>160000000000.01111</c:v>
                </c:pt>
                <c:pt idx="3201">
                  <c:v>160050000000.01111</c:v>
                </c:pt>
                <c:pt idx="3202">
                  <c:v>160100000000.01099</c:v>
                </c:pt>
                <c:pt idx="3203">
                  <c:v>160150000000.01099</c:v>
                </c:pt>
                <c:pt idx="3204">
                  <c:v>160200000000.01099</c:v>
                </c:pt>
                <c:pt idx="3205">
                  <c:v>160250000000.01096</c:v>
                </c:pt>
                <c:pt idx="3206">
                  <c:v>160300000000.01096</c:v>
                </c:pt>
                <c:pt idx="3207">
                  <c:v>160350000000.01096</c:v>
                </c:pt>
                <c:pt idx="3208">
                  <c:v>160400000000.01093</c:v>
                </c:pt>
                <c:pt idx="3209">
                  <c:v>160450000000.01093</c:v>
                </c:pt>
                <c:pt idx="3210">
                  <c:v>160500000000.01093</c:v>
                </c:pt>
                <c:pt idx="3211">
                  <c:v>160550000000.01089</c:v>
                </c:pt>
                <c:pt idx="3212">
                  <c:v>160600000000.01089</c:v>
                </c:pt>
                <c:pt idx="3213">
                  <c:v>160650000000.01089</c:v>
                </c:pt>
                <c:pt idx="3214">
                  <c:v>160700000000.01086</c:v>
                </c:pt>
                <c:pt idx="3215">
                  <c:v>160750000000.01086</c:v>
                </c:pt>
                <c:pt idx="3216">
                  <c:v>160800000000.01086</c:v>
                </c:pt>
                <c:pt idx="3217">
                  <c:v>160850000000.01083</c:v>
                </c:pt>
                <c:pt idx="3218">
                  <c:v>160900000000.01083</c:v>
                </c:pt>
                <c:pt idx="3219">
                  <c:v>160950000000.01083</c:v>
                </c:pt>
                <c:pt idx="3220">
                  <c:v>161000000000.0108</c:v>
                </c:pt>
                <c:pt idx="3221">
                  <c:v>161050000000.0108</c:v>
                </c:pt>
                <c:pt idx="3222">
                  <c:v>161100000000.0108</c:v>
                </c:pt>
                <c:pt idx="3223">
                  <c:v>161150000000.01077</c:v>
                </c:pt>
                <c:pt idx="3224">
                  <c:v>161200000000.01077</c:v>
                </c:pt>
                <c:pt idx="3225">
                  <c:v>161250000000.01077</c:v>
                </c:pt>
                <c:pt idx="3226">
                  <c:v>161300000000.01074</c:v>
                </c:pt>
                <c:pt idx="3227">
                  <c:v>161350000000.01074</c:v>
                </c:pt>
                <c:pt idx="3228">
                  <c:v>161400000000.01074</c:v>
                </c:pt>
                <c:pt idx="3229">
                  <c:v>161450000000.01071</c:v>
                </c:pt>
                <c:pt idx="3230">
                  <c:v>161500000000.01071</c:v>
                </c:pt>
                <c:pt idx="3231">
                  <c:v>161550000000.01071</c:v>
                </c:pt>
                <c:pt idx="3232">
                  <c:v>161600000000.01071</c:v>
                </c:pt>
                <c:pt idx="3233">
                  <c:v>161650000000.01071</c:v>
                </c:pt>
                <c:pt idx="3234">
                  <c:v>161700000000.01071</c:v>
                </c:pt>
                <c:pt idx="3235">
                  <c:v>161750000000.01071</c:v>
                </c:pt>
                <c:pt idx="3236">
                  <c:v>161800000000.01071</c:v>
                </c:pt>
                <c:pt idx="3237">
                  <c:v>161850000000.01071</c:v>
                </c:pt>
                <c:pt idx="3238">
                  <c:v>161900000000.01071</c:v>
                </c:pt>
                <c:pt idx="3239">
                  <c:v>161950000000.01071</c:v>
                </c:pt>
                <c:pt idx="3240">
                  <c:v>162000000000.01071</c:v>
                </c:pt>
                <c:pt idx="3241">
                  <c:v>162050000000.01071</c:v>
                </c:pt>
                <c:pt idx="3242">
                  <c:v>162100000000.01059</c:v>
                </c:pt>
                <c:pt idx="3243">
                  <c:v>162150000000.01059</c:v>
                </c:pt>
                <c:pt idx="3244">
                  <c:v>162200000000.01059</c:v>
                </c:pt>
                <c:pt idx="3245">
                  <c:v>162250000000.01056</c:v>
                </c:pt>
                <c:pt idx="3246">
                  <c:v>162300000000.01056</c:v>
                </c:pt>
                <c:pt idx="3247">
                  <c:v>162350000000.01056</c:v>
                </c:pt>
                <c:pt idx="3248">
                  <c:v>162400000000.01053</c:v>
                </c:pt>
                <c:pt idx="3249">
                  <c:v>162450000000.01053</c:v>
                </c:pt>
                <c:pt idx="3250">
                  <c:v>162500000000.01053</c:v>
                </c:pt>
                <c:pt idx="3251">
                  <c:v>162550000000.0105</c:v>
                </c:pt>
                <c:pt idx="3252">
                  <c:v>162600000000.0105</c:v>
                </c:pt>
                <c:pt idx="3253">
                  <c:v>162650000000.0105</c:v>
                </c:pt>
                <c:pt idx="3254">
                  <c:v>162700000000.01047</c:v>
                </c:pt>
                <c:pt idx="3255">
                  <c:v>162750000000.01047</c:v>
                </c:pt>
                <c:pt idx="3256">
                  <c:v>162800000000.01047</c:v>
                </c:pt>
                <c:pt idx="3257">
                  <c:v>162850000000.01044</c:v>
                </c:pt>
                <c:pt idx="3258">
                  <c:v>162900000000.01044</c:v>
                </c:pt>
                <c:pt idx="3259">
                  <c:v>162950000000.01044</c:v>
                </c:pt>
                <c:pt idx="3260">
                  <c:v>163000000000.01041</c:v>
                </c:pt>
                <c:pt idx="3261">
                  <c:v>163050000000.01041</c:v>
                </c:pt>
                <c:pt idx="3262">
                  <c:v>163100000000.01041</c:v>
                </c:pt>
                <c:pt idx="3263">
                  <c:v>163150000000.01041</c:v>
                </c:pt>
                <c:pt idx="3264">
                  <c:v>163200000000.01041</c:v>
                </c:pt>
                <c:pt idx="3265">
                  <c:v>163250000000.01041</c:v>
                </c:pt>
                <c:pt idx="3266">
                  <c:v>163300000000.01041</c:v>
                </c:pt>
                <c:pt idx="3267">
                  <c:v>163350000000.01041</c:v>
                </c:pt>
                <c:pt idx="3268">
                  <c:v>163400000000.01041</c:v>
                </c:pt>
                <c:pt idx="3269">
                  <c:v>163450000000.01031</c:v>
                </c:pt>
                <c:pt idx="3270">
                  <c:v>163500000000.01031</c:v>
                </c:pt>
                <c:pt idx="3271">
                  <c:v>163550000000.01031</c:v>
                </c:pt>
                <c:pt idx="3272">
                  <c:v>163600000000.01031</c:v>
                </c:pt>
                <c:pt idx="3273">
                  <c:v>163650000000.01031</c:v>
                </c:pt>
                <c:pt idx="3274">
                  <c:v>163700000000.01031</c:v>
                </c:pt>
                <c:pt idx="3275">
                  <c:v>163750000000.01031</c:v>
                </c:pt>
                <c:pt idx="3276">
                  <c:v>163800000000.01031</c:v>
                </c:pt>
                <c:pt idx="3277">
                  <c:v>163850000000.01031</c:v>
                </c:pt>
                <c:pt idx="3278">
                  <c:v>163900000000.01031</c:v>
                </c:pt>
                <c:pt idx="3279">
                  <c:v>163950000000.01031</c:v>
                </c:pt>
                <c:pt idx="3280">
                  <c:v>164000000000.01031</c:v>
                </c:pt>
                <c:pt idx="3281">
                  <c:v>164050000000.01019</c:v>
                </c:pt>
                <c:pt idx="3282">
                  <c:v>164100000000.01019</c:v>
                </c:pt>
                <c:pt idx="3283">
                  <c:v>164150000000.01019</c:v>
                </c:pt>
                <c:pt idx="3284">
                  <c:v>164200000000.01019</c:v>
                </c:pt>
                <c:pt idx="3285">
                  <c:v>164250000000.01016</c:v>
                </c:pt>
                <c:pt idx="3286">
                  <c:v>164300000000.01016</c:v>
                </c:pt>
                <c:pt idx="3287">
                  <c:v>164350000000.01016</c:v>
                </c:pt>
                <c:pt idx="3288">
                  <c:v>164400000000.01013</c:v>
                </c:pt>
                <c:pt idx="3289">
                  <c:v>164450000000.01013</c:v>
                </c:pt>
                <c:pt idx="3290">
                  <c:v>164500000000.01013</c:v>
                </c:pt>
                <c:pt idx="3291">
                  <c:v>164550000000.0101</c:v>
                </c:pt>
                <c:pt idx="3292">
                  <c:v>164600000000.0101</c:v>
                </c:pt>
                <c:pt idx="3293">
                  <c:v>164650000000.0101</c:v>
                </c:pt>
                <c:pt idx="3294">
                  <c:v>164700000000.01007</c:v>
                </c:pt>
                <c:pt idx="3295">
                  <c:v>164750000000.01007</c:v>
                </c:pt>
                <c:pt idx="3296">
                  <c:v>164800000000.01007</c:v>
                </c:pt>
                <c:pt idx="3297">
                  <c:v>164850000000.01004</c:v>
                </c:pt>
                <c:pt idx="3298">
                  <c:v>164900000000.01004</c:v>
                </c:pt>
                <c:pt idx="3299">
                  <c:v>164950000000.01004</c:v>
                </c:pt>
                <c:pt idx="3300">
                  <c:v>165000000000.01001</c:v>
                </c:pt>
                <c:pt idx="3301">
                  <c:v>165050000000.01001</c:v>
                </c:pt>
                <c:pt idx="3302">
                  <c:v>165100000000.01001</c:v>
                </c:pt>
                <c:pt idx="3303">
                  <c:v>165150000000.00998</c:v>
                </c:pt>
                <c:pt idx="3304">
                  <c:v>165200000000.00998</c:v>
                </c:pt>
                <c:pt idx="3305">
                  <c:v>165250000000.00998</c:v>
                </c:pt>
                <c:pt idx="3306">
                  <c:v>165300000000.00995</c:v>
                </c:pt>
                <c:pt idx="3307">
                  <c:v>165350000000.00995</c:v>
                </c:pt>
                <c:pt idx="3308">
                  <c:v>165400000000.00995</c:v>
                </c:pt>
                <c:pt idx="3309">
                  <c:v>165450000000.00992</c:v>
                </c:pt>
                <c:pt idx="3310">
                  <c:v>165500000000.00992</c:v>
                </c:pt>
                <c:pt idx="3311">
                  <c:v>165550000000.00992</c:v>
                </c:pt>
                <c:pt idx="3312">
                  <c:v>165600000000.00989</c:v>
                </c:pt>
                <c:pt idx="3313">
                  <c:v>165650000000.00989</c:v>
                </c:pt>
                <c:pt idx="3314">
                  <c:v>165700000000.00989</c:v>
                </c:pt>
                <c:pt idx="3315">
                  <c:v>165750000000.00986</c:v>
                </c:pt>
                <c:pt idx="3316">
                  <c:v>165800000000.00986</c:v>
                </c:pt>
                <c:pt idx="3317">
                  <c:v>165850000000.00986</c:v>
                </c:pt>
                <c:pt idx="3318">
                  <c:v>165900000000.00983</c:v>
                </c:pt>
                <c:pt idx="3319">
                  <c:v>165950000000.00983</c:v>
                </c:pt>
                <c:pt idx="3320">
                  <c:v>166000000000.00983</c:v>
                </c:pt>
                <c:pt idx="3321">
                  <c:v>166050000000.0098</c:v>
                </c:pt>
                <c:pt idx="3322">
                  <c:v>166100000000.0098</c:v>
                </c:pt>
                <c:pt idx="3323">
                  <c:v>166150000000.0098</c:v>
                </c:pt>
                <c:pt idx="3324">
                  <c:v>166200000000.00977</c:v>
                </c:pt>
                <c:pt idx="3325">
                  <c:v>166250000000.00977</c:v>
                </c:pt>
                <c:pt idx="3326">
                  <c:v>166300000000.00977</c:v>
                </c:pt>
                <c:pt idx="3327">
                  <c:v>166350000000.00974</c:v>
                </c:pt>
                <c:pt idx="3328">
                  <c:v>166400000000.00974</c:v>
                </c:pt>
                <c:pt idx="3329">
                  <c:v>166450000000.00974</c:v>
                </c:pt>
                <c:pt idx="3330">
                  <c:v>166500000000.00974</c:v>
                </c:pt>
                <c:pt idx="3331">
                  <c:v>166550000000.0097</c:v>
                </c:pt>
                <c:pt idx="3332">
                  <c:v>166600000000.0097</c:v>
                </c:pt>
                <c:pt idx="3333">
                  <c:v>166650000000.0097</c:v>
                </c:pt>
                <c:pt idx="3334">
                  <c:v>166700000000.00967</c:v>
                </c:pt>
                <c:pt idx="3335">
                  <c:v>166750000000.00967</c:v>
                </c:pt>
                <c:pt idx="3336">
                  <c:v>166800000000.00967</c:v>
                </c:pt>
                <c:pt idx="3337">
                  <c:v>166850000000.00964</c:v>
                </c:pt>
                <c:pt idx="3338">
                  <c:v>166900000000.00964</c:v>
                </c:pt>
                <c:pt idx="3339">
                  <c:v>166950000000.00964</c:v>
                </c:pt>
                <c:pt idx="3340">
                  <c:v>167000000000.00961</c:v>
                </c:pt>
                <c:pt idx="3341">
                  <c:v>167050000000.00961</c:v>
                </c:pt>
                <c:pt idx="3342">
                  <c:v>167100000000.00961</c:v>
                </c:pt>
                <c:pt idx="3343">
                  <c:v>167150000000.00958</c:v>
                </c:pt>
                <c:pt idx="3344">
                  <c:v>167200000000.00958</c:v>
                </c:pt>
                <c:pt idx="3345">
                  <c:v>167250000000.00958</c:v>
                </c:pt>
                <c:pt idx="3346">
                  <c:v>167300000000.00955</c:v>
                </c:pt>
                <c:pt idx="3347">
                  <c:v>167350000000.00955</c:v>
                </c:pt>
                <c:pt idx="3348">
                  <c:v>167400000000.00955</c:v>
                </c:pt>
                <c:pt idx="3349">
                  <c:v>167450000000.00952</c:v>
                </c:pt>
                <c:pt idx="3350">
                  <c:v>167500000000.00952</c:v>
                </c:pt>
                <c:pt idx="3351">
                  <c:v>167550000000.00952</c:v>
                </c:pt>
                <c:pt idx="3352">
                  <c:v>167600000000.00949</c:v>
                </c:pt>
                <c:pt idx="3353">
                  <c:v>167650000000.00949</c:v>
                </c:pt>
                <c:pt idx="3354">
                  <c:v>167700000000.00949</c:v>
                </c:pt>
                <c:pt idx="3355">
                  <c:v>167750000000.00946</c:v>
                </c:pt>
                <c:pt idx="3356">
                  <c:v>167800000000.00946</c:v>
                </c:pt>
                <c:pt idx="3357">
                  <c:v>167850000000.00946</c:v>
                </c:pt>
                <c:pt idx="3358">
                  <c:v>167900000000.00943</c:v>
                </c:pt>
                <c:pt idx="3359">
                  <c:v>167950000000.00943</c:v>
                </c:pt>
                <c:pt idx="3360">
                  <c:v>168000000000.00943</c:v>
                </c:pt>
                <c:pt idx="3361">
                  <c:v>168050000000.0094</c:v>
                </c:pt>
                <c:pt idx="3362">
                  <c:v>168100000000.0094</c:v>
                </c:pt>
                <c:pt idx="3363">
                  <c:v>168150000000.0094</c:v>
                </c:pt>
                <c:pt idx="3364">
                  <c:v>168200000000.00937</c:v>
                </c:pt>
                <c:pt idx="3365">
                  <c:v>168250000000.00937</c:v>
                </c:pt>
                <c:pt idx="3366">
                  <c:v>168300000000.00937</c:v>
                </c:pt>
                <c:pt idx="3367">
                  <c:v>168350000000.00934</c:v>
                </c:pt>
                <c:pt idx="3368">
                  <c:v>168400000000.00934</c:v>
                </c:pt>
                <c:pt idx="3369">
                  <c:v>168450000000.00934</c:v>
                </c:pt>
                <c:pt idx="3370">
                  <c:v>168500000000.00931</c:v>
                </c:pt>
                <c:pt idx="3371">
                  <c:v>168550000000.00931</c:v>
                </c:pt>
                <c:pt idx="3372">
                  <c:v>168600000000.00931</c:v>
                </c:pt>
                <c:pt idx="3373">
                  <c:v>168650000000.00931</c:v>
                </c:pt>
                <c:pt idx="3374">
                  <c:v>168700000000.00931</c:v>
                </c:pt>
                <c:pt idx="3375">
                  <c:v>168750000000.00931</c:v>
                </c:pt>
                <c:pt idx="3376">
                  <c:v>168800000000.00931</c:v>
                </c:pt>
                <c:pt idx="3377">
                  <c:v>168850000000.00931</c:v>
                </c:pt>
                <c:pt idx="3378">
                  <c:v>168900000000.00931</c:v>
                </c:pt>
                <c:pt idx="3379">
                  <c:v>168950000000.00931</c:v>
                </c:pt>
                <c:pt idx="3380">
                  <c:v>169000000000.00931</c:v>
                </c:pt>
                <c:pt idx="3381">
                  <c:v>169050000000.00931</c:v>
                </c:pt>
                <c:pt idx="3382">
                  <c:v>169100000000.00931</c:v>
                </c:pt>
                <c:pt idx="3383">
                  <c:v>169150000000.00919</c:v>
                </c:pt>
                <c:pt idx="3384">
                  <c:v>169200000000.00919</c:v>
                </c:pt>
                <c:pt idx="3385">
                  <c:v>169250000000.00919</c:v>
                </c:pt>
                <c:pt idx="3386">
                  <c:v>169300000000.00916</c:v>
                </c:pt>
                <c:pt idx="3387">
                  <c:v>169350000000.00916</c:v>
                </c:pt>
                <c:pt idx="3388">
                  <c:v>169400000000.00916</c:v>
                </c:pt>
                <c:pt idx="3389">
                  <c:v>169450000000.00912</c:v>
                </c:pt>
                <c:pt idx="3390">
                  <c:v>169500000000.00912</c:v>
                </c:pt>
                <c:pt idx="3391">
                  <c:v>169550000000.00912</c:v>
                </c:pt>
                <c:pt idx="3392">
                  <c:v>169600000000.00909</c:v>
                </c:pt>
                <c:pt idx="3393">
                  <c:v>169650000000.00909</c:v>
                </c:pt>
                <c:pt idx="3394">
                  <c:v>169700000000.00909</c:v>
                </c:pt>
                <c:pt idx="3395">
                  <c:v>169750000000.00906</c:v>
                </c:pt>
                <c:pt idx="3396">
                  <c:v>169800000000.00906</c:v>
                </c:pt>
                <c:pt idx="3397">
                  <c:v>169850000000.00906</c:v>
                </c:pt>
                <c:pt idx="3398">
                  <c:v>169900000000.00903</c:v>
                </c:pt>
                <c:pt idx="3399">
                  <c:v>169950000000.00903</c:v>
                </c:pt>
                <c:pt idx="3400">
                  <c:v>170000000000.00903</c:v>
                </c:pt>
                <c:pt idx="3401">
                  <c:v>170050000000.009</c:v>
                </c:pt>
                <c:pt idx="3402">
                  <c:v>170100000000.009</c:v>
                </c:pt>
                <c:pt idx="3403">
                  <c:v>170150000000.009</c:v>
                </c:pt>
                <c:pt idx="3404">
                  <c:v>170200000000.00888</c:v>
                </c:pt>
                <c:pt idx="3405">
                  <c:v>170250000000.00888</c:v>
                </c:pt>
                <c:pt idx="3406">
                  <c:v>170300000000.00888</c:v>
                </c:pt>
                <c:pt idx="3407">
                  <c:v>170350000000.00888</c:v>
                </c:pt>
                <c:pt idx="3408">
                  <c:v>170400000000.00888</c:v>
                </c:pt>
                <c:pt idx="3409">
                  <c:v>170450000000.00888</c:v>
                </c:pt>
                <c:pt idx="3410">
                  <c:v>170500000000.00888</c:v>
                </c:pt>
                <c:pt idx="3411">
                  <c:v>170550000000.00888</c:v>
                </c:pt>
                <c:pt idx="3412">
                  <c:v>170600000000.00888</c:v>
                </c:pt>
                <c:pt idx="3413">
                  <c:v>170650000000.00888</c:v>
                </c:pt>
                <c:pt idx="3414">
                  <c:v>170700000000.00888</c:v>
                </c:pt>
                <c:pt idx="3415">
                  <c:v>170750000000.00888</c:v>
                </c:pt>
                <c:pt idx="3416">
                  <c:v>170800000000.00885</c:v>
                </c:pt>
                <c:pt idx="3417">
                  <c:v>170850000000.00885</c:v>
                </c:pt>
                <c:pt idx="3418">
                  <c:v>170900000000.00885</c:v>
                </c:pt>
                <c:pt idx="3419">
                  <c:v>170950000000.00885</c:v>
                </c:pt>
                <c:pt idx="3420">
                  <c:v>171000000000.00882</c:v>
                </c:pt>
                <c:pt idx="3421">
                  <c:v>171050000000.00882</c:v>
                </c:pt>
                <c:pt idx="3422">
                  <c:v>171100000000.00882</c:v>
                </c:pt>
                <c:pt idx="3423">
                  <c:v>171150000000.00879</c:v>
                </c:pt>
                <c:pt idx="3424">
                  <c:v>171200000000.00879</c:v>
                </c:pt>
                <c:pt idx="3425">
                  <c:v>171250000000.00879</c:v>
                </c:pt>
                <c:pt idx="3426">
                  <c:v>171300000000.00876</c:v>
                </c:pt>
                <c:pt idx="3427">
                  <c:v>171350000000.00876</c:v>
                </c:pt>
                <c:pt idx="3428">
                  <c:v>171400000000.00876</c:v>
                </c:pt>
                <c:pt idx="3429">
                  <c:v>171450000000.00873</c:v>
                </c:pt>
                <c:pt idx="3430">
                  <c:v>171500000000.00873</c:v>
                </c:pt>
                <c:pt idx="3431">
                  <c:v>171550000000.00873</c:v>
                </c:pt>
                <c:pt idx="3432">
                  <c:v>171600000000.0087</c:v>
                </c:pt>
                <c:pt idx="3433">
                  <c:v>171650000000.0087</c:v>
                </c:pt>
                <c:pt idx="3434">
                  <c:v>171700000000.0087</c:v>
                </c:pt>
                <c:pt idx="3435">
                  <c:v>171750000000.00867</c:v>
                </c:pt>
                <c:pt idx="3436">
                  <c:v>171800000000.00867</c:v>
                </c:pt>
                <c:pt idx="3437">
                  <c:v>171850000000.00867</c:v>
                </c:pt>
                <c:pt idx="3438">
                  <c:v>171900000000.00864</c:v>
                </c:pt>
                <c:pt idx="3439">
                  <c:v>171950000000.00864</c:v>
                </c:pt>
                <c:pt idx="3440">
                  <c:v>172000000000.00864</c:v>
                </c:pt>
                <c:pt idx="3441">
                  <c:v>172050000000.00861</c:v>
                </c:pt>
                <c:pt idx="3442">
                  <c:v>172100000000.00861</c:v>
                </c:pt>
                <c:pt idx="3443">
                  <c:v>172150000000.00861</c:v>
                </c:pt>
                <c:pt idx="3444">
                  <c:v>172200000000.00858</c:v>
                </c:pt>
                <c:pt idx="3445">
                  <c:v>172250000000.00858</c:v>
                </c:pt>
                <c:pt idx="3446">
                  <c:v>172300000000.00858</c:v>
                </c:pt>
                <c:pt idx="3447">
                  <c:v>172350000000.00848</c:v>
                </c:pt>
                <c:pt idx="3448">
                  <c:v>172400000000.00848</c:v>
                </c:pt>
                <c:pt idx="3449">
                  <c:v>172450000000.00848</c:v>
                </c:pt>
                <c:pt idx="3450">
                  <c:v>172500000000.00848</c:v>
                </c:pt>
                <c:pt idx="3451">
                  <c:v>172550000000.00848</c:v>
                </c:pt>
                <c:pt idx="3452">
                  <c:v>172600000000.00848</c:v>
                </c:pt>
                <c:pt idx="3453">
                  <c:v>172650000000.00848</c:v>
                </c:pt>
                <c:pt idx="3454">
                  <c:v>172700000000.00848</c:v>
                </c:pt>
                <c:pt idx="3455">
                  <c:v>172750000000.00848</c:v>
                </c:pt>
                <c:pt idx="3456">
                  <c:v>172800000000.00845</c:v>
                </c:pt>
                <c:pt idx="3457">
                  <c:v>172850000000.00845</c:v>
                </c:pt>
                <c:pt idx="3458">
                  <c:v>172900000000.00845</c:v>
                </c:pt>
                <c:pt idx="3459">
                  <c:v>172950000000.00842</c:v>
                </c:pt>
                <c:pt idx="3460">
                  <c:v>173000000000.00842</c:v>
                </c:pt>
                <c:pt idx="3461">
                  <c:v>173050000000.00842</c:v>
                </c:pt>
                <c:pt idx="3462">
                  <c:v>173100000000.00839</c:v>
                </c:pt>
                <c:pt idx="3463">
                  <c:v>173150000000.00839</c:v>
                </c:pt>
                <c:pt idx="3464">
                  <c:v>173200000000.00839</c:v>
                </c:pt>
                <c:pt idx="3465">
                  <c:v>173250000000.00839</c:v>
                </c:pt>
                <c:pt idx="3466">
                  <c:v>173300000000.00836</c:v>
                </c:pt>
                <c:pt idx="3467">
                  <c:v>173350000000.00836</c:v>
                </c:pt>
                <c:pt idx="3468">
                  <c:v>173400000000.00836</c:v>
                </c:pt>
                <c:pt idx="3469">
                  <c:v>173450000000.00833</c:v>
                </c:pt>
                <c:pt idx="3470">
                  <c:v>173500000000.00833</c:v>
                </c:pt>
                <c:pt idx="3471">
                  <c:v>173550000000.00833</c:v>
                </c:pt>
                <c:pt idx="3472">
                  <c:v>173600000000.0083</c:v>
                </c:pt>
                <c:pt idx="3473">
                  <c:v>173650000000.0083</c:v>
                </c:pt>
                <c:pt idx="3474">
                  <c:v>173700000000.0083</c:v>
                </c:pt>
                <c:pt idx="3475">
                  <c:v>173750000000.00827</c:v>
                </c:pt>
                <c:pt idx="3476">
                  <c:v>173800000000.00827</c:v>
                </c:pt>
                <c:pt idx="3477">
                  <c:v>173850000000.00827</c:v>
                </c:pt>
                <c:pt idx="3478">
                  <c:v>173900000000.00824</c:v>
                </c:pt>
                <c:pt idx="3479">
                  <c:v>173950000000.00824</c:v>
                </c:pt>
                <c:pt idx="3480">
                  <c:v>174000000000.00824</c:v>
                </c:pt>
                <c:pt idx="3481">
                  <c:v>174050000000.00821</c:v>
                </c:pt>
                <c:pt idx="3482">
                  <c:v>174100000000.00821</c:v>
                </c:pt>
                <c:pt idx="3483">
                  <c:v>174150000000.00821</c:v>
                </c:pt>
                <c:pt idx="3484">
                  <c:v>174200000000.00818</c:v>
                </c:pt>
                <c:pt idx="3485">
                  <c:v>174250000000.00818</c:v>
                </c:pt>
                <c:pt idx="3486">
                  <c:v>174300000000.00818</c:v>
                </c:pt>
                <c:pt idx="3487">
                  <c:v>174350000000.00815</c:v>
                </c:pt>
                <c:pt idx="3488">
                  <c:v>174400000000.00815</c:v>
                </c:pt>
                <c:pt idx="3489">
                  <c:v>174450000000.00815</c:v>
                </c:pt>
                <c:pt idx="3490">
                  <c:v>174500000000.00812</c:v>
                </c:pt>
                <c:pt idx="3491">
                  <c:v>174550000000.00812</c:v>
                </c:pt>
                <c:pt idx="3492">
                  <c:v>174600000000.00812</c:v>
                </c:pt>
                <c:pt idx="3493">
                  <c:v>174650000000.00809</c:v>
                </c:pt>
                <c:pt idx="3494">
                  <c:v>174700000000.00809</c:v>
                </c:pt>
                <c:pt idx="3495">
                  <c:v>174750000000.00809</c:v>
                </c:pt>
                <c:pt idx="3496">
                  <c:v>174800000000.00806</c:v>
                </c:pt>
                <c:pt idx="3497">
                  <c:v>174850000000.00806</c:v>
                </c:pt>
                <c:pt idx="3498">
                  <c:v>174900000000.00806</c:v>
                </c:pt>
                <c:pt idx="3499">
                  <c:v>174950000000.00803</c:v>
                </c:pt>
                <c:pt idx="3500">
                  <c:v>175000000000.00803</c:v>
                </c:pt>
                <c:pt idx="3501">
                  <c:v>175050000000.00803</c:v>
                </c:pt>
                <c:pt idx="3502">
                  <c:v>175100000000.008</c:v>
                </c:pt>
                <c:pt idx="3503">
                  <c:v>175150000000.008</c:v>
                </c:pt>
                <c:pt idx="3504">
                  <c:v>175200000000.008</c:v>
                </c:pt>
                <c:pt idx="3505">
                  <c:v>175250000000.00784</c:v>
                </c:pt>
                <c:pt idx="3506">
                  <c:v>175300000000.00784</c:v>
                </c:pt>
                <c:pt idx="3507">
                  <c:v>175350000000.00784</c:v>
                </c:pt>
                <c:pt idx="3508">
                  <c:v>175400000000.00781</c:v>
                </c:pt>
                <c:pt idx="3509">
                  <c:v>175450000000.00781</c:v>
                </c:pt>
                <c:pt idx="3510">
                  <c:v>175500000000.00781</c:v>
                </c:pt>
                <c:pt idx="3511">
                  <c:v>175550000000.00781</c:v>
                </c:pt>
                <c:pt idx="3512">
                  <c:v>175600000000.00778</c:v>
                </c:pt>
                <c:pt idx="3513">
                  <c:v>175650000000.00778</c:v>
                </c:pt>
                <c:pt idx="3514">
                  <c:v>175700000000.00778</c:v>
                </c:pt>
                <c:pt idx="3515">
                  <c:v>175750000000.00778</c:v>
                </c:pt>
                <c:pt idx="3516">
                  <c:v>175800000000.00778</c:v>
                </c:pt>
                <c:pt idx="3517">
                  <c:v>175850000000.00778</c:v>
                </c:pt>
                <c:pt idx="3518">
                  <c:v>175900000000.00778</c:v>
                </c:pt>
                <c:pt idx="3519">
                  <c:v>175950000000.00778</c:v>
                </c:pt>
                <c:pt idx="3520">
                  <c:v>176000000000.00778</c:v>
                </c:pt>
                <c:pt idx="3521">
                  <c:v>176050000000.00778</c:v>
                </c:pt>
                <c:pt idx="3522">
                  <c:v>176100000000.00778</c:v>
                </c:pt>
                <c:pt idx="3523">
                  <c:v>176150000000.00778</c:v>
                </c:pt>
                <c:pt idx="3524">
                  <c:v>176200000000.00778</c:v>
                </c:pt>
                <c:pt idx="3525">
                  <c:v>176250000000.00778</c:v>
                </c:pt>
                <c:pt idx="3526">
                  <c:v>176300000000.00778</c:v>
                </c:pt>
                <c:pt idx="3527">
                  <c:v>176350000000.00775</c:v>
                </c:pt>
                <c:pt idx="3528">
                  <c:v>176400000000.00775</c:v>
                </c:pt>
                <c:pt idx="3529">
                  <c:v>176450000000.00775</c:v>
                </c:pt>
                <c:pt idx="3530">
                  <c:v>176500000000.00772</c:v>
                </c:pt>
                <c:pt idx="3531">
                  <c:v>176550000000.00772</c:v>
                </c:pt>
                <c:pt idx="3532">
                  <c:v>176600000000.00772</c:v>
                </c:pt>
                <c:pt idx="3533">
                  <c:v>176650000000.00769</c:v>
                </c:pt>
                <c:pt idx="3534">
                  <c:v>176700000000.00769</c:v>
                </c:pt>
                <c:pt idx="3535">
                  <c:v>176750000000.00769</c:v>
                </c:pt>
                <c:pt idx="3536">
                  <c:v>176800000000.00766</c:v>
                </c:pt>
                <c:pt idx="3537">
                  <c:v>176850000000.00766</c:v>
                </c:pt>
                <c:pt idx="3538">
                  <c:v>176900000000.00766</c:v>
                </c:pt>
                <c:pt idx="3539">
                  <c:v>176950000000.00763</c:v>
                </c:pt>
                <c:pt idx="3540">
                  <c:v>177000000000.00763</c:v>
                </c:pt>
                <c:pt idx="3541">
                  <c:v>177050000000.00763</c:v>
                </c:pt>
                <c:pt idx="3542">
                  <c:v>177100000000.0076</c:v>
                </c:pt>
                <c:pt idx="3543">
                  <c:v>177150000000.0076</c:v>
                </c:pt>
                <c:pt idx="3544">
                  <c:v>177200000000.0076</c:v>
                </c:pt>
                <c:pt idx="3545">
                  <c:v>177250000000.00748</c:v>
                </c:pt>
                <c:pt idx="3546">
                  <c:v>177300000000.00748</c:v>
                </c:pt>
                <c:pt idx="3547">
                  <c:v>177350000000.00748</c:v>
                </c:pt>
                <c:pt idx="3548">
                  <c:v>177400000000.00748</c:v>
                </c:pt>
                <c:pt idx="3549">
                  <c:v>177450000000.00748</c:v>
                </c:pt>
                <c:pt idx="3550">
                  <c:v>177500000000.00748</c:v>
                </c:pt>
                <c:pt idx="3551">
                  <c:v>177550000000.00748</c:v>
                </c:pt>
                <c:pt idx="3552">
                  <c:v>177600000000.00748</c:v>
                </c:pt>
                <c:pt idx="3553">
                  <c:v>177650000000.00748</c:v>
                </c:pt>
                <c:pt idx="3554">
                  <c:v>177700000000.00748</c:v>
                </c:pt>
                <c:pt idx="3555">
                  <c:v>177750000000.00748</c:v>
                </c:pt>
                <c:pt idx="3556">
                  <c:v>177800000000.00748</c:v>
                </c:pt>
                <c:pt idx="3557">
                  <c:v>177850000000.00748</c:v>
                </c:pt>
                <c:pt idx="3558">
                  <c:v>177900000000.00745</c:v>
                </c:pt>
                <c:pt idx="3559">
                  <c:v>177950000000.00745</c:v>
                </c:pt>
                <c:pt idx="3560">
                  <c:v>178000000000.00745</c:v>
                </c:pt>
                <c:pt idx="3561">
                  <c:v>178050000000.00742</c:v>
                </c:pt>
                <c:pt idx="3562">
                  <c:v>178100000000.00742</c:v>
                </c:pt>
                <c:pt idx="3563">
                  <c:v>178150000000.00742</c:v>
                </c:pt>
                <c:pt idx="3564">
                  <c:v>178200000000.00739</c:v>
                </c:pt>
                <c:pt idx="3565">
                  <c:v>178250000000.00739</c:v>
                </c:pt>
                <c:pt idx="3566">
                  <c:v>178300000000.00739</c:v>
                </c:pt>
                <c:pt idx="3567">
                  <c:v>178350000000.00735</c:v>
                </c:pt>
                <c:pt idx="3568">
                  <c:v>178400000000.00735</c:v>
                </c:pt>
                <c:pt idx="3569">
                  <c:v>178450000000.00735</c:v>
                </c:pt>
                <c:pt idx="3570">
                  <c:v>178500000000.00732</c:v>
                </c:pt>
                <c:pt idx="3571">
                  <c:v>178550000000.00732</c:v>
                </c:pt>
                <c:pt idx="3572">
                  <c:v>178600000000.00732</c:v>
                </c:pt>
                <c:pt idx="3573">
                  <c:v>178650000000.00729</c:v>
                </c:pt>
                <c:pt idx="3574">
                  <c:v>178700000000.00729</c:v>
                </c:pt>
                <c:pt idx="3575">
                  <c:v>178750000000.00729</c:v>
                </c:pt>
                <c:pt idx="3576">
                  <c:v>178800000000.00726</c:v>
                </c:pt>
                <c:pt idx="3577">
                  <c:v>178850000000.00726</c:v>
                </c:pt>
                <c:pt idx="3578">
                  <c:v>178900000000.00726</c:v>
                </c:pt>
                <c:pt idx="3579">
                  <c:v>178950000000.00723</c:v>
                </c:pt>
                <c:pt idx="3580">
                  <c:v>179000000000.00723</c:v>
                </c:pt>
                <c:pt idx="3581">
                  <c:v>179050000000.00723</c:v>
                </c:pt>
                <c:pt idx="3582">
                  <c:v>179100000000.0072</c:v>
                </c:pt>
                <c:pt idx="3583">
                  <c:v>179150000000.0072</c:v>
                </c:pt>
                <c:pt idx="3584">
                  <c:v>179200000000.0072</c:v>
                </c:pt>
                <c:pt idx="3585">
                  <c:v>179250000000.00708</c:v>
                </c:pt>
                <c:pt idx="3586">
                  <c:v>179300000000.00708</c:v>
                </c:pt>
                <c:pt idx="3587">
                  <c:v>179350000000.00708</c:v>
                </c:pt>
                <c:pt idx="3588">
                  <c:v>179400000000.00708</c:v>
                </c:pt>
                <c:pt idx="3589">
                  <c:v>179450000000.00708</c:v>
                </c:pt>
                <c:pt idx="3590">
                  <c:v>179500000000.00708</c:v>
                </c:pt>
                <c:pt idx="3591">
                  <c:v>179550000000.00708</c:v>
                </c:pt>
                <c:pt idx="3592">
                  <c:v>179600000000.00708</c:v>
                </c:pt>
                <c:pt idx="3593">
                  <c:v>179650000000.00708</c:v>
                </c:pt>
                <c:pt idx="3594">
                  <c:v>179700000000.00708</c:v>
                </c:pt>
                <c:pt idx="3595">
                  <c:v>179750000000.00708</c:v>
                </c:pt>
                <c:pt idx="3596">
                  <c:v>179800000000.00708</c:v>
                </c:pt>
                <c:pt idx="3597">
                  <c:v>179850000000.00705</c:v>
                </c:pt>
                <c:pt idx="3598">
                  <c:v>179900000000.00705</c:v>
                </c:pt>
                <c:pt idx="3599">
                  <c:v>179950000000.00705</c:v>
                </c:pt>
                <c:pt idx="3600">
                  <c:v>180000000000.00705</c:v>
                </c:pt>
                <c:pt idx="3601">
                  <c:v>180050000000.00702</c:v>
                </c:pt>
                <c:pt idx="3602">
                  <c:v>180100000000.00702</c:v>
                </c:pt>
                <c:pt idx="3603">
                  <c:v>180150000000.00702</c:v>
                </c:pt>
                <c:pt idx="3604">
                  <c:v>180200000000.00699</c:v>
                </c:pt>
                <c:pt idx="3605">
                  <c:v>180250000000.00699</c:v>
                </c:pt>
                <c:pt idx="3606">
                  <c:v>180300000000.00699</c:v>
                </c:pt>
                <c:pt idx="3607">
                  <c:v>180350000000.00696</c:v>
                </c:pt>
                <c:pt idx="3608">
                  <c:v>180400000000.00696</c:v>
                </c:pt>
                <c:pt idx="3609">
                  <c:v>180450000000.00696</c:v>
                </c:pt>
                <c:pt idx="3610">
                  <c:v>180500000000.00693</c:v>
                </c:pt>
                <c:pt idx="3611">
                  <c:v>180550000000.00693</c:v>
                </c:pt>
                <c:pt idx="3612">
                  <c:v>180600000000.00693</c:v>
                </c:pt>
                <c:pt idx="3613">
                  <c:v>180650000000.0069</c:v>
                </c:pt>
                <c:pt idx="3614">
                  <c:v>180700000000.0069</c:v>
                </c:pt>
                <c:pt idx="3615">
                  <c:v>180750000000.0069</c:v>
                </c:pt>
                <c:pt idx="3616">
                  <c:v>180800000000.00687</c:v>
                </c:pt>
                <c:pt idx="3617">
                  <c:v>180850000000.00687</c:v>
                </c:pt>
                <c:pt idx="3618">
                  <c:v>180900000000.00687</c:v>
                </c:pt>
                <c:pt idx="3619">
                  <c:v>180950000000.00684</c:v>
                </c:pt>
                <c:pt idx="3620">
                  <c:v>181000000000.00684</c:v>
                </c:pt>
                <c:pt idx="3621">
                  <c:v>181050000000.00684</c:v>
                </c:pt>
                <c:pt idx="3622">
                  <c:v>181100000000.00681</c:v>
                </c:pt>
                <c:pt idx="3623">
                  <c:v>181150000000.00681</c:v>
                </c:pt>
                <c:pt idx="3624">
                  <c:v>181200000000.00681</c:v>
                </c:pt>
                <c:pt idx="3625">
                  <c:v>181250000000.00677</c:v>
                </c:pt>
                <c:pt idx="3626">
                  <c:v>181300000000.00677</c:v>
                </c:pt>
                <c:pt idx="3627">
                  <c:v>181350000000.00677</c:v>
                </c:pt>
                <c:pt idx="3628">
                  <c:v>181400000000.00674</c:v>
                </c:pt>
                <c:pt idx="3629">
                  <c:v>181450000000.00674</c:v>
                </c:pt>
                <c:pt idx="3630">
                  <c:v>181500000000.00674</c:v>
                </c:pt>
                <c:pt idx="3631">
                  <c:v>181550000000.00671</c:v>
                </c:pt>
                <c:pt idx="3632">
                  <c:v>181600000000.00671</c:v>
                </c:pt>
                <c:pt idx="3633">
                  <c:v>181650000000.00671</c:v>
                </c:pt>
                <c:pt idx="3634">
                  <c:v>181700000000.00671</c:v>
                </c:pt>
                <c:pt idx="3635">
                  <c:v>181750000000.00671</c:v>
                </c:pt>
                <c:pt idx="3636">
                  <c:v>181800000000.00671</c:v>
                </c:pt>
                <c:pt idx="3637">
                  <c:v>181850000000.00671</c:v>
                </c:pt>
                <c:pt idx="3638">
                  <c:v>181900000000.00671</c:v>
                </c:pt>
                <c:pt idx="3639">
                  <c:v>181950000000.00671</c:v>
                </c:pt>
                <c:pt idx="3640">
                  <c:v>182000000000.00671</c:v>
                </c:pt>
                <c:pt idx="3641">
                  <c:v>182050000000.00671</c:v>
                </c:pt>
                <c:pt idx="3642">
                  <c:v>182100000000.00671</c:v>
                </c:pt>
                <c:pt idx="3643">
                  <c:v>182150000000.00659</c:v>
                </c:pt>
                <c:pt idx="3644">
                  <c:v>182200000000.00659</c:v>
                </c:pt>
                <c:pt idx="3645">
                  <c:v>182250000000.00659</c:v>
                </c:pt>
                <c:pt idx="3646">
                  <c:v>182300000000.00659</c:v>
                </c:pt>
                <c:pt idx="3647">
                  <c:v>182350000000.00656</c:v>
                </c:pt>
                <c:pt idx="3648">
                  <c:v>182400000000.00656</c:v>
                </c:pt>
                <c:pt idx="3649">
                  <c:v>182450000000.00656</c:v>
                </c:pt>
                <c:pt idx="3650">
                  <c:v>182500000000.00653</c:v>
                </c:pt>
                <c:pt idx="3651">
                  <c:v>182550000000.00653</c:v>
                </c:pt>
                <c:pt idx="3652">
                  <c:v>182600000000.00653</c:v>
                </c:pt>
                <c:pt idx="3653">
                  <c:v>182650000000.0065</c:v>
                </c:pt>
                <c:pt idx="3654">
                  <c:v>182700000000.0065</c:v>
                </c:pt>
                <c:pt idx="3655">
                  <c:v>182750000000.0065</c:v>
                </c:pt>
                <c:pt idx="3656">
                  <c:v>182800000000.00647</c:v>
                </c:pt>
                <c:pt idx="3657">
                  <c:v>182850000000.00647</c:v>
                </c:pt>
                <c:pt idx="3658">
                  <c:v>182900000000.00647</c:v>
                </c:pt>
                <c:pt idx="3659">
                  <c:v>182950000000.00644</c:v>
                </c:pt>
                <c:pt idx="3660">
                  <c:v>183000000000.00644</c:v>
                </c:pt>
                <c:pt idx="3661">
                  <c:v>183050000000.00644</c:v>
                </c:pt>
                <c:pt idx="3662">
                  <c:v>183100000000.00641</c:v>
                </c:pt>
                <c:pt idx="3663">
                  <c:v>183150000000.00641</c:v>
                </c:pt>
                <c:pt idx="3664">
                  <c:v>183200000000.00641</c:v>
                </c:pt>
                <c:pt idx="3665">
                  <c:v>183250000000.00641</c:v>
                </c:pt>
                <c:pt idx="3666">
                  <c:v>183300000000.00641</c:v>
                </c:pt>
                <c:pt idx="3667">
                  <c:v>183350000000.00641</c:v>
                </c:pt>
                <c:pt idx="3668">
                  <c:v>183400000000.00641</c:v>
                </c:pt>
                <c:pt idx="3669">
                  <c:v>183450000000.00641</c:v>
                </c:pt>
                <c:pt idx="3670">
                  <c:v>183500000000.00641</c:v>
                </c:pt>
                <c:pt idx="3671">
                  <c:v>183550000000.00641</c:v>
                </c:pt>
                <c:pt idx="3672">
                  <c:v>183600000000.00641</c:v>
                </c:pt>
                <c:pt idx="3673">
                  <c:v>183650000000.00641</c:v>
                </c:pt>
                <c:pt idx="3674">
                  <c:v>183700000000.00641</c:v>
                </c:pt>
                <c:pt idx="3675">
                  <c:v>183750000000.00641</c:v>
                </c:pt>
                <c:pt idx="3676">
                  <c:v>183800000000.00641</c:v>
                </c:pt>
                <c:pt idx="3677">
                  <c:v>183850000000.00638</c:v>
                </c:pt>
                <c:pt idx="3678">
                  <c:v>183900000000.00638</c:v>
                </c:pt>
                <c:pt idx="3679">
                  <c:v>183950000000.00638</c:v>
                </c:pt>
                <c:pt idx="3680">
                  <c:v>184000000000.00635</c:v>
                </c:pt>
                <c:pt idx="3681">
                  <c:v>184050000000.00635</c:v>
                </c:pt>
                <c:pt idx="3682">
                  <c:v>184100000000.00635</c:v>
                </c:pt>
                <c:pt idx="3683">
                  <c:v>184150000000.00632</c:v>
                </c:pt>
                <c:pt idx="3684">
                  <c:v>184200000000.00632</c:v>
                </c:pt>
                <c:pt idx="3685">
                  <c:v>184250000000.00632</c:v>
                </c:pt>
                <c:pt idx="3686">
                  <c:v>184300000000.00616</c:v>
                </c:pt>
                <c:pt idx="3687">
                  <c:v>184350000000.00616</c:v>
                </c:pt>
                <c:pt idx="3688">
                  <c:v>184400000000.00616</c:v>
                </c:pt>
                <c:pt idx="3689">
                  <c:v>184450000000.00613</c:v>
                </c:pt>
                <c:pt idx="3690">
                  <c:v>184500000000.00613</c:v>
                </c:pt>
                <c:pt idx="3691">
                  <c:v>184550000000.00613</c:v>
                </c:pt>
                <c:pt idx="3692">
                  <c:v>184600000000.00613</c:v>
                </c:pt>
                <c:pt idx="3693">
                  <c:v>184650000000.0061</c:v>
                </c:pt>
                <c:pt idx="3694">
                  <c:v>184700000000.0061</c:v>
                </c:pt>
                <c:pt idx="3695">
                  <c:v>184750000000.0061</c:v>
                </c:pt>
                <c:pt idx="3696">
                  <c:v>184800000000.00607</c:v>
                </c:pt>
                <c:pt idx="3697">
                  <c:v>184850000000.00607</c:v>
                </c:pt>
                <c:pt idx="3698">
                  <c:v>184900000000.00607</c:v>
                </c:pt>
                <c:pt idx="3699">
                  <c:v>184950000000.00604</c:v>
                </c:pt>
                <c:pt idx="3700">
                  <c:v>185000000000.00604</c:v>
                </c:pt>
                <c:pt idx="3701">
                  <c:v>185050000000.00604</c:v>
                </c:pt>
                <c:pt idx="3702">
                  <c:v>185100000000.00601</c:v>
                </c:pt>
                <c:pt idx="3703">
                  <c:v>185150000000.00601</c:v>
                </c:pt>
                <c:pt idx="3704">
                  <c:v>185200000000.00601</c:v>
                </c:pt>
                <c:pt idx="3705">
                  <c:v>185250000000.00598</c:v>
                </c:pt>
                <c:pt idx="3706">
                  <c:v>185300000000.00598</c:v>
                </c:pt>
                <c:pt idx="3707">
                  <c:v>185350000000.00598</c:v>
                </c:pt>
                <c:pt idx="3708">
                  <c:v>185400000000.00595</c:v>
                </c:pt>
                <c:pt idx="3709">
                  <c:v>185450000000.00595</c:v>
                </c:pt>
                <c:pt idx="3710">
                  <c:v>185500000000.00595</c:v>
                </c:pt>
                <c:pt idx="3711">
                  <c:v>185550000000.00592</c:v>
                </c:pt>
                <c:pt idx="3712">
                  <c:v>185600000000.00592</c:v>
                </c:pt>
                <c:pt idx="3713">
                  <c:v>185650000000.00592</c:v>
                </c:pt>
                <c:pt idx="3714">
                  <c:v>185700000000.00589</c:v>
                </c:pt>
                <c:pt idx="3715">
                  <c:v>185750000000.00589</c:v>
                </c:pt>
                <c:pt idx="3716">
                  <c:v>185800000000.00589</c:v>
                </c:pt>
                <c:pt idx="3717">
                  <c:v>185850000000.00586</c:v>
                </c:pt>
                <c:pt idx="3718">
                  <c:v>185900000000.00586</c:v>
                </c:pt>
                <c:pt idx="3719">
                  <c:v>185950000000.00586</c:v>
                </c:pt>
                <c:pt idx="3720">
                  <c:v>186000000000.00583</c:v>
                </c:pt>
                <c:pt idx="3721">
                  <c:v>186050000000.00583</c:v>
                </c:pt>
                <c:pt idx="3722">
                  <c:v>186100000000.00583</c:v>
                </c:pt>
                <c:pt idx="3723">
                  <c:v>186150000000.0058</c:v>
                </c:pt>
                <c:pt idx="3724">
                  <c:v>186200000000.0058</c:v>
                </c:pt>
                <c:pt idx="3725">
                  <c:v>186250000000.0058</c:v>
                </c:pt>
                <c:pt idx="3726">
                  <c:v>186300000000.00577</c:v>
                </c:pt>
                <c:pt idx="3727">
                  <c:v>186350000000.00577</c:v>
                </c:pt>
                <c:pt idx="3728">
                  <c:v>186400000000.00577</c:v>
                </c:pt>
                <c:pt idx="3729">
                  <c:v>186450000000.00574</c:v>
                </c:pt>
                <c:pt idx="3730">
                  <c:v>186500000000.00574</c:v>
                </c:pt>
                <c:pt idx="3731">
                  <c:v>186550000000.00574</c:v>
                </c:pt>
                <c:pt idx="3732">
                  <c:v>186600000000.00571</c:v>
                </c:pt>
                <c:pt idx="3733">
                  <c:v>186650000000.00571</c:v>
                </c:pt>
                <c:pt idx="3734">
                  <c:v>186700000000.00571</c:v>
                </c:pt>
                <c:pt idx="3735">
                  <c:v>186750000000.00571</c:v>
                </c:pt>
                <c:pt idx="3736">
                  <c:v>186800000000.00571</c:v>
                </c:pt>
                <c:pt idx="3737">
                  <c:v>186850000000.00571</c:v>
                </c:pt>
                <c:pt idx="3738">
                  <c:v>186900000000.00571</c:v>
                </c:pt>
                <c:pt idx="3739">
                  <c:v>186950000000.00571</c:v>
                </c:pt>
                <c:pt idx="3740">
                  <c:v>187000000000.00571</c:v>
                </c:pt>
                <c:pt idx="3741">
                  <c:v>187050000000.00571</c:v>
                </c:pt>
                <c:pt idx="3742">
                  <c:v>187100000000.00571</c:v>
                </c:pt>
                <c:pt idx="3743">
                  <c:v>187150000000.00571</c:v>
                </c:pt>
                <c:pt idx="3744">
                  <c:v>187200000000.00571</c:v>
                </c:pt>
                <c:pt idx="3745">
                  <c:v>187250000000.00558</c:v>
                </c:pt>
                <c:pt idx="3746">
                  <c:v>187300000000.00558</c:v>
                </c:pt>
                <c:pt idx="3747">
                  <c:v>187350000000.00558</c:v>
                </c:pt>
                <c:pt idx="3748">
                  <c:v>187400000000.00555</c:v>
                </c:pt>
                <c:pt idx="3749">
                  <c:v>187450000000.00555</c:v>
                </c:pt>
                <c:pt idx="3750">
                  <c:v>187500000000.00555</c:v>
                </c:pt>
                <c:pt idx="3751">
                  <c:v>187550000000.00552</c:v>
                </c:pt>
                <c:pt idx="3752">
                  <c:v>187600000000.00552</c:v>
                </c:pt>
                <c:pt idx="3753">
                  <c:v>187650000000.00552</c:v>
                </c:pt>
                <c:pt idx="3754">
                  <c:v>187700000000.00549</c:v>
                </c:pt>
                <c:pt idx="3755">
                  <c:v>187750000000.00549</c:v>
                </c:pt>
                <c:pt idx="3756">
                  <c:v>187800000000.00549</c:v>
                </c:pt>
                <c:pt idx="3757">
                  <c:v>187850000000.00546</c:v>
                </c:pt>
                <c:pt idx="3758">
                  <c:v>187900000000.00546</c:v>
                </c:pt>
                <c:pt idx="3759">
                  <c:v>187950000000.00546</c:v>
                </c:pt>
                <c:pt idx="3760">
                  <c:v>188000000000.00543</c:v>
                </c:pt>
                <c:pt idx="3761">
                  <c:v>188050000000.00543</c:v>
                </c:pt>
                <c:pt idx="3762">
                  <c:v>188100000000.00543</c:v>
                </c:pt>
                <c:pt idx="3763">
                  <c:v>188150000000.0054</c:v>
                </c:pt>
                <c:pt idx="3764">
                  <c:v>188200000000.0054</c:v>
                </c:pt>
                <c:pt idx="3765">
                  <c:v>188250000000.0054</c:v>
                </c:pt>
                <c:pt idx="3766">
                  <c:v>188300000000.00537</c:v>
                </c:pt>
                <c:pt idx="3767">
                  <c:v>188350000000.00537</c:v>
                </c:pt>
                <c:pt idx="3768">
                  <c:v>188400000000.00537</c:v>
                </c:pt>
                <c:pt idx="3769">
                  <c:v>188450000000.00534</c:v>
                </c:pt>
                <c:pt idx="3770">
                  <c:v>188500000000.00534</c:v>
                </c:pt>
                <c:pt idx="3771">
                  <c:v>188550000000.00534</c:v>
                </c:pt>
                <c:pt idx="3772">
                  <c:v>188600000000.00531</c:v>
                </c:pt>
                <c:pt idx="3773">
                  <c:v>188650000000.00531</c:v>
                </c:pt>
                <c:pt idx="3774">
                  <c:v>188700000000.00531</c:v>
                </c:pt>
                <c:pt idx="3775">
                  <c:v>188750000000.00531</c:v>
                </c:pt>
                <c:pt idx="3776">
                  <c:v>188800000000.00531</c:v>
                </c:pt>
                <c:pt idx="3777">
                  <c:v>188850000000.00531</c:v>
                </c:pt>
                <c:pt idx="3778">
                  <c:v>188900000000.00531</c:v>
                </c:pt>
                <c:pt idx="3779">
                  <c:v>188950000000.00531</c:v>
                </c:pt>
                <c:pt idx="3780">
                  <c:v>189000000000.00531</c:v>
                </c:pt>
                <c:pt idx="3781">
                  <c:v>189050000000.00531</c:v>
                </c:pt>
                <c:pt idx="3782">
                  <c:v>189100000000.00531</c:v>
                </c:pt>
                <c:pt idx="3783">
                  <c:v>189150000000.00531</c:v>
                </c:pt>
                <c:pt idx="3784">
                  <c:v>189200000000.00531</c:v>
                </c:pt>
                <c:pt idx="3785">
                  <c:v>189250000000.00519</c:v>
                </c:pt>
                <c:pt idx="3786">
                  <c:v>189300000000.00519</c:v>
                </c:pt>
                <c:pt idx="3787">
                  <c:v>189350000000.00519</c:v>
                </c:pt>
                <c:pt idx="3788">
                  <c:v>189400000000.00516</c:v>
                </c:pt>
                <c:pt idx="3789">
                  <c:v>189450000000.00516</c:v>
                </c:pt>
                <c:pt idx="3790">
                  <c:v>189500000000.00516</c:v>
                </c:pt>
                <c:pt idx="3791">
                  <c:v>189550000000.00513</c:v>
                </c:pt>
                <c:pt idx="3792">
                  <c:v>189600000000.00513</c:v>
                </c:pt>
                <c:pt idx="3793">
                  <c:v>189650000000.00513</c:v>
                </c:pt>
                <c:pt idx="3794">
                  <c:v>189700000000.0051</c:v>
                </c:pt>
                <c:pt idx="3795">
                  <c:v>189750000000.0051</c:v>
                </c:pt>
                <c:pt idx="3796">
                  <c:v>189800000000.0051</c:v>
                </c:pt>
                <c:pt idx="3797">
                  <c:v>189850000000.00507</c:v>
                </c:pt>
                <c:pt idx="3798">
                  <c:v>189900000000.00507</c:v>
                </c:pt>
                <c:pt idx="3799">
                  <c:v>189950000000.00507</c:v>
                </c:pt>
                <c:pt idx="3800">
                  <c:v>190000000000.00504</c:v>
                </c:pt>
                <c:pt idx="3801">
                  <c:v>190050000000.00504</c:v>
                </c:pt>
                <c:pt idx="3802">
                  <c:v>190100000000.00504</c:v>
                </c:pt>
                <c:pt idx="3803">
                  <c:v>190150000000.005</c:v>
                </c:pt>
                <c:pt idx="3804">
                  <c:v>190200000000.005</c:v>
                </c:pt>
                <c:pt idx="3805">
                  <c:v>190250000000.005</c:v>
                </c:pt>
                <c:pt idx="3806">
                  <c:v>190300000000.00488</c:v>
                </c:pt>
                <c:pt idx="3807">
                  <c:v>190350000000.00488</c:v>
                </c:pt>
                <c:pt idx="3808">
                  <c:v>190400000000.00488</c:v>
                </c:pt>
                <c:pt idx="3809">
                  <c:v>190450000000.00488</c:v>
                </c:pt>
                <c:pt idx="3810">
                  <c:v>190500000000.00488</c:v>
                </c:pt>
                <c:pt idx="3811">
                  <c:v>190550000000.00488</c:v>
                </c:pt>
                <c:pt idx="3812">
                  <c:v>190600000000.00488</c:v>
                </c:pt>
                <c:pt idx="3813">
                  <c:v>190650000000.00488</c:v>
                </c:pt>
                <c:pt idx="3814">
                  <c:v>190700000000.00488</c:v>
                </c:pt>
                <c:pt idx="3815">
                  <c:v>190750000000.00488</c:v>
                </c:pt>
                <c:pt idx="3816">
                  <c:v>190800000000.00488</c:v>
                </c:pt>
                <c:pt idx="3817">
                  <c:v>190850000000.00488</c:v>
                </c:pt>
                <c:pt idx="3818">
                  <c:v>190900000000.00485</c:v>
                </c:pt>
                <c:pt idx="3819">
                  <c:v>190950000000.00485</c:v>
                </c:pt>
                <c:pt idx="3820">
                  <c:v>191000000000.00485</c:v>
                </c:pt>
                <c:pt idx="3821">
                  <c:v>191050000000.00482</c:v>
                </c:pt>
                <c:pt idx="3822">
                  <c:v>191100000000.00482</c:v>
                </c:pt>
                <c:pt idx="3823">
                  <c:v>191150000000.00482</c:v>
                </c:pt>
                <c:pt idx="3824">
                  <c:v>191200000000.00479</c:v>
                </c:pt>
                <c:pt idx="3825">
                  <c:v>191250000000.00479</c:v>
                </c:pt>
                <c:pt idx="3826">
                  <c:v>191300000000.00479</c:v>
                </c:pt>
                <c:pt idx="3827">
                  <c:v>191350000000.00479</c:v>
                </c:pt>
                <c:pt idx="3828">
                  <c:v>191400000000.00476</c:v>
                </c:pt>
                <c:pt idx="3829">
                  <c:v>191450000000.00476</c:v>
                </c:pt>
                <c:pt idx="3830">
                  <c:v>191500000000.00476</c:v>
                </c:pt>
                <c:pt idx="3831">
                  <c:v>191550000000.00473</c:v>
                </c:pt>
                <c:pt idx="3832">
                  <c:v>191600000000.00473</c:v>
                </c:pt>
                <c:pt idx="3833">
                  <c:v>191650000000.00473</c:v>
                </c:pt>
                <c:pt idx="3834">
                  <c:v>191700000000.0047</c:v>
                </c:pt>
                <c:pt idx="3835">
                  <c:v>191750000000.0047</c:v>
                </c:pt>
                <c:pt idx="3836">
                  <c:v>191800000000.0047</c:v>
                </c:pt>
                <c:pt idx="3837">
                  <c:v>191850000000.00467</c:v>
                </c:pt>
                <c:pt idx="3838">
                  <c:v>191900000000.00467</c:v>
                </c:pt>
                <c:pt idx="3839">
                  <c:v>191950000000.00467</c:v>
                </c:pt>
                <c:pt idx="3840">
                  <c:v>192000000000.00464</c:v>
                </c:pt>
                <c:pt idx="3841">
                  <c:v>192050000000.00464</c:v>
                </c:pt>
                <c:pt idx="3842">
                  <c:v>192100000000.00464</c:v>
                </c:pt>
                <c:pt idx="3843">
                  <c:v>192150000000.00461</c:v>
                </c:pt>
                <c:pt idx="3844">
                  <c:v>192200000000.00461</c:v>
                </c:pt>
                <c:pt idx="3845">
                  <c:v>192250000000.00461</c:v>
                </c:pt>
                <c:pt idx="3846">
                  <c:v>192300000000.00458</c:v>
                </c:pt>
                <c:pt idx="3847">
                  <c:v>192350000000.00458</c:v>
                </c:pt>
                <c:pt idx="3848">
                  <c:v>192400000000.00458</c:v>
                </c:pt>
                <c:pt idx="3849">
                  <c:v>192450000000.00455</c:v>
                </c:pt>
                <c:pt idx="3850">
                  <c:v>192500000000.00455</c:v>
                </c:pt>
                <c:pt idx="3851">
                  <c:v>192550000000.00455</c:v>
                </c:pt>
                <c:pt idx="3852">
                  <c:v>192600000000.00452</c:v>
                </c:pt>
                <c:pt idx="3853">
                  <c:v>192650000000.00452</c:v>
                </c:pt>
                <c:pt idx="3854">
                  <c:v>192700000000.00452</c:v>
                </c:pt>
                <c:pt idx="3855">
                  <c:v>192750000000.00449</c:v>
                </c:pt>
                <c:pt idx="3856">
                  <c:v>192800000000.00449</c:v>
                </c:pt>
                <c:pt idx="3857">
                  <c:v>192850000000.00449</c:v>
                </c:pt>
                <c:pt idx="3858">
                  <c:v>192900000000.00446</c:v>
                </c:pt>
                <c:pt idx="3859">
                  <c:v>192950000000.00446</c:v>
                </c:pt>
                <c:pt idx="3860">
                  <c:v>193000000000.00446</c:v>
                </c:pt>
                <c:pt idx="3861">
                  <c:v>193050000000.00443</c:v>
                </c:pt>
                <c:pt idx="3862">
                  <c:v>193100000000.00443</c:v>
                </c:pt>
                <c:pt idx="3863">
                  <c:v>193150000000.00443</c:v>
                </c:pt>
                <c:pt idx="3864">
                  <c:v>193200000000.00439</c:v>
                </c:pt>
                <c:pt idx="3865">
                  <c:v>193250000000.00439</c:v>
                </c:pt>
                <c:pt idx="3866">
                  <c:v>193300000000.00439</c:v>
                </c:pt>
                <c:pt idx="3867">
                  <c:v>193350000000.00436</c:v>
                </c:pt>
                <c:pt idx="3868">
                  <c:v>193400000000.00436</c:v>
                </c:pt>
                <c:pt idx="3869">
                  <c:v>193450000000.00436</c:v>
                </c:pt>
                <c:pt idx="3870">
                  <c:v>193500000000.00433</c:v>
                </c:pt>
                <c:pt idx="3871">
                  <c:v>193550000000.00433</c:v>
                </c:pt>
                <c:pt idx="3872">
                  <c:v>193600000000.00433</c:v>
                </c:pt>
                <c:pt idx="3873">
                  <c:v>193650000000.00433</c:v>
                </c:pt>
                <c:pt idx="3874">
                  <c:v>193700000000.0043</c:v>
                </c:pt>
                <c:pt idx="3875">
                  <c:v>193750000000.0043</c:v>
                </c:pt>
                <c:pt idx="3876">
                  <c:v>193800000000.0043</c:v>
                </c:pt>
                <c:pt idx="3877">
                  <c:v>193850000000.00427</c:v>
                </c:pt>
                <c:pt idx="3878">
                  <c:v>193900000000.00427</c:v>
                </c:pt>
                <c:pt idx="3879">
                  <c:v>193950000000.00427</c:v>
                </c:pt>
                <c:pt idx="3880">
                  <c:v>194000000000.00424</c:v>
                </c:pt>
                <c:pt idx="3881">
                  <c:v>194050000000.00424</c:v>
                </c:pt>
                <c:pt idx="3882">
                  <c:v>194100000000.00424</c:v>
                </c:pt>
                <c:pt idx="3883">
                  <c:v>194150000000.00421</c:v>
                </c:pt>
                <c:pt idx="3884">
                  <c:v>194200000000.00421</c:v>
                </c:pt>
                <c:pt idx="3885">
                  <c:v>194250000000.00421</c:v>
                </c:pt>
                <c:pt idx="3886">
                  <c:v>194300000000.00418</c:v>
                </c:pt>
                <c:pt idx="3887">
                  <c:v>194350000000.00418</c:v>
                </c:pt>
                <c:pt idx="3888">
                  <c:v>194400000000.00418</c:v>
                </c:pt>
                <c:pt idx="3889">
                  <c:v>194450000000.00415</c:v>
                </c:pt>
                <c:pt idx="3890">
                  <c:v>194500000000.00415</c:v>
                </c:pt>
                <c:pt idx="3891">
                  <c:v>194550000000.00415</c:v>
                </c:pt>
                <c:pt idx="3892">
                  <c:v>194600000000.00412</c:v>
                </c:pt>
                <c:pt idx="3893">
                  <c:v>194650000000.00412</c:v>
                </c:pt>
                <c:pt idx="3894">
                  <c:v>194700000000.00412</c:v>
                </c:pt>
                <c:pt idx="3895">
                  <c:v>194750000000.00409</c:v>
                </c:pt>
                <c:pt idx="3896">
                  <c:v>194800000000.00409</c:v>
                </c:pt>
                <c:pt idx="3897">
                  <c:v>194850000000.00409</c:v>
                </c:pt>
                <c:pt idx="3898">
                  <c:v>194900000000.00406</c:v>
                </c:pt>
                <c:pt idx="3899">
                  <c:v>194950000000.00406</c:v>
                </c:pt>
                <c:pt idx="3900">
                  <c:v>195000000000.00406</c:v>
                </c:pt>
                <c:pt idx="3901">
                  <c:v>195050000000.00403</c:v>
                </c:pt>
                <c:pt idx="3902">
                  <c:v>195100000000.00403</c:v>
                </c:pt>
                <c:pt idx="3903">
                  <c:v>195150000000.00403</c:v>
                </c:pt>
                <c:pt idx="3904">
                  <c:v>195200000000.004</c:v>
                </c:pt>
                <c:pt idx="3905">
                  <c:v>195250000000.004</c:v>
                </c:pt>
                <c:pt idx="3906">
                  <c:v>195300000000.004</c:v>
                </c:pt>
                <c:pt idx="3907">
                  <c:v>195350000000.00388</c:v>
                </c:pt>
                <c:pt idx="3908">
                  <c:v>195400000000.00388</c:v>
                </c:pt>
                <c:pt idx="3909">
                  <c:v>195450000000.00388</c:v>
                </c:pt>
                <c:pt idx="3910">
                  <c:v>195500000000.00388</c:v>
                </c:pt>
                <c:pt idx="3911">
                  <c:v>195550000000.00388</c:v>
                </c:pt>
                <c:pt idx="3912">
                  <c:v>195600000000.00388</c:v>
                </c:pt>
                <c:pt idx="3913">
                  <c:v>195650000000.00388</c:v>
                </c:pt>
                <c:pt idx="3914">
                  <c:v>195700000000.00388</c:v>
                </c:pt>
                <c:pt idx="3915">
                  <c:v>195750000000.00388</c:v>
                </c:pt>
                <c:pt idx="3916">
                  <c:v>195800000000.00388</c:v>
                </c:pt>
                <c:pt idx="3917">
                  <c:v>195850000000.00388</c:v>
                </c:pt>
                <c:pt idx="3918">
                  <c:v>195900000000.00388</c:v>
                </c:pt>
                <c:pt idx="3919">
                  <c:v>195950000000.00388</c:v>
                </c:pt>
                <c:pt idx="3920">
                  <c:v>196000000000.00385</c:v>
                </c:pt>
                <c:pt idx="3921">
                  <c:v>196050000000.00385</c:v>
                </c:pt>
                <c:pt idx="3922">
                  <c:v>196100000000.00385</c:v>
                </c:pt>
                <c:pt idx="3923">
                  <c:v>196150000000.00378</c:v>
                </c:pt>
                <c:pt idx="3924">
                  <c:v>196200000000.00378</c:v>
                </c:pt>
                <c:pt idx="3925">
                  <c:v>196250000000.00378</c:v>
                </c:pt>
                <c:pt idx="3926">
                  <c:v>196300000000.00378</c:v>
                </c:pt>
                <c:pt idx="3927">
                  <c:v>196350000000.00378</c:v>
                </c:pt>
                <c:pt idx="3928">
                  <c:v>196400000000.00378</c:v>
                </c:pt>
                <c:pt idx="3929">
                  <c:v>196450000000.00375</c:v>
                </c:pt>
                <c:pt idx="3930">
                  <c:v>196500000000.00375</c:v>
                </c:pt>
                <c:pt idx="3931">
                  <c:v>196550000000.00375</c:v>
                </c:pt>
                <c:pt idx="3932">
                  <c:v>196600000000.00372</c:v>
                </c:pt>
                <c:pt idx="3933">
                  <c:v>196650000000.00372</c:v>
                </c:pt>
                <c:pt idx="3934">
                  <c:v>196700000000.00372</c:v>
                </c:pt>
                <c:pt idx="3935">
                  <c:v>196750000000.00369</c:v>
                </c:pt>
                <c:pt idx="3936">
                  <c:v>196800000000.00369</c:v>
                </c:pt>
                <c:pt idx="3937">
                  <c:v>196850000000.00369</c:v>
                </c:pt>
                <c:pt idx="3938">
                  <c:v>196900000000.00366</c:v>
                </c:pt>
                <c:pt idx="3939">
                  <c:v>196950000000.00366</c:v>
                </c:pt>
                <c:pt idx="3940">
                  <c:v>197000000000.00366</c:v>
                </c:pt>
                <c:pt idx="3941">
                  <c:v>197050000000.00363</c:v>
                </c:pt>
                <c:pt idx="3942">
                  <c:v>197100000000.00363</c:v>
                </c:pt>
                <c:pt idx="3943">
                  <c:v>197150000000.00363</c:v>
                </c:pt>
                <c:pt idx="3944">
                  <c:v>197200000000.0036</c:v>
                </c:pt>
                <c:pt idx="3945">
                  <c:v>197250000000.0036</c:v>
                </c:pt>
                <c:pt idx="3946">
                  <c:v>197300000000.0036</c:v>
                </c:pt>
                <c:pt idx="3947">
                  <c:v>197350000000.00348</c:v>
                </c:pt>
                <c:pt idx="3948">
                  <c:v>197400000000.00348</c:v>
                </c:pt>
                <c:pt idx="3949">
                  <c:v>197450000000.00348</c:v>
                </c:pt>
                <c:pt idx="3950">
                  <c:v>197500000000.00348</c:v>
                </c:pt>
                <c:pt idx="3951">
                  <c:v>197550000000.00348</c:v>
                </c:pt>
                <c:pt idx="3952">
                  <c:v>197600000000.00348</c:v>
                </c:pt>
                <c:pt idx="3953">
                  <c:v>197650000000.00348</c:v>
                </c:pt>
                <c:pt idx="3954">
                  <c:v>197700000000.00348</c:v>
                </c:pt>
                <c:pt idx="3955">
                  <c:v>197750000000.00348</c:v>
                </c:pt>
                <c:pt idx="3956">
                  <c:v>197800000000.00348</c:v>
                </c:pt>
                <c:pt idx="3957">
                  <c:v>197850000000.00348</c:v>
                </c:pt>
                <c:pt idx="3958">
                  <c:v>197900000000.00348</c:v>
                </c:pt>
                <c:pt idx="3959">
                  <c:v>197950000000.00345</c:v>
                </c:pt>
                <c:pt idx="3960">
                  <c:v>198000000000.00345</c:v>
                </c:pt>
                <c:pt idx="3961">
                  <c:v>198050000000.00345</c:v>
                </c:pt>
                <c:pt idx="3962">
                  <c:v>198100000000.00345</c:v>
                </c:pt>
                <c:pt idx="3963">
                  <c:v>198150000000.00342</c:v>
                </c:pt>
                <c:pt idx="3964">
                  <c:v>198200000000.00342</c:v>
                </c:pt>
                <c:pt idx="3965">
                  <c:v>198250000000.00342</c:v>
                </c:pt>
                <c:pt idx="3966">
                  <c:v>198300000000.00339</c:v>
                </c:pt>
                <c:pt idx="3967">
                  <c:v>198350000000.00339</c:v>
                </c:pt>
                <c:pt idx="3968">
                  <c:v>198400000000.00339</c:v>
                </c:pt>
                <c:pt idx="3969">
                  <c:v>198450000000.00336</c:v>
                </c:pt>
                <c:pt idx="3970">
                  <c:v>198500000000.00336</c:v>
                </c:pt>
                <c:pt idx="3971">
                  <c:v>198550000000.00336</c:v>
                </c:pt>
                <c:pt idx="3972">
                  <c:v>198600000000.00333</c:v>
                </c:pt>
                <c:pt idx="3973">
                  <c:v>198650000000.00333</c:v>
                </c:pt>
                <c:pt idx="3974">
                  <c:v>198700000000.00333</c:v>
                </c:pt>
                <c:pt idx="3975">
                  <c:v>198750000000.0033</c:v>
                </c:pt>
                <c:pt idx="3976">
                  <c:v>198800000000.0033</c:v>
                </c:pt>
                <c:pt idx="3977">
                  <c:v>198850000000.0033</c:v>
                </c:pt>
                <c:pt idx="3978">
                  <c:v>198900000000.00327</c:v>
                </c:pt>
                <c:pt idx="3979">
                  <c:v>198950000000.00327</c:v>
                </c:pt>
                <c:pt idx="3980">
                  <c:v>199000000000.00327</c:v>
                </c:pt>
                <c:pt idx="3981">
                  <c:v>199050000000.00323</c:v>
                </c:pt>
                <c:pt idx="3982">
                  <c:v>199100000000.00323</c:v>
                </c:pt>
                <c:pt idx="3983">
                  <c:v>199150000000.00323</c:v>
                </c:pt>
                <c:pt idx="3984">
                  <c:v>199200000000.0032</c:v>
                </c:pt>
                <c:pt idx="3985">
                  <c:v>199250000000.0032</c:v>
                </c:pt>
                <c:pt idx="3986">
                  <c:v>199300000000.0032</c:v>
                </c:pt>
                <c:pt idx="3987">
                  <c:v>199350000000.00308</c:v>
                </c:pt>
                <c:pt idx="3988">
                  <c:v>199400000000.00308</c:v>
                </c:pt>
                <c:pt idx="3989">
                  <c:v>199450000000.00308</c:v>
                </c:pt>
                <c:pt idx="3990">
                  <c:v>199500000000.00308</c:v>
                </c:pt>
                <c:pt idx="3991">
                  <c:v>199550000000.00308</c:v>
                </c:pt>
                <c:pt idx="3992">
                  <c:v>199600000000.00308</c:v>
                </c:pt>
                <c:pt idx="3993">
                  <c:v>199650000000.00308</c:v>
                </c:pt>
                <c:pt idx="3994">
                  <c:v>199700000000.00308</c:v>
                </c:pt>
                <c:pt idx="3995">
                  <c:v>199750000000.00308</c:v>
                </c:pt>
                <c:pt idx="3996">
                  <c:v>199800000000.00308</c:v>
                </c:pt>
                <c:pt idx="3997">
                  <c:v>199850000000.00308</c:v>
                </c:pt>
                <c:pt idx="3998">
                  <c:v>199900000000.00308</c:v>
                </c:pt>
                <c:pt idx="3999">
                  <c:v>199950000000.00305</c:v>
                </c:pt>
                <c:pt idx="4000">
                  <c:v>200000000000.00305</c:v>
                </c:pt>
                <c:pt idx="4001">
                  <c:v>200050000000.00305</c:v>
                </c:pt>
                <c:pt idx="4002">
                  <c:v>200100000000.00302</c:v>
                </c:pt>
                <c:pt idx="4003">
                  <c:v>200150000000.00302</c:v>
                </c:pt>
                <c:pt idx="4004">
                  <c:v>200200000000.00302</c:v>
                </c:pt>
                <c:pt idx="4005">
                  <c:v>200250000000.00299</c:v>
                </c:pt>
                <c:pt idx="4006">
                  <c:v>200300000000.00299</c:v>
                </c:pt>
                <c:pt idx="4007">
                  <c:v>200350000000.00299</c:v>
                </c:pt>
                <c:pt idx="4008">
                  <c:v>200400000000.00299</c:v>
                </c:pt>
                <c:pt idx="4009">
                  <c:v>200450000000.00296</c:v>
                </c:pt>
                <c:pt idx="4010">
                  <c:v>200500000000.00296</c:v>
                </c:pt>
                <c:pt idx="4011">
                  <c:v>200550000000.00296</c:v>
                </c:pt>
                <c:pt idx="4012">
                  <c:v>200600000000.00293</c:v>
                </c:pt>
                <c:pt idx="4013">
                  <c:v>200650000000.00293</c:v>
                </c:pt>
                <c:pt idx="4014">
                  <c:v>200700000000.00293</c:v>
                </c:pt>
                <c:pt idx="4015">
                  <c:v>200750000000.0029</c:v>
                </c:pt>
                <c:pt idx="4016">
                  <c:v>200800000000.0029</c:v>
                </c:pt>
                <c:pt idx="4017">
                  <c:v>200850000000.0029</c:v>
                </c:pt>
                <c:pt idx="4018">
                  <c:v>200900000000.00287</c:v>
                </c:pt>
                <c:pt idx="4019">
                  <c:v>200950000000.00287</c:v>
                </c:pt>
                <c:pt idx="4020">
                  <c:v>201000000000.00287</c:v>
                </c:pt>
                <c:pt idx="4021">
                  <c:v>201050000000.00284</c:v>
                </c:pt>
                <c:pt idx="4022">
                  <c:v>201100000000.00284</c:v>
                </c:pt>
                <c:pt idx="4023">
                  <c:v>201150000000.00284</c:v>
                </c:pt>
                <c:pt idx="4024">
                  <c:v>201200000000.00281</c:v>
                </c:pt>
                <c:pt idx="4025">
                  <c:v>201250000000.00281</c:v>
                </c:pt>
                <c:pt idx="4026">
                  <c:v>201300000000.00281</c:v>
                </c:pt>
                <c:pt idx="4027">
                  <c:v>201350000000.00281</c:v>
                </c:pt>
                <c:pt idx="4028">
                  <c:v>201400000000.00281</c:v>
                </c:pt>
                <c:pt idx="4029">
                  <c:v>201450000000.00281</c:v>
                </c:pt>
                <c:pt idx="4030">
                  <c:v>201500000000.00281</c:v>
                </c:pt>
                <c:pt idx="4031">
                  <c:v>201550000000.00281</c:v>
                </c:pt>
                <c:pt idx="4032">
                  <c:v>201600000000.00281</c:v>
                </c:pt>
                <c:pt idx="4033">
                  <c:v>201650000000.00281</c:v>
                </c:pt>
                <c:pt idx="4034">
                  <c:v>201700000000.00281</c:v>
                </c:pt>
                <c:pt idx="4035">
                  <c:v>201750000000.00281</c:v>
                </c:pt>
                <c:pt idx="4036">
                  <c:v>201800000000.00281</c:v>
                </c:pt>
                <c:pt idx="4037">
                  <c:v>201850000000.00281</c:v>
                </c:pt>
                <c:pt idx="4038">
                  <c:v>201900000000.00281</c:v>
                </c:pt>
                <c:pt idx="4039">
                  <c:v>201950000000.00278</c:v>
                </c:pt>
                <c:pt idx="4040">
                  <c:v>202000000000.00278</c:v>
                </c:pt>
                <c:pt idx="4041">
                  <c:v>202050000000.00278</c:v>
                </c:pt>
                <c:pt idx="4042">
                  <c:v>202100000000.00275</c:v>
                </c:pt>
                <c:pt idx="4043">
                  <c:v>202150000000.00275</c:v>
                </c:pt>
                <c:pt idx="4044">
                  <c:v>202200000000.00275</c:v>
                </c:pt>
                <c:pt idx="4045">
                  <c:v>202250000000.00259</c:v>
                </c:pt>
                <c:pt idx="4046">
                  <c:v>202300000000.00259</c:v>
                </c:pt>
                <c:pt idx="4047">
                  <c:v>202350000000.00259</c:v>
                </c:pt>
                <c:pt idx="4048">
                  <c:v>202400000000.00256</c:v>
                </c:pt>
                <c:pt idx="4049">
                  <c:v>202450000000.00256</c:v>
                </c:pt>
                <c:pt idx="4050">
                  <c:v>202500000000.00256</c:v>
                </c:pt>
                <c:pt idx="4051">
                  <c:v>202550000000.00253</c:v>
                </c:pt>
                <c:pt idx="4052">
                  <c:v>202600000000.00253</c:v>
                </c:pt>
                <c:pt idx="4053">
                  <c:v>202650000000.00253</c:v>
                </c:pt>
                <c:pt idx="4054">
                  <c:v>202700000000.00253</c:v>
                </c:pt>
                <c:pt idx="4055">
                  <c:v>202750000000.0025</c:v>
                </c:pt>
                <c:pt idx="4056">
                  <c:v>202800000000.0025</c:v>
                </c:pt>
                <c:pt idx="4057">
                  <c:v>202850000000.0025</c:v>
                </c:pt>
                <c:pt idx="4058">
                  <c:v>202900000000.00247</c:v>
                </c:pt>
                <c:pt idx="4059">
                  <c:v>202950000000.00247</c:v>
                </c:pt>
                <c:pt idx="4060">
                  <c:v>203000000000.00247</c:v>
                </c:pt>
                <c:pt idx="4061">
                  <c:v>203050000000.00244</c:v>
                </c:pt>
                <c:pt idx="4062">
                  <c:v>203100000000.00244</c:v>
                </c:pt>
                <c:pt idx="4063">
                  <c:v>203150000000.00244</c:v>
                </c:pt>
                <c:pt idx="4064">
                  <c:v>203200000000.00241</c:v>
                </c:pt>
                <c:pt idx="4065">
                  <c:v>203250000000.00241</c:v>
                </c:pt>
                <c:pt idx="4066">
                  <c:v>203300000000.00241</c:v>
                </c:pt>
                <c:pt idx="4067">
                  <c:v>203350000000.00241</c:v>
                </c:pt>
                <c:pt idx="4068">
                  <c:v>203400000000.00241</c:v>
                </c:pt>
                <c:pt idx="4069">
                  <c:v>203450000000.00241</c:v>
                </c:pt>
                <c:pt idx="4070">
                  <c:v>203500000000.00241</c:v>
                </c:pt>
                <c:pt idx="4071">
                  <c:v>203550000000.00241</c:v>
                </c:pt>
                <c:pt idx="4072">
                  <c:v>203600000000.00241</c:v>
                </c:pt>
                <c:pt idx="4073">
                  <c:v>203650000000.00241</c:v>
                </c:pt>
                <c:pt idx="4074">
                  <c:v>203700000000.00241</c:v>
                </c:pt>
                <c:pt idx="4075">
                  <c:v>203750000000.00241</c:v>
                </c:pt>
                <c:pt idx="4076">
                  <c:v>203800000000.00241</c:v>
                </c:pt>
                <c:pt idx="4077">
                  <c:v>203850000000.00241</c:v>
                </c:pt>
                <c:pt idx="4078">
                  <c:v>203900000000.00241</c:v>
                </c:pt>
                <c:pt idx="4079">
                  <c:v>203950000000.00238</c:v>
                </c:pt>
                <c:pt idx="4080">
                  <c:v>204000000000.00238</c:v>
                </c:pt>
                <c:pt idx="4081">
                  <c:v>204050000000.00238</c:v>
                </c:pt>
                <c:pt idx="4082">
                  <c:v>204100000000.00235</c:v>
                </c:pt>
                <c:pt idx="4083">
                  <c:v>204150000000.00235</c:v>
                </c:pt>
                <c:pt idx="4084">
                  <c:v>204200000000.00235</c:v>
                </c:pt>
                <c:pt idx="4085">
                  <c:v>204250000000.00232</c:v>
                </c:pt>
                <c:pt idx="4086">
                  <c:v>204300000000.00232</c:v>
                </c:pt>
                <c:pt idx="4087">
                  <c:v>204350000000.00232</c:v>
                </c:pt>
                <c:pt idx="4088">
                  <c:v>204400000000.00217</c:v>
                </c:pt>
                <c:pt idx="4089">
                  <c:v>204450000000.00217</c:v>
                </c:pt>
                <c:pt idx="4090">
                  <c:v>204500000000.00217</c:v>
                </c:pt>
                <c:pt idx="4091">
                  <c:v>204550000000.00214</c:v>
                </c:pt>
                <c:pt idx="4092">
                  <c:v>204600000000.00214</c:v>
                </c:pt>
                <c:pt idx="4093">
                  <c:v>204650000000.00214</c:v>
                </c:pt>
                <c:pt idx="4094">
                  <c:v>204700000000.00211</c:v>
                </c:pt>
                <c:pt idx="4095">
                  <c:v>204750000000.00211</c:v>
                </c:pt>
                <c:pt idx="4096">
                  <c:v>204800000000.00211</c:v>
                </c:pt>
                <c:pt idx="4097">
                  <c:v>204850000000.00211</c:v>
                </c:pt>
                <c:pt idx="4098">
                  <c:v>204900000000.00211</c:v>
                </c:pt>
                <c:pt idx="4099">
                  <c:v>204950000000.00211</c:v>
                </c:pt>
                <c:pt idx="4100">
                  <c:v>205000000000.00211</c:v>
                </c:pt>
                <c:pt idx="4101">
                  <c:v>205050000000.00204</c:v>
                </c:pt>
                <c:pt idx="4102">
                  <c:v>205100000000.00204</c:v>
                </c:pt>
                <c:pt idx="4103">
                  <c:v>205150000000.00204</c:v>
                </c:pt>
                <c:pt idx="4104">
                  <c:v>205200000000.00201</c:v>
                </c:pt>
                <c:pt idx="4105">
                  <c:v>205250000000.00201</c:v>
                </c:pt>
                <c:pt idx="4106">
                  <c:v>205300000000.00201</c:v>
                </c:pt>
                <c:pt idx="4107">
                  <c:v>205350000000.00198</c:v>
                </c:pt>
                <c:pt idx="4108">
                  <c:v>205400000000.00198</c:v>
                </c:pt>
                <c:pt idx="4109">
                  <c:v>205450000000.00198</c:v>
                </c:pt>
                <c:pt idx="4110">
                  <c:v>205500000000.00195</c:v>
                </c:pt>
                <c:pt idx="4111">
                  <c:v>205550000000.00195</c:v>
                </c:pt>
                <c:pt idx="4112">
                  <c:v>205600000000.00195</c:v>
                </c:pt>
                <c:pt idx="4113">
                  <c:v>205650000000.00192</c:v>
                </c:pt>
                <c:pt idx="4114">
                  <c:v>205700000000.00192</c:v>
                </c:pt>
                <c:pt idx="4115">
                  <c:v>205750000000.00192</c:v>
                </c:pt>
                <c:pt idx="4116">
                  <c:v>205800000000.00189</c:v>
                </c:pt>
                <c:pt idx="4117">
                  <c:v>205850000000.00189</c:v>
                </c:pt>
                <c:pt idx="4118">
                  <c:v>205900000000.00189</c:v>
                </c:pt>
                <c:pt idx="4119">
                  <c:v>205950000000.00186</c:v>
                </c:pt>
                <c:pt idx="4120">
                  <c:v>206000000000.00186</c:v>
                </c:pt>
                <c:pt idx="4121">
                  <c:v>206050000000.00186</c:v>
                </c:pt>
                <c:pt idx="4122">
                  <c:v>206100000000.00183</c:v>
                </c:pt>
                <c:pt idx="4123">
                  <c:v>206150000000.00183</c:v>
                </c:pt>
                <c:pt idx="4124">
                  <c:v>206200000000.00183</c:v>
                </c:pt>
                <c:pt idx="4125">
                  <c:v>206250000000.0018</c:v>
                </c:pt>
                <c:pt idx="4126">
                  <c:v>206300000000.0018</c:v>
                </c:pt>
                <c:pt idx="4127">
                  <c:v>206350000000.0018</c:v>
                </c:pt>
                <c:pt idx="4128">
                  <c:v>206400000000.00177</c:v>
                </c:pt>
                <c:pt idx="4129">
                  <c:v>206450000000.00177</c:v>
                </c:pt>
                <c:pt idx="4130">
                  <c:v>206500000000.00177</c:v>
                </c:pt>
                <c:pt idx="4131">
                  <c:v>206550000000.00174</c:v>
                </c:pt>
                <c:pt idx="4132">
                  <c:v>206600000000.00174</c:v>
                </c:pt>
                <c:pt idx="4133">
                  <c:v>206650000000.00174</c:v>
                </c:pt>
                <c:pt idx="4134">
                  <c:v>206700000000.00171</c:v>
                </c:pt>
                <c:pt idx="4135">
                  <c:v>206750000000.00171</c:v>
                </c:pt>
                <c:pt idx="4136">
                  <c:v>206800000000.00171</c:v>
                </c:pt>
                <c:pt idx="4137">
                  <c:v>206850000000.00171</c:v>
                </c:pt>
                <c:pt idx="4138">
                  <c:v>206900000000.00171</c:v>
                </c:pt>
                <c:pt idx="4139">
                  <c:v>206950000000.00171</c:v>
                </c:pt>
                <c:pt idx="4140">
                  <c:v>207000000000.00171</c:v>
                </c:pt>
                <c:pt idx="4141">
                  <c:v>207050000000.00171</c:v>
                </c:pt>
                <c:pt idx="4142">
                  <c:v>207100000000.00171</c:v>
                </c:pt>
                <c:pt idx="4143">
                  <c:v>207150000000.00171</c:v>
                </c:pt>
                <c:pt idx="4144">
                  <c:v>207200000000.00171</c:v>
                </c:pt>
                <c:pt idx="4145">
                  <c:v>207250000000.00171</c:v>
                </c:pt>
                <c:pt idx="4146">
                  <c:v>207300000000.00171</c:v>
                </c:pt>
                <c:pt idx="4147">
                  <c:v>207350000000.00159</c:v>
                </c:pt>
                <c:pt idx="4148">
                  <c:v>207400000000.00159</c:v>
                </c:pt>
                <c:pt idx="4149">
                  <c:v>207450000000.00159</c:v>
                </c:pt>
                <c:pt idx="4150">
                  <c:v>207500000000.00156</c:v>
                </c:pt>
                <c:pt idx="4151">
                  <c:v>207550000000.00156</c:v>
                </c:pt>
                <c:pt idx="4152">
                  <c:v>207600000000.00156</c:v>
                </c:pt>
                <c:pt idx="4153">
                  <c:v>207650000000.00153</c:v>
                </c:pt>
                <c:pt idx="4154">
                  <c:v>207700000000.00153</c:v>
                </c:pt>
                <c:pt idx="4155">
                  <c:v>207750000000.00153</c:v>
                </c:pt>
                <c:pt idx="4156">
                  <c:v>207800000000.0015</c:v>
                </c:pt>
                <c:pt idx="4157">
                  <c:v>207850000000.0015</c:v>
                </c:pt>
                <c:pt idx="4158">
                  <c:v>207900000000.0015</c:v>
                </c:pt>
                <c:pt idx="4159">
                  <c:v>207950000000.00146</c:v>
                </c:pt>
                <c:pt idx="4160">
                  <c:v>208000000000.00146</c:v>
                </c:pt>
                <c:pt idx="4161">
                  <c:v>208050000000.00146</c:v>
                </c:pt>
                <c:pt idx="4162">
                  <c:v>208100000000.00143</c:v>
                </c:pt>
                <c:pt idx="4163">
                  <c:v>208150000000.00143</c:v>
                </c:pt>
                <c:pt idx="4164">
                  <c:v>208200000000.00143</c:v>
                </c:pt>
                <c:pt idx="4165">
                  <c:v>208250000000.0014</c:v>
                </c:pt>
                <c:pt idx="4166">
                  <c:v>208300000000.0014</c:v>
                </c:pt>
                <c:pt idx="4167">
                  <c:v>208350000000.0014</c:v>
                </c:pt>
                <c:pt idx="4168">
                  <c:v>208400000000.00137</c:v>
                </c:pt>
                <c:pt idx="4169">
                  <c:v>208450000000.00137</c:v>
                </c:pt>
                <c:pt idx="4170">
                  <c:v>208500000000.00137</c:v>
                </c:pt>
                <c:pt idx="4171">
                  <c:v>208550000000.00134</c:v>
                </c:pt>
                <c:pt idx="4172">
                  <c:v>208600000000.00134</c:v>
                </c:pt>
                <c:pt idx="4173">
                  <c:v>208650000000.00134</c:v>
                </c:pt>
                <c:pt idx="4174">
                  <c:v>208700000000.00131</c:v>
                </c:pt>
                <c:pt idx="4175">
                  <c:v>208750000000.00131</c:v>
                </c:pt>
                <c:pt idx="4176">
                  <c:v>208800000000.00131</c:v>
                </c:pt>
                <c:pt idx="4177">
                  <c:v>208850000000.00131</c:v>
                </c:pt>
                <c:pt idx="4178">
                  <c:v>208900000000.00131</c:v>
                </c:pt>
                <c:pt idx="4179">
                  <c:v>208950000000.00131</c:v>
                </c:pt>
                <c:pt idx="4180">
                  <c:v>209000000000.00131</c:v>
                </c:pt>
                <c:pt idx="4181">
                  <c:v>209050000000.00131</c:v>
                </c:pt>
                <c:pt idx="4182">
                  <c:v>209100000000.00131</c:v>
                </c:pt>
                <c:pt idx="4183">
                  <c:v>209150000000.00131</c:v>
                </c:pt>
                <c:pt idx="4184">
                  <c:v>209200000000.00131</c:v>
                </c:pt>
                <c:pt idx="4185">
                  <c:v>209250000000.00131</c:v>
                </c:pt>
                <c:pt idx="4186">
                  <c:v>209300000000.00119</c:v>
                </c:pt>
                <c:pt idx="4187">
                  <c:v>209350000000.00119</c:v>
                </c:pt>
                <c:pt idx="4188">
                  <c:v>209400000000.00119</c:v>
                </c:pt>
                <c:pt idx="4189">
                  <c:v>209450000000.00119</c:v>
                </c:pt>
                <c:pt idx="4190">
                  <c:v>209500000000.00116</c:v>
                </c:pt>
                <c:pt idx="4191">
                  <c:v>209550000000.00116</c:v>
                </c:pt>
                <c:pt idx="4192">
                  <c:v>209600000000.00116</c:v>
                </c:pt>
                <c:pt idx="4193">
                  <c:v>209650000000.00113</c:v>
                </c:pt>
                <c:pt idx="4194">
                  <c:v>209700000000.00113</c:v>
                </c:pt>
                <c:pt idx="4195">
                  <c:v>209750000000.00113</c:v>
                </c:pt>
                <c:pt idx="4196">
                  <c:v>209800000000.0011</c:v>
                </c:pt>
                <c:pt idx="4197">
                  <c:v>209850000000.0011</c:v>
                </c:pt>
                <c:pt idx="4198">
                  <c:v>209900000000.0011</c:v>
                </c:pt>
                <c:pt idx="4199">
                  <c:v>209950000000.00107</c:v>
                </c:pt>
                <c:pt idx="4200">
                  <c:v>210000000000.00107</c:v>
                </c:pt>
                <c:pt idx="4201">
                  <c:v>210050000000.00107</c:v>
                </c:pt>
                <c:pt idx="4202">
                  <c:v>210100000000.00104</c:v>
                </c:pt>
                <c:pt idx="4203">
                  <c:v>210150000000.00104</c:v>
                </c:pt>
                <c:pt idx="4204">
                  <c:v>210200000000.00104</c:v>
                </c:pt>
                <c:pt idx="4205">
                  <c:v>210250000000.00101</c:v>
                </c:pt>
                <c:pt idx="4206">
                  <c:v>210300000000.00101</c:v>
                </c:pt>
                <c:pt idx="4207">
                  <c:v>210350000000.00101</c:v>
                </c:pt>
                <c:pt idx="4208">
                  <c:v>210400000000.00098</c:v>
                </c:pt>
                <c:pt idx="4209">
                  <c:v>210450000000.00098</c:v>
                </c:pt>
                <c:pt idx="4210">
                  <c:v>210500000000.00098</c:v>
                </c:pt>
                <c:pt idx="4211">
                  <c:v>210550000000.00095</c:v>
                </c:pt>
                <c:pt idx="4212">
                  <c:v>210600000000.00095</c:v>
                </c:pt>
                <c:pt idx="4213">
                  <c:v>210650000000.00095</c:v>
                </c:pt>
                <c:pt idx="4214">
                  <c:v>210700000000.00092</c:v>
                </c:pt>
                <c:pt idx="4215">
                  <c:v>210750000000.00092</c:v>
                </c:pt>
                <c:pt idx="4216">
                  <c:v>210800000000.00092</c:v>
                </c:pt>
                <c:pt idx="4217">
                  <c:v>210850000000.00089</c:v>
                </c:pt>
                <c:pt idx="4218">
                  <c:v>210900000000.00089</c:v>
                </c:pt>
                <c:pt idx="4219">
                  <c:v>210950000000.00089</c:v>
                </c:pt>
                <c:pt idx="4220">
                  <c:v>211000000000.00085</c:v>
                </c:pt>
                <c:pt idx="4221">
                  <c:v>211050000000.00085</c:v>
                </c:pt>
                <c:pt idx="4222">
                  <c:v>211100000000.00085</c:v>
                </c:pt>
                <c:pt idx="4223">
                  <c:v>211150000000.00082</c:v>
                </c:pt>
                <c:pt idx="4224">
                  <c:v>211200000000.00082</c:v>
                </c:pt>
                <c:pt idx="4225">
                  <c:v>211250000000.00082</c:v>
                </c:pt>
                <c:pt idx="4226">
                  <c:v>211300000000.00079</c:v>
                </c:pt>
                <c:pt idx="4227">
                  <c:v>211350000000.00079</c:v>
                </c:pt>
                <c:pt idx="4228">
                  <c:v>211400000000.00079</c:v>
                </c:pt>
                <c:pt idx="4229">
                  <c:v>211450000000.00076</c:v>
                </c:pt>
                <c:pt idx="4230">
                  <c:v>211500000000.00076</c:v>
                </c:pt>
                <c:pt idx="4231">
                  <c:v>211550000000.00076</c:v>
                </c:pt>
                <c:pt idx="4232">
                  <c:v>211600000000.00073</c:v>
                </c:pt>
                <c:pt idx="4233">
                  <c:v>211650000000.00073</c:v>
                </c:pt>
                <c:pt idx="4234">
                  <c:v>211700000000.00073</c:v>
                </c:pt>
                <c:pt idx="4235">
                  <c:v>211750000000.00073</c:v>
                </c:pt>
                <c:pt idx="4236">
                  <c:v>211800000000.0007</c:v>
                </c:pt>
                <c:pt idx="4237">
                  <c:v>211850000000.0007</c:v>
                </c:pt>
                <c:pt idx="4238">
                  <c:v>211900000000.0007</c:v>
                </c:pt>
                <c:pt idx="4239">
                  <c:v>211950000000.00067</c:v>
                </c:pt>
                <c:pt idx="4240">
                  <c:v>212000000000.00067</c:v>
                </c:pt>
                <c:pt idx="4241">
                  <c:v>212050000000.00067</c:v>
                </c:pt>
                <c:pt idx="4242">
                  <c:v>212100000000.00064</c:v>
                </c:pt>
                <c:pt idx="4243">
                  <c:v>212150000000.00064</c:v>
                </c:pt>
                <c:pt idx="4244">
                  <c:v>212200000000.00064</c:v>
                </c:pt>
                <c:pt idx="4245">
                  <c:v>212250000000.00061</c:v>
                </c:pt>
                <c:pt idx="4246">
                  <c:v>212300000000.00061</c:v>
                </c:pt>
                <c:pt idx="4247">
                  <c:v>212350000000.00061</c:v>
                </c:pt>
                <c:pt idx="4248">
                  <c:v>212400000000.00058</c:v>
                </c:pt>
                <c:pt idx="4249">
                  <c:v>212450000000.00058</c:v>
                </c:pt>
                <c:pt idx="4250">
                  <c:v>212500000000.00058</c:v>
                </c:pt>
                <c:pt idx="4251">
                  <c:v>212550000000.00055</c:v>
                </c:pt>
                <c:pt idx="4252">
                  <c:v>212600000000.00055</c:v>
                </c:pt>
                <c:pt idx="4253">
                  <c:v>212650000000.00055</c:v>
                </c:pt>
                <c:pt idx="4254">
                  <c:v>212700000000.00052</c:v>
                </c:pt>
                <c:pt idx="4255">
                  <c:v>212750000000.00052</c:v>
                </c:pt>
                <c:pt idx="4256">
                  <c:v>212800000000.00052</c:v>
                </c:pt>
                <c:pt idx="4257">
                  <c:v>212850000000.00049</c:v>
                </c:pt>
                <c:pt idx="4258">
                  <c:v>212900000000.00049</c:v>
                </c:pt>
                <c:pt idx="4259">
                  <c:v>212950000000.00049</c:v>
                </c:pt>
                <c:pt idx="4260">
                  <c:v>213000000000.00046</c:v>
                </c:pt>
                <c:pt idx="4261">
                  <c:v>213050000000.00046</c:v>
                </c:pt>
                <c:pt idx="4262">
                  <c:v>213100000000.00046</c:v>
                </c:pt>
                <c:pt idx="4263">
                  <c:v>213150000000.00043</c:v>
                </c:pt>
                <c:pt idx="4264">
                  <c:v>213200000000.00043</c:v>
                </c:pt>
                <c:pt idx="4265">
                  <c:v>213250000000.00043</c:v>
                </c:pt>
                <c:pt idx="4266">
                  <c:v>213300000000.0004</c:v>
                </c:pt>
                <c:pt idx="4267">
                  <c:v>213350000000.0004</c:v>
                </c:pt>
                <c:pt idx="4268">
                  <c:v>213400000000.0004</c:v>
                </c:pt>
                <c:pt idx="4269">
                  <c:v>213450000000.00037</c:v>
                </c:pt>
                <c:pt idx="4270">
                  <c:v>213500000000.00037</c:v>
                </c:pt>
                <c:pt idx="4271">
                  <c:v>213550000000.00037</c:v>
                </c:pt>
                <c:pt idx="4272">
                  <c:v>213600000000.00034</c:v>
                </c:pt>
                <c:pt idx="4273">
                  <c:v>213650000000.00034</c:v>
                </c:pt>
                <c:pt idx="4274">
                  <c:v>213700000000.00034</c:v>
                </c:pt>
                <c:pt idx="4275">
                  <c:v>213750000000.00031</c:v>
                </c:pt>
                <c:pt idx="4276">
                  <c:v>213800000000.00031</c:v>
                </c:pt>
                <c:pt idx="4277">
                  <c:v>213850000000.00031</c:v>
                </c:pt>
                <c:pt idx="4278">
                  <c:v>213900000000.00027</c:v>
                </c:pt>
                <c:pt idx="4279">
                  <c:v>213950000000.00027</c:v>
                </c:pt>
                <c:pt idx="4280">
                  <c:v>214000000000.00027</c:v>
                </c:pt>
                <c:pt idx="4281">
                  <c:v>214050000000.00027</c:v>
                </c:pt>
                <c:pt idx="4282">
                  <c:v>214100000000.00024</c:v>
                </c:pt>
                <c:pt idx="4283">
                  <c:v>214150000000.00024</c:v>
                </c:pt>
                <c:pt idx="4284">
                  <c:v>214200000000.00024</c:v>
                </c:pt>
                <c:pt idx="4285">
                  <c:v>214250000000.00021</c:v>
                </c:pt>
                <c:pt idx="4286">
                  <c:v>214300000000.00021</c:v>
                </c:pt>
                <c:pt idx="4287">
                  <c:v>214350000000.00021</c:v>
                </c:pt>
                <c:pt idx="4288">
                  <c:v>214400000000.00018</c:v>
                </c:pt>
                <c:pt idx="4289">
                  <c:v>214450000000.00018</c:v>
                </c:pt>
                <c:pt idx="4290">
                  <c:v>214500000000.00018</c:v>
                </c:pt>
                <c:pt idx="4291">
                  <c:v>214550000000.00015</c:v>
                </c:pt>
                <c:pt idx="4292">
                  <c:v>214600000000.00015</c:v>
                </c:pt>
                <c:pt idx="4293">
                  <c:v>214650000000.00015</c:v>
                </c:pt>
                <c:pt idx="4294">
                  <c:v>214700000000.00012</c:v>
                </c:pt>
                <c:pt idx="4295">
                  <c:v>214750000000.00012</c:v>
                </c:pt>
                <c:pt idx="4296">
                  <c:v>214800000000.00012</c:v>
                </c:pt>
                <c:pt idx="4297">
                  <c:v>214850000000.00009</c:v>
                </c:pt>
                <c:pt idx="4298">
                  <c:v>214900000000.00009</c:v>
                </c:pt>
                <c:pt idx="4299">
                  <c:v>214950000000.00009</c:v>
                </c:pt>
                <c:pt idx="4300">
                  <c:v>215000000000.00006</c:v>
                </c:pt>
                <c:pt idx="4301">
                  <c:v>215050000000.00006</c:v>
                </c:pt>
                <c:pt idx="4302">
                  <c:v>215100000000.00006</c:v>
                </c:pt>
                <c:pt idx="4303">
                  <c:v>215150000000.00003</c:v>
                </c:pt>
                <c:pt idx="4304">
                  <c:v>215200000000.00003</c:v>
                </c:pt>
                <c:pt idx="4305">
                  <c:v>215250000000.00003</c:v>
                </c:pt>
                <c:pt idx="4306">
                  <c:v>215300000000</c:v>
                </c:pt>
                <c:pt idx="4307">
                  <c:v>215350000000</c:v>
                </c:pt>
                <c:pt idx="4308">
                  <c:v>215400000000</c:v>
                </c:pt>
                <c:pt idx="4309">
                  <c:v>215449999999.99988</c:v>
                </c:pt>
                <c:pt idx="4310">
                  <c:v>215499999999.99988</c:v>
                </c:pt>
                <c:pt idx="4311">
                  <c:v>215549999999.99988</c:v>
                </c:pt>
                <c:pt idx="4312">
                  <c:v>215599999999.99988</c:v>
                </c:pt>
                <c:pt idx="4313">
                  <c:v>215649999999.99988</c:v>
                </c:pt>
                <c:pt idx="4314">
                  <c:v>215699999999.99988</c:v>
                </c:pt>
                <c:pt idx="4315">
                  <c:v>215749999999.99988</c:v>
                </c:pt>
                <c:pt idx="4316">
                  <c:v>215799999999.99988</c:v>
                </c:pt>
                <c:pt idx="4317">
                  <c:v>215849999999.99988</c:v>
                </c:pt>
                <c:pt idx="4318">
                  <c:v>215899999999.99988</c:v>
                </c:pt>
                <c:pt idx="4319">
                  <c:v>215949999999.99988</c:v>
                </c:pt>
                <c:pt idx="4320">
                  <c:v>215999999999.99988</c:v>
                </c:pt>
                <c:pt idx="4321">
                  <c:v>216049999999.99985</c:v>
                </c:pt>
                <c:pt idx="4322">
                  <c:v>216099999999.99985</c:v>
                </c:pt>
                <c:pt idx="4323">
                  <c:v>216149999999.99985</c:v>
                </c:pt>
                <c:pt idx="4324">
                  <c:v>216199999999.99985</c:v>
                </c:pt>
                <c:pt idx="4325">
                  <c:v>216249999999.99982</c:v>
                </c:pt>
                <c:pt idx="4326">
                  <c:v>216299999999.99982</c:v>
                </c:pt>
                <c:pt idx="4327">
                  <c:v>216349999999.99982</c:v>
                </c:pt>
                <c:pt idx="4328">
                  <c:v>216399999999.99979</c:v>
                </c:pt>
                <c:pt idx="4329">
                  <c:v>216449999999.99979</c:v>
                </c:pt>
                <c:pt idx="4330">
                  <c:v>216499999999.99979</c:v>
                </c:pt>
                <c:pt idx="4331">
                  <c:v>216549999999.99976</c:v>
                </c:pt>
                <c:pt idx="4332">
                  <c:v>216599999999.99976</c:v>
                </c:pt>
                <c:pt idx="4333">
                  <c:v>216649999999.99976</c:v>
                </c:pt>
                <c:pt idx="4334">
                  <c:v>216699999999.99973</c:v>
                </c:pt>
                <c:pt idx="4335">
                  <c:v>216749999999.99973</c:v>
                </c:pt>
                <c:pt idx="4336">
                  <c:v>216799999999.99973</c:v>
                </c:pt>
                <c:pt idx="4337">
                  <c:v>216849999999.99969</c:v>
                </c:pt>
                <c:pt idx="4338">
                  <c:v>216899999999.99969</c:v>
                </c:pt>
                <c:pt idx="4339">
                  <c:v>216949999999.99969</c:v>
                </c:pt>
                <c:pt idx="4340">
                  <c:v>216999999999.99966</c:v>
                </c:pt>
                <c:pt idx="4341">
                  <c:v>217049999999.99966</c:v>
                </c:pt>
                <c:pt idx="4342">
                  <c:v>217099999999.99966</c:v>
                </c:pt>
                <c:pt idx="4343">
                  <c:v>217149999999.99963</c:v>
                </c:pt>
                <c:pt idx="4344">
                  <c:v>217199999999.99963</c:v>
                </c:pt>
                <c:pt idx="4345">
                  <c:v>217249999999.99963</c:v>
                </c:pt>
                <c:pt idx="4346">
                  <c:v>217299999999.9996</c:v>
                </c:pt>
                <c:pt idx="4347">
                  <c:v>217349999999.9996</c:v>
                </c:pt>
                <c:pt idx="4348">
                  <c:v>217399999999.9996</c:v>
                </c:pt>
                <c:pt idx="4349">
                  <c:v>217449999999.99948</c:v>
                </c:pt>
                <c:pt idx="4350">
                  <c:v>217499999999.99948</c:v>
                </c:pt>
                <c:pt idx="4351">
                  <c:v>217549999999.99948</c:v>
                </c:pt>
                <c:pt idx="4352">
                  <c:v>217599999999.99948</c:v>
                </c:pt>
                <c:pt idx="4353">
                  <c:v>217649999999.99948</c:v>
                </c:pt>
                <c:pt idx="4354">
                  <c:v>217699999999.99948</c:v>
                </c:pt>
                <c:pt idx="4355">
                  <c:v>217749999999.99948</c:v>
                </c:pt>
                <c:pt idx="4356">
                  <c:v>217799999999.99948</c:v>
                </c:pt>
                <c:pt idx="4357">
                  <c:v>217849999999.99948</c:v>
                </c:pt>
                <c:pt idx="4358">
                  <c:v>217899999999.99948</c:v>
                </c:pt>
                <c:pt idx="4359">
                  <c:v>217949999999.99948</c:v>
                </c:pt>
                <c:pt idx="4360">
                  <c:v>217999999999.99948</c:v>
                </c:pt>
                <c:pt idx="4361">
                  <c:v>218049999999.99945</c:v>
                </c:pt>
                <c:pt idx="4362">
                  <c:v>218099999999.99945</c:v>
                </c:pt>
                <c:pt idx="4363">
                  <c:v>218149999999.99945</c:v>
                </c:pt>
                <c:pt idx="4364">
                  <c:v>218199999999.99942</c:v>
                </c:pt>
                <c:pt idx="4365">
                  <c:v>218249999999.99942</c:v>
                </c:pt>
                <c:pt idx="4366">
                  <c:v>218299999999.99942</c:v>
                </c:pt>
                <c:pt idx="4367">
                  <c:v>218349999999.99939</c:v>
                </c:pt>
                <c:pt idx="4368">
                  <c:v>218399999999.99939</c:v>
                </c:pt>
                <c:pt idx="4369">
                  <c:v>218449999999.99939</c:v>
                </c:pt>
                <c:pt idx="4370">
                  <c:v>218499999999.99939</c:v>
                </c:pt>
                <c:pt idx="4371">
                  <c:v>218549999999.99936</c:v>
                </c:pt>
                <c:pt idx="4372">
                  <c:v>218599999999.99936</c:v>
                </c:pt>
                <c:pt idx="4373">
                  <c:v>218649999999.99936</c:v>
                </c:pt>
                <c:pt idx="4374">
                  <c:v>218699999999.99933</c:v>
                </c:pt>
                <c:pt idx="4375">
                  <c:v>218749999999.99933</c:v>
                </c:pt>
                <c:pt idx="4376">
                  <c:v>218799999999.99933</c:v>
                </c:pt>
                <c:pt idx="4377">
                  <c:v>218849999999.9993</c:v>
                </c:pt>
                <c:pt idx="4378">
                  <c:v>218899999999.9993</c:v>
                </c:pt>
                <c:pt idx="4379">
                  <c:v>218949999999.9993</c:v>
                </c:pt>
                <c:pt idx="4380">
                  <c:v>218999999999.99927</c:v>
                </c:pt>
                <c:pt idx="4381">
                  <c:v>219049999999.99927</c:v>
                </c:pt>
                <c:pt idx="4382">
                  <c:v>219099999999.99927</c:v>
                </c:pt>
                <c:pt idx="4383">
                  <c:v>219149999999.99924</c:v>
                </c:pt>
                <c:pt idx="4384">
                  <c:v>219199999999.99924</c:v>
                </c:pt>
                <c:pt idx="4385">
                  <c:v>219249999999.99924</c:v>
                </c:pt>
                <c:pt idx="4386">
                  <c:v>219299999999.99921</c:v>
                </c:pt>
                <c:pt idx="4387">
                  <c:v>219349999999.99921</c:v>
                </c:pt>
                <c:pt idx="4388">
                  <c:v>219399999999.99921</c:v>
                </c:pt>
                <c:pt idx="4389">
                  <c:v>219449999999.99918</c:v>
                </c:pt>
                <c:pt idx="4390">
                  <c:v>219499999999.99918</c:v>
                </c:pt>
                <c:pt idx="4391">
                  <c:v>219549999999.99918</c:v>
                </c:pt>
                <c:pt idx="4392">
                  <c:v>219599999999.99915</c:v>
                </c:pt>
                <c:pt idx="4393">
                  <c:v>219649999999.99915</c:v>
                </c:pt>
                <c:pt idx="4394">
                  <c:v>219699999999.99915</c:v>
                </c:pt>
                <c:pt idx="4395">
                  <c:v>219749999999.99908</c:v>
                </c:pt>
                <c:pt idx="4396">
                  <c:v>219799999999.99908</c:v>
                </c:pt>
                <c:pt idx="4397">
                  <c:v>219849999999.99908</c:v>
                </c:pt>
                <c:pt idx="4398">
                  <c:v>219899999999.99908</c:v>
                </c:pt>
                <c:pt idx="4399">
                  <c:v>219949999999.99908</c:v>
                </c:pt>
                <c:pt idx="4400">
                  <c:v>219999999999.99908</c:v>
                </c:pt>
                <c:pt idx="4401">
                  <c:v>220049999999.99905</c:v>
                </c:pt>
                <c:pt idx="4402">
                  <c:v>220099999999.99905</c:v>
                </c:pt>
                <c:pt idx="4403">
                  <c:v>220149999999.99905</c:v>
                </c:pt>
                <c:pt idx="4404">
                  <c:v>220199999999.99902</c:v>
                </c:pt>
                <c:pt idx="4405">
                  <c:v>220249999999.99902</c:v>
                </c:pt>
                <c:pt idx="4406">
                  <c:v>220299999999.99902</c:v>
                </c:pt>
                <c:pt idx="4407">
                  <c:v>220349999999.99887</c:v>
                </c:pt>
                <c:pt idx="4408">
                  <c:v>220399999999.99887</c:v>
                </c:pt>
                <c:pt idx="4409">
                  <c:v>220449999999.99887</c:v>
                </c:pt>
                <c:pt idx="4410">
                  <c:v>220499999999.99884</c:v>
                </c:pt>
                <c:pt idx="4411">
                  <c:v>220549999999.99884</c:v>
                </c:pt>
                <c:pt idx="4412">
                  <c:v>220599999999.99884</c:v>
                </c:pt>
                <c:pt idx="4413">
                  <c:v>220649999999.99881</c:v>
                </c:pt>
                <c:pt idx="4414">
                  <c:v>220699999999.99881</c:v>
                </c:pt>
                <c:pt idx="4415">
                  <c:v>220749999999.99881</c:v>
                </c:pt>
                <c:pt idx="4416">
                  <c:v>220799999999.99881</c:v>
                </c:pt>
                <c:pt idx="4417">
                  <c:v>220849999999.99878</c:v>
                </c:pt>
                <c:pt idx="4418">
                  <c:v>220899999999.99878</c:v>
                </c:pt>
                <c:pt idx="4419">
                  <c:v>220949999999.99878</c:v>
                </c:pt>
                <c:pt idx="4420">
                  <c:v>220999999999.99878</c:v>
                </c:pt>
                <c:pt idx="4421">
                  <c:v>221049999999.99878</c:v>
                </c:pt>
                <c:pt idx="4422">
                  <c:v>221099999999.99878</c:v>
                </c:pt>
                <c:pt idx="4423">
                  <c:v>221149999999.99878</c:v>
                </c:pt>
                <c:pt idx="4424">
                  <c:v>221199999999.99878</c:v>
                </c:pt>
                <c:pt idx="4425">
                  <c:v>221249999999.99878</c:v>
                </c:pt>
                <c:pt idx="4426">
                  <c:v>221299999999.99878</c:v>
                </c:pt>
                <c:pt idx="4427">
                  <c:v>221349999999.99878</c:v>
                </c:pt>
                <c:pt idx="4428">
                  <c:v>221399999999.99878</c:v>
                </c:pt>
                <c:pt idx="4429">
                  <c:v>221449999999.99878</c:v>
                </c:pt>
                <c:pt idx="4430">
                  <c:v>221499999999.99878</c:v>
                </c:pt>
                <c:pt idx="4431">
                  <c:v>221549999999.99878</c:v>
                </c:pt>
                <c:pt idx="4432">
                  <c:v>221599999999.99875</c:v>
                </c:pt>
                <c:pt idx="4433">
                  <c:v>221649999999.99875</c:v>
                </c:pt>
                <c:pt idx="4434">
                  <c:v>221699999999.99875</c:v>
                </c:pt>
                <c:pt idx="4435">
                  <c:v>221749999999.99872</c:v>
                </c:pt>
                <c:pt idx="4436">
                  <c:v>221799999999.99872</c:v>
                </c:pt>
                <c:pt idx="4437">
                  <c:v>221849999999.99872</c:v>
                </c:pt>
                <c:pt idx="4438">
                  <c:v>221899999999.99869</c:v>
                </c:pt>
                <c:pt idx="4439">
                  <c:v>221949999999.99869</c:v>
                </c:pt>
                <c:pt idx="4440">
                  <c:v>221999999999.99869</c:v>
                </c:pt>
                <c:pt idx="4441">
                  <c:v>222049999999.99866</c:v>
                </c:pt>
                <c:pt idx="4442">
                  <c:v>222099999999.99866</c:v>
                </c:pt>
                <c:pt idx="4443">
                  <c:v>222149999999.99866</c:v>
                </c:pt>
                <c:pt idx="4444">
                  <c:v>222199999999.99863</c:v>
                </c:pt>
                <c:pt idx="4445">
                  <c:v>222249999999.99863</c:v>
                </c:pt>
                <c:pt idx="4446">
                  <c:v>222299999999.99863</c:v>
                </c:pt>
                <c:pt idx="4447">
                  <c:v>222349999999.9986</c:v>
                </c:pt>
                <c:pt idx="4448">
                  <c:v>222399999999.9986</c:v>
                </c:pt>
                <c:pt idx="4449">
                  <c:v>222449999999.9986</c:v>
                </c:pt>
                <c:pt idx="4450">
                  <c:v>222499999999.99844</c:v>
                </c:pt>
                <c:pt idx="4451">
                  <c:v>222549999999.99844</c:v>
                </c:pt>
                <c:pt idx="4452">
                  <c:v>222599999999.99844</c:v>
                </c:pt>
                <c:pt idx="4453">
                  <c:v>222649999999.99841</c:v>
                </c:pt>
                <c:pt idx="4454">
                  <c:v>222699999999.99841</c:v>
                </c:pt>
                <c:pt idx="4455">
                  <c:v>222749999999.99841</c:v>
                </c:pt>
                <c:pt idx="4456">
                  <c:v>222799999999.99838</c:v>
                </c:pt>
                <c:pt idx="4457">
                  <c:v>222849999999.99838</c:v>
                </c:pt>
                <c:pt idx="4458">
                  <c:v>222899999999.99838</c:v>
                </c:pt>
                <c:pt idx="4459">
                  <c:v>222949999999.99838</c:v>
                </c:pt>
                <c:pt idx="4460">
                  <c:v>222999999999.99838</c:v>
                </c:pt>
                <c:pt idx="4461">
                  <c:v>223049999999.99838</c:v>
                </c:pt>
                <c:pt idx="4462">
                  <c:v>223099999999.99838</c:v>
                </c:pt>
                <c:pt idx="4463">
                  <c:v>223149999999.99838</c:v>
                </c:pt>
                <c:pt idx="4464">
                  <c:v>223199999999.99838</c:v>
                </c:pt>
                <c:pt idx="4465">
                  <c:v>223249999999.99838</c:v>
                </c:pt>
                <c:pt idx="4466">
                  <c:v>223299999999.99838</c:v>
                </c:pt>
                <c:pt idx="4467">
                  <c:v>223349999999.99838</c:v>
                </c:pt>
                <c:pt idx="4468">
                  <c:v>223399999999.99838</c:v>
                </c:pt>
                <c:pt idx="4469">
                  <c:v>223449999999.99838</c:v>
                </c:pt>
                <c:pt idx="4470">
                  <c:v>223499999999.99838</c:v>
                </c:pt>
                <c:pt idx="4471">
                  <c:v>223549999999.99838</c:v>
                </c:pt>
                <c:pt idx="4472">
                  <c:v>223599999999.99835</c:v>
                </c:pt>
                <c:pt idx="4473">
                  <c:v>223649999999.99835</c:v>
                </c:pt>
                <c:pt idx="4474">
                  <c:v>223699999999.99835</c:v>
                </c:pt>
                <c:pt idx="4475">
                  <c:v>223749999999.99832</c:v>
                </c:pt>
                <c:pt idx="4476">
                  <c:v>223799999999.99832</c:v>
                </c:pt>
                <c:pt idx="4477">
                  <c:v>223849999999.99832</c:v>
                </c:pt>
                <c:pt idx="4478">
                  <c:v>223899999999.99829</c:v>
                </c:pt>
                <c:pt idx="4479">
                  <c:v>223949999999.99829</c:v>
                </c:pt>
                <c:pt idx="4480">
                  <c:v>223999999999.99829</c:v>
                </c:pt>
                <c:pt idx="4481">
                  <c:v>224049999999.99826</c:v>
                </c:pt>
                <c:pt idx="4482">
                  <c:v>224099999999.99826</c:v>
                </c:pt>
                <c:pt idx="4483">
                  <c:v>224149999999.99826</c:v>
                </c:pt>
                <c:pt idx="4484">
                  <c:v>224199999999.99823</c:v>
                </c:pt>
                <c:pt idx="4485">
                  <c:v>224249999999.99823</c:v>
                </c:pt>
                <c:pt idx="4486">
                  <c:v>224299999999.99823</c:v>
                </c:pt>
                <c:pt idx="4487">
                  <c:v>224349999999.9982</c:v>
                </c:pt>
                <c:pt idx="4488">
                  <c:v>224399999999.9982</c:v>
                </c:pt>
                <c:pt idx="4489">
                  <c:v>224449999999.9982</c:v>
                </c:pt>
                <c:pt idx="4490">
                  <c:v>224499999999.99808</c:v>
                </c:pt>
                <c:pt idx="4491">
                  <c:v>224549999999.99808</c:v>
                </c:pt>
                <c:pt idx="4492">
                  <c:v>224599999999.99808</c:v>
                </c:pt>
                <c:pt idx="4493">
                  <c:v>224649999999.99808</c:v>
                </c:pt>
                <c:pt idx="4494">
                  <c:v>224699999999.99808</c:v>
                </c:pt>
                <c:pt idx="4495">
                  <c:v>224749999999.99808</c:v>
                </c:pt>
                <c:pt idx="4496">
                  <c:v>224799999999.99808</c:v>
                </c:pt>
                <c:pt idx="4497">
                  <c:v>224849999999.99808</c:v>
                </c:pt>
                <c:pt idx="4498">
                  <c:v>224899999999.99808</c:v>
                </c:pt>
                <c:pt idx="4499">
                  <c:v>224949999999.99808</c:v>
                </c:pt>
                <c:pt idx="4500">
                  <c:v>224999999999.99808</c:v>
                </c:pt>
                <c:pt idx="4501">
                  <c:v>225049999999.99808</c:v>
                </c:pt>
                <c:pt idx="4502">
                  <c:v>225099999999.99805</c:v>
                </c:pt>
                <c:pt idx="4503">
                  <c:v>225149999999.99805</c:v>
                </c:pt>
                <c:pt idx="4504">
                  <c:v>225199999999.99805</c:v>
                </c:pt>
                <c:pt idx="4505">
                  <c:v>225249999999.99805</c:v>
                </c:pt>
                <c:pt idx="4506">
                  <c:v>225299999999.99802</c:v>
                </c:pt>
                <c:pt idx="4507">
                  <c:v>225349999999.99802</c:v>
                </c:pt>
                <c:pt idx="4508">
                  <c:v>225399999999.99802</c:v>
                </c:pt>
                <c:pt idx="4509">
                  <c:v>225449999999.99786</c:v>
                </c:pt>
                <c:pt idx="4510">
                  <c:v>225499999999.99786</c:v>
                </c:pt>
                <c:pt idx="4511">
                  <c:v>225549999999.99786</c:v>
                </c:pt>
                <c:pt idx="4512">
                  <c:v>225599999999.99783</c:v>
                </c:pt>
                <c:pt idx="4513">
                  <c:v>225649999999.99783</c:v>
                </c:pt>
                <c:pt idx="4514">
                  <c:v>225699999999.99783</c:v>
                </c:pt>
                <c:pt idx="4515">
                  <c:v>225749999999.9978</c:v>
                </c:pt>
                <c:pt idx="4516">
                  <c:v>225799999999.9978</c:v>
                </c:pt>
                <c:pt idx="4517">
                  <c:v>225849999999.9978</c:v>
                </c:pt>
                <c:pt idx="4518">
                  <c:v>225899999999.99777</c:v>
                </c:pt>
                <c:pt idx="4519">
                  <c:v>225949999999.99777</c:v>
                </c:pt>
                <c:pt idx="4520">
                  <c:v>225999999999.99777</c:v>
                </c:pt>
                <c:pt idx="4521">
                  <c:v>226049999999.99774</c:v>
                </c:pt>
                <c:pt idx="4522">
                  <c:v>226099999999.99774</c:v>
                </c:pt>
                <c:pt idx="4523">
                  <c:v>226149999999.99774</c:v>
                </c:pt>
                <c:pt idx="4524">
                  <c:v>226199999999.99771</c:v>
                </c:pt>
                <c:pt idx="4525">
                  <c:v>226249999999.99771</c:v>
                </c:pt>
                <c:pt idx="4526">
                  <c:v>226299999999.99771</c:v>
                </c:pt>
                <c:pt idx="4527">
                  <c:v>226349999999.99768</c:v>
                </c:pt>
                <c:pt idx="4528">
                  <c:v>226399999999.99768</c:v>
                </c:pt>
                <c:pt idx="4529">
                  <c:v>226449999999.99768</c:v>
                </c:pt>
                <c:pt idx="4530">
                  <c:v>226499999999.99768</c:v>
                </c:pt>
                <c:pt idx="4531">
                  <c:v>226549999999.99768</c:v>
                </c:pt>
                <c:pt idx="4532">
                  <c:v>226599999999.99768</c:v>
                </c:pt>
                <c:pt idx="4533">
                  <c:v>226649999999.99768</c:v>
                </c:pt>
                <c:pt idx="4534">
                  <c:v>226699999999.99768</c:v>
                </c:pt>
                <c:pt idx="4535">
                  <c:v>226749999999.99768</c:v>
                </c:pt>
                <c:pt idx="4536">
                  <c:v>226799999999.99768</c:v>
                </c:pt>
                <c:pt idx="4537">
                  <c:v>226849999999.99768</c:v>
                </c:pt>
                <c:pt idx="4538">
                  <c:v>226899999999.99768</c:v>
                </c:pt>
                <c:pt idx="4539">
                  <c:v>226949999999.99768</c:v>
                </c:pt>
                <c:pt idx="4540">
                  <c:v>226999999999.99768</c:v>
                </c:pt>
                <c:pt idx="4541">
                  <c:v>227049999999.99768</c:v>
                </c:pt>
                <c:pt idx="4542">
                  <c:v>227099999999.99765</c:v>
                </c:pt>
                <c:pt idx="4543">
                  <c:v>227149999999.99765</c:v>
                </c:pt>
                <c:pt idx="4544">
                  <c:v>227199999999.99765</c:v>
                </c:pt>
                <c:pt idx="4545">
                  <c:v>227249999999.99762</c:v>
                </c:pt>
                <c:pt idx="4546">
                  <c:v>227299999999.99762</c:v>
                </c:pt>
                <c:pt idx="4547">
                  <c:v>227349999999.99762</c:v>
                </c:pt>
                <c:pt idx="4548">
                  <c:v>227399999999.99747</c:v>
                </c:pt>
                <c:pt idx="4549">
                  <c:v>227449999999.99747</c:v>
                </c:pt>
                <c:pt idx="4550">
                  <c:v>227499999999.99747</c:v>
                </c:pt>
                <c:pt idx="4551">
                  <c:v>227549999999.99747</c:v>
                </c:pt>
                <c:pt idx="4552">
                  <c:v>227599999999.99744</c:v>
                </c:pt>
                <c:pt idx="4553">
                  <c:v>227649999999.99744</c:v>
                </c:pt>
                <c:pt idx="4554">
                  <c:v>227699999999.99744</c:v>
                </c:pt>
                <c:pt idx="4555">
                  <c:v>227749999999.99741</c:v>
                </c:pt>
                <c:pt idx="4556">
                  <c:v>227799999999.99741</c:v>
                </c:pt>
                <c:pt idx="4557">
                  <c:v>227849999999.99741</c:v>
                </c:pt>
                <c:pt idx="4558">
                  <c:v>227899999999.99738</c:v>
                </c:pt>
                <c:pt idx="4559">
                  <c:v>227949999999.99738</c:v>
                </c:pt>
                <c:pt idx="4560">
                  <c:v>227999999999.99738</c:v>
                </c:pt>
                <c:pt idx="4561">
                  <c:v>228049999999.99738</c:v>
                </c:pt>
                <c:pt idx="4562">
                  <c:v>228099999999.99738</c:v>
                </c:pt>
                <c:pt idx="4563">
                  <c:v>228149999999.99738</c:v>
                </c:pt>
                <c:pt idx="4564">
                  <c:v>228199999999.99738</c:v>
                </c:pt>
                <c:pt idx="4565">
                  <c:v>228249999999.99738</c:v>
                </c:pt>
                <c:pt idx="4566">
                  <c:v>228299999999.99738</c:v>
                </c:pt>
                <c:pt idx="4567">
                  <c:v>228349999999.99738</c:v>
                </c:pt>
                <c:pt idx="4568">
                  <c:v>228399999999.99738</c:v>
                </c:pt>
                <c:pt idx="4569">
                  <c:v>228449999999.99738</c:v>
                </c:pt>
                <c:pt idx="4570">
                  <c:v>228499999999.99738</c:v>
                </c:pt>
                <c:pt idx="4571">
                  <c:v>228549999999.99738</c:v>
                </c:pt>
                <c:pt idx="4572">
                  <c:v>228599999999.99738</c:v>
                </c:pt>
                <c:pt idx="4573">
                  <c:v>228649999999.99728</c:v>
                </c:pt>
                <c:pt idx="4574">
                  <c:v>228699999999.99728</c:v>
                </c:pt>
                <c:pt idx="4575">
                  <c:v>228749999999.99728</c:v>
                </c:pt>
                <c:pt idx="4576">
                  <c:v>228799999999.99728</c:v>
                </c:pt>
                <c:pt idx="4577">
                  <c:v>228849999999.99728</c:v>
                </c:pt>
                <c:pt idx="4578">
                  <c:v>228899999999.99728</c:v>
                </c:pt>
                <c:pt idx="4579">
                  <c:v>228949999999.99728</c:v>
                </c:pt>
                <c:pt idx="4580">
                  <c:v>228999999999.99728</c:v>
                </c:pt>
                <c:pt idx="4581">
                  <c:v>229049999999.99728</c:v>
                </c:pt>
                <c:pt idx="4582">
                  <c:v>229099999999.99725</c:v>
                </c:pt>
                <c:pt idx="4583">
                  <c:v>229149999999.99725</c:v>
                </c:pt>
                <c:pt idx="4584">
                  <c:v>229199999999.99725</c:v>
                </c:pt>
                <c:pt idx="4585">
                  <c:v>229249999999.99722</c:v>
                </c:pt>
                <c:pt idx="4586">
                  <c:v>229299999999.99722</c:v>
                </c:pt>
                <c:pt idx="4587">
                  <c:v>229349999999.99722</c:v>
                </c:pt>
                <c:pt idx="4588">
                  <c:v>229399999999.99707</c:v>
                </c:pt>
                <c:pt idx="4589">
                  <c:v>229449999999.99707</c:v>
                </c:pt>
                <c:pt idx="4590">
                  <c:v>229499999999.99707</c:v>
                </c:pt>
                <c:pt idx="4591">
                  <c:v>229549999999.99704</c:v>
                </c:pt>
                <c:pt idx="4592">
                  <c:v>229599999999.99704</c:v>
                </c:pt>
                <c:pt idx="4593">
                  <c:v>229649999999.99704</c:v>
                </c:pt>
                <c:pt idx="4594">
                  <c:v>229699999999.99701</c:v>
                </c:pt>
                <c:pt idx="4595">
                  <c:v>229749999999.99701</c:v>
                </c:pt>
                <c:pt idx="4596">
                  <c:v>229799999999.99701</c:v>
                </c:pt>
                <c:pt idx="4597">
                  <c:v>229849999999.99701</c:v>
                </c:pt>
                <c:pt idx="4598">
                  <c:v>229899999999.99698</c:v>
                </c:pt>
                <c:pt idx="4599">
                  <c:v>229949999999.99698</c:v>
                </c:pt>
                <c:pt idx="4600">
                  <c:v>229999999999.99698</c:v>
                </c:pt>
                <c:pt idx="4601">
                  <c:v>230049999999.99698</c:v>
                </c:pt>
                <c:pt idx="4602">
                  <c:v>230099999999.99698</c:v>
                </c:pt>
                <c:pt idx="4603">
                  <c:v>230149999999.99698</c:v>
                </c:pt>
                <c:pt idx="4604">
                  <c:v>230199999999.99698</c:v>
                </c:pt>
                <c:pt idx="4605">
                  <c:v>230249999999.99698</c:v>
                </c:pt>
                <c:pt idx="4606">
                  <c:v>230299999999.99698</c:v>
                </c:pt>
                <c:pt idx="4607">
                  <c:v>230349999999.99698</c:v>
                </c:pt>
                <c:pt idx="4608">
                  <c:v>230399999999.99698</c:v>
                </c:pt>
                <c:pt idx="4609">
                  <c:v>230449999999.99698</c:v>
                </c:pt>
                <c:pt idx="4610">
                  <c:v>230499999999.99698</c:v>
                </c:pt>
                <c:pt idx="4611">
                  <c:v>230549999999.99698</c:v>
                </c:pt>
                <c:pt idx="4612">
                  <c:v>230599999999.99698</c:v>
                </c:pt>
                <c:pt idx="4613">
                  <c:v>230649999999.99695</c:v>
                </c:pt>
                <c:pt idx="4614">
                  <c:v>230699999999.99695</c:v>
                </c:pt>
                <c:pt idx="4615">
                  <c:v>230749999999.99695</c:v>
                </c:pt>
                <c:pt idx="4616">
                  <c:v>230799999999.99692</c:v>
                </c:pt>
                <c:pt idx="4617">
                  <c:v>230849999999.99692</c:v>
                </c:pt>
                <c:pt idx="4618">
                  <c:v>230899999999.99692</c:v>
                </c:pt>
                <c:pt idx="4619">
                  <c:v>230949999999.99689</c:v>
                </c:pt>
                <c:pt idx="4620">
                  <c:v>230999999999.99689</c:v>
                </c:pt>
                <c:pt idx="4621">
                  <c:v>231049999999.99689</c:v>
                </c:pt>
                <c:pt idx="4622">
                  <c:v>231099999999.99686</c:v>
                </c:pt>
                <c:pt idx="4623">
                  <c:v>231149999999.99686</c:v>
                </c:pt>
                <c:pt idx="4624">
                  <c:v>231199999999.99686</c:v>
                </c:pt>
                <c:pt idx="4625">
                  <c:v>231249999999.99683</c:v>
                </c:pt>
                <c:pt idx="4626">
                  <c:v>231299999999.99683</c:v>
                </c:pt>
                <c:pt idx="4627">
                  <c:v>231349999999.99683</c:v>
                </c:pt>
                <c:pt idx="4628">
                  <c:v>231399999999.9968</c:v>
                </c:pt>
                <c:pt idx="4629">
                  <c:v>231449999999.9968</c:v>
                </c:pt>
                <c:pt idx="4630">
                  <c:v>231499999999.9968</c:v>
                </c:pt>
                <c:pt idx="4631">
                  <c:v>231549999999.99677</c:v>
                </c:pt>
                <c:pt idx="4632">
                  <c:v>231599999999.99677</c:v>
                </c:pt>
                <c:pt idx="4633">
                  <c:v>231649999999.99677</c:v>
                </c:pt>
                <c:pt idx="4634">
                  <c:v>231699999999.99673</c:v>
                </c:pt>
                <c:pt idx="4635">
                  <c:v>231749999999.99673</c:v>
                </c:pt>
                <c:pt idx="4636">
                  <c:v>231799999999.99673</c:v>
                </c:pt>
                <c:pt idx="4637">
                  <c:v>231849999999.9967</c:v>
                </c:pt>
                <c:pt idx="4638">
                  <c:v>231899999999.9967</c:v>
                </c:pt>
                <c:pt idx="4639">
                  <c:v>231949999999.9967</c:v>
                </c:pt>
                <c:pt idx="4640">
                  <c:v>231999999999.9967</c:v>
                </c:pt>
                <c:pt idx="4641">
                  <c:v>232049999999.99667</c:v>
                </c:pt>
                <c:pt idx="4642">
                  <c:v>232099999999.99667</c:v>
                </c:pt>
                <c:pt idx="4643">
                  <c:v>232149999999.99667</c:v>
                </c:pt>
                <c:pt idx="4644">
                  <c:v>232199999999.99664</c:v>
                </c:pt>
                <c:pt idx="4645">
                  <c:v>232249999999.99664</c:v>
                </c:pt>
                <c:pt idx="4646">
                  <c:v>232299999999.99664</c:v>
                </c:pt>
                <c:pt idx="4647">
                  <c:v>232349999999.99661</c:v>
                </c:pt>
                <c:pt idx="4648">
                  <c:v>232399999999.99661</c:v>
                </c:pt>
                <c:pt idx="4649">
                  <c:v>232449999999.99661</c:v>
                </c:pt>
                <c:pt idx="4650">
                  <c:v>232499999999.99658</c:v>
                </c:pt>
                <c:pt idx="4651">
                  <c:v>232549999999.99658</c:v>
                </c:pt>
                <c:pt idx="4652">
                  <c:v>232599999999.99658</c:v>
                </c:pt>
                <c:pt idx="4653">
                  <c:v>232649999999.99655</c:v>
                </c:pt>
                <c:pt idx="4654">
                  <c:v>232699999999.99655</c:v>
                </c:pt>
                <c:pt idx="4655">
                  <c:v>232749999999.99655</c:v>
                </c:pt>
                <c:pt idx="4656">
                  <c:v>232799999999.99652</c:v>
                </c:pt>
                <c:pt idx="4657">
                  <c:v>232849999999.99652</c:v>
                </c:pt>
                <c:pt idx="4658">
                  <c:v>232899999999.99652</c:v>
                </c:pt>
                <c:pt idx="4659">
                  <c:v>232949999999.99649</c:v>
                </c:pt>
                <c:pt idx="4660">
                  <c:v>232999999999.99649</c:v>
                </c:pt>
                <c:pt idx="4661">
                  <c:v>233049999999.99649</c:v>
                </c:pt>
                <c:pt idx="4662">
                  <c:v>233099999999.99646</c:v>
                </c:pt>
                <c:pt idx="4663">
                  <c:v>233149999999.99646</c:v>
                </c:pt>
                <c:pt idx="4664">
                  <c:v>233199999999.99646</c:v>
                </c:pt>
                <c:pt idx="4665">
                  <c:v>233249999999.99643</c:v>
                </c:pt>
                <c:pt idx="4666">
                  <c:v>233299999999.99643</c:v>
                </c:pt>
                <c:pt idx="4667">
                  <c:v>233349999999.99643</c:v>
                </c:pt>
                <c:pt idx="4668">
                  <c:v>233399999999.9964</c:v>
                </c:pt>
                <c:pt idx="4669">
                  <c:v>233449999999.9964</c:v>
                </c:pt>
                <c:pt idx="4670">
                  <c:v>233499999999.9964</c:v>
                </c:pt>
                <c:pt idx="4671">
                  <c:v>233549999999.99637</c:v>
                </c:pt>
                <c:pt idx="4672">
                  <c:v>233599999999.99637</c:v>
                </c:pt>
                <c:pt idx="4673">
                  <c:v>233649999999.99637</c:v>
                </c:pt>
                <c:pt idx="4674">
                  <c:v>233699999999.99634</c:v>
                </c:pt>
                <c:pt idx="4675">
                  <c:v>233749999999.99634</c:v>
                </c:pt>
                <c:pt idx="4676">
                  <c:v>233799999999.99634</c:v>
                </c:pt>
                <c:pt idx="4677">
                  <c:v>233849999999.99631</c:v>
                </c:pt>
                <c:pt idx="4678">
                  <c:v>233899999999.99631</c:v>
                </c:pt>
                <c:pt idx="4679">
                  <c:v>233949999999.99631</c:v>
                </c:pt>
                <c:pt idx="4680">
                  <c:v>233999999999.99631</c:v>
                </c:pt>
                <c:pt idx="4681">
                  <c:v>234049999999.99631</c:v>
                </c:pt>
                <c:pt idx="4682">
                  <c:v>234099999999.99631</c:v>
                </c:pt>
                <c:pt idx="4683">
                  <c:v>234149999999.99631</c:v>
                </c:pt>
                <c:pt idx="4684">
                  <c:v>234199999999.99631</c:v>
                </c:pt>
                <c:pt idx="4685">
                  <c:v>234249999999.99631</c:v>
                </c:pt>
                <c:pt idx="4686">
                  <c:v>234299999999.99631</c:v>
                </c:pt>
                <c:pt idx="4687">
                  <c:v>234349999999.99631</c:v>
                </c:pt>
                <c:pt idx="4688">
                  <c:v>234399999999.99631</c:v>
                </c:pt>
                <c:pt idx="4689">
                  <c:v>234449999999.99631</c:v>
                </c:pt>
                <c:pt idx="4690">
                  <c:v>234499999999.99619</c:v>
                </c:pt>
                <c:pt idx="4691">
                  <c:v>234549999999.99619</c:v>
                </c:pt>
                <c:pt idx="4692">
                  <c:v>234599999999.99619</c:v>
                </c:pt>
                <c:pt idx="4693">
                  <c:v>234649999999.99615</c:v>
                </c:pt>
                <c:pt idx="4694">
                  <c:v>234699999999.99615</c:v>
                </c:pt>
                <c:pt idx="4695">
                  <c:v>234749999999.99615</c:v>
                </c:pt>
                <c:pt idx="4696">
                  <c:v>234799999999.99612</c:v>
                </c:pt>
                <c:pt idx="4697">
                  <c:v>234849999999.99612</c:v>
                </c:pt>
                <c:pt idx="4698">
                  <c:v>234899999999.99612</c:v>
                </c:pt>
                <c:pt idx="4699">
                  <c:v>234949999999.99609</c:v>
                </c:pt>
                <c:pt idx="4700">
                  <c:v>234999999999.99609</c:v>
                </c:pt>
                <c:pt idx="4701">
                  <c:v>235049999999.99609</c:v>
                </c:pt>
                <c:pt idx="4702">
                  <c:v>235099999999.99606</c:v>
                </c:pt>
                <c:pt idx="4703">
                  <c:v>235149999999.99606</c:v>
                </c:pt>
                <c:pt idx="4704">
                  <c:v>235199999999.99606</c:v>
                </c:pt>
                <c:pt idx="4705">
                  <c:v>235249999999.99603</c:v>
                </c:pt>
                <c:pt idx="4706">
                  <c:v>235299999999.99603</c:v>
                </c:pt>
                <c:pt idx="4707">
                  <c:v>235349999999.99603</c:v>
                </c:pt>
                <c:pt idx="4708">
                  <c:v>235399999999.996</c:v>
                </c:pt>
                <c:pt idx="4709">
                  <c:v>235449999999.996</c:v>
                </c:pt>
                <c:pt idx="4710">
                  <c:v>235499999999.996</c:v>
                </c:pt>
                <c:pt idx="4711">
                  <c:v>235549999999.99588</c:v>
                </c:pt>
                <c:pt idx="4712">
                  <c:v>235599999999.99588</c:v>
                </c:pt>
                <c:pt idx="4713">
                  <c:v>235649999999.99588</c:v>
                </c:pt>
                <c:pt idx="4714">
                  <c:v>235699999999.99588</c:v>
                </c:pt>
                <c:pt idx="4715">
                  <c:v>235749999999.99588</c:v>
                </c:pt>
                <c:pt idx="4716">
                  <c:v>235799999999.99588</c:v>
                </c:pt>
                <c:pt idx="4717">
                  <c:v>235849999999.99588</c:v>
                </c:pt>
                <c:pt idx="4718">
                  <c:v>235899999999.99588</c:v>
                </c:pt>
                <c:pt idx="4719">
                  <c:v>235949999999.99588</c:v>
                </c:pt>
                <c:pt idx="4720">
                  <c:v>235999999999.99588</c:v>
                </c:pt>
                <c:pt idx="4721">
                  <c:v>236049999999.99588</c:v>
                </c:pt>
                <c:pt idx="4722">
                  <c:v>236099999999.99588</c:v>
                </c:pt>
                <c:pt idx="4723">
                  <c:v>236149999999.99585</c:v>
                </c:pt>
                <c:pt idx="4724">
                  <c:v>236199999999.99585</c:v>
                </c:pt>
                <c:pt idx="4725">
                  <c:v>236249999999.99585</c:v>
                </c:pt>
                <c:pt idx="4726">
                  <c:v>236299999999.99582</c:v>
                </c:pt>
                <c:pt idx="4727">
                  <c:v>236349999999.99582</c:v>
                </c:pt>
                <c:pt idx="4728">
                  <c:v>236399999999.99582</c:v>
                </c:pt>
                <c:pt idx="4729">
                  <c:v>236449999999.99579</c:v>
                </c:pt>
                <c:pt idx="4730">
                  <c:v>236499999999.99579</c:v>
                </c:pt>
                <c:pt idx="4731">
                  <c:v>236549999999.99579</c:v>
                </c:pt>
                <c:pt idx="4732">
                  <c:v>236599999999.99579</c:v>
                </c:pt>
                <c:pt idx="4733">
                  <c:v>236649999999.99576</c:v>
                </c:pt>
                <c:pt idx="4734">
                  <c:v>236699999999.99576</c:v>
                </c:pt>
                <c:pt idx="4735">
                  <c:v>236749999999.99576</c:v>
                </c:pt>
                <c:pt idx="4736">
                  <c:v>236799999999.99573</c:v>
                </c:pt>
                <c:pt idx="4737">
                  <c:v>236849999999.99573</c:v>
                </c:pt>
                <c:pt idx="4738">
                  <c:v>236899999999.99573</c:v>
                </c:pt>
                <c:pt idx="4739">
                  <c:v>236949999999.9957</c:v>
                </c:pt>
                <c:pt idx="4740">
                  <c:v>236999999999.9957</c:v>
                </c:pt>
                <c:pt idx="4741">
                  <c:v>237049999999.9957</c:v>
                </c:pt>
                <c:pt idx="4742">
                  <c:v>237099999999.99567</c:v>
                </c:pt>
                <c:pt idx="4743">
                  <c:v>237149999999.99567</c:v>
                </c:pt>
                <c:pt idx="4744">
                  <c:v>237199999999.99567</c:v>
                </c:pt>
                <c:pt idx="4745">
                  <c:v>237249999999.99564</c:v>
                </c:pt>
                <c:pt idx="4746">
                  <c:v>237299999999.99564</c:v>
                </c:pt>
                <c:pt idx="4747">
                  <c:v>237349999999.99564</c:v>
                </c:pt>
                <c:pt idx="4748">
                  <c:v>237399999999.99561</c:v>
                </c:pt>
                <c:pt idx="4749">
                  <c:v>237449999999.99561</c:v>
                </c:pt>
                <c:pt idx="4750">
                  <c:v>237499999999.99561</c:v>
                </c:pt>
                <c:pt idx="4751">
                  <c:v>237549999999.99548</c:v>
                </c:pt>
                <c:pt idx="4752">
                  <c:v>237599999999.99548</c:v>
                </c:pt>
                <c:pt idx="4753">
                  <c:v>237649999999.99548</c:v>
                </c:pt>
                <c:pt idx="4754">
                  <c:v>237699999999.99548</c:v>
                </c:pt>
                <c:pt idx="4755">
                  <c:v>237749999999.99548</c:v>
                </c:pt>
                <c:pt idx="4756">
                  <c:v>237799999999.99548</c:v>
                </c:pt>
                <c:pt idx="4757">
                  <c:v>237849999999.99548</c:v>
                </c:pt>
                <c:pt idx="4758">
                  <c:v>237899999999.99548</c:v>
                </c:pt>
                <c:pt idx="4759">
                  <c:v>237949999999.99548</c:v>
                </c:pt>
                <c:pt idx="4760">
                  <c:v>237999999999.99548</c:v>
                </c:pt>
                <c:pt idx="4761">
                  <c:v>238049999999.99548</c:v>
                </c:pt>
                <c:pt idx="4762">
                  <c:v>238099999999.99548</c:v>
                </c:pt>
                <c:pt idx="4763">
                  <c:v>238149999999.99545</c:v>
                </c:pt>
                <c:pt idx="4764">
                  <c:v>238199999999.99545</c:v>
                </c:pt>
                <c:pt idx="4765">
                  <c:v>238249999999.99545</c:v>
                </c:pt>
                <c:pt idx="4766">
                  <c:v>238299999999.99542</c:v>
                </c:pt>
                <c:pt idx="4767">
                  <c:v>238349999999.99542</c:v>
                </c:pt>
                <c:pt idx="4768">
                  <c:v>238399999999.99542</c:v>
                </c:pt>
                <c:pt idx="4769">
                  <c:v>238449999999.99539</c:v>
                </c:pt>
                <c:pt idx="4770">
                  <c:v>238499999999.99539</c:v>
                </c:pt>
                <c:pt idx="4771">
                  <c:v>238549999999.99539</c:v>
                </c:pt>
                <c:pt idx="4772">
                  <c:v>238599999999.99536</c:v>
                </c:pt>
                <c:pt idx="4773">
                  <c:v>238649999999.99536</c:v>
                </c:pt>
                <c:pt idx="4774">
                  <c:v>238699999999.99536</c:v>
                </c:pt>
                <c:pt idx="4775">
                  <c:v>238749999999.99533</c:v>
                </c:pt>
                <c:pt idx="4776">
                  <c:v>238799999999.99533</c:v>
                </c:pt>
                <c:pt idx="4777">
                  <c:v>238849999999.99533</c:v>
                </c:pt>
                <c:pt idx="4778">
                  <c:v>238899999999.99533</c:v>
                </c:pt>
                <c:pt idx="4779">
                  <c:v>238949999999.9953</c:v>
                </c:pt>
                <c:pt idx="4780">
                  <c:v>238999999999.9953</c:v>
                </c:pt>
                <c:pt idx="4781">
                  <c:v>239049999999.9953</c:v>
                </c:pt>
                <c:pt idx="4782">
                  <c:v>239099999999.99527</c:v>
                </c:pt>
                <c:pt idx="4783">
                  <c:v>239149999999.99527</c:v>
                </c:pt>
                <c:pt idx="4784">
                  <c:v>239199999999.99527</c:v>
                </c:pt>
                <c:pt idx="4785">
                  <c:v>239249999999.99524</c:v>
                </c:pt>
                <c:pt idx="4786">
                  <c:v>239299999999.99524</c:v>
                </c:pt>
                <c:pt idx="4787">
                  <c:v>239349999999.99524</c:v>
                </c:pt>
                <c:pt idx="4788">
                  <c:v>239399999999.99521</c:v>
                </c:pt>
                <c:pt idx="4789">
                  <c:v>239449999999.99521</c:v>
                </c:pt>
                <c:pt idx="4790">
                  <c:v>239499999999.99521</c:v>
                </c:pt>
                <c:pt idx="4791">
                  <c:v>239549999999.99518</c:v>
                </c:pt>
                <c:pt idx="4792">
                  <c:v>239599999999.99518</c:v>
                </c:pt>
                <c:pt idx="4793">
                  <c:v>239649999999.99518</c:v>
                </c:pt>
                <c:pt idx="4794">
                  <c:v>239699999999.99515</c:v>
                </c:pt>
                <c:pt idx="4795">
                  <c:v>239749999999.99515</c:v>
                </c:pt>
                <c:pt idx="4796">
                  <c:v>239799999999.99515</c:v>
                </c:pt>
                <c:pt idx="4797">
                  <c:v>239849999999.99512</c:v>
                </c:pt>
                <c:pt idx="4798">
                  <c:v>239899999999.99512</c:v>
                </c:pt>
                <c:pt idx="4799">
                  <c:v>239949999999.99512</c:v>
                </c:pt>
                <c:pt idx="4800">
                  <c:v>239999999999.99509</c:v>
                </c:pt>
                <c:pt idx="4801">
                  <c:v>240049999999.99509</c:v>
                </c:pt>
                <c:pt idx="4802">
                  <c:v>240099999999.99509</c:v>
                </c:pt>
                <c:pt idx="4803">
                  <c:v>240149999999.99506</c:v>
                </c:pt>
                <c:pt idx="4804">
                  <c:v>240199999999.99506</c:v>
                </c:pt>
                <c:pt idx="4805">
                  <c:v>240249999999.99506</c:v>
                </c:pt>
                <c:pt idx="4806">
                  <c:v>240299999999.99503</c:v>
                </c:pt>
                <c:pt idx="4807">
                  <c:v>240349999999.99503</c:v>
                </c:pt>
                <c:pt idx="4808">
                  <c:v>240399999999.99503</c:v>
                </c:pt>
                <c:pt idx="4809">
                  <c:v>240449999999.995</c:v>
                </c:pt>
                <c:pt idx="4810">
                  <c:v>240499999999.995</c:v>
                </c:pt>
                <c:pt idx="4811">
                  <c:v>240549999999.995</c:v>
                </c:pt>
                <c:pt idx="4812">
                  <c:v>240599999999.99484</c:v>
                </c:pt>
                <c:pt idx="4813">
                  <c:v>240649999999.99484</c:v>
                </c:pt>
                <c:pt idx="4814">
                  <c:v>240699999999.99484</c:v>
                </c:pt>
                <c:pt idx="4815">
                  <c:v>240749999999.99481</c:v>
                </c:pt>
                <c:pt idx="4816">
                  <c:v>240799999999.99481</c:v>
                </c:pt>
                <c:pt idx="4817">
                  <c:v>240849999999.99481</c:v>
                </c:pt>
                <c:pt idx="4818">
                  <c:v>240899999999.99478</c:v>
                </c:pt>
                <c:pt idx="4819">
                  <c:v>240949999999.99478</c:v>
                </c:pt>
                <c:pt idx="4820">
                  <c:v>240999999999.99478</c:v>
                </c:pt>
                <c:pt idx="4821">
                  <c:v>241049999999.99478</c:v>
                </c:pt>
                <c:pt idx="4822">
                  <c:v>241099999999.99478</c:v>
                </c:pt>
                <c:pt idx="4823">
                  <c:v>241149999999.99478</c:v>
                </c:pt>
                <c:pt idx="4824">
                  <c:v>241199999999.99478</c:v>
                </c:pt>
                <c:pt idx="4825">
                  <c:v>241249999999.99478</c:v>
                </c:pt>
                <c:pt idx="4826">
                  <c:v>241299999999.99478</c:v>
                </c:pt>
                <c:pt idx="4827">
                  <c:v>241349999999.99478</c:v>
                </c:pt>
                <c:pt idx="4828">
                  <c:v>241399999999.99478</c:v>
                </c:pt>
                <c:pt idx="4829">
                  <c:v>241449999999.99478</c:v>
                </c:pt>
                <c:pt idx="4830">
                  <c:v>241499999999.99478</c:v>
                </c:pt>
                <c:pt idx="4831">
                  <c:v>241549999999.99478</c:v>
                </c:pt>
                <c:pt idx="4832">
                  <c:v>241599999999.99478</c:v>
                </c:pt>
                <c:pt idx="4833">
                  <c:v>241649999999.99478</c:v>
                </c:pt>
                <c:pt idx="4834">
                  <c:v>241699999999.99475</c:v>
                </c:pt>
                <c:pt idx="4835">
                  <c:v>241749999999.99475</c:v>
                </c:pt>
                <c:pt idx="4836">
                  <c:v>241799999999.99475</c:v>
                </c:pt>
                <c:pt idx="4837">
                  <c:v>241849999999.99472</c:v>
                </c:pt>
                <c:pt idx="4838">
                  <c:v>241899999999.99472</c:v>
                </c:pt>
                <c:pt idx="4839">
                  <c:v>241949999999.99472</c:v>
                </c:pt>
                <c:pt idx="4840">
                  <c:v>241999999999.99469</c:v>
                </c:pt>
                <c:pt idx="4841">
                  <c:v>242049999999.99469</c:v>
                </c:pt>
                <c:pt idx="4842">
                  <c:v>242099999999.99469</c:v>
                </c:pt>
                <c:pt idx="4843">
                  <c:v>242149999999.99466</c:v>
                </c:pt>
                <c:pt idx="4844">
                  <c:v>242199999999.99466</c:v>
                </c:pt>
                <c:pt idx="4845">
                  <c:v>242249999999.99466</c:v>
                </c:pt>
                <c:pt idx="4846">
                  <c:v>242299999999.99463</c:v>
                </c:pt>
                <c:pt idx="4847">
                  <c:v>242349999999.99463</c:v>
                </c:pt>
                <c:pt idx="4848">
                  <c:v>242399999999.99463</c:v>
                </c:pt>
                <c:pt idx="4849">
                  <c:v>242449999999.9946</c:v>
                </c:pt>
                <c:pt idx="4850">
                  <c:v>242499999999.9946</c:v>
                </c:pt>
                <c:pt idx="4851">
                  <c:v>242549999999.9946</c:v>
                </c:pt>
                <c:pt idx="4852">
                  <c:v>242599999999.99448</c:v>
                </c:pt>
                <c:pt idx="4853">
                  <c:v>242649999999.99448</c:v>
                </c:pt>
                <c:pt idx="4854">
                  <c:v>242699999999.99448</c:v>
                </c:pt>
                <c:pt idx="4855">
                  <c:v>242749999999.99448</c:v>
                </c:pt>
                <c:pt idx="4856">
                  <c:v>242799999999.99448</c:v>
                </c:pt>
                <c:pt idx="4857">
                  <c:v>242849999999.99448</c:v>
                </c:pt>
                <c:pt idx="4858">
                  <c:v>242899999999.99448</c:v>
                </c:pt>
                <c:pt idx="4859">
                  <c:v>242949999999.99448</c:v>
                </c:pt>
                <c:pt idx="4860">
                  <c:v>242999999999.99448</c:v>
                </c:pt>
                <c:pt idx="4861">
                  <c:v>243049999999.99448</c:v>
                </c:pt>
                <c:pt idx="4862">
                  <c:v>243099999999.99448</c:v>
                </c:pt>
                <c:pt idx="4863">
                  <c:v>243149999999.99448</c:v>
                </c:pt>
                <c:pt idx="4864">
                  <c:v>243199999999.99445</c:v>
                </c:pt>
                <c:pt idx="4865">
                  <c:v>243249999999.99445</c:v>
                </c:pt>
                <c:pt idx="4866">
                  <c:v>243299999999.99445</c:v>
                </c:pt>
                <c:pt idx="4867">
                  <c:v>243349999999.99445</c:v>
                </c:pt>
                <c:pt idx="4868">
                  <c:v>243399999999.99442</c:v>
                </c:pt>
                <c:pt idx="4869">
                  <c:v>243449999999.99442</c:v>
                </c:pt>
                <c:pt idx="4870">
                  <c:v>243499999999.99442</c:v>
                </c:pt>
                <c:pt idx="4871">
                  <c:v>243549999999.99438</c:v>
                </c:pt>
                <c:pt idx="4872">
                  <c:v>243599999999.99438</c:v>
                </c:pt>
                <c:pt idx="4873">
                  <c:v>243649999999.99438</c:v>
                </c:pt>
                <c:pt idx="4874">
                  <c:v>243699999999.99435</c:v>
                </c:pt>
                <c:pt idx="4875">
                  <c:v>243749999999.99435</c:v>
                </c:pt>
                <c:pt idx="4876">
                  <c:v>243799999999.99435</c:v>
                </c:pt>
                <c:pt idx="4877">
                  <c:v>243849999999.99432</c:v>
                </c:pt>
                <c:pt idx="4878">
                  <c:v>243899999999.99432</c:v>
                </c:pt>
                <c:pt idx="4879">
                  <c:v>243949999999.99432</c:v>
                </c:pt>
                <c:pt idx="4880">
                  <c:v>243999999999.99429</c:v>
                </c:pt>
                <c:pt idx="4881">
                  <c:v>244049999999.99429</c:v>
                </c:pt>
                <c:pt idx="4882">
                  <c:v>244099999999.99429</c:v>
                </c:pt>
                <c:pt idx="4883">
                  <c:v>244149999999.99426</c:v>
                </c:pt>
                <c:pt idx="4884">
                  <c:v>244199999999.99426</c:v>
                </c:pt>
                <c:pt idx="4885">
                  <c:v>244249999999.99426</c:v>
                </c:pt>
                <c:pt idx="4886">
                  <c:v>244299999999.99423</c:v>
                </c:pt>
                <c:pt idx="4887">
                  <c:v>244349999999.99423</c:v>
                </c:pt>
                <c:pt idx="4888">
                  <c:v>244399999999.99423</c:v>
                </c:pt>
                <c:pt idx="4889">
                  <c:v>244449999999.9942</c:v>
                </c:pt>
                <c:pt idx="4890">
                  <c:v>244499999999.9942</c:v>
                </c:pt>
                <c:pt idx="4891">
                  <c:v>244549999999.9942</c:v>
                </c:pt>
                <c:pt idx="4892">
                  <c:v>244599999999.99408</c:v>
                </c:pt>
                <c:pt idx="4893">
                  <c:v>244649999999.99408</c:v>
                </c:pt>
                <c:pt idx="4894">
                  <c:v>244699999999.99408</c:v>
                </c:pt>
                <c:pt idx="4895">
                  <c:v>244749999999.99408</c:v>
                </c:pt>
                <c:pt idx="4896">
                  <c:v>244799999999.99408</c:v>
                </c:pt>
                <c:pt idx="4897">
                  <c:v>244849999999.99408</c:v>
                </c:pt>
                <c:pt idx="4898">
                  <c:v>244899999999.99408</c:v>
                </c:pt>
                <c:pt idx="4899">
                  <c:v>244949999999.99408</c:v>
                </c:pt>
                <c:pt idx="4900">
                  <c:v>244999999999.99408</c:v>
                </c:pt>
                <c:pt idx="4901">
                  <c:v>245049999999.99408</c:v>
                </c:pt>
                <c:pt idx="4902">
                  <c:v>245099999999.99408</c:v>
                </c:pt>
                <c:pt idx="4903">
                  <c:v>245149999999.99408</c:v>
                </c:pt>
                <c:pt idx="4904">
                  <c:v>245199999999.99405</c:v>
                </c:pt>
                <c:pt idx="4905">
                  <c:v>245249999999.99405</c:v>
                </c:pt>
                <c:pt idx="4906">
                  <c:v>245299999999.99405</c:v>
                </c:pt>
                <c:pt idx="4907">
                  <c:v>245349999999.99402</c:v>
                </c:pt>
                <c:pt idx="4908">
                  <c:v>245399999999.99402</c:v>
                </c:pt>
                <c:pt idx="4909">
                  <c:v>245449999999.99402</c:v>
                </c:pt>
                <c:pt idx="4910">
                  <c:v>245499999999.99387</c:v>
                </c:pt>
                <c:pt idx="4911">
                  <c:v>245549999999.99387</c:v>
                </c:pt>
                <c:pt idx="4912">
                  <c:v>245599999999.99387</c:v>
                </c:pt>
                <c:pt idx="4913">
                  <c:v>245649999999.99387</c:v>
                </c:pt>
                <c:pt idx="4914">
                  <c:v>245699999999.99384</c:v>
                </c:pt>
                <c:pt idx="4915">
                  <c:v>245749999999.99384</c:v>
                </c:pt>
                <c:pt idx="4916">
                  <c:v>245799999999.99384</c:v>
                </c:pt>
                <c:pt idx="4917">
                  <c:v>245849999999.9938</c:v>
                </c:pt>
                <c:pt idx="4918">
                  <c:v>245899999999.9938</c:v>
                </c:pt>
                <c:pt idx="4919">
                  <c:v>245949999999.9938</c:v>
                </c:pt>
                <c:pt idx="4920">
                  <c:v>245999999999.99377</c:v>
                </c:pt>
                <c:pt idx="4921">
                  <c:v>246049999999.99377</c:v>
                </c:pt>
                <c:pt idx="4922">
                  <c:v>246099999999.99377</c:v>
                </c:pt>
                <c:pt idx="4923">
                  <c:v>246149999999.99374</c:v>
                </c:pt>
                <c:pt idx="4924">
                  <c:v>246199999999.99374</c:v>
                </c:pt>
                <c:pt idx="4925">
                  <c:v>246249999999.99374</c:v>
                </c:pt>
                <c:pt idx="4926">
                  <c:v>246299999999.99371</c:v>
                </c:pt>
                <c:pt idx="4927">
                  <c:v>246349999999.99371</c:v>
                </c:pt>
                <c:pt idx="4928">
                  <c:v>246399999999.99371</c:v>
                </c:pt>
                <c:pt idx="4929">
                  <c:v>246449999999.99368</c:v>
                </c:pt>
                <c:pt idx="4930">
                  <c:v>246499999999.99368</c:v>
                </c:pt>
                <c:pt idx="4931">
                  <c:v>246549999999.99368</c:v>
                </c:pt>
                <c:pt idx="4932">
                  <c:v>246599999999.99368</c:v>
                </c:pt>
                <c:pt idx="4933">
                  <c:v>246649999999.99368</c:v>
                </c:pt>
                <c:pt idx="4934">
                  <c:v>246699999999.99368</c:v>
                </c:pt>
                <c:pt idx="4935">
                  <c:v>246749999999.99368</c:v>
                </c:pt>
                <c:pt idx="4936">
                  <c:v>246799999999.99368</c:v>
                </c:pt>
                <c:pt idx="4937">
                  <c:v>246849999999.99368</c:v>
                </c:pt>
                <c:pt idx="4938">
                  <c:v>246899999999.99368</c:v>
                </c:pt>
                <c:pt idx="4939">
                  <c:v>246949999999.99368</c:v>
                </c:pt>
                <c:pt idx="4940">
                  <c:v>246999999999.99368</c:v>
                </c:pt>
                <c:pt idx="4941">
                  <c:v>247049999999.99368</c:v>
                </c:pt>
                <c:pt idx="4942">
                  <c:v>247099999999.99368</c:v>
                </c:pt>
                <c:pt idx="4943">
                  <c:v>247149999999.99368</c:v>
                </c:pt>
                <c:pt idx="4944">
                  <c:v>247199999999.99365</c:v>
                </c:pt>
                <c:pt idx="4945">
                  <c:v>247249999999.99365</c:v>
                </c:pt>
                <c:pt idx="4946">
                  <c:v>247299999999.99365</c:v>
                </c:pt>
                <c:pt idx="4947">
                  <c:v>247349999999.99362</c:v>
                </c:pt>
                <c:pt idx="4948">
                  <c:v>247399999999.99362</c:v>
                </c:pt>
                <c:pt idx="4949">
                  <c:v>247449999999.99362</c:v>
                </c:pt>
                <c:pt idx="4950">
                  <c:v>247499999999.99347</c:v>
                </c:pt>
                <c:pt idx="4951">
                  <c:v>247549999999.99347</c:v>
                </c:pt>
                <c:pt idx="4952">
                  <c:v>247599999999.99347</c:v>
                </c:pt>
                <c:pt idx="4953">
                  <c:v>247649999999.99344</c:v>
                </c:pt>
                <c:pt idx="4954">
                  <c:v>247699999999.99344</c:v>
                </c:pt>
                <c:pt idx="4955">
                  <c:v>247749999999.99344</c:v>
                </c:pt>
                <c:pt idx="4956">
                  <c:v>247799999999.99341</c:v>
                </c:pt>
                <c:pt idx="4957">
                  <c:v>247849999999.99341</c:v>
                </c:pt>
                <c:pt idx="4958">
                  <c:v>247899999999.99341</c:v>
                </c:pt>
                <c:pt idx="4959">
                  <c:v>247949999999.99341</c:v>
                </c:pt>
                <c:pt idx="4960">
                  <c:v>247999999999.99338</c:v>
                </c:pt>
                <c:pt idx="4961">
                  <c:v>248049999999.99338</c:v>
                </c:pt>
                <c:pt idx="4962">
                  <c:v>248099999999.99338</c:v>
                </c:pt>
                <c:pt idx="4963">
                  <c:v>248149999999.99338</c:v>
                </c:pt>
                <c:pt idx="4964">
                  <c:v>248199999999.99338</c:v>
                </c:pt>
                <c:pt idx="4965">
                  <c:v>248249999999.99338</c:v>
                </c:pt>
                <c:pt idx="4966">
                  <c:v>248299999999.99338</c:v>
                </c:pt>
                <c:pt idx="4967">
                  <c:v>248349999999.99338</c:v>
                </c:pt>
                <c:pt idx="4968">
                  <c:v>248399999999.99338</c:v>
                </c:pt>
                <c:pt idx="4969">
                  <c:v>248449999999.99338</c:v>
                </c:pt>
                <c:pt idx="4970">
                  <c:v>248499999999.99338</c:v>
                </c:pt>
                <c:pt idx="4971">
                  <c:v>248549999999.99338</c:v>
                </c:pt>
                <c:pt idx="4972">
                  <c:v>248599999999.99338</c:v>
                </c:pt>
                <c:pt idx="4973">
                  <c:v>248649999999.99338</c:v>
                </c:pt>
                <c:pt idx="4974">
                  <c:v>248699999999.99338</c:v>
                </c:pt>
                <c:pt idx="4975">
                  <c:v>248749999999.99335</c:v>
                </c:pt>
                <c:pt idx="4976">
                  <c:v>248799999999.99335</c:v>
                </c:pt>
                <c:pt idx="4977">
                  <c:v>248849999999.99335</c:v>
                </c:pt>
                <c:pt idx="4978">
                  <c:v>248899999999.99332</c:v>
                </c:pt>
                <c:pt idx="4979">
                  <c:v>248949999999.99332</c:v>
                </c:pt>
                <c:pt idx="4980">
                  <c:v>248999999999.99332</c:v>
                </c:pt>
                <c:pt idx="4981">
                  <c:v>249049999999.99329</c:v>
                </c:pt>
                <c:pt idx="4982">
                  <c:v>249099999999.99329</c:v>
                </c:pt>
                <c:pt idx="4983">
                  <c:v>249149999999.99329</c:v>
                </c:pt>
                <c:pt idx="4984">
                  <c:v>249199999999.99326</c:v>
                </c:pt>
                <c:pt idx="4985">
                  <c:v>249249999999.99326</c:v>
                </c:pt>
                <c:pt idx="4986">
                  <c:v>249299999999.99326</c:v>
                </c:pt>
                <c:pt idx="4987">
                  <c:v>249349999999.99323</c:v>
                </c:pt>
                <c:pt idx="4988">
                  <c:v>249399999999.99323</c:v>
                </c:pt>
                <c:pt idx="4989">
                  <c:v>249449999999.99323</c:v>
                </c:pt>
                <c:pt idx="4990">
                  <c:v>249499999999.99307</c:v>
                </c:pt>
                <c:pt idx="4991">
                  <c:v>249549999999.99307</c:v>
                </c:pt>
                <c:pt idx="4992">
                  <c:v>249599999999.99307</c:v>
                </c:pt>
                <c:pt idx="4993">
                  <c:v>249649999999.99304</c:v>
                </c:pt>
                <c:pt idx="4994">
                  <c:v>249699999999.99304</c:v>
                </c:pt>
                <c:pt idx="4995">
                  <c:v>249749999999.99304</c:v>
                </c:pt>
                <c:pt idx="4996">
                  <c:v>249799999999.99301</c:v>
                </c:pt>
                <c:pt idx="4997">
                  <c:v>249849999999.99301</c:v>
                </c:pt>
                <c:pt idx="4998">
                  <c:v>249899999999.99301</c:v>
                </c:pt>
                <c:pt idx="4999">
                  <c:v>249949999999.99298</c:v>
                </c:pt>
                <c:pt idx="5000">
                  <c:v>249999999999.99298</c:v>
                </c:pt>
                <c:pt idx="5001">
                  <c:v>250049999999.99298</c:v>
                </c:pt>
                <c:pt idx="5002">
                  <c:v>250099999999.99298</c:v>
                </c:pt>
                <c:pt idx="5003">
                  <c:v>250149999999.99298</c:v>
                </c:pt>
                <c:pt idx="5004">
                  <c:v>250199999999.99298</c:v>
                </c:pt>
                <c:pt idx="5005">
                  <c:v>250249999999.99298</c:v>
                </c:pt>
                <c:pt idx="5006">
                  <c:v>250299999999.99298</c:v>
                </c:pt>
                <c:pt idx="5007">
                  <c:v>250349999999.99298</c:v>
                </c:pt>
                <c:pt idx="5008">
                  <c:v>250399999999.99298</c:v>
                </c:pt>
                <c:pt idx="5009">
                  <c:v>250449999999.99298</c:v>
                </c:pt>
                <c:pt idx="5010">
                  <c:v>250499999999.99298</c:v>
                </c:pt>
                <c:pt idx="5011">
                  <c:v>250549999999.99298</c:v>
                </c:pt>
                <c:pt idx="5012">
                  <c:v>250599999999.99298</c:v>
                </c:pt>
                <c:pt idx="5013">
                  <c:v>250649999999.99298</c:v>
                </c:pt>
                <c:pt idx="5014">
                  <c:v>250699999999.99298</c:v>
                </c:pt>
                <c:pt idx="5015">
                  <c:v>250749999999.99295</c:v>
                </c:pt>
                <c:pt idx="5016">
                  <c:v>250799999999.99295</c:v>
                </c:pt>
                <c:pt idx="5017">
                  <c:v>250849999999.99295</c:v>
                </c:pt>
                <c:pt idx="5018">
                  <c:v>250899999999.99292</c:v>
                </c:pt>
                <c:pt idx="5019">
                  <c:v>250949999999.99292</c:v>
                </c:pt>
                <c:pt idx="5020">
                  <c:v>250999999999.99292</c:v>
                </c:pt>
                <c:pt idx="5021">
                  <c:v>251049999999.99289</c:v>
                </c:pt>
                <c:pt idx="5022">
                  <c:v>251099999999.99289</c:v>
                </c:pt>
                <c:pt idx="5023">
                  <c:v>251149999999.99289</c:v>
                </c:pt>
                <c:pt idx="5024">
                  <c:v>251199999999.99286</c:v>
                </c:pt>
                <c:pt idx="5025">
                  <c:v>251249999999.99286</c:v>
                </c:pt>
                <c:pt idx="5026">
                  <c:v>251299999999.99286</c:v>
                </c:pt>
                <c:pt idx="5027">
                  <c:v>251349999999.99283</c:v>
                </c:pt>
                <c:pt idx="5028">
                  <c:v>251399999999.99283</c:v>
                </c:pt>
                <c:pt idx="5029">
                  <c:v>251449999999.99283</c:v>
                </c:pt>
                <c:pt idx="5030">
                  <c:v>251499999999.9928</c:v>
                </c:pt>
                <c:pt idx="5031">
                  <c:v>251549999999.9928</c:v>
                </c:pt>
                <c:pt idx="5032">
                  <c:v>251599999999.9928</c:v>
                </c:pt>
                <c:pt idx="5033">
                  <c:v>251649999999.99277</c:v>
                </c:pt>
                <c:pt idx="5034">
                  <c:v>251699999999.99277</c:v>
                </c:pt>
                <c:pt idx="5035">
                  <c:v>251749999999.99277</c:v>
                </c:pt>
                <c:pt idx="5036">
                  <c:v>251799999999.99274</c:v>
                </c:pt>
                <c:pt idx="5037">
                  <c:v>251849999999.99274</c:v>
                </c:pt>
                <c:pt idx="5038">
                  <c:v>251899999999.99274</c:v>
                </c:pt>
                <c:pt idx="5039">
                  <c:v>251949999999.99271</c:v>
                </c:pt>
                <c:pt idx="5040">
                  <c:v>251999999999.99271</c:v>
                </c:pt>
                <c:pt idx="5041">
                  <c:v>252049999999.99271</c:v>
                </c:pt>
                <c:pt idx="5042">
                  <c:v>252099999999.99271</c:v>
                </c:pt>
                <c:pt idx="5043">
                  <c:v>252149999999.99271</c:v>
                </c:pt>
                <c:pt idx="5044">
                  <c:v>252199999999.99271</c:v>
                </c:pt>
                <c:pt idx="5045">
                  <c:v>252249999999.99271</c:v>
                </c:pt>
                <c:pt idx="5046">
                  <c:v>252299999999.99271</c:v>
                </c:pt>
                <c:pt idx="5047">
                  <c:v>252349999999.99271</c:v>
                </c:pt>
                <c:pt idx="5048">
                  <c:v>252399999999.99271</c:v>
                </c:pt>
                <c:pt idx="5049">
                  <c:v>252449999999.99261</c:v>
                </c:pt>
                <c:pt idx="5050">
                  <c:v>252499999999.99261</c:v>
                </c:pt>
                <c:pt idx="5051">
                  <c:v>252549999999.99261</c:v>
                </c:pt>
                <c:pt idx="5052">
                  <c:v>252599999999.99258</c:v>
                </c:pt>
                <c:pt idx="5053">
                  <c:v>252649999999.99258</c:v>
                </c:pt>
                <c:pt idx="5054">
                  <c:v>252699999999.99258</c:v>
                </c:pt>
                <c:pt idx="5055">
                  <c:v>252749999999.99255</c:v>
                </c:pt>
                <c:pt idx="5056">
                  <c:v>252799999999.99255</c:v>
                </c:pt>
                <c:pt idx="5057">
                  <c:v>252849999999.99255</c:v>
                </c:pt>
                <c:pt idx="5058">
                  <c:v>252899999999.99252</c:v>
                </c:pt>
                <c:pt idx="5059">
                  <c:v>252949999999.99252</c:v>
                </c:pt>
                <c:pt idx="5060">
                  <c:v>252999999999.99252</c:v>
                </c:pt>
                <c:pt idx="5061">
                  <c:v>253049999999.99249</c:v>
                </c:pt>
                <c:pt idx="5062">
                  <c:v>253099999999.99249</c:v>
                </c:pt>
                <c:pt idx="5063">
                  <c:v>253149999999.99249</c:v>
                </c:pt>
                <c:pt idx="5064">
                  <c:v>253199999999.99246</c:v>
                </c:pt>
                <c:pt idx="5065">
                  <c:v>253249999999.99246</c:v>
                </c:pt>
                <c:pt idx="5066">
                  <c:v>253299999999.99246</c:v>
                </c:pt>
                <c:pt idx="5067">
                  <c:v>253349999999.99243</c:v>
                </c:pt>
                <c:pt idx="5068">
                  <c:v>253399999999.99243</c:v>
                </c:pt>
                <c:pt idx="5069">
                  <c:v>253449999999.99243</c:v>
                </c:pt>
                <c:pt idx="5070">
                  <c:v>253499999999.9924</c:v>
                </c:pt>
                <c:pt idx="5071">
                  <c:v>253549999999.9924</c:v>
                </c:pt>
                <c:pt idx="5072">
                  <c:v>253599999999.9924</c:v>
                </c:pt>
                <c:pt idx="5073">
                  <c:v>253649999999.99237</c:v>
                </c:pt>
                <c:pt idx="5074">
                  <c:v>253699999999.99237</c:v>
                </c:pt>
                <c:pt idx="5075">
                  <c:v>253749999999.99237</c:v>
                </c:pt>
                <c:pt idx="5076">
                  <c:v>253799999999.99234</c:v>
                </c:pt>
                <c:pt idx="5077">
                  <c:v>253849999999.99234</c:v>
                </c:pt>
                <c:pt idx="5078">
                  <c:v>253899999999.99234</c:v>
                </c:pt>
                <c:pt idx="5079">
                  <c:v>253949999999.99231</c:v>
                </c:pt>
                <c:pt idx="5080">
                  <c:v>253999999999.99231</c:v>
                </c:pt>
                <c:pt idx="5081">
                  <c:v>254049999999.99231</c:v>
                </c:pt>
                <c:pt idx="5082">
                  <c:v>254099999999.99231</c:v>
                </c:pt>
                <c:pt idx="5083">
                  <c:v>254149999999.99231</c:v>
                </c:pt>
                <c:pt idx="5084">
                  <c:v>254199999999.99231</c:v>
                </c:pt>
                <c:pt idx="5085">
                  <c:v>254249999999.99231</c:v>
                </c:pt>
                <c:pt idx="5086">
                  <c:v>254299999999.99231</c:v>
                </c:pt>
                <c:pt idx="5087">
                  <c:v>254349999999.99231</c:v>
                </c:pt>
                <c:pt idx="5088">
                  <c:v>254399999999.99231</c:v>
                </c:pt>
                <c:pt idx="5089">
                  <c:v>254449999999.99231</c:v>
                </c:pt>
                <c:pt idx="5090">
                  <c:v>254499999999.99231</c:v>
                </c:pt>
                <c:pt idx="5091">
                  <c:v>254549999999.99219</c:v>
                </c:pt>
                <c:pt idx="5092">
                  <c:v>254599999999.99219</c:v>
                </c:pt>
                <c:pt idx="5093">
                  <c:v>254649999999.99219</c:v>
                </c:pt>
                <c:pt idx="5094">
                  <c:v>254699999999.99219</c:v>
                </c:pt>
                <c:pt idx="5095">
                  <c:v>254749999999.99216</c:v>
                </c:pt>
                <c:pt idx="5096">
                  <c:v>254799999999.99216</c:v>
                </c:pt>
                <c:pt idx="5097">
                  <c:v>254849999999.99216</c:v>
                </c:pt>
                <c:pt idx="5098">
                  <c:v>254899999999.99213</c:v>
                </c:pt>
                <c:pt idx="5099">
                  <c:v>254949999999.99213</c:v>
                </c:pt>
                <c:pt idx="5100">
                  <c:v>254999999999.99213</c:v>
                </c:pt>
                <c:pt idx="5101">
                  <c:v>255049999999.9921</c:v>
                </c:pt>
                <c:pt idx="5102">
                  <c:v>255099999999.9921</c:v>
                </c:pt>
                <c:pt idx="5103">
                  <c:v>255149999999.9921</c:v>
                </c:pt>
                <c:pt idx="5104">
                  <c:v>255199999999.99207</c:v>
                </c:pt>
                <c:pt idx="5105">
                  <c:v>255249999999.99207</c:v>
                </c:pt>
                <c:pt idx="5106">
                  <c:v>255299999999.99207</c:v>
                </c:pt>
                <c:pt idx="5107">
                  <c:v>255349999999.99203</c:v>
                </c:pt>
                <c:pt idx="5108">
                  <c:v>255399999999.99203</c:v>
                </c:pt>
                <c:pt idx="5109">
                  <c:v>255449999999.99203</c:v>
                </c:pt>
                <c:pt idx="5110">
                  <c:v>255499999999.992</c:v>
                </c:pt>
                <c:pt idx="5111">
                  <c:v>255549999999.992</c:v>
                </c:pt>
                <c:pt idx="5112">
                  <c:v>255599999999.992</c:v>
                </c:pt>
                <c:pt idx="5113">
                  <c:v>255649999999.99188</c:v>
                </c:pt>
                <c:pt idx="5114">
                  <c:v>255699999999.99188</c:v>
                </c:pt>
                <c:pt idx="5115">
                  <c:v>255749999999.99188</c:v>
                </c:pt>
                <c:pt idx="5116">
                  <c:v>255799999999.99188</c:v>
                </c:pt>
                <c:pt idx="5117">
                  <c:v>255849999999.99188</c:v>
                </c:pt>
                <c:pt idx="5118">
                  <c:v>255899999999.99188</c:v>
                </c:pt>
                <c:pt idx="5119">
                  <c:v>255949999999.99188</c:v>
                </c:pt>
                <c:pt idx="5120">
                  <c:v>255999999999.99188</c:v>
                </c:pt>
                <c:pt idx="5121">
                  <c:v>256049999999.99188</c:v>
                </c:pt>
                <c:pt idx="5122">
                  <c:v>256099999999.99188</c:v>
                </c:pt>
                <c:pt idx="5123">
                  <c:v>256149999999.99188</c:v>
                </c:pt>
                <c:pt idx="5124">
                  <c:v>256199999999.99188</c:v>
                </c:pt>
                <c:pt idx="5125">
                  <c:v>256249999999.99185</c:v>
                </c:pt>
                <c:pt idx="5126">
                  <c:v>256299999999.99185</c:v>
                </c:pt>
                <c:pt idx="5127">
                  <c:v>256349999999.99185</c:v>
                </c:pt>
                <c:pt idx="5128">
                  <c:v>256399999999.99182</c:v>
                </c:pt>
                <c:pt idx="5129">
                  <c:v>256449999999.99182</c:v>
                </c:pt>
                <c:pt idx="5130">
                  <c:v>256499999999.99182</c:v>
                </c:pt>
                <c:pt idx="5131">
                  <c:v>256549999999.99179</c:v>
                </c:pt>
                <c:pt idx="5132">
                  <c:v>256599999999.99179</c:v>
                </c:pt>
                <c:pt idx="5133">
                  <c:v>256649999999.99179</c:v>
                </c:pt>
                <c:pt idx="5134">
                  <c:v>256699999999.99176</c:v>
                </c:pt>
                <c:pt idx="5135">
                  <c:v>256749999999.99176</c:v>
                </c:pt>
                <c:pt idx="5136">
                  <c:v>256799999999.99176</c:v>
                </c:pt>
                <c:pt idx="5137">
                  <c:v>256849999999.99173</c:v>
                </c:pt>
                <c:pt idx="5138">
                  <c:v>256899999999.99173</c:v>
                </c:pt>
                <c:pt idx="5139">
                  <c:v>256949999999.99173</c:v>
                </c:pt>
                <c:pt idx="5140">
                  <c:v>256999999999.99173</c:v>
                </c:pt>
                <c:pt idx="5141">
                  <c:v>257049999999.9917</c:v>
                </c:pt>
                <c:pt idx="5142">
                  <c:v>257099999999.9917</c:v>
                </c:pt>
                <c:pt idx="5143">
                  <c:v>257149999999.9917</c:v>
                </c:pt>
                <c:pt idx="5144">
                  <c:v>257199999999.99167</c:v>
                </c:pt>
                <c:pt idx="5145">
                  <c:v>257249999999.99167</c:v>
                </c:pt>
                <c:pt idx="5146">
                  <c:v>257299999999.99167</c:v>
                </c:pt>
                <c:pt idx="5147">
                  <c:v>257349999999.99164</c:v>
                </c:pt>
                <c:pt idx="5148">
                  <c:v>257399999999.99164</c:v>
                </c:pt>
                <c:pt idx="5149">
                  <c:v>257449999999.99164</c:v>
                </c:pt>
                <c:pt idx="5150">
                  <c:v>257499999999.99161</c:v>
                </c:pt>
                <c:pt idx="5151">
                  <c:v>257549999999.99161</c:v>
                </c:pt>
                <c:pt idx="5152">
                  <c:v>257599999999.99161</c:v>
                </c:pt>
                <c:pt idx="5153">
                  <c:v>257649999999.99158</c:v>
                </c:pt>
                <c:pt idx="5154">
                  <c:v>257699999999.99158</c:v>
                </c:pt>
                <c:pt idx="5155">
                  <c:v>257749999999.99158</c:v>
                </c:pt>
                <c:pt idx="5156">
                  <c:v>257799999999.99155</c:v>
                </c:pt>
                <c:pt idx="5157">
                  <c:v>257849999999.99155</c:v>
                </c:pt>
                <c:pt idx="5158">
                  <c:v>257899999999.99155</c:v>
                </c:pt>
                <c:pt idx="5159">
                  <c:v>257949999999.99152</c:v>
                </c:pt>
                <c:pt idx="5160">
                  <c:v>257999999999.99152</c:v>
                </c:pt>
                <c:pt idx="5161">
                  <c:v>258049999999.99152</c:v>
                </c:pt>
                <c:pt idx="5162">
                  <c:v>258099999999.99149</c:v>
                </c:pt>
                <c:pt idx="5163">
                  <c:v>258149999999.99149</c:v>
                </c:pt>
                <c:pt idx="5164">
                  <c:v>258199999999.99149</c:v>
                </c:pt>
                <c:pt idx="5165">
                  <c:v>258249999999.99146</c:v>
                </c:pt>
                <c:pt idx="5166">
                  <c:v>258299999999.99146</c:v>
                </c:pt>
                <c:pt idx="5167">
                  <c:v>258349999999.99146</c:v>
                </c:pt>
                <c:pt idx="5168">
                  <c:v>258399999999.99142</c:v>
                </c:pt>
                <c:pt idx="5169">
                  <c:v>258449999999.99142</c:v>
                </c:pt>
                <c:pt idx="5170">
                  <c:v>258499999999.99142</c:v>
                </c:pt>
                <c:pt idx="5171">
                  <c:v>258549999999.99139</c:v>
                </c:pt>
                <c:pt idx="5172">
                  <c:v>258599999999.99139</c:v>
                </c:pt>
                <c:pt idx="5173">
                  <c:v>258649999999.99139</c:v>
                </c:pt>
                <c:pt idx="5174">
                  <c:v>258699999999.99136</c:v>
                </c:pt>
                <c:pt idx="5175">
                  <c:v>258749999999.99136</c:v>
                </c:pt>
                <c:pt idx="5176">
                  <c:v>258799999999.99136</c:v>
                </c:pt>
                <c:pt idx="5177">
                  <c:v>258849999999.99133</c:v>
                </c:pt>
                <c:pt idx="5178">
                  <c:v>258899999999.99133</c:v>
                </c:pt>
                <c:pt idx="5179">
                  <c:v>258949999999.99133</c:v>
                </c:pt>
                <c:pt idx="5180">
                  <c:v>258999999999.9913</c:v>
                </c:pt>
                <c:pt idx="5181">
                  <c:v>259049999999.9913</c:v>
                </c:pt>
                <c:pt idx="5182">
                  <c:v>259099999999.9913</c:v>
                </c:pt>
                <c:pt idx="5183">
                  <c:v>259149999999.9913</c:v>
                </c:pt>
                <c:pt idx="5184">
                  <c:v>259199999999.99127</c:v>
                </c:pt>
                <c:pt idx="5185">
                  <c:v>259249999999.99127</c:v>
                </c:pt>
                <c:pt idx="5186">
                  <c:v>259299999999.99127</c:v>
                </c:pt>
                <c:pt idx="5187">
                  <c:v>259349999999.99124</c:v>
                </c:pt>
                <c:pt idx="5188">
                  <c:v>259399999999.99124</c:v>
                </c:pt>
                <c:pt idx="5189">
                  <c:v>259449999999.99124</c:v>
                </c:pt>
                <c:pt idx="5190">
                  <c:v>259499999999.99121</c:v>
                </c:pt>
                <c:pt idx="5191">
                  <c:v>259549999999.99121</c:v>
                </c:pt>
                <c:pt idx="5192">
                  <c:v>259599999999.99121</c:v>
                </c:pt>
                <c:pt idx="5193">
                  <c:v>259649999999.99118</c:v>
                </c:pt>
                <c:pt idx="5194">
                  <c:v>259699999999.99118</c:v>
                </c:pt>
                <c:pt idx="5195">
                  <c:v>259749999999.99118</c:v>
                </c:pt>
                <c:pt idx="5196">
                  <c:v>259799999999.99115</c:v>
                </c:pt>
                <c:pt idx="5197">
                  <c:v>259849999999.99115</c:v>
                </c:pt>
                <c:pt idx="5198">
                  <c:v>259899999999.99115</c:v>
                </c:pt>
                <c:pt idx="5199">
                  <c:v>259949999999.99112</c:v>
                </c:pt>
                <c:pt idx="5200">
                  <c:v>259999999999.99112</c:v>
                </c:pt>
                <c:pt idx="5201">
                  <c:v>260049999999.99112</c:v>
                </c:pt>
                <c:pt idx="5202">
                  <c:v>260099999999.99109</c:v>
                </c:pt>
                <c:pt idx="5203">
                  <c:v>260149999999.99109</c:v>
                </c:pt>
                <c:pt idx="5204">
                  <c:v>260199999999.99109</c:v>
                </c:pt>
                <c:pt idx="5205">
                  <c:v>260249999999.99106</c:v>
                </c:pt>
                <c:pt idx="5206">
                  <c:v>260299999999.99106</c:v>
                </c:pt>
                <c:pt idx="5207">
                  <c:v>260349999999.99106</c:v>
                </c:pt>
                <c:pt idx="5208">
                  <c:v>260399999999.99103</c:v>
                </c:pt>
                <c:pt idx="5209">
                  <c:v>260449999999.99103</c:v>
                </c:pt>
                <c:pt idx="5210">
                  <c:v>260499999999.99103</c:v>
                </c:pt>
                <c:pt idx="5211">
                  <c:v>260549999999.991</c:v>
                </c:pt>
                <c:pt idx="5212">
                  <c:v>260599999999.991</c:v>
                </c:pt>
                <c:pt idx="5213">
                  <c:v>260649999999.991</c:v>
                </c:pt>
                <c:pt idx="5214">
                  <c:v>260699999999.99088</c:v>
                </c:pt>
                <c:pt idx="5215">
                  <c:v>260749999999.99088</c:v>
                </c:pt>
                <c:pt idx="5216">
                  <c:v>260799999999.99088</c:v>
                </c:pt>
                <c:pt idx="5217">
                  <c:v>260849999999.99088</c:v>
                </c:pt>
                <c:pt idx="5218">
                  <c:v>260899999999.99088</c:v>
                </c:pt>
                <c:pt idx="5219">
                  <c:v>260949999999.99088</c:v>
                </c:pt>
                <c:pt idx="5220">
                  <c:v>260999999999.99088</c:v>
                </c:pt>
                <c:pt idx="5221">
                  <c:v>261049999999.99088</c:v>
                </c:pt>
                <c:pt idx="5222">
                  <c:v>261099999999.99088</c:v>
                </c:pt>
                <c:pt idx="5223">
                  <c:v>261149999999.99088</c:v>
                </c:pt>
                <c:pt idx="5224">
                  <c:v>261199999999.99088</c:v>
                </c:pt>
                <c:pt idx="5225">
                  <c:v>261249999999.99088</c:v>
                </c:pt>
                <c:pt idx="5226">
                  <c:v>261299999999.99078</c:v>
                </c:pt>
                <c:pt idx="5227">
                  <c:v>261349999999.99078</c:v>
                </c:pt>
                <c:pt idx="5228">
                  <c:v>261399999999.99078</c:v>
                </c:pt>
                <c:pt idx="5229">
                  <c:v>261449999999.99078</c:v>
                </c:pt>
                <c:pt idx="5230">
                  <c:v>261499999999.99078</c:v>
                </c:pt>
                <c:pt idx="5231">
                  <c:v>261549999999.99078</c:v>
                </c:pt>
                <c:pt idx="5232">
                  <c:v>261599999999.99078</c:v>
                </c:pt>
                <c:pt idx="5233">
                  <c:v>261649999999.99078</c:v>
                </c:pt>
                <c:pt idx="5234">
                  <c:v>261699999999.99078</c:v>
                </c:pt>
                <c:pt idx="5235">
                  <c:v>261749999999.99078</c:v>
                </c:pt>
                <c:pt idx="5236">
                  <c:v>261799999999.99075</c:v>
                </c:pt>
                <c:pt idx="5237">
                  <c:v>261849999999.99075</c:v>
                </c:pt>
                <c:pt idx="5238">
                  <c:v>261899999999.99075</c:v>
                </c:pt>
                <c:pt idx="5239">
                  <c:v>261949999999.99072</c:v>
                </c:pt>
                <c:pt idx="5240">
                  <c:v>261999999999.99072</c:v>
                </c:pt>
                <c:pt idx="5241">
                  <c:v>262049999999.99072</c:v>
                </c:pt>
                <c:pt idx="5242">
                  <c:v>262099999999.99069</c:v>
                </c:pt>
                <c:pt idx="5243">
                  <c:v>262149999999.99069</c:v>
                </c:pt>
                <c:pt idx="5244">
                  <c:v>262199999999.99069</c:v>
                </c:pt>
                <c:pt idx="5245">
                  <c:v>262249999999.99066</c:v>
                </c:pt>
                <c:pt idx="5246">
                  <c:v>262299999999.99066</c:v>
                </c:pt>
                <c:pt idx="5247">
                  <c:v>262349999999.99066</c:v>
                </c:pt>
                <c:pt idx="5248">
                  <c:v>262399999999.99063</c:v>
                </c:pt>
                <c:pt idx="5249">
                  <c:v>262449999999.99063</c:v>
                </c:pt>
                <c:pt idx="5250">
                  <c:v>262499999999.99063</c:v>
                </c:pt>
                <c:pt idx="5251">
                  <c:v>262549999999.9906</c:v>
                </c:pt>
                <c:pt idx="5252">
                  <c:v>262599999999.9906</c:v>
                </c:pt>
                <c:pt idx="5253">
                  <c:v>262649999999.9906</c:v>
                </c:pt>
                <c:pt idx="5254">
                  <c:v>262699999999.99048</c:v>
                </c:pt>
                <c:pt idx="5255">
                  <c:v>262749999999.99048</c:v>
                </c:pt>
                <c:pt idx="5256">
                  <c:v>262799999999.99048</c:v>
                </c:pt>
                <c:pt idx="5257">
                  <c:v>262849999999.99048</c:v>
                </c:pt>
                <c:pt idx="5258">
                  <c:v>262899999999.99048</c:v>
                </c:pt>
                <c:pt idx="5259">
                  <c:v>262949999999.99048</c:v>
                </c:pt>
                <c:pt idx="5260">
                  <c:v>262999999999.99048</c:v>
                </c:pt>
                <c:pt idx="5261">
                  <c:v>263049999999.99048</c:v>
                </c:pt>
                <c:pt idx="5262">
                  <c:v>263099999999.99048</c:v>
                </c:pt>
                <c:pt idx="5263">
                  <c:v>263149999999.99048</c:v>
                </c:pt>
                <c:pt idx="5264">
                  <c:v>263199999999.99048</c:v>
                </c:pt>
                <c:pt idx="5265">
                  <c:v>263249999999.99048</c:v>
                </c:pt>
                <c:pt idx="5266">
                  <c:v>263299999999.99045</c:v>
                </c:pt>
                <c:pt idx="5267">
                  <c:v>263349999999.99045</c:v>
                </c:pt>
                <c:pt idx="5268">
                  <c:v>263399999999.99045</c:v>
                </c:pt>
                <c:pt idx="5269">
                  <c:v>263449999999.99042</c:v>
                </c:pt>
                <c:pt idx="5270">
                  <c:v>263499999999.99042</c:v>
                </c:pt>
                <c:pt idx="5271">
                  <c:v>263549999999.99042</c:v>
                </c:pt>
                <c:pt idx="5272">
                  <c:v>263599999999.99039</c:v>
                </c:pt>
                <c:pt idx="5273">
                  <c:v>263649999999.99039</c:v>
                </c:pt>
                <c:pt idx="5274">
                  <c:v>263699999999.99039</c:v>
                </c:pt>
                <c:pt idx="5275">
                  <c:v>263749999999.99039</c:v>
                </c:pt>
                <c:pt idx="5276">
                  <c:v>263799999999.99036</c:v>
                </c:pt>
                <c:pt idx="5277">
                  <c:v>263849999999.99036</c:v>
                </c:pt>
                <c:pt idx="5278">
                  <c:v>263899999999.99036</c:v>
                </c:pt>
                <c:pt idx="5279">
                  <c:v>263949999999.99033</c:v>
                </c:pt>
                <c:pt idx="5280">
                  <c:v>263999999999.99033</c:v>
                </c:pt>
                <c:pt idx="5281">
                  <c:v>264049999999.99033</c:v>
                </c:pt>
                <c:pt idx="5282">
                  <c:v>264099999999.9903</c:v>
                </c:pt>
                <c:pt idx="5283">
                  <c:v>264149999999.9903</c:v>
                </c:pt>
                <c:pt idx="5284">
                  <c:v>264199999999.9903</c:v>
                </c:pt>
                <c:pt idx="5285">
                  <c:v>264249999999.99026</c:v>
                </c:pt>
                <c:pt idx="5286">
                  <c:v>264299999999.99026</c:v>
                </c:pt>
                <c:pt idx="5287">
                  <c:v>264349999999.99026</c:v>
                </c:pt>
                <c:pt idx="5288">
                  <c:v>264399999999.99023</c:v>
                </c:pt>
                <c:pt idx="5289">
                  <c:v>264449999999.99023</c:v>
                </c:pt>
                <c:pt idx="5290">
                  <c:v>264499999999.99023</c:v>
                </c:pt>
                <c:pt idx="5291">
                  <c:v>264549999999.9902</c:v>
                </c:pt>
                <c:pt idx="5292">
                  <c:v>264599999999.9902</c:v>
                </c:pt>
                <c:pt idx="5293">
                  <c:v>264649999999.9902</c:v>
                </c:pt>
                <c:pt idx="5294">
                  <c:v>264699999999.99008</c:v>
                </c:pt>
                <c:pt idx="5295">
                  <c:v>264749999999.99008</c:v>
                </c:pt>
                <c:pt idx="5296">
                  <c:v>264799999999.99008</c:v>
                </c:pt>
                <c:pt idx="5297">
                  <c:v>264849999999.99008</c:v>
                </c:pt>
                <c:pt idx="5298">
                  <c:v>264899999999.99008</c:v>
                </c:pt>
                <c:pt idx="5299">
                  <c:v>264949999999.99008</c:v>
                </c:pt>
                <c:pt idx="5300">
                  <c:v>264999999999.99008</c:v>
                </c:pt>
                <c:pt idx="5301">
                  <c:v>265049999999.99008</c:v>
                </c:pt>
                <c:pt idx="5302">
                  <c:v>265099999999.99008</c:v>
                </c:pt>
                <c:pt idx="5303">
                  <c:v>265149999999.99008</c:v>
                </c:pt>
                <c:pt idx="5304">
                  <c:v>265199999999.99008</c:v>
                </c:pt>
                <c:pt idx="5305">
                  <c:v>265249999999.99008</c:v>
                </c:pt>
                <c:pt idx="5306">
                  <c:v>265299999999.99005</c:v>
                </c:pt>
                <c:pt idx="5307">
                  <c:v>265349999999.99005</c:v>
                </c:pt>
                <c:pt idx="5308">
                  <c:v>265399999999.99005</c:v>
                </c:pt>
                <c:pt idx="5309">
                  <c:v>265449999999.99002</c:v>
                </c:pt>
                <c:pt idx="5310">
                  <c:v>265499999999.99002</c:v>
                </c:pt>
                <c:pt idx="5311">
                  <c:v>265549999999.99002</c:v>
                </c:pt>
                <c:pt idx="5312">
                  <c:v>265599999999.98987</c:v>
                </c:pt>
                <c:pt idx="5313">
                  <c:v>265649999999.98987</c:v>
                </c:pt>
                <c:pt idx="5314">
                  <c:v>265699999999.98987</c:v>
                </c:pt>
                <c:pt idx="5315">
                  <c:v>265749999999.98984</c:v>
                </c:pt>
                <c:pt idx="5316">
                  <c:v>265799999999.98984</c:v>
                </c:pt>
                <c:pt idx="5317">
                  <c:v>265849999999.98984</c:v>
                </c:pt>
                <c:pt idx="5318">
                  <c:v>265899999999.98981</c:v>
                </c:pt>
                <c:pt idx="5319">
                  <c:v>265949999999.98981</c:v>
                </c:pt>
                <c:pt idx="5320">
                  <c:v>265999999999.98981</c:v>
                </c:pt>
                <c:pt idx="5321">
                  <c:v>266049999999.98981</c:v>
                </c:pt>
                <c:pt idx="5322">
                  <c:v>266099999999.98978</c:v>
                </c:pt>
                <c:pt idx="5323">
                  <c:v>266149999999.98978</c:v>
                </c:pt>
                <c:pt idx="5324">
                  <c:v>266199999999.98978</c:v>
                </c:pt>
                <c:pt idx="5325">
                  <c:v>266249999999.98978</c:v>
                </c:pt>
                <c:pt idx="5326">
                  <c:v>266299999999.98978</c:v>
                </c:pt>
                <c:pt idx="5327">
                  <c:v>266349999999.98978</c:v>
                </c:pt>
                <c:pt idx="5328">
                  <c:v>266399999999.98978</c:v>
                </c:pt>
                <c:pt idx="5329">
                  <c:v>266449999999.98978</c:v>
                </c:pt>
                <c:pt idx="5330">
                  <c:v>266499999999.98978</c:v>
                </c:pt>
                <c:pt idx="5331">
                  <c:v>266549999999.98978</c:v>
                </c:pt>
                <c:pt idx="5332">
                  <c:v>266599999999.98978</c:v>
                </c:pt>
                <c:pt idx="5333">
                  <c:v>266649999999.98978</c:v>
                </c:pt>
                <c:pt idx="5334">
                  <c:v>266699999999.98978</c:v>
                </c:pt>
                <c:pt idx="5335">
                  <c:v>266749999999.98978</c:v>
                </c:pt>
                <c:pt idx="5336">
                  <c:v>266799999999.98978</c:v>
                </c:pt>
                <c:pt idx="5337">
                  <c:v>266849999999.98975</c:v>
                </c:pt>
                <c:pt idx="5338">
                  <c:v>266899999999.98975</c:v>
                </c:pt>
                <c:pt idx="5339">
                  <c:v>266949999999.98975</c:v>
                </c:pt>
                <c:pt idx="5340">
                  <c:v>266999999999.98972</c:v>
                </c:pt>
                <c:pt idx="5341">
                  <c:v>267049999999.98972</c:v>
                </c:pt>
                <c:pt idx="5342">
                  <c:v>267099999999.98972</c:v>
                </c:pt>
                <c:pt idx="5343">
                  <c:v>267149999999.98969</c:v>
                </c:pt>
                <c:pt idx="5344">
                  <c:v>267199999999.98969</c:v>
                </c:pt>
                <c:pt idx="5345">
                  <c:v>267249999999.98969</c:v>
                </c:pt>
                <c:pt idx="5346">
                  <c:v>267299999999.98965</c:v>
                </c:pt>
                <c:pt idx="5347">
                  <c:v>267349999999.98965</c:v>
                </c:pt>
                <c:pt idx="5348">
                  <c:v>267399999999.98965</c:v>
                </c:pt>
                <c:pt idx="5349">
                  <c:v>267449999999.98962</c:v>
                </c:pt>
                <c:pt idx="5350">
                  <c:v>267499999999.98962</c:v>
                </c:pt>
                <c:pt idx="5351">
                  <c:v>267549999999.98962</c:v>
                </c:pt>
                <c:pt idx="5352">
                  <c:v>267599999999.98947</c:v>
                </c:pt>
                <c:pt idx="5353">
                  <c:v>267649999999.98947</c:v>
                </c:pt>
                <c:pt idx="5354">
                  <c:v>267699999999.98947</c:v>
                </c:pt>
                <c:pt idx="5355">
                  <c:v>267749999999.98944</c:v>
                </c:pt>
                <c:pt idx="5356">
                  <c:v>267799999999.98944</c:v>
                </c:pt>
                <c:pt idx="5357">
                  <c:v>267849999999.98944</c:v>
                </c:pt>
                <c:pt idx="5358">
                  <c:v>267899999999.98941</c:v>
                </c:pt>
                <c:pt idx="5359">
                  <c:v>267949999999.98941</c:v>
                </c:pt>
                <c:pt idx="5360">
                  <c:v>267999999999.98941</c:v>
                </c:pt>
                <c:pt idx="5361">
                  <c:v>268049999999.98938</c:v>
                </c:pt>
                <c:pt idx="5362">
                  <c:v>268099999999.98938</c:v>
                </c:pt>
                <c:pt idx="5363">
                  <c:v>268149999999.98938</c:v>
                </c:pt>
                <c:pt idx="5364">
                  <c:v>268199999999.98938</c:v>
                </c:pt>
                <c:pt idx="5365">
                  <c:v>268249999999.98938</c:v>
                </c:pt>
                <c:pt idx="5366">
                  <c:v>268299999999.98938</c:v>
                </c:pt>
                <c:pt idx="5367">
                  <c:v>268349999999.98938</c:v>
                </c:pt>
                <c:pt idx="5368">
                  <c:v>268399999999.98938</c:v>
                </c:pt>
                <c:pt idx="5369">
                  <c:v>268449999999.98938</c:v>
                </c:pt>
                <c:pt idx="5370">
                  <c:v>268499999999.98938</c:v>
                </c:pt>
                <c:pt idx="5371">
                  <c:v>268549999999.98938</c:v>
                </c:pt>
                <c:pt idx="5372">
                  <c:v>268599999999.98938</c:v>
                </c:pt>
                <c:pt idx="5373">
                  <c:v>268649999999.98938</c:v>
                </c:pt>
                <c:pt idx="5374">
                  <c:v>268699999999.98938</c:v>
                </c:pt>
                <c:pt idx="5375">
                  <c:v>268749999999.98938</c:v>
                </c:pt>
                <c:pt idx="5376">
                  <c:v>268799999999.98938</c:v>
                </c:pt>
                <c:pt idx="5377">
                  <c:v>268849999999.98935</c:v>
                </c:pt>
                <c:pt idx="5378">
                  <c:v>268899999999.98935</c:v>
                </c:pt>
                <c:pt idx="5379">
                  <c:v>268949999999.98935</c:v>
                </c:pt>
                <c:pt idx="5380">
                  <c:v>268999999999.98932</c:v>
                </c:pt>
                <c:pt idx="5381">
                  <c:v>269049999999.98932</c:v>
                </c:pt>
                <c:pt idx="5382">
                  <c:v>269099999999.98932</c:v>
                </c:pt>
                <c:pt idx="5383">
                  <c:v>269149999999.98929</c:v>
                </c:pt>
                <c:pt idx="5384">
                  <c:v>269199999999.98929</c:v>
                </c:pt>
                <c:pt idx="5385">
                  <c:v>269249999999.98929</c:v>
                </c:pt>
                <c:pt idx="5386">
                  <c:v>269299999999.98926</c:v>
                </c:pt>
                <c:pt idx="5387">
                  <c:v>269349999999.98926</c:v>
                </c:pt>
                <c:pt idx="5388">
                  <c:v>269399999999.98926</c:v>
                </c:pt>
                <c:pt idx="5389">
                  <c:v>269449999999.98923</c:v>
                </c:pt>
                <c:pt idx="5390">
                  <c:v>269499999999.98923</c:v>
                </c:pt>
                <c:pt idx="5391">
                  <c:v>269549999999.98923</c:v>
                </c:pt>
                <c:pt idx="5392">
                  <c:v>269599999999.9892</c:v>
                </c:pt>
                <c:pt idx="5393">
                  <c:v>269649999999.9892</c:v>
                </c:pt>
                <c:pt idx="5394">
                  <c:v>269699999999.9892</c:v>
                </c:pt>
                <c:pt idx="5395">
                  <c:v>269749999999.98904</c:v>
                </c:pt>
                <c:pt idx="5396">
                  <c:v>269799999999.98904</c:v>
                </c:pt>
                <c:pt idx="5397">
                  <c:v>269849999999.98904</c:v>
                </c:pt>
                <c:pt idx="5398">
                  <c:v>269899999999.98901</c:v>
                </c:pt>
                <c:pt idx="5399">
                  <c:v>269949999999.98901</c:v>
                </c:pt>
                <c:pt idx="5400">
                  <c:v>269999999999.98901</c:v>
                </c:pt>
                <c:pt idx="5401">
                  <c:v>270049999999.98898</c:v>
                </c:pt>
                <c:pt idx="5402">
                  <c:v>270099999999.98898</c:v>
                </c:pt>
                <c:pt idx="5403">
                  <c:v>270149999999.98898</c:v>
                </c:pt>
                <c:pt idx="5404">
                  <c:v>270199999999.98895</c:v>
                </c:pt>
                <c:pt idx="5405">
                  <c:v>270249999999.98895</c:v>
                </c:pt>
                <c:pt idx="5406">
                  <c:v>270299999999.98895</c:v>
                </c:pt>
                <c:pt idx="5407">
                  <c:v>270349999999.98892</c:v>
                </c:pt>
                <c:pt idx="5408">
                  <c:v>270399999999.98892</c:v>
                </c:pt>
                <c:pt idx="5409">
                  <c:v>270449999999.98892</c:v>
                </c:pt>
                <c:pt idx="5410">
                  <c:v>270499999999.98892</c:v>
                </c:pt>
                <c:pt idx="5411">
                  <c:v>270549999999.98889</c:v>
                </c:pt>
                <c:pt idx="5412">
                  <c:v>270599999999.98889</c:v>
                </c:pt>
                <c:pt idx="5413">
                  <c:v>270649999999.98889</c:v>
                </c:pt>
                <c:pt idx="5414">
                  <c:v>270699999999.98886</c:v>
                </c:pt>
                <c:pt idx="5415">
                  <c:v>270749999999.98886</c:v>
                </c:pt>
                <c:pt idx="5416">
                  <c:v>270799999999.98886</c:v>
                </c:pt>
                <c:pt idx="5417">
                  <c:v>270849999999.98883</c:v>
                </c:pt>
                <c:pt idx="5418">
                  <c:v>270899999999.98883</c:v>
                </c:pt>
                <c:pt idx="5419">
                  <c:v>270949999999.98883</c:v>
                </c:pt>
                <c:pt idx="5420">
                  <c:v>270999999999.9888</c:v>
                </c:pt>
                <c:pt idx="5421">
                  <c:v>271049999999.9888</c:v>
                </c:pt>
                <c:pt idx="5422">
                  <c:v>271099999999.9888</c:v>
                </c:pt>
                <c:pt idx="5423">
                  <c:v>271149999999.98877</c:v>
                </c:pt>
                <c:pt idx="5424">
                  <c:v>271199999999.98877</c:v>
                </c:pt>
                <c:pt idx="5425">
                  <c:v>271249999999.98877</c:v>
                </c:pt>
                <c:pt idx="5426">
                  <c:v>271299999999.98874</c:v>
                </c:pt>
                <c:pt idx="5427">
                  <c:v>271349999999.98874</c:v>
                </c:pt>
                <c:pt idx="5428">
                  <c:v>271399999999.98874</c:v>
                </c:pt>
                <c:pt idx="5429">
                  <c:v>271449999999.98871</c:v>
                </c:pt>
                <c:pt idx="5430">
                  <c:v>271499999999.98871</c:v>
                </c:pt>
                <c:pt idx="5431">
                  <c:v>271549999999.98871</c:v>
                </c:pt>
                <c:pt idx="5432">
                  <c:v>271599999999.98868</c:v>
                </c:pt>
                <c:pt idx="5433">
                  <c:v>271649999999.98868</c:v>
                </c:pt>
                <c:pt idx="5434">
                  <c:v>271699999999.98868</c:v>
                </c:pt>
                <c:pt idx="5435">
                  <c:v>271749999999.98868</c:v>
                </c:pt>
                <c:pt idx="5436">
                  <c:v>271799999999.98868</c:v>
                </c:pt>
                <c:pt idx="5437">
                  <c:v>271849999999.98868</c:v>
                </c:pt>
                <c:pt idx="5438">
                  <c:v>271899999999.98868</c:v>
                </c:pt>
                <c:pt idx="5439">
                  <c:v>271949999999.98868</c:v>
                </c:pt>
                <c:pt idx="5440">
                  <c:v>271999999999.98868</c:v>
                </c:pt>
                <c:pt idx="5441">
                  <c:v>272049999999.98868</c:v>
                </c:pt>
                <c:pt idx="5442">
                  <c:v>272099999999.98868</c:v>
                </c:pt>
                <c:pt idx="5443">
                  <c:v>272149999999.98868</c:v>
                </c:pt>
                <c:pt idx="5444">
                  <c:v>272199999999.98868</c:v>
                </c:pt>
                <c:pt idx="5445">
                  <c:v>272249999999.98868</c:v>
                </c:pt>
                <c:pt idx="5446">
                  <c:v>272299999999.98868</c:v>
                </c:pt>
                <c:pt idx="5447">
                  <c:v>272349999999.98865</c:v>
                </c:pt>
                <c:pt idx="5448">
                  <c:v>272399999999.98865</c:v>
                </c:pt>
                <c:pt idx="5449">
                  <c:v>272449999999.98865</c:v>
                </c:pt>
                <c:pt idx="5450">
                  <c:v>272499999999.98862</c:v>
                </c:pt>
                <c:pt idx="5451">
                  <c:v>272549999999.98862</c:v>
                </c:pt>
                <c:pt idx="5452">
                  <c:v>272599999999.98862</c:v>
                </c:pt>
                <c:pt idx="5453">
                  <c:v>272649999999.98846</c:v>
                </c:pt>
                <c:pt idx="5454">
                  <c:v>272699999999.98846</c:v>
                </c:pt>
                <c:pt idx="5455">
                  <c:v>272749999999.98846</c:v>
                </c:pt>
                <c:pt idx="5456">
                  <c:v>272799999999.98846</c:v>
                </c:pt>
                <c:pt idx="5457">
                  <c:v>272849999999.98843</c:v>
                </c:pt>
                <c:pt idx="5458">
                  <c:v>272899999999.98843</c:v>
                </c:pt>
                <c:pt idx="5459">
                  <c:v>272949999999.98843</c:v>
                </c:pt>
                <c:pt idx="5460">
                  <c:v>272999999999.9884</c:v>
                </c:pt>
                <c:pt idx="5461">
                  <c:v>273049999999.9884</c:v>
                </c:pt>
                <c:pt idx="5462">
                  <c:v>273099999999.9884</c:v>
                </c:pt>
                <c:pt idx="5463">
                  <c:v>273149999999.98837</c:v>
                </c:pt>
                <c:pt idx="5464">
                  <c:v>273199999999.98837</c:v>
                </c:pt>
                <c:pt idx="5465">
                  <c:v>273249999999.98837</c:v>
                </c:pt>
                <c:pt idx="5466">
                  <c:v>273299999999.98834</c:v>
                </c:pt>
                <c:pt idx="5467">
                  <c:v>273349999999.98834</c:v>
                </c:pt>
                <c:pt idx="5468">
                  <c:v>273399999999.98834</c:v>
                </c:pt>
                <c:pt idx="5469">
                  <c:v>273449999999.98831</c:v>
                </c:pt>
                <c:pt idx="5470">
                  <c:v>273499999999.98831</c:v>
                </c:pt>
                <c:pt idx="5471">
                  <c:v>273549999999.98831</c:v>
                </c:pt>
                <c:pt idx="5472">
                  <c:v>273599999999.98828</c:v>
                </c:pt>
                <c:pt idx="5473">
                  <c:v>273649999999.98828</c:v>
                </c:pt>
                <c:pt idx="5474">
                  <c:v>273699999999.98828</c:v>
                </c:pt>
                <c:pt idx="5475">
                  <c:v>273749999999.98828</c:v>
                </c:pt>
                <c:pt idx="5476">
                  <c:v>273799999999.98828</c:v>
                </c:pt>
                <c:pt idx="5477">
                  <c:v>273849999999.98828</c:v>
                </c:pt>
                <c:pt idx="5478">
                  <c:v>273899999999.98828</c:v>
                </c:pt>
                <c:pt idx="5479">
                  <c:v>273949999999.98828</c:v>
                </c:pt>
                <c:pt idx="5480">
                  <c:v>273999999999.98828</c:v>
                </c:pt>
                <c:pt idx="5481">
                  <c:v>274049999999.98828</c:v>
                </c:pt>
                <c:pt idx="5482">
                  <c:v>274099999999.98828</c:v>
                </c:pt>
                <c:pt idx="5483">
                  <c:v>274149999999.98828</c:v>
                </c:pt>
                <c:pt idx="5484">
                  <c:v>274199999999.98828</c:v>
                </c:pt>
                <c:pt idx="5485">
                  <c:v>274249999999.98828</c:v>
                </c:pt>
                <c:pt idx="5486">
                  <c:v>274299999999.98828</c:v>
                </c:pt>
                <c:pt idx="5487">
                  <c:v>274349999999.98825</c:v>
                </c:pt>
                <c:pt idx="5488">
                  <c:v>274399999999.98825</c:v>
                </c:pt>
                <c:pt idx="5489">
                  <c:v>274449999999.98825</c:v>
                </c:pt>
                <c:pt idx="5490">
                  <c:v>274499999999.98822</c:v>
                </c:pt>
                <c:pt idx="5491">
                  <c:v>274549999999.98822</c:v>
                </c:pt>
                <c:pt idx="5492">
                  <c:v>274599999999.98822</c:v>
                </c:pt>
                <c:pt idx="5493">
                  <c:v>274649999999.98807</c:v>
                </c:pt>
                <c:pt idx="5494">
                  <c:v>274699999999.98807</c:v>
                </c:pt>
                <c:pt idx="5495">
                  <c:v>274749999999.98807</c:v>
                </c:pt>
                <c:pt idx="5496">
                  <c:v>274799999999.98804</c:v>
                </c:pt>
                <c:pt idx="5497">
                  <c:v>274849999999.98804</c:v>
                </c:pt>
                <c:pt idx="5498">
                  <c:v>274899999999.98822</c:v>
                </c:pt>
                <c:pt idx="5499">
                  <c:v>274949999999.98822</c:v>
                </c:pt>
                <c:pt idx="5500">
                  <c:v>274999999999.98822</c:v>
                </c:pt>
                <c:pt idx="5501">
                  <c:v>275049999999.98822</c:v>
                </c:pt>
                <c:pt idx="5502">
                  <c:v>275099999999.98822</c:v>
                </c:pt>
                <c:pt idx="5503">
                  <c:v>275149999999.98822</c:v>
                </c:pt>
                <c:pt idx="5504">
                  <c:v>275199999999.98822</c:v>
                </c:pt>
                <c:pt idx="5505">
                  <c:v>275249999999.98822</c:v>
                </c:pt>
                <c:pt idx="5506">
                  <c:v>275299999999.98822</c:v>
                </c:pt>
                <c:pt idx="5507">
                  <c:v>275349999999.98822</c:v>
                </c:pt>
                <c:pt idx="5508">
                  <c:v>275399999999.98822</c:v>
                </c:pt>
                <c:pt idx="5509">
                  <c:v>275449999999.98822</c:v>
                </c:pt>
                <c:pt idx="5510">
                  <c:v>275499999999.98822</c:v>
                </c:pt>
                <c:pt idx="5511">
                  <c:v>275549999999.98822</c:v>
                </c:pt>
                <c:pt idx="5512">
                  <c:v>275599999999.98822</c:v>
                </c:pt>
                <c:pt idx="5513">
                  <c:v>275649999999.98822</c:v>
                </c:pt>
                <c:pt idx="5514">
                  <c:v>275699999999.98822</c:v>
                </c:pt>
                <c:pt idx="5515">
                  <c:v>275749999999.98822</c:v>
                </c:pt>
                <c:pt idx="5516">
                  <c:v>275799999999.98822</c:v>
                </c:pt>
                <c:pt idx="5517">
                  <c:v>275849999999.98822</c:v>
                </c:pt>
                <c:pt idx="5518">
                  <c:v>275899999999.98822</c:v>
                </c:pt>
                <c:pt idx="5519">
                  <c:v>275949999999.98816</c:v>
                </c:pt>
                <c:pt idx="5520">
                  <c:v>275999999999.98816</c:v>
                </c:pt>
                <c:pt idx="5521">
                  <c:v>276049999999.98816</c:v>
                </c:pt>
                <c:pt idx="5522">
                  <c:v>276099999999.98816</c:v>
                </c:pt>
                <c:pt idx="5523">
                  <c:v>276149999999.98816</c:v>
                </c:pt>
                <c:pt idx="5524">
                  <c:v>276199999999.98816</c:v>
                </c:pt>
                <c:pt idx="5525">
                  <c:v>276249999999.98816</c:v>
                </c:pt>
                <c:pt idx="5526">
                  <c:v>276299999999.9881</c:v>
                </c:pt>
                <c:pt idx="5527">
                  <c:v>276349999999.9881</c:v>
                </c:pt>
                <c:pt idx="5528">
                  <c:v>276399999999.9881</c:v>
                </c:pt>
                <c:pt idx="5529">
                  <c:v>276449999999.9881</c:v>
                </c:pt>
                <c:pt idx="5530">
                  <c:v>276499999999.9881</c:v>
                </c:pt>
                <c:pt idx="5531">
                  <c:v>276549999999.9881</c:v>
                </c:pt>
                <c:pt idx="5532">
                  <c:v>276599999999.98779</c:v>
                </c:pt>
                <c:pt idx="5533">
                  <c:v>276649999999.98779</c:v>
                </c:pt>
                <c:pt idx="5534">
                  <c:v>276699999999.98779</c:v>
                </c:pt>
                <c:pt idx="5535">
                  <c:v>276749999999.98779</c:v>
                </c:pt>
                <c:pt idx="5536">
                  <c:v>276799999999.98779</c:v>
                </c:pt>
                <c:pt idx="5537">
                  <c:v>276849999999.98779</c:v>
                </c:pt>
                <c:pt idx="5538">
                  <c:v>276899999999.98773</c:v>
                </c:pt>
                <c:pt idx="5539">
                  <c:v>276949999999.98773</c:v>
                </c:pt>
                <c:pt idx="5540">
                  <c:v>276999999999.98773</c:v>
                </c:pt>
                <c:pt idx="5541">
                  <c:v>277049999999.98773</c:v>
                </c:pt>
                <c:pt idx="5542">
                  <c:v>277099999999.98773</c:v>
                </c:pt>
                <c:pt idx="5543">
                  <c:v>277149999999.98773</c:v>
                </c:pt>
                <c:pt idx="5544">
                  <c:v>277199999999.98773</c:v>
                </c:pt>
                <c:pt idx="5545">
                  <c:v>277249999999.98773</c:v>
                </c:pt>
                <c:pt idx="5546">
                  <c:v>277299999999.98773</c:v>
                </c:pt>
                <c:pt idx="5547">
                  <c:v>277349999999.98773</c:v>
                </c:pt>
                <c:pt idx="5548">
                  <c:v>277399999999.98773</c:v>
                </c:pt>
                <c:pt idx="5549">
                  <c:v>277449999999.98773</c:v>
                </c:pt>
                <c:pt idx="5550">
                  <c:v>277499999999.98773</c:v>
                </c:pt>
                <c:pt idx="5551">
                  <c:v>277549999999.98773</c:v>
                </c:pt>
                <c:pt idx="5552">
                  <c:v>277599999999.98773</c:v>
                </c:pt>
                <c:pt idx="5553">
                  <c:v>277649999999.98773</c:v>
                </c:pt>
                <c:pt idx="5554">
                  <c:v>277699999999.98773</c:v>
                </c:pt>
                <c:pt idx="5555">
                  <c:v>277749999999.98773</c:v>
                </c:pt>
                <c:pt idx="5556">
                  <c:v>277799999999.98773</c:v>
                </c:pt>
                <c:pt idx="5557">
                  <c:v>277849999999.98773</c:v>
                </c:pt>
                <c:pt idx="5558">
                  <c:v>277899999999.98773</c:v>
                </c:pt>
                <c:pt idx="5559">
                  <c:v>277949999999.98773</c:v>
                </c:pt>
                <c:pt idx="5560">
                  <c:v>277999999999.98773</c:v>
                </c:pt>
                <c:pt idx="5561">
                  <c:v>278049999999.98773</c:v>
                </c:pt>
                <c:pt idx="5562">
                  <c:v>278099999999.98773</c:v>
                </c:pt>
                <c:pt idx="5563">
                  <c:v>278149999999.98773</c:v>
                </c:pt>
                <c:pt idx="5564">
                  <c:v>278199999999.98773</c:v>
                </c:pt>
                <c:pt idx="5565">
                  <c:v>278249999999.98773</c:v>
                </c:pt>
                <c:pt idx="5566">
                  <c:v>278299999999.98773</c:v>
                </c:pt>
                <c:pt idx="5567">
                  <c:v>278349999999.98773</c:v>
                </c:pt>
                <c:pt idx="5568">
                  <c:v>278399999999.98773</c:v>
                </c:pt>
                <c:pt idx="5569">
                  <c:v>278449999999.98767</c:v>
                </c:pt>
                <c:pt idx="5570">
                  <c:v>278499999999.98767</c:v>
                </c:pt>
                <c:pt idx="5571">
                  <c:v>278549999999.98767</c:v>
                </c:pt>
                <c:pt idx="5572">
                  <c:v>278599999999.98767</c:v>
                </c:pt>
                <c:pt idx="5573">
                  <c:v>278649999999.98767</c:v>
                </c:pt>
                <c:pt idx="5574">
                  <c:v>278699999999.98767</c:v>
                </c:pt>
                <c:pt idx="5575">
                  <c:v>278749999999.98761</c:v>
                </c:pt>
                <c:pt idx="5576">
                  <c:v>278799999999.98761</c:v>
                </c:pt>
                <c:pt idx="5577">
                  <c:v>278849999999.98761</c:v>
                </c:pt>
                <c:pt idx="5578">
                  <c:v>278899999999.98761</c:v>
                </c:pt>
                <c:pt idx="5579">
                  <c:v>278949999999.98761</c:v>
                </c:pt>
                <c:pt idx="5580">
                  <c:v>278999999999.98761</c:v>
                </c:pt>
                <c:pt idx="5581">
                  <c:v>279049999999.98755</c:v>
                </c:pt>
                <c:pt idx="5582">
                  <c:v>279099999999.98755</c:v>
                </c:pt>
                <c:pt idx="5583">
                  <c:v>279149999999.98755</c:v>
                </c:pt>
                <c:pt idx="5584">
                  <c:v>279199999999.98755</c:v>
                </c:pt>
                <c:pt idx="5585">
                  <c:v>279249999999.98755</c:v>
                </c:pt>
                <c:pt idx="5586">
                  <c:v>279299999999.98755</c:v>
                </c:pt>
                <c:pt idx="5587">
                  <c:v>279349999999.98749</c:v>
                </c:pt>
                <c:pt idx="5588">
                  <c:v>279399999999.98749</c:v>
                </c:pt>
                <c:pt idx="5589">
                  <c:v>279449999999.98749</c:v>
                </c:pt>
                <c:pt idx="5590">
                  <c:v>279499999999.98749</c:v>
                </c:pt>
                <c:pt idx="5591">
                  <c:v>279549999999.98749</c:v>
                </c:pt>
                <c:pt idx="5592">
                  <c:v>279599999999.98749</c:v>
                </c:pt>
                <c:pt idx="5593">
                  <c:v>279649999999.98743</c:v>
                </c:pt>
                <c:pt idx="5594">
                  <c:v>279699999999.98743</c:v>
                </c:pt>
                <c:pt idx="5595">
                  <c:v>279749999999.98743</c:v>
                </c:pt>
                <c:pt idx="5596">
                  <c:v>279799999999.98743</c:v>
                </c:pt>
                <c:pt idx="5597">
                  <c:v>279849999999.98743</c:v>
                </c:pt>
                <c:pt idx="5598">
                  <c:v>279899999999.98743</c:v>
                </c:pt>
                <c:pt idx="5599">
                  <c:v>279949999999.98737</c:v>
                </c:pt>
                <c:pt idx="5600">
                  <c:v>279999999999.98737</c:v>
                </c:pt>
                <c:pt idx="5601">
                  <c:v>280049999999.98737</c:v>
                </c:pt>
                <c:pt idx="5602">
                  <c:v>280099999999.98737</c:v>
                </c:pt>
                <c:pt idx="5603">
                  <c:v>280149999999.98737</c:v>
                </c:pt>
                <c:pt idx="5604">
                  <c:v>280199999999.98737</c:v>
                </c:pt>
                <c:pt idx="5605">
                  <c:v>280249999999.9873</c:v>
                </c:pt>
                <c:pt idx="5606">
                  <c:v>280299999999.9873</c:v>
                </c:pt>
                <c:pt idx="5607">
                  <c:v>280349999999.9873</c:v>
                </c:pt>
                <c:pt idx="5608">
                  <c:v>280399999999.9873</c:v>
                </c:pt>
                <c:pt idx="5609">
                  <c:v>280449999999.9873</c:v>
                </c:pt>
                <c:pt idx="5610">
                  <c:v>280499999999.9873</c:v>
                </c:pt>
                <c:pt idx="5611">
                  <c:v>280549999999.98724</c:v>
                </c:pt>
                <c:pt idx="5612">
                  <c:v>280599999999.98724</c:v>
                </c:pt>
                <c:pt idx="5613">
                  <c:v>280649999999.98724</c:v>
                </c:pt>
                <c:pt idx="5614">
                  <c:v>280699999999.98724</c:v>
                </c:pt>
                <c:pt idx="5615">
                  <c:v>280749999999.98724</c:v>
                </c:pt>
                <c:pt idx="5616">
                  <c:v>280799999999.98724</c:v>
                </c:pt>
                <c:pt idx="5617">
                  <c:v>280849999999.98724</c:v>
                </c:pt>
                <c:pt idx="5618">
                  <c:v>280899999999.98718</c:v>
                </c:pt>
                <c:pt idx="5619">
                  <c:v>280949999999.98718</c:v>
                </c:pt>
                <c:pt idx="5620">
                  <c:v>280999999999.98718</c:v>
                </c:pt>
                <c:pt idx="5621">
                  <c:v>281049999999.98718</c:v>
                </c:pt>
                <c:pt idx="5622">
                  <c:v>281099999999.98718</c:v>
                </c:pt>
                <c:pt idx="5623">
                  <c:v>281149999999.98718</c:v>
                </c:pt>
                <c:pt idx="5624">
                  <c:v>281199999999.98688</c:v>
                </c:pt>
                <c:pt idx="5625">
                  <c:v>281249999999.98688</c:v>
                </c:pt>
                <c:pt idx="5626">
                  <c:v>281299999999.98688</c:v>
                </c:pt>
                <c:pt idx="5627">
                  <c:v>281349999999.98688</c:v>
                </c:pt>
                <c:pt idx="5628">
                  <c:v>281399999999.98688</c:v>
                </c:pt>
                <c:pt idx="5629">
                  <c:v>281449999999.98688</c:v>
                </c:pt>
                <c:pt idx="5630">
                  <c:v>281499999999.98682</c:v>
                </c:pt>
                <c:pt idx="5631">
                  <c:v>281549999999.98682</c:v>
                </c:pt>
                <c:pt idx="5632">
                  <c:v>281599999999.98682</c:v>
                </c:pt>
                <c:pt idx="5633">
                  <c:v>281649999999.98682</c:v>
                </c:pt>
                <c:pt idx="5634">
                  <c:v>281699999999.98682</c:v>
                </c:pt>
                <c:pt idx="5635">
                  <c:v>281749999999.98682</c:v>
                </c:pt>
                <c:pt idx="5636">
                  <c:v>281799999999.98676</c:v>
                </c:pt>
                <c:pt idx="5637">
                  <c:v>281849999999.98676</c:v>
                </c:pt>
                <c:pt idx="5638">
                  <c:v>281899999999.98676</c:v>
                </c:pt>
                <c:pt idx="5639">
                  <c:v>281949999999.98676</c:v>
                </c:pt>
                <c:pt idx="5640">
                  <c:v>281999999999.98676</c:v>
                </c:pt>
                <c:pt idx="5641">
                  <c:v>282049999999.98676</c:v>
                </c:pt>
                <c:pt idx="5642">
                  <c:v>282099999999.98669</c:v>
                </c:pt>
                <c:pt idx="5643">
                  <c:v>282149999999.98669</c:v>
                </c:pt>
                <c:pt idx="5644">
                  <c:v>282199999999.98669</c:v>
                </c:pt>
                <c:pt idx="5645">
                  <c:v>282249999999.98669</c:v>
                </c:pt>
                <c:pt idx="5646">
                  <c:v>282299999999.98669</c:v>
                </c:pt>
                <c:pt idx="5647">
                  <c:v>282349999999.98669</c:v>
                </c:pt>
                <c:pt idx="5648">
                  <c:v>282399999999.98663</c:v>
                </c:pt>
                <c:pt idx="5649">
                  <c:v>282449999999.98663</c:v>
                </c:pt>
                <c:pt idx="5650">
                  <c:v>282499999999.98663</c:v>
                </c:pt>
                <c:pt idx="5651">
                  <c:v>282549999999.98663</c:v>
                </c:pt>
                <c:pt idx="5652">
                  <c:v>282599999999.98663</c:v>
                </c:pt>
                <c:pt idx="5653">
                  <c:v>282649999999.98663</c:v>
                </c:pt>
                <c:pt idx="5654">
                  <c:v>282699999999.98657</c:v>
                </c:pt>
                <c:pt idx="5655">
                  <c:v>282749999999.98657</c:v>
                </c:pt>
                <c:pt idx="5656">
                  <c:v>282799999999.98657</c:v>
                </c:pt>
                <c:pt idx="5657">
                  <c:v>282849999999.98657</c:v>
                </c:pt>
                <c:pt idx="5658">
                  <c:v>282899999999.98657</c:v>
                </c:pt>
                <c:pt idx="5659">
                  <c:v>282949999999.98657</c:v>
                </c:pt>
                <c:pt idx="5660">
                  <c:v>282999999999.98657</c:v>
                </c:pt>
                <c:pt idx="5661">
                  <c:v>283049999999.98651</c:v>
                </c:pt>
                <c:pt idx="5662">
                  <c:v>283099999999.98651</c:v>
                </c:pt>
                <c:pt idx="5663">
                  <c:v>283149999999.98651</c:v>
                </c:pt>
                <c:pt idx="5664">
                  <c:v>283199999999.98651</c:v>
                </c:pt>
                <c:pt idx="5665">
                  <c:v>283249999999.98651</c:v>
                </c:pt>
                <c:pt idx="5666">
                  <c:v>283299999999.98651</c:v>
                </c:pt>
                <c:pt idx="5667">
                  <c:v>283349999999.98651</c:v>
                </c:pt>
                <c:pt idx="5668">
                  <c:v>283399999999.98651</c:v>
                </c:pt>
                <c:pt idx="5669">
                  <c:v>283449999999.98651</c:v>
                </c:pt>
                <c:pt idx="5670">
                  <c:v>283499999999.98651</c:v>
                </c:pt>
                <c:pt idx="5671">
                  <c:v>283549999999.98651</c:v>
                </c:pt>
                <c:pt idx="5672">
                  <c:v>283599999999.98651</c:v>
                </c:pt>
                <c:pt idx="5673">
                  <c:v>283649999999.98639</c:v>
                </c:pt>
                <c:pt idx="5674">
                  <c:v>283699999999.98639</c:v>
                </c:pt>
                <c:pt idx="5675">
                  <c:v>283749999999.98639</c:v>
                </c:pt>
                <c:pt idx="5676">
                  <c:v>283799999999.98639</c:v>
                </c:pt>
                <c:pt idx="5677">
                  <c:v>283849999999.98639</c:v>
                </c:pt>
                <c:pt idx="5678">
                  <c:v>283899999999.98639</c:v>
                </c:pt>
                <c:pt idx="5679">
                  <c:v>283949999999.98633</c:v>
                </c:pt>
                <c:pt idx="5680">
                  <c:v>283999999999.98633</c:v>
                </c:pt>
                <c:pt idx="5681">
                  <c:v>284049999999.98633</c:v>
                </c:pt>
                <c:pt idx="5682">
                  <c:v>284099999999.98633</c:v>
                </c:pt>
                <c:pt idx="5683">
                  <c:v>284149999999.98633</c:v>
                </c:pt>
                <c:pt idx="5684">
                  <c:v>284199999999.98633</c:v>
                </c:pt>
                <c:pt idx="5685">
                  <c:v>284249999999.98627</c:v>
                </c:pt>
                <c:pt idx="5686">
                  <c:v>284299999999.98627</c:v>
                </c:pt>
                <c:pt idx="5687">
                  <c:v>284349999999.98627</c:v>
                </c:pt>
                <c:pt idx="5688">
                  <c:v>284399999999.98627</c:v>
                </c:pt>
                <c:pt idx="5689">
                  <c:v>284449999999.98627</c:v>
                </c:pt>
                <c:pt idx="5690">
                  <c:v>284499999999.98627</c:v>
                </c:pt>
                <c:pt idx="5691">
                  <c:v>284549999999.98621</c:v>
                </c:pt>
                <c:pt idx="5692">
                  <c:v>284599999999.98621</c:v>
                </c:pt>
                <c:pt idx="5693">
                  <c:v>284649999999.98621</c:v>
                </c:pt>
                <c:pt idx="5694">
                  <c:v>284699999999.98621</c:v>
                </c:pt>
                <c:pt idx="5695">
                  <c:v>284749999999.98621</c:v>
                </c:pt>
                <c:pt idx="5696">
                  <c:v>284799999999.98621</c:v>
                </c:pt>
                <c:pt idx="5697">
                  <c:v>284849999999.98621</c:v>
                </c:pt>
                <c:pt idx="5698">
                  <c:v>284899999999.98621</c:v>
                </c:pt>
                <c:pt idx="5699">
                  <c:v>284949999999.98621</c:v>
                </c:pt>
                <c:pt idx="5700">
                  <c:v>284999999999.98621</c:v>
                </c:pt>
                <c:pt idx="5701">
                  <c:v>285049999999.98621</c:v>
                </c:pt>
                <c:pt idx="5702">
                  <c:v>285099999999.98621</c:v>
                </c:pt>
                <c:pt idx="5703">
                  <c:v>285149999999.98621</c:v>
                </c:pt>
                <c:pt idx="5704">
                  <c:v>285199999999.98608</c:v>
                </c:pt>
                <c:pt idx="5705">
                  <c:v>285249999999.98608</c:v>
                </c:pt>
                <c:pt idx="5706">
                  <c:v>285299999999.98608</c:v>
                </c:pt>
                <c:pt idx="5707">
                  <c:v>285349999999.98608</c:v>
                </c:pt>
                <c:pt idx="5708">
                  <c:v>285399999999.98608</c:v>
                </c:pt>
                <c:pt idx="5709">
                  <c:v>285449999999.98608</c:v>
                </c:pt>
                <c:pt idx="5710">
                  <c:v>285499999999.98602</c:v>
                </c:pt>
                <c:pt idx="5711">
                  <c:v>285549999999.98602</c:v>
                </c:pt>
                <c:pt idx="5712">
                  <c:v>285599999999.98602</c:v>
                </c:pt>
                <c:pt idx="5713">
                  <c:v>285649999999.98602</c:v>
                </c:pt>
                <c:pt idx="5714">
                  <c:v>285699999999.98602</c:v>
                </c:pt>
                <c:pt idx="5715">
                  <c:v>285749999999.98602</c:v>
                </c:pt>
                <c:pt idx="5716">
                  <c:v>285799999999.98602</c:v>
                </c:pt>
                <c:pt idx="5717">
                  <c:v>285849999999.98602</c:v>
                </c:pt>
                <c:pt idx="5718">
                  <c:v>285899999999.98602</c:v>
                </c:pt>
                <c:pt idx="5719">
                  <c:v>285949999999.98602</c:v>
                </c:pt>
                <c:pt idx="5720">
                  <c:v>285999999999.98602</c:v>
                </c:pt>
                <c:pt idx="5721">
                  <c:v>286049999999.98602</c:v>
                </c:pt>
                <c:pt idx="5722">
                  <c:v>286099999999.98602</c:v>
                </c:pt>
                <c:pt idx="5723">
                  <c:v>286149999999.98602</c:v>
                </c:pt>
                <c:pt idx="5724">
                  <c:v>286199999999.98602</c:v>
                </c:pt>
                <c:pt idx="5725">
                  <c:v>286249999999.98602</c:v>
                </c:pt>
                <c:pt idx="5726">
                  <c:v>286299999999.98602</c:v>
                </c:pt>
                <c:pt idx="5727">
                  <c:v>286349999999.98602</c:v>
                </c:pt>
                <c:pt idx="5728">
                  <c:v>286399999999.98602</c:v>
                </c:pt>
                <c:pt idx="5729">
                  <c:v>286449999999.98602</c:v>
                </c:pt>
                <c:pt idx="5730">
                  <c:v>286499999999.98602</c:v>
                </c:pt>
                <c:pt idx="5731">
                  <c:v>286549999999.98602</c:v>
                </c:pt>
                <c:pt idx="5732">
                  <c:v>286599999999.98602</c:v>
                </c:pt>
                <c:pt idx="5733">
                  <c:v>286649999999.98602</c:v>
                </c:pt>
                <c:pt idx="5734">
                  <c:v>286699999999.98578</c:v>
                </c:pt>
                <c:pt idx="5735">
                  <c:v>286749999999.98578</c:v>
                </c:pt>
                <c:pt idx="5736">
                  <c:v>286799999999.98578</c:v>
                </c:pt>
                <c:pt idx="5737">
                  <c:v>286849999999.98578</c:v>
                </c:pt>
                <c:pt idx="5738">
                  <c:v>286899999999.98578</c:v>
                </c:pt>
                <c:pt idx="5739">
                  <c:v>286949999999.98578</c:v>
                </c:pt>
                <c:pt idx="5740">
                  <c:v>286999999999.98572</c:v>
                </c:pt>
                <c:pt idx="5741">
                  <c:v>287049999999.98572</c:v>
                </c:pt>
                <c:pt idx="5742">
                  <c:v>287099999999.98572</c:v>
                </c:pt>
                <c:pt idx="5743">
                  <c:v>287149999999.98572</c:v>
                </c:pt>
                <c:pt idx="5744">
                  <c:v>287199999999.98572</c:v>
                </c:pt>
                <c:pt idx="5745">
                  <c:v>287249999999.98572</c:v>
                </c:pt>
                <c:pt idx="5746">
                  <c:v>287299999999.98572</c:v>
                </c:pt>
                <c:pt idx="5747">
                  <c:v>287349999999.98572</c:v>
                </c:pt>
                <c:pt idx="5748">
                  <c:v>287399999999.98572</c:v>
                </c:pt>
                <c:pt idx="5749">
                  <c:v>287449999999.98572</c:v>
                </c:pt>
                <c:pt idx="5750">
                  <c:v>287499999999.98572</c:v>
                </c:pt>
                <c:pt idx="5751">
                  <c:v>287549999999.98572</c:v>
                </c:pt>
                <c:pt idx="5752">
                  <c:v>287599999999.98572</c:v>
                </c:pt>
                <c:pt idx="5753">
                  <c:v>287649999999.98572</c:v>
                </c:pt>
                <c:pt idx="5754">
                  <c:v>287699999999.98572</c:v>
                </c:pt>
                <c:pt idx="5755">
                  <c:v>287749999999.98572</c:v>
                </c:pt>
                <c:pt idx="5756">
                  <c:v>287799999999.98572</c:v>
                </c:pt>
                <c:pt idx="5757">
                  <c:v>287849999999.98572</c:v>
                </c:pt>
                <c:pt idx="5758">
                  <c:v>287899999999.98572</c:v>
                </c:pt>
                <c:pt idx="5759">
                  <c:v>287949999999.98553</c:v>
                </c:pt>
                <c:pt idx="5760">
                  <c:v>287999999999.98553</c:v>
                </c:pt>
                <c:pt idx="5761">
                  <c:v>288049999999.98553</c:v>
                </c:pt>
                <c:pt idx="5762">
                  <c:v>288099999999.98553</c:v>
                </c:pt>
                <c:pt idx="5763">
                  <c:v>288149999999.98553</c:v>
                </c:pt>
                <c:pt idx="5764">
                  <c:v>288199999999.98553</c:v>
                </c:pt>
                <c:pt idx="5765">
                  <c:v>288249999999.98553</c:v>
                </c:pt>
                <c:pt idx="5766">
                  <c:v>288299999999.98553</c:v>
                </c:pt>
                <c:pt idx="5767">
                  <c:v>288349999999.98553</c:v>
                </c:pt>
                <c:pt idx="5768">
                  <c:v>288399999999.98553</c:v>
                </c:pt>
                <c:pt idx="5769">
                  <c:v>288449999999.98553</c:v>
                </c:pt>
                <c:pt idx="5770">
                  <c:v>288499999999.98553</c:v>
                </c:pt>
                <c:pt idx="5771">
                  <c:v>288549999999.98553</c:v>
                </c:pt>
                <c:pt idx="5772">
                  <c:v>288599999999.98553</c:v>
                </c:pt>
                <c:pt idx="5773">
                  <c:v>288649999999.98553</c:v>
                </c:pt>
                <c:pt idx="5774">
                  <c:v>288699999999.98553</c:v>
                </c:pt>
                <c:pt idx="5775">
                  <c:v>288749999999.98553</c:v>
                </c:pt>
                <c:pt idx="5776">
                  <c:v>288799999999.98553</c:v>
                </c:pt>
                <c:pt idx="5777">
                  <c:v>288849999999.98553</c:v>
                </c:pt>
                <c:pt idx="5778">
                  <c:v>288899999999.98553</c:v>
                </c:pt>
                <c:pt idx="5779">
                  <c:v>288949999999.98553</c:v>
                </c:pt>
                <c:pt idx="5780">
                  <c:v>288999999999.98553</c:v>
                </c:pt>
                <c:pt idx="5781">
                  <c:v>289049999999.98553</c:v>
                </c:pt>
                <c:pt idx="5782">
                  <c:v>289099999999.98553</c:v>
                </c:pt>
                <c:pt idx="5783">
                  <c:v>289149999999.98529</c:v>
                </c:pt>
                <c:pt idx="5784">
                  <c:v>289199999999.98529</c:v>
                </c:pt>
                <c:pt idx="5785">
                  <c:v>289249999999.98529</c:v>
                </c:pt>
                <c:pt idx="5786">
                  <c:v>289299999999.98529</c:v>
                </c:pt>
                <c:pt idx="5787">
                  <c:v>289349999999.98529</c:v>
                </c:pt>
                <c:pt idx="5788">
                  <c:v>289399999999.98529</c:v>
                </c:pt>
                <c:pt idx="5789">
                  <c:v>289449999999.98523</c:v>
                </c:pt>
                <c:pt idx="5790">
                  <c:v>289499999999.98523</c:v>
                </c:pt>
                <c:pt idx="5791">
                  <c:v>289549999999.98523</c:v>
                </c:pt>
                <c:pt idx="5792">
                  <c:v>289599999999.98523</c:v>
                </c:pt>
                <c:pt idx="5793">
                  <c:v>289649999999.98523</c:v>
                </c:pt>
                <c:pt idx="5794">
                  <c:v>289699999999.98523</c:v>
                </c:pt>
                <c:pt idx="5795">
                  <c:v>289749999999.98523</c:v>
                </c:pt>
                <c:pt idx="5796">
                  <c:v>289799999999.98523</c:v>
                </c:pt>
                <c:pt idx="5797">
                  <c:v>289849999999.98523</c:v>
                </c:pt>
                <c:pt idx="5798">
                  <c:v>289899999999.98523</c:v>
                </c:pt>
                <c:pt idx="5799">
                  <c:v>289949999999.98523</c:v>
                </c:pt>
                <c:pt idx="5800">
                  <c:v>289999999999.98523</c:v>
                </c:pt>
                <c:pt idx="5801">
                  <c:v>290049999999.98523</c:v>
                </c:pt>
                <c:pt idx="5802">
                  <c:v>290099999999.98523</c:v>
                </c:pt>
                <c:pt idx="5803">
                  <c:v>290149999999.98523</c:v>
                </c:pt>
                <c:pt idx="5804">
                  <c:v>290199999999.98523</c:v>
                </c:pt>
                <c:pt idx="5805">
                  <c:v>290249999999.98523</c:v>
                </c:pt>
                <c:pt idx="5806">
                  <c:v>290299999999.98523</c:v>
                </c:pt>
                <c:pt idx="5807">
                  <c:v>290349999999.98523</c:v>
                </c:pt>
                <c:pt idx="5808">
                  <c:v>290399999999.98523</c:v>
                </c:pt>
                <c:pt idx="5809">
                  <c:v>290449999999.98523</c:v>
                </c:pt>
                <c:pt idx="5810">
                  <c:v>290499999999.98523</c:v>
                </c:pt>
                <c:pt idx="5811">
                  <c:v>290549999999.98523</c:v>
                </c:pt>
                <c:pt idx="5812">
                  <c:v>290599999999.98523</c:v>
                </c:pt>
                <c:pt idx="5813">
                  <c:v>290649999999.98523</c:v>
                </c:pt>
                <c:pt idx="5814">
                  <c:v>290699999999.98523</c:v>
                </c:pt>
                <c:pt idx="5815">
                  <c:v>290749999999.98523</c:v>
                </c:pt>
                <c:pt idx="5816">
                  <c:v>290799999999.98523</c:v>
                </c:pt>
                <c:pt idx="5817">
                  <c:v>290849999999.98523</c:v>
                </c:pt>
                <c:pt idx="5818">
                  <c:v>290899999999.98523</c:v>
                </c:pt>
                <c:pt idx="5819">
                  <c:v>290949999999.98523</c:v>
                </c:pt>
                <c:pt idx="5820">
                  <c:v>290999999999.98517</c:v>
                </c:pt>
                <c:pt idx="5821">
                  <c:v>291049999999.98517</c:v>
                </c:pt>
                <c:pt idx="5822">
                  <c:v>291099999999.98517</c:v>
                </c:pt>
                <c:pt idx="5823">
                  <c:v>291149999999.98517</c:v>
                </c:pt>
                <c:pt idx="5824">
                  <c:v>291199999999.98517</c:v>
                </c:pt>
                <c:pt idx="5825">
                  <c:v>291249999999.98517</c:v>
                </c:pt>
                <c:pt idx="5826">
                  <c:v>291299999999.98511</c:v>
                </c:pt>
                <c:pt idx="5827">
                  <c:v>291349999999.98511</c:v>
                </c:pt>
                <c:pt idx="5828">
                  <c:v>291399999999.98511</c:v>
                </c:pt>
                <c:pt idx="5829">
                  <c:v>291449999999.98511</c:v>
                </c:pt>
                <c:pt idx="5830">
                  <c:v>291499999999.98511</c:v>
                </c:pt>
                <c:pt idx="5831">
                  <c:v>291549999999.98511</c:v>
                </c:pt>
                <c:pt idx="5832">
                  <c:v>291599999999.98505</c:v>
                </c:pt>
                <c:pt idx="5833">
                  <c:v>291649999999.98505</c:v>
                </c:pt>
                <c:pt idx="5834">
                  <c:v>291699999999.98505</c:v>
                </c:pt>
                <c:pt idx="5835">
                  <c:v>291749999999.98505</c:v>
                </c:pt>
                <c:pt idx="5836">
                  <c:v>291799999999.98505</c:v>
                </c:pt>
                <c:pt idx="5837">
                  <c:v>291849999999.98505</c:v>
                </c:pt>
                <c:pt idx="5838">
                  <c:v>291899999999.98499</c:v>
                </c:pt>
                <c:pt idx="5839">
                  <c:v>291949999999.98499</c:v>
                </c:pt>
                <c:pt idx="5840">
                  <c:v>291999999999.98499</c:v>
                </c:pt>
                <c:pt idx="5841">
                  <c:v>292049999999.98499</c:v>
                </c:pt>
                <c:pt idx="5842">
                  <c:v>292099999999.98499</c:v>
                </c:pt>
                <c:pt idx="5843">
                  <c:v>292149999999.98499</c:v>
                </c:pt>
                <c:pt idx="5844">
                  <c:v>292199999999.98499</c:v>
                </c:pt>
                <c:pt idx="5845">
                  <c:v>292249999999.98492</c:v>
                </c:pt>
                <c:pt idx="5846">
                  <c:v>292299999999.98492</c:v>
                </c:pt>
                <c:pt idx="5847">
                  <c:v>292349999999.98492</c:v>
                </c:pt>
                <c:pt idx="5848">
                  <c:v>292399999999.98492</c:v>
                </c:pt>
                <c:pt idx="5849">
                  <c:v>292449999999.98492</c:v>
                </c:pt>
                <c:pt idx="5850">
                  <c:v>292499999999.98492</c:v>
                </c:pt>
                <c:pt idx="5851">
                  <c:v>292549999999.98486</c:v>
                </c:pt>
                <c:pt idx="5852">
                  <c:v>292599999999.98486</c:v>
                </c:pt>
                <c:pt idx="5853">
                  <c:v>292649999999.98486</c:v>
                </c:pt>
                <c:pt idx="5854">
                  <c:v>292699999999.98486</c:v>
                </c:pt>
                <c:pt idx="5855">
                  <c:v>292749999999.98486</c:v>
                </c:pt>
                <c:pt idx="5856">
                  <c:v>292799999999.98486</c:v>
                </c:pt>
                <c:pt idx="5857">
                  <c:v>292849999999.9848</c:v>
                </c:pt>
                <c:pt idx="5858">
                  <c:v>292899999999.9848</c:v>
                </c:pt>
                <c:pt idx="5859">
                  <c:v>292949999999.9848</c:v>
                </c:pt>
                <c:pt idx="5860">
                  <c:v>292999999999.9848</c:v>
                </c:pt>
                <c:pt idx="5861">
                  <c:v>293049999999.9848</c:v>
                </c:pt>
                <c:pt idx="5862">
                  <c:v>293099999999.9848</c:v>
                </c:pt>
                <c:pt idx="5863">
                  <c:v>293149999999.98474</c:v>
                </c:pt>
                <c:pt idx="5864">
                  <c:v>293199999999.98474</c:v>
                </c:pt>
                <c:pt idx="5865">
                  <c:v>293249999999.98474</c:v>
                </c:pt>
                <c:pt idx="5866">
                  <c:v>293299999999.98474</c:v>
                </c:pt>
                <c:pt idx="5867">
                  <c:v>293349999999.98474</c:v>
                </c:pt>
                <c:pt idx="5868">
                  <c:v>293399999999.98474</c:v>
                </c:pt>
                <c:pt idx="5869">
                  <c:v>293449999999.98474</c:v>
                </c:pt>
                <c:pt idx="5870">
                  <c:v>293499999999.98474</c:v>
                </c:pt>
                <c:pt idx="5871">
                  <c:v>293549999999.98474</c:v>
                </c:pt>
                <c:pt idx="5872">
                  <c:v>293599999999.98474</c:v>
                </c:pt>
                <c:pt idx="5873">
                  <c:v>293649999999.98474</c:v>
                </c:pt>
                <c:pt idx="5874">
                  <c:v>293699999999.98474</c:v>
                </c:pt>
                <c:pt idx="5875">
                  <c:v>293749999999.98468</c:v>
                </c:pt>
                <c:pt idx="5876">
                  <c:v>293799999999.98468</c:v>
                </c:pt>
                <c:pt idx="5877">
                  <c:v>293849999999.98468</c:v>
                </c:pt>
                <c:pt idx="5878">
                  <c:v>293899999999.98468</c:v>
                </c:pt>
                <c:pt idx="5879">
                  <c:v>293949999999.98468</c:v>
                </c:pt>
                <c:pt idx="5880">
                  <c:v>293999999999.98468</c:v>
                </c:pt>
                <c:pt idx="5881">
                  <c:v>294049999999.98462</c:v>
                </c:pt>
                <c:pt idx="5882">
                  <c:v>294099999999.98462</c:v>
                </c:pt>
                <c:pt idx="5883">
                  <c:v>294149999999.98462</c:v>
                </c:pt>
                <c:pt idx="5884">
                  <c:v>294199999999.98462</c:v>
                </c:pt>
                <c:pt idx="5885">
                  <c:v>294249999999.98462</c:v>
                </c:pt>
                <c:pt idx="5886">
                  <c:v>294299999999.98462</c:v>
                </c:pt>
                <c:pt idx="5887">
                  <c:v>294349999999.98462</c:v>
                </c:pt>
                <c:pt idx="5888">
                  <c:v>294399999999.98456</c:v>
                </c:pt>
                <c:pt idx="5889">
                  <c:v>294449999999.98456</c:v>
                </c:pt>
                <c:pt idx="5890">
                  <c:v>294499999999.98456</c:v>
                </c:pt>
                <c:pt idx="5891">
                  <c:v>294549999999.98456</c:v>
                </c:pt>
                <c:pt idx="5892">
                  <c:v>294599999999.98456</c:v>
                </c:pt>
                <c:pt idx="5893">
                  <c:v>294649999999.98456</c:v>
                </c:pt>
                <c:pt idx="5894">
                  <c:v>294699999999.98444</c:v>
                </c:pt>
                <c:pt idx="5895">
                  <c:v>294749999999.98444</c:v>
                </c:pt>
                <c:pt idx="5896">
                  <c:v>294799999999.98444</c:v>
                </c:pt>
                <c:pt idx="5897">
                  <c:v>294849999999.98444</c:v>
                </c:pt>
                <c:pt idx="5898">
                  <c:v>294899999999.98444</c:v>
                </c:pt>
                <c:pt idx="5899">
                  <c:v>294949999999.98444</c:v>
                </c:pt>
                <c:pt idx="5900">
                  <c:v>294999999999.98437</c:v>
                </c:pt>
                <c:pt idx="5901">
                  <c:v>295049999999.98437</c:v>
                </c:pt>
                <c:pt idx="5902">
                  <c:v>295099999999.98437</c:v>
                </c:pt>
                <c:pt idx="5903">
                  <c:v>295149999999.98437</c:v>
                </c:pt>
                <c:pt idx="5904">
                  <c:v>295199999999.98437</c:v>
                </c:pt>
                <c:pt idx="5905">
                  <c:v>295249999999.98437</c:v>
                </c:pt>
                <c:pt idx="5906">
                  <c:v>295299999999.98431</c:v>
                </c:pt>
                <c:pt idx="5907">
                  <c:v>295349999999.98431</c:v>
                </c:pt>
                <c:pt idx="5908">
                  <c:v>295399999999.98431</c:v>
                </c:pt>
                <c:pt idx="5909">
                  <c:v>295449999999.98431</c:v>
                </c:pt>
                <c:pt idx="5910">
                  <c:v>295499999999.98431</c:v>
                </c:pt>
                <c:pt idx="5911">
                  <c:v>295549999999.98431</c:v>
                </c:pt>
                <c:pt idx="5912">
                  <c:v>295599999999.98425</c:v>
                </c:pt>
                <c:pt idx="5913">
                  <c:v>295649999999.98425</c:v>
                </c:pt>
                <c:pt idx="5914">
                  <c:v>295699999999.98425</c:v>
                </c:pt>
                <c:pt idx="5915">
                  <c:v>295749999999.98425</c:v>
                </c:pt>
                <c:pt idx="5916">
                  <c:v>295799999999.98425</c:v>
                </c:pt>
                <c:pt idx="5917">
                  <c:v>295849999999.98425</c:v>
                </c:pt>
                <c:pt idx="5918">
                  <c:v>295899999999.98419</c:v>
                </c:pt>
                <c:pt idx="5919">
                  <c:v>295949999999.98419</c:v>
                </c:pt>
                <c:pt idx="5920">
                  <c:v>295999999999.98419</c:v>
                </c:pt>
                <c:pt idx="5921">
                  <c:v>296049999999.98419</c:v>
                </c:pt>
                <c:pt idx="5922">
                  <c:v>296099999999.98419</c:v>
                </c:pt>
                <c:pt idx="5923">
                  <c:v>296149999999.98419</c:v>
                </c:pt>
                <c:pt idx="5924">
                  <c:v>296199999999.98389</c:v>
                </c:pt>
                <c:pt idx="5925">
                  <c:v>296249999999.98389</c:v>
                </c:pt>
                <c:pt idx="5926">
                  <c:v>296299999999.98389</c:v>
                </c:pt>
                <c:pt idx="5927">
                  <c:v>296349999999.98389</c:v>
                </c:pt>
                <c:pt idx="5928">
                  <c:v>296399999999.98389</c:v>
                </c:pt>
                <c:pt idx="5929">
                  <c:v>296449999999.98389</c:v>
                </c:pt>
                <c:pt idx="5930">
                  <c:v>296499999999.98389</c:v>
                </c:pt>
                <c:pt idx="5931">
                  <c:v>296549999999.98383</c:v>
                </c:pt>
                <c:pt idx="5932">
                  <c:v>296599999999.98383</c:v>
                </c:pt>
                <c:pt idx="5933">
                  <c:v>296649999999.98383</c:v>
                </c:pt>
                <c:pt idx="5934">
                  <c:v>296699999999.98383</c:v>
                </c:pt>
                <c:pt idx="5935">
                  <c:v>296749999999.98383</c:v>
                </c:pt>
                <c:pt idx="5936">
                  <c:v>296799999999.98383</c:v>
                </c:pt>
                <c:pt idx="5937">
                  <c:v>296849999999.98376</c:v>
                </c:pt>
                <c:pt idx="5938">
                  <c:v>296899999999.98376</c:v>
                </c:pt>
                <c:pt idx="5939">
                  <c:v>296949999999.98376</c:v>
                </c:pt>
                <c:pt idx="5940">
                  <c:v>296999999999.98376</c:v>
                </c:pt>
                <c:pt idx="5941">
                  <c:v>297049999999.98376</c:v>
                </c:pt>
                <c:pt idx="5942">
                  <c:v>297099999999.98376</c:v>
                </c:pt>
                <c:pt idx="5943">
                  <c:v>297149999999.9837</c:v>
                </c:pt>
                <c:pt idx="5944">
                  <c:v>297199999999.9837</c:v>
                </c:pt>
                <c:pt idx="5945">
                  <c:v>297249999999.9837</c:v>
                </c:pt>
                <c:pt idx="5946">
                  <c:v>297299999999.9837</c:v>
                </c:pt>
                <c:pt idx="5947">
                  <c:v>297349999999.9837</c:v>
                </c:pt>
                <c:pt idx="5948">
                  <c:v>297399999999.9837</c:v>
                </c:pt>
                <c:pt idx="5949">
                  <c:v>297449999999.9837</c:v>
                </c:pt>
                <c:pt idx="5950">
                  <c:v>297499999999.9837</c:v>
                </c:pt>
                <c:pt idx="5951">
                  <c:v>297549999999.9837</c:v>
                </c:pt>
                <c:pt idx="5952">
                  <c:v>297599999999.9837</c:v>
                </c:pt>
                <c:pt idx="5953">
                  <c:v>297649999999.9837</c:v>
                </c:pt>
                <c:pt idx="5954">
                  <c:v>297699999999.9837</c:v>
                </c:pt>
                <c:pt idx="5955">
                  <c:v>297749999999.98358</c:v>
                </c:pt>
                <c:pt idx="5956">
                  <c:v>297799999999.98358</c:v>
                </c:pt>
                <c:pt idx="5957">
                  <c:v>297849999999.98358</c:v>
                </c:pt>
                <c:pt idx="5958">
                  <c:v>297899999999.98358</c:v>
                </c:pt>
                <c:pt idx="5959">
                  <c:v>297949999999.98358</c:v>
                </c:pt>
                <c:pt idx="5960">
                  <c:v>297999999999.98358</c:v>
                </c:pt>
                <c:pt idx="5961">
                  <c:v>298049999999.98352</c:v>
                </c:pt>
                <c:pt idx="5962">
                  <c:v>298099999999.98352</c:v>
                </c:pt>
                <c:pt idx="5963">
                  <c:v>298149999999.98352</c:v>
                </c:pt>
                <c:pt idx="5964">
                  <c:v>298199999999.98352</c:v>
                </c:pt>
                <c:pt idx="5965">
                  <c:v>298249999999.98352</c:v>
                </c:pt>
                <c:pt idx="5966">
                  <c:v>298299999999.98352</c:v>
                </c:pt>
                <c:pt idx="5967">
                  <c:v>298349999999.98352</c:v>
                </c:pt>
                <c:pt idx="5968">
                  <c:v>298399999999.98352</c:v>
                </c:pt>
                <c:pt idx="5969">
                  <c:v>298449999999.98352</c:v>
                </c:pt>
                <c:pt idx="5970">
                  <c:v>298499999999.98352</c:v>
                </c:pt>
                <c:pt idx="5971">
                  <c:v>298549999999.98352</c:v>
                </c:pt>
                <c:pt idx="5972">
                  <c:v>298599999999.98352</c:v>
                </c:pt>
                <c:pt idx="5973">
                  <c:v>298649999999.98352</c:v>
                </c:pt>
                <c:pt idx="5974">
                  <c:v>298699999999.98352</c:v>
                </c:pt>
                <c:pt idx="5975">
                  <c:v>298749999999.98352</c:v>
                </c:pt>
                <c:pt idx="5976">
                  <c:v>298799999999.98352</c:v>
                </c:pt>
                <c:pt idx="5977">
                  <c:v>298849999999.98352</c:v>
                </c:pt>
                <c:pt idx="5978">
                  <c:v>298899999999.98352</c:v>
                </c:pt>
                <c:pt idx="5979">
                  <c:v>298949999999.98352</c:v>
                </c:pt>
                <c:pt idx="5980">
                  <c:v>298999999999.98352</c:v>
                </c:pt>
                <c:pt idx="5981">
                  <c:v>299049999999.98352</c:v>
                </c:pt>
                <c:pt idx="5982">
                  <c:v>299099999999.98352</c:v>
                </c:pt>
                <c:pt idx="5983">
                  <c:v>299149999999.98352</c:v>
                </c:pt>
                <c:pt idx="5984">
                  <c:v>299199999999.98352</c:v>
                </c:pt>
                <c:pt idx="5985">
                  <c:v>299249999999.98352</c:v>
                </c:pt>
                <c:pt idx="5986">
                  <c:v>299299999999.98328</c:v>
                </c:pt>
                <c:pt idx="5987">
                  <c:v>299349999999.98328</c:v>
                </c:pt>
                <c:pt idx="5988">
                  <c:v>299399999999.98328</c:v>
                </c:pt>
                <c:pt idx="5989">
                  <c:v>299449999999.98328</c:v>
                </c:pt>
                <c:pt idx="5990">
                  <c:v>299499999999.98328</c:v>
                </c:pt>
                <c:pt idx="5991">
                  <c:v>299549999999.98328</c:v>
                </c:pt>
                <c:pt idx="5992">
                  <c:v>299599999999.98322</c:v>
                </c:pt>
                <c:pt idx="5993">
                  <c:v>299649999999.98322</c:v>
                </c:pt>
                <c:pt idx="5994">
                  <c:v>299699999999.98322</c:v>
                </c:pt>
                <c:pt idx="5995">
                  <c:v>299749999999.98322</c:v>
                </c:pt>
                <c:pt idx="5996">
                  <c:v>299799999999.98322</c:v>
                </c:pt>
                <c:pt idx="5997">
                  <c:v>299849999999.98322</c:v>
                </c:pt>
                <c:pt idx="5998">
                  <c:v>299899999999.98322</c:v>
                </c:pt>
                <c:pt idx="5999">
                  <c:v>299949999999.98322</c:v>
                </c:pt>
                <c:pt idx="6000">
                  <c:v>299999999999.98322</c:v>
                </c:pt>
                <c:pt idx="6001">
                  <c:v>300049999999.98322</c:v>
                </c:pt>
                <c:pt idx="6002">
                  <c:v>300099999999.98322</c:v>
                </c:pt>
                <c:pt idx="6003">
                  <c:v>300149999999.98322</c:v>
                </c:pt>
                <c:pt idx="6004">
                  <c:v>300199999999.98309</c:v>
                </c:pt>
                <c:pt idx="6005">
                  <c:v>300249999999.98309</c:v>
                </c:pt>
                <c:pt idx="6006">
                  <c:v>300299999999.98309</c:v>
                </c:pt>
                <c:pt idx="6007">
                  <c:v>300349999999.98309</c:v>
                </c:pt>
                <c:pt idx="6008">
                  <c:v>300399999999.98309</c:v>
                </c:pt>
                <c:pt idx="6009">
                  <c:v>300449999999.98309</c:v>
                </c:pt>
                <c:pt idx="6010">
                  <c:v>300499999999.98303</c:v>
                </c:pt>
                <c:pt idx="6011">
                  <c:v>300549999999.98303</c:v>
                </c:pt>
                <c:pt idx="6012">
                  <c:v>300599999999.98303</c:v>
                </c:pt>
                <c:pt idx="6013">
                  <c:v>300649999999.98303</c:v>
                </c:pt>
                <c:pt idx="6014">
                  <c:v>300699999999.98303</c:v>
                </c:pt>
                <c:pt idx="6015">
                  <c:v>300749999999.98303</c:v>
                </c:pt>
                <c:pt idx="6016">
                  <c:v>300799999999.98303</c:v>
                </c:pt>
                <c:pt idx="6017">
                  <c:v>300849999999.98303</c:v>
                </c:pt>
                <c:pt idx="6018">
                  <c:v>300899999999.98303</c:v>
                </c:pt>
                <c:pt idx="6019">
                  <c:v>300949999999.98303</c:v>
                </c:pt>
                <c:pt idx="6020">
                  <c:v>300999999999.98303</c:v>
                </c:pt>
                <c:pt idx="6021">
                  <c:v>301049999999.98303</c:v>
                </c:pt>
                <c:pt idx="6022">
                  <c:v>301099999999.98303</c:v>
                </c:pt>
                <c:pt idx="6023">
                  <c:v>301149999999.98303</c:v>
                </c:pt>
                <c:pt idx="6024">
                  <c:v>301199999999.98303</c:v>
                </c:pt>
                <c:pt idx="6025">
                  <c:v>301249999999.98303</c:v>
                </c:pt>
                <c:pt idx="6026">
                  <c:v>301299999999.98303</c:v>
                </c:pt>
                <c:pt idx="6027">
                  <c:v>301349999999.98303</c:v>
                </c:pt>
                <c:pt idx="6028">
                  <c:v>301399999999.98303</c:v>
                </c:pt>
                <c:pt idx="6029">
                  <c:v>301449999999.98303</c:v>
                </c:pt>
                <c:pt idx="6030">
                  <c:v>301499999999.98303</c:v>
                </c:pt>
                <c:pt idx="6031">
                  <c:v>301549999999.98303</c:v>
                </c:pt>
                <c:pt idx="6032">
                  <c:v>301599999999.98303</c:v>
                </c:pt>
                <c:pt idx="6033">
                  <c:v>301649999999.98303</c:v>
                </c:pt>
                <c:pt idx="6034">
                  <c:v>301699999999.98303</c:v>
                </c:pt>
                <c:pt idx="6035">
                  <c:v>301749999999.98279</c:v>
                </c:pt>
                <c:pt idx="6036">
                  <c:v>301799999999.98279</c:v>
                </c:pt>
                <c:pt idx="6037">
                  <c:v>301849999999.98279</c:v>
                </c:pt>
                <c:pt idx="6038">
                  <c:v>301899999999.98279</c:v>
                </c:pt>
                <c:pt idx="6039">
                  <c:v>301949999999.98279</c:v>
                </c:pt>
                <c:pt idx="6040">
                  <c:v>301999999999.98279</c:v>
                </c:pt>
                <c:pt idx="6041">
                  <c:v>302049999999.98273</c:v>
                </c:pt>
                <c:pt idx="6042">
                  <c:v>302099999999.98273</c:v>
                </c:pt>
                <c:pt idx="6043">
                  <c:v>302149999999.98273</c:v>
                </c:pt>
                <c:pt idx="6044">
                  <c:v>302199999999.98273</c:v>
                </c:pt>
                <c:pt idx="6045">
                  <c:v>302249999999.98273</c:v>
                </c:pt>
                <c:pt idx="6046">
                  <c:v>302299999999.98273</c:v>
                </c:pt>
                <c:pt idx="6047">
                  <c:v>302349999999.98273</c:v>
                </c:pt>
                <c:pt idx="6048">
                  <c:v>302399999999.98273</c:v>
                </c:pt>
                <c:pt idx="6049">
                  <c:v>302449999999.98273</c:v>
                </c:pt>
                <c:pt idx="6050">
                  <c:v>302499999999.98273</c:v>
                </c:pt>
                <c:pt idx="6051">
                  <c:v>302549999999.98273</c:v>
                </c:pt>
                <c:pt idx="6052">
                  <c:v>302599999999.98273</c:v>
                </c:pt>
                <c:pt idx="6053">
                  <c:v>302649999999.98273</c:v>
                </c:pt>
                <c:pt idx="6054">
                  <c:v>302699999999.98273</c:v>
                </c:pt>
                <c:pt idx="6055">
                  <c:v>302749999999.98273</c:v>
                </c:pt>
                <c:pt idx="6056">
                  <c:v>302799999999.98273</c:v>
                </c:pt>
                <c:pt idx="6057">
                  <c:v>302849999999.98273</c:v>
                </c:pt>
                <c:pt idx="6058">
                  <c:v>302899999999.98273</c:v>
                </c:pt>
                <c:pt idx="6059">
                  <c:v>302949999999.98273</c:v>
                </c:pt>
                <c:pt idx="6060">
                  <c:v>302999999999.98273</c:v>
                </c:pt>
                <c:pt idx="6061">
                  <c:v>303049999999.98273</c:v>
                </c:pt>
                <c:pt idx="6062">
                  <c:v>303099999999.98273</c:v>
                </c:pt>
                <c:pt idx="6063">
                  <c:v>303149999999.98273</c:v>
                </c:pt>
                <c:pt idx="6064">
                  <c:v>303199999999.98273</c:v>
                </c:pt>
                <c:pt idx="6065">
                  <c:v>303249999999.98273</c:v>
                </c:pt>
                <c:pt idx="6066">
                  <c:v>303299999999.98273</c:v>
                </c:pt>
                <c:pt idx="6067">
                  <c:v>303349999999.98273</c:v>
                </c:pt>
                <c:pt idx="6068">
                  <c:v>303399999999.98273</c:v>
                </c:pt>
                <c:pt idx="6069">
                  <c:v>303449999999.98273</c:v>
                </c:pt>
                <c:pt idx="6070">
                  <c:v>303499999999.98273</c:v>
                </c:pt>
                <c:pt idx="6071">
                  <c:v>303549999999.98273</c:v>
                </c:pt>
                <c:pt idx="6072">
                  <c:v>303599999999.98267</c:v>
                </c:pt>
                <c:pt idx="6073">
                  <c:v>303649999999.98267</c:v>
                </c:pt>
                <c:pt idx="6074">
                  <c:v>303699999999.98267</c:v>
                </c:pt>
                <c:pt idx="6075">
                  <c:v>303749999999.98267</c:v>
                </c:pt>
                <c:pt idx="6076">
                  <c:v>303799999999.98267</c:v>
                </c:pt>
                <c:pt idx="6077">
                  <c:v>303849999999.98267</c:v>
                </c:pt>
                <c:pt idx="6078">
                  <c:v>303899999999.9826</c:v>
                </c:pt>
                <c:pt idx="6079">
                  <c:v>303949999999.9826</c:v>
                </c:pt>
                <c:pt idx="6080">
                  <c:v>303999999999.9826</c:v>
                </c:pt>
                <c:pt idx="6081">
                  <c:v>304049999999.9826</c:v>
                </c:pt>
                <c:pt idx="6082">
                  <c:v>304099999999.9826</c:v>
                </c:pt>
                <c:pt idx="6083">
                  <c:v>304149999999.9826</c:v>
                </c:pt>
                <c:pt idx="6084">
                  <c:v>304199999999.98254</c:v>
                </c:pt>
                <c:pt idx="6085">
                  <c:v>304249999999.98254</c:v>
                </c:pt>
                <c:pt idx="6086">
                  <c:v>304299999999.98254</c:v>
                </c:pt>
                <c:pt idx="6087">
                  <c:v>304349999999.98254</c:v>
                </c:pt>
                <c:pt idx="6088">
                  <c:v>304399999999.98254</c:v>
                </c:pt>
                <c:pt idx="6089">
                  <c:v>304449999999.98254</c:v>
                </c:pt>
                <c:pt idx="6090">
                  <c:v>304499999999.98248</c:v>
                </c:pt>
                <c:pt idx="6091">
                  <c:v>304549999999.98248</c:v>
                </c:pt>
                <c:pt idx="6092">
                  <c:v>304599999999.98248</c:v>
                </c:pt>
                <c:pt idx="6093">
                  <c:v>304649999999.98248</c:v>
                </c:pt>
                <c:pt idx="6094">
                  <c:v>304699999999.98248</c:v>
                </c:pt>
                <c:pt idx="6095">
                  <c:v>304749999999.98248</c:v>
                </c:pt>
                <c:pt idx="6096">
                  <c:v>304799999999.98242</c:v>
                </c:pt>
                <c:pt idx="6097">
                  <c:v>304849999999.98242</c:v>
                </c:pt>
                <c:pt idx="6098">
                  <c:v>304899999999.98242</c:v>
                </c:pt>
                <c:pt idx="6099">
                  <c:v>304949999999.98242</c:v>
                </c:pt>
                <c:pt idx="6100">
                  <c:v>304999999999.98242</c:v>
                </c:pt>
                <c:pt idx="6101">
                  <c:v>305049999999.98242</c:v>
                </c:pt>
                <c:pt idx="6102">
                  <c:v>305099999999.98236</c:v>
                </c:pt>
                <c:pt idx="6103">
                  <c:v>305149999999.98236</c:v>
                </c:pt>
                <c:pt idx="6104">
                  <c:v>305199999999.98236</c:v>
                </c:pt>
                <c:pt idx="6105">
                  <c:v>305249999999.98236</c:v>
                </c:pt>
                <c:pt idx="6106">
                  <c:v>305299999999.98236</c:v>
                </c:pt>
                <c:pt idx="6107">
                  <c:v>305349999999.98236</c:v>
                </c:pt>
                <c:pt idx="6108">
                  <c:v>305399999999.9823</c:v>
                </c:pt>
                <c:pt idx="6109">
                  <c:v>305449999999.9823</c:v>
                </c:pt>
                <c:pt idx="6110">
                  <c:v>305499999999.9823</c:v>
                </c:pt>
                <c:pt idx="6111">
                  <c:v>305549999999.9823</c:v>
                </c:pt>
                <c:pt idx="6112">
                  <c:v>305599999999.9823</c:v>
                </c:pt>
                <c:pt idx="6113">
                  <c:v>305649999999.9823</c:v>
                </c:pt>
                <c:pt idx="6114">
                  <c:v>305699999999.9823</c:v>
                </c:pt>
                <c:pt idx="6115">
                  <c:v>305749999999.98199</c:v>
                </c:pt>
                <c:pt idx="6116">
                  <c:v>305799999999.98199</c:v>
                </c:pt>
                <c:pt idx="6117">
                  <c:v>305849999999.98199</c:v>
                </c:pt>
                <c:pt idx="6118">
                  <c:v>305899999999.98199</c:v>
                </c:pt>
                <c:pt idx="6119">
                  <c:v>305949999999.98199</c:v>
                </c:pt>
                <c:pt idx="6120">
                  <c:v>305999999999.98199</c:v>
                </c:pt>
                <c:pt idx="6121">
                  <c:v>306049999999.98193</c:v>
                </c:pt>
                <c:pt idx="6122">
                  <c:v>306099999999.98193</c:v>
                </c:pt>
                <c:pt idx="6123">
                  <c:v>306149999999.98193</c:v>
                </c:pt>
                <c:pt idx="6124">
                  <c:v>306199999999.98193</c:v>
                </c:pt>
                <c:pt idx="6125">
                  <c:v>306249999999.98193</c:v>
                </c:pt>
                <c:pt idx="6126">
                  <c:v>306299999999.98193</c:v>
                </c:pt>
                <c:pt idx="6127">
                  <c:v>306349999999.98187</c:v>
                </c:pt>
                <c:pt idx="6128">
                  <c:v>306399999999.98187</c:v>
                </c:pt>
                <c:pt idx="6129">
                  <c:v>306449999999.98187</c:v>
                </c:pt>
                <c:pt idx="6130">
                  <c:v>306499999999.98187</c:v>
                </c:pt>
                <c:pt idx="6131">
                  <c:v>306549999999.98187</c:v>
                </c:pt>
                <c:pt idx="6132">
                  <c:v>306599999999.98187</c:v>
                </c:pt>
                <c:pt idx="6133">
                  <c:v>306649999999.98181</c:v>
                </c:pt>
                <c:pt idx="6134">
                  <c:v>306699999999.98181</c:v>
                </c:pt>
                <c:pt idx="6135">
                  <c:v>306749999999.98181</c:v>
                </c:pt>
                <c:pt idx="6136">
                  <c:v>306799999999.98181</c:v>
                </c:pt>
                <c:pt idx="6137">
                  <c:v>306849999999.98181</c:v>
                </c:pt>
                <c:pt idx="6138">
                  <c:v>306899999999.98181</c:v>
                </c:pt>
                <c:pt idx="6139">
                  <c:v>306949999999.98175</c:v>
                </c:pt>
                <c:pt idx="6140">
                  <c:v>306999999999.98175</c:v>
                </c:pt>
                <c:pt idx="6141">
                  <c:v>307049999999.98175</c:v>
                </c:pt>
                <c:pt idx="6142">
                  <c:v>307099999999.98175</c:v>
                </c:pt>
                <c:pt idx="6143">
                  <c:v>307149999999.98175</c:v>
                </c:pt>
                <c:pt idx="6144">
                  <c:v>307199999999.98175</c:v>
                </c:pt>
                <c:pt idx="6145">
                  <c:v>307249999999.98169</c:v>
                </c:pt>
                <c:pt idx="6146">
                  <c:v>307299999999.98169</c:v>
                </c:pt>
                <c:pt idx="6147">
                  <c:v>307349999999.98169</c:v>
                </c:pt>
                <c:pt idx="6148">
                  <c:v>307399999999.98169</c:v>
                </c:pt>
                <c:pt idx="6149">
                  <c:v>307449999999.98169</c:v>
                </c:pt>
                <c:pt idx="6150">
                  <c:v>307499999999.98169</c:v>
                </c:pt>
                <c:pt idx="6151">
                  <c:v>307549999999.98163</c:v>
                </c:pt>
                <c:pt idx="6152">
                  <c:v>307599999999.98163</c:v>
                </c:pt>
                <c:pt idx="6153">
                  <c:v>307649999999.98163</c:v>
                </c:pt>
                <c:pt idx="6154">
                  <c:v>307699999999.98163</c:v>
                </c:pt>
                <c:pt idx="6155">
                  <c:v>307749999999.98163</c:v>
                </c:pt>
                <c:pt idx="6156">
                  <c:v>307799999999.98163</c:v>
                </c:pt>
                <c:pt idx="6157">
                  <c:v>307849999999.98163</c:v>
                </c:pt>
                <c:pt idx="6158">
                  <c:v>307899999999.98157</c:v>
                </c:pt>
                <c:pt idx="6159">
                  <c:v>307949999999.98157</c:v>
                </c:pt>
                <c:pt idx="6160">
                  <c:v>307999999999.98157</c:v>
                </c:pt>
                <c:pt idx="6161">
                  <c:v>308049999999.98157</c:v>
                </c:pt>
                <c:pt idx="6162">
                  <c:v>308099999999.98157</c:v>
                </c:pt>
                <c:pt idx="6163">
                  <c:v>308149999999.98157</c:v>
                </c:pt>
                <c:pt idx="6164">
                  <c:v>308199999999.98151</c:v>
                </c:pt>
                <c:pt idx="6165">
                  <c:v>308249999999.98151</c:v>
                </c:pt>
                <c:pt idx="6166">
                  <c:v>308299999999.98151</c:v>
                </c:pt>
                <c:pt idx="6167">
                  <c:v>308349999999.98151</c:v>
                </c:pt>
                <c:pt idx="6168">
                  <c:v>308399999999.98151</c:v>
                </c:pt>
                <c:pt idx="6169">
                  <c:v>308449999999.98151</c:v>
                </c:pt>
                <c:pt idx="6170">
                  <c:v>308499999999.98151</c:v>
                </c:pt>
                <c:pt idx="6171">
                  <c:v>308549999999.98151</c:v>
                </c:pt>
                <c:pt idx="6172">
                  <c:v>308599999999.98151</c:v>
                </c:pt>
                <c:pt idx="6173">
                  <c:v>308649999999.98151</c:v>
                </c:pt>
                <c:pt idx="6174">
                  <c:v>308699999999.98151</c:v>
                </c:pt>
                <c:pt idx="6175">
                  <c:v>308749999999.98151</c:v>
                </c:pt>
                <c:pt idx="6176">
                  <c:v>308799999999.98138</c:v>
                </c:pt>
                <c:pt idx="6177">
                  <c:v>308849999999.98138</c:v>
                </c:pt>
                <c:pt idx="6178">
                  <c:v>308899999999.98138</c:v>
                </c:pt>
                <c:pt idx="6179">
                  <c:v>308949999999.98138</c:v>
                </c:pt>
                <c:pt idx="6180">
                  <c:v>308999999999.98138</c:v>
                </c:pt>
                <c:pt idx="6181">
                  <c:v>309049999999.98138</c:v>
                </c:pt>
                <c:pt idx="6182">
                  <c:v>309099999999.98132</c:v>
                </c:pt>
                <c:pt idx="6183">
                  <c:v>309149999999.98132</c:v>
                </c:pt>
                <c:pt idx="6184">
                  <c:v>309199999999.98132</c:v>
                </c:pt>
                <c:pt idx="6185">
                  <c:v>309249999999.98132</c:v>
                </c:pt>
                <c:pt idx="6186">
                  <c:v>309299999999.98132</c:v>
                </c:pt>
                <c:pt idx="6187">
                  <c:v>309349999999.98132</c:v>
                </c:pt>
                <c:pt idx="6188">
                  <c:v>309399999999.98126</c:v>
                </c:pt>
                <c:pt idx="6189">
                  <c:v>309449999999.98126</c:v>
                </c:pt>
                <c:pt idx="6190">
                  <c:v>309499999999.98126</c:v>
                </c:pt>
                <c:pt idx="6191">
                  <c:v>309549999999.98126</c:v>
                </c:pt>
                <c:pt idx="6192">
                  <c:v>309599999999.98126</c:v>
                </c:pt>
                <c:pt idx="6193">
                  <c:v>309649999999.98126</c:v>
                </c:pt>
                <c:pt idx="6194">
                  <c:v>309699999999.9812</c:v>
                </c:pt>
                <c:pt idx="6195">
                  <c:v>309749999999.9812</c:v>
                </c:pt>
                <c:pt idx="6196">
                  <c:v>309799999999.9812</c:v>
                </c:pt>
                <c:pt idx="6197">
                  <c:v>309849999999.9812</c:v>
                </c:pt>
                <c:pt idx="6198">
                  <c:v>309899999999.9812</c:v>
                </c:pt>
                <c:pt idx="6199">
                  <c:v>309949999999.9812</c:v>
                </c:pt>
                <c:pt idx="6200">
                  <c:v>309999999999.9812</c:v>
                </c:pt>
                <c:pt idx="6201">
                  <c:v>310049999999.9812</c:v>
                </c:pt>
                <c:pt idx="6202">
                  <c:v>310099999999.9812</c:v>
                </c:pt>
                <c:pt idx="6203">
                  <c:v>310149999999.9812</c:v>
                </c:pt>
                <c:pt idx="6204">
                  <c:v>310199999999.9812</c:v>
                </c:pt>
                <c:pt idx="6205">
                  <c:v>310249999999.9812</c:v>
                </c:pt>
                <c:pt idx="6206">
                  <c:v>310299999999.9812</c:v>
                </c:pt>
                <c:pt idx="6207">
                  <c:v>310349999999.98108</c:v>
                </c:pt>
                <c:pt idx="6208">
                  <c:v>310399999999.98108</c:v>
                </c:pt>
                <c:pt idx="6209">
                  <c:v>310449999999.98108</c:v>
                </c:pt>
                <c:pt idx="6210">
                  <c:v>310499999999.98108</c:v>
                </c:pt>
                <c:pt idx="6211">
                  <c:v>310549999999.98108</c:v>
                </c:pt>
                <c:pt idx="6212">
                  <c:v>310599999999.98108</c:v>
                </c:pt>
                <c:pt idx="6213">
                  <c:v>310649999999.98102</c:v>
                </c:pt>
                <c:pt idx="6214">
                  <c:v>310699999999.98102</c:v>
                </c:pt>
                <c:pt idx="6215">
                  <c:v>310749999999.98102</c:v>
                </c:pt>
                <c:pt idx="6216">
                  <c:v>310799999999.98102</c:v>
                </c:pt>
                <c:pt idx="6217">
                  <c:v>310849999999.98102</c:v>
                </c:pt>
                <c:pt idx="6218">
                  <c:v>310899999999.98102</c:v>
                </c:pt>
                <c:pt idx="6219">
                  <c:v>310949999999.98102</c:v>
                </c:pt>
                <c:pt idx="6220">
                  <c:v>310999999999.98102</c:v>
                </c:pt>
                <c:pt idx="6221">
                  <c:v>311049999999.98102</c:v>
                </c:pt>
                <c:pt idx="6222">
                  <c:v>311099999999.98102</c:v>
                </c:pt>
                <c:pt idx="6223">
                  <c:v>311149999999.98102</c:v>
                </c:pt>
                <c:pt idx="6224">
                  <c:v>311199999999.98102</c:v>
                </c:pt>
                <c:pt idx="6225">
                  <c:v>311249999999.98102</c:v>
                </c:pt>
                <c:pt idx="6226">
                  <c:v>311299999999.98102</c:v>
                </c:pt>
                <c:pt idx="6227">
                  <c:v>311349999999.98102</c:v>
                </c:pt>
                <c:pt idx="6228">
                  <c:v>311399999999.98102</c:v>
                </c:pt>
                <c:pt idx="6229">
                  <c:v>311449999999.98102</c:v>
                </c:pt>
                <c:pt idx="6230">
                  <c:v>311499999999.98102</c:v>
                </c:pt>
                <c:pt idx="6231">
                  <c:v>311549999999.98083</c:v>
                </c:pt>
                <c:pt idx="6232">
                  <c:v>311599999999.98083</c:v>
                </c:pt>
                <c:pt idx="6233">
                  <c:v>311649999999.98083</c:v>
                </c:pt>
                <c:pt idx="6234">
                  <c:v>311699999999.98083</c:v>
                </c:pt>
                <c:pt idx="6235">
                  <c:v>311749999999.98083</c:v>
                </c:pt>
                <c:pt idx="6236">
                  <c:v>311799999999.98083</c:v>
                </c:pt>
                <c:pt idx="6237">
                  <c:v>311849999999.98077</c:v>
                </c:pt>
                <c:pt idx="6238">
                  <c:v>311899999999.98077</c:v>
                </c:pt>
                <c:pt idx="6239">
                  <c:v>311949999999.98077</c:v>
                </c:pt>
                <c:pt idx="6240">
                  <c:v>311999999999.98077</c:v>
                </c:pt>
                <c:pt idx="6241">
                  <c:v>312049999999.98077</c:v>
                </c:pt>
                <c:pt idx="6242">
                  <c:v>312099999999.98077</c:v>
                </c:pt>
                <c:pt idx="6243">
                  <c:v>312149999999.98071</c:v>
                </c:pt>
                <c:pt idx="6244">
                  <c:v>312199999999.98071</c:v>
                </c:pt>
                <c:pt idx="6245">
                  <c:v>312249999999.98071</c:v>
                </c:pt>
                <c:pt idx="6246">
                  <c:v>312299999999.98071</c:v>
                </c:pt>
                <c:pt idx="6247">
                  <c:v>312349999999.98071</c:v>
                </c:pt>
                <c:pt idx="6248">
                  <c:v>312399999999.98071</c:v>
                </c:pt>
                <c:pt idx="6249">
                  <c:v>312449999999.98071</c:v>
                </c:pt>
                <c:pt idx="6250">
                  <c:v>312499999999.98071</c:v>
                </c:pt>
                <c:pt idx="6251">
                  <c:v>312549999999.98071</c:v>
                </c:pt>
                <c:pt idx="6252">
                  <c:v>312599999999.98071</c:v>
                </c:pt>
                <c:pt idx="6253">
                  <c:v>312649999999.98071</c:v>
                </c:pt>
                <c:pt idx="6254">
                  <c:v>312699999999.98071</c:v>
                </c:pt>
                <c:pt idx="6255">
                  <c:v>312749999999.98071</c:v>
                </c:pt>
                <c:pt idx="6256">
                  <c:v>312799999999.98059</c:v>
                </c:pt>
                <c:pt idx="6257">
                  <c:v>312849999999.98059</c:v>
                </c:pt>
                <c:pt idx="6258">
                  <c:v>312899999999.98059</c:v>
                </c:pt>
                <c:pt idx="6259">
                  <c:v>312949999999.98059</c:v>
                </c:pt>
                <c:pt idx="6260">
                  <c:v>312999999999.98059</c:v>
                </c:pt>
                <c:pt idx="6261">
                  <c:v>313049999999.98059</c:v>
                </c:pt>
                <c:pt idx="6262">
                  <c:v>313099999999.98053</c:v>
                </c:pt>
                <c:pt idx="6263">
                  <c:v>313149999999.98053</c:v>
                </c:pt>
                <c:pt idx="6264">
                  <c:v>313199999999.98053</c:v>
                </c:pt>
                <c:pt idx="6265">
                  <c:v>313249999999.98053</c:v>
                </c:pt>
                <c:pt idx="6266">
                  <c:v>313299999999.98053</c:v>
                </c:pt>
                <c:pt idx="6267">
                  <c:v>313349999999.98053</c:v>
                </c:pt>
                <c:pt idx="6268">
                  <c:v>313399999999.98053</c:v>
                </c:pt>
                <c:pt idx="6269">
                  <c:v>313449999999.98053</c:v>
                </c:pt>
                <c:pt idx="6270">
                  <c:v>313499999999.98053</c:v>
                </c:pt>
                <c:pt idx="6271">
                  <c:v>313549999999.98053</c:v>
                </c:pt>
                <c:pt idx="6272">
                  <c:v>313599999999.98053</c:v>
                </c:pt>
                <c:pt idx="6273">
                  <c:v>313649999999.98053</c:v>
                </c:pt>
                <c:pt idx="6274">
                  <c:v>313699999999.98053</c:v>
                </c:pt>
                <c:pt idx="6275">
                  <c:v>313749999999.98053</c:v>
                </c:pt>
                <c:pt idx="6276">
                  <c:v>313799999999.98053</c:v>
                </c:pt>
                <c:pt idx="6277">
                  <c:v>313849999999.98053</c:v>
                </c:pt>
                <c:pt idx="6278">
                  <c:v>313899999999.98053</c:v>
                </c:pt>
                <c:pt idx="6279">
                  <c:v>313949999999.98053</c:v>
                </c:pt>
                <c:pt idx="6280">
                  <c:v>313999999999.98053</c:v>
                </c:pt>
                <c:pt idx="6281">
                  <c:v>314049999999.98053</c:v>
                </c:pt>
                <c:pt idx="6282">
                  <c:v>314099999999.98053</c:v>
                </c:pt>
                <c:pt idx="6283">
                  <c:v>314149999999.98053</c:v>
                </c:pt>
                <c:pt idx="6284">
                  <c:v>314199999999.98053</c:v>
                </c:pt>
                <c:pt idx="6285">
                  <c:v>314249999999.98053</c:v>
                </c:pt>
                <c:pt idx="6286">
                  <c:v>314299999999.98029</c:v>
                </c:pt>
                <c:pt idx="6287">
                  <c:v>314349999999.98029</c:v>
                </c:pt>
                <c:pt idx="6288">
                  <c:v>314399999999.98029</c:v>
                </c:pt>
                <c:pt idx="6289">
                  <c:v>314449999999.98029</c:v>
                </c:pt>
                <c:pt idx="6290">
                  <c:v>314499999999.98029</c:v>
                </c:pt>
                <c:pt idx="6291">
                  <c:v>314549999999.98029</c:v>
                </c:pt>
                <c:pt idx="6292">
                  <c:v>314599999999.98029</c:v>
                </c:pt>
                <c:pt idx="6293">
                  <c:v>314649999999.98022</c:v>
                </c:pt>
                <c:pt idx="6294">
                  <c:v>314699999999.98022</c:v>
                </c:pt>
                <c:pt idx="6295">
                  <c:v>314749999999.98022</c:v>
                </c:pt>
                <c:pt idx="6296">
                  <c:v>314799999999.98022</c:v>
                </c:pt>
                <c:pt idx="6297">
                  <c:v>314849999999.98022</c:v>
                </c:pt>
                <c:pt idx="6298">
                  <c:v>314899999999.98022</c:v>
                </c:pt>
                <c:pt idx="6299">
                  <c:v>314949999999.98022</c:v>
                </c:pt>
                <c:pt idx="6300">
                  <c:v>314999999999.98022</c:v>
                </c:pt>
                <c:pt idx="6301">
                  <c:v>315049999999.98022</c:v>
                </c:pt>
                <c:pt idx="6302">
                  <c:v>315099999999.98022</c:v>
                </c:pt>
                <c:pt idx="6303">
                  <c:v>315149999999.98022</c:v>
                </c:pt>
                <c:pt idx="6304">
                  <c:v>315199999999.98022</c:v>
                </c:pt>
                <c:pt idx="6305">
                  <c:v>315249999999.98022</c:v>
                </c:pt>
                <c:pt idx="6306">
                  <c:v>315299999999.98022</c:v>
                </c:pt>
                <c:pt idx="6307">
                  <c:v>315349999999.98022</c:v>
                </c:pt>
                <c:pt idx="6308">
                  <c:v>315399999999.98022</c:v>
                </c:pt>
                <c:pt idx="6309">
                  <c:v>315449999999.98022</c:v>
                </c:pt>
                <c:pt idx="6310">
                  <c:v>315499999999.98022</c:v>
                </c:pt>
                <c:pt idx="6311">
                  <c:v>315549999999.98022</c:v>
                </c:pt>
                <c:pt idx="6312">
                  <c:v>315599999999.98022</c:v>
                </c:pt>
                <c:pt idx="6313">
                  <c:v>315649999999.98022</c:v>
                </c:pt>
                <c:pt idx="6314">
                  <c:v>315699999999.98022</c:v>
                </c:pt>
                <c:pt idx="6315">
                  <c:v>315749999999.98022</c:v>
                </c:pt>
                <c:pt idx="6316">
                  <c:v>315799999999.98022</c:v>
                </c:pt>
                <c:pt idx="6317">
                  <c:v>315849999999.97998</c:v>
                </c:pt>
                <c:pt idx="6318">
                  <c:v>315899999999.97998</c:v>
                </c:pt>
                <c:pt idx="6319">
                  <c:v>315949999999.97998</c:v>
                </c:pt>
                <c:pt idx="6320">
                  <c:v>315999999999.97998</c:v>
                </c:pt>
                <c:pt idx="6321">
                  <c:v>316049999999.97998</c:v>
                </c:pt>
                <c:pt idx="6322">
                  <c:v>316099999999.97998</c:v>
                </c:pt>
                <c:pt idx="6323">
                  <c:v>316149999999.97992</c:v>
                </c:pt>
                <c:pt idx="6324">
                  <c:v>316199999999.97992</c:v>
                </c:pt>
                <c:pt idx="6325">
                  <c:v>316249999999.97992</c:v>
                </c:pt>
                <c:pt idx="6326">
                  <c:v>316299999999.97992</c:v>
                </c:pt>
                <c:pt idx="6327">
                  <c:v>316349999999.97992</c:v>
                </c:pt>
                <c:pt idx="6328">
                  <c:v>316399999999.97992</c:v>
                </c:pt>
                <c:pt idx="6329">
                  <c:v>316449999999.97986</c:v>
                </c:pt>
                <c:pt idx="6330">
                  <c:v>316499999999.97986</c:v>
                </c:pt>
                <c:pt idx="6331">
                  <c:v>316549999999.97986</c:v>
                </c:pt>
                <c:pt idx="6332">
                  <c:v>316599999999.97986</c:v>
                </c:pt>
                <c:pt idx="6333">
                  <c:v>316649999999.97986</c:v>
                </c:pt>
                <c:pt idx="6334">
                  <c:v>316699999999.97986</c:v>
                </c:pt>
                <c:pt idx="6335">
                  <c:v>316749999999.9798</c:v>
                </c:pt>
                <c:pt idx="6336">
                  <c:v>316799999999.9798</c:v>
                </c:pt>
                <c:pt idx="6337">
                  <c:v>316849999999.9798</c:v>
                </c:pt>
                <c:pt idx="6338">
                  <c:v>316899999999.9798</c:v>
                </c:pt>
                <c:pt idx="6339">
                  <c:v>316949999999.9798</c:v>
                </c:pt>
                <c:pt idx="6340">
                  <c:v>316999999999.9798</c:v>
                </c:pt>
                <c:pt idx="6341">
                  <c:v>317049999999.9798</c:v>
                </c:pt>
                <c:pt idx="6342">
                  <c:v>317099999999.97974</c:v>
                </c:pt>
                <c:pt idx="6343">
                  <c:v>317149999999.97974</c:v>
                </c:pt>
                <c:pt idx="6344">
                  <c:v>317199999999.97974</c:v>
                </c:pt>
                <c:pt idx="6345">
                  <c:v>317249999999.97974</c:v>
                </c:pt>
                <c:pt idx="6346">
                  <c:v>317299999999.97974</c:v>
                </c:pt>
                <c:pt idx="6347">
                  <c:v>317349999999.97974</c:v>
                </c:pt>
                <c:pt idx="6348">
                  <c:v>317399999999.97968</c:v>
                </c:pt>
                <c:pt idx="6349">
                  <c:v>317449999999.97968</c:v>
                </c:pt>
                <c:pt idx="6350">
                  <c:v>317499999999.97968</c:v>
                </c:pt>
                <c:pt idx="6351">
                  <c:v>317549999999.97968</c:v>
                </c:pt>
                <c:pt idx="6352">
                  <c:v>317599999999.97968</c:v>
                </c:pt>
                <c:pt idx="6353">
                  <c:v>317649999999.97968</c:v>
                </c:pt>
                <c:pt idx="6354">
                  <c:v>317699999999.97961</c:v>
                </c:pt>
                <c:pt idx="6355">
                  <c:v>317749999999.97961</c:v>
                </c:pt>
                <c:pt idx="6356">
                  <c:v>317799999999.97961</c:v>
                </c:pt>
                <c:pt idx="6357">
                  <c:v>317849999999.97961</c:v>
                </c:pt>
                <c:pt idx="6358">
                  <c:v>317899999999.97961</c:v>
                </c:pt>
                <c:pt idx="6359">
                  <c:v>317949999999.97961</c:v>
                </c:pt>
                <c:pt idx="6360">
                  <c:v>317999999999.97955</c:v>
                </c:pt>
                <c:pt idx="6361">
                  <c:v>318049999999.97955</c:v>
                </c:pt>
                <c:pt idx="6362">
                  <c:v>318099999999.97955</c:v>
                </c:pt>
                <c:pt idx="6363">
                  <c:v>318149999999.97955</c:v>
                </c:pt>
                <c:pt idx="6364">
                  <c:v>318199999999.97955</c:v>
                </c:pt>
                <c:pt idx="6365">
                  <c:v>318249999999.97955</c:v>
                </c:pt>
                <c:pt idx="6366">
                  <c:v>318299999999.97949</c:v>
                </c:pt>
                <c:pt idx="6367">
                  <c:v>318349999999.97949</c:v>
                </c:pt>
                <c:pt idx="6368">
                  <c:v>318399999999.97949</c:v>
                </c:pt>
                <c:pt idx="6369">
                  <c:v>318449999999.97949</c:v>
                </c:pt>
                <c:pt idx="6370">
                  <c:v>318499999999.97949</c:v>
                </c:pt>
                <c:pt idx="6371">
                  <c:v>318549999999.97949</c:v>
                </c:pt>
                <c:pt idx="6372">
                  <c:v>318599999999.97943</c:v>
                </c:pt>
                <c:pt idx="6373">
                  <c:v>318649999999.97943</c:v>
                </c:pt>
                <c:pt idx="6374">
                  <c:v>318699999999.97943</c:v>
                </c:pt>
                <c:pt idx="6375">
                  <c:v>318749999999.97943</c:v>
                </c:pt>
                <c:pt idx="6376">
                  <c:v>318799999999.97943</c:v>
                </c:pt>
                <c:pt idx="6377">
                  <c:v>318849999999.97943</c:v>
                </c:pt>
                <c:pt idx="6378">
                  <c:v>318899999999.97937</c:v>
                </c:pt>
                <c:pt idx="6379">
                  <c:v>318949999999.97937</c:v>
                </c:pt>
                <c:pt idx="6380">
                  <c:v>318999999999.97937</c:v>
                </c:pt>
                <c:pt idx="6381">
                  <c:v>319049999999.97937</c:v>
                </c:pt>
                <c:pt idx="6382">
                  <c:v>319099999999.97937</c:v>
                </c:pt>
                <c:pt idx="6383">
                  <c:v>319149999999.97937</c:v>
                </c:pt>
                <c:pt idx="6384">
                  <c:v>319199999999.97937</c:v>
                </c:pt>
                <c:pt idx="6385">
                  <c:v>319249999999.97931</c:v>
                </c:pt>
                <c:pt idx="6386">
                  <c:v>319299999999.97931</c:v>
                </c:pt>
                <c:pt idx="6387">
                  <c:v>319349999999.97931</c:v>
                </c:pt>
                <c:pt idx="6388">
                  <c:v>319399999999.97931</c:v>
                </c:pt>
                <c:pt idx="6389">
                  <c:v>319449999999.97931</c:v>
                </c:pt>
                <c:pt idx="6390">
                  <c:v>319499999999.97931</c:v>
                </c:pt>
                <c:pt idx="6391">
                  <c:v>319549999999.97925</c:v>
                </c:pt>
                <c:pt idx="6392">
                  <c:v>319599999999.97925</c:v>
                </c:pt>
                <c:pt idx="6393">
                  <c:v>319649999999.97925</c:v>
                </c:pt>
                <c:pt idx="6394">
                  <c:v>319699999999.97925</c:v>
                </c:pt>
                <c:pt idx="6395">
                  <c:v>319749999999.97925</c:v>
                </c:pt>
                <c:pt idx="6396">
                  <c:v>319799999999.97925</c:v>
                </c:pt>
                <c:pt idx="6397">
                  <c:v>319849999999.97919</c:v>
                </c:pt>
                <c:pt idx="6398">
                  <c:v>319899999999.97919</c:v>
                </c:pt>
                <c:pt idx="6399">
                  <c:v>319949999999.97919</c:v>
                </c:pt>
                <c:pt idx="6400">
                  <c:v>319999999999.97919</c:v>
                </c:pt>
                <c:pt idx="6401">
                  <c:v>320049999999.97919</c:v>
                </c:pt>
                <c:pt idx="6402">
                  <c:v>320099999999.97925</c:v>
                </c:pt>
                <c:pt idx="6403">
                  <c:v>320149999999.97925</c:v>
                </c:pt>
                <c:pt idx="6404">
                  <c:v>320199999999.97931</c:v>
                </c:pt>
                <c:pt idx="6405">
                  <c:v>320249999999.97931</c:v>
                </c:pt>
                <c:pt idx="6406">
                  <c:v>320299999999.97931</c:v>
                </c:pt>
                <c:pt idx="6407">
                  <c:v>320349999999.97937</c:v>
                </c:pt>
                <c:pt idx="6408">
                  <c:v>320399999999.97937</c:v>
                </c:pt>
                <c:pt idx="6409">
                  <c:v>320449999999.97943</c:v>
                </c:pt>
                <c:pt idx="6410">
                  <c:v>320499999999.97943</c:v>
                </c:pt>
                <c:pt idx="6411">
                  <c:v>320549999999.97949</c:v>
                </c:pt>
                <c:pt idx="6412">
                  <c:v>320599999999.97949</c:v>
                </c:pt>
                <c:pt idx="6413">
                  <c:v>320649999999.97949</c:v>
                </c:pt>
                <c:pt idx="6414">
                  <c:v>320699999999.97955</c:v>
                </c:pt>
                <c:pt idx="6415">
                  <c:v>320749999999.97955</c:v>
                </c:pt>
                <c:pt idx="6416">
                  <c:v>320799999999.97961</c:v>
                </c:pt>
                <c:pt idx="6417">
                  <c:v>320849999999.97961</c:v>
                </c:pt>
                <c:pt idx="6418">
                  <c:v>320899999999.97961</c:v>
                </c:pt>
                <c:pt idx="6419">
                  <c:v>320949999999.97968</c:v>
                </c:pt>
                <c:pt idx="6420">
                  <c:v>320999999999.97968</c:v>
                </c:pt>
                <c:pt idx="6421">
                  <c:v>321049999999.97974</c:v>
                </c:pt>
                <c:pt idx="6422">
                  <c:v>321099999999.97974</c:v>
                </c:pt>
                <c:pt idx="6423">
                  <c:v>321149999999.9798</c:v>
                </c:pt>
                <c:pt idx="6424">
                  <c:v>321199999999.9798</c:v>
                </c:pt>
                <c:pt idx="6425">
                  <c:v>321249999999.9798</c:v>
                </c:pt>
                <c:pt idx="6426">
                  <c:v>321299999999.97986</c:v>
                </c:pt>
                <c:pt idx="6427">
                  <c:v>321349999999.97986</c:v>
                </c:pt>
                <c:pt idx="6428">
                  <c:v>321399999999.97992</c:v>
                </c:pt>
                <c:pt idx="6429">
                  <c:v>321449999999.97992</c:v>
                </c:pt>
                <c:pt idx="6430">
                  <c:v>321499999999.97992</c:v>
                </c:pt>
                <c:pt idx="6431">
                  <c:v>321549999999.97998</c:v>
                </c:pt>
                <c:pt idx="6432">
                  <c:v>321599999999.97998</c:v>
                </c:pt>
                <c:pt idx="6433">
                  <c:v>321649999999.98022</c:v>
                </c:pt>
                <c:pt idx="6434">
                  <c:v>321699999999.98022</c:v>
                </c:pt>
                <c:pt idx="6435">
                  <c:v>321749999999.98022</c:v>
                </c:pt>
                <c:pt idx="6436">
                  <c:v>321799999999.98022</c:v>
                </c:pt>
                <c:pt idx="6437">
                  <c:v>321849999999.98022</c:v>
                </c:pt>
                <c:pt idx="6438">
                  <c:v>321899999999.98022</c:v>
                </c:pt>
                <c:pt idx="6439">
                  <c:v>321949999999.98022</c:v>
                </c:pt>
                <c:pt idx="6440">
                  <c:v>321999999999.98022</c:v>
                </c:pt>
                <c:pt idx="6441">
                  <c:v>322049999999.98022</c:v>
                </c:pt>
                <c:pt idx="6442">
                  <c:v>322099999999.98029</c:v>
                </c:pt>
                <c:pt idx="6443">
                  <c:v>322149999999.98029</c:v>
                </c:pt>
                <c:pt idx="6444">
                  <c:v>322199999999.98029</c:v>
                </c:pt>
                <c:pt idx="6445">
                  <c:v>322249999999.98053</c:v>
                </c:pt>
                <c:pt idx="6446">
                  <c:v>322299999999.98053</c:v>
                </c:pt>
                <c:pt idx="6447">
                  <c:v>322349999999.98053</c:v>
                </c:pt>
                <c:pt idx="6448">
                  <c:v>322399999999.98053</c:v>
                </c:pt>
                <c:pt idx="6449">
                  <c:v>322449999999.98053</c:v>
                </c:pt>
                <c:pt idx="6450">
                  <c:v>322499999999.98053</c:v>
                </c:pt>
                <c:pt idx="6451">
                  <c:v>322549999999.98053</c:v>
                </c:pt>
                <c:pt idx="6452">
                  <c:v>322599999999.98053</c:v>
                </c:pt>
                <c:pt idx="6453">
                  <c:v>322649999999.98053</c:v>
                </c:pt>
                <c:pt idx="6454">
                  <c:v>322699999999.98059</c:v>
                </c:pt>
                <c:pt idx="6455">
                  <c:v>322749999999.98059</c:v>
                </c:pt>
                <c:pt idx="6456">
                  <c:v>322799999999.98059</c:v>
                </c:pt>
                <c:pt idx="6457">
                  <c:v>322849999999.98071</c:v>
                </c:pt>
                <c:pt idx="6458">
                  <c:v>322899999999.98071</c:v>
                </c:pt>
                <c:pt idx="6459">
                  <c:v>322949999999.98071</c:v>
                </c:pt>
                <c:pt idx="6460">
                  <c:v>322999999999.98071</c:v>
                </c:pt>
                <c:pt idx="6461">
                  <c:v>323049999999.98071</c:v>
                </c:pt>
                <c:pt idx="6462">
                  <c:v>323099999999.98077</c:v>
                </c:pt>
                <c:pt idx="6463">
                  <c:v>323149999999.98077</c:v>
                </c:pt>
                <c:pt idx="6464">
                  <c:v>323199999999.98083</c:v>
                </c:pt>
                <c:pt idx="6465">
                  <c:v>323249999999.98083</c:v>
                </c:pt>
                <c:pt idx="6466">
                  <c:v>323299999999.98102</c:v>
                </c:pt>
                <c:pt idx="6467">
                  <c:v>323349999999.98102</c:v>
                </c:pt>
                <c:pt idx="6468">
                  <c:v>323399999999.98102</c:v>
                </c:pt>
                <c:pt idx="6469">
                  <c:v>323449999999.98102</c:v>
                </c:pt>
                <c:pt idx="6470">
                  <c:v>323499999999.98102</c:v>
                </c:pt>
                <c:pt idx="6471">
                  <c:v>323549999999.98102</c:v>
                </c:pt>
                <c:pt idx="6472">
                  <c:v>323599999999.98102</c:v>
                </c:pt>
                <c:pt idx="6473">
                  <c:v>323649999999.98102</c:v>
                </c:pt>
                <c:pt idx="6474">
                  <c:v>323699999999.98108</c:v>
                </c:pt>
                <c:pt idx="6475">
                  <c:v>323749999999.98108</c:v>
                </c:pt>
                <c:pt idx="6476">
                  <c:v>323799999999.9812</c:v>
                </c:pt>
                <c:pt idx="6477">
                  <c:v>323849999999.9812</c:v>
                </c:pt>
                <c:pt idx="6478">
                  <c:v>323899999999.9812</c:v>
                </c:pt>
                <c:pt idx="6479">
                  <c:v>323949999999.9812</c:v>
                </c:pt>
                <c:pt idx="6480">
                  <c:v>323999999999.9812</c:v>
                </c:pt>
                <c:pt idx="6481">
                  <c:v>324049999999.98126</c:v>
                </c:pt>
                <c:pt idx="6482">
                  <c:v>324099999999.98126</c:v>
                </c:pt>
                <c:pt idx="6483">
                  <c:v>324149999999.98132</c:v>
                </c:pt>
                <c:pt idx="6484">
                  <c:v>324199999999.98132</c:v>
                </c:pt>
                <c:pt idx="6485">
                  <c:v>324249999999.98138</c:v>
                </c:pt>
                <c:pt idx="6486">
                  <c:v>324299999999.98138</c:v>
                </c:pt>
                <c:pt idx="6487">
                  <c:v>324349999999.98138</c:v>
                </c:pt>
                <c:pt idx="6488">
                  <c:v>324399999999.98151</c:v>
                </c:pt>
                <c:pt idx="6489">
                  <c:v>324449999999.98151</c:v>
                </c:pt>
                <c:pt idx="6490">
                  <c:v>324499999999.98151</c:v>
                </c:pt>
                <c:pt idx="6491">
                  <c:v>324549999999.98151</c:v>
                </c:pt>
                <c:pt idx="6492">
                  <c:v>324599999999.98151</c:v>
                </c:pt>
                <c:pt idx="6493">
                  <c:v>324649999999.98157</c:v>
                </c:pt>
                <c:pt idx="6494">
                  <c:v>324699999999.98157</c:v>
                </c:pt>
                <c:pt idx="6495">
                  <c:v>324749999999.98163</c:v>
                </c:pt>
                <c:pt idx="6496">
                  <c:v>324799999999.98163</c:v>
                </c:pt>
                <c:pt idx="6497">
                  <c:v>324849999999.98169</c:v>
                </c:pt>
                <c:pt idx="6498">
                  <c:v>324899999999.98169</c:v>
                </c:pt>
                <c:pt idx="6499">
                  <c:v>324949999999.98169</c:v>
                </c:pt>
                <c:pt idx="6500">
                  <c:v>324999999999.98175</c:v>
                </c:pt>
                <c:pt idx="6501">
                  <c:v>325049999999.98175</c:v>
                </c:pt>
                <c:pt idx="6502">
                  <c:v>325099999999.98181</c:v>
                </c:pt>
                <c:pt idx="6503">
                  <c:v>325149999999.98181</c:v>
                </c:pt>
                <c:pt idx="6504">
                  <c:v>325199999999.98181</c:v>
                </c:pt>
                <c:pt idx="6505">
                  <c:v>325249999999.98187</c:v>
                </c:pt>
                <c:pt idx="6506">
                  <c:v>325299999999.98187</c:v>
                </c:pt>
                <c:pt idx="6507">
                  <c:v>325349999999.98193</c:v>
                </c:pt>
                <c:pt idx="6508">
                  <c:v>325399999999.98193</c:v>
                </c:pt>
                <c:pt idx="6509">
                  <c:v>325449999999.98199</c:v>
                </c:pt>
                <c:pt idx="6510">
                  <c:v>325499999999.98199</c:v>
                </c:pt>
                <c:pt idx="6511">
                  <c:v>325549999999.98199</c:v>
                </c:pt>
                <c:pt idx="6512">
                  <c:v>325599999999.9823</c:v>
                </c:pt>
                <c:pt idx="6513">
                  <c:v>325649999999.9823</c:v>
                </c:pt>
                <c:pt idx="6514">
                  <c:v>325699999999.98236</c:v>
                </c:pt>
                <c:pt idx="6515">
                  <c:v>325749999999.98236</c:v>
                </c:pt>
                <c:pt idx="6516">
                  <c:v>325799999999.98242</c:v>
                </c:pt>
                <c:pt idx="6517">
                  <c:v>325849999999.98242</c:v>
                </c:pt>
                <c:pt idx="6518">
                  <c:v>325899999999.98242</c:v>
                </c:pt>
                <c:pt idx="6519">
                  <c:v>325949999999.98248</c:v>
                </c:pt>
                <c:pt idx="6520">
                  <c:v>325999999999.98248</c:v>
                </c:pt>
                <c:pt idx="6521">
                  <c:v>326049999999.98254</c:v>
                </c:pt>
                <c:pt idx="6522">
                  <c:v>326099999999.98254</c:v>
                </c:pt>
                <c:pt idx="6523">
                  <c:v>326149999999.98254</c:v>
                </c:pt>
                <c:pt idx="6524">
                  <c:v>326199999999.9826</c:v>
                </c:pt>
                <c:pt idx="6525">
                  <c:v>326249999999.9826</c:v>
                </c:pt>
                <c:pt idx="6526">
                  <c:v>326299999999.98267</c:v>
                </c:pt>
                <c:pt idx="6527">
                  <c:v>326349999999.98267</c:v>
                </c:pt>
                <c:pt idx="6528">
                  <c:v>326399999999.98273</c:v>
                </c:pt>
                <c:pt idx="6529">
                  <c:v>326449999999.98273</c:v>
                </c:pt>
                <c:pt idx="6530">
                  <c:v>326499999999.98273</c:v>
                </c:pt>
                <c:pt idx="6531">
                  <c:v>326549999999.98273</c:v>
                </c:pt>
                <c:pt idx="6532">
                  <c:v>326599999999.98273</c:v>
                </c:pt>
                <c:pt idx="6533">
                  <c:v>326649999999.98273</c:v>
                </c:pt>
                <c:pt idx="6534">
                  <c:v>326699999999.98273</c:v>
                </c:pt>
                <c:pt idx="6535">
                  <c:v>326749999999.98273</c:v>
                </c:pt>
                <c:pt idx="6536">
                  <c:v>326799999999.98273</c:v>
                </c:pt>
                <c:pt idx="6537">
                  <c:v>326849999999.98273</c:v>
                </c:pt>
                <c:pt idx="6538">
                  <c:v>326899999999.98273</c:v>
                </c:pt>
                <c:pt idx="6539">
                  <c:v>326949999999.98273</c:v>
                </c:pt>
                <c:pt idx="6540">
                  <c:v>326999999999.98279</c:v>
                </c:pt>
                <c:pt idx="6541">
                  <c:v>327049999999.98279</c:v>
                </c:pt>
                <c:pt idx="6542">
                  <c:v>327099999999.98279</c:v>
                </c:pt>
                <c:pt idx="6543">
                  <c:v>327149999999.98303</c:v>
                </c:pt>
                <c:pt idx="6544">
                  <c:v>327199999999.98303</c:v>
                </c:pt>
                <c:pt idx="6545">
                  <c:v>327249999999.98303</c:v>
                </c:pt>
                <c:pt idx="6546">
                  <c:v>327299999999.98303</c:v>
                </c:pt>
                <c:pt idx="6547">
                  <c:v>327349999999.98303</c:v>
                </c:pt>
                <c:pt idx="6548">
                  <c:v>327399999999.98303</c:v>
                </c:pt>
                <c:pt idx="6549">
                  <c:v>327449999999.98303</c:v>
                </c:pt>
                <c:pt idx="6550">
                  <c:v>327499999999.98303</c:v>
                </c:pt>
                <c:pt idx="6551">
                  <c:v>327549999999.98303</c:v>
                </c:pt>
                <c:pt idx="6552">
                  <c:v>327599999999.98309</c:v>
                </c:pt>
                <c:pt idx="6553">
                  <c:v>327649999999.98309</c:v>
                </c:pt>
                <c:pt idx="6554">
                  <c:v>327699999999.98309</c:v>
                </c:pt>
                <c:pt idx="6555">
                  <c:v>327749999999.98322</c:v>
                </c:pt>
                <c:pt idx="6556">
                  <c:v>327799999999.98322</c:v>
                </c:pt>
                <c:pt idx="6557">
                  <c:v>327849999999.98322</c:v>
                </c:pt>
                <c:pt idx="6558">
                  <c:v>327899999999.98322</c:v>
                </c:pt>
                <c:pt idx="6559">
                  <c:v>327949999999.98328</c:v>
                </c:pt>
                <c:pt idx="6560">
                  <c:v>327999999999.98328</c:v>
                </c:pt>
                <c:pt idx="6561">
                  <c:v>328049999999.98328</c:v>
                </c:pt>
                <c:pt idx="6562">
                  <c:v>328099999999.98352</c:v>
                </c:pt>
                <c:pt idx="6563">
                  <c:v>328149999999.98352</c:v>
                </c:pt>
                <c:pt idx="6564">
                  <c:v>328199999999.98352</c:v>
                </c:pt>
                <c:pt idx="6565">
                  <c:v>328249999999.98352</c:v>
                </c:pt>
                <c:pt idx="6566">
                  <c:v>328299999999.98352</c:v>
                </c:pt>
                <c:pt idx="6567">
                  <c:v>328349999999.98352</c:v>
                </c:pt>
                <c:pt idx="6568">
                  <c:v>328399999999.98352</c:v>
                </c:pt>
                <c:pt idx="6569">
                  <c:v>328449999999.98352</c:v>
                </c:pt>
                <c:pt idx="6570">
                  <c:v>328499999999.98352</c:v>
                </c:pt>
                <c:pt idx="6571">
                  <c:v>328549999999.98358</c:v>
                </c:pt>
                <c:pt idx="6572">
                  <c:v>328599999999.98358</c:v>
                </c:pt>
                <c:pt idx="6573">
                  <c:v>328649999999.98358</c:v>
                </c:pt>
                <c:pt idx="6574">
                  <c:v>328699999999.9837</c:v>
                </c:pt>
                <c:pt idx="6575">
                  <c:v>328749999999.9837</c:v>
                </c:pt>
                <c:pt idx="6576">
                  <c:v>328799999999.9837</c:v>
                </c:pt>
                <c:pt idx="6577">
                  <c:v>328849999999.9837</c:v>
                </c:pt>
                <c:pt idx="6578">
                  <c:v>328899999999.98376</c:v>
                </c:pt>
                <c:pt idx="6579">
                  <c:v>328949999999.98376</c:v>
                </c:pt>
                <c:pt idx="6580">
                  <c:v>328999999999.98376</c:v>
                </c:pt>
                <c:pt idx="6581">
                  <c:v>329049999999.98383</c:v>
                </c:pt>
                <c:pt idx="6582">
                  <c:v>329099999999.98383</c:v>
                </c:pt>
                <c:pt idx="6583">
                  <c:v>329149999999.98389</c:v>
                </c:pt>
                <c:pt idx="6584">
                  <c:v>329199999999.98389</c:v>
                </c:pt>
                <c:pt idx="6585">
                  <c:v>329249999999.98389</c:v>
                </c:pt>
                <c:pt idx="6586">
                  <c:v>329299999999.98419</c:v>
                </c:pt>
                <c:pt idx="6587">
                  <c:v>329349999999.98419</c:v>
                </c:pt>
                <c:pt idx="6588">
                  <c:v>329399999999.98425</c:v>
                </c:pt>
                <c:pt idx="6589">
                  <c:v>329449999999.98425</c:v>
                </c:pt>
                <c:pt idx="6590">
                  <c:v>329499999999.98431</c:v>
                </c:pt>
                <c:pt idx="6591">
                  <c:v>329549999999.98431</c:v>
                </c:pt>
                <c:pt idx="6592">
                  <c:v>329599999999.98431</c:v>
                </c:pt>
                <c:pt idx="6593">
                  <c:v>329649999999.98437</c:v>
                </c:pt>
                <c:pt idx="6594">
                  <c:v>329699999999.98437</c:v>
                </c:pt>
                <c:pt idx="6595">
                  <c:v>329749999999.98444</c:v>
                </c:pt>
                <c:pt idx="6596">
                  <c:v>329799999999.98444</c:v>
                </c:pt>
                <c:pt idx="6597">
                  <c:v>329849999999.98444</c:v>
                </c:pt>
                <c:pt idx="6598">
                  <c:v>329899999999.98456</c:v>
                </c:pt>
                <c:pt idx="6599">
                  <c:v>329949999999.98456</c:v>
                </c:pt>
                <c:pt idx="6600">
                  <c:v>329999999999.98462</c:v>
                </c:pt>
                <c:pt idx="6601">
                  <c:v>330049999999.98462</c:v>
                </c:pt>
                <c:pt idx="6602">
                  <c:v>330099999999.98468</c:v>
                </c:pt>
                <c:pt idx="6603">
                  <c:v>330149999999.98468</c:v>
                </c:pt>
                <c:pt idx="6604">
                  <c:v>330199999999.98468</c:v>
                </c:pt>
                <c:pt idx="6605">
                  <c:v>330249999999.98474</c:v>
                </c:pt>
                <c:pt idx="6606">
                  <c:v>330299999999.98474</c:v>
                </c:pt>
                <c:pt idx="6607">
                  <c:v>330349999999.98474</c:v>
                </c:pt>
                <c:pt idx="6608">
                  <c:v>330399999999.98474</c:v>
                </c:pt>
                <c:pt idx="6609">
                  <c:v>330449999999.98474</c:v>
                </c:pt>
                <c:pt idx="6610">
                  <c:v>330499999999.9848</c:v>
                </c:pt>
                <c:pt idx="6611">
                  <c:v>330549999999.9848</c:v>
                </c:pt>
                <c:pt idx="6612">
                  <c:v>330599999999.98486</c:v>
                </c:pt>
                <c:pt idx="6613">
                  <c:v>330649999999.98486</c:v>
                </c:pt>
                <c:pt idx="6614">
                  <c:v>330699999999.98492</c:v>
                </c:pt>
                <c:pt idx="6615">
                  <c:v>330749999999.98492</c:v>
                </c:pt>
                <c:pt idx="6616">
                  <c:v>330799999999.98492</c:v>
                </c:pt>
                <c:pt idx="6617">
                  <c:v>330849999999.98499</c:v>
                </c:pt>
                <c:pt idx="6618">
                  <c:v>330899999999.98499</c:v>
                </c:pt>
                <c:pt idx="6619">
                  <c:v>330949999999.98505</c:v>
                </c:pt>
                <c:pt idx="6620">
                  <c:v>330999999999.98505</c:v>
                </c:pt>
                <c:pt idx="6621">
                  <c:v>331049999999.98511</c:v>
                </c:pt>
                <c:pt idx="6622">
                  <c:v>331099999999.98511</c:v>
                </c:pt>
                <c:pt idx="6623">
                  <c:v>331149999999.98511</c:v>
                </c:pt>
                <c:pt idx="6624">
                  <c:v>331199999999.98517</c:v>
                </c:pt>
                <c:pt idx="6625">
                  <c:v>331249999999.98517</c:v>
                </c:pt>
                <c:pt idx="6626">
                  <c:v>331299999999.98523</c:v>
                </c:pt>
                <c:pt idx="6627">
                  <c:v>331349999999.98523</c:v>
                </c:pt>
                <c:pt idx="6628">
                  <c:v>331399999999.98523</c:v>
                </c:pt>
                <c:pt idx="6629">
                  <c:v>331449999999.98523</c:v>
                </c:pt>
                <c:pt idx="6630">
                  <c:v>331499999999.98523</c:v>
                </c:pt>
                <c:pt idx="6631">
                  <c:v>331549999999.98523</c:v>
                </c:pt>
                <c:pt idx="6632">
                  <c:v>331599999999.98523</c:v>
                </c:pt>
                <c:pt idx="6633">
                  <c:v>331649999999.98523</c:v>
                </c:pt>
                <c:pt idx="6634">
                  <c:v>331699999999.98523</c:v>
                </c:pt>
                <c:pt idx="6635">
                  <c:v>331749999999.98523</c:v>
                </c:pt>
                <c:pt idx="6636">
                  <c:v>331799999999.98523</c:v>
                </c:pt>
                <c:pt idx="6637">
                  <c:v>331849999999.98523</c:v>
                </c:pt>
                <c:pt idx="6638">
                  <c:v>331899999999.98529</c:v>
                </c:pt>
                <c:pt idx="6639">
                  <c:v>331949999999.98529</c:v>
                </c:pt>
                <c:pt idx="6640">
                  <c:v>331999999999.98529</c:v>
                </c:pt>
                <c:pt idx="6641">
                  <c:v>332049999999.98553</c:v>
                </c:pt>
                <c:pt idx="6642">
                  <c:v>332099999999.98553</c:v>
                </c:pt>
                <c:pt idx="6643">
                  <c:v>332149999999.98553</c:v>
                </c:pt>
                <c:pt idx="6644">
                  <c:v>332199999999.98553</c:v>
                </c:pt>
                <c:pt idx="6645">
                  <c:v>332249999999.98553</c:v>
                </c:pt>
                <c:pt idx="6646">
                  <c:v>332299999999.98553</c:v>
                </c:pt>
                <c:pt idx="6647">
                  <c:v>332349999999.98553</c:v>
                </c:pt>
                <c:pt idx="6648">
                  <c:v>332399999999.98553</c:v>
                </c:pt>
                <c:pt idx="6649">
                  <c:v>332449999999.98553</c:v>
                </c:pt>
                <c:pt idx="6650">
                  <c:v>332499999999.98572</c:v>
                </c:pt>
                <c:pt idx="6651">
                  <c:v>332549999999.98572</c:v>
                </c:pt>
                <c:pt idx="6652">
                  <c:v>332599999999.98572</c:v>
                </c:pt>
                <c:pt idx="6653">
                  <c:v>332649999999.98572</c:v>
                </c:pt>
                <c:pt idx="6654">
                  <c:v>332699999999.98572</c:v>
                </c:pt>
                <c:pt idx="6655">
                  <c:v>332749999999.98572</c:v>
                </c:pt>
                <c:pt idx="6656">
                  <c:v>332799999999.98572</c:v>
                </c:pt>
                <c:pt idx="6657">
                  <c:v>332849999999.98578</c:v>
                </c:pt>
                <c:pt idx="6658">
                  <c:v>332899999999.98578</c:v>
                </c:pt>
                <c:pt idx="6659">
                  <c:v>332949999999.98578</c:v>
                </c:pt>
                <c:pt idx="6660">
                  <c:v>332999999999.98602</c:v>
                </c:pt>
                <c:pt idx="6661">
                  <c:v>333049999999.98602</c:v>
                </c:pt>
                <c:pt idx="6662">
                  <c:v>333099999999.98602</c:v>
                </c:pt>
                <c:pt idx="6663">
                  <c:v>333149999999.98602</c:v>
                </c:pt>
                <c:pt idx="6664">
                  <c:v>333199999999.98602</c:v>
                </c:pt>
                <c:pt idx="6665">
                  <c:v>333249999999.98602</c:v>
                </c:pt>
                <c:pt idx="6666">
                  <c:v>333299999999.98602</c:v>
                </c:pt>
                <c:pt idx="6667">
                  <c:v>333349999999.98602</c:v>
                </c:pt>
                <c:pt idx="6668">
                  <c:v>333399999999.98602</c:v>
                </c:pt>
                <c:pt idx="6669">
                  <c:v>333449999999.98608</c:v>
                </c:pt>
                <c:pt idx="6670">
                  <c:v>333499999999.98608</c:v>
                </c:pt>
                <c:pt idx="6671">
                  <c:v>333549999999.98608</c:v>
                </c:pt>
                <c:pt idx="6672">
                  <c:v>333599999999.98621</c:v>
                </c:pt>
                <c:pt idx="6673">
                  <c:v>333649999999.98621</c:v>
                </c:pt>
                <c:pt idx="6674">
                  <c:v>333699999999.98621</c:v>
                </c:pt>
                <c:pt idx="6675">
                  <c:v>333749999999.98621</c:v>
                </c:pt>
                <c:pt idx="6676">
                  <c:v>333799999999.98627</c:v>
                </c:pt>
                <c:pt idx="6677">
                  <c:v>333849999999.98627</c:v>
                </c:pt>
                <c:pt idx="6678">
                  <c:v>333899999999.98627</c:v>
                </c:pt>
                <c:pt idx="6679">
                  <c:v>333949999999.98633</c:v>
                </c:pt>
                <c:pt idx="6680">
                  <c:v>333999999999.98633</c:v>
                </c:pt>
                <c:pt idx="6681">
                  <c:v>334049999999.98639</c:v>
                </c:pt>
                <c:pt idx="6682">
                  <c:v>334099999999.98639</c:v>
                </c:pt>
                <c:pt idx="6683">
                  <c:v>334149999999.98651</c:v>
                </c:pt>
                <c:pt idx="6684">
                  <c:v>334199999999.98651</c:v>
                </c:pt>
                <c:pt idx="6685">
                  <c:v>334249999999.98651</c:v>
                </c:pt>
                <c:pt idx="6686">
                  <c:v>334299999999.98651</c:v>
                </c:pt>
                <c:pt idx="6687">
                  <c:v>334349999999.98651</c:v>
                </c:pt>
                <c:pt idx="6688">
                  <c:v>334399999999.98657</c:v>
                </c:pt>
                <c:pt idx="6689">
                  <c:v>334449999999.98657</c:v>
                </c:pt>
                <c:pt idx="6690">
                  <c:v>334499999999.98657</c:v>
                </c:pt>
                <c:pt idx="6691">
                  <c:v>334549999999.98663</c:v>
                </c:pt>
                <c:pt idx="6692">
                  <c:v>334599999999.98663</c:v>
                </c:pt>
                <c:pt idx="6693">
                  <c:v>334649999999.98669</c:v>
                </c:pt>
                <c:pt idx="6694">
                  <c:v>334699999999.98669</c:v>
                </c:pt>
                <c:pt idx="6695">
                  <c:v>334749999999.98676</c:v>
                </c:pt>
                <c:pt idx="6696">
                  <c:v>334799999999.98676</c:v>
                </c:pt>
                <c:pt idx="6697">
                  <c:v>334849999999.98676</c:v>
                </c:pt>
                <c:pt idx="6698">
                  <c:v>334899999999.98682</c:v>
                </c:pt>
                <c:pt idx="6699">
                  <c:v>334949999999.98682</c:v>
                </c:pt>
                <c:pt idx="6700">
                  <c:v>334999999999.98688</c:v>
                </c:pt>
                <c:pt idx="6701">
                  <c:v>335049999999.98688</c:v>
                </c:pt>
                <c:pt idx="6702">
                  <c:v>335099999999.98688</c:v>
                </c:pt>
                <c:pt idx="6703">
                  <c:v>335149999999.98718</c:v>
                </c:pt>
                <c:pt idx="6704">
                  <c:v>335199999999.98718</c:v>
                </c:pt>
                <c:pt idx="6705">
                  <c:v>335249999999.98724</c:v>
                </c:pt>
                <c:pt idx="6706">
                  <c:v>335299999999.98724</c:v>
                </c:pt>
                <c:pt idx="6707">
                  <c:v>335349999999.9873</c:v>
                </c:pt>
                <c:pt idx="6708">
                  <c:v>335399999999.9873</c:v>
                </c:pt>
                <c:pt idx="6709">
                  <c:v>335449999999.9873</c:v>
                </c:pt>
                <c:pt idx="6710">
                  <c:v>335499999999.98737</c:v>
                </c:pt>
                <c:pt idx="6711">
                  <c:v>335549999999.98737</c:v>
                </c:pt>
                <c:pt idx="6712">
                  <c:v>335599999999.98743</c:v>
                </c:pt>
                <c:pt idx="6713">
                  <c:v>335649999999.98743</c:v>
                </c:pt>
                <c:pt idx="6714">
                  <c:v>335699999999.98743</c:v>
                </c:pt>
                <c:pt idx="6715">
                  <c:v>335749999999.98749</c:v>
                </c:pt>
                <c:pt idx="6716">
                  <c:v>335799999999.98749</c:v>
                </c:pt>
                <c:pt idx="6717">
                  <c:v>335849999999.98755</c:v>
                </c:pt>
                <c:pt idx="6718">
                  <c:v>335899999999.98755</c:v>
                </c:pt>
                <c:pt idx="6719">
                  <c:v>335949999999.98761</c:v>
                </c:pt>
                <c:pt idx="6720">
                  <c:v>335999999999.98761</c:v>
                </c:pt>
                <c:pt idx="6721">
                  <c:v>336049999999.98761</c:v>
                </c:pt>
                <c:pt idx="6722">
                  <c:v>336099999999.98767</c:v>
                </c:pt>
                <c:pt idx="6723">
                  <c:v>336149999999.98767</c:v>
                </c:pt>
                <c:pt idx="6724">
                  <c:v>336199999999.98773</c:v>
                </c:pt>
                <c:pt idx="6725">
                  <c:v>336249999999.98773</c:v>
                </c:pt>
                <c:pt idx="6726">
                  <c:v>336299999999.98773</c:v>
                </c:pt>
                <c:pt idx="6727">
                  <c:v>336349999999.98773</c:v>
                </c:pt>
                <c:pt idx="6728">
                  <c:v>336399999999.98773</c:v>
                </c:pt>
                <c:pt idx="6729">
                  <c:v>336449999999.98773</c:v>
                </c:pt>
                <c:pt idx="6730">
                  <c:v>336499999999.98773</c:v>
                </c:pt>
                <c:pt idx="6731">
                  <c:v>336549999999.98773</c:v>
                </c:pt>
                <c:pt idx="6732">
                  <c:v>336599999999.98773</c:v>
                </c:pt>
                <c:pt idx="6733">
                  <c:v>336649999999.98773</c:v>
                </c:pt>
                <c:pt idx="6734">
                  <c:v>336699999999.98773</c:v>
                </c:pt>
                <c:pt idx="6735">
                  <c:v>336749999999.98773</c:v>
                </c:pt>
                <c:pt idx="6736">
                  <c:v>336799999999.98779</c:v>
                </c:pt>
                <c:pt idx="6737">
                  <c:v>336849999999.98779</c:v>
                </c:pt>
                <c:pt idx="6738">
                  <c:v>336899999999.9881</c:v>
                </c:pt>
                <c:pt idx="6739">
                  <c:v>336949999999.9881</c:v>
                </c:pt>
                <c:pt idx="6740">
                  <c:v>336999999999.9881</c:v>
                </c:pt>
                <c:pt idx="6741">
                  <c:v>337049999999.98816</c:v>
                </c:pt>
                <c:pt idx="6742">
                  <c:v>337099999999.98816</c:v>
                </c:pt>
                <c:pt idx="6743">
                  <c:v>337149999999.98822</c:v>
                </c:pt>
                <c:pt idx="6744">
                  <c:v>337199999999.98822</c:v>
                </c:pt>
                <c:pt idx="6745">
                  <c:v>337249999999.98822</c:v>
                </c:pt>
                <c:pt idx="6746">
                  <c:v>337299999999.98822</c:v>
                </c:pt>
                <c:pt idx="6747">
                  <c:v>337349999999.98822</c:v>
                </c:pt>
                <c:pt idx="6748">
                  <c:v>337399999999.98822</c:v>
                </c:pt>
                <c:pt idx="6749">
                  <c:v>337449999999.98822</c:v>
                </c:pt>
                <c:pt idx="6750">
                  <c:v>337499999999.98822</c:v>
                </c:pt>
                <c:pt idx="6751">
                  <c:v>337549999999.98822</c:v>
                </c:pt>
                <c:pt idx="6752">
                  <c:v>337599999999.98822</c:v>
                </c:pt>
                <c:pt idx="6753">
                  <c:v>337649999999.98822</c:v>
                </c:pt>
                <c:pt idx="6754">
                  <c:v>337699999999.98822</c:v>
                </c:pt>
                <c:pt idx="6755">
                  <c:v>337749999999.98828</c:v>
                </c:pt>
                <c:pt idx="6756">
                  <c:v>337799999999.98828</c:v>
                </c:pt>
                <c:pt idx="6757">
                  <c:v>337849999999.98853</c:v>
                </c:pt>
                <c:pt idx="6758">
                  <c:v>337899999999.98853</c:v>
                </c:pt>
                <c:pt idx="6759">
                  <c:v>337949999999.98853</c:v>
                </c:pt>
                <c:pt idx="6760">
                  <c:v>337999999999.98853</c:v>
                </c:pt>
                <c:pt idx="6761">
                  <c:v>338049999999.98853</c:v>
                </c:pt>
                <c:pt idx="6762">
                  <c:v>338099999999.98853</c:v>
                </c:pt>
                <c:pt idx="6763">
                  <c:v>338149999999.98853</c:v>
                </c:pt>
                <c:pt idx="6764">
                  <c:v>338199999999.98853</c:v>
                </c:pt>
                <c:pt idx="6765">
                  <c:v>338249999999.98853</c:v>
                </c:pt>
                <c:pt idx="6766">
                  <c:v>338299999999.98853</c:v>
                </c:pt>
                <c:pt idx="6767">
                  <c:v>338349999999.98859</c:v>
                </c:pt>
                <c:pt idx="6768">
                  <c:v>338399999999.98859</c:v>
                </c:pt>
                <c:pt idx="6769">
                  <c:v>338449999999.98871</c:v>
                </c:pt>
                <c:pt idx="6770">
                  <c:v>338499999999.98871</c:v>
                </c:pt>
                <c:pt idx="6771">
                  <c:v>338549999999.98871</c:v>
                </c:pt>
                <c:pt idx="6772">
                  <c:v>338599999999.98871</c:v>
                </c:pt>
                <c:pt idx="6773">
                  <c:v>338649999999.98871</c:v>
                </c:pt>
                <c:pt idx="6774">
                  <c:v>338699999999.98877</c:v>
                </c:pt>
                <c:pt idx="6775">
                  <c:v>338749999999.98877</c:v>
                </c:pt>
                <c:pt idx="6776">
                  <c:v>338799999999.98877</c:v>
                </c:pt>
                <c:pt idx="6777">
                  <c:v>338849999999.98883</c:v>
                </c:pt>
                <c:pt idx="6778">
                  <c:v>338899999999.98883</c:v>
                </c:pt>
                <c:pt idx="6779">
                  <c:v>338949999999.98889</c:v>
                </c:pt>
                <c:pt idx="6780">
                  <c:v>338999999999.98889</c:v>
                </c:pt>
                <c:pt idx="6781">
                  <c:v>339049999999.98901</c:v>
                </c:pt>
                <c:pt idx="6782">
                  <c:v>339099999999.98901</c:v>
                </c:pt>
                <c:pt idx="6783">
                  <c:v>339149999999.98901</c:v>
                </c:pt>
                <c:pt idx="6784">
                  <c:v>339199999999.98901</c:v>
                </c:pt>
                <c:pt idx="6785">
                  <c:v>339249999999.98901</c:v>
                </c:pt>
                <c:pt idx="6786">
                  <c:v>339299999999.98907</c:v>
                </c:pt>
                <c:pt idx="6787">
                  <c:v>339349999999.98907</c:v>
                </c:pt>
                <c:pt idx="6788">
                  <c:v>339399999999.9892</c:v>
                </c:pt>
                <c:pt idx="6789">
                  <c:v>339449999999.9892</c:v>
                </c:pt>
                <c:pt idx="6790">
                  <c:v>339499999999.9892</c:v>
                </c:pt>
                <c:pt idx="6791">
                  <c:v>339549999999.9892</c:v>
                </c:pt>
                <c:pt idx="6792">
                  <c:v>339599999999.9892</c:v>
                </c:pt>
                <c:pt idx="6793">
                  <c:v>339649999999.98926</c:v>
                </c:pt>
                <c:pt idx="6794">
                  <c:v>339699999999.98926</c:v>
                </c:pt>
                <c:pt idx="6795">
                  <c:v>339749999999.98926</c:v>
                </c:pt>
                <c:pt idx="6796">
                  <c:v>339799999999.98932</c:v>
                </c:pt>
                <c:pt idx="6797">
                  <c:v>339849999999.98932</c:v>
                </c:pt>
                <c:pt idx="6798">
                  <c:v>339899999999.98938</c:v>
                </c:pt>
                <c:pt idx="6799">
                  <c:v>339949999999.98938</c:v>
                </c:pt>
                <c:pt idx="6800">
                  <c:v>339999999999.9895</c:v>
                </c:pt>
                <c:pt idx="6801">
                  <c:v>340049999999.9895</c:v>
                </c:pt>
                <c:pt idx="6802">
                  <c:v>340099999999.9895</c:v>
                </c:pt>
                <c:pt idx="6803">
                  <c:v>340149999999.9895</c:v>
                </c:pt>
                <c:pt idx="6804">
                  <c:v>340199999999.9895</c:v>
                </c:pt>
                <c:pt idx="6805">
                  <c:v>340249999999.98956</c:v>
                </c:pt>
                <c:pt idx="6806">
                  <c:v>340299999999.98956</c:v>
                </c:pt>
                <c:pt idx="6807">
                  <c:v>340349999999.98956</c:v>
                </c:pt>
                <c:pt idx="6808">
                  <c:v>340399999999.98962</c:v>
                </c:pt>
                <c:pt idx="6809">
                  <c:v>340449999999.98962</c:v>
                </c:pt>
                <c:pt idx="6810">
                  <c:v>340499999999.98969</c:v>
                </c:pt>
                <c:pt idx="6811">
                  <c:v>340549999999.98969</c:v>
                </c:pt>
                <c:pt idx="6812">
                  <c:v>340599999999.98975</c:v>
                </c:pt>
                <c:pt idx="6813">
                  <c:v>340649999999.98975</c:v>
                </c:pt>
                <c:pt idx="6814">
                  <c:v>340699999999.98975</c:v>
                </c:pt>
                <c:pt idx="6815">
                  <c:v>340749999999.98981</c:v>
                </c:pt>
                <c:pt idx="6816">
                  <c:v>340799999999.98981</c:v>
                </c:pt>
                <c:pt idx="6817">
                  <c:v>340849999999.98987</c:v>
                </c:pt>
                <c:pt idx="6818">
                  <c:v>340899999999.98987</c:v>
                </c:pt>
                <c:pt idx="6819">
                  <c:v>340949999999.98993</c:v>
                </c:pt>
                <c:pt idx="6820">
                  <c:v>340999999999.98993</c:v>
                </c:pt>
                <c:pt idx="6821">
                  <c:v>341049999999.98993</c:v>
                </c:pt>
                <c:pt idx="6822">
                  <c:v>341099999999.98999</c:v>
                </c:pt>
                <c:pt idx="6823">
                  <c:v>341149999999.98999</c:v>
                </c:pt>
                <c:pt idx="6824">
                  <c:v>341199999999.99023</c:v>
                </c:pt>
                <c:pt idx="6825">
                  <c:v>341249999999.99023</c:v>
                </c:pt>
                <c:pt idx="6826">
                  <c:v>341299999999.99023</c:v>
                </c:pt>
                <c:pt idx="6827">
                  <c:v>341349999999.99023</c:v>
                </c:pt>
                <c:pt idx="6828">
                  <c:v>341399999999.99023</c:v>
                </c:pt>
                <c:pt idx="6829">
                  <c:v>341449999999.99023</c:v>
                </c:pt>
                <c:pt idx="6830">
                  <c:v>341499999999.99023</c:v>
                </c:pt>
                <c:pt idx="6831">
                  <c:v>341549999999.99023</c:v>
                </c:pt>
                <c:pt idx="6832">
                  <c:v>341599999999.99023</c:v>
                </c:pt>
                <c:pt idx="6833">
                  <c:v>341649999999.99023</c:v>
                </c:pt>
                <c:pt idx="6834">
                  <c:v>341699999999.99054</c:v>
                </c:pt>
                <c:pt idx="6835">
                  <c:v>341749999999.99054</c:v>
                </c:pt>
                <c:pt idx="6836">
                  <c:v>341799999999.9906</c:v>
                </c:pt>
                <c:pt idx="6837">
                  <c:v>341849999999.9906</c:v>
                </c:pt>
                <c:pt idx="6838">
                  <c:v>341899999999.9906</c:v>
                </c:pt>
                <c:pt idx="6839">
                  <c:v>341949999999.99066</c:v>
                </c:pt>
                <c:pt idx="6840">
                  <c:v>341999999999.99066</c:v>
                </c:pt>
                <c:pt idx="6841">
                  <c:v>342049999999.99072</c:v>
                </c:pt>
                <c:pt idx="6842">
                  <c:v>342099999999.99072</c:v>
                </c:pt>
                <c:pt idx="6843">
                  <c:v>342149999999.99072</c:v>
                </c:pt>
                <c:pt idx="6844">
                  <c:v>342199999999.99072</c:v>
                </c:pt>
                <c:pt idx="6845">
                  <c:v>342249999999.99072</c:v>
                </c:pt>
                <c:pt idx="6846">
                  <c:v>342299999999.99072</c:v>
                </c:pt>
                <c:pt idx="6847">
                  <c:v>342349999999.99072</c:v>
                </c:pt>
                <c:pt idx="6848">
                  <c:v>342399999999.99072</c:v>
                </c:pt>
                <c:pt idx="6849">
                  <c:v>342449999999.99072</c:v>
                </c:pt>
                <c:pt idx="6850">
                  <c:v>342499999999.99072</c:v>
                </c:pt>
                <c:pt idx="6851">
                  <c:v>342549999999.99072</c:v>
                </c:pt>
                <c:pt idx="6852">
                  <c:v>342599999999.99072</c:v>
                </c:pt>
                <c:pt idx="6853">
                  <c:v>342649999999.99078</c:v>
                </c:pt>
                <c:pt idx="6854">
                  <c:v>342699999999.99078</c:v>
                </c:pt>
                <c:pt idx="6855">
                  <c:v>342749999999.99103</c:v>
                </c:pt>
                <c:pt idx="6856">
                  <c:v>342799999999.99103</c:v>
                </c:pt>
                <c:pt idx="6857">
                  <c:v>342849999999.99103</c:v>
                </c:pt>
                <c:pt idx="6858">
                  <c:v>342899999999.99103</c:v>
                </c:pt>
                <c:pt idx="6859">
                  <c:v>342949999999.99103</c:v>
                </c:pt>
                <c:pt idx="6860">
                  <c:v>342999999999.99103</c:v>
                </c:pt>
                <c:pt idx="6861">
                  <c:v>343049999999.99103</c:v>
                </c:pt>
                <c:pt idx="6862">
                  <c:v>343099999999.99103</c:v>
                </c:pt>
                <c:pt idx="6863">
                  <c:v>343149999999.99103</c:v>
                </c:pt>
                <c:pt idx="6864">
                  <c:v>343199999999.99103</c:v>
                </c:pt>
                <c:pt idx="6865">
                  <c:v>343249999999.99109</c:v>
                </c:pt>
                <c:pt idx="6866">
                  <c:v>343299999999.99109</c:v>
                </c:pt>
                <c:pt idx="6867">
                  <c:v>343349999999.99121</c:v>
                </c:pt>
                <c:pt idx="6868">
                  <c:v>343399999999.99121</c:v>
                </c:pt>
                <c:pt idx="6869">
                  <c:v>343449999999.99121</c:v>
                </c:pt>
                <c:pt idx="6870">
                  <c:v>343499999999.99121</c:v>
                </c:pt>
                <c:pt idx="6871">
                  <c:v>343549999999.99121</c:v>
                </c:pt>
                <c:pt idx="6872">
                  <c:v>343599999999.99127</c:v>
                </c:pt>
                <c:pt idx="6873">
                  <c:v>343649999999.99127</c:v>
                </c:pt>
                <c:pt idx="6874">
                  <c:v>343699999999.99133</c:v>
                </c:pt>
                <c:pt idx="6875">
                  <c:v>343749999999.99133</c:v>
                </c:pt>
                <c:pt idx="6876">
                  <c:v>343799999999.99133</c:v>
                </c:pt>
                <c:pt idx="6877">
                  <c:v>343849999999.99139</c:v>
                </c:pt>
                <c:pt idx="6878">
                  <c:v>343899999999.99139</c:v>
                </c:pt>
                <c:pt idx="6879">
                  <c:v>343949999999.99152</c:v>
                </c:pt>
                <c:pt idx="6880">
                  <c:v>343999999999.99152</c:v>
                </c:pt>
                <c:pt idx="6881">
                  <c:v>344049999999.99152</c:v>
                </c:pt>
                <c:pt idx="6882">
                  <c:v>344099999999.99152</c:v>
                </c:pt>
                <c:pt idx="6883">
                  <c:v>344149999999.99152</c:v>
                </c:pt>
                <c:pt idx="6884">
                  <c:v>344199999999.99158</c:v>
                </c:pt>
                <c:pt idx="6885">
                  <c:v>344249999999.99158</c:v>
                </c:pt>
                <c:pt idx="6886">
                  <c:v>344299999999.9917</c:v>
                </c:pt>
                <c:pt idx="6887">
                  <c:v>344349999999.9917</c:v>
                </c:pt>
                <c:pt idx="6888">
                  <c:v>344399999999.9917</c:v>
                </c:pt>
                <c:pt idx="6889">
                  <c:v>344449999999.9917</c:v>
                </c:pt>
                <c:pt idx="6890">
                  <c:v>344499999999.9917</c:v>
                </c:pt>
                <c:pt idx="6891">
                  <c:v>344549999999.99176</c:v>
                </c:pt>
                <c:pt idx="6892">
                  <c:v>344599999999.99176</c:v>
                </c:pt>
                <c:pt idx="6893">
                  <c:v>344649999999.99182</c:v>
                </c:pt>
                <c:pt idx="6894">
                  <c:v>344699999999.99182</c:v>
                </c:pt>
                <c:pt idx="6895">
                  <c:v>344749999999.99182</c:v>
                </c:pt>
                <c:pt idx="6896">
                  <c:v>344799999999.99188</c:v>
                </c:pt>
                <c:pt idx="6897">
                  <c:v>344849999999.99188</c:v>
                </c:pt>
                <c:pt idx="6898">
                  <c:v>344899999999.99219</c:v>
                </c:pt>
                <c:pt idx="6899">
                  <c:v>344949999999.99219</c:v>
                </c:pt>
                <c:pt idx="6900">
                  <c:v>344999999999.99219</c:v>
                </c:pt>
                <c:pt idx="6901">
                  <c:v>345049999999.99225</c:v>
                </c:pt>
                <c:pt idx="6902">
                  <c:v>345099999999.99225</c:v>
                </c:pt>
                <c:pt idx="6903">
                  <c:v>345149999999.99231</c:v>
                </c:pt>
                <c:pt idx="6904">
                  <c:v>345199999999.99231</c:v>
                </c:pt>
                <c:pt idx="6905">
                  <c:v>345249999999.99237</c:v>
                </c:pt>
                <c:pt idx="6906">
                  <c:v>345299999999.99237</c:v>
                </c:pt>
                <c:pt idx="6907">
                  <c:v>345349999999.99237</c:v>
                </c:pt>
                <c:pt idx="6908">
                  <c:v>345399999999.99243</c:v>
                </c:pt>
                <c:pt idx="6909">
                  <c:v>345449999999.99243</c:v>
                </c:pt>
                <c:pt idx="6910">
                  <c:v>345499999999.99249</c:v>
                </c:pt>
                <c:pt idx="6911">
                  <c:v>345549999999.99249</c:v>
                </c:pt>
                <c:pt idx="6912">
                  <c:v>345599999999.99249</c:v>
                </c:pt>
                <c:pt idx="6913">
                  <c:v>345649999999.99255</c:v>
                </c:pt>
                <c:pt idx="6914">
                  <c:v>345699999999.99255</c:v>
                </c:pt>
                <c:pt idx="6915">
                  <c:v>345749999999.99261</c:v>
                </c:pt>
                <c:pt idx="6916">
                  <c:v>345799999999.99261</c:v>
                </c:pt>
                <c:pt idx="6917">
                  <c:v>345849999999.99268</c:v>
                </c:pt>
                <c:pt idx="6918">
                  <c:v>345899999999.99268</c:v>
                </c:pt>
                <c:pt idx="6919">
                  <c:v>345949999999.99268</c:v>
                </c:pt>
                <c:pt idx="6920">
                  <c:v>345999999999.99274</c:v>
                </c:pt>
                <c:pt idx="6921">
                  <c:v>346049999999.99274</c:v>
                </c:pt>
                <c:pt idx="6922">
                  <c:v>346099999999.9928</c:v>
                </c:pt>
                <c:pt idx="6923">
                  <c:v>346149999999.9928</c:v>
                </c:pt>
                <c:pt idx="6924">
                  <c:v>346199999999.99286</c:v>
                </c:pt>
                <c:pt idx="6925">
                  <c:v>346249999999.99286</c:v>
                </c:pt>
                <c:pt idx="6926">
                  <c:v>346299999999.99286</c:v>
                </c:pt>
                <c:pt idx="6927">
                  <c:v>346349999999.99292</c:v>
                </c:pt>
                <c:pt idx="6928">
                  <c:v>346399999999.99292</c:v>
                </c:pt>
                <c:pt idx="6929">
                  <c:v>346449999999.99298</c:v>
                </c:pt>
                <c:pt idx="6930">
                  <c:v>346499999999.99298</c:v>
                </c:pt>
                <c:pt idx="6931">
                  <c:v>346549999999.99298</c:v>
                </c:pt>
                <c:pt idx="6932">
                  <c:v>346599999999.99304</c:v>
                </c:pt>
                <c:pt idx="6933">
                  <c:v>346649999999.99304</c:v>
                </c:pt>
                <c:pt idx="6934">
                  <c:v>346699999999.9931</c:v>
                </c:pt>
                <c:pt idx="6935">
                  <c:v>346749999999.9931</c:v>
                </c:pt>
                <c:pt idx="6936">
                  <c:v>346799999999.99316</c:v>
                </c:pt>
                <c:pt idx="6937">
                  <c:v>346849999999.99316</c:v>
                </c:pt>
                <c:pt idx="6938">
                  <c:v>346899999999.99316</c:v>
                </c:pt>
                <c:pt idx="6939">
                  <c:v>346949999999.99323</c:v>
                </c:pt>
                <c:pt idx="6940">
                  <c:v>346999999999.99323</c:v>
                </c:pt>
                <c:pt idx="6941">
                  <c:v>347049999999.99323</c:v>
                </c:pt>
                <c:pt idx="6942">
                  <c:v>347099999999.99323</c:v>
                </c:pt>
                <c:pt idx="6943">
                  <c:v>347149999999.99323</c:v>
                </c:pt>
                <c:pt idx="6944">
                  <c:v>347199999999.99323</c:v>
                </c:pt>
                <c:pt idx="6945">
                  <c:v>347249999999.99323</c:v>
                </c:pt>
                <c:pt idx="6946">
                  <c:v>347299999999.99323</c:v>
                </c:pt>
                <c:pt idx="6947">
                  <c:v>347349999999.99323</c:v>
                </c:pt>
                <c:pt idx="6948">
                  <c:v>347399999999.99323</c:v>
                </c:pt>
                <c:pt idx="6949">
                  <c:v>347449999999.99323</c:v>
                </c:pt>
                <c:pt idx="6950">
                  <c:v>347499999999.99323</c:v>
                </c:pt>
                <c:pt idx="6951">
                  <c:v>347549999999.99329</c:v>
                </c:pt>
                <c:pt idx="6952">
                  <c:v>347599999999.99329</c:v>
                </c:pt>
                <c:pt idx="6953">
                  <c:v>347649999999.99353</c:v>
                </c:pt>
                <c:pt idx="6954">
                  <c:v>347699999999.99353</c:v>
                </c:pt>
                <c:pt idx="6955">
                  <c:v>347749999999.99353</c:v>
                </c:pt>
                <c:pt idx="6956">
                  <c:v>347799999999.99353</c:v>
                </c:pt>
                <c:pt idx="6957">
                  <c:v>347849999999.99353</c:v>
                </c:pt>
                <c:pt idx="6958">
                  <c:v>347899999999.99353</c:v>
                </c:pt>
                <c:pt idx="6959">
                  <c:v>347949999999.99353</c:v>
                </c:pt>
                <c:pt idx="6960">
                  <c:v>347999999999.99353</c:v>
                </c:pt>
                <c:pt idx="6961">
                  <c:v>348049999999.99353</c:v>
                </c:pt>
                <c:pt idx="6962">
                  <c:v>348099999999.99353</c:v>
                </c:pt>
                <c:pt idx="6963">
                  <c:v>348149999999.99359</c:v>
                </c:pt>
                <c:pt idx="6964">
                  <c:v>348199999999.99359</c:v>
                </c:pt>
                <c:pt idx="6965">
                  <c:v>348249999999.99371</c:v>
                </c:pt>
                <c:pt idx="6966">
                  <c:v>348299999999.99371</c:v>
                </c:pt>
                <c:pt idx="6967">
                  <c:v>348349999999.99371</c:v>
                </c:pt>
                <c:pt idx="6968">
                  <c:v>348399999999.99371</c:v>
                </c:pt>
                <c:pt idx="6969">
                  <c:v>348449999999.99371</c:v>
                </c:pt>
                <c:pt idx="6970">
                  <c:v>348499999999.99377</c:v>
                </c:pt>
                <c:pt idx="6971">
                  <c:v>348549999999.99377</c:v>
                </c:pt>
                <c:pt idx="6972">
                  <c:v>348599999999.99408</c:v>
                </c:pt>
                <c:pt idx="6973">
                  <c:v>348649999999.99408</c:v>
                </c:pt>
                <c:pt idx="6974">
                  <c:v>348699999999.99408</c:v>
                </c:pt>
                <c:pt idx="6975">
                  <c:v>348749999999.99414</c:v>
                </c:pt>
                <c:pt idx="6976">
                  <c:v>348799999999.99414</c:v>
                </c:pt>
                <c:pt idx="6977">
                  <c:v>348849999999.99426</c:v>
                </c:pt>
                <c:pt idx="6978">
                  <c:v>348899999999.99426</c:v>
                </c:pt>
                <c:pt idx="6979">
                  <c:v>348949999999.99432</c:v>
                </c:pt>
                <c:pt idx="6980">
                  <c:v>348999999999.99432</c:v>
                </c:pt>
                <c:pt idx="6981">
                  <c:v>349049999999.99432</c:v>
                </c:pt>
                <c:pt idx="6982">
                  <c:v>349099999999.99438</c:v>
                </c:pt>
                <c:pt idx="6983">
                  <c:v>349149999999.99438</c:v>
                </c:pt>
                <c:pt idx="6984">
                  <c:v>349199999999.99445</c:v>
                </c:pt>
                <c:pt idx="6985">
                  <c:v>349249999999.99445</c:v>
                </c:pt>
                <c:pt idx="6986">
                  <c:v>349299999999.99445</c:v>
                </c:pt>
                <c:pt idx="6987">
                  <c:v>349349999999.99445</c:v>
                </c:pt>
                <c:pt idx="6988">
                  <c:v>349399999999.99445</c:v>
                </c:pt>
                <c:pt idx="6989">
                  <c:v>349449999999.99457</c:v>
                </c:pt>
                <c:pt idx="6990">
                  <c:v>349499999999.99457</c:v>
                </c:pt>
                <c:pt idx="6991">
                  <c:v>349549999999.99463</c:v>
                </c:pt>
                <c:pt idx="6992">
                  <c:v>349599999999.99463</c:v>
                </c:pt>
                <c:pt idx="6993">
                  <c:v>349649999999.99463</c:v>
                </c:pt>
                <c:pt idx="6994">
                  <c:v>349699999999.99469</c:v>
                </c:pt>
                <c:pt idx="6995">
                  <c:v>349749999999.99469</c:v>
                </c:pt>
                <c:pt idx="6996">
                  <c:v>349799999999.99475</c:v>
                </c:pt>
                <c:pt idx="6997">
                  <c:v>349849999999.99475</c:v>
                </c:pt>
                <c:pt idx="6998">
                  <c:v>349899999999.99475</c:v>
                </c:pt>
                <c:pt idx="6999">
                  <c:v>349949999999.99475</c:v>
                </c:pt>
                <c:pt idx="7000">
                  <c:v>349999999999.99475</c:v>
                </c:pt>
                <c:pt idx="7001">
                  <c:v>350049999999.99481</c:v>
                </c:pt>
                <c:pt idx="7002">
                  <c:v>350099999999.99481</c:v>
                </c:pt>
                <c:pt idx="7003">
                  <c:v>350149999999.99487</c:v>
                </c:pt>
                <c:pt idx="7004">
                  <c:v>350199999999.99487</c:v>
                </c:pt>
                <c:pt idx="7005">
                  <c:v>350249999999.99487</c:v>
                </c:pt>
                <c:pt idx="7006">
                  <c:v>350299999999.99493</c:v>
                </c:pt>
                <c:pt idx="7007">
                  <c:v>350349999999.99493</c:v>
                </c:pt>
                <c:pt idx="7008">
                  <c:v>350399999999.995</c:v>
                </c:pt>
                <c:pt idx="7009">
                  <c:v>350449999999.995</c:v>
                </c:pt>
                <c:pt idx="7010">
                  <c:v>350499999999.99506</c:v>
                </c:pt>
                <c:pt idx="7011">
                  <c:v>350549999999.99506</c:v>
                </c:pt>
                <c:pt idx="7012">
                  <c:v>350599999999.99506</c:v>
                </c:pt>
                <c:pt idx="7013">
                  <c:v>350649999999.99512</c:v>
                </c:pt>
                <c:pt idx="7014">
                  <c:v>350699999999.99512</c:v>
                </c:pt>
                <c:pt idx="7015">
                  <c:v>350749999999.99518</c:v>
                </c:pt>
                <c:pt idx="7016">
                  <c:v>350799999999.99518</c:v>
                </c:pt>
                <c:pt idx="7017">
                  <c:v>350849999999.99518</c:v>
                </c:pt>
                <c:pt idx="7018">
                  <c:v>350899999999.99524</c:v>
                </c:pt>
                <c:pt idx="7019">
                  <c:v>350949999999.99524</c:v>
                </c:pt>
                <c:pt idx="7020">
                  <c:v>350999999999.9953</c:v>
                </c:pt>
                <c:pt idx="7021">
                  <c:v>351049999999.9953</c:v>
                </c:pt>
                <c:pt idx="7022">
                  <c:v>351099999999.99536</c:v>
                </c:pt>
                <c:pt idx="7023">
                  <c:v>351149999999.99536</c:v>
                </c:pt>
                <c:pt idx="7024">
                  <c:v>351199999999.99536</c:v>
                </c:pt>
                <c:pt idx="7025">
                  <c:v>351249999999.99542</c:v>
                </c:pt>
                <c:pt idx="7026">
                  <c:v>351299999999.99542</c:v>
                </c:pt>
                <c:pt idx="7027">
                  <c:v>351349999999.99548</c:v>
                </c:pt>
                <c:pt idx="7028">
                  <c:v>351399999999.99548</c:v>
                </c:pt>
                <c:pt idx="7029">
                  <c:v>351449999999.99554</c:v>
                </c:pt>
                <c:pt idx="7030">
                  <c:v>351499999999.99554</c:v>
                </c:pt>
                <c:pt idx="7031">
                  <c:v>351549999999.99554</c:v>
                </c:pt>
                <c:pt idx="7032">
                  <c:v>351599999999.99561</c:v>
                </c:pt>
                <c:pt idx="7033">
                  <c:v>351649999999.99561</c:v>
                </c:pt>
                <c:pt idx="7034">
                  <c:v>351699999999.99567</c:v>
                </c:pt>
                <c:pt idx="7035">
                  <c:v>351749999999.99567</c:v>
                </c:pt>
                <c:pt idx="7036">
                  <c:v>351799999999.99567</c:v>
                </c:pt>
                <c:pt idx="7037">
                  <c:v>351849999999.99573</c:v>
                </c:pt>
                <c:pt idx="7038">
                  <c:v>351899999999.99573</c:v>
                </c:pt>
                <c:pt idx="7039">
                  <c:v>351949999999.99573</c:v>
                </c:pt>
                <c:pt idx="7040">
                  <c:v>351999999999.99573</c:v>
                </c:pt>
                <c:pt idx="7041">
                  <c:v>352049999999.99573</c:v>
                </c:pt>
                <c:pt idx="7042">
                  <c:v>352099999999.99573</c:v>
                </c:pt>
                <c:pt idx="7043">
                  <c:v>352149999999.99573</c:v>
                </c:pt>
                <c:pt idx="7044">
                  <c:v>352199999999.99573</c:v>
                </c:pt>
                <c:pt idx="7045">
                  <c:v>352249999999.99573</c:v>
                </c:pt>
                <c:pt idx="7046">
                  <c:v>352299999999.99573</c:v>
                </c:pt>
                <c:pt idx="7047">
                  <c:v>352349999999.99573</c:v>
                </c:pt>
                <c:pt idx="7048">
                  <c:v>352399999999.99573</c:v>
                </c:pt>
                <c:pt idx="7049">
                  <c:v>352449999999.99579</c:v>
                </c:pt>
                <c:pt idx="7050">
                  <c:v>352499999999.99579</c:v>
                </c:pt>
                <c:pt idx="7051">
                  <c:v>352549999999.99603</c:v>
                </c:pt>
                <c:pt idx="7052">
                  <c:v>352599999999.99603</c:v>
                </c:pt>
                <c:pt idx="7053">
                  <c:v>352649999999.99603</c:v>
                </c:pt>
                <c:pt idx="7054">
                  <c:v>352699999999.99603</c:v>
                </c:pt>
                <c:pt idx="7055">
                  <c:v>352749999999.99603</c:v>
                </c:pt>
                <c:pt idx="7056">
                  <c:v>352799999999.99603</c:v>
                </c:pt>
                <c:pt idx="7057">
                  <c:v>352849999999.99603</c:v>
                </c:pt>
                <c:pt idx="7058">
                  <c:v>352899999999.99603</c:v>
                </c:pt>
                <c:pt idx="7059">
                  <c:v>352949999999.99603</c:v>
                </c:pt>
                <c:pt idx="7060">
                  <c:v>352999999999.99609</c:v>
                </c:pt>
                <c:pt idx="7061">
                  <c:v>353049999999.99609</c:v>
                </c:pt>
                <c:pt idx="7062">
                  <c:v>353099999999.99609</c:v>
                </c:pt>
                <c:pt idx="7063">
                  <c:v>353149999999.99622</c:v>
                </c:pt>
                <c:pt idx="7064">
                  <c:v>353199999999.99622</c:v>
                </c:pt>
                <c:pt idx="7065">
                  <c:v>353249999999.99622</c:v>
                </c:pt>
                <c:pt idx="7066">
                  <c:v>353299999999.99622</c:v>
                </c:pt>
                <c:pt idx="7067">
                  <c:v>353349999999.99622</c:v>
                </c:pt>
                <c:pt idx="7068">
                  <c:v>353399999999.99628</c:v>
                </c:pt>
                <c:pt idx="7069">
                  <c:v>353449999999.99628</c:v>
                </c:pt>
                <c:pt idx="7070">
                  <c:v>353499999999.99652</c:v>
                </c:pt>
                <c:pt idx="7071">
                  <c:v>353549999999.99652</c:v>
                </c:pt>
                <c:pt idx="7072">
                  <c:v>353599999999.99652</c:v>
                </c:pt>
                <c:pt idx="7073">
                  <c:v>353649999999.99652</c:v>
                </c:pt>
                <c:pt idx="7074">
                  <c:v>353699999999.99652</c:v>
                </c:pt>
                <c:pt idx="7075">
                  <c:v>353749999999.99652</c:v>
                </c:pt>
                <c:pt idx="7076">
                  <c:v>353799999999.99652</c:v>
                </c:pt>
                <c:pt idx="7077">
                  <c:v>353849999999.99652</c:v>
                </c:pt>
                <c:pt idx="7078">
                  <c:v>353899999999.99652</c:v>
                </c:pt>
                <c:pt idx="7079">
                  <c:v>353949999999.99652</c:v>
                </c:pt>
                <c:pt idx="7080">
                  <c:v>353999999999.99658</c:v>
                </c:pt>
                <c:pt idx="7081">
                  <c:v>354049999999.99658</c:v>
                </c:pt>
                <c:pt idx="7082">
                  <c:v>354099999999.9967</c:v>
                </c:pt>
                <c:pt idx="7083">
                  <c:v>354149999999.9967</c:v>
                </c:pt>
                <c:pt idx="7084">
                  <c:v>354199999999.9967</c:v>
                </c:pt>
                <c:pt idx="7085">
                  <c:v>354249999999.9967</c:v>
                </c:pt>
                <c:pt idx="7086">
                  <c:v>354299999999.9967</c:v>
                </c:pt>
                <c:pt idx="7087">
                  <c:v>354349999999.99677</c:v>
                </c:pt>
                <c:pt idx="7088">
                  <c:v>354399999999.99677</c:v>
                </c:pt>
                <c:pt idx="7089">
                  <c:v>354449999999.99683</c:v>
                </c:pt>
                <c:pt idx="7090">
                  <c:v>354499999999.99683</c:v>
                </c:pt>
                <c:pt idx="7091">
                  <c:v>354549999999.99683</c:v>
                </c:pt>
                <c:pt idx="7092">
                  <c:v>354599999999.99689</c:v>
                </c:pt>
                <c:pt idx="7093">
                  <c:v>354649999999.99689</c:v>
                </c:pt>
                <c:pt idx="7094">
                  <c:v>354699999999.99719</c:v>
                </c:pt>
                <c:pt idx="7095">
                  <c:v>354749999999.99719</c:v>
                </c:pt>
                <c:pt idx="7096">
                  <c:v>354799999999.99725</c:v>
                </c:pt>
                <c:pt idx="7097">
                  <c:v>354849999999.99725</c:v>
                </c:pt>
                <c:pt idx="7098">
                  <c:v>354899999999.99725</c:v>
                </c:pt>
                <c:pt idx="7099">
                  <c:v>354949999999.99731</c:v>
                </c:pt>
                <c:pt idx="7100">
                  <c:v>354999999999.99731</c:v>
                </c:pt>
                <c:pt idx="7101">
                  <c:v>355049999999.99738</c:v>
                </c:pt>
                <c:pt idx="7102">
                  <c:v>355099999999.99738</c:v>
                </c:pt>
                <c:pt idx="7103">
                  <c:v>355149999999.99744</c:v>
                </c:pt>
                <c:pt idx="7104">
                  <c:v>355199999999.99744</c:v>
                </c:pt>
                <c:pt idx="7105">
                  <c:v>355249999999.99744</c:v>
                </c:pt>
                <c:pt idx="7106">
                  <c:v>355299999999.99756</c:v>
                </c:pt>
                <c:pt idx="7107">
                  <c:v>355349999999.99756</c:v>
                </c:pt>
                <c:pt idx="7108">
                  <c:v>355399999999.99762</c:v>
                </c:pt>
                <c:pt idx="7109">
                  <c:v>355449999999.99762</c:v>
                </c:pt>
                <c:pt idx="7110">
                  <c:v>355499999999.99762</c:v>
                </c:pt>
                <c:pt idx="7111">
                  <c:v>355549999999.99768</c:v>
                </c:pt>
                <c:pt idx="7112">
                  <c:v>355599999999.99768</c:v>
                </c:pt>
                <c:pt idx="7113">
                  <c:v>355649999999.99774</c:v>
                </c:pt>
                <c:pt idx="7114">
                  <c:v>355699999999.99774</c:v>
                </c:pt>
                <c:pt idx="7115">
                  <c:v>355749999999.99774</c:v>
                </c:pt>
                <c:pt idx="7116">
                  <c:v>355799999999.99774</c:v>
                </c:pt>
                <c:pt idx="7117">
                  <c:v>355849999999.99774</c:v>
                </c:pt>
                <c:pt idx="7118">
                  <c:v>355899999999.9978</c:v>
                </c:pt>
                <c:pt idx="7119">
                  <c:v>355949999999.9978</c:v>
                </c:pt>
                <c:pt idx="7120">
                  <c:v>355999999999.99786</c:v>
                </c:pt>
                <c:pt idx="7121">
                  <c:v>356049999999.99786</c:v>
                </c:pt>
                <c:pt idx="7122">
                  <c:v>356099999999.99786</c:v>
                </c:pt>
                <c:pt idx="7123">
                  <c:v>356149999999.99792</c:v>
                </c:pt>
                <c:pt idx="7124">
                  <c:v>356199999999.99792</c:v>
                </c:pt>
                <c:pt idx="7125">
                  <c:v>356249999999.99799</c:v>
                </c:pt>
                <c:pt idx="7126">
                  <c:v>356299999999.99799</c:v>
                </c:pt>
                <c:pt idx="7127">
                  <c:v>356349999999.99805</c:v>
                </c:pt>
                <c:pt idx="7128">
                  <c:v>356399999999.99805</c:v>
                </c:pt>
                <c:pt idx="7129">
                  <c:v>356449999999.99805</c:v>
                </c:pt>
                <c:pt idx="7130">
                  <c:v>356499999999.99811</c:v>
                </c:pt>
                <c:pt idx="7131">
                  <c:v>356549999999.99811</c:v>
                </c:pt>
                <c:pt idx="7132">
                  <c:v>356599999999.99817</c:v>
                </c:pt>
                <c:pt idx="7133">
                  <c:v>356649999999.99817</c:v>
                </c:pt>
                <c:pt idx="7134">
                  <c:v>356699999999.99823</c:v>
                </c:pt>
                <c:pt idx="7135">
                  <c:v>356749999999.99823</c:v>
                </c:pt>
                <c:pt idx="7136">
                  <c:v>356799999999.99823</c:v>
                </c:pt>
                <c:pt idx="7137">
                  <c:v>356849999999.99823</c:v>
                </c:pt>
                <c:pt idx="7138">
                  <c:v>356899999999.99823</c:v>
                </c:pt>
                <c:pt idx="7139">
                  <c:v>356949999999.99823</c:v>
                </c:pt>
                <c:pt idx="7140">
                  <c:v>356999999999.99823</c:v>
                </c:pt>
                <c:pt idx="7141">
                  <c:v>357049999999.99823</c:v>
                </c:pt>
                <c:pt idx="7142">
                  <c:v>357099999999.99823</c:v>
                </c:pt>
                <c:pt idx="7143">
                  <c:v>357149999999.99823</c:v>
                </c:pt>
                <c:pt idx="7144">
                  <c:v>357199999999.99823</c:v>
                </c:pt>
                <c:pt idx="7145">
                  <c:v>357249999999.99823</c:v>
                </c:pt>
                <c:pt idx="7146">
                  <c:v>357299999999.99829</c:v>
                </c:pt>
                <c:pt idx="7147">
                  <c:v>357349999999.99829</c:v>
                </c:pt>
                <c:pt idx="7148">
                  <c:v>357399999999.99829</c:v>
                </c:pt>
                <c:pt idx="7149">
                  <c:v>357449999999.9986</c:v>
                </c:pt>
                <c:pt idx="7150">
                  <c:v>357499999999.9986</c:v>
                </c:pt>
                <c:pt idx="7151">
                  <c:v>357549999999.99866</c:v>
                </c:pt>
                <c:pt idx="7152">
                  <c:v>357599999999.99866</c:v>
                </c:pt>
                <c:pt idx="7153">
                  <c:v>357649999999.99866</c:v>
                </c:pt>
                <c:pt idx="7154">
                  <c:v>357699999999.99872</c:v>
                </c:pt>
                <c:pt idx="7155">
                  <c:v>357749999999.99872</c:v>
                </c:pt>
                <c:pt idx="7156">
                  <c:v>357799999999.99872</c:v>
                </c:pt>
                <c:pt idx="7157">
                  <c:v>357849999999.99872</c:v>
                </c:pt>
                <c:pt idx="7158">
                  <c:v>357899999999.99872</c:v>
                </c:pt>
                <c:pt idx="7159">
                  <c:v>357949999999.99872</c:v>
                </c:pt>
                <c:pt idx="7160">
                  <c:v>357999999999.99872</c:v>
                </c:pt>
                <c:pt idx="7161">
                  <c:v>358049999999.99872</c:v>
                </c:pt>
                <c:pt idx="7162">
                  <c:v>358099999999.99872</c:v>
                </c:pt>
                <c:pt idx="7163">
                  <c:v>358149999999.99872</c:v>
                </c:pt>
                <c:pt idx="7164">
                  <c:v>358199999999.99872</c:v>
                </c:pt>
                <c:pt idx="7165">
                  <c:v>358249999999.99878</c:v>
                </c:pt>
                <c:pt idx="7166">
                  <c:v>358299999999.99878</c:v>
                </c:pt>
                <c:pt idx="7167">
                  <c:v>358349999999.99878</c:v>
                </c:pt>
                <c:pt idx="7168">
                  <c:v>358399999999.99902</c:v>
                </c:pt>
                <c:pt idx="7169">
                  <c:v>358449999999.99902</c:v>
                </c:pt>
                <c:pt idx="7170">
                  <c:v>358499999999.99902</c:v>
                </c:pt>
                <c:pt idx="7171">
                  <c:v>358549999999.99902</c:v>
                </c:pt>
                <c:pt idx="7172">
                  <c:v>358599999999.99902</c:v>
                </c:pt>
                <c:pt idx="7173">
                  <c:v>358649999999.99902</c:v>
                </c:pt>
                <c:pt idx="7174">
                  <c:v>358699999999.99902</c:v>
                </c:pt>
                <c:pt idx="7175">
                  <c:v>358749999999.99902</c:v>
                </c:pt>
                <c:pt idx="7176">
                  <c:v>358799999999.99902</c:v>
                </c:pt>
                <c:pt idx="7177">
                  <c:v>358849999999.99908</c:v>
                </c:pt>
                <c:pt idx="7178">
                  <c:v>358899999999.99908</c:v>
                </c:pt>
                <c:pt idx="7179">
                  <c:v>358949999999.99908</c:v>
                </c:pt>
                <c:pt idx="7180">
                  <c:v>358999999999.99921</c:v>
                </c:pt>
                <c:pt idx="7181">
                  <c:v>359049999999.99921</c:v>
                </c:pt>
                <c:pt idx="7182">
                  <c:v>359099999999.99921</c:v>
                </c:pt>
                <c:pt idx="7183">
                  <c:v>359149999999.99921</c:v>
                </c:pt>
                <c:pt idx="7184">
                  <c:v>359199999999.99921</c:v>
                </c:pt>
                <c:pt idx="7185">
                  <c:v>359249999999.99927</c:v>
                </c:pt>
                <c:pt idx="7186">
                  <c:v>359299999999.99927</c:v>
                </c:pt>
                <c:pt idx="7187">
                  <c:v>359349999999.99933</c:v>
                </c:pt>
                <c:pt idx="7188">
                  <c:v>359399999999.99933</c:v>
                </c:pt>
                <c:pt idx="7189">
                  <c:v>359449999999.99939</c:v>
                </c:pt>
                <c:pt idx="7190">
                  <c:v>359499999999.99939</c:v>
                </c:pt>
                <c:pt idx="7191">
                  <c:v>359549999999.99939</c:v>
                </c:pt>
                <c:pt idx="7192">
                  <c:v>359599999999.99951</c:v>
                </c:pt>
                <c:pt idx="7193">
                  <c:v>359649999999.99951</c:v>
                </c:pt>
                <c:pt idx="7194">
                  <c:v>359699999999.99951</c:v>
                </c:pt>
                <c:pt idx="7195">
                  <c:v>359749999999.99951</c:v>
                </c:pt>
                <c:pt idx="7196">
                  <c:v>359799999999.99957</c:v>
                </c:pt>
                <c:pt idx="7197">
                  <c:v>359849999999.99957</c:v>
                </c:pt>
                <c:pt idx="7198">
                  <c:v>359899999999.99957</c:v>
                </c:pt>
                <c:pt idx="7199">
                  <c:v>359949999999.99963</c:v>
                </c:pt>
                <c:pt idx="7200">
                  <c:v>359999999999.99963</c:v>
                </c:pt>
                <c:pt idx="7201">
                  <c:v>360049999999.99969</c:v>
                </c:pt>
                <c:pt idx="7202">
                  <c:v>360099999999.99969</c:v>
                </c:pt>
                <c:pt idx="7203">
                  <c:v>360149999999.99969</c:v>
                </c:pt>
                <c:pt idx="7204">
                  <c:v>360199999999.99976</c:v>
                </c:pt>
                <c:pt idx="7205">
                  <c:v>360249999999.99976</c:v>
                </c:pt>
                <c:pt idx="7206">
                  <c:v>360299999999.99982</c:v>
                </c:pt>
                <c:pt idx="7207">
                  <c:v>360349999999.99982</c:v>
                </c:pt>
                <c:pt idx="7208">
                  <c:v>360399999999.99988</c:v>
                </c:pt>
                <c:pt idx="7209">
                  <c:v>360449999999.99988</c:v>
                </c:pt>
                <c:pt idx="7210">
                  <c:v>360499999999.99988</c:v>
                </c:pt>
                <c:pt idx="7211">
                  <c:v>360550000000</c:v>
                </c:pt>
                <c:pt idx="7212">
                  <c:v>360600000000</c:v>
                </c:pt>
                <c:pt idx="7213">
                  <c:v>360650000000</c:v>
                </c:pt>
                <c:pt idx="7214">
                  <c:v>360700000000</c:v>
                </c:pt>
                <c:pt idx="7215">
                  <c:v>360750000000</c:v>
                </c:pt>
                <c:pt idx="7216">
                  <c:v>360800000000.00006</c:v>
                </c:pt>
                <c:pt idx="7217">
                  <c:v>360850000000.00006</c:v>
                </c:pt>
                <c:pt idx="7218">
                  <c:v>360900000000.00012</c:v>
                </c:pt>
                <c:pt idx="7219">
                  <c:v>360950000000.00012</c:v>
                </c:pt>
                <c:pt idx="7220">
                  <c:v>361000000000.00018</c:v>
                </c:pt>
                <c:pt idx="7221">
                  <c:v>361050000000.00018</c:v>
                </c:pt>
                <c:pt idx="7222">
                  <c:v>361100000000.00018</c:v>
                </c:pt>
                <c:pt idx="7223">
                  <c:v>361150000000.00024</c:v>
                </c:pt>
                <c:pt idx="7224">
                  <c:v>361200000000.00024</c:v>
                </c:pt>
                <c:pt idx="7225">
                  <c:v>361250000000.00031</c:v>
                </c:pt>
                <c:pt idx="7226">
                  <c:v>361300000000.00031</c:v>
                </c:pt>
                <c:pt idx="7227">
                  <c:v>361350000000.00031</c:v>
                </c:pt>
                <c:pt idx="7228">
                  <c:v>361400000000.00037</c:v>
                </c:pt>
                <c:pt idx="7229">
                  <c:v>361450000000.00037</c:v>
                </c:pt>
                <c:pt idx="7230">
                  <c:v>361500000000.00043</c:v>
                </c:pt>
                <c:pt idx="7231">
                  <c:v>361550000000.00043</c:v>
                </c:pt>
                <c:pt idx="7232">
                  <c:v>361600000000.00049</c:v>
                </c:pt>
                <c:pt idx="7233">
                  <c:v>361650000000.00049</c:v>
                </c:pt>
                <c:pt idx="7234">
                  <c:v>361700000000.00049</c:v>
                </c:pt>
                <c:pt idx="7235">
                  <c:v>361750000000.00055</c:v>
                </c:pt>
                <c:pt idx="7236">
                  <c:v>361800000000.00055</c:v>
                </c:pt>
                <c:pt idx="7237">
                  <c:v>361850000000.00061</c:v>
                </c:pt>
                <c:pt idx="7238">
                  <c:v>361900000000.00061</c:v>
                </c:pt>
                <c:pt idx="7239">
                  <c:v>361950000000.00067</c:v>
                </c:pt>
                <c:pt idx="7240">
                  <c:v>362000000000.00067</c:v>
                </c:pt>
                <c:pt idx="7241">
                  <c:v>362050000000.00067</c:v>
                </c:pt>
                <c:pt idx="7242">
                  <c:v>362100000000.00067</c:v>
                </c:pt>
                <c:pt idx="7243">
                  <c:v>362150000000.00067</c:v>
                </c:pt>
                <c:pt idx="7244">
                  <c:v>362200000000.00067</c:v>
                </c:pt>
                <c:pt idx="7245">
                  <c:v>362250000000.00067</c:v>
                </c:pt>
                <c:pt idx="7246">
                  <c:v>362300000000.00067</c:v>
                </c:pt>
                <c:pt idx="7247">
                  <c:v>362350000000.00085</c:v>
                </c:pt>
                <c:pt idx="7248">
                  <c:v>362400000000.00085</c:v>
                </c:pt>
                <c:pt idx="7249">
                  <c:v>362450000000.00092</c:v>
                </c:pt>
                <c:pt idx="7250">
                  <c:v>362500000000.00092</c:v>
                </c:pt>
                <c:pt idx="7251">
                  <c:v>362550000000.00098</c:v>
                </c:pt>
                <c:pt idx="7252">
                  <c:v>362600000000.00098</c:v>
                </c:pt>
                <c:pt idx="7253">
                  <c:v>362650000000.00098</c:v>
                </c:pt>
                <c:pt idx="7254">
                  <c:v>362700000000.00104</c:v>
                </c:pt>
                <c:pt idx="7255">
                  <c:v>362750000000.00104</c:v>
                </c:pt>
                <c:pt idx="7256">
                  <c:v>362800000000.0011</c:v>
                </c:pt>
                <c:pt idx="7257">
                  <c:v>362850000000.0011</c:v>
                </c:pt>
                <c:pt idx="7258">
                  <c:v>362900000000.0011</c:v>
                </c:pt>
                <c:pt idx="7259">
                  <c:v>362950000000.00116</c:v>
                </c:pt>
                <c:pt idx="7260">
                  <c:v>363000000000.00116</c:v>
                </c:pt>
                <c:pt idx="7261">
                  <c:v>363050000000.00116</c:v>
                </c:pt>
                <c:pt idx="7262">
                  <c:v>363100000000.00116</c:v>
                </c:pt>
                <c:pt idx="7263">
                  <c:v>363150000000.00116</c:v>
                </c:pt>
                <c:pt idx="7264">
                  <c:v>363200000000.00116</c:v>
                </c:pt>
                <c:pt idx="7265">
                  <c:v>363250000000.00116</c:v>
                </c:pt>
                <c:pt idx="7266">
                  <c:v>363300000000.00134</c:v>
                </c:pt>
                <c:pt idx="7267">
                  <c:v>363350000000.00134</c:v>
                </c:pt>
                <c:pt idx="7268">
                  <c:v>363400000000.0014</c:v>
                </c:pt>
                <c:pt idx="7269">
                  <c:v>363450000000.0014</c:v>
                </c:pt>
                <c:pt idx="7270">
                  <c:v>363500000000.00146</c:v>
                </c:pt>
                <c:pt idx="7271">
                  <c:v>363550000000.00146</c:v>
                </c:pt>
                <c:pt idx="7272">
                  <c:v>363600000000.00146</c:v>
                </c:pt>
                <c:pt idx="7273">
                  <c:v>363650000000.00146</c:v>
                </c:pt>
                <c:pt idx="7274">
                  <c:v>363700000000.00146</c:v>
                </c:pt>
                <c:pt idx="7275">
                  <c:v>363750000000.00146</c:v>
                </c:pt>
                <c:pt idx="7276">
                  <c:v>363800000000.00146</c:v>
                </c:pt>
                <c:pt idx="7277">
                  <c:v>363850000000.00146</c:v>
                </c:pt>
                <c:pt idx="7278">
                  <c:v>363900000000.00165</c:v>
                </c:pt>
                <c:pt idx="7279">
                  <c:v>363950000000.00165</c:v>
                </c:pt>
                <c:pt idx="7280">
                  <c:v>364000000000.00165</c:v>
                </c:pt>
                <c:pt idx="7281">
                  <c:v>364050000000.00165</c:v>
                </c:pt>
                <c:pt idx="7282">
                  <c:v>364100000000.00165</c:v>
                </c:pt>
                <c:pt idx="7283">
                  <c:v>364150000000.00165</c:v>
                </c:pt>
                <c:pt idx="7284">
                  <c:v>364200000000.00165</c:v>
                </c:pt>
                <c:pt idx="7285">
                  <c:v>364250000000.00165</c:v>
                </c:pt>
                <c:pt idx="7286">
                  <c:v>364300000000.00165</c:v>
                </c:pt>
                <c:pt idx="7287">
                  <c:v>364350000000.00165</c:v>
                </c:pt>
                <c:pt idx="7288">
                  <c:v>364400000000.00165</c:v>
                </c:pt>
                <c:pt idx="7289">
                  <c:v>364450000000.00165</c:v>
                </c:pt>
                <c:pt idx="7290">
                  <c:v>364500000000.00195</c:v>
                </c:pt>
                <c:pt idx="7291">
                  <c:v>364550000000.00195</c:v>
                </c:pt>
                <c:pt idx="7292">
                  <c:v>364600000000.00201</c:v>
                </c:pt>
                <c:pt idx="7293">
                  <c:v>364650000000.00201</c:v>
                </c:pt>
                <c:pt idx="7294">
                  <c:v>364700000000.00208</c:v>
                </c:pt>
                <c:pt idx="7295">
                  <c:v>364750000000.00208</c:v>
                </c:pt>
                <c:pt idx="7296">
                  <c:v>364800000000.00208</c:v>
                </c:pt>
                <c:pt idx="7297">
                  <c:v>364850000000.0022</c:v>
                </c:pt>
                <c:pt idx="7298">
                  <c:v>364900000000.0022</c:v>
                </c:pt>
                <c:pt idx="7299">
                  <c:v>364950000000.0022</c:v>
                </c:pt>
                <c:pt idx="7300">
                  <c:v>365000000000.0022</c:v>
                </c:pt>
                <c:pt idx="7301">
                  <c:v>365050000000.00226</c:v>
                </c:pt>
                <c:pt idx="7302">
                  <c:v>365100000000.00226</c:v>
                </c:pt>
                <c:pt idx="7303">
                  <c:v>365150000000.00226</c:v>
                </c:pt>
                <c:pt idx="7304">
                  <c:v>365200000000.00232</c:v>
                </c:pt>
                <c:pt idx="7305">
                  <c:v>365250000000.00232</c:v>
                </c:pt>
                <c:pt idx="7306">
                  <c:v>365300000000.00238</c:v>
                </c:pt>
                <c:pt idx="7307">
                  <c:v>365350000000.00238</c:v>
                </c:pt>
                <c:pt idx="7308">
                  <c:v>365400000000.00238</c:v>
                </c:pt>
                <c:pt idx="7309">
                  <c:v>365450000000.0025</c:v>
                </c:pt>
                <c:pt idx="7310">
                  <c:v>365500000000.0025</c:v>
                </c:pt>
                <c:pt idx="7311">
                  <c:v>365550000000.0025</c:v>
                </c:pt>
                <c:pt idx="7312">
                  <c:v>365600000000.0025</c:v>
                </c:pt>
                <c:pt idx="7313">
                  <c:v>365650000000.00256</c:v>
                </c:pt>
                <c:pt idx="7314">
                  <c:v>365700000000.00256</c:v>
                </c:pt>
                <c:pt idx="7315">
                  <c:v>365750000000.00256</c:v>
                </c:pt>
                <c:pt idx="7316">
                  <c:v>365800000000.00262</c:v>
                </c:pt>
                <c:pt idx="7317">
                  <c:v>365850000000.00262</c:v>
                </c:pt>
                <c:pt idx="7318">
                  <c:v>365900000000.00269</c:v>
                </c:pt>
                <c:pt idx="7319">
                  <c:v>365950000000.00269</c:v>
                </c:pt>
                <c:pt idx="7320">
                  <c:v>366000000000.00269</c:v>
                </c:pt>
                <c:pt idx="7321">
                  <c:v>366050000000.00275</c:v>
                </c:pt>
                <c:pt idx="7322">
                  <c:v>366100000000.00275</c:v>
                </c:pt>
                <c:pt idx="7323">
                  <c:v>366150000000.00281</c:v>
                </c:pt>
                <c:pt idx="7324">
                  <c:v>366200000000.00281</c:v>
                </c:pt>
                <c:pt idx="7325">
                  <c:v>366250000000.00287</c:v>
                </c:pt>
                <c:pt idx="7326">
                  <c:v>366300000000.00287</c:v>
                </c:pt>
                <c:pt idx="7327">
                  <c:v>366350000000.00287</c:v>
                </c:pt>
                <c:pt idx="7328">
                  <c:v>366400000000.00293</c:v>
                </c:pt>
                <c:pt idx="7329">
                  <c:v>366450000000.00293</c:v>
                </c:pt>
                <c:pt idx="7330">
                  <c:v>366500000000.00299</c:v>
                </c:pt>
                <c:pt idx="7331">
                  <c:v>366550000000.00299</c:v>
                </c:pt>
                <c:pt idx="7332">
                  <c:v>366600000000.00305</c:v>
                </c:pt>
                <c:pt idx="7333">
                  <c:v>366650000000.00305</c:v>
                </c:pt>
                <c:pt idx="7334">
                  <c:v>366700000000.00305</c:v>
                </c:pt>
                <c:pt idx="7335">
                  <c:v>366750000000.00311</c:v>
                </c:pt>
                <c:pt idx="7336">
                  <c:v>366800000000.00311</c:v>
                </c:pt>
                <c:pt idx="7337">
                  <c:v>366850000000.00317</c:v>
                </c:pt>
                <c:pt idx="7338">
                  <c:v>366900000000.00317</c:v>
                </c:pt>
                <c:pt idx="7339">
                  <c:v>366950000000.00317</c:v>
                </c:pt>
                <c:pt idx="7340">
                  <c:v>367000000000.00317</c:v>
                </c:pt>
                <c:pt idx="7341">
                  <c:v>367050000000.00317</c:v>
                </c:pt>
                <c:pt idx="7342">
                  <c:v>367100000000.0033</c:v>
                </c:pt>
                <c:pt idx="7343">
                  <c:v>367150000000.0033</c:v>
                </c:pt>
                <c:pt idx="7344">
                  <c:v>367200000000.00336</c:v>
                </c:pt>
                <c:pt idx="7345">
                  <c:v>367250000000.00336</c:v>
                </c:pt>
                <c:pt idx="7346">
                  <c:v>367300000000.00336</c:v>
                </c:pt>
                <c:pt idx="7347">
                  <c:v>367350000000.00342</c:v>
                </c:pt>
                <c:pt idx="7348">
                  <c:v>367400000000.00342</c:v>
                </c:pt>
                <c:pt idx="7349">
                  <c:v>367450000000.00348</c:v>
                </c:pt>
                <c:pt idx="7350">
                  <c:v>367500000000.00348</c:v>
                </c:pt>
                <c:pt idx="7351">
                  <c:v>367550000000.00348</c:v>
                </c:pt>
                <c:pt idx="7352">
                  <c:v>367600000000.00354</c:v>
                </c:pt>
                <c:pt idx="7353">
                  <c:v>367650000000.00354</c:v>
                </c:pt>
                <c:pt idx="7354">
                  <c:v>367700000000.0036</c:v>
                </c:pt>
                <c:pt idx="7355">
                  <c:v>367750000000.0036</c:v>
                </c:pt>
                <c:pt idx="7356">
                  <c:v>367800000000.00366</c:v>
                </c:pt>
                <c:pt idx="7357">
                  <c:v>367850000000.00366</c:v>
                </c:pt>
                <c:pt idx="7358">
                  <c:v>367900000000.00366</c:v>
                </c:pt>
                <c:pt idx="7359">
                  <c:v>367950000000.00366</c:v>
                </c:pt>
                <c:pt idx="7360">
                  <c:v>368000000000.00366</c:v>
                </c:pt>
                <c:pt idx="7361">
                  <c:v>368050000000.00366</c:v>
                </c:pt>
                <c:pt idx="7362">
                  <c:v>368100000000.00366</c:v>
                </c:pt>
                <c:pt idx="7363">
                  <c:v>368150000000.00366</c:v>
                </c:pt>
                <c:pt idx="7364">
                  <c:v>368200000000.00385</c:v>
                </c:pt>
                <c:pt idx="7365">
                  <c:v>368250000000.00385</c:v>
                </c:pt>
                <c:pt idx="7366">
                  <c:v>368300000000.00391</c:v>
                </c:pt>
                <c:pt idx="7367">
                  <c:v>368350000000.00391</c:v>
                </c:pt>
                <c:pt idx="7368">
                  <c:v>368400000000.00397</c:v>
                </c:pt>
                <c:pt idx="7369">
                  <c:v>368450000000.00397</c:v>
                </c:pt>
                <c:pt idx="7370">
                  <c:v>368500000000.00397</c:v>
                </c:pt>
                <c:pt idx="7371">
                  <c:v>368550000000.00403</c:v>
                </c:pt>
                <c:pt idx="7372">
                  <c:v>368600000000.00403</c:v>
                </c:pt>
                <c:pt idx="7373">
                  <c:v>368650000000.00409</c:v>
                </c:pt>
                <c:pt idx="7374">
                  <c:v>368700000000.00409</c:v>
                </c:pt>
                <c:pt idx="7375">
                  <c:v>368750000000.00421</c:v>
                </c:pt>
                <c:pt idx="7376">
                  <c:v>368800000000.00421</c:v>
                </c:pt>
                <c:pt idx="7377">
                  <c:v>368850000000.00421</c:v>
                </c:pt>
                <c:pt idx="7378">
                  <c:v>368900000000.00421</c:v>
                </c:pt>
                <c:pt idx="7379">
                  <c:v>368950000000.00421</c:v>
                </c:pt>
                <c:pt idx="7380">
                  <c:v>369000000000.00427</c:v>
                </c:pt>
                <c:pt idx="7381">
                  <c:v>369050000000.00427</c:v>
                </c:pt>
                <c:pt idx="7382">
                  <c:v>369100000000.00427</c:v>
                </c:pt>
                <c:pt idx="7383">
                  <c:v>369150000000.00433</c:v>
                </c:pt>
                <c:pt idx="7384">
                  <c:v>369200000000.00433</c:v>
                </c:pt>
                <c:pt idx="7385">
                  <c:v>369250000000.00439</c:v>
                </c:pt>
                <c:pt idx="7386">
                  <c:v>369300000000.00439</c:v>
                </c:pt>
                <c:pt idx="7387">
                  <c:v>369350000000.00452</c:v>
                </c:pt>
                <c:pt idx="7388">
                  <c:v>369400000000.00452</c:v>
                </c:pt>
                <c:pt idx="7389">
                  <c:v>369450000000.00452</c:v>
                </c:pt>
                <c:pt idx="7390">
                  <c:v>369500000000.00452</c:v>
                </c:pt>
                <c:pt idx="7391">
                  <c:v>369550000000.00452</c:v>
                </c:pt>
                <c:pt idx="7392">
                  <c:v>369600000000.00458</c:v>
                </c:pt>
                <c:pt idx="7393">
                  <c:v>369650000000.00458</c:v>
                </c:pt>
                <c:pt idx="7394">
                  <c:v>369700000000.00458</c:v>
                </c:pt>
                <c:pt idx="7395">
                  <c:v>369750000000.0047</c:v>
                </c:pt>
                <c:pt idx="7396">
                  <c:v>369800000000.0047</c:v>
                </c:pt>
                <c:pt idx="7397">
                  <c:v>369850000000.0047</c:v>
                </c:pt>
                <c:pt idx="7398">
                  <c:v>369900000000.0047</c:v>
                </c:pt>
                <c:pt idx="7399">
                  <c:v>369950000000.00476</c:v>
                </c:pt>
                <c:pt idx="7400">
                  <c:v>370000000000.00476</c:v>
                </c:pt>
                <c:pt idx="7401">
                  <c:v>370050000000.00476</c:v>
                </c:pt>
                <c:pt idx="7402">
                  <c:v>370100000000.00482</c:v>
                </c:pt>
                <c:pt idx="7403">
                  <c:v>370150000000.00482</c:v>
                </c:pt>
                <c:pt idx="7404">
                  <c:v>370200000000.00488</c:v>
                </c:pt>
                <c:pt idx="7405">
                  <c:v>370250000000.00488</c:v>
                </c:pt>
                <c:pt idx="7406">
                  <c:v>370300000000.005</c:v>
                </c:pt>
                <c:pt idx="7407">
                  <c:v>370350000000.005</c:v>
                </c:pt>
                <c:pt idx="7408">
                  <c:v>370400000000.005</c:v>
                </c:pt>
                <c:pt idx="7409">
                  <c:v>370450000000.005</c:v>
                </c:pt>
                <c:pt idx="7410">
                  <c:v>370500000000.005</c:v>
                </c:pt>
                <c:pt idx="7411">
                  <c:v>370550000000.00507</c:v>
                </c:pt>
                <c:pt idx="7412">
                  <c:v>370600000000.00507</c:v>
                </c:pt>
                <c:pt idx="7413">
                  <c:v>370650000000.00507</c:v>
                </c:pt>
                <c:pt idx="7414">
                  <c:v>370700000000.00513</c:v>
                </c:pt>
                <c:pt idx="7415">
                  <c:v>370750000000.00513</c:v>
                </c:pt>
                <c:pt idx="7416">
                  <c:v>370800000000.00519</c:v>
                </c:pt>
                <c:pt idx="7417">
                  <c:v>370850000000.00519</c:v>
                </c:pt>
                <c:pt idx="7418">
                  <c:v>370900000000.00525</c:v>
                </c:pt>
                <c:pt idx="7419">
                  <c:v>370950000000.00525</c:v>
                </c:pt>
                <c:pt idx="7420">
                  <c:v>371000000000.00525</c:v>
                </c:pt>
                <c:pt idx="7421">
                  <c:v>371050000000.00531</c:v>
                </c:pt>
                <c:pt idx="7422">
                  <c:v>371100000000.00531</c:v>
                </c:pt>
                <c:pt idx="7423">
                  <c:v>371150000000.00537</c:v>
                </c:pt>
                <c:pt idx="7424">
                  <c:v>371200000000.00537</c:v>
                </c:pt>
                <c:pt idx="7425">
                  <c:v>371250000000.00537</c:v>
                </c:pt>
                <c:pt idx="7426">
                  <c:v>371300000000.00543</c:v>
                </c:pt>
                <c:pt idx="7427">
                  <c:v>371350000000.00543</c:v>
                </c:pt>
                <c:pt idx="7428">
                  <c:v>371400000000.00549</c:v>
                </c:pt>
                <c:pt idx="7429">
                  <c:v>371450000000.00549</c:v>
                </c:pt>
                <c:pt idx="7430">
                  <c:v>371500000000.00555</c:v>
                </c:pt>
                <c:pt idx="7431">
                  <c:v>371550000000.00555</c:v>
                </c:pt>
                <c:pt idx="7432">
                  <c:v>371600000000.00555</c:v>
                </c:pt>
                <c:pt idx="7433">
                  <c:v>371650000000.00562</c:v>
                </c:pt>
                <c:pt idx="7434">
                  <c:v>371700000000.00562</c:v>
                </c:pt>
                <c:pt idx="7435">
                  <c:v>371750000000.00568</c:v>
                </c:pt>
                <c:pt idx="7436">
                  <c:v>371800000000.00568</c:v>
                </c:pt>
                <c:pt idx="7437">
                  <c:v>371850000000.00574</c:v>
                </c:pt>
                <c:pt idx="7438">
                  <c:v>371900000000.00574</c:v>
                </c:pt>
                <c:pt idx="7439">
                  <c:v>371950000000.00574</c:v>
                </c:pt>
                <c:pt idx="7440">
                  <c:v>372000000000.0058</c:v>
                </c:pt>
                <c:pt idx="7441">
                  <c:v>372050000000.0058</c:v>
                </c:pt>
                <c:pt idx="7442">
                  <c:v>372100000000.00586</c:v>
                </c:pt>
                <c:pt idx="7443">
                  <c:v>372150000000.00586</c:v>
                </c:pt>
                <c:pt idx="7444">
                  <c:v>372200000000.00586</c:v>
                </c:pt>
                <c:pt idx="7445">
                  <c:v>372250000000.00592</c:v>
                </c:pt>
                <c:pt idx="7446">
                  <c:v>372300000000.00592</c:v>
                </c:pt>
                <c:pt idx="7447">
                  <c:v>372350000000.00598</c:v>
                </c:pt>
                <c:pt idx="7448">
                  <c:v>372400000000.00598</c:v>
                </c:pt>
                <c:pt idx="7449">
                  <c:v>372450000000.00604</c:v>
                </c:pt>
                <c:pt idx="7450">
                  <c:v>372500000000.00604</c:v>
                </c:pt>
                <c:pt idx="7451">
                  <c:v>372550000000.00604</c:v>
                </c:pt>
                <c:pt idx="7452">
                  <c:v>372600000000.0061</c:v>
                </c:pt>
                <c:pt idx="7453">
                  <c:v>372650000000.0061</c:v>
                </c:pt>
                <c:pt idx="7454">
                  <c:v>372700000000.00616</c:v>
                </c:pt>
                <c:pt idx="7455">
                  <c:v>372750000000.00616</c:v>
                </c:pt>
                <c:pt idx="7456">
                  <c:v>372800000000.00616</c:v>
                </c:pt>
                <c:pt idx="7457">
                  <c:v>372850000000.00616</c:v>
                </c:pt>
                <c:pt idx="7458">
                  <c:v>372900000000.00616</c:v>
                </c:pt>
                <c:pt idx="7459">
                  <c:v>372950000000.00616</c:v>
                </c:pt>
                <c:pt idx="7460">
                  <c:v>373000000000.00616</c:v>
                </c:pt>
                <c:pt idx="7461">
                  <c:v>373050000000.00635</c:v>
                </c:pt>
                <c:pt idx="7462">
                  <c:v>373100000000.00635</c:v>
                </c:pt>
                <c:pt idx="7463">
                  <c:v>373150000000.00635</c:v>
                </c:pt>
                <c:pt idx="7464">
                  <c:v>373200000000.00641</c:v>
                </c:pt>
                <c:pt idx="7465">
                  <c:v>373250000000.00641</c:v>
                </c:pt>
                <c:pt idx="7466">
                  <c:v>373300000000.00647</c:v>
                </c:pt>
                <c:pt idx="7467">
                  <c:v>373350000000.00647</c:v>
                </c:pt>
                <c:pt idx="7468">
                  <c:v>373400000000.00647</c:v>
                </c:pt>
                <c:pt idx="7469">
                  <c:v>373450000000.00647</c:v>
                </c:pt>
                <c:pt idx="7470">
                  <c:v>373500000000.00647</c:v>
                </c:pt>
                <c:pt idx="7471">
                  <c:v>373550000000.00647</c:v>
                </c:pt>
                <c:pt idx="7472">
                  <c:v>373600000000.00647</c:v>
                </c:pt>
                <c:pt idx="7473">
                  <c:v>373650000000.00665</c:v>
                </c:pt>
                <c:pt idx="7474">
                  <c:v>373700000000.00665</c:v>
                </c:pt>
                <c:pt idx="7475">
                  <c:v>373750000000.00665</c:v>
                </c:pt>
                <c:pt idx="7476">
                  <c:v>373800000000.00665</c:v>
                </c:pt>
                <c:pt idx="7477">
                  <c:v>373850000000.00665</c:v>
                </c:pt>
                <c:pt idx="7478">
                  <c:v>373900000000.00665</c:v>
                </c:pt>
                <c:pt idx="7479">
                  <c:v>373950000000.00665</c:v>
                </c:pt>
                <c:pt idx="7480">
                  <c:v>374000000000.00684</c:v>
                </c:pt>
                <c:pt idx="7481">
                  <c:v>374050000000.00684</c:v>
                </c:pt>
                <c:pt idx="7482">
                  <c:v>374100000000.00684</c:v>
                </c:pt>
                <c:pt idx="7483">
                  <c:v>374150000000.0069</c:v>
                </c:pt>
                <c:pt idx="7484">
                  <c:v>374200000000.0069</c:v>
                </c:pt>
                <c:pt idx="7485">
                  <c:v>374250000000.00696</c:v>
                </c:pt>
                <c:pt idx="7486">
                  <c:v>374300000000.00696</c:v>
                </c:pt>
                <c:pt idx="7487">
                  <c:v>374350000000.00696</c:v>
                </c:pt>
                <c:pt idx="7488">
                  <c:v>374400000000.00702</c:v>
                </c:pt>
                <c:pt idx="7489">
                  <c:v>374450000000.00702</c:v>
                </c:pt>
                <c:pt idx="7490">
                  <c:v>374500000000.00708</c:v>
                </c:pt>
                <c:pt idx="7491">
                  <c:v>374550000000.00708</c:v>
                </c:pt>
                <c:pt idx="7492">
                  <c:v>374600000000.0072</c:v>
                </c:pt>
                <c:pt idx="7493">
                  <c:v>374650000000.0072</c:v>
                </c:pt>
                <c:pt idx="7494">
                  <c:v>374700000000.0072</c:v>
                </c:pt>
                <c:pt idx="7495">
                  <c:v>374750000000.0072</c:v>
                </c:pt>
                <c:pt idx="7496">
                  <c:v>374800000000.0072</c:v>
                </c:pt>
                <c:pt idx="7497">
                  <c:v>374850000000.00726</c:v>
                </c:pt>
                <c:pt idx="7498">
                  <c:v>374900000000.00726</c:v>
                </c:pt>
                <c:pt idx="7499">
                  <c:v>374950000000.00726</c:v>
                </c:pt>
                <c:pt idx="7500">
                  <c:v>375000000000.00732</c:v>
                </c:pt>
                <c:pt idx="7501">
                  <c:v>375050000000.00732</c:v>
                </c:pt>
                <c:pt idx="7502">
                  <c:v>375100000000.00739</c:v>
                </c:pt>
                <c:pt idx="7503">
                  <c:v>375150000000.00739</c:v>
                </c:pt>
                <c:pt idx="7504">
                  <c:v>375200000000.00751</c:v>
                </c:pt>
                <c:pt idx="7505">
                  <c:v>375250000000.00751</c:v>
                </c:pt>
                <c:pt idx="7506">
                  <c:v>375300000000.00751</c:v>
                </c:pt>
                <c:pt idx="7507">
                  <c:v>375350000000.00751</c:v>
                </c:pt>
                <c:pt idx="7508">
                  <c:v>375400000000.00751</c:v>
                </c:pt>
                <c:pt idx="7509">
                  <c:v>375450000000.00757</c:v>
                </c:pt>
                <c:pt idx="7510">
                  <c:v>375500000000.00757</c:v>
                </c:pt>
                <c:pt idx="7511">
                  <c:v>375550000000.00763</c:v>
                </c:pt>
                <c:pt idx="7512">
                  <c:v>375600000000.00763</c:v>
                </c:pt>
                <c:pt idx="7513">
                  <c:v>375650000000.00763</c:v>
                </c:pt>
                <c:pt idx="7514">
                  <c:v>375700000000.00769</c:v>
                </c:pt>
                <c:pt idx="7515">
                  <c:v>375750000000.00769</c:v>
                </c:pt>
                <c:pt idx="7516">
                  <c:v>375800000000.00775</c:v>
                </c:pt>
                <c:pt idx="7517">
                  <c:v>375850000000.00775</c:v>
                </c:pt>
                <c:pt idx="7518">
                  <c:v>375900000000.00775</c:v>
                </c:pt>
                <c:pt idx="7519">
                  <c:v>375950000000.00781</c:v>
                </c:pt>
                <c:pt idx="7520">
                  <c:v>376000000000.00781</c:v>
                </c:pt>
                <c:pt idx="7521">
                  <c:v>376050000000.00787</c:v>
                </c:pt>
                <c:pt idx="7522">
                  <c:v>376100000000.00787</c:v>
                </c:pt>
                <c:pt idx="7523">
                  <c:v>376150000000.00793</c:v>
                </c:pt>
                <c:pt idx="7524">
                  <c:v>376200000000.00793</c:v>
                </c:pt>
                <c:pt idx="7525">
                  <c:v>376250000000.00793</c:v>
                </c:pt>
                <c:pt idx="7526">
                  <c:v>376300000000.008</c:v>
                </c:pt>
                <c:pt idx="7527">
                  <c:v>376350000000.008</c:v>
                </c:pt>
                <c:pt idx="7528">
                  <c:v>376400000000.00806</c:v>
                </c:pt>
                <c:pt idx="7529">
                  <c:v>376450000000.00806</c:v>
                </c:pt>
                <c:pt idx="7530">
                  <c:v>376500000000.00806</c:v>
                </c:pt>
                <c:pt idx="7531">
                  <c:v>376550000000.00812</c:v>
                </c:pt>
                <c:pt idx="7532">
                  <c:v>376600000000.00812</c:v>
                </c:pt>
                <c:pt idx="7533">
                  <c:v>376650000000.00818</c:v>
                </c:pt>
                <c:pt idx="7534">
                  <c:v>376700000000.00818</c:v>
                </c:pt>
                <c:pt idx="7535">
                  <c:v>376750000000.00824</c:v>
                </c:pt>
                <c:pt idx="7536">
                  <c:v>376800000000.00824</c:v>
                </c:pt>
                <c:pt idx="7537">
                  <c:v>376850000000.00824</c:v>
                </c:pt>
                <c:pt idx="7538">
                  <c:v>376900000000.0083</c:v>
                </c:pt>
                <c:pt idx="7539">
                  <c:v>376950000000.0083</c:v>
                </c:pt>
                <c:pt idx="7540">
                  <c:v>377000000000.00836</c:v>
                </c:pt>
                <c:pt idx="7541">
                  <c:v>377050000000.00836</c:v>
                </c:pt>
                <c:pt idx="7542">
                  <c:v>377100000000.00842</c:v>
                </c:pt>
                <c:pt idx="7543">
                  <c:v>377150000000.00842</c:v>
                </c:pt>
                <c:pt idx="7544">
                  <c:v>377200000000.00842</c:v>
                </c:pt>
                <c:pt idx="7545">
                  <c:v>377250000000.00848</c:v>
                </c:pt>
                <c:pt idx="7546">
                  <c:v>377300000000.00848</c:v>
                </c:pt>
                <c:pt idx="7547">
                  <c:v>377350000000.00854</c:v>
                </c:pt>
                <c:pt idx="7548">
                  <c:v>377400000000.00854</c:v>
                </c:pt>
                <c:pt idx="7549">
                  <c:v>377450000000.00854</c:v>
                </c:pt>
                <c:pt idx="7550">
                  <c:v>377500000000.00861</c:v>
                </c:pt>
                <c:pt idx="7551">
                  <c:v>377550000000.00861</c:v>
                </c:pt>
                <c:pt idx="7552">
                  <c:v>377600000000.00867</c:v>
                </c:pt>
                <c:pt idx="7553">
                  <c:v>377650000000.00867</c:v>
                </c:pt>
                <c:pt idx="7554">
                  <c:v>377700000000.00867</c:v>
                </c:pt>
                <c:pt idx="7555">
                  <c:v>377750000000.00867</c:v>
                </c:pt>
                <c:pt idx="7556">
                  <c:v>377800000000.00867</c:v>
                </c:pt>
                <c:pt idx="7557">
                  <c:v>377850000000.00867</c:v>
                </c:pt>
                <c:pt idx="7558">
                  <c:v>377900000000.00867</c:v>
                </c:pt>
                <c:pt idx="7559">
                  <c:v>377950000000.00885</c:v>
                </c:pt>
                <c:pt idx="7560">
                  <c:v>378000000000.00885</c:v>
                </c:pt>
                <c:pt idx="7561">
                  <c:v>378050000000.00885</c:v>
                </c:pt>
                <c:pt idx="7562">
                  <c:v>378100000000.00891</c:v>
                </c:pt>
                <c:pt idx="7563">
                  <c:v>378150000000.00891</c:v>
                </c:pt>
                <c:pt idx="7564">
                  <c:v>378200000000.00897</c:v>
                </c:pt>
                <c:pt idx="7565">
                  <c:v>378250000000.00897</c:v>
                </c:pt>
                <c:pt idx="7566">
                  <c:v>378300000000.00897</c:v>
                </c:pt>
                <c:pt idx="7567">
                  <c:v>378350000000.00897</c:v>
                </c:pt>
                <c:pt idx="7568">
                  <c:v>378400000000.00897</c:v>
                </c:pt>
                <c:pt idx="7569">
                  <c:v>378450000000.00897</c:v>
                </c:pt>
                <c:pt idx="7570">
                  <c:v>378500000000.00897</c:v>
                </c:pt>
                <c:pt idx="7571">
                  <c:v>378550000000.00916</c:v>
                </c:pt>
                <c:pt idx="7572">
                  <c:v>378600000000.00916</c:v>
                </c:pt>
                <c:pt idx="7573">
                  <c:v>378650000000.00916</c:v>
                </c:pt>
                <c:pt idx="7574">
                  <c:v>378700000000.00916</c:v>
                </c:pt>
                <c:pt idx="7575">
                  <c:v>378750000000.00916</c:v>
                </c:pt>
                <c:pt idx="7576">
                  <c:v>378800000000.00916</c:v>
                </c:pt>
                <c:pt idx="7577">
                  <c:v>378850000000.00916</c:v>
                </c:pt>
                <c:pt idx="7578">
                  <c:v>378900000000.00934</c:v>
                </c:pt>
                <c:pt idx="7579">
                  <c:v>378950000000.00934</c:v>
                </c:pt>
                <c:pt idx="7580">
                  <c:v>379000000000.00934</c:v>
                </c:pt>
                <c:pt idx="7581">
                  <c:v>379050000000.0094</c:v>
                </c:pt>
                <c:pt idx="7582">
                  <c:v>379100000000.0094</c:v>
                </c:pt>
                <c:pt idx="7583">
                  <c:v>379150000000.00946</c:v>
                </c:pt>
                <c:pt idx="7584">
                  <c:v>379200000000.00946</c:v>
                </c:pt>
                <c:pt idx="7585">
                  <c:v>379250000000.00946</c:v>
                </c:pt>
                <c:pt idx="7586">
                  <c:v>379300000000.00946</c:v>
                </c:pt>
                <c:pt idx="7587">
                  <c:v>379350000000.00946</c:v>
                </c:pt>
                <c:pt idx="7588">
                  <c:v>379400000000.00946</c:v>
                </c:pt>
                <c:pt idx="7589">
                  <c:v>379450000000.00946</c:v>
                </c:pt>
                <c:pt idx="7590">
                  <c:v>379500000000.00964</c:v>
                </c:pt>
                <c:pt idx="7591">
                  <c:v>379550000000.00964</c:v>
                </c:pt>
                <c:pt idx="7592">
                  <c:v>379600000000.00964</c:v>
                </c:pt>
                <c:pt idx="7593">
                  <c:v>379650000000.00964</c:v>
                </c:pt>
                <c:pt idx="7594">
                  <c:v>379700000000.00964</c:v>
                </c:pt>
                <c:pt idx="7595">
                  <c:v>379750000000.00964</c:v>
                </c:pt>
                <c:pt idx="7596">
                  <c:v>379800000000.00964</c:v>
                </c:pt>
                <c:pt idx="7597">
                  <c:v>379850000000.00964</c:v>
                </c:pt>
                <c:pt idx="7598">
                  <c:v>379900000000.00964</c:v>
                </c:pt>
                <c:pt idx="7599">
                  <c:v>379950000000.00964</c:v>
                </c:pt>
                <c:pt idx="7600">
                  <c:v>380000000000.00964</c:v>
                </c:pt>
                <c:pt idx="7601">
                  <c:v>380050000000.00964</c:v>
                </c:pt>
                <c:pt idx="7602">
                  <c:v>380100000000.00995</c:v>
                </c:pt>
                <c:pt idx="7603">
                  <c:v>380150000000.00995</c:v>
                </c:pt>
                <c:pt idx="7604">
                  <c:v>380200000000.00995</c:v>
                </c:pt>
                <c:pt idx="7605">
                  <c:v>380250000000.01001</c:v>
                </c:pt>
                <c:pt idx="7606">
                  <c:v>380300000000.01001</c:v>
                </c:pt>
                <c:pt idx="7607">
                  <c:v>380350000000.01007</c:v>
                </c:pt>
                <c:pt idx="7608">
                  <c:v>380400000000.01007</c:v>
                </c:pt>
                <c:pt idx="7609">
                  <c:v>380450000000.01013</c:v>
                </c:pt>
                <c:pt idx="7610">
                  <c:v>380500000000.01013</c:v>
                </c:pt>
                <c:pt idx="7611">
                  <c:v>380550000000.01013</c:v>
                </c:pt>
                <c:pt idx="7612">
                  <c:v>380600000000.01019</c:v>
                </c:pt>
                <c:pt idx="7613">
                  <c:v>380650000000.01019</c:v>
                </c:pt>
                <c:pt idx="7614">
                  <c:v>380700000000.01025</c:v>
                </c:pt>
                <c:pt idx="7615">
                  <c:v>380750000000.01025</c:v>
                </c:pt>
                <c:pt idx="7616">
                  <c:v>380800000000.01031</c:v>
                </c:pt>
                <c:pt idx="7617">
                  <c:v>380850000000.01031</c:v>
                </c:pt>
                <c:pt idx="7618">
                  <c:v>380900000000.01031</c:v>
                </c:pt>
                <c:pt idx="7619">
                  <c:v>380950000000.01038</c:v>
                </c:pt>
                <c:pt idx="7620">
                  <c:v>381000000000.01038</c:v>
                </c:pt>
                <c:pt idx="7621">
                  <c:v>381050000000.0105</c:v>
                </c:pt>
                <c:pt idx="7622">
                  <c:v>381100000000.0105</c:v>
                </c:pt>
                <c:pt idx="7623">
                  <c:v>381150000000.0105</c:v>
                </c:pt>
                <c:pt idx="7624">
                  <c:v>381200000000.0105</c:v>
                </c:pt>
                <c:pt idx="7625">
                  <c:v>381250000000.0105</c:v>
                </c:pt>
                <c:pt idx="7626">
                  <c:v>381300000000.01056</c:v>
                </c:pt>
                <c:pt idx="7627">
                  <c:v>381350000000.01056</c:v>
                </c:pt>
                <c:pt idx="7628">
                  <c:v>381400000000.01062</c:v>
                </c:pt>
                <c:pt idx="7629">
                  <c:v>381450000000.01062</c:v>
                </c:pt>
                <c:pt idx="7630">
                  <c:v>381500000000.01062</c:v>
                </c:pt>
                <c:pt idx="7631">
                  <c:v>381550000000.01068</c:v>
                </c:pt>
                <c:pt idx="7632">
                  <c:v>381600000000.01068</c:v>
                </c:pt>
                <c:pt idx="7633">
                  <c:v>381650000000.01074</c:v>
                </c:pt>
                <c:pt idx="7634">
                  <c:v>381700000000.01074</c:v>
                </c:pt>
                <c:pt idx="7635">
                  <c:v>381750000000.01074</c:v>
                </c:pt>
                <c:pt idx="7636">
                  <c:v>381800000000.0108</c:v>
                </c:pt>
                <c:pt idx="7637">
                  <c:v>381850000000.0108</c:v>
                </c:pt>
                <c:pt idx="7638">
                  <c:v>381900000000.01086</c:v>
                </c:pt>
                <c:pt idx="7639">
                  <c:v>381950000000.01086</c:v>
                </c:pt>
                <c:pt idx="7640">
                  <c:v>382000000000.01093</c:v>
                </c:pt>
                <c:pt idx="7641">
                  <c:v>382050000000.01093</c:v>
                </c:pt>
                <c:pt idx="7642">
                  <c:v>382100000000.01093</c:v>
                </c:pt>
                <c:pt idx="7643">
                  <c:v>382150000000.01099</c:v>
                </c:pt>
                <c:pt idx="7644">
                  <c:v>382200000000.01099</c:v>
                </c:pt>
                <c:pt idx="7645">
                  <c:v>382250000000.01105</c:v>
                </c:pt>
                <c:pt idx="7646">
                  <c:v>382300000000.01105</c:v>
                </c:pt>
                <c:pt idx="7647">
                  <c:v>382350000000.01111</c:v>
                </c:pt>
                <c:pt idx="7648">
                  <c:v>382400000000.01111</c:v>
                </c:pt>
                <c:pt idx="7649">
                  <c:v>382450000000.01111</c:v>
                </c:pt>
                <c:pt idx="7650">
                  <c:v>382500000000.01117</c:v>
                </c:pt>
                <c:pt idx="7651">
                  <c:v>382550000000.01117</c:v>
                </c:pt>
                <c:pt idx="7652">
                  <c:v>382600000000.01117</c:v>
                </c:pt>
                <c:pt idx="7653">
                  <c:v>382650000000.01117</c:v>
                </c:pt>
                <c:pt idx="7654">
                  <c:v>382700000000.01117</c:v>
                </c:pt>
                <c:pt idx="7655">
                  <c:v>382750000000.01117</c:v>
                </c:pt>
                <c:pt idx="7656">
                  <c:v>382800000000.01117</c:v>
                </c:pt>
                <c:pt idx="7657">
                  <c:v>382850000000.01135</c:v>
                </c:pt>
                <c:pt idx="7658">
                  <c:v>382900000000.01135</c:v>
                </c:pt>
                <c:pt idx="7659">
                  <c:v>382950000000.01141</c:v>
                </c:pt>
                <c:pt idx="7660">
                  <c:v>383000000000.01141</c:v>
                </c:pt>
                <c:pt idx="7661">
                  <c:v>383050000000.01141</c:v>
                </c:pt>
                <c:pt idx="7662">
                  <c:v>383100000000.01147</c:v>
                </c:pt>
                <c:pt idx="7663">
                  <c:v>383150000000.01147</c:v>
                </c:pt>
                <c:pt idx="7664">
                  <c:v>383200000000.01154</c:v>
                </c:pt>
                <c:pt idx="7665">
                  <c:v>383250000000.01154</c:v>
                </c:pt>
                <c:pt idx="7666">
                  <c:v>383300000000.01154</c:v>
                </c:pt>
                <c:pt idx="7667">
                  <c:v>383350000000.0116</c:v>
                </c:pt>
                <c:pt idx="7668">
                  <c:v>383400000000.0116</c:v>
                </c:pt>
                <c:pt idx="7669">
                  <c:v>383450000000.01166</c:v>
                </c:pt>
                <c:pt idx="7670">
                  <c:v>383500000000.01166</c:v>
                </c:pt>
                <c:pt idx="7671">
                  <c:v>383550000000.01166</c:v>
                </c:pt>
                <c:pt idx="7672">
                  <c:v>383600000000.01166</c:v>
                </c:pt>
                <c:pt idx="7673">
                  <c:v>383650000000.01166</c:v>
                </c:pt>
                <c:pt idx="7674">
                  <c:v>383700000000.01166</c:v>
                </c:pt>
                <c:pt idx="7675">
                  <c:v>383750000000.01166</c:v>
                </c:pt>
                <c:pt idx="7676">
                  <c:v>383800000000.01184</c:v>
                </c:pt>
                <c:pt idx="7677">
                  <c:v>383850000000.01184</c:v>
                </c:pt>
                <c:pt idx="7678">
                  <c:v>383900000000.0119</c:v>
                </c:pt>
                <c:pt idx="7679">
                  <c:v>383950000000.0119</c:v>
                </c:pt>
                <c:pt idx="7680">
                  <c:v>384000000000.0119</c:v>
                </c:pt>
                <c:pt idx="7681">
                  <c:v>384050000000.01196</c:v>
                </c:pt>
                <c:pt idx="7682">
                  <c:v>384100000000.01196</c:v>
                </c:pt>
                <c:pt idx="7683">
                  <c:v>384150000000.01202</c:v>
                </c:pt>
                <c:pt idx="7684">
                  <c:v>384200000000.01202</c:v>
                </c:pt>
                <c:pt idx="7685">
                  <c:v>384250000000.01202</c:v>
                </c:pt>
                <c:pt idx="7686">
                  <c:v>384300000000.01208</c:v>
                </c:pt>
                <c:pt idx="7687">
                  <c:v>384350000000.01208</c:v>
                </c:pt>
                <c:pt idx="7688">
                  <c:v>384400000000.01221</c:v>
                </c:pt>
                <c:pt idx="7689">
                  <c:v>384450000000.01221</c:v>
                </c:pt>
                <c:pt idx="7690">
                  <c:v>384500000000.01221</c:v>
                </c:pt>
                <c:pt idx="7691">
                  <c:v>384550000000.01221</c:v>
                </c:pt>
                <c:pt idx="7692">
                  <c:v>384600000000.01221</c:v>
                </c:pt>
                <c:pt idx="7693">
                  <c:v>384650000000.01227</c:v>
                </c:pt>
                <c:pt idx="7694">
                  <c:v>384700000000.01227</c:v>
                </c:pt>
                <c:pt idx="7695">
                  <c:v>384750000000.01233</c:v>
                </c:pt>
                <c:pt idx="7696">
                  <c:v>384800000000.01233</c:v>
                </c:pt>
                <c:pt idx="7697">
                  <c:v>384850000000.01233</c:v>
                </c:pt>
                <c:pt idx="7698">
                  <c:v>384900000000.01239</c:v>
                </c:pt>
                <c:pt idx="7699">
                  <c:v>384950000000.01239</c:v>
                </c:pt>
                <c:pt idx="7700">
                  <c:v>385000000000.01251</c:v>
                </c:pt>
                <c:pt idx="7701">
                  <c:v>385050000000.01251</c:v>
                </c:pt>
                <c:pt idx="7702">
                  <c:v>385100000000.01251</c:v>
                </c:pt>
                <c:pt idx="7703">
                  <c:v>385150000000.01251</c:v>
                </c:pt>
                <c:pt idx="7704">
                  <c:v>385200000000.01251</c:v>
                </c:pt>
                <c:pt idx="7705">
                  <c:v>385250000000.01257</c:v>
                </c:pt>
                <c:pt idx="7706">
                  <c:v>385300000000.01257</c:v>
                </c:pt>
                <c:pt idx="7707">
                  <c:v>385350000000.01263</c:v>
                </c:pt>
                <c:pt idx="7708">
                  <c:v>385400000000.01263</c:v>
                </c:pt>
                <c:pt idx="7709">
                  <c:v>385450000000.01263</c:v>
                </c:pt>
                <c:pt idx="7710">
                  <c:v>385500000000.0127</c:v>
                </c:pt>
                <c:pt idx="7711">
                  <c:v>385550000000.0127</c:v>
                </c:pt>
                <c:pt idx="7712">
                  <c:v>385600000000.01276</c:v>
                </c:pt>
                <c:pt idx="7713">
                  <c:v>385650000000.01276</c:v>
                </c:pt>
                <c:pt idx="7714">
                  <c:v>385700000000.01282</c:v>
                </c:pt>
                <c:pt idx="7715">
                  <c:v>385750000000.01282</c:v>
                </c:pt>
                <c:pt idx="7716">
                  <c:v>385800000000.01282</c:v>
                </c:pt>
                <c:pt idx="7717">
                  <c:v>385850000000.01288</c:v>
                </c:pt>
                <c:pt idx="7718">
                  <c:v>385900000000.01288</c:v>
                </c:pt>
                <c:pt idx="7719">
                  <c:v>385950000000.013</c:v>
                </c:pt>
                <c:pt idx="7720">
                  <c:v>386000000000.013</c:v>
                </c:pt>
                <c:pt idx="7721">
                  <c:v>386050000000.013</c:v>
                </c:pt>
                <c:pt idx="7722">
                  <c:v>386100000000.013</c:v>
                </c:pt>
                <c:pt idx="7723">
                  <c:v>386150000000.013</c:v>
                </c:pt>
                <c:pt idx="7724">
                  <c:v>386200000000.01306</c:v>
                </c:pt>
                <c:pt idx="7725">
                  <c:v>386250000000.01306</c:v>
                </c:pt>
                <c:pt idx="7726">
                  <c:v>386300000000.01312</c:v>
                </c:pt>
                <c:pt idx="7727">
                  <c:v>386350000000.01312</c:v>
                </c:pt>
                <c:pt idx="7728">
                  <c:v>386400000000.01312</c:v>
                </c:pt>
                <c:pt idx="7729">
                  <c:v>386450000000.01318</c:v>
                </c:pt>
                <c:pt idx="7730">
                  <c:v>386500000000.01318</c:v>
                </c:pt>
                <c:pt idx="7731">
                  <c:v>386550000000.01324</c:v>
                </c:pt>
                <c:pt idx="7732">
                  <c:v>386600000000.01324</c:v>
                </c:pt>
                <c:pt idx="7733">
                  <c:v>386650000000.01331</c:v>
                </c:pt>
                <c:pt idx="7734">
                  <c:v>386700000000.01331</c:v>
                </c:pt>
                <c:pt idx="7735">
                  <c:v>386750000000.01331</c:v>
                </c:pt>
                <c:pt idx="7736">
                  <c:v>386800000000.01337</c:v>
                </c:pt>
                <c:pt idx="7737">
                  <c:v>386850000000.01337</c:v>
                </c:pt>
                <c:pt idx="7738">
                  <c:v>386900000000.01343</c:v>
                </c:pt>
                <c:pt idx="7739">
                  <c:v>386950000000.01343</c:v>
                </c:pt>
                <c:pt idx="7740">
                  <c:v>387000000000.01343</c:v>
                </c:pt>
                <c:pt idx="7741">
                  <c:v>387050000000.01349</c:v>
                </c:pt>
                <c:pt idx="7742">
                  <c:v>387100000000.01349</c:v>
                </c:pt>
                <c:pt idx="7743">
                  <c:v>387150000000.01355</c:v>
                </c:pt>
                <c:pt idx="7744">
                  <c:v>387200000000.01355</c:v>
                </c:pt>
                <c:pt idx="7745">
                  <c:v>387250000000.01361</c:v>
                </c:pt>
                <c:pt idx="7746">
                  <c:v>387300000000.01361</c:v>
                </c:pt>
                <c:pt idx="7747">
                  <c:v>387350000000.01361</c:v>
                </c:pt>
                <c:pt idx="7748">
                  <c:v>387400000000.01367</c:v>
                </c:pt>
                <c:pt idx="7749">
                  <c:v>387450000000.01367</c:v>
                </c:pt>
                <c:pt idx="7750">
                  <c:v>387500000000.01367</c:v>
                </c:pt>
                <c:pt idx="7751">
                  <c:v>387550000000.01367</c:v>
                </c:pt>
                <c:pt idx="7752">
                  <c:v>387600000000.01367</c:v>
                </c:pt>
                <c:pt idx="7753">
                  <c:v>387650000000.01367</c:v>
                </c:pt>
                <c:pt idx="7754">
                  <c:v>387700000000.01367</c:v>
                </c:pt>
                <c:pt idx="7755">
                  <c:v>387750000000.01385</c:v>
                </c:pt>
                <c:pt idx="7756">
                  <c:v>387800000000.01385</c:v>
                </c:pt>
                <c:pt idx="7757">
                  <c:v>387850000000.01392</c:v>
                </c:pt>
                <c:pt idx="7758">
                  <c:v>387900000000.01392</c:v>
                </c:pt>
                <c:pt idx="7759">
                  <c:v>387950000000.01392</c:v>
                </c:pt>
                <c:pt idx="7760">
                  <c:v>388000000000.01398</c:v>
                </c:pt>
                <c:pt idx="7761">
                  <c:v>388050000000.01398</c:v>
                </c:pt>
                <c:pt idx="7762">
                  <c:v>388100000000.01422</c:v>
                </c:pt>
                <c:pt idx="7763">
                  <c:v>388150000000.01422</c:v>
                </c:pt>
                <c:pt idx="7764">
                  <c:v>388200000000.01422</c:v>
                </c:pt>
                <c:pt idx="7765">
                  <c:v>388250000000.01422</c:v>
                </c:pt>
                <c:pt idx="7766">
                  <c:v>388300000000.01422</c:v>
                </c:pt>
                <c:pt idx="7767">
                  <c:v>388350000000.01422</c:v>
                </c:pt>
                <c:pt idx="7768">
                  <c:v>388400000000.01422</c:v>
                </c:pt>
                <c:pt idx="7769">
                  <c:v>388450000000.01422</c:v>
                </c:pt>
                <c:pt idx="7770">
                  <c:v>388500000000.01422</c:v>
                </c:pt>
                <c:pt idx="7771">
                  <c:v>388550000000.01422</c:v>
                </c:pt>
                <c:pt idx="7772">
                  <c:v>388600000000.01428</c:v>
                </c:pt>
                <c:pt idx="7773">
                  <c:v>388650000000.01428</c:v>
                </c:pt>
                <c:pt idx="7774">
                  <c:v>388700000000.01453</c:v>
                </c:pt>
                <c:pt idx="7775">
                  <c:v>388750000000.01453</c:v>
                </c:pt>
                <c:pt idx="7776">
                  <c:v>388800000000.01453</c:v>
                </c:pt>
                <c:pt idx="7777">
                  <c:v>388850000000.01453</c:v>
                </c:pt>
                <c:pt idx="7778">
                  <c:v>388900000000.01453</c:v>
                </c:pt>
                <c:pt idx="7779">
                  <c:v>388950000000.01453</c:v>
                </c:pt>
                <c:pt idx="7780">
                  <c:v>389000000000.01453</c:v>
                </c:pt>
                <c:pt idx="7781">
                  <c:v>389050000000.01453</c:v>
                </c:pt>
                <c:pt idx="7782">
                  <c:v>389100000000.01453</c:v>
                </c:pt>
                <c:pt idx="7783">
                  <c:v>389150000000.01459</c:v>
                </c:pt>
                <c:pt idx="7784">
                  <c:v>389200000000.01459</c:v>
                </c:pt>
                <c:pt idx="7785">
                  <c:v>389250000000.01459</c:v>
                </c:pt>
                <c:pt idx="7786">
                  <c:v>389300000000.01471</c:v>
                </c:pt>
                <c:pt idx="7787">
                  <c:v>389350000000.01471</c:v>
                </c:pt>
                <c:pt idx="7788">
                  <c:v>389400000000.01471</c:v>
                </c:pt>
                <c:pt idx="7789">
                  <c:v>389450000000.01471</c:v>
                </c:pt>
                <c:pt idx="7790">
                  <c:v>389500000000.01471</c:v>
                </c:pt>
                <c:pt idx="7791">
                  <c:v>389550000000.01477</c:v>
                </c:pt>
                <c:pt idx="7792">
                  <c:v>389600000000.01477</c:v>
                </c:pt>
                <c:pt idx="7793">
                  <c:v>389650000000.01483</c:v>
                </c:pt>
                <c:pt idx="7794">
                  <c:v>389700000000.01483</c:v>
                </c:pt>
                <c:pt idx="7795">
                  <c:v>389750000000.01489</c:v>
                </c:pt>
                <c:pt idx="7796">
                  <c:v>389800000000.01489</c:v>
                </c:pt>
                <c:pt idx="7797">
                  <c:v>389850000000.01489</c:v>
                </c:pt>
                <c:pt idx="7798">
                  <c:v>389900000000.01501</c:v>
                </c:pt>
                <c:pt idx="7799">
                  <c:v>389950000000.01501</c:v>
                </c:pt>
                <c:pt idx="7800">
                  <c:v>390000000000.01501</c:v>
                </c:pt>
                <c:pt idx="7801">
                  <c:v>390050000000.01501</c:v>
                </c:pt>
                <c:pt idx="7802">
                  <c:v>390100000000.01501</c:v>
                </c:pt>
                <c:pt idx="7803">
                  <c:v>390150000000.01508</c:v>
                </c:pt>
                <c:pt idx="7804">
                  <c:v>390200000000.01508</c:v>
                </c:pt>
                <c:pt idx="7805">
                  <c:v>390250000000.0152</c:v>
                </c:pt>
                <c:pt idx="7806">
                  <c:v>390300000000.0152</c:v>
                </c:pt>
                <c:pt idx="7807">
                  <c:v>390350000000.0152</c:v>
                </c:pt>
                <c:pt idx="7808">
                  <c:v>390400000000.0152</c:v>
                </c:pt>
                <c:pt idx="7809">
                  <c:v>390450000000.0152</c:v>
                </c:pt>
                <c:pt idx="7810">
                  <c:v>390500000000.01526</c:v>
                </c:pt>
                <c:pt idx="7811">
                  <c:v>390550000000.01526</c:v>
                </c:pt>
                <c:pt idx="7812">
                  <c:v>390600000000.01532</c:v>
                </c:pt>
                <c:pt idx="7813">
                  <c:v>390650000000.01532</c:v>
                </c:pt>
                <c:pt idx="7814">
                  <c:v>390700000000.01538</c:v>
                </c:pt>
                <c:pt idx="7815">
                  <c:v>390750000000.01538</c:v>
                </c:pt>
                <c:pt idx="7816">
                  <c:v>390800000000.01538</c:v>
                </c:pt>
                <c:pt idx="7817">
                  <c:v>390850000000.0155</c:v>
                </c:pt>
                <c:pt idx="7818">
                  <c:v>390900000000.0155</c:v>
                </c:pt>
                <c:pt idx="7819">
                  <c:v>390950000000.0155</c:v>
                </c:pt>
                <c:pt idx="7820">
                  <c:v>391000000000.0155</c:v>
                </c:pt>
                <c:pt idx="7821">
                  <c:v>391050000000.0155</c:v>
                </c:pt>
                <c:pt idx="7822">
                  <c:v>391100000000.01556</c:v>
                </c:pt>
                <c:pt idx="7823">
                  <c:v>391150000000.01556</c:v>
                </c:pt>
                <c:pt idx="7824">
                  <c:v>391200000000.01562</c:v>
                </c:pt>
                <c:pt idx="7825">
                  <c:v>391250000000.01562</c:v>
                </c:pt>
                <c:pt idx="7826">
                  <c:v>391300000000.01569</c:v>
                </c:pt>
                <c:pt idx="7827">
                  <c:v>391350000000.01569</c:v>
                </c:pt>
                <c:pt idx="7828">
                  <c:v>391400000000.01569</c:v>
                </c:pt>
                <c:pt idx="7829">
                  <c:v>391450000000.01575</c:v>
                </c:pt>
                <c:pt idx="7830">
                  <c:v>391500000000.01575</c:v>
                </c:pt>
                <c:pt idx="7831">
                  <c:v>391550000000.01581</c:v>
                </c:pt>
                <c:pt idx="7832">
                  <c:v>391600000000.01581</c:v>
                </c:pt>
                <c:pt idx="7833">
                  <c:v>391650000000.01581</c:v>
                </c:pt>
                <c:pt idx="7834">
                  <c:v>391700000000.01587</c:v>
                </c:pt>
                <c:pt idx="7835">
                  <c:v>391750000000.01587</c:v>
                </c:pt>
                <c:pt idx="7836">
                  <c:v>391800000000.01593</c:v>
                </c:pt>
                <c:pt idx="7837">
                  <c:v>391850000000.01593</c:v>
                </c:pt>
                <c:pt idx="7838">
                  <c:v>391900000000.01599</c:v>
                </c:pt>
                <c:pt idx="7839">
                  <c:v>391950000000.01599</c:v>
                </c:pt>
                <c:pt idx="7840">
                  <c:v>392000000000.01599</c:v>
                </c:pt>
                <c:pt idx="7841">
                  <c:v>392050000000.01605</c:v>
                </c:pt>
                <c:pt idx="7842">
                  <c:v>392100000000.01605</c:v>
                </c:pt>
                <c:pt idx="7843">
                  <c:v>392150000000.01611</c:v>
                </c:pt>
                <c:pt idx="7844">
                  <c:v>392200000000.01611</c:v>
                </c:pt>
                <c:pt idx="7845">
                  <c:v>392250000000.01611</c:v>
                </c:pt>
                <c:pt idx="7846">
                  <c:v>392300000000.01617</c:v>
                </c:pt>
                <c:pt idx="7847">
                  <c:v>392350000000.01617</c:v>
                </c:pt>
                <c:pt idx="7848">
                  <c:v>392400000000.01624</c:v>
                </c:pt>
                <c:pt idx="7849">
                  <c:v>392450000000.01624</c:v>
                </c:pt>
                <c:pt idx="7850">
                  <c:v>392500000000.0163</c:v>
                </c:pt>
                <c:pt idx="7851">
                  <c:v>392550000000.0163</c:v>
                </c:pt>
                <c:pt idx="7852">
                  <c:v>392600000000.0163</c:v>
                </c:pt>
                <c:pt idx="7853">
                  <c:v>392650000000.01636</c:v>
                </c:pt>
                <c:pt idx="7854">
                  <c:v>392700000000.01636</c:v>
                </c:pt>
                <c:pt idx="7855">
                  <c:v>392750000000.01642</c:v>
                </c:pt>
                <c:pt idx="7856">
                  <c:v>392800000000.01642</c:v>
                </c:pt>
                <c:pt idx="7857">
                  <c:v>392850000000.01648</c:v>
                </c:pt>
                <c:pt idx="7858">
                  <c:v>392900000000.01648</c:v>
                </c:pt>
                <c:pt idx="7859">
                  <c:v>392950000000.01648</c:v>
                </c:pt>
                <c:pt idx="7860">
                  <c:v>393000000000.01654</c:v>
                </c:pt>
                <c:pt idx="7861">
                  <c:v>393050000000.01654</c:v>
                </c:pt>
                <c:pt idx="7862">
                  <c:v>393100000000.0166</c:v>
                </c:pt>
                <c:pt idx="7863">
                  <c:v>393150000000.0166</c:v>
                </c:pt>
                <c:pt idx="7864">
                  <c:v>393200000000.0166</c:v>
                </c:pt>
                <c:pt idx="7865">
                  <c:v>393250000000.01666</c:v>
                </c:pt>
                <c:pt idx="7866">
                  <c:v>393300000000.01666</c:v>
                </c:pt>
                <c:pt idx="7867">
                  <c:v>393350000000.01666</c:v>
                </c:pt>
                <c:pt idx="7868">
                  <c:v>393400000000.01666</c:v>
                </c:pt>
                <c:pt idx="7869">
                  <c:v>393450000000.01666</c:v>
                </c:pt>
                <c:pt idx="7870">
                  <c:v>393500000000.01666</c:v>
                </c:pt>
                <c:pt idx="7871">
                  <c:v>393550000000.01666</c:v>
                </c:pt>
                <c:pt idx="7872">
                  <c:v>393600000000.01685</c:v>
                </c:pt>
                <c:pt idx="7873">
                  <c:v>393650000000.01685</c:v>
                </c:pt>
                <c:pt idx="7874">
                  <c:v>393700000000.01691</c:v>
                </c:pt>
                <c:pt idx="7875">
                  <c:v>393750000000.01691</c:v>
                </c:pt>
                <c:pt idx="7876">
                  <c:v>393800000000.01691</c:v>
                </c:pt>
                <c:pt idx="7877">
                  <c:v>393850000000.01697</c:v>
                </c:pt>
                <c:pt idx="7878">
                  <c:v>393900000000.01697</c:v>
                </c:pt>
                <c:pt idx="7879">
                  <c:v>393950000000.01703</c:v>
                </c:pt>
                <c:pt idx="7880">
                  <c:v>394000000000.01703</c:v>
                </c:pt>
                <c:pt idx="7881">
                  <c:v>394050000000.01709</c:v>
                </c:pt>
                <c:pt idx="7882">
                  <c:v>394100000000.01709</c:v>
                </c:pt>
                <c:pt idx="7883">
                  <c:v>394150000000.01709</c:v>
                </c:pt>
                <c:pt idx="7884">
                  <c:v>394200000000.01721</c:v>
                </c:pt>
                <c:pt idx="7885">
                  <c:v>394250000000.01721</c:v>
                </c:pt>
                <c:pt idx="7886">
                  <c:v>394300000000.01721</c:v>
                </c:pt>
                <c:pt idx="7887">
                  <c:v>394350000000.01721</c:v>
                </c:pt>
                <c:pt idx="7888">
                  <c:v>394400000000.01727</c:v>
                </c:pt>
                <c:pt idx="7889">
                  <c:v>394450000000.01727</c:v>
                </c:pt>
                <c:pt idx="7890">
                  <c:v>394500000000.01727</c:v>
                </c:pt>
                <c:pt idx="7891">
                  <c:v>394550000000.01733</c:v>
                </c:pt>
                <c:pt idx="7892">
                  <c:v>394600000000.01733</c:v>
                </c:pt>
                <c:pt idx="7893">
                  <c:v>394650000000.01752</c:v>
                </c:pt>
                <c:pt idx="7894">
                  <c:v>394700000000.01752</c:v>
                </c:pt>
                <c:pt idx="7895">
                  <c:v>394750000000.01752</c:v>
                </c:pt>
                <c:pt idx="7896">
                  <c:v>394800000000.01752</c:v>
                </c:pt>
                <c:pt idx="7897">
                  <c:v>394850000000.01752</c:v>
                </c:pt>
                <c:pt idx="7898">
                  <c:v>394900000000.01752</c:v>
                </c:pt>
                <c:pt idx="7899">
                  <c:v>394950000000.01752</c:v>
                </c:pt>
                <c:pt idx="7900">
                  <c:v>395000000000.01758</c:v>
                </c:pt>
                <c:pt idx="7901">
                  <c:v>395050000000.01758</c:v>
                </c:pt>
                <c:pt idx="7902">
                  <c:v>395100000000.01758</c:v>
                </c:pt>
                <c:pt idx="7903">
                  <c:v>395150000000.0177</c:v>
                </c:pt>
                <c:pt idx="7904">
                  <c:v>395200000000.0177</c:v>
                </c:pt>
                <c:pt idx="7905">
                  <c:v>395250000000.0177</c:v>
                </c:pt>
                <c:pt idx="7906">
                  <c:v>395300000000.0177</c:v>
                </c:pt>
                <c:pt idx="7907">
                  <c:v>395350000000.0177</c:v>
                </c:pt>
                <c:pt idx="7908">
                  <c:v>395400000000.01776</c:v>
                </c:pt>
                <c:pt idx="7909">
                  <c:v>395450000000.01776</c:v>
                </c:pt>
                <c:pt idx="7910">
                  <c:v>395500000000.01782</c:v>
                </c:pt>
                <c:pt idx="7911">
                  <c:v>395550000000.01782</c:v>
                </c:pt>
                <c:pt idx="7912">
                  <c:v>395600000000.01788</c:v>
                </c:pt>
                <c:pt idx="7913">
                  <c:v>395650000000.01788</c:v>
                </c:pt>
                <c:pt idx="7914">
                  <c:v>395700000000.01788</c:v>
                </c:pt>
                <c:pt idx="7915">
                  <c:v>395750000000.01801</c:v>
                </c:pt>
                <c:pt idx="7916">
                  <c:v>395800000000.01801</c:v>
                </c:pt>
                <c:pt idx="7917">
                  <c:v>395850000000.01801</c:v>
                </c:pt>
                <c:pt idx="7918">
                  <c:v>395900000000.01801</c:v>
                </c:pt>
                <c:pt idx="7919">
                  <c:v>395950000000.01807</c:v>
                </c:pt>
                <c:pt idx="7920">
                  <c:v>396000000000.01807</c:v>
                </c:pt>
                <c:pt idx="7921">
                  <c:v>396050000000.01807</c:v>
                </c:pt>
                <c:pt idx="7922">
                  <c:v>396100000000.01813</c:v>
                </c:pt>
                <c:pt idx="7923">
                  <c:v>396150000000.01813</c:v>
                </c:pt>
                <c:pt idx="7924">
                  <c:v>396200000000.01819</c:v>
                </c:pt>
                <c:pt idx="7925">
                  <c:v>396250000000.01819</c:v>
                </c:pt>
                <c:pt idx="7926">
                  <c:v>396300000000.01819</c:v>
                </c:pt>
                <c:pt idx="7927">
                  <c:v>396350000000.01825</c:v>
                </c:pt>
                <c:pt idx="7928">
                  <c:v>396400000000.01825</c:v>
                </c:pt>
                <c:pt idx="7929">
                  <c:v>396450000000.01831</c:v>
                </c:pt>
                <c:pt idx="7930">
                  <c:v>396500000000.01831</c:v>
                </c:pt>
                <c:pt idx="7931">
                  <c:v>396550000000.01837</c:v>
                </c:pt>
                <c:pt idx="7932">
                  <c:v>396600000000.01837</c:v>
                </c:pt>
                <c:pt idx="7933">
                  <c:v>396650000000.01837</c:v>
                </c:pt>
                <c:pt idx="7934">
                  <c:v>396700000000.01843</c:v>
                </c:pt>
                <c:pt idx="7935">
                  <c:v>396750000000.01843</c:v>
                </c:pt>
                <c:pt idx="7936">
                  <c:v>396800000000.01849</c:v>
                </c:pt>
                <c:pt idx="7937">
                  <c:v>396850000000.01849</c:v>
                </c:pt>
                <c:pt idx="7938">
                  <c:v>396900000000.01849</c:v>
                </c:pt>
                <c:pt idx="7939">
                  <c:v>396950000000.01855</c:v>
                </c:pt>
                <c:pt idx="7940">
                  <c:v>397000000000.01855</c:v>
                </c:pt>
                <c:pt idx="7941">
                  <c:v>397050000000.01862</c:v>
                </c:pt>
                <c:pt idx="7942">
                  <c:v>397100000000.01862</c:v>
                </c:pt>
                <c:pt idx="7943">
                  <c:v>397150000000.01868</c:v>
                </c:pt>
                <c:pt idx="7944">
                  <c:v>397200000000.01868</c:v>
                </c:pt>
                <c:pt idx="7945">
                  <c:v>397250000000.01868</c:v>
                </c:pt>
                <c:pt idx="7946">
                  <c:v>397300000000.01874</c:v>
                </c:pt>
                <c:pt idx="7947">
                  <c:v>397350000000.01874</c:v>
                </c:pt>
                <c:pt idx="7948">
                  <c:v>397400000000.0188</c:v>
                </c:pt>
                <c:pt idx="7949">
                  <c:v>397450000000.0188</c:v>
                </c:pt>
                <c:pt idx="7950">
                  <c:v>397500000000.01886</c:v>
                </c:pt>
                <c:pt idx="7951">
                  <c:v>397550000000.01886</c:v>
                </c:pt>
                <c:pt idx="7952">
                  <c:v>397600000000.01886</c:v>
                </c:pt>
                <c:pt idx="7953">
                  <c:v>397650000000.01892</c:v>
                </c:pt>
                <c:pt idx="7954">
                  <c:v>397700000000.01892</c:v>
                </c:pt>
                <c:pt idx="7955">
                  <c:v>397750000000.01898</c:v>
                </c:pt>
                <c:pt idx="7956">
                  <c:v>397800000000.01898</c:v>
                </c:pt>
                <c:pt idx="7957">
                  <c:v>397850000000.01898</c:v>
                </c:pt>
                <c:pt idx="7958">
                  <c:v>397900000000.01904</c:v>
                </c:pt>
                <c:pt idx="7959">
                  <c:v>397950000000.01904</c:v>
                </c:pt>
                <c:pt idx="7960">
                  <c:v>398000000000.0191</c:v>
                </c:pt>
                <c:pt idx="7961">
                  <c:v>398050000000.0191</c:v>
                </c:pt>
                <c:pt idx="7962">
                  <c:v>398100000000.01917</c:v>
                </c:pt>
                <c:pt idx="7963">
                  <c:v>398150000000.01917</c:v>
                </c:pt>
                <c:pt idx="7964">
                  <c:v>398200000000.01917</c:v>
                </c:pt>
                <c:pt idx="7965">
                  <c:v>398250000000.01917</c:v>
                </c:pt>
                <c:pt idx="7966">
                  <c:v>398300000000.01917</c:v>
                </c:pt>
                <c:pt idx="7967">
                  <c:v>398350000000.01917</c:v>
                </c:pt>
                <c:pt idx="7968">
                  <c:v>398400000000.01917</c:v>
                </c:pt>
                <c:pt idx="7969">
                  <c:v>398450000000.01917</c:v>
                </c:pt>
                <c:pt idx="7970">
                  <c:v>398500000000.01935</c:v>
                </c:pt>
                <c:pt idx="7971">
                  <c:v>398550000000.01935</c:v>
                </c:pt>
                <c:pt idx="7972">
                  <c:v>398600000000.01941</c:v>
                </c:pt>
                <c:pt idx="7973">
                  <c:v>398650000000.01941</c:v>
                </c:pt>
                <c:pt idx="7974">
                  <c:v>398700000000.01947</c:v>
                </c:pt>
                <c:pt idx="7975">
                  <c:v>398750000000.01947</c:v>
                </c:pt>
                <c:pt idx="7976">
                  <c:v>398800000000.01947</c:v>
                </c:pt>
                <c:pt idx="7977">
                  <c:v>398850000000.01947</c:v>
                </c:pt>
                <c:pt idx="7978">
                  <c:v>398900000000.01947</c:v>
                </c:pt>
                <c:pt idx="7979">
                  <c:v>398950000000.01947</c:v>
                </c:pt>
                <c:pt idx="7980">
                  <c:v>399000000000.01947</c:v>
                </c:pt>
                <c:pt idx="7981">
                  <c:v>399050000000.01947</c:v>
                </c:pt>
                <c:pt idx="7982">
                  <c:v>399100000000.01965</c:v>
                </c:pt>
                <c:pt idx="7983">
                  <c:v>399150000000.01965</c:v>
                </c:pt>
                <c:pt idx="7984">
                  <c:v>399200000000.01965</c:v>
                </c:pt>
                <c:pt idx="7985">
                  <c:v>399250000000.01965</c:v>
                </c:pt>
                <c:pt idx="7986">
                  <c:v>399300000000.01965</c:v>
                </c:pt>
                <c:pt idx="7987">
                  <c:v>399350000000.01965</c:v>
                </c:pt>
                <c:pt idx="7988">
                  <c:v>399400000000.01965</c:v>
                </c:pt>
                <c:pt idx="7989">
                  <c:v>399450000000.01984</c:v>
                </c:pt>
                <c:pt idx="7990">
                  <c:v>399500000000.01984</c:v>
                </c:pt>
                <c:pt idx="7991">
                  <c:v>399550000000.0199</c:v>
                </c:pt>
                <c:pt idx="7992">
                  <c:v>399600000000.0199</c:v>
                </c:pt>
                <c:pt idx="7993">
                  <c:v>399650000000.01996</c:v>
                </c:pt>
                <c:pt idx="7994">
                  <c:v>399700000000.01996</c:v>
                </c:pt>
                <c:pt idx="7995">
                  <c:v>399750000000.01996</c:v>
                </c:pt>
                <c:pt idx="7996">
                  <c:v>399800000000.02002</c:v>
                </c:pt>
                <c:pt idx="7997">
                  <c:v>399850000000.02002</c:v>
                </c:pt>
                <c:pt idx="7998">
                  <c:v>399900000000.02008</c:v>
                </c:pt>
                <c:pt idx="7999">
                  <c:v>399950000000.02008</c:v>
                </c:pt>
                <c:pt idx="8000">
                  <c:v>400000000000.02008</c:v>
                </c:pt>
                <c:pt idx="8001">
                  <c:v>400050000000.0202</c:v>
                </c:pt>
                <c:pt idx="8002">
                  <c:v>400100000000.0202</c:v>
                </c:pt>
                <c:pt idx="8003">
                  <c:v>400150000000.0202</c:v>
                </c:pt>
                <c:pt idx="8004">
                  <c:v>400200000000.0202</c:v>
                </c:pt>
                <c:pt idx="8005">
                  <c:v>400250000000.02026</c:v>
                </c:pt>
                <c:pt idx="8006">
                  <c:v>400300000000.02026</c:v>
                </c:pt>
                <c:pt idx="8007">
                  <c:v>400350000000.02026</c:v>
                </c:pt>
                <c:pt idx="8008">
                  <c:v>400400000000.02032</c:v>
                </c:pt>
                <c:pt idx="8009">
                  <c:v>400450000000.02032</c:v>
                </c:pt>
                <c:pt idx="8010">
                  <c:v>400500000000.02039</c:v>
                </c:pt>
                <c:pt idx="8011">
                  <c:v>400550000000.02039</c:v>
                </c:pt>
                <c:pt idx="8012">
                  <c:v>400600000000.02039</c:v>
                </c:pt>
                <c:pt idx="8013">
                  <c:v>400650000000.02051</c:v>
                </c:pt>
                <c:pt idx="8014">
                  <c:v>400700000000.02051</c:v>
                </c:pt>
                <c:pt idx="8015">
                  <c:v>400750000000.02051</c:v>
                </c:pt>
                <c:pt idx="8016">
                  <c:v>400800000000.02051</c:v>
                </c:pt>
                <c:pt idx="8017">
                  <c:v>400850000000.02057</c:v>
                </c:pt>
                <c:pt idx="8018">
                  <c:v>400900000000.02057</c:v>
                </c:pt>
                <c:pt idx="8019">
                  <c:v>400950000000.02057</c:v>
                </c:pt>
                <c:pt idx="8020">
                  <c:v>401000000000.02063</c:v>
                </c:pt>
                <c:pt idx="8021">
                  <c:v>401050000000.02063</c:v>
                </c:pt>
                <c:pt idx="8022">
                  <c:v>401100000000.02069</c:v>
                </c:pt>
                <c:pt idx="8023">
                  <c:v>401150000000.02069</c:v>
                </c:pt>
                <c:pt idx="8024">
                  <c:v>401200000000.02075</c:v>
                </c:pt>
                <c:pt idx="8025">
                  <c:v>401250000000.02075</c:v>
                </c:pt>
                <c:pt idx="8026">
                  <c:v>401300000000.02075</c:v>
                </c:pt>
                <c:pt idx="8027">
                  <c:v>401350000000.02081</c:v>
                </c:pt>
                <c:pt idx="8028">
                  <c:v>401400000000.02081</c:v>
                </c:pt>
                <c:pt idx="8029">
                  <c:v>401450000000.02087</c:v>
                </c:pt>
                <c:pt idx="8030">
                  <c:v>401500000000.02087</c:v>
                </c:pt>
                <c:pt idx="8031">
                  <c:v>401550000000.02087</c:v>
                </c:pt>
                <c:pt idx="8032">
                  <c:v>401600000000.021</c:v>
                </c:pt>
                <c:pt idx="8033">
                  <c:v>401650000000.021</c:v>
                </c:pt>
                <c:pt idx="8034">
                  <c:v>401700000000.021</c:v>
                </c:pt>
                <c:pt idx="8035">
                  <c:v>401750000000.021</c:v>
                </c:pt>
                <c:pt idx="8036">
                  <c:v>401800000000.02106</c:v>
                </c:pt>
                <c:pt idx="8037">
                  <c:v>401850000000.02106</c:v>
                </c:pt>
                <c:pt idx="8038">
                  <c:v>401900000000.02106</c:v>
                </c:pt>
                <c:pt idx="8039">
                  <c:v>401950000000.02112</c:v>
                </c:pt>
                <c:pt idx="8040">
                  <c:v>402000000000.02112</c:v>
                </c:pt>
                <c:pt idx="8041">
                  <c:v>402050000000.02118</c:v>
                </c:pt>
                <c:pt idx="8042">
                  <c:v>402100000000.02118</c:v>
                </c:pt>
                <c:pt idx="8043">
                  <c:v>402150000000.02118</c:v>
                </c:pt>
                <c:pt idx="8044">
                  <c:v>402200000000.02124</c:v>
                </c:pt>
                <c:pt idx="8045">
                  <c:v>402250000000.02124</c:v>
                </c:pt>
                <c:pt idx="8046">
                  <c:v>402300000000.0213</c:v>
                </c:pt>
                <c:pt idx="8047">
                  <c:v>402350000000.0213</c:v>
                </c:pt>
                <c:pt idx="8048">
                  <c:v>402400000000.02136</c:v>
                </c:pt>
                <c:pt idx="8049">
                  <c:v>402450000000.02136</c:v>
                </c:pt>
                <c:pt idx="8050">
                  <c:v>402500000000.02136</c:v>
                </c:pt>
                <c:pt idx="8051">
                  <c:v>402550000000.02142</c:v>
                </c:pt>
                <c:pt idx="8052">
                  <c:v>402600000000.02142</c:v>
                </c:pt>
                <c:pt idx="8053">
                  <c:v>402650000000.02148</c:v>
                </c:pt>
                <c:pt idx="8054">
                  <c:v>402700000000.02148</c:v>
                </c:pt>
                <c:pt idx="8055">
                  <c:v>402750000000.02155</c:v>
                </c:pt>
                <c:pt idx="8056">
                  <c:v>402800000000.02155</c:v>
                </c:pt>
                <c:pt idx="8057">
                  <c:v>402850000000.02155</c:v>
                </c:pt>
                <c:pt idx="8058">
                  <c:v>402900000000.02161</c:v>
                </c:pt>
                <c:pt idx="8059">
                  <c:v>402950000000.02161</c:v>
                </c:pt>
                <c:pt idx="8060">
                  <c:v>403000000000.02167</c:v>
                </c:pt>
                <c:pt idx="8061">
                  <c:v>403050000000.02167</c:v>
                </c:pt>
                <c:pt idx="8062">
                  <c:v>403100000000.02167</c:v>
                </c:pt>
                <c:pt idx="8063">
                  <c:v>403150000000.02167</c:v>
                </c:pt>
                <c:pt idx="8064">
                  <c:v>403200000000.02167</c:v>
                </c:pt>
                <c:pt idx="8065">
                  <c:v>403250000000.02167</c:v>
                </c:pt>
                <c:pt idx="8066">
                  <c:v>403300000000.02167</c:v>
                </c:pt>
                <c:pt idx="8067">
                  <c:v>403350000000.02185</c:v>
                </c:pt>
                <c:pt idx="8068">
                  <c:v>403400000000.02185</c:v>
                </c:pt>
                <c:pt idx="8069">
                  <c:v>403450000000.02185</c:v>
                </c:pt>
                <c:pt idx="8070">
                  <c:v>403500000000.02191</c:v>
                </c:pt>
                <c:pt idx="8071">
                  <c:v>403550000000.02191</c:v>
                </c:pt>
                <c:pt idx="8072">
                  <c:v>403600000000.02197</c:v>
                </c:pt>
                <c:pt idx="8073">
                  <c:v>403650000000.02197</c:v>
                </c:pt>
                <c:pt idx="8074">
                  <c:v>403700000000.02197</c:v>
                </c:pt>
                <c:pt idx="8075">
                  <c:v>403750000000.02203</c:v>
                </c:pt>
                <c:pt idx="8076">
                  <c:v>403800000000.02203</c:v>
                </c:pt>
                <c:pt idx="8077">
                  <c:v>403850000000.02209</c:v>
                </c:pt>
                <c:pt idx="8078">
                  <c:v>403900000000.02209</c:v>
                </c:pt>
                <c:pt idx="8079">
                  <c:v>403950000000.02222</c:v>
                </c:pt>
                <c:pt idx="8080">
                  <c:v>404000000000.02222</c:v>
                </c:pt>
                <c:pt idx="8081">
                  <c:v>404050000000.02222</c:v>
                </c:pt>
                <c:pt idx="8082">
                  <c:v>404100000000.02222</c:v>
                </c:pt>
                <c:pt idx="8083">
                  <c:v>404150000000.02222</c:v>
                </c:pt>
                <c:pt idx="8084">
                  <c:v>404200000000.02228</c:v>
                </c:pt>
                <c:pt idx="8085">
                  <c:v>404250000000.02228</c:v>
                </c:pt>
                <c:pt idx="8086">
                  <c:v>404300000000.02228</c:v>
                </c:pt>
                <c:pt idx="8087">
                  <c:v>404350000000.02252</c:v>
                </c:pt>
                <c:pt idx="8088">
                  <c:v>404400000000.02252</c:v>
                </c:pt>
                <c:pt idx="8089">
                  <c:v>404450000000.02252</c:v>
                </c:pt>
                <c:pt idx="8090">
                  <c:v>404500000000.02252</c:v>
                </c:pt>
                <c:pt idx="8091">
                  <c:v>404550000000.02252</c:v>
                </c:pt>
                <c:pt idx="8092">
                  <c:v>404600000000.02252</c:v>
                </c:pt>
                <c:pt idx="8093">
                  <c:v>404650000000.02252</c:v>
                </c:pt>
                <c:pt idx="8094">
                  <c:v>404700000000.02252</c:v>
                </c:pt>
                <c:pt idx="8095">
                  <c:v>404750000000.02252</c:v>
                </c:pt>
                <c:pt idx="8096">
                  <c:v>404800000000.02258</c:v>
                </c:pt>
                <c:pt idx="8097">
                  <c:v>404850000000.02258</c:v>
                </c:pt>
                <c:pt idx="8098">
                  <c:v>404900000000.02271</c:v>
                </c:pt>
                <c:pt idx="8099">
                  <c:v>404950000000.02271</c:v>
                </c:pt>
                <c:pt idx="8100">
                  <c:v>405000000000.02271</c:v>
                </c:pt>
                <c:pt idx="8101">
                  <c:v>405050000000.02271</c:v>
                </c:pt>
                <c:pt idx="8102">
                  <c:v>405100000000.02271</c:v>
                </c:pt>
                <c:pt idx="8103">
                  <c:v>405150000000.02277</c:v>
                </c:pt>
                <c:pt idx="8104">
                  <c:v>405200000000.02277</c:v>
                </c:pt>
                <c:pt idx="8105">
                  <c:v>405250000000.02277</c:v>
                </c:pt>
                <c:pt idx="8106">
                  <c:v>405300000000.02283</c:v>
                </c:pt>
                <c:pt idx="8107">
                  <c:v>405350000000.02283</c:v>
                </c:pt>
                <c:pt idx="8108">
                  <c:v>405400000000.02289</c:v>
                </c:pt>
                <c:pt idx="8109">
                  <c:v>405450000000.02289</c:v>
                </c:pt>
                <c:pt idx="8110">
                  <c:v>405500000000.02301</c:v>
                </c:pt>
                <c:pt idx="8111">
                  <c:v>405550000000.02301</c:v>
                </c:pt>
                <c:pt idx="8112">
                  <c:v>405600000000.02301</c:v>
                </c:pt>
                <c:pt idx="8113">
                  <c:v>405650000000.02301</c:v>
                </c:pt>
                <c:pt idx="8114">
                  <c:v>405700000000.02301</c:v>
                </c:pt>
                <c:pt idx="8115">
                  <c:v>405750000000.02307</c:v>
                </c:pt>
                <c:pt idx="8116">
                  <c:v>405800000000.02307</c:v>
                </c:pt>
                <c:pt idx="8117">
                  <c:v>405850000000.02307</c:v>
                </c:pt>
                <c:pt idx="8118">
                  <c:v>405900000000.02313</c:v>
                </c:pt>
                <c:pt idx="8119">
                  <c:v>405950000000.02313</c:v>
                </c:pt>
                <c:pt idx="8120">
                  <c:v>406000000000.02319</c:v>
                </c:pt>
                <c:pt idx="8121">
                  <c:v>406050000000.02319</c:v>
                </c:pt>
                <c:pt idx="8122">
                  <c:v>406100000000.02325</c:v>
                </c:pt>
                <c:pt idx="8123">
                  <c:v>406150000000.02325</c:v>
                </c:pt>
                <c:pt idx="8124">
                  <c:v>406200000000.02325</c:v>
                </c:pt>
                <c:pt idx="8125">
                  <c:v>406250000000.02332</c:v>
                </c:pt>
                <c:pt idx="8126">
                  <c:v>406300000000.02332</c:v>
                </c:pt>
                <c:pt idx="8127">
                  <c:v>406350000000.02338</c:v>
                </c:pt>
                <c:pt idx="8128">
                  <c:v>406400000000.02338</c:v>
                </c:pt>
                <c:pt idx="8129">
                  <c:v>406450000000.0235</c:v>
                </c:pt>
                <c:pt idx="8130">
                  <c:v>406500000000.0235</c:v>
                </c:pt>
                <c:pt idx="8131">
                  <c:v>406550000000.0235</c:v>
                </c:pt>
                <c:pt idx="8132">
                  <c:v>406600000000.0235</c:v>
                </c:pt>
                <c:pt idx="8133">
                  <c:v>406650000000.0235</c:v>
                </c:pt>
                <c:pt idx="8134">
                  <c:v>406700000000.02356</c:v>
                </c:pt>
                <c:pt idx="8135">
                  <c:v>406750000000.02356</c:v>
                </c:pt>
                <c:pt idx="8136">
                  <c:v>406800000000.02356</c:v>
                </c:pt>
                <c:pt idx="8137">
                  <c:v>406850000000.02362</c:v>
                </c:pt>
                <c:pt idx="8138">
                  <c:v>406900000000.02362</c:v>
                </c:pt>
                <c:pt idx="8139">
                  <c:v>406950000000.02368</c:v>
                </c:pt>
                <c:pt idx="8140">
                  <c:v>407000000000.02368</c:v>
                </c:pt>
                <c:pt idx="8141">
                  <c:v>407050000000.02374</c:v>
                </c:pt>
                <c:pt idx="8142">
                  <c:v>407100000000.02374</c:v>
                </c:pt>
                <c:pt idx="8143">
                  <c:v>407150000000.02374</c:v>
                </c:pt>
                <c:pt idx="8144">
                  <c:v>407200000000.0238</c:v>
                </c:pt>
                <c:pt idx="8145">
                  <c:v>407250000000.0238</c:v>
                </c:pt>
                <c:pt idx="8146">
                  <c:v>407300000000.02386</c:v>
                </c:pt>
                <c:pt idx="8147">
                  <c:v>407350000000.02386</c:v>
                </c:pt>
                <c:pt idx="8148">
                  <c:v>407400000000.02386</c:v>
                </c:pt>
                <c:pt idx="8149">
                  <c:v>407450000000.02393</c:v>
                </c:pt>
                <c:pt idx="8150">
                  <c:v>407500000000.02393</c:v>
                </c:pt>
                <c:pt idx="8151">
                  <c:v>407550000000.02399</c:v>
                </c:pt>
                <c:pt idx="8152">
                  <c:v>407600000000.02399</c:v>
                </c:pt>
                <c:pt idx="8153">
                  <c:v>407650000000.02423</c:v>
                </c:pt>
                <c:pt idx="8154">
                  <c:v>407700000000.02423</c:v>
                </c:pt>
                <c:pt idx="8155">
                  <c:v>407750000000.02423</c:v>
                </c:pt>
                <c:pt idx="8156">
                  <c:v>407800000000.02423</c:v>
                </c:pt>
                <c:pt idx="8157">
                  <c:v>407850000000.02423</c:v>
                </c:pt>
                <c:pt idx="8158">
                  <c:v>407900000000.02423</c:v>
                </c:pt>
                <c:pt idx="8159">
                  <c:v>407950000000.02423</c:v>
                </c:pt>
                <c:pt idx="8160">
                  <c:v>408000000000.02423</c:v>
                </c:pt>
                <c:pt idx="8161">
                  <c:v>408050000000.02423</c:v>
                </c:pt>
                <c:pt idx="8162">
                  <c:v>408100000000.02423</c:v>
                </c:pt>
                <c:pt idx="8163">
                  <c:v>408150000000.02429</c:v>
                </c:pt>
                <c:pt idx="8164">
                  <c:v>408200000000.02429</c:v>
                </c:pt>
                <c:pt idx="8165">
                  <c:v>408250000000.0246</c:v>
                </c:pt>
                <c:pt idx="8166">
                  <c:v>408300000000.0246</c:v>
                </c:pt>
                <c:pt idx="8167">
                  <c:v>408350000000.0246</c:v>
                </c:pt>
                <c:pt idx="8168">
                  <c:v>408400000000.02466</c:v>
                </c:pt>
                <c:pt idx="8169">
                  <c:v>408450000000.02466</c:v>
                </c:pt>
                <c:pt idx="8170">
                  <c:v>408500000000.02472</c:v>
                </c:pt>
                <c:pt idx="8171">
                  <c:v>408550000000.02472</c:v>
                </c:pt>
                <c:pt idx="8172">
                  <c:v>408600000000.02472</c:v>
                </c:pt>
                <c:pt idx="8173">
                  <c:v>408650000000.02472</c:v>
                </c:pt>
                <c:pt idx="8174">
                  <c:v>408700000000.02472</c:v>
                </c:pt>
                <c:pt idx="8175">
                  <c:v>408750000000.02472</c:v>
                </c:pt>
                <c:pt idx="8176">
                  <c:v>408800000000.02472</c:v>
                </c:pt>
                <c:pt idx="8177">
                  <c:v>408850000000.02472</c:v>
                </c:pt>
                <c:pt idx="8178">
                  <c:v>408900000000.02472</c:v>
                </c:pt>
                <c:pt idx="8179">
                  <c:v>408950000000.02472</c:v>
                </c:pt>
                <c:pt idx="8180">
                  <c:v>409000000000.02472</c:v>
                </c:pt>
                <c:pt idx="8181">
                  <c:v>409050000000.02472</c:v>
                </c:pt>
                <c:pt idx="8182">
                  <c:v>409100000000.02478</c:v>
                </c:pt>
                <c:pt idx="8183">
                  <c:v>409150000000.02478</c:v>
                </c:pt>
                <c:pt idx="8184">
                  <c:v>409200000000.02502</c:v>
                </c:pt>
                <c:pt idx="8185">
                  <c:v>409250000000.02502</c:v>
                </c:pt>
                <c:pt idx="8186">
                  <c:v>409300000000.02502</c:v>
                </c:pt>
                <c:pt idx="8187">
                  <c:v>409350000000.02502</c:v>
                </c:pt>
                <c:pt idx="8188">
                  <c:v>409400000000.02502</c:v>
                </c:pt>
                <c:pt idx="8189">
                  <c:v>409450000000.02502</c:v>
                </c:pt>
                <c:pt idx="8190">
                  <c:v>409500000000.02502</c:v>
                </c:pt>
                <c:pt idx="8191">
                  <c:v>409550000000.02502</c:v>
                </c:pt>
                <c:pt idx="8192">
                  <c:v>409600000000.02502</c:v>
                </c:pt>
                <c:pt idx="8193">
                  <c:v>409650000000.02502</c:v>
                </c:pt>
                <c:pt idx="8194">
                  <c:v>409700000000.02509</c:v>
                </c:pt>
                <c:pt idx="8195">
                  <c:v>409750000000.02509</c:v>
                </c:pt>
                <c:pt idx="8196">
                  <c:v>409800000000.02521</c:v>
                </c:pt>
                <c:pt idx="8197">
                  <c:v>409850000000.02521</c:v>
                </c:pt>
                <c:pt idx="8198">
                  <c:v>409900000000.02521</c:v>
                </c:pt>
                <c:pt idx="8199">
                  <c:v>409950000000.02521</c:v>
                </c:pt>
                <c:pt idx="8200">
                  <c:v>410000000000.02521</c:v>
                </c:pt>
                <c:pt idx="8201">
                  <c:v>410050000000.02527</c:v>
                </c:pt>
                <c:pt idx="8202">
                  <c:v>410100000000.02527</c:v>
                </c:pt>
                <c:pt idx="8203">
                  <c:v>410150000000.02533</c:v>
                </c:pt>
                <c:pt idx="8204">
                  <c:v>410200000000.02533</c:v>
                </c:pt>
                <c:pt idx="8205">
                  <c:v>410250000000.02533</c:v>
                </c:pt>
                <c:pt idx="8206">
                  <c:v>410300000000.02539</c:v>
                </c:pt>
                <c:pt idx="8207">
                  <c:v>410350000000.02539</c:v>
                </c:pt>
                <c:pt idx="8208">
                  <c:v>410400000000.02551</c:v>
                </c:pt>
                <c:pt idx="8209">
                  <c:v>410450000000.02551</c:v>
                </c:pt>
                <c:pt idx="8210">
                  <c:v>410500000000.02551</c:v>
                </c:pt>
                <c:pt idx="8211">
                  <c:v>410550000000.02551</c:v>
                </c:pt>
                <c:pt idx="8212">
                  <c:v>410600000000.02551</c:v>
                </c:pt>
                <c:pt idx="8213">
                  <c:v>410650000000.02557</c:v>
                </c:pt>
                <c:pt idx="8214">
                  <c:v>410700000000.02557</c:v>
                </c:pt>
                <c:pt idx="8215">
                  <c:v>410750000000.02563</c:v>
                </c:pt>
                <c:pt idx="8216">
                  <c:v>410800000000.02563</c:v>
                </c:pt>
                <c:pt idx="8217">
                  <c:v>410850000000.02563</c:v>
                </c:pt>
                <c:pt idx="8218">
                  <c:v>410900000000.0257</c:v>
                </c:pt>
                <c:pt idx="8219">
                  <c:v>410950000000.0257</c:v>
                </c:pt>
                <c:pt idx="8220">
                  <c:v>411000000000.02576</c:v>
                </c:pt>
                <c:pt idx="8221">
                  <c:v>411050000000.02576</c:v>
                </c:pt>
                <c:pt idx="8222">
                  <c:v>411100000000.02576</c:v>
                </c:pt>
                <c:pt idx="8223">
                  <c:v>411150000000.02582</c:v>
                </c:pt>
                <c:pt idx="8224">
                  <c:v>411200000000.02582</c:v>
                </c:pt>
                <c:pt idx="8225">
                  <c:v>411250000000.02588</c:v>
                </c:pt>
                <c:pt idx="8226">
                  <c:v>411300000000.02588</c:v>
                </c:pt>
                <c:pt idx="8227">
                  <c:v>411350000000.026</c:v>
                </c:pt>
                <c:pt idx="8228">
                  <c:v>411400000000.026</c:v>
                </c:pt>
                <c:pt idx="8229">
                  <c:v>411450000000.026</c:v>
                </c:pt>
                <c:pt idx="8230">
                  <c:v>411500000000.026</c:v>
                </c:pt>
                <c:pt idx="8231">
                  <c:v>411550000000.026</c:v>
                </c:pt>
                <c:pt idx="8232">
                  <c:v>411600000000.02606</c:v>
                </c:pt>
                <c:pt idx="8233">
                  <c:v>411650000000.02606</c:v>
                </c:pt>
                <c:pt idx="8234">
                  <c:v>411700000000.02612</c:v>
                </c:pt>
                <c:pt idx="8235">
                  <c:v>411750000000.02612</c:v>
                </c:pt>
                <c:pt idx="8236">
                  <c:v>411800000000.02612</c:v>
                </c:pt>
                <c:pt idx="8237">
                  <c:v>411850000000.02618</c:v>
                </c:pt>
                <c:pt idx="8238">
                  <c:v>411900000000.02618</c:v>
                </c:pt>
                <c:pt idx="8239">
                  <c:v>411950000000.02625</c:v>
                </c:pt>
                <c:pt idx="8240">
                  <c:v>412000000000.02625</c:v>
                </c:pt>
                <c:pt idx="8241">
                  <c:v>412050000000.02625</c:v>
                </c:pt>
                <c:pt idx="8242">
                  <c:v>412100000000.02631</c:v>
                </c:pt>
                <c:pt idx="8243">
                  <c:v>412150000000.02631</c:v>
                </c:pt>
                <c:pt idx="8244">
                  <c:v>412200000000.02637</c:v>
                </c:pt>
                <c:pt idx="8245">
                  <c:v>412250000000.02637</c:v>
                </c:pt>
                <c:pt idx="8246">
                  <c:v>412300000000.02643</c:v>
                </c:pt>
                <c:pt idx="8247">
                  <c:v>412350000000.02643</c:v>
                </c:pt>
                <c:pt idx="8248">
                  <c:v>412400000000.02643</c:v>
                </c:pt>
                <c:pt idx="8249">
                  <c:v>412450000000.02649</c:v>
                </c:pt>
                <c:pt idx="8250">
                  <c:v>412500000000.02649</c:v>
                </c:pt>
                <c:pt idx="8251">
                  <c:v>412550000000.02655</c:v>
                </c:pt>
                <c:pt idx="8252">
                  <c:v>412600000000.02655</c:v>
                </c:pt>
                <c:pt idx="8253">
                  <c:v>412650000000.02655</c:v>
                </c:pt>
                <c:pt idx="8254">
                  <c:v>412700000000.02661</c:v>
                </c:pt>
                <c:pt idx="8255">
                  <c:v>412750000000.02661</c:v>
                </c:pt>
                <c:pt idx="8256">
                  <c:v>412800000000.02667</c:v>
                </c:pt>
                <c:pt idx="8257">
                  <c:v>412850000000.02667</c:v>
                </c:pt>
                <c:pt idx="8258">
                  <c:v>412900000000.02667</c:v>
                </c:pt>
                <c:pt idx="8259">
                  <c:v>412950000000.02667</c:v>
                </c:pt>
                <c:pt idx="8260">
                  <c:v>413000000000.02667</c:v>
                </c:pt>
                <c:pt idx="8261">
                  <c:v>413050000000.02667</c:v>
                </c:pt>
                <c:pt idx="8262">
                  <c:v>413100000000.02667</c:v>
                </c:pt>
                <c:pt idx="8263">
                  <c:v>413150000000.02686</c:v>
                </c:pt>
                <c:pt idx="8264">
                  <c:v>413200000000.02686</c:v>
                </c:pt>
                <c:pt idx="8265">
                  <c:v>413250000000.02692</c:v>
                </c:pt>
                <c:pt idx="8266">
                  <c:v>413300000000.02692</c:v>
                </c:pt>
                <c:pt idx="8267">
                  <c:v>413350000000.02692</c:v>
                </c:pt>
                <c:pt idx="8268">
                  <c:v>413400000000.02698</c:v>
                </c:pt>
                <c:pt idx="8269">
                  <c:v>413450000000.02698</c:v>
                </c:pt>
                <c:pt idx="8270">
                  <c:v>413500000000.02722</c:v>
                </c:pt>
                <c:pt idx="8271">
                  <c:v>413550000000.02722</c:v>
                </c:pt>
                <c:pt idx="8272">
                  <c:v>413600000000.02722</c:v>
                </c:pt>
                <c:pt idx="8273">
                  <c:v>413650000000.02722</c:v>
                </c:pt>
                <c:pt idx="8274">
                  <c:v>413700000000.02722</c:v>
                </c:pt>
                <c:pt idx="8275">
                  <c:v>413750000000.02722</c:v>
                </c:pt>
                <c:pt idx="8276">
                  <c:v>413800000000.02722</c:v>
                </c:pt>
                <c:pt idx="8277">
                  <c:v>413850000000.02722</c:v>
                </c:pt>
                <c:pt idx="8278">
                  <c:v>413900000000.02722</c:v>
                </c:pt>
                <c:pt idx="8279">
                  <c:v>413950000000.02722</c:v>
                </c:pt>
                <c:pt idx="8280">
                  <c:v>414000000000.02728</c:v>
                </c:pt>
                <c:pt idx="8281">
                  <c:v>414050000000.02728</c:v>
                </c:pt>
                <c:pt idx="8282">
                  <c:v>414100000000.02753</c:v>
                </c:pt>
                <c:pt idx="8283">
                  <c:v>414150000000.02753</c:v>
                </c:pt>
                <c:pt idx="8284">
                  <c:v>414200000000.02753</c:v>
                </c:pt>
                <c:pt idx="8285">
                  <c:v>414250000000.02753</c:v>
                </c:pt>
                <c:pt idx="8286">
                  <c:v>414300000000.02753</c:v>
                </c:pt>
                <c:pt idx="8287">
                  <c:v>414350000000.02753</c:v>
                </c:pt>
                <c:pt idx="8288">
                  <c:v>414400000000.02753</c:v>
                </c:pt>
                <c:pt idx="8289">
                  <c:v>414450000000.02753</c:v>
                </c:pt>
                <c:pt idx="8290">
                  <c:v>414500000000.02753</c:v>
                </c:pt>
                <c:pt idx="8291">
                  <c:v>414550000000.02753</c:v>
                </c:pt>
                <c:pt idx="8292">
                  <c:v>414600000000.02759</c:v>
                </c:pt>
                <c:pt idx="8293">
                  <c:v>414650000000.02759</c:v>
                </c:pt>
                <c:pt idx="8294">
                  <c:v>414700000000.02771</c:v>
                </c:pt>
                <c:pt idx="8295">
                  <c:v>414750000000.02771</c:v>
                </c:pt>
                <c:pt idx="8296">
                  <c:v>414800000000.02771</c:v>
                </c:pt>
                <c:pt idx="8297">
                  <c:v>414850000000.02771</c:v>
                </c:pt>
                <c:pt idx="8298">
                  <c:v>414900000000.02771</c:v>
                </c:pt>
                <c:pt idx="8299">
                  <c:v>414950000000.02777</c:v>
                </c:pt>
                <c:pt idx="8300">
                  <c:v>415000000000.02777</c:v>
                </c:pt>
                <c:pt idx="8301">
                  <c:v>415050000000.02783</c:v>
                </c:pt>
                <c:pt idx="8302">
                  <c:v>415100000000.02783</c:v>
                </c:pt>
                <c:pt idx="8303">
                  <c:v>415150000000.02783</c:v>
                </c:pt>
                <c:pt idx="8304">
                  <c:v>415200000000.02789</c:v>
                </c:pt>
                <c:pt idx="8305">
                  <c:v>415250000000.02789</c:v>
                </c:pt>
                <c:pt idx="8306">
                  <c:v>415300000000.02802</c:v>
                </c:pt>
                <c:pt idx="8307">
                  <c:v>415350000000.02802</c:v>
                </c:pt>
                <c:pt idx="8308">
                  <c:v>415400000000.02802</c:v>
                </c:pt>
                <c:pt idx="8309">
                  <c:v>415450000000.02802</c:v>
                </c:pt>
                <c:pt idx="8310">
                  <c:v>415500000000.02802</c:v>
                </c:pt>
                <c:pt idx="8311">
                  <c:v>415550000000.02808</c:v>
                </c:pt>
                <c:pt idx="8312">
                  <c:v>415600000000.02808</c:v>
                </c:pt>
                <c:pt idx="8313">
                  <c:v>415650000000.0282</c:v>
                </c:pt>
                <c:pt idx="8314">
                  <c:v>415700000000.0282</c:v>
                </c:pt>
                <c:pt idx="8315">
                  <c:v>415750000000.0282</c:v>
                </c:pt>
                <c:pt idx="8316">
                  <c:v>415800000000.0282</c:v>
                </c:pt>
                <c:pt idx="8317">
                  <c:v>415850000000.0282</c:v>
                </c:pt>
                <c:pt idx="8318">
                  <c:v>415900000000.02826</c:v>
                </c:pt>
                <c:pt idx="8319">
                  <c:v>415950000000.02826</c:v>
                </c:pt>
                <c:pt idx="8320">
                  <c:v>416000000000.02832</c:v>
                </c:pt>
                <c:pt idx="8321">
                  <c:v>416050000000.02832</c:v>
                </c:pt>
                <c:pt idx="8322">
                  <c:v>416100000000.02832</c:v>
                </c:pt>
                <c:pt idx="8323">
                  <c:v>416150000000.02838</c:v>
                </c:pt>
                <c:pt idx="8324">
                  <c:v>416200000000.02838</c:v>
                </c:pt>
                <c:pt idx="8325">
                  <c:v>416250000000.0285</c:v>
                </c:pt>
                <c:pt idx="8326">
                  <c:v>416300000000.0285</c:v>
                </c:pt>
                <c:pt idx="8327">
                  <c:v>416350000000.0285</c:v>
                </c:pt>
                <c:pt idx="8328">
                  <c:v>416400000000.0285</c:v>
                </c:pt>
                <c:pt idx="8329">
                  <c:v>416450000000.0285</c:v>
                </c:pt>
                <c:pt idx="8330">
                  <c:v>416500000000.02856</c:v>
                </c:pt>
                <c:pt idx="8331">
                  <c:v>416550000000.02856</c:v>
                </c:pt>
                <c:pt idx="8332">
                  <c:v>416600000000.02863</c:v>
                </c:pt>
                <c:pt idx="8333">
                  <c:v>416650000000.02863</c:v>
                </c:pt>
                <c:pt idx="8334">
                  <c:v>416700000000.02863</c:v>
                </c:pt>
                <c:pt idx="8335">
                  <c:v>416750000000.02869</c:v>
                </c:pt>
                <c:pt idx="8336">
                  <c:v>416800000000.02869</c:v>
                </c:pt>
                <c:pt idx="8337">
                  <c:v>416850000000.02875</c:v>
                </c:pt>
                <c:pt idx="8338">
                  <c:v>416900000000.02875</c:v>
                </c:pt>
                <c:pt idx="8339">
                  <c:v>416950000000.02881</c:v>
                </c:pt>
                <c:pt idx="8340">
                  <c:v>417000000000.02881</c:v>
                </c:pt>
                <c:pt idx="8341">
                  <c:v>417050000000.02881</c:v>
                </c:pt>
                <c:pt idx="8342">
                  <c:v>417100000000.02887</c:v>
                </c:pt>
                <c:pt idx="8343">
                  <c:v>417150000000.02887</c:v>
                </c:pt>
                <c:pt idx="8344">
                  <c:v>417200000000.02893</c:v>
                </c:pt>
                <c:pt idx="8345">
                  <c:v>417250000000.02893</c:v>
                </c:pt>
                <c:pt idx="8346">
                  <c:v>417300000000.02893</c:v>
                </c:pt>
                <c:pt idx="8347">
                  <c:v>417350000000.02899</c:v>
                </c:pt>
                <c:pt idx="8348">
                  <c:v>417400000000.02899</c:v>
                </c:pt>
                <c:pt idx="8349">
                  <c:v>417450000000.02905</c:v>
                </c:pt>
                <c:pt idx="8350">
                  <c:v>417500000000.02905</c:v>
                </c:pt>
                <c:pt idx="8351">
                  <c:v>417550000000.02911</c:v>
                </c:pt>
                <c:pt idx="8352">
                  <c:v>417600000000.02911</c:v>
                </c:pt>
                <c:pt idx="8353">
                  <c:v>417650000000.02911</c:v>
                </c:pt>
                <c:pt idx="8354">
                  <c:v>417700000000.02917</c:v>
                </c:pt>
                <c:pt idx="8355">
                  <c:v>417750000000.02917</c:v>
                </c:pt>
                <c:pt idx="8356">
                  <c:v>417800000000.02924</c:v>
                </c:pt>
                <c:pt idx="8357">
                  <c:v>417850000000.02924</c:v>
                </c:pt>
                <c:pt idx="8358">
                  <c:v>417900000000.02924</c:v>
                </c:pt>
                <c:pt idx="8359">
                  <c:v>417950000000.0293</c:v>
                </c:pt>
                <c:pt idx="8360">
                  <c:v>418000000000.0293</c:v>
                </c:pt>
                <c:pt idx="8361">
                  <c:v>418050000000.02936</c:v>
                </c:pt>
                <c:pt idx="8362">
                  <c:v>418100000000.02936</c:v>
                </c:pt>
                <c:pt idx="8363">
                  <c:v>418150000000.02942</c:v>
                </c:pt>
                <c:pt idx="8364">
                  <c:v>418200000000.02942</c:v>
                </c:pt>
                <c:pt idx="8365">
                  <c:v>418250000000.02942</c:v>
                </c:pt>
                <c:pt idx="8366">
                  <c:v>418300000000.02948</c:v>
                </c:pt>
                <c:pt idx="8367">
                  <c:v>418350000000.02948</c:v>
                </c:pt>
                <c:pt idx="8368">
                  <c:v>418400000000.02954</c:v>
                </c:pt>
                <c:pt idx="8369">
                  <c:v>418450000000.02954</c:v>
                </c:pt>
                <c:pt idx="8370">
                  <c:v>418500000000.0296</c:v>
                </c:pt>
                <c:pt idx="8371">
                  <c:v>418550000000.0296</c:v>
                </c:pt>
                <c:pt idx="8372">
                  <c:v>418600000000.0296</c:v>
                </c:pt>
                <c:pt idx="8373">
                  <c:v>418650000000.02966</c:v>
                </c:pt>
                <c:pt idx="8374">
                  <c:v>418700000000.02966</c:v>
                </c:pt>
                <c:pt idx="8375">
                  <c:v>418750000000.02966</c:v>
                </c:pt>
                <c:pt idx="8376">
                  <c:v>418800000000.02966</c:v>
                </c:pt>
                <c:pt idx="8377">
                  <c:v>418850000000.02966</c:v>
                </c:pt>
                <c:pt idx="8378">
                  <c:v>418900000000.02966</c:v>
                </c:pt>
                <c:pt idx="8379">
                  <c:v>418950000000.02966</c:v>
                </c:pt>
                <c:pt idx="8380">
                  <c:v>419000000000.02985</c:v>
                </c:pt>
                <c:pt idx="8381">
                  <c:v>419050000000.02985</c:v>
                </c:pt>
                <c:pt idx="8382">
                  <c:v>419100000000.02991</c:v>
                </c:pt>
                <c:pt idx="8383">
                  <c:v>419150000000.02991</c:v>
                </c:pt>
                <c:pt idx="8384">
                  <c:v>419200000000.02991</c:v>
                </c:pt>
                <c:pt idx="8385">
                  <c:v>419250000000.02997</c:v>
                </c:pt>
                <c:pt idx="8386">
                  <c:v>419300000000.02997</c:v>
                </c:pt>
                <c:pt idx="8387">
                  <c:v>419350000000.03003</c:v>
                </c:pt>
                <c:pt idx="8388">
                  <c:v>419400000000.03003</c:v>
                </c:pt>
                <c:pt idx="8389">
                  <c:v>419450000000.03003</c:v>
                </c:pt>
                <c:pt idx="8390">
                  <c:v>419500000000.03009</c:v>
                </c:pt>
                <c:pt idx="8391">
                  <c:v>419550000000.03009</c:v>
                </c:pt>
                <c:pt idx="8392">
                  <c:v>419600000000.03021</c:v>
                </c:pt>
                <c:pt idx="8393">
                  <c:v>419650000000.03021</c:v>
                </c:pt>
                <c:pt idx="8394">
                  <c:v>419700000000.03021</c:v>
                </c:pt>
                <c:pt idx="8395">
                  <c:v>419750000000.03021</c:v>
                </c:pt>
                <c:pt idx="8396">
                  <c:v>419800000000.03021</c:v>
                </c:pt>
                <c:pt idx="8397">
                  <c:v>419850000000.03027</c:v>
                </c:pt>
                <c:pt idx="8398">
                  <c:v>419900000000.03027</c:v>
                </c:pt>
                <c:pt idx="8399">
                  <c:v>419950000000.03033</c:v>
                </c:pt>
                <c:pt idx="8400">
                  <c:v>420000000000.03033</c:v>
                </c:pt>
                <c:pt idx="8401">
                  <c:v>420050000000.03052</c:v>
                </c:pt>
                <c:pt idx="8402">
                  <c:v>420100000000.03052</c:v>
                </c:pt>
                <c:pt idx="8403">
                  <c:v>420150000000.03052</c:v>
                </c:pt>
                <c:pt idx="8404">
                  <c:v>420200000000.03052</c:v>
                </c:pt>
                <c:pt idx="8405">
                  <c:v>420250000000.03052</c:v>
                </c:pt>
                <c:pt idx="8406">
                  <c:v>420300000000.03052</c:v>
                </c:pt>
                <c:pt idx="8407">
                  <c:v>420350000000.03052</c:v>
                </c:pt>
                <c:pt idx="8408">
                  <c:v>420400000000.03052</c:v>
                </c:pt>
                <c:pt idx="8409">
                  <c:v>420450000000.03058</c:v>
                </c:pt>
                <c:pt idx="8410">
                  <c:v>420500000000.03058</c:v>
                </c:pt>
                <c:pt idx="8411">
                  <c:v>420550000000.0307</c:v>
                </c:pt>
                <c:pt idx="8412">
                  <c:v>420600000000.0307</c:v>
                </c:pt>
                <c:pt idx="8413">
                  <c:v>420650000000.0307</c:v>
                </c:pt>
                <c:pt idx="8414">
                  <c:v>420700000000.0307</c:v>
                </c:pt>
                <c:pt idx="8415">
                  <c:v>420750000000.0307</c:v>
                </c:pt>
                <c:pt idx="8416">
                  <c:v>420800000000.03076</c:v>
                </c:pt>
                <c:pt idx="8417">
                  <c:v>420850000000.03076</c:v>
                </c:pt>
                <c:pt idx="8418">
                  <c:v>420900000000.03082</c:v>
                </c:pt>
                <c:pt idx="8419">
                  <c:v>420950000000.03082</c:v>
                </c:pt>
                <c:pt idx="8420">
                  <c:v>421000000000.03082</c:v>
                </c:pt>
                <c:pt idx="8421">
                  <c:v>421050000000.03088</c:v>
                </c:pt>
                <c:pt idx="8422">
                  <c:v>421100000000.03088</c:v>
                </c:pt>
                <c:pt idx="8423">
                  <c:v>421150000000.03101</c:v>
                </c:pt>
                <c:pt idx="8424">
                  <c:v>421200000000.03101</c:v>
                </c:pt>
                <c:pt idx="8425">
                  <c:v>421250000000.03101</c:v>
                </c:pt>
                <c:pt idx="8426">
                  <c:v>421300000000.03101</c:v>
                </c:pt>
                <c:pt idx="8427">
                  <c:v>421350000000.03101</c:v>
                </c:pt>
                <c:pt idx="8428">
                  <c:v>421400000000.03107</c:v>
                </c:pt>
                <c:pt idx="8429">
                  <c:v>421450000000.03107</c:v>
                </c:pt>
                <c:pt idx="8430">
                  <c:v>421500000000.03113</c:v>
                </c:pt>
                <c:pt idx="8431">
                  <c:v>421550000000.03113</c:v>
                </c:pt>
                <c:pt idx="8432">
                  <c:v>421600000000.03119</c:v>
                </c:pt>
                <c:pt idx="8433">
                  <c:v>421650000000.03119</c:v>
                </c:pt>
                <c:pt idx="8434">
                  <c:v>421700000000.03119</c:v>
                </c:pt>
                <c:pt idx="8435">
                  <c:v>421750000000.03125</c:v>
                </c:pt>
                <c:pt idx="8436">
                  <c:v>421800000000.03125</c:v>
                </c:pt>
                <c:pt idx="8437">
                  <c:v>421850000000.03131</c:v>
                </c:pt>
                <c:pt idx="8438">
                  <c:v>421900000000.03131</c:v>
                </c:pt>
                <c:pt idx="8439">
                  <c:v>421950000000.03131</c:v>
                </c:pt>
                <c:pt idx="8440">
                  <c:v>422000000000.03137</c:v>
                </c:pt>
                <c:pt idx="8441">
                  <c:v>422050000000.03137</c:v>
                </c:pt>
                <c:pt idx="8442">
                  <c:v>422100000000.03143</c:v>
                </c:pt>
                <c:pt idx="8443">
                  <c:v>422150000000.03143</c:v>
                </c:pt>
                <c:pt idx="8444">
                  <c:v>422200000000.03149</c:v>
                </c:pt>
                <c:pt idx="8445">
                  <c:v>422250000000.03149</c:v>
                </c:pt>
                <c:pt idx="8446">
                  <c:v>422300000000.03149</c:v>
                </c:pt>
                <c:pt idx="8447">
                  <c:v>422350000000.03156</c:v>
                </c:pt>
                <c:pt idx="8448">
                  <c:v>422400000000.03156</c:v>
                </c:pt>
                <c:pt idx="8449">
                  <c:v>422450000000.03162</c:v>
                </c:pt>
                <c:pt idx="8450">
                  <c:v>422500000000.03162</c:v>
                </c:pt>
                <c:pt idx="8451">
                  <c:v>422550000000.03162</c:v>
                </c:pt>
                <c:pt idx="8452">
                  <c:v>422600000000.03168</c:v>
                </c:pt>
                <c:pt idx="8453">
                  <c:v>422650000000.03168</c:v>
                </c:pt>
                <c:pt idx="8454">
                  <c:v>422700000000.03174</c:v>
                </c:pt>
                <c:pt idx="8455">
                  <c:v>422750000000.03174</c:v>
                </c:pt>
                <c:pt idx="8456">
                  <c:v>422800000000.0318</c:v>
                </c:pt>
                <c:pt idx="8457">
                  <c:v>422850000000.0318</c:v>
                </c:pt>
                <c:pt idx="8458">
                  <c:v>422900000000.0318</c:v>
                </c:pt>
                <c:pt idx="8459">
                  <c:v>422950000000.03186</c:v>
                </c:pt>
                <c:pt idx="8460">
                  <c:v>423000000000.03186</c:v>
                </c:pt>
                <c:pt idx="8461">
                  <c:v>423050000000.03192</c:v>
                </c:pt>
                <c:pt idx="8462">
                  <c:v>423100000000.03192</c:v>
                </c:pt>
                <c:pt idx="8463">
                  <c:v>423150000000.03192</c:v>
                </c:pt>
                <c:pt idx="8464">
                  <c:v>423200000000.03198</c:v>
                </c:pt>
                <c:pt idx="8465">
                  <c:v>423250000000.03198</c:v>
                </c:pt>
                <c:pt idx="8466">
                  <c:v>423300000000.03223</c:v>
                </c:pt>
                <c:pt idx="8467">
                  <c:v>423350000000.03223</c:v>
                </c:pt>
                <c:pt idx="8468">
                  <c:v>423400000000.03223</c:v>
                </c:pt>
                <c:pt idx="8469">
                  <c:v>423450000000.03223</c:v>
                </c:pt>
                <c:pt idx="8470">
                  <c:v>423500000000.03223</c:v>
                </c:pt>
                <c:pt idx="8471">
                  <c:v>423550000000.03223</c:v>
                </c:pt>
                <c:pt idx="8472">
                  <c:v>423600000000.03223</c:v>
                </c:pt>
                <c:pt idx="8473">
                  <c:v>423650000000.03223</c:v>
                </c:pt>
                <c:pt idx="8474">
                  <c:v>423700000000.03223</c:v>
                </c:pt>
                <c:pt idx="8475">
                  <c:v>423750000000.03229</c:v>
                </c:pt>
                <c:pt idx="8476">
                  <c:v>423800000000.03229</c:v>
                </c:pt>
                <c:pt idx="8477">
                  <c:v>423850000000.03229</c:v>
                </c:pt>
                <c:pt idx="8478">
                  <c:v>423900000000.03253</c:v>
                </c:pt>
                <c:pt idx="8479">
                  <c:v>423950000000.03253</c:v>
                </c:pt>
                <c:pt idx="8480">
                  <c:v>424000000000.03253</c:v>
                </c:pt>
                <c:pt idx="8481">
                  <c:v>424050000000.03253</c:v>
                </c:pt>
                <c:pt idx="8482">
                  <c:v>424100000000.03253</c:v>
                </c:pt>
                <c:pt idx="8483">
                  <c:v>424150000000.03253</c:v>
                </c:pt>
                <c:pt idx="8484">
                  <c:v>424200000000.03253</c:v>
                </c:pt>
                <c:pt idx="8485">
                  <c:v>424250000000.03253</c:v>
                </c:pt>
                <c:pt idx="8486">
                  <c:v>424300000000.03253</c:v>
                </c:pt>
                <c:pt idx="8487">
                  <c:v>424350000000.03259</c:v>
                </c:pt>
                <c:pt idx="8488">
                  <c:v>424400000000.03259</c:v>
                </c:pt>
                <c:pt idx="8489">
                  <c:v>424450000000.03259</c:v>
                </c:pt>
                <c:pt idx="8490">
                  <c:v>424500000000.03271</c:v>
                </c:pt>
                <c:pt idx="8491">
                  <c:v>424550000000.03271</c:v>
                </c:pt>
                <c:pt idx="8492">
                  <c:v>424600000000.03271</c:v>
                </c:pt>
                <c:pt idx="8493">
                  <c:v>424650000000.03271</c:v>
                </c:pt>
                <c:pt idx="8494">
                  <c:v>424700000000.03271</c:v>
                </c:pt>
                <c:pt idx="8495">
                  <c:v>424750000000.03278</c:v>
                </c:pt>
                <c:pt idx="8496">
                  <c:v>424800000000.03278</c:v>
                </c:pt>
                <c:pt idx="8497">
                  <c:v>424850000000.03302</c:v>
                </c:pt>
                <c:pt idx="8498">
                  <c:v>424900000000.03302</c:v>
                </c:pt>
                <c:pt idx="8499">
                  <c:v>424950000000.03302</c:v>
                </c:pt>
                <c:pt idx="8500">
                  <c:v>425000000000.03302</c:v>
                </c:pt>
                <c:pt idx="8501">
                  <c:v>425050000000.03302</c:v>
                </c:pt>
                <c:pt idx="8502">
                  <c:v>425100000000.03302</c:v>
                </c:pt>
                <c:pt idx="8503">
                  <c:v>425150000000.03302</c:v>
                </c:pt>
                <c:pt idx="8504">
                  <c:v>425200000000.03302</c:v>
                </c:pt>
                <c:pt idx="8505">
                  <c:v>425250000000.03302</c:v>
                </c:pt>
                <c:pt idx="8506">
                  <c:v>425300000000.03308</c:v>
                </c:pt>
                <c:pt idx="8507">
                  <c:v>425350000000.03308</c:v>
                </c:pt>
                <c:pt idx="8508">
                  <c:v>425400000000.03308</c:v>
                </c:pt>
                <c:pt idx="8509">
                  <c:v>425450000000.0332</c:v>
                </c:pt>
                <c:pt idx="8510">
                  <c:v>425500000000.0332</c:v>
                </c:pt>
                <c:pt idx="8511">
                  <c:v>425550000000.0332</c:v>
                </c:pt>
                <c:pt idx="8512">
                  <c:v>425600000000.0332</c:v>
                </c:pt>
                <c:pt idx="8513">
                  <c:v>425650000000.0332</c:v>
                </c:pt>
                <c:pt idx="8514">
                  <c:v>425700000000.03326</c:v>
                </c:pt>
                <c:pt idx="8515">
                  <c:v>425750000000.03326</c:v>
                </c:pt>
                <c:pt idx="8516">
                  <c:v>425800000000.03333</c:v>
                </c:pt>
                <c:pt idx="8517">
                  <c:v>425850000000.03333</c:v>
                </c:pt>
                <c:pt idx="8518">
                  <c:v>425900000000.03339</c:v>
                </c:pt>
                <c:pt idx="8519">
                  <c:v>425950000000.03339</c:v>
                </c:pt>
                <c:pt idx="8520">
                  <c:v>426000000000.03339</c:v>
                </c:pt>
                <c:pt idx="8521">
                  <c:v>426050000000.03351</c:v>
                </c:pt>
                <c:pt idx="8522">
                  <c:v>426100000000.03351</c:v>
                </c:pt>
                <c:pt idx="8523">
                  <c:v>426150000000.03351</c:v>
                </c:pt>
                <c:pt idx="8524">
                  <c:v>426200000000.03351</c:v>
                </c:pt>
                <c:pt idx="8525">
                  <c:v>426250000000.03351</c:v>
                </c:pt>
                <c:pt idx="8526">
                  <c:v>426300000000.03357</c:v>
                </c:pt>
                <c:pt idx="8527">
                  <c:v>426350000000.03357</c:v>
                </c:pt>
                <c:pt idx="8528">
                  <c:v>426400000000.03363</c:v>
                </c:pt>
                <c:pt idx="8529">
                  <c:v>426450000000.03363</c:v>
                </c:pt>
                <c:pt idx="8530">
                  <c:v>426500000000.03369</c:v>
                </c:pt>
                <c:pt idx="8531">
                  <c:v>426550000000.03369</c:v>
                </c:pt>
                <c:pt idx="8532">
                  <c:v>426600000000.03369</c:v>
                </c:pt>
                <c:pt idx="8533">
                  <c:v>426650000000.03375</c:v>
                </c:pt>
                <c:pt idx="8534">
                  <c:v>426700000000.03375</c:v>
                </c:pt>
                <c:pt idx="8535">
                  <c:v>426750000000.03381</c:v>
                </c:pt>
                <c:pt idx="8536">
                  <c:v>426800000000.03381</c:v>
                </c:pt>
                <c:pt idx="8537">
                  <c:v>426850000000.03387</c:v>
                </c:pt>
                <c:pt idx="8538">
                  <c:v>426900000000.03387</c:v>
                </c:pt>
                <c:pt idx="8539">
                  <c:v>426950000000.03387</c:v>
                </c:pt>
                <c:pt idx="8540">
                  <c:v>427000000000.03418</c:v>
                </c:pt>
                <c:pt idx="8541">
                  <c:v>427050000000.03418</c:v>
                </c:pt>
                <c:pt idx="8542">
                  <c:v>427100000000.03424</c:v>
                </c:pt>
                <c:pt idx="8543">
                  <c:v>427150000000.03424</c:v>
                </c:pt>
                <c:pt idx="8544">
                  <c:v>427200000000.03424</c:v>
                </c:pt>
                <c:pt idx="8545">
                  <c:v>427250000000.0343</c:v>
                </c:pt>
                <c:pt idx="8546">
                  <c:v>427300000000.0343</c:v>
                </c:pt>
                <c:pt idx="8547">
                  <c:v>427350000000.03436</c:v>
                </c:pt>
                <c:pt idx="8548">
                  <c:v>427400000000.03436</c:v>
                </c:pt>
                <c:pt idx="8549">
                  <c:v>427450000000.03442</c:v>
                </c:pt>
                <c:pt idx="8550">
                  <c:v>427500000000.03442</c:v>
                </c:pt>
                <c:pt idx="8551">
                  <c:v>427550000000.03442</c:v>
                </c:pt>
                <c:pt idx="8552">
                  <c:v>427600000000.03448</c:v>
                </c:pt>
                <c:pt idx="8553">
                  <c:v>427650000000.03448</c:v>
                </c:pt>
                <c:pt idx="8554">
                  <c:v>427700000000.03455</c:v>
                </c:pt>
                <c:pt idx="8555">
                  <c:v>427750000000.03455</c:v>
                </c:pt>
                <c:pt idx="8556">
                  <c:v>427800000000.03455</c:v>
                </c:pt>
                <c:pt idx="8557">
                  <c:v>427850000000.03461</c:v>
                </c:pt>
                <c:pt idx="8558">
                  <c:v>427900000000.03461</c:v>
                </c:pt>
                <c:pt idx="8559">
                  <c:v>427950000000.03467</c:v>
                </c:pt>
                <c:pt idx="8560">
                  <c:v>428000000000.03467</c:v>
                </c:pt>
                <c:pt idx="8561">
                  <c:v>428050000000.03473</c:v>
                </c:pt>
                <c:pt idx="8562">
                  <c:v>428100000000.03473</c:v>
                </c:pt>
                <c:pt idx="8563">
                  <c:v>428150000000.03473</c:v>
                </c:pt>
                <c:pt idx="8564">
                  <c:v>428200000000.03473</c:v>
                </c:pt>
                <c:pt idx="8565">
                  <c:v>428250000000.03473</c:v>
                </c:pt>
                <c:pt idx="8566">
                  <c:v>428300000000.03473</c:v>
                </c:pt>
                <c:pt idx="8567">
                  <c:v>428350000000.03473</c:v>
                </c:pt>
                <c:pt idx="8568">
                  <c:v>428400000000.03473</c:v>
                </c:pt>
                <c:pt idx="8569">
                  <c:v>428450000000.03473</c:v>
                </c:pt>
                <c:pt idx="8570">
                  <c:v>428500000000.03473</c:v>
                </c:pt>
                <c:pt idx="8571">
                  <c:v>428550000000.03473</c:v>
                </c:pt>
                <c:pt idx="8572">
                  <c:v>428600000000.03473</c:v>
                </c:pt>
                <c:pt idx="8573">
                  <c:v>428650000000.03479</c:v>
                </c:pt>
                <c:pt idx="8574">
                  <c:v>428700000000.03479</c:v>
                </c:pt>
                <c:pt idx="8575">
                  <c:v>428750000000.03479</c:v>
                </c:pt>
                <c:pt idx="8576">
                  <c:v>428800000000.03503</c:v>
                </c:pt>
                <c:pt idx="8577">
                  <c:v>428850000000.03503</c:v>
                </c:pt>
                <c:pt idx="8578">
                  <c:v>428900000000.03503</c:v>
                </c:pt>
                <c:pt idx="8579">
                  <c:v>428950000000.03503</c:v>
                </c:pt>
                <c:pt idx="8580">
                  <c:v>429000000000.03503</c:v>
                </c:pt>
                <c:pt idx="8581">
                  <c:v>429050000000.03503</c:v>
                </c:pt>
                <c:pt idx="8582">
                  <c:v>429100000000.03503</c:v>
                </c:pt>
                <c:pt idx="8583">
                  <c:v>429150000000.03503</c:v>
                </c:pt>
                <c:pt idx="8584">
                  <c:v>429200000000.03503</c:v>
                </c:pt>
                <c:pt idx="8585">
                  <c:v>429250000000.03522</c:v>
                </c:pt>
                <c:pt idx="8586">
                  <c:v>429300000000.03522</c:v>
                </c:pt>
                <c:pt idx="8587">
                  <c:v>429350000000.03522</c:v>
                </c:pt>
                <c:pt idx="8588">
                  <c:v>429400000000.03522</c:v>
                </c:pt>
                <c:pt idx="8589">
                  <c:v>429450000000.03522</c:v>
                </c:pt>
                <c:pt idx="8590">
                  <c:v>429500000000.03522</c:v>
                </c:pt>
                <c:pt idx="8591">
                  <c:v>429550000000.03522</c:v>
                </c:pt>
                <c:pt idx="8592">
                  <c:v>429600000000.03528</c:v>
                </c:pt>
                <c:pt idx="8593">
                  <c:v>429650000000.03528</c:v>
                </c:pt>
                <c:pt idx="8594">
                  <c:v>429700000000.03528</c:v>
                </c:pt>
                <c:pt idx="8595">
                  <c:v>429750000000.03552</c:v>
                </c:pt>
                <c:pt idx="8596">
                  <c:v>429800000000.03552</c:v>
                </c:pt>
                <c:pt idx="8597">
                  <c:v>429850000000.03552</c:v>
                </c:pt>
                <c:pt idx="8598">
                  <c:v>429900000000.03552</c:v>
                </c:pt>
                <c:pt idx="8599">
                  <c:v>429950000000.03552</c:v>
                </c:pt>
                <c:pt idx="8600">
                  <c:v>430000000000.03552</c:v>
                </c:pt>
                <c:pt idx="8601">
                  <c:v>430050000000.03552</c:v>
                </c:pt>
                <c:pt idx="8602">
                  <c:v>430100000000.03552</c:v>
                </c:pt>
                <c:pt idx="8603">
                  <c:v>430150000000.03552</c:v>
                </c:pt>
                <c:pt idx="8604">
                  <c:v>430200000000.03558</c:v>
                </c:pt>
                <c:pt idx="8605">
                  <c:v>430250000000.03558</c:v>
                </c:pt>
                <c:pt idx="8606">
                  <c:v>430300000000.03558</c:v>
                </c:pt>
                <c:pt idx="8607">
                  <c:v>430350000000.03571</c:v>
                </c:pt>
                <c:pt idx="8608">
                  <c:v>430400000000.03571</c:v>
                </c:pt>
                <c:pt idx="8609">
                  <c:v>430450000000.03571</c:v>
                </c:pt>
                <c:pt idx="8610">
                  <c:v>430500000000.03571</c:v>
                </c:pt>
                <c:pt idx="8611">
                  <c:v>430550000000.03577</c:v>
                </c:pt>
                <c:pt idx="8612">
                  <c:v>430600000000.03577</c:v>
                </c:pt>
                <c:pt idx="8613">
                  <c:v>430650000000.03577</c:v>
                </c:pt>
                <c:pt idx="8614">
                  <c:v>430700000000.03583</c:v>
                </c:pt>
                <c:pt idx="8615">
                  <c:v>430750000000.03583</c:v>
                </c:pt>
                <c:pt idx="8616">
                  <c:v>430800000000.03589</c:v>
                </c:pt>
                <c:pt idx="8617">
                  <c:v>430850000000.03589</c:v>
                </c:pt>
                <c:pt idx="8618">
                  <c:v>430900000000.03589</c:v>
                </c:pt>
                <c:pt idx="8619">
                  <c:v>430950000000.03601</c:v>
                </c:pt>
                <c:pt idx="8620">
                  <c:v>431000000000.03601</c:v>
                </c:pt>
                <c:pt idx="8621">
                  <c:v>431050000000.03601</c:v>
                </c:pt>
                <c:pt idx="8622">
                  <c:v>431100000000.03601</c:v>
                </c:pt>
                <c:pt idx="8623">
                  <c:v>431150000000.03607</c:v>
                </c:pt>
                <c:pt idx="8624">
                  <c:v>431200000000.03607</c:v>
                </c:pt>
                <c:pt idx="8625">
                  <c:v>431250000000.03607</c:v>
                </c:pt>
                <c:pt idx="8626">
                  <c:v>431300000000.03613</c:v>
                </c:pt>
                <c:pt idx="8627">
                  <c:v>431350000000.03613</c:v>
                </c:pt>
                <c:pt idx="8628">
                  <c:v>431400000000.03619</c:v>
                </c:pt>
                <c:pt idx="8629">
                  <c:v>431450000000.03619</c:v>
                </c:pt>
                <c:pt idx="8630">
                  <c:v>431500000000.03619</c:v>
                </c:pt>
                <c:pt idx="8631">
                  <c:v>431550000000.03625</c:v>
                </c:pt>
                <c:pt idx="8632">
                  <c:v>431600000000.03625</c:v>
                </c:pt>
                <c:pt idx="8633">
                  <c:v>431650000000.03632</c:v>
                </c:pt>
                <c:pt idx="8634">
                  <c:v>431700000000.03632</c:v>
                </c:pt>
                <c:pt idx="8635">
                  <c:v>431750000000.03638</c:v>
                </c:pt>
                <c:pt idx="8636">
                  <c:v>431800000000.03638</c:v>
                </c:pt>
                <c:pt idx="8637">
                  <c:v>431850000000.03638</c:v>
                </c:pt>
                <c:pt idx="8638">
                  <c:v>431900000000.0365</c:v>
                </c:pt>
                <c:pt idx="8639">
                  <c:v>431950000000.0365</c:v>
                </c:pt>
                <c:pt idx="8640">
                  <c:v>432000000000.0365</c:v>
                </c:pt>
                <c:pt idx="8641">
                  <c:v>432050000000.0365</c:v>
                </c:pt>
                <c:pt idx="8642">
                  <c:v>432100000000.03656</c:v>
                </c:pt>
                <c:pt idx="8643">
                  <c:v>432150000000.03656</c:v>
                </c:pt>
                <c:pt idx="8644">
                  <c:v>432200000000.03656</c:v>
                </c:pt>
                <c:pt idx="8645">
                  <c:v>432250000000.03662</c:v>
                </c:pt>
                <c:pt idx="8646">
                  <c:v>432300000000.03662</c:v>
                </c:pt>
                <c:pt idx="8647">
                  <c:v>432350000000.03668</c:v>
                </c:pt>
                <c:pt idx="8648">
                  <c:v>432400000000.03668</c:v>
                </c:pt>
                <c:pt idx="8649">
                  <c:v>432450000000.03668</c:v>
                </c:pt>
                <c:pt idx="8650">
                  <c:v>432500000000.03674</c:v>
                </c:pt>
                <c:pt idx="8651">
                  <c:v>432550000000.03674</c:v>
                </c:pt>
                <c:pt idx="8652">
                  <c:v>432600000000.0368</c:v>
                </c:pt>
                <c:pt idx="8653">
                  <c:v>432650000000.0368</c:v>
                </c:pt>
                <c:pt idx="8654">
                  <c:v>432700000000.03687</c:v>
                </c:pt>
                <c:pt idx="8655">
                  <c:v>432750000000.03687</c:v>
                </c:pt>
                <c:pt idx="8656">
                  <c:v>432800000000.03687</c:v>
                </c:pt>
                <c:pt idx="8657">
                  <c:v>432850000000.03693</c:v>
                </c:pt>
                <c:pt idx="8658">
                  <c:v>432900000000.03693</c:v>
                </c:pt>
                <c:pt idx="8659">
                  <c:v>432950000000.03699</c:v>
                </c:pt>
                <c:pt idx="8660">
                  <c:v>433000000000.03699</c:v>
                </c:pt>
                <c:pt idx="8661">
                  <c:v>433050000000.03699</c:v>
                </c:pt>
                <c:pt idx="8662">
                  <c:v>433100000000.03723</c:v>
                </c:pt>
                <c:pt idx="8663">
                  <c:v>433150000000.03723</c:v>
                </c:pt>
                <c:pt idx="8664">
                  <c:v>433200000000.03723</c:v>
                </c:pt>
                <c:pt idx="8665">
                  <c:v>433250000000.03723</c:v>
                </c:pt>
                <c:pt idx="8666">
                  <c:v>433300000000.03723</c:v>
                </c:pt>
                <c:pt idx="8667">
                  <c:v>433350000000.03723</c:v>
                </c:pt>
                <c:pt idx="8668">
                  <c:v>433400000000.03723</c:v>
                </c:pt>
                <c:pt idx="8669">
                  <c:v>433450000000.03723</c:v>
                </c:pt>
                <c:pt idx="8670">
                  <c:v>433500000000.03723</c:v>
                </c:pt>
                <c:pt idx="8671">
                  <c:v>433550000000.03729</c:v>
                </c:pt>
                <c:pt idx="8672">
                  <c:v>433600000000.03729</c:v>
                </c:pt>
                <c:pt idx="8673">
                  <c:v>433650000000.0376</c:v>
                </c:pt>
                <c:pt idx="8674">
                  <c:v>433700000000.0376</c:v>
                </c:pt>
                <c:pt idx="8675">
                  <c:v>433750000000.0376</c:v>
                </c:pt>
                <c:pt idx="8676">
                  <c:v>433800000000.03766</c:v>
                </c:pt>
                <c:pt idx="8677">
                  <c:v>433850000000.03766</c:v>
                </c:pt>
                <c:pt idx="8678">
                  <c:v>433900000000.03772</c:v>
                </c:pt>
                <c:pt idx="8679">
                  <c:v>433950000000.03772</c:v>
                </c:pt>
                <c:pt idx="8680">
                  <c:v>434000000000.03772</c:v>
                </c:pt>
                <c:pt idx="8681">
                  <c:v>434050000000.03772</c:v>
                </c:pt>
                <c:pt idx="8682">
                  <c:v>434100000000.03772</c:v>
                </c:pt>
                <c:pt idx="8683">
                  <c:v>434150000000.03772</c:v>
                </c:pt>
                <c:pt idx="8684">
                  <c:v>434200000000.03772</c:v>
                </c:pt>
                <c:pt idx="8685">
                  <c:v>434250000000.03772</c:v>
                </c:pt>
                <c:pt idx="8686">
                  <c:v>434300000000.03772</c:v>
                </c:pt>
                <c:pt idx="8687">
                  <c:v>434350000000.03772</c:v>
                </c:pt>
                <c:pt idx="8688">
                  <c:v>434400000000.03772</c:v>
                </c:pt>
                <c:pt idx="8689">
                  <c:v>434450000000.03772</c:v>
                </c:pt>
                <c:pt idx="8690">
                  <c:v>434500000000.03778</c:v>
                </c:pt>
                <c:pt idx="8691">
                  <c:v>434550000000.03778</c:v>
                </c:pt>
                <c:pt idx="8692">
                  <c:v>434600000000.03778</c:v>
                </c:pt>
                <c:pt idx="8693">
                  <c:v>434650000000.03802</c:v>
                </c:pt>
                <c:pt idx="8694">
                  <c:v>434700000000.03802</c:v>
                </c:pt>
                <c:pt idx="8695">
                  <c:v>434750000000.03802</c:v>
                </c:pt>
                <c:pt idx="8696">
                  <c:v>434800000000.03802</c:v>
                </c:pt>
                <c:pt idx="8697">
                  <c:v>434850000000.03802</c:v>
                </c:pt>
                <c:pt idx="8698">
                  <c:v>434900000000.03802</c:v>
                </c:pt>
                <c:pt idx="8699">
                  <c:v>434950000000.03802</c:v>
                </c:pt>
                <c:pt idx="8700">
                  <c:v>435000000000.03802</c:v>
                </c:pt>
                <c:pt idx="8701">
                  <c:v>435050000000.03802</c:v>
                </c:pt>
                <c:pt idx="8702">
                  <c:v>435100000000.03809</c:v>
                </c:pt>
                <c:pt idx="8703">
                  <c:v>435150000000.03809</c:v>
                </c:pt>
                <c:pt idx="8704">
                  <c:v>435200000000.03809</c:v>
                </c:pt>
                <c:pt idx="8705">
                  <c:v>435250000000.03821</c:v>
                </c:pt>
                <c:pt idx="8706">
                  <c:v>435300000000.03821</c:v>
                </c:pt>
                <c:pt idx="8707">
                  <c:v>435350000000.03821</c:v>
                </c:pt>
                <c:pt idx="8708">
                  <c:v>435400000000.03821</c:v>
                </c:pt>
                <c:pt idx="8709">
                  <c:v>435450000000.03827</c:v>
                </c:pt>
                <c:pt idx="8710">
                  <c:v>435500000000.03827</c:v>
                </c:pt>
                <c:pt idx="8711">
                  <c:v>435550000000.03827</c:v>
                </c:pt>
                <c:pt idx="8712">
                  <c:v>435600000000.03833</c:v>
                </c:pt>
                <c:pt idx="8713">
                  <c:v>435650000000.03833</c:v>
                </c:pt>
                <c:pt idx="8714">
                  <c:v>435700000000.03839</c:v>
                </c:pt>
                <c:pt idx="8715">
                  <c:v>435750000000.03839</c:v>
                </c:pt>
                <c:pt idx="8716">
                  <c:v>435800000000.03851</c:v>
                </c:pt>
                <c:pt idx="8717">
                  <c:v>435850000000.03851</c:v>
                </c:pt>
                <c:pt idx="8718">
                  <c:v>435900000000.03851</c:v>
                </c:pt>
                <c:pt idx="8719">
                  <c:v>435950000000.03851</c:v>
                </c:pt>
                <c:pt idx="8720">
                  <c:v>436000000000.03851</c:v>
                </c:pt>
                <c:pt idx="8721">
                  <c:v>436050000000.03857</c:v>
                </c:pt>
                <c:pt idx="8722">
                  <c:v>436100000000.03857</c:v>
                </c:pt>
                <c:pt idx="8723">
                  <c:v>436150000000.03857</c:v>
                </c:pt>
                <c:pt idx="8724">
                  <c:v>436200000000.0387</c:v>
                </c:pt>
                <c:pt idx="8725">
                  <c:v>436250000000.0387</c:v>
                </c:pt>
                <c:pt idx="8726">
                  <c:v>436300000000.0387</c:v>
                </c:pt>
                <c:pt idx="8727">
                  <c:v>436350000000.0387</c:v>
                </c:pt>
                <c:pt idx="8728">
                  <c:v>436400000000.03876</c:v>
                </c:pt>
                <c:pt idx="8729">
                  <c:v>436450000000.03876</c:v>
                </c:pt>
                <c:pt idx="8730">
                  <c:v>436500000000.03876</c:v>
                </c:pt>
                <c:pt idx="8731">
                  <c:v>436550000000.03882</c:v>
                </c:pt>
                <c:pt idx="8732">
                  <c:v>436600000000.03882</c:v>
                </c:pt>
                <c:pt idx="8733">
                  <c:v>436650000000.03888</c:v>
                </c:pt>
                <c:pt idx="8734">
                  <c:v>436700000000.03888</c:v>
                </c:pt>
                <c:pt idx="8735">
                  <c:v>436750000000.03888</c:v>
                </c:pt>
                <c:pt idx="8736">
                  <c:v>436800000000.039</c:v>
                </c:pt>
                <c:pt idx="8737">
                  <c:v>436850000000.039</c:v>
                </c:pt>
                <c:pt idx="8738">
                  <c:v>436900000000.039</c:v>
                </c:pt>
                <c:pt idx="8739">
                  <c:v>436950000000.039</c:v>
                </c:pt>
                <c:pt idx="8740">
                  <c:v>437000000000.03906</c:v>
                </c:pt>
                <c:pt idx="8741">
                  <c:v>437050000000.03906</c:v>
                </c:pt>
                <c:pt idx="8742">
                  <c:v>437100000000.03906</c:v>
                </c:pt>
                <c:pt idx="8743">
                  <c:v>437150000000.03912</c:v>
                </c:pt>
                <c:pt idx="8744">
                  <c:v>437200000000.03912</c:v>
                </c:pt>
                <c:pt idx="8745">
                  <c:v>437250000000.03918</c:v>
                </c:pt>
                <c:pt idx="8746">
                  <c:v>437300000000.03918</c:v>
                </c:pt>
                <c:pt idx="8747">
                  <c:v>437350000000.03925</c:v>
                </c:pt>
                <c:pt idx="8748">
                  <c:v>437400000000.03925</c:v>
                </c:pt>
                <c:pt idx="8749">
                  <c:v>437450000000.03925</c:v>
                </c:pt>
                <c:pt idx="8750">
                  <c:v>437500000000.03931</c:v>
                </c:pt>
                <c:pt idx="8751">
                  <c:v>437550000000.03931</c:v>
                </c:pt>
                <c:pt idx="8752">
                  <c:v>437600000000.03937</c:v>
                </c:pt>
                <c:pt idx="8753">
                  <c:v>437650000000.03937</c:v>
                </c:pt>
                <c:pt idx="8754">
                  <c:v>437700000000.03937</c:v>
                </c:pt>
                <c:pt idx="8755">
                  <c:v>437750000000.03943</c:v>
                </c:pt>
                <c:pt idx="8756">
                  <c:v>437800000000.03943</c:v>
                </c:pt>
                <c:pt idx="8757">
                  <c:v>437850000000.03949</c:v>
                </c:pt>
                <c:pt idx="8758">
                  <c:v>437900000000.03949</c:v>
                </c:pt>
                <c:pt idx="8759">
                  <c:v>437950000000.03955</c:v>
                </c:pt>
                <c:pt idx="8760">
                  <c:v>438000000000.03955</c:v>
                </c:pt>
                <c:pt idx="8761">
                  <c:v>438050000000.03955</c:v>
                </c:pt>
                <c:pt idx="8762">
                  <c:v>438100000000.03961</c:v>
                </c:pt>
                <c:pt idx="8763">
                  <c:v>438150000000.03961</c:v>
                </c:pt>
                <c:pt idx="8764">
                  <c:v>438200000000.03967</c:v>
                </c:pt>
                <c:pt idx="8765">
                  <c:v>438250000000.03967</c:v>
                </c:pt>
                <c:pt idx="8766">
                  <c:v>438300000000.03967</c:v>
                </c:pt>
                <c:pt idx="8767">
                  <c:v>438350000000.03967</c:v>
                </c:pt>
                <c:pt idx="8768">
                  <c:v>438400000000.03967</c:v>
                </c:pt>
                <c:pt idx="8769">
                  <c:v>438450000000.03967</c:v>
                </c:pt>
                <c:pt idx="8770">
                  <c:v>438500000000.03967</c:v>
                </c:pt>
                <c:pt idx="8771">
                  <c:v>438550000000.03986</c:v>
                </c:pt>
                <c:pt idx="8772">
                  <c:v>438600000000.03986</c:v>
                </c:pt>
                <c:pt idx="8773">
                  <c:v>438650000000.03986</c:v>
                </c:pt>
                <c:pt idx="8774">
                  <c:v>438700000000.03992</c:v>
                </c:pt>
                <c:pt idx="8775">
                  <c:v>438750000000.03992</c:v>
                </c:pt>
                <c:pt idx="8776">
                  <c:v>438800000000.03998</c:v>
                </c:pt>
                <c:pt idx="8777">
                  <c:v>438850000000.03998</c:v>
                </c:pt>
                <c:pt idx="8778">
                  <c:v>438900000000.04004</c:v>
                </c:pt>
                <c:pt idx="8779">
                  <c:v>438950000000.04004</c:v>
                </c:pt>
                <c:pt idx="8780">
                  <c:v>439000000000.04004</c:v>
                </c:pt>
                <c:pt idx="8781">
                  <c:v>439050000000.0401</c:v>
                </c:pt>
                <c:pt idx="8782">
                  <c:v>439100000000.0401</c:v>
                </c:pt>
                <c:pt idx="8783">
                  <c:v>439150000000.04016</c:v>
                </c:pt>
                <c:pt idx="8784">
                  <c:v>439200000000.04016</c:v>
                </c:pt>
                <c:pt idx="8785">
                  <c:v>439250000000.04016</c:v>
                </c:pt>
                <c:pt idx="8786">
                  <c:v>439300000000.04016</c:v>
                </c:pt>
                <c:pt idx="8787">
                  <c:v>439350000000.04016</c:v>
                </c:pt>
                <c:pt idx="8788">
                  <c:v>439400000000.04016</c:v>
                </c:pt>
                <c:pt idx="8789">
                  <c:v>439450000000.04016</c:v>
                </c:pt>
                <c:pt idx="8790">
                  <c:v>439500000000.04034</c:v>
                </c:pt>
                <c:pt idx="8791">
                  <c:v>439550000000.04034</c:v>
                </c:pt>
                <c:pt idx="8792">
                  <c:v>439600000000.04034</c:v>
                </c:pt>
                <c:pt idx="8793">
                  <c:v>439650000000.04041</c:v>
                </c:pt>
                <c:pt idx="8794">
                  <c:v>439700000000.04041</c:v>
                </c:pt>
                <c:pt idx="8795">
                  <c:v>439750000000.04047</c:v>
                </c:pt>
                <c:pt idx="8796">
                  <c:v>439800000000.04047</c:v>
                </c:pt>
                <c:pt idx="8797">
                  <c:v>439850000000.04047</c:v>
                </c:pt>
                <c:pt idx="8798">
                  <c:v>439900000000.04047</c:v>
                </c:pt>
                <c:pt idx="8799">
                  <c:v>439950000000.04047</c:v>
                </c:pt>
                <c:pt idx="8800">
                  <c:v>440000000000.04047</c:v>
                </c:pt>
                <c:pt idx="8801">
                  <c:v>440050000000.04047</c:v>
                </c:pt>
                <c:pt idx="8802">
                  <c:v>440100000000.04065</c:v>
                </c:pt>
                <c:pt idx="8803">
                  <c:v>440150000000.04065</c:v>
                </c:pt>
                <c:pt idx="8804">
                  <c:v>440200000000.04065</c:v>
                </c:pt>
                <c:pt idx="8805">
                  <c:v>440250000000.04065</c:v>
                </c:pt>
                <c:pt idx="8806">
                  <c:v>440300000000.04065</c:v>
                </c:pt>
                <c:pt idx="8807">
                  <c:v>440350000000.04065</c:v>
                </c:pt>
                <c:pt idx="8808">
                  <c:v>440400000000.04065</c:v>
                </c:pt>
                <c:pt idx="8809">
                  <c:v>440450000000.04065</c:v>
                </c:pt>
                <c:pt idx="8810">
                  <c:v>440500000000.04065</c:v>
                </c:pt>
                <c:pt idx="8811">
                  <c:v>440550000000.04065</c:v>
                </c:pt>
                <c:pt idx="8812">
                  <c:v>440600000000.04065</c:v>
                </c:pt>
                <c:pt idx="8813">
                  <c:v>440650000000.04065</c:v>
                </c:pt>
                <c:pt idx="8814">
                  <c:v>440700000000.04095</c:v>
                </c:pt>
                <c:pt idx="8815">
                  <c:v>440750000000.04095</c:v>
                </c:pt>
                <c:pt idx="8816">
                  <c:v>440800000000.04095</c:v>
                </c:pt>
                <c:pt idx="8817">
                  <c:v>440850000000.04095</c:v>
                </c:pt>
                <c:pt idx="8818">
                  <c:v>440900000000.04095</c:v>
                </c:pt>
                <c:pt idx="8819">
                  <c:v>440950000000.04095</c:v>
                </c:pt>
                <c:pt idx="8820">
                  <c:v>441000000000.04095</c:v>
                </c:pt>
                <c:pt idx="8821">
                  <c:v>441050000000.04114</c:v>
                </c:pt>
                <c:pt idx="8822">
                  <c:v>441100000000.04114</c:v>
                </c:pt>
                <c:pt idx="8823">
                  <c:v>441150000000.04114</c:v>
                </c:pt>
                <c:pt idx="8824">
                  <c:v>441200000000.04114</c:v>
                </c:pt>
                <c:pt idx="8825">
                  <c:v>441250000000.04114</c:v>
                </c:pt>
                <c:pt idx="8826">
                  <c:v>441300000000.04114</c:v>
                </c:pt>
                <c:pt idx="8827">
                  <c:v>441350000000.04114</c:v>
                </c:pt>
                <c:pt idx="8828">
                  <c:v>441400000000.04114</c:v>
                </c:pt>
                <c:pt idx="8829">
                  <c:v>441450000000.04114</c:v>
                </c:pt>
                <c:pt idx="8830">
                  <c:v>441500000000.04114</c:v>
                </c:pt>
                <c:pt idx="8831">
                  <c:v>441550000000.04114</c:v>
                </c:pt>
                <c:pt idx="8832">
                  <c:v>441600000000.04114</c:v>
                </c:pt>
                <c:pt idx="8833">
                  <c:v>441650000000.04144</c:v>
                </c:pt>
                <c:pt idx="8834">
                  <c:v>441700000000.04144</c:v>
                </c:pt>
                <c:pt idx="8835">
                  <c:v>441750000000.04144</c:v>
                </c:pt>
                <c:pt idx="8836">
                  <c:v>441800000000.04144</c:v>
                </c:pt>
                <c:pt idx="8837">
                  <c:v>441850000000.04144</c:v>
                </c:pt>
                <c:pt idx="8838">
                  <c:v>441900000000.04144</c:v>
                </c:pt>
                <c:pt idx="8839">
                  <c:v>441950000000.04144</c:v>
                </c:pt>
                <c:pt idx="8840">
                  <c:v>442000000000.04144</c:v>
                </c:pt>
                <c:pt idx="8841">
                  <c:v>442050000000.04144</c:v>
                </c:pt>
                <c:pt idx="8842">
                  <c:v>442100000000.04144</c:v>
                </c:pt>
                <c:pt idx="8843">
                  <c:v>442150000000.04144</c:v>
                </c:pt>
                <c:pt idx="8844">
                  <c:v>442200000000.04144</c:v>
                </c:pt>
                <c:pt idx="8845">
                  <c:v>442250000000.0415</c:v>
                </c:pt>
                <c:pt idx="8846">
                  <c:v>442300000000.0415</c:v>
                </c:pt>
                <c:pt idx="8847">
                  <c:v>442350000000.0415</c:v>
                </c:pt>
                <c:pt idx="8848">
                  <c:v>442400000000.04156</c:v>
                </c:pt>
                <c:pt idx="8849">
                  <c:v>442450000000.04156</c:v>
                </c:pt>
                <c:pt idx="8850">
                  <c:v>442500000000.04163</c:v>
                </c:pt>
                <c:pt idx="8851">
                  <c:v>442550000000.04163</c:v>
                </c:pt>
                <c:pt idx="8852">
                  <c:v>442600000000.04169</c:v>
                </c:pt>
                <c:pt idx="8853">
                  <c:v>442650000000.04169</c:v>
                </c:pt>
                <c:pt idx="8854">
                  <c:v>442700000000.04169</c:v>
                </c:pt>
                <c:pt idx="8855">
                  <c:v>442750000000.04175</c:v>
                </c:pt>
                <c:pt idx="8856">
                  <c:v>442800000000.04175</c:v>
                </c:pt>
                <c:pt idx="8857">
                  <c:v>442850000000.04205</c:v>
                </c:pt>
                <c:pt idx="8858">
                  <c:v>442900000000.04205</c:v>
                </c:pt>
                <c:pt idx="8859">
                  <c:v>442950000000.04205</c:v>
                </c:pt>
                <c:pt idx="8860">
                  <c:v>443000000000.04211</c:v>
                </c:pt>
                <c:pt idx="8861">
                  <c:v>443050000000.04211</c:v>
                </c:pt>
                <c:pt idx="8862">
                  <c:v>443100000000.04218</c:v>
                </c:pt>
                <c:pt idx="8863">
                  <c:v>443150000000.04218</c:v>
                </c:pt>
                <c:pt idx="8864">
                  <c:v>443200000000.04224</c:v>
                </c:pt>
                <c:pt idx="8865">
                  <c:v>443250000000.04224</c:v>
                </c:pt>
                <c:pt idx="8866">
                  <c:v>443300000000.04224</c:v>
                </c:pt>
                <c:pt idx="8867">
                  <c:v>443350000000.0423</c:v>
                </c:pt>
                <c:pt idx="8868">
                  <c:v>443400000000.0423</c:v>
                </c:pt>
                <c:pt idx="8869">
                  <c:v>443450000000.04236</c:v>
                </c:pt>
                <c:pt idx="8870">
                  <c:v>443500000000.04236</c:v>
                </c:pt>
                <c:pt idx="8871">
                  <c:v>443550000000.04236</c:v>
                </c:pt>
                <c:pt idx="8872">
                  <c:v>443600000000.04242</c:v>
                </c:pt>
                <c:pt idx="8873">
                  <c:v>443650000000.04242</c:v>
                </c:pt>
                <c:pt idx="8874">
                  <c:v>443700000000.04248</c:v>
                </c:pt>
                <c:pt idx="8875">
                  <c:v>443750000000.04248</c:v>
                </c:pt>
                <c:pt idx="8876">
                  <c:v>443800000000.04254</c:v>
                </c:pt>
                <c:pt idx="8877">
                  <c:v>443850000000.04254</c:v>
                </c:pt>
                <c:pt idx="8878">
                  <c:v>443900000000.04254</c:v>
                </c:pt>
                <c:pt idx="8879">
                  <c:v>443950000000.0426</c:v>
                </c:pt>
                <c:pt idx="8880">
                  <c:v>444000000000.0426</c:v>
                </c:pt>
                <c:pt idx="8881">
                  <c:v>444050000000.04266</c:v>
                </c:pt>
                <c:pt idx="8882">
                  <c:v>444100000000.04266</c:v>
                </c:pt>
                <c:pt idx="8883">
                  <c:v>444150000000.04266</c:v>
                </c:pt>
                <c:pt idx="8884">
                  <c:v>444200000000.04266</c:v>
                </c:pt>
                <c:pt idx="8885">
                  <c:v>444250000000.04266</c:v>
                </c:pt>
                <c:pt idx="8886">
                  <c:v>444300000000.04266</c:v>
                </c:pt>
                <c:pt idx="8887">
                  <c:v>444350000000.04266</c:v>
                </c:pt>
                <c:pt idx="8888">
                  <c:v>444400000000.04285</c:v>
                </c:pt>
                <c:pt idx="8889">
                  <c:v>444450000000.04285</c:v>
                </c:pt>
                <c:pt idx="8890">
                  <c:v>444500000000.04285</c:v>
                </c:pt>
                <c:pt idx="8891">
                  <c:v>444550000000.04291</c:v>
                </c:pt>
                <c:pt idx="8892">
                  <c:v>444600000000.04291</c:v>
                </c:pt>
                <c:pt idx="8893">
                  <c:v>444650000000.04297</c:v>
                </c:pt>
                <c:pt idx="8894">
                  <c:v>444700000000.04297</c:v>
                </c:pt>
                <c:pt idx="8895">
                  <c:v>444750000000.04297</c:v>
                </c:pt>
                <c:pt idx="8896">
                  <c:v>444800000000.04297</c:v>
                </c:pt>
                <c:pt idx="8897">
                  <c:v>444850000000.04297</c:v>
                </c:pt>
                <c:pt idx="8898">
                  <c:v>444900000000.04297</c:v>
                </c:pt>
                <c:pt idx="8899">
                  <c:v>444950000000.04297</c:v>
                </c:pt>
                <c:pt idx="8900">
                  <c:v>445000000000.04315</c:v>
                </c:pt>
                <c:pt idx="8901">
                  <c:v>445050000000.04315</c:v>
                </c:pt>
                <c:pt idx="8902">
                  <c:v>445100000000.04315</c:v>
                </c:pt>
                <c:pt idx="8903">
                  <c:v>445150000000.04315</c:v>
                </c:pt>
                <c:pt idx="8904">
                  <c:v>445200000000.04315</c:v>
                </c:pt>
                <c:pt idx="8905">
                  <c:v>445250000000.04315</c:v>
                </c:pt>
                <c:pt idx="8906">
                  <c:v>445300000000.04315</c:v>
                </c:pt>
                <c:pt idx="8907">
                  <c:v>445350000000.04315</c:v>
                </c:pt>
                <c:pt idx="8908">
                  <c:v>445400000000.04315</c:v>
                </c:pt>
                <c:pt idx="8909">
                  <c:v>445450000000.04315</c:v>
                </c:pt>
                <c:pt idx="8910">
                  <c:v>445500000000.0434</c:v>
                </c:pt>
                <c:pt idx="8911">
                  <c:v>445550000000.0434</c:v>
                </c:pt>
                <c:pt idx="8912">
                  <c:v>445600000000.04346</c:v>
                </c:pt>
                <c:pt idx="8913">
                  <c:v>445650000000.04346</c:v>
                </c:pt>
                <c:pt idx="8914">
                  <c:v>445700000000.04346</c:v>
                </c:pt>
                <c:pt idx="8915">
                  <c:v>445750000000.04346</c:v>
                </c:pt>
                <c:pt idx="8916">
                  <c:v>445800000000.04346</c:v>
                </c:pt>
                <c:pt idx="8917">
                  <c:v>445850000000.04346</c:v>
                </c:pt>
                <c:pt idx="8918">
                  <c:v>445900000000.04346</c:v>
                </c:pt>
                <c:pt idx="8919">
                  <c:v>445950000000.04364</c:v>
                </c:pt>
                <c:pt idx="8920">
                  <c:v>446000000000.04364</c:v>
                </c:pt>
                <c:pt idx="8921">
                  <c:v>446050000000.04364</c:v>
                </c:pt>
                <c:pt idx="8922">
                  <c:v>446100000000.04364</c:v>
                </c:pt>
                <c:pt idx="8923">
                  <c:v>446150000000.04364</c:v>
                </c:pt>
                <c:pt idx="8924">
                  <c:v>446200000000.04364</c:v>
                </c:pt>
                <c:pt idx="8925">
                  <c:v>446250000000.04364</c:v>
                </c:pt>
                <c:pt idx="8926">
                  <c:v>446300000000.04364</c:v>
                </c:pt>
                <c:pt idx="8927">
                  <c:v>446350000000.04364</c:v>
                </c:pt>
                <c:pt idx="8928">
                  <c:v>446400000000.04364</c:v>
                </c:pt>
                <c:pt idx="8929">
                  <c:v>446450000000.04364</c:v>
                </c:pt>
                <c:pt idx="8930">
                  <c:v>446500000000.04364</c:v>
                </c:pt>
                <c:pt idx="8931">
                  <c:v>446550000000.04395</c:v>
                </c:pt>
                <c:pt idx="8932">
                  <c:v>446600000000.04395</c:v>
                </c:pt>
                <c:pt idx="8933">
                  <c:v>446650000000.04395</c:v>
                </c:pt>
                <c:pt idx="8934">
                  <c:v>446700000000.04401</c:v>
                </c:pt>
                <c:pt idx="8935">
                  <c:v>446750000000.04401</c:v>
                </c:pt>
                <c:pt idx="8936">
                  <c:v>446800000000.04407</c:v>
                </c:pt>
                <c:pt idx="8937">
                  <c:v>446850000000.04407</c:v>
                </c:pt>
                <c:pt idx="8938">
                  <c:v>446900000000.04413</c:v>
                </c:pt>
                <c:pt idx="8939">
                  <c:v>446950000000.04413</c:v>
                </c:pt>
                <c:pt idx="8940">
                  <c:v>447000000000.04413</c:v>
                </c:pt>
                <c:pt idx="8941">
                  <c:v>447050000000.04419</c:v>
                </c:pt>
                <c:pt idx="8942">
                  <c:v>447100000000.04419</c:v>
                </c:pt>
                <c:pt idx="8943">
                  <c:v>447150000000.04425</c:v>
                </c:pt>
                <c:pt idx="8944">
                  <c:v>447200000000.04425</c:v>
                </c:pt>
                <c:pt idx="8945">
                  <c:v>447250000000.04431</c:v>
                </c:pt>
                <c:pt idx="8946">
                  <c:v>447300000000.04431</c:v>
                </c:pt>
                <c:pt idx="8947">
                  <c:v>447350000000.04431</c:v>
                </c:pt>
                <c:pt idx="8948">
                  <c:v>447400000000.04437</c:v>
                </c:pt>
                <c:pt idx="8949">
                  <c:v>447450000000.04437</c:v>
                </c:pt>
                <c:pt idx="8950">
                  <c:v>447500000000.04443</c:v>
                </c:pt>
                <c:pt idx="8951">
                  <c:v>447550000000.04443</c:v>
                </c:pt>
                <c:pt idx="8952">
                  <c:v>447600000000.04443</c:v>
                </c:pt>
                <c:pt idx="8953">
                  <c:v>447650000000.04449</c:v>
                </c:pt>
                <c:pt idx="8954">
                  <c:v>447700000000.04449</c:v>
                </c:pt>
                <c:pt idx="8955">
                  <c:v>447750000000.04456</c:v>
                </c:pt>
                <c:pt idx="8956">
                  <c:v>447800000000.04456</c:v>
                </c:pt>
                <c:pt idx="8957">
                  <c:v>447850000000.04462</c:v>
                </c:pt>
                <c:pt idx="8958">
                  <c:v>447900000000.04462</c:v>
                </c:pt>
                <c:pt idx="8959">
                  <c:v>447950000000.04462</c:v>
                </c:pt>
                <c:pt idx="8960">
                  <c:v>448000000000.04468</c:v>
                </c:pt>
                <c:pt idx="8961">
                  <c:v>448050000000.04468</c:v>
                </c:pt>
                <c:pt idx="8962">
                  <c:v>448100000000.04474</c:v>
                </c:pt>
                <c:pt idx="8963">
                  <c:v>448150000000.04474</c:v>
                </c:pt>
                <c:pt idx="8964">
                  <c:v>448200000000.04474</c:v>
                </c:pt>
                <c:pt idx="8965">
                  <c:v>448250000000.0448</c:v>
                </c:pt>
                <c:pt idx="8966">
                  <c:v>448300000000.0448</c:v>
                </c:pt>
                <c:pt idx="8967">
                  <c:v>448350000000.04486</c:v>
                </c:pt>
                <c:pt idx="8968">
                  <c:v>448400000000.04486</c:v>
                </c:pt>
                <c:pt idx="8969">
                  <c:v>448450000000.04492</c:v>
                </c:pt>
                <c:pt idx="8970">
                  <c:v>448500000000.04492</c:v>
                </c:pt>
                <c:pt idx="8971">
                  <c:v>448550000000.04492</c:v>
                </c:pt>
                <c:pt idx="8972">
                  <c:v>448600000000.04498</c:v>
                </c:pt>
                <c:pt idx="8973">
                  <c:v>448650000000.04498</c:v>
                </c:pt>
                <c:pt idx="8974">
                  <c:v>448700000000.04504</c:v>
                </c:pt>
                <c:pt idx="8975">
                  <c:v>448750000000.04504</c:v>
                </c:pt>
                <c:pt idx="8976">
                  <c:v>448800000000.04504</c:v>
                </c:pt>
                <c:pt idx="8977">
                  <c:v>448850000000.0451</c:v>
                </c:pt>
                <c:pt idx="8978">
                  <c:v>448900000000.0451</c:v>
                </c:pt>
                <c:pt idx="8979">
                  <c:v>448950000000.04517</c:v>
                </c:pt>
                <c:pt idx="8980">
                  <c:v>449000000000.04517</c:v>
                </c:pt>
                <c:pt idx="8981">
                  <c:v>449050000000.04517</c:v>
                </c:pt>
                <c:pt idx="8982">
                  <c:v>449100000000.04517</c:v>
                </c:pt>
                <c:pt idx="8983">
                  <c:v>449150000000.04517</c:v>
                </c:pt>
                <c:pt idx="8984">
                  <c:v>449200000000.04517</c:v>
                </c:pt>
                <c:pt idx="8985">
                  <c:v>449250000000.04517</c:v>
                </c:pt>
                <c:pt idx="8986">
                  <c:v>449300000000.04535</c:v>
                </c:pt>
                <c:pt idx="8987">
                  <c:v>449350000000.04535</c:v>
                </c:pt>
                <c:pt idx="8988">
                  <c:v>449400000000.04541</c:v>
                </c:pt>
                <c:pt idx="8989">
                  <c:v>449450000000.04541</c:v>
                </c:pt>
                <c:pt idx="8990">
                  <c:v>449500000000.04541</c:v>
                </c:pt>
                <c:pt idx="8991">
                  <c:v>449550000000.04547</c:v>
                </c:pt>
                <c:pt idx="8992">
                  <c:v>449600000000.04547</c:v>
                </c:pt>
                <c:pt idx="8993">
                  <c:v>449650000000.04547</c:v>
                </c:pt>
                <c:pt idx="8994">
                  <c:v>449700000000.04547</c:v>
                </c:pt>
                <c:pt idx="8995">
                  <c:v>449750000000.04547</c:v>
                </c:pt>
                <c:pt idx="8996">
                  <c:v>449800000000.04547</c:v>
                </c:pt>
                <c:pt idx="8997">
                  <c:v>449850000000.04547</c:v>
                </c:pt>
                <c:pt idx="8998">
                  <c:v>449900000000.04565</c:v>
                </c:pt>
                <c:pt idx="8999">
                  <c:v>449950000000.04565</c:v>
                </c:pt>
                <c:pt idx="9000">
                  <c:v>450000000000.04565</c:v>
                </c:pt>
                <c:pt idx="9001">
                  <c:v>450050000000.04565</c:v>
                </c:pt>
                <c:pt idx="9002">
                  <c:v>450100000000.04565</c:v>
                </c:pt>
                <c:pt idx="9003">
                  <c:v>450150000000.04565</c:v>
                </c:pt>
                <c:pt idx="9004">
                  <c:v>450200000000.04565</c:v>
                </c:pt>
                <c:pt idx="9005">
                  <c:v>450250000000.04584</c:v>
                </c:pt>
                <c:pt idx="9006">
                  <c:v>450300000000.04584</c:v>
                </c:pt>
                <c:pt idx="9007">
                  <c:v>450350000000.04584</c:v>
                </c:pt>
                <c:pt idx="9008">
                  <c:v>450400000000.0459</c:v>
                </c:pt>
                <c:pt idx="9009">
                  <c:v>450450000000.0459</c:v>
                </c:pt>
                <c:pt idx="9010">
                  <c:v>450500000000.04596</c:v>
                </c:pt>
                <c:pt idx="9011">
                  <c:v>450550000000.04596</c:v>
                </c:pt>
                <c:pt idx="9012">
                  <c:v>450600000000.04596</c:v>
                </c:pt>
                <c:pt idx="9013">
                  <c:v>450650000000.04596</c:v>
                </c:pt>
                <c:pt idx="9014">
                  <c:v>450700000000.04596</c:v>
                </c:pt>
                <c:pt idx="9015">
                  <c:v>450750000000.04596</c:v>
                </c:pt>
                <c:pt idx="9016">
                  <c:v>450800000000.04596</c:v>
                </c:pt>
                <c:pt idx="9017">
                  <c:v>450850000000.04614</c:v>
                </c:pt>
                <c:pt idx="9018">
                  <c:v>450900000000.04614</c:v>
                </c:pt>
                <c:pt idx="9019">
                  <c:v>450950000000.04614</c:v>
                </c:pt>
                <c:pt idx="9020">
                  <c:v>451000000000.04614</c:v>
                </c:pt>
                <c:pt idx="9021">
                  <c:v>451050000000.04614</c:v>
                </c:pt>
                <c:pt idx="9022">
                  <c:v>451100000000.04614</c:v>
                </c:pt>
                <c:pt idx="9023">
                  <c:v>451150000000.04614</c:v>
                </c:pt>
                <c:pt idx="9024">
                  <c:v>451200000000.04614</c:v>
                </c:pt>
                <c:pt idx="9025">
                  <c:v>451250000000.04614</c:v>
                </c:pt>
                <c:pt idx="9026">
                  <c:v>451300000000.04614</c:v>
                </c:pt>
                <c:pt idx="9027">
                  <c:v>451350000000.04614</c:v>
                </c:pt>
                <c:pt idx="9028">
                  <c:v>451400000000.04614</c:v>
                </c:pt>
                <c:pt idx="9029">
                  <c:v>451450000000.04645</c:v>
                </c:pt>
                <c:pt idx="9030">
                  <c:v>451500000000.04645</c:v>
                </c:pt>
                <c:pt idx="9031">
                  <c:v>451550000000.04645</c:v>
                </c:pt>
                <c:pt idx="9032">
                  <c:v>451600000000.04645</c:v>
                </c:pt>
                <c:pt idx="9033">
                  <c:v>451650000000.04645</c:v>
                </c:pt>
                <c:pt idx="9034">
                  <c:v>451700000000.04645</c:v>
                </c:pt>
                <c:pt idx="9035">
                  <c:v>451750000000.04645</c:v>
                </c:pt>
                <c:pt idx="9036">
                  <c:v>451800000000.04645</c:v>
                </c:pt>
                <c:pt idx="9037">
                  <c:v>451850000000.04645</c:v>
                </c:pt>
                <c:pt idx="9038">
                  <c:v>451900000000.04645</c:v>
                </c:pt>
                <c:pt idx="9039">
                  <c:v>451950000000.04645</c:v>
                </c:pt>
                <c:pt idx="9040">
                  <c:v>452000000000.04645</c:v>
                </c:pt>
                <c:pt idx="9041">
                  <c:v>452050000000.04651</c:v>
                </c:pt>
                <c:pt idx="9042">
                  <c:v>452100000000.04651</c:v>
                </c:pt>
                <c:pt idx="9043">
                  <c:v>452150000000.04657</c:v>
                </c:pt>
                <c:pt idx="9044">
                  <c:v>452200000000.04657</c:v>
                </c:pt>
                <c:pt idx="9045">
                  <c:v>452250000000.04657</c:v>
                </c:pt>
                <c:pt idx="9046">
                  <c:v>452300000000.04663</c:v>
                </c:pt>
                <c:pt idx="9047">
                  <c:v>452350000000.04663</c:v>
                </c:pt>
                <c:pt idx="9048">
                  <c:v>452400000000.04694</c:v>
                </c:pt>
                <c:pt idx="9049">
                  <c:v>452450000000.04694</c:v>
                </c:pt>
                <c:pt idx="9050">
                  <c:v>452500000000.047</c:v>
                </c:pt>
                <c:pt idx="9051">
                  <c:v>452550000000.047</c:v>
                </c:pt>
                <c:pt idx="9052">
                  <c:v>452600000000.047</c:v>
                </c:pt>
                <c:pt idx="9053">
                  <c:v>452650000000.04706</c:v>
                </c:pt>
                <c:pt idx="9054">
                  <c:v>452700000000.04706</c:v>
                </c:pt>
                <c:pt idx="9055">
                  <c:v>452750000000.04712</c:v>
                </c:pt>
                <c:pt idx="9056">
                  <c:v>452800000000.04712</c:v>
                </c:pt>
                <c:pt idx="9057">
                  <c:v>452850000000.04712</c:v>
                </c:pt>
                <c:pt idx="9058">
                  <c:v>452900000000.04718</c:v>
                </c:pt>
                <c:pt idx="9059">
                  <c:v>452950000000.04718</c:v>
                </c:pt>
                <c:pt idx="9060">
                  <c:v>453000000000.04724</c:v>
                </c:pt>
                <c:pt idx="9061">
                  <c:v>453050000000.04724</c:v>
                </c:pt>
                <c:pt idx="9062">
                  <c:v>453100000000.0473</c:v>
                </c:pt>
                <c:pt idx="9063">
                  <c:v>453150000000.0473</c:v>
                </c:pt>
                <c:pt idx="9064">
                  <c:v>453200000000.0473</c:v>
                </c:pt>
                <c:pt idx="9065">
                  <c:v>453250000000.04736</c:v>
                </c:pt>
                <c:pt idx="9066">
                  <c:v>453300000000.04736</c:v>
                </c:pt>
                <c:pt idx="9067">
                  <c:v>453350000000.04742</c:v>
                </c:pt>
                <c:pt idx="9068">
                  <c:v>453400000000.04742</c:v>
                </c:pt>
                <c:pt idx="9069">
                  <c:v>453450000000.04742</c:v>
                </c:pt>
                <c:pt idx="9070">
                  <c:v>453500000000.04749</c:v>
                </c:pt>
                <c:pt idx="9071">
                  <c:v>453550000000.04749</c:v>
                </c:pt>
                <c:pt idx="9072">
                  <c:v>453600000000.04755</c:v>
                </c:pt>
                <c:pt idx="9073">
                  <c:v>453650000000.04755</c:v>
                </c:pt>
                <c:pt idx="9074">
                  <c:v>453700000000.04761</c:v>
                </c:pt>
                <c:pt idx="9075">
                  <c:v>453750000000.04761</c:v>
                </c:pt>
                <c:pt idx="9076">
                  <c:v>453800000000.04761</c:v>
                </c:pt>
                <c:pt idx="9077">
                  <c:v>453850000000.04767</c:v>
                </c:pt>
                <c:pt idx="9078">
                  <c:v>453900000000.04767</c:v>
                </c:pt>
                <c:pt idx="9079">
                  <c:v>453950000000.04767</c:v>
                </c:pt>
                <c:pt idx="9080">
                  <c:v>454000000000.04767</c:v>
                </c:pt>
                <c:pt idx="9081">
                  <c:v>454050000000.04767</c:v>
                </c:pt>
                <c:pt idx="9082">
                  <c:v>454100000000.04767</c:v>
                </c:pt>
                <c:pt idx="9083">
                  <c:v>454150000000.04767</c:v>
                </c:pt>
                <c:pt idx="9084">
                  <c:v>454200000000.04785</c:v>
                </c:pt>
                <c:pt idx="9085">
                  <c:v>454250000000.04785</c:v>
                </c:pt>
                <c:pt idx="9086">
                  <c:v>454300000000.04791</c:v>
                </c:pt>
                <c:pt idx="9087">
                  <c:v>454350000000.04791</c:v>
                </c:pt>
                <c:pt idx="9088">
                  <c:v>454400000000.04791</c:v>
                </c:pt>
                <c:pt idx="9089">
                  <c:v>454450000000.04797</c:v>
                </c:pt>
                <c:pt idx="9090">
                  <c:v>454500000000.04797</c:v>
                </c:pt>
                <c:pt idx="9091">
                  <c:v>454550000000.04797</c:v>
                </c:pt>
                <c:pt idx="9092">
                  <c:v>454600000000.04797</c:v>
                </c:pt>
                <c:pt idx="9093">
                  <c:v>454650000000.0481</c:v>
                </c:pt>
                <c:pt idx="9094">
                  <c:v>454700000000.0481</c:v>
                </c:pt>
                <c:pt idx="9095">
                  <c:v>454750000000.0481</c:v>
                </c:pt>
                <c:pt idx="9096">
                  <c:v>454800000000.04816</c:v>
                </c:pt>
                <c:pt idx="9097">
                  <c:v>454850000000.04816</c:v>
                </c:pt>
                <c:pt idx="9098">
                  <c:v>454900000000.04816</c:v>
                </c:pt>
                <c:pt idx="9099">
                  <c:v>454950000000.04816</c:v>
                </c:pt>
                <c:pt idx="9100">
                  <c:v>455000000000.04816</c:v>
                </c:pt>
                <c:pt idx="9101">
                  <c:v>455050000000.04816</c:v>
                </c:pt>
                <c:pt idx="9102">
                  <c:v>455100000000.04816</c:v>
                </c:pt>
                <c:pt idx="9103">
                  <c:v>455150000000.04834</c:v>
                </c:pt>
                <c:pt idx="9104">
                  <c:v>455200000000.04834</c:v>
                </c:pt>
                <c:pt idx="9105">
                  <c:v>455250000000.0484</c:v>
                </c:pt>
                <c:pt idx="9106">
                  <c:v>455300000000.0484</c:v>
                </c:pt>
                <c:pt idx="9107">
                  <c:v>455350000000.0484</c:v>
                </c:pt>
                <c:pt idx="9108">
                  <c:v>455400000000.04846</c:v>
                </c:pt>
                <c:pt idx="9109">
                  <c:v>455450000000.04846</c:v>
                </c:pt>
                <c:pt idx="9110">
                  <c:v>455500000000.04846</c:v>
                </c:pt>
                <c:pt idx="9111">
                  <c:v>455550000000.04846</c:v>
                </c:pt>
                <c:pt idx="9112">
                  <c:v>455600000000.04846</c:v>
                </c:pt>
                <c:pt idx="9113">
                  <c:v>455650000000.04846</c:v>
                </c:pt>
                <c:pt idx="9114">
                  <c:v>455700000000.04846</c:v>
                </c:pt>
                <c:pt idx="9115">
                  <c:v>455750000000.04865</c:v>
                </c:pt>
                <c:pt idx="9116">
                  <c:v>455800000000.04865</c:v>
                </c:pt>
                <c:pt idx="9117">
                  <c:v>455850000000.04865</c:v>
                </c:pt>
                <c:pt idx="9118">
                  <c:v>455900000000.04865</c:v>
                </c:pt>
                <c:pt idx="9119">
                  <c:v>455950000000.04865</c:v>
                </c:pt>
                <c:pt idx="9120">
                  <c:v>456000000000.04865</c:v>
                </c:pt>
                <c:pt idx="9121">
                  <c:v>456050000000.04865</c:v>
                </c:pt>
                <c:pt idx="9122">
                  <c:v>456100000000.04865</c:v>
                </c:pt>
                <c:pt idx="9123">
                  <c:v>456150000000.04865</c:v>
                </c:pt>
                <c:pt idx="9124">
                  <c:v>456200000000.04865</c:v>
                </c:pt>
                <c:pt idx="9125">
                  <c:v>456250000000.04865</c:v>
                </c:pt>
                <c:pt idx="9126">
                  <c:v>456300000000.04865</c:v>
                </c:pt>
                <c:pt idx="9127">
                  <c:v>456350000000.04895</c:v>
                </c:pt>
                <c:pt idx="9128">
                  <c:v>456400000000.04895</c:v>
                </c:pt>
                <c:pt idx="9129">
                  <c:v>456450000000.04895</c:v>
                </c:pt>
                <c:pt idx="9130">
                  <c:v>456500000000.04895</c:v>
                </c:pt>
                <c:pt idx="9131">
                  <c:v>456550000000.04895</c:v>
                </c:pt>
                <c:pt idx="9132">
                  <c:v>456600000000.04895</c:v>
                </c:pt>
                <c:pt idx="9133">
                  <c:v>456650000000.04895</c:v>
                </c:pt>
                <c:pt idx="9134">
                  <c:v>456700000000.04895</c:v>
                </c:pt>
                <c:pt idx="9135">
                  <c:v>456750000000.04895</c:v>
                </c:pt>
                <c:pt idx="9136">
                  <c:v>456800000000.04895</c:v>
                </c:pt>
                <c:pt idx="9137">
                  <c:v>456850000000.04895</c:v>
                </c:pt>
                <c:pt idx="9138">
                  <c:v>456900000000.04895</c:v>
                </c:pt>
                <c:pt idx="9139">
                  <c:v>456950000000.04901</c:v>
                </c:pt>
                <c:pt idx="9140">
                  <c:v>457000000000.04901</c:v>
                </c:pt>
                <c:pt idx="9141">
                  <c:v>457050000000.04907</c:v>
                </c:pt>
                <c:pt idx="9142">
                  <c:v>457100000000.04907</c:v>
                </c:pt>
                <c:pt idx="9143">
                  <c:v>457150000000.04907</c:v>
                </c:pt>
                <c:pt idx="9144">
                  <c:v>457200000000.04913</c:v>
                </c:pt>
                <c:pt idx="9145">
                  <c:v>457250000000.04913</c:v>
                </c:pt>
                <c:pt idx="9146">
                  <c:v>457300000000.04944</c:v>
                </c:pt>
                <c:pt idx="9147">
                  <c:v>457350000000.04944</c:v>
                </c:pt>
                <c:pt idx="9148">
                  <c:v>457400000000.04944</c:v>
                </c:pt>
                <c:pt idx="9149">
                  <c:v>457450000000.04944</c:v>
                </c:pt>
                <c:pt idx="9150">
                  <c:v>457500000000.04944</c:v>
                </c:pt>
                <c:pt idx="9151">
                  <c:v>457550000000.04944</c:v>
                </c:pt>
                <c:pt idx="9152">
                  <c:v>457600000000.04944</c:v>
                </c:pt>
                <c:pt idx="9153">
                  <c:v>457650000000.04944</c:v>
                </c:pt>
                <c:pt idx="9154">
                  <c:v>457700000000.04944</c:v>
                </c:pt>
                <c:pt idx="9155">
                  <c:v>457750000000.04944</c:v>
                </c:pt>
                <c:pt idx="9156">
                  <c:v>457800000000.04944</c:v>
                </c:pt>
                <c:pt idx="9157">
                  <c:v>457850000000.04944</c:v>
                </c:pt>
                <c:pt idx="9158">
                  <c:v>457900000000.0495</c:v>
                </c:pt>
                <c:pt idx="9159">
                  <c:v>457950000000.0495</c:v>
                </c:pt>
                <c:pt idx="9160">
                  <c:v>458000000000.04956</c:v>
                </c:pt>
                <c:pt idx="9161">
                  <c:v>458050000000.04956</c:v>
                </c:pt>
                <c:pt idx="9162">
                  <c:v>458100000000.04956</c:v>
                </c:pt>
                <c:pt idx="9163">
                  <c:v>458150000000.04962</c:v>
                </c:pt>
                <c:pt idx="9164">
                  <c:v>458200000000.04962</c:v>
                </c:pt>
                <c:pt idx="9165">
                  <c:v>458250000000.04968</c:v>
                </c:pt>
                <c:pt idx="9166">
                  <c:v>458300000000.04968</c:v>
                </c:pt>
                <c:pt idx="9167">
                  <c:v>458350000000.04974</c:v>
                </c:pt>
                <c:pt idx="9168">
                  <c:v>458400000000.04974</c:v>
                </c:pt>
                <c:pt idx="9169">
                  <c:v>458450000000.04974</c:v>
                </c:pt>
                <c:pt idx="9170">
                  <c:v>458500000000.05005</c:v>
                </c:pt>
                <c:pt idx="9171">
                  <c:v>458550000000.05005</c:v>
                </c:pt>
                <c:pt idx="9172">
                  <c:v>458600000000.05011</c:v>
                </c:pt>
                <c:pt idx="9173">
                  <c:v>458650000000.05011</c:v>
                </c:pt>
                <c:pt idx="9174">
                  <c:v>458700000000.05011</c:v>
                </c:pt>
                <c:pt idx="9175">
                  <c:v>458750000000.05017</c:v>
                </c:pt>
                <c:pt idx="9176">
                  <c:v>458800000000.05017</c:v>
                </c:pt>
                <c:pt idx="9177">
                  <c:v>458850000000.05017</c:v>
                </c:pt>
                <c:pt idx="9178">
                  <c:v>458900000000.05017</c:v>
                </c:pt>
                <c:pt idx="9179">
                  <c:v>458950000000.05017</c:v>
                </c:pt>
                <c:pt idx="9180">
                  <c:v>459000000000.05017</c:v>
                </c:pt>
                <c:pt idx="9181">
                  <c:v>459050000000.05017</c:v>
                </c:pt>
                <c:pt idx="9182">
                  <c:v>459100000000.05035</c:v>
                </c:pt>
                <c:pt idx="9183">
                  <c:v>459150000000.05035</c:v>
                </c:pt>
                <c:pt idx="9184">
                  <c:v>459200000000.05042</c:v>
                </c:pt>
                <c:pt idx="9185">
                  <c:v>459250000000.05042</c:v>
                </c:pt>
                <c:pt idx="9186">
                  <c:v>459300000000.05048</c:v>
                </c:pt>
                <c:pt idx="9187">
                  <c:v>459350000000.05048</c:v>
                </c:pt>
                <c:pt idx="9188">
                  <c:v>459400000000.05048</c:v>
                </c:pt>
                <c:pt idx="9189">
                  <c:v>459450000000.05054</c:v>
                </c:pt>
                <c:pt idx="9190">
                  <c:v>459500000000.05054</c:v>
                </c:pt>
                <c:pt idx="9191">
                  <c:v>459550000000.0506</c:v>
                </c:pt>
                <c:pt idx="9192">
                  <c:v>459600000000.0506</c:v>
                </c:pt>
                <c:pt idx="9193">
                  <c:v>459650000000.0506</c:v>
                </c:pt>
                <c:pt idx="9194">
                  <c:v>459700000000.05066</c:v>
                </c:pt>
                <c:pt idx="9195">
                  <c:v>459750000000.05066</c:v>
                </c:pt>
                <c:pt idx="9196">
                  <c:v>459800000000.05066</c:v>
                </c:pt>
                <c:pt idx="9197">
                  <c:v>459850000000.05066</c:v>
                </c:pt>
                <c:pt idx="9198">
                  <c:v>459900000000.05066</c:v>
                </c:pt>
                <c:pt idx="9199">
                  <c:v>459950000000.05066</c:v>
                </c:pt>
                <c:pt idx="9200">
                  <c:v>460000000000.05066</c:v>
                </c:pt>
                <c:pt idx="9201">
                  <c:v>460050000000.05084</c:v>
                </c:pt>
                <c:pt idx="9202">
                  <c:v>460100000000.05084</c:v>
                </c:pt>
                <c:pt idx="9203">
                  <c:v>460150000000.0509</c:v>
                </c:pt>
                <c:pt idx="9204">
                  <c:v>460200000000.0509</c:v>
                </c:pt>
                <c:pt idx="9205">
                  <c:v>460250000000.0509</c:v>
                </c:pt>
                <c:pt idx="9206">
                  <c:v>460300000000.05096</c:v>
                </c:pt>
                <c:pt idx="9207">
                  <c:v>460350000000.05096</c:v>
                </c:pt>
                <c:pt idx="9208">
                  <c:v>460400000000.05096</c:v>
                </c:pt>
                <c:pt idx="9209">
                  <c:v>460450000000.05096</c:v>
                </c:pt>
                <c:pt idx="9210">
                  <c:v>460500000000.05096</c:v>
                </c:pt>
                <c:pt idx="9211">
                  <c:v>460550000000.05096</c:v>
                </c:pt>
                <c:pt idx="9212">
                  <c:v>460600000000.05096</c:v>
                </c:pt>
                <c:pt idx="9213">
                  <c:v>460650000000.05115</c:v>
                </c:pt>
                <c:pt idx="9214">
                  <c:v>460700000000.05115</c:v>
                </c:pt>
                <c:pt idx="9215">
                  <c:v>460750000000.05115</c:v>
                </c:pt>
                <c:pt idx="9216">
                  <c:v>460800000000.05115</c:v>
                </c:pt>
                <c:pt idx="9217">
                  <c:v>460850000000.05115</c:v>
                </c:pt>
                <c:pt idx="9218">
                  <c:v>460900000000.05115</c:v>
                </c:pt>
                <c:pt idx="9219">
                  <c:v>460950000000.05115</c:v>
                </c:pt>
                <c:pt idx="9220">
                  <c:v>461000000000.05115</c:v>
                </c:pt>
                <c:pt idx="9221">
                  <c:v>461050000000.05115</c:v>
                </c:pt>
                <c:pt idx="9222">
                  <c:v>461100000000.05115</c:v>
                </c:pt>
                <c:pt idx="9223">
                  <c:v>461150000000.05115</c:v>
                </c:pt>
                <c:pt idx="9224">
                  <c:v>461200000000.05115</c:v>
                </c:pt>
                <c:pt idx="9225">
                  <c:v>461250000000.05145</c:v>
                </c:pt>
                <c:pt idx="9226">
                  <c:v>461300000000.05145</c:v>
                </c:pt>
                <c:pt idx="9227">
                  <c:v>461350000000.05145</c:v>
                </c:pt>
                <c:pt idx="9228">
                  <c:v>461400000000.05145</c:v>
                </c:pt>
                <c:pt idx="9229">
                  <c:v>461450000000.05145</c:v>
                </c:pt>
                <c:pt idx="9230">
                  <c:v>461500000000.05145</c:v>
                </c:pt>
                <c:pt idx="9231">
                  <c:v>461550000000.05145</c:v>
                </c:pt>
                <c:pt idx="9232">
                  <c:v>461600000000.05164</c:v>
                </c:pt>
                <c:pt idx="9233">
                  <c:v>461650000000.05164</c:v>
                </c:pt>
                <c:pt idx="9234">
                  <c:v>461700000000.05164</c:v>
                </c:pt>
                <c:pt idx="9235">
                  <c:v>461750000000.05164</c:v>
                </c:pt>
                <c:pt idx="9236">
                  <c:v>461800000000.05164</c:v>
                </c:pt>
                <c:pt idx="9237">
                  <c:v>461850000000.05164</c:v>
                </c:pt>
                <c:pt idx="9238">
                  <c:v>461900000000.05164</c:v>
                </c:pt>
                <c:pt idx="9239">
                  <c:v>461950000000.05164</c:v>
                </c:pt>
                <c:pt idx="9240">
                  <c:v>462000000000.05164</c:v>
                </c:pt>
                <c:pt idx="9241">
                  <c:v>462050000000.05164</c:v>
                </c:pt>
                <c:pt idx="9242">
                  <c:v>462100000000.05164</c:v>
                </c:pt>
                <c:pt idx="9243">
                  <c:v>462150000000.05164</c:v>
                </c:pt>
                <c:pt idx="9244">
                  <c:v>462200000000.05194</c:v>
                </c:pt>
                <c:pt idx="9245">
                  <c:v>462250000000.05194</c:v>
                </c:pt>
                <c:pt idx="9246">
                  <c:v>462300000000.052</c:v>
                </c:pt>
                <c:pt idx="9247">
                  <c:v>462350000000.052</c:v>
                </c:pt>
                <c:pt idx="9248">
                  <c:v>462400000000.052</c:v>
                </c:pt>
                <c:pt idx="9249">
                  <c:v>462450000000.05206</c:v>
                </c:pt>
                <c:pt idx="9250">
                  <c:v>462500000000.05206</c:v>
                </c:pt>
                <c:pt idx="9251">
                  <c:v>462550000000.05212</c:v>
                </c:pt>
                <c:pt idx="9252">
                  <c:v>462600000000.05212</c:v>
                </c:pt>
                <c:pt idx="9253">
                  <c:v>462650000000.05219</c:v>
                </c:pt>
                <c:pt idx="9254">
                  <c:v>462700000000.05219</c:v>
                </c:pt>
                <c:pt idx="9255">
                  <c:v>462750000000.05219</c:v>
                </c:pt>
                <c:pt idx="9256">
                  <c:v>462800000000.05225</c:v>
                </c:pt>
                <c:pt idx="9257">
                  <c:v>462850000000.05225</c:v>
                </c:pt>
                <c:pt idx="9258">
                  <c:v>462900000000.05231</c:v>
                </c:pt>
                <c:pt idx="9259">
                  <c:v>462950000000.05231</c:v>
                </c:pt>
                <c:pt idx="9260">
                  <c:v>463000000000.05237</c:v>
                </c:pt>
                <c:pt idx="9261">
                  <c:v>463050000000.05237</c:v>
                </c:pt>
                <c:pt idx="9262">
                  <c:v>463100000000.05237</c:v>
                </c:pt>
                <c:pt idx="9263">
                  <c:v>463150000000.05243</c:v>
                </c:pt>
                <c:pt idx="9264">
                  <c:v>463200000000.05243</c:v>
                </c:pt>
                <c:pt idx="9265">
                  <c:v>463250000000.05249</c:v>
                </c:pt>
                <c:pt idx="9266">
                  <c:v>463300000000.05249</c:v>
                </c:pt>
                <c:pt idx="9267">
                  <c:v>463350000000.05249</c:v>
                </c:pt>
                <c:pt idx="9268">
                  <c:v>463400000000.05255</c:v>
                </c:pt>
                <c:pt idx="9269">
                  <c:v>463450000000.05255</c:v>
                </c:pt>
                <c:pt idx="9270">
                  <c:v>463500000000.05261</c:v>
                </c:pt>
                <c:pt idx="9271">
                  <c:v>463550000000.05261</c:v>
                </c:pt>
                <c:pt idx="9272">
                  <c:v>463600000000.05267</c:v>
                </c:pt>
                <c:pt idx="9273">
                  <c:v>463650000000.05267</c:v>
                </c:pt>
                <c:pt idx="9274">
                  <c:v>463700000000.05267</c:v>
                </c:pt>
                <c:pt idx="9275">
                  <c:v>463750000000.05267</c:v>
                </c:pt>
                <c:pt idx="9276">
                  <c:v>463800000000.05267</c:v>
                </c:pt>
                <c:pt idx="9277">
                  <c:v>463850000000.0528</c:v>
                </c:pt>
                <c:pt idx="9278">
                  <c:v>463900000000.0528</c:v>
                </c:pt>
                <c:pt idx="9279">
                  <c:v>463950000000.0528</c:v>
                </c:pt>
                <c:pt idx="9280">
                  <c:v>464000000000.05286</c:v>
                </c:pt>
                <c:pt idx="9281">
                  <c:v>464050000000.05286</c:v>
                </c:pt>
                <c:pt idx="9282">
                  <c:v>464100000000.05292</c:v>
                </c:pt>
                <c:pt idx="9283">
                  <c:v>464150000000.05292</c:v>
                </c:pt>
                <c:pt idx="9284">
                  <c:v>464200000000.05298</c:v>
                </c:pt>
                <c:pt idx="9285">
                  <c:v>464250000000.05298</c:v>
                </c:pt>
                <c:pt idx="9286">
                  <c:v>464300000000.05298</c:v>
                </c:pt>
                <c:pt idx="9287">
                  <c:v>464350000000.05304</c:v>
                </c:pt>
                <c:pt idx="9288">
                  <c:v>464400000000.05304</c:v>
                </c:pt>
                <c:pt idx="9289">
                  <c:v>464450000000.0531</c:v>
                </c:pt>
                <c:pt idx="9290">
                  <c:v>464500000000.0531</c:v>
                </c:pt>
                <c:pt idx="9291">
                  <c:v>464550000000.05316</c:v>
                </c:pt>
                <c:pt idx="9292">
                  <c:v>464600000000.05316</c:v>
                </c:pt>
                <c:pt idx="9293">
                  <c:v>464650000000.05316</c:v>
                </c:pt>
                <c:pt idx="9294">
                  <c:v>464700000000.05316</c:v>
                </c:pt>
                <c:pt idx="9295">
                  <c:v>464750000000.05316</c:v>
                </c:pt>
                <c:pt idx="9296">
                  <c:v>464800000000.05316</c:v>
                </c:pt>
                <c:pt idx="9297">
                  <c:v>464850000000.05316</c:v>
                </c:pt>
                <c:pt idx="9298">
                  <c:v>464900000000.05316</c:v>
                </c:pt>
                <c:pt idx="9299">
                  <c:v>464950000000.05334</c:v>
                </c:pt>
                <c:pt idx="9300">
                  <c:v>465000000000.05334</c:v>
                </c:pt>
                <c:pt idx="9301">
                  <c:v>465050000000.05341</c:v>
                </c:pt>
                <c:pt idx="9302">
                  <c:v>465100000000.05341</c:v>
                </c:pt>
                <c:pt idx="9303">
                  <c:v>465150000000.05347</c:v>
                </c:pt>
                <c:pt idx="9304">
                  <c:v>465200000000.05347</c:v>
                </c:pt>
                <c:pt idx="9305">
                  <c:v>465250000000.05347</c:v>
                </c:pt>
                <c:pt idx="9306">
                  <c:v>465300000000.05347</c:v>
                </c:pt>
                <c:pt idx="9307">
                  <c:v>465350000000.05347</c:v>
                </c:pt>
                <c:pt idx="9308">
                  <c:v>465400000000.05347</c:v>
                </c:pt>
                <c:pt idx="9309">
                  <c:v>465450000000.05347</c:v>
                </c:pt>
                <c:pt idx="9310">
                  <c:v>465500000000.05347</c:v>
                </c:pt>
                <c:pt idx="9311">
                  <c:v>465550000000.05365</c:v>
                </c:pt>
                <c:pt idx="9312">
                  <c:v>465600000000.05365</c:v>
                </c:pt>
                <c:pt idx="9313">
                  <c:v>465650000000.05365</c:v>
                </c:pt>
                <c:pt idx="9314">
                  <c:v>465700000000.05365</c:v>
                </c:pt>
                <c:pt idx="9315">
                  <c:v>465750000000.05365</c:v>
                </c:pt>
                <c:pt idx="9316">
                  <c:v>465800000000.05365</c:v>
                </c:pt>
                <c:pt idx="9317">
                  <c:v>465850000000.05365</c:v>
                </c:pt>
                <c:pt idx="9318">
                  <c:v>465900000000.05365</c:v>
                </c:pt>
                <c:pt idx="9319">
                  <c:v>465950000000.05365</c:v>
                </c:pt>
                <c:pt idx="9320">
                  <c:v>466000000000.05365</c:v>
                </c:pt>
                <c:pt idx="9321">
                  <c:v>466050000000.05365</c:v>
                </c:pt>
                <c:pt idx="9322">
                  <c:v>466100000000.05365</c:v>
                </c:pt>
                <c:pt idx="9323">
                  <c:v>466150000000.05396</c:v>
                </c:pt>
                <c:pt idx="9324">
                  <c:v>466200000000.05396</c:v>
                </c:pt>
                <c:pt idx="9325">
                  <c:v>466250000000.05402</c:v>
                </c:pt>
                <c:pt idx="9326">
                  <c:v>466300000000.05402</c:v>
                </c:pt>
                <c:pt idx="9327">
                  <c:v>466350000000.05408</c:v>
                </c:pt>
                <c:pt idx="9328">
                  <c:v>466400000000.05408</c:v>
                </c:pt>
                <c:pt idx="9329">
                  <c:v>466450000000.05408</c:v>
                </c:pt>
                <c:pt idx="9330">
                  <c:v>466500000000.0542</c:v>
                </c:pt>
                <c:pt idx="9331">
                  <c:v>466550000000.0542</c:v>
                </c:pt>
                <c:pt idx="9332">
                  <c:v>466600000000.0542</c:v>
                </c:pt>
                <c:pt idx="9333">
                  <c:v>466650000000.0542</c:v>
                </c:pt>
                <c:pt idx="9334">
                  <c:v>466700000000.05426</c:v>
                </c:pt>
                <c:pt idx="9335">
                  <c:v>466750000000.05426</c:v>
                </c:pt>
                <c:pt idx="9336">
                  <c:v>466800000000.05426</c:v>
                </c:pt>
                <c:pt idx="9337">
                  <c:v>466850000000.05432</c:v>
                </c:pt>
                <c:pt idx="9338">
                  <c:v>466900000000.05432</c:v>
                </c:pt>
                <c:pt idx="9339">
                  <c:v>466950000000.05438</c:v>
                </c:pt>
                <c:pt idx="9340">
                  <c:v>467000000000.05438</c:v>
                </c:pt>
                <c:pt idx="9341">
                  <c:v>467050000000.05438</c:v>
                </c:pt>
                <c:pt idx="9342">
                  <c:v>467100000000.0545</c:v>
                </c:pt>
                <c:pt idx="9343">
                  <c:v>467150000000.0545</c:v>
                </c:pt>
                <c:pt idx="9344">
                  <c:v>467200000000.0545</c:v>
                </c:pt>
                <c:pt idx="9345">
                  <c:v>467250000000.0545</c:v>
                </c:pt>
                <c:pt idx="9346">
                  <c:v>467300000000.05457</c:v>
                </c:pt>
                <c:pt idx="9347">
                  <c:v>467350000000.05457</c:v>
                </c:pt>
                <c:pt idx="9348">
                  <c:v>467400000000.05457</c:v>
                </c:pt>
                <c:pt idx="9349">
                  <c:v>467450000000.05463</c:v>
                </c:pt>
                <c:pt idx="9350">
                  <c:v>467500000000.05463</c:v>
                </c:pt>
                <c:pt idx="9351">
                  <c:v>467550000000.05469</c:v>
                </c:pt>
                <c:pt idx="9352">
                  <c:v>467600000000.05469</c:v>
                </c:pt>
                <c:pt idx="9353">
                  <c:v>467650000000.05469</c:v>
                </c:pt>
                <c:pt idx="9354">
                  <c:v>467700000000.05475</c:v>
                </c:pt>
                <c:pt idx="9355">
                  <c:v>467750000000.05475</c:v>
                </c:pt>
                <c:pt idx="9356">
                  <c:v>467800000000.05481</c:v>
                </c:pt>
                <c:pt idx="9357">
                  <c:v>467850000000.05481</c:v>
                </c:pt>
                <c:pt idx="9358">
                  <c:v>467900000000.05487</c:v>
                </c:pt>
                <c:pt idx="9359">
                  <c:v>467950000000.05487</c:v>
                </c:pt>
                <c:pt idx="9360">
                  <c:v>468000000000.05487</c:v>
                </c:pt>
                <c:pt idx="9361">
                  <c:v>468050000000.05493</c:v>
                </c:pt>
                <c:pt idx="9362">
                  <c:v>468100000000.05493</c:v>
                </c:pt>
                <c:pt idx="9363">
                  <c:v>468150000000.05499</c:v>
                </c:pt>
                <c:pt idx="9364">
                  <c:v>468200000000.05499</c:v>
                </c:pt>
                <c:pt idx="9365">
                  <c:v>468250000000.05505</c:v>
                </c:pt>
                <c:pt idx="9366">
                  <c:v>468300000000.05505</c:v>
                </c:pt>
                <c:pt idx="9367">
                  <c:v>468350000000.05505</c:v>
                </c:pt>
                <c:pt idx="9368">
                  <c:v>468400000000.05511</c:v>
                </c:pt>
                <c:pt idx="9369">
                  <c:v>468450000000.05511</c:v>
                </c:pt>
                <c:pt idx="9370">
                  <c:v>468500000000.05518</c:v>
                </c:pt>
                <c:pt idx="9371">
                  <c:v>468550000000.05518</c:v>
                </c:pt>
                <c:pt idx="9372">
                  <c:v>468600000000.05518</c:v>
                </c:pt>
                <c:pt idx="9373">
                  <c:v>468650000000.05524</c:v>
                </c:pt>
                <c:pt idx="9374">
                  <c:v>468700000000.05524</c:v>
                </c:pt>
                <c:pt idx="9375">
                  <c:v>468750000000.0553</c:v>
                </c:pt>
                <c:pt idx="9376">
                  <c:v>468800000000.0553</c:v>
                </c:pt>
                <c:pt idx="9377">
                  <c:v>468850000000.05536</c:v>
                </c:pt>
                <c:pt idx="9378">
                  <c:v>468900000000.05536</c:v>
                </c:pt>
                <c:pt idx="9379">
                  <c:v>468950000000.05536</c:v>
                </c:pt>
                <c:pt idx="9380">
                  <c:v>469000000000.05542</c:v>
                </c:pt>
                <c:pt idx="9381">
                  <c:v>469050000000.05542</c:v>
                </c:pt>
                <c:pt idx="9382">
                  <c:v>469100000000.05548</c:v>
                </c:pt>
                <c:pt idx="9383">
                  <c:v>469150000000.05548</c:v>
                </c:pt>
                <c:pt idx="9384">
                  <c:v>469200000000.05548</c:v>
                </c:pt>
                <c:pt idx="9385">
                  <c:v>469250000000.05554</c:v>
                </c:pt>
                <c:pt idx="9386">
                  <c:v>469300000000.05554</c:v>
                </c:pt>
                <c:pt idx="9387">
                  <c:v>469350000000.0556</c:v>
                </c:pt>
                <c:pt idx="9388">
                  <c:v>469400000000.0556</c:v>
                </c:pt>
                <c:pt idx="9389">
                  <c:v>469450000000.05566</c:v>
                </c:pt>
                <c:pt idx="9390">
                  <c:v>469500000000.05566</c:v>
                </c:pt>
                <c:pt idx="9391">
                  <c:v>469550000000.05566</c:v>
                </c:pt>
                <c:pt idx="9392">
                  <c:v>469600000000.05566</c:v>
                </c:pt>
                <c:pt idx="9393">
                  <c:v>469650000000.05566</c:v>
                </c:pt>
                <c:pt idx="9394">
                  <c:v>469700000000.05566</c:v>
                </c:pt>
                <c:pt idx="9395">
                  <c:v>469750000000.05566</c:v>
                </c:pt>
                <c:pt idx="9396">
                  <c:v>469800000000.05585</c:v>
                </c:pt>
                <c:pt idx="9397">
                  <c:v>469850000000.05585</c:v>
                </c:pt>
                <c:pt idx="9398">
                  <c:v>469900000000.05585</c:v>
                </c:pt>
                <c:pt idx="9399">
                  <c:v>469950000000.05591</c:v>
                </c:pt>
                <c:pt idx="9400">
                  <c:v>470000000000.05591</c:v>
                </c:pt>
                <c:pt idx="9401">
                  <c:v>470050000000.05597</c:v>
                </c:pt>
                <c:pt idx="9402">
                  <c:v>470100000000.05597</c:v>
                </c:pt>
                <c:pt idx="9403">
                  <c:v>470150000000.05597</c:v>
                </c:pt>
                <c:pt idx="9404">
                  <c:v>470200000000.05597</c:v>
                </c:pt>
                <c:pt idx="9405">
                  <c:v>470250000000.05597</c:v>
                </c:pt>
                <c:pt idx="9406">
                  <c:v>470300000000.05597</c:v>
                </c:pt>
                <c:pt idx="9407">
                  <c:v>470350000000.05597</c:v>
                </c:pt>
                <c:pt idx="9408">
                  <c:v>470400000000.05615</c:v>
                </c:pt>
                <c:pt idx="9409">
                  <c:v>470450000000.05615</c:v>
                </c:pt>
                <c:pt idx="9410">
                  <c:v>470500000000.05615</c:v>
                </c:pt>
                <c:pt idx="9411">
                  <c:v>470550000000.05615</c:v>
                </c:pt>
                <c:pt idx="9412">
                  <c:v>470600000000.05615</c:v>
                </c:pt>
                <c:pt idx="9413">
                  <c:v>470650000000.05615</c:v>
                </c:pt>
                <c:pt idx="9414">
                  <c:v>470700000000.05615</c:v>
                </c:pt>
                <c:pt idx="9415">
                  <c:v>470750000000.05615</c:v>
                </c:pt>
                <c:pt idx="9416">
                  <c:v>470800000000.05634</c:v>
                </c:pt>
                <c:pt idx="9417">
                  <c:v>470850000000.05634</c:v>
                </c:pt>
                <c:pt idx="9418">
                  <c:v>470900000000.0564</c:v>
                </c:pt>
                <c:pt idx="9419">
                  <c:v>470950000000.0564</c:v>
                </c:pt>
                <c:pt idx="9420">
                  <c:v>471000000000.05646</c:v>
                </c:pt>
                <c:pt idx="9421">
                  <c:v>471050000000.05646</c:v>
                </c:pt>
                <c:pt idx="9422">
                  <c:v>471100000000.05646</c:v>
                </c:pt>
                <c:pt idx="9423">
                  <c:v>471150000000.05646</c:v>
                </c:pt>
                <c:pt idx="9424">
                  <c:v>471200000000.05646</c:v>
                </c:pt>
                <c:pt idx="9425">
                  <c:v>471250000000.05646</c:v>
                </c:pt>
                <c:pt idx="9426">
                  <c:v>471300000000.05646</c:v>
                </c:pt>
                <c:pt idx="9427">
                  <c:v>471350000000.05664</c:v>
                </c:pt>
                <c:pt idx="9428">
                  <c:v>471400000000.05664</c:v>
                </c:pt>
                <c:pt idx="9429">
                  <c:v>471450000000.05664</c:v>
                </c:pt>
                <c:pt idx="9430">
                  <c:v>471500000000.05664</c:v>
                </c:pt>
                <c:pt idx="9431">
                  <c:v>471550000000.05664</c:v>
                </c:pt>
                <c:pt idx="9432">
                  <c:v>471600000000.05664</c:v>
                </c:pt>
                <c:pt idx="9433">
                  <c:v>471650000000.05664</c:v>
                </c:pt>
                <c:pt idx="9434">
                  <c:v>471700000000.05664</c:v>
                </c:pt>
                <c:pt idx="9435">
                  <c:v>471750000000.05664</c:v>
                </c:pt>
                <c:pt idx="9436">
                  <c:v>471800000000.05664</c:v>
                </c:pt>
                <c:pt idx="9437">
                  <c:v>471850000000.05664</c:v>
                </c:pt>
                <c:pt idx="9438">
                  <c:v>471900000000.05664</c:v>
                </c:pt>
                <c:pt idx="9439">
                  <c:v>471950000000.05695</c:v>
                </c:pt>
                <c:pt idx="9440">
                  <c:v>472000000000.05695</c:v>
                </c:pt>
                <c:pt idx="9441">
                  <c:v>472050000000.05695</c:v>
                </c:pt>
                <c:pt idx="9442">
                  <c:v>472100000000.05701</c:v>
                </c:pt>
                <c:pt idx="9443">
                  <c:v>472150000000.05701</c:v>
                </c:pt>
                <c:pt idx="9444">
                  <c:v>472200000000.05707</c:v>
                </c:pt>
                <c:pt idx="9445">
                  <c:v>472250000000.05707</c:v>
                </c:pt>
                <c:pt idx="9446">
                  <c:v>472300000000.05707</c:v>
                </c:pt>
                <c:pt idx="9447">
                  <c:v>472350000000.05713</c:v>
                </c:pt>
                <c:pt idx="9448">
                  <c:v>472400000000.05713</c:v>
                </c:pt>
                <c:pt idx="9449">
                  <c:v>472450000000.05719</c:v>
                </c:pt>
                <c:pt idx="9450">
                  <c:v>472500000000.05719</c:v>
                </c:pt>
                <c:pt idx="9451">
                  <c:v>472550000000.05725</c:v>
                </c:pt>
                <c:pt idx="9452">
                  <c:v>472600000000.05725</c:v>
                </c:pt>
                <c:pt idx="9453">
                  <c:v>472650000000.05725</c:v>
                </c:pt>
                <c:pt idx="9454">
                  <c:v>472700000000.05731</c:v>
                </c:pt>
                <c:pt idx="9455">
                  <c:v>472750000000.05731</c:v>
                </c:pt>
                <c:pt idx="9456">
                  <c:v>472800000000.05737</c:v>
                </c:pt>
                <c:pt idx="9457">
                  <c:v>472850000000.05737</c:v>
                </c:pt>
                <c:pt idx="9458">
                  <c:v>472900000000.05737</c:v>
                </c:pt>
                <c:pt idx="9459">
                  <c:v>472950000000.05743</c:v>
                </c:pt>
                <c:pt idx="9460">
                  <c:v>473000000000.05743</c:v>
                </c:pt>
                <c:pt idx="9461">
                  <c:v>473050000000.0575</c:v>
                </c:pt>
                <c:pt idx="9462">
                  <c:v>473100000000.0575</c:v>
                </c:pt>
                <c:pt idx="9463">
                  <c:v>473150000000.05756</c:v>
                </c:pt>
                <c:pt idx="9464">
                  <c:v>473200000000.05756</c:v>
                </c:pt>
                <c:pt idx="9465">
                  <c:v>473250000000.05756</c:v>
                </c:pt>
                <c:pt idx="9466">
                  <c:v>473300000000.05762</c:v>
                </c:pt>
                <c:pt idx="9467">
                  <c:v>473350000000.05762</c:v>
                </c:pt>
                <c:pt idx="9468">
                  <c:v>473400000000.05768</c:v>
                </c:pt>
                <c:pt idx="9469">
                  <c:v>473450000000.05768</c:v>
                </c:pt>
                <c:pt idx="9470">
                  <c:v>473500000000.05774</c:v>
                </c:pt>
                <c:pt idx="9471">
                  <c:v>473550000000.05774</c:v>
                </c:pt>
                <c:pt idx="9472">
                  <c:v>473600000000.05774</c:v>
                </c:pt>
                <c:pt idx="9473">
                  <c:v>473650000000.0578</c:v>
                </c:pt>
                <c:pt idx="9474">
                  <c:v>473700000000.0578</c:v>
                </c:pt>
                <c:pt idx="9475">
                  <c:v>473750000000.05786</c:v>
                </c:pt>
                <c:pt idx="9476">
                  <c:v>473800000000.05786</c:v>
                </c:pt>
                <c:pt idx="9477">
                  <c:v>473850000000.05786</c:v>
                </c:pt>
                <c:pt idx="9478">
                  <c:v>473900000000.05792</c:v>
                </c:pt>
                <c:pt idx="9479">
                  <c:v>473950000000.05792</c:v>
                </c:pt>
                <c:pt idx="9480">
                  <c:v>474000000000.05798</c:v>
                </c:pt>
                <c:pt idx="9481">
                  <c:v>474050000000.05798</c:v>
                </c:pt>
                <c:pt idx="9482">
                  <c:v>474100000000.05804</c:v>
                </c:pt>
                <c:pt idx="9483">
                  <c:v>474150000000.05804</c:v>
                </c:pt>
                <c:pt idx="9484">
                  <c:v>474200000000.05804</c:v>
                </c:pt>
                <c:pt idx="9485">
                  <c:v>474250000000.05811</c:v>
                </c:pt>
                <c:pt idx="9486">
                  <c:v>474300000000.05811</c:v>
                </c:pt>
                <c:pt idx="9487">
                  <c:v>474350000000.05817</c:v>
                </c:pt>
                <c:pt idx="9488">
                  <c:v>474400000000.05817</c:v>
                </c:pt>
                <c:pt idx="9489">
                  <c:v>474450000000.05817</c:v>
                </c:pt>
                <c:pt idx="9490">
                  <c:v>474500000000.05817</c:v>
                </c:pt>
                <c:pt idx="9491">
                  <c:v>474550000000.05817</c:v>
                </c:pt>
                <c:pt idx="9492">
                  <c:v>474600000000.05817</c:v>
                </c:pt>
                <c:pt idx="9493">
                  <c:v>474650000000.05817</c:v>
                </c:pt>
                <c:pt idx="9494">
                  <c:v>474700000000.05835</c:v>
                </c:pt>
                <c:pt idx="9495">
                  <c:v>474750000000.05835</c:v>
                </c:pt>
                <c:pt idx="9496">
                  <c:v>474800000000.05835</c:v>
                </c:pt>
                <c:pt idx="9497">
                  <c:v>474850000000.05841</c:v>
                </c:pt>
                <c:pt idx="9498">
                  <c:v>474900000000.05841</c:v>
                </c:pt>
                <c:pt idx="9499">
                  <c:v>474950000000.05847</c:v>
                </c:pt>
                <c:pt idx="9500">
                  <c:v>475000000000.05847</c:v>
                </c:pt>
                <c:pt idx="9501">
                  <c:v>475050000000.05847</c:v>
                </c:pt>
                <c:pt idx="9502">
                  <c:v>475100000000.05847</c:v>
                </c:pt>
                <c:pt idx="9503">
                  <c:v>475150000000.05847</c:v>
                </c:pt>
                <c:pt idx="9504">
                  <c:v>475200000000.05847</c:v>
                </c:pt>
                <c:pt idx="9505">
                  <c:v>475250000000.05847</c:v>
                </c:pt>
                <c:pt idx="9506">
                  <c:v>475300000000.05865</c:v>
                </c:pt>
                <c:pt idx="9507">
                  <c:v>475350000000.05865</c:v>
                </c:pt>
                <c:pt idx="9508">
                  <c:v>475400000000.05865</c:v>
                </c:pt>
                <c:pt idx="9509">
                  <c:v>475450000000.05865</c:v>
                </c:pt>
                <c:pt idx="9510">
                  <c:v>475500000000.05865</c:v>
                </c:pt>
                <c:pt idx="9511">
                  <c:v>475550000000.05865</c:v>
                </c:pt>
                <c:pt idx="9512">
                  <c:v>475600000000.05865</c:v>
                </c:pt>
                <c:pt idx="9513">
                  <c:v>475650000000.05884</c:v>
                </c:pt>
                <c:pt idx="9514">
                  <c:v>475700000000.05884</c:v>
                </c:pt>
                <c:pt idx="9515">
                  <c:v>475750000000.05884</c:v>
                </c:pt>
                <c:pt idx="9516">
                  <c:v>475800000000.0589</c:v>
                </c:pt>
                <c:pt idx="9517">
                  <c:v>475850000000.0589</c:v>
                </c:pt>
                <c:pt idx="9518">
                  <c:v>475900000000.05896</c:v>
                </c:pt>
                <c:pt idx="9519">
                  <c:v>475950000000.05896</c:v>
                </c:pt>
                <c:pt idx="9520">
                  <c:v>476000000000.05896</c:v>
                </c:pt>
                <c:pt idx="9521">
                  <c:v>476050000000.05896</c:v>
                </c:pt>
                <c:pt idx="9522">
                  <c:v>476100000000.05896</c:v>
                </c:pt>
                <c:pt idx="9523">
                  <c:v>476150000000.05896</c:v>
                </c:pt>
                <c:pt idx="9524">
                  <c:v>476200000000.05896</c:v>
                </c:pt>
                <c:pt idx="9525">
                  <c:v>476250000000.05914</c:v>
                </c:pt>
                <c:pt idx="9526">
                  <c:v>476300000000.05914</c:v>
                </c:pt>
                <c:pt idx="9527">
                  <c:v>476350000000.05914</c:v>
                </c:pt>
                <c:pt idx="9528">
                  <c:v>476400000000.05914</c:v>
                </c:pt>
                <c:pt idx="9529">
                  <c:v>476450000000.05914</c:v>
                </c:pt>
                <c:pt idx="9530">
                  <c:v>476500000000.05914</c:v>
                </c:pt>
                <c:pt idx="9531">
                  <c:v>476550000000.05914</c:v>
                </c:pt>
                <c:pt idx="9532">
                  <c:v>476600000000.05914</c:v>
                </c:pt>
                <c:pt idx="9533">
                  <c:v>476650000000.05914</c:v>
                </c:pt>
                <c:pt idx="9534">
                  <c:v>476700000000.05914</c:v>
                </c:pt>
                <c:pt idx="9535">
                  <c:v>476750000000.05914</c:v>
                </c:pt>
                <c:pt idx="9536">
                  <c:v>476800000000.05914</c:v>
                </c:pt>
                <c:pt idx="9537">
                  <c:v>476850000000.05945</c:v>
                </c:pt>
                <c:pt idx="9538">
                  <c:v>476900000000.05945</c:v>
                </c:pt>
                <c:pt idx="9539">
                  <c:v>476950000000.05945</c:v>
                </c:pt>
                <c:pt idx="9540">
                  <c:v>477000000000.05945</c:v>
                </c:pt>
                <c:pt idx="9541">
                  <c:v>477050000000.05945</c:v>
                </c:pt>
                <c:pt idx="9542">
                  <c:v>477100000000.05945</c:v>
                </c:pt>
                <c:pt idx="9543">
                  <c:v>477150000000.05945</c:v>
                </c:pt>
                <c:pt idx="9544">
                  <c:v>477200000000.05945</c:v>
                </c:pt>
                <c:pt idx="9545">
                  <c:v>477250000000.05945</c:v>
                </c:pt>
                <c:pt idx="9546">
                  <c:v>477300000000.05945</c:v>
                </c:pt>
                <c:pt idx="9547">
                  <c:v>477350000000.05945</c:v>
                </c:pt>
                <c:pt idx="9548">
                  <c:v>477400000000.05945</c:v>
                </c:pt>
                <c:pt idx="9549">
                  <c:v>477450000000.05951</c:v>
                </c:pt>
                <c:pt idx="9550">
                  <c:v>477500000000.05951</c:v>
                </c:pt>
                <c:pt idx="9551">
                  <c:v>477550000000.05951</c:v>
                </c:pt>
                <c:pt idx="9552">
                  <c:v>477600000000.05957</c:v>
                </c:pt>
                <c:pt idx="9553">
                  <c:v>477650000000.05957</c:v>
                </c:pt>
                <c:pt idx="9554">
                  <c:v>477700000000.05963</c:v>
                </c:pt>
                <c:pt idx="9555">
                  <c:v>477750000000.05963</c:v>
                </c:pt>
                <c:pt idx="9556">
                  <c:v>477800000000.05994</c:v>
                </c:pt>
                <c:pt idx="9557">
                  <c:v>477850000000.05994</c:v>
                </c:pt>
                <c:pt idx="9558">
                  <c:v>477900000000.05994</c:v>
                </c:pt>
                <c:pt idx="9559">
                  <c:v>477950000000.06</c:v>
                </c:pt>
                <c:pt idx="9560">
                  <c:v>478000000000.06</c:v>
                </c:pt>
                <c:pt idx="9561">
                  <c:v>478050000000.06006</c:v>
                </c:pt>
                <c:pt idx="9562">
                  <c:v>478100000000.06006</c:v>
                </c:pt>
                <c:pt idx="9563">
                  <c:v>478150000000.06012</c:v>
                </c:pt>
                <c:pt idx="9564">
                  <c:v>478200000000.06012</c:v>
                </c:pt>
                <c:pt idx="9565">
                  <c:v>478250000000.06012</c:v>
                </c:pt>
                <c:pt idx="9566">
                  <c:v>478300000000.06018</c:v>
                </c:pt>
                <c:pt idx="9567">
                  <c:v>478350000000.06018</c:v>
                </c:pt>
                <c:pt idx="9568">
                  <c:v>478400000000.06024</c:v>
                </c:pt>
                <c:pt idx="9569">
                  <c:v>478450000000.06024</c:v>
                </c:pt>
                <c:pt idx="9570">
                  <c:v>478500000000.06024</c:v>
                </c:pt>
                <c:pt idx="9571">
                  <c:v>478550000000.0603</c:v>
                </c:pt>
                <c:pt idx="9572">
                  <c:v>478600000000.0603</c:v>
                </c:pt>
                <c:pt idx="9573">
                  <c:v>478650000000.06036</c:v>
                </c:pt>
                <c:pt idx="9574">
                  <c:v>478700000000.06036</c:v>
                </c:pt>
                <c:pt idx="9575">
                  <c:v>478750000000.06042</c:v>
                </c:pt>
                <c:pt idx="9576">
                  <c:v>478800000000.06042</c:v>
                </c:pt>
                <c:pt idx="9577">
                  <c:v>478850000000.06042</c:v>
                </c:pt>
                <c:pt idx="9578">
                  <c:v>478900000000.06049</c:v>
                </c:pt>
                <c:pt idx="9579">
                  <c:v>478950000000.06049</c:v>
                </c:pt>
                <c:pt idx="9580">
                  <c:v>479000000000.06055</c:v>
                </c:pt>
                <c:pt idx="9581">
                  <c:v>479050000000.06055</c:v>
                </c:pt>
                <c:pt idx="9582">
                  <c:v>479100000000.06055</c:v>
                </c:pt>
                <c:pt idx="9583">
                  <c:v>479150000000.06061</c:v>
                </c:pt>
                <c:pt idx="9584">
                  <c:v>479200000000.06061</c:v>
                </c:pt>
                <c:pt idx="9585">
                  <c:v>479250000000.06067</c:v>
                </c:pt>
                <c:pt idx="9586">
                  <c:v>479300000000.06067</c:v>
                </c:pt>
                <c:pt idx="9587">
                  <c:v>479350000000.06067</c:v>
                </c:pt>
                <c:pt idx="9588">
                  <c:v>479400000000.06067</c:v>
                </c:pt>
                <c:pt idx="9589">
                  <c:v>479450000000.06067</c:v>
                </c:pt>
                <c:pt idx="9590">
                  <c:v>479500000000.06067</c:v>
                </c:pt>
                <c:pt idx="9591">
                  <c:v>479550000000.06067</c:v>
                </c:pt>
                <c:pt idx="9592">
                  <c:v>479600000000.06085</c:v>
                </c:pt>
                <c:pt idx="9593">
                  <c:v>479650000000.06085</c:v>
                </c:pt>
                <c:pt idx="9594">
                  <c:v>479700000000.06085</c:v>
                </c:pt>
                <c:pt idx="9595">
                  <c:v>479750000000.06091</c:v>
                </c:pt>
                <c:pt idx="9596">
                  <c:v>479800000000.06091</c:v>
                </c:pt>
                <c:pt idx="9597">
                  <c:v>479850000000.06097</c:v>
                </c:pt>
                <c:pt idx="9598">
                  <c:v>479900000000.06097</c:v>
                </c:pt>
                <c:pt idx="9599">
                  <c:v>479950000000.06104</c:v>
                </c:pt>
                <c:pt idx="9600">
                  <c:v>480000000000.06104</c:v>
                </c:pt>
                <c:pt idx="9601">
                  <c:v>480050000000.06104</c:v>
                </c:pt>
                <c:pt idx="9602">
                  <c:v>480100000000.0611</c:v>
                </c:pt>
                <c:pt idx="9603">
                  <c:v>480150000000.0611</c:v>
                </c:pt>
                <c:pt idx="9604">
                  <c:v>480200000000.06116</c:v>
                </c:pt>
                <c:pt idx="9605">
                  <c:v>480250000000.06116</c:v>
                </c:pt>
                <c:pt idx="9606">
                  <c:v>480300000000.06116</c:v>
                </c:pt>
                <c:pt idx="9607">
                  <c:v>480350000000.06116</c:v>
                </c:pt>
                <c:pt idx="9608">
                  <c:v>480400000000.06116</c:v>
                </c:pt>
                <c:pt idx="9609">
                  <c:v>480450000000.06116</c:v>
                </c:pt>
                <c:pt idx="9610">
                  <c:v>480500000000.06116</c:v>
                </c:pt>
                <c:pt idx="9611">
                  <c:v>480550000000.06134</c:v>
                </c:pt>
                <c:pt idx="9612">
                  <c:v>480600000000.06134</c:v>
                </c:pt>
                <c:pt idx="9613">
                  <c:v>480650000000.06134</c:v>
                </c:pt>
                <c:pt idx="9614">
                  <c:v>480700000000.0614</c:v>
                </c:pt>
                <c:pt idx="9615">
                  <c:v>480750000000.0614</c:v>
                </c:pt>
                <c:pt idx="9616">
                  <c:v>480800000000.06146</c:v>
                </c:pt>
                <c:pt idx="9617">
                  <c:v>480850000000.06146</c:v>
                </c:pt>
                <c:pt idx="9618">
                  <c:v>480900000000.06146</c:v>
                </c:pt>
                <c:pt idx="9619">
                  <c:v>480950000000.06146</c:v>
                </c:pt>
                <c:pt idx="9620">
                  <c:v>481000000000.06146</c:v>
                </c:pt>
                <c:pt idx="9621">
                  <c:v>481050000000.06146</c:v>
                </c:pt>
                <c:pt idx="9622">
                  <c:v>481100000000.06146</c:v>
                </c:pt>
                <c:pt idx="9623">
                  <c:v>481150000000.06165</c:v>
                </c:pt>
                <c:pt idx="9624">
                  <c:v>481200000000.06165</c:v>
                </c:pt>
                <c:pt idx="9625">
                  <c:v>481250000000.06165</c:v>
                </c:pt>
                <c:pt idx="9626">
                  <c:v>481300000000.06165</c:v>
                </c:pt>
                <c:pt idx="9627">
                  <c:v>481350000000.06165</c:v>
                </c:pt>
                <c:pt idx="9628">
                  <c:v>481400000000.06165</c:v>
                </c:pt>
                <c:pt idx="9629">
                  <c:v>481450000000.06165</c:v>
                </c:pt>
                <c:pt idx="9630">
                  <c:v>481500000000.06165</c:v>
                </c:pt>
                <c:pt idx="9631">
                  <c:v>481550000000.06165</c:v>
                </c:pt>
                <c:pt idx="9632">
                  <c:v>481600000000.06165</c:v>
                </c:pt>
                <c:pt idx="9633">
                  <c:v>481650000000.06165</c:v>
                </c:pt>
                <c:pt idx="9634">
                  <c:v>481700000000.06165</c:v>
                </c:pt>
                <c:pt idx="9635">
                  <c:v>481750000000.06195</c:v>
                </c:pt>
                <c:pt idx="9636">
                  <c:v>481800000000.06195</c:v>
                </c:pt>
                <c:pt idx="9637">
                  <c:v>481850000000.06201</c:v>
                </c:pt>
                <c:pt idx="9638">
                  <c:v>481900000000.06201</c:v>
                </c:pt>
                <c:pt idx="9639">
                  <c:v>481950000000.06201</c:v>
                </c:pt>
                <c:pt idx="9640">
                  <c:v>482000000000.06207</c:v>
                </c:pt>
                <c:pt idx="9641">
                  <c:v>482050000000.06207</c:v>
                </c:pt>
                <c:pt idx="9642">
                  <c:v>482100000000.06213</c:v>
                </c:pt>
                <c:pt idx="9643">
                  <c:v>482150000000.06213</c:v>
                </c:pt>
                <c:pt idx="9644">
                  <c:v>482200000000.06213</c:v>
                </c:pt>
                <c:pt idx="9645">
                  <c:v>482250000000.06219</c:v>
                </c:pt>
                <c:pt idx="9646">
                  <c:v>482300000000.06219</c:v>
                </c:pt>
                <c:pt idx="9647">
                  <c:v>482350000000.06226</c:v>
                </c:pt>
                <c:pt idx="9648">
                  <c:v>482400000000.06226</c:v>
                </c:pt>
                <c:pt idx="9649">
                  <c:v>482450000000.06232</c:v>
                </c:pt>
                <c:pt idx="9650">
                  <c:v>482500000000.06232</c:v>
                </c:pt>
                <c:pt idx="9651">
                  <c:v>482550000000.06232</c:v>
                </c:pt>
                <c:pt idx="9652">
                  <c:v>482600000000.06238</c:v>
                </c:pt>
                <c:pt idx="9653">
                  <c:v>482650000000.06238</c:v>
                </c:pt>
                <c:pt idx="9654">
                  <c:v>482700000000.0625</c:v>
                </c:pt>
                <c:pt idx="9655">
                  <c:v>482750000000.0625</c:v>
                </c:pt>
                <c:pt idx="9656">
                  <c:v>482800000000.0625</c:v>
                </c:pt>
                <c:pt idx="9657">
                  <c:v>482850000000.0625</c:v>
                </c:pt>
                <c:pt idx="9658">
                  <c:v>482900000000.0625</c:v>
                </c:pt>
                <c:pt idx="9659">
                  <c:v>482950000000.06256</c:v>
                </c:pt>
                <c:pt idx="9660">
                  <c:v>483000000000.06256</c:v>
                </c:pt>
                <c:pt idx="9661">
                  <c:v>483050000000.06262</c:v>
                </c:pt>
                <c:pt idx="9662">
                  <c:v>483100000000.06262</c:v>
                </c:pt>
                <c:pt idx="9663">
                  <c:v>483150000000.06262</c:v>
                </c:pt>
                <c:pt idx="9664">
                  <c:v>483200000000.06268</c:v>
                </c:pt>
                <c:pt idx="9665">
                  <c:v>483250000000.06268</c:v>
                </c:pt>
                <c:pt idx="9666">
                  <c:v>483300000000.06274</c:v>
                </c:pt>
                <c:pt idx="9667">
                  <c:v>483350000000.06274</c:v>
                </c:pt>
                <c:pt idx="9668">
                  <c:v>483400000000.06281</c:v>
                </c:pt>
                <c:pt idx="9669">
                  <c:v>483450000000.06281</c:v>
                </c:pt>
                <c:pt idx="9670">
                  <c:v>483500000000.06281</c:v>
                </c:pt>
                <c:pt idx="9671">
                  <c:v>483550000000.06287</c:v>
                </c:pt>
                <c:pt idx="9672">
                  <c:v>483600000000.06287</c:v>
                </c:pt>
                <c:pt idx="9673">
                  <c:v>483650000000.06293</c:v>
                </c:pt>
                <c:pt idx="9674">
                  <c:v>483700000000.06293</c:v>
                </c:pt>
                <c:pt idx="9675">
                  <c:v>483750000000.06293</c:v>
                </c:pt>
                <c:pt idx="9676">
                  <c:v>483800000000.06299</c:v>
                </c:pt>
                <c:pt idx="9677">
                  <c:v>483850000000.06299</c:v>
                </c:pt>
                <c:pt idx="9678">
                  <c:v>483900000000.06305</c:v>
                </c:pt>
                <c:pt idx="9679">
                  <c:v>483950000000.06305</c:v>
                </c:pt>
                <c:pt idx="9680">
                  <c:v>484000000000.06311</c:v>
                </c:pt>
                <c:pt idx="9681">
                  <c:v>484050000000.06311</c:v>
                </c:pt>
                <c:pt idx="9682">
                  <c:v>484100000000.06311</c:v>
                </c:pt>
                <c:pt idx="9683">
                  <c:v>484150000000.06317</c:v>
                </c:pt>
                <c:pt idx="9684">
                  <c:v>484200000000.06317</c:v>
                </c:pt>
                <c:pt idx="9685">
                  <c:v>484250000000.06317</c:v>
                </c:pt>
                <c:pt idx="9686">
                  <c:v>484300000000.06317</c:v>
                </c:pt>
                <c:pt idx="9687">
                  <c:v>484350000000.06317</c:v>
                </c:pt>
                <c:pt idx="9688">
                  <c:v>484400000000.06317</c:v>
                </c:pt>
                <c:pt idx="9689">
                  <c:v>484450000000.06317</c:v>
                </c:pt>
                <c:pt idx="9690">
                  <c:v>484500000000.06335</c:v>
                </c:pt>
                <c:pt idx="9691">
                  <c:v>484550000000.06335</c:v>
                </c:pt>
                <c:pt idx="9692">
                  <c:v>484600000000.06342</c:v>
                </c:pt>
                <c:pt idx="9693">
                  <c:v>484650000000.06342</c:v>
                </c:pt>
                <c:pt idx="9694">
                  <c:v>484700000000.06342</c:v>
                </c:pt>
                <c:pt idx="9695">
                  <c:v>484750000000.06348</c:v>
                </c:pt>
                <c:pt idx="9696">
                  <c:v>484800000000.06348</c:v>
                </c:pt>
                <c:pt idx="9697">
                  <c:v>484850000000.06354</c:v>
                </c:pt>
                <c:pt idx="9698">
                  <c:v>484900000000.06354</c:v>
                </c:pt>
                <c:pt idx="9699">
                  <c:v>484950000000.06354</c:v>
                </c:pt>
                <c:pt idx="9700">
                  <c:v>485000000000.0636</c:v>
                </c:pt>
                <c:pt idx="9701">
                  <c:v>485050000000.0636</c:v>
                </c:pt>
                <c:pt idx="9702">
                  <c:v>485100000000.06366</c:v>
                </c:pt>
                <c:pt idx="9703">
                  <c:v>485150000000.06366</c:v>
                </c:pt>
                <c:pt idx="9704">
                  <c:v>485200000000.06366</c:v>
                </c:pt>
                <c:pt idx="9705">
                  <c:v>485250000000.06366</c:v>
                </c:pt>
                <c:pt idx="9706">
                  <c:v>485300000000.06366</c:v>
                </c:pt>
                <c:pt idx="9707">
                  <c:v>485350000000.06366</c:v>
                </c:pt>
                <c:pt idx="9708">
                  <c:v>485400000000.06366</c:v>
                </c:pt>
                <c:pt idx="9709">
                  <c:v>485450000000.06384</c:v>
                </c:pt>
                <c:pt idx="9710">
                  <c:v>485500000000.06384</c:v>
                </c:pt>
                <c:pt idx="9711">
                  <c:v>485550000000.0639</c:v>
                </c:pt>
                <c:pt idx="9712">
                  <c:v>485600000000.0639</c:v>
                </c:pt>
                <c:pt idx="9713">
                  <c:v>485650000000.0639</c:v>
                </c:pt>
                <c:pt idx="9714">
                  <c:v>485700000000.06396</c:v>
                </c:pt>
                <c:pt idx="9715">
                  <c:v>485750000000.06396</c:v>
                </c:pt>
                <c:pt idx="9716">
                  <c:v>485800000000.06403</c:v>
                </c:pt>
                <c:pt idx="9717">
                  <c:v>485850000000.06403</c:v>
                </c:pt>
                <c:pt idx="9718">
                  <c:v>485900000000.06403</c:v>
                </c:pt>
                <c:pt idx="9719">
                  <c:v>485950000000.06409</c:v>
                </c:pt>
                <c:pt idx="9720">
                  <c:v>486000000000.06409</c:v>
                </c:pt>
                <c:pt idx="9721">
                  <c:v>486050000000.06421</c:v>
                </c:pt>
                <c:pt idx="9722">
                  <c:v>486100000000.06421</c:v>
                </c:pt>
                <c:pt idx="9723">
                  <c:v>486150000000.06421</c:v>
                </c:pt>
                <c:pt idx="9724">
                  <c:v>486200000000.06421</c:v>
                </c:pt>
                <c:pt idx="9725">
                  <c:v>486250000000.06421</c:v>
                </c:pt>
                <c:pt idx="9726">
                  <c:v>486300000000.06427</c:v>
                </c:pt>
                <c:pt idx="9727">
                  <c:v>486350000000.06427</c:v>
                </c:pt>
                <c:pt idx="9728">
                  <c:v>486400000000.06433</c:v>
                </c:pt>
                <c:pt idx="9729">
                  <c:v>486450000000.06433</c:v>
                </c:pt>
                <c:pt idx="9730">
                  <c:v>486500000000.06433</c:v>
                </c:pt>
                <c:pt idx="9731">
                  <c:v>486550000000.06439</c:v>
                </c:pt>
                <c:pt idx="9732">
                  <c:v>486600000000.06439</c:v>
                </c:pt>
                <c:pt idx="9733">
                  <c:v>486650000000.06451</c:v>
                </c:pt>
                <c:pt idx="9734">
                  <c:v>486700000000.06451</c:v>
                </c:pt>
                <c:pt idx="9735">
                  <c:v>486750000000.06451</c:v>
                </c:pt>
                <c:pt idx="9736">
                  <c:v>486800000000.06451</c:v>
                </c:pt>
                <c:pt idx="9737">
                  <c:v>486850000000.06451</c:v>
                </c:pt>
                <c:pt idx="9738">
                  <c:v>486900000000.06458</c:v>
                </c:pt>
                <c:pt idx="9739">
                  <c:v>486950000000.06458</c:v>
                </c:pt>
                <c:pt idx="9740">
                  <c:v>487000000000.0647</c:v>
                </c:pt>
                <c:pt idx="9741">
                  <c:v>487050000000.0647</c:v>
                </c:pt>
                <c:pt idx="9742">
                  <c:v>487100000000.0647</c:v>
                </c:pt>
                <c:pt idx="9743">
                  <c:v>487150000000.0647</c:v>
                </c:pt>
                <c:pt idx="9744">
                  <c:v>487200000000.0647</c:v>
                </c:pt>
                <c:pt idx="9745">
                  <c:v>487250000000.06476</c:v>
                </c:pt>
                <c:pt idx="9746">
                  <c:v>487300000000.06476</c:v>
                </c:pt>
                <c:pt idx="9747">
                  <c:v>487350000000.06482</c:v>
                </c:pt>
                <c:pt idx="9748">
                  <c:v>487400000000.06482</c:v>
                </c:pt>
                <c:pt idx="9749">
                  <c:v>487450000000.06482</c:v>
                </c:pt>
                <c:pt idx="9750">
                  <c:v>487500000000.06488</c:v>
                </c:pt>
                <c:pt idx="9751">
                  <c:v>487550000000.06488</c:v>
                </c:pt>
                <c:pt idx="9752">
                  <c:v>487600000000.065</c:v>
                </c:pt>
                <c:pt idx="9753">
                  <c:v>487650000000.065</c:v>
                </c:pt>
                <c:pt idx="9754">
                  <c:v>487700000000.065</c:v>
                </c:pt>
                <c:pt idx="9755">
                  <c:v>487750000000.065</c:v>
                </c:pt>
                <c:pt idx="9756">
                  <c:v>487800000000.065</c:v>
                </c:pt>
                <c:pt idx="9757">
                  <c:v>487850000000.06506</c:v>
                </c:pt>
                <c:pt idx="9758">
                  <c:v>487900000000.06506</c:v>
                </c:pt>
                <c:pt idx="9759">
                  <c:v>487950000000.06512</c:v>
                </c:pt>
                <c:pt idx="9760">
                  <c:v>488000000000.06512</c:v>
                </c:pt>
                <c:pt idx="9761">
                  <c:v>488050000000.06512</c:v>
                </c:pt>
                <c:pt idx="9762">
                  <c:v>488100000000.06519</c:v>
                </c:pt>
                <c:pt idx="9763">
                  <c:v>488150000000.06519</c:v>
                </c:pt>
                <c:pt idx="9764">
                  <c:v>488200000000.06525</c:v>
                </c:pt>
                <c:pt idx="9765">
                  <c:v>488250000000.06525</c:v>
                </c:pt>
                <c:pt idx="9766">
                  <c:v>488300000000.06531</c:v>
                </c:pt>
                <c:pt idx="9767">
                  <c:v>488350000000.06531</c:v>
                </c:pt>
                <c:pt idx="9768">
                  <c:v>488400000000.06531</c:v>
                </c:pt>
                <c:pt idx="9769">
                  <c:v>488450000000.06537</c:v>
                </c:pt>
                <c:pt idx="9770">
                  <c:v>488500000000.06537</c:v>
                </c:pt>
                <c:pt idx="9771">
                  <c:v>488550000000.06543</c:v>
                </c:pt>
                <c:pt idx="9772">
                  <c:v>488600000000.06543</c:v>
                </c:pt>
                <c:pt idx="9773">
                  <c:v>488650000000.06549</c:v>
                </c:pt>
                <c:pt idx="9774">
                  <c:v>488700000000.06549</c:v>
                </c:pt>
                <c:pt idx="9775">
                  <c:v>488750000000.06549</c:v>
                </c:pt>
                <c:pt idx="9776">
                  <c:v>488800000000.06555</c:v>
                </c:pt>
                <c:pt idx="9777">
                  <c:v>488850000000.06555</c:v>
                </c:pt>
                <c:pt idx="9778">
                  <c:v>488900000000.06561</c:v>
                </c:pt>
                <c:pt idx="9779">
                  <c:v>488950000000.06561</c:v>
                </c:pt>
                <c:pt idx="9780">
                  <c:v>489000000000.06561</c:v>
                </c:pt>
                <c:pt idx="9781">
                  <c:v>489050000000.06567</c:v>
                </c:pt>
                <c:pt idx="9782">
                  <c:v>489100000000.06567</c:v>
                </c:pt>
                <c:pt idx="9783">
                  <c:v>489150000000.06567</c:v>
                </c:pt>
                <c:pt idx="9784">
                  <c:v>489200000000.06567</c:v>
                </c:pt>
                <c:pt idx="9785">
                  <c:v>489250000000.0658</c:v>
                </c:pt>
                <c:pt idx="9786">
                  <c:v>489300000000.0658</c:v>
                </c:pt>
                <c:pt idx="9787">
                  <c:v>489350000000.0658</c:v>
                </c:pt>
                <c:pt idx="9788">
                  <c:v>489400000000.06586</c:v>
                </c:pt>
                <c:pt idx="9789">
                  <c:v>489450000000.06586</c:v>
                </c:pt>
                <c:pt idx="9790">
                  <c:v>489500000000.06592</c:v>
                </c:pt>
                <c:pt idx="9791">
                  <c:v>489550000000.06592</c:v>
                </c:pt>
                <c:pt idx="9792">
                  <c:v>489600000000.06592</c:v>
                </c:pt>
                <c:pt idx="9793">
                  <c:v>489650000000.06598</c:v>
                </c:pt>
                <c:pt idx="9794">
                  <c:v>489700000000.06598</c:v>
                </c:pt>
                <c:pt idx="9795">
                  <c:v>489750000000.06604</c:v>
                </c:pt>
                <c:pt idx="9796">
                  <c:v>489800000000.06604</c:v>
                </c:pt>
                <c:pt idx="9797">
                  <c:v>489850000000.0661</c:v>
                </c:pt>
                <c:pt idx="9798">
                  <c:v>489900000000.0661</c:v>
                </c:pt>
                <c:pt idx="9799">
                  <c:v>489950000000.0661</c:v>
                </c:pt>
                <c:pt idx="9800">
                  <c:v>490000000000.06616</c:v>
                </c:pt>
                <c:pt idx="9801">
                  <c:v>490050000000.06616</c:v>
                </c:pt>
                <c:pt idx="9802">
                  <c:v>490100000000.06616</c:v>
                </c:pt>
                <c:pt idx="9803">
                  <c:v>490150000000.06616</c:v>
                </c:pt>
                <c:pt idx="9804">
                  <c:v>490200000000.06616</c:v>
                </c:pt>
                <c:pt idx="9805">
                  <c:v>490250000000.06616</c:v>
                </c:pt>
                <c:pt idx="9806">
                  <c:v>490300000000.06616</c:v>
                </c:pt>
                <c:pt idx="9807">
                  <c:v>490350000000.06635</c:v>
                </c:pt>
                <c:pt idx="9808">
                  <c:v>490400000000.06635</c:v>
                </c:pt>
                <c:pt idx="9809">
                  <c:v>490450000000.06641</c:v>
                </c:pt>
                <c:pt idx="9810">
                  <c:v>490500000000.06641</c:v>
                </c:pt>
                <c:pt idx="9811">
                  <c:v>490550000000.06641</c:v>
                </c:pt>
                <c:pt idx="9812">
                  <c:v>490600000000.06647</c:v>
                </c:pt>
                <c:pt idx="9813">
                  <c:v>490650000000.06647</c:v>
                </c:pt>
                <c:pt idx="9814">
                  <c:v>490700000000.06647</c:v>
                </c:pt>
                <c:pt idx="9815">
                  <c:v>490750000000.06647</c:v>
                </c:pt>
                <c:pt idx="9816">
                  <c:v>490800000000.06647</c:v>
                </c:pt>
                <c:pt idx="9817">
                  <c:v>490850000000.06647</c:v>
                </c:pt>
                <c:pt idx="9818">
                  <c:v>490900000000.06647</c:v>
                </c:pt>
                <c:pt idx="9819">
                  <c:v>490950000000.06665</c:v>
                </c:pt>
                <c:pt idx="9820">
                  <c:v>491000000000.06665</c:v>
                </c:pt>
                <c:pt idx="9821">
                  <c:v>491050000000.06665</c:v>
                </c:pt>
                <c:pt idx="9822">
                  <c:v>491100000000.06665</c:v>
                </c:pt>
                <c:pt idx="9823">
                  <c:v>491150000000.06665</c:v>
                </c:pt>
                <c:pt idx="9824">
                  <c:v>491200000000.06665</c:v>
                </c:pt>
                <c:pt idx="9825">
                  <c:v>491250000000.06665</c:v>
                </c:pt>
                <c:pt idx="9826">
                  <c:v>491300000000.06665</c:v>
                </c:pt>
                <c:pt idx="9827">
                  <c:v>491350000000.06665</c:v>
                </c:pt>
                <c:pt idx="9828">
                  <c:v>491400000000.06665</c:v>
                </c:pt>
                <c:pt idx="9829">
                  <c:v>491450000000.06665</c:v>
                </c:pt>
                <c:pt idx="9830">
                  <c:v>491500000000.06665</c:v>
                </c:pt>
                <c:pt idx="9831">
                  <c:v>491550000000.06696</c:v>
                </c:pt>
                <c:pt idx="9832">
                  <c:v>491600000000.06696</c:v>
                </c:pt>
                <c:pt idx="9833">
                  <c:v>491650000000.06702</c:v>
                </c:pt>
                <c:pt idx="9834">
                  <c:v>491700000000.06702</c:v>
                </c:pt>
                <c:pt idx="9835">
                  <c:v>491750000000.06702</c:v>
                </c:pt>
                <c:pt idx="9836">
                  <c:v>491800000000.06708</c:v>
                </c:pt>
                <c:pt idx="9837">
                  <c:v>491850000000.06708</c:v>
                </c:pt>
                <c:pt idx="9838">
                  <c:v>491900000000.0672</c:v>
                </c:pt>
                <c:pt idx="9839">
                  <c:v>491950000000.0672</c:v>
                </c:pt>
                <c:pt idx="9840">
                  <c:v>492000000000.0672</c:v>
                </c:pt>
                <c:pt idx="9841">
                  <c:v>492050000000.0672</c:v>
                </c:pt>
                <c:pt idx="9842">
                  <c:v>492100000000.0672</c:v>
                </c:pt>
                <c:pt idx="9843">
                  <c:v>492150000000.06726</c:v>
                </c:pt>
                <c:pt idx="9844">
                  <c:v>492200000000.06726</c:v>
                </c:pt>
                <c:pt idx="9845">
                  <c:v>492250000000.06732</c:v>
                </c:pt>
                <c:pt idx="9846">
                  <c:v>492300000000.06732</c:v>
                </c:pt>
                <c:pt idx="9847">
                  <c:v>492350000000.06738</c:v>
                </c:pt>
                <c:pt idx="9848">
                  <c:v>492400000000.06738</c:v>
                </c:pt>
                <c:pt idx="9849">
                  <c:v>492450000000.06738</c:v>
                </c:pt>
                <c:pt idx="9850">
                  <c:v>492500000000.0675</c:v>
                </c:pt>
                <c:pt idx="9851">
                  <c:v>492550000000.0675</c:v>
                </c:pt>
                <c:pt idx="9852">
                  <c:v>492600000000.0675</c:v>
                </c:pt>
                <c:pt idx="9853">
                  <c:v>492650000000.0675</c:v>
                </c:pt>
                <c:pt idx="9854">
                  <c:v>492700000000.0675</c:v>
                </c:pt>
                <c:pt idx="9855">
                  <c:v>492750000000.06757</c:v>
                </c:pt>
                <c:pt idx="9856">
                  <c:v>492800000000.06757</c:v>
                </c:pt>
                <c:pt idx="9857">
                  <c:v>492850000000.06763</c:v>
                </c:pt>
                <c:pt idx="9858">
                  <c:v>492900000000.06763</c:v>
                </c:pt>
                <c:pt idx="9859">
                  <c:v>492950000000.06769</c:v>
                </c:pt>
                <c:pt idx="9860">
                  <c:v>493000000000.06769</c:v>
                </c:pt>
                <c:pt idx="9861">
                  <c:v>493050000000.06769</c:v>
                </c:pt>
                <c:pt idx="9862">
                  <c:v>493100000000.06775</c:v>
                </c:pt>
                <c:pt idx="9863">
                  <c:v>493150000000.06775</c:v>
                </c:pt>
                <c:pt idx="9864">
                  <c:v>493200000000.06781</c:v>
                </c:pt>
                <c:pt idx="9865">
                  <c:v>493250000000.06781</c:v>
                </c:pt>
                <c:pt idx="9866">
                  <c:v>493300000000.06781</c:v>
                </c:pt>
                <c:pt idx="9867">
                  <c:v>493350000000.06787</c:v>
                </c:pt>
                <c:pt idx="9868">
                  <c:v>493400000000.06787</c:v>
                </c:pt>
                <c:pt idx="9869">
                  <c:v>493450000000.06793</c:v>
                </c:pt>
                <c:pt idx="9870">
                  <c:v>493500000000.06793</c:v>
                </c:pt>
                <c:pt idx="9871">
                  <c:v>493550000000.06799</c:v>
                </c:pt>
                <c:pt idx="9872">
                  <c:v>493600000000.06799</c:v>
                </c:pt>
                <c:pt idx="9873">
                  <c:v>493650000000.06799</c:v>
                </c:pt>
                <c:pt idx="9874">
                  <c:v>493700000000.06805</c:v>
                </c:pt>
                <c:pt idx="9875">
                  <c:v>493750000000.06805</c:v>
                </c:pt>
                <c:pt idx="9876">
                  <c:v>493800000000.06812</c:v>
                </c:pt>
                <c:pt idx="9877">
                  <c:v>493850000000.06812</c:v>
                </c:pt>
                <c:pt idx="9878">
                  <c:v>493900000000.06818</c:v>
                </c:pt>
                <c:pt idx="9879">
                  <c:v>493950000000.06818</c:v>
                </c:pt>
                <c:pt idx="9880">
                  <c:v>494000000000.06818</c:v>
                </c:pt>
                <c:pt idx="9881">
                  <c:v>494050000000.06824</c:v>
                </c:pt>
                <c:pt idx="9882">
                  <c:v>494100000000.06824</c:v>
                </c:pt>
                <c:pt idx="9883">
                  <c:v>494150000000.0683</c:v>
                </c:pt>
                <c:pt idx="9884">
                  <c:v>494200000000.0683</c:v>
                </c:pt>
                <c:pt idx="9885">
                  <c:v>494250000000.0683</c:v>
                </c:pt>
                <c:pt idx="9886">
                  <c:v>494300000000.06836</c:v>
                </c:pt>
                <c:pt idx="9887">
                  <c:v>494350000000.06836</c:v>
                </c:pt>
                <c:pt idx="9888">
                  <c:v>494400000000.06842</c:v>
                </c:pt>
                <c:pt idx="9889">
                  <c:v>494450000000.06842</c:v>
                </c:pt>
                <c:pt idx="9890">
                  <c:v>494500000000.06848</c:v>
                </c:pt>
                <c:pt idx="9891">
                  <c:v>494550000000.06848</c:v>
                </c:pt>
                <c:pt idx="9892">
                  <c:v>494600000000.06848</c:v>
                </c:pt>
                <c:pt idx="9893">
                  <c:v>494650000000.06854</c:v>
                </c:pt>
                <c:pt idx="9894">
                  <c:v>494700000000.06854</c:v>
                </c:pt>
                <c:pt idx="9895">
                  <c:v>494750000000.0686</c:v>
                </c:pt>
                <c:pt idx="9896">
                  <c:v>494800000000.0686</c:v>
                </c:pt>
                <c:pt idx="9897">
                  <c:v>494850000000.0686</c:v>
                </c:pt>
                <c:pt idx="9898">
                  <c:v>494900000000.06866</c:v>
                </c:pt>
                <c:pt idx="9899">
                  <c:v>494950000000.06866</c:v>
                </c:pt>
                <c:pt idx="9900">
                  <c:v>495000000000.06866</c:v>
                </c:pt>
                <c:pt idx="9901">
                  <c:v>495050000000.06866</c:v>
                </c:pt>
                <c:pt idx="9902">
                  <c:v>495100000000.06866</c:v>
                </c:pt>
                <c:pt idx="9903">
                  <c:v>495150000000.06866</c:v>
                </c:pt>
                <c:pt idx="9904">
                  <c:v>495200000000.06866</c:v>
                </c:pt>
                <c:pt idx="9905">
                  <c:v>495250000000.06885</c:v>
                </c:pt>
                <c:pt idx="9906">
                  <c:v>495300000000.06885</c:v>
                </c:pt>
                <c:pt idx="9907">
                  <c:v>495350000000.06891</c:v>
                </c:pt>
                <c:pt idx="9908">
                  <c:v>495400000000.06891</c:v>
                </c:pt>
                <c:pt idx="9909">
                  <c:v>495450000000.06897</c:v>
                </c:pt>
                <c:pt idx="9910">
                  <c:v>495500000000.06897</c:v>
                </c:pt>
                <c:pt idx="9911">
                  <c:v>495550000000.06897</c:v>
                </c:pt>
                <c:pt idx="9912">
                  <c:v>495600000000.06897</c:v>
                </c:pt>
                <c:pt idx="9913">
                  <c:v>495650000000.06897</c:v>
                </c:pt>
                <c:pt idx="9914">
                  <c:v>495700000000.06897</c:v>
                </c:pt>
                <c:pt idx="9915">
                  <c:v>495750000000.06897</c:v>
                </c:pt>
                <c:pt idx="9916">
                  <c:v>495800000000.06897</c:v>
                </c:pt>
                <c:pt idx="9917">
                  <c:v>495850000000.06915</c:v>
                </c:pt>
                <c:pt idx="9918">
                  <c:v>495900000000.06915</c:v>
                </c:pt>
                <c:pt idx="9919">
                  <c:v>495950000000.06915</c:v>
                </c:pt>
                <c:pt idx="9920">
                  <c:v>496000000000.06915</c:v>
                </c:pt>
                <c:pt idx="9921">
                  <c:v>496050000000.06915</c:v>
                </c:pt>
                <c:pt idx="9922">
                  <c:v>496100000000.06915</c:v>
                </c:pt>
                <c:pt idx="9923">
                  <c:v>496150000000.06915</c:v>
                </c:pt>
                <c:pt idx="9924">
                  <c:v>496200000000.06934</c:v>
                </c:pt>
                <c:pt idx="9925">
                  <c:v>496250000000.06934</c:v>
                </c:pt>
                <c:pt idx="9926">
                  <c:v>496300000000.0694</c:v>
                </c:pt>
                <c:pt idx="9927">
                  <c:v>496350000000.0694</c:v>
                </c:pt>
                <c:pt idx="9928">
                  <c:v>496400000000.0694</c:v>
                </c:pt>
                <c:pt idx="9929">
                  <c:v>496450000000.06946</c:v>
                </c:pt>
                <c:pt idx="9930">
                  <c:v>496500000000.06946</c:v>
                </c:pt>
                <c:pt idx="9931">
                  <c:v>496550000000.06946</c:v>
                </c:pt>
                <c:pt idx="9932">
                  <c:v>496600000000.06946</c:v>
                </c:pt>
                <c:pt idx="9933">
                  <c:v>496650000000.06946</c:v>
                </c:pt>
                <c:pt idx="9934">
                  <c:v>496700000000.06946</c:v>
                </c:pt>
                <c:pt idx="9935">
                  <c:v>496750000000.06946</c:v>
                </c:pt>
                <c:pt idx="9936">
                  <c:v>496800000000.06964</c:v>
                </c:pt>
                <c:pt idx="9937">
                  <c:v>496850000000.06964</c:v>
                </c:pt>
                <c:pt idx="9938">
                  <c:v>496900000000.06964</c:v>
                </c:pt>
                <c:pt idx="9939">
                  <c:v>496950000000.06964</c:v>
                </c:pt>
                <c:pt idx="9940">
                  <c:v>497000000000.06964</c:v>
                </c:pt>
                <c:pt idx="9941">
                  <c:v>497050000000.06964</c:v>
                </c:pt>
                <c:pt idx="9942">
                  <c:v>497100000000.06964</c:v>
                </c:pt>
                <c:pt idx="9943">
                  <c:v>497150000000.06964</c:v>
                </c:pt>
                <c:pt idx="9944">
                  <c:v>497200000000.06964</c:v>
                </c:pt>
                <c:pt idx="9945">
                  <c:v>497250000000.06964</c:v>
                </c:pt>
                <c:pt idx="9946">
                  <c:v>497300000000.06964</c:v>
                </c:pt>
                <c:pt idx="9947">
                  <c:v>497350000000.06964</c:v>
                </c:pt>
                <c:pt idx="9948">
                  <c:v>497400000000.06995</c:v>
                </c:pt>
                <c:pt idx="9949">
                  <c:v>497450000000.06995</c:v>
                </c:pt>
                <c:pt idx="9950">
                  <c:v>497500000000.07001</c:v>
                </c:pt>
                <c:pt idx="9951">
                  <c:v>497550000000.07001</c:v>
                </c:pt>
                <c:pt idx="9952">
                  <c:v>497600000000.07007</c:v>
                </c:pt>
                <c:pt idx="9953">
                  <c:v>497650000000.07007</c:v>
                </c:pt>
                <c:pt idx="9954">
                  <c:v>497700000000.07007</c:v>
                </c:pt>
                <c:pt idx="9955">
                  <c:v>497750000000.07013</c:v>
                </c:pt>
                <c:pt idx="9956">
                  <c:v>497800000000.07013</c:v>
                </c:pt>
                <c:pt idx="9957">
                  <c:v>497850000000.07019</c:v>
                </c:pt>
                <c:pt idx="9958">
                  <c:v>497900000000.07019</c:v>
                </c:pt>
                <c:pt idx="9959">
                  <c:v>497950000000.07019</c:v>
                </c:pt>
                <c:pt idx="9960">
                  <c:v>498000000000.07025</c:v>
                </c:pt>
                <c:pt idx="9961">
                  <c:v>498050000000.07025</c:v>
                </c:pt>
                <c:pt idx="9962">
                  <c:v>498100000000.07031</c:v>
                </c:pt>
                <c:pt idx="9963">
                  <c:v>498150000000.07031</c:v>
                </c:pt>
                <c:pt idx="9964">
                  <c:v>498200000000.07037</c:v>
                </c:pt>
                <c:pt idx="9965">
                  <c:v>498250000000.07037</c:v>
                </c:pt>
                <c:pt idx="9966">
                  <c:v>498300000000.07037</c:v>
                </c:pt>
                <c:pt idx="9967">
                  <c:v>498350000000.07043</c:v>
                </c:pt>
                <c:pt idx="9968">
                  <c:v>498400000000.07043</c:v>
                </c:pt>
                <c:pt idx="9969">
                  <c:v>498450000000.0705</c:v>
                </c:pt>
                <c:pt idx="9970">
                  <c:v>498500000000.0705</c:v>
                </c:pt>
                <c:pt idx="9971">
                  <c:v>498550000000.0705</c:v>
                </c:pt>
                <c:pt idx="9972">
                  <c:v>498600000000.07056</c:v>
                </c:pt>
                <c:pt idx="9973">
                  <c:v>498650000000.07056</c:v>
                </c:pt>
                <c:pt idx="9974">
                  <c:v>498700000000.07062</c:v>
                </c:pt>
                <c:pt idx="9975">
                  <c:v>498750000000.07062</c:v>
                </c:pt>
                <c:pt idx="9976">
                  <c:v>498800000000.07068</c:v>
                </c:pt>
                <c:pt idx="9977">
                  <c:v>498850000000.07068</c:v>
                </c:pt>
                <c:pt idx="9978">
                  <c:v>498900000000.07068</c:v>
                </c:pt>
                <c:pt idx="9979">
                  <c:v>498950000000.07074</c:v>
                </c:pt>
                <c:pt idx="9980">
                  <c:v>499000000000.07074</c:v>
                </c:pt>
                <c:pt idx="9981">
                  <c:v>499050000000.0708</c:v>
                </c:pt>
                <c:pt idx="9982">
                  <c:v>499100000000.0708</c:v>
                </c:pt>
                <c:pt idx="9983">
                  <c:v>499150000000.07086</c:v>
                </c:pt>
                <c:pt idx="9984">
                  <c:v>499200000000.07086</c:v>
                </c:pt>
                <c:pt idx="9985">
                  <c:v>499250000000.07086</c:v>
                </c:pt>
                <c:pt idx="9986">
                  <c:v>499300000000.07092</c:v>
                </c:pt>
                <c:pt idx="9987">
                  <c:v>499350000000.07092</c:v>
                </c:pt>
                <c:pt idx="9988">
                  <c:v>499400000000.07098</c:v>
                </c:pt>
                <c:pt idx="9989">
                  <c:v>499450000000.07098</c:v>
                </c:pt>
                <c:pt idx="9990">
                  <c:v>499500000000.07098</c:v>
                </c:pt>
                <c:pt idx="9991">
                  <c:v>499550000000.07104</c:v>
                </c:pt>
                <c:pt idx="9992">
                  <c:v>499600000000.07104</c:v>
                </c:pt>
                <c:pt idx="9993">
                  <c:v>499650000000.07111</c:v>
                </c:pt>
                <c:pt idx="9994">
                  <c:v>499700000000.07111</c:v>
                </c:pt>
                <c:pt idx="9995">
                  <c:v>499750000000.07117</c:v>
                </c:pt>
                <c:pt idx="9996">
                  <c:v>499800000000.07117</c:v>
                </c:pt>
                <c:pt idx="9997">
                  <c:v>499850000000.07117</c:v>
                </c:pt>
                <c:pt idx="9998">
                  <c:v>499900000000.07117</c:v>
                </c:pt>
                <c:pt idx="9999">
                  <c:v>499950000000.07117</c:v>
                </c:pt>
                <c:pt idx="10000">
                  <c:v>500000000000.07117</c:v>
                </c:pt>
                <c:pt idx="10001">
                  <c:v>500050000000.07117</c:v>
                </c:pt>
                <c:pt idx="10002">
                  <c:v>500100000000.07117</c:v>
                </c:pt>
                <c:pt idx="10003">
                  <c:v>500150000000.07135</c:v>
                </c:pt>
                <c:pt idx="10004">
                  <c:v>500200000000.07135</c:v>
                </c:pt>
                <c:pt idx="10005">
                  <c:v>500250000000.07141</c:v>
                </c:pt>
                <c:pt idx="10006">
                  <c:v>500300000000.07141</c:v>
                </c:pt>
                <c:pt idx="10007">
                  <c:v>500350000000.07147</c:v>
                </c:pt>
                <c:pt idx="10008">
                  <c:v>500400000000.07147</c:v>
                </c:pt>
                <c:pt idx="10009">
                  <c:v>500450000000.07147</c:v>
                </c:pt>
                <c:pt idx="10010">
                  <c:v>500500000000.07147</c:v>
                </c:pt>
                <c:pt idx="10011">
                  <c:v>500550000000.07147</c:v>
                </c:pt>
                <c:pt idx="10012">
                  <c:v>500600000000.07147</c:v>
                </c:pt>
                <c:pt idx="10013">
                  <c:v>500650000000.07147</c:v>
                </c:pt>
                <c:pt idx="10014">
                  <c:v>500700000000.07166</c:v>
                </c:pt>
                <c:pt idx="10015">
                  <c:v>500750000000.07166</c:v>
                </c:pt>
                <c:pt idx="10016">
                  <c:v>500800000000.07166</c:v>
                </c:pt>
                <c:pt idx="10017">
                  <c:v>500850000000.07166</c:v>
                </c:pt>
                <c:pt idx="10018">
                  <c:v>500900000000.07166</c:v>
                </c:pt>
                <c:pt idx="10019">
                  <c:v>500950000000.07166</c:v>
                </c:pt>
                <c:pt idx="10020">
                  <c:v>501000000000.07166</c:v>
                </c:pt>
                <c:pt idx="10021">
                  <c:v>501050000000.07166</c:v>
                </c:pt>
                <c:pt idx="10022">
                  <c:v>501100000000.07184</c:v>
                </c:pt>
                <c:pt idx="10023">
                  <c:v>501150000000.07184</c:v>
                </c:pt>
                <c:pt idx="10024">
                  <c:v>501200000000.0719</c:v>
                </c:pt>
                <c:pt idx="10025">
                  <c:v>501250000000.0719</c:v>
                </c:pt>
                <c:pt idx="10026">
                  <c:v>501300000000.07196</c:v>
                </c:pt>
                <c:pt idx="10027">
                  <c:v>501350000000.07196</c:v>
                </c:pt>
                <c:pt idx="10028">
                  <c:v>501400000000.07196</c:v>
                </c:pt>
                <c:pt idx="10029">
                  <c:v>501450000000.07202</c:v>
                </c:pt>
                <c:pt idx="10030">
                  <c:v>501500000000.07202</c:v>
                </c:pt>
                <c:pt idx="10031">
                  <c:v>501550000000.07208</c:v>
                </c:pt>
                <c:pt idx="10032">
                  <c:v>501600000000.07208</c:v>
                </c:pt>
                <c:pt idx="10033">
                  <c:v>501650000000.07208</c:v>
                </c:pt>
                <c:pt idx="10034">
                  <c:v>501700000000.0722</c:v>
                </c:pt>
                <c:pt idx="10035">
                  <c:v>501750000000.0722</c:v>
                </c:pt>
                <c:pt idx="10036">
                  <c:v>501800000000.0722</c:v>
                </c:pt>
                <c:pt idx="10037">
                  <c:v>501850000000.0722</c:v>
                </c:pt>
                <c:pt idx="10038">
                  <c:v>501900000000.07227</c:v>
                </c:pt>
                <c:pt idx="10039">
                  <c:v>501950000000.07227</c:v>
                </c:pt>
                <c:pt idx="10040">
                  <c:v>502000000000.07227</c:v>
                </c:pt>
                <c:pt idx="10041">
                  <c:v>502050000000.07233</c:v>
                </c:pt>
                <c:pt idx="10042">
                  <c:v>502100000000.07233</c:v>
                </c:pt>
                <c:pt idx="10043">
                  <c:v>502150000000.07239</c:v>
                </c:pt>
                <c:pt idx="10044">
                  <c:v>502200000000.07239</c:v>
                </c:pt>
                <c:pt idx="10045">
                  <c:v>502250000000.07251</c:v>
                </c:pt>
                <c:pt idx="10046">
                  <c:v>502300000000.07251</c:v>
                </c:pt>
                <c:pt idx="10047">
                  <c:v>502350000000.07251</c:v>
                </c:pt>
                <c:pt idx="10048">
                  <c:v>502400000000.07251</c:v>
                </c:pt>
                <c:pt idx="10049">
                  <c:v>502450000000.07251</c:v>
                </c:pt>
                <c:pt idx="10050">
                  <c:v>502500000000.07257</c:v>
                </c:pt>
                <c:pt idx="10051">
                  <c:v>502550000000.07257</c:v>
                </c:pt>
                <c:pt idx="10052">
                  <c:v>502600000000.07257</c:v>
                </c:pt>
                <c:pt idx="10053">
                  <c:v>502650000000.07263</c:v>
                </c:pt>
                <c:pt idx="10054">
                  <c:v>502700000000.07263</c:v>
                </c:pt>
                <c:pt idx="10055">
                  <c:v>502750000000.07269</c:v>
                </c:pt>
                <c:pt idx="10056">
                  <c:v>502800000000.07269</c:v>
                </c:pt>
                <c:pt idx="10057">
                  <c:v>502850000000.07275</c:v>
                </c:pt>
                <c:pt idx="10058">
                  <c:v>502900000000.07275</c:v>
                </c:pt>
                <c:pt idx="10059">
                  <c:v>502950000000.07275</c:v>
                </c:pt>
                <c:pt idx="10060">
                  <c:v>503000000000.07281</c:v>
                </c:pt>
                <c:pt idx="10061">
                  <c:v>503050000000.07281</c:v>
                </c:pt>
                <c:pt idx="10062">
                  <c:v>503100000000.07288</c:v>
                </c:pt>
                <c:pt idx="10063">
                  <c:v>503150000000.07288</c:v>
                </c:pt>
                <c:pt idx="10064">
                  <c:v>503200000000.07288</c:v>
                </c:pt>
                <c:pt idx="10065">
                  <c:v>503250000000.073</c:v>
                </c:pt>
                <c:pt idx="10066">
                  <c:v>503300000000.073</c:v>
                </c:pt>
                <c:pt idx="10067">
                  <c:v>503350000000.073</c:v>
                </c:pt>
                <c:pt idx="10068">
                  <c:v>503400000000.073</c:v>
                </c:pt>
                <c:pt idx="10069">
                  <c:v>503450000000.07306</c:v>
                </c:pt>
                <c:pt idx="10070">
                  <c:v>503500000000.07306</c:v>
                </c:pt>
                <c:pt idx="10071">
                  <c:v>503550000000.07306</c:v>
                </c:pt>
                <c:pt idx="10072">
                  <c:v>503600000000.07312</c:v>
                </c:pt>
                <c:pt idx="10073">
                  <c:v>503650000000.07312</c:v>
                </c:pt>
                <c:pt idx="10074">
                  <c:v>503700000000.07318</c:v>
                </c:pt>
                <c:pt idx="10075">
                  <c:v>503750000000.07318</c:v>
                </c:pt>
                <c:pt idx="10076">
                  <c:v>503800000000.07318</c:v>
                </c:pt>
                <c:pt idx="10077">
                  <c:v>503850000000.07324</c:v>
                </c:pt>
                <c:pt idx="10078">
                  <c:v>503900000000.07324</c:v>
                </c:pt>
                <c:pt idx="10079">
                  <c:v>503950000000.0733</c:v>
                </c:pt>
                <c:pt idx="10080">
                  <c:v>504000000000.0733</c:v>
                </c:pt>
                <c:pt idx="10081">
                  <c:v>504050000000.07336</c:v>
                </c:pt>
                <c:pt idx="10082">
                  <c:v>504100000000.07336</c:v>
                </c:pt>
                <c:pt idx="10083">
                  <c:v>504150000000.07336</c:v>
                </c:pt>
                <c:pt idx="10084">
                  <c:v>504200000000.07343</c:v>
                </c:pt>
                <c:pt idx="10085">
                  <c:v>504250000000.07343</c:v>
                </c:pt>
                <c:pt idx="10086">
                  <c:v>504300000000.07349</c:v>
                </c:pt>
                <c:pt idx="10087">
                  <c:v>504350000000.07349</c:v>
                </c:pt>
                <c:pt idx="10088">
                  <c:v>504400000000.07355</c:v>
                </c:pt>
                <c:pt idx="10089">
                  <c:v>504450000000.07355</c:v>
                </c:pt>
                <c:pt idx="10090">
                  <c:v>504500000000.07355</c:v>
                </c:pt>
                <c:pt idx="10091">
                  <c:v>504550000000.07361</c:v>
                </c:pt>
                <c:pt idx="10092">
                  <c:v>504600000000.07361</c:v>
                </c:pt>
                <c:pt idx="10093">
                  <c:v>504650000000.07367</c:v>
                </c:pt>
                <c:pt idx="10094">
                  <c:v>504700000000.07367</c:v>
                </c:pt>
                <c:pt idx="10095">
                  <c:v>504750000000.07367</c:v>
                </c:pt>
                <c:pt idx="10096">
                  <c:v>504800000000.07367</c:v>
                </c:pt>
                <c:pt idx="10097">
                  <c:v>504850000000.07367</c:v>
                </c:pt>
                <c:pt idx="10098">
                  <c:v>504900000000.07367</c:v>
                </c:pt>
                <c:pt idx="10099">
                  <c:v>504950000000.07367</c:v>
                </c:pt>
                <c:pt idx="10100">
                  <c:v>505000000000.07385</c:v>
                </c:pt>
                <c:pt idx="10101">
                  <c:v>505050000000.07385</c:v>
                </c:pt>
                <c:pt idx="10102">
                  <c:v>505100000000.07385</c:v>
                </c:pt>
                <c:pt idx="10103">
                  <c:v>505150000000.07391</c:v>
                </c:pt>
                <c:pt idx="10104">
                  <c:v>505200000000.07391</c:v>
                </c:pt>
                <c:pt idx="10105">
                  <c:v>505250000000.07397</c:v>
                </c:pt>
                <c:pt idx="10106">
                  <c:v>505300000000.07397</c:v>
                </c:pt>
                <c:pt idx="10107">
                  <c:v>505350000000.07397</c:v>
                </c:pt>
                <c:pt idx="10108">
                  <c:v>505400000000.07422</c:v>
                </c:pt>
                <c:pt idx="10109">
                  <c:v>505450000000.07422</c:v>
                </c:pt>
                <c:pt idx="10110">
                  <c:v>505500000000.07422</c:v>
                </c:pt>
                <c:pt idx="10111">
                  <c:v>505550000000.07422</c:v>
                </c:pt>
                <c:pt idx="10112">
                  <c:v>505600000000.07422</c:v>
                </c:pt>
                <c:pt idx="10113">
                  <c:v>505650000000.07422</c:v>
                </c:pt>
                <c:pt idx="10114">
                  <c:v>505700000000.07422</c:v>
                </c:pt>
                <c:pt idx="10115">
                  <c:v>505750000000.07422</c:v>
                </c:pt>
                <c:pt idx="10116">
                  <c:v>505800000000.07422</c:v>
                </c:pt>
                <c:pt idx="10117">
                  <c:v>505850000000.07428</c:v>
                </c:pt>
                <c:pt idx="10118">
                  <c:v>505900000000.07428</c:v>
                </c:pt>
                <c:pt idx="10119">
                  <c:v>505950000000.07452</c:v>
                </c:pt>
                <c:pt idx="10120">
                  <c:v>506000000000.07452</c:v>
                </c:pt>
                <c:pt idx="10121">
                  <c:v>506050000000.07452</c:v>
                </c:pt>
                <c:pt idx="10122">
                  <c:v>506100000000.07452</c:v>
                </c:pt>
                <c:pt idx="10123">
                  <c:v>506150000000.07452</c:v>
                </c:pt>
                <c:pt idx="10124">
                  <c:v>506200000000.07452</c:v>
                </c:pt>
                <c:pt idx="10125">
                  <c:v>506250000000.07452</c:v>
                </c:pt>
                <c:pt idx="10126">
                  <c:v>506300000000.07452</c:v>
                </c:pt>
                <c:pt idx="10127">
                  <c:v>506350000000.07452</c:v>
                </c:pt>
                <c:pt idx="10128">
                  <c:v>506400000000.07452</c:v>
                </c:pt>
                <c:pt idx="10129">
                  <c:v>506450000000.07458</c:v>
                </c:pt>
                <c:pt idx="10130">
                  <c:v>506500000000.07458</c:v>
                </c:pt>
                <c:pt idx="10131">
                  <c:v>506550000000.07471</c:v>
                </c:pt>
                <c:pt idx="10132">
                  <c:v>506600000000.07471</c:v>
                </c:pt>
                <c:pt idx="10133">
                  <c:v>506650000000.07471</c:v>
                </c:pt>
                <c:pt idx="10134">
                  <c:v>506700000000.07471</c:v>
                </c:pt>
                <c:pt idx="10135">
                  <c:v>506750000000.07471</c:v>
                </c:pt>
                <c:pt idx="10136">
                  <c:v>506800000000.07477</c:v>
                </c:pt>
                <c:pt idx="10137">
                  <c:v>506850000000.07477</c:v>
                </c:pt>
                <c:pt idx="10138">
                  <c:v>506900000000.07477</c:v>
                </c:pt>
                <c:pt idx="10139">
                  <c:v>506950000000.07483</c:v>
                </c:pt>
                <c:pt idx="10140">
                  <c:v>507000000000.07483</c:v>
                </c:pt>
                <c:pt idx="10141">
                  <c:v>507050000000.07489</c:v>
                </c:pt>
                <c:pt idx="10142">
                  <c:v>507100000000.07489</c:v>
                </c:pt>
                <c:pt idx="10143">
                  <c:v>507150000000.07501</c:v>
                </c:pt>
                <c:pt idx="10144">
                  <c:v>507200000000.07501</c:v>
                </c:pt>
                <c:pt idx="10145">
                  <c:v>507250000000.07501</c:v>
                </c:pt>
                <c:pt idx="10146">
                  <c:v>507300000000.07501</c:v>
                </c:pt>
                <c:pt idx="10147">
                  <c:v>507350000000.07501</c:v>
                </c:pt>
                <c:pt idx="10148">
                  <c:v>507400000000.07507</c:v>
                </c:pt>
                <c:pt idx="10149">
                  <c:v>507450000000.07507</c:v>
                </c:pt>
                <c:pt idx="10150">
                  <c:v>507500000000.07513</c:v>
                </c:pt>
                <c:pt idx="10151">
                  <c:v>507550000000.07513</c:v>
                </c:pt>
                <c:pt idx="10152">
                  <c:v>507600000000.07513</c:v>
                </c:pt>
                <c:pt idx="10153">
                  <c:v>507650000000.0752</c:v>
                </c:pt>
                <c:pt idx="10154">
                  <c:v>507700000000.0752</c:v>
                </c:pt>
                <c:pt idx="10155">
                  <c:v>507750000000.07526</c:v>
                </c:pt>
                <c:pt idx="10156">
                  <c:v>507800000000.07526</c:v>
                </c:pt>
                <c:pt idx="10157">
                  <c:v>507850000000.07526</c:v>
                </c:pt>
                <c:pt idx="10158">
                  <c:v>507900000000.07532</c:v>
                </c:pt>
                <c:pt idx="10159">
                  <c:v>507950000000.07532</c:v>
                </c:pt>
                <c:pt idx="10160">
                  <c:v>508000000000.07538</c:v>
                </c:pt>
                <c:pt idx="10161">
                  <c:v>508050000000.07538</c:v>
                </c:pt>
                <c:pt idx="10162">
                  <c:v>508100000000.0755</c:v>
                </c:pt>
                <c:pt idx="10163">
                  <c:v>508150000000.0755</c:v>
                </c:pt>
                <c:pt idx="10164">
                  <c:v>508200000000.0755</c:v>
                </c:pt>
                <c:pt idx="10165">
                  <c:v>508250000000.0755</c:v>
                </c:pt>
                <c:pt idx="10166">
                  <c:v>508300000000.0755</c:v>
                </c:pt>
                <c:pt idx="10167">
                  <c:v>508350000000.07556</c:v>
                </c:pt>
                <c:pt idx="10168">
                  <c:v>508400000000.07556</c:v>
                </c:pt>
                <c:pt idx="10169">
                  <c:v>508450000000.07556</c:v>
                </c:pt>
                <c:pt idx="10170">
                  <c:v>508500000000.07562</c:v>
                </c:pt>
                <c:pt idx="10171">
                  <c:v>508550000000.07562</c:v>
                </c:pt>
                <c:pt idx="10172">
                  <c:v>508600000000.07568</c:v>
                </c:pt>
                <c:pt idx="10173">
                  <c:v>508650000000.07568</c:v>
                </c:pt>
                <c:pt idx="10174">
                  <c:v>508700000000.07574</c:v>
                </c:pt>
                <c:pt idx="10175">
                  <c:v>508750000000.07574</c:v>
                </c:pt>
                <c:pt idx="10176">
                  <c:v>508800000000.07574</c:v>
                </c:pt>
                <c:pt idx="10177">
                  <c:v>508850000000.07581</c:v>
                </c:pt>
                <c:pt idx="10178">
                  <c:v>508900000000.07581</c:v>
                </c:pt>
                <c:pt idx="10179">
                  <c:v>508950000000.07587</c:v>
                </c:pt>
                <c:pt idx="10180">
                  <c:v>509000000000.07587</c:v>
                </c:pt>
                <c:pt idx="10181">
                  <c:v>509050000000.07593</c:v>
                </c:pt>
                <c:pt idx="10182">
                  <c:v>509100000000.07593</c:v>
                </c:pt>
                <c:pt idx="10183">
                  <c:v>509150000000.07593</c:v>
                </c:pt>
                <c:pt idx="10184">
                  <c:v>509200000000.07599</c:v>
                </c:pt>
                <c:pt idx="10185">
                  <c:v>509250000000.07599</c:v>
                </c:pt>
                <c:pt idx="10186">
                  <c:v>509300000000.07605</c:v>
                </c:pt>
                <c:pt idx="10187">
                  <c:v>509350000000.07605</c:v>
                </c:pt>
                <c:pt idx="10188">
                  <c:v>509400000000.07605</c:v>
                </c:pt>
                <c:pt idx="10189">
                  <c:v>509450000000.07611</c:v>
                </c:pt>
                <c:pt idx="10190">
                  <c:v>509500000000.07611</c:v>
                </c:pt>
                <c:pt idx="10191">
                  <c:v>509550000000.07617</c:v>
                </c:pt>
                <c:pt idx="10192">
                  <c:v>509600000000.07617</c:v>
                </c:pt>
                <c:pt idx="10193">
                  <c:v>509650000000.07617</c:v>
                </c:pt>
                <c:pt idx="10194">
                  <c:v>509700000000.07617</c:v>
                </c:pt>
                <c:pt idx="10195">
                  <c:v>509750000000.07617</c:v>
                </c:pt>
                <c:pt idx="10196">
                  <c:v>509800000000.07617</c:v>
                </c:pt>
                <c:pt idx="10197">
                  <c:v>509850000000.07617</c:v>
                </c:pt>
                <c:pt idx="10198">
                  <c:v>509900000000.07635</c:v>
                </c:pt>
                <c:pt idx="10199">
                  <c:v>509950000000.07635</c:v>
                </c:pt>
                <c:pt idx="10200">
                  <c:v>510000000000.07635</c:v>
                </c:pt>
                <c:pt idx="10201">
                  <c:v>510050000000.07642</c:v>
                </c:pt>
                <c:pt idx="10202">
                  <c:v>510100000000.07642</c:v>
                </c:pt>
                <c:pt idx="10203">
                  <c:v>510150000000.07648</c:v>
                </c:pt>
                <c:pt idx="10204">
                  <c:v>510200000000.07648</c:v>
                </c:pt>
                <c:pt idx="10205">
                  <c:v>510250000000.07654</c:v>
                </c:pt>
                <c:pt idx="10206">
                  <c:v>510300000000.07654</c:v>
                </c:pt>
                <c:pt idx="10207">
                  <c:v>510350000000.07654</c:v>
                </c:pt>
                <c:pt idx="10208">
                  <c:v>510400000000.0766</c:v>
                </c:pt>
                <c:pt idx="10209">
                  <c:v>510450000000.0766</c:v>
                </c:pt>
                <c:pt idx="10210">
                  <c:v>510500000000.07666</c:v>
                </c:pt>
                <c:pt idx="10211">
                  <c:v>510550000000.07666</c:v>
                </c:pt>
                <c:pt idx="10212">
                  <c:v>510600000000.07666</c:v>
                </c:pt>
                <c:pt idx="10213">
                  <c:v>510650000000.07666</c:v>
                </c:pt>
                <c:pt idx="10214">
                  <c:v>510700000000.07666</c:v>
                </c:pt>
                <c:pt idx="10215">
                  <c:v>510750000000.07666</c:v>
                </c:pt>
                <c:pt idx="10216">
                  <c:v>510800000000.07666</c:v>
                </c:pt>
                <c:pt idx="10217">
                  <c:v>510850000000.07684</c:v>
                </c:pt>
                <c:pt idx="10218">
                  <c:v>510900000000.07684</c:v>
                </c:pt>
                <c:pt idx="10219">
                  <c:v>510950000000.07684</c:v>
                </c:pt>
                <c:pt idx="10220">
                  <c:v>511000000000.0769</c:v>
                </c:pt>
                <c:pt idx="10221">
                  <c:v>511050000000.0769</c:v>
                </c:pt>
                <c:pt idx="10222">
                  <c:v>511100000000.07697</c:v>
                </c:pt>
                <c:pt idx="10223">
                  <c:v>511150000000.07697</c:v>
                </c:pt>
                <c:pt idx="10224">
                  <c:v>511200000000.07703</c:v>
                </c:pt>
                <c:pt idx="10225">
                  <c:v>511250000000.07703</c:v>
                </c:pt>
                <c:pt idx="10226">
                  <c:v>511300000000.07703</c:v>
                </c:pt>
                <c:pt idx="10227">
                  <c:v>511350000000.07709</c:v>
                </c:pt>
                <c:pt idx="10228">
                  <c:v>511400000000.07709</c:v>
                </c:pt>
                <c:pt idx="10229">
                  <c:v>511450000000.07721</c:v>
                </c:pt>
                <c:pt idx="10230">
                  <c:v>511500000000.07721</c:v>
                </c:pt>
                <c:pt idx="10231">
                  <c:v>511550000000.07721</c:v>
                </c:pt>
                <c:pt idx="10232">
                  <c:v>511600000000.07721</c:v>
                </c:pt>
                <c:pt idx="10233">
                  <c:v>511650000000.07721</c:v>
                </c:pt>
                <c:pt idx="10234">
                  <c:v>511700000000.07727</c:v>
                </c:pt>
                <c:pt idx="10235">
                  <c:v>511750000000.07727</c:v>
                </c:pt>
                <c:pt idx="10236">
                  <c:v>511800000000.07733</c:v>
                </c:pt>
                <c:pt idx="10237">
                  <c:v>511850000000.07733</c:v>
                </c:pt>
                <c:pt idx="10238">
                  <c:v>511900000000.07733</c:v>
                </c:pt>
                <c:pt idx="10239">
                  <c:v>511950000000.07739</c:v>
                </c:pt>
                <c:pt idx="10240">
                  <c:v>512000000000.07739</c:v>
                </c:pt>
                <c:pt idx="10241">
                  <c:v>512050000000.07751</c:v>
                </c:pt>
                <c:pt idx="10242">
                  <c:v>512100000000.07751</c:v>
                </c:pt>
                <c:pt idx="10243">
                  <c:v>512150000000.07751</c:v>
                </c:pt>
                <c:pt idx="10244">
                  <c:v>512200000000.07751</c:v>
                </c:pt>
                <c:pt idx="10245">
                  <c:v>512250000000.07751</c:v>
                </c:pt>
                <c:pt idx="10246">
                  <c:v>512300000000.07758</c:v>
                </c:pt>
                <c:pt idx="10247">
                  <c:v>512350000000.07758</c:v>
                </c:pt>
                <c:pt idx="10248">
                  <c:v>512400000000.0777</c:v>
                </c:pt>
                <c:pt idx="10249">
                  <c:v>512450000000.0777</c:v>
                </c:pt>
                <c:pt idx="10250">
                  <c:v>512500000000.0777</c:v>
                </c:pt>
                <c:pt idx="10251">
                  <c:v>512550000000.0777</c:v>
                </c:pt>
                <c:pt idx="10252">
                  <c:v>512600000000.0777</c:v>
                </c:pt>
                <c:pt idx="10253">
                  <c:v>512650000000.07776</c:v>
                </c:pt>
                <c:pt idx="10254">
                  <c:v>512700000000.07776</c:v>
                </c:pt>
                <c:pt idx="10255">
                  <c:v>512750000000.07782</c:v>
                </c:pt>
                <c:pt idx="10256">
                  <c:v>512800000000.07782</c:v>
                </c:pt>
                <c:pt idx="10257">
                  <c:v>512850000000.07782</c:v>
                </c:pt>
                <c:pt idx="10258">
                  <c:v>512900000000.07788</c:v>
                </c:pt>
                <c:pt idx="10259">
                  <c:v>512950000000.07788</c:v>
                </c:pt>
                <c:pt idx="10260">
                  <c:v>513000000000.078</c:v>
                </c:pt>
                <c:pt idx="10261">
                  <c:v>513050000000.078</c:v>
                </c:pt>
                <c:pt idx="10262">
                  <c:v>513100000000.078</c:v>
                </c:pt>
                <c:pt idx="10263">
                  <c:v>513150000000.078</c:v>
                </c:pt>
                <c:pt idx="10264">
                  <c:v>513200000000.078</c:v>
                </c:pt>
                <c:pt idx="10265">
                  <c:v>513250000000.07806</c:v>
                </c:pt>
                <c:pt idx="10266">
                  <c:v>513300000000.07806</c:v>
                </c:pt>
                <c:pt idx="10267">
                  <c:v>513350000000.07812</c:v>
                </c:pt>
                <c:pt idx="10268">
                  <c:v>513400000000.07812</c:v>
                </c:pt>
                <c:pt idx="10269">
                  <c:v>513450000000.07812</c:v>
                </c:pt>
                <c:pt idx="10270">
                  <c:v>513500000000.07819</c:v>
                </c:pt>
                <c:pt idx="10271">
                  <c:v>513550000000.07819</c:v>
                </c:pt>
                <c:pt idx="10272">
                  <c:v>513600000000.07825</c:v>
                </c:pt>
                <c:pt idx="10273">
                  <c:v>513650000000.07825</c:v>
                </c:pt>
                <c:pt idx="10274">
                  <c:v>513700000000.07825</c:v>
                </c:pt>
                <c:pt idx="10275">
                  <c:v>513750000000.07831</c:v>
                </c:pt>
                <c:pt idx="10276">
                  <c:v>513800000000.07831</c:v>
                </c:pt>
                <c:pt idx="10277">
                  <c:v>513850000000.07837</c:v>
                </c:pt>
                <c:pt idx="10278">
                  <c:v>513900000000.07837</c:v>
                </c:pt>
                <c:pt idx="10279">
                  <c:v>513950000000.07843</c:v>
                </c:pt>
                <c:pt idx="10280">
                  <c:v>514000000000.07843</c:v>
                </c:pt>
                <c:pt idx="10281">
                  <c:v>514050000000.07843</c:v>
                </c:pt>
                <c:pt idx="10282">
                  <c:v>514100000000.07849</c:v>
                </c:pt>
                <c:pt idx="10283">
                  <c:v>514150000000.07849</c:v>
                </c:pt>
                <c:pt idx="10284">
                  <c:v>514200000000.07855</c:v>
                </c:pt>
                <c:pt idx="10285">
                  <c:v>514250000000.07855</c:v>
                </c:pt>
                <c:pt idx="10286">
                  <c:v>514300000000.07861</c:v>
                </c:pt>
                <c:pt idx="10287">
                  <c:v>514350000000.07861</c:v>
                </c:pt>
                <c:pt idx="10288">
                  <c:v>514400000000.07861</c:v>
                </c:pt>
                <c:pt idx="10289">
                  <c:v>514450000000.07867</c:v>
                </c:pt>
                <c:pt idx="10290">
                  <c:v>514500000000.07867</c:v>
                </c:pt>
                <c:pt idx="10291">
                  <c:v>514550000000.07874</c:v>
                </c:pt>
                <c:pt idx="10292">
                  <c:v>514600000000.07874</c:v>
                </c:pt>
                <c:pt idx="10293">
                  <c:v>514650000000.07874</c:v>
                </c:pt>
                <c:pt idx="10294">
                  <c:v>514700000000.0788</c:v>
                </c:pt>
                <c:pt idx="10295">
                  <c:v>514750000000.0788</c:v>
                </c:pt>
                <c:pt idx="10296">
                  <c:v>514800000000.07886</c:v>
                </c:pt>
                <c:pt idx="10297">
                  <c:v>514850000000.07886</c:v>
                </c:pt>
                <c:pt idx="10298">
                  <c:v>514900000000.07892</c:v>
                </c:pt>
                <c:pt idx="10299">
                  <c:v>514950000000.07892</c:v>
                </c:pt>
                <c:pt idx="10300">
                  <c:v>515000000000.07892</c:v>
                </c:pt>
                <c:pt idx="10301">
                  <c:v>515050000000.07898</c:v>
                </c:pt>
                <c:pt idx="10302">
                  <c:v>515100000000.07898</c:v>
                </c:pt>
                <c:pt idx="10303">
                  <c:v>515150000000.07904</c:v>
                </c:pt>
                <c:pt idx="10304">
                  <c:v>515200000000.07904</c:v>
                </c:pt>
                <c:pt idx="10305">
                  <c:v>515250000000.07904</c:v>
                </c:pt>
                <c:pt idx="10306">
                  <c:v>515300000000.0791</c:v>
                </c:pt>
                <c:pt idx="10307">
                  <c:v>515350000000.0791</c:v>
                </c:pt>
                <c:pt idx="10308">
                  <c:v>515400000000.07916</c:v>
                </c:pt>
                <c:pt idx="10309">
                  <c:v>515450000000.07916</c:v>
                </c:pt>
                <c:pt idx="10310">
                  <c:v>515500000000.07916</c:v>
                </c:pt>
                <c:pt idx="10311">
                  <c:v>515550000000.07916</c:v>
                </c:pt>
                <c:pt idx="10312">
                  <c:v>515600000000.07916</c:v>
                </c:pt>
                <c:pt idx="10313">
                  <c:v>515650000000.07916</c:v>
                </c:pt>
                <c:pt idx="10314">
                  <c:v>515700000000.07916</c:v>
                </c:pt>
                <c:pt idx="10315">
                  <c:v>515750000000.07935</c:v>
                </c:pt>
                <c:pt idx="10316">
                  <c:v>515800000000.07935</c:v>
                </c:pt>
                <c:pt idx="10317">
                  <c:v>515850000000.07935</c:v>
                </c:pt>
                <c:pt idx="10318">
                  <c:v>515900000000.07941</c:v>
                </c:pt>
                <c:pt idx="10319">
                  <c:v>515950000000.07941</c:v>
                </c:pt>
                <c:pt idx="10320">
                  <c:v>516000000000.07947</c:v>
                </c:pt>
                <c:pt idx="10321">
                  <c:v>516050000000.07947</c:v>
                </c:pt>
                <c:pt idx="10322">
                  <c:v>516100000000.07947</c:v>
                </c:pt>
                <c:pt idx="10323">
                  <c:v>516150000000.07947</c:v>
                </c:pt>
                <c:pt idx="10324">
                  <c:v>516200000000.07947</c:v>
                </c:pt>
                <c:pt idx="10325">
                  <c:v>516250000000.07947</c:v>
                </c:pt>
                <c:pt idx="10326">
                  <c:v>516300000000.07947</c:v>
                </c:pt>
                <c:pt idx="10327">
                  <c:v>516350000000.07965</c:v>
                </c:pt>
                <c:pt idx="10328">
                  <c:v>516400000000.07965</c:v>
                </c:pt>
                <c:pt idx="10329">
                  <c:v>516450000000.07965</c:v>
                </c:pt>
                <c:pt idx="10330">
                  <c:v>516500000000.07965</c:v>
                </c:pt>
                <c:pt idx="10331">
                  <c:v>516550000000.07965</c:v>
                </c:pt>
                <c:pt idx="10332">
                  <c:v>516600000000.07965</c:v>
                </c:pt>
                <c:pt idx="10333">
                  <c:v>516650000000.07965</c:v>
                </c:pt>
                <c:pt idx="10334">
                  <c:v>516700000000.07965</c:v>
                </c:pt>
                <c:pt idx="10335">
                  <c:v>516750000000.07965</c:v>
                </c:pt>
                <c:pt idx="10336">
                  <c:v>516800000000.07965</c:v>
                </c:pt>
                <c:pt idx="10337">
                  <c:v>516850000000.0799</c:v>
                </c:pt>
                <c:pt idx="10338">
                  <c:v>516900000000.0799</c:v>
                </c:pt>
                <c:pt idx="10339">
                  <c:v>516950000000.07996</c:v>
                </c:pt>
                <c:pt idx="10340">
                  <c:v>517000000000.07996</c:v>
                </c:pt>
                <c:pt idx="10341">
                  <c:v>517050000000.08002</c:v>
                </c:pt>
                <c:pt idx="10342">
                  <c:v>517100000000.08002</c:v>
                </c:pt>
                <c:pt idx="10343">
                  <c:v>517150000000.08002</c:v>
                </c:pt>
                <c:pt idx="10344">
                  <c:v>517200000000.08008</c:v>
                </c:pt>
                <c:pt idx="10345">
                  <c:v>517250000000.08008</c:v>
                </c:pt>
                <c:pt idx="10346">
                  <c:v>517300000000.0802</c:v>
                </c:pt>
                <c:pt idx="10347">
                  <c:v>517350000000.0802</c:v>
                </c:pt>
                <c:pt idx="10348">
                  <c:v>517400000000.0802</c:v>
                </c:pt>
                <c:pt idx="10349">
                  <c:v>517450000000.0802</c:v>
                </c:pt>
                <c:pt idx="10350">
                  <c:v>517500000000.0802</c:v>
                </c:pt>
                <c:pt idx="10351">
                  <c:v>517550000000.08026</c:v>
                </c:pt>
                <c:pt idx="10352">
                  <c:v>517600000000.08026</c:v>
                </c:pt>
                <c:pt idx="10353">
                  <c:v>517650000000.08032</c:v>
                </c:pt>
                <c:pt idx="10354">
                  <c:v>517700000000.08032</c:v>
                </c:pt>
                <c:pt idx="10355">
                  <c:v>517750000000.08032</c:v>
                </c:pt>
                <c:pt idx="10356">
                  <c:v>517800000000.08038</c:v>
                </c:pt>
                <c:pt idx="10357">
                  <c:v>517850000000.08038</c:v>
                </c:pt>
                <c:pt idx="10358">
                  <c:v>517900000000.08051</c:v>
                </c:pt>
                <c:pt idx="10359">
                  <c:v>517950000000.08051</c:v>
                </c:pt>
                <c:pt idx="10360">
                  <c:v>518000000000.08051</c:v>
                </c:pt>
                <c:pt idx="10361">
                  <c:v>518050000000.08051</c:v>
                </c:pt>
                <c:pt idx="10362">
                  <c:v>518100000000.08051</c:v>
                </c:pt>
                <c:pt idx="10363">
                  <c:v>518150000000.08057</c:v>
                </c:pt>
                <c:pt idx="10364">
                  <c:v>518200000000.08057</c:v>
                </c:pt>
                <c:pt idx="10365">
                  <c:v>518250000000.08063</c:v>
                </c:pt>
                <c:pt idx="10366">
                  <c:v>518300000000.08063</c:v>
                </c:pt>
                <c:pt idx="10367">
                  <c:v>518350000000.08063</c:v>
                </c:pt>
                <c:pt idx="10368">
                  <c:v>518400000000.08069</c:v>
                </c:pt>
                <c:pt idx="10369">
                  <c:v>518450000000.08069</c:v>
                </c:pt>
                <c:pt idx="10370">
                  <c:v>518500000000.08075</c:v>
                </c:pt>
                <c:pt idx="10371">
                  <c:v>518550000000.08075</c:v>
                </c:pt>
                <c:pt idx="10372">
                  <c:v>518600000000.08081</c:v>
                </c:pt>
                <c:pt idx="10373">
                  <c:v>518650000000.08081</c:v>
                </c:pt>
                <c:pt idx="10374">
                  <c:v>518700000000.08081</c:v>
                </c:pt>
                <c:pt idx="10375">
                  <c:v>518750000000.08087</c:v>
                </c:pt>
                <c:pt idx="10376">
                  <c:v>518800000000.08087</c:v>
                </c:pt>
                <c:pt idx="10377">
                  <c:v>518850000000.08093</c:v>
                </c:pt>
                <c:pt idx="10378">
                  <c:v>518900000000.08093</c:v>
                </c:pt>
                <c:pt idx="10379">
                  <c:v>518950000000.08093</c:v>
                </c:pt>
                <c:pt idx="10380">
                  <c:v>519000000000.08099</c:v>
                </c:pt>
                <c:pt idx="10381">
                  <c:v>519050000000.08099</c:v>
                </c:pt>
                <c:pt idx="10382">
                  <c:v>519100000000.08105</c:v>
                </c:pt>
                <c:pt idx="10383">
                  <c:v>519150000000.08105</c:v>
                </c:pt>
                <c:pt idx="10384">
                  <c:v>519200000000.08112</c:v>
                </c:pt>
                <c:pt idx="10385">
                  <c:v>519250000000.08112</c:v>
                </c:pt>
                <c:pt idx="10386">
                  <c:v>519300000000.08112</c:v>
                </c:pt>
                <c:pt idx="10387">
                  <c:v>519350000000.08118</c:v>
                </c:pt>
                <c:pt idx="10388">
                  <c:v>519400000000.08118</c:v>
                </c:pt>
                <c:pt idx="10389">
                  <c:v>519450000000.08124</c:v>
                </c:pt>
                <c:pt idx="10390">
                  <c:v>519500000000.08124</c:v>
                </c:pt>
                <c:pt idx="10391">
                  <c:v>519550000000.0813</c:v>
                </c:pt>
                <c:pt idx="10392">
                  <c:v>519600000000.0813</c:v>
                </c:pt>
                <c:pt idx="10393">
                  <c:v>519650000000.0813</c:v>
                </c:pt>
                <c:pt idx="10394">
                  <c:v>519700000000.08136</c:v>
                </c:pt>
                <c:pt idx="10395">
                  <c:v>519750000000.08136</c:v>
                </c:pt>
                <c:pt idx="10396">
                  <c:v>519800000000.08142</c:v>
                </c:pt>
                <c:pt idx="10397">
                  <c:v>519850000000.08142</c:v>
                </c:pt>
                <c:pt idx="10398">
                  <c:v>519900000000.08142</c:v>
                </c:pt>
                <c:pt idx="10399">
                  <c:v>519950000000.08148</c:v>
                </c:pt>
                <c:pt idx="10400">
                  <c:v>520000000000.08148</c:v>
                </c:pt>
                <c:pt idx="10401">
                  <c:v>520050000000.08154</c:v>
                </c:pt>
                <c:pt idx="10402">
                  <c:v>520100000000.08154</c:v>
                </c:pt>
                <c:pt idx="10403">
                  <c:v>520150000000.0816</c:v>
                </c:pt>
                <c:pt idx="10404">
                  <c:v>520200000000.0816</c:v>
                </c:pt>
                <c:pt idx="10405">
                  <c:v>520250000000.0816</c:v>
                </c:pt>
                <c:pt idx="10406">
                  <c:v>520300000000.08167</c:v>
                </c:pt>
                <c:pt idx="10407">
                  <c:v>520350000000.08167</c:v>
                </c:pt>
                <c:pt idx="10408">
                  <c:v>520400000000.08167</c:v>
                </c:pt>
                <c:pt idx="10409">
                  <c:v>520450000000.08167</c:v>
                </c:pt>
                <c:pt idx="10410">
                  <c:v>520500000000.08167</c:v>
                </c:pt>
                <c:pt idx="10411">
                  <c:v>520550000000.08167</c:v>
                </c:pt>
                <c:pt idx="10412">
                  <c:v>520600000000.08167</c:v>
                </c:pt>
                <c:pt idx="10413">
                  <c:v>520650000000.08185</c:v>
                </c:pt>
                <c:pt idx="10414">
                  <c:v>520700000000.08185</c:v>
                </c:pt>
                <c:pt idx="10415">
                  <c:v>520750000000.08191</c:v>
                </c:pt>
                <c:pt idx="10416">
                  <c:v>520800000000.08191</c:v>
                </c:pt>
                <c:pt idx="10417">
                  <c:v>520850000000.08191</c:v>
                </c:pt>
                <c:pt idx="10418">
                  <c:v>520900000000.08197</c:v>
                </c:pt>
                <c:pt idx="10419">
                  <c:v>520950000000.08197</c:v>
                </c:pt>
                <c:pt idx="10420">
                  <c:v>521000000000.08203</c:v>
                </c:pt>
                <c:pt idx="10421">
                  <c:v>521050000000.08203</c:v>
                </c:pt>
                <c:pt idx="10422">
                  <c:v>521100000000.08209</c:v>
                </c:pt>
                <c:pt idx="10423">
                  <c:v>521150000000.08209</c:v>
                </c:pt>
                <c:pt idx="10424">
                  <c:v>521200000000.08209</c:v>
                </c:pt>
                <c:pt idx="10425">
                  <c:v>521250000000.08221</c:v>
                </c:pt>
                <c:pt idx="10426">
                  <c:v>521300000000.08221</c:v>
                </c:pt>
                <c:pt idx="10427">
                  <c:v>521350000000.08221</c:v>
                </c:pt>
                <c:pt idx="10428">
                  <c:v>521400000000.08221</c:v>
                </c:pt>
                <c:pt idx="10429">
                  <c:v>521450000000.08221</c:v>
                </c:pt>
                <c:pt idx="10430">
                  <c:v>521500000000.08228</c:v>
                </c:pt>
                <c:pt idx="10431">
                  <c:v>521550000000.08228</c:v>
                </c:pt>
                <c:pt idx="10432">
                  <c:v>521600000000.08252</c:v>
                </c:pt>
                <c:pt idx="10433">
                  <c:v>521650000000.08252</c:v>
                </c:pt>
                <c:pt idx="10434">
                  <c:v>521700000000.08252</c:v>
                </c:pt>
                <c:pt idx="10435">
                  <c:v>521750000000.08252</c:v>
                </c:pt>
                <c:pt idx="10436">
                  <c:v>521800000000.08252</c:v>
                </c:pt>
                <c:pt idx="10437">
                  <c:v>521850000000.08252</c:v>
                </c:pt>
                <c:pt idx="10438">
                  <c:v>521900000000.08252</c:v>
                </c:pt>
                <c:pt idx="10439">
                  <c:v>521950000000.08252</c:v>
                </c:pt>
                <c:pt idx="10440">
                  <c:v>522000000000.08252</c:v>
                </c:pt>
                <c:pt idx="10441">
                  <c:v>522050000000.08252</c:v>
                </c:pt>
                <c:pt idx="10442">
                  <c:v>522100000000.08258</c:v>
                </c:pt>
                <c:pt idx="10443">
                  <c:v>522150000000.08258</c:v>
                </c:pt>
                <c:pt idx="10444">
                  <c:v>522200000000.0827</c:v>
                </c:pt>
                <c:pt idx="10445">
                  <c:v>522250000000.0827</c:v>
                </c:pt>
                <c:pt idx="10446">
                  <c:v>522300000000.0827</c:v>
                </c:pt>
                <c:pt idx="10447">
                  <c:v>522350000000.0827</c:v>
                </c:pt>
                <c:pt idx="10448">
                  <c:v>522400000000.0827</c:v>
                </c:pt>
                <c:pt idx="10449">
                  <c:v>522450000000.08276</c:v>
                </c:pt>
                <c:pt idx="10450">
                  <c:v>522500000000.08276</c:v>
                </c:pt>
                <c:pt idx="10451">
                  <c:v>522550000000.08282</c:v>
                </c:pt>
                <c:pt idx="10452">
                  <c:v>522600000000.08282</c:v>
                </c:pt>
                <c:pt idx="10453">
                  <c:v>522650000000.08282</c:v>
                </c:pt>
                <c:pt idx="10454">
                  <c:v>522700000000.08289</c:v>
                </c:pt>
                <c:pt idx="10455">
                  <c:v>522750000000.08289</c:v>
                </c:pt>
                <c:pt idx="10456">
                  <c:v>522800000000.08301</c:v>
                </c:pt>
                <c:pt idx="10457">
                  <c:v>522850000000.08301</c:v>
                </c:pt>
                <c:pt idx="10458">
                  <c:v>522900000000.08301</c:v>
                </c:pt>
                <c:pt idx="10459">
                  <c:v>522950000000.08301</c:v>
                </c:pt>
                <c:pt idx="10460">
                  <c:v>523000000000.08301</c:v>
                </c:pt>
                <c:pt idx="10461">
                  <c:v>523050000000.08307</c:v>
                </c:pt>
                <c:pt idx="10462">
                  <c:v>523100000000.08307</c:v>
                </c:pt>
                <c:pt idx="10463">
                  <c:v>523150000000.08313</c:v>
                </c:pt>
                <c:pt idx="10464">
                  <c:v>523200000000.08313</c:v>
                </c:pt>
                <c:pt idx="10465">
                  <c:v>523250000000.08319</c:v>
                </c:pt>
                <c:pt idx="10466">
                  <c:v>523300000000.08319</c:v>
                </c:pt>
                <c:pt idx="10467">
                  <c:v>523350000000.08319</c:v>
                </c:pt>
                <c:pt idx="10468">
                  <c:v>523400000000.08325</c:v>
                </c:pt>
                <c:pt idx="10469">
                  <c:v>523450000000.08325</c:v>
                </c:pt>
                <c:pt idx="10470">
                  <c:v>523500000000.08331</c:v>
                </c:pt>
                <c:pt idx="10471">
                  <c:v>523550000000.08331</c:v>
                </c:pt>
                <c:pt idx="10472">
                  <c:v>523600000000.08331</c:v>
                </c:pt>
                <c:pt idx="10473">
                  <c:v>523650000000.08337</c:v>
                </c:pt>
                <c:pt idx="10474">
                  <c:v>523700000000.08337</c:v>
                </c:pt>
                <c:pt idx="10475">
                  <c:v>523750000000.0835</c:v>
                </c:pt>
                <c:pt idx="10476">
                  <c:v>523800000000.0835</c:v>
                </c:pt>
                <c:pt idx="10477">
                  <c:v>523850000000.0835</c:v>
                </c:pt>
                <c:pt idx="10478">
                  <c:v>523900000000.0835</c:v>
                </c:pt>
                <c:pt idx="10479">
                  <c:v>523950000000.0835</c:v>
                </c:pt>
                <c:pt idx="10480">
                  <c:v>524000000000.08356</c:v>
                </c:pt>
                <c:pt idx="10481">
                  <c:v>524050000000.08356</c:v>
                </c:pt>
                <c:pt idx="10482">
                  <c:v>524100000000.08362</c:v>
                </c:pt>
                <c:pt idx="10483">
                  <c:v>524150000000.08362</c:v>
                </c:pt>
                <c:pt idx="10484">
                  <c:v>524200000000.08362</c:v>
                </c:pt>
                <c:pt idx="10485">
                  <c:v>524250000000.08368</c:v>
                </c:pt>
                <c:pt idx="10486">
                  <c:v>524300000000.08368</c:v>
                </c:pt>
                <c:pt idx="10487">
                  <c:v>524350000000.08374</c:v>
                </c:pt>
                <c:pt idx="10488">
                  <c:v>524400000000.08374</c:v>
                </c:pt>
                <c:pt idx="10489">
                  <c:v>524450000000.0838</c:v>
                </c:pt>
                <c:pt idx="10490">
                  <c:v>524500000000.0838</c:v>
                </c:pt>
                <c:pt idx="10491">
                  <c:v>524550000000.0838</c:v>
                </c:pt>
                <c:pt idx="10492">
                  <c:v>524600000000.08386</c:v>
                </c:pt>
                <c:pt idx="10493">
                  <c:v>524650000000.08386</c:v>
                </c:pt>
                <c:pt idx="10494">
                  <c:v>524700000000.08392</c:v>
                </c:pt>
                <c:pt idx="10495">
                  <c:v>524750000000.08392</c:v>
                </c:pt>
                <c:pt idx="10496">
                  <c:v>524800000000.08398</c:v>
                </c:pt>
                <c:pt idx="10497">
                  <c:v>524850000000.08398</c:v>
                </c:pt>
                <c:pt idx="10498">
                  <c:v>524900000000.08398</c:v>
                </c:pt>
                <c:pt idx="10499">
                  <c:v>524950000000.08423</c:v>
                </c:pt>
                <c:pt idx="10500">
                  <c:v>525000000000.08423</c:v>
                </c:pt>
                <c:pt idx="10501">
                  <c:v>525050000000.08423</c:v>
                </c:pt>
                <c:pt idx="10502">
                  <c:v>525100000000.08423</c:v>
                </c:pt>
                <c:pt idx="10503">
                  <c:v>525150000000.08423</c:v>
                </c:pt>
                <c:pt idx="10504">
                  <c:v>525200000000.08423</c:v>
                </c:pt>
                <c:pt idx="10505">
                  <c:v>525250000000.08423</c:v>
                </c:pt>
                <c:pt idx="10506">
                  <c:v>525300000000.08423</c:v>
                </c:pt>
                <c:pt idx="10507">
                  <c:v>525350000000.08423</c:v>
                </c:pt>
                <c:pt idx="10508">
                  <c:v>525400000000.08429</c:v>
                </c:pt>
                <c:pt idx="10509">
                  <c:v>525450000000.08429</c:v>
                </c:pt>
                <c:pt idx="10510">
                  <c:v>525500000000.08429</c:v>
                </c:pt>
                <c:pt idx="10511">
                  <c:v>525550000000.08453</c:v>
                </c:pt>
                <c:pt idx="10512">
                  <c:v>525600000000.08453</c:v>
                </c:pt>
                <c:pt idx="10513">
                  <c:v>525650000000.08453</c:v>
                </c:pt>
                <c:pt idx="10514">
                  <c:v>525700000000.08453</c:v>
                </c:pt>
                <c:pt idx="10515">
                  <c:v>525750000000.08453</c:v>
                </c:pt>
                <c:pt idx="10516">
                  <c:v>525800000000.08453</c:v>
                </c:pt>
                <c:pt idx="10517">
                  <c:v>525850000000.08453</c:v>
                </c:pt>
                <c:pt idx="10518">
                  <c:v>525900000000.08453</c:v>
                </c:pt>
                <c:pt idx="10519">
                  <c:v>525950000000.08453</c:v>
                </c:pt>
                <c:pt idx="10520">
                  <c:v>526000000000.08459</c:v>
                </c:pt>
                <c:pt idx="10521">
                  <c:v>526050000000.08459</c:v>
                </c:pt>
                <c:pt idx="10522">
                  <c:v>526100000000.08459</c:v>
                </c:pt>
                <c:pt idx="10523">
                  <c:v>526150000000.08472</c:v>
                </c:pt>
                <c:pt idx="10524">
                  <c:v>526200000000.08472</c:v>
                </c:pt>
                <c:pt idx="10525">
                  <c:v>526250000000.08472</c:v>
                </c:pt>
                <c:pt idx="10526">
                  <c:v>526300000000.08472</c:v>
                </c:pt>
                <c:pt idx="10527">
                  <c:v>526350000000.08478</c:v>
                </c:pt>
                <c:pt idx="10528">
                  <c:v>526400000000.08478</c:v>
                </c:pt>
                <c:pt idx="10529">
                  <c:v>526450000000.08478</c:v>
                </c:pt>
                <c:pt idx="10530">
                  <c:v>526500000000.08502</c:v>
                </c:pt>
                <c:pt idx="10531">
                  <c:v>526550000000.08502</c:v>
                </c:pt>
                <c:pt idx="10532">
                  <c:v>526600000000.08502</c:v>
                </c:pt>
                <c:pt idx="10533">
                  <c:v>526650000000.08502</c:v>
                </c:pt>
                <c:pt idx="10534">
                  <c:v>526700000000.08502</c:v>
                </c:pt>
                <c:pt idx="10535">
                  <c:v>526750000000.08502</c:v>
                </c:pt>
                <c:pt idx="10536">
                  <c:v>526800000000.08502</c:v>
                </c:pt>
                <c:pt idx="10537">
                  <c:v>526850000000.08502</c:v>
                </c:pt>
                <c:pt idx="10538">
                  <c:v>526900000000.08502</c:v>
                </c:pt>
                <c:pt idx="10539">
                  <c:v>526950000000.08508</c:v>
                </c:pt>
                <c:pt idx="10540">
                  <c:v>527000000000.08508</c:v>
                </c:pt>
                <c:pt idx="10541">
                  <c:v>527050000000.08508</c:v>
                </c:pt>
                <c:pt idx="10542">
                  <c:v>527100000000.08521</c:v>
                </c:pt>
                <c:pt idx="10543">
                  <c:v>527150000000.08521</c:v>
                </c:pt>
                <c:pt idx="10544">
                  <c:v>527200000000.08521</c:v>
                </c:pt>
                <c:pt idx="10545">
                  <c:v>527250000000.08521</c:v>
                </c:pt>
                <c:pt idx="10546">
                  <c:v>527300000000.08521</c:v>
                </c:pt>
                <c:pt idx="10547">
                  <c:v>527350000000.08527</c:v>
                </c:pt>
                <c:pt idx="10548">
                  <c:v>527400000000.08527</c:v>
                </c:pt>
                <c:pt idx="10549">
                  <c:v>527450000000.08533</c:v>
                </c:pt>
                <c:pt idx="10550">
                  <c:v>527500000000.08533</c:v>
                </c:pt>
                <c:pt idx="10551">
                  <c:v>527550000000.08539</c:v>
                </c:pt>
                <c:pt idx="10552">
                  <c:v>527600000000.08539</c:v>
                </c:pt>
                <c:pt idx="10553">
                  <c:v>527650000000.08539</c:v>
                </c:pt>
                <c:pt idx="10554">
                  <c:v>527700000000.08551</c:v>
                </c:pt>
                <c:pt idx="10555">
                  <c:v>527750000000.08551</c:v>
                </c:pt>
                <c:pt idx="10556">
                  <c:v>527800000000.08551</c:v>
                </c:pt>
                <c:pt idx="10557">
                  <c:v>527850000000.08551</c:v>
                </c:pt>
                <c:pt idx="10558">
                  <c:v>527900000000.08557</c:v>
                </c:pt>
                <c:pt idx="10559">
                  <c:v>527950000000.08557</c:v>
                </c:pt>
                <c:pt idx="10560">
                  <c:v>528000000000.08557</c:v>
                </c:pt>
                <c:pt idx="10561">
                  <c:v>528050000000.08563</c:v>
                </c:pt>
                <c:pt idx="10562">
                  <c:v>528100000000.08563</c:v>
                </c:pt>
                <c:pt idx="10563">
                  <c:v>528150000000.08569</c:v>
                </c:pt>
                <c:pt idx="10564">
                  <c:v>528200000000.08569</c:v>
                </c:pt>
                <c:pt idx="10565">
                  <c:v>528250000000.08569</c:v>
                </c:pt>
                <c:pt idx="10566">
                  <c:v>528300000000.08575</c:v>
                </c:pt>
                <c:pt idx="10567">
                  <c:v>528350000000.08575</c:v>
                </c:pt>
                <c:pt idx="10568">
                  <c:v>528400000000.08582</c:v>
                </c:pt>
                <c:pt idx="10569">
                  <c:v>528450000000.08582</c:v>
                </c:pt>
                <c:pt idx="10570">
                  <c:v>528500000000.08588</c:v>
                </c:pt>
                <c:pt idx="10571">
                  <c:v>528550000000.08588</c:v>
                </c:pt>
                <c:pt idx="10572">
                  <c:v>528600000000.08588</c:v>
                </c:pt>
                <c:pt idx="10573">
                  <c:v>528650000000.086</c:v>
                </c:pt>
                <c:pt idx="10574">
                  <c:v>528700000000.086</c:v>
                </c:pt>
                <c:pt idx="10575">
                  <c:v>528750000000.086</c:v>
                </c:pt>
                <c:pt idx="10576">
                  <c:v>528800000000.086</c:v>
                </c:pt>
                <c:pt idx="10577">
                  <c:v>528850000000.086</c:v>
                </c:pt>
                <c:pt idx="10578">
                  <c:v>528900000000.08606</c:v>
                </c:pt>
                <c:pt idx="10579">
                  <c:v>528950000000.08606</c:v>
                </c:pt>
                <c:pt idx="10580">
                  <c:v>529000000000.08612</c:v>
                </c:pt>
                <c:pt idx="10581">
                  <c:v>529050000000.08612</c:v>
                </c:pt>
                <c:pt idx="10582">
                  <c:v>529100000000.08618</c:v>
                </c:pt>
                <c:pt idx="10583">
                  <c:v>529150000000.08618</c:v>
                </c:pt>
                <c:pt idx="10584">
                  <c:v>529200000000.08618</c:v>
                </c:pt>
                <c:pt idx="10585">
                  <c:v>529250000000.08624</c:v>
                </c:pt>
                <c:pt idx="10586">
                  <c:v>529300000000.08624</c:v>
                </c:pt>
                <c:pt idx="10587">
                  <c:v>529350000000.0863</c:v>
                </c:pt>
                <c:pt idx="10588">
                  <c:v>529400000000.0863</c:v>
                </c:pt>
                <c:pt idx="10589">
                  <c:v>529450000000.0863</c:v>
                </c:pt>
                <c:pt idx="10590">
                  <c:v>529500000000.08636</c:v>
                </c:pt>
                <c:pt idx="10591">
                  <c:v>529550000000.08636</c:v>
                </c:pt>
                <c:pt idx="10592">
                  <c:v>529600000000.08643</c:v>
                </c:pt>
                <c:pt idx="10593">
                  <c:v>529650000000.08643</c:v>
                </c:pt>
                <c:pt idx="10594">
                  <c:v>529700000000.08649</c:v>
                </c:pt>
                <c:pt idx="10595">
                  <c:v>529750000000.08649</c:v>
                </c:pt>
                <c:pt idx="10596">
                  <c:v>529800000000.08649</c:v>
                </c:pt>
                <c:pt idx="10597">
                  <c:v>529850000000.08655</c:v>
                </c:pt>
                <c:pt idx="10598">
                  <c:v>529900000000.08655</c:v>
                </c:pt>
                <c:pt idx="10599">
                  <c:v>529950000000.08661</c:v>
                </c:pt>
                <c:pt idx="10600">
                  <c:v>530000000000.08661</c:v>
                </c:pt>
                <c:pt idx="10601">
                  <c:v>530050000000.08667</c:v>
                </c:pt>
                <c:pt idx="10602">
                  <c:v>530100000000.08667</c:v>
                </c:pt>
                <c:pt idx="10603">
                  <c:v>530150000000.08667</c:v>
                </c:pt>
                <c:pt idx="10604">
                  <c:v>530200000000.08667</c:v>
                </c:pt>
                <c:pt idx="10605">
                  <c:v>530250000000.08667</c:v>
                </c:pt>
                <c:pt idx="10606">
                  <c:v>530300000000.08667</c:v>
                </c:pt>
                <c:pt idx="10607">
                  <c:v>530350000000.08667</c:v>
                </c:pt>
                <c:pt idx="10608">
                  <c:v>530400000000.08667</c:v>
                </c:pt>
                <c:pt idx="10609">
                  <c:v>530450000000.08685</c:v>
                </c:pt>
                <c:pt idx="10610">
                  <c:v>530500000000.08685</c:v>
                </c:pt>
                <c:pt idx="10611">
                  <c:v>530550000000.08691</c:v>
                </c:pt>
                <c:pt idx="10612">
                  <c:v>530600000000.08691</c:v>
                </c:pt>
                <c:pt idx="10613">
                  <c:v>530650000000.08698</c:v>
                </c:pt>
                <c:pt idx="10614">
                  <c:v>530700000000.08698</c:v>
                </c:pt>
                <c:pt idx="10615">
                  <c:v>530750000000.08698</c:v>
                </c:pt>
                <c:pt idx="10616">
                  <c:v>530800000000.08722</c:v>
                </c:pt>
                <c:pt idx="10617">
                  <c:v>530850000000.08722</c:v>
                </c:pt>
                <c:pt idx="10618">
                  <c:v>530900000000.08722</c:v>
                </c:pt>
                <c:pt idx="10619">
                  <c:v>530950000000.08722</c:v>
                </c:pt>
                <c:pt idx="10620">
                  <c:v>531000000000.08722</c:v>
                </c:pt>
                <c:pt idx="10621">
                  <c:v>531050000000.08722</c:v>
                </c:pt>
                <c:pt idx="10622">
                  <c:v>531100000000.08722</c:v>
                </c:pt>
                <c:pt idx="10623">
                  <c:v>531150000000.08722</c:v>
                </c:pt>
                <c:pt idx="10624">
                  <c:v>531200000000.08722</c:v>
                </c:pt>
                <c:pt idx="10625">
                  <c:v>531250000000.08728</c:v>
                </c:pt>
                <c:pt idx="10626">
                  <c:v>531300000000.08728</c:v>
                </c:pt>
                <c:pt idx="10627">
                  <c:v>531350000000.08728</c:v>
                </c:pt>
                <c:pt idx="10628">
                  <c:v>531400000000.08752</c:v>
                </c:pt>
                <c:pt idx="10629">
                  <c:v>531450000000.08752</c:v>
                </c:pt>
                <c:pt idx="10630">
                  <c:v>531500000000.08752</c:v>
                </c:pt>
                <c:pt idx="10631">
                  <c:v>531550000000.08752</c:v>
                </c:pt>
                <c:pt idx="10632">
                  <c:v>531600000000.08752</c:v>
                </c:pt>
                <c:pt idx="10633">
                  <c:v>531650000000.08752</c:v>
                </c:pt>
                <c:pt idx="10634">
                  <c:v>531700000000.08752</c:v>
                </c:pt>
                <c:pt idx="10635">
                  <c:v>531750000000.08752</c:v>
                </c:pt>
                <c:pt idx="10636">
                  <c:v>531800000000.08752</c:v>
                </c:pt>
                <c:pt idx="10637">
                  <c:v>531850000000.08759</c:v>
                </c:pt>
                <c:pt idx="10638">
                  <c:v>531900000000.08759</c:v>
                </c:pt>
                <c:pt idx="10639">
                  <c:v>531950000000.08759</c:v>
                </c:pt>
                <c:pt idx="10640">
                  <c:v>532000000000.08771</c:v>
                </c:pt>
                <c:pt idx="10641">
                  <c:v>532050000000.08771</c:v>
                </c:pt>
                <c:pt idx="10642">
                  <c:v>532100000000.08771</c:v>
                </c:pt>
                <c:pt idx="10643">
                  <c:v>532150000000.08771</c:v>
                </c:pt>
                <c:pt idx="10644">
                  <c:v>532200000000.08777</c:v>
                </c:pt>
                <c:pt idx="10645">
                  <c:v>532250000000.08777</c:v>
                </c:pt>
                <c:pt idx="10646">
                  <c:v>532300000000.08777</c:v>
                </c:pt>
                <c:pt idx="10647">
                  <c:v>532350000000.08783</c:v>
                </c:pt>
                <c:pt idx="10648">
                  <c:v>532400000000.08783</c:v>
                </c:pt>
                <c:pt idx="10649">
                  <c:v>532450000000.08789</c:v>
                </c:pt>
                <c:pt idx="10650">
                  <c:v>532500000000.08789</c:v>
                </c:pt>
                <c:pt idx="10651">
                  <c:v>532550000000.08789</c:v>
                </c:pt>
                <c:pt idx="10652">
                  <c:v>532600000000.08801</c:v>
                </c:pt>
                <c:pt idx="10653">
                  <c:v>532650000000.08801</c:v>
                </c:pt>
                <c:pt idx="10654">
                  <c:v>532700000000.08801</c:v>
                </c:pt>
                <c:pt idx="10655">
                  <c:v>532750000000.08801</c:v>
                </c:pt>
                <c:pt idx="10656">
                  <c:v>532800000000.08807</c:v>
                </c:pt>
                <c:pt idx="10657">
                  <c:v>532850000000.08807</c:v>
                </c:pt>
                <c:pt idx="10658">
                  <c:v>532900000000.08807</c:v>
                </c:pt>
                <c:pt idx="10659">
                  <c:v>532950000000.08813</c:v>
                </c:pt>
                <c:pt idx="10660">
                  <c:v>533000000000.08813</c:v>
                </c:pt>
                <c:pt idx="10661">
                  <c:v>533050000000.0882</c:v>
                </c:pt>
                <c:pt idx="10662">
                  <c:v>533100000000.0882</c:v>
                </c:pt>
                <c:pt idx="10663">
                  <c:v>533150000000.08826</c:v>
                </c:pt>
                <c:pt idx="10664">
                  <c:v>533200000000.08826</c:v>
                </c:pt>
                <c:pt idx="10665">
                  <c:v>533250000000.08826</c:v>
                </c:pt>
                <c:pt idx="10666">
                  <c:v>533300000000.08832</c:v>
                </c:pt>
                <c:pt idx="10667">
                  <c:v>533350000000.08832</c:v>
                </c:pt>
                <c:pt idx="10668">
                  <c:v>533400000000.08838</c:v>
                </c:pt>
                <c:pt idx="10669">
                  <c:v>533450000000.08838</c:v>
                </c:pt>
                <c:pt idx="10670">
                  <c:v>533500000000.08838</c:v>
                </c:pt>
                <c:pt idx="10671">
                  <c:v>533550000000.0885</c:v>
                </c:pt>
                <c:pt idx="10672">
                  <c:v>533600000000.0885</c:v>
                </c:pt>
                <c:pt idx="10673">
                  <c:v>533650000000.0885</c:v>
                </c:pt>
                <c:pt idx="10674">
                  <c:v>533700000000.0885</c:v>
                </c:pt>
                <c:pt idx="10675">
                  <c:v>533750000000.08856</c:v>
                </c:pt>
                <c:pt idx="10676">
                  <c:v>533800000000.08856</c:v>
                </c:pt>
                <c:pt idx="10677">
                  <c:v>533850000000.08856</c:v>
                </c:pt>
                <c:pt idx="10678">
                  <c:v>533900000000.08862</c:v>
                </c:pt>
                <c:pt idx="10679">
                  <c:v>533950000000.08862</c:v>
                </c:pt>
                <c:pt idx="10680">
                  <c:v>534000000000.08868</c:v>
                </c:pt>
                <c:pt idx="10681">
                  <c:v>534050000000.08868</c:v>
                </c:pt>
                <c:pt idx="10682">
                  <c:v>534100000000.08868</c:v>
                </c:pt>
                <c:pt idx="10683">
                  <c:v>534150000000.08875</c:v>
                </c:pt>
                <c:pt idx="10684">
                  <c:v>534200000000.08875</c:v>
                </c:pt>
                <c:pt idx="10685">
                  <c:v>534250000000.08881</c:v>
                </c:pt>
                <c:pt idx="10686">
                  <c:v>534300000000.08881</c:v>
                </c:pt>
                <c:pt idx="10687">
                  <c:v>534350000000.08887</c:v>
                </c:pt>
                <c:pt idx="10688">
                  <c:v>534400000000.08887</c:v>
                </c:pt>
                <c:pt idx="10689">
                  <c:v>534450000000.08887</c:v>
                </c:pt>
                <c:pt idx="10690">
                  <c:v>534500000000.08893</c:v>
                </c:pt>
                <c:pt idx="10691">
                  <c:v>534550000000.08893</c:v>
                </c:pt>
                <c:pt idx="10692">
                  <c:v>534600000000.08899</c:v>
                </c:pt>
                <c:pt idx="10693">
                  <c:v>534650000000.08899</c:v>
                </c:pt>
                <c:pt idx="10694">
                  <c:v>534700000000.08899</c:v>
                </c:pt>
                <c:pt idx="10695">
                  <c:v>534750000000.08905</c:v>
                </c:pt>
                <c:pt idx="10696">
                  <c:v>534800000000.08905</c:v>
                </c:pt>
                <c:pt idx="10697">
                  <c:v>534850000000.08911</c:v>
                </c:pt>
                <c:pt idx="10698">
                  <c:v>534900000000.08911</c:v>
                </c:pt>
                <c:pt idx="10699">
                  <c:v>534950000000.08917</c:v>
                </c:pt>
                <c:pt idx="10700">
                  <c:v>535000000000.08917</c:v>
                </c:pt>
                <c:pt idx="10701">
                  <c:v>535050000000.08917</c:v>
                </c:pt>
                <c:pt idx="10702">
                  <c:v>535100000000.08917</c:v>
                </c:pt>
                <c:pt idx="10703">
                  <c:v>535150000000.08917</c:v>
                </c:pt>
                <c:pt idx="10704">
                  <c:v>535200000000.08917</c:v>
                </c:pt>
                <c:pt idx="10705">
                  <c:v>535250000000.08917</c:v>
                </c:pt>
                <c:pt idx="10706">
                  <c:v>535300000000.08936</c:v>
                </c:pt>
                <c:pt idx="10707">
                  <c:v>535350000000.08936</c:v>
                </c:pt>
                <c:pt idx="10708">
                  <c:v>535400000000.08936</c:v>
                </c:pt>
                <c:pt idx="10709">
                  <c:v>535450000000.08942</c:v>
                </c:pt>
                <c:pt idx="10710">
                  <c:v>535500000000.08942</c:v>
                </c:pt>
                <c:pt idx="10711">
                  <c:v>535550000000.08948</c:v>
                </c:pt>
                <c:pt idx="10712">
                  <c:v>535600000000.08948</c:v>
                </c:pt>
                <c:pt idx="10713">
                  <c:v>535650000000.08948</c:v>
                </c:pt>
                <c:pt idx="10714">
                  <c:v>535700000000.08954</c:v>
                </c:pt>
                <c:pt idx="10715">
                  <c:v>535750000000.08954</c:v>
                </c:pt>
                <c:pt idx="10716">
                  <c:v>535800000000.0896</c:v>
                </c:pt>
                <c:pt idx="10717">
                  <c:v>535850000000.0896</c:v>
                </c:pt>
                <c:pt idx="10718">
                  <c:v>535900000000.08966</c:v>
                </c:pt>
                <c:pt idx="10719">
                  <c:v>535950000000.08966</c:v>
                </c:pt>
                <c:pt idx="10720">
                  <c:v>536000000000.08966</c:v>
                </c:pt>
                <c:pt idx="10721">
                  <c:v>536050000000.08966</c:v>
                </c:pt>
                <c:pt idx="10722">
                  <c:v>536100000000.08966</c:v>
                </c:pt>
                <c:pt idx="10723">
                  <c:v>536150000000.08966</c:v>
                </c:pt>
                <c:pt idx="10724">
                  <c:v>536200000000.08966</c:v>
                </c:pt>
                <c:pt idx="10725">
                  <c:v>536250000000.08966</c:v>
                </c:pt>
                <c:pt idx="10726">
                  <c:v>536300000000.08984</c:v>
                </c:pt>
                <c:pt idx="10727">
                  <c:v>536350000000.08984</c:v>
                </c:pt>
                <c:pt idx="10728">
                  <c:v>536400000000.0899</c:v>
                </c:pt>
                <c:pt idx="10729">
                  <c:v>536450000000.0899</c:v>
                </c:pt>
                <c:pt idx="10730">
                  <c:v>536500000000.08997</c:v>
                </c:pt>
                <c:pt idx="10731">
                  <c:v>536550000000.08997</c:v>
                </c:pt>
                <c:pt idx="10732">
                  <c:v>536600000000.08997</c:v>
                </c:pt>
                <c:pt idx="10733">
                  <c:v>536650000000.09003</c:v>
                </c:pt>
                <c:pt idx="10734">
                  <c:v>536700000000.09003</c:v>
                </c:pt>
                <c:pt idx="10735">
                  <c:v>536750000000.09009</c:v>
                </c:pt>
                <c:pt idx="10736">
                  <c:v>536800000000.09009</c:v>
                </c:pt>
                <c:pt idx="10737">
                  <c:v>536850000000.09021</c:v>
                </c:pt>
                <c:pt idx="10738">
                  <c:v>536900000000.09021</c:v>
                </c:pt>
                <c:pt idx="10739">
                  <c:v>536950000000.09021</c:v>
                </c:pt>
                <c:pt idx="10740">
                  <c:v>537000000000.09021</c:v>
                </c:pt>
                <c:pt idx="10741">
                  <c:v>537050000000.09021</c:v>
                </c:pt>
                <c:pt idx="10742">
                  <c:v>537100000000.09027</c:v>
                </c:pt>
                <c:pt idx="10743">
                  <c:v>537150000000.09027</c:v>
                </c:pt>
                <c:pt idx="10744">
                  <c:v>537200000000.09027</c:v>
                </c:pt>
                <c:pt idx="10745">
                  <c:v>537250000000.09033</c:v>
                </c:pt>
                <c:pt idx="10746">
                  <c:v>537300000000.09033</c:v>
                </c:pt>
                <c:pt idx="10747">
                  <c:v>537350000000.09039</c:v>
                </c:pt>
                <c:pt idx="10748">
                  <c:v>537400000000.09039</c:v>
                </c:pt>
                <c:pt idx="10749">
                  <c:v>537450000000.09052</c:v>
                </c:pt>
                <c:pt idx="10750">
                  <c:v>537500000000.09052</c:v>
                </c:pt>
                <c:pt idx="10751">
                  <c:v>537550000000.09052</c:v>
                </c:pt>
                <c:pt idx="10752">
                  <c:v>537600000000.09052</c:v>
                </c:pt>
                <c:pt idx="10753">
                  <c:v>537650000000.09052</c:v>
                </c:pt>
                <c:pt idx="10754">
                  <c:v>537700000000.09058</c:v>
                </c:pt>
                <c:pt idx="10755">
                  <c:v>537750000000.09058</c:v>
                </c:pt>
                <c:pt idx="10756">
                  <c:v>537800000000.09058</c:v>
                </c:pt>
                <c:pt idx="10757">
                  <c:v>537850000000.0907</c:v>
                </c:pt>
                <c:pt idx="10758">
                  <c:v>537900000000.0907</c:v>
                </c:pt>
                <c:pt idx="10759">
                  <c:v>537950000000.0907</c:v>
                </c:pt>
                <c:pt idx="10760">
                  <c:v>538000000000.0907</c:v>
                </c:pt>
                <c:pt idx="10761">
                  <c:v>538050000000.09076</c:v>
                </c:pt>
                <c:pt idx="10762">
                  <c:v>538100000000.09076</c:v>
                </c:pt>
                <c:pt idx="10763">
                  <c:v>538150000000.09076</c:v>
                </c:pt>
                <c:pt idx="10764">
                  <c:v>538200000000.09082</c:v>
                </c:pt>
                <c:pt idx="10765">
                  <c:v>538250000000.09082</c:v>
                </c:pt>
                <c:pt idx="10766">
                  <c:v>538300000000.09088</c:v>
                </c:pt>
                <c:pt idx="10767">
                  <c:v>538350000000.09088</c:v>
                </c:pt>
                <c:pt idx="10768">
                  <c:v>538400000000.091</c:v>
                </c:pt>
                <c:pt idx="10769">
                  <c:v>538450000000.091</c:v>
                </c:pt>
                <c:pt idx="10770">
                  <c:v>538500000000.091</c:v>
                </c:pt>
                <c:pt idx="10771">
                  <c:v>538550000000.091</c:v>
                </c:pt>
                <c:pt idx="10772">
                  <c:v>538600000000.091</c:v>
                </c:pt>
                <c:pt idx="10773">
                  <c:v>538650000000.09106</c:v>
                </c:pt>
                <c:pt idx="10774">
                  <c:v>538700000000.09106</c:v>
                </c:pt>
                <c:pt idx="10775">
                  <c:v>538750000000.09106</c:v>
                </c:pt>
                <c:pt idx="10776">
                  <c:v>538800000000.09113</c:v>
                </c:pt>
                <c:pt idx="10777">
                  <c:v>538850000000.09113</c:v>
                </c:pt>
                <c:pt idx="10778">
                  <c:v>538900000000.09119</c:v>
                </c:pt>
                <c:pt idx="10779">
                  <c:v>538950000000.09119</c:v>
                </c:pt>
                <c:pt idx="10780">
                  <c:v>539000000000.09125</c:v>
                </c:pt>
                <c:pt idx="10781">
                  <c:v>539050000000.09125</c:v>
                </c:pt>
                <c:pt idx="10782">
                  <c:v>539100000000.09125</c:v>
                </c:pt>
                <c:pt idx="10783">
                  <c:v>539150000000.09131</c:v>
                </c:pt>
                <c:pt idx="10784">
                  <c:v>539200000000.09131</c:v>
                </c:pt>
                <c:pt idx="10785">
                  <c:v>539250000000.09137</c:v>
                </c:pt>
                <c:pt idx="10786">
                  <c:v>539300000000.09137</c:v>
                </c:pt>
                <c:pt idx="10787">
                  <c:v>539350000000.09137</c:v>
                </c:pt>
                <c:pt idx="10788">
                  <c:v>539400000000.09143</c:v>
                </c:pt>
                <c:pt idx="10789">
                  <c:v>539450000000.09143</c:v>
                </c:pt>
                <c:pt idx="10790">
                  <c:v>539500000000.09149</c:v>
                </c:pt>
                <c:pt idx="10791">
                  <c:v>539550000000.09149</c:v>
                </c:pt>
                <c:pt idx="10792">
                  <c:v>539600000000.09155</c:v>
                </c:pt>
                <c:pt idx="10793">
                  <c:v>539650000000.09155</c:v>
                </c:pt>
                <c:pt idx="10794">
                  <c:v>539700000000.09155</c:v>
                </c:pt>
                <c:pt idx="10795">
                  <c:v>539750000000.09161</c:v>
                </c:pt>
                <c:pt idx="10796">
                  <c:v>539800000000.09161</c:v>
                </c:pt>
                <c:pt idx="10797">
                  <c:v>539850000000.09167</c:v>
                </c:pt>
                <c:pt idx="10798">
                  <c:v>539900000000.09167</c:v>
                </c:pt>
                <c:pt idx="10799">
                  <c:v>539950000000.09174</c:v>
                </c:pt>
                <c:pt idx="10800">
                  <c:v>540000000000.09174</c:v>
                </c:pt>
                <c:pt idx="10801">
                  <c:v>540050000000.09174</c:v>
                </c:pt>
                <c:pt idx="10802">
                  <c:v>540100000000.0918</c:v>
                </c:pt>
                <c:pt idx="10803">
                  <c:v>540150000000.0918</c:v>
                </c:pt>
                <c:pt idx="10804">
                  <c:v>540200000000.09186</c:v>
                </c:pt>
                <c:pt idx="10805">
                  <c:v>540250000000.09186</c:v>
                </c:pt>
                <c:pt idx="10806">
                  <c:v>540300000000.09186</c:v>
                </c:pt>
                <c:pt idx="10807">
                  <c:v>540350000000.09192</c:v>
                </c:pt>
                <c:pt idx="10808">
                  <c:v>540400000000.09192</c:v>
                </c:pt>
                <c:pt idx="10809">
                  <c:v>540450000000.09198</c:v>
                </c:pt>
                <c:pt idx="10810">
                  <c:v>540500000000.09198</c:v>
                </c:pt>
                <c:pt idx="10811">
                  <c:v>540550000000.09222</c:v>
                </c:pt>
                <c:pt idx="10812">
                  <c:v>540600000000.09222</c:v>
                </c:pt>
                <c:pt idx="10813">
                  <c:v>540650000000.09222</c:v>
                </c:pt>
                <c:pt idx="10814">
                  <c:v>540700000000.09222</c:v>
                </c:pt>
                <c:pt idx="10815">
                  <c:v>540750000000.09222</c:v>
                </c:pt>
                <c:pt idx="10816">
                  <c:v>540800000000.09222</c:v>
                </c:pt>
                <c:pt idx="10817">
                  <c:v>540850000000.09222</c:v>
                </c:pt>
                <c:pt idx="10818">
                  <c:v>540900000000.09222</c:v>
                </c:pt>
                <c:pt idx="10819">
                  <c:v>540950000000.09222</c:v>
                </c:pt>
                <c:pt idx="10820">
                  <c:v>541000000000.09222</c:v>
                </c:pt>
                <c:pt idx="10821">
                  <c:v>541050000000.09229</c:v>
                </c:pt>
                <c:pt idx="10822">
                  <c:v>541100000000.09229</c:v>
                </c:pt>
                <c:pt idx="10823">
                  <c:v>541150000000.09253</c:v>
                </c:pt>
                <c:pt idx="10824">
                  <c:v>541200000000.09253</c:v>
                </c:pt>
                <c:pt idx="10825">
                  <c:v>541250000000.09253</c:v>
                </c:pt>
                <c:pt idx="10826">
                  <c:v>541300000000.09253</c:v>
                </c:pt>
                <c:pt idx="10827">
                  <c:v>541350000000.09253</c:v>
                </c:pt>
                <c:pt idx="10828">
                  <c:v>541400000000.09253</c:v>
                </c:pt>
                <c:pt idx="10829">
                  <c:v>541450000000.09253</c:v>
                </c:pt>
                <c:pt idx="10830">
                  <c:v>541500000000.09253</c:v>
                </c:pt>
                <c:pt idx="10831">
                  <c:v>541550000000.09253</c:v>
                </c:pt>
                <c:pt idx="10832">
                  <c:v>541600000000.09253</c:v>
                </c:pt>
                <c:pt idx="10833">
                  <c:v>541650000000.09259</c:v>
                </c:pt>
                <c:pt idx="10834">
                  <c:v>541700000000.09259</c:v>
                </c:pt>
                <c:pt idx="10835">
                  <c:v>541750000000.09271</c:v>
                </c:pt>
                <c:pt idx="10836">
                  <c:v>541800000000.09271</c:v>
                </c:pt>
                <c:pt idx="10837">
                  <c:v>541850000000.09271</c:v>
                </c:pt>
                <c:pt idx="10838">
                  <c:v>541900000000.09271</c:v>
                </c:pt>
                <c:pt idx="10839">
                  <c:v>541950000000.09271</c:v>
                </c:pt>
                <c:pt idx="10840">
                  <c:v>542000000000.09277</c:v>
                </c:pt>
                <c:pt idx="10841">
                  <c:v>542050000000.09277</c:v>
                </c:pt>
                <c:pt idx="10842">
                  <c:v>542100000000.09283</c:v>
                </c:pt>
                <c:pt idx="10843">
                  <c:v>542150000000.09283</c:v>
                </c:pt>
                <c:pt idx="10844">
                  <c:v>542200000000.09283</c:v>
                </c:pt>
                <c:pt idx="10845">
                  <c:v>542250000000.09302</c:v>
                </c:pt>
                <c:pt idx="10846">
                  <c:v>542300000000.09302</c:v>
                </c:pt>
                <c:pt idx="10847">
                  <c:v>542350000000.09302</c:v>
                </c:pt>
                <c:pt idx="10848">
                  <c:v>542400000000.09302</c:v>
                </c:pt>
                <c:pt idx="10849">
                  <c:v>542450000000.09302</c:v>
                </c:pt>
                <c:pt idx="10850">
                  <c:v>542500000000.09302</c:v>
                </c:pt>
                <c:pt idx="10851">
                  <c:v>542550000000.09302</c:v>
                </c:pt>
                <c:pt idx="10852">
                  <c:v>542600000000.09308</c:v>
                </c:pt>
                <c:pt idx="10853">
                  <c:v>542650000000.09308</c:v>
                </c:pt>
                <c:pt idx="10854">
                  <c:v>542700000000.0932</c:v>
                </c:pt>
                <c:pt idx="10855">
                  <c:v>542750000000.0932</c:v>
                </c:pt>
                <c:pt idx="10856">
                  <c:v>542800000000.0932</c:v>
                </c:pt>
                <c:pt idx="10857">
                  <c:v>542850000000.0932</c:v>
                </c:pt>
                <c:pt idx="10858">
                  <c:v>542900000000.0932</c:v>
                </c:pt>
                <c:pt idx="10859">
                  <c:v>542950000000.09326</c:v>
                </c:pt>
                <c:pt idx="10860">
                  <c:v>543000000000.09326</c:v>
                </c:pt>
                <c:pt idx="10861">
                  <c:v>543050000000.09326</c:v>
                </c:pt>
                <c:pt idx="10862">
                  <c:v>543100000000.09332</c:v>
                </c:pt>
                <c:pt idx="10863">
                  <c:v>543150000000.09332</c:v>
                </c:pt>
                <c:pt idx="10864">
                  <c:v>543200000000.09338</c:v>
                </c:pt>
                <c:pt idx="10865">
                  <c:v>543250000000.09338</c:v>
                </c:pt>
                <c:pt idx="10866">
                  <c:v>543300000000.09351</c:v>
                </c:pt>
                <c:pt idx="10867">
                  <c:v>543350000000.09351</c:v>
                </c:pt>
                <c:pt idx="10868">
                  <c:v>543400000000.09351</c:v>
                </c:pt>
                <c:pt idx="10869">
                  <c:v>543450000000.09351</c:v>
                </c:pt>
                <c:pt idx="10870">
                  <c:v>543500000000.09351</c:v>
                </c:pt>
                <c:pt idx="10871">
                  <c:v>543550000000.09357</c:v>
                </c:pt>
                <c:pt idx="10872">
                  <c:v>543600000000.09357</c:v>
                </c:pt>
                <c:pt idx="10873">
                  <c:v>543650000000.09363</c:v>
                </c:pt>
                <c:pt idx="10874">
                  <c:v>543700000000.09363</c:v>
                </c:pt>
                <c:pt idx="10875">
                  <c:v>543750000000.09363</c:v>
                </c:pt>
                <c:pt idx="10876">
                  <c:v>543800000000.09369</c:v>
                </c:pt>
                <c:pt idx="10877">
                  <c:v>543850000000.09369</c:v>
                </c:pt>
                <c:pt idx="10878">
                  <c:v>543900000000.09375</c:v>
                </c:pt>
                <c:pt idx="10879">
                  <c:v>543950000000.09375</c:v>
                </c:pt>
                <c:pt idx="10880">
                  <c:v>544000000000.09375</c:v>
                </c:pt>
                <c:pt idx="10881">
                  <c:v>544050000000.09381</c:v>
                </c:pt>
                <c:pt idx="10882">
                  <c:v>544100000000.09381</c:v>
                </c:pt>
                <c:pt idx="10883">
                  <c:v>544150000000.09387</c:v>
                </c:pt>
                <c:pt idx="10884">
                  <c:v>544200000000.09387</c:v>
                </c:pt>
                <c:pt idx="10885">
                  <c:v>544250000000.09393</c:v>
                </c:pt>
                <c:pt idx="10886">
                  <c:v>544300000000.09393</c:v>
                </c:pt>
                <c:pt idx="10887">
                  <c:v>544350000000.09393</c:v>
                </c:pt>
                <c:pt idx="10888">
                  <c:v>544400000000.09399</c:v>
                </c:pt>
                <c:pt idx="10889">
                  <c:v>544450000000.09399</c:v>
                </c:pt>
                <c:pt idx="10890">
                  <c:v>544500000000.0943</c:v>
                </c:pt>
                <c:pt idx="10891">
                  <c:v>544550000000.0943</c:v>
                </c:pt>
                <c:pt idx="10892">
                  <c:v>544600000000.0943</c:v>
                </c:pt>
                <c:pt idx="10893">
                  <c:v>544650000000.09436</c:v>
                </c:pt>
                <c:pt idx="10894">
                  <c:v>544700000000.09436</c:v>
                </c:pt>
                <c:pt idx="10895">
                  <c:v>544750000000.09442</c:v>
                </c:pt>
                <c:pt idx="10896">
                  <c:v>544800000000.09442</c:v>
                </c:pt>
                <c:pt idx="10897">
                  <c:v>544850000000.09448</c:v>
                </c:pt>
                <c:pt idx="10898">
                  <c:v>544900000000.09448</c:v>
                </c:pt>
                <c:pt idx="10899">
                  <c:v>544950000000.09448</c:v>
                </c:pt>
                <c:pt idx="10900">
                  <c:v>545000000000.09454</c:v>
                </c:pt>
                <c:pt idx="10901">
                  <c:v>545050000000.09454</c:v>
                </c:pt>
                <c:pt idx="10902">
                  <c:v>545100000000.0946</c:v>
                </c:pt>
                <c:pt idx="10903">
                  <c:v>545150000000.0946</c:v>
                </c:pt>
                <c:pt idx="10904">
                  <c:v>545200000000.09467</c:v>
                </c:pt>
                <c:pt idx="10905">
                  <c:v>545250000000.09467</c:v>
                </c:pt>
                <c:pt idx="10906">
                  <c:v>545300000000.09467</c:v>
                </c:pt>
                <c:pt idx="10907">
                  <c:v>545350000000.09473</c:v>
                </c:pt>
                <c:pt idx="10908">
                  <c:v>545400000000.09473</c:v>
                </c:pt>
                <c:pt idx="10909">
                  <c:v>545450000000.09473</c:v>
                </c:pt>
                <c:pt idx="10910">
                  <c:v>545500000000.09473</c:v>
                </c:pt>
                <c:pt idx="10911">
                  <c:v>545550000000.09473</c:v>
                </c:pt>
                <c:pt idx="10912">
                  <c:v>545600000000.09473</c:v>
                </c:pt>
                <c:pt idx="10913">
                  <c:v>545650000000.09473</c:v>
                </c:pt>
                <c:pt idx="10914">
                  <c:v>545700000000.09473</c:v>
                </c:pt>
                <c:pt idx="10915">
                  <c:v>545750000000.09473</c:v>
                </c:pt>
                <c:pt idx="10916">
                  <c:v>545800000000.09473</c:v>
                </c:pt>
                <c:pt idx="10917">
                  <c:v>545850000000.09473</c:v>
                </c:pt>
                <c:pt idx="10918">
                  <c:v>545900000000.09473</c:v>
                </c:pt>
                <c:pt idx="10919">
                  <c:v>545950000000.09479</c:v>
                </c:pt>
                <c:pt idx="10920">
                  <c:v>546000000000.09479</c:v>
                </c:pt>
                <c:pt idx="10921">
                  <c:v>546050000000.09503</c:v>
                </c:pt>
                <c:pt idx="10922">
                  <c:v>546100000000.09503</c:v>
                </c:pt>
                <c:pt idx="10923">
                  <c:v>546150000000.09503</c:v>
                </c:pt>
                <c:pt idx="10924">
                  <c:v>546200000000.09503</c:v>
                </c:pt>
                <c:pt idx="10925">
                  <c:v>546250000000.09503</c:v>
                </c:pt>
                <c:pt idx="10926">
                  <c:v>546300000000.09503</c:v>
                </c:pt>
                <c:pt idx="10927">
                  <c:v>546350000000.09503</c:v>
                </c:pt>
                <c:pt idx="10928">
                  <c:v>546400000000.09503</c:v>
                </c:pt>
                <c:pt idx="10929">
                  <c:v>546450000000.09503</c:v>
                </c:pt>
                <c:pt idx="10930">
                  <c:v>546500000000.09503</c:v>
                </c:pt>
                <c:pt idx="10931">
                  <c:v>546550000000.09509</c:v>
                </c:pt>
                <c:pt idx="10932">
                  <c:v>546600000000.09509</c:v>
                </c:pt>
                <c:pt idx="10933">
                  <c:v>546650000000.09521</c:v>
                </c:pt>
                <c:pt idx="10934">
                  <c:v>546700000000.09521</c:v>
                </c:pt>
                <c:pt idx="10935">
                  <c:v>546750000000.09521</c:v>
                </c:pt>
                <c:pt idx="10936">
                  <c:v>546800000000.09521</c:v>
                </c:pt>
                <c:pt idx="10937">
                  <c:v>546850000000.09521</c:v>
                </c:pt>
                <c:pt idx="10938">
                  <c:v>546900000000.09528</c:v>
                </c:pt>
                <c:pt idx="10939">
                  <c:v>546950000000.09528</c:v>
                </c:pt>
                <c:pt idx="10940">
                  <c:v>547000000000.09552</c:v>
                </c:pt>
                <c:pt idx="10941">
                  <c:v>547050000000.09552</c:v>
                </c:pt>
                <c:pt idx="10942">
                  <c:v>547100000000.09552</c:v>
                </c:pt>
                <c:pt idx="10943">
                  <c:v>547150000000.09552</c:v>
                </c:pt>
                <c:pt idx="10944">
                  <c:v>547200000000.09552</c:v>
                </c:pt>
                <c:pt idx="10945">
                  <c:v>547250000000.09552</c:v>
                </c:pt>
                <c:pt idx="10946">
                  <c:v>547300000000.09552</c:v>
                </c:pt>
                <c:pt idx="10947">
                  <c:v>547350000000.09552</c:v>
                </c:pt>
                <c:pt idx="10948">
                  <c:v>547400000000.09552</c:v>
                </c:pt>
                <c:pt idx="10949">
                  <c:v>547450000000.09552</c:v>
                </c:pt>
                <c:pt idx="10950">
                  <c:v>547500000000.09558</c:v>
                </c:pt>
                <c:pt idx="10951">
                  <c:v>547550000000.09558</c:v>
                </c:pt>
                <c:pt idx="10952">
                  <c:v>547600000000.0957</c:v>
                </c:pt>
                <c:pt idx="10953">
                  <c:v>547650000000.0957</c:v>
                </c:pt>
                <c:pt idx="10954">
                  <c:v>547700000000.0957</c:v>
                </c:pt>
                <c:pt idx="10955">
                  <c:v>547750000000.0957</c:v>
                </c:pt>
                <c:pt idx="10956">
                  <c:v>547800000000.0957</c:v>
                </c:pt>
                <c:pt idx="10957">
                  <c:v>547850000000.09576</c:v>
                </c:pt>
                <c:pt idx="10958">
                  <c:v>547900000000.09576</c:v>
                </c:pt>
                <c:pt idx="10959">
                  <c:v>547950000000.09583</c:v>
                </c:pt>
                <c:pt idx="10960">
                  <c:v>548000000000.09583</c:v>
                </c:pt>
                <c:pt idx="10961">
                  <c:v>548050000000.09583</c:v>
                </c:pt>
                <c:pt idx="10962">
                  <c:v>548100000000.09589</c:v>
                </c:pt>
                <c:pt idx="10963">
                  <c:v>548150000000.09589</c:v>
                </c:pt>
                <c:pt idx="10964">
                  <c:v>548200000000.09601</c:v>
                </c:pt>
                <c:pt idx="10965">
                  <c:v>548250000000.09601</c:v>
                </c:pt>
                <c:pt idx="10966">
                  <c:v>548300000000.09601</c:v>
                </c:pt>
                <c:pt idx="10967">
                  <c:v>548350000000.09601</c:v>
                </c:pt>
                <c:pt idx="10968">
                  <c:v>548400000000.09601</c:v>
                </c:pt>
                <c:pt idx="10969">
                  <c:v>548450000000.09607</c:v>
                </c:pt>
                <c:pt idx="10970">
                  <c:v>548500000000.09607</c:v>
                </c:pt>
                <c:pt idx="10971">
                  <c:v>548550000000.09613</c:v>
                </c:pt>
                <c:pt idx="10972">
                  <c:v>548600000000.09613</c:v>
                </c:pt>
                <c:pt idx="10973">
                  <c:v>548650000000.09613</c:v>
                </c:pt>
                <c:pt idx="10974">
                  <c:v>548700000000.09619</c:v>
                </c:pt>
                <c:pt idx="10975">
                  <c:v>548750000000.09619</c:v>
                </c:pt>
                <c:pt idx="10976">
                  <c:v>548800000000.09625</c:v>
                </c:pt>
                <c:pt idx="10977">
                  <c:v>548850000000.09625</c:v>
                </c:pt>
                <c:pt idx="10978">
                  <c:v>548900000000.09631</c:v>
                </c:pt>
                <c:pt idx="10979">
                  <c:v>548950000000.09631</c:v>
                </c:pt>
                <c:pt idx="10980">
                  <c:v>549000000000.09631</c:v>
                </c:pt>
                <c:pt idx="10981">
                  <c:v>549050000000.09637</c:v>
                </c:pt>
                <c:pt idx="10982">
                  <c:v>549100000000.09637</c:v>
                </c:pt>
                <c:pt idx="10983">
                  <c:v>549150000000.0965</c:v>
                </c:pt>
                <c:pt idx="10984">
                  <c:v>549200000000.0965</c:v>
                </c:pt>
                <c:pt idx="10985">
                  <c:v>549250000000.0965</c:v>
                </c:pt>
                <c:pt idx="10986">
                  <c:v>549300000000.0965</c:v>
                </c:pt>
                <c:pt idx="10987">
                  <c:v>549350000000.0965</c:v>
                </c:pt>
                <c:pt idx="10988">
                  <c:v>549400000000.09656</c:v>
                </c:pt>
                <c:pt idx="10989">
                  <c:v>549450000000.09656</c:v>
                </c:pt>
                <c:pt idx="10990">
                  <c:v>549500000000.09662</c:v>
                </c:pt>
                <c:pt idx="10991">
                  <c:v>549550000000.09662</c:v>
                </c:pt>
                <c:pt idx="10992">
                  <c:v>549600000000.09662</c:v>
                </c:pt>
                <c:pt idx="10993">
                  <c:v>549650000000.09668</c:v>
                </c:pt>
                <c:pt idx="10994">
                  <c:v>549700000000.09668</c:v>
                </c:pt>
                <c:pt idx="10995">
                  <c:v>549750000000.09674</c:v>
                </c:pt>
                <c:pt idx="10996">
                  <c:v>549800000000.0968</c:v>
                </c:pt>
                <c:pt idx="10997">
                  <c:v>549850000000.0968</c:v>
                </c:pt>
                <c:pt idx="10998">
                  <c:v>549900000000.0968</c:v>
                </c:pt>
                <c:pt idx="10999">
                  <c:v>549950000000.0968</c:v>
                </c:pt>
                <c:pt idx="11000">
                  <c:v>550000000000.0968</c:v>
                </c:pt>
                <c:pt idx="11001">
                  <c:v>550050000000.0968</c:v>
                </c:pt>
                <c:pt idx="11002">
                  <c:v>550100000000.0968</c:v>
                </c:pt>
                <c:pt idx="11003">
                  <c:v>550150000000.0968</c:v>
                </c:pt>
                <c:pt idx="11004">
                  <c:v>550200000000.0968</c:v>
                </c:pt>
                <c:pt idx="11005">
                  <c:v>550250000000.0968</c:v>
                </c:pt>
                <c:pt idx="11006">
                  <c:v>550300000000.0968</c:v>
                </c:pt>
                <c:pt idx="11007">
                  <c:v>550350000000.0968</c:v>
                </c:pt>
                <c:pt idx="11008">
                  <c:v>550400000000.0968</c:v>
                </c:pt>
                <c:pt idx="11009">
                  <c:v>550450000000.0968</c:v>
                </c:pt>
                <c:pt idx="11010">
                  <c:v>550500000000.0968</c:v>
                </c:pt>
                <c:pt idx="11011">
                  <c:v>550550000000.09717</c:v>
                </c:pt>
                <c:pt idx="11012">
                  <c:v>550600000000.09717</c:v>
                </c:pt>
                <c:pt idx="11013">
                  <c:v>550650000000.09717</c:v>
                </c:pt>
                <c:pt idx="11014">
                  <c:v>550700000000.09717</c:v>
                </c:pt>
                <c:pt idx="11015">
                  <c:v>550750000000.09729</c:v>
                </c:pt>
                <c:pt idx="11016">
                  <c:v>550800000000.09729</c:v>
                </c:pt>
                <c:pt idx="11017">
                  <c:v>550850000000.09729</c:v>
                </c:pt>
                <c:pt idx="11018">
                  <c:v>550900000000.09729</c:v>
                </c:pt>
                <c:pt idx="11019">
                  <c:v>550950000000.09729</c:v>
                </c:pt>
                <c:pt idx="11020">
                  <c:v>551000000000.09729</c:v>
                </c:pt>
                <c:pt idx="11021">
                  <c:v>551050000000.09729</c:v>
                </c:pt>
                <c:pt idx="11022">
                  <c:v>551100000000.09729</c:v>
                </c:pt>
                <c:pt idx="11023">
                  <c:v>551150000000.09729</c:v>
                </c:pt>
                <c:pt idx="11024">
                  <c:v>551200000000.09729</c:v>
                </c:pt>
                <c:pt idx="11025">
                  <c:v>551250000000.09729</c:v>
                </c:pt>
                <c:pt idx="11026">
                  <c:v>551300000000.09729</c:v>
                </c:pt>
                <c:pt idx="11027">
                  <c:v>551350000000.09729</c:v>
                </c:pt>
                <c:pt idx="11028">
                  <c:v>551400000000.09729</c:v>
                </c:pt>
                <c:pt idx="11029">
                  <c:v>551450000000.09729</c:v>
                </c:pt>
                <c:pt idx="11030">
                  <c:v>551500000000.09729</c:v>
                </c:pt>
                <c:pt idx="11031">
                  <c:v>551550000000.09729</c:v>
                </c:pt>
                <c:pt idx="11032">
                  <c:v>551600000000.09729</c:v>
                </c:pt>
                <c:pt idx="11033">
                  <c:v>551650000000.09729</c:v>
                </c:pt>
                <c:pt idx="11034">
                  <c:v>551700000000.09729</c:v>
                </c:pt>
                <c:pt idx="11035">
                  <c:v>551750000000.09778</c:v>
                </c:pt>
                <c:pt idx="11036">
                  <c:v>551800000000.09778</c:v>
                </c:pt>
                <c:pt idx="11037">
                  <c:v>551850000000.09778</c:v>
                </c:pt>
                <c:pt idx="11038">
                  <c:v>551900000000.09778</c:v>
                </c:pt>
                <c:pt idx="11039">
                  <c:v>551950000000.09778</c:v>
                </c:pt>
                <c:pt idx="11040">
                  <c:v>552000000000.09778</c:v>
                </c:pt>
                <c:pt idx="11041">
                  <c:v>552050000000.09778</c:v>
                </c:pt>
                <c:pt idx="11042">
                  <c:v>552100000000.09778</c:v>
                </c:pt>
                <c:pt idx="11043">
                  <c:v>552150000000.09778</c:v>
                </c:pt>
                <c:pt idx="11044">
                  <c:v>552200000000.09802</c:v>
                </c:pt>
                <c:pt idx="11045">
                  <c:v>552250000000.09802</c:v>
                </c:pt>
                <c:pt idx="11046">
                  <c:v>552300000000.09802</c:v>
                </c:pt>
                <c:pt idx="11047">
                  <c:v>552350000000.09802</c:v>
                </c:pt>
                <c:pt idx="11048">
                  <c:v>552400000000.09802</c:v>
                </c:pt>
                <c:pt idx="11049">
                  <c:v>552450000000.09814</c:v>
                </c:pt>
                <c:pt idx="11050">
                  <c:v>552500000000.09814</c:v>
                </c:pt>
                <c:pt idx="11051">
                  <c:v>552550000000.09814</c:v>
                </c:pt>
                <c:pt idx="11052">
                  <c:v>552600000000.09814</c:v>
                </c:pt>
                <c:pt idx="11053">
                  <c:v>552650000000.09814</c:v>
                </c:pt>
                <c:pt idx="11054">
                  <c:v>552700000000.09839</c:v>
                </c:pt>
                <c:pt idx="11055">
                  <c:v>552750000000.09839</c:v>
                </c:pt>
                <c:pt idx="11056">
                  <c:v>552800000000.09839</c:v>
                </c:pt>
                <c:pt idx="11057">
                  <c:v>552850000000.09839</c:v>
                </c:pt>
                <c:pt idx="11058">
                  <c:v>552900000000.09839</c:v>
                </c:pt>
                <c:pt idx="11059">
                  <c:v>552950000000.09839</c:v>
                </c:pt>
                <c:pt idx="11060">
                  <c:v>553000000000.09839</c:v>
                </c:pt>
                <c:pt idx="11061">
                  <c:v>553050000000.09839</c:v>
                </c:pt>
                <c:pt idx="11062">
                  <c:v>553100000000.09839</c:v>
                </c:pt>
                <c:pt idx="11063">
                  <c:v>553150000000.09851</c:v>
                </c:pt>
                <c:pt idx="11064">
                  <c:v>553200000000.09851</c:v>
                </c:pt>
                <c:pt idx="11065">
                  <c:v>553250000000.09851</c:v>
                </c:pt>
                <c:pt idx="11066">
                  <c:v>553300000000.09851</c:v>
                </c:pt>
                <c:pt idx="11067">
                  <c:v>553350000000.09851</c:v>
                </c:pt>
                <c:pt idx="11068">
                  <c:v>553400000000.09863</c:v>
                </c:pt>
                <c:pt idx="11069">
                  <c:v>553450000000.09863</c:v>
                </c:pt>
                <c:pt idx="11070">
                  <c:v>553500000000.09863</c:v>
                </c:pt>
                <c:pt idx="11071">
                  <c:v>553550000000.09863</c:v>
                </c:pt>
                <c:pt idx="11072">
                  <c:v>553600000000.09863</c:v>
                </c:pt>
                <c:pt idx="11073">
                  <c:v>553650000000.09875</c:v>
                </c:pt>
                <c:pt idx="11074">
                  <c:v>553700000000.09875</c:v>
                </c:pt>
                <c:pt idx="11075">
                  <c:v>553750000000.09875</c:v>
                </c:pt>
                <c:pt idx="11076">
                  <c:v>553800000000.09875</c:v>
                </c:pt>
                <c:pt idx="11077">
                  <c:v>553850000000.099</c:v>
                </c:pt>
                <c:pt idx="11078">
                  <c:v>553900000000.099</c:v>
                </c:pt>
                <c:pt idx="11079">
                  <c:v>553950000000.099</c:v>
                </c:pt>
                <c:pt idx="11080">
                  <c:v>554000000000.099</c:v>
                </c:pt>
                <c:pt idx="11081">
                  <c:v>554050000000.099</c:v>
                </c:pt>
                <c:pt idx="11082">
                  <c:v>554100000000.099</c:v>
                </c:pt>
                <c:pt idx="11083">
                  <c:v>554150000000.099</c:v>
                </c:pt>
                <c:pt idx="11084">
                  <c:v>554200000000.099</c:v>
                </c:pt>
                <c:pt idx="11085">
                  <c:v>554250000000.099</c:v>
                </c:pt>
                <c:pt idx="11086">
                  <c:v>554300000000.099</c:v>
                </c:pt>
                <c:pt idx="11087">
                  <c:v>554350000000.09912</c:v>
                </c:pt>
                <c:pt idx="11088">
                  <c:v>554400000000.09912</c:v>
                </c:pt>
                <c:pt idx="11089">
                  <c:v>554450000000.09912</c:v>
                </c:pt>
                <c:pt idx="11090">
                  <c:v>554500000000.09912</c:v>
                </c:pt>
                <c:pt idx="11091">
                  <c:v>554550000000.09912</c:v>
                </c:pt>
                <c:pt idx="11092">
                  <c:v>554600000000.09924</c:v>
                </c:pt>
                <c:pt idx="11093">
                  <c:v>554650000000.09924</c:v>
                </c:pt>
                <c:pt idx="11094">
                  <c:v>554700000000.09924</c:v>
                </c:pt>
                <c:pt idx="11095">
                  <c:v>554750000000.09924</c:v>
                </c:pt>
                <c:pt idx="11096">
                  <c:v>554800000000.09924</c:v>
                </c:pt>
                <c:pt idx="11097">
                  <c:v>554850000000.09937</c:v>
                </c:pt>
                <c:pt idx="11098">
                  <c:v>554900000000.09937</c:v>
                </c:pt>
                <c:pt idx="11099">
                  <c:v>554950000000.09937</c:v>
                </c:pt>
                <c:pt idx="11100">
                  <c:v>555000000000.09937</c:v>
                </c:pt>
                <c:pt idx="11101">
                  <c:v>555050000000.09949</c:v>
                </c:pt>
                <c:pt idx="11102">
                  <c:v>555100000000.09949</c:v>
                </c:pt>
                <c:pt idx="11103">
                  <c:v>555150000000.09949</c:v>
                </c:pt>
                <c:pt idx="11104">
                  <c:v>555200000000.09949</c:v>
                </c:pt>
                <c:pt idx="11105">
                  <c:v>555250000000.09949</c:v>
                </c:pt>
                <c:pt idx="11106">
                  <c:v>555300000000.09961</c:v>
                </c:pt>
                <c:pt idx="11107">
                  <c:v>555350000000.09961</c:v>
                </c:pt>
                <c:pt idx="11108">
                  <c:v>555400000000.09961</c:v>
                </c:pt>
                <c:pt idx="11109">
                  <c:v>555450000000.09961</c:v>
                </c:pt>
                <c:pt idx="11110">
                  <c:v>555500000000.09961</c:v>
                </c:pt>
                <c:pt idx="11111">
                  <c:v>555550000000.09973</c:v>
                </c:pt>
                <c:pt idx="11112">
                  <c:v>555600000000.09973</c:v>
                </c:pt>
                <c:pt idx="11113">
                  <c:v>555650000000.09973</c:v>
                </c:pt>
                <c:pt idx="11114">
                  <c:v>555700000000.09973</c:v>
                </c:pt>
                <c:pt idx="11115">
                  <c:v>555750000000.09973</c:v>
                </c:pt>
                <c:pt idx="11116">
                  <c:v>555800000000.09985</c:v>
                </c:pt>
                <c:pt idx="11117">
                  <c:v>555850000000.09985</c:v>
                </c:pt>
                <c:pt idx="11118">
                  <c:v>555900000000.09985</c:v>
                </c:pt>
                <c:pt idx="11119">
                  <c:v>555950000000.09985</c:v>
                </c:pt>
                <c:pt idx="11120">
                  <c:v>556000000000.09998</c:v>
                </c:pt>
                <c:pt idx="11121">
                  <c:v>556050000000.09998</c:v>
                </c:pt>
                <c:pt idx="11122">
                  <c:v>556100000000.09998</c:v>
                </c:pt>
                <c:pt idx="11123">
                  <c:v>556150000000.09998</c:v>
                </c:pt>
                <c:pt idx="11124">
                  <c:v>556200000000.09998</c:v>
                </c:pt>
                <c:pt idx="11125">
                  <c:v>556250000000.1001</c:v>
                </c:pt>
                <c:pt idx="11126">
                  <c:v>556300000000.1001</c:v>
                </c:pt>
                <c:pt idx="11127">
                  <c:v>556350000000.1001</c:v>
                </c:pt>
                <c:pt idx="11128">
                  <c:v>556400000000.1001</c:v>
                </c:pt>
                <c:pt idx="11129">
                  <c:v>556450000000.1001</c:v>
                </c:pt>
                <c:pt idx="11130">
                  <c:v>556500000000.10022</c:v>
                </c:pt>
                <c:pt idx="11131">
                  <c:v>556550000000.10022</c:v>
                </c:pt>
                <c:pt idx="11132">
                  <c:v>556600000000.10022</c:v>
                </c:pt>
                <c:pt idx="11133">
                  <c:v>556650000000.10022</c:v>
                </c:pt>
                <c:pt idx="11134">
                  <c:v>556700000000.10022</c:v>
                </c:pt>
                <c:pt idx="11135">
                  <c:v>556750000000.10022</c:v>
                </c:pt>
                <c:pt idx="11136">
                  <c:v>556800000000.10022</c:v>
                </c:pt>
                <c:pt idx="11137">
                  <c:v>556850000000.10022</c:v>
                </c:pt>
                <c:pt idx="11138">
                  <c:v>556900000000.10022</c:v>
                </c:pt>
                <c:pt idx="11139">
                  <c:v>556950000000.10022</c:v>
                </c:pt>
                <c:pt idx="11140">
                  <c:v>557000000000.10022</c:v>
                </c:pt>
                <c:pt idx="11141">
                  <c:v>557050000000.10022</c:v>
                </c:pt>
                <c:pt idx="11142">
                  <c:v>557100000000.10022</c:v>
                </c:pt>
                <c:pt idx="11143">
                  <c:v>557150000000.10022</c:v>
                </c:pt>
                <c:pt idx="11144">
                  <c:v>557200000000.10059</c:v>
                </c:pt>
                <c:pt idx="11145">
                  <c:v>557250000000.10059</c:v>
                </c:pt>
                <c:pt idx="11146">
                  <c:v>557300000000.10059</c:v>
                </c:pt>
                <c:pt idx="11147">
                  <c:v>557350000000.10059</c:v>
                </c:pt>
                <c:pt idx="11148">
                  <c:v>557400000000.10059</c:v>
                </c:pt>
                <c:pt idx="11149">
                  <c:v>557450000000.10071</c:v>
                </c:pt>
                <c:pt idx="11150">
                  <c:v>557500000000.10071</c:v>
                </c:pt>
                <c:pt idx="11151">
                  <c:v>557550000000.10071</c:v>
                </c:pt>
                <c:pt idx="11152">
                  <c:v>557600000000.10071</c:v>
                </c:pt>
                <c:pt idx="11153">
                  <c:v>557650000000.10071</c:v>
                </c:pt>
                <c:pt idx="11154">
                  <c:v>557700000000.10083</c:v>
                </c:pt>
                <c:pt idx="11155">
                  <c:v>557750000000.10083</c:v>
                </c:pt>
                <c:pt idx="11156">
                  <c:v>557800000000.10083</c:v>
                </c:pt>
                <c:pt idx="11157">
                  <c:v>557850000000.10083</c:v>
                </c:pt>
                <c:pt idx="11158">
                  <c:v>557900000000.10083</c:v>
                </c:pt>
                <c:pt idx="11159">
                  <c:v>557950000000.10083</c:v>
                </c:pt>
                <c:pt idx="11160">
                  <c:v>558000000000.10083</c:v>
                </c:pt>
                <c:pt idx="11161">
                  <c:v>558050000000.10083</c:v>
                </c:pt>
                <c:pt idx="11162">
                  <c:v>558100000000.10083</c:v>
                </c:pt>
                <c:pt idx="11163">
                  <c:v>558150000000.10107</c:v>
                </c:pt>
                <c:pt idx="11164">
                  <c:v>558200000000.10107</c:v>
                </c:pt>
                <c:pt idx="11165">
                  <c:v>558250000000.10107</c:v>
                </c:pt>
                <c:pt idx="11166">
                  <c:v>558300000000.10107</c:v>
                </c:pt>
                <c:pt idx="11167">
                  <c:v>558350000000.10107</c:v>
                </c:pt>
                <c:pt idx="11168">
                  <c:v>558400000000.1012</c:v>
                </c:pt>
                <c:pt idx="11169">
                  <c:v>558450000000.1012</c:v>
                </c:pt>
                <c:pt idx="11170">
                  <c:v>558500000000.1012</c:v>
                </c:pt>
                <c:pt idx="11171">
                  <c:v>558550000000.1012</c:v>
                </c:pt>
                <c:pt idx="11172">
                  <c:v>558600000000.1012</c:v>
                </c:pt>
                <c:pt idx="11173">
                  <c:v>558650000000.1012</c:v>
                </c:pt>
                <c:pt idx="11174">
                  <c:v>558700000000.1012</c:v>
                </c:pt>
                <c:pt idx="11175">
                  <c:v>558750000000.1012</c:v>
                </c:pt>
                <c:pt idx="11176">
                  <c:v>558800000000.1012</c:v>
                </c:pt>
                <c:pt idx="11177">
                  <c:v>558850000000.1012</c:v>
                </c:pt>
                <c:pt idx="11178">
                  <c:v>558900000000.1012</c:v>
                </c:pt>
                <c:pt idx="11179">
                  <c:v>558950000000.1012</c:v>
                </c:pt>
                <c:pt idx="11180">
                  <c:v>559000000000.1012</c:v>
                </c:pt>
                <c:pt idx="11181">
                  <c:v>559050000000.1012</c:v>
                </c:pt>
                <c:pt idx="11182">
                  <c:v>559100000000.1012</c:v>
                </c:pt>
                <c:pt idx="11183">
                  <c:v>559150000000.1012</c:v>
                </c:pt>
                <c:pt idx="11184">
                  <c:v>559200000000.1012</c:v>
                </c:pt>
                <c:pt idx="11185">
                  <c:v>559250000000.1012</c:v>
                </c:pt>
                <c:pt idx="11186">
                  <c:v>559300000000.1012</c:v>
                </c:pt>
                <c:pt idx="11187">
                  <c:v>559350000000.10168</c:v>
                </c:pt>
                <c:pt idx="11188">
                  <c:v>559400000000.10168</c:v>
                </c:pt>
                <c:pt idx="11189">
                  <c:v>559450000000.10168</c:v>
                </c:pt>
                <c:pt idx="11190">
                  <c:v>559500000000.10168</c:v>
                </c:pt>
                <c:pt idx="11191">
                  <c:v>559550000000.10168</c:v>
                </c:pt>
                <c:pt idx="11192">
                  <c:v>559600000000.10181</c:v>
                </c:pt>
                <c:pt idx="11193">
                  <c:v>559650000000.10181</c:v>
                </c:pt>
                <c:pt idx="11194">
                  <c:v>559700000000.10181</c:v>
                </c:pt>
                <c:pt idx="11195">
                  <c:v>559750000000.10181</c:v>
                </c:pt>
                <c:pt idx="11196">
                  <c:v>559800000000.10181</c:v>
                </c:pt>
                <c:pt idx="11197">
                  <c:v>559850000000.10181</c:v>
                </c:pt>
                <c:pt idx="11198">
                  <c:v>559900000000.10181</c:v>
                </c:pt>
                <c:pt idx="11199">
                  <c:v>559950000000.10181</c:v>
                </c:pt>
                <c:pt idx="11200">
                  <c:v>560000000000.10181</c:v>
                </c:pt>
                <c:pt idx="11201">
                  <c:v>560050000000.10181</c:v>
                </c:pt>
                <c:pt idx="11202">
                  <c:v>560100000000.10181</c:v>
                </c:pt>
                <c:pt idx="11203">
                  <c:v>560150000000.10181</c:v>
                </c:pt>
                <c:pt idx="11204">
                  <c:v>560200000000.10181</c:v>
                </c:pt>
                <c:pt idx="11205">
                  <c:v>560250000000.10181</c:v>
                </c:pt>
                <c:pt idx="11206">
                  <c:v>560300000000.10217</c:v>
                </c:pt>
                <c:pt idx="11207">
                  <c:v>560350000000.10217</c:v>
                </c:pt>
                <c:pt idx="11208">
                  <c:v>560400000000.10217</c:v>
                </c:pt>
                <c:pt idx="11209">
                  <c:v>560450000000.10217</c:v>
                </c:pt>
                <c:pt idx="11210">
                  <c:v>560500000000.10217</c:v>
                </c:pt>
                <c:pt idx="11211">
                  <c:v>560550000000.10229</c:v>
                </c:pt>
                <c:pt idx="11212">
                  <c:v>560600000000.10229</c:v>
                </c:pt>
                <c:pt idx="11213">
                  <c:v>560650000000.10229</c:v>
                </c:pt>
                <c:pt idx="11214">
                  <c:v>560700000000.10229</c:v>
                </c:pt>
                <c:pt idx="11215">
                  <c:v>560750000000.10229</c:v>
                </c:pt>
                <c:pt idx="11216">
                  <c:v>560800000000.10229</c:v>
                </c:pt>
                <c:pt idx="11217">
                  <c:v>560850000000.10229</c:v>
                </c:pt>
                <c:pt idx="11218">
                  <c:v>560900000000.10229</c:v>
                </c:pt>
                <c:pt idx="11219">
                  <c:v>560950000000.10229</c:v>
                </c:pt>
                <c:pt idx="11220">
                  <c:v>561000000000.10229</c:v>
                </c:pt>
                <c:pt idx="11221">
                  <c:v>561050000000.10229</c:v>
                </c:pt>
                <c:pt idx="11222">
                  <c:v>561100000000.10229</c:v>
                </c:pt>
                <c:pt idx="11223">
                  <c:v>561150000000.10229</c:v>
                </c:pt>
                <c:pt idx="11224">
                  <c:v>561200000000.10229</c:v>
                </c:pt>
                <c:pt idx="11225">
                  <c:v>561250000000.10229</c:v>
                </c:pt>
                <c:pt idx="11226">
                  <c:v>561300000000.10229</c:v>
                </c:pt>
                <c:pt idx="11227">
                  <c:v>561350000000.10229</c:v>
                </c:pt>
                <c:pt idx="11228">
                  <c:v>561400000000.10229</c:v>
                </c:pt>
                <c:pt idx="11229">
                  <c:v>561450000000.10229</c:v>
                </c:pt>
                <c:pt idx="11230">
                  <c:v>561500000000.10278</c:v>
                </c:pt>
                <c:pt idx="11231">
                  <c:v>561550000000.10278</c:v>
                </c:pt>
                <c:pt idx="11232">
                  <c:v>561600000000.10278</c:v>
                </c:pt>
                <c:pt idx="11233">
                  <c:v>561650000000.10278</c:v>
                </c:pt>
                <c:pt idx="11234">
                  <c:v>561700000000.10278</c:v>
                </c:pt>
                <c:pt idx="11235">
                  <c:v>561750000000.10278</c:v>
                </c:pt>
                <c:pt idx="11236">
                  <c:v>561800000000.10278</c:v>
                </c:pt>
                <c:pt idx="11237">
                  <c:v>561850000000.10278</c:v>
                </c:pt>
                <c:pt idx="11238">
                  <c:v>561900000000.10278</c:v>
                </c:pt>
                <c:pt idx="11239">
                  <c:v>561950000000.10278</c:v>
                </c:pt>
                <c:pt idx="11240">
                  <c:v>562000000000.10303</c:v>
                </c:pt>
                <c:pt idx="11241">
                  <c:v>562050000000.10303</c:v>
                </c:pt>
                <c:pt idx="11242">
                  <c:v>562100000000.10303</c:v>
                </c:pt>
                <c:pt idx="11243">
                  <c:v>562150000000.10303</c:v>
                </c:pt>
                <c:pt idx="11244">
                  <c:v>562200000000.10303</c:v>
                </c:pt>
                <c:pt idx="11245">
                  <c:v>562250000000.10315</c:v>
                </c:pt>
                <c:pt idx="11246">
                  <c:v>562300000000.10315</c:v>
                </c:pt>
                <c:pt idx="11247">
                  <c:v>562350000000.10315</c:v>
                </c:pt>
                <c:pt idx="11248">
                  <c:v>562400000000.10315</c:v>
                </c:pt>
                <c:pt idx="11249">
                  <c:v>562450000000.10339</c:v>
                </c:pt>
                <c:pt idx="11250">
                  <c:v>562500000000.10339</c:v>
                </c:pt>
                <c:pt idx="11251">
                  <c:v>562550000000.10339</c:v>
                </c:pt>
                <c:pt idx="11252">
                  <c:v>562600000000.10339</c:v>
                </c:pt>
                <c:pt idx="11253">
                  <c:v>562650000000.10339</c:v>
                </c:pt>
                <c:pt idx="11254">
                  <c:v>562700000000.10339</c:v>
                </c:pt>
                <c:pt idx="11255">
                  <c:v>562750000000.10339</c:v>
                </c:pt>
                <c:pt idx="11256">
                  <c:v>562800000000.10339</c:v>
                </c:pt>
                <c:pt idx="11257">
                  <c:v>562850000000.10339</c:v>
                </c:pt>
                <c:pt idx="11258">
                  <c:v>562900000000.10339</c:v>
                </c:pt>
                <c:pt idx="11259">
                  <c:v>562950000000.10352</c:v>
                </c:pt>
                <c:pt idx="11260">
                  <c:v>563000000000.10352</c:v>
                </c:pt>
                <c:pt idx="11261">
                  <c:v>563050000000.10352</c:v>
                </c:pt>
                <c:pt idx="11262">
                  <c:v>563100000000.10352</c:v>
                </c:pt>
                <c:pt idx="11263">
                  <c:v>563150000000.10352</c:v>
                </c:pt>
                <c:pt idx="11264">
                  <c:v>563200000000.10364</c:v>
                </c:pt>
                <c:pt idx="11265">
                  <c:v>563250000000.10364</c:v>
                </c:pt>
                <c:pt idx="11266">
                  <c:v>563300000000.10364</c:v>
                </c:pt>
                <c:pt idx="11267">
                  <c:v>563350000000.10364</c:v>
                </c:pt>
                <c:pt idx="11268">
                  <c:v>563400000000.10376</c:v>
                </c:pt>
                <c:pt idx="11269">
                  <c:v>563450000000.10376</c:v>
                </c:pt>
                <c:pt idx="11270">
                  <c:v>563500000000.10376</c:v>
                </c:pt>
                <c:pt idx="11271">
                  <c:v>563550000000.10376</c:v>
                </c:pt>
                <c:pt idx="11272">
                  <c:v>563600000000.10376</c:v>
                </c:pt>
                <c:pt idx="11273">
                  <c:v>563650000000.104</c:v>
                </c:pt>
                <c:pt idx="11274">
                  <c:v>563700000000.104</c:v>
                </c:pt>
                <c:pt idx="11275">
                  <c:v>563750000000.104</c:v>
                </c:pt>
                <c:pt idx="11276">
                  <c:v>563800000000.104</c:v>
                </c:pt>
                <c:pt idx="11277">
                  <c:v>563850000000.104</c:v>
                </c:pt>
                <c:pt idx="11278">
                  <c:v>563900000000.104</c:v>
                </c:pt>
                <c:pt idx="11279">
                  <c:v>563950000000.104</c:v>
                </c:pt>
                <c:pt idx="11280">
                  <c:v>564000000000.104</c:v>
                </c:pt>
                <c:pt idx="11281">
                  <c:v>564050000000.104</c:v>
                </c:pt>
                <c:pt idx="11282">
                  <c:v>564100000000.104</c:v>
                </c:pt>
                <c:pt idx="11283">
                  <c:v>564150000000.10413</c:v>
                </c:pt>
                <c:pt idx="11284">
                  <c:v>564200000000.10413</c:v>
                </c:pt>
                <c:pt idx="11285">
                  <c:v>564250000000.10413</c:v>
                </c:pt>
                <c:pt idx="11286">
                  <c:v>564300000000.10413</c:v>
                </c:pt>
                <c:pt idx="11287">
                  <c:v>564350000000.10425</c:v>
                </c:pt>
                <c:pt idx="11288">
                  <c:v>564400000000.10425</c:v>
                </c:pt>
                <c:pt idx="11289">
                  <c:v>564450000000.10425</c:v>
                </c:pt>
                <c:pt idx="11290">
                  <c:v>564500000000.10425</c:v>
                </c:pt>
                <c:pt idx="11291">
                  <c:v>564550000000.10425</c:v>
                </c:pt>
                <c:pt idx="11292">
                  <c:v>564600000000.10437</c:v>
                </c:pt>
                <c:pt idx="11293">
                  <c:v>564650000000.10437</c:v>
                </c:pt>
                <c:pt idx="11294">
                  <c:v>564700000000.10437</c:v>
                </c:pt>
                <c:pt idx="11295">
                  <c:v>564750000000.10437</c:v>
                </c:pt>
                <c:pt idx="11296">
                  <c:v>564800000000.10437</c:v>
                </c:pt>
                <c:pt idx="11297">
                  <c:v>564850000000.10449</c:v>
                </c:pt>
                <c:pt idx="11298">
                  <c:v>564900000000.10449</c:v>
                </c:pt>
                <c:pt idx="11299">
                  <c:v>564950000000.10449</c:v>
                </c:pt>
                <c:pt idx="11300">
                  <c:v>565000000000.10449</c:v>
                </c:pt>
                <c:pt idx="11301">
                  <c:v>565050000000.10449</c:v>
                </c:pt>
                <c:pt idx="11302">
                  <c:v>565100000000.10461</c:v>
                </c:pt>
                <c:pt idx="11303">
                  <c:v>565150000000.10461</c:v>
                </c:pt>
                <c:pt idx="11304">
                  <c:v>565200000000.10461</c:v>
                </c:pt>
                <c:pt idx="11305">
                  <c:v>565250000000.10461</c:v>
                </c:pt>
                <c:pt idx="11306">
                  <c:v>565300000000.10461</c:v>
                </c:pt>
                <c:pt idx="11307">
                  <c:v>565350000000.10474</c:v>
                </c:pt>
                <c:pt idx="11308">
                  <c:v>565400000000.10474</c:v>
                </c:pt>
                <c:pt idx="11309">
                  <c:v>565450000000.10474</c:v>
                </c:pt>
                <c:pt idx="11310">
                  <c:v>565500000000.10474</c:v>
                </c:pt>
                <c:pt idx="11311">
                  <c:v>565550000000.10486</c:v>
                </c:pt>
                <c:pt idx="11312">
                  <c:v>565600000000.10486</c:v>
                </c:pt>
                <c:pt idx="11313">
                  <c:v>565650000000.10486</c:v>
                </c:pt>
                <c:pt idx="11314">
                  <c:v>565700000000.10486</c:v>
                </c:pt>
                <c:pt idx="11315">
                  <c:v>565750000000.10486</c:v>
                </c:pt>
                <c:pt idx="11316">
                  <c:v>565800000000.10498</c:v>
                </c:pt>
                <c:pt idx="11317">
                  <c:v>565850000000.10498</c:v>
                </c:pt>
                <c:pt idx="11318">
                  <c:v>565900000000.10498</c:v>
                </c:pt>
                <c:pt idx="11319">
                  <c:v>565950000000.10498</c:v>
                </c:pt>
                <c:pt idx="11320">
                  <c:v>566000000000.10498</c:v>
                </c:pt>
                <c:pt idx="11321">
                  <c:v>566050000000.1051</c:v>
                </c:pt>
                <c:pt idx="11322">
                  <c:v>566100000000.1051</c:v>
                </c:pt>
                <c:pt idx="11323">
                  <c:v>566150000000.1051</c:v>
                </c:pt>
                <c:pt idx="11324">
                  <c:v>566200000000.1051</c:v>
                </c:pt>
                <c:pt idx="11325">
                  <c:v>566250000000.1051</c:v>
                </c:pt>
                <c:pt idx="11326">
                  <c:v>566300000000.10522</c:v>
                </c:pt>
                <c:pt idx="11327">
                  <c:v>566350000000.10522</c:v>
                </c:pt>
                <c:pt idx="11328">
                  <c:v>566400000000.10522</c:v>
                </c:pt>
                <c:pt idx="11329">
                  <c:v>566450000000.10522</c:v>
                </c:pt>
                <c:pt idx="11330">
                  <c:v>566500000000.10522</c:v>
                </c:pt>
                <c:pt idx="11331">
                  <c:v>566550000000.10522</c:v>
                </c:pt>
                <c:pt idx="11332">
                  <c:v>566600000000.10522</c:v>
                </c:pt>
                <c:pt idx="11333">
                  <c:v>566650000000.10522</c:v>
                </c:pt>
                <c:pt idx="11334">
                  <c:v>566700000000.10522</c:v>
                </c:pt>
                <c:pt idx="11335">
                  <c:v>566750000000.10547</c:v>
                </c:pt>
                <c:pt idx="11336">
                  <c:v>566800000000.10547</c:v>
                </c:pt>
                <c:pt idx="11337">
                  <c:v>566850000000.10547</c:v>
                </c:pt>
                <c:pt idx="11338">
                  <c:v>566900000000.10547</c:v>
                </c:pt>
                <c:pt idx="11339">
                  <c:v>566950000000.10547</c:v>
                </c:pt>
                <c:pt idx="11340">
                  <c:v>567000000000.10559</c:v>
                </c:pt>
                <c:pt idx="11341">
                  <c:v>567050000000.10559</c:v>
                </c:pt>
                <c:pt idx="11342">
                  <c:v>567100000000.10559</c:v>
                </c:pt>
                <c:pt idx="11343">
                  <c:v>567150000000.10559</c:v>
                </c:pt>
                <c:pt idx="11344">
                  <c:v>567200000000.10559</c:v>
                </c:pt>
                <c:pt idx="11345">
                  <c:v>567250000000.10571</c:v>
                </c:pt>
                <c:pt idx="11346">
                  <c:v>567300000000.10571</c:v>
                </c:pt>
                <c:pt idx="11347">
                  <c:v>567350000000.10571</c:v>
                </c:pt>
                <c:pt idx="11348">
                  <c:v>567400000000.10571</c:v>
                </c:pt>
                <c:pt idx="11349">
                  <c:v>567450000000.10583</c:v>
                </c:pt>
                <c:pt idx="11350">
                  <c:v>567500000000.10583</c:v>
                </c:pt>
                <c:pt idx="11351">
                  <c:v>567550000000.10583</c:v>
                </c:pt>
                <c:pt idx="11352">
                  <c:v>567600000000.10583</c:v>
                </c:pt>
                <c:pt idx="11353">
                  <c:v>567650000000.10583</c:v>
                </c:pt>
                <c:pt idx="11354">
                  <c:v>567700000000.10583</c:v>
                </c:pt>
                <c:pt idx="11355">
                  <c:v>567750000000.10583</c:v>
                </c:pt>
                <c:pt idx="11356">
                  <c:v>567800000000.10583</c:v>
                </c:pt>
                <c:pt idx="11357">
                  <c:v>567850000000.10583</c:v>
                </c:pt>
                <c:pt idx="11358">
                  <c:v>567900000000.10583</c:v>
                </c:pt>
                <c:pt idx="11359">
                  <c:v>567950000000.10608</c:v>
                </c:pt>
                <c:pt idx="11360">
                  <c:v>568000000000.10608</c:v>
                </c:pt>
                <c:pt idx="11361">
                  <c:v>568050000000.10608</c:v>
                </c:pt>
                <c:pt idx="11362">
                  <c:v>568100000000.10608</c:v>
                </c:pt>
                <c:pt idx="11363">
                  <c:v>568150000000.10608</c:v>
                </c:pt>
                <c:pt idx="11364">
                  <c:v>568200000000.1062</c:v>
                </c:pt>
                <c:pt idx="11365">
                  <c:v>568250000000.1062</c:v>
                </c:pt>
                <c:pt idx="11366">
                  <c:v>568300000000.1062</c:v>
                </c:pt>
                <c:pt idx="11367">
                  <c:v>568350000000.1062</c:v>
                </c:pt>
                <c:pt idx="11368">
                  <c:v>568400000000.1062</c:v>
                </c:pt>
                <c:pt idx="11369">
                  <c:v>568450000000.1062</c:v>
                </c:pt>
                <c:pt idx="11370">
                  <c:v>568500000000.1062</c:v>
                </c:pt>
                <c:pt idx="11371">
                  <c:v>568550000000.1062</c:v>
                </c:pt>
                <c:pt idx="11372">
                  <c:v>568600000000.1062</c:v>
                </c:pt>
                <c:pt idx="11373">
                  <c:v>568650000000.1062</c:v>
                </c:pt>
                <c:pt idx="11374">
                  <c:v>568700000000.1062</c:v>
                </c:pt>
                <c:pt idx="11375">
                  <c:v>568750000000.1062</c:v>
                </c:pt>
                <c:pt idx="11376">
                  <c:v>568800000000.1062</c:v>
                </c:pt>
                <c:pt idx="11377">
                  <c:v>568850000000.1062</c:v>
                </c:pt>
                <c:pt idx="11378">
                  <c:v>568900000000.10657</c:v>
                </c:pt>
                <c:pt idx="11379">
                  <c:v>568950000000.10657</c:v>
                </c:pt>
                <c:pt idx="11380">
                  <c:v>569000000000.10657</c:v>
                </c:pt>
                <c:pt idx="11381">
                  <c:v>569050000000.10657</c:v>
                </c:pt>
                <c:pt idx="11382">
                  <c:v>569100000000.10657</c:v>
                </c:pt>
                <c:pt idx="11383">
                  <c:v>569150000000.10669</c:v>
                </c:pt>
                <c:pt idx="11384">
                  <c:v>569200000000.10669</c:v>
                </c:pt>
                <c:pt idx="11385">
                  <c:v>569250000000.10669</c:v>
                </c:pt>
                <c:pt idx="11386">
                  <c:v>569300000000.10669</c:v>
                </c:pt>
                <c:pt idx="11387">
                  <c:v>569350000000.10669</c:v>
                </c:pt>
                <c:pt idx="11388">
                  <c:v>569400000000.10681</c:v>
                </c:pt>
                <c:pt idx="11389">
                  <c:v>569450000000.10681</c:v>
                </c:pt>
                <c:pt idx="11390">
                  <c:v>569500000000.10681</c:v>
                </c:pt>
                <c:pt idx="11391">
                  <c:v>569550000000.10681</c:v>
                </c:pt>
                <c:pt idx="11392">
                  <c:v>569600000000.10681</c:v>
                </c:pt>
                <c:pt idx="11393">
                  <c:v>569650000000.10681</c:v>
                </c:pt>
                <c:pt idx="11394">
                  <c:v>569700000000.10681</c:v>
                </c:pt>
                <c:pt idx="11395">
                  <c:v>569750000000.10681</c:v>
                </c:pt>
                <c:pt idx="11396">
                  <c:v>569800000000.10681</c:v>
                </c:pt>
                <c:pt idx="11397">
                  <c:v>569850000000.10681</c:v>
                </c:pt>
                <c:pt idx="11398">
                  <c:v>569900000000.10681</c:v>
                </c:pt>
                <c:pt idx="11399">
                  <c:v>569950000000.10681</c:v>
                </c:pt>
                <c:pt idx="11400">
                  <c:v>570000000000.10681</c:v>
                </c:pt>
                <c:pt idx="11401">
                  <c:v>570050000000.10681</c:v>
                </c:pt>
                <c:pt idx="11402">
                  <c:v>570100000000.10718</c:v>
                </c:pt>
                <c:pt idx="11403">
                  <c:v>570150000000.10718</c:v>
                </c:pt>
                <c:pt idx="11404">
                  <c:v>570200000000.10718</c:v>
                </c:pt>
                <c:pt idx="11405">
                  <c:v>570250000000.10718</c:v>
                </c:pt>
                <c:pt idx="11406">
                  <c:v>570300000000.10718</c:v>
                </c:pt>
                <c:pt idx="11407">
                  <c:v>570350000000.10718</c:v>
                </c:pt>
                <c:pt idx="11408">
                  <c:v>570400000000.10718</c:v>
                </c:pt>
                <c:pt idx="11409">
                  <c:v>570450000000.10718</c:v>
                </c:pt>
                <c:pt idx="11410">
                  <c:v>570500000000.10718</c:v>
                </c:pt>
                <c:pt idx="11411">
                  <c:v>570550000000.10718</c:v>
                </c:pt>
                <c:pt idx="11412">
                  <c:v>570600000000.10718</c:v>
                </c:pt>
                <c:pt idx="11413">
                  <c:v>570650000000.10718</c:v>
                </c:pt>
                <c:pt idx="11414">
                  <c:v>570700000000.10718</c:v>
                </c:pt>
                <c:pt idx="11415">
                  <c:v>570750000000.10718</c:v>
                </c:pt>
                <c:pt idx="11416">
                  <c:v>570800000000.10718</c:v>
                </c:pt>
                <c:pt idx="11417">
                  <c:v>570850000000.10718</c:v>
                </c:pt>
                <c:pt idx="11418">
                  <c:v>570900000000.10718</c:v>
                </c:pt>
                <c:pt idx="11419">
                  <c:v>570950000000.10718</c:v>
                </c:pt>
                <c:pt idx="11420">
                  <c:v>571000000000.10718</c:v>
                </c:pt>
                <c:pt idx="11421">
                  <c:v>571050000000.10767</c:v>
                </c:pt>
                <c:pt idx="11422">
                  <c:v>571100000000.10767</c:v>
                </c:pt>
                <c:pt idx="11423">
                  <c:v>571150000000.10767</c:v>
                </c:pt>
                <c:pt idx="11424">
                  <c:v>571200000000.10767</c:v>
                </c:pt>
                <c:pt idx="11425">
                  <c:v>571250000000.10767</c:v>
                </c:pt>
                <c:pt idx="11426">
                  <c:v>571300000000.10779</c:v>
                </c:pt>
                <c:pt idx="11427">
                  <c:v>571350000000.10779</c:v>
                </c:pt>
                <c:pt idx="11428">
                  <c:v>571400000000.10779</c:v>
                </c:pt>
                <c:pt idx="11429">
                  <c:v>571450000000.10779</c:v>
                </c:pt>
                <c:pt idx="11430">
                  <c:v>571500000000.10779</c:v>
                </c:pt>
                <c:pt idx="11431">
                  <c:v>571550000000.10779</c:v>
                </c:pt>
                <c:pt idx="11432">
                  <c:v>571600000000.10779</c:v>
                </c:pt>
                <c:pt idx="11433">
                  <c:v>571650000000.10779</c:v>
                </c:pt>
                <c:pt idx="11434">
                  <c:v>571700000000.10779</c:v>
                </c:pt>
                <c:pt idx="11435">
                  <c:v>571750000000.10803</c:v>
                </c:pt>
                <c:pt idx="11436">
                  <c:v>571800000000.10803</c:v>
                </c:pt>
                <c:pt idx="11437">
                  <c:v>571850000000.10803</c:v>
                </c:pt>
                <c:pt idx="11438">
                  <c:v>571900000000.10803</c:v>
                </c:pt>
                <c:pt idx="11439">
                  <c:v>571950000000.10803</c:v>
                </c:pt>
                <c:pt idx="11440">
                  <c:v>572000000000.10815</c:v>
                </c:pt>
                <c:pt idx="11441">
                  <c:v>572050000000.10815</c:v>
                </c:pt>
                <c:pt idx="11442">
                  <c:v>572100000000.10815</c:v>
                </c:pt>
                <c:pt idx="11443">
                  <c:v>572150000000.10815</c:v>
                </c:pt>
                <c:pt idx="11444">
                  <c:v>572200000000.10815</c:v>
                </c:pt>
                <c:pt idx="11445">
                  <c:v>572250000000.1084</c:v>
                </c:pt>
                <c:pt idx="11446">
                  <c:v>572300000000.1084</c:v>
                </c:pt>
                <c:pt idx="11447">
                  <c:v>572350000000.1084</c:v>
                </c:pt>
                <c:pt idx="11448">
                  <c:v>572400000000.1084</c:v>
                </c:pt>
                <c:pt idx="11449">
                  <c:v>572450000000.1084</c:v>
                </c:pt>
                <c:pt idx="11450">
                  <c:v>572500000000.1084</c:v>
                </c:pt>
                <c:pt idx="11451">
                  <c:v>572550000000.1084</c:v>
                </c:pt>
                <c:pt idx="11452">
                  <c:v>572600000000.1084</c:v>
                </c:pt>
                <c:pt idx="11453">
                  <c:v>572650000000.1084</c:v>
                </c:pt>
                <c:pt idx="11454">
                  <c:v>572700000000.10852</c:v>
                </c:pt>
                <c:pt idx="11455">
                  <c:v>572750000000.10852</c:v>
                </c:pt>
                <c:pt idx="11456">
                  <c:v>572800000000.10852</c:v>
                </c:pt>
                <c:pt idx="11457">
                  <c:v>572850000000.10852</c:v>
                </c:pt>
                <c:pt idx="11458">
                  <c:v>572900000000.10852</c:v>
                </c:pt>
                <c:pt idx="11459">
                  <c:v>572950000000.10864</c:v>
                </c:pt>
                <c:pt idx="11460">
                  <c:v>573000000000.10864</c:v>
                </c:pt>
                <c:pt idx="11461">
                  <c:v>573050000000.10864</c:v>
                </c:pt>
                <c:pt idx="11462">
                  <c:v>573100000000.10864</c:v>
                </c:pt>
                <c:pt idx="11463">
                  <c:v>573150000000.10864</c:v>
                </c:pt>
                <c:pt idx="11464">
                  <c:v>573200000000.10876</c:v>
                </c:pt>
                <c:pt idx="11465">
                  <c:v>573250000000.10876</c:v>
                </c:pt>
                <c:pt idx="11466">
                  <c:v>573300000000.10876</c:v>
                </c:pt>
                <c:pt idx="11467">
                  <c:v>573350000000.10876</c:v>
                </c:pt>
                <c:pt idx="11468">
                  <c:v>573400000000.10876</c:v>
                </c:pt>
                <c:pt idx="11469">
                  <c:v>573450000000.10901</c:v>
                </c:pt>
                <c:pt idx="11470">
                  <c:v>573500000000.10901</c:v>
                </c:pt>
                <c:pt idx="11471">
                  <c:v>573550000000.10901</c:v>
                </c:pt>
                <c:pt idx="11472">
                  <c:v>573600000000.10901</c:v>
                </c:pt>
                <c:pt idx="11473">
                  <c:v>573650000000.10901</c:v>
                </c:pt>
                <c:pt idx="11474">
                  <c:v>573700000000.10901</c:v>
                </c:pt>
                <c:pt idx="11475">
                  <c:v>573750000000.10901</c:v>
                </c:pt>
                <c:pt idx="11476">
                  <c:v>573800000000.10901</c:v>
                </c:pt>
                <c:pt idx="11477">
                  <c:v>573850000000.10901</c:v>
                </c:pt>
                <c:pt idx="11478">
                  <c:v>573900000000.10913</c:v>
                </c:pt>
                <c:pt idx="11479">
                  <c:v>573950000000.10913</c:v>
                </c:pt>
                <c:pt idx="11480">
                  <c:v>574000000000.10913</c:v>
                </c:pt>
                <c:pt idx="11481">
                  <c:v>574050000000.10913</c:v>
                </c:pt>
                <c:pt idx="11482">
                  <c:v>574100000000.10913</c:v>
                </c:pt>
                <c:pt idx="11483">
                  <c:v>574150000000.10925</c:v>
                </c:pt>
                <c:pt idx="11484">
                  <c:v>574200000000.10925</c:v>
                </c:pt>
                <c:pt idx="11485">
                  <c:v>574250000000.10925</c:v>
                </c:pt>
                <c:pt idx="11486">
                  <c:v>574300000000.10925</c:v>
                </c:pt>
                <c:pt idx="11487">
                  <c:v>574350000000.10925</c:v>
                </c:pt>
                <c:pt idx="11488">
                  <c:v>574400000000.10937</c:v>
                </c:pt>
                <c:pt idx="11489">
                  <c:v>574450000000.10937</c:v>
                </c:pt>
                <c:pt idx="11490">
                  <c:v>574500000000.10937</c:v>
                </c:pt>
                <c:pt idx="11491">
                  <c:v>574550000000.10937</c:v>
                </c:pt>
                <c:pt idx="11492">
                  <c:v>574600000000.10937</c:v>
                </c:pt>
                <c:pt idx="11493">
                  <c:v>574650000000.1095</c:v>
                </c:pt>
                <c:pt idx="11494">
                  <c:v>574700000000.1095</c:v>
                </c:pt>
                <c:pt idx="11495">
                  <c:v>574750000000.1095</c:v>
                </c:pt>
                <c:pt idx="11496">
                  <c:v>574800000000.1095</c:v>
                </c:pt>
                <c:pt idx="11497">
                  <c:v>574850000000.10962</c:v>
                </c:pt>
                <c:pt idx="11498">
                  <c:v>574900000000.10962</c:v>
                </c:pt>
                <c:pt idx="11499">
                  <c:v>574950000000.10962</c:v>
                </c:pt>
                <c:pt idx="11500">
                  <c:v>575000000000.10962</c:v>
                </c:pt>
              </c:numCache>
            </c:numRef>
          </c:xVal>
          <c:yVal>
            <c:numRef>
              <c:f>Plan3.1!$B$34567:$B$46067</c:f>
              <c:numCache>
                <c:formatCode>0.00E+00</c:formatCode>
                <c:ptCount val="11501"/>
                <c:pt idx="0">
                  <c:v>8.0173221609499682E+23</c:v>
                </c:pt>
                <c:pt idx="1">
                  <c:v>8.0173221609499682E+23</c:v>
                </c:pt>
                <c:pt idx="2">
                  <c:v>8.0173221609499682E+23</c:v>
                </c:pt>
                <c:pt idx="3">
                  <c:v>8.016320045786865E+23</c:v>
                </c:pt>
                <c:pt idx="4">
                  <c:v>8.015318030832763E+23</c:v>
                </c:pt>
                <c:pt idx="5">
                  <c:v>8.0139822919843182E+23</c:v>
                </c:pt>
                <c:pt idx="6">
                  <c:v>8.012313025343087E+23</c:v>
                </c:pt>
                <c:pt idx="7">
                  <c:v>8.010310501989562E+23</c:v>
                </c:pt>
                <c:pt idx="8">
                  <c:v>8.0079750539719183E+23</c:v>
                </c:pt>
                <c:pt idx="9">
                  <c:v>8.0053070721978634E+23</c:v>
                </c:pt>
                <c:pt idx="10">
                  <c:v>8.002307005795817E+23</c:v>
                </c:pt>
                <c:pt idx="11">
                  <c:v>7.9989753617858269E+23</c:v>
                </c:pt>
                <c:pt idx="12">
                  <c:v>7.9953127048285064E+23</c:v>
                </c:pt>
                <c:pt idx="13">
                  <c:v>7.9913196569886718E+23</c:v>
                </c:pt>
                <c:pt idx="14">
                  <c:v>7.9869968974928914E+23</c:v>
                </c:pt>
                <c:pt idx="15">
                  <c:v>7.9823451624727898E+23</c:v>
                </c:pt>
                <c:pt idx="16">
                  <c:v>7.9773652446909596E+23</c:v>
                </c:pt>
                <c:pt idx="17">
                  <c:v>7.9720579932479062E+23</c:v>
                </c:pt>
                <c:pt idx="18">
                  <c:v>7.9664243132694451E+23</c:v>
                </c:pt>
                <c:pt idx="19">
                  <c:v>7.9604651655743244E+23</c:v>
                </c:pt>
                <c:pt idx="20">
                  <c:v>7.9541815663219749E+23</c:v>
                </c:pt>
                <c:pt idx="21">
                  <c:v>7.9475745866406754E+23</c:v>
                </c:pt>
                <c:pt idx="22">
                  <c:v>7.9406453522358512E+23</c:v>
                </c:pt>
                <c:pt idx="23">
                  <c:v>7.9333950429792809E+23</c:v>
                </c:pt>
                <c:pt idx="24">
                  <c:v>7.9258248924789217E+23</c:v>
                </c:pt>
                <c:pt idx="25">
                  <c:v>7.917936187629904E+23</c:v>
                </c:pt>
                <c:pt idx="26">
                  <c:v>7.9097302681468072E+23</c:v>
                </c:pt>
                <c:pt idx="27">
                  <c:v>7.90120852607761E+23</c:v>
                </c:pt>
                <c:pt idx="28">
                  <c:v>7.8923724052995083E+23</c:v>
                </c:pt>
                <c:pt idx="29">
                  <c:v>7.8832234009969599E+23</c:v>
                </c:pt>
                <c:pt idx="30">
                  <c:v>7.8737630591222929E+23</c:v>
                </c:pt>
                <c:pt idx="31">
                  <c:v>7.863992975839117E+23</c:v>
                </c:pt>
                <c:pt idx="32">
                  <c:v>7.8539147969490045E+23</c:v>
                </c:pt>
                <c:pt idx="33">
                  <c:v>7.8435302173016875E+23</c:v>
                </c:pt>
                <c:pt idx="34">
                  <c:v>7.8328409801891527E+23</c:v>
                </c:pt>
                <c:pt idx="35">
                  <c:v>7.8218488767240169E+23</c:v>
                </c:pt>
                <c:pt idx="36">
                  <c:v>7.8105557452026104E+23</c:v>
                </c:pt>
                <c:pt idx="37">
                  <c:v>7.7989634704529808E+23</c:v>
                </c:pt>
                <c:pt idx="38">
                  <c:v>7.7870739831684309E+23</c:v>
                </c:pt>
                <c:pt idx="39">
                  <c:v>7.7748892592267958E+23</c:v>
                </c:pt>
                <c:pt idx="40">
                  <c:v>7.7624113189960285E+23</c:v>
                </c:pt>
                <c:pt idx="41">
                  <c:v>7.749642226626309E+23</c:v>
                </c:pt>
                <c:pt idx="42">
                  <c:v>7.7365840893293299E+23</c:v>
                </c:pt>
                <c:pt idx="43">
                  <c:v>7.7232390566449883E+23</c:v>
                </c:pt>
                <c:pt idx="44">
                  <c:v>7.7096093196960118E+23</c:v>
                </c:pt>
                <c:pt idx="45">
                  <c:v>7.6956971104309075E+23</c:v>
                </c:pt>
                <c:pt idx="46">
                  <c:v>7.6815047008557076E+23</c:v>
                </c:pt>
                <c:pt idx="47">
                  <c:v>7.6670344022549472E+23</c:v>
                </c:pt>
                <c:pt idx="48">
                  <c:v>7.6522885644022876E+23</c:v>
                </c:pt>
                <c:pt idx="49">
                  <c:v>7.6372695747612708E+23</c:v>
                </c:pt>
                <c:pt idx="50">
                  <c:v>7.6219798576766286E+23</c:v>
                </c:pt>
                <c:pt idx="51">
                  <c:v>7.6064218735567066E+23</c:v>
                </c:pt>
                <c:pt idx="52">
                  <c:v>7.5905981180472344E+23</c:v>
                </c:pt>
                <c:pt idx="53">
                  <c:v>7.5745111211971773E+23</c:v>
                </c:pt>
                <c:pt idx="54">
                  <c:v>7.558163446616916E+23</c:v>
                </c:pt>
                <c:pt idx="55">
                  <c:v>7.5415576906293501E+23</c:v>
                </c:pt>
                <c:pt idx="56">
                  <c:v>7.5246964814143101E+23</c:v>
                </c:pt>
                <c:pt idx="57">
                  <c:v>7.5075824781467654E+23</c:v>
                </c:pt>
                <c:pt idx="58">
                  <c:v>7.4902183701293962E+23</c:v>
                </c:pt>
                <c:pt idx="59">
                  <c:v>7.472606875919712E+23</c:v>
                </c:pt>
                <c:pt idx="60">
                  <c:v>7.4547507424525808E+23</c:v>
                </c:pt>
                <c:pt idx="61">
                  <c:v>7.4366527441582622E+23</c:v>
                </c:pt>
                <c:pt idx="62">
                  <c:v>7.4183156820766282E+23</c:v>
                </c:pt>
                <c:pt idx="63">
                  <c:v>7.3997423829679917E+23</c:v>
                </c:pt>
                <c:pt idx="64">
                  <c:v>7.3809356984209159E+23</c:v>
                </c:pt>
                <c:pt idx="65">
                  <c:v>7.3618985039575809E+23</c:v>
                </c:pt>
                <c:pt idx="66">
                  <c:v>7.3426336981370168E+23</c:v>
                </c:pt>
                <c:pt idx="67">
                  <c:v>7.3231442016568615E+23</c:v>
                </c:pt>
                <c:pt idx="68">
                  <c:v>7.3034329564538668E+23</c:v>
                </c:pt>
                <c:pt idx="69">
                  <c:v>7.2835029248037404E+23</c:v>
                </c:pt>
                <c:pt idx="70">
                  <c:v>7.2633570884207057E+23</c:v>
                </c:pt>
                <c:pt idx="71">
                  <c:v>7.2429984475572478E+23</c:v>
                </c:pt>
                <c:pt idx="72">
                  <c:v>7.2224300201044367E+23</c:v>
                </c:pt>
                <c:pt idx="73">
                  <c:v>7.2016548406932807E+23</c:v>
                </c:pt>
                <c:pt idx="74">
                  <c:v>7.1806759597975389E+23</c:v>
                </c:pt>
                <c:pt idx="75">
                  <c:v>7.1594964428383986E+23</c:v>
                </c:pt>
                <c:pt idx="76">
                  <c:v>7.1381193692913787E+23</c:v>
                </c:pt>
                <c:pt idx="77">
                  <c:v>7.1165478317959871E+23</c:v>
                </c:pt>
                <c:pt idx="78">
                  <c:v>7.0947849352683867E+23</c:v>
                </c:pt>
                <c:pt idx="79">
                  <c:v>7.0728337960175456E+23</c:v>
                </c:pt>
                <c:pt idx="80">
                  <c:v>7.0506975408652807E+23</c:v>
                </c:pt>
                <c:pt idx="81">
                  <c:v>7.0283793062704808E+23</c:v>
                </c:pt>
                <c:pt idx="82">
                  <c:v>7.0058822374579436E+23</c:v>
                </c:pt>
                <c:pt idx="83">
                  <c:v>6.9832094875522537E+23</c:v>
                </c:pt>
                <c:pt idx="84">
                  <c:v>6.9603642167168176E+23</c:v>
                </c:pt>
                <c:pt idx="85">
                  <c:v>6.9373495912988257E+23</c:v>
                </c:pt>
                <c:pt idx="86">
                  <c:v>6.9141687829799723E+23</c:v>
                </c:pt>
                <c:pt idx="87">
                  <c:v>6.8908249679337127E+23</c:v>
                </c:pt>
                <c:pt idx="88">
                  <c:v>6.8673213259891733E+23</c:v>
                </c:pt>
                <c:pt idx="89">
                  <c:v>6.8436610398019421E+23</c:v>
                </c:pt>
                <c:pt idx="90">
                  <c:v>6.8198472940323392E+23</c:v>
                </c:pt>
                <c:pt idx="91">
                  <c:v>6.7958832745311654E+23</c:v>
                </c:pt>
                <c:pt idx="92">
                  <c:v>6.7717721675334718E+23</c:v>
                </c:pt>
                <c:pt idx="93">
                  <c:v>6.747517158860385E+23</c:v>
                </c:pt>
                <c:pt idx="94">
                  <c:v>6.7231214331295681E+23</c:v>
                </c:pt>
                <c:pt idx="95">
                  <c:v>6.6985881729742443E+23</c:v>
                </c:pt>
                <c:pt idx="96">
                  <c:v>6.6739205582713549E+23</c:v>
                </c:pt>
                <c:pt idx="97">
                  <c:v>6.6491217653788903E+23</c:v>
                </c:pt>
                <c:pt idx="98">
                  <c:v>6.6241949663827142E+23</c:v>
                </c:pt>
                <c:pt idx="99">
                  <c:v>6.5991433283531808E+23</c:v>
                </c:pt>
                <c:pt idx="100">
                  <c:v>6.5739700126115154E+23</c:v>
                </c:pt>
                <c:pt idx="101">
                  <c:v>6.5486781740066163E+23</c:v>
                </c:pt>
                <c:pt idx="102">
                  <c:v>6.5232709602019677E+23</c:v>
                </c:pt>
                <c:pt idx="103">
                  <c:v>6.4977515109732791E+23</c:v>
                </c:pt>
                <c:pt idx="104">
                  <c:v>6.4721229575167796E+23</c:v>
                </c:pt>
                <c:pt idx="105">
                  <c:v>6.446388421768502E+23</c:v>
                </c:pt>
                <c:pt idx="106">
                  <c:v>6.4205510157346031E+23</c:v>
                </c:pt>
                <c:pt idx="107">
                  <c:v>6.3946138408329696E+23</c:v>
                </c:pt>
                <c:pt idx="108">
                  <c:v>6.3685799872462606E+23</c:v>
                </c:pt>
                <c:pt idx="109">
                  <c:v>6.3424525332864064E+23</c:v>
                </c:pt>
                <c:pt idx="110">
                  <c:v>6.3162345447709086E+23</c:v>
                </c:pt>
                <c:pt idx="111">
                  <c:v>6.2899290744108309E+23</c:v>
                </c:pt>
                <c:pt idx="112">
                  <c:v>6.2635391612107791E+23</c:v>
                </c:pt>
                <c:pt idx="113">
                  <c:v>6.2370678298809455E+23</c:v>
                </c:pt>
                <c:pt idx="114">
                  <c:v>6.2105180902611752E+23</c:v>
                </c:pt>
                <c:pt idx="115">
                  <c:v>6.1838929367573257E+23</c:v>
                </c:pt>
                <c:pt idx="116">
                  <c:v>6.1571953477899066E+23</c:v>
                </c:pt>
                <c:pt idx="117">
                  <c:v>6.1304282852551331E+23</c:v>
                </c:pt>
                <c:pt idx="118">
                  <c:v>6.1035946939982686E+23</c:v>
                </c:pt>
                <c:pt idx="119">
                  <c:v>6.0766975012997102E+23</c:v>
                </c:pt>
                <c:pt idx="120">
                  <c:v>6.049739616373356E+23</c:v>
                </c:pt>
                <c:pt idx="121">
                  <c:v>6.0227239298777365E+23</c:v>
                </c:pt>
                <c:pt idx="122">
                  <c:v>5.9956533134396815E+23</c:v>
                </c:pt>
                <c:pt idx="123">
                  <c:v>5.9685306191905958E+23</c:v>
                </c:pt>
                <c:pt idx="124">
                  <c:v>5.9413586793155382E+23</c:v>
                </c:pt>
                <c:pt idx="125">
                  <c:v>5.9141403056147493E+23</c:v>
                </c:pt>
                <c:pt idx="126">
                  <c:v>5.8868782890780397E+23</c:v>
                </c:pt>
                <c:pt idx="127">
                  <c:v>5.8595753994717212E+23</c:v>
                </c:pt>
                <c:pt idx="128">
                  <c:v>5.8322343849382718E+23</c:v>
                </c:pt>
                <c:pt idx="129">
                  <c:v>5.804857971608551E+23</c:v>
                </c:pt>
                <c:pt idx="130">
                  <c:v>5.7774488632267176E+23</c:v>
                </c:pt>
                <c:pt idx="131">
                  <c:v>5.7500097407875989E+23</c:v>
                </c:pt>
                <c:pt idx="132">
                  <c:v>5.7225432621867183E+23</c:v>
                </c:pt>
                <c:pt idx="133">
                  <c:v>5.695052061882751E+23</c:v>
                </c:pt>
                <c:pt idx="134">
                  <c:v>5.6675387505724062E+23</c:v>
                </c:pt>
                <c:pt idx="135">
                  <c:v>5.6400059148777355E+23</c:v>
                </c:pt>
                <c:pt idx="136">
                  <c:v>5.6124561170456769E+23</c:v>
                </c:pt>
                <c:pt idx="137">
                  <c:v>5.5848918946599896E+23</c:v>
                </c:pt>
                <c:pt idx="138">
                  <c:v>5.557315760365196E+23</c:v>
                </c:pt>
                <c:pt idx="139">
                  <c:v>5.5297302016027497E+23</c:v>
                </c:pt>
                <c:pt idx="140">
                  <c:v>5.5021376803591073E+23</c:v>
                </c:pt>
                <c:pt idx="141">
                  <c:v>5.4745406329258082E+23</c:v>
                </c:pt>
                <c:pt idx="142">
                  <c:v>5.4469414696713184E+23</c:v>
                </c:pt>
                <c:pt idx="143">
                  <c:v>5.4193425748246297E+23</c:v>
                </c:pt>
                <c:pt idx="144">
                  <c:v>5.3917463062704091E+23</c:v>
                </c:pt>
                <c:pt idx="145">
                  <c:v>5.3641549953558066E+23</c:v>
                </c:pt>
                <c:pt idx="146">
                  <c:v>5.3365709467084598E+23</c:v>
                </c:pt>
                <c:pt idx="147">
                  <c:v>5.3089964380659113E+23</c:v>
                </c:pt>
                <c:pt idx="148">
                  <c:v>5.2814337201161897E+23</c:v>
                </c:pt>
                <c:pt idx="149">
                  <c:v>5.2538850163492847E+23</c:v>
                </c:pt>
                <c:pt idx="150">
                  <c:v>5.2263525229197586E+23</c:v>
                </c:pt>
                <c:pt idx="151">
                  <c:v>5.1988384085198388E+23</c:v>
                </c:pt>
                <c:pt idx="152">
                  <c:v>5.1713448142634234E+23</c:v>
                </c:pt>
                <c:pt idx="153">
                  <c:v>5.1438738535803888E+23</c:v>
                </c:pt>
                <c:pt idx="154">
                  <c:v>5.1164276121213487E+23</c:v>
                </c:pt>
                <c:pt idx="155">
                  <c:v>5.0890081476726114E+23</c:v>
                </c:pt>
                <c:pt idx="156">
                  <c:v>5.0616174900811824E+23</c:v>
                </c:pt>
                <c:pt idx="157">
                  <c:v>5.0342576411896808E+23</c:v>
                </c:pt>
                <c:pt idx="158">
                  <c:v>5.0069305747810787E+23</c:v>
                </c:pt>
                <c:pt idx="159">
                  <c:v>4.9796382365329775E+23</c:v>
                </c:pt>
                <c:pt idx="160">
                  <c:v>4.9523825439813596E+23</c:v>
                </c:pt>
                <c:pt idx="161">
                  <c:v>4.9251653864937063E+23</c:v>
                </c:pt>
                <c:pt idx="162">
                  <c:v>4.8979886252511469E+23</c:v>
                </c:pt>
                <c:pt idx="163">
                  <c:v>4.8708540932396784E+23</c:v>
                </c:pt>
                <c:pt idx="164">
                  <c:v>4.8437635952501573E+23</c:v>
                </c:pt>
                <c:pt idx="165">
                  <c:v>4.8167189078869263E+23</c:v>
                </c:pt>
                <c:pt idx="166">
                  <c:v>4.7897217795850383E+23</c:v>
                </c:pt>
                <c:pt idx="167">
                  <c:v>4.7627739306356274E+23</c:v>
                </c:pt>
                <c:pt idx="168">
                  <c:v>4.735877053219597E+23</c:v>
                </c:pt>
                <c:pt idx="169">
                  <c:v>4.7090328114492224E+23</c:v>
                </c:pt>
                <c:pt idx="170">
                  <c:v>4.6822428414175808E+23</c:v>
                </c:pt>
                <c:pt idx="171">
                  <c:v>4.6555087512556605E+23</c:v>
                </c:pt>
                <c:pt idx="172">
                  <c:v>4.628832121196921E+23</c:v>
                </c:pt>
                <c:pt idx="173">
                  <c:v>4.6022145036492052E+23</c:v>
                </c:pt>
                <c:pt idx="174">
                  <c:v>4.575657423273782E+23</c:v>
                </c:pt>
                <c:pt idx="175">
                  <c:v>4.5491623770713192E+23</c:v>
                </c:pt>
                <c:pt idx="176">
                  <c:v>4.5227308344747955E+23</c:v>
                </c:pt>
                <c:pt idx="177">
                  <c:v>4.4963642374489156E+23</c:v>
                </c:pt>
                <c:pt idx="178">
                  <c:v>4.4700640005960428E+23</c:v>
                </c:pt>
                <c:pt idx="179">
                  <c:v>4.4438315112684748E+23</c:v>
                </c:pt>
                <c:pt idx="180">
                  <c:v>4.4176681296868094E+23</c:v>
                </c:pt>
                <c:pt idx="181">
                  <c:v>4.3915751890642811E+23</c:v>
                </c:pt>
                <c:pt idx="182">
                  <c:v>4.3655539957369207E+23</c:v>
                </c:pt>
                <c:pt idx="183">
                  <c:v>4.3396058292993426E+23</c:v>
                </c:pt>
                <c:pt idx="184">
                  <c:v>4.3137319427459681E+23</c:v>
                </c:pt>
                <c:pt idx="185">
                  <c:v>4.2879335626176355E+23</c:v>
                </c:pt>
                <c:pt idx="186">
                  <c:v>4.2622118891532475E+23</c:v>
                </c:pt>
                <c:pt idx="187">
                  <c:v>4.2365680964464953E+23</c:v>
                </c:pt>
                <c:pt idx="188">
                  <c:v>4.2110033326073474E+23</c:v>
                </c:pt>
                <c:pt idx="189">
                  <c:v>4.1855187199282067E+23</c:v>
                </c:pt>
                <c:pt idx="190">
                  <c:v>4.1601153550546081E+23</c:v>
                </c:pt>
                <c:pt idx="191">
                  <c:v>4.1347943091601825E+23</c:v>
                </c:pt>
                <c:pt idx="192">
                  <c:v>4.1095566281258836E+23</c:v>
                </c:pt>
                <c:pt idx="193">
                  <c:v>4.0844033327232453E+23</c:v>
                </c:pt>
                <c:pt idx="194">
                  <c:v>4.0593354188014486E+23</c:v>
                </c:pt>
                <c:pt idx="195">
                  <c:v>4.034353857478224E+23</c:v>
                </c:pt>
                <c:pt idx="196">
                  <c:v>4.0094595953342538E+23</c:v>
                </c:pt>
                <c:pt idx="197">
                  <c:v>3.9846535546110358E+23</c:v>
                </c:pt>
                <c:pt idx="198">
                  <c:v>3.9599366334120687E+23</c:v>
                </c:pt>
                <c:pt idx="199">
                  <c:v>3.9353097059071254E+23</c:v>
                </c:pt>
                <c:pt idx="200">
                  <c:v>3.9107736225395564E+23</c:v>
                </c:pt>
                <c:pt idx="201">
                  <c:v>3.8863292102364702E+23</c:v>
                </c:pt>
                <c:pt idx="202">
                  <c:v>3.8619772726216002E+23</c:v>
                </c:pt>
                <c:pt idx="203">
                  <c:v>3.8377185902307878E+23</c:v>
                </c:pt>
                <c:pt idx="204">
                  <c:v>3.8135539207299163E+23</c:v>
                </c:pt>
                <c:pt idx="205">
                  <c:v>3.7894839991351284E+23</c:v>
                </c:pt>
                <c:pt idx="206">
                  <c:v>3.7655095380352753E+23</c:v>
                </c:pt>
                <c:pt idx="207">
                  <c:v>3.7416312278164014E+23</c:v>
                </c:pt>
                <c:pt idx="208">
                  <c:v>3.7178497368881648E+23</c:v>
                </c:pt>
                <c:pt idx="209">
                  <c:v>3.6941657119120836E+23</c:v>
                </c:pt>
                <c:pt idx="210">
                  <c:v>3.6705797780314348E+23</c:v>
                </c:pt>
                <c:pt idx="211">
                  <c:v>3.6470925391027276E+23</c:v>
                </c:pt>
                <c:pt idx="212">
                  <c:v>3.6237045779286749E+23</c:v>
                </c:pt>
                <c:pt idx="213">
                  <c:v>3.6004164564924081E+23</c:v>
                </c:pt>
                <c:pt idx="214">
                  <c:v>3.5772287161929891E+23</c:v>
                </c:pt>
                <c:pt idx="215">
                  <c:v>3.5541418780819801E+23</c:v>
                </c:pt>
                <c:pt idx="216">
                  <c:v>3.5311564431010174E+23</c:v>
                </c:pt>
                <c:pt idx="217">
                  <c:v>3.5082728923203039E+23</c:v>
                </c:pt>
                <c:pt idx="218">
                  <c:v>3.4854916871778478E+23</c:v>
                </c:pt>
                <c:pt idx="219">
                  <c:v>3.4628132697194047E+23</c:v>
                </c:pt>
                <c:pt idx="220">
                  <c:v>3.4402380628389892E+23</c:v>
                </c:pt>
                <c:pt idx="221">
                  <c:v>3.4177664705198662E+23</c:v>
                </c:pt>
                <c:pt idx="222">
                  <c:v>3.3953988780759604E+23</c:v>
                </c:pt>
                <c:pt idx="223">
                  <c:v>3.373135652393494E+23</c:v>
                </c:pt>
                <c:pt idx="224">
                  <c:v>3.3509771421728874E+23</c:v>
                </c:pt>
                <c:pt idx="225">
                  <c:v>3.3289236781707276E+23</c:v>
                </c:pt>
                <c:pt idx="226">
                  <c:v>3.3069755734417812E+23</c:v>
                </c:pt>
                <c:pt idx="227">
                  <c:v>3.28513312358094E+23</c:v>
                </c:pt>
                <c:pt idx="228">
                  <c:v>3.2633966069649825E+23</c:v>
                </c:pt>
                <c:pt idx="229">
                  <c:v>3.2417662849941735E+23</c:v>
                </c:pt>
                <c:pt idx="230">
                  <c:v>3.220242402333514E+23</c:v>
                </c:pt>
                <c:pt idx="231">
                  <c:v>3.1988251871535953E+23</c:v>
                </c:pt>
                <c:pt idx="232">
                  <c:v>3.1775148513710343E+23</c:v>
                </c:pt>
                <c:pt idx="233">
                  <c:v>3.1563115908883191E+23</c:v>
                </c:pt>
                <c:pt idx="234">
                  <c:v>3.1352155858331245E+23</c:v>
                </c:pt>
                <c:pt idx="235">
                  <c:v>3.1142270007969006E+23</c:v>
                </c:pt>
                <c:pt idx="236">
                  <c:v>3.0933459850727149E+23</c:v>
                </c:pt>
                <c:pt idx="237">
                  <c:v>3.0725726728923403E+23</c:v>
                </c:pt>
                <c:pt idx="238">
                  <c:v>3.0519071836624331E+23</c:v>
                </c:pt>
                <c:pt idx="239">
                  <c:v>3.0313496221998065E+23</c:v>
                </c:pt>
                <c:pt idx="240">
                  <c:v>3.0109000789657099E+23</c:v>
                </c:pt>
                <c:pt idx="241">
                  <c:v>2.9905586302990464E+23</c:v>
                </c:pt>
                <c:pt idx="242">
                  <c:v>2.9703253386485429E+23</c:v>
                </c:pt>
                <c:pt idx="243">
                  <c:v>2.950200252803698E+23</c:v>
                </c:pt>
                <c:pt idx="244">
                  <c:v>2.930183408124588E+23</c:v>
                </c:pt>
                <c:pt idx="245">
                  <c:v>2.9102748267703853E+23</c:v>
                </c:pt>
                <c:pt idx="246">
                  <c:v>2.8904745179265951E+23</c:v>
                </c:pt>
                <c:pt idx="247">
                  <c:v>2.8707824780309185E+23</c:v>
                </c:pt>
                <c:pt idx="248">
                  <c:v>2.8511986909977633E+23</c:v>
                </c:pt>
                <c:pt idx="249">
                  <c:v>2.8317231284412848E+23</c:v>
                </c:pt>
                <c:pt idx="250">
                  <c:v>2.8123557498969838E+23</c:v>
                </c:pt>
                <c:pt idx="251">
                  <c:v>2.7930965030417512E+23</c:v>
                </c:pt>
                <c:pt idx="252">
                  <c:v>2.7739453239124083E+23</c:v>
                </c:pt>
                <c:pt idx="253">
                  <c:v>2.7549021371226331E+23</c:v>
                </c:pt>
                <c:pt idx="254">
                  <c:v>2.7359668560782598E+23</c:v>
                </c:pt>
                <c:pt idx="255">
                  <c:v>2.7171393831909442E+23</c:v>
                </c:pt>
                <c:pt idx="256">
                  <c:v>2.6984196100901267E+23</c:v>
                </c:pt>
                <c:pt idx="257">
                  <c:v>2.6798074178332928E+23</c:v>
                </c:pt>
                <c:pt idx="258">
                  <c:v>2.6613026771144851E+23</c:v>
                </c:pt>
                <c:pt idx="259">
                  <c:v>2.6429052484710414E+23</c:v>
                </c:pt>
                <c:pt idx="260">
                  <c:v>2.6246149824885374E+23</c:v>
                </c:pt>
                <c:pt idx="261">
                  <c:v>2.6064317200039282E+23</c:v>
                </c:pt>
                <c:pt idx="262">
                  <c:v>2.5883552923068201E+23</c:v>
                </c:pt>
                <c:pt idx="263">
                  <c:v>2.5703855213389008E+23</c:v>
                </c:pt>
                <c:pt idx="264">
                  <c:v>2.5525222198914705E+23</c:v>
                </c:pt>
                <c:pt idx="265">
                  <c:v>2.5347651918010797E+23</c:v>
                </c:pt>
                <c:pt idx="266">
                  <c:v>2.5171142321432572E+23</c:v>
                </c:pt>
                <c:pt idx="267">
                  <c:v>2.499569127424273E+23</c:v>
                </c:pt>
                <c:pt idx="268">
                  <c:v>2.4821296557710036E+23</c:v>
                </c:pt>
                <c:pt idx="269">
                  <c:v>2.4647955871187471E+23</c:v>
                </c:pt>
                <c:pt idx="270">
                  <c:v>2.4475666833971705E+23</c:v>
                </c:pt>
                <c:pt idx="271">
                  <c:v>2.4304426987141699E+23</c:v>
                </c:pt>
                <c:pt idx="272">
                  <c:v>2.4134233795378038E+23</c:v>
                </c:pt>
                <c:pt idx="273">
                  <c:v>2.3965084648761584E+23</c:v>
                </c:pt>
                <c:pt idx="274">
                  <c:v>2.3796976864552598E+23</c:v>
                </c:pt>
                <c:pt idx="275">
                  <c:v>2.3629907688949024E+23</c:v>
                </c:pt>
                <c:pt idx="276">
                  <c:v>2.346387429882474E+23</c:v>
                </c:pt>
                <c:pt idx="277">
                  <c:v>2.3298873803447733E+23</c:v>
                </c:pt>
                <c:pt idx="278">
                  <c:v>2.313490324617734E+23</c:v>
                </c:pt>
                <c:pt idx="279">
                  <c:v>2.2971959606141352E+23</c:v>
                </c:pt>
                <c:pt idx="280">
                  <c:v>2.2810039799892629E+23</c:v>
                </c:pt>
                <c:pt idx="281">
                  <c:v>2.2649140683045416E+23</c:v>
                </c:pt>
                <c:pt idx="282">
                  <c:v>2.2489259051890483E+23</c:v>
                </c:pt>
                <c:pt idx="283">
                  <c:v>2.2330391644990982E+23</c:v>
                </c:pt>
                <c:pt idx="284">
                  <c:v>2.2172535144756535E+23</c:v>
                </c:pt>
                <c:pt idx="285">
                  <c:v>2.2015686178997679E+23</c:v>
                </c:pt>
                <c:pt idx="286">
                  <c:v>2.185984132245975E+23</c:v>
                </c:pt>
                <c:pt idx="287">
                  <c:v>2.170499709833588E+23</c:v>
                </c:pt>
                <c:pt idx="288">
                  <c:v>2.1551149979760418E+23</c:v>
                </c:pt>
                <c:pt idx="289">
                  <c:v>2.1398296391281226E+23</c:v>
                </c:pt>
                <c:pt idx="290">
                  <c:v>2.1246432710312342E+23</c:v>
                </c:pt>
                <c:pt idx="291">
                  <c:v>2.1095555268565711E+23</c:v>
                </c:pt>
                <c:pt idx="292">
                  <c:v>2.0945660353463581E+23</c:v>
                </c:pt>
                <c:pt idx="293">
                  <c:v>2.0796744209530102E+23</c:v>
                </c:pt>
                <c:pt idx="294">
                  <c:v>2.0648803039763383E+23</c:v>
                </c:pt>
                <c:pt idx="295">
                  <c:v>2.0501833006987088E+23</c:v>
                </c:pt>
                <c:pt idx="296">
                  <c:v>2.0355830235182881E+23</c:v>
                </c:pt>
                <c:pt idx="297">
                  <c:v>2.0210790810802438E+23</c:v>
                </c:pt>
                <c:pt idx="298">
                  <c:v>2.0066710784060128E+23</c:v>
                </c:pt>
                <c:pt idx="299">
                  <c:v>1.9923586170205967E+23</c:v>
                </c:pt>
                <c:pt idx="300">
                  <c:v>1.9781412950779376E+23</c:v>
                </c:pt>
                <c:pt idx="301">
                  <c:v>1.9640187074843247E+23</c:v>
                </c:pt>
                <c:pt idx="302">
                  <c:v>1.9499904460198868E+23</c:v>
                </c:pt>
                <c:pt idx="303">
                  <c:v>1.9360560994581833E+23</c:v>
                </c:pt>
                <c:pt idx="304">
                  <c:v>1.9222152536838789E+23</c:v>
                </c:pt>
                <c:pt idx="305">
                  <c:v>1.9084674918085409E+23</c:v>
                </c:pt>
                <c:pt idx="306">
                  <c:v>1.8948123942845459E+23</c:v>
                </c:pt>
                <c:pt idx="307">
                  <c:v>1.8812495390171461E+23</c:v>
                </c:pt>
                <c:pt idx="308">
                  <c:v>1.8677785014746636E+23</c:v>
                </c:pt>
                <c:pt idx="309">
                  <c:v>1.8543988547968613E+23</c:v>
                </c:pt>
                <c:pt idx="310">
                  <c:v>1.8411101699014881E+23</c:v>
                </c:pt>
                <c:pt idx="311">
                  <c:v>1.8279120155890199E+23</c:v>
                </c:pt>
                <c:pt idx="312">
                  <c:v>1.8148039586456059E+23</c:v>
                </c:pt>
                <c:pt idx="313">
                  <c:v>1.801785563944232E+23</c:v>
                </c:pt>
                <c:pt idx="314">
                  <c:v>1.7888563945441299E+23</c:v>
                </c:pt>
                <c:pt idx="315">
                  <c:v>1.7760160117884327E+23</c:v>
                </c:pt>
                <c:pt idx="316">
                  <c:v>1.7632639754001008E+23</c:v>
                </c:pt>
                <c:pt idx="317">
                  <c:v>1.7505998435761279E+23</c:v>
                </c:pt>
                <c:pt idx="318">
                  <c:v>1.7380231730800447E+23</c:v>
                </c:pt>
                <c:pt idx="319">
                  <c:v>1.7255335193327494E+23</c:v>
                </c:pt>
                <c:pt idx="320">
                  <c:v>1.7131304365016558E+23</c:v>
                </c:pt>
                <c:pt idx="321">
                  <c:v>1.7008134775881898E+23</c:v>
                </c:pt>
                <c:pt idx="322">
                  <c:v>1.688582194513664E+23</c:v>
                </c:pt>
                <c:pt idx="323">
                  <c:v>1.67643613820351E+23</c:v>
                </c:pt>
                <c:pt idx="324">
                  <c:v>1.6643748586699298E+23</c:v>
                </c:pt>
                <c:pt idx="325">
                  <c:v>1.6523979050929531E+23</c:v>
                </c:pt>
                <c:pt idx="326">
                  <c:v>1.6405048258999124E+23</c:v>
                </c:pt>
                <c:pt idx="327">
                  <c:v>1.6286951688433887E+23</c:v>
                </c:pt>
                <c:pt idx="328">
                  <c:v>1.6169684810776009E+23</c:v>
                </c:pt>
                <c:pt idx="329">
                  <c:v>1.6053243092332933E+23</c:v>
                </c:pt>
                <c:pt idx="330">
                  <c:v>1.5937621994911103E+23</c:v>
                </c:pt>
                <c:pt idx="331">
                  <c:v>1.5822816976534876E+23</c:v>
                </c:pt>
                <c:pt idx="332">
                  <c:v>1.5708823492150899E+23</c:v>
                </c:pt>
                <c:pt idx="333">
                  <c:v>1.5595636994317793E+23</c:v>
                </c:pt>
                <c:pt idx="334">
                  <c:v>1.5483252933881616E+23</c:v>
                </c:pt>
                <c:pt idx="335">
                  <c:v>1.5371666760637217E+23</c:v>
                </c:pt>
                <c:pt idx="336">
                  <c:v>1.5260873923975475E+23</c:v>
                </c:pt>
                <c:pt idx="337">
                  <c:v>1.5150869873516888E+23</c:v>
                </c:pt>
                <c:pt idx="338">
                  <c:v>1.5041650059731375E+23</c:v>
                </c:pt>
                <c:pt idx="339">
                  <c:v>1.4933209934544706E+23</c:v>
                </c:pt>
                <c:pt idx="340">
                  <c:v>1.4825544951931676E+23</c:v>
                </c:pt>
                <c:pt idx="341">
                  <c:v>1.4718650568495974E+23</c:v>
                </c:pt>
                <c:pt idx="342">
                  <c:v>1.4612522244037363E+23</c:v>
                </c:pt>
                <c:pt idx="343">
                  <c:v>1.4507155442105781E+23</c:v>
                </c:pt>
                <c:pt idx="344">
                  <c:v>1.4402545630543191E+23</c:v>
                </c:pt>
                <c:pt idx="345">
                  <c:v>1.4298688282012646E+23</c:v>
                </c:pt>
                <c:pt idx="346">
                  <c:v>1.4195578874515313E+23</c:v>
                </c:pt>
                <c:pt idx="347">
                  <c:v>1.4093212891895221E+23</c:v>
                </c:pt>
                <c:pt idx="348">
                  <c:v>1.3991585824332376E+23</c:v>
                </c:pt>
                <c:pt idx="349">
                  <c:v>1.3890693168823556E+23</c:v>
                </c:pt>
                <c:pt idx="350">
                  <c:v>1.3790530429652263E+23</c:v>
                </c:pt>
                <c:pt idx="351">
                  <c:v>1.3691093118846479E+23</c:v>
                </c:pt>
                <c:pt idx="352">
                  <c:v>1.3592376756625762E+23</c:v>
                </c:pt>
                <c:pt idx="353">
                  <c:v>1.3494376871836768E+23</c:v>
                </c:pt>
                <c:pt idx="354">
                  <c:v>1.3397089002378204E+23</c:v>
                </c:pt>
                <c:pt idx="355">
                  <c:v>1.3300508695614723E+23</c:v>
                </c:pt>
                <c:pt idx="356">
                  <c:v>1.3204631508780281E+23</c:v>
                </c:pt>
                <c:pt idx="357">
                  <c:v>1.3109453009371228E+23</c:v>
                </c:pt>
                <c:pt idx="358">
                  <c:v>1.3014968775528729E+23</c:v>
                </c:pt>
                <c:pt idx="359">
                  <c:v>1.2921174396411394E+23</c:v>
                </c:pt>
                <c:pt idx="360">
                  <c:v>1.282806547255758E+23</c:v>
                </c:pt>
                <c:pt idx="361">
                  <c:v>1.2735637616238223E+23</c:v>
                </c:pt>
                <c:pt idx="362">
                  <c:v>1.2643886451799693E+23</c:v>
                </c:pt>
                <c:pt idx="363">
                  <c:v>1.2552807615997323E+23</c:v>
                </c:pt>
                <c:pt idx="364">
                  <c:v>1.246239675831933E+23</c:v>
                </c:pt>
                <c:pt idx="365">
                  <c:v>1.2372649541301853E+23</c:v>
                </c:pt>
                <c:pt idx="366">
                  <c:v>1.2283561640834601E+23</c:v>
                </c:pt>
                <c:pt idx="367">
                  <c:v>1.2195128746457669E+23</c:v>
                </c:pt>
                <c:pt idx="368">
                  <c:v>1.2107346561649666E+23</c:v>
                </c:pt>
                <c:pt idx="369">
                  <c:v>1.2020210804107206E+23</c:v>
                </c:pt>
                <c:pt idx="370">
                  <c:v>1.1933717206015641E+23</c:v>
                </c:pt>
                <c:pt idx="371">
                  <c:v>1.1847861514311825E+23</c:v>
                </c:pt>
                <c:pt idx="372">
                  <c:v>1.1762639490938431E+23</c:v>
                </c:pt>
                <c:pt idx="373">
                  <c:v>1.1678046913090218E+23</c:v>
                </c:pt>
                <c:pt idx="374">
                  <c:v>1.1594079573452575E+23</c:v>
                </c:pt>
                <c:pt idx="375">
                  <c:v>1.1510733280431839E+23</c:v>
                </c:pt>
                <c:pt idx="376">
                  <c:v>1.1428003858378484E+23</c:v>
                </c:pt>
                <c:pt idx="377">
                  <c:v>1.1345887147802414E+23</c:v>
                </c:pt>
                <c:pt idx="378">
                  <c:v>1.126437900558096E+23</c:v>
                </c:pt>
                <c:pt idx="379">
                  <c:v>1.1183475305159719E+23</c:v>
                </c:pt>
                <c:pt idx="380">
                  <c:v>1.1103171936746141E+23</c:v>
                </c:pt>
                <c:pt idx="381">
                  <c:v>1.102346480749622E+23</c:v>
                </c:pt>
                <c:pt idx="382">
                  <c:v>1.0944349841694178E+23</c:v>
                </c:pt>
                <c:pt idx="383">
                  <c:v>1.0865822980925564E+23</c:v>
                </c:pt>
                <c:pt idx="384">
                  <c:v>1.0787880184243577E+23</c:v>
                </c:pt>
                <c:pt idx="385">
                  <c:v>1.0710517428329026E+23</c:v>
                </c:pt>
                <c:pt idx="386">
                  <c:v>1.0633730707643836E+23</c:v>
                </c:pt>
                <c:pt idx="387">
                  <c:v>1.0557516034578278E+23</c:v>
                </c:pt>
                <c:pt idx="388">
                  <c:v>1.048186943959216E+23</c:v>
                </c:pt>
                <c:pt idx="389">
                  <c:v>1.0406786971349777E+23</c:v>
                </c:pt>
                <c:pt idx="390">
                  <c:v>1.0332264696849377E+23</c:v>
                </c:pt>
                <c:pt idx="391">
                  <c:v>1.0258298701546224E+23</c:v>
                </c:pt>
                <c:pt idx="392">
                  <c:v>1.0184885089470641E+23</c:v>
                </c:pt>
                <c:pt idx="393">
                  <c:v>1.0112019983339882E+23</c:v>
                </c:pt>
                <c:pt idx="394">
                  <c:v>1.0039699524665072E+23</c:v>
                </c:pt>
                <c:pt idx="395">
                  <c:v>9.9679198738523491E+22</c:v>
                </c:pt>
                <c:pt idx="396">
                  <c:v>9.8966772102990746E+22</c:v>
                </c:pt>
                <c:pt idx="397">
                  <c:v>9.8259677324847966E+22</c:v>
                </c:pt>
                <c:pt idx="398">
                  <c:v>9.7557876580571207E+22</c:v>
                </c:pt>
                <c:pt idx="399">
                  <c:v>9.6861332239127509E+22</c:v>
                </c:pt>
                <c:pt idx="400">
                  <c:v>9.6170006862736321E+22</c:v>
                </c:pt>
                <c:pt idx="401">
                  <c:v>9.5483863207584289E+22</c:v>
                </c:pt>
                <c:pt idx="402">
                  <c:v>9.4802864224492639E+22</c:v>
                </c:pt>
                <c:pt idx="403">
                  <c:v>9.4126973059540319E+22</c:v>
                </c:pt>
                <c:pt idx="404">
                  <c:v>9.3456153054642589E+22</c:v>
                </c:pt>
                <c:pt idx="405">
                  <c:v>9.2790367748085346E+22</c:v>
                </c:pt>
                <c:pt idx="406">
                  <c:v>9.2129580875018039E+22</c:v>
                </c:pt>
                <c:pt idx="407">
                  <c:v>9.1473756367904217E+22</c:v>
                </c:pt>
                <c:pt idx="408">
                  <c:v>9.0822858356931972E+22</c:v>
                </c:pt>
                <c:pt idx="409">
                  <c:v>9.0176851170383201E+22</c:v>
                </c:pt>
                <c:pt idx="410">
                  <c:v>8.9535699334966721E+22</c:v>
                </c:pt>
                <c:pt idx="411">
                  <c:v>8.889936757611014E+22</c:v>
                </c:pt>
                <c:pt idx="412">
                  <c:v>8.8267820818217105E+22</c:v>
                </c:pt>
                <c:pt idx="413">
                  <c:v>8.7641024184886223E+22</c:v>
                </c:pt>
                <c:pt idx="414">
                  <c:v>8.7018942999096218E+22</c:v>
                </c:pt>
                <c:pt idx="415">
                  <c:v>8.6401542783354477E+22</c:v>
                </c:pt>
                <c:pt idx="416">
                  <c:v>8.5788789259813683E+22</c:v>
                </c:pt>
                <c:pt idx="417">
                  <c:v>8.5180648350353688E+22</c:v>
                </c:pt>
                <c:pt idx="418">
                  <c:v>8.4577086176631728E+22</c:v>
                </c:pt>
                <c:pt idx="419">
                  <c:v>8.3978069060100997E+22</c:v>
                </c:pt>
                <c:pt idx="420">
                  <c:v>8.3383563521998681E+22</c:v>
                </c:pt>
                <c:pt idx="421">
                  <c:v>8.2793536283303112E+22</c:v>
                </c:pt>
                <c:pt idx="422">
                  <c:v>8.2207954264662196E+22</c:v>
                </c:pt>
                <c:pt idx="423">
                  <c:v>8.1626784586293049E+22</c:v>
                </c:pt>
                <c:pt idx="424">
                  <c:v>8.1049994567853271E+22</c:v>
                </c:pt>
                <c:pt idx="425">
                  <c:v>8.0477551728285817E+22</c:v>
                </c:pt>
                <c:pt idx="426">
                  <c:v>7.9909423785636719E+22</c:v>
                </c:pt>
                <c:pt idx="427">
                  <c:v>7.9345578656846037E+22</c:v>
                </c:pt>
                <c:pt idx="428">
                  <c:v>7.8785984457515714E+22</c:v>
                </c:pt>
                <c:pt idx="429">
                  <c:v>7.8230609501650841E+22</c:v>
                </c:pt>
                <c:pt idx="430">
                  <c:v>7.7679422301377846E+22</c:v>
                </c:pt>
                <c:pt idx="431">
                  <c:v>7.7132391566639383E+22</c:v>
                </c:pt>
                <c:pt idx="432">
                  <c:v>7.6589486204865772E+22</c:v>
                </c:pt>
                <c:pt idx="433">
                  <c:v>7.6050675320625392E+22</c:v>
                </c:pt>
                <c:pt idx="434">
                  <c:v>7.5515928215252745E+22</c:v>
                </c:pt>
                <c:pt idx="435">
                  <c:v>7.4985214386455815E+22</c:v>
                </c:pt>
                <c:pt idx="436">
                  <c:v>7.4458503527903084E+22</c:v>
                </c:pt>
                <c:pt idx="437">
                  <c:v>7.3935765528790568E+22</c:v>
                </c:pt>
                <c:pt idx="438">
                  <c:v>7.3416970473390125E+22</c:v>
                </c:pt>
                <c:pt idx="439">
                  <c:v>7.2902088640578105E+22</c:v>
                </c:pt>
                <c:pt idx="440">
                  <c:v>7.2391090503346888E+22</c:v>
                </c:pt>
                <c:pt idx="441">
                  <c:v>7.188394672829775E+22</c:v>
                </c:pt>
                <c:pt idx="442">
                  <c:v>7.1380628175117682E+22</c:v>
                </c:pt>
                <c:pt idx="443">
                  <c:v>7.0881105896038495E+22</c:v>
                </c:pt>
                <c:pt idx="444">
                  <c:v>7.0385351135280476E+22</c:v>
                </c:pt>
                <c:pt idx="445">
                  <c:v>6.9893335328480194E+22</c:v>
                </c:pt>
                <c:pt idx="446">
                  <c:v>6.9405030102102813E+22</c:v>
                </c:pt>
                <c:pt idx="447">
                  <c:v>6.8920407272840575E+22</c:v>
                </c:pt>
                <c:pt idx="448">
                  <c:v>6.8439438846996104E+22</c:v>
                </c:pt>
                <c:pt idx="449">
                  <c:v>6.7962097019852104E+22</c:v>
                </c:pt>
                <c:pt idx="450">
                  <c:v>6.7488354175028264E+22</c:v>
                </c:pt>
                <c:pt idx="451">
                  <c:v>6.7018182883824602E+22</c:v>
                </c:pt>
                <c:pt idx="452">
                  <c:v>6.6551555904552546E+22</c:v>
                </c:pt>
                <c:pt idx="453">
                  <c:v>6.6088446181854369E+22</c:v>
                </c:pt>
                <c:pt idx="454">
                  <c:v>6.5628826846009775E+22</c:v>
                </c:pt>
                <c:pt idx="455">
                  <c:v>6.5172671212232737E+22</c:v>
                </c:pt>
                <c:pt idx="456">
                  <c:v>6.4719952779956095E+22</c:v>
                </c:pt>
                <c:pt idx="457">
                  <c:v>6.4270645232106994E+22</c:v>
                </c:pt>
                <c:pt idx="458">
                  <c:v>6.3824722434370946E+22</c:v>
                </c:pt>
                <c:pt idx="459">
                  <c:v>6.3382158434446803E+22</c:v>
                </c:pt>
                <c:pt idx="460">
                  <c:v>6.2942927461292406E+22</c:v>
                </c:pt>
                <c:pt idx="461">
                  <c:v>6.2507003924361131E+22</c:v>
                </c:pt>
                <c:pt idx="462">
                  <c:v>6.2074362412829499E+22</c:v>
                </c:pt>
                <c:pt idx="463">
                  <c:v>6.1644977694817005E+22</c:v>
                </c:pt>
                <c:pt idx="464">
                  <c:v>6.1218824716597372E+22</c:v>
                </c:pt>
                <c:pt idx="465">
                  <c:v>6.0795878601802474E+22</c:v>
                </c:pt>
                <c:pt idx="466">
                  <c:v>6.0376114650618813E+22</c:v>
                </c:pt>
                <c:pt idx="467">
                  <c:v>5.9959508338977007E+22</c:v>
                </c:pt>
                <c:pt idx="468">
                  <c:v>5.9546035317734864E+22</c:v>
                </c:pt>
                <c:pt idx="469">
                  <c:v>5.9135671411853132E+22</c:v>
                </c:pt>
                <c:pt idx="470">
                  <c:v>5.872839261956611E+22</c:v>
                </c:pt>
                <c:pt idx="471">
                  <c:v>5.8324175111546223E+22</c:v>
                </c:pt>
                <c:pt idx="472">
                  <c:v>5.7922995230062234E+22</c:v>
                </c:pt>
                <c:pt idx="473">
                  <c:v>5.7524829488133349E+22</c:v>
                </c:pt>
                <c:pt idx="474">
                  <c:v>5.7129654568677542E+22</c:v>
                </c:pt>
                <c:pt idx="475">
                  <c:v>5.6737447323655473E+22</c:v>
                </c:pt>
                <c:pt idx="476">
                  <c:v>5.6348184773209455E+22</c:v>
                </c:pt>
                <c:pt idx="477">
                  <c:v>5.596184410479938E+22</c:v>
                </c:pt>
                <c:pt idx="478">
                  <c:v>5.5578402672332757E+22</c:v>
                </c:pt>
                <c:pt idx="479">
                  <c:v>5.5197837995292873E+22</c:v>
                </c:pt>
                <c:pt idx="480">
                  <c:v>5.4820127757862229E+22</c:v>
                </c:pt>
                <c:pt idx="481">
                  <c:v>5.4445249808043652E+22</c:v>
                </c:pt>
                <c:pt idx="482">
                  <c:v>5.4073182156777096E+22</c:v>
                </c:pt>
                <c:pt idx="483">
                  <c:v>5.3703902977055179E+22</c:v>
                </c:pt>
                <c:pt idx="484">
                  <c:v>5.3337390603034654E+22</c:v>
                </c:pt>
                <c:pt idx="485">
                  <c:v>5.2973623529146453E+22</c:v>
                </c:pt>
                <c:pt idx="486">
                  <c:v>5.2612580409203113E+22</c:v>
                </c:pt>
                <c:pt idx="487">
                  <c:v>5.2254240055504386E+22</c:v>
                </c:pt>
                <c:pt idx="488">
                  <c:v>5.1898581437940884E+22</c:v>
                </c:pt>
                <c:pt idx="489">
                  <c:v>5.1545583683096147E+22</c:v>
                </c:pt>
                <c:pt idx="490">
                  <c:v>5.1195226073347828E+22</c:v>
                </c:pt>
                <c:pt idx="491">
                  <c:v>5.0847488045966233E+22</c:v>
                </c:pt>
                <c:pt idx="492">
                  <c:v>5.0502349192213754E+22</c:v>
                </c:pt>
                <c:pt idx="493">
                  <c:v>5.0159789256441724E+22</c:v>
                </c:pt>
                <c:pt idx="494">
                  <c:v>4.9819788135187517E+22</c:v>
                </c:pt>
                <c:pt idx="495">
                  <c:v>4.9482325876270864E+22</c:v>
                </c:pt>
                <c:pt idx="496">
                  <c:v>4.9147382677889482E+22</c:v>
                </c:pt>
                <c:pt idx="497">
                  <c:v>4.8814938887715318E+22</c:v>
                </c:pt>
                <c:pt idx="498">
                  <c:v>4.8484975001989055E+22</c:v>
                </c:pt>
                <c:pt idx="499">
                  <c:v>4.8157471664617046E+22</c:v>
                </c:pt>
                <c:pt idx="500">
                  <c:v>4.7832409666266222E+22</c:v>
                </c:pt>
                <c:pt idx="501">
                  <c:v>4.7509769943460837E+22</c:v>
                </c:pt>
                <c:pt idx="502">
                  <c:v>4.7189533577678957E+22</c:v>
                </c:pt>
                <c:pt idx="503">
                  <c:v>4.6871681794449915E+22</c:v>
                </c:pt>
                <c:pt idx="504">
                  <c:v>4.6556195962452441E+22</c:v>
                </c:pt>
                <c:pt idx="505">
                  <c:v>4.624305759261376E+22</c:v>
                </c:pt>
                <c:pt idx="506">
                  <c:v>4.5932248337209342E+22</c:v>
                </c:pt>
                <c:pt idx="507">
                  <c:v>4.5623749988964299E+22</c:v>
                </c:pt>
                <c:pt idx="508">
                  <c:v>4.5317544480155965E+22</c:v>
                </c:pt>
                <c:pt idx="509">
                  <c:v>4.5013613881717258E+22</c:v>
                </c:pt>
                <c:pt idx="510">
                  <c:v>4.4711940402342074E+22</c:v>
                </c:pt>
                <c:pt idx="511">
                  <c:v>4.4412506387592574E+22</c:v>
                </c:pt>
                <c:pt idx="512">
                  <c:v>4.4115294319007188E+22</c:v>
                </c:pt>
                <c:pt idx="513">
                  <c:v>4.382028681321108E+22</c:v>
                </c:pt>
                <c:pt idx="514">
                  <c:v>4.3527466621028505E+22</c:v>
                </c:pt>
                <c:pt idx="515">
                  <c:v>4.3236816626597069E+22</c:v>
                </c:pt>
                <c:pt idx="516">
                  <c:v>4.2948319846483815E+22</c:v>
                </c:pt>
                <c:pt idx="517">
                  <c:v>4.2661959428803721E+22</c:v>
                </c:pt>
                <c:pt idx="518">
                  <c:v>4.2377718652340491E+22</c:v>
                </c:pt>
                <c:pt idx="519">
                  <c:v>4.2095580925669704E+22</c:v>
                </c:pt>
                <c:pt idx="520">
                  <c:v>4.1815529786284131E+22</c:v>
                </c:pt>
                <c:pt idx="521">
                  <c:v>4.1537548899721949E+22</c:v>
                </c:pt>
                <c:pt idx="522">
                  <c:v>4.1261622058697089E+22</c:v>
                </c:pt>
                <c:pt idx="523">
                  <c:v>4.0987733182232536E+22</c:v>
                </c:pt>
                <c:pt idx="524">
                  <c:v>4.0715866314796461E+22</c:v>
                </c:pt>
                <c:pt idx="525">
                  <c:v>4.0446005625440795E+22</c:v>
                </c:pt>
                <c:pt idx="526">
                  <c:v>4.0178135406943081E+22</c:v>
                </c:pt>
                <c:pt idx="527">
                  <c:v>3.9912240074950833E+22</c:v>
                </c:pt>
                <c:pt idx="528">
                  <c:v>3.9648304167129195E+22</c:v>
                </c:pt>
                <c:pt idx="529">
                  <c:v>3.9386312342311669E+22</c:v>
                </c:pt>
                <c:pt idx="530">
                  <c:v>3.9126249379653774E+22</c:v>
                </c:pt>
                <c:pt idx="531">
                  <c:v>3.8868100177789964E+22</c:v>
                </c:pt>
                <c:pt idx="532">
                  <c:v>3.861184975399387E+22</c:v>
                </c:pt>
                <c:pt idx="533">
                  <c:v>3.8357483243341603E+22</c:v>
                </c:pt>
                <c:pt idx="534">
                  <c:v>3.8104985897878858E+22</c:v>
                </c:pt>
                <c:pt idx="535">
                  <c:v>3.7854343085790685E+22</c:v>
                </c:pt>
                <c:pt idx="536">
                  <c:v>3.7605540290575196E+22</c:v>
                </c:pt>
                <c:pt idx="537">
                  <c:v>3.7358563110220827E+22</c:v>
                </c:pt>
                <c:pt idx="538">
                  <c:v>3.7113397256386821E+22</c:v>
                </c:pt>
                <c:pt idx="539">
                  <c:v>3.6870028553587322E+22</c:v>
                </c:pt>
                <c:pt idx="540">
                  <c:v>3.6628442938379248E+22</c:v>
                </c:pt>
                <c:pt idx="541">
                  <c:v>3.638862645855353E+22</c:v>
                </c:pt>
                <c:pt idx="542">
                  <c:v>3.6150565272330405E+22</c:v>
                </c:pt>
                <c:pt idx="543">
                  <c:v>3.5914245647558148E+22</c:v>
                </c:pt>
                <c:pt idx="544">
                  <c:v>3.5679653960915521E+22</c:v>
                </c:pt>
                <c:pt idx="545">
                  <c:v>3.5446776697118142E+22</c:v>
                </c:pt>
                <c:pt idx="546">
                  <c:v>3.5215600448128682E+22</c:v>
                </c:pt>
                <c:pt idx="547">
                  <c:v>3.4986111912370877E+22</c:v>
                </c:pt>
                <c:pt idx="548">
                  <c:v>3.4758297893947222E+22</c:v>
                </c:pt>
                <c:pt idx="549">
                  <c:v>3.4532145301860876E+22</c:v>
                </c:pt>
                <c:pt idx="550">
                  <c:v>3.430764114924116E+22</c:v>
                </c:pt>
                <c:pt idx="551">
                  <c:v>3.408477255257336E+22</c:v>
                </c:pt>
                <c:pt idx="552">
                  <c:v>3.3863526730932003E+22</c:v>
                </c:pt>
                <c:pt idx="553">
                  <c:v>3.3643891005219012E+22</c:v>
                </c:pt>
                <c:pt idx="554">
                  <c:v>3.3425852797404408E+22</c:v>
                </c:pt>
                <c:pt idx="555">
                  <c:v>3.3209399629772692E+22</c:v>
                </c:pt>
                <c:pt idx="556">
                  <c:v>3.2994519124171997E+22</c:v>
                </c:pt>
                <c:pt idx="557">
                  <c:v>3.2781199001268079E+22</c:v>
                </c:pt>
                <c:pt idx="558">
                  <c:v>3.2569427079801917E+22</c:v>
                </c:pt>
                <c:pt idx="559">
                  <c:v>3.2359191275851643E+22</c:v>
                </c:pt>
                <c:pt idx="560">
                  <c:v>3.2150479602098467E+22</c:v>
                </c:pt>
                <c:pt idx="561">
                  <c:v>3.1943280167096888E+22</c:v>
                </c:pt>
                <c:pt idx="562">
                  <c:v>3.1737581174548741E+22</c:v>
                </c:pt>
                <c:pt idx="563">
                  <c:v>3.1533370922581763E+22</c:v>
                </c:pt>
                <c:pt idx="564">
                  <c:v>3.1330637803031668E+22</c:v>
                </c:pt>
                <c:pt idx="565">
                  <c:v>3.1129370300729434E+22</c:v>
                </c:pt>
                <c:pt idx="566">
                  <c:v>3.0929556992791459E+22</c:v>
                </c:pt>
                <c:pt idx="567">
                  <c:v>3.0731186547915126E+22</c:v>
                </c:pt>
                <c:pt idx="568">
                  <c:v>3.0534247725677387E+22</c:v>
                </c:pt>
                <c:pt idx="569">
                  <c:v>3.0338729375838423E+22</c:v>
                </c:pt>
                <c:pt idx="570">
                  <c:v>3.0144620437649324E+22</c:v>
                </c:pt>
                <c:pt idx="571">
                  <c:v>2.9951909939163295E+22</c:v>
                </c:pt>
                <c:pt idx="572">
                  <c:v>2.9760586996551852E+22</c:v>
                </c:pt>
                <c:pt idx="573">
                  <c:v>2.9570640813424971E+22</c:v>
                </c:pt>
                <c:pt idx="574">
                  <c:v>2.9382060680154978E+22</c:v>
                </c:pt>
                <c:pt idx="575">
                  <c:v>2.9194835973205341E+22</c:v>
                </c:pt>
                <c:pt idx="576">
                  <c:v>2.9008956154463172E+22</c:v>
                </c:pt>
                <c:pt idx="577">
                  <c:v>2.8824410770576025E+22</c:v>
                </c:pt>
                <c:pt idx="578">
                  <c:v>2.8641189452292878E+22</c:v>
                </c:pt>
                <c:pt idx="579">
                  <c:v>2.8459281913809407E+22</c:v>
                </c:pt>
                <c:pt idx="580">
                  <c:v>2.8278677952117208E+22</c:v>
                </c:pt>
                <c:pt idx="581">
                  <c:v>2.8099367446357446E+22</c:v>
                </c:pt>
                <c:pt idx="582">
                  <c:v>2.7921340357178494E+22</c:v>
                </c:pt>
                <c:pt idx="583">
                  <c:v>2.7744586726097765E+22</c:v>
                </c:pt>
                <c:pt idx="584">
                  <c:v>2.7569096674867828E+22</c:v>
                </c:pt>
                <c:pt idx="585">
                  <c:v>2.7394860404846472E+22</c:v>
                </c:pt>
                <c:pt idx="586">
                  <c:v>2.7221868196371043E+22</c:v>
                </c:pt>
                <c:pt idx="587">
                  <c:v>2.7050110408136944E+22</c:v>
                </c:pt>
                <c:pt idx="588">
                  <c:v>2.6879577476580191E+22</c:v>
                </c:pt>
                <c:pt idx="589">
                  <c:v>2.6710259915263945E+22</c:v>
                </c:pt>
                <c:pt idx="590">
                  <c:v>2.6542148314269686E+22</c:v>
                </c:pt>
                <c:pt idx="591">
                  <c:v>2.6375233339591745E+22</c:v>
                </c:pt>
                <c:pt idx="592">
                  <c:v>2.6209505732536478E+22</c:v>
                </c:pt>
                <c:pt idx="593">
                  <c:v>2.6044956309125381E+22</c:v>
                </c:pt>
                <c:pt idx="594">
                  <c:v>2.5881575959502072E+22</c:v>
                </c:pt>
                <c:pt idx="595">
                  <c:v>2.5719355647343653E+22</c:v>
                </c:pt>
                <c:pt idx="596">
                  <c:v>2.5558286409275984E+22</c:v>
                </c:pt>
                <c:pt idx="597">
                  <c:v>2.5398359354292771E+22</c:v>
                </c:pt>
                <c:pt idx="598">
                  <c:v>2.5239565663179255E+22</c:v>
                </c:pt>
                <c:pt idx="599">
                  <c:v>2.5081896587938979E+22</c:v>
                </c:pt>
                <c:pt idx="600">
                  <c:v>2.4925343451225648E+22</c:v>
                </c:pt>
                <c:pt idx="601">
                  <c:v>2.4769897645778181E+22</c:v>
                </c:pt>
                <c:pt idx="602">
                  <c:v>2.4615550633859994E+22</c:v>
                </c:pt>
                <c:pt idx="603">
                  <c:v>2.4462293946702317E+22</c:v>
                </c:pt>
                <c:pt idx="604">
                  <c:v>2.4310119183951308E+22</c:v>
                </c:pt>
                <c:pt idx="605">
                  <c:v>2.4159018013119153E+22</c:v>
                </c:pt>
                <c:pt idx="606">
                  <c:v>2.4008982169039057E+22</c:v>
                </c:pt>
                <c:pt idx="607">
                  <c:v>2.3860003453324333E+22</c:v>
                </c:pt>
                <c:pt idx="608">
                  <c:v>2.3712073733830892E+22</c:v>
                </c:pt>
                <c:pt idx="609">
                  <c:v>2.3565184944124283E+22</c:v>
                </c:pt>
                <c:pt idx="610">
                  <c:v>2.341932908294993E+22</c:v>
                </c:pt>
                <c:pt idx="611">
                  <c:v>2.3274498213707426E+22</c:v>
                </c:pt>
                <c:pt idx="612">
                  <c:v>2.3130684463929088E+22</c:v>
                </c:pt>
                <c:pt idx="613">
                  <c:v>2.2987880024761516E+22</c:v>
                </c:pt>
                <c:pt idx="614">
                  <c:v>2.2846077150451552E+22</c:v>
                </c:pt>
                <c:pt idx="615">
                  <c:v>2.2705268157835741E+22</c:v>
                </c:pt>
                <c:pt idx="616">
                  <c:v>2.2565445425833705E+22</c:v>
                </c:pt>
                <c:pt idx="617">
                  <c:v>2.2426601394944935E+22</c:v>
                </c:pt>
                <c:pt idx="618">
                  <c:v>2.2288728566749892E+22</c:v>
                </c:pt>
                <c:pt idx="619">
                  <c:v>2.2151819503413964E+22</c:v>
                </c:pt>
                <c:pt idx="620">
                  <c:v>2.2015866827195877E+22</c:v>
                </c:pt>
                <c:pt idx="621">
                  <c:v>2.1880863219959451E+22</c:v>
                </c:pt>
                <c:pt idx="622">
                  <c:v>2.1746801422688877E+22</c:v>
                </c:pt>
                <c:pt idx="623">
                  <c:v>2.1613674235007928E+22</c:v>
                </c:pt>
                <c:pt idx="624">
                  <c:v>2.148147451470245E+22</c:v>
                </c:pt>
                <c:pt idx="625">
                  <c:v>2.1350195177246626E+22</c:v>
                </c:pt>
                <c:pt idx="626">
                  <c:v>2.1219829195332844E+22</c:v>
                </c:pt>
                <c:pt idx="627">
                  <c:v>2.1090369598405132E+22</c:v>
                </c:pt>
                <c:pt idx="628">
                  <c:v>2.0961809472195786E+22</c:v>
                </c:pt>
                <c:pt idx="629">
                  <c:v>2.0834141958266102E+22</c:v>
                </c:pt>
                <c:pt idx="630">
                  <c:v>2.0707360253550042E+22</c:v>
                </c:pt>
                <c:pt idx="631">
                  <c:v>2.0581457609901721E+22</c:v>
                </c:pt>
                <c:pt idx="632">
                  <c:v>2.0456427333646239E+22</c:v>
                </c:pt>
                <c:pt idx="633">
                  <c:v>2.0332262785134042E+22</c:v>
                </c:pt>
                <c:pt idx="634">
                  <c:v>2.0208957378298332E+22</c:v>
                </c:pt>
                <c:pt idx="635">
                  <c:v>2.0086504580216533E+22</c:v>
                </c:pt>
                <c:pt idx="636">
                  <c:v>1.996489791067452E+22</c:v>
                </c:pt>
                <c:pt idx="637">
                  <c:v>1.984413094173458E+22</c:v>
                </c:pt>
                <c:pt idx="638">
                  <c:v>1.9724197297306521E+22</c:v>
                </c:pt>
                <c:pt idx="639">
                  <c:v>1.9605090652722211E+22</c:v>
                </c:pt>
                <c:pt idx="640">
                  <c:v>1.9486804734313388E+22</c:v>
                </c:pt>
                <c:pt idx="641">
                  <c:v>1.9369333318992683E+22</c:v>
                </c:pt>
                <c:pt idx="642">
                  <c:v>1.9252670233838092E+22</c:v>
                </c:pt>
                <c:pt idx="643">
                  <c:v>1.913680935568043E+22</c:v>
                </c:pt>
                <c:pt idx="644">
                  <c:v>1.9021744610694262E+22</c:v>
                </c:pt>
                <c:pt idx="645">
                  <c:v>1.8907469973991838E+22</c:v>
                </c:pt>
                <c:pt idx="646">
                  <c:v>1.8793979469220435E+22</c:v>
                </c:pt>
                <c:pt idx="647">
                  <c:v>1.8681267168162483E+22</c:v>
                </c:pt>
                <c:pt idx="648">
                  <c:v>1.856932719033932E+22</c:v>
                </c:pt>
                <c:pt idx="649">
                  <c:v>1.8458153702617709E+22</c:v>
                </c:pt>
                <c:pt idx="650">
                  <c:v>1.8347740918819607E+22</c:v>
                </c:pt>
                <c:pt idx="651">
                  <c:v>1.8238083099335028E+22</c:v>
                </c:pt>
                <c:pt idx="652">
                  <c:v>1.812917455073785E+22</c:v>
                </c:pt>
                <c:pt idx="653">
                  <c:v>1.8021009625404861E+22</c:v>
                </c:pt>
                <c:pt idx="654">
                  <c:v>1.7913582721137662E+22</c:v>
                </c:pt>
                <c:pt idx="655">
                  <c:v>1.7806888280787685E+22</c:v>
                </c:pt>
                <c:pt idx="656">
                  <c:v>1.7700920791884062E+22</c:v>
                </c:pt>
                <c:pt idx="657">
                  <c:v>1.7595674786264699E+22</c:v>
                </c:pt>
                <c:pt idx="658">
                  <c:v>1.7491144839710053E+22</c:v>
                </c:pt>
                <c:pt idx="659">
                  <c:v>1.7387325571579922E+22</c:v>
                </c:pt>
                <c:pt idx="660">
                  <c:v>1.7284211644453267E+22</c:v>
                </c:pt>
                <c:pt idx="661">
                  <c:v>1.7181797763770657E+22</c:v>
                </c:pt>
                <c:pt idx="662">
                  <c:v>1.7080078677479891E+22</c:v>
                </c:pt>
                <c:pt idx="663">
                  <c:v>1.6979049175684244E+22</c:v>
                </c:pt>
                <c:pt idx="664">
                  <c:v>1.6878704090293635E+22</c:v>
                </c:pt>
                <c:pt idx="665">
                  <c:v>1.6779038294678601E+22</c:v>
                </c:pt>
                <c:pt idx="666">
                  <c:v>1.668004670332698E+22</c:v>
                </c:pt>
                <c:pt idx="667">
                  <c:v>1.6581724271503655E+22</c:v>
                </c:pt>
                <c:pt idx="668">
                  <c:v>1.6484065994912523E+22</c:v>
                </c:pt>
                <c:pt idx="669">
                  <c:v>1.6387066909361778E+22</c:v>
                </c:pt>
                <c:pt idx="670">
                  <c:v>1.6290722090431539E+22</c:v>
                </c:pt>
                <c:pt idx="671">
                  <c:v>1.6195026653144293E+22</c:v>
                </c:pt>
                <c:pt idx="672">
                  <c:v>1.6099975751637997E+22</c:v>
                </c:pt>
                <c:pt idx="673">
                  <c:v>1.6005564578841806E+22</c:v>
                </c:pt>
                <c:pt idx="674">
                  <c:v>1.5911788366154611E+22</c:v>
                </c:pt>
                <c:pt idx="675">
                  <c:v>1.5818642383125896E+22</c:v>
                </c:pt>
                <c:pt idx="676">
                  <c:v>1.5726121937139541E+22</c:v>
                </c:pt>
                <c:pt idx="677">
                  <c:v>1.5634222373099838E+22</c:v>
                </c:pt>
                <c:pt idx="678">
                  <c:v>1.5542939073120517E+22</c:v>
                </c:pt>
                <c:pt idx="679">
                  <c:v>1.5452267456215808E+22</c:v>
                </c:pt>
                <c:pt idx="680">
                  <c:v>1.5362202977994484E+22</c:v>
                </c:pt>
                <c:pt idx="681">
                  <c:v>1.5272741130356193E+22</c:v>
                </c:pt>
                <c:pt idx="682">
                  <c:v>1.5183877441190227E+22</c:v>
                </c:pt>
                <c:pt idx="683">
                  <c:v>1.5095607474076896E+22</c:v>
                </c:pt>
                <c:pt idx="684">
                  <c:v>1.5007926827991395E+22</c:v>
                </c:pt>
                <c:pt idx="685">
                  <c:v>1.4920831137009902E+22</c:v>
                </c:pt>
                <c:pt idx="686">
                  <c:v>1.4834316070018248E+22</c:v>
                </c:pt>
                <c:pt idx="687">
                  <c:v>1.474837733042302E+22</c:v>
                </c:pt>
                <c:pt idx="688">
                  <c:v>1.4663010655864915E+22</c:v>
                </c:pt>
                <c:pt idx="689">
                  <c:v>1.4578211817934549E+22</c:v>
                </c:pt>
                <c:pt idx="690">
                  <c:v>1.4493976621890646E+22</c:v>
                </c:pt>
                <c:pt idx="691">
                  <c:v>1.4410300906380412E+22</c:v>
                </c:pt>
                <c:pt idx="692">
                  <c:v>1.4327180543162361E+22</c:v>
                </c:pt>
                <c:pt idx="693">
                  <c:v>1.4244611436831398E+22</c:v>
                </c:pt>
                <c:pt idx="694">
                  <c:v>1.4162589524546204E+22</c:v>
                </c:pt>
                <c:pt idx="695">
                  <c:v>1.4081110775758758E+22</c:v>
                </c:pt>
                <c:pt idx="696">
                  <c:v>1.40001711919463E+22</c:v>
                </c:pt>
                <c:pt idx="697">
                  <c:v>1.3919766806345281E+22</c:v>
                </c:pt>
                <c:pt idx="698">
                  <c:v>1.3839893683687861E+22</c:v>
                </c:pt>
                <c:pt idx="699">
                  <c:v>1.3760547919940161E+22</c:v>
                </c:pt>
                <c:pt idx="700">
                  <c:v>1.3681725642043111E+22</c:v>
                </c:pt>
                <c:pt idx="701">
                  <c:v>1.3603423007655156E+22</c:v>
                </c:pt>
                <c:pt idx="702">
                  <c:v>1.3525636204897277E+22</c:v>
                </c:pt>
                <c:pt idx="703">
                  <c:v>1.3448361452100089E+22</c:v>
                </c:pt>
                <c:pt idx="704">
                  <c:v>1.3371594997553001E+22</c:v>
                </c:pt>
                <c:pt idx="705">
                  <c:v>1.3295333119255506E+22</c:v>
                </c:pt>
                <c:pt idx="706">
                  <c:v>1.3219572124670583E+22</c:v>
                </c:pt>
                <c:pt idx="707">
                  <c:v>1.314430835048016E+22</c:v>
                </c:pt>
                <c:pt idx="708">
                  <c:v>1.3069538162342441E+22</c:v>
                </c:pt>
                <c:pt idx="709">
                  <c:v>1.2995257954651574E+22</c:v>
                </c:pt>
                <c:pt idx="710">
                  <c:v>1.2921464150299156E+22</c:v>
                </c:pt>
                <c:pt idx="711">
                  <c:v>1.2848153200437609E+22</c:v>
                </c:pt>
                <c:pt idx="712">
                  <c:v>1.2775321584245764E+22</c:v>
                </c:pt>
                <c:pt idx="713">
                  <c:v>1.2702965808696379E+22</c:v>
                </c:pt>
                <c:pt idx="714">
                  <c:v>1.263108240832544E+22</c:v>
                </c:pt>
                <c:pt idx="715">
                  <c:v>1.2559667945003553E+22</c:v>
                </c:pt>
                <c:pt idx="716">
                  <c:v>1.2488719007709248E+22</c:v>
                </c:pt>
                <c:pt idx="717">
                  <c:v>1.2418232212304026E+22</c:v>
                </c:pt>
                <c:pt idx="718">
                  <c:v>1.2348204201309599E+22</c:v>
                </c:pt>
                <c:pt idx="719">
                  <c:v>1.2278631643686654E+22</c:v>
                </c:pt>
                <c:pt idx="720">
                  <c:v>1.2209511234615734E+22</c:v>
                </c:pt>
                <c:pt idx="721">
                  <c:v>1.2140839695279821E+22</c:v>
                </c:pt>
                <c:pt idx="722">
                  <c:v>1.2072613772648845E+22</c:v>
                </c:pt>
                <c:pt idx="723">
                  <c:v>1.2004830239266009E+22</c:v>
                </c:pt>
                <c:pt idx="724">
                  <c:v>1.1937485893035669E+22</c:v>
                </c:pt>
                <c:pt idx="725">
                  <c:v>1.1870577557013424E+22</c:v>
                </c:pt>
                <c:pt idx="726">
                  <c:v>1.180410207919764E+22</c:v>
                </c:pt>
                <c:pt idx="727">
                  <c:v>1.1738056332322884E+22</c:v>
                </c:pt>
                <c:pt idx="728">
                  <c:v>1.1672437213654996E+22</c:v>
                </c:pt>
                <c:pt idx="729">
                  <c:v>1.1607241644788022E+22</c:v>
                </c:pt>
                <c:pt idx="730">
                  <c:v>1.1542466571442739E+22</c:v>
                </c:pt>
                <c:pt idx="731">
                  <c:v>1.1478108963267001E+22</c:v>
                </c:pt>
                <c:pt idx="732">
                  <c:v>1.1414165813637662E+22</c:v>
                </c:pt>
                <c:pt idx="733">
                  <c:v>1.1350634139464134E+22</c:v>
                </c:pt>
                <c:pt idx="734">
                  <c:v>1.1287510980993888E+22</c:v>
                </c:pt>
                <c:pt idx="735">
                  <c:v>1.1224793401619208E+22</c:v>
                </c:pt>
                <c:pt idx="736">
                  <c:v>1.1162478487685883E+22</c:v>
                </c:pt>
                <c:pt idx="737">
                  <c:v>1.1100563348303301E+22</c:v>
                </c:pt>
                <c:pt idx="738">
                  <c:v>1.1039045115156342E+22</c:v>
                </c:pt>
                <c:pt idx="739">
                  <c:v>1.0977920942318801E+22</c:v>
                </c:pt>
                <c:pt idx="740">
                  <c:v>1.0917188006068215E+22</c:v>
                </c:pt>
                <c:pt idx="741">
                  <c:v>1.0856843504702523E+22</c:v>
                </c:pt>
                <c:pt idx="742">
                  <c:v>1.0796884658358181E+22</c:v>
                </c:pt>
                <c:pt idx="743">
                  <c:v>1.0737308708829659E+22</c:v>
                </c:pt>
                <c:pt idx="744">
                  <c:v>1.0678112919390788E+22</c:v>
                </c:pt>
                <c:pt idx="745">
                  <c:v>1.0619294574617293E+22</c:v>
                </c:pt>
                <c:pt idx="746">
                  <c:v>1.056085098021106E+22</c:v>
                </c:pt>
                <c:pt idx="747">
                  <c:v>1.0502779462825749E+22</c:v>
                </c:pt>
                <c:pt idx="748">
                  <c:v>1.0445077369893981E+22</c:v>
                </c:pt>
                <c:pt idx="749">
                  <c:v>1.0387742069455967E+22</c:v>
                </c:pt>
                <c:pt idx="750">
                  <c:v>1.0330770949989602E+22</c:v>
                </c:pt>
                <c:pt idx="751">
                  <c:v>1.027416142024187E+22</c:v>
                </c:pt>
                <c:pt idx="752">
                  <c:v>1.02179109090619E+22</c:v>
                </c:pt>
                <c:pt idx="753">
                  <c:v>1.0162016865235319E+22</c:v>
                </c:pt>
                <c:pt idx="754">
                  <c:v>1.01064767573199E+22</c:v>
                </c:pt>
                <c:pt idx="755">
                  <c:v>1.0051288073482879E+22</c:v>
                </c:pt>
                <c:pt idx="756">
                  <c:v>9.9964483213394067E+21</c:v>
                </c:pt>
                <c:pt idx="757">
                  <c:v>9.9419550277924909E+21</c:v>
                </c:pt>
                <c:pt idx="758">
                  <c:v>9.8878057388742667E+21</c:v>
                </c:pt>
                <c:pt idx="759">
                  <c:v>9.8339980195886226E+21</c:v>
                </c:pt>
                <c:pt idx="760">
                  <c:v>9.7805294537551496E+21</c:v>
                </c:pt>
                <c:pt idx="761">
                  <c:v>9.7273976438544421E+21</c:v>
                </c:pt>
                <c:pt idx="762">
                  <c:v>9.6746002108747025E+21</c:v>
                </c:pt>
                <c:pt idx="763">
                  <c:v>9.6221347941595962E+21</c:v>
                </c:pt>
                <c:pt idx="764">
                  <c:v>9.5699990512575174E+21</c:v>
                </c:pt>
                <c:pt idx="765">
                  <c:v>9.5181906577719967E+21</c:v>
                </c:pt>
                <c:pt idx="766">
                  <c:v>9.4667073072135374E+21</c:v>
                </c:pt>
                <c:pt idx="767">
                  <c:v>9.4155467108525298E+21</c:v>
                </c:pt>
                <c:pt idx="768">
                  <c:v>9.3647065975735714E+21</c:v>
                </c:pt>
                <c:pt idx="769">
                  <c:v>9.3141847137309205E+21</c:v>
                </c:pt>
                <c:pt idx="770">
                  <c:v>9.2639788230052686E+21</c:v>
                </c:pt>
                <c:pt idx="771">
                  <c:v>9.2140867062616692E+21</c:v>
                </c:pt>
                <c:pt idx="772">
                  <c:v>9.1645061614086516E+21</c:v>
                </c:pt>
                <c:pt idx="773">
                  <c:v>9.1152350032585923E+21</c:v>
                </c:pt>
                <c:pt idx="774">
                  <c:v>9.0662710633892822E+21</c:v>
                </c:pt>
                <c:pt idx="775">
                  <c:v>9.0176121900066092E+21</c:v>
                </c:pt>
                <c:pt idx="776">
                  <c:v>8.9692562478084307E+21</c:v>
                </c:pt>
                <c:pt idx="777">
                  <c:v>8.9212011178496161E+21</c:v>
                </c:pt>
                <c:pt idx="778">
                  <c:v>8.8734446974082975E+21</c:v>
                </c:pt>
                <c:pt idx="779">
                  <c:v>8.8259848998530276E+21</c:v>
                </c:pt>
                <c:pt idx="780">
                  <c:v>8.7788196545114449E+21</c:v>
                </c:pt>
                <c:pt idx="781">
                  <c:v>8.731946906539695E+21</c:v>
                </c:pt>
                <c:pt idx="782">
                  <c:v>8.6853646167931533E+21</c:v>
                </c:pt>
                <c:pt idx="783">
                  <c:v>8.6390707616981891E+21</c:v>
                </c:pt>
                <c:pt idx="784">
                  <c:v>8.5930633331250907E+21</c:v>
                </c:pt>
                <c:pt idx="785">
                  <c:v>8.5473403382619177E+21</c:v>
                </c:pt>
                <c:pt idx="786">
                  <c:v>8.5018997994896207E+21</c:v>
                </c:pt>
                <c:pt idx="787">
                  <c:v>8.4567397542580527E+21</c:v>
                </c:pt>
                <c:pt idx="788">
                  <c:v>8.4118582549631174E+21</c:v>
                </c:pt>
                <c:pt idx="789">
                  <c:v>8.3672533688250343E+21</c:v>
                </c:pt>
                <c:pt idx="790">
                  <c:v>8.3229231777674271E+21</c:v>
                </c:pt>
                <c:pt idx="791">
                  <c:v>8.2788657782976487E+21</c:v>
                </c:pt>
                <c:pt idx="792">
                  <c:v>8.2350792813880216E+21</c:v>
                </c:pt>
                <c:pt idx="793">
                  <c:v>8.1915618123581185E+21</c:v>
                </c:pt>
                <c:pt idx="794">
                  <c:v>8.1483115107579939E+21</c:v>
                </c:pt>
                <c:pt idx="795">
                  <c:v>8.105326530252503E+21</c:v>
                </c:pt>
                <c:pt idx="796">
                  <c:v>8.0626050385065217E+21</c:v>
                </c:pt>
                <c:pt idx="797">
                  <c:v>8.0201452170711128E+21</c:v>
                </c:pt>
                <c:pt idx="798">
                  <c:v>7.9779452612708443E+21</c:v>
                </c:pt>
                <c:pt idx="799">
                  <c:v>7.9360033800918265E+21</c:v>
                </c:pt>
                <c:pt idx="800">
                  <c:v>7.8943177960708018E+21</c:v>
                </c:pt>
                <c:pt idx="801">
                  <c:v>7.8528867451852691E+21</c:v>
                </c:pt>
                <c:pt idx="802">
                  <c:v>7.8117084767443873E+21</c:v>
                </c:pt>
                <c:pt idx="803">
                  <c:v>7.7707812532808717E+21</c:v>
                </c:pt>
                <c:pt idx="804">
                  <c:v>7.7301033504438412E+21</c:v>
                </c:pt>
                <c:pt idx="805">
                  <c:v>7.6896730568925213E+21</c:v>
                </c:pt>
                <c:pt idx="806">
                  <c:v>7.6494886741908883E+21</c:v>
                </c:pt>
                <c:pt idx="807">
                  <c:v>7.6095485167031707E+21</c:v>
                </c:pt>
                <c:pt idx="808">
                  <c:v>7.5698509114902451E+21</c:v>
                </c:pt>
                <c:pt idx="809">
                  <c:v>7.5303941982069698E+21</c:v>
                </c:pt>
                <c:pt idx="810">
                  <c:v>7.4911767290002947E+21</c:v>
                </c:pt>
                <c:pt idx="811">
                  <c:v>7.4521968684082995E+21</c:v>
                </c:pt>
                <c:pt idx="812">
                  <c:v>7.4134529932600982E+21</c:v>
                </c:pt>
                <c:pt idx="813">
                  <c:v>7.3749434925764879E+21</c:v>
                </c:pt>
                <c:pt idx="814">
                  <c:v>7.336666767471623E+21</c:v>
                </c:pt>
                <c:pt idx="815">
                  <c:v>7.298621231055323E+21</c:v>
                </c:pt>
                <c:pt idx="816">
                  <c:v>7.2608053083363607E+21</c:v>
                </c:pt>
                <c:pt idx="817">
                  <c:v>7.2232174361264846E+21</c:v>
                </c:pt>
                <c:pt idx="818">
                  <c:v>7.1858560629452885E+21</c:v>
                </c:pt>
                <c:pt idx="819">
                  <c:v>7.1487196489258883E+21</c:v>
                </c:pt>
                <c:pt idx="820">
                  <c:v>7.1118066657213819E+21</c:v>
                </c:pt>
                <c:pt idx="821">
                  <c:v>7.075115596412084E+21</c:v>
                </c:pt>
                <c:pt idx="822">
                  <c:v>7.0386449354136224E+21</c:v>
                </c:pt>
                <c:pt idx="823">
                  <c:v>7.0023931883857012E+21</c:v>
                </c:pt>
                <c:pt idx="824">
                  <c:v>6.9663588721417572E+21</c:v>
                </c:pt>
                <c:pt idx="825">
                  <c:v>6.9305405145592722E+21</c:v>
                </c:pt>
                <c:pt idx="826">
                  <c:v>6.8949366544908933E+21</c:v>
                </c:pt>
                <c:pt idx="827">
                  <c:v>6.8595458416763449E+21</c:v>
                </c:pt>
                <c:pt idx="828">
                  <c:v>6.8243666366549784E+21</c:v>
                </c:pt>
                <c:pt idx="829">
                  <c:v>6.7893976106791967E+21</c:v>
                </c:pt>
                <c:pt idx="830">
                  <c:v>6.7546373456284478E+21</c:v>
                </c:pt>
                <c:pt idx="831">
                  <c:v>6.720084433924156E+21</c:v>
                </c:pt>
                <c:pt idx="832">
                  <c:v>6.6857374784451395E+21</c:v>
                </c:pt>
                <c:pt idx="833">
                  <c:v>6.6515950924439413E+21</c:v>
                </c:pt>
                <c:pt idx="834">
                  <c:v>6.6176558994637046E+21</c:v>
                </c:pt>
                <c:pt idx="835">
                  <c:v>6.5839185332558931E+21</c:v>
                </c:pt>
                <c:pt idx="836">
                  <c:v>6.5503816376986244E+21</c:v>
                </c:pt>
                <c:pt idx="837">
                  <c:v>6.5170438667156545E+21</c:v>
                </c:pt>
                <c:pt idx="838">
                  <c:v>6.4839038841961841E+21</c:v>
                </c:pt>
                <c:pt idx="839">
                  <c:v>6.4509603639151768E+21</c:v>
                </c:pt>
                <c:pt idx="840">
                  <c:v>6.4182119894544883E+21</c:v>
                </c:pt>
                <c:pt idx="841">
                  <c:v>6.3856574541245721E+21</c:v>
                </c:pt>
                <c:pt idx="842">
                  <c:v>6.3532954608868597E+21</c:v>
                </c:pt>
                <c:pt idx="843">
                  <c:v>6.3211247222768502E+21</c:v>
                </c:pt>
                <c:pt idx="844">
                  <c:v>6.289143960327789E+21</c:v>
                </c:pt>
                <c:pt idx="845">
                  <c:v>6.2573519064949787E+21</c:v>
                </c:pt>
                <c:pt idx="846">
                  <c:v>6.2257473015807979E+21</c:v>
                </c:pt>
                <c:pt idx="847">
                  <c:v>6.194328895660281E+21</c:v>
                </c:pt>
                <c:pt idx="848">
                  <c:v>6.1630954480073777E+21</c:v>
                </c:pt>
                <c:pt idx="849">
                  <c:v>6.1320457270217765E+21</c:v>
                </c:pt>
                <c:pt idx="850">
                  <c:v>6.1011785101563941E+21</c:v>
                </c:pt>
                <c:pt idx="851">
                  <c:v>6.0704925838454691E+21</c:v>
                </c:pt>
                <c:pt idx="852">
                  <c:v>6.039986743433203E+21</c:v>
                </c:pt>
                <c:pt idx="853">
                  <c:v>6.0096597931031003E+21</c:v>
                </c:pt>
                <c:pt idx="854">
                  <c:v>5.9795105458077806E+21</c:v>
                </c:pt>
                <c:pt idx="855">
                  <c:v>5.9495378231995274E+21</c:v>
                </c:pt>
                <c:pt idx="856">
                  <c:v>5.919740455561272E+21</c:v>
                </c:pt>
                <c:pt idx="857">
                  <c:v>5.890117281738228E+21</c:v>
                </c:pt>
                <c:pt idx="858">
                  <c:v>5.860667149070157E+21</c:v>
                </c:pt>
                <c:pt idx="859">
                  <c:v>5.8313889133240674E+21</c:v>
                </c:pt>
                <c:pt idx="860">
                  <c:v>5.8022814386275788E+21</c:v>
                </c:pt>
                <c:pt idx="861">
                  <c:v>5.7733435974028509E+21</c:v>
                </c:pt>
                <c:pt idx="862">
                  <c:v>5.7445742703009449E+21</c:v>
                </c:pt>
                <c:pt idx="863">
                  <c:v>5.7159723461369596E+21</c:v>
                </c:pt>
                <c:pt idx="864">
                  <c:v>5.6875367218254331E+21</c:v>
                </c:pt>
                <c:pt idx="865">
                  <c:v>5.6592663023165144E+21</c:v>
                </c:pt>
                <c:pt idx="866">
                  <c:v>5.6311600005325416E+21</c:v>
                </c:pt>
                <c:pt idx="867">
                  <c:v>5.6032167373052062E+21</c:v>
                </c:pt>
                <c:pt idx="868">
                  <c:v>5.5754354413132663E+21</c:v>
                </c:pt>
                <c:pt idx="869">
                  <c:v>5.547815049020644E+21</c:v>
                </c:pt>
                <c:pt idx="870">
                  <c:v>5.520354504615237E+21</c:v>
                </c:pt>
                <c:pt idx="871">
                  <c:v>5.4930527599481072E+21</c:v>
                </c:pt>
                <c:pt idx="872">
                  <c:v>5.4659087744731783E+21</c:v>
                </c:pt>
                <c:pt idx="873">
                  <c:v>5.4389215151875487E+21</c:v>
                </c:pt>
                <c:pt idx="874">
                  <c:v>5.4120899565721517E+21</c:v>
                </c:pt>
                <c:pt idx="875">
                  <c:v>5.3854130805330432E+21</c:v>
                </c:pt>
                <c:pt idx="876">
                  <c:v>5.3588898763430806E+21</c:v>
                </c:pt>
                <c:pt idx="877">
                  <c:v>5.3325193405841707E+21</c:v>
                </c:pt>
                <c:pt idx="878">
                  <c:v>5.3063004770899046E+21</c:v>
                </c:pt>
                <c:pt idx="879">
                  <c:v>5.2802322968887815E+21</c:v>
                </c:pt>
                <c:pt idx="880">
                  <c:v>5.2543138181478215E+21</c:v>
                </c:pt>
                <c:pt idx="881">
                  <c:v>5.2285440661166657E+21</c:v>
                </c:pt>
                <c:pt idx="882">
                  <c:v>5.2029220730721869E+21</c:v>
                </c:pt>
                <c:pt idx="883">
                  <c:v>5.1774468782634796E+21</c:v>
                </c:pt>
                <c:pt idx="884">
                  <c:v>5.1521175278574067E+21</c:v>
                </c:pt>
                <c:pt idx="885">
                  <c:v>5.126933074884518E+21</c:v>
                </c:pt>
                <c:pt idx="886">
                  <c:v>5.1018925791854146E+21</c:v>
                </c:pt>
                <c:pt idx="887">
                  <c:v>5.0769951073576807E+21</c:v>
                </c:pt>
                <c:pt idx="888">
                  <c:v>5.0522397327030789E+21</c:v>
                </c:pt>
                <c:pt idx="889">
                  <c:v>5.0276255351753209E+21</c:v>
                </c:pt>
                <c:pt idx="890">
                  <c:v>5.0031516013282302E+21</c:v>
                </c:pt>
                <c:pt idx="891">
                  <c:v>4.9788170242643104E+21</c:v>
                </c:pt>
                <c:pt idx="892">
                  <c:v>4.9546209035837401E+21</c:v>
                </c:pt>
                <c:pt idx="893">
                  <c:v>4.9305623453338656E+21</c:v>
                </c:pt>
                <c:pt idx="894">
                  <c:v>4.9066404619589989E+21</c:v>
                </c:pt>
                <c:pt idx="895">
                  <c:v>4.8828543722507427E+21</c:v>
                </c:pt>
                <c:pt idx="896">
                  <c:v>4.859203201298642E+21</c:v>
                </c:pt>
                <c:pt idx="897">
                  <c:v>4.8356860804412683E+21</c:v>
                </c:pt>
                <c:pt idx="898">
                  <c:v>4.8123021472177387E+21</c:v>
                </c:pt>
                <c:pt idx="899">
                  <c:v>4.7890505453196437E+21</c:v>
                </c:pt>
                <c:pt idx="900">
                  <c:v>4.7659304245432565E+21</c:v>
                </c:pt>
                <c:pt idx="901">
                  <c:v>4.742940940742327E+21</c:v>
                </c:pt>
                <c:pt idx="902">
                  <c:v>4.7200812557810857E+21</c:v>
                </c:pt>
                <c:pt idx="903">
                  <c:v>4.6973505374877663E+21</c:v>
                </c:pt>
                <c:pt idx="904">
                  <c:v>4.6747479596084458E+21</c:v>
                </c:pt>
                <c:pt idx="905">
                  <c:v>4.6522727017612622E+21</c:v>
                </c:pt>
                <c:pt idx="906">
                  <c:v>4.6299239493910313E+21</c:v>
                </c:pt>
                <c:pt idx="907">
                  <c:v>4.6077008937242859E+21</c:v>
                </c:pt>
                <c:pt idx="908">
                  <c:v>4.5856027317245622E+21</c:v>
                </c:pt>
                <c:pt idx="909">
                  <c:v>4.5636286660481689E+21</c:v>
                </c:pt>
                <c:pt idx="910">
                  <c:v>4.5417779050002991E+21</c:v>
                </c:pt>
                <c:pt idx="911">
                  <c:v>4.5200496624914315E+21</c:v>
                </c:pt>
                <c:pt idx="912">
                  <c:v>4.498443157994192E+21</c:v>
                </c:pt>
                <c:pt idx="913">
                  <c:v>4.4769576165004841E+21</c:v>
                </c:pt>
                <c:pt idx="914">
                  <c:v>4.4555922684790498E+21</c:v>
                </c:pt>
                <c:pt idx="915">
                  <c:v>4.4343463498333249E+21</c:v>
                </c:pt>
                <c:pt idx="916">
                  <c:v>4.4132191018596203E+21</c:v>
                </c:pt>
                <c:pt idx="917">
                  <c:v>4.392209771205736E+21</c:v>
                </c:pt>
                <c:pt idx="918">
                  <c:v>4.3713176098298502E+21</c:v>
                </c:pt>
                <c:pt idx="919">
                  <c:v>4.3505418749597293E+21</c:v>
                </c:pt>
                <c:pt idx="920">
                  <c:v>4.3298818290523366E+21</c:v>
                </c:pt>
                <c:pt idx="921">
                  <c:v>4.3093367397537116E+21</c:v>
                </c:pt>
                <c:pt idx="922">
                  <c:v>4.2889058798592081E+21</c:v>
                </c:pt>
                <c:pt idx="923">
                  <c:v>4.2685885272740809E+21</c:v>
                </c:pt>
                <c:pt idx="924">
                  <c:v>4.2483839649743383E+21</c:v>
                </c:pt>
                <c:pt idx="925">
                  <c:v>4.2282914809679346E+21</c:v>
                </c:pt>
                <c:pt idx="926">
                  <c:v>4.2083103682563376E+21</c:v>
                </c:pt>
                <c:pt idx="927">
                  <c:v>4.1884399247963487E+21</c:v>
                </c:pt>
                <c:pt idx="928">
                  <c:v>4.1686794534622137E+21</c:v>
                </c:pt>
                <c:pt idx="929">
                  <c:v>4.1490282620081312E+21</c:v>
                </c:pt>
                <c:pt idx="930">
                  <c:v>4.1294856630309864E+21</c:v>
                </c:pt>
                <c:pt idx="931">
                  <c:v>4.110050973933449E+21</c:v>
                </c:pt>
                <c:pt idx="932">
                  <c:v>4.0907235168873061E+21</c:v>
                </c:pt>
                <c:pt idx="933">
                  <c:v>4.0715026187971571E+21</c:v>
                </c:pt>
                <c:pt idx="934">
                  <c:v>4.05238761126438E+21</c:v>
                </c:pt>
                <c:pt idx="935">
                  <c:v>4.03337783055139E+21</c:v>
                </c:pt>
                <c:pt idx="936">
                  <c:v>4.0144726175461802E+21</c:v>
                </c:pt>
                <c:pt idx="937">
                  <c:v>3.9956713177271905E+21</c:v>
                </c:pt>
                <c:pt idx="938">
                  <c:v>3.9769732811283932E+21</c:v>
                </c:pt>
                <c:pt idx="939">
                  <c:v>3.9583778623047399E+21</c:v>
                </c:pt>
                <c:pt idx="940">
                  <c:v>3.9398844202978378E+21</c:v>
                </c:pt>
                <c:pt idx="941">
                  <c:v>3.9214923186019374E+21</c:v>
                </c:pt>
                <c:pt idx="942">
                  <c:v>3.903200925130147E+21</c:v>
                </c:pt>
                <c:pt idx="943">
                  <c:v>3.8850096121810036E+21</c:v>
                </c:pt>
                <c:pt idx="944">
                  <c:v>3.8669177564052293E+21</c:v>
                </c:pt>
                <c:pt idx="945">
                  <c:v>3.8489247387728106E+21</c:v>
                </c:pt>
                <c:pt idx="946">
                  <c:v>3.8310299445403231E+21</c:v>
                </c:pt>
                <c:pt idx="947">
                  <c:v>3.813232763218559E+21</c:v>
                </c:pt>
                <c:pt idx="948">
                  <c:v>3.795532588540347E+21</c:v>
                </c:pt>
                <c:pt idx="949">
                  <c:v>3.7779288184286819E+21</c:v>
                </c:pt>
                <c:pt idx="950">
                  <c:v>3.7604208549651352E+21</c:v>
                </c:pt>
                <c:pt idx="951">
                  <c:v>3.7430081043584479E+21</c:v>
                </c:pt>
                <c:pt idx="952">
                  <c:v>3.7256899769134471E+21</c:v>
                </c:pt>
                <c:pt idx="953">
                  <c:v>3.7084658870001803E+21</c:v>
                </c:pt>
                <c:pt idx="954">
                  <c:v>3.691335253023301E+21</c:v>
                </c:pt>
                <c:pt idx="955">
                  <c:v>3.6742974973917077E+21</c:v>
                </c:pt>
                <c:pt idx="956">
                  <c:v>3.6573520464884395E+21</c:v>
                </c:pt>
                <c:pt idx="957">
                  <c:v>3.6404983306407772E+21</c:v>
                </c:pt>
                <c:pt idx="958">
                  <c:v>3.6237357840906463E+21</c:v>
                </c:pt>
                <c:pt idx="959">
                  <c:v>3.6070638449651892E+21</c:v>
                </c:pt>
                <c:pt idx="960">
                  <c:v>3.5904819552476395E+21</c:v>
                </c:pt>
                <c:pt idx="961">
                  <c:v>3.5739895607483716E+21</c:v>
                </c:pt>
                <c:pt idx="962">
                  <c:v>3.5575861110762457E+21</c:v>
                </c:pt>
                <c:pt idx="963">
                  <c:v>3.5412710596101218E+21</c:v>
                </c:pt>
                <c:pt idx="964">
                  <c:v>3.525043863470652E+21</c:v>
                </c:pt>
                <c:pt idx="965">
                  <c:v>3.5089039834922709E+21</c:v>
                </c:pt>
                <c:pt idx="966">
                  <c:v>3.4928508841954205E+21</c:v>
                </c:pt>
                <c:pt idx="967">
                  <c:v>3.4768840337590127E+21</c:v>
                </c:pt>
                <c:pt idx="968">
                  <c:v>3.4610029039930767E+21</c:v>
                </c:pt>
                <c:pt idx="969">
                  <c:v>3.4452069703116621E+21</c:v>
                </c:pt>
                <c:pt idx="970">
                  <c:v>3.4294957117059456E+21</c:v>
                </c:pt>
                <c:pt idx="971">
                  <c:v>3.4138686107175543E+21</c:v>
                </c:pt>
                <c:pt idx="972">
                  <c:v>3.3983251534120972E+21</c:v>
                </c:pt>
                <c:pt idx="973">
                  <c:v>3.3828648293529173E+21</c:v>
                </c:pt>
                <c:pt idx="974">
                  <c:v>3.3674871315750553E+21</c:v>
                </c:pt>
                <c:pt idx="975">
                  <c:v>3.3521915565594142E+21</c:v>
                </c:pt>
                <c:pt idx="976">
                  <c:v>3.3369776042071273E+21</c:v>
                </c:pt>
                <c:pt idx="977">
                  <c:v>3.3218447778141585E+21</c:v>
                </c:pt>
                <c:pt idx="978">
                  <c:v>3.3067925840460634E+21</c:v>
                </c:pt>
                <c:pt idx="979">
                  <c:v>3.2918205329129849E+21</c:v>
                </c:pt>
                <c:pt idx="980">
                  <c:v>3.2769281377448294E+21</c:v>
                </c:pt>
                <c:pt idx="981">
                  <c:v>3.2621149151666813E+21</c:v>
                </c:pt>
                <c:pt idx="982">
                  <c:v>3.2473803850743357E+21</c:v>
                </c:pt>
                <c:pt idx="983">
                  <c:v>3.2327240706100995E+21</c:v>
                </c:pt>
                <c:pt idx="984">
                  <c:v>3.2181454981387665E+21</c:v>
                </c:pt>
                <c:pt idx="985">
                  <c:v>3.2036441972237643E+21</c:v>
                </c:pt>
                <c:pt idx="986">
                  <c:v>3.1892197006035004E+21</c:v>
                </c:pt>
                <c:pt idx="987">
                  <c:v>3.1748715441679064E+21</c:v>
                </c:pt>
                <c:pt idx="988">
                  <c:v>3.1605992669351646E+21</c:v>
                </c:pt>
                <c:pt idx="989">
                  <c:v>3.14640241102861E+21</c:v>
                </c:pt>
                <c:pt idx="990">
                  <c:v>3.1322805216538405E+21</c:v>
                </c:pt>
                <c:pt idx="991">
                  <c:v>3.1182331470759754E+21</c:v>
                </c:pt>
                <c:pt idx="992">
                  <c:v>3.1042598385971002E+21</c:v>
                </c:pt>
                <c:pt idx="993">
                  <c:v>3.0903601505339431E+21</c:v>
                </c:pt>
                <c:pt idx="994">
                  <c:v>3.0765336401956532E+21</c:v>
                </c:pt>
                <c:pt idx="995">
                  <c:v>3.0627798678617928E+21</c:v>
                </c:pt>
                <c:pt idx="996">
                  <c:v>3.049098396760514E+21</c:v>
                </c:pt>
                <c:pt idx="997">
                  <c:v>3.0354887930468861E+21</c:v>
                </c:pt>
                <c:pt idx="998">
                  <c:v>3.0219506257814131E+21</c:v>
                </c:pt>
                <c:pt idx="999">
                  <c:v>3.0084834669086795E+21</c:v>
                </c:pt>
                <c:pt idx="1000">
                  <c:v>2.9950868912362535E+21</c:v>
                </c:pt>
                <c:pt idx="1001">
                  <c:v>2.9817604764136437E+21</c:v>
                </c:pt>
                <c:pt idx="1002">
                  <c:v>2.9685038029115191E+21</c:v>
                </c:pt>
                <c:pt idx="1003">
                  <c:v>2.9553164540010268E+21</c:v>
                </c:pt>
                <c:pt idx="1004">
                  <c:v>2.9421980157333288E+21</c:v>
                </c:pt>
                <c:pt idx="1005">
                  <c:v>2.929148076919241E+21</c:v>
                </c:pt>
                <c:pt idx="1006">
                  <c:v>2.916166229109084E+21</c:v>
                </c:pt>
                <c:pt idx="1007">
                  <c:v>2.9032520665726693E+21</c:v>
                </c:pt>
                <c:pt idx="1008">
                  <c:v>2.8904051862794278E+21</c:v>
                </c:pt>
                <c:pt idx="1009">
                  <c:v>2.877625187878742E+21</c:v>
                </c:pt>
                <c:pt idx="1010">
                  <c:v>2.8649116736803879E+21</c:v>
                </c:pt>
                <c:pt idx="1011">
                  <c:v>2.852264248635138E+21</c:v>
                </c:pt>
                <c:pt idx="1012">
                  <c:v>2.8396825203155429E+21</c:v>
                </c:pt>
                <c:pt idx="1013">
                  <c:v>2.8271660988968542E+21</c:v>
                </c:pt>
                <c:pt idx="1014">
                  <c:v>2.8147145971380508E+21</c:v>
                </c:pt>
                <c:pt idx="1015">
                  <c:v>2.8023276303631028E+21</c:v>
                </c:pt>
                <c:pt idx="1016">
                  <c:v>2.7900048164423074E+21</c:v>
                </c:pt>
                <c:pt idx="1017">
                  <c:v>2.7777457757737845E+21</c:v>
                </c:pt>
                <c:pt idx="1018">
                  <c:v>2.7655501312651685E+21</c:v>
                </c:pt>
                <c:pt idx="1019">
                  <c:v>2.7534175083153761E+21</c:v>
                </c:pt>
                <c:pt idx="1020">
                  <c:v>2.741347534796539E+21</c:v>
                </c:pt>
                <c:pt idx="1021">
                  <c:v>2.7293398410361218E+21</c:v>
                </c:pt>
                <c:pt idx="1022">
                  <c:v>2.7173940597991035E+21</c:v>
                </c:pt>
                <c:pt idx="1023">
                  <c:v>2.705509826270365E+21</c:v>
                </c:pt>
                <c:pt idx="1024">
                  <c:v>2.6936867780371819E+21</c:v>
                </c:pt>
                <c:pt idx="1025">
                  <c:v>2.6819245550718456E+21</c:v>
                </c:pt>
                <c:pt idx="1026">
                  <c:v>2.6702227997144504E+21</c:v>
                </c:pt>
                <c:pt idx="1027">
                  <c:v>2.6585811566558E+21</c:v>
                </c:pt>
                <c:pt idx="1028">
                  <c:v>2.6469992729204286E+21</c:v>
                </c:pt>
                <c:pt idx="1029">
                  <c:v>2.6354767978497866E+21</c:v>
                </c:pt>
                <c:pt idx="1030">
                  <c:v>2.6240133830855497E+21</c:v>
                </c:pt>
                <c:pt idx="1031">
                  <c:v>2.6126086825530271E+21</c:v>
                </c:pt>
                <c:pt idx="1032">
                  <c:v>2.6012623524447508E+21</c:v>
                </c:pt>
                <c:pt idx="1033">
                  <c:v>2.5899740512041398E+21</c:v>
                </c:pt>
                <c:pt idx="1034">
                  <c:v>2.5787434395093272E+21</c:v>
                </c:pt>
                <c:pt idx="1035">
                  <c:v>2.5675701802571231E+21</c:v>
                </c:pt>
                <c:pt idx="1036">
                  <c:v>2.5564539385470329E+21</c:v>
                </c:pt>
                <c:pt idx="1037">
                  <c:v>2.5453943816654993E+21</c:v>
                </c:pt>
                <c:pt idx="1038">
                  <c:v>2.5343911790701749E+21</c:v>
                </c:pt>
                <c:pt idx="1039">
                  <c:v>2.5234440023743912E+21</c:v>
                </c:pt>
                <c:pt idx="1040">
                  <c:v>2.5125525253316868E+21</c:v>
                </c:pt>
                <c:pt idx="1041">
                  <c:v>2.5017164238205034E+21</c:v>
                </c:pt>
                <c:pt idx="1042">
                  <c:v>2.4909353758289638E+21</c:v>
                </c:pt>
                <c:pt idx="1043">
                  <c:v>2.4802090614397941E+21</c:v>
                </c:pt>
                <c:pt idx="1044">
                  <c:v>2.46953716281535E+21</c:v>
                </c:pt>
                <c:pt idx="1045">
                  <c:v>2.4589193641827531E+21</c:v>
                </c:pt>
                <c:pt idx="1046">
                  <c:v>2.448355351819174E+21</c:v>
                </c:pt>
                <c:pt idx="1047">
                  <c:v>2.4378448140371734E+21</c:v>
                </c:pt>
                <c:pt idx="1048">
                  <c:v>2.4273874411702148E+21</c:v>
                </c:pt>
                <c:pt idx="1049">
                  <c:v>2.4169829255582371E+21</c:v>
                </c:pt>
                <c:pt idx="1050">
                  <c:v>2.406630961533408E+21</c:v>
                </c:pt>
                <c:pt idx="1051">
                  <c:v>2.3963312454058854E+21</c:v>
                </c:pt>
                <c:pt idx="1052">
                  <c:v>2.3860834754497846E+21</c:v>
                </c:pt>
                <c:pt idx="1053">
                  <c:v>2.3758873518892185E+21</c:v>
                </c:pt>
                <c:pt idx="1054">
                  <c:v>2.3657425768844121E+21</c:v>
                </c:pt>
                <c:pt idx="1055">
                  <c:v>2.3556488545179777E+21</c:v>
                </c:pt>
                <c:pt idx="1056">
                  <c:v>2.3456058907812737E+21</c:v>
                </c:pt>
                <c:pt idx="1057">
                  <c:v>2.3356133935608425E+21</c:v>
                </c:pt>
                <c:pt idx="1058">
                  <c:v>2.3256710726250204E+21</c:v>
                </c:pt>
                <c:pt idx="1059">
                  <c:v>2.3157786396105444E+21</c:v>
                </c:pt>
                <c:pt idx="1060">
                  <c:v>2.3059358080093876E+21</c:v>
                </c:pt>
                <c:pt idx="1061">
                  <c:v>2.2961422931555781E+21</c:v>
                </c:pt>
                <c:pt idx="1062">
                  <c:v>2.2863978122122216E+21</c:v>
                </c:pt>
                <c:pt idx="1063">
                  <c:v>2.2767020841585227E+21</c:v>
                </c:pt>
                <c:pt idx="1064">
                  <c:v>2.2670548297770092E+21</c:v>
                </c:pt>
                <c:pt idx="1065">
                  <c:v>2.2574557716407598E+21</c:v>
                </c:pt>
                <c:pt idx="1066">
                  <c:v>2.2479046341008032E+21</c:v>
                </c:pt>
                <c:pt idx="1067">
                  <c:v>2.238401143273555E+21</c:v>
                </c:pt>
                <c:pt idx="1068">
                  <c:v>2.2289450270284044E+21</c:v>
                </c:pt>
                <c:pt idx="1069">
                  <c:v>2.2195360149753496E+21</c:v>
                </c:pt>
                <c:pt idx="1070">
                  <c:v>2.2101738384527576E+21</c:v>
                </c:pt>
                <c:pt idx="1071">
                  <c:v>2.2008582305151973E+21</c:v>
                </c:pt>
                <c:pt idx="1072">
                  <c:v>2.1915889259213931E+21</c:v>
                </c:pt>
                <c:pt idx="1073">
                  <c:v>2.1823656611222302E+21</c:v>
                </c:pt>
                <c:pt idx="1074">
                  <c:v>2.1731881742488882E+21</c:v>
                </c:pt>
                <c:pt idx="1075">
                  <c:v>2.1640562051010556E+21</c:v>
                </c:pt>
                <c:pt idx="1076">
                  <c:v>2.1549694951351971E+21</c:v>
                </c:pt>
                <c:pt idx="1077">
                  <c:v>2.1459277874529902E+21</c:v>
                </c:pt>
                <c:pt idx="1078">
                  <c:v>2.1369308267897443E+21</c:v>
                </c:pt>
                <c:pt idx="1079">
                  <c:v>2.1279783595030243E+21</c:v>
                </c:pt>
                <c:pt idx="1080">
                  <c:v>2.1190701335612529E+21</c:v>
                </c:pt>
                <c:pt idx="1081">
                  <c:v>2.1102058985324801E+21</c:v>
                </c:pt>
                <c:pt idx="1082">
                  <c:v>2.1013854055731747E+21</c:v>
                </c:pt>
                <c:pt idx="1083">
                  <c:v>2.0926084074171581E+21</c:v>
                </c:pt>
                <c:pt idx="1084">
                  <c:v>2.0838746583645907E+21</c:v>
                </c:pt>
                <c:pt idx="1085">
                  <c:v>2.0751839142710183E+21</c:v>
                </c:pt>
                <c:pt idx="1086">
                  <c:v>2.0665359325365742E+21</c:v>
                </c:pt>
                <c:pt idx="1087">
                  <c:v>2.0579304720951791E+21</c:v>
                </c:pt>
                <c:pt idx="1088">
                  <c:v>2.0493672934038831E+21</c:v>
                </c:pt>
                <c:pt idx="1089">
                  <c:v>2.0408461584322648E+21</c:v>
                </c:pt>
                <c:pt idx="1090">
                  <c:v>2.0323668306518968E+21</c:v>
                </c:pt>
                <c:pt idx="1091">
                  <c:v>2.0239290750259325E+21</c:v>
                </c:pt>
                <c:pt idx="1092">
                  <c:v>2.0155326579987078E+21</c:v>
                </c:pt>
                <c:pt idx="1093">
                  <c:v>2.0071773474855094E+21</c:v>
                </c:pt>
                <c:pt idx="1094">
                  <c:v>1.9988629128623093E+21</c:v>
                </c:pt>
                <c:pt idx="1095">
                  <c:v>1.9905891249556994E+21</c:v>
                </c:pt>
                <c:pt idx="1096">
                  <c:v>1.9823557560327825E+21</c:v>
                </c:pt>
                <c:pt idx="1097">
                  <c:v>1.9741625797912392E+21</c:v>
                </c:pt>
                <c:pt idx="1098">
                  <c:v>1.9660093713493933E+21</c:v>
                </c:pt>
                <c:pt idx="1099">
                  <c:v>1.9578959072364153E+21</c:v>
                </c:pt>
                <c:pt idx="1100">
                  <c:v>1.9498219653825406E+21</c:v>
                </c:pt>
                <c:pt idx="1101">
                  <c:v>1.9417873251094126E+21</c:v>
                </c:pt>
                <c:pt idx="1102">
                  <c:v>1.9337917671204557E+21</c:v>
                </c:pt>
                <c:pt idx="1103">
                  <c:v>1.92583507349136E+21</c:v>
                </c:pt>
                <c:pt idx="1104">
                  <c:v>1.9179170276605965E+21</c:v>
                </c:pt>
                <c:pt idx="1105">
                  <c:v>1.9100374144200446E+21</c:v>
                </c:pt>
                <c:pt idx="1106">
                  <c:v>1.9021960199056502E+21</c:v>
                </c:pt>
                <c:pt idx="1107">
                  <c:v>1.8943926315881881E+21</c:v>
                </c:pt>
                <c:pt idx="1108">
                  <c:v>1.8866270382640713E+21</c:v>
                </c:pt>
                <c:pt idx="1109">
                  <c:v>1.8788990300462341E+21</c:v>
                </c:pt>
                <c:pt idx="1110">
                  <c:v>1.8712083983550899E+21</c:v>
                </c:pt>
                <c:pt idx="1111">
                  <c:v>1.8635549359095514E+21</c:v>
                </c:pt>
                <c:pt idx="1112">
                  <c:v>1.855938436718111E+21</c:v>
                </c:pt>
                <c:pt idx="1113">
                  <c:v>1.8483586960700049E+21</c:v>
                </c:pt>
                <c:pt idx="1114">
                  <c:v>1.8408155105264271E+21</c:v>
                </c:pt>
                <c:pt idx="1115">
                  <c:v>1.8333086779118167E+21</c:v>
                </c:pt>
                <c:pt idx="1116">
                  <c:v>1.8258379973052067E+21</c:v>
                </c:pt>
                <c:pt idx="1117">
                  <c:v>1.8184032690316383E+21</c:v>
                </c:pt>
                <c:pt idx="1118">
                  <c:v>1.8110042946536438E+21</c:v>
                </c:pt>
                <c:pt idx="1119">
                  <c:v>1.8036408769627826E+21</c:v>
                </c:pt>
                <c:pt idx="1120">
                  <c:v>1.7963128199712507E+21</c:v>
                </c:pt>
                <c:pt idx="1121">
                  <c:v>1.7890199289035421E+21</c:v>
                </c:pt>
                <c:pt idx="1122">
                  <c:v>1.7817620101881856E+21</c:v>
                </c:pt>
                <c:pt idx="1123">
                  <c:v>1.7745388714495317E+21</c:v>
                </c:pt>
                <c:pt idx="1124">
                  <c:v>1.7673503214995951E+21</c:v>
                </c:pt>
                <c:pt idx="1125">
                  <c:v>1.7601961703299815E+21</c:v>
                </c:pt>
                <c:pt idx="1126">
                  <c:v>1.7530762291038472E+21</c:v>
                </c:pt>
                <c:pt idx="1127">
                  <c:v>1.745990310147931E+21</c:v>
                </c:pt>
                <c:pt idx="1128">
                  <c:v>1.7389382269446599E+21</c:v>
                </c:pt>
                <c:pt idx="1129">
                  <c:v>1.7319197941242669E+21</c:v>
                </c:pt>
                <c:pt idx="1130">
                  <c:v>1.7249348274570254E+21</c:v>
                </c:pt>
                <c:pt idx="1131">
                  <c:v>1.7179831438455003E+21</c:v>
                </c:pt>
                <c:pt idx="1132">
                  <c:v>1.7110645613168684E+21</c:v>
                </c:pt>
                <c:pt idx="1133">
                  <c:v>1.7041788990153013E+21</c:v>
                </c:pt>
                <c:pt idx="1134">
                  <c:v>1.6973259771943935E+21</c:v>
                </c:pt>
                <c:pt idx="1135">
                  <c:v>1.6905056172096558E+21</c:v>
                </c:pt>
                <c:pt idx="1136">
                  <c:v>1.6837176415110614E+21</c:v>
                </c:pt>
                <c:pt idx="1137">
                  <c:v>1.6769618736356351E+21</c:v>
                </c:pt>
                <c:pt idx="1138">
                  <c:v>1.6702381382001261E+21</c:v>
                </c:pt>
                <c:pt idx="1139">
                  <c:v>1.6635462608937007E+21</c:v>
                </c:pt>
                <c:pt idx="1140">
                  <c:v>1.6568860684707048E+21</c:v>
                </c:pt>
                <c:pt idx="1141">
                  <c:v>1.6502573887434879E+21</c:v>
                </c:pt>
                <c:pt idx="1142">
                  <c:v>1.643660050575263E+21</c:v>
                </c:pt>
                <c:pt idx="1143">
                  <c:v>1.6370938838730324E+21</c:v>
                </c:pt>
                <c:pt idx="1144">
                  <c:v>1.6305587195805536E+21</c:v>
                </c:pt>
                <c:pt idx="1145">
                  <c:v>1.6240543896713623E+21</c:v>
                </c:pt>
                <c:pt idx="1146">
                  <c:v>1.617580727141858E+21</c:v>
                </c:pt>
                <c:pt idx="1147">
                  <c:v>1.6111375660044122E+21</c:v>
                </c:pt>
                <c:pt idx="1148">
                  <c:v>1.604724741280558E+21</c:v>
                </c:pt>
                <c:pt idx="1149">
                  <c:v>1.598342088994212E+21</c:v>
                </c:pt>
                <c:pt idx="1150">
                  <c:v>1.5919894461649398E+21</c:v>
                </c:pt>
                <c:pt idx="1151">
                  <c:v>1.5856666508012959E+21</c:v>
                </c:pt>
                <c:pt idx="1152">
                  <c:v>1.579373541894184E+21</c:v>
                </c:pt>
                <c:pt idx="1153">
                  <c:v>1.57310995941028E+21</c:v>
                </c:pt>
                <c:pt idx="1154">
                  <c:v>1.5668757442855061E+21</c:v>
                </c:pt>
                <c:pt idx="1155">
                  <c:v>1.560670738418546E+21</c:v>
                </c:pt>
                <c:pt idx="1156">
                  <c:v>1.5544947846644016E+21</c:v>
                </c:pt>
                <c:pt idx="1157">
                  <c:v>1.5483477268280194E+21</c:v>
                </c:pt>
                <c:pt idx="1158">
                  <c:v>1.5422294096579238E+21</c:v>
                </c:pt>
                <c:pt idx="1159">
                  <c:v>1.5361396788399474E+21</c:v>
                </c:pt>
                <c:pt idx="1160">
                  <c:v>1.5300783809909608E+21</c:v>
                </c:pt>
                <c:pt idx="1161">
                  <c:v>1.5240453636526742E+21</c:v>
                </c:pt>
                <c:pt idx="1162">
                  <c:v>1.5180404752854719E+21</c:v>
                </c:pt>
                <c:pt idx="1163">
                  <c:v>1.5120635652623101E+21</c:v>
                </c:pt>
                <c:pt idx="1164">
                  <c:v>1.5061144838626277E+21</c:v>
                </c:pt>
                <c:pt idx="1165">
                  <c:v>1.5001930822663314E+21</c:v>
                </c:pt>
                <c:pt idx="1166">
                  <c:v>1.4942992125478054E+21</c:v>
                </c:pt>
                <c:pt idx="1167">
                  <c:v>1.4884327276699774E+21</c:v>
                </c:pt>
                <c:pt idx="1168">
                  <c:v>1.4825934814784132E+21</c:v>
                </c:pt>
                <c:pt idx="1169">
                  <c:v>1.4767813286954659E+21</c:v>
                </c:pt>
                <c:pt idx="1170">
                  <c:v>1.4709961249144659E+21</c:v>
                </c:pt>
                <c:pt idx="1171">
                  <c:v>1.465237726593947E+21</c:v>
                </c:pt>
                <c:pt idx="1172">
                  <c:v>1.4595059910519171E+21</c:v>
                </c:pt>
                <c:pt idx="1173">
                  <c:v>1.4538007764601741E+21</c:v>
                </c:pt>
                <c:pt idx="1174">
                  <c:v>1.4481219418386567E+21</c:v>
                </c:pt>
                <c:pt idx="1175">
                  <c:v>1.4424693470498345E+21</c:v>
                </c:pt>
                <c:pt idx="1176">
                  <c:v>1.4368428527931593E+21</c:v>
                </c:pt>
                <c:pt idx="1177">
                  <c:v>1.4312423205995138E+21</c:v>
                </c:pt>
                <c:pt idx="1178">
                  <c:v>1.4256676128257482E+21</c:v>
                </c:pt>
                <c:pt idx="1179">
                  <c:v>1.4201185926492269E+21</c:v>
                </c:pt>
                <c:pt idx="1180">
                  <c:v>1.4145951240624131E+21</c:v>
                </c:pt>
                <c:pt idx="1181">
                  <c:v>1.4090970718675141E+21</c:v>
                </c:pt>
                <c:pt idx="1182">
                  <c:v>1.4036243016711424E+21</c:v>
                </c:pt>
                <c:pt idx="1183">
                  <c:v>1.3981766798790345E+21</c:v>
                </c:pt>
                <c:pt idx="1184">
                  <c:v>1.3927540736907807E+21</c:v>
                </c:pt>
                <c:pt idx="1185">
                  <c:v>1.3873563510946238E+21</c:v>
                </c:pt>
                <c:pt idx="1186">
                  <c:v>1.3819833808622765E+21</c:v>
                </c:pt>
                <c:pt idx="1187">
                  <c:v>1.3766350325437796E+21</c:v>
                </c:pt>
                <c:pt idx="1188">
                  <c:v>1.3713111764623931E+21</c:v>
                </c:pt>
                <c:pt idx="1189">
                  <c:v>1.3660116837095398E+21</c:v>
                </c:pt>
                <c:pt idx="1190">
                  <c:v>1.3607364261397602E+21</c:v>
                </c:pt>
                <c:pt idx="1191">
                  <c:v>1.3554852763657267E+21</c:v>
                </c:pt>
                <c:pt idx="1192">
                  <c:v>1.3502581077532756E+21</c:v>
                </c:pt>
                <c:pt idx="1193">
                  <c:v>1.3450547944164866E+21</c:v>
                </c:pt>
                <c:pt idx="1194">
                  <c:v>1.3398752112127944E+21</c:v>
                </c:pt>
                <c:pt idx="1195">
                  <c:v>1.3347192337381319E+21</c:v>
                </c:pt>
                <c:pt idx="1196">
                  <c:v>1.3295867383221086E+21</c:v>
                </c:pt>
                <c:pt idx="1197">
                  <c:v>1.324477602023226E+21</c:v>
                </c:pt>
                <c:pt idx="1198">
                  <c:v>1.319391702624124E+21</c:v>
                </c:pt>
                <c:pt idx="1199">
                  <c:v>1.3143289186268729E+21</c:v>
                </c:pt>
                <c:pt idx="1200">
                  <c:v>1.3092891292482695E+21</c:v>
                </c:pt>
                <c:pt idx="1201">
                  <c:v>1.3042722144152005E+21</c:v>
                </c:pt>
                <c:pt idx="1202">
                  <c:v>1.2992780547600241E+21</c:v>
                </c:pt>
                <c:pt idx="1203">
                  <c:v>1.2943065316159762E+21</c:v>
                </c:pt>
                <c:pt idx="1204">
                  <c:v>1.289357527012628E+21</c:v>
                </c:pt>
                <c:pt idx="1205">
                  <c:v>1.284430923671354E+21</c:v>
                </c:pt>
                <c:pt idx="1206">
                  <c:v>1.2795266050008471E+21</c:v>
                </c:pt>
                <c:pt idx="1207">
                  <c:v>1.2746444550926731E+21</c:v>
                </c:pt>
                <c:pt idx="1208">
                  <c:v>1.2697843587168272E+21</c:v>
                </c:pt>
                <c:pt idx="1209">
                  <c:v>1.2649462013173498E+21</c:v>
                </c:pt>
                <c:pt idx="1210">
                  <c:v>1.2601298690079646E+21</c:v>
                </c:pt>
                <c:pt idx="1211">
                  <c:v>1.2553352485677399E+21</c:v>
                </c:pt>
                <c:pt idx="1212">
                  <c:v>1.2505622274367981E+21</c:v>
                </c:pt>
                <c:pt idx="1213">
                  <c:v>1.2458106937120276E+21</c:v>
                </c:pt>
                <c:pt idx="1214">
                  <c:v>1.2410805361428626E+21</c:v>
                </c:pt>
                <c:pt idx="1215">
                  <c:v>1.2363716441270513E+21</c:v>
                </c:pt>
                <c:pt idx="1216">
                  <c:v>1.2316839077064876E+21</c:v>
                </c:pt>
                <c:pt idx="1217">
                  <c:v>1.2270172175630559E+21</c:v>
                </c:pt>
                <c:pt idx="1218">
                  <c:v>1.222371465014508E+21</c:v>
                </c:pt>
                <c:pt idx="1219">
                  <c:v>1.2177465420103638E+21</c:v>
                </c:pt>
                <c:pt idx="1220">
                  <c:v>1.2131423411278599E+21</c:v>
                </c:pt>
                <c:pt idx="1221">
                  <c:v>1.2085587555678935E+21</c:v>
                </c:pt>
                <c:pt idx="1222">
                  <c:v>1.2039956791510337E+21</c:v>
                </c:pt>
                <c:pt idx="1223">
                  <c:v>1.1994530063135309E+21</c:v>
                </c:pt>
                <c:pt idx="1224">
                  <c:v>1.1949306321033568E+21</c:v>
                </c:pt>
                <c:pt idx="1225">
                  <c:v>1.1904284521763051E+21</c:v>
                </c:pt>
                <c:pt idx="1226">
                  <c:v>1.1859463627920675E+21</c:v>
                </c:pt>
                <c:pt idx="1227">
                  <c:v>1.1814842608103779E+21</c:v>
                </c:pt>
                <c:pt idx="1228">
                  <c:v>1.1770420436871685E+21</c:v>
                </c:pt>
                <c:pt idx="1229">
                  <c:v>1.1726196094707534E+21</c:v>
                </c:pt>
                <c:pt idx="1230">
                  <c:v>1.1682168567980349E+21</c:v>
                </c:pt>
                <c:pt idx="1231">
                  <c:v>1.1638336848907465E+21</c:v>
                </c:pt>
                <c:pt idx="1232">
                  <c:v>1.1594699935517183E+21</c:v>
                </c:pt>
                <c:pt idx="1233">
                  <c:v>1.1551256831611576E+21</c:v>
                </c:pt>
                <c:pt idx="1234">
                  <c:v>1.1508006546729739E+21</c:v>
                </c:pt>
                <c:pt idx="1235">
                  <c:v>1.1464948096111149E+21</c:v>
                </c:pt>
                <c:pt idx="1236">
                  <c:v>1.142208050065936E+21</c:v>
                </c:pt>
                <c:pt idx="1237">
                  <c:v>1.1379402786905888E+21</c:v>
                </c:pt>
                <c:pt idx="1238">
                  <c:v>1.1336913986974409E+21</c:v>
                </c:pt>
                <c:pt idx="1239">
                  <c:v>1.1294613138545217E+21</c:v>
                </c:pt>
                <c:pt idx="1240">
                  <c:v>1.1252499284819821E+21</c:v>
                </c:pt>
                <c:pt idx="1241">
                  <c:v>1.1210571474485861E+21</c:v>
                </c:pt>
                <c:pt idx="1242">
                  <c:v>1.1168828761682333E+21</c:v>
                </c:pt>
                <c:pt idx="1243">
                  <c:v>1.1127270205964921E+21</c:v>
                </c:pt>
                <c:pt idx="1244">
                  <c:v>1.1085894872271698E+21</c:v>
                </c:pt>
                <c:pt idx="1245">
                  <c:v>1.1044701830888961E+21</c:v>
                </c:pt>
                <c:pt idx="1246">
                  <c:v>1.1003690157417321E+21</c:v>
                </c:pt>
                <c:pt idx="1247">
                  <c:v>1.0962858932738109E+21</c:v>
                </c:pt>
                <c:pt idx="1248">
                  <c:v>1.09222072429799E+21</c:v>
                </c:pt>
                <c:pt idx="1249">
                  <c:v>1.0881734179485407E+21</c:v>
                </c:pt>
                <c:pt idx="1250">
                  <c:v>1.0841438838778441E+21</c:v>
                </c:pt>
                <c:pt idx="1251">
                  <c:v>1.0801320322531173E+21</c:v>
                </c:pt>
                <c:pt idx="1252">
                  <c:v>1.0761377737531741E+21</c:v>
                </c:pt>
                <c:pt idx="1253">
                  <c:v>1.0721610195651819E+21</c:v>
                </c:pt>
                <c:pt idx="1254">
                  <c:v>1.0682016813814688E+21</c:v>
                </c:pt>
                <c:pt idx="1255">
                  <c:v>1.0642596713963323E+21</c:v>
                </c:pt>
                <c:pt idx="1256">
                  <c:v>1.0603349023028794E+21</c:v>
                </c:pt>
                <c:pt idx="1257">
                  <c:v>1.0564272872898872E+21</c:v>
                </c:pt>
                <c:pt idx="1258">
                  <c:v>1.0525367400386879E+21</c:v>
                </c:pt>
                <c:pt idx="1259">
                  <c:v>1.0486631747200631E+21</c:v>
                </c:pt>
                <c:pt idx="1260">
                  <c:v>1.0448065059911733E+21</c:v>
                </c:pt>
                <c:pt idx="1261">
                  <c:v>1.0409666489925058E+21</c:v>
                </c:pt>
                <c:pt idx="1262">
                  <c:v>1.0371435193448399E+21</c:v>
                </c:pt>
                <c:pt idx="1263">
                  <c:v>1.0333370331462281E+21</c:v>
                </c:pt>
                <c:pt idx="1264">
                  <c:v>1.0295471069690141E+21</c:v>
                </c:pt>
                <c:pt idx="1265">
                  <c:v>1.0257736578568524E+21</c:v>
                </c:pt>
                <c:pt idx="1266">
                  <c:v>1.0220166033217655E+21</c:v>
                </c:pt>
                <c:pt idx="1267">
                  <c:v>1.0182758613411991E+21</c:v>
                </c:pt>
                <c:pt idx="1268">
                  <c:v>1.0145513503551278E+21</c:v>
                </c:pt>
                <c:pt idx="1269">
                  <c:v>1.0108429892631547E+21</c:v>
                </c:pt>
                <c:pt idx="1270">
                  <c:v>1.00715069742164E+21</c:v>
                </c:pt>
                <c:pt idx="1271">
                  <c:v>1.0034743946408538E+21</c:v>
                </c:pt>
                <c:pt idx="1272">
                  <c:v>9.9981400118214001E+20</c:v>
                </c:pt>
                <c:pt idx="1273">
                  <c:v>9.9616943775510246E+20</c:v>
                </c:pt>
                <c:pt idx="1274">
                  <c:v>9.9254062551481791E+20</c:v>
                </c:pt>
                <c:pt idx="1275">
                  <c:v>9.8892748605905083E+20</c:v>
                </c:pt>
                <c:pt idx="1276">
                  <c:v>9.8532994142551042E+20</c:v>
                </c:pt>
                <c:pt idx="1277">
                  <c:v>9.817479140891031E+20</c:v>
                </c:pt>
                <c:pt idx="1278">
                  <c:v>9.781813269592201E+20</c:v>
                </c:pt>
                <c:pt idx="1279">
                  <c:v>9.7463010337703317E+20</c:v>
                </c:pt>
                <c:pt idx="1280">
                  <c:v>9.7109416711281954E+20</c:v>
                </c:pt>
                <c:pt idx="1281">
                  <c:v>9.675734423632878E+20</c:v>
                </c:pt>
                <c:pt idx="1282">
                  <c:v>9.6406785374894516E+20</c:v>
                </c:pt>
                <c:pt idx="1283">
                  <c:v>9.6057732631146332E+20</c:v>
                </c:pt>
                <c:pt idx="1284">
                  <c:v>9.5710178551106817E+20</c:v>
                </c:pt>
                <c:pt idx="1285">
                  <c:v>9.5364115722395333E+20</c:v>
                </c:pt>
                <c:pt idx="1286">
                  <c:v>9.5019536773969923E+20</c:v>
                </c:pt>
                <c:pt idx="1287">
                  <c:v>9.4676434375872256E+20</c:v>
                </c:pt>
                <c:pt idx="1288">
                  <c:v>9.433480123897297E+20</c:v>
                </c:pt>
                <c:pt idx="1289">
                  <c:v>9.3994630114720468E+20</c:v>
                </c:pt>
                <c:pt idx="1290">
                  <c:v>9.3655913794889554E+20</c:v>
                </c:pt>
                <c:pt idx="1291">
                  <c:v>9.3318645111332222E+20</c:v>
                </c:pt>
                <c:pt idx="1292">
                  <c:v>9.2982816935732301E+20</c:v>
                </c:pt>
                <c:pt idx="1293">
                  <c:v>9.2648422179358166E+20</c:v>
                </c:pt>
                <c:pt idx="1294">
                  <c:v>9.2315453792819269E+20</c:v>
                </c:pt>
                <c:pt idx="1295">
                  <c:v>9.1983904765824664E+20</c:v>
                </c:pt>
                <c:pt idx="1296">
                  <c:v>9.1653768126942059E+20</c:v>
                </c:pt>
                <c:pt idx="1297">
                  <c:v>9.1325036943358231E+20</c:v>
                </c:pt>
                <c:pt idx="1298">
                  <c:v>9.0997704320643052E+20</c:v>
                </c:pt>
                <c:pt idx="1299">
                  <c:v>9.0671763402512676E+20</c:v>
                </c:pt>
                <c:pt idx="1300">
                  <c:v>9.0347207370595657E+20</c:v>
                </c:pt>
                <c:pt idx="1301">
                  <c:v>9.002402944420091E+20</c:v>
                </c:pt>
                <c:pt idx="1302">
                  <c:v>8.9702222880085443E+20</c:v>
                </c:pt>
                <c:pt idx="1303">
                  <c:v>8.9381780972226413E+20</c:v>
                </c:pt>
                <c:pt idx="1304">
                  <c:v>8.9062697051592327E+20</c:v>
                </c:pt>
                <c:pt idx="1305">
                  <c:v>8.8744964485916564E+20</c:v>
                </c:pt>
                <c:pt idx="1306">
                  <c:v>8.8428576679472975E+20</c:v>
                </c:pt>
                <c:pt idx="1307">
                  <c:v>8.8113527072852096E+20</c:v>
                </c:pt>
                <c:pt idx="1308">
                  <c:v>8.7799809142739894E+20</c:v>
                </c:pt>
                <c:pt idx="1309">
                  <c:v>8.748741640169643E+20</c:v>
                </c:pt>
                <c:pt idx="1310">
                  <c:v>8.717634239793791E+20</c:v>
                </c:pt>
                <c:pt idx="1311">
                  <c:v>8.6866580715118199E+20</c:v>
                </c:pt>
                <c:pt idx="1312">
                  <c:v>8.6558124972114195E+20</c:v>
                </c:pt>
                <c:pt idx="1313">
                  <c:v>8.6250968822809743E+20</c:v>
                </c:pt>
                <c:pt idx="1314">
                  <c:v>8.5945105955883568E+20</c:v>
                </c:pt>
                <c:pt idx="1315">
                  <c:v>8.5640530094597145E+20</c:v>
                </c:pt>
                <c:pt idx="1316">
                  <c:v>8.5337234996584487E+20</c:v>
                </c:pt>
                <c:pt idx="1317">
                  <c:v>8.5035214453643372E+20</c:v>
                </c:pt>
                <c:pt idx="1318">
                  <c:v>8.4734462291527559E+20</c:v>
                </c:pt>
                <c:pt idx="1319">
                  <c:v>8.4434972369740628E+20</c:v>
                </c:pt>
                <c:pt idx="1320">
                  <c:v>8.4136738581331653E+20</c:v>
                </c:pt>
                <c:pt idx="1321">
                  <c:v>8.3839754852691634E+20</c:v>
                </c:pt>
                <c:pt idx="1322">
                  <c:v>8.3544015143351065E+20</c:v>
                </c:pt>
                <c:pt idx="1323">
                  <c:v>8.3249513445779636E+20</c:v>
                </c:pt>
                <c:pt idx="1324">
                  <c:v>8.2956243785186974E+20</c:v>
                </c:pt>
                <c:pt idx="1325">
                  <c:v>8.2664200219323872E+20</c:v>
                </c:pt>
                <c:pt idx="1326">
                  <c:v>8.2373376838286495E+20</c:v>
                </c:pt>
                <c:pt idx="1327">
                  <c:v>8.2083767764320086E+20</c:v>
                </c:pt>
                <c:pt idx="1328">
                  <c:v>8.1795367151625765E+20</c:v>
                </c:pt>
                <c:pt idx="1329">
                  <c:v>8.150816918616661E+20</c:v>
                </c:pt>
                <c:pt idx="1330">
                  <c:v>8.1222168085476685E+20</c:v>
                </c:pt>
                <c:pt idx="1331">
                  <c:v>8.0937358098470719E+20</c:v>
                </c:pt>
                <c:pt idx="1332">
                  <c:v>8.0653733505254818E+20</c:v>
                </c:pt>
                <c:pt idx="1333">
                  <c:v>8.0371288616939068E+20</c:v>
                </c:pt>
                <c:pt idx="1334">
                  <c:v>8.0090017775450495E+20</c:v>
                </c:pt>
                <c:pt idx="1335">
                  <c:v>7.9809915353347562E+20</c:v>
                </c:pt>
                <c:pt idx="1336">
                  <c:v>7.9530975753636833E+20</c:v>
                </c:pt>
                <c:pt idx="1337">
                  <c:v>7.9253193409589373E+20</c:v>
                </c:pt>
                <c:pt idx="1338">
                  <c:v>7.8976562784559274E+20</c:v>
                </c:pt>
                <c:pt idx="1339">
                  <c:v>7.8701078371803306E+20</c:v>
                </c:pt>
                <c:pt idx="1340">
                  <c:v>7.8426734694301172E+20</c:v>
                </c:pt>
                <c:pt idx="1341">
                  <c:v>7.8153526304577565E+20</c:v>
                </c:pt>
                <c:pt idx="1342">
                  <c:v>7.7881447784525516E+20</c:v>
                </c:pt>
                <c:pt idx="1343">
                  <c:v>7.7610493745230093E+20</c:v>
                </c:pt>
                <c:pt idx="1344">
                  <c:v>7.7340658826793832E+20</c:v>
                </c:pt>
                <c:pt idx="1345">
                  <c:v>7.7071937698163615E+20</c:v>
                </c:pt>
                <c:pt idx="1346">
                  <c:v>7.6804325056957789E+20</c:v>
                </c:pt>
                <c:pt idx="1347">
                  <c:v>7.6537815629295138E+20</c:v>
                </c:pt>
                <c:pt idx="1348">
                  <c:v>7.6272404169624886E+20</c:v>
                </c:pt>
                <c:pt idx="1349">
                  <c:v>7.6008085460557129E+20</c:v>
                </c:pt>
                <c:pt idx="1350">
                  <c:v>7.5744854312695877E+20</c:v>
                </c:pt>
                <c:pt idx="1351">
                  <c:v>7.5482705564471185E+20</c:v>
                </c:pt>
                <c:pt idx="1352">
                  <c:v>7.5221634081974243E+20</c:v>
                </c:pt>
                <c:pt idx="1353">
                  <c:v>7.4961634758792184E+20</c:v>
                </c:pt>
                <c:pt idx="1354">
                  <c:v>7.4702702515844914E+20</c:v>
                </c:pt>
                <c:pt idx="1355">
                  <c:v>7.4444832301222409E+20</c:v>
                </c:pt>
                <c:pt idx="1356">
                  <c:v>7.4188019090023173E+20</c:v>
                </c:pt>
                <c:pt idx="1357">
                  <c:v>7.3932257884194039E+20</c:v>
                </c:pt>
                <c:pt idx="1358">
                  <c:v>7.367754371237076E+20</c:v>
                </c:pt>
                <c:pt idx="1359">
                  <c:v>7.3423871629719791E+20</c:v>
                </c:pt>
                <c:pt idx="1360">
                  <c:v>7.3171236717780677E+20</c:v>
                </c:pt>
                <c:pt idx="1361">
                  <c:v>7.2919634084310181E+20</c:v>
                </c:pt>
                <c:pt idx="1362">
                  <c:v>7.2669058863126662E+20</c:v>
                </c:pt>
                <c:pt idx="1363">
                  <c:v>7.2419506213956393E+20</c:v>
                </c:pt>
                <c:pt idx="1364">
                  <c:v>7.2170971322279657E+20</c:v>
                </c:pt>
                <c:pt idx="1365">
                  <c:v>7.192344939917894E+20</c:v>
                </c:pt>
                <c:pt idx="1366">
                  <c:v>7.1676935681187656E+20</c:v>
                </c:pt>
                <c:pt idx="1367">
                  <c:v>7.143142543013966E+20</c:v>
                </c:pt>
                <c:pt idx="1368">
                  <c:v>7.1186913933019985E+20</c:v>
                </c:pt>
                <c:pt idx="1369">
                  <c:v>7.0943396501816685E+20</c:v>
                </c:pt>
                <c:pt idx="1370">
                  <c:v>7.070086847337334E+20</c:v>
                </c:pt>
                <c:pt idx="1371">
                  <c:v>7.0459325209242567E+20</c:v>
                </c:pt>
                <c:pt idx="1372">
                  <c:v>7.0218762095540725E+20</c:v>
                </c:pt>
                <c:pt idx="1373">
                  <c:v>6.9979174542803088E+20</c:v>
                </c:pt>
                <c:pt idx="1374">
                  <c:v>6.9740557985840523E+20</c:v>
                </c:pt>
                <c:pt idx="1375">
                  <c:v>6.950290788359673E+20</c:v>
                </c:pt>
                <c:pt idx="1376">
                  <c:v>6.9266219719006133E+20</c:v>
                </c:pt>
                <c:pt idx="1377">
                  <c:v>6.9030488998853791E+20</c:v>
                </c:pt>
                <c:pt idx="1378">
                  <c:v>6.8795711253634574E+20</c:v>
                </c:pt>
                <c:pt idx="1379">
                  <c:v>6.8561882037414855E+20</c:v>
                </c:pt>
                <c:pt idx="1380">
                  <c:v>6.8328996927693901E+20</c:v>
                </c:pt>
                <c:pt idx="1381">
                  <c:v>6.8097051525266761E+20</c:v>
                </c:pt>
                <c:pt idx="1382">
                  <c:v>6.7866041454087884E+20</c:v>
                </c:pt>
                <c:pt idx="1383">
                  <c:v>6.7635962361135628E+20</c:v>
                </c:pt>
                <c:pt idx="1384">
                  <c:v>6.7406809916277706E+20</c:v>
                </c:pt>
                <c:pt idx="1385">
                  <c:v>6.7178579812137225E+20</c:v>
                </c:pt>
                <c:pt idx="1386">
                  <c:v>6.6951267763959811E+20</c:v>
                </c:pt>
                <c:pt idx="1387">
                  <c:v>6.6724869509481955E+20</c:v>
                </c:pt>
                <c:pt idx="1388">
                  <c:v>6.6499380808799067E+20</c:v>
                </c:pt>
                <c:pt idx="1389">
                  <c:v>6.6274797444235618E+20</c:v>
                </c:pt>
                <c:pt idx="1390">
                  <c:v>6.6051115220215451E+20</c:v>
                </c:pt>
                <c:pt idx="1391">
                  <c:v>6.5828329963133324E+20</c:v>
                </c:pt>
                <c:pt idx="1392">
                  <c:v>6.5606437521226518E+20</c:v>
                </c:pt>
                <c:pt idx="1393">
                  <c:v>6.5385433764447991E+20</c:v>
                </c:pt>
                <c:pt idx="1394">
                  <c:v>6.5165314584340385E+20</c:v>
                </c:pt>
                <c:pt idx="1395">
                  <c:v>6.4946075893910195E+20</c:v>
                </c:pt>
                <c:pt idx="1396">
                  <c:v>6.472771362750329E+20</c:v>
                </c:pt>
                <c:pt idx="1397">
                  <c:v>6.4510223740680903E+20</c:v>
                </c:pt>
                <c:pt idx="1398">
                  <c:v>6.4293602210096873E+20</c:v>
                </c:pt>
                <c:pt idx="1399">
                  <c:v>6.4077845033374961E+20</c:v>
                </c:pt>
                <c:pt idx="1400">
                  <c:v>6.3862948228987709E+20</c:v>
                </c:pt>
                <c:pt idx="1401">
                  <c:v>6.3648907836135283E+20</c:v>
                </c:pt>
                <c:pt idx="1402">
                  <c:v>6.3435719914625801E+20</c:v>
                </c:pt>
                <c:pt idx="1403">
                  <c:v>6.3223380544756148E+20</c:v>
                </c:pt>
                <c:pt idx="1404">
                  <c:v>6.301188582719336E+20</c:v>
                </c:pt>
                <c:pt idx="1405">
                  <c:v>6.280123188285693E+20</c:v>
                </c:pt>
                <c:pt idx="1406">
                  <c:v>6.2591414852802013E+20</c:v>
                </c:pt>
                <c:pt idx="1407">
                  <c:v>6.238243089810294E+20</c:v>
                </c:pt>
                <c:pt idx="1408">
                  <c:v>6.2174276199737957E+20</c:v>
                </c:pt>
                <c:pt idx="1409">
                  <c:v>6.1966946958474543E+20</c:v>
                </c:pt>
                <c:pt idx="1410">
                  <c:v>6.1760439394755111E+20</c:v>
                </c:pt>
                <c:pt idx="1411">
                  <c:v>6.1554749748583897E+20</c:v>
                </c:pt>
                <c:pt idx="1412">
                  <c:v>6.134987427941434E+20</c:v>
                </c:pt>
                <c:pt idx="1413">
                  <c:v>6.1145809266037188E+20</c:v>
                </c:pt>
                <c:pt idx="1414">
                  <c:v>6.0942551006469397E+20</c:v>
                </c:pt>
                <c:pt idx="1415">
                  <c:v>6.0740095817843422E+20</c:v>
                </c:pt>
                <c:pt idx="1416">
                  <c:v>6.0538440036297828E+20</c:v>
                </c:pt>
                <c:pt idx="1417">
                  <c:v>6.0337580016867895E+20</c:v>
                </c:pt>
                <c:pt idx="1418">
                  <c:v>6.0137512133377419E+20</c:v>
                </c:pt>
                <c:pt idx="1419">
                  <c:v>5.9938232778330918E+20</c:v>
                </c:pt>
                <c:pt idx="1420">
                  <c:v>5.9739738362806521E+20</c:v>
                </c:pt>
                <c:pt idx="1421">
                  <c:v>5.9542025316349864E+20</c:v>
                </c:pt>
                <c:pt idx="1422">
                  <c:v>5.9345090086868104E+20</c:v>
                </c:pt>
                <c:pt idx="1423">
                  <c:v>5.9148929140525053E+20</c:v>
                </c:pt>
                <c:pt idx="1424">
                  <c:v>5.8953538961636773E+20</c:v>
                </c:pt>
                <c:pt idx="1425">
                  <c:v>5.8758916052567949E+20</c:v>
                </c:pt>
                <c:pt idx="1426">
                  <c:v>5.8565056933628694E+20</c:v>
                </c:pt>
                <c:pt idx="1427">
                  <c:v>5.8371958142972114E+20</c:v>
                </c:pt>
                <c:pt idx="1428">
                  <c:v>5.8179616236492882E+20</c:v>
                </c:pt>
                <c:pt idx="1429">
                  <c:v>5.798802778772557E+20</c:v>
                </c:pt>
                <c:pt idx="1430">
                  <c:v>5.7797189387744444E+20</c:v>
                </c:pt>
                <c:pt idx="1431">
                  <c:v>5.7607097645063694E+20</c:v>
                </c:pt>
                <c:pt idx="1432">
                  <c:v>5.7417749185537901E+20</c:v>
                </c:pt>
                <c:pt idx="1433">
                  <c:v>5.722914065226365E+20</c:v>
                </c:pt>
                <c:pt idx="1434">
                  <c:v>5.7041268705481451E+20</c:v>
                </c:pt>
                <c:pt idx="1435">
                  <c:v>5.685413002247823E+20</c:v>
                </c:pt>
                <c:pt idx="1436">
                  <c:v>5.6667721297490569E+20</c:v>
                </c:pt>
                <c:pt idx="1437">
                  <c:v>5.6482039241608718E+20</c:v>
                </c:pt>
                <c:pt idx="1438">
                  <c:v>5.6297080582680524E+20</c:v>
                </c:pt>
                <c:pt idx="1439">
                  <c:v>5.6112842065217185E+20</c:v>
                </c:pt>
                <c:pt idx="1440">
                  <c:v>5.5929320450298203E+20</c:v>
                </c:pt>
                <c:pt idx="1441">
                  <c:v>5.5746512515477635E+20</c:v>
                </c:pt>
                <c:pt idx="1442">
                  <c:v>5.5564415054691192E+20</c:v>
                </c:pt>
                <c:pt idx="1443">
                  <c:v>5.5383024878163408E+20</c:v>
                </c:pt>
                <c:pt idx="1444">
                  <c:v>5.5202338812315297E+20</c:v>
                </c:pt>
                <c:pt idx="1445">
                  <c:v>5.5022353699673296E+20</c:v>
                </c:pt>
                <c:pt idx="1446">
                  <c:v>5.4843066398778327E+20</c:v>
                </c:pt>
                <c:pt idx="1447">
                  <c:v>5.4664473784094766E+20</c:v>
                </c:pt>
                <c:pt idx="1448">
                  <c:v>5.448657274592139E+20</c:v>
                </c:pt>
                <c:pt idx="1449">
                  <c:v>5.4309360190301621E+20</c:v>
                </c:pt>
                <c:pt idx="1450">
                  <c:v>5.4132833038935235E+20</c:v>
                </c:pt>
                <c:pt idx="1451">
                  <c:v>5.3956988229089611E+20</c:v>
                </c:pt>
                <c:pt idx="1452">
                  <c:v>5.3781822713512873E+20</c:v>
                </c:pt>
                <c:pt idx="1453">
                  <c:v>5.3607333460346254E+20</c:v>
                </c:pt>
                <c:pt idx="1454">
                  <c:v>5.3433517453037699E+20</c:v>
                </c:pt>
                <c:pt idx="1455">
                  <c:v>5.3260371690255778E+20</c:v>
                </c:pt>
                <c:pt idx="1456">
                  <c:v>5.308789318580475E+20</c:v>
                </c:pt>
                <c:pt idx="1457">
                  <c:v>5.2916078968538818E+20</c:v>
                </c:pt>
                <c:pt idx="1458">
                  <c:v>5.2744926082278169E+20</c:v>
                </c:pt>
                <c:pt idx="1459">
                  <c:v>5.2574431585725284E+20</c:v>
                </c:pt>
                <c:pt idx="1460">
                  <c:v>5.2404592552380898E+20</c:v>
                </c:pt>
                <c:pt idx="1461">
                  <c:v>5.2235406070461858E+20</c:v>
                </c:pt>
                <c:pt idx="1462">
                  <c:v>5.2066869242818245E+20</c:v>
                </c:pt>
                <c:pt idx="1463">
                  <c:v>5.1898979186851702E+20</c:v>
                </c:pt>
                <c:pt idx="1464">
                  <c:v>5.1731733034434193E+20</c:v>
                </c:pt>
                <c:pt idx="1465">
                  <c:v>5.1565127931826982E+20</c:v>
                </c:pt>
                <c:pt idx="1466">
                  <c:v>5.1399161039600373E+20</c:v>
                </c:pt>
                <c:pt idx="1467">
                  <c:v>5.1233829532553747E+20</c:v>
                </c:pt>
                <c:pt idx="1468">
                  <c:v>5.1069130599636415E+20</c:v>
                </c:pt>
                <c:pt idx="1469">
                  <c:v>5.0905061443868485E+20</c:v>
                </c:pt>
                <c:pt idx="1470">
                  <c:v>5.0741619282262616E+20</c:v>
                </c:pt>
                <c:pt idx="1471">
                  <c:v>5.0578801345746023E+20</c:v>
                </c:pt>
                <c:pt idx="1472">
                  <c:v>5.0416604879083097E+20</c:v>
                </c:pt>
                <c:pt idx="1473">
                  <c:v>5.0255027140798238E+20</c:v>
                </c:pt>
                <c:pt idx="1474">
                  <c:v>5.0094065403099795E+20</c:v>
                </c:pt>
                <c:pt idx="1475">
                  <c:v>4.9933716951803645E+20</c:v>
                </c:pt>
                <c:pt idx="1476">
                  <c:v>4.9773979086257462E+20</c:v>
                </c:pt>
                <c:pt idx="1477">
                  <c:v>4.9614849119266315E+20</c:v>
                </c:pt>
                <c:pt idx="1478">
                  <c:v>4.9456324377017339E+20</c:v>
                </c:pt>
                <c:pt idx="1479">
                  <c:v>4.9298402199005816E+20</c:v>
                </c:pt>
                <c:pt idx="1480">
                  <c:v>4.9141079937961407E+20</c:v>
                </c:pt>
                <c:pt idx="1481">
                  <c:v>4.8984354959774856E+20</c:v>
                </c:pt>
                <c:pt idx="1482">
                  <c:v>4.8828224643425174E+20</c:v>
                </c:pt>
                <c:pt idx="1483">
                  <c:v>4.8672686380907155E+20</c:v>
                </c:pt>
                <c:pt idx="1484">
                  <c:v>4.8517737577159557E+20</c:v>
                </c:pt>
                <c:pt idx="1485">
                  <c:v>4.8363375649993392E+20</c:v>
                </c:pt>
                <c:pt idx="1486">
                  <c:v>4.8209598030020857E+20</c:v>
                </c:pt>
                <c:pt idx="1487">
                  <c:v>4.805640216058495E+20</c:v>
                </c:pt>
                <c:pt idx="1488">
                  <c:v>4.7903785497688906E+20</c:v>
                </c:pt>
                <c:pt idx="1489">
                  <c:v>4.7751745509926398E+20</c:v>
                </c:pt>
                <c:pt idx="1490">
                  <c:v>4.7600279678412456E+20</c:v>
                </c:pt>
                <c:pt idx="1491">
                  <c:v>4.7449385496714235E+20</c:v>
                </c:pt>
                <c:pt idx="1492">
                  <c:v>4.7299060470782558E+20</c:v>
                </c:pt>
                <c:pt idx="1493">
                  <c:v>4.714930211888378E+20</c:v>
                </c:pt>
                <c:pt idx="1494">
                  <c:v>4.7000107971532154E+20</c:v>
                </c:pt>
                <c:pt idx="1495">
                  <c:v>4.6851475571422128E+20</c:v>
                </c:pt>
                <c:pt idx="1496">
                  <c:v>4.670340247336224E+20</c:v>
                </c:pt>
                <c:pt idx="1497">
                  <c:v>4.6555886244207677E+20</c:v>
                </c:pt>
                <c:pt idx="1498">
                  <c:v>4.6408924462794847E+20</c:v>
                </c:pt>
                <c:pt idx="1499">
                  <c:v>4.6262514719875505E+20</c:v>
                </c:pt>
                <c:pt idx="1500">
                  <c:v>4.6116654618051294E+20</c:v>
                </c:pt>
                <c:pt idx="1501">
                  <c:v>4.5971341771708871E+20</c:v>
                </c:pt>
                <c:pt idx="1502">
                  <c:v>4.5826573806955862E+20</c:v>
                </c:pt>
                <c:pt idx="1503">
                  <c:v>4.5682348361555752E+20</c:v>
                </c:pt>
                <c:pt idx="1504">
                  <c:v>4.5538663084865343E+20</c:v>
                </c:pt>
                <c:pt idx="1505">
                  <c:v>4.539551563777023E+20</c:v>
                </c:pt>
                <c:pt idx="1506">
                  <c:v>4.5252903692622686E+20</c:v>
                </c:pt>
                <c:pt idx="1507">
                  <c:v>4.5110824933178717E+20</c:v>
                </c:pt>
                <c:pt idx="1508">
                  <c:v>4.4969277054535729E+20</c:v>
                </c:pt>
                <c:pt idx="1509">
                  <c:v>4.4828257763070765E+20</c:v>
                </c:pt>
                <c:pt idx="1510">
                  <c:v>4.4687764776379364E+20</c:v>
                </c:pt>
                <c:pt idx="1511">
                  <c:v>4.4547795823213983E+20</c:v>
                </c:pt>
                <c:pt idx="1512">
                  <c:v>4.4408348643423106E+20</c:v>
                </c:pt>
                <c:pt idx="1513">
                  <c:v>4.4269420987891712E+20</c:v>
                </c:pt>
                <c:pt idx="1514">
                  <c:v>4.4131010618480165E+20</c:v>
                </c:pt>
                <c:pt idx="1515">
                  <c:v>4.3993115307965514E+20</c:v>
                </c:pt>
                <c:pt idx="1516">
                  <c:v>4.3855732839981698E+20</c:v>
                </c:pt>
                <c:pt idx="1517">
                  <c:v>4.3718861008960284E+20</c:v>
                </c:pt>
                <c:pt idx="1518">
                  <c:v>4.3582497620072694E+20</c:v>
                </c:pt>
                <c:pt idx="1519">
                  <c:v>4.3446640489171216E+20</c:v>
                </c:pt>
                <c:pt idx="1520">
                  <c:v>4.3311287442731585E+20</c:v>
                </c:pt>
                <c:pt idx="1521">
                  <c:v>4.3176436317794907E+20</c:v>
                </c:pt>
                <c:pt idx="1522">
                  <c:v>4.3042084961911112E+20</c:v>
                </c:pt>
                <c:pt idx="1523">
                  <c:v>4.2908231233081514E+20</c:v>
                </c:pt>
                <c:pt idx="1524">
                  <c:v>4.2774872999702495E+20</c:v>
                </c:pt>
                <c:pt idx="1525">
                  <c:v>4.2642008140509446E+20</c:v>
                </c:pt>
                <c:pt idx="1526">
                  <c:v>4.2509634544520534E+20</c:v>
                </c:pt>
                <c:pt idx="1527">
                  <c:v>4.2377750110981489E+20</c:v>
                </c:pt>
                <c:pt idx="1528">
                  <c:v>4.2246352749310286E+20</c:v>
                </c:pt>
                <c:pt idx="1529">
                  <c:v>4.2115440379042293E+20</c:v>
                </c:pt>
                <c:pt idx="1530">
                  <c:v>4.1985010929775654E+20</c:v>
                </c:pt>
                <c:pt idx="1531">
                  <c:v>4.1855062341117064E+20</c:v>
                </c:pt>
                <c:pt idx="1532">
                  <c:v>4.172559256262808E+20</c:v>
                </c:pt>
                <c:pt idx="1533">
                  <c:v>4.15965995537713E+20</c:v>
                </c:pt>
                <c:pt idx="1534">
                  <c:v>4.1468081283856885E+20</c:v>
                </c:pt>
                <c:pt idx="1535">
                  <c:v>4.1340035731990269E+20</c:v>
                </c:pt>
                <c:pt idx="1536">
                  <c:v>4.1212460887018904E+20</c:v>
                </c:pt>
                <c:pt idx="1537">
                  <c:v>4.108535474748012E+20</c:v>
                </c:pt>
                <c:pt idx="1538">
                  <c:v>4.0958715321549377E+20</c:v>
                </c:pt>
                <c:pt idx="1539">
                  <c:v>4.0832540626987975E+20</c:v>
                </c:pt>
                <c:pt idx="1540">
                  <c:v>4.0706828691092216E+20</c:v>
                </c:pt>
                <c:pt idx="1541">
                  <c:v>4.0581577550641974E+20</c:v>
                </c:pt>
                <c:pt idx="1542">
                  <c:v>4.0456785251849902E+20</c:v>
                </c:pt>
                <c:pt idx="1543">
                  <c:v>4.0332449850311252E+20</c:v>
                </c:pt>
                <c:pt idx="1544">
                  <c:v>4.0208569410952908E+20</c:v>
                </c:pt>
                <c:pt idx="1545">
                  <c:v>4.0085142007984731E+20</c:v>
                </c:pt>
                <c:pt idx="1546">
                  <c:v>3.9962165724848633E+20</c:v>
                </c:pt>
                <c:pt idx="1547">
                  <c:v>3.983963865416992E+20</c:v>
                </c:pt>
                <c:pt idx="1548">
                  <c:v>3.9717558897708152E+20</c:v>
                </c:pt>
                <c:pt idx="1549">
                  <c:v>3.959592456630854E+20</c:v>
                </c:pt>
                <c:pt idx="1550">
                  <c:v>3.9474733779853187E+20</c:v>
                </c:pt>
                <c:pt idx="1551">
                  <c:v>3.935398466721307E+20</c:v>
                </c:pt>
                <c:pt idx="1552">
                  <c:v>3.92336753662002E+20</c:v>
                </c:pt>
                <c:pt idx="1553">
                  <c:v>3.9113804023519871E+20</c:v>
                </c:pt>
                <c:pt idx="1554">
                  <c:v>3.8994368794723451E+20</c:v>
                </c:pt>
                <c:pt idx="1555">
                  <c:v>3.8875367844161251E+20</c:v>
                </c:pt>
                <c:pt idx="1556">
                  <c:v>3.8756799344935633E+20</c:v>
                </c:pt>
                <c:pt idx="1557">
                  <c:v>3.8638661478854944E+20</c:v>
                </c:pt>
                <c:pt idx="1558">
                  <c:v>3.8520952436386569E+20</c:v>
                </c:pt>
                <c:pt idx="1559">
                  <c:v>3.8403670416611672E+20</c:v>
                </c:pt>
                <c:pt idx="1560">
                  <c:v>3.8286813627178982E+20</c:v>
                </c:pt>
                <c:pt idx="1561">
                  <c:v>3.8170380284259651E+20</c:v>
                </c:pt>
                <c:pt idx="1562">
                  <c:v>3.805436861250194E+20</c:v>
                </c:pt>
                <c:pt idx="1563">
                  <c:v>3.7938776844986443E+20</c:v>
                </c:pt>
                <c:pt idx="1564">
                  <c:v>3.7823603223181381E+20</c:v>
                </c:pt>
                <c:pt idx="1565">
                  <c:v>3.7708845996898098E+20</c:v>
                </c:pt>
                <c:pt idx="1566">
                  <c:v>3.7594503424247182E+20</c:v>
                </c:pt>
                <c:pt idx="1567">
                  <c:v>3.7480573771594406E+20</c:v>
                </c:pt>
                <c:pt idx="1568">
                  <c:v>3.736705531351715E+20</c:v>
                </c:pt>
                <c:pt idx="1569">
                  <c:v>3.7253946332761201E+20</c:v>
                </c:pt>
                <c:pt idx="1570">
                  <c:v>3.7141245120197401E+20</c:v>
                </c:pt>
                <c:pt idx="1571">
                  <c:v>3.7028949974778898E+20</c:v>
                </c:pt>
                <c:pt idx="1572">
                  <c:v>3.6917059203498659E+20</c:v>
                </c:pt>
                <c:pt idx="1573">
                  <c:v>3.6805571121346989E+20</c:v>
                </c:pt>
                <c:pt idx="1574">
                  <c:v>3.6694484051269334E+20</c:v>
                </c:pt>
                <c:pt idx="1575">
                  <c:v>3.6583796324124597E+20</c:v>
                </c:pt>
                <c:pt idx="1576">
                  <c:v>3.6473506278643361E+20</c:v>
                </c:pt>
                <c:pt idx="1577">
                  <c:v>3.6363612261386604E+20</c:v>
                </c:pt>
                <c:pt idx="1578">
                  <c:v>3.6254112626704587E+20</c:v>
                </c:pt>
                <c:pt idx="1579">
                  <c:v>3.6145005736695634E+20</c:v>
                </c:pt>
                <c:pt idx="1580">
                  <c:v>3.6036289961166006E+20</c:v>
                </c:pt>
                <c:pt idx="1581">
                  <c:v>3.5927963677588934E+20</c:v>
                </c:pt>
                <c:pt idx="1582">
                  <c:v>3.582002527106473E+20</c:v>
                </c:pt>
                <c:pt idx="1583">
                  <c:v>3.5712473134280658E+20</c:v>
                </c:pt>
                <c:pt idx="1584">
                  <c:v>3.5605305667471396E+20</c:v>
                </c:pt>
                <c:pt idx="1585">
                  <c:v>3.5498521278379072E+20</c:v>
                </c:pt>
                <c:pt idx="1586">
                  <c:v>3.5392118382214644E+20</c:v>
                </c:pt>
                <c:pt idx="1587">
                  <c:v>3.5286095401618322E+20</c:v>
                </c:pt>
                <c:pt idx="1588">
                  <c:v>3.5180450766620905E+20</c:v>
                </c:pt>
                <c:pt idx="1589">
                  <c:v>3.5075182914605194E+20</c:v>
                </c:pt>
                <c:pt idx="1590">
                  <c:v>3.4970290290267436E+20</c:v>
                </c:pt>
                <c:pt idx="1591">
                  <c:v>3.4865771345579586E+20</c:v>
                </c:pt>
                <c:pt idx="1592">
                  <c:v>3.4761624539750787E+20</c:v>
                </c:pt>
                <c:pt idx="1593">
                  <c:v>3.465784833919014E+20</c:v>
                </c:pt>
                <c:pt idx="1594">
                  <c:v>3.4554441217468767E+20</c:v>
                </c:pt>
                <c:pt idx="1595">
                  <c:v>3.4451401655282834E+20</c:v>
                </c:pt>
                <c:pt idx="1596">
                  <c:v>3.4348728140416365E+20</c:v>
                </c:pt>
                <c:pt idx="1597">
                  <c:v>3.4246419167704298E+20</c:v>
                </c:pt>
                <c:pt idx="1598">
                  <c:v>3.4144473238995894E+20</c:v>
                </c:pt>
                <c:pt idx="1599">
                  <c:v>3.4042888863118341E+20</c:v>
                </c:pt>
                <c:pt idx="1600">
                  <c:v>3.3941664555840314E+20</c:v>
                </c:pt>
                <c:pt idx="1601">
                  <c:v>3.3840798839836174E+20</c:v>
                </c:pt>
                <c:pt idx="1602">
                  <c:v>3.3740290244649963E+20</c:v>
                </c:pt>
                <c:pt idx="1603">
                  <c:v>3.3640137306659888E+20</c:v>
                </c:pt>
                <c:pt idx="1604">
                  <c:v>3.3540338569042867E+20</c:v>
                </c:pt>
                <c:pt idx="1605">
                  <c:v>3.3440892581739246E+20</c:v>
                </c:pt>
                <c:pt idx="1606">
                  <c:v>3.3341797901417906E+20</c:v>
                </c:pt>
                <c:pt idx="1607">
                  <c:v>3.3243053091441325E+20</c:v>
                </c:pt>
                <c:pt idx="1608">
                  <c:v>3.3144656721831035E+20</c:v>
                </c:pt>
                <c:pt idx="1609">
                  <c:v>3.304660736923319E+20</c:v>
                </c:pt>
                <c:pt idx="1610">
                  <c:v>3.2948903616884231E+20</c:v>
                </c:pt>
                <c:pt idx="1611">
                  <c:v>3.2851544054577011E+20</c:v>
                </c:pt>
                <c:pt idx="1612">
                  <c:v>3.2754527278626891E+20</c:v>
                </c:pt>
                <c:pt idx="1613">
                  <c:v>3.2657851891838019E+20</c:v>
                </c:pt>
                <c:pt idx="1614">
                  <c:v>3.2561516503470106E+20</c:v>
                </c:pt>
                <c:pt idx="1615">
                  <c:v>3.2465519729204796E+20</c:v>
                </c:pt>
                <c:pt idx="1616">
                  <c:v>3.2369860191112829E+20</c:v>
                </c:pt>
                <c:pt idx="1617">
                  <c:v>3.2274536517621291E+20</c:v>
                </c:pt>
                <c:pt idx="1618">
                  <c:v>3.2179547343480488E+20</c:v>
                </c:pt>
                <c:pt idx="1619">
                  <c:v>3.2084891309731833E+20</c:v>
                </c:pt>
                <c:pt idx="1620">
                  <c:v>3.1990567063675332E+20</c:v>
                </c:pt>
                <c:pt idx="1621">
                  <c:v>3.1896573258837407E+20</c:v>
                </c:pt>
                <c:pt idx="1622">
                  <c:v>3.1802908554938981E+20</c:v>
                </c:pt>
                <c:pt idx="1623">
                  <c:v>3.170957161786369E+20</c:v>
                </c:pt>
                <c:pt idx="1624">
                  <c:v>3.1616561119626245E+20</c:v>
                </c:pt>
                <c:pt idx="1625">
                  <c:v>3.1523875738341088E+20</c:v>
                </c:pt>
                <c:pt idx="1626">
                  <c:v>3.1431514158191025E+20</c:v>
                </c:pt>
                <c:pt idx="1627">
                  <c:v>3.1339475069396209E+20</c:v>
                </c:pt>
                <c:pt idx="1628">
                  <c:v>3.1247757168183214E+20</c:v>
                </c:pt>
                <c:pt idx="1629">
                  <c:v>3.1156359156754337E+20</c:v>
                </c:pt>
                <c:pt idx="1630">
                  <c:v>3.1065279743257031E+20</c:v>
                </c:pt>
                <c:pt idx="1631">
                  <c:v>3.0974517641753552E+20</c:v>
                </c:pt>
                <c:pt idx="1632">
                  <c:v>3.0884071572190632E+20</c:v>
                </c:pt>
                <c:pt idx="1633">
                  <c:v>3.0793940260369636E+20</c:v>
                </c:pt>
                <c:pt idx="1634">
                  <c:v>3.0704122437916544E+20</c:v>
                </c:pt>
                <c:pt idx="1635">
                  <c:v>3.0614616842252229E+20</c:v>
                </c:pt>
                <c:pt idx="1636">
                  <c:v>3.0525422216563045E+20</c:v>
                </c:pt>
                <c:pt idx="1637">
                  <c:v>3.043653730977134E+20</c:v>
                </c:pt>
                <c:pt idx="1638">
                  <c:v>3.0347960876506336E+20</c:v>
                </c:pt>
                <c:pt idx="1639">
                  <c:v>3.0259691677074987E+20</c:v>
                </c:pt>
                <c:pt idx="1640">
                  <c:v>3.0171728477433214E+20</c:v>
                </c:pt>
                <c:pt idx="1641">
                  <c:v>3.0084070049157074E+20</c:v>
                </c:pt>
                <c:pt idx="1642">
                  <c:v>2.9996715169414382E+20</c:v>
                </c:pt>
                <c:pt idx="1643">
                  <c:v>2.9909662620935986E+20</c:v>
                </c:pt>
                <c:pt idx="1644">
                  <c:v>2.98229111919879E+20</c:v>
                </c:pt>
                <c:pt idx="1645">
                  <c:v>2.9736459676343049E+20</c:v>
                </c:pt>
                <c:pt idx="1646">
                  <c:v>2.9650306873253246E+20</c:v>
                </c:pt>
                <c:pt idx="1647">
                  <c:v>2.9564451587421569E+20</c:v>
                </c:pt>
                <c:pt idx="1648">
                  <c:v>2.9478892628974879E+20</c:v>
                </c:pt>
                <c:pt idx="1649">
                  <c:v>2.9393628813435827E+20</c:v>
                </c:pt>
                <c:pt idx="1650">
                  <c:v>2.9308658961696273E+20</c:v>
                </c:pt>
                <c:pt idx="1651">
                  <c:v>2.9223981899989644E+20</c:v>
                </c:pt>
                <c:pt idx="1652">
                  <c:v>2.9139596459864012E+20</c:v>
                </c:pt>
                <c:pt idx="1653">
                  <c:v>2.9055501478155348E+20</c:v>
                </c:pt>
                <c:pt idx="1654">
                  <c:v>2.8971695796960697E+20</c:v>
                </c:pt>
                <c:pt idx="1655">
                  <c:v>2.8888178263611795E+20</c:v>
                </c:pt>
                <c:pt idx="1656">
                  <c:v>2.8804947730648465E+20</c:v>
                </c:pt>
                <c:pt idx="1657">
                  <c:v>2.8722003055792439E+20</c:v>
                </c:pt>
                <c:pt idx="1658">
                  <c:v>2.8639343101921496E+20</c:v>
                </c:pt>
                <c:pt idx="1659">
                  <c:v>2.8556966737042827E+20</c:v>
                </c:pt>
                <c:pt idx="1660">
                  <c:v>2.8474872834268057E+20</c:v>
                </c:pt>
                <c:pt idx="1661">
                  <c:v>2.8393060271786826E+20</c:v>
                </c:pt>
                <c:pt idx="1662">
                  <c:v>2.8311527932841764E+20</c:v>
                </c:pt>
                <c:pt idx="1663">
                  <c:v>2.8230274705702843E+20</c:v>
                </c:pt>
                <c:pt idx="1664">
                  <c:v>2.8149299483642171E+20</c:v>
                </c:pt>
                <c:pt idx="1665">
                  <c:v>2.8068601164908803E+20</c:v>
                </c:pt>
                <c:pt idx="1666">
                  <c:v>2.7988178652704057E+20</c:v>
                </c:pt>
                <c:pt idx="1667">
                  <c:v>2.7908030855156171E+20</c:v>
                </c:pt>
                <c:pt idx="1668">
                  <c:v>2.7828156685296088E+20</c:v>
                </c:pt>
                <c:pt idx="1669">
                  <c:v>2.7748555061032613E+20</c:v>
                </c:pt>
                <c:pt idx="1670">
                  <c:v>2.7669224905128126E+20</c:v>
                </c:pt>
                <c:pt idx="1671">
                  <c:v>2.7590165145174111E+20</c:v>
                </c:pt>
                <c:pt idx="1672">
                  <c:v>2.7511374713567189E+20</c:v>
                </c:pt>
                <c:pt idx="1673">
                  <c:v>2.7432852547484896E+20</c:v>
                </c:pt>
                <c:pt idx="1674">
                  <c:v>2.7354597588862042E+20</c:v>
                </c:pt>
                <c:pt idx="1675">
                  <c:v>2.7276608784366695E+20</c:v>
                </c:pt>
                <c:pt idx="1676">
                  <c:v>2.719888508537665E+20</c:v>
                </c:pt>
                <c:pt idx="1677">
                  <c:v>2.7121425447955988E+20</c:v>
                </c:pt>
                <c:pt idx="1678">
                  <c:v>2.704422883283157E+20</c:v>
                </c:pt>
                <c:pt idx="1679">
                  <c:v>2.6967294205369913E+20</c:v>
                </c:pt>
                <c:pt idx="1680">
                  <c:v>2.6890620535553976E+20</c:v>
                </c:pt>
                <c:pt idx="1681">
                  <c:v>2.6814206797960213E+20</c:v>
                </c:pt>
                <c:pt idx="1682">
                  <c:v>2.6738051971735768E+20</c:v>
                </c:pt>
                <c:pt idx="1683">
                  <c:v>2.6662155040575596E+20</c:v>
                </c:pt>
                <c:pt idx="1684">
                  <c:v>2.6586514992699969E+20</c:v>
                </c:pt>
                <c:pt idx="1685">
                  <c:v>2.651113082083194E+20</c:v>
                </c:pt>
                <c:pt idx="1686">
                  <c:v>2.6436001522174974E+20</c:v>
                </c:pt>
                <c:pt idx="1687">
                  <c:v>2.6361126098390607E+20</c:v>
                </c:pt>
                <c:pt idx="1688">
                  <c:v>2.628650355557664E+20</c:v>
                </c:pt>
                <c:pt idx="1689">
                  <c:v>2.6212132904244743E+20</c:v>
                </c:pt>
                <c:pt idx="1690">
                  <c:v>2.6138013159298708E+20</c:v>
                </c:pt>
                <c:pt idx="1691">
                  <c:v>2.6064143340012929E+20</c:v>
                </c:pt>
                <c:pt idx="1692">
                  <c:v>2.5990522470010372E+20</c:v>
                </c:pt>
                <c:pt idx="1693">
                  <c:v>2.5917149577241281E+20</c:v>
                </c:pt>
                <c:pt idx="1694">
                  <c:v>2.5844023693961753E+20</c:v>
                </c:pt>
                <c:pt idx="1695">
                  <c:v>2.5771143856712398E+20</c:v>
                </c:pt>
                <c:pt idx="1696">
                  <c:v>2.5698509106297074E+20</c:v>
                </c:pt>
                <c:pt idx="1697">
                  <c:v>2.56261184877622E+20</c:v>
                </c:pt>
                <c:pt idx="1698">
                  <c:v>2.5553971050375175E+20</c:v>
                </c:pt>
                <c:pt idx="1699">
                  <c:v>2.5482065847604186E+20</c:v>
                </c:pt>
                <c:pt idx="1700">
                  <c:v>2.5410401937097071E+20</c:v>
                </c:pt>
                <c:pt idx="1701">
                  <c:v>2.5338978380661054E+20</c:v>
                </c:pt>
                <c:pt idx="1702">
                  <c:v>2.5267794244241772E+20</c:v>
                </c:pt>
                <c:pt idx="1703">
                  <c:v>2.5196848597903409E+20</c:v>
                </c:pt>
                <c:pt idx="1704">
                  <c:v>2.5126140515808038E+20</c:v>
                </c:pt>
                <c:pt idx="1705">
                  <c:v>2.5055669076195698E+20</c:v>
                </c:pt>
                <c:pt idx="1706">
                  <c:v>2.4985433361364199E+20</c:v>
                </c:pt>
                <c:pt idx="1707">
                  <c:v>2.4915432457649311E+20</c:v>
                </c:pt>
                <c:pt idx="1708">
                  <c:v>2.48456654554048E+20</c:v>
                </c:pt>
                <c:pt idx="1709">
                  <c:v>2.4776131448982651E+20</c:v>
                </c:pt>
                <c:pt idx="1710">
                  <c:v>2.4706829536713798E+20</c:v>
                </c:pt>
                <c:pt idx="1711">
                  <c:v>2.463775882088814E+20</c:v>
                </c:pt>
                <c:pt idx="1712">
                  <c:v>2.4568918407735391E+20</c:v>
                </c:pt>
                <c:pt idx="1713">
                  <c:v>2.4500307407405816E+20</c:v>
                </c:pt>
                <c:pt idx="1714">
                  <c:v>2.4431924933950823E+20</c:v>
                </c:pt>
                <c:pt idx="1715">
                  <c:v>2.4363770105304079E+20</c:v>
                </c:pt>
                <c:pt idx="1716">
                  <c:v>2.4295842043262406E+20</c:v>
                </c:pt>
                <c:pt idx="1717">
                  <c:v>2.4228139873466863E+20</c:v>
                </c:pt>
                <c:pt idx="1718">
                  <c:v>2.41606627253841E+20</c:v>
                </c:pt>
                <c:pt idx="1719">
                  <c:v>2.4093409732287411E+20</c:v>
                </c:pt>
                <c:pt idx="1720">
                  <c:v>2.4026380031238472E+20</c:v>
                </c:pt>
                <c:pt idx="1721">
                  <c:v>2.3959572763068678E+20</c:v>
                </c:pt>
                <c:pt idx="1722">
                  <c:v>2.3892987072360602E+20</c:v>
                </c:pt>
                <c:pt idx="1723">
                  <c:v>2.3826622107429998E+20</c:v>
                </c:pt>
                <c:pt idx="1724">
                  <c:v>2.3760477020307463E+20</c:v>
                </c:pt>
                <c:pt idx="1725">
                  <c:v>2.3694550966720348E+20</c:v>
                </c:pt>
                <c:pt idx="1726">
                  <c:v>2.3628843106074785E+20</c:v>
                </c:pt>
                <c:pt idx="1727">
                  <c:v>2.3563352601437746E+20</c:v>
                </c:pt>
                <c:pt idx="1728">
                  <c:v>2.3498078619519353E+20</c:v>
                </c:pt>
                <c:pt idx="1729">
                  <c:v>2.3433020330654908E+20</c:v>
                </c:pt>
                <c:pt idx="1730">
                  <c:v>2.3368176908787633E+20</c:v>
                </c:pt>
                <c:pt idx="1731">
                  <c:v>2.3303547531450981E+20</c:v>
                </c:pt>
                <c:pt idx="1732">
                  <c:v>2.323913137975104E+20</c:v>
                </c:pt>
                <c:pt idx="1733">
                  <c:v>2.3174927638349509E+20</c:v>
                </c:pt>
                <c:pt idx="1734">
                  <c:v>2.3110935495446263E+20</c:v>
                </c:pt>
                <c:pt idx="1735">
                  <c:v>2.3047154142762258E+20</c:v>
                </c:pt>
                <c:pt idx="1736">
                  <c:v>2.2983582775522548E+20</c:v>
                </c:pt>
                <c:pt idx="1737">
                  <c:v>2.2920220592439083E+20</c:v>
                </c:pt>
                <c:pt idx="1738">
                  <c:v>2.2857066795694201E+20</c:v>
                </c:pt>
                <c:pt idx="1739">
                  <c:v>2.2794120590923494E+20</c:v>
                </c:pt>
                <c:pt idx="1740">
                  <c:v>2.2731381187199359E+20</c:v>
                </c:pt>
                <c:pt idx="1741">
                  <c:v>2.2668847797014236E+20</c:v>
                </c:pt>
                <c:pt idx="1742">
                  <c:v>2.2606519636264174E+20</c:v>
                </c:pt>
                <c:pt idx="1743">
                  <c:v>2.2544395924232382E+20</c:v>
                </c:pt>
                <c:pt idx="1744">
                  <c:v>2.2482475883572937E+20</c:v>
                </c:pt>
                <c:pt idx="1745">
                  <c:v>2.242075874029434E+20</c:v>
                </c:pt>
                <c:pt idx="1746">
                  <c:v>2.2359243723743681E+20</c:v>
                </c:pt>
                <c:pt idx="1747">
                  <c:v>2.2297930066590184E+20</c:v>
                </c:pt>
                <c:pt idx="1748">
                  <c:v>2.2236817004809503E+20</c:v>
                </c:pt>
                <c:pt idx="1749">
                  <c:v>2.2175903777667632E+20</c:v>
                </c:pt>
                <c:pt idx="1750">
                  <c:v>2.2115189627705197E+20</c:v>
                </c:pt>
                <c:pt idx="1751">
                  <c:v>2.2054673800721606E+20</c:v>
                </c:pt>
                <c:pt idx="1752">
                  <c:v>2.1994355545759495E+20</c:v>
                </c:pt>
                <c:pt idx="1753">
                  <c:v>2.1934234115089049E+20</c:v>
                </c:pt>
                <c:pt idx="1754">
                  <c:v>2.1874308764192598E+20</c:v>
                </c:pt>
                <c:pt idx="1755">
                  <c:v>2.1814578751749082E+20</c:v>
                </c:pt>
                <c:pt idx="1756">
                  <c:v>2.1755043339618904E+20</c:v>
                </c:pt>
                <c:pt idx="1757">
                  <c:v>2.1695701792828532E+20</c:v>
                </c:pt>
                <c:pt idx="1758">
                  <c:v>2.1636553379555344E+20</c:v>
                </c:pt>
                <c:pt idx="1759">
                  <c:v>2.157759737111261E+20</c:v>
                </c:pt>
                <c:pt idx="1760">
                  <c:v>2.1518833041934431E+20</c:v>
                </c:pt>
                <c:pt idx="1761">
                  <c:v>2.146025966956083E+20</c:v>
                </c:pt>
                <c:pt idx="1762">
                  <c:v>2.1401876534622867E+20</c:v>
                </c:pt>
                <c:pt idx="1763">
                  <c:v>2.1343682920827876E+20</c:v>
                </c:pt>
                <c:pt idx="1764">
                  <c:v>2.1285678114944857E+20</c:v>
                </c:pt>
                <c:pt idx="1765">
                  <c:v>2.1227861406789681E+20</c:v>
                </c:pt>
                <c:pt idx="1766">
                  <c:v>2.1170232089210788E+20</c:v>
                </c:pt>
                <c:pt idx="1767">
                  <c:v>2.1112789458074396E+20</c:v>
                </c:pt>
                <c:pt idx="1768">
                  <c:v>2.1055532812250543E+20</c:v>
                </c:pt>
                <c:pt idx="1769">
                  <c:v>2.0998461453598291E+20</c:v>
                </c:pt>
                <c:pt idx="1770">
                  <c:v>2.0941574686951991E+20</c:v>
                </c:pt>
                <c:pt idx="1771">
                  <c:v>2.0884871820106632E+20</c:v>
                </c:pt>
                <c:pt idx="1772">
                  <c:v>2.0828352163804099E+20</c:v>
                </c:pt>
                <c:pt idx="1773">
                  <c:v>2.0772015031719041E+20</c:v>
                </c:pt>
                <c:pt idx="1774">
                  <c:v>2.0715859740444875E+20</c:v>
                </c:pt>
                <c:pt idx="1775">
                  <c:v>2.065988560948011E+20</c:v>
                </c:pt>
                <c:pt idx="1776">
                  <c:v>2.0604091961214249E+20</c:v>
                </c:pt>
                <c:pt idx="1777">
                  <c:v>2.054847812091438E+20</c:v>
                </c:pt>
                <c:pt idx="1778">
                  <c:v>2.0493043416711279E+20</c:v>
                </c:pt>
                <c:pt idx="1779">
                  <c:v>2.0437787179585972E+20</c:v>
                </c:pt>
                <c:pt idx="1780">
                  <c:v>2.0382708743356193E+20</c:v>
                </c:pt>
                <c:pt idx="1781">
                  <c:v>2.032780744466299E+20</c:v>
                </c:pt>
                <c:pt idx="1782">
                  <c:v>2.0273082622957253E+20</c:v>
                </c:pt>
                <c:pt idx="1783">
                  <c:v>2.0218533620486393E+20</c:v>
                </c:pt>
                <c:pt idx="1784">
                  <c:v>2.0164159782281373E+20</c:v>
                </c:pt>
                <c:pt idx="1785">
                  <c:v>2.010996045614332E+20</c:v>
                </c:pt>
                <c:pt idx="1786">
                  <c:v>2.0055934992630271E+20</c:v>
                </c:pt>
                <c:pt idx="1787">
                  <c:v>2.000208274504471E+20</c:v>
                </c:pt>
                <c:pt idx="1788">
                  <c:v>1.9948403069419985E+20</c:v>
                </c:pt>
                <c:pt idx="1789">
                  <c:v>1.9894895324507845E+20</c:v>
                </c:pt>
                <c:pt idx="1790">
                  <c:v>1.9841558871765447E+20</c:v>
                </c:pt>
                <c:pt idx="1791">
                  <c:v>1.978839307534259E+20</c:v>
                </c:pt>
                <c:pt idx="1792">
                  <c:v>1.973539730206916E+20</c:v>
                </c:pt>
                <c:pt idx="1793">
                  <c:v>1.9682570921442345E+20</c:v>
                </c:pt>
                <c:pt idx="1794">
                  <c:v>1.9629913305614175E+20</c:v>
                </c:pt>
                <c:pt idx="1795">
                  <c:v>1.957742382937902E+20</c:v>
                </c:pt>
                <c:pt idx="1796">
                  <c:v>1.9525101870161173E+20</c:v>
                </c:pt>
                <c:pt idx="1797">
                  <c:v>1.9472946808002426E+20</c:v>
                </c:pt>
                <c:pt idx="1798">
                  <c:v>1.9420958025549873E+20</c:v>
                </c:pt>
                <c:pt idx="1799">
                  <c:v>1.9369134908043575E+20</c:v>
                </c:pt>
                <c:pt idx="1800">
                  <c:v>1.9317476843304478E+20</c:v>
                </c:pt>
                <c:pt idx="1801">
                  <c:v>1.9265983221722261E+20</c:v>
                </c:pt>
                <c:pt idx="1802">
                  <c:v>1.921465343624326E+20</c:v>
                </c:pt>
                <c:pt idx="1803">
                  <c:v>1.9163486882358565E+20</c:v>
                </c:pt>
                <c:pt idx="1804">
                  <c:v>1.9112482958092049E+20</c:v>
                </c:pt>
                <c:pt idx="1805">
                  <c:v>1.9061641063988521E+20</c:v>
                </c:pt>
                <c:pt idx="1806">
                  <c:v>1.9010960603101928E+20</c:v>
                </c:pt>
                <c:pt idx="1807">
                  <c:v>1.8960440980983598E+20</c:v>
                </c:pt>
                <c:pt idx="1808">
                  <c:v>1.8910081605670627E+20</c:v>
                </c:pt>
                <c:pt idx="1809">
                  <c:v>1.8859881887674188E+20</c:v>
                </c:pt>
                <c:pt idx="1810">
                  <c:v>1.8809841239968042E+20</c:v>
                </c:pt>
                <c:pt idx="1811">
                  <c:v>1.8759959077976952E+20</c:v>
                </c:pt>
                <c:pt idx="1812">
                  <c:v>1.8710234819565381E+20</c:v>
                </c:pt>
                <c:pt idx="1813">
                  <c:v>1.8660667885025975E+20</c:v>
                </c:pt>
                <c:pt idx="1814">
                  <c:v>1.8611257697068351E+20</c:v>
                </c:pt>
                <c:pt idx="1815">
                  <c:v>1.856200368080778E+20</c:v>
                </c:pt>
                <c:pt idx="1816">
                  <c:v>1.8512905263753957E+20</c:v>
                </c:pt>
                <c:pt idx="1817">
                  <c:v>1.8463961875799936E+20</c:v>
                </c:pt>
                <c:pt idx="1818">
                  <c:v>1.8415172949211015E+20</c:v>
                </c:pt>
                <c:pt idx="1819">
                  <c:v>1.8366537918613645E+20</c:v>
                </c:pt>
                <c:pt idx="1820">
                  <c:v>1.8318056220984518E+20</c:v>
                </c:pt>
                <c:pt idx="1821">
                  <c:v>1.826972729563964E+20</c:v>
                </c:pt>
                <c:pt idx="1822">
                  <c:v>1.8221550584223426E+20</c:v>
                </c:pt>
                <c:pt idx="1823">
                  <c:v>1.8173525530697984E+20</c:v>
                </c:pt>
                <c:pt idx="1824">
                  <c:v>1.8125651581332262E+20</c:v>
                </c:pt>
                <c:pt idx="1825">
                  <c:v>1.8077928184691379E+20</c:v>
                </c:pt>
                <c:pt idx="1826">
                  <c:v>1.8030354791626077E+20</c:v>
                </c:pt>
                <c:pt idx="1827">
                  <c:v>1.7982930855261966E+20</c:v>
                </c:pt>
                <c:pt idx="1828">
                  <c:v>1.7935655830989118E+20</c:v>
                </c:pt>
                <c:pt idx="1829">
                  <c:v>1.7888529176451573E+20</c:v>
                </c:pt>
                <c:pt idx="1830">
                  <c:v>1.7841550351536855E+20</c:v>
                </c:pt>
                <c:pt idx="1831">
                  <c:v>1.779471881836564E+20</c:v>
                </c:pt>
                <c:pt idx="1832">
                  <c:v>1.7748034041281462E+20</c:v>
                </c:pt>
                <c:pt idx="1833">
                  <c:v>1.7701495486840383E+20</c:v>
                </c:pt>
                <c:pt idx="1834">
                  <c:v>1.7655102623800836E+20</c:v>
                </c:pt>
                <c:pt idx="1835">
                  <c:v>1.7608854923113405E+20</c:v>
                </c:pt>
                <c:pt idx="1836">
                  <c:v>1.7562751857910782E+20</c:v>
                </c:pt>
                <c:pt idx="1837">
                  <c:v>1.7516792903497617E+20</c:v>
                </c:pt>
                <c:pt idx="1838">
                  <c:v>1.7470977537340654E+20</c:v>
                </c:pt>
                <c:pt idx="1839">
                  <c:v>1.7425305239058602E+20</c:v>
                </c:pt>
                <c:pt idx="1840">
                  <c:v>1.7379775490412331E+20</c:v>
                </c:pt>
                <c:pt idx="1841">
                  <c:v>1.7334387775294967E+20</c:v>
                </c:pt>
                <c:pt idx="1842">
                  <c:v>1.7289141579722251E+20</c:v>
                </c:pt>
                <c:pt idx="1843">
                  <c:v>1.7244036391822446E+20</c:v>
                </c:pt>
                <c:pt idx="1844">
                  <c:v>1.7199071701826968E+20</c:v>
                </c:pt>
                <c:pt idx="1845">
                  <c:v>1.7154247002060538E+20</c:v>
                </c:pt>
                <c:pt idx="1846">
                  <c:v>1.7109561786931613E+20</c:v>
                </c:pt>
                <c:pt idx="1847">
                  <c:v>1.7065015552922852E+20</c:v>
                </c:pt>
                <c:pt idx="1848">
                  <c:v>1.7020607798581618E+20</c:v>
                </c:pt>
                <c:pt idx="1849">
                  <c:v>1.697633802451043E+20</c:v>
                </c:pt>
                <c:pt idx="1850">
                  <c:v>1.693220573335764E+20</c:v>
                </c:pt>
                <c:pt idx="1851">
                  <c:v>1.6888210429808008E+20</c:v>
                </c:pt>
                <c:pt idx="1852">
                  <c:v>1.6844351620573407E+20</c:v>
                </c:pt>
                <c:pt idx="1853">
                  <c:v>1.6800628814383543E+20</c:v>
                </c:pt>
                <c:pt idx="1854">
                  <c:v>1.6757041521976685E+20</c:v>
                </c:pt>
                <c:pt idx="1855">
                  <c:v>1.6713589256090645E+20</c:v>
                </c:pt>
                <c:pt idx="1856">
                  <c:v>1.6670271531453379E+20</c:v>
                </c:pt>
                <c:pt idx="1857">
                  <c:v>1.6627087864774135E+20</c:v>
                </c:pt>
                <c:pt idx="1858">
                  <c:v>1.6584037774734295E+20</c:v>
                </c:pt>
                <c:pt idx="1859">
                  <c:v>1.6541120781978426E+20</c:v>
                </c:pt>
                <c:pt idx="1860">
                  <c:v>1.6498336409105243E+20</c:v>
                </c:pt>
                <c:pt idx="1861">
                  <c:v>1.6455684180658854E+20</c:v>
                </c:pt>
                <c:pt idx="1862">
                  <c:v>1.6413163623119749E+20</c:v>
                </c:pt>
                <c:pt idx="1863">
                  <c:v>1.6370774264896081E+20</c:v>
                </c:pt>
                <c:pt idx="1864">
                  <c:v>1.632851563631482E+20</c:v>
                </c:pt>
                <c:pt idx="1865">
                  <c:v>1.6286387269613099E+20</c:v>
                </c:pt>
                <c:pt idx="1866">
                  <c:v>1.6244388698929463E+20</c:v>
                </c:pt>
                <c:pt idx="1867">
                  <c:v>1.6202519460295285E+20</c:v>
                </c:pt>
                <c:pt idx="1868">
                  <c:v>1.6160779091626131E+20</c:v>
                </c:pt>
                <c:pt idx="1869">
                  <c:v>1.6119167132713173E+20</c:v>
                </c:pt>
                <c:pt idx="1870">
                  <c:v>1.6077683125214793E+20</c:v>
                </c:pt>
                <c:pt idx="1871">
                  <c:v>1.6036326612648021E+20</c:v>
                </c:pt>
                <c:pt idx="1872">
                  <c:v>1.5995097140380064E+20</c:v>
                </c:pt>
                <c:pt idx="1873">
                  <c:v>1.5953994255620034E+20</c:v>
                </c:pt>
                <c:pt idx="1874">
                  <c:v>1.5913017507410566E+20</c:v>
                </c:pt>
                <c:pt idx="1875">
                  <c:v>1.5872166446619483E+20</c:v>
                </c:pt>
                <c:pt idx="1876">
                  <c:v>1.5831440625931564E+20</c:v>
                </c:pt>
                <c:pt idx="1877">
                  <c:v>1.5790839599840333E+20</c:v>
                </c:pt>
                <c:pt idx="1878">
                  <c:v>1.575036292463985E+20</c:v>
                </c:pt>
                <c:pt idx="1879">
                  <c:v>1.5710010158416632E+20</c:v>
                </c:pt>
                <c:pt idx="1880">
                  <c:v>1.5669780861041476E+20</c:v>
                </c:pt>
                <c:pt idx="1881">
                  <c:v>1.5629674594161479E+20</c:v>
                </c:pt>
                <c:pt idx="1882">
                  <c:v>1.5589690921191935E+20</c:v>
                </c:pt>
                <c:pt idx="1883">
                  <c:v>1.5549829407308576E+20</c:v>
                </c:pt>
                <c:pt idx="1884">
                  <c:v>1.5510089619439252E+20</c:v>
                </c:pt>
                <c:pt idx="1885">
                  <c:v>1.5470471126256402E+20</c:v>
                </c:pt>
                <c:pt idx="1886">
                  <c:v>1.5430973498169052E+20</c:v>
                </c:pt>
                <c:pt idx="1887">
                  <c:v>1.5391596307314953E+20</c:v>
                </c:pt>
                <c:pt idx="1888">
                  <c:v>1.5352339127552885E+20</c:v>
                </c:pt>
                <c:pt idx="1889">
                  <c:v>1.5313201534454841E+20</c:v>
                </c:pt>
                <c:pt idx="1890">
                  <c:v>1.5274183105298432E+20</c:v>
                </c:pt>
                <c:pt idx="1891">
                  <c:v>1.523528341905909E+20</c:v>
                </c:pt>
                <c:pt idx="1892">
                  <c:v>1.5196502056402518E+20</c:v>
                </c:pt>
                <c:pt idx="1893">
                  <c:v>1.5157838599677139E+20</c:v>
                </c:pt>
                <c:pt idx="1894">
                  <c:v>1.5119292632906439E+20</c:v>
                </c:pt>
                <c:pt idx="1895">
                  <c:v>1.50808637417816E+20</c:v>
                </c:pt>
                <c:pt idx="1896">
                  <c:v>1.5042551513653844E+20</c:v>
                </c:pt>
                <c:pt idx="1897">
                  <c:v>1.5004355537527141E+20</c:v>
                </c:pt>
                <c:pt idx="1898">
                  <c:v>1.496627540405075E+20</c:v>
                </c:pt>
                <c:pt idx="1899">
                  <c:v>1.4928310705511858E+20</c:v>
                </c:pt>
                <c:pt idx="1900">
                  <c:v>1.4890461035828262E+20</c:v>
                </c:pt>
                <c:pt idx="1901">
                  <c:v>1.4852725990541056E+20</c:v>
                </c:pt>
                <c:pt idx="1902">
                  <c:v>1.48151051668074E+20</c:v>
                </c:pt>
                <c:pt idx="1903">
                  <c:v>1.4777598163393279E+20</c:v>
                </c:pt>
                <c:pt idx="1904">
                  <c:v>1.4740204580666319E+20</c:v>
                </c:pt>
                <c:pt idx="1905">
                  <c:v>1.4702924020588639E+20</c:v>
                </c:pt>
                <c:pt idx="1906">
                  <c:v>1.4665756086709758E+20</c:v>
                </c:pt>
                <c:pt idx="1907">
                  <c:v>1.4628700384159479E+20</c:v>
                </c:pt>
                <c:pt idx="1908">
                  <c:v>1.4591756519640898E+20</c:v>
                </c:pt>
                <c:pt idx="1909">
                  <c:v>1.455492410142331E+20</c:v>
                </c:pt>
                <c:pt idx="1910">
                  <c:v>1.4518202739335329E+20</c:v>
                </c:pt>
                <c:pt idx="1911">
                  <c:v>1.448159204475788E+20</c:v>
                </c:pt>
                <c:pt idx="1912">
                  <c:v>1.4445091630617297E+20</c:v>
                </c:pt>
                <c:pt idx="1913">
                  <c:v>1.4408701111378492E+20</c:v>
                </c:pt>
                <c:pt idx="1914">
                  <c:v>1.4372420103038099E+20</c:v>
                </c:pt>
                <c:pt idx="1915">
                  <c:v>1.433624822311763E+20</c:v>
                </c:pt>
                <c:pt idx="1916">
                  <c:v>1.4300185090656761E+20</c:v>
                </c:pt>
                <c:pt idx="1917">
                  <c:v>1.4264230326206528E+20</c:v>
                </c:pt>
                <c:pt idx="1918">
                  <c:v>1.4228383551822694E+20</c:v>
                </c:pt>
                <c:pt idx="1919">
                  <c:v>1.419264439105903E+20</c:v>
                </c:pt>
                <c:pt idx="1920">
                  <c:v>1.4157012468960671E+20</c:v>
                </c:pt>
                <c:pt idx="1921">
                  <c:v>1.4121487412057537E+20</c:v>
                </c:pt>
                <c:pt idx="1922">
                  <c:v>1.4086068848357705E+20</c:v>
                </c:pt>
                <c:pt idx="1923">
                  <c:v>1.4050756407340936E+20</c:v>
                </c:pt>
                <c:pt idx="1924">
                  <c:v>1.4015549719952169E+20</c:v>
                </c:pt>
                <c:pt idx="1925">
                  <c:v>1.3980448418594886E+20</c:v>
                </c:pt>
                <c:pt idx="1926">
                  <c:v>1.3945452137124879E+20</c:v>
                </c:pt>
                <c:pt idx="1927">
                  <c:v>1.3910560510843704E+20</c:v>
                </c:pt>
                <c:pt idx="1928">
                  <c:v>1.3875773176492319E+20</c:v>
                </c:pt>
                <c:pt idx="1929">
                  <c:v>1.384108977224474E+20</c:v>
                </c:pt>
                <c:pt idx="1930">
                  <c:v>1.3806509937701709E+20</c:v>
                </c:pt>
                <c:pt idx="1931">
                  <c:v>1.3772033313884412E+20</c:v>
                </c:pt>
                <c:pt idx="1932">
                  <c:v>1.3737659543228226E+20</c:v>
                </c:pt>
                <c:pt idx="1933">
                  <c:v>1.3703388269576449E+20</c:v>
                </c:pt>
                <c:pt idx="1934">
                  <c:v>1.3669219138174117E+20</c:v>
                </c:pt>
                <c:pt idx="1935">
                  <c:v>1.3635151795661924E+20</c:v>
                </c:pt>
                <c:pt idx="1936">
                  <c:v>1.360118589006986E+20</c:v>
                </c:pt>
                <c:pt idx="1937">
                  <c:v>1.356732107081132E+20</c:v>
                </c:pt>
                <c:pt idx="1938">
                  <c:v>1.3533556988676968E+20</c:v>
                </c:pt>
                <c:pt idx="1939">
                  <c:v>1.3499893295828602E+20</c:v>
                </c:pt>
                <c:pt idx="1940">
                  <c:v>1.3466329645793223E+20</c:v>
                </c:pt>
                <c:pt idx="1941">
                  <c:v>1.3432865693456959E+20</c:v>
                </c:pt>
                <c:pt idx="1942">
                  <c:v>1.33995010950592E+20</c:v>
                </c:pt>
                <c:pt idx="1943">
                  <c:v>1.3366235508186579E+20</c:v>
                </c:pt>
                <c:pt idx="1944">
                  <c:v>1.3333068591767121E+20</c:v>
                </c:pt>
                <c:pt idx="1945">
                  <c:v>1.3300000006064325E+20</c:v>
                </c:pt>
                <c:pt idx="1946">
                  <c:v>1.3267029412671345E+20</c:v>
                </c:pt>
                <c:pt idx="1947">
                  <c:v>1.323415647450515E+20</c:v>
                </c:pt>
                <c:pt idx="1948">
                  <c:v>1.3201380855800735E+20</c:v>
                </c:pt>
                <c:pt idx="1949">
                  <c:v>1.3168702222105359E+20</c:v>
                </c:pt>
                <c:pt idx="1950">
                  <c:v>1.3136120240272821E+20</c:v>
                </c:pt>
                <c:pt idx="1951">
                  <c:v>1.3103634578457695E+20</c:v>
                </c:pt>
                <c:pt idx="1952">
                  <c:v>1.3071244906109734E+20</c:v>
                </c:pt>
                <c:pt idx="1953">
                  <c:v>1.3038950893968189E+20</c:v>
                </c:pt>
                <c:pt idx="1954">
                  <c:v>1.3006752214056098E+20</c:v>
                </c:pt>
                <c:pt idx="1955">
                  <c:v>1.2974648539674758E+20</c:v>
                </c:pt>
                <c:pt idx="1956">
                  <c:v>1.2942639545398249E+20</c:v>
                </c:pt>
                <c:pt idx="1957">
                  <c:v>1.2910724907067667E+20</c:v>
                </c:pt>
                <c:pt idx="1958">
                  <c:v>1.287890430178577E+20</c:v>
                </c:pt>
                <c:pt idx="1959">
                  <c:v>1.2847177407911461E+20</c:v>
                </c:pt>
                <c:pt idx="1960">
                  <c:v>1.2815543905054233E+20</c:v>
                </c:pt>
                <c:pt idx="1961">
                  <c:v>1.278400347406889E+20</c:v>
                </c:pt>
                <c:pt idx="1962">
                  <c:v>1.2752555797049942E+20</c:v>
                </c:pt>
                <c:pt idx="1963">
                  <c:v>1.2721200557326364E+20</c:v>
                </c:pt>
                <c:pt idx="1964">
                  <c:v>1.2689937439456199E+20</c:v>
                </c:pt>
                <c:pt idx="1965">
                  <c:v>1.2658766129221136E+20</c:v>
                </c:pt>
                <c:pt idx="1966">
                  <c:v>1.2627686313621357E+20</c:v>
                </c:pt>
                <c:pt idx="1967">
                  <c:v>1.2596697680870076E+20</c:v>
                </c:pt>
                <c:pt idx="1968">
                  <c:v>1.256579992038843E+20</c:v>
                </c:pt>
                <c:pt idx="1969">
                  <c:v>1.2534992722800122E+20</c:v>
                </c:pt>
                <c:pt idx="1970">
                  <c:v>1.250427577992636E+20</c:v>
                </c:pt>
                <c:pt idx="1971">
                  <c:v>1.2473648784780458E+20</c:v>
                </c:pt>
                <c:pt idx="1972">
                  <c:v>1.2443111431562922E+20</c:v>
                </c:pt>
                <c:pt idx="1973">
                  <c:v>1.2412663415656078E+20</c:v>
                </c:pt>
                <c:pt idx="1974">
                  <c:v>1.238230443361916E+20</c:v>
                </c:pt>
                <c:pt idx="1975">
                  <c:v>1.2352034183183098E+20</c:v>
                </c:pt>
                <c:pt idx="1976">
                  <c:v>1.2321852363245509E+20</c:v>
                </c:pt>
                <c:pt idx="1977">
                  <c:v>1.2291758673865641E+20</c:v>
                </c:pt>
                <c:pt idx="1978">
                  <c:v>1.2261752816259352E+20</c:v>
                </c:pt>
                <c:pt idx="1979">
                  <c:v>1.2231834492794157E+20</c:v>
                </c:pt>
                <c:pt idx="1980">
                  <c:v>1.220200340698423E+20</c:v>
                </c:pt>
                <c:pt idx="1981">
                  <c:v>1.2172259263485459E+20</c:v>
                </c:pt>
                <c:pt idx="1982">
                  <c:v>1.2142601768090509E+20</c:v>
                </c:pt>
                <c:pt idx="1983">
                  <c:v>1.2113030627724006E+20</c:v>
                </c:pt>
                <c:pt idx="1984">
                  <c:v>1.2083545550437607E+20</c:v>
                </c:pt>
                <c:pt idx="1985">
                  <c:v>1.2054146245405091E+20</c:v>
                </c:pt>
                <c:pt idx="1986">
                  <c:v>1.2024832422917671E+20</c:v>
                </c:pt>
                <c:pt idx="1987">
                  <c:v>1.199560379437908E+20</c:v>
                </c:pt>
                <c:pt idx="1988">
                  <c:v>1.1966460072300842E+20</c:v>
                </c:pt>
                <c:pt idx="1989">
                  <c:v>1.193740097029749E+20</c:v>
                </c:pt>
                <c:pt idx="1990">
                  <c:v>1.1908426203081849E+20</c:v>
                </c:pt>
                <c:pt idx="1991">
                  <c:v>1.1879535486460302E+20</c:v>
                </c:pt>
                <c:pt idx="1992">
                  <c:v>1.1850728537328121E+20</c:v>
                </c:pt>
                <c:pt idx="1993">
                  <c:v>1.1822005073664783E+20</c:v>
                </c:pt>
                <c:pt idx="1994">
                  <c:v>1.1793364814529354E+20</c:v>
                </c:pt>
                <c:pt idx="1995">
                  <c:v>1.1764807480055821E+20</c:v>
                </c:pt>
                <c:pt idx="1996">
                  <c:v>1.1736332791448519E+20</c:v>
                </c:pt>
                <c:pt idx="1997">
                  <c:v>1.1707940470977541E+20</c:v>
                </c:pt>
                <c:pt idx="1998">
                  <c:v>1.1679630241974202E+20</c:v>
                </c:pt>
                <c:pt idx="1999">
                  <c:v>1.1651401828826422E+20</c:v>
                </c:pt>
                <c:pt idx="2000">
                  <c:v>1.1623254956974339E+20</c:v>
                </c:pt>
                <c:pt idx="2001">
                  <c:v>1.1595189352905703E+20</c:v>
                </c:pt>
                <c:pt idx="2002">
                  <c:v>1.1567204744151461E+20</c:v>
                </c:pt>
                <c:pt idx="2003">
                  <c:v>1.1539300859281261E+20</c:v>
                </c:pt>
                <c:pt idx="2004">
                  <c:v>1.1511477427899115E+20</c:v>
                </c:pt>
                <c:pt idx="2005">
                  <c:v>1.1483734180638843E+20</c:v>
                </c:pt>
                <c:pt idx="2006">
                  <c:v>1.145607084915982E+20</c:v>
                </c:pt>
                <c:pt idx="2007">
                  <c:v>1.14284871661425E+20</c:v>
                </c:pt>
                <c:pt idx="2008">
                  <c:v>1.140098286528418E+20</c:v>
                </c:pt>
                <c:pt idx="2009">
                  <c:v>1.1373557681294557E+20</c:v>
                </c:pt>
                <c:pt idx="2010">
                  <c:v>1.1346211349891506E+20</c:v>
                </c:pt>
                <c:pt idx="2011">
                  <c:v>1.1318943607796723E+20</c:v>
                </c:pt>
                <c:pt idx="2012">
                  <c:v>1.1291754192731565E+20</c:v>
                </c:pt>
                <c:pt idx="2013">
                  <c:v>1.1264642843412655E+20</c:v>
                </c:pt>
                <c:pt idx="2014">
                  <c:v>1.1237609299547768E+20</c:v>
                </c:pt>
                <c:pt idx="2015">
                  <c:v>1.1210653301831593E+20</c:v>
                </c:pt>
                <c:pt idx="2016">
                  <c:v>1.1183774591941544E+20</c:v>
                </c:pt>
                <c:pt idx="2017">
                  <c:v>1.1156972912533588E+20</c:v>
                </c:pt>
                <c:pt idx="2018">
                  <c:v>1.1130248007238079E+20</c:v>
                </c:pt>
                <c:pt idx="2019">
                  <c:v>1.1103599620655697E+20</c:v>
                </c:pt>
                <c:pt idx="2020">
                  <c:v>1.107702749835322E+20</c:v>
                </c:pt>
                <c:pt idx="2021">
                  <c:v>1.1050531386859561E+20</c:v>
                </c:pt>
                <c:pt idx="2022">
                  <c:v>1.102411103366162E+20</c:v>
                </c:pt>
                <c:pt idx="2023">
                  <c:v>1.0997766187200258E+20</c:v>
                </c:pt>
                <c:pt idx="2024">
                  <c:v>1.0971496596866254E+20</c:v>
                </c:pt>
                <c:pt idx="2025">
                  <c:v>1.0945302012996292E+20</c:v>
                </c:pt>
                <c:pt idx="2026">
                  <c:v>1.0919182186868964E+20</c:v>
                </c:pt>
                <c:pt idx="2027">
                  <c:v>1.0893136870700805E+20</c:v>
                </c:pt>
                <c:pt idx="2028">
                  <c:v>1.0867165817642341E+20</c:v>
                </c:pt>
                <c:pt idx="2029">
                  <c:v>1.0841268781774088E+20</c:v>
                </c:pt>
                <c:pt idx="2030">
                  <c:v>1.0815445518102728E+20</c:v>
                </c:pt>
                <c:pt idx="2031">
                  <c:v>1.0789695782557139E+20</c:v>
                </c:pt>
                <c:pt idx="2032">
                  <c:v>1.0764019331984487E+20</c:v>
                </c:pt>
                <c:pt idx="2033">
                  <c:v>1.0738415924146451E+20</c:v>
                </c:pt>
                <c:pt idx="2034">
                  <c:v>1.0712885317715345E+20</c:v>
                </c:pt>
                <c:pt idx="2035">
                  <c:v>1.0687427272270127E+20</c:v>
                </c:pt>
                <c:pt idx="2036">
                  <c:v>1.0662041548292879E+20</c:v>
                </c:pt>
                <c:pt idx="2037">
                  <c:v>1.0636727907164763E+20</c:v>
                </c:pt>
                <c:pt idx="2038">
                  <c:v>1.0611486111162381E+20</c:v>
                </c:pt>
                <c:pt idx="2039">
                  <c:v>1.0586315923453898E+20</c:v>
                </c:pt>
                <c:pt idx="2040">
                  <c:v>1.0561217108095458E+20</c:v>
                </c:pt>
                <c:pt idx="2041">
                  <c:v>1.05361894300273E+20</c:v>
                </c:pt>
                <c:pt idx="2042">
                  <c:v>1.0511232655070138E+20</c:v>
                </c:pt>
                <c:pt idx="2043">
                  <c:v>1.0486346549921473E+20</c:v>
                </c:pt>
                <c:pt idx="2044">
                  <c:v>1.0461530882151888E+20</c:v>
                </c:pt>
                <c:pt idx="2045">
                  <c:v>1.0436785420201358E+20</c:v>
                </c:pt>
                <c:pt idx="2046">
                  <c:v>1.0412109933375717E+20</c:v>
                </c:pt>
                <c:pt idx="2047">
                  <c:v>1.0387504191842905E+20</c:v>
                </c:pt>
                <c:pt idx="2048">
                  <c:v>1.0362967966629452E+20</c:v>
                </c:pt>
                <c:pt idx="2049">
                  <c:v>1.0338501029616897E+20</c:v>
                </c:pt>
                <c:pt idx="2050">
                  <c:v>1.0314103153538128E+20</c:v>
                </c:pt>
                <c:pt idx="2051">
                  <c:v>1.0289774111973895E+20</c:v>
                </c:pt>
                <c:pt idx="2052">
                  <c:v>1.0265513679349246E+20</c:v>
                </c:pt>
                <c:pt idx="2053">
                  <c:v>1.0241321630930045E+20</c:v>
                </c:pt>
                <c:pt idx="2054">
                  <c:v>1.0217197742819348E+20</c:v>
                </c:pt>
                <c:pt idx="2055">
                  <c:v>1.0193141791954077E+20</c:v>
                </c:pt>
                <c:pt idx="2056">
                  <c:v>1.0169153556101402E+20</c:v>
                </c:pt>
                <c:pt idx="2057">
                  <c:v>1.0145232813855392E+20</c:v>
                </c:pt>
                <c:pt idx="2058">
                  <c:v>1.0121379344633469E+20</c:v>
                </c:pt>
                <c:pt idx="2059">
                  <c:v>1.0097592928672994E+20</c:v>
                </c:pt>
                <c:pt idx="2060">
                  <c:v>1.0073873347028037E+20</c:v>
                </c:pt>
                <c:pt idx="2061">
                  <c:v>1.0050220381565649E+20</c:v>
                </c:pt>
                <c:pt idx="2062">
                  <c:v>1.0026633814962804E+20</c:v>
                </c:pt>
                <c:pt idx="2063">
                  <c:v>1.0003113430702839E+20</c:v>
                </c:pt>
                <c:pt idx="2064">
                  <c:v>9.9796590130721767E+19</c:v>
                </c:pt>
                <c:pt idx="2065">
                  <c:v>9.9562703471569666E+19</c:v>
                </c:pt>
                <c:pt idx="2066">
                  <c:v>9.9329472188397748E+19</c:v>
                </c:pt>
                <c:pt idx="2067">
                  <c:v>9.909689414796306E+19</c:v>
                </c:pt>
                <c:pt idx="2068">
                  <c:v>9.8864967224920424E+19</c:v>
                </c:pt>
                <c:pt idx="2069">
                  <c:v>9.8633689301790687E+19</c:v>
                </c:pt>
                <c:pt idx="2070">
                  <c:v>9.8403058268927492E+19</c:v>
                </c:pt>
                <c:pt idx="2071">
                  <c:v>9.8173072024485003E+19</c:v>
                </c:pt>
                <c:pt idx="2072">
                  <c:v>9.7943728474385138E+19</c:v>
                </c:pt>
                <c:pt idx="2073">
                  <c:v>9.7715025532286747E+19</c:v>
                </c:pt>
                <c:pt idx="2074">
                  <c:v>9.748696111955198E+19</c:v>
                </c:pt>
                <c:pt idx="2075">
                  <c:v>9.7259533165215629E+19</c:v>
                </c:pt>
                <c:pt idx="2076">
                  <c:v>9.7032739605952922E+19</c:v>
                </c:pt>
                <c:pt idx="2077">
                  <c:v>9.6806578386048287E+19</c:v>
                </c:pt>
                <c:pt idx="2078">
                  <c:v>9.6581047457363116E+19</c:v>
                </c:pt>
                <c:pt idx="2079">
                  <c:v>9.6356144779305812E+19</c:v>
                </c:pt>
                <c:pt idx="2080">
                  <c:v>9.6131868318799757E+19</c:v>
                </c:pt>
                <c:pt idx="2081">
                  <c:v>9.5908216050252005E+19</c:v>
                </c:pt>
                <c:pt idx="2082">
                  <c:v>9.568518595552369E+19</c:v>
                </c:pt>
                <c:pt idx="2083">
                  <c:v>9.5462776023898194E+19</c:v>
                </c:pt>
                <c:pt idx="2084">
                  <c:v>9.5240984252051145E+19</c:v>
                </c:pt>
                <c:pt idx="2085">
                  <c:v>9.5019808644019782E+19</c:v>
                </c:pt>
                <c:pt idx="2086">
                  <c:v>9.4799247211172512E+19</c:v>
                </c:pt>
                <c:pt idx="2087">
                  <c:v>9.4579297972179337E+19</c:v>
                </c:pt>
                <c:pt idx="2088">
                  <c:v>9.4359958952981283E+19</c:v>
                </c:pt>
                <c:pt idx="2089">
                  <c:v>9.4141228186760741E+19</c:v>
                </c:pt>
                <c:pt idx="2090">
                  <c:v>9.3923103713911652E+19</c:v>
                </c:pt>
                <c:pt idx="2091">
                  <c:v>9.370558358201018E+19</c:v>
                </c:pt>
                <c:pt idx="2092">
                  <c:v>9.3488665845784609E+19</c:v>
                </c:pt>
                <c:pt idx="2093">
                  <c:v>9.3272348567087153E+19</c:v>
                </c:pt>
                <c:pt idx="2094">
                  <c:v>9.3056629814863053E+19</c:v>
                </c:pt>
                <c:pt idx="2095">
                  <c:v>9.2841507665123131E+19</c:v>
                </c:pt>
                <c:pt idx="2096">
                  <c:v>9.262698020091442E+19</c:v>
                </c:pt>
                <c:pt idx="2097">
                  <c:v>9.2413045512290501E+19</c:v>
                </c:pt>
                <c:pt idx="2098">
                  <c:v>9.2199701696283705E+19</c:v>
                </c:pt>
                <c:pt idx="2099">
                  <c:v>9.1986946856876704E+19</c:v>
                </c:pt>
                <c:pt idx="2100">
                  <c:v>9.1774779104973095E+19</c:v>
                </c:pt>
                <c:pt idx="2101">
                  <c:v>9.1563196558370095E+19</c:v>
                </c:pt>
                <c:pt idx="2102">
                  <c:v>9.1352197341730013E+19</c:v>
                </c:pt>
                <c:pt idx="2103">
                  <c:v>9.1141779586552136E+19</c:v>
                </c:pt>
                <c:pt idx="2104">
                  <c:v>9.0931941431144776E+19</c:v>
                </c:pt>
                <c:pt idx="2105">
                  <c:v>9.0722681020598059E+19</c:v>
                </c:pt>
                <c:pt idx="2106">
                  <c:v>9.05139965067554E+19</c:v>
                </c:pt>
                <c:pt idx="2107">
                  <c:v>9.0305886048186515E+19</c:v>
                </c:pt>
                <c:pt idx="2108">
                  <c:v>9.0098347810159837E+19</c:v>
                </c:pt>
                <c:pt idx="2109">
                  <c:v>8.9891379964615524E+19</c:v>
                </c:pt>
                <c:pt idx="2110">
                  <c:v>8.9684980690137809E+19</c:v>
                </c:pt>
                <c:pt idx="2111">
                  <c:v>8.947914817192842E+19</c:v>
                </c:pt>
                <c:pt idx="2112">
                  <c:v>8.9273880601779241E+19</c:v>
                </c:pt>
                <c:pt idx="2113">
                  <c:v>8.9069176178046108E+19</c:v>
                </c:pt>
                <c:pt idx="2114">
                  <c:v>8.8865033105621172E+19</c:v>
                </c:pt>
                <c:pt idx="2115">
                  <c:v>8.8661449595907408E+19</c:v>
                </c:pt>
                <c:pt idx="2116">
                  <c:v>8.8458423866791477E+19</c:v>
                </c:pt>
                <c:pt idx="2117">
                  <c:v>8.8255954142617944E+19</c:v>
                </c:pt>
                <c:pt idx="2118">
                  <c:v>8.8054038654162371E+19</c:v>
                </c:pt>
                <c:pt idx="2119">
                  <c:v>8.7852675638605611E+19</c:v>
                </c:pt>
                <c:pt idx="2120">
                  <c:v>8.7651863339508548E+19</c:v>
                </c:pt>
                <c:pt idx="2121">
                  <c:v>8.7451600006784516E+19</c:v>
                </c:pt>
                <c:pt idx="2122">
                  <c:v>8.7251883896675582E+19</c:v>
                </c:pt>
                <c:pt idx="2123">
                  <c:v>8.7052713271725162E+19</c:v>
                </c:pt>
                <c:pt idx="2124">
                  <c:v>8.6854086400754106E+19</c:v>
                </c:pt>
                <c:pt idx="2125">
                  <c:v>8.6656001558833824E+19</c:v>
                </c:pt>
                <c:pt idx="2126">
                  <c:v>8.6458457027261809E+19</c:v>
                </c:pt>
                <c:pt idx="2127">
                  <c:v>8.6261451093536883E+19</c:v>
                </c:pt>
                <c:pt idx="2128">
                  <c:v>8.6064982051333046E+19</c:v>
                </c:pt>
                <c:pt idx="2129">
                  <c:v>8.5869048200475345E+19</c:v>
                </c:pt>
                <c:pt idx="2130">
                  <c:v>8.5673647846914818E+19</c:v>
                </c:pt>
                <c:pt idx="2131">
                  <c:v>8.5478779302703989E+19</c:v>
                </c:pt>
                <c:pt idx="2132">
                  <c:v>8.5284440885971698E+19</c:v>
                </c:pt>
                <c:pt idx="2133">
                  <c:v>8.5090630920899166E+19</c:v>
                </c:pt>
                <c:pt idx="2134">
                  <c:v>8.4897347737695355E+19</c:v>
                </c:pt>
                <c:pt idx="2135">
                  <c:v>8.4704589672572666E+19</c:v>
                </c:pt>
                <c:pt idx="2136">
                  <c:v>8.4512355067723121E+19</c:v>
                </c:pt>
                <c:pt idx="2137">
                  <c:v>8.4320642271293768E+19</c:v>
                </c:pt>
                <c:pt idx="2138">
                  <c:v>8.4129449637362958E+19</c:v>
                </c:pt>
                <c:pt idx="2139">
                  <c:v>8.3938775525916606E+19</c:v>
                </c:pt>
                <c:pt idx="2140">
                  <c:v>8.3748618302824497E+19</c:v>
                </c:pt>
                <c:pt idx="2141">
                  <c:v>8.3558976339816448E+19</c:v>
                </c:pt>
                <c:pt idx="2142">
                  <c:v>8.3369848014458257E+19</c:v>
                </c:pt>
                <c:pt idx="2143">
                  <c:v>8.3181231710129832E+19</c:v>
                </c:pt>
                <c:pt idx="2144">
                  <c:v>8.2993125816000479E+19</c:v>
                </c:pt>
                <c:pt idx="2145">
                  <c:v>8.2805528727005905E+19</c:v>
                </c:pt>
                <c:pt idx="2146">
                  <c:v>8.2618438843825193E+19</c:v>
                </c:pt>
                <c:pt idx="2147">
                  <c:v>8.2431854572858491E+19</c:v>
                </c:pt>
                <c:pt idx="2148">
                  <c:v>8.2245774326202909E+19</c:v>
                </c:pt>
                <c:pt idx="2149">
                  <c:v>8.2060196521630515E+19</c:v>
                </c:pt>
                <c:pt idx="2150">
                  <c:v>8.1875119582565401E+19</c:v>
                </c:pt>
                <c:pt idx="2151">
                  <c:v>8.1690541938061066E+19</c:v>
                </c:pt>
                <c:pt idx="2152">
                  <c:v>8.1506462022777979E+19</c:v>
                </c:pt>
                <c:pt idx="2153">
                  <c:v>8.1322878276960731E+19</c:v>
                </c:pt>
                <c:pt idx="2154">
                  <c:v>8.113978914641671E+19</c:v>
                </c:pt>
                <c:pt idx="2155">
                  <c:v>8.0957193082493026E+19</c:v>
                </c:pt>
                <c:pt idx="2156">
                  <c:v>8.0775088542054089E+19</c:v>
                </c:pt>
                <c:pt idx="2157">
                  <c:v>8.0593473987461038E+19</c:v>
                </c:pt>
                <c:pt idx="2158">
                  <c:v>8.0412347886548189E+19</c:v>
                </c:pt>
                <c:pt idx="2159">
                  <c:v>8.0231708712602599E+19</c:v>
                </c:pt>
                <c:pt idx="2160">
                  <c:v>8.0051554944341131E+19</c:v>
                </c:pt>
                <c:pt idx="2161">
                  <c:v>7.987188506588971E+19</c:v>
                </c:pt>
                <c:pt idx="2162">
                  <c:v>7.9692697566761402E+19</c:v>
                </c:pt>
                <c:pt idx="2163">
                  <c:v>7.9513990941834904E+19</c:v>
                </c:pt>
                <c:pt idx="2164">
                  <c:v>7.9335763691333272E+19</c:v>
                </c:pt>
                <c:pt idx="2165">
                  <c:v>7.9158014320803004E+19</c:v>
                </c:pt>
                <c:pt idx="2166">
                  <c:v>7.8980741341092495E+19</c:v>
                </c:pt>
                <c:pt idx="2167">
                  <c:v>7.8803943268330897E+19</c:v>
                </c:pt>
                <c:pt idx="2168">
                  <c:v>7.8627618623907496E+19</c:v>
                </c:pt>
                <c:pt idx="2169">
                  <c:v>7.8451765934450557E+19</c:v>
                </c:pt>
                <c:pt idx="2170">
                  <c:v>7.8276383731806765E+19</c:v>
                </c:pt>
                <c:pt idx="2171">
                  <c:v>7.8101470553020137E+19</c:v>
                </c:pt>
                <c:pt idx="2172">
                  <c:v>7.7927024940311937E+19</c:v>
                </c:pt>
                <c:pt idx="2173">
                  <c:v>7.7753045441059635E+19</c:v>
                </c:pt>
                <c:pt idx="2174">
                  <c:v>7.7579530607777006E+19</c:v>
                </c:pt>
                <c:pt idx="2175">
                  <c:v>7.7406478998093414E+19</c:v>
                </c:pt>
                <c:pt idx="2176">
                  <c:v>7.7233889174733505E+19</c:v>
                </c:pt>
                <c:pt idx="2177">
                  <c:v>7.7061759705497387E+19</c:v>
                </c:pt>
                <c:pt idx="2178">
                  <c:v>7.6890089163240325E+19</c:v>
                </c:pt>
                <c:pt idx="2179">
                  <c:v>7.6718876125852844E+19</c:v>
                </c:pt>
                <c:pt idx="2180">
                  <c:v>7.6548119176240677E+19</c:v>
                </c:pt>
                <c:pt idx="2181">
                  <c:v>7.637781690230535E+19</c:v>
                </c:pt>
                <c:pt idx="2182">
                  <c:v>7.6207967896923881E+19</c:v>
                </c:pt>
                <c:pt idx="2183">
                  <c:v>7.6038570757929468E+19</c:v>
                </c:pt>
                <c:pt idx="2184">
                  <c:v>7.5869624088092312E+19</c:v>
                </c:pt>
                <c:pt idx="2185">
                  <c:v>7.5701126495099077E+19</c:v>
                </c:pt>
                <c:pt idx="2186">
                  <c:v>7.5533076591534817E+19</c:v>
                </c:pt>
                <c:pt idx="2187">
                  <c:v>7.5365472994862744E+19</c:v>
                </c:pt>
                <c:pt idx="2188">
                  <c:v>7.519831432740533E+19</c:v>
                </c:pt>
                <c:pt idx="2189">
                  <c:v>7.5031599216325198E+19</c:v>
                </c:pt>
                <c:pt idx="2190">
                  <c:v>7.4865326293606105E+19</c:v>
                </c:pt>
                <c:pt idx="2191">
                  <c:v>7.4699494196033815E+19</c:v>
                </c:pt>
                <c:pt idx="2192">
                  <c:v>7.4534101565177315E+19</c:v>
                </c:pt>
                <c:pt idx="2193">
                  <c:v>7.4369147047370162E+19</c:v>
                </c:pt>
                <c:pt idx="2194">
                  <c:v>7.4204629293691486E+19</c:v>
                </c:pt>
                <c:pt idx="2195">
                  <c:v>7.4040546959947563E+19</c:v>
                </c:pt>
                <c:pt idx="2196">
                  <c:v>7.3876898706652987E+19</c:v>
                </c:pt>
                <c:pt idx="2197">
                  <c:v>7.3713683199012913E+19</c:v>
                </c:pt>
                <c:pt idx="2198">
                  <c:v>7.3550899106903556E+19</c:v>
                </c:pt>
                <c:pt idx="2199">
                  <c:v>7.3388545104854761E+19</c:v>
                </c:pt>
                <c:pt idx="2200">
                  <c:v>7.3226619872031629E+19</c:v>
                </c:pt>
                <c:pt idx="2201">
                  <c:v>7.3065122092215796E+19</c:v>
                </c:pt>
                <c:pt idx="2202">
                  <c:v>7.2904050453788107E+19</c:v>
                </c:pt>
                <c:pt idx="2203">
                  <c:v>7.2743403649710154E+19</c:v>
                </c:pt>
                <c:pt idx="2204">
                  <c:v>7.2583180377506505E+19</c:v>
                </c:pt>
                <c:pt idx="2205">
                  <c:v>7.2423379339246903E+19</c:v>
                </c:pt>
                <c:pt idx="2206">
                  <c:v>7.2263999241528345E+19</c:v>
                </c:pt>
                <c:pt idx="2207">
                  <c:v>7.2105038795457307E+19</c:v>
                </c:pt>
                <c:pt idx="2208">
                  <c:v>7.1946496716632809E+19</c:v>
                </c:pt>
                <c:pt idx="2209">
                  <c:v>7.1788371725127959E+19</c:v>
                </c:pt>
                <c:pt idx="2210">
                  <c:v>7.1630662545472881E+19</c:v>
                </c:pt>
                <c:pt idx="2211">
                  <c:v>7.1473367906637701E+19</c:v>
                </c:pt>
                <c:pt idx="2212">
                  <c:v>7.1316486542014677E+19</c:v>
                </c:pt>
                <c:pt idx="2213">
                  <c:v>7.1160017189400986E+19</c:v>
                </c:pt>
                <c:pt idx="2214">
                  <c:v>7.1003958590982087E+19</c:v>
                </c:pt>
                <c:pt idx="2215">
                  <c:v>7.0848309493314273E+19</c:v>
                </c:pt>
                <c:pt idx="2216">
                  <c:v>7.0693068647307485E+19</c:v>
                </c:pt>
                <c:pt idx="2217">
                  <c:v>7.0538234808208703E+19</c:v>
                </c:pt>
                <c:pt idx="2218">
                  <c:v>7.038380673558469E+19</c:v>
                </c:pt>
                <c:pt idx="2219">
                  <c:v>7.0229783193305932E+19</c:v>
                </c:pt>
                <c:pt idx="2220">
                  <c:v>7.0076162949529166E+19</c:v>
                </c:pt>
                <c:pt idx="2221">
                  <c:v>6.9922944776680915E+19</c:v>
                </c:pt>
                <c:pt idx="2222">
                  <c:v>6.9770127451441136E+19</c:v>
                </c:pt>
                <c:pt idx="2223">
                  <c:v>6.9617709754726523E+19</c:v>
                </c:pt>
                <c:pt idx="2224">
                  <c:v>6.9465690471674036E+19</c:v>
                </c:pt>
                <c:pt idx="2225">
                  <c:v>6.9314068391624794E+19</c:v>
                </c:pt>
                <c:pt idx="2226">
                  <c:v>6.9162842308107395E+19</c:v>
                </c:pt>
                <c:pt idx="2227">
                  <c:v>6.9012011018822099E+19</c:v>
                </c:pt>
                <c:pt idx="2228">
                  <c:v>6.8861573325624115E+19</c:v>
                </c:pt>
                <c:pt idx="2229">
                  <c:v>6.8711528034508325E+19</c:v>
                </c:pt>
                <c:pt idx="2230">
                  <c:v>6.8561873955592405E+19</c:v>
                </c:pt>
                <c:pt idx="2231">
                  <c:v>6.8412609903101559E+19</c:v>
                </c:pt>
                <c:pt idx="2232">
                  <c:v>6.8263734695351976E+19</c:v>
                </c:pt>
                <c:pt idx="2233">
                  <c:v>6.8115247154735874E+19</c:v>
                </c:pt>
                <c:pt idx="2234">
                  <c:v>6.7967146107704795E+19</c:v>
                </c:pt>
                <c:pt idx="2235">
                  <c:v>6.7819430384754729E+19</c:v>
                </c:pt>
                <c:pt idx="2236">
                  <c:v>6.7672098820410073E+19</c:v>
                </c:pt>
                <c:pt idx="2237">
                  <c:v>6.7525150253207945E+19</c:v>
                </c:pt>
                <c:pt idx="2238">
                  <c:v>6.7378583525683372E+19</c:v>
                </c:pt>
                <c:pt idx="2239">
                  <c:v>6.7232397484353085E+19</c:v>
                </c:pt>
                <c:pt idx="2240">
                  <c:v>6.7086590979700752E+19</c:v>
                </c:pt>
                <c:pt idx="2241">
                  <c:v>6.6941162866161205E+19</c:v>
                </c:pt>
                <c:pt idx="2242">
                  <c:v>6.6796112002105893E+19</c:v>
                </c:pt>
                <c:pt idx="2243">
                  <c:v>6.6651437249826914E+19</c:v>
                </c:pt>
                <c:pt idx="2244">
                  <c:v>6.6507137475522626E+19</c:v>
                </c:pt>
                <c:pt idx="2245">
                  <c:v>6.6363211549282173E+19</c:v>
                </c:pt>
                <c:pt idx="2246">
                  <c:v>6.6219658345070756E+19</c:v>
                </c:pt>
                <c:pt idx="2247">
                  <c:v>6.6076476740714668E+19</c:v>
                </c:pt>
                <c:pt idx="2248">
                  <c:v>6.593366561788647E+19</c:v>
                </c:pt>
                <c:pt idx="2249">
                  <c:v>6.579122386209026E+19</c:v>
                </c:pt>
                <c:pt idx="2250">
                  <c:v>6.5649150362646659E+19</c:v>
                </c:pt>
                <c:pt idx="2251">
                  <c:v>6.5507444012678988E+19</c:v>
                </c:pt>
                <c:pt idx="2252">
                  <c:v>6.5366103709097517E+19</c:v>
                </c:pt>
                <c:pt idx="2253">
                  <c:v>6.5225128352585859E+19</c:v>
                </c:pt>
                <c:pt idx="2254">
                  <c:v>6.5084516847586337E+19</c:v>
                </c:pt>
                <c:pt idx="2255">
                  <c:v>6.4944268102284952E+19</c:v>
                </c:pt>
                <c:pt idx="2256">
                  <c:v>6.4804381028598292E+19</c:v>
                </c:pt>
                <c:pt idx="2257">
                  <c:v>6.4664854542157693E+19</c:v>
                </c:pt>
                <c:pt idx="2258">
                  <c:v>6.4525687562296541E+19</c:v>
                </c:pt>
                <c:pt idx="2259">
                  <c:v>6.4386879012035092E+19</c:v>
                </c:pt>
                <c:pt idx="2260">
                  <c:v>6.4248427818066584E+19</c:v>
                </c:pt>
                <c:pt idx="2261">
                  <c:v>6.4110332910743732E+19</c:v>
                </c:pt>
                <c:pt idx="2262">
                  <c:v>6.3972593224063869E+19</c:v>
                </c:pt>
                <c:pt idx="2263">
                  <c:v>6.383520769565587E+19</c:v>
                </c:pt>
                <c:pt idx="2264">
                  <c:v>6.3698175266765775E+19</c:v>
                </c:pt>
                <c:pt idx="2265">
                  <c:v>6.3561494882243338E+19</c:v>
                </c:pt>
                <c:pt idx="2266">
                  <c:v>6.3425165490527437E+19</c:v>
                </c:pt>
                <c:pt idx="2267">
                  <c:v>6.3289186043633975E+19</c:v>
                </c:pt>
                <c:pt idx="2268">
                  <c:v>6.315355549714065E+19</c:v>
                </c:pt>
                <c:pt idx="2269">
                  <c:v>6.3018272810174284E+19</c:v>
                </c:pt>
                <c:pt idx="2270">
                  <c:v>6.2883336945397064E+19</c:v>
                </c:pt>
                <c:pt idx="2271">
                  <c:v>6.2748746868993065E+19</c:v>
                </c:pt>
                <c:pt idx="2272">
                  <c:v>6.2614501550655005E+19</c:v>
                </c:pt>
                <c:pt idx="2273">
                  <c:v>6.2480599963570717E+19</c:v>
                </c:pt>
                <c:pt idx="2274">
                  <c:v>6.2347041084409856E+19</c:v>
                </c:pt>
                <c:pt idx="2275">
                  <c:v>6.2213823893310988E+19</c:v>
                </c:pt>
                <c:pt idx="2276">
                  <c:v>6.2080947373867827E+19</c:v>
                </c:pt>
                <c:pt idx="2277">
                  <c:v>6.1948410513116905E+19</c:v>
                </c:pt>
                <c:pt idx="2278">
                  <c:v>6.1816212301523706E+19</c:v>
                </c:pt>
                <c:pt idx="2279">
                  <c:v>6.1684351732970078E+19</c:v>
                </c:pt>
                <c:pt idx="2280">
                  <c:v>6.1552827804741591E+19</c:v>
                </c:pt>
                <c:pt idx="2281">
                  <c:v>6.1421639517513761E+19</c:v>
                </c:pt>
                <c:pt idx="2282">
                  <c:v>6.1290785875340042E+19</c:v>
                </c:pt>
                <c:pt idx="2283">
                  <c:v>6.1160265885638664E+19</c:v>
                </c:pt>
                <c:pt idx="2284">
                  <c:v>6.1030078559179801E+19</c:v>
                </c:pt>
                <c:pt idx="2285">
                  <c:v>6.0900222910073324E+19</c:v>
                </c:pt>
                <c:pt idx="2286">
                  <c:v>6.0770697955755418E+19</c:v>
                </c:pt>
                <c:pt idx="2287">
                  <c:v>6.0641502716976669E+19</c:v>
                </c:pt>
                <c:pt idx="2288">
                  <c:v>6.0512636217789719E+19</c:v>
                </c:pt>
                <c:pt idx="2289">
                  <c:v>6.0384097485535707E+19</c:v>
                </c:pt>
                <c:pt idx="2290">
                  <c:v>6.025588555083291E+19</c:v>
                </c:pt>
                <c:pt idx="2291">
                  <c:v>6.0127999447564141E+19</c:v>
                </c:pt>
                <c:pt idx="2292">
                  <c:v>6.0000438212864025E+19</c:v>
                </c:pt>
                <c:pt idx="2293">
                  <c:v>5.9873200887107133E+19</c:v>
                </c:pt>
                <c:pt idx="2294">
                  <c:v>5.9746286513895514E+19</c:v>
                </c:pt>
                <c:pt idx="2295">
                  <c:v>5.9619694140046836E+19</c:v>
                </c:pt>
                <c:pt idx="2296">
                  <c:v>5.9493422815581774E+19</c:v>
                </c:pt>
                <c:pt idx="2297">
                  <c:v>5.9367471593712607E+19</c:v>
                </c:pt>
                <c:pt idx="2298">
                  <c:v>5.9241839530830676E+19</c:v>
                </c:pt>
                <c:pt idx="2299">
                  <c:v>5.9116525686494716E+19</c:v>
                </c:pt>
                <c:pt idx="2300">
                  <c:v>5.8991529123418759E+19</c:v>
                </c:pt>
                <c:pt idx="2301">
                  <c:v>5.8866848907460215E+19</c:v>
                </c:pt>
                <c:pt idx="2302">
                  <c:v>5.8742484107608424E+19</c:v>
                </c:pt>
                <c:pt idx="2303">
                  <c:v>5.8618433795972375E+19</c:v>
                </c:pt>
                <c:pt idx="2304">
                  <c:v>5.849469704776967E+19</c:v>
                </c:pt>
                <c:pt idx="2305">
                  <c:v>5.8371272941313974E+19</c:v>
                </c:pt>
                <c:pt idx="2306">
                  <c:v>5.8248160558004109E+19</c:v>
                </c:pt>
                <c:pt idx="2307">
                  <c:v>5.8125358982312419E+19</c:v>
                </c:pt>
                <c:pt idx="2308">
                  <c:v>5.8002867301772886E+19</c:v>
                </c:pt>
                <c:pt idx="2309">
                  <c:v>5.7880684606969774E+19</c:v>
                </c:pt>
                <c:pt idx="2310">
                  <c:v>5.7758809991526302E+19</c:v>
                </c:pt>
                <c:pt idx="2311">
                  <c:v>5.7637242552093303E+19</c:v>
                </c:pt>
                <c:pt idx="2312">
                  <c:v>5.751598138833793E+19</c:v>
                </c:pt>
                <c:pt idx="2313">
                  <c:v>5.7395025602932105E+19</c:v>
                </c:pt>
                <c:pt idx="2314">
                  <c:v>5.7274374301541515E+19</c:v>
                </c:pt>
                <c:pt idx="2315">
                  <c:v>5.7154026592814268E+19</c:v>
                </c:pt>
                <c:pt idx="2316">
                  <c:v>5.703398158836985E+19</c:v>
                </c:pt>
                <c:pt idx="2317">
                  <c:v>5.6914238402788057E+19</c:v>
                </c:pt>
                <c:pt idx="2318">
                  <c:v>5.6794796153597813E+19</c:v>
                </c:pt>
                <c:pt idx="2319">
                  <c:v>5.6675653961266266E+19</c:v>
                </c:pt>
                <c:pt idx="2320">
                  <c:v>5.6556810949187805E+19</c:v>
                </c:pt>
                <c:pt idx="2321">
                  <c:v>5.643826624367308E+19</c:v>
                </c:pt>
                <c:pt idx="2322">
                  <c:v>5.6320018973938213E+19</c:v>
                </c:pt>
                <c:pt idx="2323">
                  <c:v>5.6202068272093807E+19</c:v>
                </c:pt>
                <c:pt idx="2324">
                  <c:v>5.6084413273134555E+19</c:v>
                </c:pt>
                <c:pt idx="2325">
                  <c:v>5.5967053114928013E+19</c:v>
                </c:pt>
                <c:pt idx="2326">
                  <c:v>5.5849986938204086E+19</c:v>
                </c:pt>
                <c:pt idx="2327">
                  <c:v>5.5733213886544724E+19</c:v>
                </c:pt>
                <c:pt idx="2328">
                  <c:v>5.5616733106372502E+19</c:v>
                </c:pt>
                <c:pt idx="2329">
                  <c:v>5.5500543746941108E+19</c:v>
                </c:pt>
                <c:pt idx="2330">
                  <c:v>5.5384644960324067E+19</c:v>
                </c:pt>
                <c:pt idx="2331">
                  <c:v>5.526903590140425E+19</c:v>
                </c:pt>
                <c:pt idx="2332">
                  <c:v>5.5153715727863955E+19</c:v>
                </c:pt>
                <c:pt idx="2333">
                  <c:v>5.5038683600174203E+19</c:v>
                </c:pt>
                <c:pt idx="2334">
                  <c:v>5.4923938681584206E+19</c:v>
                </c:pt>
                <c:pt idx="2335">
                  <c:v>5.4809480138111648E+19</c:v>
                </c:pt>
                <c:pt idx="2336">
                  <c:v>5.4695307138531574E+19</c:v>
                </c:pt>
                <c:pt idx="2337">
                  <c:v>5.4581418854366994E+19</c:v>
                </c:pt>
                <c:pt idx="2338">
                  <c:v>5.4467814459878285E+19</c:v>
                </c:pt>
                <c:pt idx="2339">
                  <c:v>5.4354493132052931E+19</c:v>
                </c:pt>
                <c:pt idx="2340">
                  <c:v>5.4241454050595971E+19</c:v>
                </c:pt>
                <c:pt idx="2341">
                  <c:v>5.4128696397919273E+19</c:v>
                </c:pt>
                <c:pt idx="2342">
                  <c:v>5.4016219359132041E+19</c:v>
                </c:pt>
                <c:pt idx="2343">
                  <c:v>5.3904022122030383E+19</c:v>
                </c:pt>
                <c:pt idx="2344">
                  <c:v>5.3792103877087969E+19</c:v>
                </c:pt>
                <c:pt idx="2345">
                  <c:v>5.3680463817445679E+19</c:v>
                </c:pt>
                <c:pt idx="2346">
                  <c:v>5.3569101138901664E+19</c:v>
                </c:pt>
                <c:pt idx="2347">
                  <c:v>5.3458015039902147E+19</c:v>
                </c:pt>
                <c:pt idx="2348">
                  <c:v>5.3347204721531019E+19</c:v>
                </c:pt>
                <c:pt idx="2349">
                  <c:v>5.3236669387500315E+19</c:v>
                </c:pt>
                <c:pt idx="2350">
                  <c:v>5.3126408244140794E+19</c:v>
                </c:pt>
                <c:pt idx="2351">
                  <c:v>5.3016420500391748E+19</c:v>
                </c:pt>
                <c:pt idx="2352">
                  <c:v>5.2906705367791854E+19</c:v>
                </c:pt>
                <c:pt idx="2353">
                  <c:v>5.2797262060469576E+19</c:v>
                </c:pt>
                <c:pt idx="2354">
                  <c:v>5.2688089795133309E+19</c:v>
                </c:pt>
                <c:pt idx="2355">
                  <c:v>5.257918779106209E+19</c:v>
                </c:pt>
                <c:pt idx="2356">
                  <c:v>5.247055527009629E+19</c:v>
                </c:pt>
                <c:pt idx="2357">
                  <c:v>5.2362191456627925E+19</c:v>
                </c:pt>
                <c:pt idx="2358">
                  <c:v>5.2254095577591144E+19</c:v>
                </c:pt>
                <c:pt idx="2359">
                  <c:v>5.2146266862453678E+19</c:v>
                </c:pt>
                <c:pt idx="2360">
                  <c:v>5.2038704543206597E+19</c:v>
                </c:pt>
                <c:pt idx="2361">
                  <c:v>5.1931407854355497E+19</c:v>
                </c:pt>
                <c:pt idx="2362">
                  <c:v>5.1824376032911311E+19</c:v>
                </c:pt>
                <c:pt idx="2363">
                  <c:v>5.1717608318380966E+19</c:v>
                </c:pt>
                <c:pt idx="2364">
                  <c:v>5.1611103952758276E+19</c:v>
                </c:pt>
                <c:pt idx="2365">
                  <c:v>5.150486218051475E+19</c:v>
                </c:pt>
                <c:pt idx="2366">
                  <c:v>5.1398882248591008E+19</c:v>
                </c:pt>
                <c:pt idx="2367">
                  <c:v>5.1293163406386766E+19</c:v>
                </c:pt>
                <c:pt idx="2368">
                  <c:v>5.1187704905752805E+19</c:v>
                </c:pt>
                <c:pt idx="2369">
                  <c:v>5.1082506000981443E+19</c:v>
                </c:pt>
                <c:pt idx="2370">
                  <c:v>5.0977565948797764E+19</c:v>
                </c:pt>
                <c:pt idx="2371">
                  <c:v>5.0872884008350769E+19</c:v>
                </c:pt>
                <c:pt idx="2372">
                  <c:v>5.0768459441204404E+19</c:v>
                </c:pt>
                <c:pt idx="2373">
                  <c:v>5.0664291511328874E+19</c:v>
                </c:pt>
                <c:pt idx="2374">
                  <c:v>5.0560379485091619E+19</c:v>
                </c:pt>
                <c:pt idx="2375">
                  <c:v>5.0456722631248986E+19</c:v>
                </c:pt>
                <c:pt idx="2376">
                  <c:v>5.035332022093697E+19</c:v>
                </c:pt>
                <c:pt idx="2377">
                  <c:v>5.0250171527662838E+19</c:v>
                </c:pt>
                <c:pt idx="2378">
                  <c:v>5.0147275827296772E+19</c:v>
                </c:pt>
                <c:pt idx="2379">
                  <c:v>5.0044632398062543E+19</c:v>
                </c:pt>
                <c:pt idx="2380">
                  <c:v>4.994224052052956E+19</c:v>
                </c:pt>
                <c:pt idx="2381">
                  <c:v>4.9840099477603926E+19</c:v>
                </c:pt>
                <c:pt idx="2382">
                  <c:v>4.9738208554520257E+19</c:v>
                </c:pt>
                <c:pt idx="2383">
                  <c:v>4.9636567038832861E+19</c:v>
                </c:pt>
                <c:pt idx="2384">
                  <c:v>4.9535174220407636E+19</c:v>
                </c:pt>
                <c:pt idx="2385">
                  <c:v>4.9434029391413494E+19</c:v>
                </c:pt>
                <c:pt idx="2386">
                  <c:v>4.9333131846314041E+19</c:v>
                </c:pt>
                <c:pt idx="2387">
                  <c:v>4.9232480881859019E+19</c:v>
                </c:pt>
                <c:pt idx="2388">
                  <c:v>4.9132075797076394E+19</c:v>
                </c:pt>
                <c:pt idx="2389">
                  <c:v>4.9031915893263794E+19</c:v>
                </c:pt>
                <c:pt idx="2390">
                  <c:v>4.8932000473980305E+19</c:v>
                </c:pt>
                <c:pt idx="2391">
                  <c:v>4.883232884503851E+19</c:v>
                </c:pt>
                <c:pt idx="2392">
                  <c:v>4.8732900314495787E+19</c:v>
                </c:pt>
                <c:pt idx="2393">
                  <c:v>4.8633714192646734E+19</c:v>
                </c:pt>
                <c:pt idx="2394">
                  <c:v>4.8534769792014778E+19</c:v>
                </c:pt>
                <c:pt idx="2395">
                  <c:v>4.8436066427344314E+19</c:v>
                </c:pt>
                <c:pt idx="2396">
                  <c:v>4.8337603415592174E+19</c:v>
                </c:pt>
                <c:pt idx="2397">
                  <c:v>4.8239380075920163E+19</c:v>
                </c:pt>
                <c:pt idx="2398">
                  <c:v>4.8141395729686888E+19</c:v>
                </c:pt>
                <c:pt idx="2399">
                  <c:v>4.8043649700439745E+19</c:v>
                </c:pt>
                <c:pt idx="2400">
                  <c:v>4.7946141313906975E+19</c:v>
                </c:pt>
                <c:pt idx="2401">
                  <c:v>4.784886989798989E+19</c:v>
                </c:pt>
                <c:pt idx="2402">
                  <c:v>4.7751834782755095E+19</c:v>
                </c:pt>
                <c:pt idx="2403">
                  <c:v>4.7655035300426449E+19</c:v>
                </c:pt>
                <c:pt idx="2404">
                  <c:v>4.7558470785377395E+19</c:v>
                </c:pt>
                <c:pt idx="2405">
                  <c:v>4.7462140574123254E+19</c:v>
                </c:pt>
                <c:pt idx="2406">
                  <c:v>4.736604400531343E+19</c:v>
                </c:pt>
                <c:pt idx="2407">
                  <c:v>4.7270180419723616E+19</c:v>
                </c:pt>
                <c:pt idx="2408">
                  <c:v>4.7174549160248467E+19</c:v>
                </c:pt>
                <c:pt idx="2409">
                  <c:v>4.7079149571893535E+19</c:v>
                </c:pt>
                <c:pt idx="2410">
                  <c:v>4.6983981001768116E+19</c:v>
                </c:pt>
                <c:pt idx="2411">
                  <c:v>4.6889042799077032E+19</c:v>
                </c:pt>
                <c:pt idx="2412">
                  <c:v>4.6794334315114029E+19</c:v>
                </c:pt>
                <c:pt idx="2413">
                  <c:v>4.6699854903253123E+19</c:v>
                </c:pt>
                <c:pt idx="2414">
                  <c:v>4.660560391894229E+19</c:v>
                </c:pt>
                <c:pt idx="2415">
                  <c:v>4.6511580719694905E+19</c:v>
                </c:pt>
                <c:pt idx="2416">
                  <c:v>4.6417784665083396E+19</c:v>
                </c:pt>
                <c:pt idx="2417">
                  <c:v>4.6324215116730876E+19</c:v>
                </c:pt>
                <c:pt idx="2418">
                  <c:v>4.6230871438304428E+19</c:v>
                </c:pt>
                <c:pt idx="2419">
                  <c:v>4.6137752995507503E+19</c:v>
                </c:pt>
                <c:pt idx="2420">
                  <c:v>4.604485915607271E+19</c:v>
                </c:pt>
                <c:pt idx="2421">
                  <c:v>4.5952189289754436E+19</c:v>
                </c:pt>
                <c:pt idx="2422">
                  <c:v>4.5859742768321675E+19</c:v>
                </c:pt>
                <c:pt idx="2423">
                  <c:v>4.5767518965550801E+19</c:v>
                </c:pt>
                <c:pt idx="2424">
                  <c:v>4.5675517257218351E+19</c:v>
                </c:pt>
                <c:pt idx="2425">
                  <c:v>4.5583737021093896E+19</c:v>
                </c:pt>
                <c:pt idx="2426">
                  <c:v>4.5492177636932813E+19</c:v>
                </c:pt>
                <c:pt idx="2427">
                  <c:v>4.5400838486469345E+19</c:v>
                </c:pt>
                <c:pt idx="2428">
                  <c:v>4.530971895340952E+19</c:v>
                </c:pt>
                <c:pt idx="2429">
                  <c:v>4.5218818423423803E+19</c:v>
                </c:pt>
                <c:pt idx="2430">
                  <c:v>4.5128136284140495E+19</c:v>
                </c:pt>
                <c:pt idx="2431">
                  <c:v>4.5037671925138424E+19</c:v>
                </c:pt>
                <c:pt idx="2432">
                  <c:v>4.4947424737939874E+19</c:v>
                </c:pt>
                <c:pt idx="2433">
                  <c:v>4.4857394116004323E+19</c:v>
                </c:pt>
                <c:pt idx="2434">
                  <c:v>4.4767579454720786E+19</c:v>
                </c:pt>
                <c:pt idx="2435">
                  <c:v>4.4677980151401153E+19</c:v>
                </c:pt>
                <c:pt idx="2436">
                  <c:v>4.4588595605273575E+19</c:v>
                </c:pt>
                <c:pt idx="2437">
                  <c:v>4.4499425217475437E+19</c:v>
                </c:pt>
                <c:pt idx="2438">
                  <c:v>4.4410468391046414E+19</c:v>
                </c:pt>
                <c:pt idx="2439">
                  <c:v>4.4321724530922004E+19</c:v>
                </c:pt>
                <c:pt idx="2440">
                  <c:v>4.4233193043926499E+19</c:v>
                </c:pt>
                <c:pt idx="2441">
                  <c:v>4.4144873338766467E+19</c:v>
                </c:pt>
                <c:pt idx="2442">
                  <c:v>4.4056764826024116E+19</c:v>
                </c:pt>
                <c:pt idx="2443">
                  <c:v>4.3968866918150152E+19</c:v>
                </c:pt>
                <c:pt idx="2444">
                  <c:v>4.3881179029457854E+19</c:v>
                </c:pt>
                <c:pt idx="2445">
                  <c:v>4.3793700576115851E+19</c:v>
                </c:pt>
                <c:pt idx="2446">
                  <c:v>4.370643097614182E+19</c:v>
                </c:pt>
                <c:pt idx="2447">
                  <c:v>4.3619369649395606E+19</c:v>
                </c:pt>
                <c:pt idx="2448">
                  <c:v>4.3532516017573421E+19</c:v>
                </c:pt>
                <c:pt idx="2449">
                  <c:v>4.3445869504200434E+19</c:v>
                </c:pt>
                <c:pt idx="2450">
                  <c:v>4.3359429534625014E+19</c:v>
                </c:pt>
                <c:pt idx="2451">
                  <c:v>4.3273195536011543E+19</c:v>
                </c:pt>
                <c:pt idx="2452">
                  <c:v>4.3187166937334809E+19</c:v>
                </c:pt>
                <c:pt idx="2453">
                  <c:v>4.3101343169372783E+19</c:v>
                </c:pt>
                <c:pt idx="2454">
                  <c:v>4.3015723664701006E+19</c:v>
                </c:pt>
                <c:pt idx="2455">
                  <c:v>4.2930307857685504E+19</c:v>
                </c:pt>
                <c:pt idx="2456">
                  <c:v>4.2845095184476865E+19</c:v>
                </c:pt>
                <c:pt idx="2457">
                  <c:v>4.276008508300392E+19</c:v>
                </c:pt>
                <c:pt idx="2458">
                  <c:v>4.2675276992967344E+19</c:v>
                </c:pt>
                <c:pt idx="2459">
                  <c:v>4.2590670355833545E+19</c:v>
                </c:pt>
                <c:pt idx="2460">
                  <c:v>4.2506264614827983E+19</c:v>
                </c:pt>
                <c:pt idx="2461">
                  <c:v>4.2422059214929633E+19</c:v>
                </c:pt>
                <c:pt idx="2462">
                  <c:v>4.2338053602864226E+19</c:v>
                </c:pt>
                <c:pt idx="2463">
                  <c:v>4.2254247227098505E+19</c:v>
                </c:pt>
                <c:pt idx="2464">
                  <c:v>4.2170639537833705E+19</c:v>
                </c:pt>
                <c:pt idx="2465">
                  <c:v>4.2087229986999624E+19</c:v>
                </c:pt>
                <c:pt idx="2466">
                  <c:v>4.2004018028248629E+19</c:v>
                </c:pt>
                <c:pt idx="2467">
                  <c:v>4.1921003116949365E+19</c:v>
                </c:pt>
                <c:pt idx="2468">
                  <c:v>4.183818471018088E+19</c:v>
                </c:pt>
                <c:pt idx="2469">
                  <c:v>4.1755562266726646E+19</c:v>
                </c:pt>
                <c:pt idx="2470">
                  <c:v>4.1673135247068193E+19</c:v>
                </c:pt>
                <c:pt idx="2471">
                  <c:v>4.1590903113379668E+19</c:v>
                </c:pt>
                <c:pt idx="2472">
                  <c:v>4.1508865329521385E+19</c:v>
                </c:pt>
                <c:pt idx="2473">
                  <c:v>4.1427021361034306E+19</c:v>
                </c:pt>
                <c:pt idx="2474">
                  <c:v>4.1345370675133817E+19</c:v>
                </c:pt>
                <c:pt idx="2475">
                  <c:v>4.1263912740704141E+19</c:v>
                </c:pt>
                <c:pt idx="2476">
                  <c:v>4.1182647028292231E+19</c:v>
                </c:pt>
                <c:pt idx="2477">
                  <c:v>4.1101573010101879E+19</c:v>
                </c:pt>
                <c:pt idx="2478">
                  <c:v>4.1020690159988302E+19</c:v>
                </c:pt>
                <c:pt idx="2479">
                  <c:v>4.093999795345186E+19</c:v>
                </c:pt>
                <c:pt idx="2480">
                  <c:v>4.0859495867632624E+19</c:v>
                </c:pt>
                <c:pt idx="2481">
                  <c:v>4.0779183381304492E+19</c:v>
                </c:pt>
                <c:pt idx="2482">
                  <c:v>4.0699059974869746E+19</c:v>
                </c:pt>
                <c:pt idx="2483">
                  <c:v>4.0619125130352599E+19</c:v>
                </c:pt>
                <c:pt idx="2484">
                  <c:v>4.0539378331394441E+19</c:v>
                </c:pt>
                <c:pt idx="2485">
                  <c:v>4.0459819063247553E+19</c:v>
                </c:pt>
                <c:pt idx="2486">
                  <c:v>4.038044681276969E+19</c:v>
                </c:pt>
                <c:pt idx="2487">
                  <c:v>4.0301261068418474E+19</c:v>
                </c:pt>
                <c:pt idx="2488">
                  <c:v>4.0222261320245805E+19</c:v>
                </c:pt>
                <c:pt idx="2489">
                  <c:v>4.0143447059892109E+19</c:v>
                </c:pt>
                <c:pt idx="2490">
                  <c:v>4.0064817780581155E+19</c:v>
                </c:pt>
                <c:pt idx="2491">
                  <c:v>3.9986372977114202E+19</c:v>
                </c:pt>
                <c:pt idx="2492">
                  <c:v>3.9908112145864516E+19</c:v>
                </c:pt>
                <c:pt idx="2493">
                  <c:v>3.9830034784772112E+19</c:v>
                </c:pt>
                <c:pt idx="2494">
                  <c:v>3.9752140393338061E+19</c:v>
                </c:pt>
                <c:pt idx="2495">
                  <c:v>3.9674428472619196E+19</c:v>
                </c:pt>
                <c:pt idx="2496">
                  <c:v>3.9596898525222511E+19</c:v>
                </c:pt>
                <c:pt idx="2497">
                  <c:v>3.9519550055299998E+19</c:v>
                </c:pt>
                <c:pt idx="2498">
                  <c:v>3.9442382568543052E+19</c:v>
                </c:pt>
                <c:pt idx="2499">
                  <c:v>3.9365395572177232E+19</c:v>
                </c:pt>
                <c:pt idx="2500">
                  <c:v>3.9288588574956929E+19</c:v>
                </c:pt>
                <c:pt idx="2501">
                  <c:v>3.9211961087159992E+19</c:v>
                </c:pt>
                <c:pt idx="2502">
                  <c:v>3.913551262058233E+19</c:v>
                </c:pt>
                <c:pt idx="2503">
                  <c:v>3.9059242688532955E+19</c:v>
                </c:pt>
                <c:pt idx="2504">
                  <c:v>3.8983150805828338E+19</c:v>
                </c:pt>
                <c:pt idx="2505">
                  <c:v>3.8907236488787476E+19</c:v>
                </c:pt>
                <c:pt idx="2506">
                  <c:v>3.8831499255226507E+19</c:v>
                </c:pt>
                <c:pt idx="2507">
                  <c:v>3.8755938624453599E+19</c:v>
                </c:pt>
                <c:pt idx="2508">
                  <c:v>3.868055411726363E+19</c:v>
                </c:pt>
                <c:pt idx="2509">
                  <c:v>3.8605345255933272E+19</c:v>
                </c:pt>
                <c:pt idx="2510">
                  <c:v>3.8530311564215615E+19</c:v>
                </c:pt>
                <c:pt idx="2511">
                  <c:v>3.8455452567335207E+19</c:v>
                </c:pt>
                <c:pt idx="2512">
                  <c:v>3.838076779198283E+19</c:v>
                </c:pt>
                <c:pt idx="2513">
                  <c:v>3.8306256766310638E+19</c:v>
                </c:pt>
                <c:pt idx="2514">
                  <c:v>3.8231919019926856E+19</c:v>
                </c:pt>
                <c:pt idx="2515">
                  <c:v>3.8157754083890668E+19</c:v>
                </c:pt>
                <c:pt idx="2516">
                  <c:v>3.8083761490707759E+19</c:v>
                </c:pt>
                <c:pt idx="2517">
                  <c:v>3.8009940774324601E+19</c:v>
                </c:pt>
                <c:pt idx="2518">
                  <c:v>3.7936291470123844E+19</c:v>
                </c:pt>
                <c:pt idx="2519">
                  <c:v>3.7862813114919412E+19</c:v>
                </c:pt>
                <c:pt idx="2520">
                  <c:v>3.7789505246951358E+19</c:v>
                </c:pt>
                <c:pt idx="2521">
                  <c:v>3.7716367405881082E+19</c:v>
                </c:pt>
                <c:pt idx="2522">
                  <c:v>3.7643399132786336E+19</c:v>
                </c:pt>
                <c:pt idx="2523">
                  <c:v>3.7570599970156356E+19</c:v>
                </c:pt>
                <c:pt idx="2524">
                  <c:v>3.7497969461887082E+19</c:v>
                </c:pt>
                <c:pt idx="2525">
                  <c:v>3.7425507153276191E+19</c:v>
                </c:pt>
                <c:pt idx="2526">
                  <c:v>3.7353212591018271E+19</c:v>
                </c:pt>
                <c:pt idx="2527">
                  <c:v>3.7281085323200152E+19</c:v>
                </c:pt>
                <c:pt idx="2528">
                  <c:v>3.7209124899295855E+19</c:v>
                </c:pt>
                <c:pt idx="2529">
                  <c:v>3.713733087016217E+19</c:v>
                </c:pt>
                <c:pt idx="2530">
                  <c:v>3.7065702788033495E+19</c:v>
                </c:pt>
                <c:pt idx="2531">
                  <c:v>3.6994240206517436E+19</c:v>
                </c:pt>
                <c:pt idx="2532">
                  <c:v>3.6922942680589951E+19</c:v>
                </c:pt>
                <c:pt idx="2533">
                  <c:v>3.6851809766590484E+19</c:v>
                </c:pt>
                <c:pt idx="2534">
                  <c:v>3.6780841022217658E+19</c:v>
                </c:pt>
                <c:pt idx="2535">
                  <c:v>3.6710036006524199E+19</c:v>
                </c:pt>
                <c:pt idx="2536">
                  <c:v>3.6639394279912542E+19</c:v>
                </c:pt>
                <c:pt idx="2537">
                  <c:v>3.6568915404130152E+19</c:v>
                </c:pt>
                <c:pt idx="2538">
                  <c:v>3.6498598942264877E+19</c:v>
                </c:pt>
                <c:pt idx="2539">
                  <c:v>3.6428444458740343E+19</c:v>
                </c:pt>
                <c:pt idx="2540">
                  <c:v>3.6358451519311368E+19</c:v>
                </c:pt>
                <c:pt idx="2541">
                  <c:v>3.6288619691059532E+19</c:v>
                </c:pt>
                <c:pt idx="2542">
                  <c:v>3.6218948542388318E+19</c:v>
                </c:pt>
                <c:pt idx="2543">
                  <c:v>3.6149437643018957E+19</c:v>
                </c:pt>
                <c:pt idx="2544">
                  <c:v>3.6080086563985711E+19</c:v>
                </c:pt>
                <c:pt idx="2545">
                  <c:v>3.6010894877631377E+19</c:v>
                </c:pt>
                <c:pt idx="2546">
                  <c:v>3.5941862157602869E+19</c:v>
                </c:pt>
                <c:pt idx="2547">
                  <c:v>3.5872987978846777E+19</c:v>
                </c:pt>
                <c:pt idx="2548">
                  <c:v>3.5804271917604782E+19</c:v>
                </c:pt>
                <c:pt idx="2549">
                  <c:v>3.5735713551409414E+19</c:v>
                </c:pt>
                <c:pt idx="2550">
                  <c:v>3.5667312459079561E+19</c:v>
                </c:pt>
                <c:pt idx="2551">
                  <c:v>3.5599068220715942E+19</c:v>
                </c:pt>
                <c:pt idx="2552">
                  <c:v>3.5530980417697182E+19</c:v>
                </c:pt>
                <c:pt idx="2553">
                  <c:v>3.5463048632674759E+19</c:v>
                </c:pt>
                <c:pt idx="2554">
                  <c:v>3.5395272449569284E+19</c:v>
                </c:pt>
                <c:pt idx="2555">
                  <c:v>3.5327651453565788E+19</c:v>
                </c:pt>
                <c:pt idx="2556">
                  <c:v>3.5260185231109681E+19</c:v>
                </c:pt>
                <c:pt idx="2557">
                  <c:v>3.5192873369902227E+19</c:v>
                </c:pt>
                <c:pt idx="2558">
                  <c:v>3.5125715458896421E+19</c:v>
                </c:pt>
                <c:pt idx="2559">
                  <c:v>3.5058711088292594E+19</c:v>
                </c:pt>
                <c:pt idx="2560">
                  <c:v>3.4991859849534337E+19</c:v>
                </c:pt>
                <c:pt idx="2561">
                  <c:v>3.4925161335304167E+19</c:v>
                </c:pt>
                <c:pt idx="2562">
                  <c:v>3.4858615139519271E+19</c:v>
                </c:pt>
                <c:pt idx="2563">
                  <c:v>3.4792220857327387E+19</c:v>
                </c:pt>
                <c:pt idx="2564">
                  <c:v>3.4725978085102666E+19</c:v>
                </c:pt>
                <c:pt idx="2565">
                  <c:v>3.4659886420441317E+19</c:v>
                </c:pt>
                <c:pt idx="2566">
                  <c:v>3.4593945462157709E+19</c:v>
                </c:pt>
                <c:pt idx="2567">
                  <c:v>3.4528154810279969E+19</c:v>
                </c:pt>
                <c:pt idx="2568">
                  <c:v>3.4462514066046104E+19</c:v>
                </c:pt>
                <c:pt idx="2569">
                  <c:v>3.4397022831899738E+19</c:v>
                </c:pt>
                <c:pt idx="2570">
                  <c:v>3.4331680711486153E+19</c:v>
                </c:pt>
                <c:pt idx="2571">
                  <c:v>3.4266487309647978E+19</c:v>
                </c:pt>
                <c:pt idx="2572">
                  <c:v>3.4201442232421556E+19</c:v>
                </c:pt>
                <c:pt idx="2573">
                  <c:v>3.4136545087032283E+19</c:v>
                </c:pt>
                <c:pt idx="2574">
                  <c:v>3.4071795481891299E+19</c:v>
                </c:pt>
                <c:pt idx="2575">
                  <c:v>3.400719302659081E+19</c:v>
                </c:pt>
                <c:pt idx="2576">
                  <c:v>3.3942737331900568E+19</c:v>
                </c:pt>
                <c:pt idx="2577">
                  <c:v>3.3878428009763742E+19</c:v>
                </c:pt>
                <c:pt idx="2578">
                  <c:v>3.3814264673292743E+19</c:v>
                </c:pt>
                <c:pt idx="2579">
                  <c:v>3.3750246936765628E+19</c:v>
                </c:pt>
                <c:pt idx="2580">
                  <c:v>3.3686374415621939E+19</c:v>
                </c:pt>
                <c:pt idx="2581">
                  <c:v>3.3622646726458708E+19</c:v>
                </c:pt>
                <c:pt idx="2582">
                  <c:v>3.3559063487026811E+19</c:v>
                </c:pt>
                <c:pt idx="2583">
                  <c:v>3.349562431622683E+19</c:v>
                </c:pt>
                <c:pt idx="2584">
                  <c:v>3.3432328834105397E+19</c:v>
                </c:pt>
                <c:pt idx="2585">
                  <c:v>3.3369176661851103E+19</c:v>
                </c:pt>
                <c:pt idx="2586">
                  <c:v>3.3306167421790761E+19</c:v>
                </c:pt>
                <c:pt idx="2587">
                  <c:v>3.3243300737385542E+19</c:v>
                </c:pt>
                <c:pt idx="2588">
                  <c:v>3.3180576233227174E+19</c:v>
                </c:pt>
                <c:pt idx="2589">
                  <c:v>3.3117993535034241E+19</c:v>
                </c:pt>
                <c:pt idx="2590">
                  <c:v>3.3055552269648167E+19</c:v>
                </c:pt>
                <c:pt idx="2591">
                  <c:v>3.2993252065029587E+19</c:v>
                </c:pt>
                <c:pt idx="2592">
                  <c:v>3.2931092550254445E+19</c:v>
                </c:pt>
                <c:pt idx="2593">
                  <c:v>3.2869073355510493E+19</c:v>
                </c:pt>
                <c:pt idx="2594">
                  <c:v>3.2807194112093377E+19</c:v>
                </c:pt>
                <c:pt idx="2595">
                  <c:v>3.2745454452402794E+19</c:v>
                </c:pt>
                <c:pt idx="2596">
                  <c:v>3.2683854009939198E+19</c:v>
                </c:pt>
                <c:pt idx="2597">
                  <c:v>3.262239241929959E+19</c:v>
                </c:pt>
                <c:pt idx="2598">
                  <c:v>3.2561069316174148E+19</c:v>
                </c:pt>
                <c:pt idx="2599">
                  <c:v>3.2499884337342525E+19</c:v>
                </c:pt>
                <c:pt idx="2600">
                  <c:v>3.2438837120670265E+19</c:v>
                </c:pt>
                <c:pt idx="2601">
                  <c:v>3.2377927305104769E+19</c:v>
                </c:pt>
                <c:pt idx="2602">
                  <c:v>3.2317154530672247E+19</c:v>
                </c:pt>
                <c:pt idx="2603">
                  <c:v>3.2256518438473736E+19</c:v>
                </c:pt>
                <c:pt idx="2604">
                  <c:v>3.2196018670681473E+19</c:v>
                </c:pt>
                <c:pt idx="2605">
                  <c:v>3.2135654870535578E+19</c:v>
                </c:pt>
                <c:pt idx="2606">
                  <c:v>3.20754266823402E+19</c:v>
                </c:pt>
                <c:pt idx="2607">
                  <c:v>3.2015333751460123E+19</c:v>
                </c:pt>
                <c:pt idx="2608">
                  <c:v>3.1955375724317147E+19</c:v>
                </c:pt>
                <c:pt idx="2609">
                  <c:v>3.1895552248386544E+19</c:v>
                </c:pt>
                <c:pt idx="2610">
                  <c:v>3.1835862972193706E+19</c:v>
                </c:pt>
                <c:pt idx="2611">
                  <c:v>3.1776307545310368E+19</c:v>
                </c:pt>
                <c:pt idx="2612">
                  <c:v>3.1716885618351235E+19</c:v>
                </c:pt>
                <c:pt idx="2613">
                  <c:v>3.1657596842970644E+19</c:v>
                </c:pt>
                <c:pt idx="2614">
                  <c:v>3.159844087185884E+19</c:v>
                </c:pt>
                <c:pt idx="2615">
                  <c:v>3.1539417358738739E+19</c:v>
                </c:pt>
                <c:pt idx="2616">
                  <c:v>3.1480525958362239E+19</c:v>
                </c:pt>
                <c:pt idx="2617">
                  <c:v>3.1421766326507094E+19</c:v>
                </c:pt>
                <c:pt idx="2618">
                  <c:v>3.1363138119973286E+19</c:v>
                </c:pt>
                <c:pt idx="2619">
                  <c:v>3.1304640996579586E+19</c:v>
                </c:pt>
                <c:pt idx="2620">
                  <c:v>3.1246274615160402E+19</c:v>
                </c:pt>
                <c:pt idx="2621">
                  <c:v>3.1188038635562103E+19</c:v>
                </c:pt>
                <c:pt idx="2622">
                  <c:v>3.1129932718639882E+19</c:v>
                </c:pt>
                <c:pt idx="2623">
                  <c:v>3.1071956526254318E+19</c:v>
                </c:pt>
                <c:pt idx="2624">
                  <c:v>3.1014109721267905E+19</c:v>
                </c:pt>
                <c:pt idx="2625">
                  <c:v>3.0956391967541977E+19</c:v>
                </c:pt>
                <c:pt idx="2626">
                  <c:v>3.0898802929933238E+19</c:v>
                </c:pt>
                <c:pt idx="2627">
                  <c:v>3.0841342274290373E+19</c:v>
                </c:pt>
                <c:pt idx="2628">
                  <c:v>3.0784009667450888E+19</c:v>
                </c:pt>
                <c:pt idx="2629">
                  <c:v>3.072680477723786E+19</c:v>
                </c:pt>
                <c:pt idx="2630">
                  <c:v>3.0669727272456618E+19</c:v>
                </c:pt>
                <c:pt idx="2631">
                  <c:v>3.0612776822891311E+19</c:v>
                </c:pt>
                <c:pt idx="2632">
                  <c:v>3.0555953099301904E+19</c:v>
                </c:pt>
                <c:pt idx="2633">
                  <c:v>3.049925577342095E+19</c:v>
                </c:pt>
                <c:pt idx="2634">
                  <c:v>3.0442684517950075E+19</c:v>
                </c:pt>
                <c:pt idx="2635">
                  <c:v>3.0386239006557147E+19</c:v>
                </c:pt>
                <c:pt idx="2636">
                  <c:v>3.0329918913872822E+19</c:v>
                </c:pt>
                <c:pt idx="2637">
                  <c:v>3.02737239154874E+19</c:v>
                </c:pt>
                <c:pt idx="2638">
                  <c:v>3.0217653687947756E+19</c:v>
                </c:pt>
                <c:pt idx="2639">
                  <c:v>3.016170790875401E+19</c:v>
                </c:pt>
                <c:pt idx="2640">
                  <c:v>3.0105886256356577E+19</c:v>
                </c:pt>
                <c:pt idx="2641">
                  <c:v>3.0050188410152804E+19</c:v>
                </c:pt>
                <c:pt idx="2642">
                  <c:v>2.999461405048404E+19</c:v>
                </c:pt>
                <c:pt idx="2643">
                  <c:v>2.9939162858632425E+19</c:v>
                </c:pt>
                <c:pt idx="2644">
                  <c:v>2.9883834516817732E+19</c:v>
                </c:pt>
                <c:pt idx="2645">
                  <c:v>2.9828628708194353E+19</c:v>
                </c:pt>
                <c:pt idx="2646">
                  <c:v>2.9773545116848222E+19</c:v>
                </c:pt>
                <c:pt idx="2647">
                  <c:v>2.9718583427793687E+19</c:v>
                </c:pt>
                <c:pt idx="2648">
                  <c:v>2.9663743326970511E+19</c:v>
                </c:pt>
                <c:pt idx="2649">
                  <c:v>2.960902450124073E+19</c:v>
                </c:pt>
                <c:pt idx="2650">
                  <c:v>2.9554426638385693E+19</c:v>
                </c:pt>
                <c:pt idx="2651">
                  <c:v>2.9499949427103158E+19</c:v>
                </c:pt>
                <c:pt idx="2652">
                  <c:v>2.9445592557003801E+19</c:v>
                </c:pt>
                <c:pt idx="2653">
                  <c:v>2.9391355718608822E+19</c:v>
                </c:pt>
                <c:pt idx="2654">
                  <c:v>2.93372386033466E+19</c:v>
                </c:pt>
                <c:pt idx="2655">
                  <c:v>2.9283240903549772E+19</c:v>
                </c:pt>
                <c:pt idx="2656">
                  <c:v>2.9229362312452166E+19</c:v>
                </c:pt>
                <c:pt idx="2657">
                  <c:v>2.9175602524186153E+19</c:v>
                </c:pt>
                <c:pt idx="2658">
                  <c:v>2.9121961233779237E+19</c:v>
                </c:pt>
                <c:pt idx="2659">
                  <c:v>2.9068438137151562E+19</c:v>
                </c:pt>
                <c:pt idx="2660">
                  <c:v>2.9015032931112694E+19</c:v>
                </c:pt>
                <c:pt idx="2661">
                  <c:v>2.8961745313358737E+19</c:v>
                </c:pt>
                <c:pt idx="2662">
                  <c:v>2.8908574982469571E+19</c:v>
                </c:pt>
                <c:pt idx="2663">
                  <c:v>2.8855521637905809E+19</c:v>
                </c:pt>
                <c:pt idx="2664">
                  <c:v>2.8802584980005954E+19</c:v>
                </c:pt>
                <c:pt idx="2665">
                  <c:v>2.8749764709983568E+19</c:v>
                </c:pt>
                <c:pt idx="2666">
                  <c:v>2.8697060529924313E+19</c:v>
                </c:pt>
                <c:pt idx="2667">
                  <c:v>2.8644472142783132E+19</c:v>
                </c:pt>
                <c:pt idx="2668">
                  <c:v>2.8591999252381508E+19</c:v>
                </c:pt>
                <c:pt idx="2669">
                  <c:v>2.8539641563404497E+19</c:v>
                </c:pt>
                <c:pt idx="2670">
                  <c:v>2.8487398781397893E+19</c:v>
                </c:pt>
                <c:pt idx="2671">
                  <c:v>2.843527061276559E+19</c:v>
                </c:pt>
                <c:pt idx="2672">
                  <c:v>2.8383256764766388E+19</c:v>
                </c:pt>
                <c:pt idx="2673">
                  <c:v>2.8331356945511797E+19</c:v>
                </c:pt>
                <c:pt idx="2674">
                  <c:v>2.8279570863962751E+19</c:v>
                </c:pt>
                <c:pt idx="2675">
                  <c:v>2.8227898229926941E+19</c:v>
                </c:pt>
                <c:pt idx="2676">
                  <c:v>2.8176338754056237E+19</c:v>
                </c:pt>
                <c:pt idx="2677">
                  <c:v>2.8124892147843727E+19</c:v>
                </c:pt>
                <c:pt idx="2678">
                  <c:v>2.8073558123621151E+19</c:v>
                </c:pt>
                <c:pt idx="2679">
                  <c:v>2.8022336394555875E+19</c:v>
                </c:pt>
                <c:pt idx="2680">
                  <c:v>2.7971226674648588E+19</c:v>
                </c:pt>
                <c:pt idx="2681">
                  <c:v>2.7920228678730191E+19</c:v>
                </c:pt>
                <c:pt idx="2682">
                  <c:v>2.7869342122459386E+19</c:v>
                </c:pt>
                <c:pt idx="2683">
                  <c:v>2.7818566722319692E+19</c:v>
                </c:pt>
                <c:pt idx="2684">
                  <c:v>2.7767902195617071E+19</c:v>
                </c:pt>
                <c:pt idx="2685">
                  <c:v>2.7717348260477092E+19</c:v>
                </c:pt>
                <c:pt idx="2686">
                  <c:v>2.76669046358422E+19</c:v>
                </c:pt>
                <c:pt idx="2687">
                  <c:v>2.7616571041469215E+19</c:v>
                </c:pt>
                <c:pt idx="2688">
                  <c:v>2.7566347197926543E+19</c:v>
                </c:pt>
                <c:pt idx="2689">
                  <c:v>2.7516232826591621E+19</c:v>
                </c:pt>
                <c:pt idx="2690">
                  <c:v>2.7466227649648304E+19</c:v>
                </c:pt>
                <c:pt idx="2691">
                  <c:v>2.7416331390084178E+19</c:v>
                </c:pt>
                <c:pt idx="2692">
                  <c:v>2.7366543771687993E+19</c:v>
                </c:pt>
                <c:pt idx="2693">
                  <c:v>2.7316864519047131E+19</c:v>
                </c:pt>
                <c:pt idx="2694">
                  <c:v>2.7267293357544755E+19</c:v>
                </c:pt>
                <c:pt idx="2695">
                  <c:v>2.7217830013357634E+19</c:v>
                </c:pt>
                <c:pt idx="2696">
                  <c:v>2.7168474213453169E+19</c:v>
                </c:pt>
                <c:pt idx="2697">
                  <c:v>2.7119225685587157E+19</c:v>
                </c:pt>
                <c:pt idx="2698">
                  <c:v>2.7070084158300983E+19</c:v>
                </c:pt>
                <c:pt idx="2699">
                  <c:v>2.7021049360919282E+19</c:v>
                </c:pt>
                <c:pt idx="2700">
                  <c:v>2.6972121023547228E+19</c:v>
                </c:pt>
                <c:pt idx="2701">
                  <c:v>2.6923298877068182E+19</c:v>
                </c:pt>
                <c:pt idx="2702">
                  <c:v>2.6874582653140951E+19</c:v>
                </c:pt>
                <c:pt idx="2703">
                  <c:v>2.6825972084197569E+19</c:v>
                </c:pt>
                <c:pt idx="2704">
                  <c:v>2.6777466903440437E+19</c:v>
                </c:pt>
                <c:pt idx="2705">
                  <c:v>2.6729066844840268E+19</c:v>
                </c:pt>
                <c:pt idx="2706">
                  <c:v>2.6680771643133231E+19</c:v>
                </c:pt>
                <c:pt idx="2707">
                  <c:v>2.6632581033818632E+19</c:v>
                </c:pt>
                <c:pt idx="2708">
                  <c:v>2.6584494753156522E+19</c:v>
                </c:pt>
                <c:pt idx="2709">
                  <c:v>2.6536512538165092E+19</c:v>
                </c:pt>
                <c:pt idx="2710">
                  <c:v>2.6488634126618288E+19</c:v>
                </c:pt>
                <c:pt idx="2711">
                  <c:v>2.6440859257043444E+19</c:v>
                </c:pt>
                <c:pt idx="2712">
                  <c:v>2.6393187668718772E+19</c:v>
                </c:pt>
                <c:pt idx="2713">
                  <c:v>2.6345619101670875E+19</c:v>
                </c:pt>
                <c:pt idx="2714">
                  <c:v>2.6298153296672567E+19</c:v>
                </c:pt>
                <c:pt idx="2715">
                  <c:v>2.6250789995240264E+19</c:v>
                </c:pt>
                <c:pt idx="2716">
                  <c:v>2.6203528939631661E+19</c:v>
                </c:pt>
                <c:pt idx="2717">
                  <c:v>2.6156369872843354E+19</c:v>
                </c:pt>
                <c:pt idx="2718">
                  <c:v>2.610931253860837E+19</c:v>
                </c:pt>
                <c:pt idx="2719">
                  <c:v>2.6062356681393951E+19</c:v>
                </c:pt>
                <c:pt idx="2720">
                  <c:v>2.6015502046399193E+19</c:v>
                </c:pt>
                <c:pt idx="2721">
                  <c:v>2.5968748379552457E+19</c:v>
                </c:pt>
                <c:pt idx="2722">
                  <c:v>2.5922095427509395E+19</c:v>
                </c:pt>
                <c:pt idx="2723">
                  <c:v>2.5875542937650192E+19</c:v>
                </c:pt>
                <c:pt idx="2724">
                  <c:v>2.582909065807763E+19</c:v>
                </c:pt>
                <c:pt idx="2725">
                  <c:v>2.5782738337614488E+19</c:v>
                </c:pt>
                <c:pt idx="2726">
                  <c:v>2.5736485725801468E+19</c:v>
                </c:pt>
                <c:pt idx="2727">
                  <c:v>2.5690332572894716E+19</c:v>
                </c:pt>
                <c:pt idx="2728">
                  <c:v>2.5644278629863506E+19</c:v>
                </c:pt>
                <c:pt idx="2729">
                  <c:v>2.5598323648388043E+19</c:v>
                </c:pt>
                <c:pt idx="2730">
                  <c:v>2.5552467380857405E+19</c:v>
                </c:pt>
                <c:pt idx="2731">
                  <c:v>2.5506709580366782E+19</c:v>
                </c:pt>
                <c:pt idx="2732">
                  <c:v>2.546105000071551E+19</c:v>
                </c:pt>
                <c:pt idx="2733">
                  <c:v>2.5415488396404933E+19</c:v>
                </c:pt>
                <c:pt idx="2734">
                  <c:v>2.5370024522635833E+19</c:v>
                </c:pt>
                <c:pt idx="2735">
                  <c:v>2.5324658135306469E+19</c:v>
                </c:pt>
                <c:pt idx="2736">
                  <c:v>2.5279388991010353E+19</c:v>
                </c:pt>
                <c:pt idx="2737">
                  <c:v>2.5234216847033614E+19</c:v>
                </c:pt>
                <c:pt idx="2738">
                  <c:v>2.5189141461353402E+19</c:v>
                </c:pt>
                <c:pt idx="2739">
                  <c:v>2.5144162592635187E+19</c:v>
                </c:pt>
                <c:pt idx="2740">
                  <c:v>2.509928000023092E+19</c:v>
                </c:pt>
                <c:pt idx="2741">
                  <c:v>2.5054493444176462E+19</c:v>
                </c:pt>
                <c:pt idx="2742">
                  <c:v>2.5009802685189837E+19</c:v>
                </c:pt>
                <c:pt idx="2743">
                  <c:v>2.4965207484668596E+19</c:v>
                </c:pt>
                <c:pt idx="2744">
                  <c:v>2.4920707604688036E+19</c:v>
                </c:pt>
                <c:pt idx="2745">
                  <c:v>2.4876302807998972E+19</c:v>
                </c:pt>
                <c:pt idx="2746">
                  <c:v>2.4831992858025345E+19</c:v>
                </c:pt>
                <c:pt idx="2747">
                  <c:v>2.4787777518862221E+19</c:v>
                </c:pt>
                <c:pt idx="2748">
                  <c:v>2.4743656555273818E+19</c:v>
                </c:pt>
                <c:pt idx="2749">
                  <c:v>2.4699629732691137E+19</c:v>
                </c:pt>
                <c:pt idx="2750">
                  <c:v>2.4655696817209987E+19</c:v>
                </c:pt>
                <c:pt idx="2751">
                  <c:v>2.4611857575588712E+19</c:v>
                </c:pt>
                <c:pt idx="2752">
                  <c:v>2.4568111775246307E+19</c:v>
                </c:pt>
                <c:pt idx="2753">
                  <c:v>2.4524459184260157E+19</c:v>
                </c:pt>
                <c:pt idx="2754">
                  <c:v>2.4480899571364057E+19</c:v>
                </c:pt>
                <c:pt idx="2755">
                  <c:v>2.4437432705945891E+19</c:v>
                </c:pt>
                <c:pt idx="2756">
                  <c:v>2.4394058358045876E+19</c:v>
                </c:pt>
                <c:pt idx="2757">
                  <c:v>2.4350776298354377E+19</c:v>
                </c:pt>
                <c:pt idx="2758">
                  <c:v>2.430758629820962E+19</c:v>
                </c:pt>
                <c:pt idx="2759">
                  <c:v>2.4264488129596039E+19</c:v>
                </c:pt>
                <c:pt idx="2760">
                  <c:v>2.4221481565141885E+19</c:v>
                </c:pt>
                <c:pt idx="2761">
                  <c:v>2.4178566378117378E+19</c:v>
                </c:pt>
                <c:pt idx="2762">
                  <c:v>2.4135742342432547E+19</c:v>
                </c:pt>
                <c:pt idx="2763">
                  <c:v>2.409300923263531E+19</c:v>
                </c:pt>
                <c:pt idx="2764">
                  <c:v>2.4050366823909482E+19</c:v>
                </c:pt>
                <c:pt idx="2765">
                  <c:v>2.4007814892072554E+19</c:v>
                </c:pt>
                <c:pt idx="2766">
                  <c:v>2.3965353213573931E+19</c:v>
                </c:pt>
                <c:pt idx="2767">
                  <c:v>2.3922981565492765E+19</c:v>
                </c:pt>
                <c:pt idx="2768">
                  <c:v>2.3880699725536154E+19</c:v>
                </c:pt>
                <c:pt idx="2769">
                  <c:v>2.3838507472036848E+19</c:v>
                </c:pt>
                <c:pt idx="2770">
                  <c:v>2.3796404583951589E+19</c:v>
                </c:pt>
                <c:pt idx="2771">
                  <c:v>2.3754390840859038E+19</c:v>
                </c:pt>
                <c:pt idx="2772">
                  <c:v>2.3712466022957609E+19</c:v>
                </c:pt>
                <c:pt idx="2773">
                  <c:v>2.3670629911063904E+19</c:v>
                </c:pt>
                <c:pt idx="2774">
                  <c:v>2.3628882286610387E+19</c:v>
                </c:pt>
                <c:pt idx="2775">
                  <c:v>2.3587222931643638E+19</c:v>
                </c:pt>
                <c:pt idx="2776">
                  <c:v>2.3545651628822438E+19</c:v>
                </c:pt>
                <c:pt idx="2777">
                  <c:v>2.3504168161415746E+19</c:v>
                </c:pt>
                <c:pt idx="2778">
                  <c:v>2.3462772313300759E+19</c:v>
                </c:pt>
                <c:pt idx="2779">
                  <c:v>2.3421463868961108E+19</c:v>
                </c:pt>
                <c:pt idx="2780">
                  <c:v>2.3380242613484876E+19</c:v>
                </c:pt>
                <c:pt idx="2781">
                  <c:v>2.3339108332562702E+19</c:v>
                </c:pt>
                <c:pt idx="2782">
                  <c:v>2.3298060812485927E+19</c:v>
                </c:pt>
                <c:pt idx="2783">
                  <c:v>2.3257099840144609E+19</c:v>
                </c:pt>
                <c:pt idx="2784">
                  <c:v>2.3216225203025781E+19</c:v>
                </c:pt>
                <c:pt idx="2785">
                  <c:v>2.3175436689211372E+19</c:v>
                </c:pt>
                <c:pt idx="2786">
                  <c:v>2.3134734087376572E+19</c:v>
                </c:pt>
                <c:pt idx="2787">
                  <c:v>2.3094117186787836E+19</c:v>
                </c:pt>
                <c:pt idx="2788">
                  <c:v>2.3053585777300988E+19</c:v>
                </c:pt>
                <c:pt idx="2789">
                  <c:v>2.3013139649359569E+19</c:v>
                </c:pt>
                <c:pt idx="2790">
                  <c:v>2.2972778593992643E+19</c:v>
                </c:pt>
                <c:pt idx="2791">
                  <c:v>2.2932502402813399E+19</c:v>
                </c:pt>
                <c:pt idx="2792">
                  <c:v>2.289231086801691E+19</c:v>
                </c:pt>
                <c:pt idx="2793">
                  <c:v>2.2852203782378602E+19</c:v>
                </c:pt>
                <c:pt idx="2794">
                  <c:v>2.2812180939252277E+19</c:v>
                </c:pt>
                <c:pt idx="2795">
                  <c:v>2.2772242132568441E+19</c:v>
                </c:pt>
                <c:pt idx="2796">
                  <c:v>2.2732387156832248E+19</c:v>
                </c:pt>
                <c:pt idx="2797">
                  <c:v>2.2692615807122002E+19</c:v>
                </c:pt>
                <c:pt idx="2798">
                  <c:v>2.2652927879087157E+19</c:v>
                </c:pt>
                <c:pt idx="2799">
                  <c:v>2.261332316894659E+19</c:v>
                </c:pt>
                <c:pt idx="2800">
                  <c:v>2.2573801473486844E+19</c:v>
                </c:pt>
                <c:pt idx="2801">
                  <c:v>2.253436259006036E+19</c:v>
                </c:pt>
                <c:pt idx="2802">
                  <c:v>2.24950063165836E+19</c:v>
                </c:pt>
                <c:pt idx="2803">
                  <c:v>2.245573245153552E+19</c:v>
                </c:pt>
                <c:pt idx="2804">
                  <c:v>2.2416540793955475E+19</c:v>
                </c:pt>
                <c:pt idx="2805">
                  <c:v>2.2377431143441793E+19</c:v>
                </c:pt>
                <c:pt idx="2806">
                  <c:v>2.2338403300149903E+19</c:v>
                </c:pt>
                <c:pt idx="2807">
                  <c:v>2.2299457064790479E+19</c:v>
                </c:pt>
                <c:pt idx="2808">
                  <c:v>2.2260592238627877E+19</c:v>
                </c:pt>
                <c:pt idx="2809">
                  <c:v>2.2221808623478415E+19</c:v>
                </c:pt>
                <c:pt idx="2810">
                  <c:v>2.2183106021708431E+19</c:v>
                </c:pt>
                <c:pt idx="2811">
                  <c:v>2.2144484236232819E+19</c:v>
                </c:pt>
                <c:pt idx="2812">
                  <c:v>2.2105943070513426E+19</c:v>
                </c:pt>
                <c:pt idx="2813">
                  <c:v>2.2067482328556675E+19</c:v>
                </c:pt>
                <c:pt idx="2814">
                  <c:v>2.2029101814912782E+19</c:v>
                </c:pt>
                <c:pt idx="2815">
                  <c:v>2.1990801334673437E+19</c:v>
                </c:pt>
                <c:pt idx="2816">
                  <c:v>2.1952580693470368E+19</c:v>
                </c:pt>
                <c:pt idx="2817">
                  <c:v>2.191443969747354E+19</c:v>
                </c:pt>
                <c:pt idx="2818">
                  <c:v>2.1876378153389621E+19</c:v>
                </c:pt>
                <c:pt idx="2819">
                  <c:v>2.18383958684602E+19</c:v>
                </c:pt>
                <c:pt idx="2820">
                  <c:v>2.1800492650460111E+19</c:v>
                </c:pt>
                <c:pt idx="2821">
                  <c:v>2.1762668307695981E+19</c:v>
                </c:pt>
                <c:pt idx="2822">
                  <c:v>2.1724922649004351E+19</c:v>
                </c:pt>
                <c:pt idx="2823">
                  <c:v>2.1687255483750068E+19</c:v>
                </c:pt>
                <c:pt idx="2824">
                  <c:v>2.16496666218247E+19</c:v>
                </c:pt>
                <c:pt idx="2825">
                  <c:v>2.1612155873644941E+19</c:v>
                </c:pt>
                <c:pt idx="2826">
                  <c:v>2.1574723050150928E+19</c:v>
                </c:pt>
                <c:pt idx="2827">
                  <c:v>2.1537367962804646E+19</c:v>
                </c:pt>
                <c:pt idx="2828">
                  <c:v>2.1500090423588172E+19</c:v>
                </c:pt>
                <c:pt idx="2829">
                  <c:v>2.146289024500233E+19</c:v>
                </c:pt>
                <c:pt idx="2830">
                  <c:v>2.1425767240064852E+19</c:v>
                </c:pt>
                <c:pt idx="2831">
                  <c:v>2.1388721222308893E+19</c:v>
                </c:pt>
                <c:pt idx="2832">
                  <c:v>2.1351752005781438E+19</c:v>
                </c:pt>
                <c:pt idx="2833">
                  <c:v>2.131485940504159E+19</c:v>
                </c:pt>
                <c:pt idx="2834">
                  <c:v>2.1278043235159241E+19</c:v>
                </c:pt>
                <c:pt idx="2835">
                  <c:v>2.1241303311713161E+19</c:v>
                </c:pt>
                <c:pt idx="2836">
                  <c:v>2.1204639450789622E+19</c:v>
                </c:pt>
                <c:pt idx="2837">
                  <c:v>2.1168051468980953E+19</c:v>
                </c:pt>
                <c:pt idx="2838">
                  <c:v>2.1131539183383732E+19</c:v>
                </c:pt>
                <c:pt idx="2839">
                  <c:v>2.1095102411597292E+19</c:v>
                </c:pt>
                <c:pt idx="2840">
                  <c:v>2.1058740971722281E+19</c:v>
                </c:pt>
                <c:pt idx="2841">
                  <c:v>2.1022454682358944E+19</c:v>
                </c:pt>
                <c:pt idx="2842">
                  <c:v>2.0986243362605847E+19</c:v>
                </c:pt>
                <c:pt idx="2843">
                  <c:v>2.0950106832057999E+19</c:v>
                </c:pt>
                <c:pt idx="2844">
                  <c:v>2.0914044910805623E+19</c:v>
                </c:pt>
                <c:pt idx="2845">
                  <c:v>2.0878057419432432E+19</c:v>
                </c:pt>
                <c:pt idx="2846">
                  <c:v>2.0842144179014214E+19</c:v>
                </c:pt>
                <c:pt idx="2847">
                  <c:v>2.0806305011117265E+19</c:v>
                </c:pt>
                <c:pt idx="2848">
                  <c:v>2.0770539737796891E+19</c:v>
                </c:pt>
                <c:pt idx="2849">
                  <c:v>2.0734848181596054E+19</c:v>
                </c:pt>
                <c:pt idx="2850">
                  <c:v>2.0699230165543535E+19</c:v>
                </c:pt>
                <c:pt idx="2851">
                  <c:v>2.0663685513152709E+19</c:v>
                </c:pt>
                <c:pt idx="2852">
                  <c:v>2.0628214048420045E+19</c:v>
                </c:pt>
                <c:pt idx="2853">
                  <c:v>2.0592815595823538E+19</c:v>
                </c:pt>
                <c:pt idx="2854">
                  <c:v>2.0557489980321165E+19</c:v>
                </c:pt>
                <c:pt idx="2855">
                  <c:v>2.0522237027349631E+19</c:v>
                </c:pt>
                <c:pt idx="2856">
                  <c:v>2.0487056562822689E+19</c:v>
                </c:pt>
                <c:pt idx="2857">
                  <c:v>2.0451948413129851E+19</c:v>
                </c:pt>
                <c:pt idx="2858">
                  <c:v>2.0416912405134635E+19</c:v>
                </c:pt>
                <c:pt idx="2859">
                  <c:v>2.0381948366173557E+19</c:v>
                </c:pt>
                <c:pt idx="2860">
                  <c:v>2.0347056124054237E+19</c:v>
                </c:pt>
                <c:pt idx="2861">
                  <c:v>2.0312235507054342E+19</c:v>
                </c:pt>
                <c:pt idx="2862">
                  <c:v>2.0277486343919788E+19</c:v>
                </c:pt>
                <c:pt idx="2863">
                  <c:v>2.0242808463863648E+19</c:v>
                </c:pt>
                <c:pt idx="2864">
                  <c:v>2.0208201696564347E+19</c:v>
                </c:pt>
                <c:pt idx="2865">
                  <c:v>2.0173665872164602E+19</c:v>
                </c:pt>
                <c:pt idx="2866">
                  <c:v>2.0139200821269823E+19</c:v>
                </c:pt>
                <c:pt idx="2867">
                  <c:v>2.0104806374946628E+19</c:v>
                </c:pt>
                <c:pt idx="2868">
                  <c:v>2.0070482364721709E+19</c:v>
                </c:pt>
                <c:pt idx="2869">
                  <c:v>2.0036228622580036E+19</c:v>
                </c:pt>
                <c:pt idx="2870">
                  <c:v>2.0002044980963799E+19</c:v>
                </c:pt>
                <c:pt idx="2871">
                  <c:v>1.9967931272770785E+19</c:v>
                </c:pt>
                <c:pt idx="2872">
                  <c:v>1.9933887331353182E+19</c:v>
                </c:pt>
                <c:pt idx="2873">
                  <c:v>1.9899912990515978E+19</c:v>
                </c:pt>
                <c:pt idx="2874">
                  <c:v>1.9866008084515803E+19</c:v>
                </c:pt>
                <c:pt idx="2875">
                  <c:v>1.9832172448059347E+19</c:v>
                </c:pt>
                <c:pt idx="2876">
                  <c:v>1.9798405916302131E+19</c:v>
                </c:pt>
                <c:pt idx="2877">
                  <c:v>1.9764708324847067E+19</c:v>
                </c:pt>
                <c:pt idx="2878">
                  <c:v>1.9731079509743129E+19</c:v>
                </c:pt>
                <c:pt idx="2879">
                  <c:v>1.969751930748398E+19</c:v>
                </c:pt>
                <c:pt idx="2880">
                  <c:v>1.9664027555006611E+19</c:v>
                </c:pt>
                <c:pt idx="2881">
                  <c:v>1.9630604089690022E+19</c:v>
                </c:pt>
                <c:pt idx="2882">
                  <c:v>1.9597248749353837E+19</c:v>
                </c:pt>
                <c:pt idx="2883">
                  <c:v>1.9563961372256993E+19</c:v>
                </c:pt>
                <c:pt idx="2884">
                  <c:v>1.9530741797096399E+19</c:v>
                </c:pt>
                <c:pt idx="2885">
                  <c:v>1.949758986300561E+19</c:v>
                </c:pt>
                <c:pt idx="2886">
                  <c:v>1.9464505409553445E+19</c:v>
                </c:pt>
                <c:pt idx="2887">
                  <c:v>1.9431488276742762E+19</c:v>
                </c:pt>
                <c:pt idx="2888">
                  <c:v>1.9398538305009062E+19</c:v>
                </c:pt>
                <c:pt idx="2889">
                  <c:v>1.9365655335219241E+19</c:v>
                </c:pt>
                <c:pt idx="2890">
                  <c:v>1.9332839208670204E+19</c:v>
                </c:pt>
                <c:pt idx="2891">
                  <c:v>1.9300089767087591E+19</c:v>
                </c:pt>
                <c:pt idx="2892">
                  <c:v>1.9267406852624499E+19</c:v>
                </c:pt>
                <c:pt idx="2893">
                  <c:v>1.9234790307860226E+19</c:v>
                </c:pt>
                <c:pt idx="2894">
                  <c:v>1.9202239975798854E+19</c:v>
                </c:pt>
                <c:pt idx="2895">
                  <c:v>1.916975569986809E+19</c:v>
                </c:pt>
                <c:pt idx="2896">
                  <c:v>1.9137337323917828E+19</c:v>
                </c:pt>
                <c:pt idx="2897">
                  <c:v>1.9104984692219105E+19</c:v>
                </c:pt>
                <c:pt idx="2898">
                  <c:v>1.907269764946262E+19</c:v>
                </c:pt>
                <c:pt idx="2899">
                  <c:v>1.9040476040757539E+19</c:v>
                </c:pt>
                <c:pt idx="2900">
                  <c:v>1.9008319711630225E+19</c:v>
                </c:pt>
                <c:pt idx="2901">
                  <c:v>1.8976228508022997E+19</c:v>
                </c:pt>
                <c:pt idx="2902">
                  <c:v>1.8944202276292866E+19</c:v>
                </c:pt>
                <c:pt idx="2903">
                  <c:v>1.8912240863210238E+19</c:v>
                </c:pt>
                <c:pt idx="2904">
                  <c:v>1.8880344115957703E+19</c:v>
                </c:pt>
                <c:pt idx="2905">
                  <c:v>1.8848511882128794E+19</c:v>
                </c:pt>
                <c:pt idx="2906">
                  <c:v>1.8816744009726755E+19</c:v>
                </c:pt>
                <c:pt idx="2907">
                  <c:v>1.8785040347163263E+19</c:v>
                </c:pt>
                <c:pt idx="2908">
                  <c:v>1.8753400743257223E+19</c:v>
                </c:pt>
                <c:pt idx="2909">
                  <c:v>1.8721825047233556E+19</c:v>
                </c:pt>
                <c:pt idx="2910">
                  <c:v>1.8690313108721918E+19</c:v>
                </c:pt>
                <c:pt idx="2911">
                  <c:v>1.865886477775557E+19</c:v>
                </c:pt>
                <c:pt idx="2912">
                  <c:v>1.8627479904770089E+19</c:v>
                </c:pt>
                <c:pt idx="2913">
                  <c:v>1.85961583406022E+19</c:v>
                </c:pt>
                <c:pt idx="2914">
                  <c:v>1.856489993648846E+19</c:v>
                </c:pt>
                <c:pt idx="2915">
                  <c:v>1.8533704544064266E+19</c:v>
                </c:pt>
                <c:pt idx="2916">
                  <c:v>1.8502572015362478E+19</c:v>
                </c:pt>
                <c:pt idx="2917">
                  <c:v>1.8471502202812223E+19</c:v>
                </c:pt>
                <c:pt idx="2918">
                  <c:v>1.8440494959237841E+19</c:v>
                </c:pt>
                <c:pt idx="2919">
                  <c:v>1.8409550137857573E+19</c:v>
                </c:pt>
                <c:pt idx="2920">
                  <c:v>1.8378667592282419E+19</c:v>
                </c:pt>
                <c:pt idx="2921">
                  <c:v>1.8347847176514978E+19</c:v>
                </c:pt>
                <c:pt idx="2922">
                  <c:v>1.831708874494824E+19</c:v>
                </c:pt>
                <c:pt idx="2923">
                  <c:v>1.8286392152364392E+19</c:v>
                </c:pt>
                <c:pt idx="2924">
                  <c:v>1.8255757253933761E+19</c:v>
                </c:pt>
                <c:pt idx="2925">
                  <c:v>1.8225183905213493E+19</c:v>
                </c:pt>
                <c:pt idx="2926">
                  <c:v>1.8194671962146503E+19</c:v>
                </c:pt>
                <c:pt idx="2927">
                  <c:v>1.8164221281060336E+19</c:v>
                </c:pt>
                <c:pt idx="2928">
                  <c:v>1.8133831718665869E+19</c:v>
                </c:pt>
                <c:pt idx="2929">
                  <c:v>1.8103503132056326E+19</c:v>
                </c:pt>
                <c:pt idx="2930">
                  <c:v>1.8073235378706076E+19</c:v>
                </c:pt>
                <c:pt idx="2931">
                  <c:v>1.8043028316469469E+19</c:v>
                </c:pt>
                <c:pt idx="2932">
                  <c:v>1.8012881803579664E+19</c:v>
                </c:pt>
                <c:pt idx="2933">
                  <c:v>1.7982795698647646E+19</c:v>
                </c:pt>
                <c:pt idx="2934">
                  <c:v>1.7952769860660879E+19</c:v>
                </c:pt>
                <c:pt idx="2935">
                  <c:v>1.7922804148982405E+19</c:v>
                </c:pt>
                <c:pt idx="2936">
                  <c:v>1.78928984233495E+19</c:v>
                </c:pt>
                <c:pt idx="2937">
                  <c:v>1.7863052543872793E+19</c:v>
                </c:pt>
                <c:pt idx="2938">
                  <c:v>1.7833266371034915E+19</c:v>
                </c:pt>
                <c:pt idx="2939">
                  <c:v>1.7803539765689608E+19</c:v>
                </c:pt>
                <c:pt idx="2940">
                  <c:v>1.777387258906037E+19</c:v>
                </c:pt>
                <c:pt idx="2941">
                  <c:v>1.7744264702739614E+19</c:v>
                </c:pt>
                <c:pt idx="2942">
                  <c:v>1.7714715968687383E+19</c:v>
                </c:pt>
                <c:pt idx="2943">
                  <c:v>1.7685226249230352E+19</c:v>
                </c:pt>
                <c:pt idx="2944">
                  <c:v>1.765579540706064E+19</c:v>
                </c:pt>
                <c:pt idx="2945">
                  <c:v>1.7626423305234827E+19</c:v>
                </c:pt>
                <c:pt idx="2946">
                  <c:v>1.7597109807172807E+19</c:v>
                </c:pt>
                <c:pt idx="2947">
                  <c:v>1.756785477665671E+19</c:v>
                </c:pt>
                <c:pt idx="2948">
                  <c:v>1.7538658077829835E+19</c:v>
                </c:pt>
                <c:pt idx="2949">
                  <c:v>1.7509519575195607E+19</c:v>
                </c:pt>
                <c:pt idx="2950">
                  <c:v>1.7480439133616413E+19</c:v>
                </c:pt>
                <c:pt idx="2951">
                  <c:v>1.7451416618312591E+19</c:v>
                </c:pt>
                <c:pt idx="2952">
                  <c:v>1.7422451894861441E+19</c:v>
                </c:pt>
                <c:pt idx="2953">
                  <c:v>1.7393544829195993E+19</c:v>
                </c:pt>
                <c:pt idx="2954">
                  <c:v>1.7364695287604156E+19</c:v>
                </c:pt>
                <c:pt idx="2955">
                  <c:v>1.7335903136727431E+19</c:v>
                </c:pt>
                <c:pt idx="2956">
                  <c:v>1.7307168243560104E+19</c:v>
                </c:pt>
                <c:pt idx="2957">
                  <c:v>1.7278490475447935E+19</c:v>
                </c:pt>
                <c:pt idx="2958">
                  <c:v>1.7249869700087441E+19</c:v>
                </c:pt>
                <c:pt idx="2959">
                  <c:v>1.7221305785524498E+19</c:v>
                </c:pt>
                <c:pt idx="2960">
                  <c:v>1.7192798600153618E+19</c:v>
                </c:pt>
                <c:pt idx="2961">
                  <c:v>1.7164348012716679E+19</c:v>
                </c:pt>
                <c:pt idx="2962">
                  <c:v>1.7135953892302039E+19</c:v>
                </c:pt>
                <c:pt idx="2963">
                  <c:v>1.7107616108343456E+19</c:v>
                </c:pt>
                <c:pt idx="2964">
                  <c:v>1.7079334530619097E+19</c:v>
                </c:pt>
                <c:pt idx="2965">
                  <c:v>1.7051109029250464E+19</c:v>
                </c:pt>
                <c:pt idx="2966">
                  <c:v>1.7022939474701396E+19</c:v>
                </c:pt>
                <c:pt idx="2967">
                  <c:v>1.6994825737777113E+19</c:v>
                </c:pt>
                <c:pt idx="2968">
                  <c:v>1.6966767689623101E+19</c:v>
                </c:pt>
                <c:pt idx="2969">
                  <c:v>1.6938765201724238E+19</c:v>
                </c:pt>
                <c:pt idx="2970">
                  <c:v>1.6910818145903661E+19</c:v>
                </c:pt>
                <c:pt idx="2971">
                  <c:v>1.6882926394321844E+19</c:v>
                </c:pt>
                <c:pt idx="2972">
                  <c:v>1.6855089819475603E+19</c:v>
                </c:pt>
                <c:pt idx="2973">
                  <c:v>1.6827308294197055E+19</c:v>
                </c:pt>
                <c:pt idx="2974">
                  <c:v>1.6799581691652649E+19</c:v>
                </c:pt>
                <c:pt idx="2975">
                  <c:v>1.6771909885342198E+19</c:v>
                </c:pt>
                <c:pt idx="2976">
                  <c:v>1.674429274909788E+19</c:v>
                </c:pt>
                <c:pt idx="2977">
                  <c:v>1.6716730157083259E+19</c:v>
                </c:pt>
                <c:pt idx="2978">
                  <c:v>1.6689221983792329E+19</c:v>
                </c:pt>
                <c:pt idx="2979">
                  <c:v>1.666176810404848E+19</c:v>
                </c:pt>
                <c:pt idx="2980">
                  <c:v>1.6634368393003577E+19</c:v>
                </c:pt>
                <c:pt idx="2981">
                  <c:v>1.6607022726137012E+19</c:v>
                </c:pt>
                <c:pt idx="2982">
                  <c:v>1.6579730979254643E+19</c:v>
                </c:pt>
                <c:pt idx="2983">
                  <c:v>1.655249302848802E+19</c:v>
                </c:pt>
                <c:pt idx="2984">
                  <c:v>1.652530875029317E+19</c:v>
                </c:pt>
                <c:pt idx="2985">
                  <c:v>1.6498178021449859E+19</c:v>
                </c:pt>
                <c:pt idx="2986">
                  <c:v>1.6471100719060568E+19</c:v>
                </c:pt>
                <c:pt idx="2987">
                  <c:v>1.6444076720549437E+19</c:v>
                </c:pt>
                <c:pt idx="2988">
                  <c:v>1.6417105903661539E+19</c:v>
                </c:pt>
                <c:pt idx="2989">
                  <c:v>1.6390188146461788E+19</c:v>
                </c:pt>
                <c:pt idx="2990">
                  <c:v>1.6363323327333941E+19</c:v>
                </c:pt>
                <c:pt idx="2991">
                  <c:v>1.6336511324979857E+19</c:v>
                </c:pt>
                <c:pt idx="2992">
                  <c:v>1.6309752018418401E+19</c:v>
                </c:pt>
                <c:pt idx="2993">
                  <c:v>1.6283045286984561E+19</c:v>
                </c:pt>
                <c:pt idx="2994">
                  <c:v>1.6256391010328553E+19</c:v>
                </c:pt>
                <c:pt idx="2995">
                  <c:v>1.6229789068414884E+19</c:v>
                </c:pt>
                <c:pt idx="2996">
                  <c:v>1.620323934152134E+19</c:v>
                </c:pt>
                <c:pt idx="2997">
                  <c:v>1.6176741710238241E+19</c:v>
                </c:pt>
                <c:pt idx="2998">
                  <c:v>1.6150296055467366E+19</c:v>
                </c:pt>
                <c:pt idx="2999">
                  <c:v>1.6123902258421137E+19</c:v>
                </c:pt>
                <c:pt idx="3000">
                  <c:v>1.6097560200621666E+19</c:v>
                </c:pt>
                <c:pt idx="3001">
                  <c:v>1.6071269763899838E+19</c:v>
                </c:pt>
                <c:pt idx="3002">
                  <c:v>1.6045030830394458E+19</c:v>
                </c:pt>
                <c:pt idx="3003">
                  <c:v>1.6018843282551319E+19</c:v>
                </c:pt>
                <c:pt idx="3004">
                  <c:v>1.5992707003122299E+19</c:v>
                </c:pt>
                <c:pt idx="3005">
                  <c:v>1.5966621875164459E+19</c:v>
                </c:pt>
                <c:pt idx="3006">
                  <c:v>1.5940587782039181E+19</c:v>
                </c:pt>
                <c:pt idx="3007">
                  <c:v>1.5914604607411276E+19</c:v>
                </c:pt>
                <c:pt idx="3008">
                  <c:v>1.588867223524806E+19</c:v>
                </c:pt>
                <c:pt idx="3009">
                  <c:v>1.5862790549818499E+19</c:v>
                </c:pt>
                <c:pt idx="3010">
                  <c:v>1.5836959435692339E+19</c:v>
                </c:pt>
                <c:pt idx="3011">
                  <c:v>1.5811178777739233E+19</c:v>
                </c:pt>
                <c:pt idx="3012">
                  <c:v>1.5785448461127801E+19</c:v>
                </c:pt>
                <c:pt idx="3013">
                  <c:v>1.575976837132483E+19</c:v>
                </c:pt>
                <c:pt idx="3014">
                  <c:v>1.5734138394094414E+19</c:v>
                </c:pt>
                <c:pt idx="3015">
                  <c:v>1.5708558415496987E+19</c:v>
                </c:pt>
                <c:pt idx="3016">
                  <c:v>1.5683028321888588E+19</c:v>
                </c:pt>
                <c:pt idx="3017">
                  <c:v>1.5657547999919876E+19</c:v>
                </c:pt>
                <c:pt idx="3018">
                  <c:v>1.5632117336535405E+19</c:v>
                </c:pt>
                <c:pt idx="3019">
                  <c:v>1.5606736218972668E+19</c:v>
                </c:pt>
                <c:pt idx="3020">
                  <c:v>1.5581404534761261E+19</c:v>
                </c:pt>
                <c:pt idx="3021">
                  <c:v>1.5556122171722058E+19</c:v>
                </c:pt>
                <c:pt idx="3022">
                  <c:v>1.5530889017966393E+19</c:v>
                </c:pt>
                <c:pt idx="3023">
                  <c:v>1.5505704961895096E+19</c:v>
                </c:pt>
                <c:pt idx="3024">
                  <c:v>1.5480569892197825E+19</c:v>
                </c:pt>
                <c:pt idx="3025">
                  <c:v>1.5455483697852041E+19</c:v>
                </c:pt>
                <c:pt idx="3026">
                  <c:v>1.5430446268122364E+19</c:v>
                </c:pt>
                <c:pt idx="3027">
                  <c:v>1.5405457492559565E+19</c:v>
                </c:pt>
                <c:pt idx="3028">
                  <c:v>1.5380517260999846E+19</c:v>
                </c:pt>
                <c:pt idx="3029">
                  <c:v>1.5355625463563977E+19</c:v>
                </c:pt>
                <c:pt idx="3030">
                  <c:v>1.5330781990656461E+19</c:v>
                </c:pt>
                <c:pt idx="3031">
                  <c:v>1.5305986732964739E+19</c:v>
                </c:pt>
                <c:pt idx="3032">
                  <c:v>1.5281239581458348E+19</c:v>
                </c:pt>
                <c:pt idx="3033">
                  <c:v>1.5256540427388092E+19</c:v>
                </c:pt>
                <c:pt idx="3034">
                  <c:v>1.5231889162285265E+19</c:v>
                </c:pt>
                <c:pt idx="3035">
                  <c:v>1.52072856779608E+19</c:v>
                </c:pt>
                <c:pt idx="3036">
                  <c:v>1.5182729866504491E+19</c:v>
                </c:pt>
                <c:pt idx="3037">
                  <c:v>1.5158221620284178E+19</c:v>
                </c:pt>
                <c:pt idx="3038">
                  <c:v>1.5133760831944903E+19</c:v>
                </c:pt>
                <c:pt idx="3039">
                  <c:v>1.5109347394408231E+19</c:v>
                </c:pt>
                <c:pt idx="3040">
                  <c:v>1.508498120087124E+19</c:v>
                </c:pt>
                <c:pt idx="3041">
                  <c:v>1.5060662144805911E+19</c:v>
                </c:pt>
                <c:pt idx="3042">
                  <c:v>1.5036390119958278E+19</c:v>
                </c:pt>
                <c:pt idx="3043">
                  <c:v>1.5012165020347634E+19</c:v>
                </c:pt>
                <c:pt idx="3044">
                  <c:v>1.4987986740265685E+19</c:v>
                </c:pt>
                <c:pt idx="3045">
                  <c:v>1.4963855174275865E+19</c:v>
                </c:pt>
                <c:pt idx="3046">
                  <c:v>1.4939770217212498E+19</c:v>
                </c:pt>
                <c:pt idx="3047">
                  <c:v>1.491573176417996E+19</c:v>
                </c:pt>
                <c:pt idx="3048">
                  <c:v>1.4891739710552072E+19</c:v>
                </c:pt>
                <c:pt idx="3049">
                  <c:v>1.4867793951971076E+19</c:v>
                </c:pt>
                <c:pt idx="3050">
                  <c:v>1.4843894384347161E+19</c:v>
                </c:pt>
                <c:pt idx="3051">
                  <c:v>1.4820040903857338E+19</c:v>
                </c:pt>
                <c:pt idx="3052">
                  <c:v>1.4796233406945004E+19</c:v>
                </c:pt>
                <c:pt idx="3053">
                  <c:v>1.4772471790319012E+19</c:v>
                </c:pt>
                <c:pt idx="3054">
                  <c:v>1.4748755950952856E+19</c:v>
                </c:pt>
                <c:pt idx="3055">
                  <c:v>1.4725085786084033E+19</c:v>
                </c:pt>
                <c:pt idx="3056">
                  <c:v>1.4701461193213243E+19</c:v>
                </c:pt>
                <c:pt idx="3057">
                  <c:v>1.4677882070103572E+19</c:v>
                </c:pt>
                <c:pt idx="3058">
                  <c:v>1.4654348314779847E+19</c:v>
                </c:pt>
                <c:pt idx="3059">
                  <c:v>1.4630859825527765E+19</c:v>
                </c:pt>
                <c:pt idx="3060">
                  <c:v>1.4607416500893217E+19</c:v>
                </c:pt>
                <c:pt idx="3061">
                  <c:v>1.4584018239681579E+19</c:v>
                </c:pt>
                <c:pt idx="3062">
                  <c:v>1.4560664940956813E+19</c:v>
                </c:pt>
                <c:pt idx="3063">
                  <c:v>1.453735650404089E+19</c:v>
                </c:pt>
                <c:pt idx="3064">
                  <c:v>1.4514092828513008E+19</c:v>
                </c:pt>
                <c:pt idx="3065">
                  <c:v>1.4490873814208768E+19</c:v>
                </c:pt>
                <c:pt idx="3066">
                  <c:v>1.4467699361219525E+19</c:v>
                </c:pt>
                <c:pt idx="3067">
                  <c:v>1.4444569369891635E+19</c:v>
                </c:pt>
                <c:pt idx="3068">
                  <c:v>1.4421483740825729E+19</c:v>
                </c:pt>
                <c:pt idx="3069">
                  <c:v>1.4398442374875941E+19</c:v>
                </c:pt>
                <c:pt idx="3070">
                  <c:v>1.4375445173149284E+19</c:v>
                </c:pt>
                <c:pt idx="3071">
                  <c:v>1.4352492037004806E+19</c:v>
                </c:pt>
                <c:pt idx="3072">
                  <c:v>1.4329582868052926E+19</c:v>
                </c:pt>
                <c:pt idx="3073">
                  <c:v>1.4306717568154698E+19</c:v>
                </c:pt>
                <c:pt idx="3074">
                  <c:v>1.4283896039421151E+19</c:v>
                </c:pt>
                <c:pt idx="3075">
                  <c:v>1.4261118184212511E+19</c:v>
                </c:pt>
                <c:pt idx="3076">
                  <c:v>1.4238383905137478E+19</c:v>
                </c:pt>
                <c:pt idx="3077">
                  <c:v>1.4215693105052553E+19</c:v>
                </c:pt>
                <c:pt idx="3078">
                  <c:v>1.4193045687061383E+19</c:v>
                </c:pt>
                <c:pt idx="3079">
                  <c:v>1.4170441554513922E+19</c:v>
                </c:pt>
                <c:pt idx="3080">
                  <c:v>1.4147880611005841E+19</c:v>
                </c:pt>
                <c:pt idx="3081">
                  <c:v>1.4125362760377729E+19</c:v>
                </c:pt>
                <c:pt idx="3082">
                  <c:v>1.4102887906714556E+19</c:v>
                </c:pt>
                <c:pt idx="3083">
                  <c:v>1.4080455954344749E+19</c:v>
                </c:pt>
                <c:pt idx="3084">
                  <c:v>1.4058066807839707E+19</c:v>
                </c:pt>
                <c:pt idx="3085">
                  <c:v>1.4035720372013017E+19</c:v>
                </c:pt>
                <c:pt idx="3086">
                  <c:v>1.4013416551919696E+19</c:v>
                </c:pt>
                <c:pt idx="3087">
                  <c:v>1.3991155252855677E+19</c:v>
                </c:pt>
                <c:pt idx="3088">
                  <c:v>1.3968936380356901E+19</c:v>
                </c:pt>
                <c:pt idx="3089">
                  <c:v>1.3946759840198885E+19</c:v>
                </c:pt>
                <c:pt idx="3090">
                  <c:v>1.392462553839582E+19</c:v>
                </c:pt>
                <c:pt idx="3091">
                  <c:v>1.3902533381199989E+19</c:v>
                </c:pt>
                <c:pt idx="3092">
                  <c:v>1.3880483275101121E+19</c:v>
                </c:pt>
                <c:pt idx="3093">
                  <c:v>1.385847512682564E+19</c:v>
                </c:pt>
                <c:pt idx="3094">
                  <c:v>1.3836508843336055E+19</c:v>
                </c:pt>
                <c:pt idx="3095">
                  <c:v>1.3814584331830241E+19</c:v>
                </c:pt>
                <c:pt idx="3096">
                  <c:v>1.3792701499740801E+19</c:v>
                </c:pt>
                <c:pt idx="3097">
                  <c:v>1.3770860254734391E+19</c:v>
                </c:pt>
                <c:pt idx="3098">
                  <c:v>1.3749060504711068E+19</c:v>
                </c:pt>
                <c:pt idx="3099">
                  <c:v>1.372730215780359E+19</c:v>
                </c:pt>
                <c:pt idx="3100">
                  <c:v>1.37055851223768E+19</c:v>
                </c:pt>
                <c:pt idx="3101">
                  <c:v>1.3683909307026932E+19</c:v>
                </c:pt>
                <c:pt idx="3102">
                  <c:v>1.3662274620580981E+19</c:v>
                </c:pt>
                <c:pt idx="3103">
                  <c:v>1.3640680972096023E+19</c:v>
                </c:pt>
                <c:pt idx="3104">
                  <c:v>1.3619128270858629E+19</c:v>
                </c:pt>
                <c:pt idx="3105">
                  <c:v>1.3597616426384079E+19</c:v>
                </c:pt>
                <c:pt idx="3106">
                  <c:v>1.3576145348415922E+19</c:v>
                </c:pt>
                <c:pt idx="3107">
                  <c:v>1.355471494692504E+19</c:v>
                </c:pt>
                <c:pt idx="3108">
                  <c:v>1.3533325132109328E+19</c:v>
                </c:pt>
                <c:pt idx="3109">
                  <c:v>1.3511975814392824E+19</c:v>
                </c:pt>
                <c:pt idx="3110">
                  <c:v>1.3490666904425144E+19</c:v>
                </c:pt>
                <c:pt idx="3111">
                  <c:v>1.3469398313080869E+19</c:v>
                </c:pt>
                <c:pt idx="3112">
                  <c:v>1.3448169951458839E+19</c:v>
                </c:pt>
                <c:pt idx="3113">
                  <c:v>1.3426981730881589E+19</c:v>
                </c:pt>
                <c:pt idx="3114">
                  <c:v>1.3405833562894694E+19</c:v>
                </c:pt>
                <c:pt idx="3115">
                  <c:v>1.3384725359266134E+19</c:v>
                </c:pt>
                <c:pt idx="3116">
                  <c:v>1.3363657031985609E+19</c:v>
                </c:pt>
                <c:pt idx="3117">
                  <c:v>1.3342628493264081E+19</c:v>
                </c:pt>
                <c:pt idx="3118">
                  <c:v>1.3321639655532941E+19</c:v>
                </c:pt>
                <c:pt idx="3119">
                  <c:v>1.3300690431443556E+19</c:v>
                </c:pt>
                <c:pt idx="3120">
                  <c:v>1.3279780733866521E+19</c:v>
                </c:pt>
                <c:pt idx="3121">
                  <c:v>1.3258910475891126E+19</c:v>
                </c:pt>
                <c:pt idx="3122">
                  <c:v>1.3238079570824733E+19</c:v>
                </c:pt>
                <c:pt idx="3123">
                  <c:v>1.3217287932192111E+19</c:v>
                </c:pt>
                <c:pt idx="3124">
                  <c:v>1.3196535473734859E+19</c:v>
                </c:pt>
                <c:pt idx="3125">
                  <c:v>1.31758221094108E+19</c:v>
                </c:pt>
                <c:pt idx="3126">
                  <c:v>1.3155147753393322E+19</c:v>
                </c:pt>
                <c:pt idx="3127">
                  <c:v>1.3134512320070877E+19</c:v>
                </c:pt>
                <c:pt idx="3128">
                  <c:v>1.3113915724046279E+19</c:v>
                </c:pt>
                <c:pt idx="3129">
                  <c:v>1.3093357880136139E+19</c:v>
                </c:pt>
                <c:pt idx="3130">
                  <c:v>1.3072838703370246E+19</c:v>
                </c:pt>
                <c:pt idx="3131">
                  <c:v>1.3052358108990978E+19</c:v>
                </c:pt>
                <c:pt idx="3132">
                  <c:v>1.3031916012452725E+19</c:v>
                </c:pt>
                <c:pt idx="3133">
                  <c:v>1.3011512329421271E+19</c:v>
                </c:pt>
                <c:pt idx="3134">
                  <c:v>1.2991146975773196E+19</c:v>
                </c:pt>
                <c:pt idx="3135">
                  <c:v>1.2970819867595319E+19</c:v>
                </c:pt>
                <c:pt idx="3136">
                  <c:v>1.2950530921184025E+19</c:v>
                </c:pt>
                <c:pt idx="3137">
                  <c:v>1.2930280053044787E+19</c:v>
                </c:pt>
                <c:pt idx="3138">
                  <c:v>1.291006717989153E+19</c:v>
                </c:pt>
                <c:pt idx="3139">
                  <c:v>1.288989221864601E+19</c:v>
                </c:pt>
                <c:pt idx="3140">
                  <c:v>1.2869755086437282E+19</c:v>
                </c:pt>
                <c:pt idx="3141">
                  <c:v>1.284965570060108E+19</c:v>
                </c:pt>
                <c:pt idx="3142">
                  <c:v>1.2829593978679286E+19</c:v>
                </c:pt>
                <c:pt idx="3143">
                  <c:v>1.2809569838419374E+19</c:v>
                </c:pt>
                <c:pt idx="3144">
                  <c:v>1.2789583197773664E+19</c:v>
                </c:pt>
                <c:pt idx="3145">
                  <c:v>1.2769633974898975E+19</c:v>
                </c:pt>
                <c:pt idx="3146">
                  <c:v>1.2749722088155957E+19</c:v>
                </c:pt>
                <c:pt idx="3147">
                  <c:v>1.2729847456108425E+19</c:v>
                </c:pt>
                <c:pt idx="3148">
                  <c:v>1.271000999752296E+19</c:v>
                </c:pt>
                <c:pt idx="3149">
                  <c:v>1.2690209631368221E+19</c:v>
                </c:pt>
                <c:pt idx="3150">
                  <c:v>1.267044627681444E+19</c:v>
                </c:pt>
                <c:pt idx="3151">
                  <c:v>1.2650719853232855E+19</c:v>
                </c:pt>
                <c:pt idx="3152">
                  <c:v>1.2631030280195099E+19</c:v>
                </c:pt>
                <c:pt idx="3153">
                  <c:v>1.26113774774727E+19</c:v>
                </c:pt>
                <c:pt idx="3154">
                  <c:v>1.2591761365036507E+19</c:v>
                </c:pt>
                <c:pt idx="3155">
                  <c:v>1.2572181863056099E+19</c:v>
                </c:pt>
                <c:pt idx="3156">
                  <c:v>1.2552638891899283E+19</c:v>
                </c:pt>
                <c:pt idx="3157">
                  <c:v>1.2533132372131504E+19</c:v>
                </c:pt>
                <c:pt idx="3158">
                  <c:v>1.2513662224515316E+19</c:v>
                </c:pt>
                <c:pt idx="3159">
                  <c:v>1.2494228370009797E+19</c:v>
                </c:pt>
                <c:pt idx="3160">
                  <c:v>1.2474830729770097E+19</c:v>
                </c:pt>
                <c:pt idx="3161">
                  <c:v>1.2455469225146718E+19</c:v>
                </c:pt>
                <c:pt idx="3162">
                  <c:v>1.243614377768516E+19</c:v>
                </c:pt>
                <c:pt idx="3163">
                  <c:v>1.241685430912528E+19</c:v>
                </c:pt>
                <c:pt idx="3164">
                  <c:v>1.2397600741400707E+19</c:v>
                </c:pt>
                <c:pt idx="3165">
                  <c:v>1.2378382996638458E+19</c:v>
                </c:pt>
                <c:pt idx="3166">
                  <c:v>1.2359200997158216E+19</c:v>
                </c:pt>
                <c:pt idx="3167">
                  <c:v>1.234005466547192E+19</c:v>
                </c:pt>
                <c:pt idx="3168">
                  <c:v>1.2320943924283177E+19</c:v>
                </c:pt>
                <c:pt idx="3169">
                  <c:v>1.2301868696486822E+19</c:v>
                </c:pt>
                <c:pt idx="3170">
                  <c:v>1.2282828905168155E+19</c:v>
                </c:pt>
                <c:pt idx="3171">
                  <c:v>1.2263824473602689E+19</c:v>
                </c:pt>
                <c:pt idx="3172">
                  <c:v>1.2244855325255481E+19</c:v>
                </c:pt>
                <c:pt idx="3173">
                  <c:v>1.2225921383780606E+19</c:v>
                </c:pt>
                <c:pt idx="3174">
                  <c:v>1.2207022573020635E+19</c:v>
                </c:pt>
                <c:pt idx="3175">
                  <c:v>1.2188158817006213E+19</c:v>
                </c:pt>
                <c:pt idx="3176">
                  <c:v>1.2169330039955333E+19</c:v>
                </c:pt>
                <c:pt idx="3177">
                  <c:v>1.215053616627301E+19</c:v>
                </c:pt>
                <c:pt idx="3178">
                  <c:v>1.2131777120550683E+19</c:v>
                </c:pt>
                <c:pt idx="3179">
                  <c:v>1.2113052827565718E+19</c:v>
                </c:pt>
                <c:pt idx="3180">
                  <c:v>1.2094363212280838E+19</c:v>
                </c:pt>
                <c:pt idx="3181">
                  <c:v>1.2075708199843699E+19</c:v>
                </c:pt>
                <c:pt idx="3182">
                  <c:v>1.2057087715586318E+19</c:v>
                </c:pt>
                <c:pt idx="3183">
                  <c:v>1.2038501685024559E+19</c:v>
                </c:pt>
                <c:pt idx="3184">
                  <c:v>1.2019950033857667E+19</c:v>
                </c:pt>
                <c:pt idx="3185">
                  <c:v>1.2001432687967756E+19</c:v>
                </c:pt>
                <c:pt idx="3186">
                  <c:v>1.1982949573419198E+19</c:v>
                </c:pt>
                <c:pt idx="3187">
                  <c:v>1.1964500616458349E+19</c:v>
                </c:pt>
                <c:pt idx="3188">
                  <c:v>1.194608574351274E+19</c:v>
                </c:pt>
                <c:pt idx="3189">
                  <c:v>1.1927704881190846E+19</c:v>
                </c:pt>
                <c:pt idx="3190">
                  <c:v>1.1909357956281483E+19</c:v>
                </c:pt>
                <c:pt idx="3191">
                  <c:v>1.18910448957533E+19</c:v>
                </c:pt>
                <c:pt idx="3192">
                  <c:v>1.1872765626754228E+19</c:v>
                </c:pt>
                <c:pt idx="3193">
                  <c:v>1.1854520076611129E+19</c:v>
                </c:pt>
                <c:pt idx="3194">
                  <c:v>1.1836308172829178E+19</c:v>
                </c:pt>
                <c:pt idx="3195">
                  <c:v>1.1818129843091433E+19</c:v>
                </c:pt>
                <c:pt idx="3196">
                  <c:v>1.1799985015258319E+19</c:v>
                </c:pt>
                <c:pt idx="3197">
                  <c:v>1.1781873617367173E+19</c:v>
                </c:pt>
                <c:pt idx="3198">
                  <c:v>1.176379557763166E+19</c:v>
                </c:pt>
                <c:pt idx="3199">
                  <c:v>1.1745750824441455E+19</c:v>
                </c:pt>
                <c:pt idx="3200">
                  <c:v>1.1727739286361633E+19</c:v>
                </c:pt>
                <c:pt idx="3201">
                  <c:v>1.1709760892132176E+19</c:v>
                </c:pt>
                <c:pt idx="3202">
                  <c:v>1.1691815570667561E+19</c:v>
                </c:pt>
                <c:pt idx="3203">
                  <c:v>1.1673903251056259E+19</c:v>
                </c:pt>
                <c:pt idx="3204">
                  <c:v>1.1656023862560279E+19</c:v>
                </c:pt>
                <c:pt idx="3205">
                  <c:v>1.1638177334614581E+19</c:v>
                </c:pt>
                <c:pt idx="3206">
                  <c:v>1.1620363596826739E+19</c:v>
                </c:pt>
                <c:pt idx="3207">
                  <c:v>1.1602582578976422E+19</c:v>
                </c:pt>
                <c:pt idx="3208">
                  <c:v>1.1584834211014875E+19</c:v>
                </c:pt>
                <c:pt idx="3209">
                  <c:v>1.1567118423064459E+19</c:v>
                </c:pt>
                <c:pt idx="3210">
                  <c:v>1.1549435145418314E+19</c:v>
                </c:pt>
                <c:pt idx="3211">
                  <c:v>1.1531784308539642E+19</c:v>
                </c:pt>
                <c:pt idx="3212">
                  <c:v>1.1514165843061461E+19</c:v>
                </c:pt>
                <c:pt idx="3213">
                  <c:v>1.1496579679786076E+19</c:v>
                </c:pt>
                <c:pt idx="3214">
                  <c:v>1.1479025749684521E+19</c:v>
                </c:pt>
                <c:pt idx="3215">
                  <c:v>1.1461503983896246E+19</c:v>
                </c:pt>
                <c:pt idx="3216">
                  <c:v>1.1444014313728547E+19</c:v>
                </c:pt>
                <c:pt idx="3217">
                  <c:v>1.1426556670656172E+19</c:v>
                </c:pt>
                <c:pt idx="3218">
                  <c:v>1.1409130986320773E+19</c:v>
                </c:pt>
                <c:pt idx="3219">
                  <c:v>1.1391737192530579E+19</c:v>
                </c:pt>
                <c:pt idx="3220">
                  <c:v>1.1374375221259831E+19</c:v>
                </c:pt>
                <c:pt idx="3221">
                  <c:v>1.1357045004648376E+19</c:v>
                </c:pt>
                <c:pt idx="3222">
                  <c:v>1.1339746475001199E+19</c:v>
                </c:pt>
                <c:pt idx="3223">
                  <c:v>1.132247956478805E+19</c:v>
                </c:pt>
                <c:pt idx="3224">
                  <c:v>1.1305244206642764E+19</c:v>
                </c:pt>
                <c:pt idx="3225">
                  <c:v>1.1288040333363134E+19</c:v>
                </c:pt>
                <c:pt idx="3226">
                  <c:v>1.1270867877910206E+19</c:v>
                </c:pt>
                <c:pt idx="3227">
                  <c:v>1.1253726773407971E+19</c:v>
                </c:pt>
                <c:pt idx="3228">
                  <c:v>1.1236616953142841E+19</c:v>
                </c:pt>
                <c:pt idx="3229">
                  <c:v>1.1219538350563334E+19</c:v>
                </c:pt>
                <c:pt idx="3230">
                  <c:v>1.1202490899279385E+19</c:v>
                </c:pt>
                <c:pt idx="3231">
                  <c:v>1.1185474533062207E+19</c:v>
                </c:pt>
                <c:pt idx="3232">
                  <c:v>1.1168489185843591E+19</c:v>
                </c:pt>
                <c:pt idx="3233">
                  <c:v>1.115153479171569E+19</c:v>
                </c:pt>
                <c:pt idx="3234">
                  <c:v>1.1134611284930382E+19</c:v>
                </c:pt>
                <c:pt idx="3235">
                  <c:v>1.1117718599898984E+19</c:v>
                </c:pt>
                <c:pt idx="3236">
                  <c:v>1.1100856671191761E+19</c:v>
                </c:pt>
                <c:pt idx="3237">
                  <c:v>1.1084025433537483E+19</c:v>
                </c:pt>
                <c:pt idx="3238">
                  <c:v>1.1067224821822939E+19</c:v>
                </c:pt>
                <c:pt idx="3239">
                  <c:v>1.105045477109272E+19</c:v>
                </c:pt>
                <c:pt idx="3240">
                  <c:v>1.1033715216548512E+19</c:v>
                </c:pt>
                <c:pt idx="3241">
                  <c:v>1.1017006093548827E+19</c:v>
                </c:pt>
                <c:pt idx="3242">
                  <c:v>1.1000327337608628E+19</c:v>
                </c:pt>
                <c:pt idx="3243">
                  <c:v>1.0983678884398719E+19</c:v>
                </c:pt>
                <c:pt idx="3244">
                  <c:v>1.09670606697455E+19</c:v>
                </c:pt>
                <c:pt idx="3245">
                  <c:v>1.0950472629630441E+19</c:v>
                </c:pt>
                <c:pt idx="3246">
                  <c:v>1.0933914700189696E+19</c:v>
                </c:pt>
                <c:pt idx="3247">
                  <c:v>1.0917386817713699E+19</c:v>
                </c:pt>
                <c:pt idx="3248">
                  <c:v>1.0900888918646721E+19</c:v>
                </c:pt>
                <c:pt idx="3249">
                  <c:v>1.0884420939586421E+19</c:v>
                </c:pt>
                <c:pt idx="3250">
                  <c:v>1.0867982817283518E+19</c:v>
                </c:pt>
                <c:pt idx="3251">
                  <c:v>1.0851574488641321E+19</c:v>
                </c:pt>
                <c:pt idx="3252">
                  <c:v>1.0835195890715281E+19</c:v>
                </c:pt>
                <c:pt idx="3253">
                  <c:v>1.0818846960712634E+19</c:v>
                </c:pt>
                <c:pt idx="3254">
                  <c:v>1.0802527635992023E+19</c:v>
                </c:pt>
                <c:pt idx="3255">
                  <c:v>1.0786237854062938E+19</c:v>
                </c:pt>
                <c:pt idx="3256">
                  <c:v>1.0769977552585521E+19</c:v>
                </c:pt>
                <c:pt idx="3257">
                  <c:v>1.0753746669369983E+19</c:v>
                </c:pt>
                <c:pt idx="3258">
                  <c:v>1.073754514237628E+19</c:v>
                </c:pt>
                <c:pt idx="3259">
                  <c:v>1.0721372909713664E+19</c:v>
                </c:pt>
                <c:pt idx="3260">
                  <c:v>1.0705229909640333E+19</c:v>
                </c:pt>
                <c:pt idx="3261">
                  <c:v>1.0689116080562995E+19</c:v>
                </c:pt>
                <c:pt idx="3262">
                  <c:v>1.0673031361036468E+19</c:v>
                </c:pt>
                <c:pt idx="3263">
                  <c:v>1.0656975689763283E+19</c:v>
                </c:pt>
                <c:pt idx="3264">
                  <c:v>1.0640949005593295E+19</c:v>
                </c:pt>
                <c:pt idx="3265">
                  <c:v>1.0624951247523271E+19</c:v>
                </c:pt>
                <c:pt idx="3266">
                  <c:v>1.0608982354696468E+19</c:v>
                </c:pt>
                <c:pt idx="3267">
                  <c:v>1.0593042266402347E+19</c:v>
                </c:pt>
                <c:pt idx="3268">
                  <c:v>1.0577130922076015E+19</c:v>
                </c:pt>
                <c:pt idx="3269">
                  <c:v>1.0561248261298E+19</c:v>
                </c:pt>
                <c:pt idx="3270">
                  <c:v>1.0545394223793695E+19</c:v>
                </c:pt>
                <c:pt idx="3271">
                  <c:v>1.0529568749433119E+19</c:v>
                </c:pt>
                <c:pt idx="3272">
                  <c:v>1.0513771778230389E+19</c:v>
                </c:pt>
                <c:pt idx="3273">
                  <c:v>1.0498003250343463E+19</c:v>
                </c:pt>
                <c:pt idx="3274">
                  <c:v>1.0482263106073688E+19</c:v>
                </c:pt>
                <c:pt idx="3275">
                  <c:v>1.0466551285865406E+19</c:v>
                </c:pt>
                <c:pt idx="3276">
                  <c:v>1.0450867730305499E+19</c:v>
                </c:pt>
                <c:pt idx="3277">
                  <c:v>1.0435212380123214E+19</c:v>
                </c:pt>
                <c:pt idx="3278">
                  <c:v>1.0419585176189618E+19</c:v>
                </c:pt>
                <c:pt idx="3279">
                  <c:v>1.0403986059517219E+19</c:v>
                </c:pt>
                <c:pt idx="3280">
                  <c:v>1.0388414971259582E+19</c:v>
                </c:pt>
                <c:pt idx="3281">
                  <c:v>1.0372871852711121E+19</c:v>
                </c:pt>
                <c:pt idx="3282">
                  <c:v>1.0357356645306454E+19</c:v>
                </c:pt>
                <c:pt idx="3283">
                  <c:v>1.0341869290620234E+19</c:v>
                </c:pt>
                <c:pt idx="3284">
                  <c:v>1.032640973036664E+19</c:v>
                </c:pt>
                <c:pt idx="3285">
                  <c:v>1.0310977906399107E+19</c:v>
                </c:pt>
                <c:pt idx="3286">
                  <c:v>1.0295573760709931E+19</c:v>
                </c:pt>
                <c:pt idx="3287">
                  <c:v>1.02801972354298E+19</c:v>
                </c:pt>
                <c:pt idx="3288">
                  <c:v>1.0264848272827535E+19</c:v>
                </c:pt>
                <c:pt idx="3289">
                  <c:v>1.0249526815309677E+19</c:v>
                </c:pt>
                <c:pt idx="3290">
                  <c:v>1.0234232805420112E+19</c:v>
                </c:pt>
                <c:pt idx="3291">
                  <c:v>1.021896618583972E+19</c:v>
                </c:pt>
                <c:pt idx="3292">
                  <c:v>1.020372689938604E+19</c:v>
                </c:pt>
                <c:pt idx="3293">
                  <c:v>1.0188514889012763E+19</c:v>
                </c:pt>
                <c:pt idx="3294">
                  <c:v>1.0173330097809547E+19</c:v>
                </c:pt>
                <c:pt idx="3295">
                  <c:v>1.0158172469001578E+19</c:v>
                </c:pt>
                <c:pt idx="3296">
                  <c:v>1.0143041945949151E+19</c:v>
                </c:pt>
                <c:pt idx="3297">
                  <c:v>1.0127938472147413E+19</c:v>
                </c:pt>
                <c:pt idx="3298">
                  <c:v>1.0112861991225938E+19</c:v>
                </c:pt>
                <c:pt idx="3299">
                  <c:v>1.0097812446948358E+19</c:v>
                </c:pt>
                <c:pt idx="3300">
                  <c:v>1.0082789783212071E+19</c:v>
                </c:pt>
                <c:pt idx="3301">
                  <c:v>1.0067793944047768E+19</c:v>
                </c:pt>
                <c:pt idx="3302">
                  <c:v>1.0052824873619239E+19</c:v>
                </c:pt>
                <c:pt idx="3303">
                  <c:v>1.0037882516222878E+19</c:v>
                </c:pt>
                <c:pt idx="3304">
                  <c:v>1.00229668162874E+19</c:v>
                </c:pt>
                <c:pt idx="3305">
                  <c:v>1.0008077718373433E+19</c:v>
                </c:pt>
                <c:pt idx="3306">
                  <c:v>9.9932151671732511E+18</c:v>
                </c:pt>
                <c:pt idx="3307">
                  <c:v>9.9783791075103252E+18</c:v>
                </c:pt>
                <c:pt idx="3308">
                  <c:v>9.9635694843390771E+18</c:v>
                </c:pt>
                <c:pt idx="3309">
                  <c:v>9.9487862427444204E+18</c:v>
                </c:pt>
                <c:pt idx="3310">
                  <c:v>9.9340293279414886E+18</c:v>
                </c:pt>
                <c:pt idx="3311">
                  <c:v>9.9192986852752753E+18</c:v>
                </c:pt>
                <c:pt idx="3312">
                  <c:v>9.904594260220287E+18</c:v>
                </c:pt>
                <c:pt idx="3313">
                  <c:v>9.8899159983801508E+18</c:v>
                </c:pt>
                <c:pt idx="3314">
                  <c:v>9.8752638454873702E+18</c:v>
                </c:pt>
                <c:pt idx="3315">
                  <c:v>9.8606377474028667E+18</c:v>
                </c:pt>
                <c:pt idx="3316">
                  <c:v>9.8460376501157478E+18</c:v>
                </c:pt>
                <c:pt idx="3317">
                  <c:v>9.8314634997428695E+18</c:v>
                </c:pt>
                <c:pt idx="3318">
                  <c:v>9.8169152425285755E+18</c:v>
                </c:pt>
                <c:pt idx="3319">
                  <c:v>9.8023928248443228E+18</c:v>
                </c:pt>
                <c:pt idx="3320">
                  <c:v>9.7878961931882947E+18</c:v>
                </c:pt>
                <c:pt idx="3321">
                  <c:v>9.7734252941851873E+18</c:v>
                </c:pt>
                <c:pt idx="3322">
                  <c:v>9.7589800745857577E+18</c:v>
                </c:pt>
                <c:pt idx="3323">
                  <c:v>9.7445604812665283E+18</c:v>
                </c:pt>
                <c:pt idx="3324">
                  <c:v>9.7301664612295168E+18</c:v>
                </c:pt>
                <c:pt idx="3325">
                  <c:v>9.7157979616017736E+18</c:v>
                </c:pt>
                <c:pt idx="3326">
                  <c:v>9.7014549296351478E+18</c:v>
                </c:pt>
                <c:pt idx="3327">
                  <c:v>9.6871373127059476E+18</c:v>
                </c:pt>
                <c:pt idx="3328">
                  <c:v>9.6728450583145492E+18</c:v>
                </c:pt>
                <c:pt idx="3329">
                  <c:v>9.6585781140851569E+18</c:v>
                </c:pt>
                <c:pt idx="3330">
                  <c:v>9.644336427765418E+18</c:v>
                </c:pt>
                <c:pt idx="3331">
                  <c:v>9.6301199472261181E+18</c:v>
                </c:pt>
                <c:pt idx="3332">
                  <c:v>9.615928620460798E+18</c:v>
                </c:pt>
                <c:pt idx="3333">
                  <c:v>9.6017623955855421E+18</c:v>
                </c:pt>
                <c:pt idx="3334">
                  <c:v>9.5876212208385147E+18</c:v>
                </c:pt>
                <c:pt idx="3335">
                  <c:v>9.5735050445798011E+18</c:v>
                </c:pt>
                <c:pt idx="3336">
                  <c:v>9.559413815290921E+18</c:v>
                </c:pt>
                <c:pt idx="3337">
                  <c:v>9.5453474815745659E+18</c:v>
                </c:pt>
                <c:pt idx="3338">
                  <c:v>9.5313059921544049E+18</c:v>
                </c:pt>
                <c:pt idx="3339">
                  <c:v>9.5172892958745498E+18</c:v>
                </c:pt>
                <c:pt idx="3340">
                  <c:v>9.5032973416993751E+18</c:v>
                </c:pt>
                <c:pt idx="3341">
                  <c:v>9.489330078713172E+18</c:v>
                </c:pt>
                <c:pt idx="3342">
                  <c:v>9.4753874561198203E+18</c:v>
                </c:pt>
                <c:pt idx="3343">
                  <c:v>9.4614694232424776E+18</c:v>
                </c:pt>
                <c:pt idx="3344">
                  <c:v>9.4475759295232901E+18</c:v>
                </c:pt>
                <c:pt idx="3345">
                  <c:v>9.4337069245230203E+18</c:v>
                </c:pt>
                <c:pt idx="3346">
                  <c:v>9.4198623579207967E+18</c:v>
                </c:pt>
                <c:pt idx="3347">
                  <c:v>9.40604217951377E+18</c:v>
                </c:pt>
                <c:pt idx="3348">
                  <c:v>9.3922463392167895E+18</c:v>
                </c:pt>
                <c:pt idx="3349">
                  <c:v>9.3784747870621164E+18</c:v>
                </c:pt>
                <c:pt idx="3350">
                  <c:v>9.3647274731991327E+18</c:v>
                </c:pt>
                <c:pt idx="3351">
                  <c:v>9.3510043478939996E+18</c:v>
                </c:pt>
                <c:pt idx="3352">
                  <c:v>9.3373053615293235E+18</c:v>
                </c:pt>
                <c:pt idx="3353">
                  <c:v>9.3236304646039347E+18</c:v>
                </c:pt>
                <c:pt idx="3354">
                  <c:v>9.3099796077325107E+18</c:v>
                </c:pt>
                <c:pt idx="3355">
                  <c:v>9.2963527416452915E+18</c:v>
                </c:pt>
                <c:pt idx="3356">
                  <c:v>9.282749817187797E+18</c:v>
                </c:pt>
                <c:pt idx="3357">
                  <c:v>9.269170785320448E+18</c:v>
                </c:pt>
                <c:pt idx="3358">
                  <c:v>9.2556155971184148E+18</c:v>
                </c:pt>
                <c:pt idx="3359">
                  <c:v>9.242084203771136E+18</c:v>
                </c:pt>
                <c:pt idx="3360">
                  <c:v>9.2285765565821522E+18</c:v>
                </c:pt>
                <c:pt idx="3361">
                  <c:v>9.2150926069687542E+18</c:v>
                </c:pt>
                <c:pt idx="3362">
                  <c:v>9.2016323064616663E+18</c:v>
                </c:pt>
                <c:pt idx="3363">
                  <c:v>9.1881956067047987E+18</c:v>
                </c:pt>
                <c:pt idx="3364">
                  <c:v>9.1747824594549187E+18</c:v>
                </c:pt>
                <c:pt idx="3365">
                  <c:v>9.1613928165813371E+18</c:v>
                </c:pt>
                <c:pt idx="3366">
                  <c:v>9.1480266300656599E+18</c:v>
                </c:pt>
                <c:pt idx="3367">
                  <c:v>9.1346838520014694E+18</c:v>
                </c:pt>
                <c:pt idx="3368">
                  <c:v>9.1213644345940193E+18</c:v>
                </c:pt>
                <c:pt idx="3369">
                  <c:v>9.1080683301599826E+18</c:v>
                </c:pt>
                <c:pt idx="3370">
                  <c:v>9.0947954911271014E+18</c:v>
                </c:pt>
                <c:pt idx="3371">
                  <c:v>9.0815458700339261E+18</c:v>
                </c:pt>
                <c:pt idx="3372">
                  <c:v>9.0683194195295457E+18</c:v>
                </c:pt>
                <c:pt idx="3373">
                  <c:v>9.0551160923732767E+18</c:v>
                </c:pt>
                <c:pt idx="3374">
                  <c:v>9.0419358414343485E+18</c:v>
                </c:pt>
                <c:pt idx="3375">
                  <c:v>9.0287786196916931E+18</c:v>
                </c:pt>
                <c:pt idx="3376">
                  <c:v>9.0156443802335744E+18</c:v>
                </c:pt>
                <c:pt idx="3377">
                  <c:v>9.0025330762573711E+18</c:v>
                </c:pt>
                <c:pt idx="3378">
                  <c:v>8.9894446610691963E+18</c:v>
                </c:pt>
                <c:pt idx="3379">
                  <c:v>8.9763790880837356E+18</c:v>
                </c:pt>
                <c:pt idx="3380">
                  <c:v>8.9633363108239104E+18</c:v>
                </c:pt>
                <c:pt idx="3381">
                  <c:v>8.9503162829205146E+18</c:v>
                </c:pt>
                <c:pt idx="3382">
                  <c:v>8.9373189581120922E+18</c:v>
                </c:pt>
                <c:pt idx="3383">
                  <c:v>8.9243442902445496E+18</c:v>
                </c:pt>
                <c:pt idx="3384">
                  <c:v>8.9113922332708526E+18</c:v>
                </c:pt>
                <c:pt idx="3385">
                  <c:v>8.8984627412508436E+18</c:v>
                </c:pt>
                <c:pt idx="3386">
                  <c:v>8.8855557683509207E+18</c:v>
                </c:pt>
                <c:pt idx="3387">
                  <c:v>8.8726712688436726E+18</c:v>
                </c:pt>
                <c:pt idx="3388">
                  <c:v>8.8598091971077724E+18</c:v>
                </c:pt>
                <c:pt idx="3389">
                  <c:v>8.8469695076275466E+18</c:v>
                </c:pt>
                <c:pt idx="3390">
                  <c:v>8.834152154992811E+18</c:v>
                </c:pt>
                <c:pt idx="3391">
                  <c:v>8.8213570938985114E+18</c:v>
                </c:pt>
                <c:pt idx="3392">
                  <c:v>8.8085842791445258E+18</c:v>
                </c:pt>
                <c:pt idx="3393">
                  <c:v>8.7958336656352942E+18</c:v>
                </c:pt>
                <c:pt idx="3394">
                  <c:v>8.7831052083796695E+18</c:v>
                </c:pt>
                <c:pt idx="3395">
                  <c:v>8.7703988624905329E+18</c:v>
                </c:pt>
                <c:pt idx="3396">
                  <c:v>8.7577145831846205E+18</c:v>
                </c:pt>
                <c:pt idx="3397">
                  <c:v>8.7450523257821512E+18</c:v>
                </c:pt>
                <c:pt idx="3398">
                  <c:v>8.7324120457066578E+18</c:v>
                </c:pt>
                <c:pt idx="3399">
                  <c:v>8.719793698484652E+18</c:v>
                </c:pt>
                <c:pt idx="3400">
                  <c:v>8.7071972397453732E+18</c:v>
                </c:pt>
                <c:pt idx="3401">
                  <c:v>8.6946226252205343E+18</c:v>
                </c:pt>
                <c:pt idx="3402">
                  <c:v>8.6820698107440763E+18</c:v>
                </c:pt>
                <c:pt idx="3403">
                  <c:v>8.6695387522518231E+18</c:v>
                </c:pt>
                <c:pt idx="3404">
                  <c:v>8.6570294057813197E+18</c:v>
                </c:pt>
                <c:pt idx="3405">
                  <c:v>8.6445417274714665E+18</c:v>
                </c:pt>
                <c:pt idx="3406">
                  <c:v>8.6320756735623885E+18</c:v>
                </c:pt>
                <c:pt idx="3407">
                  <c:v>8.6196312003949998E+18</c:v>
                </c:pt>
                <c:pt idx="3408">
                  <c:v>8.6072082644108892E+18</c:v>
                </c:pt>
                <c:pt idx="3409">
                  <c:v>8.5948068221520251E+18</c:v>
                </c:pt>
                <c:pt idx="3410">
                  <c:v>8.5824268302604329E+18</c:v>
                </c:pt>
                <c:pt idx="3411">
                  <c:v>8.5700682454779822E+18</c:v>
                </c:pt>
                <c:pt idx="3412">
                  <c:v>8.5577310246461645E+18</c:v>
                </c:pt>
                <c:pt idx="3413">
                  <c:v>8.5454151247057695E+18</c:v>
                </c:pt>
                <c:pt idx="3414">
                  <c:v>8.5331205026966671E+18</c:v>
                </c:pt>
                <c:pt idx="3415">
                  <c:v>8.5208471157575352E+18</c:v>
                </c:pt>
                <c:pt idx="3416">
                  <c:v>8.5085949211256207E+18</c:v>
                </c:pt>
                <c:pt idx="3417">
                  <c:v>8.496363876136446E+18</c:v>
                </c:pt>
                <c:pt idx="3418">
                  <c:v>8.4841539382236242E+18</c:v>
                </c:pt>
                <c:pt idx="3419">
                  <c:v>8.4719650649185321E+18</c:v>
                </c:pt>
                <c:pt idx="3420">
                  <c:v>8.4597972138501284E+18</c:v>
                </c:pt>
                <c:pt idx="3421">
                  <c:v>8.4476503427445985E+18</c:v>
                </c:pt>
                <c:pt idx="3422">
                  <c:v>8.4355244094252534E+18</c:v>
                </c:pt>
                <c:pt idx="3423">
                  <c:v>8.4234193718121144E+18</c:v>
                </c:pt>
                <c:pt idx="3424">
                  <c:v>8.4113351879218074E+18</c:v>
                </c:pt>
                <c:pt idx="3425">
                  <c:v>8.3992718158672445E+18</c:v>
                </c:pt>
                <c:pt idx="3426">
                  <c:v>8.3872292138573353E+18</c:v>
                </c:pt>
                <c:pt idx="3427">
                  <c:v>8.3752073401968271E+18</c:v>
                </c:pt>
                <c:pt idx="3428">
                  <c:v>8.3632061532860242E+18</c:v>
                </c:pt>
                <c:pt idx="3429">
                  <c:v>8.3512256116204892E+18</c:v>
                </c:pt>
                <c:pt idx="3430">
                  <c:v>8.3392656737909053E+18</c:v>
                </c:pt>
                <c:pt idx="3431">
                  <c:v>8.3273262984827361E+18</c:v>
                </c:pt>
                <c:pt idx="3432">
                  <c:v>8.3154074444760207E+18</c:v>
                </c:pt>
                <c:pt idx="3433">
                  <c:v>8.3035090706451272E+18</c:v>
                </c:pt>
                <c:pt idx="3434">
                  <c:v>8.2916311359584932E+18</c:v>
                </c:pt>
                <c:pt idx="3435">
                  <c:v>8.279773599478444E+18</c:v>
                </c:pt>
                <c:pt idx="3436">
                  <c:v>8.2679364203608719E+18</c:v>
                </c:pt>
                <c:pt idx="3437">
                  <c:v>8.2561195578550364E+18</c:v>
                </c:pt>
                <c:pt idx="3438">
                  <c:v>8.2443229713033124E+18</c:v>
                </c:pt>
                <c:pt idx="3439">
                  <c:v>8.2325466201410007E+18</c:v>
                </c:pt>
                <c:pt idx="3440">
                  <c:v>8.2207904638959749E+18</c:v>
                </c:pt>
                <c:pt idx="3441">
                  <c:v>8.2090544621885932E+18</c:v>
                </c:pt>
                <c:pt idx="3442">
                  <c:v>8.1973385747313183E+18</c:v>
                </c:pt>
                <c:pt idx="3443">
                  <c:v>8.185642761328596E+18</c:v>
                </c:pt>
                <c:pt idx="3444">
                  <c:v>8.1739669818765322E+18</c:v>
                </c:pt>
                <c:pt idx="3445">
                  <c:v>8.1623111963627336E+18</c:v>
                </c:pt>
                <c:pt idx="3446">
                  <c:v>8.150675364866004E+18</c:v>
                </c:pt>
                <c:pt idx="3447">
                  <c:v>8.1390594475561482E+18</c:v>
                </c:pt>
                <c:pt idx="3448">
                  <c:v>8.1274634046937498E+18</c:v>
                </c:pt>
                <c:pt idx="3449">
                  <c:v>8.115887196629931E+18</c:v>
                </c:pt>
                <c:pt idx="3450">
                  <c:v>8.1043307838060452E+18</c:v>
                </c:pt>
                <c:pt idx="3451">
                  <c:v>8.0927941267536005E+18</c:v>
                </c:pt>
                <c:pt idx="3452">
                  <c:v>8.0812771860938783E+18</c:v>
                </c:pt>
                <c:pt idx="3453">
                  <c:v>8.0697799225378284E+18</c:v>
                </c:pt>
                <c:pt idx="3454">
                  <c:v>8.0583022968857098E+18</c:v>
                </c:pt>
                <c:pt idx="3455">
                  <c:v>8.0468442700269732E+18</c:v>
                </c:pt>
                <c:pt idx="3456">
                  <c:v>8.0354058029399644E+18</c:v>
                </c:pt>
                <c:pt idx="3457">
                  <c:v>8.023986856691755E+18</c:v>
                </c:pt>
                <c:pt idx="3458">
                  <c:v>8.0125873924378634E+18</c:v>
                </c:pt>
                <c:pt idx="3459">
                  <c:v>8.0012073714220605E+18</c:v>
                </c:pt>
                <c:pt idx="3460">
                  <c:v>7.9898467549761362E+18</c:v>
                </c:pt>
                <c:pt idx="3461">
                  <c:v>7.9785055045196564E+18</c:v>
                </c:pt>
                <c:pt idx="3462">
                  <c:v>7.9671835815597691E+18</c:v>
                </c:pt>
                <c:pt idx="3463">
                  <c:v>7.9558809476909752E+18</c:v>
                </c:pt>
                <c:pt idx="3464">
                  <c:v>7.9445975645948897E+18</c:v>
                </c:pt>
                <c:pt idx="3465">
                  <c:v>7.93333339404002E+18</c:v>
                </c:pt>
                <c:pt idx="3466">
                  <c:v>7.9220883978815447E+18</c:v>
                </c:pt>
                <c:pt idx="3467">
                  <c:v>7.9108625380611338E+18</c:v>
                </c:pt>
                <c:pt idx="3468">
                  <c:v>7.8996557766066729E+18</c:v>
                </c:pt>
                <c:pt idx="3469">
                  <c:v>7.8884680756320819E+18</c:v>
                </c:pt>
                <c:pt idx="3470">
                  <c:v>7.877299397337047E+18</c:v>
                </c:pt>
                <c:pt idx="3471">
                  <c:v>7.8661497040068803E+18</c:v>
                </c:pt>
                <c:pt idx="3472">
                  <c:v>7.8550189580122286E+18</c:v>
                </c:pt>
                <c:pt idx="3473">
                  <c:v>7.8439071218088929E+18</c:v>
                </c:pt>
                <c:pt idx="3474">
                  <c:v>7.8328141579375995E+18</c:v>
                </c:pt>
                <c:pt idx="3475">
                  <c:v>7.8217400290238106E+18</c:v>
                </c:pt>
                <c:pt idx="3476">
                  <c:v>7.8106846977774469E+18</c:v>
                </c:pt>
                <c:pt idx="3477">
                  <c:v>7.7996481269927721E+18</c:v>
                </c:pt>
                <c:pt idx="3478">
                  <c:v>7.7886302795480494E+18</c:v>
                </c:pt>
                <c:pt idx="3479">
                  <c:v>7.7776311184054671E+18</c:v>
                </c:pt>
                <c:pt idx="3480">
                  <c:v>7.7666506066108078E+18</c:v>
                </c:pt>
                <c:pt idx="3481">
                  <c:v>7.7556887072933222E+18</c:v>
                </c:pt>
                <c:pt idx="3482">
                  <c:v>7.74474538366545E+18</c:v>
                </c:pt>
                <c:pt idx="3483">
                  <c:v>7.7338205990226708E+18</c:v>
                </c:pt>
                <c:pt idx="3484">
                  <c:v>7.7229143167432274E+18</c:v>
                </c:pt>
                <c:pt idx="3485">
                  <c:v>7.712026500287998E+18</c:v>
                </c:pt>
                <c:pt idx="3486">
                  <c:v>7.7011571132002089E+18</c:v>
                </c:pt>
                <c:pt idx="3487">
                  <c:v>7.6903061191052472E+18</c:v>
                </c:pt>
                <c:pt idx="3488">
                  <c:v>7.6794734817105029E+18</c:v>
                </c:pt>
                <c:pt idx="3489">
                  <c:v>7.6686591648050811E+18</c:v>
                </c:pt>
                <c:pt idx="3490">
                  <c:v>7.657863132259671E+18</c:v>
                </c:pt>
                <c:pt idx="3491">
                  <c:v>7.6470853480262656E+18</c:v>
                </c:pt>
                <c:pt idx="3492">
                  <c:v>7.6363257761380475E+18</c:v>
                </c:pt>
                <c:pt idx="3493">
                  <c:v>7.6255843807090708E+18</c:v>
                </c:pt>
                <c:pt idx="3494">
                  <c:v>7.6148611259341701E+18</c:v>
                </c:pt>
                <c:pt idx="3495">
                  <c:v>7.6041559760886436E+18</c:v>
                </c:pt>
                <c:pt idx="3496">
                  <c:v>7.593468895528193E+18</c:v>
                </c:pt>
                <c:pt idx="3497">
                  <c:v>7.5827998486885448E+18</c:v>
                </c:pt>
                <c:pt idx="3498">
                  <c:v>7.5721488000854057E+18</c:v>
                </c:pt>
                <c:pt idx="3499">
                  <c:v>7.5615157143141612E+18</c:v>
                </c:pt>
                <c:pt idx="3500">
                  <c:v>7.5509005560497142E+18</c:v>
                </c:pt>
                <c:pt idx="3501">
                  <c:v>7.5403032900463135E+18</c:v>
                </c:pt>
                <c:pt idx="3502">
                  <c:v>7.5297238811372564E+18</c:v>
                </c:pt>
                <c:pt idx="3503">
                  <c:v>7.519162294234796E+18</c:v>
                </c:pt>
                <c:pt idx="3504">
                  <c:v>7.5086184943298836E+18</c:v>
                </c:pt>
                <c:pt idx="3505">
                  <c:v>7.4980924464919788E+18</c:v>
                </c:pt>
                <c:pt idx="3506">
                  <c:v>7.4875841158688768E+18</c:v>
                </c:pt>
                <c:pt idx="3507">
                  <c:v>7.4770934676864707E+18</c:v>
                </c:pt>
                <c:pt idx="3508">
                  <c:v>7.4666204672485827E+18</c:v>
                </c:pt>
                <c:pt idx="3509">
                  <c:v>7.45616507993677E+18</c:v>
                </c:pt>
                <c:pt idx="3510">
                  <c:v>7.4457272712101079E+18</c:v>
                </c:pt>
                <c:pt idx="3511">
                  <c:v>7.4353070066050161E+18</c:v>
                </c:pt>
                <c:pt idx="3512">
                  <c:v>7.4249042517350349E+18</c:v>
                </c:pt>
                <c:pt idx="3513">
                  <c:v>7.41451897229069E+18</c:v>
                </c:pt>
                <c:pt idx="3514">
                  <c:v>7.4041511340392335E+18</c:v>
                </c:pt>
                <c:pt idx="3515">
                  <c:v>7.3938007028244623E+18</c:v>
                </c:pt>
                <c:pt idx="3516">
                  <c:v>7.3834676445665761E+18</c:v>
                </c:pt>
                <c:pt idx="3517">
                  <c:v>7.3731519252619264E+18</c:v>
                </c:pt>
                <c:pt idx="3518">
                  <c:v>7.3628535109828659E+18</c:v>
                </c:pt>
                <c:pt idx="3519">
                  <c:v>7.3525723678775276E+18</c:v>
                </c:pt>
                <c:pt idx="3520">
                  <c:v>7.3423084621696614E+18</c:v>
                </c:pt>
                <c:pt idx="3521">
                  <c:v>7.3320617601584179E+18</c:v>
                </c:pt>
                <c:pt idx="3522">
                  <c:v>7.3218322282181775E+18</c:v>
                </c:pt>
                <c:pt idx="3523">
                  <c:v>7.3116198327983688E+18</c:v>
                </c:pt>
                <c:pt idx="3524">
                  <c:v>7.3014245404232407E+18</c:v>
                </c:pt>
                <c:pt idx="3525">
                  <c:v>7.2912463176917402E+18</c:v>
                </c:pt>
                <c:pt idx="3526">
                  <c:v>7.2810851312772506E+18</c:v>
                </c:pt>
                <c:pt idx="3527">
                  <c:v>7.270940947927468E+18</c:v>
                </c:pt>
                <c:pt idx="3528">
                  <c:v>7.2608137344641812E+18</c:v>
                </c:pt>
                <c:pt idx="3529">
                  <c:v>7.2507034577830892E+18</c:v>
                </c:pt>
                <c:pt idx="3530">
                  <c:v>7.2406100848536361E+18</c:v>
                </c:pt>
                <c:pt idx="3531">
                  <c:v>7.2305335827187763E+18</c:v>
                </c:pt>
                <c:pt idx="3532">
                  <c:v>7.2204739184948736E+18</c:v>
                </c:pt>
                <c:pt idx="3533">
                  <c:v>7.2104310593714381E+18</c:v>
                </c:pt>
                <c:pt idx="3534">
                  <c:v>7.2004049726109891E+18</c:v>
                </c:pt>
                <c:pt idx="3535">
                  <c:v>7.1903956255488563E+18</c:v>
                </c:pt>
                <c:pt idx="3536">
                  <c:v>7.1804029855929979E+18</c:v>
                </c:pt>
                <c:pt idx="3537">
                  <c:v>7.1704270202238188E+18</c:v>
                </c:pt>
                <c:pt idx="3538">
                  <c:v>7.1604676969939907E+18</c:v>
                </c:pt>
                <c:pt idx="3539">
                  <c:v>7.1505249835282893E+18</c:v>
                </c:pt>
                <c:pt idx="3540">
                  <c:v>7.1405988475233843E+18</c:v>
                </c:pt>
                <c:pt idx="3541">
                  <c:v>7.1306892567476808E+18</c:v>
                </c:pt>
                <c:pt idx="3542">
                  <c:v>7.1207961790411254E+18</c:v>
                </c:pt>
                <c:pt idx="3543">
                  <c:v>7.1109195823150397E+18</c:v>
                </c:pt>
                <c:pt idx="3544">
                  <c:v>7.1010594345519483E+18</c:v>
                </c:pt>
                <c:pt idx="3545">
                  <c:v>7.0912157038053734E+18</c:v>
                </c:pt>
                <c:pt idx="3546">
                  <c:v>7.0813883581996974E+18</c:v>
                </c:pt>
                <c:pt idx="3547">
                  <c:v>7.0715773659299461E+18</c:v>
                </c:pt>
                <c:pt idx="3548">
                  <c:v>7.0617826952616448E+18</c:v>
                </c:pt>
                <c:pt idx="3549">
                  <c:v>7.0520043145306163E+18</c:v>
                </c:pt>
                <c:pt idx="3550">
                  <c:v>7.042242192142847E+18</c:v>
                </c:pt>
                <c:pt idx="3551">
                  <c:v>7.0324962965742316E+18</c:v>
                </c:pt>
                <c:pt idx="3552">
                  <c:v>7.0227665963705088E+18</c:v>
                </c:pt>
                <c:pt idx="3553">
                  <c:v>7.0130530601470157E+18</c:v>
                </c:pt>
                <c:pt idx="3554">
                  <c:v>7.0033556565885041E+18</c:v>
                </c:pt>
                <c:pt idx="3555">
                  <c:v>6.993674354449023E+18</c:v>
                </c:pt>
                <c:pt idx="3556">
                  <c:v>6.9840091225517087E+18</c:v>
                </c:pt>
                <c:pt idx="3557">
                  <c:v>6.9743599297886024E+18</c:v>
                </c:pt>
                <c:pt idx="3558">
                  <c:v>6.9647267451205263E+18</c:v>
                </c:pt>
                <c:pt idx="3559">
                  <c:v>6.9551095375768771E+18</c:v>
                </c:pt>
                <c:pt idx="3560">
                  <c:v>6.9455082762554532E+18</c:v>
                </c:pt>
                <c:pt idx="3561">
                  <c:v>6.9359229303223163E+18</c:v>
                </c:pt>
                <c:pt idx="3562">
                  <c:v>6.9263534690115697E+18</c:v>
                </c:pt>
                <c:pt idx="3563">
                  <c:v>6.9167998616252314E+18</c:v>
                </c:pt>
                <c:pt idx="3564">
                  <c:v>6.9072620775330867E+18</c:v>
                </c:pt>
                <c:pt idx="3565">
                  <c:v>6.8977400861724365E+18</c:v>
                </c:pt>
                <c:pt idx="3566">
                  <c:v>6.8882338570480251E+18</c:v>
                </c:pt>
                <c:pt idx="3567">
                  <c:v>6.8787433597318164E+18</c:v>
                </c:pt>
                <c:pt idx="3568">
                  <c:v>6.8692685638628291E+18</c:v>
                </c:pt>
                <c:pt idx="3569">
                  <c:v>6.8598094391469773E+18</c:v>
                </c:pt>
                <c:pt idx="3570">
                  <c:v>6.8503659553569556E+18</c:v>
                </c:pt>
                <c:pt idx="3571">
                  <c:v>6.8409380823319736E+18</c:v>
                </c:pt>
                <c:pt idx="3572">
                  <c:v>6.8315257899776819E+18</c:v>
                </c:pt>
                <c:pt idx="3573">
                  <c:v>6.8221290482659348E+18</c:v>
                </c:pt>
                <c:pt idx="3574">
                  <c:v>6.8127478272347167E+18</c:v>
                </c:pt>
                <c:pt idx="3575">
                  <c:v>6.8033820969878927E+18</c:v>
                </c:pt>
                <c:pt idx="3576">
                  <c:v>6.794031827695063E+18</c:v>
                </c:pt>
                <c:pt idx="3577">
                  <c:v>6.7846969895914557E+18</c:v>
                </c:pt>
                <c:pt idx="3578">
                  <c:v>6.7753775529776896E+18</c:v>
                </c:pt>
                <c:pt idx="3579">
                  <c:v>6.7660734882196767E+18</c:v>
                </c:pt>
                <c:pt idx="3580">
                  <c:v>6.756784765748395E+18</c:v>
                </c:pt>
                <c:pt idx="3581">
                  <c:v>6.7475113560598098E+18</c:v>
                </c:pt>
                <c:pt idx="3582">
                  <c:v>6.7382532297146583E+18</c:v>
                </c:pt>
                <c:pt idx="3583">
                  <c:v>6.7290103573382605E+18</c:v>
                </c:pt>
                <c:pt idx="3584">
                  <c:v>6.7197827096204493E+18</c:v>
                </c:pt>
                <c:pt idx="3585">
                  <c:v>6.7105702573153249E+18</c:v>
                </c:pt>
                <c:pt idx="3586">
                  <c:v>6.7013729712411771E+18</c:v>
                </c:pt>
                <c:pt idx="3587">
                  <c:v>6.6921908222802196E+18</c:v>
                </c:pt>
                <c:pt idx="3588">
                  <c:v>6.6830237813785692E+18</c:v>
                </c:pt>
                <c:pt idx="3589">
                  <c:v>6.673871819545943E+18</c:v>
                </c:pt>
                <c:pt idx="3590">
                  <c:v>6.6647349078556365E+18</c:v>
                </c:pt>
                <c:pt idx="3591">
                  <c:v>6.6556130174442772E+18</c:v>
                </c:pt>
                <c:pt idx="3592">
                  <c:v>6.6465061195116882E+18</c:v>
                </c:pt>
                <c:pt idx="3593">
                  <c:v>6.6374141853207491E+18</c:v>
                </c:pt>
                <c:pt idx="3594">
                  <c:v>6.6283371861972378E+18</c:v>
                </c:pt>
                <c:pt idx="3595">
                  <c:v>6.6192750935296727E+18</c:v>
                </c:pt>
                <c:pt idx="3596">
                  <c:v>6.6102278787691264E+18</c:v>
                </c:pt>
                <c:pt idx="3597">
                  <c:v>6.6011955134291517E+18</c:v>
                </c:pt>
                <c:pt idx="3598">
                  <c:v>6.5921779690855363E+18</c:v>
                </c:pt>
                <c:pt idx="3599">
                  <c:v>6.5831752173762212E+18</c:v>
                </c:pt>
                <c:pt idx="3600">
                  <c:v>6.5741872300010967E+18</c:v>
                </c:pt>
                <c:pt idx="3601">
                  <c:v>6.5652139787218862E+18</c:v>
                </c:pt>
                <c:pt idx="3602">
                  <c:v>6.5562554353619702E+18</c:v>
                </c:pt>
                <c:pt idx="3603">
                  <c:v>6.5473115718062387E+18</c:v>
                </c:pt>
                <c:pt idx="3604">
                  <c:v>6.5383823600009871E+18</c:v>
                </c:pt>
                <c:pt idx="3605">
                  <c:v>6.5294677719536814E+18</c:v>
                </c:pt>
                <c:pt idx="3606">
                  <c:v>6.5205677797328732E+18</c:v>
                </c:pt>
                <c:pt idx="3607">
                  <c:v>6.5116823554680238E+18</c:v>
                </c:pt>
                <c:pt idx="3608">
                  <c:v>6.5028114713493494E+18</c:v>
                </c:pt>
                <c:pt idx="3609">
                  <c:v>6.4939550996277187E+18</c:v>
                </c:pt>
                <c:pt idx="3610">
                  <c:v>6.4851132126144297E+18</c:v>
                </c:pt>
                <c:pt idx="3611">
                  <c:v>6.4762857826811208E+18</c:v>
                </c:pt>
                <c:pt idx="3612">
                  <c:v>6.4674727822595881E+18</c:v>
                </c:pt>
                <c:pt idx="3613">
                  <c:v>6.4586741838416783E+18</c:v>
                </c:pt>
                <c:pt idx="3614">
                  <c:v>6.4498899599790868E+18</c:v>
                </c:pt>
                <c:pt idx="3615">
                  <c:v>6.4411200832832748E+18</c:v>
                </c:pt>
                <c:pt idx="3616">
                  <c:v>6.4323645264252488E+18</c:v>
                </c:pt>
                <c:pt idx="3617">
                  <c:v>6.4236232621355049E+18</c:v>
                </c:pt>
                <c:pt idx="3618">
                  <c:v>6.4148962632037857E+18</c:v>
                </c:pt>
                <c:pt idx="3619">
                  <c:v>6.406183502479019E+18</c:v>
                </c:pt>
                <c:pt idx="3620">
                  <c:v>6.3974849528691159E+18</c:v>
                </c:pt>
                <c:pt idx="3621">
                  <c:v>6.3888005873408758E+18</c:v>
                </c:pt>
                <c:pt idx="3622">
                  <c:v>6.3801303789197752E+18</c:v>
                </c:pt>
                <c:pt idx="3623">
                  <c:v>6.3714743006899108E+18</c:v>
                </c:pt>
                <c:pt idx="3624">
                  <c:v>6.3628323257937859E+18</c:v>
                </c:pt>
                <c:pt idx="3625">
                  <c:v>6.3542044274321828E+18</c:v>
                </c:pt>
                <c:pt idx="3626">
                  <c:v>6.3455905788640563E+18</c:v>
                </c:pt>
                <c:pt idx="3627">
                  <c:v>6.3369907534063636E+18</c:v>
                </c:pt>
                <c:pt idx="3628">
                  <c:v>6.3284049244338975E+18</c:v>
                </c:pt>
                <c:pt idx="3629">
                  <c:v>6.3198330653792051E+18</c:v>
                </c:pt>
                <c:pt idx="3630">
                  <c:v>6.3112751497324093E+18</c:v>
                </c:pt>
                <c:pt idx="3631">
                  <c:v>6.302731151041066E+18</c:v>
                </c:pt>
                <c:pt idx="3632">
                  <c:v>6.294201042910037E+18</c:v>
                </c:pt>
                <c:pt idx="3633">
                  <c:v>6.2856847990013501E+18</c:v>
                </c:pt>
                <c:pt idx="3634">
                  <c:v>6.2771823930340536E+18</c:v>
                </c:pt>
                <c:pt idx="3635">
                  <c:v>6.2686937987840829E+18</c:v>
                </c:pt>
                <c:pt idx="3636">
                  <c:v>6.2602189900841103E+18</c:v>
                </c:pt>
                <c:pt idx="3637">
                  <c:v>6.2517579408234373E+18</c:v>
                </c:pt>
                <c:pt idx="3638">
                  <c:v>6.2433106249478195E+18</c:v>
                </c:pt>
                <c:pt idx="3639">
                  <c:v>6.234877016459349E+18</c:v>
                </c:pt>
                <c:pt idx="3640">
                  <c:v>6.2264570894163302E+18</c:v>
                </c:pt>
                <c:pt idx="3641">
                  <c:v>6.2180508179330949E+18</c:v>
                </c:pt>
                <c:pt idx="3642">
                  <c:v>6.2096581761799373E+18</c:v>
                </c:pt>
                <c:pt idx="3643">
                  <c:v>6.2012791383829105E+18</c:v>
                </c:pt>
                <c:pt idx="3644">
                  <c:v>6.1929136788237271E+18</c:v>
                </c:pt>
                <c:pt idx="3645">
                  <c:v>6.1845617718396396E+18</c:v>
                </c:pt>
                <c:pt idx="3646">
                  <c:v>6.1762233918232627E+18</c:v>
                </c:pt>
                <c:pt idx="3647">
                  <c:v>6.167898513222441E+18</c:v>
                </c:pt>
                <c:pt idx="3648">
                  <c:v>6.1595871105401928E+18</c:v>
                </c:pt>
                <c:pt idx="3649">
                  <c:v>6.1512891583344671E+18</c:v>
                </c:pt>
                <c:pt idx="3650">
                  <c:v>6.1430046312180716E+18</c:v>
                </c:pt>
                <c:pt idx="3651">
                  <c:v>6.1347335038585487E+18</c:v>
                </c:pt>
                <c:pt idx="3652">
                  <c:v>6.1264757509779958E+18</c:v>
                </c:pt>
                <c:pt idx="3653">
                  <c:v>6.1182313473529897E+18</c:v>
                </c:pt>
                <c:pt idx="3654">
                  <c:v>6.1100002678144051E+18</c:v>
                </c:pt>
                <c:pt idx="3655">
                  <c:v>6.1017824872473283E+18</c:v>
                </c:pt>
                <c:pt idx="3656">
                  <c:v>6.0935779805908531E+18</c:v>
                </c:pt>
                <c:pt idx="3657">
                  <c:v>6.0853867228380508E+18</c:v>
                </c:pt>
                <c:pt idx="3658">
                  <c:v>6.0772086890357699E+18</c:v>
                </c:pt>
                <c:pt idx="3659">
                  <c:v>6.0690438542845102E+18</c:v>
                </c:pt>
                <c:pt idx="3660">
                  <c:v>6.0608921937383363E+18</c:v>
                </c:pt>
                <c:pt idx="3661">
                  <c:v>6.0527536826046925E+18</c:v>
                </c:pt>
                <c:pt idx="3662">
                  <c:v>6.0446282961443031E+18</c:v>
                </c:pt>
                <c:pt idx="3663">
                  <c:v>6.0365160096710687E+18</c:v>
                </c:pt>
                <c:pt idx="3664">
                  <c:v>6.0284167985518735E+18</c:v>
                </c:pt>
                <c:pt idx="3665">
                  <c:v>6.0203306382065111E+18</c:v>
                </c:pt>
                <c:pt idx="3666">
                  <c:v>6.0122575041075558E+18</c:v>
                </c:pt>
                <c:pt idx="3667">
                  <c:v>6.00419737178018E+18</c:v>
                </c:pt>
                <c:pt idx="3668">
                  <c:v>5.9961502168021064E+18</c:v>
                </c:pt>
                <c:pt idx="3669">
                  <c:v>5.9881160148034212E+18</c:v>
                </c:pt>
                <c:pt idx="3670">
                  <c:v>5.9800947414664694E+18</c:v>
                </c:pt>
                <c:pt idx="3671">
                  <c:v>5.9720863725257288E+18</c:v>
                </c:pt>
                <c:pt idx="3672">
                  <c:v>5.9640908837676841E+18</c:v>
                </c:pt>
                <c:pt idx="3673">
                  <c:v>5.9561082510307062E+18</c:v>
                </c:pt>
                <c:pt idx="3674">
                  <c:v>5.9481384502049126E+18</c:v>
                </c:pt>
                <c:pt idx="3675">
                  <c:v>5.9401814572320614E+18</c:v>
                </c:pt>
                <c:pt idx="3676">
                  <c:v>5.9322372481054075E+18</c:v>
                </c:pt>
                <c:pt idx="3677">
                  <c:v>5.9243057988696084E+18</c:v>
                </c:pt>
                <c:pt idx="3678">
                  <c:v>5.9163870856205629E+18</c:v>
                </c:pt>
                <c:pt idx="3679">
                  <c:v>5.9084810845052969E+18</c:v>
                </c:pt>
                <c:pt idx="3680">
                  <c:v>5.9005877717218796E+18</c:v>
                </c:pt>
                <c:pt idx="3681">
                  <c:v>5.8927071235192474E+18</c:v>
                </c:pt>
                <c:pt idx="3682">
                  <c:v>5.884839116197121E+18</c:v>
                </c:pt>
                <c:pt idx="3683">
                  <c:v>5.876983726105856E+18</c:v>
                </c:pt>
                <c:pt idx="3684">
                  <c:v>5.8691409296463391E+18</c:v>
                </c:pt>
                <c:pt idx="3685">
                  <c:v>5.8613107032698624E+18</c:v>
                </c:pt>
                <c:pt idx="3686">
                  <c:v>5.8534930234779873E+18</c:v>
                </c:pt>
                <c:pt idx="3687">
                  <c:v>5.8456878668224573E+18</c:v>
                </c:pt>
                <c:pt idx="3688">
                  <c:v>5.8378952099050476E+18</c:v>
                </c:pt>
                <c:pt idx="3689">
                  <c:v>5.8301150293774469E+18</c:v>
                </c:pt>
                <c:pt idx="3690">
                  <c:v>5.8223473019411722E+18</c:v>
                </c:pt>
                <c:pt idx="3691">
                  <c:v>5.8145920043473889E+18</c:v>
                </c:pt>
                <c:pt idx="3692">
                  <c:v>5.8068491133968517E+18</c:v>
                </c:pt>
                <c:pt idx="3693">
                  <c:v>5.7991186059397468E+18</c:v>
                </c:pt>
                <c:pt idx="3694">
                  <c:v>5.7914004588755917E+18</c:v>
                </c:pt>
                <c:pt idx="3695">
                  <c:v>5.7836946491531172E+18</c:v>
                </c:pt>
                <c:pt idx="3696">
                  <c:v>5.7760011537701417E+18</c:v>
                </c:pt>
                <c:pt idx="3697">
                  <c:v>5.768319949773438E+18</c:v>
                </c:pt>
                <c:pt idx="3698">
                  <c:v>5.7606510142586757E+18</c:v>
                </c:pt>
                <c:pt idx="3699">
                  <c:v>5.7529943243702149E+18</c:v>
                </c:pt>
                <c:pt idx="3700">
                  <c:v>5.7453498573010893E+18</c:v>
                </c:pt>
                <c:pt idx="3701">
                  <c:v>5.7377175902927964E+18</c:v>
                </c:pt>
                <c:pt idx="3702">
                  <c:v>5.7300975006352445E+18</c:v>
                </c:pt>
                <c:pt idx="3703">
                  <c:v>5.7224895656666061E+18</c:v>
                </c:pt>
                <c:pt idx="3704">
                  <c:v>5.7148937627732388E+18</c:v>
                </c:pt>
                <c:pt idx="3705">
                  <c:v>5.7073100693894953E+18</c:v>
                </c:pt>
                <c:pt idx="3706">
                  <c:v>5.699738462997717E+18</c:v>
                </c:pt>
                <c:pt idx="3707">
                  <c:v>5.6921789211280118E+18</c:v>
                </c:pt>
                <c:pt idx="3708">
                  <c:v>5.6846314213582254E+18</c:v>
                </c:pt>
                <c:pt idx="3709">
                  <c:v>5.6770959413137603E+18</c:v>
                </c:pt>
                <c:pt idx="3710">
                  <c:v>5.6695724586675118E+18</c:v>
                </c:pt>
                <c:pt idx="3711">
                  <c:v>5.6620609511397366E+18</c:v>
                </c:pt>
                <c:pt idx="3712">
                  <c:v>5.654561396497922E+18</c:v>
                </c:pt>
                <c:pt idx="3713">
                  <c:v>5.6470737725567201E+18</c:v>
                </c:pt>
                <c:pt idx="3714">
                  <c:v>5.63959805717777E+18</c:v>
                </c:pt>
                <c:pt idx="3715">
                  <c:v>5.6321342282696479E+18</c:v>
                </c:pt>
                <c:pt idx="3716">
                  <c:v>5.6246822637877268E+18</c:v>
                </c:pt>
                <c:pt idx="3717">
                  <c:v>5.6172421417340652E+18</c:v>
                </c:pt>
                <c:pt idx="3718">
                  <c:v>5.60981384015727E+18</c:v>
                </c:pt>
                <c:pt idx="3719">
                  <c:v>5.602397337152468E+18</c:v>
                </c:pt>
                <c:pt idx="3720">
                  <c:v>5.5949926108610959E+18</c:v>
                </c:pt>
                <c:pt idx="3721">
                  <c:v>5.5875996394708623E+18</c:v>
                </c:pt>
                <c:pt idx="3722">
                  <c:v>5.5802184012155976E+18</c:v>
                </c:pt>
                <c:pt idx="3723">
                  <c:v>5.5728488743751598E+18</c:v>
                </c:pt>
                <c:pt idx="3724">
                  <c:v>5.5654910372753275E+18</c:v>
                </c:pt>
                <c:pt idx="3725">
                  <c:v>5.5581448682876733E+18</c:v>
                </c:pt>
                <c:pt idx="3726">
                  <c:v>5.5508103458294938E+18</c:v>
                </c:pt>
                <c:pt idx="3727">
                  <c:v>5.5434874483636593E+18</c:v>
                </c:pt>
                <c:pt idx="3728">
                  <c:v>5.536176154398508E+18</c:v>
                </c:pt>
                <c:pt idx="3729">
                  <c:v>5.5288764424877681E+18</c:v>
                </c:pt>
                <c:pt idx="3730">
                  <c:v>5.5215882912304415E+18</c:v>
                </c:pt>
                <c:pt idx="3731">
                  <c:v>5.5143116792706765E+18</c:v>
                </c:pt>
                <c:pt idx="3732">
                  <c:v>5.5070465852976722E+18</c:v>
                </c:pt>
                <c:pt idx="3733">
                  <c:v>5.4997929880455782E+18</c:v>
                </c:pt>
                <c:pt idx="3734">
                  <c:v>5.4925508662933678E+18</c:v>
                </c:pt>
                <c:pt idx="3735">
                  <c:v>5.4853201988647813E+18</c:v>
                </c:pt>
                <c:pt idx="3736">
                  <c:v>5.478100964628139E+18</c:v>
                </c:pt>
                <c:pt idx="3737">
                  <c:v>5.4708931424963123E+18</c:v>
                </c:pt>
                <c:pt idx="3738">
                  <c:v>5.4636967114265836E+18</c:v>
                </c:pt>
                <c:pt idx="3739">
                  <c:v>5.4565116504205343E+18</c:v>
                </c:pt>
                <c:pt idx="3740">
                  <c:v>5.4493379385239634E+18</c:v>
                </c:pt>
                <c:pt idx="3741">
                  <c:v>5.442175554826754E+18</c:v>
                </c:pt>
                <c:pt idx="3742">
                  <c:v>5.4350244784628183E+18</c:v>
                </c:pt>
                <c:pt idx="3743">
                  <c:v>5.4278846886099098E+18</c:v>
                </c:pt>
                <c:pt idx="3744">
                  <c:v>5.4207561644896276E+18</c:v>
                </c:pt>
                <c:pt idx="3745">
                  <c:v>5.4136388853671967E+18</c:v>
                </c:pt>
                <c:pt idx="3746">
                  <c:v>5.406532830551465E+18</c:v>
                </c:pt>
                <c:pt idx="3747">
                  <c:v>5.3994379793947453E+18</c:v>
                </c:pt>
                <c:pt idx="3748">
                  <c:v>5.3923543112927396E+18</c:v>
                </c:pt>
                <c:pt idx="3749">
                  <c:v>5.3852818056843991E+18</c:v>
                </c:pt>
                <c:pt idx="3750">
                  <c:v>5.3782204420518697E+18</c:v>
                </c:pt>
                <c:pt idx="3751">
                  <c:v>5.371170199920342E+18</c:v>
                </c:pt>
                <c:pt idx="3752">
                  <c:v>5.364131058857983E+18</c:v>
                </c:pt>
                <c:pt idx="3753">
                  <c:v>5.3571029984758671E+18</c:v>
                </c:pt>
                <c:pt idx="3754">
                  <c:v>5.3500859984277699E+18</c:v>
                </c:pt>
                <c:pt idx="3755">
                  <c:v>5.3430800384101786E+18</c:v>
                </c:pt>
                <c:pt idx="3756">
                  <c:v>5.3360850981621135E+18</c:v>
                </c:pt>
                <c:pt idx="3757">
                  <c:v>5.3291011574650757E+18</c:v>
                </c:pt>
                <c:pt idx="3758">
                  <c:v>5.322128196142935E+18</c:v>
                </c:pt>
                <c:pt idx="3759">
                  <c:v>5.3151661940618127E+18</c:v>
                </c:pt>
                <c:pt idx="3760">
                  <c:v>5.308215131129986E+18</c:v>
                </c:pt>
                <c:pt idx="3761">
                  <c:v>5.3012749872978319E+18</c:v>
                </c:pt>
                <c:pt idx="3762">
                  <c:v>5.2943457425576632E+18</c:v>
                </c:pt>
                <c:pt idx="3763">
                  <c:v>5.2874273769436682E+18</c:v>
                </c:pt>
                <c:pt idx="3764">
                  <c:v>5.2805198705318083E+18</c:v>
                </c:pt>
                <c:pt idx="3765">
                  <c:v>5.2736232034397327E+18</c:v>
                </c:pt>
                <c:pt idx="3766">
                  <c:v>5.2667373558266061E+18</c:v>
                </c:pt>
                <c:pt idx="3767">
                  <c:v>5.2598623078931415E+18</c:v>
                </c:pt>
                <c:pt idx="3768">
                  <c:v>5.2529980398813737E+18</c:v>
                </c:pt>
                <c:pt idx="3769">
                  <c:v>5.2461445320746537E+18</c:v>
                </c:pt>
                <c:pt idx="3770">
                  <c:v>5.2393017647974973E+18</c:v>
                </c:pt>
                <c:pt idx="3771">
                  <c:v>5.2324697184155197E+18</c:v>
                </c:pt>
                <c:pt idx="3772">
                  <c:v>5.2256483733353165E+18</c:v>
                </c:pt>
                <c:pt idx="3773">
                  <c:v>5.2188377100043807E+18</c:v>
                </c:pt>
                <c:pt idx="3774">
                  <c:v>5.2120377089110026E+18</c:v>
                </c:pt>
                <c:pt idx="3775">
                  <c:v>5.205248350584193E+18</c:v>
                </c:pt>
                <c:pt idx="3776">
                  <c:v>5.1984696155935406E+18</c:v>
                </c:pt>
                <c:pt idx="3777">
                  <c:v>5.191701484549161E+18</c:v>
                </c:pt>
                <c:pt idx="3778">
                  <c:v>5.1849439381015849E+18</c:v>
                </c:pt>
                <c:pt idx="3779">
                  <c:v>5.1781969569416878E+18</c:v>
                </c:pt>
                <c:pt idx="3780">
                  <c:v>5.1714605218005412E+18</c:v>
                </c:pt>
                <c:pt idx="3781">
                  <c:v>5.1647346134493553E+18</c:v>
                </c:pt>
                <c:pt idx="3782">
                  <c:v>5.1580192126994084E+18</c:v>
                </c:pt>
                <c:pt idx="3783">
                  <c:v>5.1513143004018995E+18</c:v>
                </c:pt>
                <c:pt idx="3784">
                  <c:v>5.1446198574478746E+18</c:v>
                </c:pt>
                <c:pt idx="3785">
                  <c:v>5.1379358647681628E+18</c:v>
                </c:pt>
                <c:pt idx="3786">
                  <c:v>5.1312623033332582E+18</c:v>
                </c:pt>
                <c:pt idx="3787">
                  <c:v>5.1245991541531965E+18</c:v>
                </c:pt>
                <c:pt idx="3788">
                  <c:v>5.1179463982775357E+18</c:v>
                </c:pt>
                <c:pt idx="3789">
                  <c:v>5.1113040167951995E+18</c:v>
                </c:pt>
                <c:pt idx="3790">
                  <c:v>5.1046719908344289E+18</c:v>
                </c:pt>
                <c:pt idx="3791">
                  <c:v>5.0980503015626414E+18</c:v>
                </c:pt>
                <c:pt idx="3792">
                  <c:v>5.0914389301863916E+18</c:v>
                </c:pt>
                <c:pt idx="3793">
                  <c:v>5.0848378579512453E+18</c:v>
                </c:pt>
                <c:pt idx="3794">
                  <c:v>5.0782470661417196E+18</c:v>
                </c:pt>
                <c:pt idx="3795">
                  <c:v>5.0716665360811448E+18</c:v>
                </c:pt>
                <c:pt idx="3796">
                  <c:v>5.065096249131606E+18</c:v>
                </c:pt>
                <c:pt idx="3797">
                  <c:v>5.0585361866938788E+18</c:v>
                </c:pt>
                <c:pt idx="3798">
                  <c:v>5.0519863302072566E+18</c:v>
                </c:pt>
                <c:pt idx="3799">
                  <c:v>5.0454466611495741E+18</c:v>
                </c:pt>
                <c:pt idx="3800">
                  <c:v>5.0389171610370058E+18</c:v>
                </c:pt>
                <c:pt idx="3801">
                  <c:v>5.0323978114240502E+18</c:v>
                </c:pt>
                <c:pt idx="3802">
                  <c:v>5.0258885939034092E+18</c:v>
                </c:pt>
                <c:pt idx="3803">
                  <c:v>5.0193894901059277E+18</c:v>
                </c:pt>
                <c:pt idx="3804">
                  <c:v>5.0129004817004452E+18</c:v>
                </c:pt>
                <c:pt idx="3805">
                  <c:v>5.0064215503937782E+18</c:v>
                </c:pt>
                <c:pt idx="3806">
                  <c:v>4.9999526779305943E+18</c:v>
                </c:pt>
                <c:pt idx="3807">
                  <c:v>4.9934938460933376E+18</c:v>
                </c:pt>
                <c:pt idx="3808">
                  <c:v>4.9870450367021015E+18</c:v>
                </c:pt>
                <c:pt idx="3809">
                  <c:v>4.9806062316146166E+18</c:v>
                </c:pt>
                <c:pt idx="3810">
                  <c:v>4.9741774127260805E+18</c:v>
                </c:pt>
                <c:pt idx="3811">
                  <c:v>4.9677585619691356E+18</c:v>
                </c:pt>
                <c:pt idx="3812">
                  <c:v>4.9613496613137521E+18</c:v>
                </c:pt>
                <c:pt idx="3813">
                  <c:v>4.9549506927671429E+18</c:v>
                </c:pt>
                <c:pt idx="3814">
                  <c:v>4.9485616383736781E+18</c:v>
                </c:pt>
                <c:pt idx="3815">
                  <c:v>4.9421824802147963E+18</c:v>
                </c:pt>
                <c:pt idx="3816">
                  <c:v>4.9358132004089375E+18</c:v>
                </c:pt>
                <c:pt idx="3817">
                  <c:v>4.9294537811114342E+18</c:v>
                </c:pt>
                <c:pt idx="3818">
                  <c:v>4.9231042045144259E+18</c:v>
                </c:pt>
                <c:pt idx="3819">
                  <c:v>4.9167644528467958E+18</c:v>
                </c:pt>
                <c:pt idx="3820">
                  <c:v>4.9104345083740744E+18</c:v>
                </c:pt>
                <c:pt idx="3821">
                  <c:v>4.9041143533983345E+18</c:v>
                </c:pt>
                <c:pt idx="3822">
                  <c:v>4.8978039702581371E+18</c:v>
                </c:pt>
                <c:pt idx="3823">
                  <c:v>4.8915033413284352E+18</c:v>
                </c:pt>
                <c:pt idx="3824">
                  <c:v>4.8852124490204795E+18</c:v>
                </c:pt>
                <c:pt idx="3825">
                  <c:v>4.8789312757817498E+18</c:v>
                </c:pt>
                <c:pt idx="3826">
                  <c:v>4.872659804095872E+18</c:v>
                </c:pt>
                <c:pt idx="3827">
                  <c:v>4.8663980164825088E+18</c:v>
                </c:pt>
                <c:pt idx="3828">
                  <c:v>4.8601458954973E+18</c:v>
                </c:pt>
                <c:pt idx="3829">
                  <c:v>4.8539034237317888E+18</c:v>
                </c:pt>
                <c:pt idx="3830">
                  <c:v>4.8476705838133084E+18</c:v>
                </c:pt>
                <c:pt idx="3831">
                  <c:v>4.8414473584049172E+18</c:v>
                </c:pt>
                <c:pt idx="3832">
                  <c:v>4.835233730205314E+18</c:v>
                </c:pt>
                <c:pt idx="3833">
                  <c:v>4.8290296819487621E+18</c:v>
                </c:pt>
                <c:pt idx="3834">
                  <c:v>4.8228351964049879E+18</c:v>
                </c:pt>
                <c:pt idx="3835">
                  <c:v>4.816650256379134E+18</c:v>
                </c:pt>
                <c:pt idx="3836">
                  <c:v>4.8104748447116278E+18</c:v>
                </c:pt>
                <c:pt idx="3837">
                  <c:v>4.804308944278142E+18</c:v>
                </c:pt>
                <c:pt idx="3838">
                  <c:v>4.7981525379894938E+18</c:v>
                </c:pt>
                <c:pt idx="3839">
                  <c:v>4.7920056087915817E+18</c:v>
                </c:pt>
                <c:pt idx="3840">
                  <c:v>4.7858681396652698E+18</c:v>
                </c:pt>
                <c:pt idx="3841">
                  <c:v>4.7797401136263465E+18</c:v>
                </c:pt>
                <c:pt idx="3842">
                  <c:v>4.7736215137254031E+18</c:v>
                </c:pt>
                <c:pt idx="3843">
                  <c:v>4.76751232304781E+18</c:v>
                </c:pt>
                <c:pt idx="3844">
                  <c:v>4.7614125247135928E+18</c:v>
                </c:pt>
                <c:pt idx="3845">
                  <c:v>4.7553221018773412E+18</c:v>
                </c:pt>
                <c:pt idx="3846">
                  <c:v>4.7492410377281731E+18</c:v>
                </c:pt>
                <c:pt idx="3847">
                  <c:v>4.7431693154896302E+18</c:v>
                </c:pt>
                <c:pt idx="3848">
                  <c:v>4.7371069184195789E+18</c:v>
                </c:pt>
                <c:pt idx="3849">
                  <c:v>4.7310538298102016E+18</c:v>
                </c:pt>
                <c:pt idx="3850">
                  <c:v>4.7250100329878262E+18</c:v>
                </c:pt>
                <c:pt idx="3851">
                  <c:v>4.7189755113129155E+18</c:v>
                </c:pt>
                <c:pt idx="3852">
                  <c:v>4.7129502481799557E+18</c:v>
                </c:pt>
                <c:pt idx="3853">
                  <c:v>4.7069342270173911E+18</c:v>
                </c:pt>
                <c:pt idx="3854">
                  <c:v>4.70092743128755E+18</c:v>
                </c:pt>
                <c:pt idx="3855">
                  <c:v>4.694929844486528E+18</c:v>
                </c:pt>
                <c:pt idx="3856">
                  <c:v>4.6889414501441884E+18</c:v>
                </c:pt>
                <c:pt idx="3857">
                  <c:v>4.6829622318239959E+18</c:v>
                </c:pt>
                <c:pt idx="3858">
                  <c:v>4.6769921731230116E+18</c:v>
                </c:pt>
                <c:pt idx="3859">
                  <c:v>4.6710312576717548E+18</c:v>
                </c:pt>
                <c:pt idx="3860">
                  <c:v>4.6650794691342008E+18</c:v>
                </c:pt>
                <c:pt idx="3861">
                  <c:v>4.6591367912076237E+18</c:v>
                </c:pt>
                <c:pt idx="3862">
                  <c:v>4.653203207622569E+18</c:v>
                </c:pt>
                <c:pt idx="3863">
                  <c:v>4.6472787021427681E+18</c:v>
                </c:pt>
                <c:pt idx="3864">
                  <c:v>4.6413632585650473E+18</c:v>
                </c:pt>
                <c:pt idx="3865">
                  <c:v>4.6354568607192812E+18</c:v>
                </c:pt>
                <c:pt idx="3866">
                  <c:v>4.6295594924683069E+18</c:v>
                </c:pt>
                <c:pt idx="3867">
                  <c:v>4.6236711377077975E+18</c:v>
                </c:pt>
                <c:pt idx="3868">
                  <c:v>4.6177917803662776E+18</c:v>
                </c:pt>
                <c:pt idx="3869">
                  <c:v>4.6119214044049828E+18</c:v>
                </c:pt>
                <c:pt idx="3870">
                  <c:v>4.6060599938177981E+18</c:v>
                </c:pt>
                <c:pt idx="3871">
                  <c:v>4.6002075326312008E+18</c:v>
                </c:pt>
                <c:pt idx="3872">
                  <c:v>4.5943640049041684E+18</c:v>
                </c:pt>
                <c:pt idx="3873">
                  <c:v>4.5885293947280922E+18</c:v>
                </c:pt>
                <c:pt idx="3874">
                  <c:v>4.5827036862267525E+18</c:v>
                </c:pt>
                <c:pt idx="3875">
                  <c:v>4.5768868635561948E+18</c:v>
                </c:pt>
                <c:pt idx="3876">
                  <c:v>4.5710789109046794E+18</c:v>
                </c:pt>
                <c:pt idx="3877">
                  <c:v>4.5652798124925783E+18</c:v>
                </c:pt>
                <c:pt idx="3878">
                  <c:v>4.5594895525723633E+18</c:v>
                </c:pt>
                <c:pt idx="3879">
                  <c:v>4.5537081154284769E+18</c:v>
                </c:pt>
                <c:pt idx="3880">
                  <c:v>4.5479354853772636E+18</c:v>
                </c:pt>
                <c:pt idx="3881">
                  <c:v>4.5421716467669366E+18</c:v>
                </c:pt>
                <c:pt idx="3882">
                  <c:v>4.5364165839774761E+18</c:v>
                </c:pt>
                <c:pt idx="3883">
                  <c:v>4.5306702814205384E+18</c:v>
                </c:pt>
                <c:pt idx="3884">
                  <c:v>4.5249327235394058E+18</c:v>
                </c:pt>
                <c:pt idx="3885">
                  <c:v>4.5192038948089641E+18</c:v>
                </c:pt>
                <c:pt idx="3886">
                  <c:v>4.513483779735508E+18</c:v>
                </c:pt>
                <c:pt idx="3887">
                  <c:v>4.5077723628568018E+18</c:v>
                </c:pt>
                <c:pt idx="3888">
                  <c:v>4.5020696287419116E+18</c:v>
                </c:pt>
                <c:pt idx="3889">
                  <c:v>4.496375561991189E+18</c:v>
                </c:pt>
                <c:pt idx="3890">
                  <c:v>4.4906901472361723E+18</c:v>
                </c:pt>
                <c:pt idx="3891">
                  <c:v>4.4850133691395236E+18</c:v>
                </c:pt>
                <c:pt idx="3892">
                  <c:v>4.4793452123949732E+18</c:v>
                </c:pt>
                <c:pt idx="3893">
                  <c:v>4.4736856617272018E+18</c:v>
                </c:pt>
                <c:pt idx="3894">
                  <c:v>4.4680347018918461E+18</c:v>
                </c:pt>
                <c:pt idx="3895">
                  <c:v>4.4623923176753505E+18</c:v>
                </c:pt>
                <c:pt idx="3896">
                  <c:v>4.4567584938949627E+18</c:v>
                </c:pt>
                <c:pt idx="3897">
                  <c:v>4.4511332153985864E+18</c:v>
                </c:pt>
                <c:pt idx="3898">
                  <c:v>4.4455164670647972E+18</c:v>
                </c:pt>
                <c:pt idx="3899">
                  <c:v>4.4399082338027336E+18</c:v>
                </c:pt>
                <c:pt idx="3900">
                  <c:v>4.4343085005519908E+18</c:v>
                </c:pt>
                <c:pt idx="3901">
                  <c:v>4.4287172522826399E+18</c:v>
                </c:pt>
                <c:pt idx="3902">
                  <c:v>4.4231344739950612E+18</c:v>
                </c:pt>
                <c:pt idx="3903">
                  <c:v>4.4175601507199493E+18</c:v>
                </c:pt>
                <c:pt idx="3904">
                  <c:v>4.4119942675182039E+18</c:v>
                </c:pt>
                <c:pt idx="3905">
                  <c:v>4.4064368094808817E+18</c:v>
                </c:pt>
                <c:pt idx="3906">
                  <c:v>4.4008877617291054E+18</c:v>
                </c:pt>
                <c:pt idx="3907">
                  <c:v>4.3953471094140237E+18</c:v>
                </c:pt>
                <c:pt idx="3908">
                  <c:v>4.389814837716714E+18</c:v>
                </c:pt>
                <c:pt idx="3909">
                  <c:v>4.38429093184817E+18</c:v>
                </c:pt>
                <c:pt idx="3910">
                  <c:v>4.3787753770491351E+18</c:v>
                </c:pt>
                <c:pt idx="3911">
                  <c:v>4.3732681585901414E+18</c:v>
                </c:pt>
                <c:pt idx="3912">
                  <c:v>4.3677692617713618E+18</c:v>
                </c:pt>
                <c:pt idx="3913">
                  <c:v>4.3622786719226061E+18</c:v>
                </c:pt>
                <c:pt idx="3914">
                  <c:v>4.356796374403199E+18</c:v>
                </c:pt>
                <c:pt idx="3915">
                  <c:v>4.3513223546019517E+18</c:v>
                </c:pt>
                <c:pt idx="3916">
                  <c:v>4.3458565979370747E+18</c:v>
                </c:pt>
                <c:pt idx="3917">
                  <c:v>4.3403990898561249E+18</c:v>
                </c:pt>
                <c:pt idx="3918">
                  <c:v>4.3349498158359153E+18</c:v>
                </c:pt>
                <c:pt idx="3919">
                  <c:v>4.3295087613824947E+18</c:v>
                </c:pt>
                <c:pt idx="3920">
                  <c:v>4.3240759120310246E+18</c:v>
                </c:pt>
                <c:pt idx="3921">
                  <c:v>4.3186512533457531E+18</c:v>
                </c:pt>
                <c:pt idx="3922">
                  <c:v>4.3132347709199437E+18</c:v>
                </c:pt>
                <c:pt idx="3923">
                  <c:v>4.3078264503757942E+18</c:v>
                </c:pt>
                <c:pt idx="3924">
                  <c:v>4.3024262773643863E+18</c:v>
                </c:pt>
                <c:pt idx="3925">
                  <c:v>4.297034237565609E+18</c:v>
                </c:pt>
                <c:pt idx="3926">
                  <c:v>4.2916503166881162E+18</c:v>
                </c:pt>
                <c:pt idx="3927">
                  <c:v>4.2862745004692168E+18</c:v>
                </c:pt>
                <c:pt idx="3928">
                  <c:v>4.2809067746748636E+18</c:v>
                </c:pt>
                <c:pt idx="3929">
                  <c:v>4.2755471250995471E+18</c:v>
                </c:pt>
                <c:pt idx="3930">
                  <c:v>4.2701955375662531E+18</c:v>
                </c:pt>
                <c:pt idx="3931">
                  <c:v>4.2648519979264041E+18</c:v>
                </c:pt>
                <c:pt idx="3932">
                  <c:v>4.2595164920597786E+18</c:v>
                </c:pt>
                <c:pt idx="3933">
                  <c:v>4.25418900587443E+18</c:v>
                </c:pt>
                <c:pt idx="3934">
                  <c:v>4.2488695253066793E+18</c:v>
                </c:pt>
                <c:pt idx="3935">
                  <c:v>4.2435580363209871E+18</c:v>
                </c:pt>
                <c:pt idx="3936">
                  <c:v>4.2382545249099561E+18</c:v>
                </c:pt>
                <c:pt idx="3937">
                  <c:v>4.2329589770941978E+18</c:v>
                </c:pt>
                <c:pt idx="3938">
                  <c:v>4.2276713789223229E+18</c:v>
                </c:pt>
                <c:pt idx="3939">
                  <c:v>4.2223917164708562E+18</c:v>
                </c:pt>
                <c:pt idx="3940">
                  <c:v>4.2171199758441754E+18</c:v>
                </c:pt>
                <c:pt idx="3941">
                  <c:v>4.2118561431744553E+18</c:v>
                </c:pt>
                <c:pt idx="3942">
                  <c:v>4.2066002046215931E+18</c:v>
                </c:pt>
                <c:pt idx="3943">
                  <c:v>4.2013521463731538E+18</c:v>
                </c:pt>
                <c:pt idx="3944">
                  <c:v>4.1961119546443095E+18</c:v>
                </c:pt>
                <c:pt idx="3945">
                  <c:v>4.1908796156777841E+18</c:v>
                </c:pt>
                <c:pt idx="3946">
                  <c:v>4.1856551157437732E+18</c:v>
                </c:pt>
                <c:pt idx="3947">
                  <c:v>4.1804384411398825E+18</c:v>
                </c:pt>
                <c:pt idx="3948">
                  <c:v>4.1752295781910968E+18</c:v>
                </c:pt>
                <c:pt idx="3949">
                  <c:v>4.1700285132496891E+18</c:v>
                </c:pt>
                <c:pt idx="3950">
                  <c:v>4.1648352326951501E+18</c:v>
                </c:pt>
                <c:pt idx="3951">
                  <c:v>4.1596497229341962E+18</c:v>
                </c:pt>
                <c:pt idx="3952">
                  <c:v>4.154471970400574E+18</c:v>
                </c:pt>
                <c:pt idx="3953">
                  <c:v>4.1493019615551683E+18</c:v>
                </c:pt>
                <c:pt idx="3954">
                  <c:v>4.1441396828857933E+18</c:v>
                </c:pt>
                <c:pt idx="3955">
                  <c:v>4.1389851209072343E+18</c:v>
                </c:pt>
                <c:pt idx="3956">
                  <c:v>4.133838262161131E+18</c:v>
                </c:pt>
                <c:pt idx="3957">
                  <c:v>4.1286990932159268E+18</c:v>
                </c:pt>
                <c:pt idx="3958">
                  <c:v>4.1235676006668252E+18</c:v>
                </c:pt>
                <c:pt idx="3959">
                  <c:v>4.1184437711357271E+18</c:v>
                </c:pt>
                <c:pt idx="3960">
                  <c:v>4.1133275912711511E+18</c:v>
                </c:pt>
                <c:pt idx="3961">
                  <c:v>4.1082190477481958E+18</c:v>
                </c:pt>
                <c:pt idx="3962">
                  <c:v>4.1031181272684672E+18</c:v>
                </c:pt>
                <c:pt idx="3963">
                  <c:v>4.0980248165600317E+18</c:v>
                </c:pt>
                <c:pt idx="3964">
                  <c:v>4.0929391023773507E+18</c:v>
                </c:pt>
                <c:pt idx="3965">
                  <c:v>4.0878609715011988E+18</c:v>
                </c:pt>
                <c:pt idx="3966">
                  <c:v>4.0827904107386532E+18</c:v>
                </c:pt>
                <c:pt idx="3967">
                  <c:v>4.0777274069229906E+18</c:v>
                </c:pt>
                <c:pt idx="3968">
                  <c:v>4.0726719469136584E+18</c:v>
                </c:pt>
                <c:pt idx="3969">
                  <c:v>4.0676240175961887E+18</c:v>
                </c:pt>
                <c:pt idx="3970">
                  <c:v>4.0625836058821811E+18</c:v>
                </c:pt>
                <c:pt idx="3971">
                  <c:v>4.0575506987091876E+18</c:v>
                </c:pt>
                <c:pt idx="3972">
                  <c:v>4.0525252830407148E+18</c:v>
                </c:pt>
                <c:pt idx="3973">
                  <c:v>4.0475073458661176E+18</c:v>
                </c:pt>
                <c:pt idx="3974">
                  <c:v>4.0424968742005688E+18</c:v>
                </c:pt>
                <c:pt idx="3975">
                  <c:v>4.0374938550849925E+18</c:v>
                </c:pt>
                <c:pt idx="3976">
                  <c:v>4.0324982755860086E+18</c:v>
                </c:pt>
                <c:pt idx="3977">
                  <c:v>4.0275101227958743E+18</c:v>
                </c:pt>
                <c:pt idx="3978">
                  <c:v>4.0225293838324372E+18</c:v>
                </c:pt>
                <c:pt idx="3979">
                  <c:v>4.0175560458390461E+18</c:v>
                </c:pt>
                <c:pt idx="3980">
                  <c:v>4.0125900959845494E+18</c:v>
                </c:pt>
                <c:pt idx="3981">
                  <c:v>4.0076315214631711E+18</c:v>
                </c:pt>
                <c:pt idx="3982">
                  <c:v>4.002680309494507E+18</c:v>
                </c:pt>
                <c:pt idx="3983">
                  <c:v>3.9977364473234596E+18</c:v>
                </c:pt>
                <c:pt idx="3984">
                  <c:v>3.9927999222201508E+18</c:v>
                </c:pt>
                <c:pt idx="3985">
                  <c:v>3.9878707214799058E+18</c:v>
                </c:pt>
                <c:pt idx="3986">
                  <c:v>3.982948832423166E+18</c:v>
                </c:pt>
                <c:pt idx="3987">
                  <c:v>3.9780342423954621E+18</c:v>
                </c:pt>
                <c:pt idx="3988">
                  <c:v>3.9731269387673196E+18</c:v>
                </c:pt>
                <c:pt idx="3989">
                  <c:v>3.9682269089342392E+18</c:v>
                </c:pt>
                <c:pt idx="3990">
                  <c:v>3.9633341403166341E+18</c:v>
                </c:pt>
                <c:pt idx="3991">
                  <c:v>3.9584486203597466E+18</c:v>
                </c:pt>
                <c:pt idx="3992">
                  <c:v>3.9535703365336479E+18</c:v>
                </c:pt>
                <c:pt idx="3993">
                  <c:v>3.948699276333119E+18</c:v>
                </c:pt>
                <c:pt idx="3994">
                  <c:v>3.9438354272776397E+18</c:v>
                </c:pt>
                <c:pt idx="3995">
                  <c:v>3.9389787769113242E+18</c:v>
                </c:pt>
                <c:pt idx="3996">
                  <c:v>3.9341293128028585E+18</c:v>
                </c:pt>
                <c:pt idx="3997">
                  <c:v>3.9292870225454479E+18</c:v>
                </c:pt>
                <c:pt idx="3998">
                  <c:v>3.9244518937567647E+18</c:v>
                </c:pt>
                <c:pt idx="3999">
                  <c:v>3.9196239140789094E+18</c:v>
                </c:pt>
                <c:pt idx="4000">
                  <c:v>3.914803071178324E+18</c:v>
                </c:pt>
                <c:pt idx="4001">
                  <c:v>3.9099893527457674E+18</c:v>
                </c:pt>
                <c:pt idx="4002">
                  <c:v>3.9051827464962381E+18</c:v>
                </c:pt>
                <c:pt idx="4003">
                  <c:v>3.9003832401689416E+18</c:v>
                </c:pt>
                <c:pt idx="4004">
                  <c:v>3.8955908215272253E+18</c:v>
                </c:pt>
                <c:pt idx="4005">
                  <c:v>3.890805478358526E+18</c:v>
                </c:pt>
                <c:pt idx="4006">
                  <c:v>3.8860271984743265E+18</c:v>
                </c:pt>
                <c:pt idx="4007">
                  <c:v>3.8812559697100733E+18</c:v>
                </c:pt>
                <c:pt idx="4008">
                  <c:v>3.8764917799251666E+18</c:v>
                </c:pt>
                <c:pt idx="4009">
                  <c:v>3.8717346170028759E+18</c:v>
                </c:pt>
                <c:pt idx="4010">
                  <c:v>3.8669844688502881E+18</c:v>
                </c:pt>
                <c:pt idx="4011">
                  <c:v>3.8622413233982751E+18</c:v>
                </c:pt>
                <c:pt idx="4012">
                  <c:v>3.8575051686014275E+18</c:v>
                </c:pt>
                <c:pt idx="4013">
                  <c:v>3.8527759924379914E+18</c:v>
                </c:pt>
                <c:pt idx="4014">
                  <c:v>3.8480537829098424E+18</c:v>
                </c:pt>
                <c:pt idx="4015">
                  <c:v>3.8433385280424172E+18</c:v>
                </c:pt>
                <c:pt idx="4016">
                  <c:v>3.8386302158846541E+18</c:v>
                </c:pt>
                <c:pt idx="4017">
                  <c:v>3.8339288345089628E+18</c:v>
                </c:pt>
                <c:pt idx="4018">
                  <c:v>3.829234372011159E+18</c:v>
                </c:pt>
                <c:pt idx="4019">
                  <c:v>3.8245468165104087E+18</c:v>
                </c:pt>
                <c:pt idx="4020">
                  <c:v>3.8198661561491814E+18</c:v>
                </c:pt>
                <c:pt idx="4021">
                  <c:v>3.8151923790932076E+18</c:v>
                </c:pt>
                <c:pt idx="4022">
                  <c:v>3.8105254735314243E+18</c:v>
                </c:pt>
                <c:pt idx="4023">
                  <c:v>3.8058654276758968E+18</c:v>
                </c:pt>
                <c:pt idx="4024">
                  <c:v>3.8012122297618125E+18</c:v>
                </c:pt>
                <c:pt idx="4025">
                  <c:v>3.7965658680473994E+18</c:v>
                </c:pt>
                <c:pt idx="4026">
                  <c:v>3.7919263308138767E+18</c:v>
                </c:pt>
                <c:pt idx="4027">
                  <c:v>3.7872936063654267E+18</c:v>
                </c:pt>
                <c:pt idx="4028">
                  <c:v>3.7826676830291144E+18</c:v>
                </c:pt>
                <c:pt idx="4029">
                  <c:v>3.778048549154859E+18</c:v>
                </c:pt>
                <c:pt idx="4030">
                  <c:v>3.7734361931153782E+18</c:v>
                </c:pt>
                <c:pt idx="4031">
                  <c:v>3.7688306033061279E+18</c:v>
                </c:pt>
                <c:pt idx="4032">
                  <c:v>3.7642317681452667E+18</c:v>
                </c:pt>
                <c:pt idx="4033">
                  <c:v>3.7596396760735918E+18</c:v>
                </c:pt>
                <c:pt idx="4034">
                  <c:v>3.7550543155545103E+18</c:v>
                </c:pt>
                <c:pt idx="4035">
                  <c:v>3.7504756750739661E+18</c:v>
                </c:pt>
                <c:pt idx="4036">
                  <c:v>3.7459037431404052E+18</c:v>
                </c:pt>
                <c:pt idx="4037">
                  <c:v>3.7413385082847104E+18</c:v>
                </c:pt>
                <c:pt idx="4038">
                  <c:v>3.7367799590601754E+18</c:v>
                </c:pt>
                <c:pt idx="4039">
                  <c:v>3.7322280840424443E+18</c:v>
                </c:pt>
                <c:pt idx="4040">
                  <c:v>3.7276828718294554E+18</c:v>
                </c:pt>
                <c:pt idx="4041">
                  <c:v>3.7231443110413947E+18</c:v>
                </c:pt>
                <c:pt idx="4042">
                  <c:v>3.7186123903206574E+18</c:v>
                </c:pt>
                <c:pt idx="4043">
                  <c:v>3.714087098331799E+18</c:v>
                </c:pt>
                <c:pt idx="4044">
                  <c:v>3.7095684237614628E+18</c:v>
                </c:pt>
                <c:pt idx="4045">
                  <c:v>3.7050563553183677E+18</c:v>
                </c:pt>
                <c:pt idx="4046">
                  <c:v>3.7005508817332311E+18</c:v>
                </c:pt>
                <c:pt idx="4047">
                  <c:v>3.6960519917587267E+18</c:v>
                </c:pt>
                <c:pt idx="4048">
                  <c:v>3.691559674169452E+18</c:v>
                </c:pt>
                <c:pt idx="4049">
                  <c:v>3.6870739177618616E+18</c:v>
                </c:pt>
                <c:pt idx="4050">
                  <c:v>3.6825947113542272E+18</c:v>
                </c:pt>
                <c:pt idx="4051">
                  <c:v>3.6781220437865871E+18</c:v>
                </c:pt>
                <c:pt idx="4052">
                  <c:v>3.6736559039207035E+18</c:v>
                </c:pt>
                <c:pt idx="4053">
                  <c:v>3.6691962806400236E+18</c:v>
                </c:pt>
                <c:pt idx="4054">
                  <c:v>3.6647431628495939E+18</c:v>
                </c:pt>
                <c:pt idx="4055">
                  <c:v>3.6602965394760581E+18</c:v>
                </c:pt>
                <c:pt idx="4056">
                  <c:v>3.6558563994675907E+18</c:v>
                </c:pt>
                <c:pt idx="4057">
                  <c:v>3.6514227317938534E+18</c:v>
                </c:pt>
                <c:pt idx="4058">
                  <c:v>3.6469955254459341E+18</c:v>
                </c:pt>
                <c:pt idx="4059">
                  <c:v>3.6425747694363213E+18</c:v>
                </c:pt>
                <c:pt idx="4060">
                  <c:v>3.6381604527988326E+18</c:v>
                </c:pt>
                <c:pt idx="4061">
                  <c:v>3.633752564588607E+18</c:v>
                </c:pt>
                <c:pt idx="4062">
                  <c:v>3.6293510938820204E+18</c:v>
                </c:pt>
                <c:pt idx="4063">
                  <c:v>3.6249560297766513E+18</c:v>
                </c:pt>
                <c:pt idx="4064">
                  <c:v>3.6205673613912443E+18</c:v>
                </c:pt>
                <c:pt idx="4065">
                  <c:v>3.6161850778656435E+18</c:v>
                </c:pt>
                <c:pt idx="4066">
                  <c:v>3.6118091683607747E+18</c:v>
                </c:pt>
                <c:pt idx="4067">
                  <c:v>3.6074396220585754E+18</c:v>
                </c:pt>
                <c:pt idx="4068">
                  <c:v>3.6030764281619599E+18</c:v>
                </c:pt>
                <c:pt idx="4069">
                  <c:v>3.5987195758947599E+18</c:v>
                </c:pt>
                <c:pt idx="4070">
                  <c:v>3.5943690545017144E+18</c:v>
                </c:pt>
                <c:pt idx="4071">
                  <c:v>3.5900248532483758E+18</c:v>
                </c:pt>
                <c:pt idx="4072">
                  <c:v>3.585686961421099E+18</c:v>
                </c:pt>
                <c:pt idx="4073">
                  <c:v>3.5813553683269934E+18</c:v>
                </c:pt>
                <c:pt idx="4074">
                  <c:v>3.5770300632938465E+18</c:v>
                </c:pt>
                <c:pt idx="4075">
                  <c:v>3.5727110356701322E+18</c:v>
                </c:pt>
                <c:pt idx="4076">
                  <c:v>3.5683982748249201E+18</c:v>
                </c:pt>
                <c:pt idx="4077">
                  <c:v>3.56409177014784E+18</c:v>
                </c:pt>
                <c:pt idx="4078">
                  <c:v>3.5597915110490542E+18</c:v>
                </c:pt>
                <c:pt idx="4079">
                  <c:v>3.5554974869592033E+18</c:v>
                </c:pt>
                <c:pt idx="4080">
                  <c:v>3.5512096873293604E+18</c:v>
                </c:pt>
                <c:pt idx="4081">
                  <c:v>3.5469281016309806E+18</c:v>
                </c:pt>
                <c:pt idx="4082">
                  <c:v>3.5426527193558646E+18</c:v>
                </c:pt>
                <c:pt idx="4083">
                  <c:v>3.5383835300161249E+18</c:v>
                </c:pt>
                <c:pt idx="4084">
                  <c:v>3.5341205231441172E+18</c:v>
                </c:pt>
                <c:pt idx="4085">
                  <c:v>3.5298636882924093E+18</c:v>
                </c:pt>
                <c:pt idx="4086">
                  <c:v>3.5256130150337423E+18</c:v>
                </c:pt>
                <c:pt idx="4087">
                  <c:v>3.5213684929609841E+18</c:v>
                </c:pt>
                <c:pt idx="4088">
                  <c:v>3.5171301116870799E+18</c:v>
                </c:pt>
                <c:pt idx="4089">
                  <c:v>3.5128978608450063E+18</c:v>
                </c:pt>
                <c:pt idx="4090">
                  <c:v>3.5086717300877455E+18</c:v>
                </c:pt>
                <c:pt idx="4091">
                  <c:v>3.5044517090882181E+18</c:v>
                </c:pt>
                <c:pt idx="4092">
                  <c:v>3.5002377875392645E+18</c:v>
                </c:pt>
                <c:pt idx="4093">
                  <c:v>3.496029955153577E+18</c:v>
                </c:pt>
                <c:pt idx="4094">
                  <c:v>3.4918282016636774E+18</c:v>
                </c:pt>
                <c:pt idx="4095">
                  <c:v>3.4876325168218629E+18</c:v>
                </c:pt>
                <c:pt idx="4096">
                  <c:v>3.4834428904001597E+18</c:v>
                </c:pt>
                <c:pt idx="4097">
                  <c:v>3.479259312190292E+18</c:v>
                </c:pt>
                <c:pt idx="4098">
                  <c:v>3.4750817720036439E+18</c:v>
                </c:pt>
                <c:pt idx="4099">
                  <c:v>3.4709102596711859E+18</c:v>
                </c:pt>
                <c:pt idx="4100">
                  <c:v>3.4667447650434708E+18</c:v>
                </c:pt>
                <c:pt idx="4101">
                  <c:v>3.4625852779905644E+18</c:v>
                </c:pt>
                <c:pt idx="4102">
                  <c:v>3.4584317884020198E+18</c:v>
                </c:pt>
                <c:pt idx="4103">
                  <c:v>3.454284286186817E+18</c:v>
                </c:pt>
                <c:pt idx="4104">
                  <c:v>3.4501427612733486E+18</c:v>
                </c:pt>
                <c:pt idx="4105">
                  <c:v>3.4460072036093512E+18</c:v>
                </c:pt>
                <c:pt idx="4106">
                  <c:v>3.4418776031618703E+18</c:v>
                </c:pt>
                <c:pt idx="4107">
                  <c:v>3.4377539499172357E+18</c:v>
                </c:pt>
                <c:pt idx="4108">
                  <c:v>3.4336362338809907E+18</c:v>
                </c:pt>
                <c:pt idx="4109">
                  <c:v>3.4295244450778803E+18</c:v>
                </c:pt>
                <c:pt idx="4110">
                  <c:v>3.4254185735517829E+18</c:v>
                </c:pt>
                <c:pt idx="4111">
                  <c:v>3.4213186093656965E+18</c:v>
                </c:pt>
                <c:pt idx="4112">
                  <c:v>3.4172245426016696E+18</c:v>
                </c:pt>
                <c:pt idx="4113">
                  <c:v>3.4131363633607808E+18</c:v>
                </c:pt>
                <c:pt idx="4114">
                  <c:v>3.4090540617630868E+18</c:v>
                </c:pt>
                <c:pt idx="4115">
                  <c:v>3.4049776279475881E+18</c:v>
                </c:pt>
                <c:pt idx="4116">
                  <c:v>3.4009070520721802E+18</c:v>
                </c:pt>
                <c:pt idx="4117">
                  <c:v>3.3968423243136179E+18</c:v>
                </c:pt>
                <c:pt idx="4118">
                  <c:v>3.3927834348674939E+18</c:v>
                </c:pt>
                <c:pt idx="4119">
                  <c:v>3.3887303739481508E+18</c:v>
                </c:pt>
                <c:pt idx="4120">
                  <c:v>3.3846831317886761E+18</c:v>
                </c:pt>
                <c:pt idx="4121">
                  <c:v>3.3806416986408678E+18</c:v>
                </c:pt>
                <c:pt idx="4122">
                  <c:v>3.3766060647751695E+18</c:v>
                </c:pt>
                <c:pt idx="4123">
                  <c:v>3.3725762204806477E+18</c:v>
                </c:pt>
                <c:pt idx="4124">
                  <c:v>3.3685521560649436E+18</c:v>
                </c:pt>
                <c:pt idx="4125">
                  <c:v>3.3645338618542285E+18</c:v>
                </c:pt>
                <c:pt idx="4126">
                  <c:v>3.3605213281931776E+18</c:v>
                </c:pt>
                <c:pt idx="4127">
                  <c:v>3.3565145454449244E+18</c:v>
                </c:pt>
                <c:pt idx="4128">
                  <c:v>3.3525135039910175E+18</c:v>
                </c:pt>
                <c:pt idx="4129">
                  <c:v>3.3485181942313836E+18</c:v>
                </c:pt>
                <c:pt idx="4130">
                  <c:v>3.3445286065842939E+18</c:v>
                </c:pt>
                <c:pt idx="4131">
                  <c:v>3.3405447314863104E+18</c:v>
                </c:pt>
                <c:pt idx="4132">
                  <c:v>3.3365665593922478E+18</c:v>
                </c:pt>
                <c:pt idx="4133">
                  <c:v>3.3325940807751675E+18</c:v>
                </c:pt>
                <c:pt idx="4134">
                  <c:v>3.3286272861262904E+18</c:v>
                </c:pt>
                <c:pt idx="4135">
                  <c:v>3.3246661659549834E+18</c:v>
                </c:pt>
                <c:pt idx="4136">
                  <c:v>3.3207107107887247E+18</c:v>
                </c:pt>
                <c:pt idx="4137">
                  <c:v>3.3167609111730458E+18</c:v>
                </c:pt>
                <c:pt idx="4138">
                  <c:v>3.3128167576715228E+18</c:v>
                </c:pt>
                <c:pt idx="4139">
                  <c:v>3.3088782408656988E+18</c:v>
                </c:pt>
                <c:pt idx="4140">
                  <c:v>3.3049453513550751E+18</c:v>
                </c:pt>
                <c:pt idx="4141">
                  <c:v>3.3010180797570683E+18</c:v>
                </c:pt>
                <c:pt idx="4142">
                  <c:v>3.2970964167069614E+18</c:v>
                </c:pt>
                <c:pt idx="4143">
                  <c:v>3.2931803528578688E+18</c:v>
                </c:pt>
                <c:pt idx="4144">
                  <c:v>3.2892698788807004E+18</c:v>
                </c:pt>
                <c:pt idx="4145">
                  <c:v>3.2853649854641316E+18</c:v>
                </c:pt>
                <c:pt idx="4146">
                  <c:v>3.2814656633145533E+18</c:v>
                </c:pt>
                <c:pt idx="4147">
                  <c:v>3.2775719031560392E+18</c:v>
                </c:pt>
                <c:pt idx="4148">
                  <c:v>3.2736836957303009E+18</c:v>
                </c:pt>
                <c:pt idx="4149">
                  <c:v>3.2698010317966648E+18</c:v>
                </c:pt>
                <c:pt idx="4150">
                  <c:v>3.2659239021320207E+18</c:v>
                </c:pt>
                <c:pt idx="4151">
                  <c:v>3.2620522975307853E+18</c:v>
                </c:pt>
                <c:pt idx="4152">
                  <c:v>3.2581862088048814E+18</c:v>
                </c:pt>
                <c:pt idx="4153">
                  <c:v>3.2543256267836744E+18</c:v>
                </c:pt>
                <c:pt idx="4154">
                  <c:v>3.2504705423139615E+18</c:v>
                </c:pt>
                <c:pt idx="4155">
                  <c:v>3.2466209462599045E+18</c:v>
                </c:pt>
                <c:pt idx="4156">
                  <c:v>3.2427768295030267E+18</c:v>
                </c:pt>
                <c:pt idx="4157">
                  <c:v>3.2389381829421512E+18</c:v>
                </c:pt>
                <c:pt idx="4158">
                  <c:v>3.2351049974933719E+18</c:v>
                </c:pt>
                <c:pt idx="4159">
                  <c:v>3.2312772640900142E+18</c:v>
                </c:pt>
                <c:pt idx="4160">
                  <c:v>3.2274549736826066E+18</c:v>
                </c:pt>
                <c:pt idx="4161">
                  <c:v>3.2236381172388332E+18</c:v>
                </c:pt>
                <c:pt idx="4162">
                  <c:v>3.2198266857435034E+18</c:v>
                </c:pt>
                <c:pt idx="4163">
                  <c:v>3.2160206701985147E+18</c:v>
                </c:pt>
                <c:pt idx="4164">
                  <c:v>3.2122200616228178E+18</c:v>
                </c:pt>
                <c:pt idx="4165">
                  <c:v>3.2084248510523679E+18</c:v>
                </c:pt>
                <c:pt idx="4166">
                  <c:v>3.2046350295401032E+18</c:v>
                </c:pt>
                <c:pt idx="4167">
                  <c:v>3.2008505881559158E+18</c:v>
                </c:pt>
                <c:pt idx="4168">
                  <c:v>3.1970715179865841E+18</c:v>
                </c:pt>
                <c:pt idx="4169">
                  <c:v>3.1932978101357732E+18</c:v>
                </c:pt>
                <c:pt idx="4170">
                  <c:v>3.1895294557239711E+18</c:v>
                </c:pt>
                <c:pt idx="4171">
                  <c:v>3.185766445888471E+18</c:v>
                </c:pt>
                <c:pt idx="4172">
                  <c:v>3.1820087717833272E+18</c:v>
                </c:pt>
                <c:pt idx="4173">
                  <c:v>3.1782564245793183E+18</c:v>
                </c:pt>
                <c:pt idx="4174">
                  <c:v>3.1745093954639186E+18</c:v>
                </c:pt>
                <c:pt idx="4175">
                  <c:v>3.1707676756412549E+18</c:v>
                </c:pt>
                <c:pt idx="4176">
                  <c:v>3.1670312563320781E+18</c:v>
                </c:pt>
                <c:pt idx="4177">
                  <c:v>3.1633001287737093E+18</c:v>
                </c:pt>
                <c:pt idx="4178">
                  <c:v>3.1595742842200479E+18</c:v>
                </c:pt>
                <c:pt idx="4179">
                  <c:v>3.1558537139414866E+18</c:v>
                </c:pt>
                <c:pt idx="4180">
                  <c:v>3.1521384092249047E+18</c:v>
                </c:pt>
                <c:pt idx="4181">
                  <c:v>3.1484283613736269E+18</c:v>
                </c:pt>
                <c:pt idx="4182">
                  <c:v>3.1447235617073879E+18</c:v>
                </c:pt>
                <c:pt idx="4183">
                  <c:v>3.1410240015622845E+18</c:v>
                </c:pt>
                <c:pt idx="4184">
                  <c:v>3.1373296722907786E+18</c:v>
                </c:pt>
                <c:pt idx="4185">
                  <c:v>3.1336405652616172E+18</c:v>
                </c:pt>
                <c:pt idx="4186">
                  <c:v>3.1299566718598303E+18</c:v>
                </c:pt>
                <c:pt idx="4187">
                  <c:v>3.1262779834866796E+18</c:v>
                </c:pt>
                <c:pt idx="4188">
                  <c:v>3.1226044915596324E+18</c:v>
                </c:pt>
                <c:pt idx="4189">
                  <c:v>3.1189361875123205E+18</c:v>
                </c:pt>
                <c:pt idx="4190">
                  <c:v>3.1152730627945078E+18</c:v>
                </c:pt>
                <c:pt idx="4191">
                  <c:v>3.1116151088720635E+18</c:v>
                </c:pt>
                <c:pt idx="4192">
                  <c:v>3.107962317226922E+18</c:v>
                </c:pt>
                <c:pt idx="4193">
                  <c:v>3.1043146793570391E+18</c:v>
                </c:pt>
                <c:pt idx="4194">
                  <c:v>3.1006721867763809E+18</c:v>
                </c:pt>
                <c:pt idx="4195">
                  <c:v>3.097034831014871E+18</c:v>
                </c:pt>
                <c:pt idx="4196">
                  <c:v>3.093402603618366E+18</c:v>
                </c:pt>
                <c:pt idx="4197">
                  <c:v>3.0897754961486177E+18</c:v>
                </c:pt>
                <c:pt idx="4198">
                  <c:v>3.0861535001832346E+18</c:v>
                </c:pt>
                <c:pt idx="4199">
                  <c:v>3.0825366073156675E+18</c:v>
                </c:pt>
                <c:pt idx="4200">
                  <c:v>3.0789248091551457E+18</c:v>
                </c:pt>
                <c:pt idx="4201">
                  <c:v>3.0753180973266785E+18</c:v>
                </c:pt>
                <c:pt idx="4202">
                  <c:v>3.0717164634709939E+18</c:v>
                </c:pt>
                <c:pt idx="4203">
                  <c:v>3.0681198992445158E+18</c:v>
                </c:pt>
                <c:pt idx="4204">
                  <c:v>3.0645283963193359E+18</c:v>
                </c:pt>
                <c:pt idx="4205">
                  <c:v>3.0609419463831711E+18</c:v>
                </c:pt>
                <c:pt idx="4206">
                  <c:v>3.0573605411393398E+18</c:v>
                </c:pt>
                <c:pt idx="4207">
                  <c:v>3.0537841723067121E+18</c:v>
                </c:pt>
                <c:pt idx="4208">
                  <c:v>3.0502128316197028E+18</c:v>
                </c:pt>
                <c:pt idx="4209">
                  <c:v>3.0466465108282235E+18</c:v>
                </c:pt>
                <c:pt idx="4210">
                  <c:v>3.0430852016976538E+18</c:v>
                </c:pt>
                <c:pt idx="4211">
                  <c:v>3.0395288960087808E+18</c:v>
                </c:pt>
                <c:pt idx="4212">
                  <c:v>3.0359775855578332E+18</c:v>
                </c:pt>
                <c:pt idx="4213">
                  <c:v>3.0324312621563756E+18</c:v>
                </c:pt>
                <c:pt idx="4214">
                  <c:v>3.028889917631319E+18</c:v>
                </c:pt>
                <c:pt idx="4215">
                  <c:v>3.0253535438248776E+18</c:v>
                </c:pt>
                <c:pt idx="4216">
                  <c:v>3.0218221325945385E+18</c:v>
                </c:pt>
                <c:pt idx="4217">
                  <c:v>3.0182956758130268E+18</c:v>
                </c:pt>
                <c:pt idx="4218">
                  <c:v>3.0147741653682749E+18</c:v>
                </c:pt>
                <c:pt idx="4219">
                  <c:v>3.0112575931633859E+18</c:v>
                </c:pt>
                <c:pt idx="4220">
                  <c:v>3.0077459511166141E+18</c:v>
                </c:pt>
                <c:pt idx="4221">
                  <c:v>3.0042392311613174E+18</c:v>
                </c:pt>
                <c:pt idx="4222">
                  <c:v>3.000737425245932E+18</c:v>
                </c:pt>
                <c:pt idx="4223">
                  <c:v>2.9972405253339464E+18</c:v>
                </c:pt>
                <c:pt idx="4224">
                  <c:v>2.9937485234038656E+18</c:v>
                </c:pt>
                <c:pt idx="4225">
                  <c:v>2.9902614114491863E+18</c:v>
                </c:pt>
                <c:pt idx="4226">
                  <c:v>2.9867791814783396E+18</c:v>
                </c:pt>
                <c:pt idx="4227">
                  <c:v>2.9833018255146972E+18</c:v>
                </c:pt>
                <c:pt idx="4228">
                  <c:v>2.9798293355964995E+18</c:v>
                </c:pt>
                <c:pt idx="4229">
                  <c:v>2.976361703776874E+18</c:v>
                </c:pt>
                <c:pt idx="4230">
                  <c:v>2.9728989221237509E+18</c:v>
                </c:pt>
                <c:pt idx="4231">
                  <c:v>2.9694409827198761E+18</c:v>
                </c:pt>
                <c:pt idx="4232">
                  <c:v>2.9659878776627492E+18</c:v>
                </c:pt>
                <c:pt idx="4233">
                  <c:v>2.9625395990646067E+18</c:v>
                </c:pt>
                <c:pt idx="4234">
                  <c:v>2.9590961390523924E+18</c:v>
                </c:pt>
                <c:pt idx="4235">
                  <c:v>2.9556574897677199E+18</c:v>
                </c:pt>
                <c:pt idx="4236">
                  <c:v>2.9522236433668511E+18</c:v>
                </c:pt>
                <c:pt idx="4237">
                  <c:v>2.9487945920206577E+18</c:v>
                </c:pt>
                <c:pt idx="4238">
                  <c:v>2.94537032791458E+18</c:v>
                </c:pt>
                <c:pt idx="4239">
                  <c:v>2.9419508432486277E+18</c:v>
                </c:pt>
                <c:pt idx="4240">
                  <c:v>2.9385361302373202E+18</c:v>
                </c:pt>
                <c:pt idx="4241">
                  <c:v>2.9351261811096643E+18</c:v>
                </c:pt>
                <c:pt idx="4242">
                  <c:v>2.9317209881091389E+18</c:v>
                </c:pt>
                <c:pt idx="4243">
                  <c:v>2.9283205434936381E+18</c:v>
                </c:pt>
                <c:pt idx="4244">
                  <c:v>2.9249248395354634E+18</c:v>
                </c:pt>
                <c:pt idx="4245">
                  <c:v>2.921533868521281E+18</c:v>
                </c:pt>
                <c:pt idx="4246">
                  <c:v>2.9181476227520993E+18</c:v>
                </c:pt>
                <c:pt idx="4247">
                  <c:v>2.9147660945432269E+18</c:v>
                </c:pt>
                <c:pt idx="4248">
                  <c:v>2.9113892762242688E+18</c:v>
                </c:pt>
                <c:pt idx="4249">
                  <c:v>2.9080171601390607E+18</c:v>
                </c:pt>
                <c:pt idx="4250">
                  <c:v>2.9046497386456704E+18</c:v>
                </c:pt>
                <c:pt idx="4251">
                  <c:v>2.9012870041163479E+18</c:v>
                </c:pt>
                <c:pt idx="4252">
                  <c:v>2.8979289489375073E+18</c:v>
                </c:pt>
                <c:pt idx="4253">
                  <c:v>2.8945755655096883E+18</c:v>
                </c:pt>
                <c:pt idx="4254">
                  <c:v>2.8912268462475443E+18</c:v>
                </c:pt>
                <c:pt idx="4255">
                  <c:v>2.8878827835797791E+18</c:v>
                </c:pt>
                <c:pt idx="4256">
                  <c:v>2.8845433699491625E+18</c:v>
                </c:pt>
                <c:pt idx="4257">
                  <c:v>2.88120859781246E+18</c:v>
                </c:pt>
                <c:pt idx="4258">
                  <c:v>2.877878459640425E+18</c:v>
                </c:pt>
                <c:pt idx="4259">
                  <c:v>2.8745529479177748E+18</c:v>
                </c:pt>
                <c:pt idx="4260">
                  <c:v>2.8712320551431378E+18</c:v>
                </c:pt>
                <c:pt idx="4261">
                  <c:v>2.8679157738290478E+18</c:v>
                </c:pt>
                <c:pt idx="4262">
                  <c:v>2.8646040965019044E+18</c:v>
                </c:pt>
                <c:pt idx="4263">
                  <c:v>2.8612970157019448E+18</c:v>
                </c:pt>
                <c:pt idx="4264">
                  <c:v>2.8579945239832187E+18</c:v>
                </c:pt>
                <c:pt idx="4265">
                  <c:v>2.8546966139135544E+18</c:v>
                </c:pt>
                <c:pt idx="4266">
                  <c:v>2.851403278074539E+18</c:v>
                </c:pt>
                <c:pt idx="4267">
                  <c:v>2.8481145090614712E+18</c:v>
                </c:pt>
                <c:pt idx="4268">
                  <c:v>2.8448302994833546E+18</c:v>
                </c:pt>
                <c:pt idx="4269">
                  <c:v>2.8415506419628585E+18</c:v>
                </c:pt>
                <c:pt idx="4270">
                  <c:v>2.8382755291362831E+18</c:v>
                </c:pt>
                <c:pt idx="4271">
                  <c:v>2.8350049536535578E+18</c:v>
                </c:pt>
                <c:pt idx="4272">
                  <c:v>2.8317389081781668E+18</c:v>
                </c:pt>
                <c:pt idx="4273">
                  <c:v>2.8284773853871718E+18</c:v>
                </c:pt>
                <c:pt idx="4274">
                  <c:v>2.8252203779711462E+18</c:v>
                </c:pt>
                <c:pt idx="4275">
                  <c:v>2.8219678786341673E+18</c:v>
                </c:pt>
                <c:pt idx="4276">
                  <c:v>2.8187198800937738E+18</c:v>
                </c:pt>
                <c:pt idx="4277">
                  <c:v>2.815476375080958E+18</c:v>
                </c:pt>
                <c:pt idx="4278">
                  <c:v>2.8122373563401165E+18</c:v>
                </c:pt>
                <c:pt idx="4279">
                  <c:v>2.8090028166290324E+18</c:v>
                </c:pt>
                <c:pt idx="4280">
                  <c:v>2.8057727487188495E+18</c:v>
                </c:pt>
                <c:pt idx="4281">
                  <c:v>2.8025471453940398E+18</c:v>
                </c:pt>
                <c:pt idx="4282">
                  <c:v>2.7993259994523832E+18</c:v>
                </c:pt>
                <c:pt idx="4283">
                  <c:v>2.7961093037049257E+18</c:v>
                </c:pt>
                <c:pt idx="4284">
                  <c:v>2.7928970509759672E+18</c:v>
                </c:pt>
                <c:pt idx="4285">
                  <c:v>2.7896892341030226E+18</c:v>
                </c:pt>
                <c:pt idx="4286">
                  <c:v>2.7864858459368054E+18</c:v>
                </c:pt>
                <c:pt idx="4287">
                  <c:v>2.7832868793411912E+18</c:v>
                </c:pt>
                <c:pt idx="4288">
                  <c:v>2.7800923271931935E+18</c:v>
                </c:pt>
                <c:pt idx="4289">
                  <c:v>2.7769021823829376E+18</c:v>
                </c:pt>
                <c:pt idx="4290">
                  <c:v>2.7737164378136335E+18</c:v>
                </c:pt>
                <c:pt idx="4291">
                  <c:v>2.7705350864015442E+18</c:v>
                </c:pt>
                <c:pt idx="4292">
                  <c:v>2.7673581210759675E+18</c:v>
                </c:pt>
                <c:pt idx="4293">
                  <c:v>2.764185534779198E+18</c:v>
                </c:pt>
                <c:pt idx="4294">
                  <c:v>2.7610173204665124E+18</c:v>
                </c:pt>
                <c:pt idx="4295">
                  <c:v>2.7578534711061274E+18</c:v>
                </c:pt>
                <c:pt idx="4296">
                  <c:v>2.7546939796791936E+18</c:v>
                </c:pt>
                <c:pt idx="4297">
                  <c:v>2.7515388391797504E+18</c:v>
                </c:pt>
                <c:pt idx="4298">
                  <c:v>2.7483880426147123E+18</c:v>
                </c:pt>
                <c:pt idx="4299">
                  <c:v>2.7452415830038175E+18</c:v>
                </c:pt>
                <c:pt idx="4300">
                  <c:v>2.742099453379646E+18</c:v>
                </c:pt>
                <c:pt idx="4301">
                  <c:v>2.7389616467875517E+18</c:v>
                </c:pt>
                <c:pt idx="4302">
                  <c:v>2.7358281562856468E+18</c:v>
                </c:pt>
                <c:pt idx="4303">
                  <c:v>2.7326989749447967E+18</c:v>
                </c:pt>
                <c:pt idx="4304">
                  <c:v>2.7295740958485683E+18</c:v>
                </c:pt>
                <c:pt idx="4305">
                  <c:v>2.7264535120932029E+18</c:v>
                </c:pt>
                <c:pt idx="4306">
                  <c:v>2.7233372167876285E+18</c:v>
                </c:pt>
                <c:pt idx="4307">
                  <c:v>2.7202252030533642E+18</c:v>
                </c:pt>
                <c:pt idx="4308">
                  <c:v>2.7171174640245719E+18</c:v>
                </c:pt>
                <c:pt idx="4309">
                  <c:v>2.7140139928479734E+18</c:v>
                </c:pt>
                <c:pt idx="4310">
                  <c:v>2.7109147826828488E+18</c:v>
                </c:pt>
                <c:pt idx="4311">
                  <c:v>2.7078198267010043E+18</c:v>
                </c:pt>
                <c:pt idx="4312">
                  <c:v>2.7047291180867574E+18</c:v>
                </c:pt>
                <c:pt idx="4313">
                  <c:v>2.7016426500368876E+18</c:v>
                </c:pt>
                <c:pt idx="4314">
                  <c:v>2.6985604157606467E+18</c:v>
                </c:pt>
                <c:pt idx="4315">
                  <c:v>2.6954824084796887E+18</c:v>
                </c:pt>
                <c:pt idx="4316">
                  <c:v>2.6924086214280755E+18</c:v>
                </c:pt>
                <c:pt idx="4317">
                  <c:v>2.6893390478522604E+18</c:v>
                </c:pt>
                <c:pt idx="4318">
                  <c:v>2.6862736810110054E+18</c:v>
                </c:pt>
                <c:pt idx="4319">
                  <c:v>2.6832125141754404E+18</c:v>
                </c:pt>
                <c:pt idx="4320">
                  <c:v>2.6801555406289659E+18</c:v>
                </c:pt>
                <c:pt idx="4321">
                  <c:v>2.677102753667264E+18</c:v>
                </c:pt>
                <c:pt idx="4322">
                  <c:v>2.6740541465982638E+18</c:v>
                </c:pt>
                <c:pt idx="4323">
                  <c:v>2.6710097127421174E+18</c:v>
                </c:pt>
                <c:pt idx="4324">
                  <c:v>2.667969445431169E+18</c:v>
                </c:pt>
                <c:pt idx="4325">
                  <c:v>2.6649333380099446E+18</c:v>
                </c:pt>
                <c:pt idx="4326">
                  <c:v>2.6619013838351073E+18</c:v>
                </c:pt>
                <c:pt idx="4327">
                  <c:v>2.6588735762754483E+18</c:v>
                </c:pt>
                <c:pt idx="4328">
                  <c:v>2.6558499087118561E+18</c:v>
                </c:pt>
                <c:pt idx="4329">
                  <c:v>2.6528303745372943E+18</c:v>
                </c:pt>
                <c:pt idx="4330">
                  <c:v>2.6498149671567688E+18</c:v>
                </c:pt>
                <c:pt idx="4331">
                  <c:v>2.6468036799873085E+18</c:v>
                </c:pt>
                <c:pt idx="4332">
                  <c:v>2.6437965064579507E+18</c:v>
                </c:pt>
                <c:pt idx="4333">
                  <c:v>2.6407934400096906E+18</c:v>
                </c:pt>
                <c:pt idx="4334">
                  <c:v>2.6377944740954875E+18</c:v>
                </c:pt>
                <c:pt idx="4335">
                  <c:v>2.6347996021802189E+18</c:v>
                </c:pt>
                <c:pt idx="4336">
                  <c:v>2.6318088177406638E+18</c:v>
                </c:pt>
                <c:pt idx="4337">
                  <c:v>2.6288221142654787E+18</c:v>
                </c:pt>
                <c:pt idx="4338">
                  <c:v>2.62583948525517E+18</c:v>
                </c:pt>
                <c:pt idx="4339">
                  <c:v>2.6228609242220728E+18</c:v>
                </c:pt>
                <c:pt idx="4340">
                  <c:v>2.6198864246903224E+18</c:v>
                </c:pt>
                <c:pt idx="4341">
                  <c:v>2.6169159801958415E+18</c:v>
                </c:pt>
                <c:pt idx="4342">
                  <c:v>2.6139495842863048E+18</c:v>
                </c:pt>
                <c:pt idx="4343">
                  <c:v>2.610987230521111E+18</c:v>
                </c:pt>
                <c:pt idx="4344">
                  <c:v>2.6080289124713702E+18</c:v>
                </c:pt>
                <c:pt idx="4345">
                  <c:v>2.6050746237198787E+18</c:v>
                </c:pt>
                <c:pt idx="4346">
                  <c:v>2.6021243578610975E+18</c:v>
                </c:pt>
                <c:pt idx="4347">
                  <c:v>2.5991781085011021E+18</c:v>
                </c:pt>
                <c:pt idx="4348">
                  <c:v>2.5962358692576031E+18</c:v>
                </c:pt>
                <c:pt idx="4349">
                  <c:v>2.5932976337598889E+18</c:v>
                </c:pt>
                <c:pt idx="4350">
                  <c:v>2.5903633956488125E+18</c:v>
                </c:pt>
                <c:pt idx="4351">
                  <c:v>2.58743314857677E+18</c:v>
                </c:pt>
                <c:pt idx="4352">
                  <c:v>2.5845068862076641E+18</c:v>
                </c:pt>
                <c:pt idx="4353">
                  <c:v>2.5815846022169149E+18</c:v>
                </c:pt>
                <c:pt idx="4354">
                  <c:v>2.5786662902913833E+18</c:v>
                </c:pt>
                <c:pt idx="4355">
                  <c:v>2.5757519441294013E+18</c:v>
                </c:pt>
                <c:pt idx="4356">
                  <c:v>2.5728415574407158E+18</c:v>
                </c:pt>
                <c:pt idx="4357">
                  <c:v>2.5699351239464704E+18</c:v>
                </c:pt>
                <c:pt idx="4358">
                  <c:v>2.5670326373791887E+18</c:v>
                </c:pt>
                <c:pt idx="4359">
                  <c:v>2.5641340914827561E+18</c:v>
                </c:pt>
                <c:pt idx="4360">
                  <c:v>2.5612394800123679E+18</c:v>
                </c:pt>
                <c:pt idx="4361">
                  <c:v>2.558348796734548E+18</c:v>
                </c:pt>
                <c:pt idx="4362">
                  <c:v>2.5554620354270976E+18</c:v>
                </c:pt>
                <c:pt idx="4363">
                  <c:v>2.5525791898790799E+18</c:v>
                </c:pt>
                <c:pt idx="4364">
                  <c:v>2.5497002538907976E+18</c:v>
                </c:pt>
                <c:pt idx="4365">
                  <c:v>2.5468252212737623E+18</c:v>
                </c:pt>
                <c:pt idx="4366">
                  <c:v>2.5439540858506911E+18</c:v>
                </c:pt>
                <c:pt idx="4367">
                  <c:v>2.5410868414554598E+18</c:v>
                </c:pt>
                <c:pt idx="4368">
                  <c:v>2.5382234819330949E+18</c:v>
                </c:pt>
                <c:pt idx="4369">
                  <c:v>2.5353640011397591E+18</c:v>
                </c:pt>
                <c:pt idx="4370">
                  <c:v>2.5325083929427026E+18</c:v>
                </c:pt>
                <c:pt idx="4371">
                  <c:v>2.5296566512202629E+18</c:v>
                </c:pt>
                <c:pt idx="4372">
                  <c:v>2.5268087698618307E+18</c:v>
                </c:pt>
                <c:pt idx="4373">
                  <c:v>2.5239647427678397E+18</c:v>
                </c:pt>
                <c:pt idx="4374">
                  <c:v>2.5211245638497198E+18</c:v>
                </c:pt>
                <c:pt idx="4375">
                  <c:v>2.518288227029908E+18</c:v>
                </c:pt>
                <c:pt idx="4376">
                  <c:v>2.5154557262418022E+18</c:v>
                </c:pt>
                <c:pt idx="4377">
                  <c:v>2.5126270554297503E+18</c:v>
                </c:pt>
                <c:pt idx="4378">
                  <c:v>2.5098022085490135E+18</c:v>
                </c:pt>
                <c:pt idx="4379">
                  <c:v>2.5069811795657595E+18</c:v>
                </c:pt>
                <c:pt idx="4380">
                  <c:v>2.5041639624570455E+18</c:v>
                </c:pt>
                <c:pt idx="4381">
                  <c:v>2.5013505512107648E+18</c:v>
                </c:pt>
                <c:pt idx="4382">
                  <c:v>2.4985409398256568E+18</c:v>
                </c:pt>
                <c:pt idx="4383">
                  <c:v>2.4957351223112801E+18</c:v>
                </c:pt>
                <c:pt idx="4384">
                  <c:v>2.4929330926879805E+18</c:v>
                </c:pt>
                <c:pt idx="4385">
                  <c:v>2.4901348449868641E+18</c:v>
                </c:pt>
                <c:pt idx="4386">
                  <c:v>2.4873403732497935E+18</c:v>
                </c:pt>
                <c:pt idx="4387">
                  <c:v>2.4845496715293558E+18</c:v>
                </c:pt>
                <c:pt idx="4388">
                  <c:v>2.4817627338888371E+18</c:v>
                </c:pt>
                <c:pt idx="4389">
                  <c:v>2.478979554402218E+18</c:v>
                </c:pt>
                <c:pt idx="4390">
                  <c:v>2.4762001271541228E+18</c:v>
                </c:pt>
                <c:pt idx="4391">
                  <c:v>2.4734244462398321E+18</c:v>
                </c:pt>
                <c:pt idx="4392">
                  <c:v>2.4706525057652265E+18</c:v>
                </c:pt>
                <c:pt idx="4393">
                  <c:v>2.4678842998468035E+18</c:v>
                </c:pt>
                <c:pt idx="4394">
                  <c:v>2.4651198226116183E+18</c:v>
                </c:pt>
                <c:pt idx="4395">
                  <c:v>2.4623590681972833E+18</c:v>
                </c:pt>
                <c:pt idx="4396">
                  <c:v>2.4596020307519473E+18</c:v>
                </c:pt>
                <c:pt idx="4397">
                  <c:v>2.4568487044342656E+18</c:v>
                </c:pt>
                <c:pt idx="4398">
                  <c:v>2.4540990834133934E+18</c:v>
                </c:pt>
                <c:pt idx="4399">
                  <c:v>2.4513531618689372E+18</c:v>
                </c:pt>
                <c:pt idx="4400">
                  <c:v>2.4486109339909581E+18</c:v>
                </c:pt>
                <c:pt idx="4401">
                  <c:v>2.4458723939799537E+18</c:v>
                </c:pt>
                <c:pt idx="4402">
                  <c:v>2.4431375360468147E+18</c:v>
                </c:pt>
                <c:pt idx="4403">
                  <c:v>2.4404063544128138E+18</c:v>
                </c:pt>
                <c:pt idx="4404">
                  <c:v>2.4376788433095962E+18</c:v>
                </c:pt>
                <c:pt idx="4405">
                  <c:v>2.4349549969791437E+18</c:v>
                </c:pt>
                <c:pt idx="4406">
                  <c:v>2.4322348096737638E+18</c:v>
                </c:pt>
                <c:pt idx="4407">
                  <c:v>2.429518275656064E+18</c:v>
                </c:pt>
                <c:pt idx="4408">
                  <c:v>2.4268053891989228E+18</c:v>
                </c:pt>
                <c:pt idx="4409">
                  <c:v>2.4240961445854945E+18</c:v>
                </c:pt>
                <c:pt idx="4410">
                  <c:v>2.4213905361091548E+18</c:v>
                </c:pt>
                <c:pt idx="4411">
                  <c:v>2.4186885580735073E+18</c:v>
                </c:pt>
                <c:pt idx="4412">
                  <c:v>2.4159902047923512E+18</c:v>
                </c:pt>
                <c:pt idx="4413">
                  <c:v>2.4132954705896571E+18</c:v>
                </c:pt>
                <c:pt idx="4414">
                  <c:v>2.4106043497995663E+18</c:v>
                </c:pt>
                <c:pt idx="4415">
                  <c:v>2.4079168367663396E+18</c:v>
                </c:pt>
                <c:pt idx="4416">
                  <c:v>2.4052329258443576E+18</c:v>
                </c:pt>
                <c:pt idx="4417">
                  <c:v>2.4025526113981025E+18</c:v>
                </c:pt>
                <c:pt idx="4418">
                  <c:v>2.3998758878021325E+18</c:v>
                </c:pt>
                <c:pt idx="4419">
                  <c:v>2.3972027494410476E+18</c:v>
                </c:pt>
                <c:pt idx="4420">
                  <c:v>2.3945331907094932E+18</c:v>
                </c:pt>
                <c:pt idx="4421">
                  <c:v>2.3918672060121231E+18</c:v>
                </c:pt>
                <c:pt idx="4422">
                  <c:v>2.3892047897635901E+18</c:v>
                </c:pt>
                <c:pt idx="4423">
                  <c:v>2.3865459363885169E+18</c:v>
                </c:pt>
                <c:pt idx="4424">
                  <c:v>2.3838906403214894E+18</c:v>
                </c:pt>
                <c:pt idx="4425">
                  <c:v>2.3812388960070072E+18</c:v>
                </c:pt>
                <c:pt idx="4426">
                  <c:v>2.3785906978995072E+18</c:v>
                </c:pt>
                <c:pt idx="4427">
                  <c:v>2.3759460404633057E+18</c:v>
                </c:pt>
                <c:pt idx="4428">
                  <c:v>2.3733049181726019E+18</c:v>
                </c:pt>
                <c:pt idx="4429">
                  <c:v>2.3706673255114424E+18</c:v>
                </c:pt>
                <c:pt idx="4430">
                  <c:v>2.3680332569737149E+18</c:v>
                </c:pt>
                <c:pt idx="4431">
                  <c:v>2.3654027070631137E+18</c:v>
                </c:pt>
                <c:pt idx="4432">
                  <c:v>2.3627756702931364E+18</c:v>
                </c:pt>
                <c:pt idx="4433">
                  <c:v>2.3601521411870592E+18</c:v>
                </c:pt>
                <c:pt idx="4434">
                  <c:v>2.3575321142779028E+18</c:v>
                </c:pt>
                <c:pt idx="4435">
                  <c:v>2.3549155841084334E+18</c:v>
                </c:pt>
                <c:pt idx="4436">
                  <c:v>2.3523025452311332E+18</c:v>
                </c:pt>
                <c:pt idx="4437">
                  <c:v>2.3496929922081777E+18</c:v>
                </c:pt>
                <c:pt idx="4438">
                  <c:v>2.3470869196114273E+18</c:v>
                </c:pt>
                <c:pt idx="4439">
                  <c:v>2.3444843220223985E+18</c:v>
                </c:pt>
                <c:pt idx="4440">
                  <c:v>2.3418851940322365E+18</c:v>
                </c:pt>
                <c:pt idx="4441">
                  <c:v>2.3392895302417316E+18</c:v>
                </c:pt>
                <c:pt idx="4442">
                  <c:v>2.3366973252612521E+18</c:v>
                </c:pt>
                <c:pt idx="4443">
                  <c:v>2.3341085737107579E+18</c:v>
                </c:pt>
                <c:pt idx="4444">
                  <c:v>2.3315232702197719E+18</c:v>
                </c:pt>
                <c:pt idx="4445">
                  <c:v>2.3289414094273603E+18</c:v>
                </c:pt>
                <c:pt idx="4446">
                  <c:v>2.3263629859821087E+18</c:v>
                </c:pt>
                <c:pt idx="4447">
                  <c:v>2.3237879945421158E+18</c:v>
                </c:pt>
                <c:pt idx="4448">
                  <c:v>2.3212164297749565E+18</c:v>
                </c:pt>
                <c:pt idx="4449">
                  <c:v>2.3186482863576883E+18</c:v>
                </c:pt>
                <c:pt idx="4450">
                  <c:v>2.3160835589768064E+18</c:v>
                </c:pt>
                <c:pt idx="4451">
                  <c:v>2.3135222423282376E+18</c:v>
                </c:pt>
                <c:pt idx="4452">
                  <c:v>2.3109643311173181E+18</c:v>
                </c:pt>
                <c:pt idx="4453">
                  <c:v>2.3084098200587802E+18</c:v>
                </c:pt>
                <c:pt idx="4454">
                  <c:v>2.3058587038767324E+18</c:v>
                </c:pt>
                <c:pt idx="4455">
                  <c:v>2.3033109773046346E+18</c:v>
                </c:pt>
                <c:pt idx="4456">
                  <c:v>2.3007666350852723E+18</c:v>
                </c:pt>
                <c:pt idx="4457">
                  <c:v>2.2982256719707674E+18</c:v>
                </c:pt>
                <c:pt idx="4458">
                  <c:v>2.2956880827225272E+18</c:v>
                </c:pt>
                <c:pt idx="4459">
                  <c:v>2.2931538621112476E+18</c:v>
                </c:pt>
                <c:pt idx="4460">
                  <c:v>2.2906230049168758E+18</c:v>
                </c:pt>
                <c:pt idx="4461">
                  <c:v>2.2880955059286182E+18</c:v>
                </c:pt>
                <c:pt idx="4462">
                  <c:v>2.2855713599448893E+18</c:v>
                </c:pt>
                <c:pt idx="4463">
                  <c:v>2.2830505617733286E+18</c:v>
                </c:pt>
                <c:pt idx="4464">
                  <c:v>2.2805331062307412E+18</c:v>
                </c:pt>
                <c:pt idx="4465">
                  <c:v>2.2780189881431237E+18</c:v>
                </c:pt>
                <c:pt idx="4466">
                  <c:v>2.2755082023456184E+18</c:v>
                </c:pt>
                <c:pt idx="4467">
                  <c:v>2.273000743682494E+18</c:v>
                </c:pt>
                <c:pt idx="4468">
                  <c:v>2.270496607007138E+18</c:v>
                </c:pt>
                <c:pt idx="4469">
                  <c:v>2.2679957871820413E+18</c:v>
                </c:pt>
                <c:pt idx="4470">
                  <c:v>2.2654982790787633E+18</c:v>
                </c:pt>
                <c:pt idx="4471">
                  <c:v>2.2630040775779451E+18</c:v>
                </c:pt>
                <c:pt idx="4472">
                  <c:v>2.2605131775692398E+18</c:v>
                </c:pt>
                <c:pt idx="4473">
                  <c:v>2.2580255739513549E+18</c:v>
                </c:pt>
                <c:pt idx="4474">
                  <c:v>2.2555412616319885E+18</c:v>
                </c:pt>
                <c:pt idx="4475">
                  <c:v>2.2530602355278333E+18</c:v>
                </c:pt>
                <c:pt idx="4476">
                  <c:v>2.250582490564553E+18</c:v>
                </c:pt>
                <c:pt idx="4477">
                  <c:v>2.248108021676769E+18</c:v>
                </c:pt>
                <c:pt idx="4478">
                  <c:v>2.2456368238080348E+18</c:v>
                </c:pt>
                <c:pt idx="4479">
                  <c:v>2.2431688919108201E+18</c:v>
                </c:pt>
                <c:pt idx="4480">
                  <c:v>2.2407042209465019E+18</c:v>
                </c:pt>
                <c:pt idx="4481">
                  <c:v>2.2382428058853309E+18</c:v>
                </c:pt>
                <c:pt idx="4482">
                  <c:v>2.2357846417064389E+18</c:v>
                </c:pt>
                <c:pt idx="4483">
                  <c:v>2.2333297233977812E+18</c:v>
                </c:pt>
                <c:pt idx="4484">
                  <c:v>2.2308780459561669E+18</c:v>
                </c:pt>
                <c:pt idx="4485">
                  <c:v>2.2284296043872072E+18</c:v>
                </c:pt>
                <c:pt idx="4486">
                  <c:v>2.2259843937053087E+18</c:v>
                </c:pt>
                <c:pt idx="4487">
                  <c:v>2.2235424089336556E+18</c:v>
                </c:pt>
                <c:pt idx="4488">
                  <c:v>2.2211036451041992E+18</c:v>
                </c:pt>
                <c:pt idx="4489">
                  <c:v>2.2186680972576269E+18</c:v>
                </c:pt>
                <c:pt idx="4490">
                  <c:v>2.2162357604433546E+18</c:v>
                </c:pt>
                <c:pt idx="4491">
                  <c:v>2.2138066297195023E+18</c:v>
                </c:pt>
                <c:pt idx="4492">
                  <c:v>2.211380700152895E+18</c:v>
                </c:pt>
                <c:pt idx="4493">
                  <c:v>2.2089579668190144E+18</c:v>
                </c:pt>
                <c:pt idx="4494">
                  <c:v>2.2065384248020076E+18</c:v>
                </c:pt>
                <c:pt idx="4495">
                  <c:v>2.204122069194665E+18</c:v>
                </c:pt>
                <c:pt idx="4496">
                  <c:v>2.2017088950983941E+18</c:v>
                </c:pt>
                <c:pt idx="4497">
                  <c:v>2.1992988976232138E+18</c:v>
                </c:pt>
                <c:pt idx="4498">
                  <c:v>2.1968920718877248E+18</c:v>
                </c:pt>
                <c:pt idx="4499">
                  <c:v>2.1944884130191032E+18</c:v>
                </c:pt>
                <c:pt idx="4500">
                  <c:v>2.192087916153088E+18</c:v>
                </c:pt>
                <c:pt idx="4501">
                  <c:v>2.1896905764339451E+18</c:v>
                </c:pt>
                <c:pt idx="4502">
                  <c:v>2.1872963890144602E+18</c:v>
                </c:pt>
                <c:pt idx="4503">
                  <c:v>2.1849053490559355E+18</c:v>
                </c:pt>
                <c:pt idx="4504">
                  <c:v>2.1825174517281441E+18</c:v>
                </c:pt>
                <c:pt idx="4505">
                  <c:v>2.1801326922093499E+18</c:v>
                </c:pt>
                <c:pt idx="4506">
                  <c:v>2.1777510656862554E+18</c:v>
                </c:pt>
                <c:pt idx="4507">
                  <c:v>2.175372567354005E+18</c:v>
                </c:pt>
                <c:pt idx="4508">
                  <c:v>2.1729971924161702E+18</c:v>
                </c:pt>
                <c:pt idx="4509">
                  <c:v>2.1706249360847178E+18</c:v>
                </c:pt>
                <c:pt idx="4510">
                  <c:v>2.1682557935800077E+18</c:v>
                </c:pt>
                <c:pt idx="4511">
                  <c:v>2.1658897601307684E+18</c:v>
                </c:pt>
                <c:pt idx="4512">
                  <c:v>2.1635268309740874E+18</c:v>
                </c:pt>
                <c:pt idx="4513">
                  <c:v>2.1611670013553833E+18</c:v>
                </c:pt>
                <c:pt idx="4514">
                  <c:v>2.1588102665283996E+18</c:v>
                </c:pt>
                <c:pt idx="4515">
                  <c:v>2.1564566217551859E+18</c:v>
                </c:pt>
                <c:pt idx="4516">
                  <c:v>2.154106062306091E+18</c:v>
                </c:pt>
                <c:pt idx="4517">
                  <c:v>2.1517585834597125E+18</c:v>
                </c:pt>
                <c:pt idx="4518">
                  <c:v>2.149414180502932E+18</c:v>
                </c:pt>
                <c:pt idx="4519">
                  <c:v>2.1470728487308483E+18</c:v>
                </c:pt>
                <c:pt idx="4520">
                  <c:v>2.1447345834467994E+18</c:v>
                </c:pt>
                <c:pt idx="4521">
                  <c:v>2.1423993799623217E+18</c:v>
                </c:pt>
                <c:pt idx="4522">
                  <c:v>2.1400672335971512E+18</c:v>
                </c:pt>
                <c:pt idx="4523">
                  <c:v>2.1377381396791977E+18</c:v>
                </c:pt>
                <c:pt idx="4524">
                  <c:v>2.1354120935445245E+18</c:v>
                </c:pt>
                <c:pt idx="4525">
                  <c:v>2.1330890905373514E+18</c:v>
                </c:pt>
                <c:pt idx="4526">
                  <c:v>2.1307691260100073E+18</c:v>
                </c:pt>
                <c:pt idx="4527">
                  <c:v>2.1284521953229509E+18</c:v>
                </c:pt>
                <c:pt idx="4528">
                  <c:v>2.1261382938447268E+18</c:v>
                </c:pt>
                <c:pt idx="4529">
                  <c:v>2.1238274169519626E+18</c:v>
                </c:pt>
                <c:pt idx="4530">
                  <c:v>2.1215195600293458E+18</c:v>
                </c:pt>
                <c:pt idx="4531">
                  <c:v>2.1192147184696156E+18</c:v>
                </c:pt>
                <c:pt idx="4532">
                  <c:v>2.1169128876735478E+18</c:v>
                </c:pt>
                <c:pt idx="4533">
                  <c:v>2.1146140630499279E+18</c:v>
                </c:pt>
                <c:pt idx="4534">
                  <c:v>2.1123182400155453E+18</c:v>
                </c:pt>
                <c:pt idx="4535">
                  <c:v>2.1100254139951731E+18</c:v>
                </c:pt>
                <c:pt idx="4536">
                  <c:v>2.1077355804215613E+18</c:v>
                </c:pt>
                <c:pt idx="4537">
                  <c:v>2.1054487347353987E+18</c:v>
                </c:pt>
                <c:pt idx="4538">
                  <c:v>2.1031648723853332E+18</c:v>
                </c:pt>
                <c:pt idx="4539">
                  <c:v>2.1008839888279104E+18</c:v>
                </c:pt>
                <c:pt idx="4540">
                  <c:v>2.0986060795276047E+18</c:v>
                </c:pt>
                <c:pt idx="4541">
                  <c:v>2.096331139956778E+18</c:v>
                </c:pt>
                <c:pt idx="4542">
                  <c:v>2.0940591655956613E+18</c:v>
                </c:pt>
                <c:pt idx="4543">
                  <c:v>2.0917901519323561E+18</c:v>
                </c:pt>
                <c:pt idx="4544">
                  <c:v>2.0895240944627976E+18</c:v>
                </c:pt>
                <c:pt idx="4545">
                  <c:v>2.0872609886907599E+18</c:v>
                </c:pt>
                <c:pt idx="4546">
                  <c:v>2.0850008301278349E+18</c:v>
                </c:pt>
                <c:pt idx="4547">
                  <c:v>2.0827436142934067E+18</c:v>
                </c:pt>
                <c:pt idx="4548">
                  <c:v>2.0804893367146483E+18</c:v>
                </c:pt>
                <c:pt idx="4549">
                  <c:v>2.0782379929265034E+18</c:v>
                </c:pt>
                <c:pt idx="4550">
                  <c:v>2.0759895784716616E+18</c:v>
                </c:pt>
                <c:pt idx="4551">
                  <c:v>2.0737440889005642E+18</c:v>
                </c:pt>
                <c:pt idx="4552">
                  <c:v>2.0715015197713646E+18</c:v>
                </c:pt>
                <c:pt idx="4553">
                  <c:v>2.0692618666499359E+18</c:v>
                </c:pt>
                <c:pt idx="4554">
                  <c:v>2.0670251251098284E+18</c:v>
                </c:pt>
                <c:pt idx="4555">
                  <c:v>2.0647912907323E+18</c:v>
                </c:pt>
                <c:pt idx="4556">
                  <c:v>2.0625603591062344E+18</c:v>
                </c:pt>
                <c:pt idx="4557">
                  <c:v>2.0603323258281946E+18</c:v>
                </c:pt>
                <c:pt idx="4558">
                  <c:v>2.0581071865023688E+18</c:v>
                </c:pt>
                <c:pt idx="4559">
                  <c:v>2.0558849367405571E+18</c:v>
                </c:pt>
                <c:pt idx="4560">
                  <c:v>2.0536655721621711E+18</c:v>
                </c:pt>
                <c:pt idx="4561">
                  <c:v>2.0514490883942095E+18</c:v>
                </c:pt>
                <c:pt idx="4562">
                  <c:v>2.0492354810712476E+18</c:v>
                </c:pt>
                <c:pt idx="4563">
                  <c:v>2.047024745835425E+18</c:v>
                </c:pt>
                <c:pt idx="4564">
                  <c:v>2.0448168783364052E+18</c:v>
                </c:pt>
                <c:pt idx="4565">
                  <c:v>2.0426118742314071E+18</c:v>
                </c:pt>
                <c:pt idx="4566">
                  <c:v>2.0404097291851553E+18</c:v>
                </c:pt>
                <c:pt idx="4567">
                  <c:v>2.0382104388698737E+18</c:v>
                </c:pt>
                <c:pt idx="4568">
                  <c:v>2.0360139989652777E+18</c:v>
                </c:pt>
                <c:pt idx="4569">
                  <c:v>2.0338204051585508E+18</c:v>
                </c:pt>
                <c:pt idx="4570">
                  <c:v>2.0316296531443333E+18</c:v>
                </c:pt>
                <c:pt idx="4571">
                  <c:v>2.0294417386247132E+18</c:v>
                </c:pt>
                <c:pt idx="4572">
                  <c:v>2.0272566573092017E+18</c:v>
                </c:pt>
                <c:pt idx="4573">
                  <c:v>2.0250744049147277E+18</c:v>
                </c:pt>
                <c:pt idx="4574">
                  <c:v>2.0228949771656182E+18</c:v>
                </c:pt>
                <c:pt idx="4575">
                  <c:v>2.0207183697935857E+18</c:v>
                </c:pt>
                <c:pt idx="4576">
                  <c:v>2.0185445785377137E+18</c:v>
                </c:pt>
                <c:pt idx="4577">
                  <c:v>2.0163735991444383E+18</c:v>
                </c:pt>
                <c:pt idx="4578">
                  <c:v>2.0142054273675466E+18</c:v>
                </c:pt>
                <c:pt idx="4579">
                  <c:v>2.0120400589681503E+18</c:v>
                </c:pt>
                <c:pt idx="4580">
                  <c:v>2.0098774897146683E+18</c:v>
                </c:pt>
                <c:pt idx="4581">
                  <c:v>2.0077177153828347E+18</c:v>
                </c:pt>
                <c:pt idx="4582">
                  <c:v>2.0055607317556449E+18</c:v>
                </c:pt>
                <c:pt idx="4583">
                  <c:v>2.0034065346233879E+18</c:v>
                </c:pt>
                <c:pt idx="4584">
                  <c:v>2.0012551197835981E+18</c:v>
                </c:pt>
                <c:pt idx="4585">
                  <c:v>1.999106483041066E+18</c:v>
                </c:pt>
                <c:pt idx="4586">
                  <c:v>1.9969606202077921E+18</c:v>
                </c:pt>
                <c:pt idx="4587">
                  <c:v>1.9948175271030075E+18</c:v>
                </c:pt>
                <c:pt idx="4588">
                  <c:v>1.9926771995531343E+18</c:v>
                </c:pt>
                <c:pt idx="4589">
                  <c:v>1.9905396333917878E+18</c:v>
                </c:pt>
                <c:pt idx="4590">
                  <c:v>1.9884048244597583E+18</c:v>
                </c:pt>
                <c:pt idx="4591">
                  <c:v>1.9862727686049889E+18</c:v>
                </c:pt>
                <c:pt idx="4592">
                  <c:v>1.9841434616825772E+18</c:v>
                </c:pt>
                <c:pt idx="4593">
                  <c:v>1.9820168995547415E+18</c:v>
                </c:pt>
                <c:pt idx="4594">
                  <c:v>1.9798930780908252E+18</c:v>
                </c:pt>
                <c:pt idx="4595">
                  <c:v>1.977771993167276E+18</c:v>
                </c:pt>
                <c:pt idx="4596">
                  <c:v>1.9756536406676308E+18</c:v>
                </c:pt>
                <c:pt idx="4597">
                  <c:v>1.9735380164825001E+18</c:v>
                </c:pt>
                <c:pt idx="4598">
                  <c:v>1.9714251165095629E+18</c:v>
                </c:pt>
                <c:pt idx="4599">
                  <c:v>1.9693149366535457E+18</c:v>
                </c:pt>
                <c:pt idx="4600">
                  <c:v>1.9672074728262067E+18</c:v>
                </c:pt>
                <c:pt idx="4601">
                  <c:v>1.9651027209463301E+18</c:v>
                </c:pt>
                <c:pt idx="4602">
                  <c:v>1.9630006769397087E+18</c:v>
                </c:pt>
                <c:pt idx="4603">
                  <c:v>1.9609013367391299E+18</c:v>
                </c:pt>
                <c:pt idx="4604">
                  <c:v>1.9588046962843638E+18</c:v>
                </c:pt>
                <c:pt idx="4605">
                  <c:v>1.9567107515221455E+18</c:v>
                </c:pt>
                <c:pt idx="4606">
                  <c:v>1.9546194984061683E+18</c:v>
                </c:pt>
                <c:pt idx="4607">
                  <c:v>1.9525309328970647E+18</c:v>
                </c:pt>
                <c:pt idx="4608">
                  <c:v>1.9504450509623941E+18</c:v>
                </c:pt>
                <c:pt idx="4609">
                  <c:v>1.9483618485766323E+18</c:v>
                </c:pt>
                <c:pt idx="4610">
                  <c:v>1.9462813217211551E+18</c:v>
                </c:pt>
                <c:pt idx="4611">
                  <c:v>1.9442034663842245E+18</c:v>
                </c:pt>
                <c:pt idx="4612">
                  <c:v>1.9421282785609828E+18</c:v>
                </c:pt>
                <c:pt idx="4613">
                  <c:v>1.940055754253429E+18</c:v>
                </c:pt>
                <c:pt idx="4614">
                  <c:v>1.9379858894704084E+18</c:v>
                </c:pt>
                <c:pt idx="4615">
                  <c:v>1.9359186802276078E+18</c:v>
                </c:pt>
                <c:pt idx="4616">
                  <c:v>1.93385412254753E+18</c:v>
                </c:pt>
                <c:pt idx="4617">
                  <c:v>1.9317922124594844E+18</c:v>
                </c:pt>
                <c:pt idx="4618">
                  <c:v>1.9297329459995899E+18</c:v>
                </c:pt>
                <c:pt idx="4619">
                  <c:v>1.9276763192107269E+18</c:v>
                </c:pt>
                <c:pt idx="4620">
                  <c:v>1.9256223281425613E+18</c:v>
                </c:pt>
                <c:pt idx="4621">
                  <c:v>1.9235709688515087E+18</c:v>
                </c:pt>
                <c:pt idx="4622">
                  <c:v>1.921522237400727E+18</c:v>
                </c:pt>
                <c:pt idx="4623">
                  <c:v>1.9194761298601101E+18</c:v>
                </c:pt>
                <c:pt idx="4624">
                  <c:v>1.9174326423062646E+18</c:v>
                </c:pt>
                <c:pt idx="4625">
                  <c:v>1.9153917708225032E+18</c:v>
                </c:pt>
                <c:pt idx="4626">
                  <c:v>1.9133535114988311E+18</c:v>
                </c:pt>
                <c:pt idx="4627">
                  <c:v>1.9113178604319293E+18</c:v>
                </c:pt>
                <c:pt idx="4628">
                  <c:v>1.9092848137251446E+18</c:v>
                </c:pt>
                <c:pt idx="4629">
                  <c:v>1.9072543674884828E+18</c:v>
                </c:pt>
                <c:pt idx="4630">
                  <c:v>1.9052265178385846E+18</c:v>
                </c:pt>
                <c:pt idx="4631">
                  <c:v>1.903201260898722E+18</c:v>
                </c:pt>
                <c:pt idx="4632">
                  <c:v>1.9011785927987771E+18</c:v>
                </c:pt>
                <c:pt idx="4633">
                  <c:v>1.8991585096752402E+18</c:v>
                </c:pt>
                <c:pt idx="4634">
                  <c:v>1.8971410076711826E+18</c:v>
                </c:pt>
                <c:pt idx="4635">
                  <c:v>1.8951260829362639E+18</c:v>
                </c:pt>
                <c:pt idx="4636">
                  <c:v>1.8931137316266998E+18</c:v>
                </c:pt>
                <c:pt idx="4637">
                  <c:v>1.891103949905258E+18</c:v>
                </c:pt>
                <c:pt idx="4638">
                  <c:v>1.889096733941248E+18</c:v>
                </c:pt>
                <c:pt idx="4639">
                  <c:v>1.8870920799105078E+18</c:v>
                </c:pt>
                <c:pt idx="4640">
                  <c:v>1.8850899839953841E+18</c:v>
                </c:pt>
                <c:pt idx="4641">
                  <c:v>1.8830904423847278E+18</c:v>
                </c:pt>
                <c:pt idx="4642">
                  <c:v>1.8810934512738808E+18</c:v>
                </c:pt>
                <c:pt idx="4643">
                  <c:v>1.8790990068646595E+18</c:v>
                </c:pt>
                <c:pt idx="4644">
                  <c:v>1.8771071053653471E+18</c:v>
                </c:pt>
                <c:pt idx="4645">
                  <c:v>1.8751177429906739E+18</c:v>
                </c:pt>
                <c:pt idx="4646">
                  <c:v>1.873130915961814E+18</c:v>
                </c:pt>
                <c:pt idx="4647">
                  <c:v>1.8711466205063675E+18</c:v>
                </c:pt>
                <c:pt idx="4648">
                  <c:v>1.869164852858348E+18</c:v>
                </c:pt>
                <c:pt idx="4649">
                  <c:v>1.8671856092581801E+18</c:v>
                </c:pt>
                <c:pt idx="4650">
                  <c:v>1.8652088859526676E+18</c:v>
                </c:pt>
                <c:pt idx="4651">
                  <c:v>1.8632346791949962E+18</c:v>
                </c:pt>
                <c:pt idx="4652">
                  <c:v>1.861262985244724E+18</c:v>
                </c:pt>
                <c:pt idx="4653">
                  <c:v>1.859293800367753E+18</c:v>
                </c:pt>
                <c:pt idx="4654">
                  <c:v>1.8573271208363343E+18</c:v>
                </c:pt>
                <c:pt idx="4655">
                  <c:v>1.855362942929047E+18</c:v>
                </c:pt>
                <c:pt idx="4656">
                  <c:v>1.8534012629307855E+18</c:v>
                </c:pt>
                <c:pt idx="4657">
                  <c:v>1.8514420771327539E+18</c:v>
                </c:pt>
                <c:pt idx="4658">
                  <c:v>1.8494853818324465E+18</c:v>
                </c:pt>
                <c:pt idx="4659">
                  <c:v>1.8475311733336376E+18</c:v>
                </c:pt>
                <c:pt idx="4660">
                  <c:v>1.8455794479463775E+18</c:v>
                </c:pt>
                <c:pt idx="4661">
                  <c:v>1.843630201986966E+18</c:v>
                </c:pt>
                <c:pt idx="4662">
                  <c:v>1.841683431777954E+18</c:v>
                </c:pt>
                <c:pt idx="4663">
                  <c:v>1.8397391336481265E+18</c:v>
                </c:pt>
                <c:pt idx="4664">
                  <c:v>1.8377973039324872E+18</c:v>
                </c:pt>
                <c:pt idx="4665">
                  <c:v>1.8358579389722511E+18</c:v>
                </c:pt>
                <c:pt idx="4666">
                  <c:v>1.833921035114827E+18</c:v>
                </c:pt>
                <c:pt idx="4667">
                  <c:v>1.8319865887138237E+18</c:v>
                </c:pt>
                <c:pt idx="4668">
                  <c:v>1.8300545961290081E+18</c:v>
                </c:pt>
                <c:pt idx="4669">
                  <c:v>1.8281250537263181E+18</c:v>
                </c:pt>
                <c:pt idx="4670">
                  <c:v>1.8261979578778424E+18</c:v>
                </c:pt>
                <c:pt idx="4671">
                  <c:v>1.8242733049618092E+18</c:v>
                </c:pt>
                <c:pt idx="4672">
                  <c:v>1.8223510913625697E+18</c:v>
                </c:pt>
                <c:pt idx="4673">
                  <c:v>1.8204313134705976E+18</c:v>
                </c:pt>
                <c:pt idx="4674">
                  <c:v>1.8185139676824681E+18</c:v>
                </c:pt>
                <c:pt idx="4675">
                  <c:v>1.8165990504008458E+18</c:v>
                </c:pt>
                <c:pt idx="4676">
                  <c:v>1.8146865580344863E+18</c:v>
                </c:pt>
                <c:pt idx="4677">
                  <c:v>1.8127764869982065E+18</c:v>
                </c:pt>
                <c:pt idx="4678">
                  <c:v>1.8108688337128781E+18</c:v>
                </c:pt>
                <c:pt idx="4679">
                  <c:v>1.8089635946054277E+18</c:v>
                </c:pt>
                <c:pt idx="4680">
                  <c:v>1.8070607661088161E+18</c:v>
                </c:pt>
                <c:pt idx="4681">
                  <c:v>1.8051603446620214E+18</c:v>
                </c:pt>
                <c:pt idx="4682">
                  <c:v>1.8032623267100411E+18</c:v>
                </c:pt>
                <c:pt idx="4683">
                  <c:v>1.8013667087038682E+18</c:v>
                </c:pt>
                <c:pt idx="4684">
                  <c:v>1.7994734871004877E+18</c:v>
                </c:pt>
                <c:pt idx="4685">
                  <c:v>1.7975826583628639E+18</c:v>
                </c:pt>
                <c:pt idx="4686">
                  <c:v>1.7956942189599206E+18</c:v>
                </c:pt>
                <c:pt idx="4687">
                  <c:v>1.79380816536655E+18</c:v>
                </c:pt>
                <c:pt idx="4688">
                  <c:v>1.7919244940635738E+18</c:v>
                </c:pt>
                <c:pt idx="4689">
                  <c:v>1.7900432015377582E+18</c:v>
                </c:pt>
                <c:pt idx="4690">
                  <c:v>1.7881642842817815E+18</c:v>
                </c:pt>
                <c:pt idx="4691">
                  <c:v>1.78628773879424E+18</c:v>
                </c:pt>
                <c:pt idx="4692">
                  <c:v>1.7844135615796221E+18</c:v>
                </c:pt>
                <c:pt idx="4693">
                  <c:v>1.7825417491483123E+18</c:v>
                </c:pt>
                <c:pt idx="4694">
                  <c:v>1.780672298016566E+18</c:v>
                </c:pt>
                <c:pt idx="4695">
                  <c:v>1.778805204706506E+18</c:v>
                </c:pt>
                <c:pt idx="4696">
                  <c:v>1.7769404657461061E+18</c:v>
                </c:pt>
                <c:pt idx="4697">
                  <c:v>1.7750780776691891E+18</c:v>
                </c:pt>
                <c:pt idx="4698">
                  <c:v>1.7732180370154099E+18</c:v>
                </c:pt>
                <c:pt idx="4699">
                  <c:v>1.7713603403302395E+18</c:v>
                </c:pt>
                <c:pt idx="4700">
                  <c:v>1.7695049841649638E+18</c:v>
                </c:pt>
                <c:pt idx="4701">
                  <c:v>1.7676519650766661E+18</c:v>
                </c:pt>
                <c:pt idx="4702">
                  <c:v>1.7658012796282194E+18</c:v>
                </c:pt>
                <c:pt idx="4703">
                  <c:v>1.7639529243882742E+18</c:v>
                </c:pt>
                <c:pt idx="4704">
                  <c:v>1.7621068959312433E+18</c:v>
                </c:pt>
                <c:pt idx="4705">
                  <c:v>1.7602631908373E+18</c:v>
                </c:pt>
                <c:pt idx="4706">
                  <c:v>1.758421805692362E+18</c:v>
                </c:pt>
                <c:pt idx="4707">
                  <c:v>1.7565827370880809E+18</c:v>
                </c:pt>
                <c:pt idx="4708">
                  <c:v>1.7547459816218286E+18</c:v>
                </c:pt>
                <c:pt idx="4709">
                  <c:v>1.7529115358966881E+18</c:v>
                </c:pt>
                <c:pt idx="4710">
                  <c:v>1.7510793965214495E+18</c:v>
                </c:pt>
                <c:pt idx="4711">
                  <c:v>1.749249560110593E+18</c:v>
                </c:pt>
                <c:pt idx="4712">
                  <c:v>1.7474220232842724E+18</c:v>
                </c:pt>
                <c:pt idx="4713">
                  <c:v>1.7455967826683146E+18</c:v>
                </c:pt>
                <c:pt idx="4714">
                  <c:v>1.74377383489421E+18</c:v>
                </c:pt>
                <c:pt idx="4715">
                  <c:v>1.7419531765990858E+18</c:v>
                </c:pt>
                <c:pt idx="4716">
                  <c:v>1.7401348044257185E+18</c:v>
                </c:pt>
                <c:pt idx="4717">
                  <c:v>1.7383187150225029E+18</c:v>
                </c:pt>
                <c:pt idx="4718">
                  <c:v>1.7365049050434514E+18</c:v>
                </c:pt>
                <c:pt idx="4719">
                  <c:v>1.7346933711481838E+18</c:v>
                </c:pt>
                <c:pt idx="4720">
                  <c:v>1.7328841100019139E+18</c:v>
                </c:pt>
                <c:pt idx="4721">
                  <c:v>1.7310771182754394E+18</c:v>
                </c:pt>
                <c:pt idx="4722">
                  <c:v>1.7292723926451297E+18</c:v>
                </c:pt>
                <c:pt idx="4723">
                  <c:v>1.7274699297929257E+18</c:v>
                </c:pt>
                <c:pt idx="4724">
                  <c:v>1.7256697264063096E+18</c:v>
                </c:pt>
                <c:pt idx="4725">
                  <c:v>1.7238717791783135E+18</c:v>
                </c:pt>
                <c:pt idx="4726">
                  <c:v>1.7220760848075021E+18</c:v>
                </c:pt>
                <c:pt idx="4727">
                  <c:v>1.7202826399979553E+18</c:v>
                </c:pt>
                <c:pt idx="4728">
                  <c:v>1.7184914414592684E+18</c:v>
                </c:pt>
                <c:pt idx="4729">
                  <c:v>1.7167024859065385E+18</c:v>
                </c:pt>
                <c:pt idx="4730">
                  <c:v>1.714915770060352E+18</c:v>
                </c:pt>
                <c:pt idx="4731">
                  <c:v>1.7131312906467738E+18</c:v>
                </c:pt>
                <c:pt idx="4732">
                  <c:v>1.7113490443973412E+18</c:v>
                </c:pt>
                <c:pt idx="4733">
                  <c:v>1.7095690280490473E+18</c:v>
                </c:pt>
                <c:pt idx="4734">
                  <c:v>1.70779123834434E+18</c:v>
                </c:pt>
                <c:pt idx="4735">
                  <c:v>1.7060156720311035E+18</c:v>
                </c:pt>
                <c:pt idx="4736">
                  <c:v>1.7042423258626468E+18</c:v>
                </c:pt>
                <c:pt idx="4737">
                  <c:v>1.7024711965977044E+18</c:v>
                </c:pt>
                <c:pt idx="4738">
                  <c:v>1.700702281000415E+18</c:v>
                </c:pt>
                <c:pt idx="4739">
                  <c:v>1.6989355758403185E+18</c:v>
                </c:pt>
                <c:pt idx="4740">
                  <c:v>1.6971710778923392E+18</c:v>
                </c:pt>
                <c:pt idx="4741">
                  <c:v>1.6954087839367841E+18</c:v>
                </c:pt>
                <c:pt idx="4742">
                  <c:v>1.6936486907593221E+18</c:v>
                </c:pt>
                <c:pt idx="4743">
                  <c:v>1.6918907951509875E+18</c:v>
                </c:pt>
                <c:pt idx="4744">
                  <c:v>1.6901350939081597E+18</c:v>
                </c:pt>
                <c:pt idx="4745">
                  <c:v>1.6883815838325517E+18</c:v>
                </c:pt>
                <c:pt idx="4746">
                  <c:v>1.6866302617312082E+18</c:v>
                </c:pt>
                <c:pt idx="4747">
                  <c:v>1.6848811244164918E+18</c:v>
                </c:pt>
                <c:pt idx="4748">
                  <c:v>1.6831341687060721E+18</c:v>
                </c:pt>
                <c:pt idx="4749">
                  <c:v>1.6813893914229169E+18</c:v>
                </c:pt>
                <c:pt idx="4750">
                  <c:v>1.6796467893952847E+18</c:v>
                </c:pt>
                <c:pt idx="4751">
                  <c:v>1.6779063594567073E+18</c:v>
                </c:pt>
                <c:pt idx="4752">
                  <c:v>1.6761680984459876E+18</c:v>
                </c:pt>
                <c:pt idx="4753">
                  <c:v>1.6744320032071872E+18</c:v>
                </c:pt>
                <c:pt idx="4754">
                  <c:v>1.6726980705896148E+18</c:v>
                </c:pt>
                <c:pt idx="4755">
                  <c:v>1.6709662974478198E+18</c:v>
                </c:pt>
                <c:pt idx="4756">
                  <c:v>1.6692366806415795E+18</c:v>
                </c:pt>
                <c:pt idx="4757">
                  <c:v>1.6675092170358874E+18</c:v>
                </c:pt>
                <c:pt idx="4758">
                  <c:v>1.6657839035009562E+18</c:v>
                </c:pt>
                <c:pt idx="4759">
                  <c:v>1.6640607369121851E+18</c:v>
                </c:pt>
                <c:pt idx="4760">
                  <c:v>1.6623397141501737E+18</c:v>
                </c:pt>
                <c:pt idx="4761">
                  <c:v>1.6606208321006973E+18</c:v>
                </c:pt>
                <c:pt idx="4762">
                  <c:v>1.6589040876547008E+18</c:v>
                </c:pt>
                <c:pt idx="4763">
                  <c:v>1.6571894777082941E+18</c:v>
                </c:pt>
                <c:pt idx="4764">
                  <c:v>1.6554769991627361E+18</c:v>
                </c:pt>
                <c:pt idx="4765">
                  <c:v>1.6537666489244234E+18</c:v>
                </c:pt>
                <c:pt idx="4766">
                  <c:v>1.6520584239048963E+18</c:v>
                </c:pt>
                <c:pt idx="4767">
                  <c:v>1.6503523210208049E+18</c:v>
                </c:pt>
                <c:pt idx="4768">
                  <c:v>1.6486483371939164E+18</c:v>
                </c:pt>
                <c:pt idx="4769">
                  <c:v>1.6469464693511081E+18</c:v>
                </c:pt>
                <c:pt idx="4770">
                  <c:v>1.645246714424342E+18</c:v>
                </c:pt>
                <c:pt idx="4771">
                  <c:v>1.6435490693506701E+18</c:v>
                </c:pt>
                <c:pt idx="4772">
                  <c:v>1.6418535310722163E+18</c:v>
                </c:pt>
                <c:pt idx="4773">
                  <c:v>1.6401600965361697E+18</c:v>
                </c:pt>
                <c:pt idx="4774">
                  <c:v>1.6384687626947809E+18</c:v>
                </c:pt>
                <c:pt idx="4775">
                  <c:v>1.6367795265053425E+18</c:v>
                </c:pt>
                <c:pt idx="4776">
                  <c:v>1.6350923849301829E+18</c:v>
                </c:pt>
                <c:pt idx="4777">
                  <c:v>1.6334073349366648E+18</c:v>
                </c:pt>
                <c:pt idx="4778">
                  <c:v>1.631724373497161E+18</c:v>
                </c:pt>
                <c:pt idx="4779">
                  <c:v>1.6300434975890619E+18</c:v>
                </c:pt>
                <c:pt idx="4780">
                  <c:v>1.6283647041947525E+18</c:v>
                </c:pt>
                <c:pt idx="4781">
                  <c:v>1.6266879903016095E+18</c:v>
                </c:pt>
                <c:pt idx="4782">
                  <c:v>1.6250133529019894E+18</c:v>
                </c:pt>
                <c:pt idx="4783">
                  <c:v>1.6233407889932242E+18</c:v>
                </c:pt>
                <c:pt idx="4784">
                  <c:v>1.6216702955776046E+18</c:v>
                </c:pt>
                <c:pt idx="4785">
                  <c:v>1.6200018696623818E+18</c:v>
                </c:pt>
                <c:pt idx="4786">
                  <c:v>1.6183355082597409E+18</c:v>
                </c:pt>
                <c:pt idx="4787">
                  <c:v>1.6166712083868101E+18</c:v>
                </c:pt>
                <c:pt idx="4788">
                  <c:v>1.615008967065643E+18</c:v>
                </c:pt>
                <c:pt idx="4789">
                  <c:v>1.6133487813232069E+18</c:v>
                </c:pt>
                <c:pt idx="4790">
                  <c:v>1.6116906481913774E+18</c:v>
                </c:pt>
                <c:pt idx="4791">
                  <c:v>1.6100345647069327E+18</c:v>
                </c:pt>
                <c:pt idx="4792">
                  <c:v>1.6083805279115333E+18</c:v>
                </c:pt>
                <c:pt idx="4793">
                  <c:v>1.6067285348517258E+18</c:v>
                </c:pt>
                <c:pt idx="4794">
                  <c:v>1.6050785825789263E+18</c:v>
                </c:pt>
                <c:pt idx="4795">
                  <c:v>1.6034306681494134E+18</c:v>
                </c:pt>
                <c:pt idx="4796">
                  <c:v>1.601784788624322E+18</c:v>
                </c:pt>
                <c:pt idx="4797">
                  <c:v>1.6001409410696271E+18</c:v>
                </c:pt>
                <c:pt idx="4798">
                  <c:v>1.598499122556139E+18</c:v>
                </c:pt>
                <c:pt idx="4799">
                  <c:v>1.596859330159497E+18</c:v>
                </c:pt>
                <c:pt idx="4800">
                  <c:v>1.5952215609601564E+18</c:v>
                </c:pt>
                <c:pt idx="4801">
                  <c:v>1.593585812043381E+18</c:v>
                </c:pt>
                <c:pt idx="4802">
                  <c:v>1.5919520804992346E+18</c:v>
                </c:pt>
                <c:pt idx="4803">
                  <c:v>1.59032036342257E+18</c:v>
                </c:pt>
                <c:pt idx="4804">
                  <c:v>1.5886906579130258E+18</c:v>
                </c:pt>
                <c:pt idx="4805">
                  <c:v>1.5870629610750116E+18</c:v>
                </c:pt>
                <c:pt idx="4806">
                  <c:v>1.585437270017696E+18</c:v>
                </c:pt>
                <c:pt idx="4807">
                  <c:v>1.5838135818550141E+18</c:v>
                </c:pt>
                <c:pt idx="4808">
                  <c:v>1.5821918937056358E+18</c:v>
                </c:pt>
                <c:pt idx="4809">
                  <c:v>1.5805722026929779E+18</c:v>
                </c:pt>
                <c:pt idx="4810">
                  <c:v>1.5789545059451804E+18</c:v>
                </c:pt>
                <c:pt idx="4811">
                  <c:v>1.5773388005951068E+18</c:v>
                </c:pt>
                <c:pt idx="4812">
                  <c:v>1.5757250837803279E+18</c:v>
                </c:pt>
                <c:pt idx="4813">
                  <c:v>1.5741133526431242E+18</c:v>
                </c:pt>
                <c:pt idx="4814">
                  <c:v>1.572503604330464E+18</c:v>
                </c:pt>
                <c:pt idx="4815">
                  <c:v>1.5708958359940047E+18</c:v>
                </c:pt>
                <c:pt idx="4816">
                  <c:v>1.569290044790079E+18</c:v>
                </c:pt>
                <c:pt idx="4817">
                  <c:v>1.5676862278796879E+18</c:v>
                </c:pt>
                <c:pt idx="4818">
                  <c:v>1.5660843824284928E+18</c:v>
                </c:pt>
                <c:pt idx="4819">
                  <c:v>1.5644845056068063E+18</c:v>
                </c:pt>
                <c:pt idx="4820">
                  <c:v>1.5628865945895775E+18</c:v>
                </c:pt>
                <c:pt idx="4821">
                  <c:v>1.5612906465563986E+18</c:v>
                </c:pt>
                <c:pt idx="4822">
                  <c:v>1.5596966586914808E+18</c:v>
                </c:pt>
                <c:pt idx="4823">
                  <c:v>1.5581046281836577E+18</c:v>
                </c:pt>
                <c:pt idx="4824">
                  <c:v>1.5565145522263636E+18</c:v>
                </c:pt>
                <c:pt idx="4825">
                  <c:v>1.5549264280176374E+18</c:v>
                </c:pt>
                <c:pt idx="4826">
                  <c:v>1.5533402527601078E+18</c:v>
                </c:pt>
                <c:pt idx="4827">
                  <c:v>1.5517560236609859E+18</c:v>
                </c:pt>
                <c:pt idx="4828">
                  <c:v>1.5501737379320586E+18</c:v>
                </c:pt>
                <c:pt idx="4829">
                  <c:v>1.5485933927896765E+18</c:v>
                </c:pt>
                <c:pt idx="4830">
                  <c:v>1.5470149854547523E+18</c:v>
                </c:pt>
                <c:pt idx="4831">
                  <c:v>1.5454385131527427E+18</c:v>
                </c:pt>
                <c:pt idx="4832">
                  <c:v>1.5438639731136453E+18</c:v>
                </c:pt>
                <c:pt idx="4833">
                  <c:v>1.5422913625719939E+18</c:v>
                </c:pt>
                <c:pt idx="4834">
                  <c:v>1.5407206787668439E+18</c:v>
                </c:pt>
                <c:pt idx="4835">
                  <c:v>1.5391519189417661E+18</c:v>
                </c:pt>
                <c:pt idx="4836">
                  <c:v>1.5375850803448394E+18</c:v>
                </c:pt>
                <c:pt idx="4837">
                  <c:v>1.5360201602286431E+18</c:v>
                </c:pt>
                <c:pt idx="4838">
                  <c:v>1.5344571558502451E+18</c:v>
                </c:pt>
                <c:pt idx="4839">
                  <c:v>1.5328960644711944E+18</c:v>
                </c:pt>
                <c:pt idx="4840">
                  <c:v>1.5313368833575194E+18</c:v>
                </c:pt>
                <c:pt idx="4841">
                  <c:v>1.529779609779711E+18</c:v>
                </c:pt>
                <c:pt idx="4842">
                  <c:v>1.5282242410127199E+18</c:v>
                </c:pt>
                <c:pt idx="4843">
                  <c:v>1.5266707743359437E+18</c:v>
                </c:pt>
                <c:pt idx="4844">
                  <c:v>1.5251192070332237E+18</c:v>
                </c:pt>
                <c:pt idx="4845">
                  <c:v>1.5235695363928358E+18</c:v>
                </c:pt>
                <c:pt idx="4846">
                  <c:v>1.5220217597074778E+18</c:v>
                </c:pt>
                <c:pt idx="4847">
                  <c:v>1.5204758742742687E+18</c:v>
                </c:pt>
                <c:pt idx="4848">
                  <c:v>1.5189318773947295E+18</c:v>
                </c:pt>
                <c:pt idx="4849">
                  <c:v>1.5173897663747927E+18</c:v>
                </c:pt>
                <c:pt idx="4850">
                  <c:v>1.5158495385247739E+18</c:v>
                </c:pt>
                <c:pt idx="4851">
                  <c:v>1.51431119115938E+18</c:v>
                </c:pt>
                <c:pt idx="4852">
                  <c:v>1.5127747215976899E+18</c:v>
                </c:pt>
                <c:pt idx="4853">
                  <c:v>1.5112401271631544E+18</c:v>
                </c:pt>
                <c:pt idx="4854">
                  <c:v>1.5097074051835848E+18</c:v>
                </c:pt>
                <c:pt idx="4855">
                  <c:v>1.5081765529911432E+18</c:v>
                </c:pt>
                <c:pt idx="4856">
                  <c:v>1.5066475679223393E+18</c:v>
                </c:pt>
                <c:pt idx="4857">
                  <c:v>1.5051204473180155E+18</c:v>
                </c:pt>
                <c:pt idx="4858">
                  <c:v>1.5035951885233495E+18</c:v>
                </c:pt>
                <c:pt idx="4859">
                  <c:v>1.5020717888878326E+18</c:v>
                </c:pt>
                <c:pt idx="4860">
                  <c:v>1.5005502457652744E+18</c:v>
                </c:pt>
                <c:pt idx="4861">
                  <c:v>1.4990305565137879E+18</c:v>
                </c:pt>
                <c:pt idx="4862">
                  <c:v>1.4975127184957819E+18</c:v>
                </c:pt>
                <c:pt idx="4863">
                  <c:v>1.4959967290779569E+18</c:v>
                </c:pt>
                <c:pt idx="4864">
                  <c:v>1.4944825856312965E+18</c:v>
                </c:pt>
                <c:pt idx="4865">
                  <c:v>1.4929702855310497E+18</c:v>
                </c:pt>
                <c:pt idx="4866">
                  <c:v>1.4914598261567421E+18</c:v>
                </c:pt>
                <c:pt idx="4867">
                  <c:v>1.4899512048921503E+18</c:v>
                </c:pt>
                <c:pt idx="4868">
                  <c:v>1.4884444191253064E+18</c:v>
                </c:pt>
                <c:pt idx="4869">
                  <c:v>1.4869394662484792E+18</c:v>
                </c:pt>
                <c:pt idx="4870">
                  <c:v>1.4854363436581778E+18</c:v>
                </c:pt>
                <c:pt idx="4871">
                  <c:v>1.4839350487551327E+18</c:v>
                </c:pt>
                <c:pt idx="4872">
                  <c:v>1.4824355789443021E+18</c:v>
                </c:pt>
                <c:pt idx="4873">
                  <c:v>1.4809379316348462E+18</c:v>
                </c:pt>
                <c:pt idx="4874">
                  <c:v>1.4794421042401357E+18</c:v>
                </c:pt>
                <c:pt idx="4875">
                  <c:v>1.4779480941777336E+18</c:v>
                </c:pt>
                <c:pt idx="4876">
                  <c:v>1.4764558988693962E+18</c:v>
                </c:pt>
                <c:pt idx="4877">
                  <c:v>1.474965515741058E+18</c:v>
                </c:pt>
                <c:pt idx="4878">
                  <c:v>1.4734769422228255E+18</c:v>
                </c:pt>
                <c:pt idx="4879">
                  <c:v>1.4719901757489738E+18</c:v>
                </c:pt>
                <c:pt idx="4880">
                  <c:v>1.4705052137579338E+18</c:v>
                </c:pt>
                <c:pt idx="4881">
                  <c:v>1.4690220536922898E+18</c:v>
                </c:pt>
                <c:pt idx="4882">
                  <c:v>1.4675406929987658E+18</c:v>
                </c:pt>
                <c:pt idx="4883">
                  <c:v>1.4660611291282243E+18</c:v>
                </c:pt>
                <c:pt idx="4884">
                  <c:v>1.4645833595356513E+18</c:v>
                </c:pt>
                <c:pt idx="4885">
                  <c:v>1.463107381680159E+18</c:v>
                </c:pt>
                <c:pt idx="4886">
                  <c:v>1.4616331930249674E+18</c:v>
                </c:pt>
                <c:pt idx="4887">
                  <c:v>1.4601607910374098E+18</c:v>
                </c:pt>
                <c:pt idx="4888">
                  <c:v>1.4586901731889073E+18</c:v>
                </c:pt>
                <c:pt idx="4889">
                  <c:v>1.4572213369549747E+18</c:v>
                </c:pt>
                <c:pt idx="4890">
                  <c:v>1.4557542798152172E+18</c:v>
                </c:pt>
                <c:pt idx="4891">
                  <c:v>1.4542889992533053E+18</c:v>
                </c:pt>
                <c:pt idx="4892">
                  <c:v>1.4528254927569805E+18</c:v>
                </c:pt>
                <c:pt idx="4893">
                  <c:v>1.4513637578180506E+18</c:v>
                </c:pt>
                <c:pt idx="4894">
                  <c:v>1.4499037919323727E+18</c:v>
                </c:pt>
                <c:pt idx="4895">
                  <c:v>1.4484455925998497E+18</c:v>
                </c:pt>
                <c:pt idx="4896">
                  <c:v>1.4469891573244237E+18</c:v>
                </c:pt>
                <c:pt idx="4897">
                  <c:v>1.4455344836140687E+18</c:v>
                </c:pt>
                <c:pt idx="4898">
                  <c:v>1.4440815689807841E+18</c:v>
                </c:pt>
                <c:pt idx="4899">
                  <c:v>1.4426304109405786E+18</c:v>
                </c:pt>
                <c:pt idx="4900">
                  <c:v>1.4411810070134799E+18</c:v>
                </c:pt>
                <c:pt idx="4901">
                  <c:v>1.4397333547235162E+18</c:v>
                </c:pt>
                <c:pt idx="4902">
                  <c:v>1.4382874515987069E+18</c:v>
                </c:pt>
                <c:pt idx="4903">
                  <c:v>1.4368432951710566E+18</c:v>
                </c:pt>
                <c:pt idx="4904">
                  <c:v>1.4354008829765599E+18</c:v>
                </c:pt>
                <c:pt idx="4905">
                  <c:v>1.4339602125551747E+18</c:v>
                </c:pt>
                <c:pt idx="4906">
                  <c:v>1.4325212814508347E+18</c:v>
                </c:pt>
                <c:pt idx="4907">
                  <c:v>1.4310840872114217E+18</c:v>
                </c:pt>
                <c:pt idx="4908">
                  <c:v>1.429648627388779E+18</c:v>
                </c:pt>
                <c:pt idx="4909">
                  <c:v>1.4282148995386857E+18</c:v>
                </c:pt>
                <c:pt idx="4910">
                  <c:v>1.4267829012208643E+18</c:v>
                </c:pt>
                <c:pt idx="4911">
                  <c:v>1.4253526299989637E+18</c:v>
                </c:pt>
                <c:pt idx="4912">
                  <c:v>1.4239240834405576E+18</c:v>
                </c:pt>
                <c:pt idx="4913">
                  <c:v>1.4224972591171402E+18</c:v>
                </c:pt>
                <c:pt idx="4914">
                  <c:v>1.4210721546041057E+18</c:v>
                </c:pt>
                <c:pt idx="4915">
                  <c:v>1.419648767480756E+18</c:v>
                </c:pt>
                <c:pt idx="4916">
                  <c:v>1.4182270953302858E+18</c:v>
                </c:pt>
                <c:pt idx="4917">
                  <c:v>1.4168071357397801E+18</c:v>
                </c:pt>
                <c:pt idx="4918">
                  <c:v>1.4153888863001979E+18</c:v>
                </c:pt>
                <c:pt idx="4919">
                  <c:v>1.4139723446063798E+18</c:v>
                </c:pt>
                <c:pt idx="4920">
                  <c:v>1.4125575082570289E+18</c:v>
                </c:pt>
                <c:pt idx="4921">
                  <c:v>1.4111443748547075E+18</c:v>
                </c:pt>
                <c:pt idx="4922">
                  <c:v>1.4097329420058312E+18</c:v>
                </c:pt>
                <c:pt idx="4923">
                  <c:v>1.4083232073206615E+18</c:v>
                </c:pt>
                <c:pt idx="4924">
                  <c:v>1.4069151684133041E+18</c:v>
                </c:pt>
                <c:pt idx="4925">
                  <c:v>1.4055088229016842E+18</c:v>
                </c:pt>
                <c:pt idx="4926">
                  <c:v>1.4041041684075628E+18</c:v>
                </c:pt>
                <c:pt idx="4927">
                  <c:v>1.4027012025565138E+18</c:v>
                </c:pt>
                <c:pt idx="4928">
                  <c:v>1.4012999229779254E+18</c:v>
                </c:pt>
                <c:pt idx="4929">
                  <c:v>1.3999003273049838E+18</c:v>
                </c:pt>
                <c:pt idx="4930">
                  <c:v>1.3985024131746813E+18</c:v>
                </c:pt>
                <c:pt idx="4931">
                  <c:v>1.3971061782277939E+18</c:v>
                </c:pt>
                <c:pt idx="4932">
                  <c:v>1.3957116201088817E+18</c:v>
                </c:pt>
                <c:pt idx="4933">
                  <c:v>1.3943187364662879E+18</c:v>
                </c:pt>
                <c:pt idx="4934">
                  <c:v>1.3929275249521167E+18</c:v>
                </c:pt>
                <c:pt idx="4935">
                  <c:v>1.391537983222242E+18</c:v>
                </c:pt>
                <c:pt idx="4936">
                  <c:v>1.3901501089362934E+18</c:v>
                </c:pt>
                <c:pt idx="4937">
                  <c:v>1.388763899757644E+18</c:v>
                </c:pt>
                <c:pt idx="4938">
                  <c:v>1.3873793533534198E+18</c:v>
                </c:pt>
                <c:pt idx="4939">
                  <c:v>1.385996467394476E+18</c:v>
                </c:pt>
                <c:pt idx="4940">
                  <c:v>1.384615239555402E+18</c:v>
                </c:pt>
                <c:pt idx="4941">
                  <c:v>1.3832356675145009E+18</c:v>
                </c:pt>
                <c:pt idx="4942">
                  <c:v>1.3818577489538033E+18</c:v>
                </c:pt>
                <c:pt idx="4943">
                  <c:v>1.3804814815590385E+18</c:v>
                </c:pt>
                <c:pt idx="4944">
                  <c:v>1.3791068630196483E+18</c:v>
                </c:pt>
                <c:pt idx="4945">
                  <c:v>1.3777338910287652E+18</c:v>
                </c:pt>
                <c:pt idx="4946">
                  <c:v>1.3763625632832113E+18</c:v>
                </c:pt>
                <c:pt idx="4947">
                  <c:v>1.3749928774834862E+18</c:v>
                </c:pt>
                <c:pt idx="4948">
                  <c:v>1.3736248313337787E+18</c:v>
                </c:pt>
                <c:pt idx="4949">
                  <c:v>1.3722584225419384E+18</c:v>
                </c:pt>
                <c:pt idx="4950">
                  <c:v>1.3708936488194716E+18</c:v>
                </c:pt>
                <c:pt idx="4951">
                  <c:v>1.369530507881558E+18</c:v>
                </c:pt>
                <c:pt idx="4952">
                  <c:v>1.3681689974470111E+18</c:v>
                </c:pt>
                <c:pt idx="4953">
                  <c:v>1.366809115238295E+18</c:v>
                </c:pt>
                <c:pt idx="4954">
                  <c:v>1.3654508589815101E+18</c:v>
                </c:pt>
                <c:pt idx="4955">
                  <c:v>1.3640942264063821E+18</c:v>
                </c:pt>
                <c:pt idx="4956">
                  <c:v>1.3627392152462666E+18</c:v>
                </c:pt>
                <c:pt idx="4957">
                  <c:v>1.3613858232381343E+18</c:v>
                </c:pt>
                <c:pt idx="4958">
                  <c:v>1.3600340481225618E+18</c:v>
                </c:pt>
                <c:pt idx="4959">
                  <c:v>1.3586838876437381E+18</c:v>
                </c:pt>
                <c:pt idx="4960">
                  <c:v>1.3573353395494431E+18</c:v>
                </c:pt>
                <c:pt idx="4961">
                  <c:v>1.3559884015910523E+18</c:v>
                </c:pt>
                <c:pt idx="4962">
                  <c:v>1.354643071523521E+18</c:v>
                </c:pt>
                <c:pt idx="4963">
                  <c:v>1.3532993471053834E+18</c:v>
                </c:pt>
                <c:pt idx="4964">
                  <c:v>1.3519572260987553E+18</c:v>
                </c:pt>
                <c:pt idx="4965">
                  <c:v>1.3506167062693028E+18</c:v>
                </c:pt>
                <c:pt idx="4966">
                  <c:v>1.3492777853862633E+18</c:v>
                </c:pt>
                <c:pt idx="4967">
                  <c:v>1.3479404612224187E+18</c:v>
                </c:pt>
                <c:pt idx="4968">
                  <c:v>1.3466047315541046E+18</c:v>
                </c:pt>
                <c:pt idx="4969">
                  <c:v>1.3452705941611899E+18</c:v>
                </c:pt>
                <c:pt idx="4970">
                  <c:v>1.3439380468270802E+18</c:v>
                </c:pt>
                <c:pt idx="4971">
                  <c:v>1.3426070873387103E+18</c:v>
                </c:pt>
                <c:pt idx="4972">
                  <c:v>1.3412777134865318E+18</c:v>
                </c:pt>
                <c:pt idx="4973">
                  <c:v>1.339949923064514E+18</c:v>
                </c:pt>
                <c:pt idx="4974">
                  <c:v>1.3386237138701338E+18</c:v>
                </c:pt>
                <c:pt idx="4975">
                  <c:v>1.3372990837043697E+18</c:v>
                </c:pt>
                <c:pt idx="4976">
                  <c:v>1.3359760303716984E+18</c:v>
                </c:pt>
                <c:pt idx="4977">
                  <c:v>1.334654551680084E+18</c:v>
                </c:pt>
                <c:pt idx="4978">
                  <c:v>1.3333346454409692E+18</c:v>
                </c:pt>
                <c:pt idx="4979">
                  <c:v>1.3320163094692884E+18</c:v>
                </c:pt>
                <c:pt idx="4980">
                  <c:v>1.3306995415834309E+18</c:v>
                </c:pt>
                <c:pt idx="4981">
                  <c:v>1.3293843396052593E+18</c:v>
                </c:pt>
                <c:pt idx="4982">
                  <c:v>1.3280707013600929E+18</c:v>
                </c:pt>
                <c:pt idx="4983">
                  <c:v>1.3267586246767066E+18</c:v>
                </c:pt>
                <c:pt idx="4984">
                  <c:v>1.3254481073873108E+18</c:v>
                </c:pt>
                <c:pt idx="4985">
                  <c:v>1.3241391473275697E+18</c:v>
                </c:pt>
                <c:pt idx="4986">
                  <c:v>1.3228317423365732E+18</c:v>
                </c:pt>
                <c:pt idx="4987">
                  <c:v>1.321525890256843E+18</c:v>
                </c:pt>
                <c:pt idx="4988">
                  <c:v>1.3202215889343178E+18</c:v>
                </c:pt>
                <c:pt idx="4989">
                  <c:v>1.3189188362183567E+18</c:v>
                </c:pt>
                <c:pt idx="4990">
                  <c:v>1.317617629961727E+18</c:v>
                </c:pt>
                <c:pt idx="4991">
                  <c:v>1.316317968020596E+18</c:v>
                </c:pt>
                <c:pt idx="4992">
                  <c:v>1.3150198482545298E+18</c:v>
                </c:pt>
                <c:pt idx="4993">
                  <c:v>1.3137232685264901E+18</c:v>
                </c:pt>
                <c:pt idx="4994">
                  <c:v>1.3124282267028211E+18</c:v>
                </c:pt>
                <c:pt idx="4995">
                  <c:v>1.3111347206532444E+18</c:v>
                </c:pt>
                <c:pt idx="4996">
                  <c:v>1.3098427482508562E+18</c:v>
                </c:pt>
                <c:pt idx="4997">
                  <c:v>1.3085523073721198E+18</c:v>
                </c:pt>
                <c:pt idx="4998">
                  <c:v>1.3072633958968584E+18</c:v>
                </c:pt>
                <c:pt idx="4999">
                  <c:v>1.3059760117082557E+18</c:v>
                </c:pt>
                <c:pt idx="5000">
                  <c:v>1.3046901526928366E+18</c:v>
                </c:pt>
                <c:pt idx="5001">
                  <c:v>1.3034058167404762E+18</c:v>
                </c:pt>
                <c:pt idx="5002">
                  <c:v>1.3021230017443807E+18</c:v>
                </c:pt>
                <c:pt idx="5003">
                  <c:v>1.3008417056010949E+18</c:v>
                </c:pt>
                <c:pt idx="5004">
                  <c:v>1.2995619262104822E+18</c:v>
                </c:pt>
                <c:pt idx="5005">
                  <c:v>1.2982836614757312E+18</c:v>
                </c:pt>
                <c:pt idx="5006">
                  <c:v>1.2970069093033377E+18</c:v>
                </c:pt>
                <c:pt idx="5007">
                  <c:v>1.2957316676031117E+18</c:v>
                </c:pt>
                <c:pt idx="5008">
                  <c:v>1.2944579342881669E+18</c:v>
                </c:pt>
                <c:pt idx="5009">
                  <c:v>1.2931857072748977E+18</c:v>
                </c:pt>
                <c:pt idx="5010">
                  <c:v>1.2919149844830072E+18</c:v>
                </c:pt>
                <c:pt idx="5011">
                  <c:v>1.2906457638354739E+18</c:v>
                </c:pt>
                <c:pt idx="5012">
                  <c:v>1.2893780432585541E+18</c:v>
                </c:pt>
                <c:pt idx="5013">
                  <c:v>1.2881118206817823E+18</c:v>
                </c:pt>
                <c:pt idx="5014">
                  <c:v>1.286847094037951E+18</c:v>
                </c:pt>
                <c:pt idx="5015">
                  <c:v>1.2855838612631222E+18</c:v>
                </c:pt>
                <c:pt idx="5016">
                  <c:v>1.2843221202966103E+18</c:v>
                </c:pt>
                <c:pt idx="5017">
                  <c:v>1.2830618690809756E+18</c:v>
                </c:pt>
                <c:pt idx="5018">
                  <c:v>1.2818031055620278E+18</c:v>
                </c:pt>
                <c:pt idx="5019">
                  <c:v>1.2805458276888125E+18</c:v>
                </c:pt>
                <c:pt idx="5020">
                  <c:v>1.2792900334136049E+18</c:v>
                </c:pt>
                <c:pt idx="5021">
                  <c:v>1.2780357206919101E+18</c:v>
                </c:pt>
                <c:pt idx="5022">
                  <c:v>1.2767828874824517E+18</c:v>
                </c:pt>
                <c:pt idx="5023">
                  <c:v>1.2755315317471698E+18</c:v>
                </c:pt>
                <c:pt idx="5024">
                  <c:v>1.2742816514512143E+18</c:v>
                </c:pt>
                <c:pt idx="5025">
                  <c:v>1.2730332445629361E+18</c:v>
                </c:pt>
                <c:pt idx="5026">
                  <c:v>1.2717863090538898E+18</c:v>
                </c:pt>
                <c:pt idx="5027">
                  <c:v>1.2705408428988147E+18</c:v>
                </c:pt>
                <c:pt idx="5028">
                  <c:v>1.2692968440756419E+18</c:v>
                </c:pt>
                <c:pt idx="5029">
                  <c:v>1.2680543105654815E+18</c:v>
                </c:pt>
                <c:pt idx="5030">
                  <c:v>1.2668132403526218E+18</c:v>
                </c:pt>
                <c:pt idx="5031">
                  <c:v>1.2655736314245179E+18</c:v>
                </c:pt>
                <c:pt idx="5032">
                  <c:v>1.2643354817717903E+18</c:v>
                </c:pt>
                <c:pt idx="5033">
                  <c:v>1.2630987893882148E+18</c:v>
                </c:pt>
                <c:pt idx="5034">
                  <c:v>1.2618635522707274E+18</c:v>
                </c:pt>
                <c:pt idx="5035">
                  <c:v>1.2606297684194056E+18</c:v>
                </c:pt>
                <c:pt idx="5036">
                  <c:v>1.2593974358374728E+18</c:v>
                </c:pt>
                <c:pt idx="5037">
                  <c:v>1.258166552531286E+18</c:v>
                </c:pt>
                <c:pt idx="5038">
                  <c:v>1.2569371165103322E+18</c:v>
                </c:pt>
                <c:pt idx="5039">
                  <c:v>1.2557091257872259E+18</c:v>
                </c:pt>
                <c:pt idx="5040">
                  <c:v>1.2544825783777027E+18</c:v>
                </c:pt>
                <c:pt idx="5041">
                  <c:v>1.2532574723006044E+18</c:v>
                </c:pt>
                <c:pt idx="5042">
                  <c:v>1.2520338055778926E+18</c:v>
                </c:pt>
                <c:pt idx="5043">
                  <c:v>1.2508115762346258E+18</c:v>
                </c:pt>
                <c:pt idx="5044">
                  <c:v>1.2495907822989601E+18</c:v>
                </c:pt>
                <c:pt idx="5045">
                  <c:v>1.2483714218021499E+18</c:v>
                </c:pt>
                <c:pt idx="5046">
                  <c:v>1.2471534927785272E+18</c:v>
                </c:pt>
                <c:pt idx="5047">
                  <c:v>1.2459369932655114E+18</c:v>
                </c:pt>
                <c:pt idx="5048">
                  <c:v>1.2447219213035973E+18</c:v>
                </c:pt>
                <c:pt idx="5049">
                  <c:v>1.2435082749363487E+18</c:v>
                </c:pt>
                <c:pt idx="5050">
                  <c:v>1.2422960522103936E+18</c:v>
                </c:pt>
                <c:pt idx="5051">
                  <c:v>1.2410852511754266E+18</c:v>
                </c:pt>
                <c:pt idx="5052">
                  <c:v>1.2398758698841876E+18</c:v>
                </c:pt>
                <c:pt idx="5053">
                  <c:v>1.2386679063924703E+18</c:v>
                </c:pt>
                <c:pt idx="5054">
                  <c:v>1.2374613587591081E+18</c:v>
                </c:pt>
                <c:pt idx="5055">
                  <c:v>1.2362562250459837E+18</c:v>
                </c:pt>
                <c:pt idx="5056">
                  <c:v>1.2350525033179981E+18</c:v>
                </c:pt>
                <c:pt idx="5057">
                  <c:v>1.2338501916430868E+18</c:v>
                </c:pt>
                <c:pt idx="5058">
                  <c:v>1.2326492880922094E+18</c:v>
                </c:pt>
                <c:pt idx="5059">
                  <c:v>1.231449790739337E+18</c:v>
                </c:pt>
                <c:pt idx="5060">
                  <c:v>1.2302516976614602E+18</c:v>
                </c:pt>
                <c:pt idx="5061">
                  <c:v>1.2290550069385702E+18</c:v>
                </c:pt>
                <c:pt idx="5062">
                  <c:v>1.2278597166536548E+18</c:v>
                </c:pt>
                <c:pt idx="5063">
                  <c:v>1.2266658248927099E+18</c:v>
                </c:pt>
                <c:pt idx="5064">
                  <c:v>1.2254733297447089E+18</c:v>
                </c:pt>
                <c:pt idx="5065">
                  <c:v>1.224282229301621E+18</c:v>
                </c:pt>
                <c:pt idx="5066">
                  <c:v>1.2230925216583882E+18</c:v>
                </c:pt>
                <c:pt idx="5067">
                  <c:v>1.2219042049129293E+18</c:v>
                </c:pt>
                <c:pt idx="5068">
                  <c:v>1.2207172771661371E+18</c:v>
                </c:pt>
                <c:pt idx="5069">
                  <c:v>1.2195317365218627E+18</c:v>
                </c:pt>
                <c:pt idx="5070">
                  <c:v>1.2183475810869181E+18</c:v>
                </c:pt>
                <c:pt idx="5071">
                  <c:v>1.2171648089710679E+18</c:v>
                </c:pt>
                <c:pt idx="5072">
                  <c:v>1.2159834182870277E+18</c:v>
                </c:pt>
                <c:pt idx="5073">
                  <c:v>1.2148034071504584E+18</c:v>
                </c:pt>
                <c:pt idx="5074">
                  <c:v>1.2136247736799532E+18</c:v>
                </c:pt>
                <c:pt idx="5075">
                  <c:v>1.2124475159970481E+18</c:v>
                </c:pt>
                <c:pt idx="5076">
                  <c:v>1.2112716322261921E+18</c:v>
                </c:pt>
                <c:pt idx="5077">
                  <c:v>1.2100971204947745E+18</c:v>
                </c:pt>
                <c:pt idx="5078">
                  <c:v>1.2089239789330898E+18</c:v>
                </c:pt>
                <c:pt idx="5079">
                  <c:v>1.2077522056743498E+18</c:v>
                </c:pt>
                <c:pt idx="5080">
                  <c:v>1.2065817988546752E+18</c:v>
                </c:pt>
                <c:pt idx="5081">
                  <c:v>1.2054127566130888E+18</c:v>
                </c:pt>
                <c:pt idx="5082">
                  <c:v>1.2042450770915064E+18</c:v>
                </c:pt>
                <c:pt idx="5083">
                  <c:v>1.2030787584347397E+18</c:v>
                </c:pt>
                <c:pt idx="5084">
                  <c:v>1.2019137987904896E+18</c:v>
                </c:pt>
                <c:pt idx="5085">
                  <c:v>1.2007501963093386E+18</c:v>
                </c:pt>
                <c:pt idx="5086">
                  <c:v>1.1995879491447429E+18</c:v>
                </c:pt>
                <c:pt idx="5087">
                  <c:v>1.1984270554530301E+18</c:v>
                </c:pt>
                <c:pt idx="5088">
                  <c:v>1.1972675133934001E+18</c:v>
                </c:pt>
                <c:pt idx="5089">
                  <c:v>1.1961093211279124E+18</c:v>
                </c:pt>
                <c:pt idx="5090">
                  <c:v>1.1949524768214853E+18</c:v>
                </c:pt>
                <c:pt idx="5091">
                  <c:v>1.1937969786418844E+18</c:v>
                </c:pt>
                <c:pt idx="5092">
                  <c:v>1.1926428247597299E+18</c:v>
                </c:pt>
                <c:pt idx="5093">
                  <c:v>1.1914900133484726E+18</c:v>
                </c:pt>
                <c:pt idx="5094">
                  <c:v>1.190338542584415E+18</c:v>
                </c:pt>
                <c:pt idx="5095">
                  <c:v>1.1891884106466831E+18</c:v>
                </c:pt>
                <c:pt idx="5096">
                  <c:v>1.188039615717228E+18</c:v>
                </c:pt>
                <c:pt idx="5097">
                  <c:v>1.1868921559808302E+18</c:v>
                </c:pt>
                <c:pt idx="5098">
                  <c:v>1.1857460296250831E+18</c:v>
                </c:pt>
                <c:pt idx="5099">
                  <c:v>1.1846012348403937E+18</c:v>
                </c:pt>
                <c:pt idx="5100">
                  <c:v>1.1834577698199775E+18</c:v>
                </c:pt>
                <c:pt idx="5101">
                  <c:v>1.1823156327598497E+18</c:v>
                </c:pt>
                <c:pt idx="5102">
                  <c:v>1.1811748218588285E+18</c:v>
                </c:pt>
                <c:pt idx="5103">
                  <c:v>1.1800353353185183E+18</c:v>
                </c:pt>
                <c:pt idx="5104">
                  <c:v>1.1788971713433167E+18</c:v>
                </c:pt>
                <c:pt idx="5105">
                  <c:v>1.1777603281404017E+18</c:v>
                </c:pt>
                <c:pt idx="5106">
                  <c:v>1.176624803919732E+18</c:v>
                </c:pt>
                <c:pt idx="5107">
                  <c:v>1.1754905968940388E+18</c:v>
                </c:pt>
                <c:pt idx="5108">
                  <c:v>1.1743577052788229E+18</c:v>
                </c:pt>
                <c:pt idx="5109">
                  <c:v>1.173226127292343E+18</c:v>
                </c:pt>
                <c:pt idx="5110">
                  <c:v>1.1720958611556278E+18</c:v>
                </c:pt>
                <c:pt idx="5111">
                  <c:v>1.1709669050924475E+18</c:v>
                </c:pt>
                <c:pt idx="5112">
                  <c:v>1.1698392573293304E+18</c:v>
                </c:pt>
                <c:pt idx="5113">
                  <c:v>1.1687129160955535E+18</c:v>
                </c:pt>
                <c:pt idx="5114">
                  <c:v>1.1675878796231188E+18</c:v>
                </c:pt>
                <c:pt idx="5115">
                  <c:v>1.1664641461467745E+18</c:v>
                </c:pt>
                <c:pt idx="5116">
                  <c:v>1.1653417139039949E+18</c:v>
                </c:pt>
                <c:pt idx="5117">
                  <c:v>1.1642205811349855E+18</c:v>
                </c:pt>
                <c:pt idx="5118">
                  <c:v>1.1631007460826662E+18</c:v>
                </c:pt>
                <c:pt idx="5119">
                  <c:v>1.1619822069926748E+18</c:v>
                </c:pt>
                <c:pt idx="5120">
                  <c:v>1.1608649621133629E+18</c:v>
                </c:pt>
                <c:pt idx="5121">
                  <c:v>1.159749009695786E+18</c:v>
                </c:pt>
                <c:pt idx="5122">
                  <c:v>1.1586343479937004E+18</c:v>
                </c:pt>
                <c:pt idx="5123">
                  <c:v>1.1575209752635643E+18</c:v>
                </c:pt>
                <c:pt idx="5124">
                  <c:v>1.1564088897645261E+18</c:v>
                </c:pt>
                <c:pt idx="5125">
                  <c:v>1.1552980897584184E+18</c:v>
                </c:pt>
                <c:pt idx="5126">
                  <c:v>1.1541885735097654E+18</c:v>
                </c:pt>
                <c:pt idx="5127">
                  <c:v>1.1530803392857603E+18</c:v>
                </c:pt>
                <c:pt idx="5128">
                  <c:v>1.1519733853562748E+18</c:v>
                </c:pt>
                <c:pt idx="5129">
                  <c:v>1.1508677099938547E+18</c:v>
                </c:pt>
                <c:pt idx="5130">
                  <c:v>1.1497633114737001E+18</c:v>
                </c:pt>
                <c:pt idx="5131">
                  <c:v>1.1486601880736791E+18</c:v>
                </c:pt>
                <c:pt idx="5132">
                  <c:v>1.1475583380743137E+18</c:v>
                </c:pt>
                <c:pt idx="5133">
                  <c:v>1.1464577597587762E+18</c:v>
                </c:pt>
                <c:pt idx="5134">
                  <c:v>1.1453584514128787E+18</c:v>
                </c:pt>
                <c:pt idx="5135">
                  <c:v>1.1442604113250867E+18</c:v>
                </c:pt>
                <c:pt idx="5136">
                  <c:v>1.1431636377864945E+18</c:v>
                </c:pt>
                <c:pt idx="5137">
                  <c:v>1.1420681290908346E+18</c:v>
                </c:pt>
                <c:pt idx="5138">
                  <c:v>1.1409738835344579E+18</c:v>
                </c:pt>
                <c:pt idx="5139">
                  <c:v>1.1398808994163501E+18</c:v>
                </c:pt>
                <c:pt idx="5140">
                  <c:v>1.1387891750381061E+18</c:v>
                </c:pt>
                <c:pt idx="5141">
                  <c:v>1.1376987087039419E+18</c:v>
                </c:pt>
                <c:pt idx="5142">
                  <c:v>1.1366094987206801E+18</c:v>
                </c:pt>
                <c:pt idx="5143">
                  <c:v>1.1355215433977504E+18</c:v>
                </c:pt>
                <c:pt idx="5144">
                  <c:v>1.1344348410471794E+18</c:v>
                </c:pt>
                <c:pt idx="5145">
                  <c:v>1.1333493899835933E+18</c:v>
                </c:pt>
                <c:pt idx="5146">
                  <c:v>1.13226518852421E+18</c:v>
                </c:pt>
                <c:pt idx="5147">
                  <c:v>1.1311822349888325E+18</c:v>
                </c:pt>
                <c:pt idx="5148">
                  <c:v>1.1301005276998477E+18</c:v>
                </c:pt>
                <c:pt idx="5149">
                  <c:v>1.1290200649822213E+18</c:v>
                </c:pt>
                <c:pt idx="5150">
                  <c:v>1.1279408451634916E+18</c:v>
                </c:pt>
                <c:pt idx="5151">
                  <c:v>1.126862866573769E+18</c:v>
                </c:pt>
                <c:pt idx="5152">
                  <c:v>1.1257861275457244E+18</c:v>
                </c:pt>
                <c:pt idx="5153">
                  <c:v>1.1247106264145921E+18</c:v>
                </c:pt>
                <c:pt idx="5154">
                  <c:v>1.1236363615181632E+18</c:v>
                </c:pt>
                <c:pt idx="5155">
                  <c:v>1.1225633311967813E+18</c:v>
                </c:pt>
                <c:pt idx="5156">
                  <c:v>1.1214915337933313E+18</c:v>
                </c:pt>
                <c:pt idx="5157">
                  <c:v>1.1204209676532481E+18</c:v>
                </c:pt>
                <c:pt idx="5158">
                  <c:v>1.1193516311245E+18</c:v>
                </c:pt>
                <c:pt idx="5159">
                  <c:v>1.1182835225575933E+18</c:v>
                </c:pt>
                <c:pt idx="5160">
                  <c:v>1.1172166403055599E+18</c:v>
                </c:pt>
                <c:pt idx="5161">
                  <c:v>1.1161509827239626E+18</c:v>
                </c:pt>
                <c:pt idx="5162">
                  <c:v>1.1150865481708781E+18</c:v>
                </c:pt>
                <c:pt idx="5163">
                  <c:v>1.1140233350069051E+18</c:v>
                </c:pt>
                <c:pt idx="5164">
                  <c:v>1.1129613415951538E+18</c:v>
                </c:pt>
                <c:pt idx="5165">
                  <c:v>1.1119005663012425E+18</c:v>
                </c:pt>
                <c:pt idx="5166">
                  <c:v>1.1108410074932893E+18</c:v>
                </c:pt>
                <c:pt idx="5167">
                  <c:v>1.1097826635419181E+18</c:v>
                </c:pt>
                <c:pt idx="5168">
                  <c:v>1.108725532820242E+18</c:v>
                </c:pt>
                <c:pt idx="5169">
                  <c:v>1.1076696137038678E+18</c:v>
                </c:pt>
                <c:pt idx="5170">
                  <c:v>1.1066149045708902E+18</c:v>
                </c:pt>
                <c:pt idx="5171">
                  <c:v>1.1055614038018811E+18</c:v>
                </c:pt>
                <c:pt idx="5172">
                  <c:v>1.1045091097798953E+18</c:v>
                </c:pt>
                <c:pt idx="5173">
                  <c:v>1.1034580208904591E+18</c:v>
                </c:pt>
                <c:pt idx="5174">
                  <c:v>1.1024081355215692E+18</c:v>
                </c:pt>
                <c:pt idx="5175">
                  <c:v>1.1013594520636838E+18</c:v>
                </c:pt>
                <c:pt idx="5176">
                  <c:v>1.1003119689097303E+18</c:v>
                </c:pt>
                <c:pt idx="5177">
                  <c:v>1.099265684455079E+18</c:v>
                </c:pt>
                <c:pt idx="5178">
                  <c:v>1.0982205970975676E+18</c:v>
                </c:pt>
                <c:pt idx="5179">
                  <c:v>1.0971767052374733E+18</c:v>
                </c:pt>
                <c:pt idx="5180">
                  <c:v>1.0961340072775199E+18</c:v>
                </c:pt>
                <c:pt idx="5181">
                  <c:v>1.0950925016228709E+18</c:v>
                </c:pt>
                <c:pt idx="5182">
                  <c:v>1.0940521866811249E+18</c:v>
                </c:pt>
                <c:pt idx="5183">
                  <c:v>1.0930130608623081E+18</c:v>
                </c:pt>
                <c:pt idx="5184">
                  <c:v>1.0919751225788827E+18</c:v>
                </c:pt>
                <c:pt idx="5185">
                  <c:v>1.0909383702457267E+18</c:v>
                </c:pt>
                <c:pt idx="5186">
                  <c:v>1.08990280228014E+18</c:v>
                </c:pt>
                <c:pt idx="5187">
                  <c:v>1.088868417101838E+18</c:v>
                </c:pt>
                <c:pt idx="5188">
                  <c:v>1.087835213132943E+18</c:v>
                </c:pt>
                <c:pt idx="5189">
                  <c:v>1.0868031887979899E+18</c:v>
                </c:pt>
                <c:pt idx="5190">
                  <c:v>1.0857723425239096E+18</c:v>
                </c:pt>
                <c:pt idx="5191">
                  <c:v>1.0847426727400351E+18</c:v>
                </c:pt>
                <c:pt idx="5192">
                  <c:v>1.0837141778780916E+18</c:v>
                </c:pt>
                <c:pt idx="5193">
                  <c:v>1.0826868563721952E+18</c:v>
                </c:pt>
                <c:pt idx="5194">
                  <c:v>1.0816607066588489E+18</c:v>
                </c:pt>
                <c:pt idx="5195">
                  <c:v>1.0806357271769367E+18</c:v>
                </c:pt>
                <c:pt idx="5196">
                  <c:v>1.0796119163677201E+18</c:v>
                </c:pt>
                <c:pt idx="5197">
                  <c:v>1.0785892726748332E+18</c:v>
                </c:pt>
                <c:pt idx="5198">
                  <c:v>1.0775677945442824E+18</c:v>
                </c:pt>
                <c:pt idx="5199">
                  <c:v>1.0765474804244379E+18</c:v>
                </c:pt>
                <c:pt idx="5200">
                  <c:v>1.0755283287660291E+18</c:v>
                </c:pt>
                <c:pt idx="5201">
                  <c:v>1.074510338022149E+18</c:v>
                </c:pt>
                <c:pt idx="5202">
                  <c:v>1.07349350664824E+18</c:v>
                </c:pt>
                <c:pt idx="5203">
                  <c:v>1.0724778331020923E+18</c:v>
                </c:pt>
                <c:pt idx="5204">
                  <c:v>1.0714633158438438E+18</c:v>
                </c:pt>
                <c:pt idx="5205">
                  <c:v>1.0704499533359777E+18</c:v>
                </c:pt>
                <c:pt idx="5206">
                  <c:v>1.0694377440433061E+18</c:v>
                </c:pt>
                <c:pt idx="5207">
                  <c:v>1.0684266864329786E+18</c:v>
                </c:pt>
                <c:pt idx="5208">
                  <c:v>1.0674167789744776E+18</c:v>
                </c:pt>
                <c:pt idx="5209">
                  <c:v>1.0664080201396081E+18</c:v>
                </c:pt>
                <c:pt idx="5210">
                  <c:v>1.0654004084024897E+18</c:v>
                </c:pt>
                <c:pt idx="5211">
                  <c:v>1.0643939422395739E+18</c:v>
                </c:pt>
                <c:pt idx="5212">
                  <c:v>1.0633886201296128E+18</c:v>
                </c:pt>
                <c:pt idx="5213">
                  <c:v>1.0623844405536733E+18</c:v>
                </c:pt>
                <c:pt idx="5214">
                  <c:v>1.0613814019951282E+18</c:v>
                </c:pt>
                <c:pt idx="5215">
                  <c:v>1.0603795029396518E+18</c:v>
                </c:pt>
                <c:pt idx="5216">
                  <c:v>1.0593787418752161E+18</c:v>
                </c:pt>
                <c:pt idx="5217">
                  <c:v>1.0583791172920838E+18</c:v>
                </c:pt>
                <c:pt idx="5218">
                  <c:v>1.0573806276828142E+18</c:v>
                </c:pt>
                <c:pt idx="5219">
                  <c:v>1.0563832715422445E+18</c:v>
                </c:pt>
                <c:pt idx="5220">
                  <c:v>1.0553870473675E+18</c:v>
                </c:pt>
                <c:pt idx="5221">
                  <c:v>1.0543919536579818E+18</c:v>
                </c:pt>
                <c:pt idx="5222">
                  <c:v>1.053397988915366E+18</c:v>
                </c:pt>
                <c:pt idx="5223">
                  <c:v>1.0524051516436001E+18</c:v>
                </c:pt>
                <c:pt idx="5224">
                  <c:v>1.0514134403488937E+18</c:v>
                </c:pt>
                <c:pt idx="5225">
                  <c:v>1.050422853539724E+18</c:v>
                </c:pt>
                <c:pt idx="5226">
                  <c:v>1.0494333897268271E+18</c:v>
                </c:pt>
                <c:pt idx="5227">
                  <c:v>1.0484450474231899E+18</c:v>
                </c:pt>
                <c:pt idx="5228">
                  <c:v>1.047457825144054E+18</c:v>
                </c:pt>
                <c:pt idx="5229">
                  <c:v>1.0464717214069085E+18</c:v>
                </c:pt>
                <c:pt idx="5230">
                  <c:v>1.045486734731482E+18</c:v>
                </c:pt>
                <c:pt idx="5231">
                  <c:v>1.0445028636397468E+18</c:v>
                </c:pt>
                <c:pt idx="5232">
                  <c:v>1.0435201066559099E+18</c:v>
                </c:pt>
                <c:pt idx="5233">
                  <c:v>1.0425384623064109E+18</c:v>
                </c:pt>
                <c:pt idx="5234">
                  <c:v>1.0415579291199164E+18</c:v>
                </c:pt>
                <c:pt idx="5235">
                  <c:v>1.040578505627318E+18</c:v>
                </c:pt>
                <c:pt idx="5236">
                  <c:v>1.0396001903617267E+18</c:v>
                </c:pt>
                <c:pt idx="5237">
                  <c:v>1.0386229818584749E+18</c:v>
                </c:pt>
                <c:pt idx="5238">
                  <c:v>1.037646878655103E+18</c:v>
                </c:pt>
                <c:pt idx="5239">
                  <c:v>1.0366718792913645E+18</c:v>
                </c:pt>
                <c:pt idx="5240">
                  <c:v>1.035697982309215E+18</c:v>
                </c:pt>
                <c:pt idx="5241">
                  <c:v>1.0347251862528142E+18</c:v>
                </c:pt>
                <c:pt idx="5242">
                  <c:v>1.0337534896685203E+18</c:v>
                </c:pt>
                <c:pt idx="5243">
                  <c:v>1.0327828911048844E+18</c:v>
                </c:pt>
                <c:pt idx="5244">
                  <c:v>1.0318133891126491E+18</c:v>
                </c:pt>
                <c:pt idx="5245">
                  <c:v>1.0308449822447459E+18</c:v>
                </c:pt>
                <c:pt idx="5246">
                  <c:v>1.0298776690562861E+18</c:v>
                </c:pt>
                <c:pt idx="5247">
                  <c:v>1.0289114481045599E+18</c:v>
                </c:pt>
                <c:pt idx="5248">
                  <c:v>1.0279463179490376E+18</c:v>
                </c:pt>
                <c:pt idx="5249">
                  <c:v>1.0269822771513619E+18</c:v>
                </c:pt>
                <c:pt idx="5250">
                  <c:v>1.026019324275339E+18</c:v>
                </c:pt>
                <c:pt idx="5251">
                  <c:v>1.0250574578869404E+18</c:v>
                </c:pt>
                <c:pt idx="5252">
                  <c:v>1.024096676554304E+18</c:v>
                </c:pt>
                <c:pt idx="5253">
                  <c:v>1.0231369788477225E+18</c:v>
                </c:pt>
                <c:pt idx="5254">
                  <c:v>1.0221783633396399E+18</c:v>
                </c:pt>
                <c:pt idx="5255">
                  <c:v>1.021220828604652E+18</c:v>
                </c:pt>
                <c:pt idx="5256">
                  <c:v>1.0202643732195034E+18</c:v>
                </c:pt>
                <c:pt idx="5257">
                  <c:v>1.0193089957630779E+18</c:v>
                </c:pt>
                <c:pt idx="5258">
                  <c:v>1.0183546948164E+18</c:v>
                </c:pt>
                <c:pt idx="5259">
                  <c:v>1.0174014689626317E+18</c:v>
                </c:pt>
                <c:pt idx="5260">
                  <c:v>1.0164493167870637E+18</c:v>
                </c:pt>
                <c:pt idx="5261">
                  <c:v>1.0154982368771171E+18</c:v>
                </c:pt>
                <c:pt idx="5262">
                  <c:v>1.0145482278223379E+18</c:v>
                </c:pt>
                <c:pt idx="5263">
                  <c:v>1.0135992882143914E+18</c:v>
                </c:pt>
                <c:pt idx="5264">
                  <c:v>1.0126514166470664E+18</c:v>
                </c:pt>
                <c:pt idx="5265">
                  <c:v>1.0117046117162556E+18</c:v>
                </c:pt>
                <c:pt idx="5266">
                  <c:v>1.0107588720199716E+18</c:v>
                </c:pt>
                <c:pt idx="5267">
                  <c:v>1.0098141961583272E+18</c:v>
                </c:pt>
                <c:pt idx="5268">
                  <c:v>1.0088705827335433E+18</c:v>
                </c:pt>
                <c:pt idx="5269">
                  <c:v>1.0079280303499374E+18</c:v>
                </c:pt>
                <c:pt idx="5270">
                  <c:v>1.0069865376139273E+18</c:v>
                </c:pt>
                <c:pt idx="5271">
                  <c:v>1.0060461031340173E+18</c:v>
                </c:pt>
                <c:pt idx="5272">
                  <c:v>1.0051067255208055E+18</c:v>
                </c:pt>
                <c:pt idx="5273">
                  <c:v>1.0041684033869747E+18</c:v>
                </c:pt>
                <c:pt idx="5274">
                  <c:v>1.003231135347289E+18</c:v>
                </c:pt>
                <c:pt idx="5275">
                  <c:v>1.0022949200185915E+18</c:v>
                </c:pt>
                <c:pt idx="5276">
                  <c:v>1.0013597560197998E+18</c:v>
                </c:pt>
                <c:pt idx="5277">
                  <c:v>1.0004256419719055E+18</c:v>
                </c:pt>
                <c:pt idx="5278">
                  <c:v>9.9949257649796339E+17</c:v>
                </c:pt>
                <c:pt idx="5279">
                  <c:v>9.9856055822309798E+17</c:v>
                </c:pt>
                <c:pt idx="5280">
                  <c:v>9.9762958577449229E+17</c:v>
                </c:pt>
                <c:pt idx="5281">
                  <c:v>9.9669965778138573E+17</c:v>
                </c:pt>
                <c:pt idx="5282">
                  <c:v>9.9577077287507494E+17</c:v>
                </c:pt>
                <c:pt idx="5283">
                  <c:v>9.9484292968890598E+17</c:v>
                </c:pt>
                <c:pt idx="5284">
                  <c:v>9.9391612685827136E+17</c:v>
                </c:pt>
                <c:pt idx="5285">
                  <c:v>9.9299036302060928E+17</c:v>
                </c:pt>
                <c:pt idx="5286">
                  <c:v>9.9206563681539456E+17</c:v>
                </c:pt>
                <c:pt idx="5287">
                  <c:v>9.9114194688414195E+17</c:v>
                </c:pt>
                <c:pt idx="5288">
                  <c:v>9.9021929187040141E+17</c:v>
                </c:pt>
                <c:pt idx="5289">
                  <c:v>9.8929767041974694E+17</c:v>
                </c:pt>
                <c:pt idx="5290">
                  <c:v>9.8837708117978522E+17</c:v>
                </c:pt>
                <c:pt idx="5291">
                  <c:v>9.8745752280014362E+17</c:v>
                </c:pt>
                <c:pt idx="5292">
                  <c:v>9.865389939324704E+17</c:v>
                </c:pt>
                <c:pt idx="5293">
                  <c:v>9.856214932304265E+17</c:v>
                </c:pt>
                <c:pt idx="5294">
                  <c:v>9.8470501934968691E+17</c:v>
                </c:pt>
                <c:pt idx="5295">
                  <c:v>9.8378957094794432E+17</c:v>
                </c:pt>
                <c:pt idx="5296">
                  <c:v>9.8287514668488653E+17</c:v>
                </c:pt>
                <c:pt idx="5297">
                  <c:v>9.8196174522221222E+17</c:v>
                </c:pt>
                <c:pt idx="5298">
                  <c:v>9.8104936522361395E+17</c:v>
                </c:pt>
                <c:pt idx="5299">
                  <c:v>9.8013800535478234E+17</c:v>
                </c:pt>
                <c:pt idx="5300">
                  <c:v>9.792276642834025E+17</c:v>
                </c:pt>
                <c:pt idx="5301">
                  <c:v>9.7831834067914867E+17</c:v>
                </c:pt>
                <c:pt idx="5302">
                  <c:v>9.7741003321367987E+17</c:v>
                </c:pt>
                <c:pt idx="5303">
                  <c:v>9.7650274056063782E+17</c:v>
                </c:pt>
                <c:pt idx="5304">
                  <c:v>9.7559646139564467E+17</c:v>
                </c:pt>
                <c:pt idx="5305">
                  <c:v>9.7469119439629517E+17</c:v>
                </c:pt>
                <c:pt idx="5306">
                  <c:v>9.7378693824216499E+17</c:v>
                </c:pt>
                <c:pt idx="5307">
                  <c:v>9.7288369161479245E+17</c:v>
                </c:pt>
                <c:pt idx="5308">
                  <c:v>9.7198145319768192E+17</c:v>
                </c:pt>
                <c:pt idx="5309">
                  <c:v>9.7108022167630464E+17</c:v>
                </c:pt>
                <c:pt idx="5310">
                  <c:v>9.7017999573808781E+17</c:v>
                </c:pt>
                <c:pt idx="5311">
                  <c:v>9.6928077407241882E+17</c:v>
                </c:pt>
                <c:pt idx="5312">
                  <c:v>9.6838255537063398E+17</c:v>
                </c:pt>
                <c:pt idx="5313">
                  <c:v>9.674853383260201E+17</c:v>
                </c:pt>
                <c:pt idx="5314">
                  <c:v>9.6658912163381542E+17</c:v>
                </c:pt>
                <c:pt idx="5315">
                  <c:v>9.656939039911945E+17</c:v>
                </c:pt>
                <c:pt idx="5316">
                  <c:v>9.647996840972745E+17</c:v>
                </c:pt>
                <c:pt idx="5317">
                  <c:v>9.639064606531113E+17</c:v>
                </c:pt>
                <c:pt idx="5318">
                  <c:v>9.6301423236169178E+17</c:v>
                </c:pt>
                <c:pt idx="5319">
                  <c:v>9.621229979279351E+17</c:v>
                </c:pt>
                <c:pt idx="5320">
                  <c:v>9.6123275605868518E+17</c:v>
                </c:pt>
                <c:pt idx="5321">
                  <c:v>9.6034350546271219E+17</c:v>
                </c:pt>
                <c:pt idx="5322">
                  <c:v>9.5945524485070195E+17</c:v>
                </c:pt>
                <c:pt idx="5323">
                  <c:v>9.5856797293526502E+17</c:v>
                </c:pt>
                <c:pt idx="5324">
                  <c:v>9.5768168843092173E+17</c:v>
                </c:pt>
                <c:pt idx="5325">
                  <c:v>9.567963900541001E+17</c:v>
                </c:pt>
                <c:pt idx="5326">
                  <c:v>9.5591207652314432E+17</c:v>
                </c:pt>
                <c:pt idx="5327">
                  <c:v>9.5502874655829645E+17</c:v>
                </c:pt>
                <c:pt idx="5328">
                  <c:v>9.5414639888170112E+17</c:v>
                </c:pt>
                <c:pt idx="5329">
                  <c:v>9.5326503221740288E+17</c:v>
                </c:pt>
                <c:pt idx="5330">
                  <c:v>9.5238464529133965E+17</c:v>
                </c:pt>
                <c:pt idx="5331">
                  <c:v>9.5150523683134285E+17</c:v>
                </c:pt>
                <c:pt idx="5332">
                  <c:v>9.506268055671319E+17</c:v>
                </c:pt>
                <c:pt idx="5333">
                  <c:v>9.4974935023031168E+17</c:v>
                </c:pt>
                <c:pt idx="5334">
                  <c:v>9.488728695543671E+17</c:v>
                </c:pt>
                <c:pt idx="5335">
                  <c:v>9.4799736227466637E+17</c:v>
                </c:pt>
                <c:pt idx="5336">
                  <c:v>9.4712282712845184E+17</c:v>
                </c:pt>
                <c:pt idx="5337">
                  <c:v>9.4624926285483981E+17</c:v>
                </c:pt>
                <c:pt idx="5338">
                  <c:v>9.4537666819481242E+17</c:v>
                </c:pt>
                <c:pt idx="5339">
                  <c:v>9.4450504189122509E+17</c:v>
                </c:pt>
                <c:pt idx="5340">
                  <c:v>9.4363438268879078E+17</c:v>
                </c:pt>
                <c:pt idx="5341">
                  <c:v>9.4276468933408704E+17</c:v>
                </c:pt>
                <c:pt idx="5342">
                  <c:v>9.4189596057554739E+17</c:v>
                </c:pt>
                <c:pt idx="5343">
                  <c:v>9.4102819516346035E+17</c:v>
                </c:pt>
                <c:pt idx="5344">
                  <c:v>9.4016139184996467E+17</c:v>
                </c:pt>
                <c:pt idx="5345">
                  <c:v>9.392955493890455E+17</c:v>
                </c:pt>
                <c:pt idx="5346">
                  <c:v>9.3843066653653722E+17</c:v>
                </c:pt>
                <c:pt idx="5347">
                  <c:v>9.3756674205011469E+17</c:v>
                </c:pt>
                <c:pt idx="5348">
                  <c:v>9.3670377468928883E+17</c:v>
                </c:pt>
                <c:pt idx="5349">
                  <c:v>9.3584176321541094E+17</c:v>
                </c:pt>
                <c:pt idx="5350">
                  <c:v>9.3498070639166144E+17</c:v>
                </c:pt>
                <c:pt idx="5351">
                  <c:v>9.3412060298305152E+17</c:v>
                </c:pt>
                <c:pt idx="5352">
                  <c:v>9.332614517564224E+17</c:v>
                </c:pt>
                <c:pt idx="5353">
                  <c:v>9.3240325148043187E+17</c:v>
                </c:pt>
                <c:pt idx="5354">
                  <c:v>9.315460009255648E+17</c:v>
                </c:pt>
                <c:pt idx="5355">
                  <c:v>9.3068969886412211E+17</c:v>
                </c:pt>
                <c:pt idx="5356">
                  <c:v>9.2983434407021376E+17</c:v>
                </c:pt>
                <c:pt idx="5357">
                  <c:v>9.2897993531977344E+17</c:v>
                </c:pt>
                <c:pt idx="5358">
                  <c:v>9.2812647139053107E+17</c:v>
                </c:pt>
                <c:pt idx="5359">
                  <c:v>9.2727395106203059E+17</c:v>
                </c:pt>
                <c:pt idx="5360">
                  <c:v>9.2642237311560832E+17</c:v>
                </c:pt>
                <c:pt idx="5361">
                  <c:v>9.2557173633441446E+17</c:v>
                </c:pt>
                <c:pt idx="5362">
                  <c:v>9.2472203950338176E+17</c:v>
                </c:pt>
                <c:pt idx="5363">
                  <c:v>9.2387328140924954E+17</c:v>
                </c:pt>
                <c:pt idx="5364">
                  <c:v>9.2302546084053555E+17</c:v>
                </c:pt>
                <c:pt idx="5365">
                  <c:v>9.2217857658755059E+17</c:v>
                </c:pt>
                <c:pt idx="5366">
                  <c:v>9.2133262744239398E+17</c:v>
                </c:pt>
                <c:pt idx="5367">
                  <c:v>9.204876121989385E+17</c:v>
                </c:pt>
                <c:pt idx="5368">
                  <c:v>9.1964352965284493E+17</c:v>
                </c:pt>
                <c:pt idx="5369">
                  <c:v>9.1880037860153779E+17</c:v>
                </c:pt>
                <c:pt idx="5370">
                  <c:v>9.1795815784423078E+17</c:v>
                </c:pt>
                <c:pt idx="5371">
                  <c:v>9.1711686618189018E+17</c:v>
                </c:pt>
                <c:pt idx="5372">
                  <c:v>9.1627650241726234E+17</c:v>
                </c:pt>
                <c:pt idx="5373">
                  <c:v>9.1543706535485082E+17</c:v>
                </c:pt>
                <c:pt idx="5374">
                  <c:v>9.1459855380092262E+17</c:v>
                </c:pt>
                <c:pt idx="5375">
                  <c:v>9.137609665634999E+17</c:v>
                </c:pt>
                <c:pt idx="5376">
                  <c:v>9.1292430245236634E+17</c:v>
                </c:pt>
                <c:pt idx="5377">
                  <c:v>9.1208856027905216E+17</c:v>
                </c:pt>
                <c:pt idx="5378">
                  <c:v>9.1125373885684186E+17</c:v>
                </c:pt>
                <c:pt idx="5379">
                  <c:v>9.1041983700075853E+17</c:v>
                </c:pt>
                <c:pt idx="5380">
                  <c:v>9.0958685352758054E+17</c:v>
                </c:pt>
                <c:pt idx="5381">
                  <c:v>9.0875478725581722E+17</c:v>
                </c:pt>
                <c:pt idx="5382">
                  <c:v>9.0792363700571866E+17</c:v>
                </c:pt>
                <c:pt idx="5383">
                  <c:v>9.0709340159927206E+17</c:v>
                </c:pt>
                <c:pt idx="5384">
                  <c:v>9.0626407986019546E+17</c:v>
                </c:pt>
                <c:pt idx="5385">
                  <c:v>9.0543567061393446E+17</c:v>
                </c:pt>
                <c:pt idx="5386">
                  <c:v>9.046081726876649E+17</c:v>
                </c:pt>
                <c:pt idx="5387">
                  <c:v>9.0378158491028339E+17</c:v>
                </c:pt>
                <c:pt idx="5388">
                  <c:v>9.0295590611240755E+17</c:v>
                </c:pt>
                <c:pt idx="5389">
                  <c:v>9.0213113512637286E+17</c:v>
                </c:pt>
                <c:pt idx="5390">
                  <c:v>9.0130727078623155E+17</c:v>
                </c:pt>
                <c:pt idx="5391">
                  <c:v>9.0048431192774618E+17</c:v>
                </c:pt>
                <c:pt idx="5392">
                  <c:v>8.9966225738838938E+17</c:v>
                </c:pt>
                <c:pt idx="5393">
                  <c:v>8.9884110600733709E+17</c:v>
                </c:pt>
                <c:pt idx="5394">
                  <c:v>8.9802085662547814E+17</c:v>
                </c:pt>
                <c:pt idx="5395">
                  <c:v>8.9720150808539213E+17</c:v>
                </c:pt>
                <c:pt idx="5396">
                  <c:v>8.9638305923136269E+17</c:v>
                </c:pt>
                <c:pt idx="5397">
                  <c:v>8.9556550890936589E+17</c:v>
                </c:pt>
                <c:pt idx="5398">
                  <c:v>8.9474885596707162E+17</c:v>
                </c:pt>
                <c:pt idx="5399">
                  <c:v>8.9393309925384E+17</c:v>
                </c:pt>
                <c:pt idx="5400">
                  <c:v>8.9311823762071667E+17</c:v>
                </c:pt>
                <c:pt idx="5401">
                  <c:v>8.9230426992043341E+17</c:v>
                </c:pt>
                <c:pt idx="5402">
                  <c:v>8.9149119500740019E+17</c:v>
                </c:pt>
                <c:pt idx="5403">
                  <c:v>8.9067901173771008E+17</c:v>
                </c:pt>
                <c:pt idx="5404">
                  <c:v>8.8986771896912666E+17</c:v>
                </c:pt>
                <c:pt idx="5405">
                  <c:v>8.8905731556109235E+17</c:v>
                </c:pt>
                <c:pt idx="5406">
                  <c:v>8.8824780037471667E+17</c:v>
                </c:pt>
                <c:pt idx="5407">
                  <c:v>8.874391722727735E+17</c:v>
                </c:pt>
                <c:pt idx="5408">
                  <c:v>8.8663143011970893E+17</c:v>
                </c:pt>
                <c:pt idx="5409">
                  <c:v>8.8582457278162522E+17</c:v>
                </c:pt>
                <c:pt idx="5410">
                  <c:v>8.8501859912628595E+17</c:v>
                </c:pt>
                <c:pt idx="5411">
                  <c:v>8.8421350802311219E+17</c:v>
                </c:pt>
                <c:pt idx="5412">
                  <c:v>8.8340929834317811E+17</c:v>
                </c:pt>
                <c:pt idx="5413">
                  <c:v>8.8260596895920922E+17</c:v>
                </c:pt>
                <c:pt idx="5414">
                  <c:v>8.8180351874557722E+17</c:v>
                </c:pt>
                <c:pt idx="5415">
                  <c:v>8.8100194657830477E+17</c:v>
                </c:pt>
                <c:pt idx="5416">
                  <c:v>8.8020125133505203E+17</c:v>
                </c:pt>
                <c:pt idx="5417">
                  <c:v>8.794014318951223E+17</c:v>
                </c:pt>
                <c:pt idx="5418">
                  <c:v>8.7860248713945651E+17</c:v>
                </c:pt>
                <c:pt idx="5419">
                  <c:v>8.7780441595063027E+17</c:v>
                </c:pt>
                <c:pt idx="5420">
                  <c:v>8.7700721721284851E+17</c:v>
                </c:pt>
                <c:pt idx="5421">
                  <c:v>8.76210889811952E+17</c:v>
                </c:pt>
                <c:pt idx="5422">
                  <c:v>8.7541543263540352E+17</c:v>
                </c:pt>
                <c:pt idx="5423">
                  <c:v>8.746208445722912E+17</c:v>
                </c:pt>
                <c:pt idx="5424">
                  <c:v>8.7382712451332467E+17</c:v>
                </c:pt>
                <c:pt idx="5425">
                  <c:v>8.7303427135083622E+17</c:v>
                </c:pt>
                <c:pt idx="5426">
                  <c:v>8.7224228397876621E+17</c:v>
                </c:pt>
                <c:pt idx="5427">
                  <c:v>8.7145116129267315E+17</c:v>
                </c:pt>
                <c:pt idx="5428">
                  <c:v>8.7066090218973043E+17</c:v>
                </c:pt>
                <c:pt idx="5429">
                  <c:v>8.6987150556871219E+17</c:v>
                </c:pt>
                <c:pt idx="5430">
                  <c:v>8.690829703300041E+17</c:v>
                </c:pt>
                <c:pt idx="5431">
                  <c:v>8.6829529537559168E+17</c:v>
                </c:pt>
                <c:pt idx="5432">
                  <c:v>8.6750847960906125E+17</c:v>
                </c:pt>
                <c:pt idx="5433">
                  <c:v>8.6672252193559731E+17</c:v>
                </c:pt>
                <c:pt idx="5434">
                  <c:v>8.6593742126198144E+17</c:v>
                </c:pt>
                <c:pt idx="5435">
                  <c:v>8.6515317649658381E+17</c:v>
                </c:pt>
                <c:pt idx="5436">
                  <c:v>8.6436978654936781E+17</c:v>
                </c:pt>
                <c:pt idx="5437">
                  <c:v>8.6358725033188352E+17</c:v>
                </c:pt>
                <c:pt idx="5438">
                  <c:v>8.6280556675726208E+17</c:v>
                </c:pt>
                <c:pt idx="5439">
                  <c:v>8.6202473474022426E+17</c:v>
                </c:pt>
                <c:pt idx="5440">
                  <c:v>8.6124475319706266E+17</c:v>
                </c:pt>
                <c:pt idx="5441">
                  <c:v>8.6046562104565005E+17</c:v>
                </c:pt>
                <c:pt idx="5442">
                  <c:v>8.5968733720543411E+17</c:v>
                </c:pt>
                <c:pt idx="5443">
                  <c:v>8.5890990059743514E+17</c:v>
                </c:pt>
                <c:pt idx="5444">
                  <c:v>8.5813331014423859E+17</c:v>
                </c:pt>
                <c:pt idx="5445">
                  <c:v>8.5735756477000141E+17</c:v>
                </c:pt>
                <c:pt idx="5446">
                  <c:v>8.5658266340044224E+17</c:v>
                </c:pt>
                <c:pt idx="5447">
                  <c:v>8.5580860496284019E+17</c:v>
                </c:pt>
                <c:pt idx="5448">
                  <c:v>8.5503538838603315E+17</c:v>
                </c:pt>
                <c:pt idx="5449">
                  <c:v>8.5426301260041997E+17</c:v>
                </c:pt>
                <c:pt idx="5450">
                  <c:v>8.5349147653794816E+17</c:v>
                </c:pt>
                <c:pt idx="5451">
                  <c:v>8.5272077913212083E+17</c:v>
                </c:pt>
                <c:pt idx="5452">
                  <c:v>8.5195091931798554E+17</c:v>
                </c:pt>
                <c:pt idx="5453">
                  <c:v>8.5118189603213798E+17</c:v>
                </c:pt>
                <c:pt idx="5454">
                  <c:v>8.5041370821271987E+17</c:v>
                </c:pt>
                <c:pt idx="5455">
                  <c:v>8.4964635479941005E+17</c:v>
                </c:pt>
                <c:pt idx="5456">
                  <c:v>8.4887983473342925E+17</c:v>
                </c:pt>
                <c:pt idx="5457">
                  <c:v>8.4811414695753267E+17</c:v>
                </c:pt>
                <c:pt idx="5458">
                  <c:v>8.4734929041601216E+17</c:v>
                </c:pt>
                <c:pt idx="5459">
                  <c:v>8.4658526405468365E+17</c:v>
                </c:pt>
                <c:pt idx="5460">
                  <c:v>8.4582206682089997E+17</c:v>
                </c:pt>
                <c:pt idx="5461">
                  <c:v>8.4505969766353728E+17</c:v>
                </c:pt>
                <c:pt idx="5462">
                  <c:v>8.4429815553299149E+17</c:v>
                </c:pt>
                <c:pt idx="5463">
                  <c:v>8.4353743938118413E+17</c:v>
                </c:pt>
                <c:pt idx="5464">
                  <c:v>8.427775481615543E+17</c:v>
                </c:pt>
                <c:pt idx="5465">
                  <c:v>8.4201848082906125E+17</c:v>
                </c:pt>
                <c:pt idx="5466">
                  <c:v>8.412602363401696E+17</c:v>
                </c:pt>
                <c:pt idx="5467">
                  <c:v>8.4050281365286067E+17</c:v>
                </c:pt>
                <c:pt idx="5468">
                  <c:v>8.3974621172662566E+17</c:v>
                </c:pt>
                <c:pt idx="5469">
                  <c:v>8.3899042952245747E+17</c:v>
                </c:pt>
                <c:pt idx="5470">
                  <c:v>8.3823546600285645E+17</c:v>
                </c:pt>
                <c:pt idx="5471">
                  <c:v>8.3748132013182502E+17</c:v>
                </c:pt>
                <c:pt idx="5472">
                  <c:v>8.3672799087486438E+17</c:v>
                </c:pt>
                <c:pt idx="5473">
                  <c:v>8.3597547719897024E+17</c:v>
                </c:pt>
                <c:pt idx="5474">
                  <c:v>8.352237780726313E+17</c:v>
                </c:pt>
                <c:pt idx="5475">
                  <c:v>8.3447289246583219E+17</c:v>
                </c:pt>
                <c:pt idx="5476">
                  <c:v>8.3372281935004531E+17</c:v>
                </c:pt>
                <c:pt idx="5477">
                  <c:v>8.3297355769823232E+17</c:v>
                </c:pt>
                <c:pt idx="5478">
                  <c:v>8.3222510648483008E+17</c:v>
                </c:pt>
                <c:pt idx="5479">
                  <c:v>8.314774646857687E+17</c:v>
                </c:pt>
                <c:pt idx="5480">
                  <c:v>8.3073063127845235E+17</c:v>
                </c:pt>
                <c:pt idx="5481">
                  <c:v>8.2998460524176435E+17</c:v>
                </c:pt>
                <c:pt idx="5482">
                  <c:v>8.2923938555605914E+17</c:v>
                </c:pt>
                <c:pt idx="5483">
                  <c:v>8.2849497120316954E+17</c:v>
                </c:pt>
                <c:pt idx="5484">
                  <c:v>8.2775136116639296E+17</c:v>
                </c:pt>
                <c:pt idx="5485">
                  <c:v>8.2700855443049766E+17</c:v>
                </c:pt>
                <c:pt idx="5486">
                  <c:v>8.2626654998171584E+17</c:v>
                </c:pt>
                <c:pt idx="5487">
                  <c:v>8.2552534680774349E+17</c:v>
                </c:pt>
                <c:pt idx="5488">
                  <c:v>8.2478494389773683E+17</c:v>
                </c:pt>
                <c:pt idx="5489">
                  <c:v>8.240453402423095E+17</c:v>
                </c:pt>
                <c:pt idx="5490">
                  <c:v>8.2330653483353139E+17</c:v>
                </c:pt>
                <c:pt idx="5491">
                  <c:v>8.2256852666492877E+17</c:v>
                </c:pt>
                <c:pt idx="5492">
                  <c:v>8.2183131473146957E+17</c:v>
                </c:pt>
                <c:pt idx="5493">
                  <c:v>8.2109489802958387E+17</c:v>
                </c:pt>
                <c:pt idx="5494">
                  <c:v>8.203592755571401E+17</c:v>
                </c:pt>
                <c:pt idx="5495">
                  <c:v>8.1962444631344819E+17</c:v>
                </c:pt>
                <c:pt idx="5496">
                  <c:v>8.1889040929926682E+17</c:v>
                </c:pt>
                <c:pt idx="5497">
                  <c:v>8.181571635167895E+17</c:v>
                </c:pt>
                <c:pt idx="5498">
                  <c:v>8.174247079696471E+17</c:v>
                </c:pt>
                <c:pt idx="5499">
                  <c:v>8.1669304166290765E+17</c:v>
                </c:pt>
                <c:pt idx="5500">
                  <c:v>8.1596216360306752E+17</c:v>
                </c:pt>
                <c:pt idx="5501">
                  <c:v>8.1523207279805696E+17</c:v>
                </c:pt>
                <c:pt idx="5502">
                  <c:v>8.1450276825723251E+17</c:v>
                </c:pt>
                <c:pt idx="5503">
                  <c:v>8.1377424899137638E+17</c:v>
                </c:pt>
                <c:pt idx="5504">
                  <c:v>8.1304651401269312E+17</c:v>
                </c:pt>
                <c:pt idx="5505">
                  <c:v>8.1231956233480832E+17</c:v>
                </c:pt>
                <c:pt idx="5506">
                  <c:v>8.1159339297276544E+17</c:v>
                </c:pt>
                <c:pt idx="5507">
                  <c:v>8.1086800494302592E+17</c:v>
                </c:pt>
                <c:pt idx="5508">
                  <c:v>8.1014339726346355E+17</c:v>
                </c:pt>
                <c:pt idx="5509">
                  <c:v>8.0941956895336512E+17</c:v>
                </c:pt>
                <c:pt idx="5510">
                  <c:v>8.0869651903342579E+17</c:v>
                </c:pt>
                <c:pt idx="5511">
                  <c:v>8.0797424652574784E+17</c:v>
                </c:pt>
                <c:pt idx="5512">
                  <c:v>8.072527504538391E+17</c:v>
                </c:pt>
                <c:pt idx="5513">
                  <c:v>8.0653202984260736E+17</c:v>
                </c:pt>
                <c:pt idx="5514">
                  <c:v>8.0581208371836326E+17</c:v>
                </c:pt>
                <c:pt idx="5515">
                  <c:v>8.0509291110881638E+17</c:v>
                </c:pt>
                <c:pt idx="5516">
                  <c:v>8.043745110430688E+17</c:v>
                </c:pt>
                <c:pt idx="5517">
                  <c:v>8.0365688255161933E+17</c:v>
                </c:pt>
                <c:pt idx="5518">
                  <c:v>8.029400246663552E+17</c:v>
                </c:pt>
                <c:pt idx="5519">
                  <c:v>8.0222393642055398E+17</c:v>
                </c:pt>
                <c:pt idx="5520">
                  <c:v>8.0150861684888051E+17</c:v>
                </c:pt>
                <c:pt idx="5521">
                  <c:v>8.007940649873815E+17</c:v>
                </c:pt>
                <c:pt idx="5522">
                  <c:v>8.0008027987348902E+17</c:v>
                </c:pt>
                <c:pt idx="5523">
                  <c:v>7.9936726054601536E+17</c:v>
                </c:pt>
                <c:pt idx="5524">
                  <c:v>7.9865500604514752E+17</c:v>
                </c:pt>
                <c:pt idx="5525">
                  <c:v>7.9794351541245056E+17</c:v>
                </c:pt>
                <c:pt idx="5526">
                  <c:v>7.9723278769086182E+17</c:v>
                </c:pt>
                <c:pt idx="5527">
                  <c:v>7.9652282192469018E+17</c:v>
                </c:pt>
                <c:pt idx="5528">
                  <c:v>7.9581361715961382E+17</c:v>
                </c:pt>
                <c:pt idx="5529">
                  <c:v>7.9510517244267738E+17</c:v>
                </c:pt>
                <c:pt idx="5530">
                  <c:v>7.9439748682228966E+17</c:v>
                </c:pt>
                <c:pt idx="5531">
                  <c:v>7.9369055934822323E+17</c:v>
                </c:pt>
                <c:pt idx="5532">
                  <c:v>7.9298438907160794E+17</c:v>
                </c:pt>
                <c:pt idx="5533">
                  <c:v>7.9227897504493466E+17</c:v>
                </c:pt>
                <c:pt idx="5534">
                  <c:v>7.9157431632204813E+17</c:v>
                </c:pt>
                <c:pt idx="5535">
                  <c:v>7.9087041195814771E+17</c:v>
                </c:pt>
                <c:pt idx="5536">
                  <c:v>7.9016726100978355E+17</c:v>
                </c:pt>
                <c:pt idx="5537">
                  <c:v>7.8946486253485389E+17</c:v>
                </c:pt>
                <c:pt idx="5538">
                  <c:v>7.8876321559260774E+17</c:v>
                </c:pt>
                <c:pt idx="5539">
                  <c:v>7.8806231924363533E+17</c:v>
                </c:pt>
                <c:pt idx="5540">
                  <c:v>7.8736217254987174E+17</c:v>
                </c:pt>
                <c:pt idx="5541">
                  <c:v>7.866627745745897E+17</c:v>
                </c:pt>
                <c:pt idx="5542">
                  <c:v>7.8596412438240512E+17</c:v>
                </c:pt>
                <c:pt idx="5543">
                  <c:v>7.8526622103926579E+17</c:v>
                </c:pt>
                <c:pt idx="5544">
                  <c:v>7.8456906361245632E+17</c:v>
                </c:pt>
                <c:pt idx="5545">
                  <c:v>7.8387265117059149E+17</c:v>
                </c:pt>
                <c:pt idx="5546">
                  <c:v>7.8317698278361792E+17</c:v>
                </c:pt>
                <c:pt idx="5547">
                  <c:v>7.8248205752280704E+17</c:v>
                </c:pt>
                <c:pt idx="5548">
                  <c:v>7.8178787446075878E+17</c:v>
                </c:pt>
                <c:pt idx="5549">
                  <c:v>7.8109443267139533E+17</c:v>
                </c:pt>
                <c:pt idx="5550">
                  <c:v>7.8040173122996006E+17</c:v>
                </c:pt>
                <c:pt idx="5551">
                  <c:v>7.7970976921301581E+17</c:v>
                </c:pt>
                <c:pt idx="5552">
                  <c:v>7.7901854569844058E+17</c:v>
                </c:pt>
                <c:pt idx="5553">
                  <c:v>7.783280597654313E+17</c:v>
                </c:pt>
                <c:pt idx="5554">
                  <c:v>7.7763831049449472E+17</c:v>
                </c:pt>
                <c:pt idx="5555">
                  <c:v>7.7694929696744819E+17</c:v>
                </c:pt>
                <c:pt idx="5556">
                  <c:v>7.7626101826742029E+17</c:v>
                </c:pt>
                <c:pt idx="5557">
                  <c:v>7.755734734788439E+17</c:v>
                </c:pt>
                <c:pt idx="5558">
                  <c:v>7.7488666168745638E+17</c:v>
                </c:pt>
                <c:pt idx="5559">
                  <c:v>7.7420058198029786E+17</c:v>
                </c:pt>
                <c:pt idx="5560">
                  <c:v>7.735152334457111E+17</c:v>
                </c:pt>
                <c:pt idx="5561">
                  <c:v>7.7283061517333299E+17</c:v>
                </c:pt>
                <c:pt idx="5562">
                  <c:v>7.7214672625409754E+17</c:v>
                </c:pt>
                <c:pt idx="5563">
                  <c:v>7.7146356578023475E+17</c:v>
                </c:pt>
                <c:pt idx="5564">
                  <c:v>7.7078113284526579E+17</c:v>
                </c:pt>
                <c:pt idx="5565">
                  <c:v>7.7009942654400077E+17</c:v>
                </c:pt>
                <c:pt idx="5566">
                  <c:v>7.6941844597253786E+17</c:v>
                </c:pt>
                <c:pt idx="5567">
                  <c:v>7.6873819022826419E+17</c:v>
                </c:pt>
                <c:pt idx="5568">
                  <c:v>7.6805865840984448E+17</c:v>
                </c:pt>
                <c:pt idx="5569">
                  <c:v>7.6737984961722918E+17</c:v>
                </c:pt>
                <c:pt idx="5570">
                  <c:v>7.6670176295164685E+17</c:v>
                </c:pt>
                <c:pt idx="5571">
                  <c:v>7.6602439751560819E+17</c:v>
                </c:pt>
                <c:pt idx="5572">
                  <c:v>7.6534775241289101E+17</c:v>
                </c:pt>
                <c:pt idx="5573">
                  <c:v>7.646718267485527E+17</c:v>
                </c:pt>
                <c:pt idx="5574">
                  <c:v>7.6399661962892173E+17</c:v>
                </c:pt>
                <c:pt idx="5575">
                  <c:v>7.6332213016159334E+17</c:v>
                </c:pt>
                <c:pt idx="5576">
                  <c:v>7.6264835745543219E+17</c:v>
                </c:pt>
                <c:pt idx="5577">
                  <c:v>7.619753006205673E+17</c:v>
                </c:pt>
                <c:pt idx="5578">
                  <c:v>7.6130295876839117E+17</c:v>
                </c:pt>
                <c:pt idx="5579">
                  <c:v>7.6063133101155866E+17</c:v>
                </c:pt>
                <c:pt idx="5580">
                  <c:v>7.599604164639831E+17</c:v>
                </c:pt>
                <c:pt idx="5581">
                  <c:v>7.5929021424083328E+17</c:v>
                </c:pt>
                <c:pt idx="5582">
                  <c:v>7.5862072345853709E+17</c:v>
                </c:pt>
                <c:pt idx="5583">
                  <c:v>7.5795194323477325E+17</c:v>
                </c:pt>
                <c:pt idx="5584">
                  <c:v>7.5728387268847181E+17</c:v>
                </c:pt>
                <c:pt idx="5585">
                  <c:v>7.5661651093981274E+17</c:v>
                </c:pt>
                <c:pt idx="5586">
                  <c:v>7.559498571102231E+17</c:v>
                </c:pt>
                <c:pt idx="5587">
                  <c:v>7.5528391032237491E+17</c:v>
                </c:pt>
                <c:pt idx="5588">
                  <c:v>7.5461866970018419E+17</c:v>
                </c:pt>
                <c:pt idx="5589">
                  <c:v>7.5395413436880781E+17</c:v>
                </c:pt>
                <c:pt idx="5590">
                  <c:v>7.5329030345464115E+17</c:v>
                </c:pt>
                <c:pt idx="5591">
                  <c:v>7.5262717608531891E+17</c:v>
                </c:pt>
                <c:pt idx="5592">
                  <c:v>7.5196475138970944E+17</c:v>
                </c:pt>
                <c:pt idx="5593">
                  <c:v>7.5130302849791603E+17</c:v>
                </c:pt>
                <c:pt idx="5594">
                  <c:v>7.5064200654127232E+17</c:v>
                </c:pt>
                <c:pt idx="5595">
                  <c:v>7.4998168465234086E+17</c:v>
                </c:pt>
                <c:pt idx="5596">
                  <c:v>7.4932206196491494E+17</c:v>
                </c:pt>
                <c:pt idx="5597">
                  <c:v>7.4866313761400858E+17</c:v>
                </c:pt>
                <c:pt idx="5598">
                  <c:v>7.480049107358633E+17</c:v>
                </c:pt>
                <c:pt idx="5599">
                  <c:v>7.4734738046794074E+17</c:v>
                </c:pt>
                <c:pt idx="5600">
                  <c:v>7.4669054594892211E+17</c:v>
                </c:pt>
                <c:pt idx="5601">
                  <c:v>7.460344063187081E+17</c:v>
                </c:pt>
                <c:pt idx="5602">
                  <c:v>7.4537896071841421E+17</c:v>
                </c:pt>
                <c:pt idx="5603">
                  <c:v>7.4472420829036902E+17</c:v>
                </c:pt>
                <c:pt idx="5604">
                  <c:v>7.4407014817811315E+17</c:v>
                </c:pt>
                <c:pt idx="5605">
                  <c:v>7.4341677952639834E+17</c:v>
                </c:pt>
                <c:pt idx="5606">
                  <c:v>7.427641014811849E+17</c:v>
                </c:pt>
                <c:pt idx="5607">
                  <c:v>7.4211211318963763E+17</c:v>
                </c:pt>
                <c:pt idx="5608">
                  <c:v>7.4146081380012774E+17</c:v>
                </c:pt>
                <c:pt idx="5609">
                  <c:v>7.4081020246222784E+17</c:v>
                </c:pt>
                <c:pt idx="5610">
                  <c:v>7.4016027832671078E+17</c:v>
                </c:pt>
                <c:pt idx="5611">
                  <c:v>7.3951104054554547E+17</c:v>
                </c:pt>
                <c:pt idx="5612">
                  <c:v>7.3886248827190464E+17</c:v>
                </c:pt>
                <c:pt idx="5613">
                  <c:v>7.382146206601481E+17</c:v>
                </c:pt>
                <c:pt idx="5614">
                  <c:v>7.3756743686583398E+17</c:v>
                </c:pt>
                <c:pt idx="5615">
                  <c:v>7.3692093604570778E+17</c:v>
                </c:pt>
                <c:pt idx="5616">
                  <c:v>7.3627511735770611E+17</c:v>
                </c:pt>
                <c:pt idx="5617">
                  <c:v>7.3562997996095296E+17</c:v>
                </c:pt>
                <c:pt idx="5618">
                  <c:v>7.3498552301575475E+17</c:v>
                </c:pt>
                <c:pt idx="5619">
                  <c:v>7.3434174568360538E+17</c:v>
                </c:pt>
                <c:pt idx="5620">
                  <c:v>7.3369864712717888E+17</c:v>
                </c:pt>
                <c:pt idx="5621">
                  <c:v>7.330562265103287E+17</c:v>
                </c:pt>
                <c:pt idx="5622">
                  <c:v>7.3241448299808358E+17</c:v>
                </c:pt>
                <c:pt idx="5623">
                  <c:v>7.3177341575665331E+17</c:v>
                </c:pt>
                <c:pt idx="5624">
                  <c:v>7.3113302395341888E+17</c:v>
                </c:pt>
                <c:pt idx="5625">
                  <c:v>7.3049330675693248E+17</c:v>
                </c:pt>
                <c:pt idx="5626">
                  <c:v>7.2985426333691968E+17</c:v>
                </c:pt>
                <c:pt idx="5627">
                  <c:v>7.2921589286427149E+17</c:v>
                </c:pt>
                <c:pt idx="5628">
                  <c:v>7.2857819451104794E+17</c:v>
                </c:pt>
                <c:pt idx="5629">
                  <c:v>7.2794116745047322E+17</c:v>
                </c:pt>
                <c:pt idx="5630">
                  <c:v>7.2730481085693376E+17</c:v>
                </c:pt>
                <c:pt idx="5631">
                  <c:v>7.2666912390597722E+17</c:v>
                </c:pt>
                <c:pt idx="5632">
                  <c:v>7.2603410577431232E+17</c:v>
                </c:pt>
                <c:pt idx="5633">
                  <c:v>7.2539975563980275E+17</c:v>
                </c:pt>
                <c:pt idx="5634">
                  <c:v>7.2476607268147021E+17</c:v>
                </c:pt>
                <c:pt idx="5635">
                  <c:v>7.2413305607948826E+17</c:v>
                </c:pt>
                <c:pt idx="5636">
                  <c:v>7.23500705015184E+17</c:v>
                </c:pt>
                <c:pt idx="5637">
                  <c:v>7.2286901867103411E+17</c:v>
                </c:pt>
                <c:pt idx="5638">
                  <c:v>7.2223799623066202E+17</c:v>
                </c:pt>
                <c:pt idx="5639">
                  <c:v>7.2160763687884058E+17</c:v>
                </c:pt>
                <c:pt idx="5640">
                  <c:v>7.2097793980148736E+17</c:v>
                </c:pt>
                <c:pt idx="5641">
                  <c:v>7.2034890418565773E+17</c:v>
                </c:pt>
                <c:pt idx="5642">
                  <c:v>7.1972052921955482E+17</c:v>
                </c:pt>
                <c:pt idx="5643">
                  <c:v>7.1909281409251827E+17</c:v>
                </c:pt>
                <c:pt idx="5644">
                  <c:v>7.1846575799502349E+17</c:v>
                </c:pt>
                <c:pt idx="5645">
                  <c:v>7.178393601186857E+17</c:v>
                </c:pt>
                <c:pt idx="5646">
                  <c:v>7.1721361965624896E+17</c:v>
                </c:pt>
                <c:pt idx="5647">
                  <c:v>7.1658853580159334E+17</c:v>
                </c:pt>
                <c:pt idx="5648">
                  <c:v>7.159641077497303E+17</c:v>
                </c:pt>
                <c:pt idx="5649">
                  <c:v>7.153403346967936E+17</c:v>
                </c:pt>
                <c:pt idx="5650">
                  <c:v>7.1471721584005069E+17</c:v>
                </c:pt>
                <c:pt idx="5651">
                  <c:v>7.1409475037789005E+17</c:v>
                </c:pt>
                <c:pt idx="5652">
                  <c:v>7.1347293750982464E+17</c:v>
                </c:pt>
                <c:pt idx="5653">
                  <c:v>7.1285177643648896E+17</c:v>
                </c:pt>
                <c:pt idx="5654">
                  <c:v>7.1223126635963686E+17</c:v>
                </c:pt>
                <c:pt idx="5655">
                  <c:v>7.1161140648214067E+17</c:v>
                </c:pt>
                <c:pt idx="5656">
                  <c:v>7.1099219600798861E+17</c:v>
                </c:pt>
                <c:pt idx="5657">
                  <c:v>7.1037363414228301E+17</c:v>
                </c:pt>
                <c:pt idx="5658">
                  <c:v>7.0975572009123878E+17</c:v>
                </c:pt>
                <c:pt idx="5659">
                  <c:v>7.091384530621824E+17</c:v>
                </c:pt>
                <c:pt idx="5660">
                  <c:v>7.0852183226354867E+17</c:v>
                </c:pt>
                <c:pt idx="5661">
                  <c:v>7.0790585690488064E+17</c:v>
                </c:pt>
                <c:pt idx="5662">
                  <c:v>7.0729052619682675E+17</c:v>
                </c:pt>
                <c:pt idx="5663">
                  <c:v>7.0667583935113894E+17</c:v>
                </c:pt>
                <c:pt idx="5664">
                  <c:v>7.06061795580672E+17</c:v>
                </c:pt>
                <c:pt idx="5665">
                  <c:v>7.0544839409938048E+17</c:v>
                </c:pt>
                <c:pt idx="5666">
                  <c:v>7.0483563412231872E+17</c:v>
                </c:pt>
                <c:pt idx="5667">
                  <c:v>7.0422351486563635E+17</c:v>
                </c:pt>
                <c:pt idx="5668">
                  <c:v>7.036120355465801E+17</c:v>
                </c:pt>
                <c:pt idx="5669">
                  <c:v>7.0300119538348902E+17</c:v>
                </c:pt>
                <c:pt idx="5670">
                  <c:v>7.0239099359579469E+17</c:v>
                </c:pt>
                <c:pt idx="5671">
                  <c:v>7.0178142940401856E+17</c:v>
                </c:pt>
                <c:pt idx="5672">
                  <c:v>7.0117250202977037E+17</c:v>
                </c:pt>
                <c:pt idx="5673">
                  <c:v>7.005642106957463E+17</c:v>
                </c:pt>
                <c:pt idx="5674">
                  <c:v>6.9995655462572787E+17</c:v>
                </c:pt>
                <c:pt idx="5675">
                  <c:v>6.9934953304458061E+17</c:v>
                </c:pt>
                <c:pt idx="5676">
                  <c:v>6.9874314517825011E+17</c:v>
                </c:pt>
                <c:pt idx="5677">
                  <c:v>6.9813739025376371E+17</c:v>
                </c:pt>
                <c:pt idx="5678">
                  <c:v>6.9753226749922432E+17</c:v>
                </c:pt>
                <c:pt idx="5679">
                  <c:v>6.9692777614381338E+17</c:v>
                </c:pt>
                <c:pt idx="5680">
                  <c:v>6.9632391541778701E+17</c:v>
                </c:pt>
                <c:pt idx="5681">
                  <c:v>6.9572068455247334E+17</c:v>
                </c:pt>
                <c:pt idx="5682">
                  <c:v>6.9511808278027379E+17</c:v>
                </c:pt>
                <c:pt idx="5683">
                  <c:v>6.9451610933465805E+17</c:v>
                </c:pt>
                <c:pt idx="5684">
                  <c:v>6.9391476345016371E+17</c:v>
                </c:pt>
                <c:pt idx="5685">
                  <c:v>6.9331404436239501E+17</c:v>
                </c:pt>
                <c:pt idx="5686">
                  <c:v>6.9271395130802112E+17</c:v>
                </c:pt>
                <c:pt idx="5687">
                  <c:v>6.921144835247767E+17</c:v>
                </c:pt>
                <c:pt idx="5688">
                  <c:v>6.9151564025145331E+17</c:v>
                </c:pt>
                <c:pt idx="5689">
                  <c:v>6.9091742072790451E+17</c:v>
                </c:pt>
                <c:pt idx="5690">
                  <c:v>6.9031982419504269E+17</c:v>
                </c:pt>
                <c:pt idx="5691">
                  <c:v>6.8972284989483494E+17</c:v>
                </c:pt>
                <c:pt idx="5692">
                  <c:v>6.8912649707030438E+17</c:v>
                </c:pt>
                <c:pt idx="5693">
                  <c:v>6.8853076496552678E+17</c:v>
                </c:pt>
                <c:pt idx="5694">
                  <c:v>6.8793565282562957E+17</c:v>
                </c:pt>
                <c:pt idx="5695">
                  <c:v>6.8734115989678989E+17</c:v>
                </c:pt>
                <c:pt idx="5696">
                  <c:v>6.8674728542623309E+17</c:v>
                </c:pt>
                <c:pt idx="5697">
                  <c:v>6.8615402866223078E+17</c:v>
                </c:pt>
                <c:pt idx="5698">
                  <c:v>6.8556138885409946E+17</c:v>
                </c:pt>
                <c:pt idx="5699">
                  <c:v>6.8496936525219981E+17</c:v>
                </c:pt>
                <c:pt idx="5700">
                  <c:v>6.8437795710793229E+17</c:v>
                </c:pt>
                <c:pt idx="5701">
                  <c:v>6.8378716367373901E+17</c:v>
                </c:pt>
                <c:pt idx="5702">
                  <c:v>6.8319698420310131E+17</c:v>
                </c:pt>
                <c:pt idx="5703">
                  <c:v>6.8260741795053376E+17</c:v>
                </c:pt>
                <c:pt idx="5704">
                  <c:v>6.8201846417158938E+17</c:v>
                </c:pt>
                <c:pt idx="5705">
                  <c:v>6.8143012212285466E+17</c:v>
                </c:pt>
                <c:pt idx="5706">
                  <c:v>6.808423910619456E+17</c:v>
                </c:pt>
                <c:pt idx="5707">
                  <c:v>6.8025527024750886E+17</c:v>
                </c:pt>
                <c:pt idx="5708">
                  <c:v>6.7966875893922317E+17</c:v>
                </c:pt>
                <c:pt idx="5709">
                  <c:v>6.790828563977897E+17</c:v>
                </c:pt>
                <c:pt idx="5710">
                  <c:v>6.784975618849385E+17</c:v>
                </c:pt>
                <c:pt idx="5711">
                  <c:v>6.7791287466342234E+17</c:v>
                </c:pt>
                <c:pt idx="5712">
                  <c:v>6.7732879399701581E+17</c:v>
                </c:pt>
                <c:pt idx="5713">
                  <c:v>6.7674531915051392E+17</c:v>
                </c:pt>
                <c:pt idx="5714">
                  <c:v>6.7616244938973312E+17</c:v>
                </c:pt>
                <c:pt idx="5715">
                  <c:v>6.7558018398150349E+17</c:v>
                </c:pt>
                <c:pt idx="5716">
                  <c:v>6.7499852219367552E+17</c:v>
                </c:pt>
                <c:pt idx="5717">
                  <c:v>6.7441746329511091E+17</c:v>
                </c:pt>
                <c:pt idx="5718">
                  <c:v>6.738370065556841E+17</c:v>
                </c:pt>
                <c:pt idx="5719">
                  <c:v>6.7325715124628237E+17</c:v>
                </c:pt>
                <c:pt idx="5720">
                  <c:v>6.7267789663880077E+17</c:v>
                </c:pt>
                <c:pt idx="5721">
                  <c:v>6.7209924200614515E+17</c:v>
                </c:pt>
                <c:pt idx="5722">
                  <c:v>6.7152118662222362E+17</c:v>
                </c:pt>
                <c:pt idx="5723">
                  <c:v>6.7094372976195392E+17</c:v>
                </c:pt>
                <c:pt idx="5724">
                  <c:v>6.7036687070125376E+17</c:v>
                </c:pt>
                <c:pt idx="5725">
                  <c:v>6.6979060871704205E+17</c:v>
                </c:pt>
                <c:pt idx="5726">
                  <c:v>6.692149430872416E+17</c:v>
                </c:pt>
                <c:pt idx="5727">
                  <c:v>6.6863987309077094E+17</c:v>
                </c:pt>
                <c:pt idx="5728">
                  <c:v>6.6806539800754662E+17</c:v>
                </c:pt>
                <c:pt idx="5729">
                  <c:v>6.6749151711847962E+17</c:v>
                </c:pt>
                <c:pt idx="5730">
                  <c:v>6.6691822970547789E+17</c:v>
                </c:pt>
                <c:pt idx="5731">
                  <c:v>6.663455350514377E+17</c:v>
                </c:pt>
                <c:pt idx="5732">
                  <c:v>6.657734324402487E+17</c:v>
                </c:pt>
                <c:pt idx="5733">
                  <c:v>6.6520192115679053E+17</c:v>
                </c:pt>
                <c:pt idx="5734">
                  <c:v>6.6463100048692941E+17</c:v>
                </c:pt>
                <c:pt idx="5735">
                  <c:v>6.6406066971751693E+17</c:v>
                </c:pt>
                <c:pt idx="5736">
                  <c:v>6.6349092813639091E+17</c:v>
                </c:pt>
                <c:pt idx="5737">
                  <c:v>6.6292177503237261E+17</c:v>
                </c:pt>
                <c:pt idx="5738">
                  <c:v>6.6235320969526362E+17</c:v>
                </c:pt>
                <c:pt idx="5739">
                  <c:v>6.6178523141584678E+17</c:v>
                </c:pt>
                <c:pt idx="5740">
                  <c:v>6.612178394858839E+17</c:v>
                </c:pt>
                <c:pt idx="5741">
                  <c:v>6.6065103319811213E+17</c:v>
                </c:pt>
                <c:pt idx="5742">
                  <c:v>6.6008481184624627E+17</c:v>
                </c:pt>
                <c:pt idx="5743">
                  <c:v>6.5951917472497344E+17</c:v>
                </c:pt>
                <c:pt idx="5744">
                  <c:v>6.5895412112995494E+17</c:v>
                </c:pt>
                <c:pt idx="5745">
                  <c:v>6.5838965035782234E+17</c:v>
                </c:pt>
                <c:pt idx="5746">
                  <c:v>6.578257617061769E+17</c:v>
                </c:pt>
                <c:pt idx="5747">
                  <c:v>6.5726245447358733E+17</c:v>
                </c:pt>
                <c:pt idx="5748">
                  <c:v>6.5669972795958938E+17</c:v>
                </c:pt>
                <c:pt idx="5749">
                  <c:v>6.561375814646857E+17</c:v>
                </c:pt>
                <c:pt idx="5750">
                  <c:v>6.555760142903392E+17</c:v>
                </c:pt>
                <c:pt idx="5751">
                  <c:v>6.5501502573897626E+17</c:v>
                </c:pt>
                <c:pt idx="5752">
                  <c:v>6.5445461511398541E+17</c:v>
                </c:pt>
                <c:pt idx="5753">
                  <c:v>6.5389478171971187E+17</c:v>
                </c:pt>
                <c:pt idx="5754">
                  <c:v>6.533355248614592E+17</c:v>
                </c:pt>
                <c:pt idx="5755">
                  <c:v>6.5277684384548813E+17</c:v>
                </c:pt>
                <c:pt idx="5756">
                  <c:v>6.5221873797901261E+17</c:v>
                </c:pt>
                <c:pt idx="5757">
                  <c:v>6.5166120657020198E+17</c:v>
                </c:pt>
                <c:pt idx="5758">
                  <c:v>6.5110424892817434E+17</c:v>
                </c:pt>
                <c:pt idx="5759">
                  <c:v>6.5054786436299827E+17</c:v>
                </c:pt>
                <c:pt idx="5760">
                  <c:v>6.4999205218569408E+17</c:v>
                </c:pt>
                <c:pt idx="5761">
                  <c:v>6.4943681170822784E+17</c:v>
                </c:pt>
                <c:pt idx="5762">
                  <c:v>6.4888214224350912E+17</c:v>
                </c:pt>
                <c:pt idx="5763">
                  <c:v>6.483280431053952E+17</c:v>
                </c:pt>
                <c:pt idx="5764">
                  <c:v>6.4777451360868454E+17</c:v>
                </c:pt>
                <c:pt idx="5765">
                  <c:v>6.472215530691177E+17</c:v>
                </c:pt>
                <c:pt idx="5766">
                  <c:v>6.4666916080337472E+17</c:v>
                </c:pt>
                <c:pt idx="5767">
                  <c:v>6.4611733612907392E+17</c:v>
                </c:pt>
                <c:pt idx="5768">
                  <c:v>6.4556607836477133E+17</c:v>
                </c:pt>
                <c:pt idx="5769">
                  <c:v>6.450153868299584E+17</c:v>
                </c:pt>
                <c:pt idx="5770">
                  <c:v>6.4446526084506074E+17</c:v>
                </c:pt>
                <c:pt idx="5771">
                  <c:v>6.4391569973143693E+17</c:v>
                </c:pt>
                <c:pt idx="5772">
                  <c:v>6.43366702811376E+17</c:v>
                </c:pt>
                <c:pt idx="5773">
                  <c:v>6.4281826940809728E+17</c:v>
                </c:pt>
                <c:pt idx="5774">
                  <c:v>6.4227039884574989E+17</c:v>
                </c:pt>
                <c:pt idx="5775">
                  <c:v>6.41723090449408E+17</c:v>
                </c:pt>
                <c:pt idx="5776">
                  <c:v>6.4117634354507302E+17</c:v>
                </c:pt>
                <c:pt idx="5777">
                  <c:v>6.406301574596672E+17</c:v>
                </c:pt>
                <c:pt idx="5778">
                  <c:v>6.4008453152104013E+17</c:v>
                </c:pt>
                <c:pt idx="5779">
                  <c:v>6.3953946505795955E+17</c:v>
                </c:pt>
                <c:pt idx="5780">
                  <c:v>6.3899495740011418E+17</c:v>
                </c:pt>
                <c:pt idx="5781">
                  <c:v>6.3845100787811008E+17</c:v>
                </c:pt>
                <c:pt idx="5782">
                  <c:v>6.3790761582347302E+17</c:v>
                </c:pt>
                <c:pt idx="5783">
                  <c:v>6.3736478056864102E+17</c:v>
                </c:pt>
                <c:pt idx="5784">
                  <c:v>6.3682250144696819E+17</c:v>
                </c:pt>
                <c:pt idx="5785">
                  <c:v>6.3628077779272038E+17</c:v>
                </c:pt>
                <c:pt idx="5786">
                  <c:v>6.3573960894107776E+17</c:v>
                </c:pt>
                <c:pt idx="5787">
                  <c:v>6.3519899422812557E+17</c:v>
                </c:pt>
                <c:pt idx="5788">
                  <c:v>6.3465893299086208E+17</c:v>
                </c:pt>
                <c:pt idx="5789">
                  <c:v>6.3411942456719027E+17</c:v>
                </c:pt>
                <c:pt idx="5790">
                  <c:v>6.3358046829591949E+17</c:v>
                </c:pt>
                <c:pt idx="5791">
                  <c:v>6.3304206351676416E+17</c:v>
                </c:pt>
                <c:pt idx="5792">
                  <c:v>6.3250420957034074E+17</c:v>
                </c:pt>
                <c:pt idx="5793">
                  <c:v>6.3196690579816832E+17</c:v>
                </c:pt>
                <c:pt idx="5794">
                  <c:v>6.3143015154266419E+17</c:v>
                </c:pt>
                <c:pt idx="5795">
                  <c:v>6.3089394614714726E+17</c:v>
                </c:pt>
                <c:pt idx="5796">
                  <c:v>6.3035828895583168E+17</c:v>
                </c:pt>
                <c:pt idx="5797">
                  <c:v>6.2982317931382938E+17</c:v>
                </c:pt>
                <c:pt idx="5798">
                  <c:v>6.2928861656714547E+17</c:v>
                </c:pt>
                <c:pt idx="5799">
                  <c:v>6.2875460006267891E+17</c:v>
                </c:pt>
                <c:pt idx="5800">
                  <c:v>6.2822112914822221E+17</c:v>
                </c:pt>
                <c:pt idx="5801">
                  <c:v>6.2768820317245504E+17</c:v>
                </c:pt>
                <c:pt idx="5802">
                  <c:v>6.2715582148494899E+17</c:v>
                </c:pt>
                <c:pt idx="5803">
                  <c:v>6.2662398343616333E+17</c:v>
                </c:pt>
                <c:pt idx="5804">
                  <c:v>6.2609268837744218E+17</c:v>
                </c:pt>
                <c:pt idx="5805">
                  <c:v>6.2556193566101683E+17</c:v>
                </c:pt>
                <c:pt idx="5806">
                  <c:v>6.2503172464000013E+17</c:v>
                </c:pt>
                <c:pt idx="5807">
                  <c:v>6.2450205466838989E+17</c:v>
                </c:pt>
                <c:pt idx="5808">
                  <c:v>6.2397292510106342E+17</c:v>
                </c:pt>
                <c:pt idx="5809">
                  <c:v>6.234443352937769E+17</c:v>
                </c:pt>
                <c:pt idx="5810">
                  <c:v>6.2291628460316608E+17</c:v>
                </c:pt>
                <c:pt idx="5811">
                  <c:v>6.2238877238674406E+17</c:v>
                </c:pt>
                <c:pt idx="5812">
                  <c:v>6.2186179800289946E+17</c:v>
                </c:pt>
                <c:pt idx="5813">
                  <c:v>6.2133536081089395E+17</c:v>
                </c:pt>
                <c:pt idx="5814">
                  <c:v>6.2080946017086362E+17</c:v>
                </c:pt>
                <c:pt idx="5815">
                  <c:v>6.2028409544381478E+17</c:v>
                </c:pt>
                <c:pt idx="5816">
                  <c:v>6.1975926599162496E+17</c:v>
                </c:pt>
                <c:pt idx="5817">
                  <c:v>6.1923497117704218E+17</c:v>
                </c:pt>
                <c:pt idx="5818">
                  <c:v>6.1871121036367846E+17</c:v>
                </c:pt>
                <c:pt idx="5819">
                  <c:v>6.1818798291601498E+17</c:v>
                </c:pt>
                <c:pt idx="5820">
                  <c:v>6.176652881993975E+17</c:v>
                </c:pt>
                <c:pt idx="5821">
                  <c:v>6.1714312558003328E+17</c:v>
                </c:pt>
                <c:pt idx="5822">
                  <c:v>6.1662149442499482E+17</c:v>
                </c:pt>
                <c:pt idx="5823">
                  <c:v>6.1610039410221542E+17</c:v>
                </c:pt>
                <c:pt idx="5824">
                  <c:v>6.1557982398048538E+17</c:v>
                </c:pt>
                <c:pt idx="5825">
                  <c:v>6.1505978342945587E+17</c:v>
                </c:pt>
                <c:pt idx="5826">
                  <c:v>6.1454027181963392E+17</c:v>
                </c:pt>
                <c:pt idx="5827">
                  <c:v>6.1402128852238323E+17</c:v>
                </c:pt>
                <c:pt idx="5828">
                  <c:v>6.1350283290992026E+17</c:v>
                </c:pt>
                <c:pt idx="5829">
                  <c:v>6.1298490435531712E+17</c:v>
                </c:pt>
                <c:pt idx="5830">
                  <c:v>6.124675022324951E+17</c:v>
                </c:pt>
                <c:pt idx="5831">
                  <c:v>6.1195062591622874E+17</c:v>
                </c:pt>
                <c:pt idx="5832">
                  <c:v>6.1143427478213965E+17</c:v>
                </c:pt>
                <c:pt idx="5833">
                  <c:v>6.1091844820669786E+17</c:v>
                </c:pt>
                <c:pt idx="5834">
                  <c:v>6.1040314556722061E+17</c:v>
                </c:pt>
                <c:pt idx="5835">
                  <c:v>6.0988836624187008E+17</c:v>
                </c:pt>
                <c:pt idx="5836">
                  <c:v>6.0937410960965299E+17</c:v>
                </c:pt>
                <c:pt idx="5837">
                  <c:v>6.0886037505041805E+17</c:v>
                </c:pt>
                <c:pt idx="5838">
                  <c:v>6.0834716194485389E+17</c:v>
                </c:pt>
                <c:pt idx="5839">
                  <c:v>6.0783446967449408E+17</c:v>
                </c:pt>
                <c:pt idx="5840">
                  <c:v>6.0732229762170688E+17</c:v>
                </c:pt>
                <c:pt idx="5841">
                  <c:v>6.0681064516969907E+17</c:v>
                </c:pt>
                <c:pt idx="5842">
                  <c:v>6.0629951170251648E+17</c:v>
                </c:pt>
                <c:pt idx="5843">
                  <c:v>6.0578889660503475E+17</c:v>
                </c:pt>
                <c:pt idx="5844">
                  <c:v>6.0527879926296922E+17</c:v>
                </c:pt>
                <c:pt idx="5845">
                  <c:v>6.0476921906286336E+17</c:v>
                </c:pt>
                <c:pt idx="5846">
                  <c:v>6.0426015539209229E+17</c:v>
                </c:pt>
                <c:pt idx="5847">
                  <c:v>6.0375160763886349E+17</c:v>
                </c:pt>
                <c:pt idx="5848">
                  <c:v>6.0324357519221299E+17</c:v>
                </c:pt>
                <c:pt idx="5849">
                  <c:v>6.0273605744200141E+17</c:v>
                </c:pt>
                <c:pt idx="5850">
                  <c:v>6.0222905377891789E+17</c:v>
                </c:pt>
                <c:pt idx="5851">
                  <c:v>6.0172256359447629E+17</c:v>
                </c:pt>
                <c:pt idx="5852">
                  <c:v>6.0121658628101325E+17</c:v>
                </c:pt>
                <c:pt idx="5853">
                  <c:v>6.0071112123168858E+17</c:v>
                </c:pt>
                <c:pt idx="5854">
                  <c:v>6.0020616784048461E+17</c:v>
                </c:pt>
                <c:pt idx="5855">
                  <c:v>5.9970172550220006E+17</c:v>
                </c:pt>
                <c:pt idx="5856">
                  <c:v>5.9919779361245491E+17</c:v>
                </c:pt>
                <c:pt idx="5857">
                  <c:v>5.986943715676873E+17</c:v>
                </c:pt>
                <c:pt idx="5858">
                  <c:v>5.9819145876514752E+17</c:v>
                </c:pt>
                <c:pt idx="5859">
                  <c:v>5.9768905460290598E+17</c:v>
                </c:pt>
                <c:pt idx="5860">
                  <c:v>5.971871584798441E+17</c:v>
                </c:pt>
                <c:pt idx="5861">
                  <c:v>5.9668576979565517E+17</c:v>
                </c:pt>
                <c:pt idx="5862">
                  <c:v>5.961848879508448E+17</c:v>
                </c:pt>
                <c:pt idx="5863">
                  <c:v>5.9568451234672986E+17</c:v>
                </c:pt>
                <c:pt idx="5864">
                  <c:v>5.9518464238543334E+17</c:v>
                </c:pt>
                <c:pt idx="5865">
                  <c:v>5.9468527746988518E+17</c:v>
                </c:pt>
                <c:pt idx="5866">
                  <c:v>5.941864170038263E+17</c:v>
                </c:pt>
                <c:pt idx="5867">
                  <c:v>5.9368806039179866E+17</c:v>
                </c:pt>
                <c:pt idx="5868">
                  <c:v>5.931902070391488E+17</c:v>
                </c:pt>
                <c:pt idx="5869">
                  <c:v>5.9269285635202701E+17</c:v>
                </c:pt>
                <c:pt idx="5870">
                  <c:v>5.9219600773738406E+17</c:v>
                </c:pt>
                <c:pt idx="5871">
                  <c:v>5.9169966060297088E+17</c:v>
                </c:pt>
                <c:pt idx="5872">
                  <c:v>5.9120381435733862E+17</c:v>
                </c:pt>
                <c:pt idx="5873">
                  <c:v>5.9070846840983411E+17</c:v>
                </c:pt>
                <c:pt idx="5874">
                  <c:v>5.902136221706025E+17</c:v>
                </c:pt>
                <c:pt idx="5875">
                  <c:v>5.8971927505058368E+17</c:v>
                </c:pt>
                <c:pt idx="5876">
                  <c:v>5.8922542646151155E+17</c:v>
                </c:pt>
                <c:pt idx="5877">
                  <c:v>5.8873207581591322E+17</c:v>
                </c:pt>
                <c:pt idx="5878">
                  <c:v>5.8823922252710771E+17</c:v>
                </c:pt>
                <c:pt idx="5879">
                  <c:v>5.877468660092041E+17</c:v>
                </c:pt>
                <c:pt idx="5880">
                  <c:v>5.8725500567710054E+17</c:v>
                </c:pt>
                <c:pt idx="5881">
                  <c:v>5.8676364094648525E+17</c:v>
                </c:pt>
                <c:pt idx="5882">
                  <c:v>5.862727712338304E+17</c:v>
                </c:pt>
                <c:pt idx="5883">
                  <c:v>5.8578239595639642E+17</c:v>
                </c:pt>
                <c:pt idx="5884">
                  <c:v>5.8529251453222682E+17</c:v>
                </c:pt>
                <c:pt idx="5885">
                  <c:v>5.8480312638014886E+17</c:v>
                </c:pt>
                <c:pt idx="5886">
                  <c:v>5.8431423091977357E+17</c:v>
                </c:pt>
                <c:pt idx="5887">
                  <c:v>5.8382582757149018E+17</c:v>
                </c:pt>
                <c:pt idx="5888">
                  <c:v>5.8333791575647002E+17</c:v>
                </c:pt>
                <c:pt idx="5889">
                  <c:v>5.8285049489666048E+17</c:v>
                </c:pt>
                <c:pt idx="5890">
                  <c:v>5.8236356441479155E+17</c:v>
                </c:pt>
                <c:pt idx="5891">
                  <c:v>5.8187712373436339E+17</c:v>
                </c:pt>
                <c:pt idx="5892">
                  <c:v>5.813911722796544E+17</c:v>
                </c:pt>
                <c:pt idx="5893">
                  <c:v>5.809057094757175E+17</c:v>
                </c:pt>
                <c:pt idx="5894">
                  <c:v>5.8042073474837542E+17</c:v>
                </c:pt>
                <c:pt idx="5895">
                  <c:v>5.799362475242272E+17</c:v>
                </c:pt>
                <c:pt idx="5896">
                  <c:v>5.7945224723063667E+17</c:v>
                </c:pt>
                <c:pt idx="5897">
                  <c:v>5.7896873329574221E+17</c:v>
                </c:pt>
                <c:pt idx="5898">
                  <c:v>5.784857051484471E+17</c:v>
                </c:pt>
                <c:pt idx="5899">
                  <c:v>5.7800316221842291E+17</c:v>
                </c:pt>
                <c:pt idx="5900">
                  <c:v>5.7752110393610509E+17</c:v>
                </c:pt>
                <c:pt idx="5901">
                  <c:v>5.7703952973269658E+17</c:v>
                </c:pt>
                <c:pt idx="5902">
                  <c:v>5.7655843904016141E+17</c:v>
                </c:pt>
                <c:pt idx="5903">
                  <c:v>5.7607783129122784E+17</c:v>
                </c:pt>
                <c:pt idx="5904">
                  <c:v>5.7559770591938387E+17</c:v>
                </c:pt>
                <c:pt idx="5905">
                  <c:v>5.7511806235887795E+17</c:v>
                </c:pt>
                <c:pt idx="5906">
                  <c:v>5.7463890004471789E+17</c:v>
                </c:pt>
                <c:pt idx="5907">
                  <c:v>5.7416021841266867E+17</c:v>
                </c:pt>
                <c:pt idx="5908">
                  <c:v>5.736820168992503E+17</c:v>
                </c:pt>
                <c:pt idx="5909">
                  <c:v>5.7320429494174208E+17</c:v>
                </c:pt>
                <c:pt idx="5910">
                  <c:v>5.7272705197817485E+17</c:v>
                </c:pt>
                <c:pt idx="5911">
                  <c:v>5.7225028744733306E+17</c:v>
                </c:pt>
                <c:pt idx="5912">
                  <c:v>5.7177400078875315E+17</c:v>
                </c:pt>
                <c:pt idx="5913">
                  <c:v>5.7129819144272346E+17</c:v>
                </c:pt>
                <c:pt idx="5914">
                  <c:v>5.7082285885028102E+17</c:v>
                </c:pt>
                <c:pt idx="5915">
                  <c:v>5.7034800245321094E+17</c:v>
                </c:pt>
                <c:pt idx="5916">
                  <c:v>5.6987362169404666E+17</c:v>
                </c:pt>
                <c:pt idx="5917">
                  <c:v>5.6939971601606995E+17</c:v>
                </c:pt>
                <c:pt idx="5918">
                  <c:v>5.6892628486330394E+17</c:v>
                </c:pt>
                <c:pt idx="5919">
                  <c:v>5.6845332768051782E+17</c:v>
                </c:pt>
                <c:pt idx="5920">
                  <c:v>5.6798084391322624E+17</c:v>
                </c:pt>
                <c:pt idx="5921">
                  <c:v>5.6750883300767974E+17</c:v>
                </c:pt>
                <c:pt idx="5922">
                  <c:v>5.6703729441087674E+17</c:v>
                </c:pt>
                <c:pt idx="5923">
                  <c:v>5.6656622757054854E+17</c:v>
                </c:pt>
                <c:pt idx="5924">
                  <c:v>5.6609563193517062E+17</c:v>
                </c:pt>
                <c:pt idx="5925">
                  <c:v>5.656255069539536E+17</c:v>
                </c:pt>
                <c:pt idx="5926">
                  <c:v>5.6515585207684256E+17</c:v>
                </c:pt>
                <c:pt idx="5927">
                  <c:v>5.6468666675452083E+17</c:v>
                </c:pt>
                <c:pt idx="5928">
                  <c:v>5.6421795043840525E+17</c:v>
                </c:pt>
                <c:pt idx="5929">
                  <c:v>5.6374970258064365E+17</c:v>
                </c:pt>
                <c:pt idx="5930">
                  <c:v>5.6328192263411757E+17</c:v>
                </c:pt>
                <c:pt idx="5931">
                  <c:v>5.6281461005243962E+17</c:v>
                </c:pt>
                <c:pt idx="5932">
                  <c:v>5.6234776428995066E+17</c:v>
                </c:pt>
                <c:pt idx="5933">
                  <c:v>5.6188138480172077E+17</c:v>
                </c:pt>
                <c:pt idx="5934">
                  <c:v>5.614154710435488E+17</c:v>
                </c:pt>
                <c:pt idx="5935">
                  <c:v>5.6095002247195955E+17</c:v>
                </c:pt>
                <c:pt idx="5936">
                  <c:v>5.6048503854420051E+17</c:v>
                </c:pt>
                <c:pt idx="5937">
                  <c:v>5.6002051871824685E+17</c:v>
                </c:pt>
                <c:pt idx="5938">
                  <c:v>5.5955646245279456E+17</c:v>
                </c:pt>
                <c:pt idx="5939">
                  <c:v>5.59092869207264E+17</c:v>
                </c:pt>
                <c:pt idx="5940">
                  <c:v>5.586297384417943E+17</c:v>
                </c:pt>
                <c:pt idx="5941">
                  <c:v>5.5816706961724512E+17</c:v>
                </c:pt>
                <c:pt idx="5942">
                  <c:v>5.5770486219519571E+17</c:v>
                </c:pt>
                <c:pt idx="5943">
                  <c:v>5.5724311563794259E+17</c:v>
                </c:pt>
                <c:pt idx="5944">
                  <c:v>5.5678182940849856E+17</c:v>
                </c:pt>
                <c:pt idx="5945">
                  <c:v>5.5632100297059283E+17</c:v>
                </c:pt>
                <c:pt idx="5946">
                  <c:v>5.5586063578866886E+17</c:v>
                </c:pt>
                <c:pt idx="5947">
                  <c:v>5.5540072732788275E+17</c:v>
                </c:pt>
                <c:pt idx="5948">
                  <c:v>5.5494127705410394E+17</c:v>
                </c:pt>
                <c:pt idx="5949">
                  <c:v>5.5448228443391283E+17</c:v>
                </c:pt>
                <c:pt idx="5950">
                  <c:v>5.5402374893460013E+17</c:v>
                </c:pt>
                <c:pt idx="5951">
                  <c:v>5.5356567002416621E+17</c:v>
                </c:pt>
                <c:pt idx="5952">
                  <c:v>5.5310804717131802E+17</c:v>
                </c:pt>
                <c:pt idx="5953">
                  <c:v>5.5265087984547072E+17</c:v>
                </c:pt>
                <c:pt idx="5954">
                  <c:v>5.5219416751674618E+17</c:v>
                </c:pt>
                <c:pt idx="5955">
                  <c:v>5.5173790965596979E+17</c:v>
                </c:pt>
                <c:pt idx="5956">
                  <c:v>5.5128210573467123E+17</c:v>
                </c:pt>
                <c:pt idx="5957">
                  <c:v>5.5082675522508486E+17</c:v>
                </c:pt>
                <c:pt idx="5958">
                  <c:v>5.5037185760014253E+17</c:v>
                </c:pt>
                <c:pt idx="5959">
                  <c:v>5.499174123334823E+17</c:v>
                </c:pt>
                <c:pt idx="5960">
                  <c:v>5.4946341889943693E+17</c:v>
                </c:pt>
                <c:pt idx="5961">
                  <c:v>5.4900987677304026E+17</c:v>
                </c:pt>
                <c:pt idx="5962">
                  <c:v>5.4855678543002426E+17</c:v>
                </c:pt>
                <c:pt idx="5963">
                  <c:v>5.4810414434681715E+17</c:v>
                </c:pt>
                <c:pt idx="5964">
                  <c:v>5.4765195300053946E+17</c:v>
                </c:pt>
                <c:pt idx="5965">
                  <c:v>5.472002108690121E+17</c:v>
                </c:pt>
                <c:pt idx="5966">
                  <c:v>5.4674891743074368E+17</c:v>
                </c:pt>
                <c:pt idx="5967">
                  <c:v>5.4629807216493965E+17</c:v>
                </c:pt>
                <c:pt idx="5968">
                  <c:v>5.4584767455149414E+17</c:v>
                </c:pt>
                <c:pt idx="5969">
                  <c:v>5.4539772407099098E+17</c:v>
                </c:pt>
                <c:pt idx="5970">
                  <c:v>5.4494822020470784E+17</c:v>
                </c:pt>
                <c:pt idx="5971">
                  <c:v>5.4449916243460442E+17</c:v>
                </c:pt>
                <c:pt idx="5972">
                  <c:v>5.4405055024333222E+17</c:v>
                </c:pt>
                <c:pt idx="5973">
                  <c:v>5.4360238311422765E+17</c:v>
                </c:pt>
                <c:pt idx="5974">
                  <c:v>5.4315466053131136E+17</c:v>
                </c:pt>
                <c:pt idx="5975">
                  <c:v>5.4270738197928826E+17</c:v>
                </c:pt>
                <c:pt idx="5976">
                  <c:v>5.4226054694354848E+17</c:v>
                </c:pt>
                <c:pt idx="5977">
                  <c:v>5.4181415491016294E+17</c:v>
                </c:pt>
                <c:pt idx="5978">
                  <c:v>5.4136820536588326E+17</c:v>
                </c:pt>
                <c:pt idx="5979">
                  <c:v>5.4092269779814074E+17</c:v>
                </c:pt>
                <c:pt idx="5980">
                  <c:v>5.4047763169504698E+17</c:v>
                </c:pt>
                <c:pt idx="5981">
                  <c:v>5.4003300654539187E+17</c:v>
                </c:pt>
                <c:pt idx="5982">
                  <c:v>5.3958882183864032E+17</c:v>
                </c:pt>
                <c:pt idx="5983">
                  <c:v>5.391450770649369E+17</c:v>
                </c:pt>
                <c:pt idx="5984">
                  <c:v>5.3870177171509658E+17</c:v>
                </c:pt>
                <c:pt idx="5985">
                  <c:v>5.3825890528061171E+17</c:v>
                </c:pt>
                <c:pt idx="5986">
                  <c:v>5.3781647725364749E+17</c:v>
                </c:pt>
                <c:pt idx="5987">
                  <c:v>5.3737448712703898E+17</c:v>
                </c:pt>
                <c:pt idx="5988">
                  <c:v>5.3693293439429472E+17</c:v>
                </c:pt>
                <c:pt idx="5989">
                  <c:v>5.3649181854959072E+17</c:v>
                </c:pt>
                <c:pt idx="5990">
                  <c:v>5.3605113908777542E+17</c:v>
                </c:pt>
                <c:pt idx="5991">
                  <c:v>5.3561089550436314E+17</c:v>
                </c:pt>
                <c:pt idx="5992">
                  <c:v>5.3517108729553363E+17</c:v>
                </c:pt>
                <c:pt idx="5993">
                  <c:v>5.3473171395813664E+17</c:v>
                </c:pt>
                <c:pt idx="5994">
                  <c:v>5.3429277498968358E+17</c:v>
                </c:pt>
                <c:pt idx="5995">
                  <c:v>5.3385426988835264E+17</c:v>
                </c:pt>
                <c:pt idx="5996">
                  <c:v>5.3341619815298138E+17</c:v>
                </c:pt>
                <c:pt idx="5997">
                  <c:v>5.3297855928307405E+17</c:v>
                </c:pt>
                <c:pt idx="5998">
                  <c:v>5.3254135277879238E+17</c:v>
                </c:pt>
                <c:pt idx="5999">
                  <c:v>5.3210457814096122E+17</c:v>
                </c:pt>
                <c:pt idx="6000">
                  <c:v>5.3166823487106093E+17</c:v>
                </c:pt>
                <c:pt idx="6001">
                  <c:v>5.3123232247123322E+17</c:v>
                </c:pt>
                <c:pt idx="6002">
                  <c:v>5.307968404442752E+17</c:v>
                </c:pt>
                <c:pt idx="6003">
                  <c:v>5.3036178829364096E+17</c:v>
                </c:pt>
                <c:pt idx="6004">
                  <c:v>5.2992716552344045E+17</c:v>
                </c:pt>
                <c:pt idx="6005">
                  <c:v>5.2949297163843578E+17</c:v>
                </c:pt>
                <c:pt idx="6006">
                  <c:v>5.2905920614404448E+17</c:v>
                </c:pt>
                <c:pt idx="6007">
                  <c:v>5.2862586854633606E+17</c:v>
                </c:pt>
                <c:pt idx="6008">
                  <c:v>5.2819295835202912E+17</c:v>
                </c:pt>
                <c:pt idx="6009">
                  <c:v>5.2776047506849613E+17</c:v>
                </c:pt>
                <c:pt idx="6010">
                  <c:v>5.2732841820375744E+17</c:v>
                </c:pt>
                <c:pt idx="6011">
                  <c:v>5.2689678726648051E+17</c:v>
                </c:pt>
                <c:pt idx="6012">
                  <c:v>5.2646558176598266E+17</c:v>
                </c:pt>
                <c:pt idx="6013">
                  <c:v>5.2603480121222643E+17</c:v>
                </c:pt>
                <c:pt idx="6014">
                  <c:v>5.2560444511581907E+17</c:v>
                </c:pt>
                <c:pt idx="6015">
                  <c:v>5.2517451298801434E+17</c:v>
                </c:pt>
                <c:pt idx="6016">
                  <c:v>5.2474500434070874E+17</c:v>
                </c:pt>
                <c:pt idx="6017">
                  <c:v>5.2431591868644275E+17</c:v>
                </c:pt>
                <c:pt idx="6018">
                  <c:v>5.2388725553839526E+17</c:v>
                </c:pt>
                <c:pt idx="6019">
                  <c:v>5.2345901441038982E+17</c:v>
                </c:pt>
                <c:pt idx="6020">
                  <c:v>5.2303119481688698E+17</c:v>
                </c:pt>
                <c:pt idx="6021">
                  <c:v>5.2260379627298842E+17</c:v>
                </c:pt>
                <c:pt idx="6022">
                  <c:v>5.2217681829443334E+17</c:v>
                </c:pt>
                <c:pt idx="6023">
                  <c:v>5.2175026039759392E+17</c:v>
                </c:pt>
                <c:pt idx="6024">
                  <c:v>5.2132412209948678E+17</c:v>
                </c:pt>
                <c:pt idx="6025">
                  <c:v>5.208984029177545E+17</c:v>
                </c:pt>
                <c:pt idx="6026">
                  <c:v>5.2047310237068179E+17</c:v>
                </c:pt>
                <c:pt idx="6027">
                  <c:v>5.2004821997718086E+17</c:v>
                </c:pt>
                <c:pt idx="6028">
                  <c:v>5.1962375525679782E+17</c:v>
                </c:pt>
                <c:pt idx="6029">
                  <c:v>5.1919970772971277E+17</c:v>
                </c:pt>
                <c:pt idx="6030">
                  <c:v>5.1877607691673286E+17</c:v>
                </c:pt>
                <c:pt idx="6031">
                  <c:v>5.1835286233929664E+17</c:v>
                </c:pt>
                <c:pt idx="6032">
                  <c:v>5.1793006351947034E+17</c:v>
                </c:pt>
                <c:pt idx="6033">
                  <c:v>5.1750767997994816E+17</c:v>
                </c:pt>
                <c:pt idx="6034">
                  <c:v>5.170857112440519E+17</c:v>
                </c:pt>
                <c:pt idx="6035">
                  <c:v>5.1666415683572755E+17</c:v>
                </c:pt>
                <c:pt idx="6036">
                  <c:v>5.162430162795472E+17</c:v>
                </c:pt>
                <c:pt idx="6037">
                  <c:v>5.1582228910070726E+17</c:v>
                </c:pt>
                <c:pt idx="6038">
                  <c:v>5.1540197482502445E+17</c:v>
                </c:pt>
                <c:pt idx="6039">
                  <c:v>5.1498207297894253E+17</c:v>
                </c:pt>
                <c:pt idx="6040">
                  <c:v>5.1456258308952051E+17</c:v>
                </c:pt>
                <c:pt idx="6041">
                  <c:v>5.1414350468444294E+17</c:v>
                </c:pt>
                <c:pt idx="6042">
                  <c:v>5.1372483729201094E+17</c:v>
                </c:pt>
                <c:pt idx="6043">
                  <c:v>5.1330658044114374E+17</c:v>
                </c:pt>
                <c:pt idx="6044">
                  <c:v>5.1288873366137888E+17</c:v>
                </c:pt>
                <c:pt idx="6045">
                  <c:v>5.1247129648287258E+17</c:v>
                </c:pt>
                <c:pt idx="6046">
                  <c:v>5.1205426843639462E+17</c:v>
                </c:pt>
                <c:pt idx="6047">
                  <c:v>5.1163764905332838E+17</c:v>
                </c:pt>
                <c:pt idx="6048">
                  <c:v>5.1122143786567251E+17</c:v>
                </c:pt>
                <c:pt idx="6049">
                  <c:v>5.1080563440604109E+17</c:v>
                </c:pt>
                <c:pt idx="6050">
                  <c:v>5.1039023820765664E+17</c:v>
                </c:pt>
                <c:pt idx="6051">
                  <c:v>5.0997524880435424E+17</c:v>
                </c:pt>
                <c:pt idx="6052">
                  <c:v>5.0956066573057741E+17</c:v>
                </c:pt>
                <c:pt idx="6053">
                  <c:v>5.091464885213847E+17</c:v>
                </c:pt>
                <c:pt idx="6054">
                  <c:v>5.087327167124368E+17</c:v>
                </c:pt>
                <c:pt idx="6055">
                  <c:v>5.0831934984000474E+17</c:v>
                </c:pt>
                <c:pt idx="6056">
                  <c:v>5.0790638744096717E+17</c:v>
                </c:pt>
                <c:pt idx="6057">
                  <c:v>5.074938290528057E+17</c:v>
                </c:pt>
                <c:pt idx="6058">
                  <c:v>5.0708167421361107E+17</c:v>
                </c:pt>
                <c:pt idx="6059">
                  <c:v>5.0666992246207411E+17</c:v>
                </c:pt>
                <c:pt idx="6060">
                  <c:v>5.0625857333748998E+17</c:v>
                </c:pt>
                <c:pt idx="6061">
                  <c:v>5.0584762637975782E+17</c:v>
                </c:pt>
                <c:pt idx="6062">
                  <c:v>5.0543708112937626E+17</c:v>
                </c:pt>
                <c:pt idx="6063">
                  <c:v>5.0502693712744467E+17</c:v>
                </c:pt>
                <c:pt idx="6064">
                  <c:v>5.0461719391566195E+17</c:v>
                </c:pt>
                <c:pt idx="6065">
                  <c:v>5.0420785103632691E+17</c:v>
                </c:pt>
                <c:pt idx="6066">
                  <c:v>5.0379890803233434E+17</c:v>
                </c:pt>
                <c:pt idx="6067">
                  <c:v>5.0339036444717792E+17</c:v>
                </c:pt>
                <c:pt idx="6068">
                  <c:v>5.0298221982494598E+17</c:v>
                </c:pt>
                <c:pt idx="6069">
                  <c:v>5.0257447371032269E+17</c:v>
                </c:pt>
                <c:pt idx="6070">
                  <c:v>5.0216712564858656E+17</c:v>
                </c:pt>
                <c:pt idx="6071">
                  <c:v>5.0176017518560896E+17</c:v>
                </c:pt>
                <c:pt idx="6072">
                  <c:v>5.0135362186785446E+17</c:v>
                </c:pt>
                <c:pt idx="6073">
                  <c:v>5.0094746524238054E+17</c:v>
                </c:pt>
                <c:pt idx="6074">
                  <c:v>5.0054170485683258E+17</c:v>
                </c:pt>
                <c:pt idx="6075">
                  <c:v>5.001363402594487E+17</c:v>
                </c:pt>
                <c:pt idx="6076">
                  <c:v>4.9973137099905312E+17</c:v>
                </c:pt>
                <c:pt idx="6077">
                  <c:v>4.9932679662506285E+17</c:v>
                </c:pt>
                <c:pt idx="6078">
                  <c:v>4.9892261668747776E+17</c:v>
                </c:pt>
                <c:pt idx="6079">
                  <c:v>4.9851883073688608E+17</c:v>
                </c:pt>
                <c:pt idx="6080">
                  <c:v>4.9811543832446394E+17</c:v>
                </c:pt>
                <c:pt idx="6081">
                  <c:v>4.9771243900196704E+17</c:v>
                </c:pt>
                <c:pt idx="6082">
                  <c:v>4.973098323217408E+17</c:v>
                </c:pt>
                <c:pt idx="6083">
                  <c:v>4.9690761783670886E+17</c:v>
                </c:pt>
                <c:pt idx="6084">
                  <c:v>4.9650579510038106E+17</c:v>
                </c:pt>
                <c:pt idx="6085">
                  <c:v>4.9610436366684614E+17</c:v>
                </c:pt>
                <c:pt idx="6086">
                  <c:v>4.9570332309077357E+17</c:v>
                </c:pt>
                <c:pt idx="6087">
                  <c:v>4.9530267292741434E+17</c:v>
                </c:pt>
                <c:pt idx="6088">
                  <c:v>4.9490241273259546E+17</c:v>
                </c:pt>
                <c:pt idx="6089">
                  <c:v>4.9450254206272435E+17</c:v>
                </c:pt>
                <c:pt idx="6090">
                  <c:v>4.9410306047478432E+17</c:v>
                </c:pt>
                <c:pt idx="6091">
                  <c:v>4.9370396752633574E+17</c:v>
                </c:pt>
                <c:pt idx="6092">
                  <c:v>4.9330526277551334E+17</c:v>
                </c:pt>
                <c:pt idx="6093">
                  <c:v>4.9290694578102803E+17</c:v>
                </c:pt>
                <c:pt idx="6094">
                  <c:v>4.9250901610216224E+17</c:v>
                </c:pt>
                <c:pt idx="6095">
                  <c:v>4.9211147329877376E+17</c:v>
                </c:pt>
                <c:pt idx="6096">
                  <c:v>4.9171431693129107E+17</c:v>
                </c:pt>
                <c:pt idx="6097">
                  <c:v>4.9131754656071462E+17</c:v>
                </c:pt>
                <c:pt idx="6098">
                  <c:v>4.9092116174861414E+17</c:v>
                </c:pt>
                <c:pt idx="6099">
                  <c:v>4.9052516205713094E+17</c:v>
                </c:pt>
                <c:pt idx="6100">
                  <c:v>4.9012954704897229E+17</c:v>
                </c:pt>
                <c:pt idx="6101">
                  <c:v>4.8973431628741581E+17</c:v>
                </c:pt>
                <c:pt idx="6102">
                  <c:v>4.8933946933630483E+17</c:v>
                </c:pt>
                <c:pt idx="6103">
                  <c:v>4.8894500576004954E+17</c:v>
                </c:pt>
                <c:pt idx="6104">
                  <c:v>4.8855092512362656E+17</c:v>
                </c:pt>
                <c:pt idx="6105">
                  <c:v>4.8815722699257453E+17</c:v>
                </c:pt>
                <c:pt idx="6106">
                  <c:v>4.8776391093299891E+17</c:v>
                </c:pt>
                <c:pt idx="6107">
                  <c:v>4.873709765115657E+17</c:v>
                </c:pt>
                <c:pt idx="6108">
                  <c:v>4.8697842329550272E+17</c:v>
                </c:pt>
                <c:pt idx="6109">
                  <c:v>4.8658625085260275E+17</c:v>
                </c:pt>
                <c:pt idx="6110">
                  <c:v>4.861944587512151E+17</c:v>
                </c:pt>
                <c:pt idx="6111">
                  <c:v>4.8580304656025126E+17</c:v>
                </c:pt>
                <c:pt idx="6112">
                  <c:v>4.8541201384917907E+17</c:v>
                </c:pt>
                <c:pt idx="6113">
                  <c:v>4.8502136018802816E+17</c:v>
                </c:pt>
                <c:pt idx="6114">
                  <c:v>4.8463108514738157E+17</c:v>
                </c:pt>
                <c:pt idx="6115">
                  <c:v>4.8424118829838099E+17</c:v>
                </c:pt>
                <c:pt idx="6116">
                  <c:v>4.8385166921272307E+17</c:v>
                </c:pt>
                <c:pt idx="6117">
                  <c:v>4.8346252746265946E+17</c:v>
                </c:pt>
                <c:pt idx="6118">
                  <c:v>4.8307376262099552E+17</c:v>
                </c:pt>
                <c:pt idx="6119">
                  <c:v>4.8268537426109075E+17</c:v>
                </c:pt>
                <c:pt idx="6120">
                  <c:v>4.8229736195685459E+17</c:v>
                </c:pt>
                <c:pt idx="6121">
                  <c:v>4.8190972528275149E+17</c:v>
                </c:pt>
                <c:pt idx="6122">
                  <c:v>4.8152246381379341E+17</c:v>
                </c:pt>
                <c:pt idx="6123">
                  <c:v>4.8113557712554458E+17</c:v>
                </c:pt>
                <c:pt idx="6124">
                  <c:v>4.8074906479411776E+17</c:v>
                </c:pt>
                <c:pt idx="6125">
                  <c:v>4.8036292639617395E+17</c:v>
                </c:pt>
                <c:pt idx="6126">
                  <c:v>4.799771615089209E+17</c:v>
                </c:pt>
                <c:pt idx="6127">
                  <c:v>4.7959176971011386E+17</c:v>
                </c:pt>
                <c:pt idx="6128">
                  <c:v>4.7920675057805491E+17</c:v>
                </c:pt>
                <c:pt idx="6129">
                  <c:v>4.7882210369159008E+17</c:v>
                </c:pt>
                <c:pt idx="6130">
                  <c:v>4.7843782863011072E+17</c:v>
                </c:pt>
                <c:pt idx="6131">
                  <c:v>4.7805392497355046E+17</c:v>
                </c:pt>
                <c:pt idx="6132">
                  <c:v>4.7767039230238829E+17</c:v>
                </c:pt>
                <c:pt idx="6133">
                  <c:v>4.7728723019764006E+17</c:v>
                </c:pt>
                <c:pt idx="6134">
                  <c:v>4.7690443824086931E+17</c:v>
                </c:pt>
                <c:pt idx="6135">
                  <c:v>4.7652201601417613E+17</c:v>
                </c:pt>
                <c:pt idx="6136">
                  <c:v>4.7613996310020122E+17</c:v>
                </c:pt>
                <c:pt idx="6137">
                  <c:v>4.7575827908212371E+17</c:v>
                </c:pt>
                <c:pt idx="6138">
                  <c:v>4.7537696354366182E+17</c:v>
                </c:pt>
                <c:pt idx="6139">
                  <c:v>4.7499601606906931E+17</c:v>
                </c:pt>
                <c:pt idx="6140">
                  <c:v>4.7461543624313869E+17</c:v>
                </c:pt>
                <c:pt idx="6141">
                  <c:v>4.7423522365119648E+17</c:v>
                </c:pt>
                <c:pt idx="6142">
                  <c:v>4.7385537787910528E+17</c:v>
                </c:pt>
                <c:pt idx="6143">
                  <c:v>4.734758985132615E+17</c:v>
                </c:pt>
                <c:pt idx="6144">
                  <c:v>4.7309678514059347E+17</c:v>
                </c:pt>
                <c:pt idx="6145">
                  <c:v>4.7271803734856474E+17</c:v>
                </c:pt>
                <c:pt idx="6146">
                  <c:v>4.7233965472517018E+17</c:v>
                </c:pt>
                <c:pt idx="6147">
                  <c:v>4.7196163685893427E+17</c:v>
                </c:pt>
                <c:pt idx="6148">
                  <c:v>4.7158398333891315E+17</c:v>
                </c:pt>
                <c:pt idx="6149">
                  <c:v>4.7120669375469107E+17</c:v>
                </c:pt>
                <c:pt idx="6150">
                  <c:v>4.7082976769638394E+17</c:v>
                </c:pt>
                <c:pt idx="6151">
                  <c:v>4.7045320475463155E+17</c:v>
                </c:pt>
                <c:pt idx="6152">
                  <c:v>4.7007700452060525E+17</c:v>
                </c:pt>
                <c:pt idx="6153">
                  <c:v>4.6970116658599942E+17</c:v>
                </c:pt>
                <c:pt idx="6154">
                  <c:v>4.6932569054303731E+17</c:v>
                </c:pt>
                <c:pt idx="6155">
                  <c:v>4.6895057598446374E+17</c:v>
                </c:pt>
                <c:pt idx="6156">
                  <c:v>4.6857582250354995E+17</c:v>
                </c:pt>
                <c:pt idx="6157">
                  <c:v>4.6820142969408998E+17</c:v>
                </c:pt>
                <c:pt idx="6158">
                  <c:v>4.6782739715040307E+17</c:v>
                </c:pt>
                <c:pt idx="6159">
                  <c:v>4.6745372446732378E+17</c:v>
                </c:pt>
                <c:pt idx="6160">
                  <c:v>4.6708041124021574E+17</c:v>
                </c:pt>
                <c:pt idx="6161">
                  <c:v>4.6670745706495661E+17</c:v>
                </c:pt>
                <c:pt idx="6162">
                  <c:v>4.6633486153794957E+17</c:v>
                </c:pt>
                <c:pt idx="6163">
                  <c:v>4.6596262425611117E+17</c:v>
                </c:pt>
                <c:pt idx="6164">
                  <c:v>4.655907448168791E+17</c:v>
                </c:pt>
                <c:pt idx="6165">
                  <c:v>4.6521922281820902E+17</c:v>
                </c:pt>
                <c:pt idx="6166">
                  <c:v>4.6484805785857056E+17</c:v>
                </c:pt>
                <c:pt idx="6167">
                  <c:v>4.6447724953695424E+17</c:v>
                </c:pt>
                <c:pt idx="6168">
                  <c:v>4.6410679745285837E+17</c:v>
                </c:pt>
                <c:pt idx="6169">
                  <c:v>4.6373670120630163E+17</c:v>
                </c:pt>
                <c:pt idx="6170">
                  <c:v>4.6336696039781523E+17</c:v>
                </c:pt>
                <c:pt idx="6171">
                  <c:v>4.6299757462844019E+17</c:v>
                </c:pt>
                <c:pt idx="6172">
                  <c:v>4.6262854349973568E+17</c:v>
                </c:pt>
                <c:pt idx="6173">
                  <c:v>4.6225986661376576E+17</c:v>
                </c:pt>
                <c:pt idx="6174">
                  <c:v>4.6189154357311085E+17</c:v>
                </c:pt>
                <c:pt idx="6175">
                  <c:v>4.6152357398085683E+17</c:v>
                </c:pt>
                <c:pt idx="6176">
                  <c:v>4.6115595744060205E+17</c:v>
                </c:pt>
                <c:pt idx="6177">
                  <c:v>4.6078869355645146E+17</c:v>
                </c:pt>
                <c:pt idx="6178">
                  <c:v>4.6042178193301824E+17</c:v>
                </c:pt>
                <c:pt idx="6179">
                  <c:v>4.6005522217542387E+17</c:v>
                </c:pt>
                <c:pt idx="6180">
                  <c:v>4.5968901388929491E+17</c:v>
                </c:pt>
                <c:pt idx="6181">
                  <c:v>4.5932315668076288E+17</c:v>
                </c:pt>
                <c:pt idx="6182">
                  <c:v>4.5895765015646573E+17</c:v>
                </c:pt>
                <c:pt idx="6183">
                  <c:v>4.58592493923544E+17</c:v>
                </c:pt>
                <c:pt idx="6184">
                  <c:v>4.5822768758964448E+17</c:v>
                </c:pt>
                <c:pt idx="6185">
                  <c:v>4.5786323076291315E+17</c:v>
                </c:pt>
                <c:pt idx="6186">
                  <c:v>4.5749912305199795E+17</c:v>
                </c:pt>
                <c:pt idx="6187">
                  <c:v>4.5713536406605318E+17</c:v>
                </c:pt>
                <c:pt idx="6188">
                  <c:v>4.5677195341472666E+17</c:v>
                </c:pt>
                <c:pt idx="6189">
                  <c:v>4.5640889070817024E+17</c:v>
                </c:pt>
                <c:pt idx="6190">
                  <c:v>4.5604617555703584E+17</c:v>
                </c:pt>
                <c:pt idx="6191">
                  <c:v>4.5568380757246931E+17</c:v>
                </c:pt>
                <c:pt idx="6192">
                  <c:v>4.5532178636611782E+17</c:v>
                </c:pt>
                <c:pt idx="6193">
                  <c:v>4.5496011155012467E+17</c:v>
                </c:pt>
                <c:pt idx="6194">
                  <c:v>4.5459878273712653E+17</c:v>
                </c:pt>
                <c:pt idx="6195">
                  <c:v>4.5423779954026157E+17</c:v>
                </c:pt>
                <c:pt idx="6196">
                  <c:v>4.5387716157315661E+17</c:v>
                </c:pt>
                <c:pt idx="6197">
                  <c:v>4.5351686844993549E+17</c:v>
                </c:pt>
                <c:pt idx="6198">
                  <c:v>4.5315691978521581E+17</c:v>
                </c:pt>
                <c:pt idx="6199">
                  <c:v>4.5279731519410496E+17</c:v>
                </c:pt>
                <c:pt idx="6200">
                  <c:v>4.5243805429220666E+17</c:v>
                </c:pt>
                <c:pt idx="6201">
                  <c:v>4.5207913669561235E+17</c:v>
                </c:pt>
                <c:pt idx="6202">
                  <c:v>4.517205620209049E+17</c:v>
                </c:pt>
                <c:pt idx="6203">
                  <c:v>4.5136232988515814E+17</c:v>
                </c:pt>
                <c:pt idx="6204">
                  <c:v>4.5100443990593274E+17</c:v>
                </c:pt>
                <c:pt idx="6205">
                  <c:v>4.5064689170127962E+17</c:v>
                </c:pt>
                <c:pt idx="6206">
                  <c:v>4.5028968488973658E+17</c:v>
                </c:pt>
                <c:pt idx="6207">
                  <c:v>4.4993281909032998E+17</c:v>
                </c:pt>
                <c:pt idx="6208">
                  <c:v>4.4957629392256864E+17</c:v>
                </c:pt>
                <c:pt idx="6209">
                  <c:v>4.4922010900645197E+17</c:v>
                </c:pt>
                <c:pt idx="6210">
                  <c:v>4.488642639624608E+17</c:v>
                </c:pt>
                <c:pt idx="6211">
                  <c:v>4.4850875841155987E+17</c:v>
                </c:pt>
                <c:pt idx="6212">
                  <c:v>4.4815359197520115E+17</c:v>
                </c:pt>
                <c:pt idx="6213">
                  <c:v>4.4779876427531622E+17</c:v>
                </c:pt>
                <c:pt idx="6214">
                  <c:v>4.4744427493431923E+17</c:v>
                </c:pt>
                <c:pt idx="6215">
                  <c:v>4.4709012357510624E+17</c:v>
                </c:pt>
                <c:pt idx="6216">
                  <c:v>4.4673630982105402E+17</c:v>
                </c:pt>
                <c:pt idx="6217">
                  <c:v>4.4638283329601894E+17</c:v>
                </c:pt>
                <c:pt idx="6218">
                  <c:v>4.4602969362433702E+17</c:v>
                </c:pt>
                <c:pt idx="6219">
                  <c:v>4.4567689043082438E+17</c:v>
                </c:pt>
                <c:pt idx="6220">
                  <c:v>4.4532442334077203E+17</c:v>
                </c:pt>
                <c:pt idx="6221">
                  <c:v>4.4497229197995162E+17</c:v>
                </c:pt>
                <c:pt idx="6222">
                  <c:v>4.4462049597460806E+17</c:v>
                </c:pt>
                <c:pt idx="6223">
                  <c:v>4.4426903495146586E+17</c:v>
                </c:pt>
                <c:pt idx="6224">
                  <c:v>4.4391790853772205E+17</c:v>
                </c:pt>
                <c:pt idx="6225">
                  <c:v>4.4356711636104826E+17</c:v>
                </c:pt>
                <c:pt idx="6226">
                  <c:v>4.4321665804959155E+17</c:v>
                </c:pt>
                <c:pt idx="6227">
                  <c:v>4.4286653323197222E+17</c:v>
                </c:pt>
                <c:pt idx="6228">
                  <c:v>4.4251674153728134E+17</c:v>
                </c:pt>
                <c:pt idx="6229">
                  <c:v>4.4216728259508339E+17</c:v>
                </c:pt>
                <c:pt idx="6230">
                  <c:v>4.4181815603541306E+17</c:v>
                </c:pt>
                <c:pt idx="6231">
                  <c:v>4.4146936148877709E+17</c:v>
                </c:pt>
                <c:pt idx="6232">
                  <c:v>4.4112089858614982E+17</c:v>
                </c:pt>
                <c:pt idx="6233">
                  <c:v>4.407727669589751E+17</c:v>
                </c:pt>
                <c:pt idx="6234">
                  <c:v>4.4042496623916902E+17</c:v>
                </c:pt>
                <c:pt idx="6235">
                  <c:v>4.4007749605910976E+17</c:v>
                </c:pt>
                <c:pt idx="6236">
                  <c:v>4.3973035605164602E+17</c:v>
                </c:pt>
                <c:pt idx="6237">
                  <c:v>4.3938354585009363E+17</c:v>
                </c:pt>
                <c:pt idx="6238">
                  <c:v>4.3903706508823264E+17</c:v>
                </c:pt>
                <c:pt idx="6239">
                  <c:v>4.3869091340030816E+17</c:v>
                </c:pt>
                <c:pt idx="6240">
                  <c:v>4.3834509042102957E+17</c:v>
                </c:pt>
                <c:pt idx="6241">
                  <c:v>4.3799959578557178E+17</c:v>
                </c:pt>
                <c:pt idx="6242">
                  <c:v>4.3765442912957216E+17</c:v>
                </c:pt>
                <c:pt idx="6243">
                  <c:v>4.3730959008912915E+17</c:v>
                </c:pt>
                <c:pt idx="6244">
                  <c:v>4.3696507830080512E+17</c:v>
                </c:pt>
                <c:pt idx="6245">
                  <c:v>4.3662089340162157E+17</c:v>
                </c:pt>
                <c:pt idx="6246">
                  <c:v>4.3627703502906272E+17</c:v>
                </c:pt>
                <c:pt idx="6247">
                  <c:v>4.3593350282107085E+17</c:v>
                </c:pt>
                <c:pt idx="6248">
                  <c:v>4.3559029641604845E+17</c:v>
                </c:pt>
                <c:pt idx="6249">
                  <c:v>4.3524741545285606E+17</c:v>
                </c:pt>
                <c:pt idx="6250">
                  <c:v>4.3490485957081325E+17</c:v>
                </c:pt>
                <c:pt idx="6251">
                  <c:v>4.3456262840969331E+17</c:v>
                </c:pt>
                <c:pt idx="6252">
                  <c:v>4.3422072160973075E+17</c:v>
                </c:pt>
                <c:pt idx="6253">
                  <c:v>4.3387913881161478E+17</c:v>
                </c:pt>
                <c:pt idx="6254">
                  <c:v>4.3353787965648723E+17</c:v>
                </c:pt>
                <c:pt idx="6255">
                  <c:v>4.331969437859463E+17</c:v>
                </c:pt>
                <c:pt idx="6256">
                  <c:v>4.3285633084204525E+17</c:v>
                </c:pt>
                <c:pt idx="6257">
                  <c:v>4.3251604046729018E+17</c:v>
                </c:pt>
                <c:pt idx="6258">
                  <c:v>4.3217607230463872E+17</c:v>
                </c:pt>
                <c:pt idx="6259">
                  <c:v>4.3183642599750042E+17</c:v>
                </c:pt>
                <c:pt idx="6260">
                  <c:v>4.3149710118973862E+17</c:v>
                </c:pt>
                <c:pt idx="6261">
                  <c:v>4.3115809752566554E+17</c:v>
                </c:pt>
                <c:pt idx="6262">
                  <c:v>4.3081941465004346E+17</c:v>
                </c:pt>
                <c:pt idx="6263">
                  <c:v>4.3048105220808448E+17</c:v>
                </c:pt>
                <c:pt idx="6264">
                  <c:v>4.3014300984545037E+17</c:v>
                </c:pt>
                <c:pt idx="6265">
                  <c:v>4.2980528720824947E+17</c:v>
                </c:pt>
                <c:pt idx="6266">
                  <c:v>4.2946788394303885E+17</c:v>
                </c:pt>
                <c:pt idx="6267">
                  <c:v>4.2913079969682304E+17</c:v>
                </c:pt>
                <c:pt idx="6268">
                  <c:v>4.2879403411705043E+17</c:v>
                </c:pt>
                <c:pt idx="6269">
                  <c:v>4.2845758685161741E+17</c:v>
                </c:pt>
                <c:pt idx="6270">
                  <c:v>4.2812145754886688E+17</c:v>
                </c:pt>
                <c:pt idx="6271">
                  <c:v>4.2778564585758048E+17</c:v>
                </c:pt>
                <c:pt idx="6272">
                  <c:v>4.2745015142698886E+17</c:v>
                </c:pt>
                <c:pt idx="6273">
                  <c:v>4.2711497390676422E+17</c:v>
                </c:pt>
                <c:pt idx="6274">
                  <c:v>4.2678011294701952E+17</c:v>
                </c:pt>
                <c:pt idx="6275">
                  <c:v>4.2644556819831283E+17</c:v>
                </c:pt>
                <c:pt idx="6276">
                  <c:v>4.2611133931164026E+17</c:v>
                </c:pt>
                <c:pt idx="6277">
                  <c:v>4.257774259384407E+17</c:v>
                </c:pt>
                <c:pt idx="6278">
                  <c:v>4.2544382773059251E+17</c:v>
                </c:pt>
                <c:pt idx="6279">
                  <c:v>4.2511054434041434E+17</c:v>
                </c:pt>
                <c:pt idx="6280">
                  <c:v>4.2477757542066054E+17</c:v>
                </c:pt>
                <c:pt idx="6281">
                  <c:v>4.2444492062452557E+17</c:v>
                </c:pt>
                <c:pt idx="6282">
                  <c:v>4.2411257960564282E+17</c:v>
                </c:pt>
                <c:pt idx="6283">
                  <c:v>4.2378055201807936E+17</c:v>
                </c:pt>
                <c:pt idx="6284">
                  <c:v>4.2344883751634176E+17</c:v>
                </c:pt>
                <c:pt idx="6285">
                  <c:v>4.2311743575536973E+17</c:v>
                </c:pt>
                <c:pt idx="6286">
                  <c:v>4.2278634639053907E+17</c:v>
                </c:pt>
                <c:pt idx="6287">
                  <c:v>4.2245556907765984E+17</c:v>
                </c:pt>
                <c:pt idx="6288">
                  <c:v>4.2212510347297696E+17</c:v>
                </c:pt>
                <c:pt idx="6289">
                  <c:v>4.2179494923316582E+17</c:v>
                </c:pt>
                <c:pt idx="6290">
                  <c:v>4.2146510601533632E+17</c:v>
                </c:pt>
                <c:pt idx="6291">
                  <c:v>4.2113557347703098E+17</c:v>
                </c:pt>
                <c:pt idx="6292">
                  <c:v>4.2080635127622112E+17</c:v>
                </c:pt>
                <c:pt idx="6293">
                  <c:v>4.2047743907131174E+17</c:v>
                </c:pt>
                <c:pt idx="6294">
                  <c:v>4.2014883652113574E+17</c:v>
                </c:pt>
                <c:pt idx="6295">
                  <c:v>4.1982054328495622E+17</c:v>
                </c:pt>
                <c:pt idx="6296">
                  <c:v>4.1949255902246502E+17</c:v>
                </c:pt>
                <c:pt idx="6297">
                  <c:v>4.1916488339378374E+17</c:v>
                </c:pt>
                <c:pt idx="6298">
                  <c:v>4.1883751605945862E+17</c:v>
                </c:pt>
                <c:pt idx="6299">
                  <c:v>4.1851045668046528E+17</c:v>
                </c:pt>
                <c:pt idx="6300">
                  <c:v>4.1818370491820653E+17</c:v>
                </c:pt>
                <c:pt idx="6301">
                  <c:v>4.1785726043450797E+17</c:v>
                </c:pt>
                <c:pt idx="6302">
                  <c:v>4.1753112289162259E+17</c:v>
                </c:pt>
                <c:pt idx="6303">
                  <c:v>4.1720529195222886E+17</c:v>
                </c:pt>
                <c:pt idx="6304">
                  <c:v>4.1687976727942688E+17</c:v>
                </c:pt>
                <c:pt idx="6305">
                  <c:v>4.1655454853674157E+17</c:v>
                </c:pt>
                <c:pt idx="6306">
                  <c:v>4.1622963538812077E+17</c:v>
                </c:pt>
                <c:pt idx="6307">
                  <c:v>4.1590502749793466E+17</c:v>
                </c:pt>
                <c:pt idx="6308">
                  <c:v>4.1558072453097389E+17</c:v>
                </c:pt>
                <c:pt idx="6309">
                  <c:v>4.1525672615245248E+17</c:v>
                </c:pt>
                <c:pt idx="6310">
                  <c:v>4.1493303202800262E+17</c:v>
                </c:pt>
                <c:pt idx="6311">
                  <c:v>4.1460964182367699E+17</c:v>
                </c:pt>
                <c:pt idx="6312">
                  <c:v>4.1428655520594771E+17</c:v>
                </c:pt>
                <c:pt idx="6313">
                  <c:v>4.1396377184170726E+17</c:v>
                </c:pt>
                <c:pt idx="6314">
                  <c:v>4.1364129139826355E+17</c:v>
                </c:pt>
                <c:pt idx="6315">
                  <c:v>4.1331911354334234E+17</c:v>
                </c:pt>
                <c:pt idx="6316">
                  <c:v>4.1299723794508755E+17</c:v>
                </c:pt>
                <c:pt idx="6317">
                  <c:v>4.1267566427205978E+17</c:v>
                </c:pt>
                <c:pt idx="6318">
                  <c:v>4.1235439219323411E+17</c:v>
                </c:pt>
                <c:pt idx="6319">
                  <c:v>4.1203342137800051E+17</c:v>
                </c:pt>
                <c:pt idx="6320">
                  <c:v>4.1171275149616493E+17</c:v>
                </c:pt>
                <c:pt idx="6321">
                  <c:v>4.1139238221794675E+17</c:v>
                </c:pt>
                <c:pt idx="6322">
                  <c:v>4.1107231321397792E+17</c:v>
                </c:pt>
                <c:pt idx="6323">
                  <c:v>4.1075254415530387E+17</c:v>
                </c:pt>
                <c:pt idx="6324">
                  <c:v>4.1043307471338259E+17</c:v>
                </c:pt>
                <c:pt idx="6325">
                  <c:v>4.1011390456008314E+17</c:v>
                </c:pt>
                <c:pt idx="6326">
                  <c:v>4.097950333676857E+17</c:v>
                </c:pt>
                <c:pt idx="6327">
                  <c:v>4.094764608088816E+17</c:v>
                </c:pt>
                <c:pt idx="6328">
                  <c:v>4.0915818655677152E+17</c:v>
                </c:pt>
                <c:pt idx="6329">
                  <c:v>4.0884021028486624E+17</c:v>
                </c:pt>
                <c:pt idx="6330">
                  <c:v>4.0852253166708294E+17</c:v>
                </c:pt>
                <c:pt idx="6331">
                  <c:v>4.0820515037774848E+17</c:v>
                </c:pt>
                <c:pt idx="6332">
                  <c:v>4.0788806609159904E+17</c:v>
                </c:pt>
                <c:pt idx="6333">
                  <c:v>4.0757127848377702E+17</c:v>
                </c:pt>
                <c:pt idx="6334">
                  <c:v>4.0725478722982765E+17</c:v>
                </c:pt>
                <c:pt idx="6335">
                  <c:v>4.0693859200570675E+17</c:v>
                </c:pt>
                <c:pt idx="6336">
                  <c:v>4.0662269248777382E+17</c:v>
                </c:pt>
                <c:pt idx="6337">
                  <c:v>4.0630708835279219E+17</c:v>
                </c:pt>
                <c:pt idx="6338">
                  <c:v>4.0599177927793082E+17</c:v>
                </c:pt>
                <c:pt idx="6339">
                  <c:v>4.0567676494076064E+17</c:v>
                </c:pt>
                <c:pt idx="6340">
                  <c:v>4.0536204501925734E+17</c:v>
                </c:pt>
                <c:pt idx="6341">
                  <c:v>4.050476191917977E+17</c:v>
                </c:pt>
                <c:pt idx="6342">
                  <c:v>4.0473348713716077E+17</c:v>
                </c:pt>
                <c:pt idx="6343">
                  <c:v>4.0441964853452864E+17</c:v>
                </c:pt>
                <c:pt idx="6344">
                  <c:v>4.0410610306348166E+17</c:v>
                </c:pt>
                <c:pt idx="6345">
                  <c:v>4.0379285040400006E+17</c:v>
                </c:pt>
                <c:pt idx="6346">
                  <c:v>4.0347989023646784E+17</c:v>
                </c:pt>
                <c:pt idx="6347">
                  <c:v>4.031672222416633E+17</c:v>
                </c:pt>
                <c:pt idx="6348">
                  <c:v>4.0285484610076525E+17</c:v>
                </c:pt>
                <c:pt idx="6349">
                  <c:v>4.0254276149535136E+17</c:v>
                </c:pt>
                <c:pt idx="6350">
                  <c:v>4.0223096810739571E+17</c:v>
                </c:pt>
                <c:pt idx="6351">
                  <c:v>4.0191946561926893E+17</c:v>
                </c:pt>
                <c:pt idx="6352">
                  <c:v>4.0160825371373869E+17</c:v>
                </c:pt>
                <c:pt idx="6353">
                  <c:v>4.012973320739689E+17</c:v>
                </c:pt>
                <c:pt idx="6354">
                  <c:v>4.0098670038351706E+17</c:v>
                </c:pt>
                <c:pt idx="6355">
                  <c:v>4.0067635832633536E+17</c:v>
                </c:pt>
                <c:pt idx="6356">
                  <c:v>4.0036630558677107E+17</c:v>
                </c:pt>
                <c:pt idx="6357">
                  <c:v>4.0005654184956467E+17</c:v>
                </c:pt>
                <c:pt idx="6358">
                  <c:v>3.9974706679985043E+17</c:v>
                </c:pt>
                <c:pt idx="6359">
                  <c:v>3.9943788012315354E+17</c:v>
                </c:pt>
                <c:pt idx="6360">
                  <c:v>3.9912898150539187E+17</c:v>
                </c:pt>
                <c:pt idx="6361">
                  <c:v>3.9882037063287462E+17</c:v>
                </c:pt>
                <c:pt idx="6362">
                  <c:v>3.9851204719230106E+17</c:v>
                </c:pt>
                <c:pt idx="6363">
                  <c:v>3.9820401087076166E+17</c:v>
                </c:pt>
                <c:pt idx="6364">
                  <c:v>3.9789626135573626E+17</c:v>
                </c:pt>
                <c:pt idx="6365">
                  <c:v>3.9758879833509325E+17</c:v>
                </c:pt>
                <c:pt idx="6366">
                  <c:v>3.9728162149708992E+17</c:v>
                </c:pt>
                <c:pt idx="6367">
                  <c:v>3.9697473053037229E+17</c:v>
                </c:pt>
                <c:pt idx="6368">
                  <c:v>3.9666812512397306E+17</c:v>
                </c:pt>
                <c:pt idx="6369">
                  <c:v>3.96361804967312E+17</c:v>
                </c:pt>
                <c:pt idx="6370">
                  <c:v>3.9605576975019584E+17</c:v>
                </c:pt>
                <c:pt idx="6371">
                  <c:v>3.9575001916281562E+17</c:v>
                </c:pt>
                <c:pt idx="6372">
                  <c:v>3.954445528957497E+17</c:v>
                </c:pt>
                <c:pt idx="6373">
                  <c:v>3.9513937063996013E+17</c:v>
                </c:pt>
                <c:pt idx="6374">
                  <c:v>3.948344720867936E+17</c:v>
                </c:pt>
                <c:pt idx="6375">
                  <c:v>3.9452985692797965E+17</c:v>
                </c:pt>
                <c:pt idx="6376">
                  <c:v>3.9422552485563232E+17</c:v>
                </c:pt>
                <c:pt idx="6377">
                  <c:v>3.93921475562248E+17</c:v>
                </c:pt>
                <c:pt idx="6378">
                  <c:v>3.9361770874070355E+17</c:v>
                </c:pt>
                <c:pt idx="6379">
                  <c:v>3.933142240842599E+17</c:v>
                </c:pt>
                <c:pt idx="6380">
                  <c:v>3.9301102128655699E+17</c:v>
                </c:pt>
                <c:pt idx="6381">
                  <c:v>3.9270810004161632E+17</c:v>
                </c:pt>
                <c:pt idx="6382">
                  <c:v>3.924054600438391E+17</c:v>
                </c:pt>
                <c:pt idx="6383">
                  <c:v>3.9210310098800614E+17</c:v>
                </c:pt>
                <c:pt idx="6384">
                  <c:v>3.9180102256927674E+17</c:v>
                </c:pt>
                <c:pt idx="6385">
                  <c:v>3.9149922448318874E+17</c:v>
                </c:pt>
                <c:pt idx="6386">
                  <c:v>3.9119770642565818E+17</c:v>
                </c:pt>
                <c:pt idx="6387">
                  <c:v>3.9089646809297824E+17</c:v>
                </c:pt>
                <c:pt idx="6388">
                  <c:v>3.9059550918181798E+17</c:v>
                </c:pt>
                <c:pt idx="6389">
                  <c:v>3.9029482938922464E+17</c:v>
                </c:pt>
                <c:pt idx="6390">
                  <c:v>3.8999442841261965E+17</c:v>
                </c:pt>
                <c:pt idx="6391">
                  <c:v>3.8969430594979994E+17</c:v>
                </c:pt>
                <c:pt idx="6392">
                  <c:v>3.8939446169893779E+17</c:v>
                </c:pt>
                <c:pt idx="6393">
                  <c:v>3.8909489535857856E+17</c:v>
                </c:pt>
                <c:pt idx="6394">
                  <c:v>3.8879560662764339E+17</c:v>
                </c:pt>
                <c:pt idx="6395">
                  <c:v>3.8849659520542278E+17</c:v>
                </c:pt>
                <c:pt idx="6396">
                  <c:v>3.8819786079158362E+17</c:v>
                </c:pt>
                <c:pt idx="6397">
                  <c:v>3.8789940308616301E+17</c:v>
                </c:pt>
                <c:pt idx="6398">
                  <c:v>3.8760122178956992E+17</c:v>
                </c:pt>
                <c:pt idx="6399">
                  <c:v>3.8730331660258477E+17</c:v>
                </c:pt>
                <c:pt idx="6400">
                  <c:v>3.8700568722635776E+17</c:v>
                </c:pt>
                <c:pt idx="6401">
                  <c:v>3.8670833336240979E+17</c:v>
                </c:pt>
                <c:pt idx="6402">
                  <c:v>3.8641125471263142E+17</c:v>
                </c:pt>
                <c:pt idx="6403">
                  <c:v>3.8611445097928058E+17</c:v>
                </c:pt>
                <c:pt idx="6404">
                  <c:v>3.8581792186498579E+17</c:v>
                </c:pt>
                <c:pt idx="6405">
                  <c:v>3.8552166707274253E+17</c:v>
                </c:pt>
                <c:pt idx="6406">
                  <c:v>3.8522568630591366E+17</c:v>
                </c:pt>
                <c:pt idx="6407">
                  <c:v>3.8492997926822976E+17</c:v>
                </c:pt>
                <c:pt idx="6408">
                  <c:v>3.8463454566378624E+17</c:v>
                </c:pt>
                <c:pt idx="6409">
                  <c:v>3.8433938519704646E+17</c:v>
                </c:pt>
                <c:pt idx="6410">
                  <c:v>3.8404449757283661E+17</c:v>
                </c:pt>
                <c:pt idx="6411">
                  <c:v>3.8374988249635053E+17</c:v>
                </c:pt>
                <c:pt idx="6412">
                  <c:v>3.8345553967314528E+17</c:v>
                </c:pt>
                <c:pt idx="6413">
                  <c:v>3.8316146880914112E+17</c:v>
                </c:pt>
                <c:pt idx="6414">
                  <c:v>3.8286766961062246E+17</c:v>
                </c:pt>
                <c:pt idx="6415">
                  <c:v>3.8257414178423731E+17</c:v>
                </c:pt>
                <c:pt idx="6416">
                  <c:v>3.8228088503699379E+17</c:v>
                </c:pt>
                <c:pt idx="6417">
                  <c:v>3.8198789907626381E+17</c:v>
                </c:pt>
                <c:pt idx="6418">
                  <c:v>3.8169518360978067E+17</c:v>
                </c:pt>
                <c:pt idx="6419">
                  <c:v>3.8140273834563731E+17</c:v>
                </c:pt>
                <c:pt idx="6420">
                  <c:v>3.8111056299228768E+17</c:v>
                </c:pt>
                <c:pt idx="6421">
                  <c:v>3.808186572585465E+17</c:v>
                </c:pt>
                <c:pt idx="6422">
                  <c:v>3.8052702085358541E+17</c:v>
                </c:pt>
                <c:pt idx="6423">
                  <c:v>3.8023565348693734E+17</c:v>
                </c:pt>
                <c:pt idx="6424">
                  <c:v>3.7994455486849254E+17</c:v>
                </c:pt>
                <c:pt idx="6425">
                  <c:v>3.7965372470849978E+17</c:v>
                </c:pt>
                <c:pt idx="6426">
                  <c:v>3.7936316271756352E+17</c:v>
                </c:pt>
                <c:pt idx="6427">
                  <c:v>3.7907286860664698E+17</c:v>
                </c:pt>
                <c:pt idx="6428">
                  <c:v>3.7878284208706918E+17</c:v>
                </c:pt>
                <c:pt idx="6429">
                  <c:v>3.7849308287050477E+17</c:v>
                </c:pt>
                <c:pt idx="6430">
                  <c:v>3.7820359066898278E+17</c:v>
                </c:pt>
                <c:pt idx="6431">
                  <c:v>3.7791436519488979E+17</c:v>
                </c:pt>
                <c:pt idx="6432">
                  <c:v>3.776254061609641E+17</c:v>
                </c:pt>
                <c:pt idx="6433">
                  <c:v>3.7733671328030003E+17</c:v>
                </c:pt>
                <c:pt idx="6434">
                  <c:v>3.770482862663431E+17</c:v>
                </c:pt>
                <c:pt idx="6435">
                  <c:v>3.7676012483289446E+17</c:v>
                </c:pt>
                <c:pt idx="6436">
                  <c:v>3.7647222869410432E+17</c:v>
                </c:pt>
                <c:pt idx="6437">
                  <c:v>3.7618459756447763E+17</c:v>
                </c:pt>
                <c:pt idx="6438">
                  <c:v>3.7589723115887066E+17</c:v>
                </c:pt>
                <c:pt idx="6439">
                  <c:v>3.7561012919248934E+17</c:v>
                </c:pt>
                <c:pt idx="6440">
                  <c:v>3.753232913808903E+17</c:v>
                </c:pt>
                <c:pt idx="6441">
                  <c:v>3.7503671743998067E+17</c:v>
                </c:pt>
                <c:pt idx="6442">
                  <c:v>3.7475040708601747E+17</c:v>
                </c:pt>
                <c:pt idx="6443">
                  <c:v>3.7446436003560531E+17</c:v>
                </c:pt>
                <c:pt idx="6444">
                  <c:v>3.7417857600569946E+17</c:v>
                </c:pt>
                <c:pt idx="6445">
                  <c:v>3.7389305471360077E+17</c:v>
                </c:pt>
                <c:pt idx="6446">
                  <c:v>3.7360779587695955E+17</c:v>
                </c:pt>
                <c:pt idx="6447">
                  <c:v>3.7332279921377286E+17</c:v>
                </c:pt>
                <c:pt idx="6448">
                  <c:v>3.7303806444238432E+17</c:v>
                </c:pt>
                <c:pt idx="6449">
                  <c:v>3.7275359128148346E+17</c:v>
                </c:pt>
                <c:pt idx="6450">
                  <c:v>3.724693794501049E+17</c:v>
                </c:pt>
                <c:pt idx="6451">
                  <c:v>3.7218542866762989E+17</c:v>
                </c:pt>
                <c:pt idx="6452">
                  <c:v>3.7190173865378336E+17</c:v>
                </c:pt>
                <c:pt idx="6453">
                  <c:v>3.716183091286345E+17</c:v>
                </c:pt>
                <c:pt idx="6454">
                  <c:v>3.7133513981259718E+17</c:v>
                </c:pt>
                <c:pt idx="6455">
                  <c:v>3.7105223042642675E+17</c:v>
                </c:pt>
                <c:pt idx="6456">
                  <c:v>3.7076958069122394E+17</c:v>
                </c:pt>
                <c:pt idx="6457">
                  <c:v>3.7048719032842874E+17</c:v>
                </c:pt>
                <c:pt idx="6458">
                  <c:v>3.7020505905982592E+17</c:v>
                </c:pt>
                <c:pt idx="6459">
                  <c:v>3.6992318660754042E+17</c:v>
                </c:pt>
                <c:pt idx="6460">
                  <c:v>3.6964157269403712E+17</c:v>
                </c:pt>
                <c:pt idx="6461">
                  <c:v>3.6936021704212269E+17</c:v>
                </c:pt>
                <c:pt idx="6462">
                  <c:v>3.6907911937494374E+17</c:v>
                </c:pt>
                <c:pt idx="6463">
                  <c:v>3.6879827941598566E+17</c:v>
                </c:pt>
                <c:pt idx="6464">
                  <c:v>3.6851769688907341E+17</c:v>
                </c:pt>
                <c:pt idx="6465">
                  <c:v>3.6823737151836979E+17</c:v>
                </c:pt>
                <c:pt idx="6466">
                  <c:v>3.6795730302837664E+17</c:v>
                </c:pt>
                <c:pt idx="6467">
                  <c:v>3.6767749114393344E+17</c:v>
                </c:pt>
                <c:pt idx="6468">
                  <c:v>3.67397935590216E+17</c:v>
                </c:pt>
                <c:pt idx="6469">
                  <c:v>3.6711863609273786E+17</c:v>
                </c:pt>
                <c:pt idx="6470">
                  <c:v>3.6683959237734701E+17</c:v>
                </c:pt>
                <c:pt idx="6471">
                  <c:v>3.6656080417022989E+17</c:v>
                </c:pt>
                <c:pt idx="6472">
                  <c:v>3.6628227119790598E+17</c:v>
                </c:pt>
                <c:pt idx="6473">
                  <c:v>3.6600399318723091E+17</c:v>
                </c:pt>
                <c:pt idx="6474">
                  <c:v>3.6572596986539405E+17</c:v>
                </c:pt>
                <c:pt idx="6475">
                  <c:v>3.6544820095991872E+17</c:v>
                </c:pt>
                <c:pt idx="6476">
                  <c:v>3.6517068619866253E+17</c:v>
                </c:pt>
                <c:pt idx="6477">
                  <c:v>3.6489342530981542E+17</c:v>
                </c:pt>
                <c:pt idx="6478">
                  <c:v>3.6461641802189901E+17</c:v>
                </c:pt>
                <c:pt idx="6479">
                  <c:v>3.643396640637696E+17</c:v>
                </c:pt>
                <c:pt idx="6480">
                  <c:v>3.6406316316461152E+17</c:v>
                </c:pt>
                <c:pt idx="6481">
                  <c:v>3.6378691505394355E+17</c:v>
                </c:pt>
                <c:pt idx="6482">
                  <c:v>3.6351091946161376E+17</c:v>
                </c:pt>
                <c:pt idx="6483">
                  <c:v>3.6323517611780032E+17</c:v>
                </c:pt>
                <c:pt idx="6484">
                  <c:v>3.6295968475301248E+17</c:v>
                </c:pt>
                <c:pt idx="6485">
                  <c:v>3.6268444509808634E+17</c:v>
                </c:pt>
                <c:pt idx="6486">
                  <c:v>3.6240945688419002E+17</c:v>
                </c:pt>
                <c:pt idx="6487">
                  <c:v>3.6213471984281754E+17</c:v>
                </c:pt>
                <c:pt idx="6488">
                  <c:v>3.6186023370579213E+17</c:v>
                </c:pt>
                <c:pt idx="6489">
                  <c:v>3.6158599820526509E+17</c:v>
                </c:pt>
                <c:pt idx="6490">
                  <c:v>3.6131201307371341E+17</c:v>
                </c:pt>
                <c:pt idx="6491">
                  <c:v>3.6103827804394182E+17</c:v>
                </c:pt>
                <c:pt idx="6492">
                  <c:v>3.607647928490809E+17</c:v>
                </c:pt>
                <c:pt idx="6493">
                  <c:v>3.6049155722258746E+17</c:v>
                </c:pt>
                <c:pt idx="6494">
                  <c:v>3.6021857089824224E+17</c:v>
                </c:pt>
                <c:pt idx="6495">
                  <c:v>3.5994583361015187E+17</c:v>
                </c:pt>
                <c:pt idx="6496">
                  <c:v>3.596733450927479E+17</c:v>
                </c:pt>
                <c:pt idx="6497">
                  <c:v>3.5940110508078502E+17</c:v>
                </c:pt>
                <c:pt idx="6498">
                  <c:v>3.5912911330934163E+17</c:v>
                </c:pt>
                <c:pt idx="6499">
                  <c:v>3.5885736951381907E+17</c:v>
                </c:pt>
                <c:pt idx="6500">
                  <c:v>3.5858587342994189E+17</c:v>
                </c:pt>
                <c:pt idx="6501">
                  <c:v>3.5831462479375699E+17</c:v>
                </c:pt>
                <c:pt idx="6502">
                  <c:v>3.5804362334163085E+17</c:v>
                </c:pt>
                <c:pt idx="6503">
                  <c:v>3.577728688102544E+17</c:v>
                </c:pt>
                <c:pt idx="6504">
                  <c:v>3.5750236093663757E+17</c:v>
                </c:pt>
                <c:pt idx="6505">
                  <c:v>3.5723209945811078E+17</c:v>
                </c:pt>
                <c:pt idx="6506">
                  <c:v>3.5696208411232544E+17</c:v>
                </c:pt>
                <c:pt idx="6507">
                  <c:v>3.5669231463725152E+17</c:v>
                </c:pt>
                <c:pt idx="6508">
                  <c:v>3.5642279077117805E+17</c:v>
                </c:pt>
                <c:pt idx="6509">
                  <c:v>3.5615351225271386E+17</c:v>
                </c:pt>
                <c:pt idx="6510">
                  <c:v>3.5588447882078483E+17</c:v>
                </c:pt>
                <c:pt idx="6511">
                  <c:v>3.5561569021463539E+17</c:v>
                </c:pt>
                <c:pt idx="6512">
                  <c:v>3.5534714617382675E+17</c:v>
                </c:pt>
                <c:pt idx="6513">
                  <c:v>3.5507884643823776E+17</c:v>
                </c:pt>
                <c:pt idx="6514">
                  <c:v>3.5481079074806342E+17</c:v>
                </c:pt>
                <c:pt idx="6515">
                  <c:v>3.5454297884381459E+17</c:v>
                </c:pt>
                <c:pt idx="6516">
                  <c:v>3.542754104663177E+17</c:v>
                </c:pt>
                <c:pt idx="6517">
                  <c:v>3.5400808535671552E+17</c:v>
                </c:pt>
                <c:pt idx="6518">
                  <c:v>3.5374100325646381E+17</c:v>
                </c:pt>
                <c:pt idx="6519">
                  <c:v>3.5347416390733389E+17</c:v>
                </c:pt>
                <c:pt idx="6520">
                  <c:v>3.5320756705141056E+17</c:v>
                </c:pt>
                <c:pt idx="6521">
                  <c:v>3.5294121243109274E+17</c:v>
                </c:pt>
                <c:pt idx="6522">
                  <c:v>3.5267509978909184E+17</c:v>
                </c:pt>
                <c:pt idx="6523">
                  <c:v>3.5240922886843142E+17</c:v>
                </c:pt>
                <c:pt idx="6524">
                  <c:v>3.5214359941244774E+17</c:v>
                </c:pt>
                <c:pt idx="6525">
                  <c:v>3.5187821116478938E+17</c:v>
                </c:pt>
                <c:pt idx="6526">
                  <c:v>3.5161306386941536E+17</c:v>
                </c:pt>
                <c:pt idx="6527">
                  <c:v>3.5134815727059661E+17</c:v>
                </c:pt>
                <c:pt idx="6528">
                  <c:v>3.5108349111291283E+17</c:v>
                </c:pt>
                <c:pt idx="6529">
                  <c:v>3.5081906514125626E+17</c:v>
                </c:pt>
                <c:pt idx="6530">
                  <c:v>3.5055487910082624E+17</c:v>
                </c:pt>
                <c:pt idx="6531">
                  <c:v>3.5029093273713331E+17</c:v>
                </c:pt>
                <c:pt idx="6532">
                  <c:v>3.5002722579599603E+17</c:v>
                </c:pt>
                <c:pt idx="6533">
                  <c:v>3.497637580235408E+17</c:v>
                </c:pt>
                <c:pt idx="6534">
                  <c:v>3.4950052916620275E+17</c:v>
                </c:pt>
                <c:pt idx="6535">
                  <c:v>3.4923753897072467E+17</c:v>
                </c:pt>
                <c:pt idx="6536">
                  <c:v>3.489747871841561E+17</c:v>
                </c:pt>
                <c:pt idx="6537">
                  <c:v>3.487122735538528E+17</c:v>
                </c:pt>
                <c:pt idx="6538">
                  <c:v>3.484499978274777E+17</c:v>
                </c:pt>
                <c:pt idx="6539">
                  <c:v>3.481879597529993E+17</c:v>
                </c:pt>
                <c:pt idx="6540">
                  <c:v>3.4792615907869114E+17</c:v>
                </c:pt>
                <c:pt idx="6541">
                  <c:v>3.4766459555313203E+17</c:v>
                </c:pt>
                <c:pt idx="6542">
                  <c:v>3.4740326892520627E+17</c:v>
                </c:pt>
                <c:pt idx="6543">
                  <c:v>3.4714217894410054E+17</c:v>
                </c:pt>
                <c:pt idx="6544">
                  <c:v>3.4688132535930694E+17</c:v>
                </c:pt>
                <c:pt idx="6545">
                  <c:v>3.4662070792062003E+17</c:v>
                </c:pt>
                <c:pt idx="6546">
                  <c:v>3.4636032637813792E+17</c:v>
                </c:pt>
                <c:pt idx="6547">
                  <c:v>3.4610018048226048E+17</c:v>
                </c:pt>
                <c:pt idx="6548">
                  <c:v>3.4584026998369069E+17</c:v>
                </c:pt>
                <c:pt idx="6549">
                  <c:v>3.4558059463343238E+17</c:v>
                </c:pt>
                <c:pt idx="6550">
                  <c:v>3.4532115418279187E+17</c:v>
                </c:pt>
                <c:pt idx="6551">
                  <c:v>3.4506194838337357E+17</c:v>
                </c:pt>
                <c:pt idx="6552">
                  <c:v>3.4480297698708646E+17</c:v>
                </c:pt>
                <c:pt idx="6553">
                  <c:v>3.4454423974613664E+17</c:v>
                </c:pt>
                <c:pt idx="6554">
                  <c:v>3.4428573641303066E+17</c:v>
                </c:pt>
                <c:pt idx="6555">
                  <c:v>3.4402746674057485E+17</c:v>
                </c:pt>
                <c:pt idx="6556">
                  <c:v>3.4376943048187354E+17</c:v>
                </c:pt>
                <c:pt idx="6557">
                  <c:v>3.4351162739033024E+17</c:v>
                </c:pt>
                <c:pt idx="6558">
                  <c:v>3.4325405721964582E+17</c:v>
                </c:pt>
                <c:pt idx="6559">
                  <c:v>3.4299671972381965E+17</c:v>
                </c:pt>
                <c:pt idx="6560">
                  <c:v>3.4273961465714758E+17</c:v>
                </c:pt>
                <c:pt idx="6561">
                  <c:v>3.424827417742224E+17</c:v>
                </c:pt>
                <c:pt idx="6562">
                  <c:v>3.4222610082993395E+17</c:v>
                </c:pt>
                <c:pt idx="6563">
                  <c:v>3.4196969157946669E+17</c:v>
                </c:pt>
                <c:pt idx="6564">
                  <c:v>3.4171351377830304E+17</c:v>
                </c:pt>
                <c:pt idx="6565">
                  <c:v>3.4145756718221805E+17</c:v>
                </c:pt>
                <c:pt idx="6566">
                  <c:v>3.4120185154728307E+17</c:v>
                </c:pt>
                <c:pt idx="6567">
                  <c:v>3.4094636662986368E+17</c:v>
                </c:pt>
                <c:pt idx="6568">
                  <c:v>3.4069111218661926E+17</c:v>
                </c:pt>
                <c:pt idx="6569">
                  <c:v>3.4043608797450278E+17</c:v>
                </c:pt>
                <c:pt idx="6570">
                  <c:v>3.4018129375076083E+17</c:v>
                </c:pt>
                <c:pt idx="6571">
                  <c:v>3.3992672927293235E+17</c:v>
                </c:pt>
                <c:pt idx="6572">
                  <c:v>3.3967239429884902E+17</c:v>
                </c:pt>
                <c:pt idx="6573">
                  <c:v>3.394182885866343E+17</c:v>
                </c:pt>
                <c:pt idx="6574">
                  <c:v>3.3916441189470317E+17</c:v>
                </c:pt>
                <c:pt idx="6575">
                  <c:v>3.389107639817623E+17</c:v>
                </c:pt>
                <c:pt idx="6576">
                  <c:v>3.3865734460680883E+17</c:v>
                </c:pt>
                <c:pt idx="6577">
                  <c:v>3.3840415352913075E+17</c:v>
                </c:pt>
                <c:pt idx="6578">
                  <c:v>3.3815119050830547E+17</c:v>
                </c:pt>
                <c:pt idx="6579">
                  <c:v>3.3789845530420045E+17</c:v>
                </c:pt>
                <c:pt idx="6580">
                  <c:v>3.3764594767697197E+17</c:v>
                </c:pt>
                <c:pt idx="6581">
                  <c:v>3.3739366738706707E+17</c:v>
                </c:pt>
                <c:pt idx="6582">
                  <c:v>3.3714161419521818E+17</c:v>
                </c:pt>
                <c:pt idx="6583">
                  <c:v>3.36889787862448E+17</c:v>
                </c:pt>
                <c:pt idx="6584">
                  <c:v>3.366381881500663E+17</c:v>
                </c:pt>
                <c:pt idx="6585">
                  <c:v>3.3638681481967002E+17</c:v>
                </c:pt>
                <c:pt idx="6586">
                  <c:v>3.3613566763314342E+17</c:v>
                </c:pt>
                <c:pt idx="6587">
                  <c:v>3.3588474635265696E+17</c:v>
                </c:pt>
                <c:pt idx="6588">
                  <c:v>3.3563405074066758E+17</c:v>
                </c:pt>
                <c:pt idx="6589">
                  <c:v>3.3538358055991757E+17</c:v>
                </c:pt>
                <c:pt idx="6590">
                  <c:v>3.3513333557343443E+17</c:v>
                </c:pt>
                <c:pt idx="6591">
                  <c:v>3.3488331554453146E+17</c:v>
                </c:pt>
                <c:pt idx="6592">
                  <c:v>3.3463352023680576E+17</c:v>
                </c:pt>
                <c:pt idx="6593">
                  <c:v>3.3438394941413914E+17</c:v>
                </c:pt>
                <c:pt idx="6594">
                  <c:v>3.3413460284069664E+17</c:v>
                </c:pt>
                <c:pt idx="6595">
                  <c:v>3.3388548028092774E+17</c:v>
                </c:pt>
                <c:pt idx="6596">
                  <c:v>3.3363658149956378E+17</c:v>
                </c:pt>
                <c:pt idx="6597">
                  <c:v>3.333879062616199E+17</c:v>
                </c:pt>
                <c:pt idx="6598">
                  <c:v>3.3313945433239264E+17</c:v>
                </c:pt>
                <c:pt idx="6599">
                  <c:v>3.3289122547746086E+17</c:v>
                </c:pt>
                <c:pt idx="6600">
                  <c:v>3.3264321946268461E+17</c:v>
                </c:pt>
                <c:pt idx="6601">
                  <c:v>3.3239543605420659E+17</c:v>
                </c:pt>
                <c:pt idx="6602">
                  <c:v>3.3214787501844774E+17</c:v>
                </c:pt>
                <c:pt idx="6603">
                  <c:v>3.3190053612211104E+17</c:v>
                </c:pt>
                <c:pt idx="6604">
                  <c:v>3.3165341913217946E+17</c:v>
                </c:pt>
                <c:pt idx="6605">
                  <c:v>3.3140652381591475E+17</c:v>
                </c:pt>
                <c:pt idx="6606">
                  <c:v>3.3115984994085926E+17</c:v>
                </c:pt>
                <c:pt idx="6607">
                  <c:v>3.3091339727483315E+17</c:v>
                </c:pt>
                <c:pt idx="6608">
                  <c:v>3.3066716558593478E+17</c:v>
                </c:pt>
                <c:pt idx="6609">
                  <c:v>3.3042115464254202E+17</c:v>
                </c:pt>
                <c:pt idx="6610">
                  <c:v>3.301753642133088E+17</c:v>
                </c:pt>
                <c:pt idx="6611">
                  <c:v>3.29929794067168E+17</c:v>
                </c:pt>
                <c:pt idx="6612">
                  <c:v>3.2968444397332781E+17</c:v>
                </c:pt>
                <c:pt idx="6613">
                  <c:v>3.294393137012759E+17</c:v>
                </c:pt>
                <c:pt idx="6614">
                  <c:v>3.291944030207728E+17</c:v>
                </c:pt>
                <c:pt idx="6615">
                  <c:v>3.2894971170185683E+17</c:v>
                </c:pt>
                <c:pt idx="6616">
                  <c:v>3.2870523951484147E+17</c:v>
                </c:pt>
                <c:pt idx="6617">
                  <c:v>3.2846098623031546E+17</c:v>
                </c:pt>
                <c:pt idx="6618">
                  <c:v>3.2821695161914202E+17</c:v>
                </c:pt>
                <c:pt idx="6619">
                  <c:v>3.279731354524585E+17</c:v>
                </c:pt>
                <c:pt idx="6620">
                  <c:v>3.2772953750167744E+17</c:v>
                </c:pt>
                <c:pt idx="6621">
                  <c:v>3.2748615753848378E+17</c:v>
                </c:pt>
                <c:pt idx="6622">
                  <c:v>3.2724299533483629E+17</c:v>
                </c:pt>
                <c:pt idx="6623">
                  <c:v>3.2700005066296698E+17</c:v>
                </c:pt>
                <c:pt idx="6624">
                  <c:v>3.2675732329538003E+17</c:v>
                </c:pt>
                <c:pt idx="6625">
                  <c:v>3.2651481300485107E+17</c:v>
                </c:pt>
                <c:pt idx="6626">
                  <c:v>3.262725195644288E+17</c:v>
                </c:pt>
                <c:pt idx="6627">
                  <c:v>3.2603044274743347E+17</c:v>
                </c:pt>
                <c:pt idx="6628">
                  <c:v>3.2578858232745434E+17</c:v>
                </c:pt>
                <c:pt idx="6629">
                  <c:v>3.2554693807835437E+17</c:v>
                </c:pt>
                <c:pt idx="6630">
                  <c:v>3.253055097742649E+17</c:v>
                </c:pt>
                <c:pt idx="6631">
                  <c:v>3.2506429718958733E+17</c:v>
                </c:pt>
                <c:pt idx="6632">
                  <c:v>3.2482330009899405E+17</c:v>
                </c:pt>
                <c:pt idx="6633">
                  <c:v>3.2458251827742426E+17</c:v>
                </c:pt>
                <c:pt idx="6634">
                  <c:v>3.2434195150008877E+17</c:v>
                </c:pt>
                <c:pt idx="6635">
                  <c:v>3.241015995424656E+17</c:v>
                </c:pt>
                <c:pt idx="6636">
                  <c:v>3.238614621803008E+17</c:v>
                </c:pt>
                <c:pt idx="6637">
                  <c:v>3.236215391896087E+17</c:v>
                </c:pt>
                <c:pt idx="6638">
                  <c:v>3.2338183034667078E+17</c:v>
                </c:pt>
                <c:pt idx="6639">
                  <c:v>3.2314233542803635E+17</c:v>
                </c:pt>
                <c:pt idx="6640">
                  <c:v>3.2290305421052058E+17</c:v>
                </c:pt>
                <c:pt idx="6641">
                  <c:v>3.2266398647120486E+17</c:v>
                </c:pt>
                <c:pt idx="6642">
                  <c:v>3.224251319874375E+17</c:v>
                </c:pt>
                <c:pt idx="6643">
                  <c:v>3.2218649053683213E+17</c:v>
                </c:pt>
                <c:pt idx="6644">
                  <c:v>3.2194806189726752E+17</c:v>
                </c:pt>
                <c:pt idx="6645">
                  <c:v>3.2170984584688749E+17</c:v>
                </c:pt>
                <c:pt idx="6646">
                  <c:v>3.2147184216410074E+17</c:v>
                </c:pt>
                <c:pt idx="6647">
                  <c:v>3.2123405062757965E+17</c:v>
                </c:pt>
                <c:pt idx="6648">
                  <c:v>3.2099647101626106E+17</c:v>
                </c:pt>
                <c:pt idx="6649">
                  <c:v>3.2075910310934477E+17</c:v>
                </c:pt>
                <c:pt idx="6650">
                  <c:v>3.2052194668629414E+17</c:v>
                </c:pt>
                <c:pt idx="6651">
                  <c:v>3.2028500152683546E+17</c:v>
                </c:pt>
                <c:pt idx="6652">
                  <c:v>3.200482674109577E+17</c:v>
                </c:pt>
                <c:pt idx="6653">
                  <c:v>3.198117441189111E+17</c:v>
                </c:pt>
                <c:pt idx="6654">
                  <c:v>3.1957543143120819E+17</c:v>
                </c:pt>
                <c:pt idx="6655">
                  <c:v>3.1933932912862342E+17</c:v>
                </c:pt>
                <c:pt idx="6656">
                  <c:v>3.1910343699219091E+17</c:v>
                </c:pt>
                <c:pt idx="6657">
                  <c:v>3.1886775480320762E+17</c:v>
                </c:pt>
                <c:pt idx="6658">
                  <c:v>3.186322823432281E+17</c:v>
                </c:pt>
                <c:pt idx="6659">
                  <c:v>3.1839701939406989E+17</c:v>
                </c:pt>
                <c:pt idx="6660">
                  <c:v>3.1816196573780813E+17</c:v>
                </c:pt>
                <c:pt idx="6661">
                  <c:v>3.179271211567783E+17</c:v>
                </c:pt>
                <c:pt idx="6662">
                  <c:v>3.1769248543357414E+17</c:v>
                </c:pt>
                <c:pt idx="6663">
                  <c:v>3.174580583510487E+17</c:v>
                </c:pt>
                <c:pt idx="6664">
                  <c:v>3.172238396923129E+17</c:v>
                </c:pt>
                <c:pt idx="6665">
                  <c:v>3.1698982924073651E+17</c:v>
                </c:pt>
                <c:pt idx="6666">
                  <c:v>3.1675602677994502E+17</c:v>
                </c:pt>
                <c:pt idx="6667">
                  <c:v>3.1652243209382214E+17</c:v>
                </c:pt>
                <c:pt idx="6668">
                  <c:v>3.162890449665097E+17</c:v>
                </c:pt>
                <c:pt idx="6669">
                  <c:v>3.1605586518240448E+17</c:v>
                </c:pt>
                <c:pt idx="6670">
                  <c:v>3.1582289252615994E+17</c:v>
                </c:pt>
                <c:pt idx="6671">
                  <c:v>3.1559012678268582E+17</c:v>
                </c:pt>
                <c:pt idx="6672">
                  <c:v>3.1535756773714675E+17</c:v>
                </c:pt>
                <c:pt idx="6673">
                  <c:v>3.1512521517496269E+17</c:v>
                </c:pt>
                <c:pt idx="6674">
                  <c:v>3.1489306888180986E+17</c:v>
                </c:pt>
                <c:pt idx="6675">
                  <c:v>3.14661128643616E+17</c:v>
                </c:pt>
                <c:pt idx="6676">
                  <c:v>3.1442939424656602E+17</c:v>
                </c:pt>
                <c:pt idx="6677">
                  <c:v>3.141978654770969E+17</c:v>
                </c:pt>
                <c:pt idx="6678">
                  <c:v>3.1396654212189984E+17</c:v>
                </c:pt>
                <c:pt idx="6679">
                  <c:v>3.1373542396791962E+17</c:v>
                </c:pt>
                <c:pt idx="6680">
                  <c:v>3.13504510802352E+17</c:v>
                </c:pt>
                <c:pt idx="6681">
                  <c:v>3.1327380241264768E+17</c:v>
                </c:pt>
                <c:pt idx="6682">
                  <c:v>3.1304329858650746E+17</c:v>
                </c:pt>
                <c:pt idx="6683">
                  <c:v>3.1281299911188512E+17</c:v>
                </c:pt>
                <c:pt idx="6684">
                  <c:v>3.1258290377698541E+17</c:v>
                </c:pt>
                <c:pt idx="6685">
                  <c:v>3.1235301237026451E+17</c:v>
                </c:pt>
                <c:pt idx="6686">
                  <c:v>3.1212332468042912E+17</c:v>
                </c:pt>
                <c:pt idx="6687">
                  <c:v>3.1189384049643648E+17</c:v>
                </c:pt>
                <c:pt idx="6688">
                  <c:v>3.1166455960749382E+17</c:v>
                </c:pt>
                <c:pt idx="6689">
                  <c:v>3.1143548180305946E+17</c:v>
                </c:pt>
                <c:pt idx="6690">
                  <c:v>3.1120660687283821E+17</c:v>
                </c:pt>
                <c:pt idx="6691">
                  <c:v>3.1097793460678752E+17</c:v>
                </c:pt>
                <c:pt idx="6692">
                  <c:v>3.1074946479511142E+17</c:v>
                </c:pt>
                <c:pt idx="6693">
                  <c:v>3.1052119722826246E+17</c:v>
                </c:pt>
                <c:pt idx="6694">
                  <c:v>3.1029313169694246E+17</c:v>
                </c:pt>
                <c:pt idx="6695">
                  <c:v>3.1006526799210048E+17</c:v>
                </c:pt>
                <c:pt idx="6696">
                  <c:v>3.0983760590493286E+17</c:v>
                </c:pt>
                <c:pt idx="6697">
                  <c:v>3.096101452268832E+17</c:v>
                </c:pt>
                <c:pt idx="6698">
                  <c:v>3.0938288574964192E+17</c:v>
                </c:pt>
                <c:pt idx="6699">
                  <c:v>3.0915582726514598E+17</c:v>
                </c:pt>
                <c:pt idx="6700">
                  <c:v>3.0892896956557843E+17</c:v>
                </c:pt>
                <c:pt idx="6701">
                  <c:v>3.0870231244336826E+17</c:v>
                </c:pt>
                <c:pt idx="6702">
                  <c:v>3.0847585569118995E+17</c:v>
                </c:pt>
                <c:pt idx="6703">
                  <c:v>3.0824959910196269E+17</c:v>
                </c:pt>
                <c:pt idx="6704">
                  <c:v>3.0802354246885165E+17</c:v>
                </c:pt>
                <c:pt idx="6705">
                  <c:v>3.0779768558526566E+17</c:v>
                </c:pt>
                <c:pt idx="6706">
                  <c:v>3.0757202824485683E+17</c:v>
                </c:pt>
                <c:pt idx="6707">
                  <c:v>3.0734657024152352E+17</c:v>
                </c:pt>
                <c:pt idx="6708">
                  <c:v>3.0712131136940563E+17</c:v>
                </c:pt>
                <c:pt idx="6709">
                  <c:v>3.0689625142288762E+17</c:v>
                </c:pt>
                <c:pt idx="6710">
                  <c:v>3.0667139019659552E+17</c:v>
                </c:pt>
                <c:pt idx="6711">
                  <c:v>3.0644672748539891E+17</c:v>
                </c:pt>
                <c:pt idx="6712">
                  <c:v>3.0622226308440934E+17</c:v>
                </c:pt>
                <c:pt idx="6713">
                  <c:v>3.0599799678898029E+17</c:v>
                </c:pt>
                <c:pt idx="6714">
                  <c:v>3.0577392839470694E+17</c:v>
                </c:pt>
                <c:pt idx="6715">
                  <c:v>3.055500576974256E+17</c:v>
                </c:pt>
                <c:pt idx="6716">
                  <c:v>3.053263844932135E+17</c:v>
                </c:pt>
                <c:pt idx="6717">
                  <c:v>3.0510290857838867E+17</c:v>
                </c:pt>
                <c:pt idx="6718">
                  <c:v>3.0487962974951046E+17</c:v>
                </c:pt>
                <c:pt idx="6719">
                  <c:v>3.046565478033753E+17</c:v>
                </c:pt>
                <c:pt idx="6720">
                  <c:v>3.0443366253702298E+17</c:v>
                </c:pt>
                <c:pt idx="6721">
                  <c:v>3.0421097374773011E+17</c:v>
                </c:pt>
                <c:pt idx="6722">
                  <c:v>3.0398848123301344E+17</c:v>
                </c:pt>
                <c:pt idx="6723">
                  <c:v>3.037661847906281E+17</c:v>
                </c:pt>
                <c:pt idx="6724">
                  <c:v>3.0354408421856781E+17</c:v>
                </c:pt>
                <c:pt idx="6725">
                  <c:v>3.03322179315064E+17</c:v>
                </c:pt>
                <c:pt idx="6726">
                  <c:v>3.0310046987858669E+17</c:v>
                </c:pt>
                <c:pt idx="6727">
                  <c:v>3.0287895570784282E+17</c:v>
                </c:pt>
                <c:pt idx="6728">
                  <c:v>3.0265763660177626E+17</c:v>
                </c:pt>
                <c:pt idx="6729">
                  <c:v>3.0243651235956813E+17</c:v>
                </c:pt>
                <c:pt idx="6730">
                  <c:v>3.0221558278063648E+17</c:v>
                </c:pt>
                <c:pt idx="6731">
                  <c:v>3.0199484766463469E+17</c:v>
                </c:pt>
                <c:pt idx="6732">
                  <c:v>3.0177430681145248E+17</c:v>
                </c:pt>
                <c:pt idx="6733">
                  <c:v>3.0155396002121517E+17</c:v>
                </c:pt>
                <c:pt idx="6734">
                  <c:v>3.0133380709428346E+17</c:v>
                </c:pt>
                <c:pt idx="6735">
                  <c:v>3.0111384783125222E+17</c:v>
                </c:pt>
                <c:pt idx="6736">
                  <c:v>3.0089408203295238E+17</c:v>
                </c:pt>
                <c:pt idx="6737">
                  <c:v>3.0067450950044794E+17</c:v>
                </c:pt>
                <c:pt idx="6738">
                  <c:v>3.004551300350384E+17</c:v>
                </c:pt>
                <c:pt idx="6739">
                  <c:v>3.0023594343825504E+17</c:v>
                </c:pt>
                <c:pt idx="6740">
                  <c:v>3.0001694951186394E+17</c:v>
                </c:pt>
                <c:pt idx="6741">
                  <c:v>2.9979814805786413E+17</c:v>
                </c:pt>
                <c:pt idx="6742">
                  <c:v>2.9957953887848704E+17</c:v>
                </c:pt>
                <c:pt idx="6743">
                  <c:v>2.9936112177619686E+17</c:v>
                </c:pt>
                <c:pt idx="6744">
                  <c:v>2.9914289655368947E+17</c:v>
                </c:pt>
                <c:pt idx="6745">
                  <c:v>2.9892486301389331E+17</c:v>
                </c:pt>
                <c:pt idx="6746">
                  <c:v>2.9870702095996858E+17</c:v>
                </c:pt>
                <c:pt idx="6747">
                  <c:v>2.9848937019530586E+17</c:v>
                </c:pt>
                <c:pt idx="6748">
                  <c:v>2.9827191052352646E+17</c:v>
                </c:pt>
                <c:pt idx="6749">
                  <c:v>2.9805464174848467E+17</c:v>
                </c:pt>
                <c:pt idx="6750">
                  <c:v>2.9783756367426208E+17</c:v>
                </c:pt>
                <c:pt idx="6751">
                  <c:v>2.9762067610517197E+17</c:v>
                </c:pt>
                <c:pt idx="6752">
                  <c:v>2.974039788457575E+17</c:v>
                </c:pt>
                <c:pt idx="6753">
                  <c:v>2.9718747170079014E+17</c:v>
                </c:pt>
                <c:pt idx="6754">
                  <c:v>2.9697115447527206E+17</c:v>
                </c:pt>
                <c:pt idx="6755">
                  <c:v>2.9675502697443283E+17</c:v>
                </c:pt>
                <c:pt idx="6756">
                  <c:v>2.9653908900373114E+17</c:v>
                </c:pt>
                <c:pt idx="6757">
                  <c:v>2.9632334036885376E+17</c:v>
                </c:pt>
                <c:pt idx="6758">
                  <c:v>2.961077808757161E+17</c:v>
                </c:pt>
                <c:pt idx="6759">
                  <c:v>2.9589241033046003E+17</c:v>
                </c:pt>
                <c:pt idx="6760">
                  <c:v>2.9567722853945574E+17</c:v>
                </c:pt>
                <c:pt idx="6761">
                  <c:v>2.954622353092999E+17</c:v>
                </c:pt>
                <c:pt idx="6762">
                  <c:v>2.9524743044681536E+17</c:v>
                </c:pt>
                <c:pt idx="6763">
                  <c:v>2.9503281375905306E+17</c:v>
                </c:pt>
                <c:pt idx="6764">
                  <c:v>2.948183850532889E+17</c:v>
                </c:pt>
                <c:pt idx="6765">
                  <c:v>2.9460414413702387E+17</c:v>
                </c:pt>
                <c:pt idx="6766">
                  <c:v>2.9439009081798618E+17</c:v>
                </c:pt>
                <c:pt idx="6767">
                  <c:v>2.9417622490412838E+17</c:v>
                </c:pt>
                <c:pt idx="6768">
                  <c:v>2.9396254620362778E+17</c:v>
                </c:pt>
                <c:pt idx="6769">
                  <c:v>2.9374905452488685E+17</c:v>
                </c:pt>
                <c:pt idx="6770">
                  <c:v>2.9353574967653222E+17</c:v>
                </c:pt>
                <c:pt idx="6771">
                  <c:v>2.9332263146741389E+17</c:v>
                </c:pt>
                <c:pt idx="6772">
                  <c:v>2.931096997066071E+17</c:v>
                </c:pt>
                <c:pt idx="6773">
                  <c:v>2.9289695420340915E+17</c:v>
                </c:pt>
                <c:pt idx="6774">
                  <c:v>2.9268439476734074E+17</c:v>
                </c:pt>
                <c:pt idx="6775">
                  <c:v>2.9247202120814694E+17</c:v>
                </c:pt>
                <c:pt idx="6776">
                  <c:v>2.9225983333579238E+17</c:v>
                </c:pt>
                <c:pt idx="6777">
                  <c:v>2.9204783096046669E+17</c:v>
                </c:pt>
                <c:pt idx="6778">
                  <c:v>2.9183601389258106E+17</c:v>
                </c:pt>
                <c:pt idx="6779">
                  <c:v>2.9162438194276672E+17</c:v>
                </c:pt>
                <c:pt idx="6780">
                  <c:v>2.9141293492187878E+17</c:v>
                </c:pt>
                <c:pt idx="6781">
                  <c:v>2.912016726409911E+17</c:v>
                </c:pt>
                <c:pt idx="6782">
                  <c:v>2.9099059491139949E+17</c:v>
                </c:pt>
                <c:pt idx="6783">
                  <c:v>2.907797015446208E+17</c:v>
                </c:pt>
                <c:pt idx="6784">
                  <c:v>2.9056899235239066E+17</c:v>
                </c:pt>
                <c:pt idx="6785">
                  <c:v>2.9035846714666656E+17</c:v>
                </c:pt>
                <c:pt idx="6786">
                  <c:v>2.9014812573962394E+17</c:v>
                </c:pt>
                <c:pt idx="6787">
                  <c:v>2.8993796794365798E+17</c:v>
                </c:pt>
                <c:pt idx="6788">
                  <c:v>2.8972799357138368E+17</c:v>
                </c:pt>
                <c:pt idx="6789">
                  <c:v>2.8951820243563475E+17</c:v>
                </c:pt>
                <c:pt idx="6790">
                  <c:v>2.8930859434946234E+17</c:v>
                </c:pt>
                <c:pt idx="6791">
                  <c:v>2.8909916912613766E+17</c:v>
                </c:pt>
                <c:pt idx="6792">
                  <c:v>2.8888992657914739E+17</c:v>
                </c:pt>
                <c:pt idx="6793">
                  <c:v>2.8868086652219757E+17</c:v>
                </c:pt>
                <c:pt idx="6794">
                  <c:v>2.8847198876921197E+17</c:v>
                </c:pt>
                <c:pt idx="6795">
                  <c:v>2.882632931343296E+17</c:v>
                </c:pt>
                <c:pt idx="6796">
                  <c:v>2.8805477943190877E+17</c:v>
                </c:pt>
                <c:pt idx="6797">
                  <c:v>2.8784644747652163E+17</c:v>
                </c:pt>
                <c:pt idx="6798">
                  <c:v>2.8763829708295834E+17</c:v>
                </c:pt>
                <c:pt idx="6799">
                  <c:v>2.8743032806622493E+17</c:v>
                </c:pt>
                <c:pt idx="6800">
                  <c:v>2.8722254024154173E+17</c:v>
                </c:pt>
                <c:pt idx="6801">
                  <c:v>2.8701493342434582E+17</c:v>
                </c:pt>
                <c:pt idx="6802">
                  <c:v>2.8680750743028938E+17</c:v>
                </c:pt>
                <c:pt idx="6803">
                  <c:v>2.8660026207523827E+17</c:v>
                </c:pt>
                <c:pt idx="6804">
                  <c:v>2.8639319717527395E+17</c:v>
                </c:pt>
                <c:pt idx="6805">
                  <c:v>2.8618631254669107E+17</c:v>
                </c:pt>
                <c:pt idx="6806">
                  <c:v>2.8597960800599958E+17</c:v>
                </c:pt>
                <c:pt idx="6807">
                  <c:v>2.8577308336992208E+17</c:v>
                </c:pt>
                <c:pt idx="6808">
                  <c:v>2.8556673845539523E+17</c:v>
                </c:pt>
                <c:pt idx="6809">
                  <c:v>2.8536057307956803E+17</c:v>
                </c:pt>
                <c:pt idx="6810">
                  <c:v>2.8515458705980314E+17</c:v>
                </c:pt>
                <c:pt idx="6811">
                  <c:v>2.8494878021367581E+17</c:v>
                </c:pt>
                <c:pt idx="6812">
                  <c:v>2.8474315235897229E+17</c:v>
                </c:pt>
                <c:pt idx="6813">
                  <c:v>2.8453770331369226E+17</c:v>
                </c:pt>
                <c:pt idx="6814">
                  <c:v>2.8433243289604694E+17</c:v>
                </c:pt>
                <c:pt idx="6815">
                  <c:v>2.8412734092445782E+17</c:v>
                </c:pt>
                <c:pt idx="6816">
                  <c:v>2.839224272175599E+17</c:v>
                </c:pt>
                <c:pt idx="6817">
                  <c:v>2.8371769159419626E+17</c:v>
                </c:pt>
                <c:pt idx="6818">
                  <c:v>2.8351313387342253E+17</c:v>
                </c:pt>
                <c:pt idx="6819">
                  <c:v>2.8330875387450442E+17</c:v>
                </c:pt>
                <c:pt idx="6820">
                  <c:v>2.8310455141691638E+17</c:v>
                </c:pt>
                <c:pt idx="6821">
                  <c:v>2.8290052632034547E+17</c:v>
                </c:pt>
                <c:pt idx="6822">
                  <c:v>2.8269667840468502E+17</c:v>
                </c:pt>
                <c:pt idx="6823">
                  <c:v>2.8249300749003994E+17</c:v>
                </c:pt>
                <c:pt idx="6824">
                  <c:v>2.8228951339672198E+17</c:v>
                </c:pt>
                <c:pt idx="6825">
                  <c:v>2.820861959452551E+17</c:v>
                </c:pt>
                <c:pt idx="6826">
                  <c:v>2.8188305495636784E+17</c:v>
                </c:pt>
                <c:pt idx="6827">
                  <c:v>2.8168009025099875E+17</c:v>
                </c:pt>
                <c:pt idx="6828">
                  <c:v>2.8147730165029472E+17</c:v>
                </c:pt>
                <c:pt idx="6829">
                  <c:v>2.8127468897560886E+17</c:v>
                </c:pt>
                <c:pt idx="6830">
                  <c:v>2.8107225204850336E+17</c:v>
                </c:pt>
                <c:pt idx="6831">
                  <c:v>2.808699906907455E+17</c:v>
                </c:pt>
                <c:pt idx="6832">
                  <c:v>2.8066790472431062E+17</c:v>
                </c:pt>
                <c:pt idx="6833">
                  <c:v>2.8046599397138032E+17</c:v>
                </c:pt>
                <c:pt idx="6834">
                  <c:v>2.8026425825434368E+17</c:v>
                </c:pt>
                <c:pt idx="6835">
                  <c:v>2.8006269739579293E+17</c:v>
                </c:pt>
                <c:pt idx="6836">
                  <c:v>2.7986131121852826E+17</c:v>
                </c:pt>
                <c:pt idx="6837">
                  <c:v>2.7966009954555462E+17</c:v>
                </c:pt>
                <c:pt idx="6838">
                  <c:v>2.7945906220008282E+17</c:v>
                </c:pt>
                <c:pt idx="6839">
                  <c:v>2.7925819900552736E+17</c:v>
                </c:pt>
                <c:pt idx="6840">
                  <c:v>2.7905750978550822E+17</c:v>
                </c:pt>
                <c:pt idx="6841">
                  <c:v>2.7885699436384982E+17</c:v>
                </c:pt>
                <c:pt idx="6842">
                  <c:v>2.7865665256458003E+17</c:v>
                </c:pt>
                <c:pt idx="6843">
                  <c:v>2.78456484211932E+17</c:v>
                </c:pt>
                <c:pt idx="6844">
                  <c:v>2.7825648913034006E+17</c:v>
                </c:pt>
                <c:pt idx="6845">
                  <c:v>2.7805666714444451E+17</c:v>
                </c:pt>
                <c:pt idx="6846">
                  <c:v>2.7785701807908688E+17</c:v>
                </c:pt>
                <c:pt idx="6847">
                  <c:v>2.7765754175931222E+17</c:v>
                </c:pt>
                <c:pt idx="6848">
                  <c:v>2.7745823801036838E+17</c:v>
                </c:pt>
                <c:pt idx="6849">
                  <c:v>2.7725910665770502E+17</c:v>
                </c:pt>
                <c:pt idx="6850">
                  <c:v>2.7706014752697309E+17</c:v>
                </c:pt>
                <c:pt idx="6851">
                  <c:v>2.7686136044402698E+17</c:v>
                </c:pt>
                <c:pt idx="6852">
                  <c:v>2.7666274523492112E+17</c:v>
                </c:pt>
                <c:pt idx="6853">
                  <c:v>2.7646430172591184E+17</c:v>
                </c:pt>
                <c:pt idx="6854">
                  <c:v>2.7626602974345622E+17</c:v>
                </c:pt>
                <c:pt idx="6855">
                  <c:v>2.7606792911421206E+17</c:v>
                </c:pt>
                <c:pt idx="6856">
                  <c:v>2.7586999966503773E+17</c:v>
                </c:pt>
                <c:pt idx="6857">
                  <c:v>2.7567224122299101E+17</c:v>
                </c:pt>
                <c:pt idx="6858">
                  <c:v>2.7547465361533101E+17</c:v>
                </c:pt>
                <c:pt idx="6859">
                  <c:v>2.7527723666951536E+17</c:v>
                </c:pt>
                <c:pt idx="6860">
                  <c:v>2.7507999021320163E+17</c:v>
                </c:pt>
                <c:pt idx="6861">
                  <c:v>2.748829140742457E+17</c:v>
                </c:pt>
                <c:pt idx="6862">
                  <c:v>2.7468600808070282E+17</c:v>
                </c:pt>
                <c:pt idx="6863">
                  <c:v>2.7448927206082771E+17</c:v>
                </c:pt>
                <c:pt idx="6864">
                  <c:v>2.7429270584307238E+17</c:v>
                </c:pt>
                <c:pt idx="6865">
                  <c:v>2.7409630925608659E+17</c:v>
                </c:pt>
                <c:pt idx="6866">
                  <c:v>2.7390008212871936E+17</c:v>
                </c:pt>
                <c:pt idx="6867">
                  <c:v>2.7370402429001648E+17</c:v>
                </c:pt>
                <c:pt idx="6868">
                  <c:v>2.7350813556922032E+17</c:v>
                </c:pt>
                <c:pt idx="6869">
                  <c:v>2.7331241579577213E+17</c:v>
                </c:pt>
                <c:pt idx="6870">
                  <c:v>2.7311686479930742E+17</c:v>
                </c:pt>
                <c:pt idx="6871">
                  <c:v>2.7292148240966093E+17</c:v>
                </c:pt>
                <c:pt idx="6872">
                  <c:v>2.7272626845686227E+17</c:v>
                </c:pt>
                <c:pt idx="6873">
                  <c:v>2.7253122277113766E+17</c:v>
                </c:pt>
                <c:pt idx="6874">
                  <c:v>2.7233634518290771E+17</c:v>
                </c:pt>
                <c:pt idx="6875">
                  <c:v>2.7214163552279053E+17</c:v>
                </c:pt>
                <c:pt idx="6876">
                  <c:v>2.7194709362159805E+17</c:v>
                </c:pt>
                <c:pt idx="6877">
                  <c:v>2.7175271931033866E+17</c:v>
                </c:pt>
                <c:pt idx="6878">
                  <c:v>2.7155851242021379E+17</c:v>
                </c:pt>
                <c:pt idx="6879">
                  <c:v>2.7136447278262096E+17</c:v>
                </c:pt>
                <c:pt idx="6880">
                  <c:v>2.7117060022915082E+17</c:v>
                </c:pt>
                <c:pt idx="6881">
                  <c:v>2.7097689459158826E+17</c:v>
                </c:pt>
                <c:pt idx="6882">
                  <c:v>2.707833557019129E+17</c:v>
                </c:pt>
                <c:pt idx="6883">
                  <c:v>2.705899833922961E+17</c:v>
                </c:pt>
                <c:pt idx="6884">
                  <c:v>2.703967774951047E+17</c:v>
                </c:pt>
                <c:pt idx="6885">
                  <c:v>2.7020373784289645E+17</c:v>
                </c:pt>
                <c:pt idx="6886">
                  <c:v>2.700108642684233E+17</c:v>
                </c:pt>
                <c:pt idx="6887">
                  <c:v>2.6981815660462899E+17</c:v>
                </c:pt>
                <c:pt idx="6888">
                  <c:v>2.696256146846495E+17</c:v>
                </c:pt>
                <c:pt idx="6889">
                  <c:v>2.6943323834181344E+17</c:v>
                </c:pt>
                <c:pt idx="6890">
                  <c:v>2.692410274096407E+17</c:v>
                </c:pt>
                <c:pt idx="6891">
                  <c:v>2.6904898172184288E+17</c:v>
                </c:pt>
                <c:pt idx="6892">
                  <c:v>2.6885710111232256E+17</c:v>
                </c:pt>
                <c:pt idx="6893">
                  <c:v>2.6866538541517366E+17</c:v>
                </c:pt>
                <c:pt idx="6894">
                  <c:v>2.6847383446468096E+17</c:v>
                </c:pt>
                <c:pt idx="6895">
                  <c:v>2.682824480953192E+17</c:v>
                </c:pt>
                <c:pt idx="6896">
                  <c:v>2.680912261417543E+17</c:v>
                </c:pt>
                <c:pt idx="6897">
                  <c:v>2.6790016843884074E+17</c:v>
                </c:pt>
                <c:pt idx="6898">
                  <c:v>2.6770927482162464E+17</c:v>
                </c:pt>
                <c:pt idx="6899">
                  <c:v>2.6751854512534013E+17</c:v>
                </c:pt>
                <c:pt idx="6900">
                  <c:v>2.673279791854119E+17</c:v>
                </c:pt>
                <c:pt idx="6901">
                  <c:v>2.6713757683745251E+17</c:v>
                </c:pt>
                <c:pt idx="6902">
                  <c:v>2.6694733791726432E+17</c:v>
                </c:pt>
                <c:pt idx="6903">
                  <c:v>2.6675726226083786E+17</c:v>
                </c:pt>
                <c:pt idx="6904">
                  <c:v>2.6656734970435104E+17</c:v>
                </c:pt>
                <c:pt idx="6905">
                  <c:v>2.66377600084172E+17</c:v>
                </c:pt>
                <c:pt idx="6906">
                  <c:v>2.6618801323685424E+17</c:v>
                </c:pt>
                <c:pt idx="6907">
                  <c:v>2.6599858899914112E+17</c:v>
                </c:pt>
                <c:pt idx="6908">
                  <c:v>2.6580932720796192E+17</c:v>
                </c:pt>
                <c:pt idx="6909">
                  <c:v>2.6562022770043322E+17</c:v>
                </c:pt>
                <c:pt idx="6910">
                  <c:v>2.6543129031385907E+17</c:v>
                </c:pt>
                <c:pt idx="6911">
                  <c:v>2.6524251488572941E+17</c:v>
                </c:pt>
                <c:pt idx="6912">
                  <c:v>2.6505390125372125E+17</c:v>
                </c:pt>
                <c:pt idx="6913">
                  <c:v>2.6486544925569686E+17</c:v>
                </c:pt>
                <c:pt idx="6914">
                  <c:v>2.6467715872970531E+17</c:v>
                </c:pt>
                <c:pt idx="6915">
                  <c:v>2.6448902951398048E+17</c:v>
                </c:pt>
                <c:pt idx="6916">
                  <c:v>2.643010614469431E+17</c:v>
                </c:pt>
                <c:pt idx="6917">
                  <c:v>2.6411325436719766E+17</c:v>
                </c:pt>
                <c:pt idx="6918">
                  <c:v>2.6392560811353341E+17</c:v>
                </c:pt>
                <c:pt idx="6919">
                  <c:v>2.6373812252492592E+17</c:v>
                </c:pt>
                <c:pt idx="6920">
                  <c:v>2.6355079744053395E+17</c:v>
                </c:pt>
                <c:pt idx="6921">
                  <c:v>2.6336363269970086E+17</c:v>
                </c:pt>
                <c:pt idx="6922">
                  <c:v>2.6317662814195382E+17</c:v>
                </c:pt>
                <c:pt idx="6923">
                  <c:v>2.6298978360700413E+17</c:v>
                </c:pt>
                <c:pt idx="6924">
                  <c:v>2.6280309893474646E+17</c:v>
                </c:pt>
                <c:pt idx="6925">
                  <c:v>2.6261657396525821E+17</c:v>
                </c:pt>
                <c:pt idx="6926">
                  <c:v>2.6243020853880048E+17</c:v>
                </c:pt>
                <c:pt idx="6927">
                  <c:v>2.6224400249581731E+17</c:v>
                </c:pt>
                <c:pt idx="6928">
                  <c:v>2.6205795567693536E+17</c:v>
                </c:pt>
                <c:pt idx="6929">
                  <c:v>2.6187206792296189E+17</c:v>
                </c:pt>
                <c:pt idx="6930">
                  <c:v>2.6168633907488838E+17</c:v>
                </c:pt>
                <c:pt idx="6931">
                  <c:v>2.6150076897388813E+17</c:v>
                </c:pt>
                <c:pt idx="6932">
                  <c:v>2.6131535746131526E+17</c:v>
                </c:pt>
                <c:pt idx="6933">
                  <c:v>2.6113010437870474E+17</c:v>
                </c:pt>
                <c:pt idx="6934">
                  <c:v>2.6094500956777334E+17</c:v>
                </c:pt>
                <c:pt idx="6935">
                  <c:v>2.6076007287041952E+17</c:v>
                </c:pt>
                <c:pt idx="6936">
                  <c:v>2.605752941287215E+17</c:v>
                </c:pt>
                <c:pt idx="6937">
                  <c:v>2.6039067318493808E+17</c:v>
                </c:pt>
                <c:pt idx="6938">
                  <c:v>2.6020620988150838E+17</c:v>
                </c:pt>
                <c:pt idx="6939">
                  <c:v>2.6002190406105206E+17</c:v>
                </c:pt>
                <c:pt idx="6940">
                  <c:v>2.5983775556636787E+17</c:v>
                </c:pt>
                <c:pt idx="6941">
                  <c:v>2.5965376424043424E+17</c:v>
                </c:pt>
                <c:pt idx="6942">
                  <c:v>2.5946992992640867E+17</c:v>
                </c:pt>
                <c:pt idx="6943">
                  <c:v>2.5928625246762835E+17</c:v>
                </c:pt>
                <c:pt idx="6944">
                  <c:v>2.5910273170760982E+17</c:v>
                </c:pt>
                <c:pt idx="6945">
                  <c:v>2.5891936749004643E+17</c:v>
                </c:pt>
                <c:pt idx="6946">
                  <c:v>2.5873615965881123E+17</c:v>
                </c:pt>
                <c:pt idx="6947">
                  <c:v>2.5855310805795514E+17</c:v>
                </c:pt>
                <c:pt idx="6948">
                  <c:v>2.5837021253170701E+17</c:v>
                </c:pt>
                <c:pt idx="6949">
                  <c:v>2.5818747292447376E+17</c:v>
                </c:pt>
                <c:pt idx="6950">
                  <c:v>2.580048890808393E+17</c:v>
                </c:pt>
                <c:pt idx="6951">
                  <c:v>2.5782246084556496E+17</c:v>
                </c:pt>
                <c:pt idx="6952">
                  <c:v>2.5764018806358867E+17</c:v>
                </c:pt>
                <c:pt idx="6953">
                  <c:v>2.574580705800264E+17</c:v>
                </c:pt>
                <c:pt idx="6954">
                  <c:v>2.5727610824016902E+17</c:v>
                </c:pt>
                <c:pt idx="6955">
                  <c:v>2.5709430088948483E+17</c:v>
                </c:pt>
                <c:pt idx="6956">
                  <c:v>2.5691264837361853E+17</c:v>
                </c:pt>
                <c:pt idx="6957">
                  <c:v>2.5673115053838986E+17</c:v>
                </c:pt>
                <c:pt idx="6958">
                  <c:v>2.5654980722979408E+17</c:v>
                </c:pt>
                <c:pt idx="6959">
                  <c:v>2.5636861829400259E+17</c:v>
                </c:pt>
                <c:pt idx="6960">
                  <c:v>2.5618758357736179E+17</c:v>
                </c:pt>
                <c:pt idx="6961">
                  <c:v>2.5600670292639366E+17</c:v>
                </c:pt>
                <c:pt idx="6962">
                  <c:v>2.5582597618779386E+17</c:v>
                </c:pt>
                <c:pt idx="6963">
                  <c:v>2.5564540320843229E+17</c:v>
                </c:pt>
                <c:pt idx="6964">
                  <c:v>2.5546498383535501E+17</c:v>
                </c:pt>
                <c:pt idx="6965">
                  <c:v>2.552847179157807E+17</c:v>
                </c:pt>
                <c:pt idx="6966">
                  <c:v>2.5510460529710288E+17</c:v>
                </c:pt>
                <c:pt idx="6967">
                  <c:v>2.5492464582688701E+17</c:v>
                </c:pt>
                <c:pt idx="6968">
                  <c:v>2.5474483935287392E+17</c:v>
                </c:pt>
                <c:pt idx="6969">
                  <c:v>2.5456518572297712E+17</c:v>
                </c:pt>
                <c:pt idx="6970">
                  <c:v>2.5438568478528202E+17</c:v>
                </c:pt>
                <c:pt idx="6971">
                  <c:v>2.5420633638804787E+17</c:v>
                </c:pt>
                <c:pt idx="6972">
                  <c:v>2.540271403797065E+17</c:v>
                </c:pt>
                <c:pt idx="6973">
                  <c:v>2.5384809660886128E+17</c:v>
                </c:pt>
                <c:pt idx="6974">
                  <c:v>2.5366920492428867E+17</c:v>
                </c:pt>
                <c:pt idx="6975">
                  <c:v>2.5349046517493606E+17</c:v>
                </c:pt>
                <c:pt idx="6976">
                  <c:v>2.5331187720992333E+17</c:v>
                </c:pt>
                <c:pt idx="6977">
                  <c:v>2.5313344087854093E+17</c:v>
                </c:pt>
                <c:pt idx="6978">
                  <c:v>2.5295515603025142E+17</c:v>
                </c:pt>
                <c:pt idx="6979">
                  <c:v>2.527770225146872E+17</c:v>
                </c:pt>
                <c:pt idx="6980">
                  <c:v>2.5259904018165286E+17</c:v>
                </c:pt>
                <c:pt idx="6981">
                  <c:v>2.5242120888112282E+17</c:v>
                </c:pt>
                <c:pt idx="6982">
                  <c:v>2.5224352846324182E+17</c:v>
                </c:pt>
                <c:pt idx="6983">
                  <c:v>2.5206599877832429E+17</c:v>
                </c:pt>
                <c:pt idx="6984">
                  <c:v>2.5188861967685619E+17</c:v>
                </c:pt>
                <c:pt idx="6985">
                  <c:v>2.5171139100949146E+17</c:v>
                </c:pt>
                <c:pt idx="6986">
                  <c:v>2.5153431262705373E+17</c:v>
                </c:pt>
                <c:pt idx="6987">
                  <c:v>2.5135738438053696E+17</c:v>
                </c:pt>
                <c:pt idx="6988">
                  <c:v>2.5118060612110326E+17</c:v>
                </c:pt>
                <c:pt idx="6989">
                  <c:v>2.5100397770008378E+17</c:v>
                </c:pt>
                <c:pt idx="6990">
                  <c:v>2.5082749896897773E+17</c:v>
                </c:pt>
                <c:pt idx="6991">
                  <c:v>2.5065116977945414E+17</c:v>
                </c:pt>
                <c:pt idx="6992">
                  <c:v>2.5047498998334877E+17</c:v>
                </c:pt>
                <c:pt idx="6993">
                  <c:v>2.5029895943266669E+17</c:v>
                </c:pt>
                <c:pt idx="6994">
                  <c:v>2.5012307797957933E+17</c:v>
                </c:pt>
                <c:pt idx="6995">
                  <c:v>2.4994734547642582E+17</c:v>
                </c:pt>
                <c:pt idx="6996">
                  <c:v>2.4977176177571446E+17</c:v>
                </c:pt>
                <c:pt idx="6997">
                  <c:v>2.4959632673011818E+17</c:v>
                </c:pt>
                <c:pt idx="6998">
                  <c:v>2.4942104019247827E+17</c:v>
                </c:pt>
                <c:pt idx="6999">
                  <c:v>2.4924590201580211E+17</c:v>
                </c:pt>
                <c:pt idx="7000">
                  <c:v>2.4907091205326477E+17</c:v>
                </c:pt>
                <c:pt idx="7001">
                  <c:v>2.4889607015820595E+17</c:v>
                </c:pt>
                <c:pt idx="7002">
                  <c:v>2.4872137618413165E+17</c:v>
                </c:pt>
                <c:pt idx="7003">
                  <c:v>2.4854682998471379E+17</c:v>
                </c:pt>
                <c:pt idx="7004">
                  <c:v>2.4837243141379216E+17</c:v>
                </c:pt>
                <c:pt idx="7005">
                  <c:v>2.4819818032536797E+17</c:v>
                </c:pt>
                <c:pt idx="7006">
                  <c:v>2.480240765736111E+17</c:v>
                </c:pt>
                <c:pt idx="7007">
                  <c:v>2.478501200128543E+17</c:v>
                </c:pt>
                <c:pt idx="7008">
                  <c:v>2.4767631049759587E+17</c:v>
                </c:pt>
                <c:pt idx="7009">
                  <c:v>2.4750264788249936E+17</c:v>
                </c:pt>
                <c:pt idx="7010">
                  <c:v>2.4732913202239136E+17</c:v>
                </c:pt>
                <c:pt idx="7011">
                  <c:v>2.4715576277226314E+17</c:v>
                </c:pt>
                <c:pt idx="7012">
                  <c:v>2.4698253998727037E+17</c:v>
                </c:pt>
                <c:pt idx="7013">
                  <c:v>2.4680946352273206E+17</c:v>
                </c:pt>
                <c:pt idx="7014">
                  <c:v>2.4663653323413072E+17</c:v>
                </c:pt>
                <c:pt idx="7015">
                  <c:v>2.4646374897711213E+17</c:v>
                </c:pt>
                <c:pt idx="7016">
                  <c:v>2.4629111060748547E+17</c:v>
                </c:pt>
                <c:pt idx="7017">
                  <c:v>2.4611861798122262E+17</c:v>
                </c:pt>
                <c:pt idx="7018">
                  <c:v>2.4594627095445786E+17</c:v>
                </c:pt>
                <c:pt idx="7019">
                  <c:v>2.4577406938348899E+17</c:v>
                </c:pt>
                <c:pt idx="7020">
                  <c:v>2.4560201312477523E+17</c:v>
                </c:pt>
                <c:pt idx="7021">
                  <c:v>2.4543010203493782E+17</c:v>
                </c:pt>
                <c:pt idx="7022">
                  <c:v>2.4525833597075981E+17</c:v>
                </c:pt>
                <c:pt idx="7023">
                  <c:v>2.4508671478918688E+17</c:v>
                </c:pt>
                <c:pt idx="7024">
                  <c:v>2.4491523834732477E+17</c:v>
                </c:pt>
                <c:pt idx="7025">
                  <c:v>2.4474390650244246E+17</c:v>
                </c:pt>
                <c:pt idx="7026">
                  <c:v>2.4457271911196736E+17</c:v>
                </c:pt>
                <c:pt idx="7027">
                  <c:v>2.444016760334895E+17</c:v>
                </c:pt>
                <c:pt idx="7028">
                  <c:v>2.4423077712475997E+17</c:v>
                </c:pt>
                <c:pt idx="7029">
                  <c:v>2.4406002224368803E+17</c:v>
                </c:pt>
                <c:pt idx="7030">
                  <c:v>2.4388941124834579E+17</c:v>
                </c:pt>
                <c:pt idx="7031">
                  <c:v>2.4371894399696384E+17</c:v>
                </c:pt>
                <c:pt idx="7032">
                  <c:v>2.4354862034793322E+17</c:v>
                </c:pt>
                <c:pt idx="7033">
                  <c:v>2.4337844015980403E+17</c:v>
                </c:pt>
                <c:pt idx="7034">
                  <c:v>2.4320840329128637E+17</c:v>
                </c:pt>
                <c:pt idx="7035">
                  <c:v>2.4303850960124941E+17</c:v>
                </c:pt>
                <c:pt idx="7036">
                  <c:v>2.428687589487207E+17</c:v>
                </c:pt>
                <c:pt idx="7037">
                  <c:v>2.4269915119288749E+17</c:v>
                </c:pt>
                <c:pt idx="7038">
                  <c:v>2.4252968619309584E+17</c:v>
                </c:pt>
                <c:pt idx="7039">
                  <c:v>2.423603638088487E+17</c:v>
                </c:pt>
                <c:pt idx="7040">
                  <c:v>2.421911838998088E+17</c:v>
                </c:pt>
                <c:pt idx="7041">
                  <c:v>2.4202214632579642E+17</c:v>
                </c:pt>
                <c:pt idx="7042">
                  <c:v>2.4185325094678918E+17</c:v>
                </c:pt>
                <c:pt idx="7043">
                  <c:v>2.4168449762292269E+17</c:v>
                </c:pt>
                <c:pt idx="7044">
                  <c:v>2.4151588621449088E+17</c:v>
                </c:pt>
                <c:pt idx="7045">
                  <c:v>2.413474165819431E+17</c:v>
                </c:pt>
                <c:pt idx="7046">
                  <c:v>2.4117908858588627E+17</c:v>
                </c:pt>
                <c:pt idx="7047">
                  <c:v>2.4101090208708528E+17</c:v>
                </c:pt>
                <c:pt idx="7048">
                  <c:v>2.4084285694646038E+17</c:v>
                </c:pt>
                <c:pt idx="7049">
                  <c:v>2.4067495302508864E+17</c:v>
                </c:pt>
                <c:pt idx="7050">
                  <c:v>2.40507190184204E+17</c:v>
                </c:pt>
                <c:pt idx="7051">
                  <c:v>2.4033956828519498E+17</c:v>
                </c:pt>
                <c:pt idx="7052">
                  <c:v>2.4017208718960682E+17</c:v>
                </c:pt>
                <c:pt idx="7053">
                  <c:v>2.400047467591408E+17</c:v>
                </c:pt>
                <c:pt idx="7054">
                  <c:v>2.3983754685565274E+17</c:v>
                </c:pt>
                <c:pt idx="7055">
                  <c:v>2.3967048734115437E+17</c:v>
                </c:pt>
                <c:pt idx="7056">
                  <c:v>2.3950356807781194E+17</c:v>
                </c:pt>
                <c:pt idx="7057">
                  <c:v>2.3933678892794736E+17</c:v>
                </c:pt>
                <c:pt idx="7058">
                  <c:v>2.3917014975403594E+17</c:v>
                </c:pt>
                <c:pt idx="7059">
                  <c:v>2.3900365041870835E+17</c:v>
                </c:pt>
                <c:pt idx="7060">
                  <c:v>2.3883729078474957E+17</c:v>
                </c:pt>
                <c:pt idx="7061">
                  <c:v>2.3867107071509789E+17</c:v>
                </c:pt>
                <c:pt idx="7062">
                  <c:v>2.3850499007284573E+17</c:v>
                </c:pt>
                <c:pt idx="7063">
                  <c:v>2.3833904872124074E+17</c:v>
                </c:pt>
                <c:pt idx="7064">
                  <c:v>2.3817324652368109E+17</c:v>
                </c:pt>
                <c:pt idx="7065">
                  <c:v>2.3800758334372051E+17</c:v>
                </c:pt>
                <c:pt idx="7066">
                  <c:v>2.378420590450656E+17</c:v>
                </c:pt>
                <c:pt idx="7067">
                  <c:v>2.3767667349157443E+17</c:v>
                </c:pt>
                <c:pt idx="7068">
                  <c:v>2.3751142654726003E+17</c:v>
                </c:pt>
                <c:pt idx="7069">
                  <c:v>2.3734631807628502E+17</c:v>
                </c:pt>
                <c:pt idx="7070">
                  <c:v>2.3718134794296714E+17</c:v>
                </c:pt>
                <c:pt idx="7071">
                  <c:v>2.3701651601177507E+17</c:v>
                </c:pt>
                <c:pt idx="7072">
                  <c:v>2.3685182214732902E+17</c:v>
                </c:pt>
                <c:pt idx="7073">
                  <c:v>2.3668726621440173E+17</c:v>
                </c:pt>
                <c:pt idx="7074">
                  <c:v>2.3652284807791667E+17</c:v>
                </c:pt>
                <c:pt idx="7075">
                  <c:v>2.3635856760294982E+17</c:v>
                </c:pt>
                <c:pt idx="7076">
                  <c:v>2.3619442465472717E+17</c:v>
                </c:pt>
                <c:pt idx="7077">
                  <c:v>2.3603041909862582E+17</c:v>
                </c:pt>
                <c:pt idx="7078">
                  <c:v>2.3586655080017453E+17</c:v>
                </c:pt>
                <c:pt idx="7079">
                  <c:v>2.35702819625052E+17</c:v>
                </c:pt>
                <c:pt idx="7080">
                  <c:v>2.3553922543908771E+17</c:v>
                </c:pt>
                <c:pt idx="7081">
                  <c:v>2.353757681082608E+17</c:v>
                </c:pt>
                <c:pt idx="7082">
                  <c:v>2.3521244749870058E+17</c:v>
                </c:pt>
                <c:pt idx="7083">
                  <c:v>2.3504926347668637E+17</c:v>
                </c:pt>
                <c:pt idx="7084">
                  <c:v>2.3488621590864797E+17</c:v>
                </c:pt>
                <c:pt idx="7085">
                  <c:v>2.3472330466116307E+17</c:v>
                </c:pt>
                <c:pt idx="7086">
                  <c:v>2.3456052960095875E+17</c:v>
                </c:pt>
                <c:pt idx="7087">
                  <c:v>2.3439789059491334E+17</c:v>
                </c:pt>
                <c:pt idx="7088">
                  <c:v>2.3423538751005146E+17</c:v>
                </c:pt>
                <c:pt idx="7089">
                  <c:v>2.3407302021354806E+17</c:v>
                </c:pt>
                <c:pt idx="7090">
                  <c:v>2.3391078857272518E+17</c:v>
                </c:pt>
                <c:pt idx="7091">
                  <c:v>2.3374869245505475E+17</c:v>
                </c:pt>
                <c:pt idx="7092">
                  <c:v>2.3358673172815664E+17</c:v>
                </c:pt>
                <c:pt idx="7093">
                  <c:v>2.334249062597975E+17</c:v>
                </c:pt>
                <c:pt idx="7094">
                  <c:v>2.3326321591789232E+17</c:v>
                </c:pt>
                <c:pt idx="7095">
                  <c:v>2.3310166057050464E+17</c:v>
                </c:pt>
                <c:pt idx="7096">
                  <c:v>2.3294024008584394E+17</c:v>
                </c:pt>
                <c:pt idx="7097">
                  <c:v>2.3277895433226816E+17</c:v>
                </c:pt>
                <c:pt idx="7098">
                  <c:v>2.3261780317828083E+17</c:v>
                </c:pt>
                <c:pt idx="7099">
                  <c:v>2.3245678649253446E+17</c:v>
                </c:pt>
                <c:pt idx="7100">
                  <c:v>2.3229590414382573E+17</c:v>
                </c:pt>
                <c:pt idx="7101">
                  <c:v>2.3213515600109981E+17</c:v>
                </c:pt>
                <c:pt idx="7102">
                  <c:v>2.3197454193344646E+17</c:v>
                </c:pt>
                <c:pt idx="7103">
                  <c:v>2.3181406181010403E+17</c:v>
                </c:pt>
                <c:pt idx="7104">
                  <c:v>2.3165371550045437E+17</c:v>
                </c:pt>
                <c:pt idx="7105">
                  <c:v>2.3149350287402589E+17</c:v>
                </c:pt>
                <c:pt idx="7106">
                  <c:v>2.3133342380049299E+17</c:v>
                </c:pt>
                <c:pt idx="7107">
                  <c:v>2.3117347814967446E+17</c:v>
                </c:pt>
                <c:pt idx="7108">
                  <c:v>2.3101366579153558E+17</c:v>
                </c:pt>
                <c:pt idx="7109">
                  <c:v>2.3085398659618582E+17</c:v>
                </c:pt>
                <c:pt idx="7110">
                  <c:v>2.306944404338792E+17</c:v>
                </c:pt>
                <c:pt idx="7111">
                  <c:v>2.30535027175016E+17</c:v>
                </c:pt>
                <c:pt idx="7112">
                  <c:v>2.3037574669013882E+17</c:v>
                </c:pt>
                <c:pt idx="7113">
                  <c:v>2.3021659884993562E+17</c:v>
                </c:pt>
                <c:pt idx="7114">
                  <c:v>2.3005758352523875E+17</c:v>
                </c:pt>
                <c:pt idx="7115">
                  <c:v>2.2989870058702406E+17</c:v>
                </c:pt>
                <c:pt idx="7116">
                  <c:v>2.2973994990641126E+17</c:v>
                </c:pt>
                <c:pt idx="7117">
                  <c:v>2.295813313546633E+17</c:v>
                </c:pt>
                <c:pt idx="7118">
                  <c:v>2.2942284480318736E+17</c:v>
                </c:pt>
                <c:pt idx="7119">
                  <c:v>2.292644901235327E+17</c:v>
                </c:pt>
                <c:pt idx="7120">
                  <c:v>2.2910626718739248E+17</c:v>
                </c:pt>
                <c:pt idx="7121">
                  <c:v>2.2894817586660282E+17</c:v>
                </c:pt>
                <c:pt idx="7122">
                  <c:v>2.2879021603314093E+17</c:v>
                </c:pt>
                <c:pt idx="7123">
                  <c:v>2.2863238755912851E+17</c:v>
                </c:pt>
                <c:pt idx="7124">
                  <c:v>2.2847469031682861E+17</c:v>
                </c:pt>
                <c:pt idx="7125">
                  <c:v>2.2831712417864742E+17</c:v>
                </c:pt>
                <c:pt idx="7126">
                  <c:v>2.2815968901713037E+17</c:v>
                </c:pt>
                <c:pt idx="7127">
                  <c:v>2.2800238470496787E+17</c:v>
                </c:pt>
                <c:pt idx="7128">
                  <c:v>2.278452111149896E+17</c:v>
                </c:pt>
                <c:pt idx="7129">
                  <c:v>2.2768816812016883E+17</c:v>
                </c:pt>
                <c:pt idx="7130">
                  <c:v>2.2753125559361811E+17</c:v>
                </c:pt>
                <c:pt idx="7131">
                  <c:v>2.2737447340859206E+17</c:v>
                </c:pt>
                <c:pt idx="7132">
                  <c:v>2.2721782143848573E+17</c:v>
                </c:pt>
                <c:pt idx="7133">
                  <c:v>2.2706129955683539E+17</c:v>
                </c:pt>
                <c:pt idx="7134">
                  <c:v>2.2690490763731747E+17</c:v>
                </c:pt>
                <c:pt idx="7135">
                  <c:v>2.2674864555374899E+17</c:v>
                </c:pt>
                <c:pt idx="7136">
                  <c:v>2.2659251318008643E+17</c:v>
                </c:pt>
                <c:pt idx="7137">
                  <c:v>2.2643651039042739E+17</c:v>
                </c:pt>
                <c:pt idx="7138">
                  <c:v>2.2628063705900915E+17</c:v>
                </c:pt>
                <c:pt idx="7139">
                  <c:v>2.2612489306020768E+17</c:v>
                </c:pt>
                <c:pt idx="7140">
                  <c:v>2.2596927826853949E+17</c:v>
                </c:pt>
                <c:pt idx="7141">
                  <c:v>2.2581379255865955E+17</c:v>
                </c:pt>
                <c:pt idx="7142">
                  <c:v>2.256584358053625E+17</c:v>
                </c:pt>
                <c:pt idx="7143">
                  <c:v>2.255032078835823E+17</c:v>
                </c:pt>
                <c:pt idx="7144">
                  <c:v>2.2534810866839091E+17</c:v>
                </c:pt>
                <c:pt idx="7145">
                  <c:v>2.2519313803499939E+17</c:v>
                </c:pt>
                <c:pt idx="7146">
                  <c:v>2.2503829585875699E+17</c:v>
                </c:pt>
                <c:pt idx="7147">
                  <c:v>2.248835820151513E+17</c:v>
                </c:pt>
                <c:pt idx="7148">
                  <c:v>2.24728996379808E+17</c:v>
                </c:pt>
                <c:pt idx="7149">
                  <c:v>2.245745388284913E+17</c:v>
                </c:pt>
                <c:pt idx="7150">
                  <c:v>2.2442020923710192E+17</c:v>
                </c:pt>
                <c:pt idx="7151">
                  <c:v>2.2426600748167914E+17</c:v>
                </c:pt>
                <c:pt idx="7152">
                  <c:v>2.2411193343839942E+17</c:v>
                </c:pt>
                <c:pt idx="7153">
                  <c:v>2.2395798698357638E+17</c:v>
                </c:pt>
                <c:pt idx="7154">
                  <c:v>2.2380416799366093E+17</c:v>
                </c:pt>
                <c:pt idx="7155">
                  <c:v>2.2365047634524067E+17</c:v>
                </c:pt>
                <c:pt idx="7156">
                  <c:v>2.2349691191503946E+17</c:v>
                </c:pt>
                <c:pt idx="7157">
                  <c:v>2.2334347457991914E+17</c:v>
                </c:pt>
                <c:pt idx="7158">
                  <c:v>2.231901642168759E+17</c:v>
                </c:pt>
                <c:pt idx="7159">
                  <c:v>2.2303698070304416E+17</c:v>
                </c:pt>
                <c:pt idx="7160">
                  <c:v>2.2288392391569318E+17</c:v>
                </c:pt>
                <c:pt idx="7161">
                  <c:v>2.2273099373222816E+17</c:v>
                </c:pt>
                <c:pt idx="7162">
                  <c:v>2.2257819003019085E+17</c:v>
                </c:pt>
                <c:pt idx="7163">
                  <c:v>2.2242551268725706E+17</c:v>
                </c:pt>
                <c:pt idx="7164">
                  <c:v>2.2227296158123994E+17</c:v>
                </c:pt>
                <c:pt idx="7165">
                  <c:v>2.221205365900856E+17</c:v>
                </c:pt>
                <c:pt idx="7166">
                  <c:v>2.2196823759187686E+17</c:v>
                </c:pt>
                <c:pt idx="7167">
                  <c:v>2.2181606446483152E+17</c:v>
                </c:pt>
                <c:pt idx="7168">
                  <c:v>2.2166401708730022E+17</c:v>
                </c:pt>
                <c:pt idx="7169">
                  <c:v>2.2151209533777053E+17</c:v>
                </c:pt>
                <c:pt idx="7170">
                  <c:v>2.213602990948623E+17</c:v>
                </c:pt>
                <c:pt idx="7171">
                  <c:v>2.2120862823733142E+17</c:v>
                </c:pt>
                <c:pt idx="7172">
                  <c:v>2.210570826440655E+17</c:v>
                </c:pt>
                <c:pt idx="7173">
                  <c:v>2.2090566219408819E+17</c:v>
                </c:pt>
                <c:pt idx="7174">
                  <c:v>2.2075436676655645E+17</c:v>
                </c:pt>
                <c:pt idx="7175">
                  <c:v>2.2060319624075965E+17</c:v>
                </c:pt>
                <c:pt idx="7176">
                  <c:v>2.2045215049612102E+17</c:v>
                </c:pt>
                <c:pt idx="7177">
                  <c:v>2.2030122941219766E+17</c:v>
                </c:pt>
                <c:pt idx="7178">
                  <c:v>2.201504328686792E+17</c:v>
                </c:pt>
                <c:pt idx="7179">
                  <c:v>2.1999976074538781E+17</c:v>
                </c:pt>
                <c:pt idx="7180">
                  <c:v>2.1984921292227907E+17</c:v>
                </c:pt>
                <c:pt idx="7181">
                  <c:v>2.1969878927944074E+17</c:v>
                </c:pt>
                <c:pt idx="7182">
                  <c:v>2.1954848969709251E+17</c:v>
                </c:pt>
                <c:pt idx="7183">
                  <c:v>2.1939831405558694E+17</c:v>
                </c:pt>
                <c:pt idx="7184">
                  <c:v>2.1924826223540826E+17</c:v>
                </c:pt>
                <c:pt idx="7185">
                  <c:v>2.1909833411717373E+17</c:v>
                </c:pt>
                <c:pt idx="7186">
                  <c:v>2.189485295816295E+17</c:v>
                </c:pt>
                <c:pt idx="7187">
                  <c:v>2.1879884850965613E+17</c:v>
                </c:pt>
                <c:pt idx="7188">
                  <c:v>2.1864929078226448E+17</c:v>
                </c:pt>
                <c:pt idx="7189">
                  <c:v>2.1849985628059686E+17</c:v>
                </c:pt>
                <c:pt idx="7190">
                  <c:v>2.1835054488592557E+17</c:v>
                </c:pt>
                <c:pt idx="7191">
                  <c:v>2.1820135647965542E+17</c:v>
                </c:pt>
                <c:pt idx="7192">
                  <c:v>2.1805229094332077E+17</c:v>
                </c:pt>
                <c:pt idx="7193">
                  <c:v>2.1790334815858749E+17</c:v>
                </c:pt>
                <c:pt idx="7194">
                  <c:v>2.177545280072512E+17</c:v>
                </c:pt>
                <c:pt idx="7195">
                  <c:v>2.1760583037123747E+17</c:v>
                </c:pt>
                <c:pt idx="7196">
                  <c:v>2.1745725513260291E+17</c:v>
                </c:pt>
                <c:pt idx="7197">
                  <c:v>2.173088021735337E+17</c:v>
                </c:pt>
                <c:pt idx="7198">
                  <c:v>2.1716047137634506E+17</c:v>
                </c:pt>
                <c:pt idx="7199">
                  <c:v>2.1701226262348275E+17</c:v>
                </c:pt>
                <c:pt idx="7200">
                  <c:v>2.1686417579752214E+17</c:v>
                </c:pt>
                <c:pt idx="7201">
                  <c:v>2.1671621078116646E+17</c:v>
                </c:pt>
                <c:pt idx="7202">
                  <c:v>2.1656836745724954E+17</c:v>
                </c:pt>
                <c:pt idx="7203">
                  <c:v>2.1642064570873347E+17</c:v>
                </c:pt>
                <c:pt idx="7204">
                  <c:v>2.1627304541870886E+17</c:v>
                </c:pt>
                <c:pt idx="7205">
                  <c:v>2.1612556647039587E+17</c:v>
                </c:pt>
                <c:pt idx="7206">
                  <c:v>2.1597820874714282E+17</c:v>
                </c:pt>
                <c:pt idx="7207">
                  <c:v>2.1583097213242582E+17</c:v>
                </c:pt>
                <c:pt idx="7208">
                  <c:v>2.1568385650984963E+17</c:v>
                </c:pt>
                <c:pt idx="7209">
                  <c:v>2.155368617631471E+17</c:v>
                </c:pt>
                <c:pt idx="7210">
                  <c:v>2.1538998777617846E+17</c:v>
                </c:pt>
                <c:pt idx="7211">
                  <c:v>2.1524323443293203E+17</c:v>
                </c:pt>
                <c:pt idx="7212">
                  <c:v>2.1509660161752349E+17</c:v>
                </c:pt>
                <c:pt idx="7213">
                  <c:v>2.1495008921419622E+17</c:v>
                </c:pt>
                <c:pt idx="7214">
                  <c:v>2.1480369710731994E+17</c:v>
                </c:pt>
                <c:pt idx="7215">
                  <c:v>2.146574251813928E+17</c:v>
                </c:pt>
                <c:pt idx="7216">
                  <c:v>2.1451127332103811E+17</c:v>
                </c:pt>
                <c:pt idx="7217">
                  <c:v>2.1436524141100778E+17</c:v>
                </c:pt>
                <c:pt idx="7218">
                  <c:v>2.142193293361791E+17</c:v>
                </c:pt>
                <c:pt idx="7219">
                  <c:v>2.1407353698155616E+17</c:v>
                </c:pt>
                <c:pt idx="7220">
                  <c:v>2.1392786423226912E+17</c:v>
                </c:pt>
                <c:pt idx="7221">
                  <c:v>2.1378231097357469E+17</c:v>
                </c:pt>
                <c:pt idx="7222">
                  <c:v>2.1363687709085526E+17</c:v>
                </c:pt>
                <c:pt idx="7223">
                  <c:v>2.1349156246961872E+17</c:v>
                </c:pt>
                <c:pt idx="7224">
                  <c:v>2.1334636699549939E+17</c:v>
                </c:pt>
                <c:pt idx="7225">
                  <c:v>2.1320129055425629E+17</c:v>
                </c:pt>
                <c:pt idx="7226">
                  <c:v>2.1305633303177443E+17</c:v>
                </c:pt>
                <c:pt idx="7227">
                  <c:v>2.1291149431406352E+17</c:v>
                </c:pt>
                <c:pt idx="7228">
                  <c:v>2.1276677428725882E+17</c:v>
                </c:pt>
                <c:pt idx="7229">
                  <c:v>2.1262217283761942E+17</c:v>
                </c:pt>
                <c:pt idx="7230">
                  <c:v>2.1247768985153027E+17</c:v>
                </c:pt>
                <c:pt idx="7231">
                  <c:v>2.1233332521550077E+17</c:v>
                </c:pt>
                <c:pt idx="7232">
                  <c:v>2.1218907881616403E+17</c:v>
                </c:pt>
                <c:pt idx="7233">
                  <c:v>2.1204495054027766E+17</c:v>
                </c:pt>
                <c:pt idx="7234">
                  <c:v>2.1190094027472397E+17</c:v>
                </c:pt>
                <c:pt idx="7235">
                  <c:v>2.1175704790650918E+17</c:v>
                </c:pt>
                <c:pt idx="7236">
                  <c:v>2.116132733227623E+17</c:v>
                </c:pt>
                <c:pt idx="7237">
                  <c:v>2.114696164107368E+17</c:v>
                </c:pt>
                <c:pt idx="7238">
                  <c:v>2.1132607705780954E+17</c:v>
                </c:pt>
                <c:pt idx="7239">
                  <c:v>2.111826551514807E+17</c:v>
                </c:pt>
                <c:pt idx="7240">
                  <c:v>2.1103935057937376E+17</c:v>
                </c:pt>
                <c:pt idx="7241">
                  <c:v>2.1089616322923485E+17</c:v>
                </c:pt>
                <c:pt idx="7242">
                  <c:v>2.1075309298893315E+17</c:v>
                </c:pt>
                <c:pt idx="7243">
                  <c:v>2.1061013974646086E+17</c:v>
                </c:pt>
                <c:pt idx="7244">
                  <c:v>2.104673033899327E+17</c:v>
                </c:pt>
                <c:pt idx="7245">
                  <c:v>2.103245838075857E+17</c:v>
                </c:pt>
                <c:pt idx="7246">
                  <c:v>2.101819808877793E+17</c:v>
                </c:pt>
                <c:pt idx="7247">
                  <c:v>2.1003949451899466E+17</c:v>
                </c:pt>
                <c:pt idx="7248">
                  <c:v>2.0989712458983546E+17</c:v>
                </c:pt>
                <c:pt idx="7249">
                  <c:v>2.0975487098902637E+17</c:v>
                </c:pt>
                <c:pt idx="7250">
                  <c:v>2.0961273360541539E+17</c:v>
                </c:pt>
                <c:pt idx="7251">
                  <c:v>2.0947071232797021E+17</c:v>
                </c:pt>
                <c:pt idx="7252">
                  <c:v>2.093288070457815E+17</c:v>
                </c:pt>
                <c:pt idx="7253">
                  <c:v>2.0918701764805974E+17</c:v>
                </c:pt>
                <c:pt idx="7254">
                  <c:v>2.0904534402413741E+17</c:v>
                </c:pt>
                <c:pt idx="7255">
                  <c:v>2.089037860634679E+17</c:v>
                </c:pt>
                <c:pt idx="7256">
                  <c:v>2.0876234365562438E+17</c:v>
                </c:pt>
                <c:pt idx="7257">
                  <c:v>2.0862101669030221E+17</c:v>
                </c:pt>
                <c:pt idx="7258">
                  <c:v>2.0847980505731619E+17</c:v>
                </c:pt>
                <c:pt idx="7259">
                  <c:v>2.0833870864660208E+17</c:v>
                </c:pt>
                <c:pt idx="7260">
                  <c:v>2.081977273482145E+17</c:v>
                </c:pt>
                <c:pt idx="7261">
                  <c:v>2.0805686105233018E+17</c:v>
                </c:pt>
                <c:pt idx="7262">
                  <c:v>2.0791610964924419E+17</c:v>
                </c:pt>
                <c:pt idx="7263">
                  <c:v>2.0777547302937213E+17</c:v>
                </c:pt>
                <c:pt idx="7264">
                  <c:v>2.0763495108324874E+17</c:v>
                </c:pt>
                <c:pt idx="7265">
                  <c:v>2.0749454370152797E+17</c:v>
                </c:pt>
                <c:pt idx="7266">
                  <c:v>2.0735425077498464E+17</c:v>
                </c:pt>
                <c:pt idx="7267">
                  <c:v>2.0721407219451069E+17</c:v>
                </c:pt>
                <c:pt idx="7268">
                  <c:v>2.070740078511184E+17</c:v>
                </c:pt>
                <c:pt idx="7269">
                  <c:v>2.0693405763593846E+17</c:v>
                </c:pt>
                <c:pt idx="7270">
                  <c:v>2.0679422144022013E+17</c:v>
                </c:pt>
                <c:pt idx="7271">
                  <c:v>2.0665449915533181E+17</c:v>
                </c:pt>
                <c:pt idx="7272">
                  <c:v>2.0651489067275981E+17</c:v>
                </c:pt>
                <c:pt idx="7273">
                  <c:v>2.0637539588410912E+17</c:v>
                </c:pt>
                <c:pt idx="7274">
                  <c:v>2.0623601468110237E+17</c:v>
                </c:pt>
                <c:pt idx="7275">
                  <c:v>2.0609674695558048E+17</c:v>
                </c:pt>
                <c:pt idx="7276">
                  <c:v>2.0595759259950269E+17</c:v>
                </c:pt>
                <c:pt idx="7277">
                  <c:v>2.058185515049455E+17</c:v>
                </c:pt>
                <c:pt idx="7278">
                  <c:v>2.0567962356410243E+17</c:v>
                </c:pt>
                <c:pt idx="7279">
                  <c:v>2.0554080866928547E+17</c:v>
                </c:pt>
                <c:pt idx="7280">
                  <c:v>2.054021067129233E+17</c:v>
                </c:pt>
                <c:pt idx="7281">
                  <c:v>2.0526351758756138E+17</c:v>
                </c:pt>
                <c:pt idx="7282">
                  <c:v>2.051250411858632E+17</c:v>
                </c:pt>
                <c:pt idx="7283">
                  <c:v>2.0498667740060848E+17</c:v>
                </c:pt>
                <c:pt idx="7284">
                  <c:v>2.0484842612469386E+17</c:v>
                </c:pt>
                <c:pt idx="7285">
                  <c:v>2.0471028725113162E+17</c:v>
                </c:pt>
                <c:pt idx="7286">
                  <c:v>2.0457226067305142E+17</c:v>
                </c:pt>
                <c:pt idx="7287">
                  <c:v>2.0443434628369949E+17</c:v>
                </c:pt>
                <c:pt idx="7288">
                  <c:v>2.0429654397643667E+17</c:v>
                </c:pt>
                <c:pt idx="7289">
                  <c:v>2.0415885364474246E+17</c:v>
                </c:pt>
                <c:pt idx="7290">
                  <c:v>2.0402127518220938E+17</c:v>
                </c:pt>
                <c:pt idx="7291">
                  <c:v>2.0388380848254637E+17</c:v>
                </c:pt>
                <c:pt idx="7292">
                  <c:v>2.0374645343957965E+17</c:v>
                </c:pt>
                <c:pt idx="7293">
                  <c:v>2.0360920994724867E+17</c:v>
                </c:pt>
                <c:pt idx="7294">
                  <c:v>2.0347207789961011E+17</c:v>
                </c:pt>
                <c:pt idx="7295">
                  <c:v>2.033350571908335E+17</c:v>
                </c:pt>
                <c:pt idx="7296">
                  <c:v>2.0319814771520554E+17</c:v>
                </c:pt>
                <c:pt idx="7297">
                  <c:v>2.0306134936712611E+17</c:v>
                </c:pt>
                <c:pt idx="7298">
                  <c:v>2.0292466204111178E+17</c:v>
                </c:pt>
                <c:pt idx="7299">
                  <c:v>2.0278808563179213E+17</c:v>
                </c:pt>
                <c:pt idx="7300">
                  <c:v>2.0265162003391066E+17</c:v>
                </c:pt>
                <c:pt idx="7301">
                  <c:v>2.0251526514232707E+17</c:v>
                </c:pt>
                <c:pt idx="7302">
                  <c:v>2.0237902085201421E+17</c:v>
                </c:pt>
                <c:pt idx="7303">
                  <c:v>2.0224288705805798E+17</c:v>
                </c:pt>
                <c:pt idx="7304">
                  <c:v>2.0210686365566038E+17</c:v>
                </c:pt>
                <c:pt idx="7305">
                  <c:v>2.0197095054013587E+17</c:v>
                </c:pt>
                <c:pt idx="7306">
                  <c:v>2.0183514760691149E+17</c:v>
                </c:pt>
                <c:pt idx="7307">
                  <c:v>2.0169945475152992E+17</c:v>
                </c:pt>
                <c:pt idx="7308">
                  <c:v>2.015638718696457E+17</c:v>
                </c:pt>
                <c:pt idx="7309">
                  <c:v>2.014283988570264E+17</c:v>
                </c:pt>
                <c:pt idx="7310">
                  <c:v>2.0129303560955418E+17</c:v>
                </c:pt>
                <c:pt idx="7311">
                  <c:v>2.0115778202322243E+17</c:v>
                </c:pt>
                <c:pt idx="7312">
                  <c:v>2.0102263799413818E+17</c:v>
                </c:pt>
                <c:pt idx="7313">
                  <c:v>2.0088760341852074E+17</c:v>
                </c:pt>
                <c:pt idx="7314">
                  <c:v>2.0075267819270298E+17</c:v>
                </c:pt>
                <c:pt idx="7315">
                  <c:v>2.0061786221312749E+17</c:v>
                </c:pt>
                <c:pt idx="7316">
                  <c:v>2.0048315537635232E+17</c:v>
                </c:pt>
                <c:pt idx="7317">
                  <c:v>2.0034855757904582E+17</c:v>
                </c:pt>
                <c:pt idx="7318">
                  <c:v>2.0021406871798787E+17</c:v>
                </c:pt>
                <c:pt idx="7319">
                  <c:v>2.000796886900719E+17</c:v>
                </c:pt>
                <c:pt idx="7320">
                  <c:v>1.9994541739230122E+17</c:v>
                </c:pt>
                <c:pt idx="7321">
                  <c:v>1.9981125472179181E+17</c:v>
                </c:pt>
                <c:pt idx="7322">
                  <c:v>1.9967720057577056E+17</c:v>
                </c:pt>
                <c:pt idx="7323">
                  <c:v>1.9954325485157584E+17</c:v>
                </c:pt>
                <c:pt idx="7324">
                  <c:v>1.9940941744665715E+17</c:v>
                </c:pt>
                <c:pt idx="7325">
                  <c:v>1.9927568825857491E+17</c:v>
                </c:pt>
                <c:pt idx="7326">
                  <c:v>1.9914206718500013E+17</c:v>
                </c:pt>
                <c:pt idx="7327">
                  <c:v>1.9900855412371549E+17</c:v>
                </c:pt>
                <c:pt idx="7328">
                  <c:v>1.9887514897261283E+17</c:v>
                </c:pt>
                <c:pt idx="7329">
                  <c:v>1.9874185162969581E+17</c:v>
                </c:pt>
                <c:pt idx="7330">
                  <c:v>1.9860866199307763E+17</c:v>
                </c:pt>
                <c:pt idx="7331">
                  <c:v>1.9847557996098163E+17</c:v>
                </c:pt>
                <c:pt idx="7332">
                  <c:v>1.9834260543174179E+17</c:v>
                </c:pt>
                <c:pt idx="7333">
                  <c:v>1.9820973830380163E+17</c:v>
                </c:pt>
                <c:pt idx="7334">
                  <c:v>1.980769784757144E+17</c:v>
                </c:pt>
                <c:pt idx="7335">
                  <c:v>1.979443258461432E+17</c:v>
                </c:pt>
                <c:pt idx="7336">
                  <c:v>1.978117803138607E+17</c:v>
                </c:pt>
                <c:pt idx="7337">
                  <c:v>1.9767934177774832E+17</c:v>
                </c:pt>
                <c:pt idx="7338">
                  <c:v>1.9754701013679763E+17</c:v>
                </c:pt>
                <c:pt idx="7339">
                  <c:v>1.9741478529010902E+17</c:v>
                </c:pt>
                <c:pt idx="7340">
                  <c:v>1.9728266713689133E+17</c:v>
                </c:pt>
                <c:pt idx="7341">
                  <c:v>1.9715065557646304E+17</c:v>
                </c:pt>
                <c:pt idx="7342">
                  <c:v>1.970187505082511E+17</c:v>
                </c:pt>
                <c:pt idx="7343">
                  <c:v>1.9688695183179053E+17</c:v>
                </c:pt>
                <c:pt idx="7344">
                  <c:v>1.967552594467257E+17</c:v>
                </c:pt>
                <c:pt idx="7345">
                  <c:v>1.9662367325280835E+17</c:v>
                </c:pt>
                <c:pt idx="7346">
                  <c:v>1.9649219314989933E+17</c:v>
                </c:pt>
                <c:pt idx="7347">
                  <c:v>1.963608190379671E+17</c:v>
                </c:pt>
                <c:pt idx="7348">
                  <c:v>1.9622955081708803E+17</c:v>
                </c:pt>
                <c:pt idx="7349">
                  <c:v>1.9609838838744637E+17</c:v>
                </c:pt>
                <c:pt idx="7350">
                  <c:v>1.9596733164933389E+17</c:v>
                </c:pt>
                <c:pt idx="7351">
                  <c:v>1.9583638050315027E+17</c:v>
                </c:pt>
                <c:pt idx="7352">
                  <c:v>1.9570553484940221E+17</c:v>
                </c:pt>
                <c:pt idx="7353">
                  <c:v>1.9557479458870381E+17</c:v>
                </c:pt>
                <c:pt idx="7354">
                  <c:v>1.9544415962177645E+17</c:v>
                </c:pt>
                <c:pt idx="7355">
                  <c:v>1.9531362984944813E+17</c:v>
                </c:pt>
                <c:pt idx="7356">
                  <c:v>1.9518320517265462E+17</c:v>
                </c:pt>
                <c:pt idx="7357">
                  <c:v>1.9505288549243744E+17</c:v>
                </c:pt>
                <c:pt idx="7358">
                  <c:v>1.9492267070994518E+17</c:v>
                </c:pt>
                <c:pt idx="7359">
                  <c:v>1.9479256072643338E+17</c:v>
                </c:pt>
                <c:pt idx="7360">
                  <c:v>1.9466255544326301E+17</c:v>
                </c:pt>
                <c:pt idx="7361">
                  <c:v>1.9453265476190179E+17</c:v>
                </c:pt>
                <c:pt idx="7362">
                  <c:v>1.9440285858392384E+17</c:v>
                </c:pt>
                <c:pt idx="7363">
                  <c:v>1.9427316681100867E+17</c:v>
                </c:pt>
                <c:pt idx="7364">
                  <c:v>1.9414357934494198E+17</c:v>
                </c:pt>
                <c:pt idx="7365">
                  <c:v>1.9401409608761568E+17</c:v>
                </c:pt>
                <c:pt idx="7366">
                  <c:v>1.9388471694102598E+17</c:v>
                </c:pt>
                <c:pt idx="7367">
                  <c:v>1.9375544180727542E+17</c:v>
                </c:pt>
                <c:pt idx="7368">
                  <c:v>1.9362627058857235E+17</c:v>
                </c:pt>
                <c:pt idx="7369">
                  <c:v>1.9349720318722928E+17</c:v>
                </c:pt>
                <c:pt idx="7370">
                  <c:v>1.9336823950566454E+17</c:v>
                </c:pt>
                <c:pt idx="7371">
                  <c:v>1.9323937944640122E+17</c:v>
                </c:pt>
                <c:pt idx="7372">
                  <c:v>1.9311062291206717E+17</c:v>
                </c:pt>
                <c:pt idx="7373">
                  <c:v>1.9298196980539498E+17</c:v>
                </c:pt>
                <c:pt idx="7374">
                  <c:v>1.9285342002922195E+17</c:v>
                </c:pt>
                <c:pt idx="7375">
                  <c:v>1.927249734864896E+17</c:v>
                </c:pt>
                <c:pt idx="7376">
                  <c:v>1.9259663008024378E+17</c:v>
                </c:pt>
                <c:pt idx="7377">
                  <c:v>1.9246838971363501E+17</c:v>
                </c:pt>
                <c:pt idx="7378">
                  <c:v>1.9234025228991731E+17</c:v>
                </c:pt>
                <c:pt idx="7379">
                  <c:v>1.9221221771244893E+17</c:v>
                </c:pt>
                <c:pt idx="7380">
                  <c:v>1.9208428588469203E+17</c:v>
                </c:pt>
                <c:pt idx="7381">
                  <c:v>1.919564567102121E+17</c:v>
                </c:pt>
                <c:pt idx="7382">
                  <c:v>1.9182873009267878E+17</c:v>
                </c:pt>
                <c:pt idx="7383">
                  <c:v>1.9170110593586419E+17</c:v>
                </c:pt>
                <c:pt idx="7384">
                  <c:v>1.9157358414364499E+17</c:v>
                </c:pt>
                <c:pt idx="7385">
                  <c:v>1.914461646200001E+17</c:v>
                </c:pt>
                <c:pt idx="7386">
                  <c:v>1.9131884726901222E+17</c:v>
                </c:pt>
                <c:pt idx="7387">
                  <c:v>1.9119163199486643E+17</c:v>
                </c:pt>
                <c:pt idx="7388">
                  <c:v>1.9106451870185091E+17</c:v>
                </c:pt>
                <c:pt idx="7389">
                  <c:v>1.9093750729435635E+17</c:v>
                </c:pt>
                <c:pt idx="7390">
                  <c:v>1.9081059767687654E+17</c:v>
                </c:pt>
                <c:pt idx="7391">
                  <c:v>1.9068378975400643E+17</c:v>
                </c:pt>
                <c:pt idx="7392">
                  <c:v>1.9055708343044515E+17</c:v>
                </c:pt>
                <c:pt idx="7393">
                  <c:v>1.9043047861099258E+17</c:v>
                </c:pt>
                <c:pt idx="7394">
                  <c:v>1.9030397520055139E+17</c:v>
                </c:pt>
                <c:pt idx="7395">
                  <c:v>1.9017757310412605E+17</c:v>
                </c:pt>
                <c:pt idx="7396">
                  <c:v>1.9005127222682246E+17</c:v>
                </c:pt>
                <c:pt idx="7397">
                  <c:v>1.8992507247384883E+17</c:v>
                </c:pt>
                <c:pt idx="7398">
                  <c:v>1.8979897375051456E+17</c:v>
                </c:pt>
                <c:pt idx="7399">
                  <c:v>1.8967297596223104E+17</c:v>
                </c:pt>
                <c:pt idx="7400">
                  <c:v>1.8954707901451034E+17</c:v>
                </c:pt>
                <c:pt idx="7401">
                  <c:v>1.8942128281296605E+17</c:v>
                </c:pt>
                <c:pt idx="7402">
                  <c:v>1.8929558726331302E+17</c:v>
                </c:pt>
                <c:pt idx="7403">
                  <c:v>1.8916999227136662E+17</c:v>
                </c:pt>
                <c:pt idx="7404">
                  <c:v>1.8904449774304374E+17</c:v>
                </c:pt>
                <c:pt idx="7405">
                  <c:v>1.889191035843615E+17</c:v>
                </c:pt>
                <c:pt idx="7406">
                  <c:v>1.8879380970143763E+17</c:v>
                </c:pt>
                <c:pt idx="7407">
                  <c:v>1.8866861600049101E+17</c:v>
                </c:pt>
                <c:pt idx="7408">
                  <c:v>1.8854352238783962E+17</c:v>
                </c:pt>
                <c:pt idx="7409">
                  <c:v>1.8841852876990288E+17</c:v>
                </c:pt>
                <c:pt idx="7410">
                  <c:v>1.8829363505319984E+17</c:v>
                </c:pt>
                <c:pt idx="7411">
                  <c:v>1.8816884114434966E+17</c:v>
                </c:pt>
                <c:pt idx="7412">
                  <c:v>1.8804414695007136E+17</c:v>
                </c:pt>
                <c:pt idx="7413">
                  <c:v>1.8791955237718368E+17</c:v>
                </c:pt>
                <c:pt idx="7414">
                  <c:v>1.8779505733260483E+17</c:v>
                </c:pt>
                <c:pt idx="7415">
                  <c:v>1.8767066172335306E+17</c:v>
                </c:pt>
                <c:pt idx="7416">
                  <c:v>1.8754636545654576E+17</c:v>
                </c:pt>
                <c:pt idx="7417">
                  <c:v>1.8742216843939958E+17</c:v>
                </c:pt>
                <c:pt idx="7418">
                  <c:v>1.8729807057923008E+17</c:v>
                </c:pt>
                <c:pt idx="7419">
                  <c:v>1.8717407178345248E+17</c:v>
                </c:pt>
                <c:pt idx="7420">
                  <c:v>1.8705017195958045E+17</c:v>
                </c:pt>
                <c:pt idx="7421">
                  <c:v>1.8692637101522659E+17</c:v>
                </c:pt>
                <c:pt idx="7422">
                  <c:v>1.8680266885810208E+17</c:v>
                </c:pt>
                <c:pt idx="7423">
                  <c:v>1.8667906539601696E+17</c:v>
                </c:pt>
                <c:pt idx="7424">
                  <c:v>1.8655556053687962E+17</c:v>
                </c:pt>
                <c:pt idx="7425">
                  <c:v>1.8643215418869664E+17</c:v>
                </c:pt>
                <c:pt idx="7426">
                  <c:v>1.8630884625957306E+17</c:v>
                </c:pt>
                <c:pt idx="7427">
                  <c:v>1.8618563665771152E+17</c:v>
                </c:pt>
                <c:pt idx="7428">
                  <c:v>1.8606252529141318E+17</c:v>
                </c:pt>
                <c:pt idx="7429">
                  <c:v>1.8593951206907741E+17</c:v>
                </c:pt>
                <c:pt idx="7430">
                  <c:v>1.858165968992001E+17</c:v>
                </c:pt>
                <c:pt idx="7431">
                  <c:v>1.8569377969037542E+17</c:v>
                </c:pt>
                <c:pt idx="7432">
                  <c:v>1.8557106035129568E+17</c:v>
                </c:pt>
                <c:pt idx="7433">
                  <c:v>1.854484387907497E+17</c:v>
                </c:pt>
                <c:pt idx="7434">
                  <c:v>1.8532591491762403E+17</c:v>
                </c:pt>
                <c:pt idx="7435">
                  <c:v>1.8520348864090198E+17</c:v>
                </c:pt>
                <c:pt idx="7436">
                  <c:v>1.8508115986966432E+17</c:v>
                </c:pt>
                <c:pt idx="7437">
                  <c:v>1.8495892851308858E+17</c:v>
                </c:pt>
                <c:pt idx="7438">
                  <c:v>1.8483679448044931E+17</c:v>
                </c:pt>
                <c:pt idx="7439">
                  <c:v>1.8471475768111747E+17</c:v>
                </c:pt>
                <c:pt idx="7440">
                  <c:v>1.8459281802456026E+17</c:v>
                </c:pt>
                <c:pt idx="7441">
                  <c:v>1.844709754203424E+17</c:v>
                </c:pt>
                <c:pt idx="7442">
                  <c:v>1.8434922977812397E+17</c:v>
                </c:pt>
                <c:pt idx="7443">
                  <c:v>1.8422758100766182E+17</c:v>
                </c:pt>
                <c:pt idx="7444">
                  <c:v>1.8410602901880874E+17</c:v>
                </c:pt>
                <c:pt idx="7445">
                  <c:v>1.8398457372151357E+17</c:v>
                </c:pt>
                <c:pt idx="7446">
                  <c:v>1.8386321502582102E+17</c:v>
                </c:pt>
                <c:pt idx="7447">
                  <c:v>1.8374195284187123E+17</c:v>
                </c:pt>
                <c:pt idx="7448">
                  <c:v>1.8362078707990067E+17</c:v>
                </c:pt>
                <c:pt idx="7449">
                  <c:v>1.834997176502408E+17</c:v>
                </c:pt>
                <c:pt idx="7450">
                  <c:v>1.8337874446331885E+17</c:v>
                </c:pt>
                <c:pt idx="7451">
                  <c:v>1.8325786742965725E+17</c:v>
                </c:pt>
                <c:pt idx="7452">
                  <c:v>1.831370864598737E+17</c:v>
                </c:pt>
                <c:pt idx="7453">
                  <c:v>1.8301640146468045E+17</c:v>
                </c:pt>
                <c:pt idx="7454">
                  <c:v>1.8289581235488563E+17</c:v>
                </c:pt>
                <c:pt idx="7455">
                  <c:v>1.8277531904139142E+17</c:v>
                </c:pt>
                <c:pt idx="7456">
                  <c:v>1.8265492143519542E+17</c:v>
                </c:pt>
                <c:pt idx="7457">
                  <c:v>1.8253461944738941E+17</c:v>
                </c:pt>
                <c:pt idx="7458">
                  <c:v>1.8241441298915984E+17</c:v>
                </c:pt>
                <c:pt idx="7459">
                  <c:v>1.8229430197178717E+17</c:v>
                </c:pt>
                <c:pt idx="7460">
                  <c:v>1.8217428630664701E+17</c:v>
                </c:pt>
                <c:pt idx="7461">
                  <c:v>1.8205436590520842E+17</c:v>
                </c:pt>
                <c:pt idx="7462">
                  <c:v>1.8193454067903491E+17</c:v>
                </c:pt>
                <c:pt idx="7463">
                  <c:v>1.8181481053978365E+17</c:v>
                </c:pt>
                <c:pt idx="7464">
                  <c:v>1.816951753992057E+17</c:v>
                </c:pt>
                <c:pt idx="7465">
                  <c:v>1.8157563516914618E+17</c:v>
                </c:pt>
                <c:pt idx="7466">
                  <c:v>1.8145618976154346E+17</c:v>
                </c:pt>
                <c:pt idx="7467">
                  <c:v>1.8133683908842976E+17</c:v>
                </c:pt>
                <c:pt idx="7468">
                  <c:v>1.8121758306193021E+17</c:v>
                </c:pt>
                <c:pt idx="7469">
                  <c:v>1.8109842159426358E+17</c:v>
                </c:pt>
                <c:pt idx="7470">
                  <c:v>1.809793545977417E+17</c:v>
                </c:pt>
                <c:pt idx="7471">
                  <c:v>1.8086038198476957E+17</c:v>
                </c:pt>
                <c:pt idx="7472">
                  <c:v>1.8074150366784506E+17</c:v>
                </c:pt>
                <c:pt idx="7473">
                  <c:v>1.8062271955955875E+17</c:v>
                </c:pt>
                <c:pt idx="7474">
                  <c:v>1.8050402957259418E+17</c:v>
                </c:pt>
                <c:pt idx="7475">
                  <c:v>1.8038543361972739E+17</c:v>
                </c:pt>
                <c:pt idx="7476">
                  <c:v>1.8026693161382682E+17</c:v>
                </c:pt>
                <c:pt idx="7477">
                  <c:v>1.8014852346785363E+17</c:v>
                </c:pt>
                <c:pt idx="7478">
                  <c:v>1.8003020909486077E+17</c:v>
                </c:pt>
                <c:pt idx="7479">
                  <c:v>1.7991198840799379E+17</c:v>
                </c:pt>
                <c:pt idx="7480">
                  <c:v>1.7979386132049002E+17</c:v>
                </c:pt>
                <c:pt idx="7481">
                  <c:v>1.796758277456792E+17</c:v>
                </c:pt>
                <c:pt idx="7482">
                  <c:v>1.795578875969823E+17</c:v>
                </c:pt>
                <c:pt idx="7483">
                  <c:v>1.7944004078791226E+17</c:v>
                </c:pt>
                <c:pt idx="7484">
                  <c:v>1.7932228723207405E+17</c:v>
                </c:pt>
                <c:pt idx="7485">
                  <c:v>1.7920462684316349E+17</c:v>
                </c:pt>
                <c:pt idx="7486">
                  <c:v>1.7908705953496826E+17</c:v>
                </c:pt>
                <c:pt idx="7487">
                  <c:v>1.7896958522136714E+17</c:v>
                </c:pt>
                <c:pt idx="7488">
                  <c:v>1.7885220381633021E+17</c:v>
                </c:pt>
                <c:pt idx="7489">
                  <c:v>1.7873491523391827E+17</c:v>
                </c:pt>
                <c:pt idx="7490">
                  <c:v>1.7861771938828422E+17</c:v>
                </c:pt>
                <c:pt idx="7491">
                  <c:v>1.7850061619367034E+17</c:v>
                </c:pt>
                <c:pt idx="7492">
                  <c:v>1.7838360556441005E+17</c:v>
                </c:pt>
                <c:pt idx="7493">
                  <c:v>1.7826668741492867E+17</c:v>
                </c:pt>
                <c:pt idx="7494">
                  <c:v>1.7814986165974013E+17</c:v>
                </c:pt>
                <c:pt idx="7495">
                  <c:v>1.7803312821345034E+17</c:v>
                </c:pt>
                <c:pt idx="7496">
                  <c:v>1.7791648699075482E+17</c:v>
                </c:pt>
                <c:pt idx="7497">
                  <c:v>1.7779993790643914E+17</c:v>
                </c:pt>
                <c:pt idx="7498">
                  <c:v>1.7768348087537974E+17</c:v>
                </c:pt>
                <c:pt idx="7499">
                  <c:v>1.7756711581254218E+17</c:v>
                </c:pt>
                <c:pt idx="7500">
                  <c:v>1.7745084263298253E+17</c:v>
                </c:pt>
                <c:pt idx="7501">
                  <c:v>1.7733466125184621E+17</c:v>
                </c:pt>
                <c:pt idx="7502">
                  <c:v>1.772185715843689E+17</c:v>
                </c:pt>
                <c:pt idx="7503">
                  <c:v>1.7710257354587526E+17</c:v>
                </c:pt>
                <c:pt idx="7504">
                  <c:v>1.7698666705177952E+17</c:v>
                </c:pt>
                <c:pt idx="7505">
                  <c:v>1.7687085201758595E+17</c:v>
                </c:pt>
                <c:pt idx="7506">
                  <c:v>1.767551283588871E+17</c:v>
                </c:pt>
                <c:pt idx="7507">
                  <c:v>1.7663949599136502E+17</c:v>
                </c:pt>
                <c:pt idx="7508">
                  <c:v>1.7652395483079117E+17</c:v>
                </c:pt>
                <c:pt idx="7509">
                  <c:v>1.764085047930256E+17</c:v>
                </c:pt>
                <c:pt idx="7510">
                  <c:v>1.762931457940169E+17</c:v>
                </c:pt>
                <c:pt idx="7511">
                  <c:v>1.7617787774980333E+17</c:v>
                </c:pt>
                <c:pt idx="7512">
                  <c:v>1.7606270057651069E+17</c:v>
                </c:pt>
                <c:pt idx="7513">
                  <c:v>1.7594761419035395E+17</c:v>
                </c:pt>
                <c:pt idx="7514">
                  <c:v>1.7583261850763626E+17</c:v>
                </c:pt>
                <c:pt idx="7515">
                  <c:v>1.7571771344474922E+17</c:v>
                </c:pt>
                <c:pt idx="7516">
                  <c:v>1.7560289891817258E+17</c:v>
                </c:pt>
                <c:pt idx="7517">
                  <c:v>1.7548817484447379E+17</c:v>
                </c:pt>
                <c:pt idx="7518">
                  <c:v>1.7537354114030902E+17</c:v>
                </c:pt>
                <c:pt idx="7519">
                  <c:v>1.7525899772242189E+17</c:v>
                </c:pt>
                <c:pt idx="7520">
                  <c:v>1.7514454450764384E+17</c:v>
                </c:pt>
                <c:pt idx="7521">
                  <c:v>1.7503018141289411E+17</c:v>
                </c:pt>
                <c:pt idx="7522">
                  <c:v>1.749159083551791E+17</c:v>
                </c:pt>
                <c:pt idx="7523">
                  <c:v>1.7480172525159318E+17</c:v>
                </c:pt>
                <c:pt idx="7524">
                  <c:v>1.7468763201931789E+17</c:v>
                </c:pt>
                <c:pt idx="7525">
                  <c:v>1.7457362857562198E+17</c:v>
                </c:pt>
                <c:pt idx="7526">
                  <c:v>1.7445971483786147E+17</c:v>
                </c:pt>
                <c:pt idx="7527">
                  <c:v>1.7434589072347942E+17</c:v>
                </c:pt>
                <c:pt idx="7528">
                  <c:v>1.7423215615000573E+17</c:v>
                </c:pt>
                <c:pt idx="7529">
                  <c:v>1.7411851103505718E+17</c:v>
                </c:pt>
                <c:pt idx="7530">
                  <c:v>1.7400495529633725E+17</c:v>
                </c:pt>
                <c:pt idx="7531">
                  <c:v>1.7389148885163629E+17</c:v>
                </c:pt>
                <c:pt idx="7532">
                  <c:v>1.7377811161883088E+17</c:v>
                </c:pt>
                <c:pt idx="7533">
                  <c:v>1.7366482351588445E+17</c:v>
                </c:pt>
                <c:pt idx="7534">
                  <c:v>1.7355162446084637E+17</c:v>
                </c:pt>
                <c:pt idx="7535">
                  <c:v>1.7343851437185245E+17</c:v>
                </c:pt>
                <c:pt idx="7536">
                  <c:v>1.7332549316712448E+17</c:v>
                </c:pt>
                <c:pt idx="7537">
                  <c:v>1.7321256076497014E+17</c:v>
                </c:pt>
                <c:pt idx="7538">
                  <c:v>1.7309971708378371E+17</c:v>
                </c:pt>
                <c:pt idx="7539">
                  <c:v>1.7298696204204448E+17</c:v>
                </c:pt>
                <c:pt idx="7540">
                  <c:v>1.7287429555831837E+17</c:v>
                </c:pt>
                <c:pt idx="7541">
                  <c:v>1.7276171755125581E+17</c:v>
                </c:pt>
                <c:pt idx="7542">
                  <c:v>1.7264922793959338E+17</c:v>
                </c:pt>
                <c:pt idx="7543">
                  <c:v>1.7253682664215322E+17</c:v>
                </c:pt>
                <c:pt idx="7544">
                  <c:v>1.724245135778424E+17</c:v>
                </c:pt>
                <c:pt idx="7545">
                  <c:v>1.723122886656535E+17</c:v>
                </c:pt>
                <c:pt idx="7546">
                  <c:v>1.7220015182466403E+17</c:v>
                </c:pt>
                <c:pt idx="7547">
                  <c:v>1.7208810297403667E+17</c:v>
                </c:pt>
                <c:pt idx="7548">
                  <c:v>1.7197614203301878E+17</c:v>
                </c:pt>
                <c:pt idx="7549">
                  <c:v>1.7186426892094317E+17</c:v>
                </c:pt>
                <c:pt idx="7550">
                  <c:v>1.7175248355722634E+17</c:v>
                </c:pt>
                <c:pt idx="7551">
                  <c:v>1.7164078586137011E+17</c:v>
                </c:pt>
                <c:pt idx="7552">
                  <c:v>1.7152917575296054E+17</c:v>
                </c:pt>
                <c:pt idx="7553">
                  <c:v>1.714176531516688E+17</c:v>
                </c:pt>
                <c:pt idx="7554">
                  <c:v>1.713062179772488E+17</c:v>
                </c:pt>
                <c:pt idx="7555">
                  <c:v>1.7119487014954042E+17</c:v>
                </c:pt>
                <c:pt idx="7556">
                  <c:v>1.7108360958846637E+17</c:v>
                </c:pt>
                <c:pt idx="7557">
                  <c:v>1.709724362140345E+17</c:v>
                </c:pt>
                <c:pt idx="7558">
                  <c:v>1.7086134994633571E+17</c:v>
                </c:pt>
                <c:pt idx="7559">
                  <c:v>1.7075035070554474E+17</c:v>
                </c:pt>
                <c:pt idx="7560">
                  <c:v>1.7063943841192058E+17</c:v>
                </c:pt>
                <c:pt idx="7561">
                  <c:v>1.7052861298580547E+17</c:v>
                </c:pt>
                <c:pt idx="7562">
                  <c:v>1.7041787434762502E+17</c:v>
                </c:pt>
                <c:pt idx="7563">
                  <c:v>1.7030722241788867E+17</c:v>
                </c:pt>
                <c:pt idx="7564">
                  <c:v>1.7019665711718906E+17</c:v>
                </c:pt>
                <c:pt idx="7565">
                  <c:v>1.7008617836620176E+17</c:v>
                </c:pt>
                <c:pt idx="7566">
                  <c:v>1.6997578608568637E+17</c:v>
                </c:pt>
                <c:pt idx="7567">
                  <c:v>1.6986548019648387E+17</c:v>
                </c:pt>
                <c:pt idx="7568">
                  <c:v>1.6975526061951968E+17</c:v>
                </c:pt>
                <c:pt idx="7569">
                  <c:v>1.6964512727580147E+17</c:v>
                </c:pt>
                <c:pt idx="7570">
                  <c:v>1.6953508008641987E+17</c:v>
                </c:pt>
                <c:pt idx="7571">
                  <c:v>1.6942511897254781E+17</c:v>
                </c:pt>
                <c:pt idx="7572">
                  <c:v>1.693152438554408E+17</c:v>
                </c:pt>
                <c:pt idx="7573">
                  <c:v>1.6920545465643702E+17</c:v>
                </c:pt>
                <c:pt idx="7574">
                  <c:v>1.6909575129695712E+17</c:v>
                </c:pt>
                <c:pt idx="7575">
                  <c:v>1.689861336985033E+17</c:v>
                </c:pt>
                <c:pt idx="7576">
                  <c:v>1.688766017826608E+17</c:v>
                </c:pt>
                <c:pt idx="7577">
                  <c:v>1.6876715547109642E+17</c:v>
                </c:pt>
                <c:pt idx="7578">
                  <c:v>1.6865779468555901E+17</c:v>
                </c:pt>
                <c:pt idx="7579">
                  <c:v>1.6854851934787917E+17</c:v>
                </c:pt>
                <c:pt idx="7580">
                  <c:v>1.6843932937996938E+17</c:v>
                </c:pt>
                <c:pt idx="7581">
                  <c:v>1.6833022470382387E+17</c:v>
                </c:pt>
                <c:pt idx="7582">
                  <c:v>1.682212052415184E+17</c:v>
                </c:pt>
                <c:pt idx="7583">
                  <c:v>1.6811227091520998E+17</c:v>
                </c:pt>
                <c:pt idx="7584">
                  <c:v>1.6800342164713734E+17</c:v>
                </c:pt>
                <c:pt idx="7585">
                  <c:v>1.6789465735962045E+17</c:v>
                </c:pt>
                <c:pt idx="7586">
                  <c:v>1.6778597797505965E+17</c:v>
                </c:pt>
                <c:pt idx="7587">
                  <c:v>1.6767738341593802E+17</c:v>
                </c:pt>
                <c:pt idx="7588">
                  <c:v>1.6756887360481821E+17</c:v>
                </c:pt>
                <c:pt idx="7589">
                  <c:v>1.6746044846434419E+17</c:v>
                </c:pt>
                <c:pt idx="7590">
                  <c:v>1.6735210791724106E+17</c:v>
                </c:pt>
                <c:pt idx="7591">
                  <c:v>1.6724385188631424E+17</c:v>
                </c:pt>
                <c:pt idx="7592">
                  <c:v>1.6713568029444995E+17</c:v>
                </c:pt>
                <c:pt idx="7593">
                  <c:v>1.6702759306461498E+17</c:v>
                </c:pt>
                <c:pt idx="7594">
                  <c:v>1.6691959011985632E+17</c:v>
                </c:pt>
                <c:pt idx="7595">
                  <c:v>1.6681167138330141E+17</c:v>
                </c:pt>
                <c:pt idx="7596">
                  <c:v>1.6670383677815805E+17</c:v>
                </c:pt>
                <c:pt idx="7597">
                  <c:v>1.6659608622771418E+17</c:v>
                </c:pt>
                <c:pt idx="7598">
                  <c:v>1.6648841965533766E+17</c:v>
                </c:pt>
                <c:pt idx="7599">
                  <c:v>1.6638083698447629E+17</c:v>
                </c:pt>
                <c:pt idx="7600">
                  <c:v>1.6627333813865782E+17</c:v>
                </c:pt>
                <c:pt idx="7601">
                  <c:v>1.6616592304148973E+17</c:v>
                </c:pt>
                <c:pt idx="7602">
                  <c:v>1.6605859161665949E+17</c:v>
                </c:pt>
                <c:pt idx="7603">
                  <c:v>1.6595134378793312E+17</c:v>
                </c:pt>
                <c:pt idx="7604">
                  <c:v>1.6584417947915763E+17</c:v>
                </c:pt>
                <c:pt idx="7605">
                  <c:v>1.6573709861425808E+17</c:v>
                </c:pt>
                <c:pt idx="7606">
                  <c:v>1.656301011172399E+17</c:v>
                </c:pt>
                <c:pt idx="7607">
                  <c:v>1.6552318691218701E+17</c:v>
                </c:pt>
                <c:pt idx="7608">
                  <c:v>1.6541635592326266E+17</c:v>
                </c:pt>
                <c:pt idx="7609">
                  <c:v>1.6530960807470906E+17</c:v>
                </c:pt>
                <c:pt idx="7610">
                  <c:v>1.6520294329084768E+17</c:v>
                </c:pt>
                <c:pt idx="7611">
                  <c:v>1.650963614960784E+17</c:v>
                </c:pt>
                <c:pt idx="7612">
                  <c:v>1.6498986261488013E+17</c:v>
                </c:pt>
                <c:pt idx="7613">
                  <c:v>1.6488344657181014E+17</c:v>
                </c:pt>
                <c:pt idx="7614">
                  <c:v>1.6477711329150474E+17</c:v>
                </c:pt>
                <c:pt idx="7615">
                  <c:v>1.646708626986783E+17</c:v>
                </c:pt>
                <c:pt idx="7616">
                  <c:v>1.6456469471812349E+17</c:v>
                </c:pt>
                <c:pt idx="7617">
                  <c:v>1.6445860927471171E+17</c:v>
                </c:pt>
                <c:pt idx="7618">
                  <c:v>1.6435260629339222E+17</c:v>
                </c:pt>
                <c:pt idx="7619">
                  <c:v>1.6424668569919251E+17</c:v>
                </c:pt>
                <c:pt idx="7620">
                  <c:v>1.6414084741721798E+17</c:v>
                </c:pt>
                <c:pt idx="7621">
                  <c:v>1.6403509137265216E+17</c:v>
                </c:pt>
                <c:pt idx="7622">
                  <c:v>1.6392941749075581E+17</c:v>
                </c:pt>
                <c:pt idx="7623">
                  <c:v>1.6382382569686838E+17</c:v>
                </c:pt>
                <c:pt idx="7624">
                  <c:v>1.6371831591640637E+17</c:v>
                </c:pt>
                <c:pt idx="7625">
                  <c:v>1.6361288807486362E+17</c:v>
                </c:pt>
                <c:pt idx="7626">
                  <c:v>1.6350754209781219E+17</c:v>
                </c:pt>
                <c:pt idx="7627">
                  <c:v>1.6340227791090035E+17</c:v>
                </c:pt>
                <c:pt idx="7628">
                  <c:v>1.6329709543985523E+17</c:v>
                </c:pt>
                <c:pt idx="7629">
                  <c:v>1.6319199461047968E+17</c:v>
                </c:pt>
                <c:pt idx="7630">
                  <c:v>1.630869753486545E+17</c:v>
                </c:pt>
                <c:pt idx="7631">
                  <c:v>1.6298203758033722E+17</c:v>
                </c:pt>
                <c:pt idx="7632">
                  <c:v>1.628771812315624E+17</c:v>
                </c:pt>
                <c:pt idx="7633">
                  <c:v>1.6277240622844122E+17</c:v>
                </c:pt>
                <c:pt idx="7634">
                  <c:v>1.6266771249716211E+17</c:v>
                </c:pt>
                <c:pt idx="7635">
                  <c:v>1.6256309996398902E+17</c:v>
                </c:pt>
                <c:pt idx="7636">
                  <c:v>1.624585685552639E+17</c:v>
                </c:pt>
                <c:pt idx="7637">
                  <c:v>1.6235411819740429E+17</c:v>
                </c:pt>
                <c:pt idx="7638">
                  <c:v>1.6224974881690422E+17</c:v>
                </c:pt>
                <c:pt idx="7639">
                  <c:v>1.621454603403343E+17</c:v>
                </c:pt>
                <c:pt idx="7640">
                  <c:v>1.6204125269434125E+17</c:v>
                </c:pt>
                <c:pt idx="7641">
                  <c:v>1.6193712580564723E+17</c:v>
                </c:pt>
                <c:pt idx="7642">
                  <c:v>1.6183307960105184E+17</c:v>
                </c:pt>
                <c:pt idx="7643">
                  <c:v>1.6172911400742918E+17</c:v>
                </c:pt>
                <c:pt idx="7644">
                  <c:v>1.6162522895173021E+17</c:v>
                </c:pt>
                <c:pt idx="7645">
                  <c:v>1.6152142436098093E+17</c:v>
                </c:pt>
                <c:pt idx="7646">
                  <c:v>1.6141770016228358E+17</c:v>
                </c:pt>
                <c:pt idx="7647">
                  <c:v>1.6131405628281549E+17</c:v>
                </c:pt>
                <c:pt idx="7648">
                  <c:v>1.6121049264983027E+17</c:v>
                </c:pt>
                <c:pt idx="7649">
                  <c:v>1.6110700919065565E+17</c:v>
                </c:pt>
                <c:pt idx="7650">
                  <c:v>1.610036058326959E+17</c:v>
                </c:pt>
                <c:pt idx="7651">
                  <c:v>1.6090028250343008E+17</c:v>
                </c:pt>
                <c:pt idx="7652">
                  <c:v>1.6079703913041216E+17</c:v>
                </c:pt>
                <c:pt idx="7653">
                  <c:v>1.6069387564127165E+17</c:v>
                </c:pt>
                <c:pt idx="7654">
                  <c:v>1.6059079196371251E+17</c:v>
                </c:pt>
                <c:pt idx="7655">
                  <c:v>1.6048778802551402E+17</c:v>
                </c:pt>
                <c:pt idx="7656">
                  <c:v>1.6038486375452986E+17</c:v>
                </c:pt>
                <c:pt idx="7657">
                  <c:v>1.6028201907868867E+17</c:v>
                </c:pt>
                <c:pt idx="7658">
                  <c:v>1.6017925392599386E+17</c:v>
                </c:pt>
                <c:pt idx="7659">
                  <c:v>1.6007656822452304E+17</c:v>
                </c:pt>
                <c:pt idx="7660">
                  <c:v>1.599739619024281E+17</c:v>
                </c:pt>
                <c:pt idx="7661">
                  <c:v>1.5987143488793619E+17</c:v>
                </c:pt>
                <c:pt idx="7662">
                  <c:v>1.5976898710934781E+17</c:v>
                </c:pt>
                <c:pt idx="7663">
                  <c:v>1.5966661849503786E+17</c:v>
                </c:pt>
                <c:pt idx="7664">
                  <c:v>1.5956432897345555E+17</c:v>
                </c:pt>
                <c:pt idx="7665">
                  <c:v>1.59462118473124E+17</c:v>
                </c:pt>
                <c:pt idx="7666">
                  <c:v>1.5935998692264032E+17</c:v>
                </c:pt>
                <c:pt idx="7667">
                  <c:v>1.5925793425067539E+17</c:v>
                </c:pt>
                <c:pt idx="7668">
                  <c:v>1.591559603859737E+17</c:v>
                </c:pt>
                <c:pt idx="7669">
                  <c:v>1.590540652573537E+17</c:v>
                </c:pt>
                <c:pt idx="7670">
                  <c:v>1.589522487937073E+17</c:v>
                </c:pt>
                <c:pt idx="7671">
                  <c:v>1.5885051092399981E+17</c:v>
                </c:pt>
                <c:pt idx="7672">
                  <c:v>1.5874885157727024E+17</c:v>
                </c:pt>
                <c:pt idx="7673">
                  <c:v>1.5864727068263043E+17</c:v>
                </c:pt>
                <c:pt idx="7674">
                  <c:v>1.5854576816926598E+17</c:v>
                </c:pt>
                <c:pt idx="7675">
                  <c:v>1.5844434396643526E+17</c:v>
                </c:pt>
                <c:pt idx="7676">
                  <c:v>1.5834299800347002E+17</c:v>
                </c:pt>
                <c:pt idx="7677">
                  <c:v>1.5824173020977485E+17</c:v>
                </c:pt>
                <c:pt idx="7678">
                  <c:v>1.5814054051482694E+17</c:v>
                </c:pt>
                <c:pt idx="7679">
                  <c:v>1.5803942884817696E+17</c:v>
                </c:pt>
                <c:pt idx="7680">
                  <c:v>1.5793839513944784E+17</c:v>
                </c:pt>
                <c:pt idx="7681">
                  <c:v>1.5783743931833514E+17</c:v>
                </c:pt>
                <c:pt idx="7682">
                  <c:v>1.5773656131460726E+17</c:v>
                </c:pt>
                <c:pt idx="7683">
                  <c:v>1.5763576105810483E+17</c:v>
                </c:pt>
                <c:pt idx="7684">
                  <c:v>1.5753503847874106E+17</c:v>
                </c:pt>
                <c:pt idx="7685">
                  <c:v>1.5743439350650131E+17</c:v>
                </c:pt>
                <c:pt idx="7686">
                  <c:v>1.5733382607144336E+17</c:v>
                </c:pt>
                <c:pt idx="7687">
                  <c:v>1.5723333610369683E+17</c:v>
                </c:pt>
                <c:pt idx="7688">
                  <c:v>1.5713292353346355E+17</c:v>
                </c:pt>
                <c:pt idx="7689">
                  <c:v>1.5703258829101779E+17</c:v>
                </c:pt>
                <c:pt idx="7690">
                  <c:v>1.5693233030670474E+17</c:v>
                </c:pt>
                <c:pt idx="7691">
                  <c:v>1.568321495109423E+17</c:v>
                </c:pt>
                <c:pt idx="7692">
                  <c:v>1.5673204583421955E+17</c:v>
                </c:pt>
                <c:pt idx="7693">
                  <c:v>1.5663201920709754E+17</c:v>
                </c:pt>
                <c:pt idx="7694">
                  <c:v>1.5653206956020848E+17</c:v>
                </c:pt>
                <c:pt idx="7695">
                  <c:v>1.5643219682425664E+17</c:v>
                </c:pt>
                <c:pt idx="7696">
                  <c:v>1.5633240093001699E+17</c:v>
                </c:pt>
                <c:pt idx="7697">
                  <c:v>1.5623268180833658E+17</c:v>
                </c:pt>
                <c:pt idx="7698">
                  <c:v>1.561330393901328E+17</c:v>
                </c:pt>
                <c:pt idx="7699">
                  <c:v>1.5603347360639507E+17</c:v>
                </c:pt>
                <c:pt idx="7700">
                  <c:v>1.559339843881831E+17</c:v>
                </c:pt>
                <c:pt idx="7701">
                  <c:v>1.5583457166662845E+17</c:v>
                </c:pt>
                <c:pt idx="7702">
                  <c:v>1.5573523537293235E+17</c:v>
                </c:pt>
                <c:pt idx="7703">
                  <c:v>1.5563597543836813E+17</c:v>
                </c:pt>
                <c:pt idx="7704">
                  <c:v>1.5553679179427914E+17</c:v>
                </c:pt>
                <c:pt idx="7705">
                  <c:v>1.5543768437207942E+17</c:v>
                </c:pt>
                <c:pt idx="7706">
                  <c:v>1.5533865310325382E+17</c:v>
                </c:pt>
                <c:pt idx="7707">
                  <c:v>1.5523969791935744E+17</c:v>
                </c:pt>
                <c:pt idx="7708">
                  <c:v>1.5514081875201597E+17</c:v>
                </c:pt>
                <c:pt idx="7709">
                  <c:v>1.5504201553292528E+17</c:v>
                </c:pt>
                <c:pt idx="7710">
                  <c:v>1.5494328819385165E+17</c:v>
                </c:pt>
                <c:pt idx="7711">
                  <c:v>1.5484463666663142E+17</c:v>
                </c:pt>
                <c:pt idx="7712">
                  <c:v>1.5474606088317066E+17</c:v>
                </c:pt>
                <c:pt idx="7713">
                  <c:v>1.5464756077544598E+17</c:v>
                </c:pt>
                <c:pt idx="7714">
                  <c:v>1.5454913627550394E+17</c:v>
                </c:pt>
                <c:pt idx="7715">
                  <c:v>1.5445078731546077E+17</c:v>
                </c:pt>
                <c:pt idx="7716">
                  <c:v>1.5435251382750208E+17</c:v>
                </c:pt>
                <c:pt idx="7717">
                  <c:v>1.5425431574388358E+17</c:v>
                </c:pt>
                <c:pt idx="7718">
                  <c:v>1.5415619299693037E+17</c:v>
                </c:pt>
                <c:pt idx="7719">
                  <c:v>1.5405814551903722E+17</c:v>
                </c:pt>
                <c:pt idx="7720">
                  <c:v>1.5396017324266832E+17</c:v>
                </c:pt>
                <c:pt idx="7721">
                  <c:v>1.5386227610035709E+17</c:v>
                </c:pt>
                <c:pt idx="7722">
                  <c:v>1.537644540247065E+17</c:v>
                </c:pt>
                <c:pt idx="7723">
                  <c:v>1.5366670694838848E+17</c:v>
                </c:pt>
                <c:pt idx="7724">
                  <c:v>1.5356903480414378E+17</c:v>
                </c:pt>
                <c:pt idx="7725">
                  <c:v>1.5347143752478288E+17</c:v>
                </c:pt>
                <c:pt idx="7726">
                  <c:v>1.533739150431847E+17</c:v>
                </c:pt>
                <c:pt idx="7727">
                  <c:v>1.5327646729229699E+17</c:v>
                </c:pt>
                <c:pt idx="7728">
                  <c:v>1.5317909420513699E+17</c:v>
                </c:pt>
                <c:pt idx="7729">
                  <c:v>1.5308179571478976E+17</c:v>
                </c:pt>
                <c:pt idx="7730">
                  <c:v>1.5298457175440928E+17</c:v>
                </c:pt>
                <c:pt idx="7731">
                  <c:v>1.5288742225721856E+17</c:v>
                </c:pt>
                <c:pt idx="7732">
                  <c:v>1.527903471565087E+17</c:v>
                </c:pt>
                <c:pt idx="7733">
                  <c:v>1.5269334638563888E+17</c:v>
                </c:pt>
                <c:pt idx="7734">
                  <c:v>1.5259641987803712E+17</c:v>
                </c:pt>
                <c:pt idx="7735">
                  <c:v>1.5249956756719978E+17</c:v>
                </c:pt>
                <c:pt idx="7736">
                  <c:v>1.5240278938669069E+17</c:v>
                </c:pt>
                <c:pt idx="7737">
                  <c:v>1.523060852701423E+17</c:v>
                </c:pt>
                <c:pt idx="7738">
                  <c:v>1.5220945515125498E+17</c:v>
                </c:pt>
                <c:pt idx="7739">
                  <c:v>1.5211289896379686E+17</c:v>
                </c:pt>
                <c:pt idx="7740">
                  <c:v>1.5201641664160429E+17</c:v>
                </c:pt>
                <c:pt idx="7741">
                  <c:v>1.5192000811858086E+17</c:v>
                </c:pt>
                <c:pt idx="7742">
                  <c:v>1.5182367332869827E+17</c:v>
                </c:pt>
                <c:pt idx="7743">
                  <c:v>1.5172741220599578E+17</c:v>
                </c:pt>
                <c:pt idx="7744">
                  <c:v>1.5163122468457987E+17</c:v>
                </c:pt>
                <c:pt idx="7745">
                  <c:v>1.5153511069862509E+17</c:v>
                </c:pt>
                <c:pt idx="7746">
                  <c:v>1.5143907018237245E+17</c:v>
                </c:pt>
                <c:pt idx="7747">
                  <c:v>1.5134310307013117E+17</c:v>
                </c:pt>
                <c:pt idx="7748">
                  <c:v>1.5124720929627725E+17</c:v>
                </c:pt>
                <c:pt idx="7749">
                  <c:v>1.5115138879525398E+17</c:v>
                </c:pt>
                <c:pt idx="7750">
                  <c:v>1.5105564150157162E+17</c:v>
                </c:pt>
                <c:pt idx="7751">
                  <c:v>1.5095996734980736E+17</c:v>
                </c:pt>
                <c:pt idx="7752">
                  <c:v>1.5086436627460557E+17</c:v>
                </c:pt>
                <c:pt idx="7753">
                  <c:v>1.5076883821067712E+17</c:v>
                </c:pt>
                <c:pt idx="7754">
                  <c:v>1.5067338309279984E+17</c:v>
                </c:pt>
                <c:pt idx="7755">
                  <c:v>1.5057800085581818E+17</c:v>
                </c:pt>
                <c:pt idx="7756">
                  <c:v>1.5048269143464333E+17</c:v>
                </c:pt>
                <c:pt idx="7757">
                  <c:v>1.503874547642529E+17</c:v>
                </c:pt>
                <c:pt idx="7758">
                  <c:v>1.5029229077969094E+17</c:v>
                </c:pt>
                <c:pt idx="7759">
                  <c:v>1.5019719941606778E+17</c:v>
                </c:pt>
                <c:pt idx="7760">
                  <c:v>1.5010218060856054E+17</c:v>
                </c:pt>
                <c:pt idx="7761">
                  <c:v>1.5000723429241178E+17</c:v>
                </c:pt>
                <c:pt idx="7762">
                  <c:v>1.4991236040293066E+17</c:v>
                </c:pt>
                <c:pt idx="7763">
                  <c:v>1.498175588754928E+17</c:v>
                </c:pt>
                <c:pt idx="7764">
                  <c:v>1.4972282964553885E+17</c:v>
                </c:pt>
                <c:pt idx="7765">
                  <c:v>1.4962817264857661E+17</c:v>
                </c:pt>
                <c:pt idx="7766">
                  <c:v>1.4953358782017827E+17</c:v>
                </c:pt>
                <c:pt idx="7767">
                  <c:v>1.4943907509598298E+17</c:v>
                </c:pt>
                <c:pt idx="7768">
                  <c:v>1.493446344116952E+17</c:v>
                </c:pt>
                <c:pt idx="7769">
                  <c:v>1.4925026570308474E+17</c:v>
                </c:pt>
                <c:pt idx="7770">
                  <c:v>1.4915596890598742E+17</c:v>
                </c:pt>
                <c:pt idx="7771">
                  <c:v>1.4906174395630451E+17</c:v>
                </c:pt>
                <c:pt idx="7772">
                  <c:v>1.4896759079000186E+17</c:v>
                </c:pt>
                <c:pt idx="7773">
                  <c:v>1.4887350934311162E+17</c:v>
                </c:pt>
                <c:pt idx="7774">
                  <c:v>1.4877949955173069E+17</c:v>
                </c:pt>
                <c:pt idx="7775">
                  <c:v>1.4868556135202157E+17</c:v>
                </c:pt>
                <c:pt idx="7776">
                  <c:v>1.485916946802111E+17</c:v>
                </c:pt>
                <c:pt idx="7777">
                  <c:v>1.4849789947259171E+17</c:v>
                </c:pt>
                <c:pt idx="7778">
                  <c:v>1.4840417566552061E+17</c:v>
                </c:pt>
                <c:pt idx="7779">
                  <c:v>1.4831052319541978E+17</c:v>
                </c:pt>
                <c:pt idx="7780">
                  <c:v>1.4821694199877654E+17</c:v>
                </c:pt>
                <c:pt idx="7781">
                  <c:v>1.4812343201214218E+17</c:v>
                </c:pt>
                <c:pt idx="7782">
                  <c:v>1.4802999317213309E+17</c:v>
                </c:pt>
                <c:pt idx="7783">
                  <c:v>1.4793662541542976E+17</c:v>
                </c:pt>
                <c:pt idx="7784">
                  <c:v>1.4784332867877818E+17</c:v>
                </c:pt>
                <c:pt idx="7785">
                  <c:v>1.4775010289898758E+17</c:v>
                </c:pt>
                <c:pt idx="7786">
                  <c:v>1.476569480129321E+17</c:v>
                </c:pt>
                <c:pt idx="7787">
                  <c:v>1.4756386395755053E+17</c:v>
                </c:pt>
                <c:pt idx="7788">
                  <c:v>1.4747085066984483E+17</c:v>
                </c:pt>
                <c:pt idx="7789">
                  <c:v>1.4737790808688218E+17</c:v>
                </c:pt>
                <c:pt idx="7790">
                  <c:v>1.4728503614579322E+17</c:v>
                </c:pt>
                <c:pt idx="7791">
                  <c:v>1.4719223478377258E+17</c:v>
                </c:pt>
                <c:pt idx="7792">
                  <c:v>1.4709950393807907E+17</c:v>
                </c:pt>
                <c:pt idx="7793">
                  <c:v>1.470068435460352E+17</c:v>
                </c:pt>
                <c:pt idx="7794">
                  <c:v>1.469142535450271E+17</c:v>
                </c:pt>
                <c:pt idx="7795">
                  <c:v>1.468217338725048E+17</c:v>
                </c:pt>
                <c:pt idx="7796">
                  <c:v>1.467292844659817E+17</c:v>
                </c:pt>
                <c:pt idx="7797">
                  <c:v>1.4663690526303498E+17</c:v>
                </c:pt>
                <c:pt idx="7798">
                  <c:v>1.4654459620130547E+17</c:v>
                </c:pt>
                <c:pt idx="7799">
                  <c:v>1.4645235721849674E+17</c:v>
                </c:pt>
                <c:pt idx="7800">
                  <c:v>1.4636018825237638E+17</c:v>
                </c:pt>
                <c:pt idx="7801">
                  <c:v>1.4626808924077488E+17</c:v>
                </c:pt>
                <c:pt idx="7802">
                  <c:v>1.4617606012158576E+17</c:v>
                </c:pt>
                <c:pt idx="7803">
                  <c:v>1.4608410083276598E+17</c:v>
                </c:pt>
                <c:pt idx="7804">
                  <c:v>1.4599221131233558E+17</c:v>
                </c:pt>
                <c:pt idx="7805">
                  <c:v>1.4590039149837741E+17</c:v>
                </c:pt>
                <c:pt idx="7806">
                  <c:v>1.4580864132903693E+17</c:v>
                </c:pt>
                <c:pt idx="7807">
                  <c:v>1.4571696074252275E+17</c:v>
                </c:pt>
                <c:pt idx="7808">
                  <c:v>1.4562534967710643E+17</c:v>
                </c:pt>
                <c:pt idx="7809">
                  <c:v>1.4553380807112163E+17</c:v>
                </c:pt>
                <c:pt idx="7810">
                  <c:v>1.4544233586296493E+17</c:v>
                </c:pt>
                <c:pt idx="7811">
                  <c:v>1.4535093299109574E+17</c:v>
                </c:pt>
                <c:pt idx="7812">
                  <c:v>1.4525959939403539E+17</c:v>
                </c:pt>
                <c:pt idx="7813">
                  <c:v>1.4516833501036778E+17</c:v>
                </c:pt>
                <c:pt idx="7814">
                  <c:v>1.450771397787391E+17</c:v>
                </c:pt>
                <c:pt idx="7815">
                  <c:v>1.4498601363785853E+17</c:v>
                </c:pt>
                <c:pt idx="7816">
                  <c:v>1.448949565264961E+17</c:v>
                </c:pt>
                <c:pt idx="7817">
                  <c:v>1.448039683834849E+17</c:v>
                </c:pt>
                <c:pt idx="7818">
                  <c:v>1.4471304914771952E+17</c:v>
                </c:pt>
                <c:pt idx="7819">
                  <c:v>1.4462219875815734E+17</c:v>
                </c:pt>
                <c:pt idx="7820">
                  <c:v>1.4453141715381645E+17</c:v>
                </c:pt>
                <c:pt idx="7821">
                  <c:v>1.4444070427377766E+17</c:v>
                </c:pt>
                <c:pt idx="7822">
                  <c:v>1.4435006005718317E+17</c:v>
                </c:pt>
                <c:pt idx="7823">
                  <c:v>1.4425948444323718E+17</c:v>
                </c:pt>
                <c:pt idx="7824">
                  <c:v>1.4416897737120499E+17</c:v>
                </c:pt>
                <c:pt idx="7825">
                  <c:v>1.4407853878041358E+17</c:v>
                </c:pt>
                <c:pt idx="7826">
                  <c:v>1.439881686102519E+17</c:v>
                </c:pt>
                <c:pt idx="7827">
                  <c:v>1.4389786680016986E+17</c:v>
                </c:pt>
                <c:pt idx="7828">
                  <c:v>1.4380763328967861E+17</c:v>
                </c:pt>
                <c:pt idx="7829">
                  <c:v>1.4371746801835058E+17</c:v>
                </c:pt>
                <c:pt idx="7830">
                  <c:v>1.4362737092581986E+17</c:v>
                </c:pt>
                <c:pt idx="7831">
                  <c:v>1.4353734195178118E+17</c:v>
                </c:pt>
                <c:pt idx="7832">
                  <c:v>1.4344738103599058E+17</c:v>
                </c:pt>
                <c:pt idx="7833">
                  <c:v>1.4335748811826472E+17</c:v>
                </c:pt>
                <c:pt idx="7834">
                  <c:v>1.4326766313848178E+17</c:v>
                </c:pt>
                <c:pt idx="7835">
                  <c:v>1.4317790603658018E+17</c:v>
                </c:pt>
                <c:pt idx="7836">
                  <c:v>1.4308821675255947E+17</c:v>
                </c:pt>
                <c:pt idx="7837">
                  <c:v>1.4299859522647966E+17</c:v>
                </c:pt>
                <c:pt idx="7838">
                  <c:v>1.429090413984617E+17</c:v>
                </c:pt>
                <c:pt idx="7839">
                  <c:v>1.4281955520868694E+17</c:v>
                </c:pt>
                <c:pt idx="7840">
                  <c:v>1.4273013659739698E+17</c:v>
                </c:pt>
                <c:pt idx="7841">
                  <c:v>1.426407855048945E+17</c:v>
                </c:pt>
                <c:pt idx="7842">
                  <c:v>1.4255150187154165E+17</c:v>
                </c:pt>
                <c:pt idx="7843">
                  <c:v>1.4246228563776178E+17</c:v>
                </c:pt>
                <c:pt idx="7844">
                  <c:v>1.4237313674403773E+17</c:v>
                </c:pt>
                <c:pt idx="7845">
                  <c:v>1.4228405513091298E+17</c:v>
                </c:pt>
                <c:pt idx="7846">
                  <c:v>1.4219504073899085E+17</c:v>
                </c:pt>
                <c:pt idx="7847">
                  <c:v>1.4210609350893469E+17</c:v>
                </c:pt>
                <c:pt idx="7848">
                  <c:v>1.42017213381468E+17</c:v>
                </c:pt>
                <c:pt idx="7849">
                  <c:v>1.4192840029737386E+17</c:v>
                </c:pt>
                <c:pt idx="7850">
                  <c:v>1.418396541974952E+17</c:v>
                </c:pt>
                <c:pt idx="7851">
                  <c:v>1.4175097502273501E+17</c:v>
                </c:pt>
                <c:pt idx="7852">
                  <c:v>1.4166236271405592E+17</c:v>
                </c:pt>
                <c:pt idx="7853">
                  <c:v>1.4157381721247955E+17</c:v>
                </c:pt>
                <c:pt idx="7854">
                  <c:v>1.4148533845908795E+17</c:v>
                </c:pt>
                <c:pt idx="7855">
                  <c:v>1.4139692639502178E+17</c:v>
                </c:pt>
                <c:pt idx="7856">
                  <c:v>1.4130858096148181E+17</c:v>
                </c:pt>
                <c:pt idx="7857">
                  <c:v>1.4122030209972765E+17</c:v>
                </c:pt>
                <c:pt idx="7858">
                  <c:v>1.4113208975107846E+17</c:v>
                </c:pt>
                <c:pt idx="7859">
                  <c:v>1.4104394385691267E+17</c:v>
                </c:pt>
                <c:pt idx="7860">
                  <c:v>1.4095586435866758E+17</c:v>
                </c:pt>
                <c:pt idx="7861">
                  <c:v>1.4086785119783979E+17</c:v>
                </c:pt>
                <c:pt idx="7862">
                  <c:v>1.4077990431598462E+17</c:v>
                </c:pt>
                <c:pt idx="7863">
                  <c:v>1.4069202365471672E+17</c:v>
                </c:pt>
                <c:pt idx="7864">
                  <c:v>1.4060420915570939E+17</c:v>
                </c:pt>
                <c:pt idx="7865">
                  <c:v>1.4051646076069442E+17</c:v>
                </c:pt>
                <c:pt idx="7866">
                  <c:v>1.4042877841146302E+17</c:v>
                </c:pt>
                <c:pt idx="7867">
                  <c:v>1.4034116204986446E+17</c:v>
                </c:pt>
                <c:pt idx="7868">
                  <c:v>1.402536116178069E+17</c:v>
                </c:pt>
                <c:pt idx="7869">
                  <c:v>1.4016612705725691E+17</c:v>
                </c:pt>
                <c:pt idx="7870">
                  <c:v>1.4007870831023992E+17</c:v>
                </c:pt>
                <c:pt idx="7871">
                  <c:v>1.3999135531883906E+17</c:v>
                </c:pt>
                <c:pt idx="7872">
                  <c:v>1.3990406802519624E+17</c:v>
                </c:pt>
                <c:pt idx="7873">
                  <c:v>1.3981684637151181E+17</c:v>
                </c:pt>
                <c:pt idx="7874">
                  <c:v>1.3972969030004358E+17</c:v>
                </c:pt>
                <c:pt idx="7875">
                  <c:v>1.3964259975310864E+17</c:v>
                </c:pt>
                <c:pt idx="7876">
                  <c:v>1.395555746730811E+17</c:v>
                </c:pt>
                <c:pt idx="7877">
                  <c:v>1.3946861500239349E+17</c:v>
                </c:pt>
                <c:pt idx="7878">
                  <c:v>1.3938172068353635E+17</c:v>
                </c:pt>
                <c:pt idx="7879">
                  <c:v>1.3929489165905803E+17</c:v>
                </c:pt>
                <c:pt idx="7880">
                  <c:v>1.3920812787156469E+17</c:v>
                </c:pt>
                <c:pt idx="7881">
                  <c:v>1.3912142926372019E+17</c:v>
                </c:pt>
                <c:pt idx="7882">
                  <c:v>1.3903479577824621E+17</c:v>
                </c:pt>
                <c:pt idx="7883">
                  <c:v>1.3894822735792181E+17</c:v>
                </c:pt>
                <c:pt idx="7884">
                  <c:v>1.3886172394558382E+17</c:v>
                </c:pt>
                <c:pt idx="7885">
                  <c:v>1.3877528548412626E+17</c:v>
                </c:pt>
                <c:pt idx="7886">
                  <c:v>1.3868891191650061E+17</c:v>
                </c:pt>
                <c:pt idx="7887">
                  <c:v>1.386026031857163E+17</c:v>
                </c:pt>
                <c:pt idx="7888">
                  <c:v>1.385163592348393E+17</c:v>
                </c:pt>
                <c:pt idx="7889">
                  <c:v>1.3843018000699317E+17</c:v>
                </c:pt>
                <c:pt idx="7890">
                  <c:v>1.3834406544535862E+17</c:v>
                </c:pt>
                <c:pt idx="7891">
                  <c:v>1.3825801549317352E+17</c:v>
                </c:pt>
                <c:pt idx="7892">
                  <c:v>1.3817203009373192E+17</c:v>
                </c:pt>
                <c:pt idx="7893">
                  <c:v>1.380861091903863E+17</c:v>
                </c:pt>
                <c:pt idx="7894">
                  <c:v>1.3800025272654515E+17</c:v>
                </c:pt>
                <c:pt idx="7895">
                  <c:v>1.3791446064567363E+17</c:v>
                </c:pt>
                <c:pt idx="7896">
                  <c:v>1.3782873289129424E+17</c:v>
                </c:pt>
                <c:pt idx="7897">
                  <c:v>1.3774306940698539E+17</c:v>
                </c:pt>
                <c:pt idx="7898">
                  <c:v>1.3765747013638347E+17</c:v>
                </c:pt>
                <c:pt idx="7899">
                  <c:v>1.375719350231801E+17</c:v>
                </c:pt>
                <c:pt idx="7900">
                  <c:v>1.3748646401112402E+17</c:v>
                </c:pt>
                <c:pt idx="7901">
                  <c:v>1.3740105704402069E+17</c:v>
                </c:pt>
                <c:pt idx="7902">
                  <c:v>1.3731571406573104E+17</c:v>
                </c:pt>
                <c:pt idx="7903">
                  <c:v>1.3723043502017307E+17</c:v>
                </c:pt>
                <c:pt idx="7904">
                  <c:v>1.3714521985132109E+17</c:v>
                </c:pt>
                <c:pt idx="7905">
                  <c:v>1.3706006850320514E+17</c:v>
                </c:pt>
                <c:pt idx="7906">
                  <c:v>1.3697498091991176E+17</c:v>
                </c:pt>
                <c:pt idx="7907">
                  <c:v>1.3688995704558355E+17</c:v>
                </c:pt>
                <c:pt idx="7908">
                  <c:v>1.3680499682441864E+17</c:v>
                </c:pt>
                <c:pt idx="7909">
                  <c:v>1.3672010020067181E+17</c:v>
                </c:pt>
                <c:pt idx="7910">
                  <c:v>1.3663526711865323E+17</c:v>
                </c:pt>
                <c:pt idx="7911">
                  <c:v>1.3655049752272874E+17</c:v>
                </c:pt>
                <c:pt idx="7912">
                  <c:v>1.364657913573208E+17</c:v>
                </c:pt>
                <c:pt idx="7913">
                  <c:v>1.3638114856690618E+17</c:v>
                </c:pt>
                <c:pt idx="7914">
                  <c:v>1.362965690960187E+17</c:v>
                </c:pt>
                <c:pt idx="7915">
                  <c:v>1.3621205288924715E+17</c:v>
                </c:pt>
                <c:pt idx="7916">
                  <c:v>1.3612759989123542E+17</c:v>
                </c:pt>
                <c:pt idx="7917">
                  <c:v>1.3604321004668352E+17</c:v>
                </c:pt>
                <c:pt idx="7918">
                  <c:v>1.3595888330034611E+17</c:v>
                </c:pt>
                <c:pt idx="7919">
                  <c:v>1.3587461959703379E+17</c:v>
                </c:pt>
                <c:pt idx="7920">
                  <c:v>1.3579041888161234E+17</c:v>
                </c:pt>
                <c:pt idx="7921">
                  <c:v>1.3570628109900251E+17</c:v>
                </c:pt>
                <c:pt idx="7922">
                  <c:v>1.3562220619418034E+17</c:v>
                </c:pt>
                <c:pt idx="7923">
                  <c:v>1.3553819411217632E+17</c:v>
                </c:pt>
                <c:pt idx="7924">
                  <c:v>1.354542447980771E+17</c:v>
                </c:pt>
                <c:pt idx="7925">
                  <c:v>1.3537035819702325E+17</c:v>
                </c:pt>
                <c:pt idx="7926">
                  <c:v>1.3528653425421078E+17</c:v>
                </c:pt>
                <c:pt idx="7927">
                  <c:v>1.352027729148905E+17</c:v>
                </c:pt>
                <c:pt idx="7928">
                  <c:v>1.3511907412436746E+17</c:v>
                </c:pt>
                <c:pt idx="7929">
                  <c:v>1.3503543782800211E+17</c:v>
                </c:pt>
                <c:pt idx="7930">
                  <c:v>1.3495186397120891E+17</c:v>
                </c:pt>
                <c:pt idx="7931">
                  <c:v>1.3486835249945747E+17</c:v>
                </c:pt>
                <c:pt idx="7932">
                  <c:v>1.3478490335827107E+17</c:v>
                </c:pt>
                <c:pt idx="7933">
                  <c:v>1.3470151649322875E+17</c:v>
                </c:pt>
                <c:pt idx="7934">
                  <c:v>1.3461819184996235E+17</c:v>
                </c:pt>
                <c:pt idx="7935">
                  <c:v>1.345349293741593E+17</c:v>
                </c:pt>
                <c:pt idx="7936">
                  <c:v>1.3445172901156088E+17</c:v>
                </c:pt>
                <c:pt idx="7937">
                  <c:v>1.3436859070796242E+17</c:v>
                </c:pt>
                <c:pt idx="7938">
                  <c:v>1.3428551440921357E+17</c:v>
                </c:pt>
                <c:pt idx="7939">
                  <c:v>1.3420250006121792E+17</c:v>
                </c:pt>
                <c:pt idx="7940">
                  <c:v>1.3411954760993322E+17</c:v>
                </c:pt>
                <c:pt idx="7941">
                  <c:v>1.3403665700137123E+17</c:v>
                </c:pt>
                <c:pt idx="7942">
                  <c:v>1.3395382818159714E+17</c:v>
                </c:pt>
                <c:pt idx="7943">
                  <c:v>1.3387106109673072E+17</c:v>
                </c:pt>
                <c:pt idx="7944">
                  <c:v>1.337883556929449E+17</c:v>
                </c:pt>
                <c:pt idx="7945">
                  <c:v>1.3370571191646667E+17</c:v>
                </c:pt>
                <c:pt idx="7946">
                  <c:v>1.3362312971357648E+17</c:v>
                </c:pt>
                <c:pt idx="7947">
                  <c:v>1.3354060903060874E+17</c:v>
                </c:pt>
                <c:pt idx="7948">
                  <c:v>1.3345814981395082E+17</c:v>
                </c:pt>
                <c:pt idx="7949">
                  <c:v>1.3337575201004403E+17</c:v>
                </c:pt>
                <c:pt idx="7950">
                  <c:v>1.3329341556538282E+17</c:v>
                </c:pt>
                <c:pt idx="7951">
                  <c:v>1.3321114042651525E+17</c:v>
                </c:pt>
                <c:pt idx="7952">
                  <c:v>1.3312892654004238E+17</c:v>
                </c:pt>
                <c:pt idx="7953">
                  <c:v>1.3304677385261891E+17</c:v>
                </c:pt>
                <c:pt idx="7954">
                  <c:v>1.3296468231095235E+17</c:v>
                </c:pt>
                <c:pt idx="7955">
                  <c:v>1.3288265186180339E+17</c:v>
                </c:pt>
                <c:pt idx="7956">
                  <c:v>1.3280068245198597E+17</c:v>
                </c:pt>
                <c:pt idx="7957">
                  <c:v>1.3271877402836662E+17</c:v>
                </c:pt>
                <c:pt idx="7958">
                  <c:v>1.3263692653786539E+17</c:v>
                </c:pt>
                <c:pt idx="7959">
                  <c:v>1.325551399274549E+17</c:v>
                </c:pt>
                <c:pt idx="7960">
                  <c:v>1.3247341414416051E+17</c:v>
                </c:pt>
                <c:pt idx="7961">
                  <c:v>1.3239174913506045E+17</c:v>
                </c:pt>
                <c:pt idx="7962">
                  <c:v>1.3231014484728558E+17</c:v>
                </c:pt>
                <c:pt idx="7963">
                  <c:v>1.3222860122801958E+17</c:v>
                </c:pt>
                <c:pt idx="7964">
                  <c:v>1.3214711822449834E+17</c:v>
                </c:pt>
                <c:pt idx="7965">
                  <c:v>1.3206569578401088E+17</c:v>
                </c:pt>
                <c:pt idx="7966">
                  <c:v>1.319843338538981E+17</c:v>
                </c:pt>
                <c:pt idx="7967">
                  <c:v>1.3190303238155363E+17</c:v>
                </c:pt>
                <c:pt idx="7968">
                  <c:v>1.3182179131442322E+17</c:v>
                </c:pt>
                <c:pt idx="7969">
                  <c:v>1.3174061060000499E+17</c:v>
                </c:pt>
                <c:pt idx="7970">
                  <c:v>1.3165949018584955E+17</c:v>
                </c:pt>
                <c:pt idx="7971">
                  <c:v>1.3157843001955938E+17</c:v>
                </c:pt>
                <c:pt idx="7972">
                  <c:v>1.3149743004878922E+17</c:v>
                </c:pt>
                <c:pt idx="7973">
                  <c:v>1.3141649022124594E+17</c:v>
                </c:pt>
                <c:pt idx="7974">
                  <c:v>1.3133561048468827E+17</c:v>
                </c:pt>
                <c:pt idx="7975">
                  <c:v>1.3125479078692643E+17</c:v>
                </c:pt>
                <c:pt idx="7976">
                  <c:v>1.3117403107582342E+17</c:v>
                </c:pt>
                <c:pt idx="7977">
                  <c:v>1.310933312992935E+17</c:v>
                </c:pt>
                <c:pt idx="7978">
                  <c:v>1.3101269140530307E+17</c:v>
                </c:pt>
                <c:pt idx="7979">
                  <c:v>1.3093211134186957E+17</c:v>
                </c:pt>
                <c:pt idx="7980">
                  <c:v>1.3085159105706283E+17</c:v>
                </c:pt>
                <c:pt idx="7981">
                  <c:v>1.3077113049900386E+17</c:v>
                </c:pt>
                <c:pt idx="7982">
                  <c:v>1.3069072961586518E+17</c:v>
                </c:pt>
                <c:pt idx="7983">
                  <c:v>1.3061038835587118E+17</c:v>
                </c:pt>
                <c:pt idx="7984">
                  <c:v>1.3053010666729699E+17</c:v>
                </c:pt>
                <c:pt idx="7985">
                  <c:v>1.3044988449846979E+17</c:v>
                </c:pt>
                <c:pt idx="7986">
                  <c:v>1.3036972179776758E+17</c:v>
                </c:pt>
                <c:pt idx="7987">
                  <c:v>1.3028961851362019E+17</c:v>
                </c:pt>
                <c:pt idx="7988">
                  <c:v>1.3020957459450795E+17</c:v>
                </c:pt>
                <c:pt idx="7989">
                  <c:v>1.3012958998896256E+17</c:v>
                </c:pt>
                <c:pt idx="7990">
                  <c:v>1.3004966464556698E+17</c:v>
                </c:pt>
                <c:pt idx="7991">
                  <c:v>1.2996979851295498E+17</c:v>
                </c:pt>
                <c:pt idx="7992">
                  <c:v>1.2988999153981158E+17</c:v>
                </c:pt>
                <c:pt idx="7993">
                  <c:v>1.2981024367487242E+17</c:v>
                </c:pt>
                <c:pt idx="7994">
                  <c:v>1.2973055486692373E+17</c:v>
                </c:pt>
                <c:pt idx="7995">
                  <c:v>1.2965092506480318E+17</c:v>
                </c:pt>
                <c:pt idx="7996">
                  <c:v>1.2957135421739898E+17</c:v>
                </c:pt>
                <c:pt idx="7997">
                  <c:v>1.294918422736496E+17</c:v>
                </c:pt>
                <c:pt idx="7998">
                  <c:v>1.2941238918254459E+17</c:v>
                </c:pt>
                <c:pt idx="7999">
                  <c:v>1.2933299489312395E+17</c:v>
                </c:pt>
                <c:pt idx="8000">
                  <c:v>1.2925365935447802E+17</c:v>
                </c:pt>
                <c:pt idx="8001">
                  <c:v>1.291743825157476E+17</c:v>
                </c:pt>
                <c:pt idx="8002">
                  <c:v>1.2909516432612435E+17</c:v>
                </c:pt>
                <c:pt idx="8003">
                  <c:v>1.2901600473484954E+17</c:v>
                </c:pt>
                <c:pt idx="8004">
                  <c:v>1.2893690369121518E+17</c:v>
                </c:pt>
                <c:pt idx="8005">
                  <c:v>1.2885786114456366E+17</c:v>
                </c:pt>
                <c:pt idx="8006">
                  <c:v>1.2877887704428704E+17</c:v>
                </c:pt>
                <c:pt idx="8007">
                  <c:v>1.2869995133982779E+17</c:v>
                </c:pt>
                <c:pt idx="8008">
                  <c:v>1.286210839806787E+17</c:v>
                </c:pt>
                <c:pt idx="8009">
                  <c:v>1.2854227491638149E+17</c:v>
                </c:pt>
                <c:pt idx="8010">
                  <c:v>1.2846352409652939E+17</c:v>
                </c:pt>
                <c:pt idx="8011">
                  <c:v>1.283848314707645E+17</c:v>
                </c:pt>
                <c:pt idx="8012">
                  <c:v>1.2830619698877891E+17</c:v>
                </c:pt>
                <c:pt idx="8013">
                  <c:v>1.2822762060031454E+17</c:v>
                </c:pt>
                <c:pt idx="8014">
                  <c:v>1.2814910225516314E+17</c:v>
                </c:pt>
                <c:pt idx="8015">
                  <c:v>1.2807064190316602E+17</c:v>
                </c:pt>
                <c:pt idx="8016">
                  <c:v>1.2799223949421402E+17</c:v>
                </c:pt>
                <c:pt idx="8017">
                  <c:v>1.2791389497824794E+17</c:v>
                </c:pt>
                <c:pt idx="8018">
                  <c:v>1.2783560830525747E+17</c:v>
                </c:pt>
                <c:pt idx="8019">
                  <c:v>1.2775737942528221E+17</c:v>
                </c:pt>
                <c:pt idx="8020">
                  <c:v>1.2767920828841109E+17</c:v>
                </c:pt>
                <c:pt idx="8021">
                  <c:v>1.2760109484478235E+17</c:v>
                </c:pt>
                <c:pt idx="8022">
                  <c:v>1.2752303904458314E+17</c:v>
                </c:pt>
                <c:pt idx="8023">
                  <c:v>1.2744504083805062E+17</c:v>
                </c:pt>
                <c:pt idx="8024">
                  <c:v>1.2736710017547014E+17</c:v>
                </c:pt>
                <c:pt idx="8025">
                  <c:v>1.2728921700717723E+17</c:v>
                </c:pt>
                <c:pt idx="8026">
                  <c:v>1.2721139128355547E+17</c:v>
                </c:pt>
                <c:pt idx="8027">
                  <c:v>1.2713362295503832E+17</c:v>
                </c:pt>
                <c:pt idx="8028">
                  <c:v>1.2705591197210762E+17</c:v>
                </c:pt>
                <c:pt idx="8029">
                  <c:v>1.2697825828529426E+17</c:v>
                </c:pt>
                <c:pt idx="8030">
                  <c:v>1.2690066184517808E+17</c:v>
                </c:pt>
                <c:pt idx="8031">
                  <c:v>1.2682312260238768E+17</c:v>
                </c:pt>
                <c:pt idx="8032">
                  <c:v>1.267456405076004E+17</c:v>
                </c:pt>
                <c:pt idx="8033">
                  <c:v>1.2666821551154195E+17</c:v>
                </c:pt>
                <c:pt idx="8034">
                  <c:v>1.2659084756498714E+17</c:v>
                </c:pt>
                <c:pt idx="8035">
                  <c:v>1.2651353661875939E+17</c:v>
                </c:pt>
                <c:pt idx="8036">
                  <c:v>1.2643628262373003E+17</c:v>
                </c:pt>
                <c:pt idx="8037">
                  <c:v>1.2635908553081923E+17</c:v>
                </c:pt>
                <c:pt idx="8038">
                  <c:v>1.2628194529099592E+17</c:v>
                </c:pt>
                <c:pt idx="8039">
                  <c:v>1.2620486185527699E+17</c:v>
                </c:pt>
                <c:pt idx="8040">
                  <c:v>1.2612783517472739E+17</c:v>
                </c:pt>
                <c:pt idx="8041">
                  <c:v>1.2605086520046075E+17</c:v>
                </c:pt>
                <c:pt idx="8042">
                  <c:v>1.2597395188363902E+17</c:v>
                </c:pt>
                <c:pt idx="8043">
                  <c:v>1.25897095175472E+17</c:v>
                </c:pt>
                <c:pt idx="8044">
                  <c:v>1.2582029502721722E+17</c:v>
                </c:pt>
                <c:pt idx="8045">
                  <c:v>1.257435513901812E+17</c:v>
                </c:pt>
                <c:pt idx="8046">
                  <c:v>1.2566686421571736E+17</c:v>
                </c:pt>
                <c:pt idx="8047">
                  <c:v>1.2559023345522826E+17</c:v>
                </c:pt>
                <c:pt idx="8048">
                  <c:v>1.2551365906016318E+17</c:v>
                </c:pt>
                <c:pt idx="8049">
                  <c:v>1.2543714098201992E+17</c:v>
                </c:pt>
                <c:pt idx="8050">
                  <c:v>1.2536067917234378E+17</c:v>
                </c:pt>
                <c:pt idx="8051">
                  <c:v>1.25284273582728E+17</c:v>
                </c:pt>
                <c:pt idx="8052">
                  <c:v>1.2520792416481318E+17</c:v>
                </c:pt>
                <c:pt idx="8053">
                  <c:v>1.2513163087028778E+17</c:v>
                </c:pt>
                <c:pt idx="8054">
                  <c:v>1.2505539365088798E+17</c:v>
                </c:pt>
                <c:pt idx="8055">
                  <c:v>1.2497921245839667E+17</c:v>
                </c:pt>
                <c:pt idx="8056">
                  <c:v>1.2490308724464518E+17</c:v>
                </c:pt>
                <c:pt idx="8057">
                  <c:v>1.2482701796151181E+17</c:v>
                </c:pt>
                <c:pt idx="8058">
                  <c:v>1.2475100456092197E+17</c:v>
                </c:pt>
                <c:pt idx="8059">
                  <c:v>1.2467504699484883E+17</c:v>
                </c:pt>
                <c:pt idx="8060">
                  <c:v>1.2459914521531232E+17</c:v>
                </c:pt>
                <c:pt idx="8061">
                  <c:v>1.2452329917438051E+17</c:v>
                </c:pt>
                <c:pt idx="8062">
                  <c:v>1.2444750882416728E+17</c:v>
                </c:pt>
                <c:pt idx="8063">
                  <c:v>1.2437177411683442E+17</c:v>
                </c:pt>
                <c:pt idx="8064">
                  <c:v>1.2429609500459074E+17</c:v>
                </c:pt>
                <c:pt idx="8065">
                  <c:v>1.2422047143969162E+17</c:v>
                </c:pt>
                <c:pt idx="8066">
                  <c:v>1.2414490337443994E+17</c:v>
                </c:pt>
                <c:pt idx="8067">
                  <c:v>1.2406939076118499E+17</c:v>
                </c:pt>
                <c:pt idx="8068">
                  <c:v>1.2399393355232314E+17</c:v>
                </c:pt>
                <c:pt idx="8069">
                  <c:v>1.2391853170029728E+17</c:v>
                </c:pt>
                <c:pt idx="8070">
                  <c:v>1.2384318515759758E+17</c:v>
                </c:pt>
                <c:pt idx="8071">
                  <c:v>1.2376789387676019E+17</c:v>
                </c:pt>
                <c:pt idx="8072">
                  <c:v>1.2369265781036818E+17</c:v>
                </c:pt>
                <c:pt idx="8073">
                  <c:v>1.2361747691105142E+17</c:v>
                </c:pt>
                <c:pt idx="8074">
                  <c:v>1.2354235113148589E+17</c:v>
                </c:pt>
                <c:pt idx="8075">
                  <c:v>1.2346728042439443E+17</c:v>
                </c:pt>
                <c:pt idx="8076">
                  <c:v>1.2339226474254574E+17</c:v>
                </c:pt>
                <c:pt idx="8077">
                  <c:v>1.2331730403875598E+17</c:v>
                </c:pt>
                <c:pt idx="8078">
                  <c:v>1.2324239826588619E+17</c:v>
                </c:pt>
                <c:pt idx="8079">
                  <c:v>1.2316754737684466E+17</c:v>
                </c:pt>
                <c:pt idx="8080">
                  <c:v>1.2309275132458558E+17</c:v>
                </c:pt>
                <c:pt idx="8081">
                  <c:v>1.2301801006210923E+17</c:v>
                </c:pt>
                <c:pt idx="8082">
                  <c:v>1.2294332354246206E+17</c:v>
                </c:pt>
                <c:pt idx="8083">
                  <c:v>1.2286869171873698E+17</c:v>
                </c:pt>
                <c:pt idx="8084">
                  <c:v>1.2279411454407219E+17</c:v>
                </c:pt>
                <c:pt idx="8085">
                  <c:v>1.2271959197165221E+17</c:v>
                </c:pt>
                <c:pt idx="8086">
                  <c:v>1.2264512395470749E+17</c:v>
                </c:pt>
                <c:pt idx="8087">
                  <c:v>1.2257071044651442E+17</c:v>
                </c:pt>
                <c:pt idx="8088">
                  <c:v>1.2249635140039493E+17</c:v>
                </c:pt>
                <c:pt idx="8089">
                  <c:v>1.224220467697168E+17</c:v>
                </c:pt>
                <c:pt idx="8090">
                  <c:v>1.2234779650789387E+17</c:v>
                </c:pt>
                <c:pt idx="8091">
                  <c:v>1.2227360056838504E+17</c:v>
                </c:pt>
                <c:pt idx="8092">
                  <c:v>1.2219945890469504E+17</c:v>
                </c:pt>
                <c:pt idx="8093">
                  <c:v>1.2212537147037461E+17</c:v>
                </c:pt>
                <c:pt idx="8094">
                  <c:v>1.2205133821901896E+17</c:v>
                </c:pt>
                <c:pt idx="8095">
                  <c:v>1.2197735910427013E+17</c:v>
                </c:pt>
                <c:pt idx="8096">
                  <c:v>1.2190343407981414E+17</c:v>
                </c:pt>
                <c:pt idx="8097">
                  <c:v>1.2182956309938362E+17</c:v>
                </c:pt>
                <c:pt idx="8098">
                  <c:v>1.2175574611675541E+17</c:v>
                </c:pt>
                <c:pt idx="8099">
                  <c:v>1.216819830857524E+17</c:v>
                </c:pt>
                <c:pt idx="8100">
                  <c:v>1.2160827396024237E+17</c:v>
                </c:pt>
                <c:pt idx="8101">
                  <c:v>1.2153461869413811E+17</c:v>
                </c:pt>
                <c:pt idx="8102">
                  <c:v>1.2146101724139779E+17</c:v>
                </c:pt>
                <c:pt idx="8103">
                  <c:v>1.2138746955602437E+17</c:v>
                </c:pt>
                <c:pt idx="8104">
                  <c:v>1.2131397559206629E+17</c:v>
                </c:pt>
                <c:pt idx="8105">
                  <c:v>1.2124053530361656E+17</c:v>
                </c:pt>
                <c:pt idx="8106">
                  <c:v>1.2116714864481269E+17</c:v>
                </c:pt>
                <c:pt idx="8107">
                  <c:v>1.2109381556983798E+17</c:v>
                </c:pt>
                <c:pt idx="8108">
                  <c:v>1.2102053603291994E+17</c:v>
                </c:pt>
                <c:pt idx="8109">
                  <c:v>1.2094730998833088E+17</c:v>
                </c:pt>
                <c:pt idx="8110">
                  <c:v>1.2087413739038795E+17</c:v>
                </c:pt>
                <c:pt idx="8111">
                  <c:v>1.2080101819345283E+17</c:v>
                </c:pt>
                <c:pt idx="8112">
                  <c:v>1.2072795235193186E+17</c:v>
                </c:pt>
                <c:pt idx="8113">
                  <c:v>1.20654939820276E+17</c:v>
                </c:pt>
                <c:pt idx="8114">
                  <c:v>1.2058198055298077E+17</c:v>
                </c:pt>
                <c:pt idx="8115">
                  <c:v>1.205090745045859E+17</c:v>
                </c:pt>
                <c:pt idx="8116">
                  <c:v>1.2043622162967587E+17</c:v>
                </c:pt>
                <c:pt idx="8117">
                  <c:v>1.2036342188287896E+17</c:v>
                </c:pt>
                <c:pt idx="8118">
                  <c:v>1.2029067521886861E+17</c:v>
                </c:pt>
                <c:pt idx="8119">
                  <c:v>1.2021798159236195E+17</c:v>
                </c:pt>
                <c:pt idx="8120">
                  <c:v>1.2014534095812029E+17</c:v>
                </c:pt>
                <c:pt idx="8121">
                  <c:v>1.2007275327094914E+17</c:v>
                </c:pt>
                <c:pt idx="8122">
                  <c:v>1.2000021848569862E+17</c:v>
                </c:pt>
                <c:pt idx="8123">
                  <c:v>1.1992773655726221E+17</c:v>
                </c:pt>
                <c:pt idx="8124">
                  <c:v>1.1985530744057794E+17</c:v>
                </c:pt>
                <c:pt idx="8125">
                  <c:v>1.1978293109062728E+17</c:v>
                </c:pt>
                <c:pt idx="8126">
                  <c:v>1.1971060746243643E+17</c:v>
                </c:pt>
                <c:pt idx="8127">
                  <c:v>1.1963833651107494E+17</c:v>
                </c:pt>
                <c:pt idx="8128">
                  <c:v>1.1956611819165603E+17</c:v>
                </c:pt>
                <c:pt idx="8129">
                  <c:v>1.1949395245933706E+17</c:v>
                </c:pt>
                <c:pt idx="8130">
                  <c:v>1.1942183926931886E+17</c:v>
                </c:pt>
                <c:pt idx="8131">
                  <c:v>1.1934977857684619E+17</c:v>
                </c:pt>
                <c:pt idx="8132">
                  <c:v>1.1927777033720747E+17</c:v>
                </c:pt>
                <c:pt idx="8133">
                  <c:v>1.1920581450573446E+17</c:v>
                </c:pt>
                <c:pt idx="8134">
                  <c:v>1.1913391103780242E+17</c:v>
                </c:pt>
                <c:pt idx="8135">
                  <c:v>1.190620598888304E+17</c:v>
                </c:pt>
                <c:pt idx="8136">
                  <c:v>1.1899026101428078E+17</c:v>
                </c:pt>
                <c:pt idx="8137">
                  <c:v>1.1891851436965947E+17</c:v>
                </c:pt>
                <c:pt idx="8138">
                  <c:v>1.1884681991051507E+17</c:v>
                </c:pt>
                <c:pt idx="8139">
                  <c:v>1.1877517759244037E+17</c:v>
                </c:pt>
                <c:pt idx="8140">
                  <c:v>1.1870358737107112E+17</c:v>
                </c:pt>
                <c:pt idx="8141">
                  <c:v>1.1863204920208586E+17</c:v>
                </c:pt>
                <c:pt idx="8142">
                  <c:v>1.1856056304120682E+17</c:v>
                </c:pt>
                <c:pt idx="8143">
                  <c:v>1.1848912884419914E+17</c:v>
                </c:pt>
                <c:pt idx="8144">
                  <c:v>1.184177465668713E+17</c:v>
                </c:pt>
                <c:pt idx="8145">
                  <c:v>1.1834641616507389E+17</c:v>
                </c:pt>
                <c:pt idx="8146">
                  <c:v>1.1827513759470141E+17</c:v>
                </c:pt>
                <c:pt idx="8147">
                  <c:v>1.1820391081169123E+17</c:v>
                </c:pt>
                <c:pt idx="8148">
                  <c:v>1.1813273577202312E+17</c:v>
                </c:pt>
                <c:pt idx="8149">
                  <c:v>1.1806161243172016E+17</c:v>
                </c:pt>
                <c:pt idx="8150">
                  <c:v>1.1799054074684746E+17</c:v>
                </c:pt>
                <c:pt idx="8151">
                  <c:v>1.1791952067351386E+17</c:v>
                </c:pt>
                <c:pt idx="8152">
                  <c:v>1.178485521678705E+17</c:v>
                </c:pt>
                <c:pt idx="8153">
                  <c:v>1.1777763518611026E+17</c:v>
                </c:pt>
                <c:pt idx="8154">
                  <c:v>1.1770676968447027E+17</c:v>
                </c:pt>
                <c:pt idx="8155">
                  <c:v>1.1763595561922922E+17</c:v>
                </c:pt>
                <c:pt idx="8156">
                  <c:v>1.1756519294670822E+17</c:v>
                </c:pt>
                <c:pt idx="8157">
                  <c:v>1.1749448162327107E+17</c:v>
                </c:pt>
                <c:pt idx="8158">
                  <c:v>1.1742382160532421E+17</c:v>
                </c:pt>
                <c:pt idx="8159">
                  <c:v>1.1735321284931613E+17</c:v>
                </c:pt>
                <c:pt idx="8160">
                  <c:v>1.1728265531173754E+17</c:v>
                </c:pt>
                <c:pt idx="8161">
                  <c:v>1.1721214894912194E+17</c:v>
                </c:pt>
                <c:pt idx="8162">
                  <c:v>1.1714169371804435E+17</c:v>
                </c:pt>
                <c:pt idx="8163">
                  <c:v>1.1707128957512272E+17</c:v>
                </c:pt>
                <c:pt idx="8164">
                  <c:v>1.1700093647701635E+17</c:v>
                </c:pt>
                <c:pt idx="8165">
                  <c:v>1.1693063438042717E+17</c:v>
                </c:pt>
                <c:pt idx="8166">
                  <c:v>1.1686038324209915E+17</c:v>
                </c:pt>
                <c:pt idx="8167">
                  <c:v>1.1679018301881798E+17</c:v>
                </c:pt>
                <c:pt idx="8168">
                  <c:v>1.167200336674116E+17</c:v>
                </c:pt>
                <c:pt idx="8169">
                  <c:v>1.1664993514474938E+17</c:v>
                </c:pt>
                <c:pt idx="8170">
                  <c:v>1.165798874077433E+17</c:v>
                </c:pt>
                <c:pt idx="8171">
                  <c:v>1.1650989041334638E+17</c:v>
                </c:pt>
                <c:pt idx="8172">
                  <c:v>1.164399441185536E+17</c:v>
                </c:pt>
                <c:pt idx="8173">
                  <c:v>1.1637004848040211E+17</c:v>
                </c:pt>
                <c:pt idx="8174">
                  <c:v>1.1630020345597043E+17</c:v>
                </c:pt>
                <c:pt idx="8175">
                  <c:v>1.1623040900237822E+17</c:v>
                </c:pt>
                <c:pt idx="8176">
                  <c:v>1.1616066507678766E+17</c:v>
                </c:pt>
                <c:pt idx="8177">
                  <c:v>1.1609097163640208E+17</c:v>
                </c:pt>
                <c:pt idx="8178">
                  <c:v>1.1602132863846586E+17</c:v>
                </c:pt>
                <c:pt idx="8179">
                  <c:v>1.1595173604026541E+17</c:v>
                </c:pt>
                <c:pt idx="8180">
                  <c:v>1.1588219379912827E+17</c:v>
                </c:pt>
                <c:pt idx="8181">
                  <c:v>1.1581270187242341E+17</c:v>
                </c:pt>
                <c:pt idx="8182">
                  <c:v>1.1574326021756106E+17</c:v>
                </c:pt>
                <c:pt idx="8183">
                  <c:v>1.1567386879199274E+17</c:v>
                </c:pt>
                <c:pt idx="8184">
                  <c:v>1.1560452755321141E+17</c:v>
                </c:pt>
                <c:pt idx="8185">
                  <c:v>1.1553523645875094E+17</c:v>
                </c:pt>
                <c:pt idx="8186">
                  <c:v>1.1546599546618616E+17</c:v>
                </c:pt>
                <c:pt idx="8187">
                  <c:v>1.1539680453313322E+17</c:v>
                </c:pt>
                <c:pt idx="8188">
                  <c:v>1.1532766361724958E+17</c:v>
                </c:pt>
                <c:pt idx="8189">
                  <c:v>1.1525857267623349E+17</c:v>
                </c:pt>
                <c:pt idx="8190">
                  <c:v>1.1518953166782373E+17</c:v>
                </c:pt>
                <c:pt idx="8191">
                  <c:v>1.1512054054980067E+17</c:v>
                </c:pt>
                <c:pt idx="8192">
                  <c:v>1.1505159927998507E+17</c:v>
                </c:pt>
                <c:pt idx="8193">
                  <c:v>1.1498270781623872E+17</c:v>
                </c:pt>
                <c:pt idx="8194">
                  <c:v>1.1491386611646424E+17</c:v>
                </c:pt>
                <c:pt idx="8195">
                  <c:v>1.1484507413860478E+17</c:v>
                </c:pt>
                <c:pt idx="8196">
                  <c:v>1.1477633184064394E+17</c:v>
                </c:pt>
                <c:pt idx="8197">
                  <c:v>1.1470763918060685E+17</c:v>
                </c:pt>
                <c:pt idx="8198">
                  <c:v>1.1463899611655856E+17</c:v>
                </c:pt>
                <c:pt idx="8199">
                  <c:v>1.145704026066044E+17</c:v>
                </c:pt>
                <c:pt idx="8200">
                  <c:v>1.1450185860889104E+17</c:v>
                </c:pt>
                <c:pt idx="8201">
                  <c:v>1.1443336408160483E+17</c:v>
                </c:pt>
                <c:pt idx="8202">
                  <c:v>1.1436491898297318E+17</c:v>
                </c:pt>
                <c:pt idx="8203">
                  <c:v>1.1429652327126338E+17</c:v>
                </c:pt>
                <c:pt idx="8204">
                  <c:v>1.1422817690478342E+17</c:v>
                </c:pt>
                <c:pt idx="8205">
                  <c:v>1.1415987984188114E+17</c:v>
                </c:pt>
                <c:pt idx="8206">
                  <c:v>1.1409163204094522E+17</c:v>
                </c:pt>
                <c:pt idx="8207">
                  <c:v>1.1402343346040405E+17</c:v>
                </c:pt>
                <c:pt idx="8208">
                  <c:v>1.1395528405872643E+17</c:v>
                </c:pt>
                <c:pt idx="8209">
                  <c:v>1.1388718379442107E+17</c:v>
                </c:pt>
                <c:pt idx="8210">
                  <c:v>1.1381913262603693E+17</c:v>
                </c:pt>
                <c:pt idx="8211">
                  <c:v>1.1375113051216299E+17</c:v>
                </c:pt>
                <c:pt idx="8212">
                  <c:v>1.1368317741142808E+17</c:v>
                </c:pt>
                <c:pt idx="8213">
                  <c:v>1.1361527328250131E+17</c:v>
                </c:pt>
                <c:pt idx="8214">
                  <c:v>1.1354741808409094E+17</c:v>
                </c:pt>
                <c:pt idx="8215">
                  <c:v>1.1347961177494584E+17</c:v>
                </c:pt>
                <c:pt idx="8216">
                  <c:v>1.1341185431385488E+17</c:v>
                </c:pt>
                <c:pt idx="8217">
                  <c:v>1.1334414565964522E+17</c:v>
                </c:pt>
                <c:pt idx="8218">
                  <c:v>1.1327648577118554E+17</c:v>
                </c:pt>
                <c:pt idx="8219">
                  <c:v>1.1320887460738334E+17</c:v>
                </c:pt>
                <c:pt idx="8220">
                  <c:v>1.1314131212718563E+17</c:v>
                </c:pt>
                <c:pt idx="8221">
                  <c:v>1.1307379828957914E+17</c:v>
                </c:pt>
                <c:pt idx="8222">
                  <c:v>1.1300633305359035E+17</c:v>
                </c:pt>
                <c:pt idx="8223">
                  <c:v>1.1293891637828533E+17</c:v>
                </c:pt>
                <c:pt idx="8224">
                  <c:v>1.1287154822276906E+17</c:v>
                </c:pt>
                <c:pt idx="8225">
                  <c:v>1.1280422854618661E+17</c:v>
                </c:pt>
                <c:pt idx="8226">
                  <c:v>1.127369573077219E+17</c:v>
                </c:pt>
                <c:pt idx="8227">
                  <c:v>1.1266973446659861E+17</c:v>
                </c:pt>
                <c:pt idx="8228">
                  <c:v>1.1260255998207947E+17</c:v>
                </c:pt>
                <c:pt idx="8229">
                  <c:v>1.1253543381346618E+17</c:v>
                </c:pt>
                <c:pt idx="8230">
                  <c:v>1.1246835592010046E+17</c:v>
                </c:pt>
                <c:pt idx="8231">
                  <c:v>1.1240132626136221E+17</c:v>
                </c:pt>
                <c:pt idx="8232">
                  <c:v>1.1233434479667123E+17</c:v>
                </c:pt>
                <c:pt idx="8233">
                  <c:v>1.1226741148548602E+17</c:v>
                </c:pt>
                <c:pt idx="8234">
                  <c:v>1.1220052628730443E+17</c:v>
                </c:pt>
                <c:pt idx="8235">
                  <c:v>1.121336891616628E+17</c:v>
                </c:pt>
                <c:pt idx="8236">
                  <c:v>1.1206690006813688E+17</c:v>
                </c:pt>
                <c:pt idx="8237">
                  <c:v>1.1200015896634118E+17</c:v>
                </c:pt>
                <c:pt idx="8238">
                  <c:v>1.1193346581592869E+17</c:v>
                </c:pt>
                <c:pt idx="8239">
                  <c:v>1.1186682057659237E+17</c:v>
                </c:pt>
                <c:pt idx="8240">
                  <c:v>1.1180022320806259E+17</c:v>
                </c:pt>
                <c:pt idx="8241">
                  <c:v>1.1173367367010926E+17</c:v>
                </c:pt>
                <c:pt idx="8242">
                  <c:v>1.1166717192254074E+17</c:v>
                </c:pt>
                <c:pt idx="8243">
                  <c:v>1.1160071792520432E+17</c:v>
                </c:pt>
                <c:pt idx="8244">
                  <c:v>1.1153431163798533E+17</c:v>
                </c:pt>
                <c:pt idx="8245">
                  <c:v>1.114679530208084E+17</c:v>
                </c:pt>
                <c:pt idx="8246">
                  <c:v>1.1140164203363637E+17</c:v>
                </c:pt>
                <c:pt idx="8247">
                  <c:v>1.1133537863647011E+17</c:v>
                </c:pt>
                <c:pt idx="8248">
                  <c:v>1.1126916278934968E+17</c:v>
                </c:pt>
                <c:pt idx="8249">
                  <c:v>1.1120299445235365E+17</c:v>
                </c:pt>
                <c:pt idx="8250">
                  <c:v>1.111368735855977E+17</c:v>
                </c:pt>
                <c:pt idx="8251">
                  <c:v>1.1107080014923725E+17</c:v>
                </c:pt>
                <c:pt idx="8252">
                  <c:v>1.1100477410346541E+17</c:v>
                </c:pt>
                <c:pt idx="8253">
                  <c:v>1.1093879540851341E+17</c:v>
                </c:pt>
                <c:pt idx="8254">
                  <c:v>1.1087286402465088E+17</c:v>
                </c:pt>
                <c:pt idx="8255">
                  <c:v>1.1080697991218566E+17</c:v>
                </c:pt>
                <c:pt idx="8256">
                  <c:v>1.1074114303146358E+17</c:v>
                </c:pt>
                <c:pt idx="8257">
                  <c:v>1.1067535334286867E+17</c:v>
                </c:pt>
                <c:pt idx="8258">
                  <c:v>1.1060961080682267E+17</c:v>
                </c:pt>
                <c:pt idx="8259">
                  <c:v>1.105439153837857E+17</c:v>
                </c:pt>
                <c:pt idx="8260">
                  <c:v>1.1047826703425581E+17</c:v>
                </c:pt>
                <c:pt idx="8261">
                  <c:v>1.1041266571876853E+17</c:v>
                </c:pt>
                <c:pt idx="8262">
                  <c:v>1.103471113978981E+17</c:v>
                </c:pt>
                <c:pt idx="8263">
                  <c:v>1.1028160403225562E+17</c:v>
                </c:pt>
                <c:pt idx="8264">
                  <c:v>1.1021614358249059E+17</c:v>
                </c:pt>
                <c:pt idx="8265">
                  <c:v>1.1015073000929013E+17</c:v>
                </c:pt>
                <c:pt idx="8266">
                  <c:v>1.1008536327337907E+17</c:v>
                </c:pt>
                <c:pt idx="8267">
                  <c:v>1.1002004333551981E+17</c:v>
                </c:pt>
                <c:pt idx="8268">
                  <c:v>1.099547701565124E+17</c:v>
                </c:pt>
                <c:pt idx="8269">
                  <c:v>1.0988954369719472E+17</c:v>
                </c:pt>
                <c:pt idx="8270">
                  <c:v>1.0982436391844179E+17</c:v>
                </c:pt>
                <c:pt idx="8271">
                  <c:v>1.0975923078116638E+17</c:v>
                </c:pt>
                <c:pt idx="8272">
                  <c:v>1.0969414424631878E+17</c:v>
                </c:pt>
                <c:pt idx="8273">
                  <c:v>1.0962910427488672E+17</c:v>
                </c:pt>
                <c:pt idx="8274">
                  <c:v>1.0956411082789506E+17</c:v>
                </c:pt>
                <c:pt idx="8275">
                  <c:v>1.0949916386640603E+17</c:v>
                </c:pt>
                <c:pt idx="8276">
                  <c:v>1.0943426335151971E+17</c:v>
                </c:pt>
                <c:pt idx="8277">
                  <c:v>1.0936940924437258E+17</c:v>
                </c:pt>
                <c:pt idx="8278">
                  <c:v>1.0930460150613914E+17</c:v>
                </c:pt>
                <c:pt idx="8279">
                  <c:v>1.0923984009803051E+17</c:v>
                </c:pt>
                <c:pt idx="8280">
                  <c:v>1.0917512498129518E+17</c:v>
                </c:pt>
                <c:pt idx="8281">
                  <c:v>1.091104561172189E+17</c:v>
                </c:pt>
                <c:pt idx="8282">
                  <c:v>1.090458334671243E+17</c:v>
                </c:pt>
                <c:pt idx="8283">
                  <c:v>1.0898125699237075E+17</c:v>
                </c:pt>
                <c:pt idx="8284">
                  <c:v>1.0891672665435501E+17</c:v>
                </c:pt>
                <c:pt idx="8285">
                  <c:v>1.0885224241451083E+17</c:v>
                </c:pt>
                <c:pt idx="8286">
                  <c:v>1.0878780423430874E+17</c:v>
                </c:pt>
                <c:pt idx="8287">
                  <c:v>1.08723412075256E+17</c:v>
                </c:pt>
                <c:pt idx="8288">
                  <c:v>1.0865906589889678E+17</c:v>
                </c:pt>
                <c:pt idx="8289">
                  <c:v>1.0859476566681202E+17</c:v>
                </c:pt>
                <c:pt idx="8290">
                  <c:v>1.0853051134061966E+17</c:v>
                </c:pt>
                <c:pt idx="8291">
                  <c:v>1.0846630288197397E+17</c:v>
                </c:pt>
                <c:pt idx="8292">
                  <c:v>1.0840214025256578E+17</c:v>
                </c:pt>
                <c:pt idx="8293">
                  <c:v>1.0833802341412336E+17</c:v>
                </c:pt>
                <c:pt idx="8294">
                  <c:v>1.0827395232841051E+17</c:v>
                </c:pt>
                <c:pt idx="8295">
                  <c:v>1.0820992695722835E+17</c:v>
                </c:pt>
                <c:pt idx="8296">
                  <c:v>1.081459472624141E+17</c:v>
                </c:pt>
                <c:pt idx="8297">
                  <c:v>1.0808201320584176E+17</c:v>
                </c:pt>
                <c:pt idx="8298">
                  <c:v>1.0801812474942146E+17</c:v>
                </c:pt>
                <c:pt idx="8299">
                  <c:v>1.0795428185509986E+17</c:v>
                </c:pt>
                <c:pt idx="8300">
                  <c:v>1.0789048448486003E+17</c:v>
                </c:pt>
                <c:pt idx="8301">
                  <c:v>1.0782673260072126E+17</c:v>
                </c:pt>
                <c:pt idx="8302">
                  <c:v>1.077630261647389E+17</c:v>
                </c:pt>
                <c:pt idx="8303">
                  <c:v>1.0769936513900498E+17</c:v>
                </c:pt>
                <c:pt idx="8304">
                  <c:v>1.0763574948564782E+17</c:v>
                </c:pt>
                <c:pt idx="8305">
                  <c:v>1.0757217916683098E+17</c:v>
                </c:pt>
                <c:pt idx="8306">
                  <c:v>1.0750865414475523E+17</c:v>
                </c:pt>
                <c:pt idx="8307">
                  <c:v>1.074451743816567E+17</c:v>
                </c:pt>
                <c:pt idx="8308">
                  <c:v>1.0738173983980779E+17</c:v>
                </c:pt>
                <c:pt idx="8309">
                  <c:v>1.0731835048151707E+17</c:v>
                </c:pt>
                <c:pt idx="8310">
                  <c:v>1.072550062691289E+17</c:v>
                </c:pt>
                <c:pt idx="8311">
                  <c:v>1.0719170716502336E+17</c:v>
                </c:pt>
                <c:pt idx="8312">
                  <c:v>1.0712845313161677E+17</c:v>
                </c:pt>
                <c:pt idx="8313">
                  <c:v>1.0706524413136118E+17</c:v>
                </c:pt>
                <c:pt idx="8314">
                  <c:v>1.0700208012674419E+17</c:v>
                </c:pt>
                <c:pt idx="8315">
                  <c:v>1.0693896108028966E+17</c:v>
                </c:pt>
                <c:pt idx="8316">
                  <c:v>1.0687588695455725E+17</c:v>
                </c:pt>
                <c:pt idx="8317">
                  <c:v>1.0681285771214115E+17</c:v>
                </c:pt>
                <c:pt idx="8318">
                  <c:v>1.0674987331567269E+17</c:v>
                </c:pt>
                <c:pt idx="8319">
                  <c:v>1.066869337278179E+17</c:v>
                </c:pt>
                <c:pt idx="8320">
                  <c:v>1.0662403891127901E+17</c:v>
                </c:pt>
                <c:pt idx="8321">
                  <c:v>1.0656118882879298E+17</c:v>
                </c:pt>
                <c:pt idx="8322">
                  <c:v>1.0649838344313312E+17</c:v>
                </c:pt>
                <c:pt idx="8323">
                  <c:v>1.0643562271710741E+17</c:v>
                </c:pt>
                <c:pt idx="8324">
                  <c:v>1.0637290661355978E+17</c:v>
                </c:pt>
                <c:pt idx="8325">
                  <c:v>1.0631023509536974E+17</c:v>
                </c:pt>
                <c:pt idx="8326">
                  <c:v>1.0624760812545157E+17</c:v>
                </c:pt>
                <c:pt idx="8327">
                  <c:v>1.0618502566675517E+17</c:v>
                </c:pt>
                <c:pt idx="8328">
                  <c:v>1.0612248768226558E+17</c:v>
                </c:pt>
                <c:pt idx="8329">
                  <c:v>1.0605999413500349E+17</c:v>
                </c:pt>
                <c:pt idx="8330">
                  <c:v>1.0599754498802421E+17</c:v>
                </c:pt>
                <c:pt idx="8331">
                  <c:v>1.0593514020441821E+17</c:v>
                </c:pt>
                <c:pt idx="8332">
                  <c:v>1.0587277974731194E+17</c:v>
                </c:pt>
                <c:pt idx="8333">
                  <c:v>1.0581046357986598E+17</c:v>
                </c:pt>
                <c:pt idx="8334">
                  <c:v>1.057481916652764E+17</c:v>
                </c:pt>
                <c:pt idx="8335">
                  <c:v>1.0568596396677419E+17</c:v>
                </c:pt>
                <c:pt idx="8336">
                  <c:v>1.056237804476253E+17</c:v>
                </c:pt>
                <c:pt idx="8337">
                  <c:v>1.0556164107113042E+17</c:v>
                </c:pt>
                <c:pt idx="8338">
                  <c:v>1.0549954580062562E+17</c:v>
                </c:pt>
                <c:pt idx="8339">
                  <c:v>1.054374945994816E+17</c:v>
                </c:pt>
                <c:pt idx="8340">
                  <c:v>1.0537548743110379E+17</c:v>
                </c:pt>
                <c:pt idx="8341">
                  <c:v>1.0531352425893214E+17</c:v>
                </c:pt>
                <c:pt idx="8342">
                  <c:v>1.0525160504644218E+17</c:v>
                </c:pt>
                <c:pt idx="8343">
                  <c:v>1.0518972975714333E+17</c:v>
                </c:pt>
                <c:pt idx="8344">
                  <c:v>1.0512789835458029E+17</c:v>
                </c:pt>
                <c:pt idx="8345">
                  <c:v>1.0506611080233174E+17</c:v>
                </c:pt>
                <c:pt idx="8346">
                  <c:v>1.0500436706401152E+17</c:v>
                </c:pt>
                <c:pt idx="8347">
                  <c:v>1.049426671032676E+17</c:v>
                </c:pt>
                <c:pt idx="8348">
                  <c:v>1.0488101088378323E+17</c:v>
                </c:pt>
                <c:pt idx="8349">
                  <c:v>1.0481939836927518E+17</c:v>
                </c:pt>
                <c:pt idx="8350">
                  <c:v>1.0475782952349498E+17</c:v>
                </c:pt>
                <c:pt idx="8351">
                  <c:v>1.0469630431022938E+17</c:v>
                </c:pt>
                <c:pt idx="8352">
                  <c:v>1.0463482269329822E+17</c:v>
                </c:pt>
                <c:pt idx="8353">
                  <c:v>1.0457338463655659E+17</c:v>
                </c:pt>
                <c:pt idx="8354">
                  <c:v>1.0451199010389355E+17</c:v>
                </c:pt>
                <c:pt idx="8355">
                  <c:v>1.0445063905923242E+17</c:v>
                </c:pt>
                <c:pt idx="8356">
                  <c:v>1.0438933146653098E+17</c:v>
                </c:pt>
                <c:pt idx="8357">
                  <c:v>1.0432806728978099E+17</c:v>
                </c:pt>
                <c:pt idx="8358">
                  <c:v>1.0426684649300837E+17</c:v>
                </c:pt>
                <c:pt idx="8359">
                  <c:v>1.0420566904027306E+17</c:v>
                </c:pt>
                <c:pt idx="8360">
                  <c:v>1.0414453489566942E+17</c:v>
                </c:pt>
                <c:pt idx="8361">
                  <c:v>1.0408344402332573E+17</c:v>
                </c:pt>
                <c:pt idx="8362">
                  <c:v>1.0402239638740421E+17</c:v>
                </c:pt>
                <c:pt idx="8363">
                  <c:v>1.0396139195210101E+17</c:v>
                </c:pt>
                <c:pt idx="8364">
                  <c:v>1.0390043068164618E+17</c:v>
                </c:pt>
                <c:pt idx="8365">
                  <c:v>1.0383951254030403E+17</c:v>
                </c:pt>
                <c:pt idx="8366">
                  <c:v>1.037786374923724E+17</c:v>
                </c:pt>
                <c:pt idx="8367">
                  <c:v>1.0371780550218288E+17</c:v>
                </c:pt>
                <c:pt idx="8368">
                  <c:v>1.0365701653410139E+17</c:v>
                </c:pt>
                <c:pt idx="8369">
                  <c:v>1.0359627055252674E+17</c:v>
                </c:pt>
                <c:pt idx="8370">
                  <c:v>1.0353556752189242E+17</c:v>
                </c:pt>
                <c:pt idx="8371">
                  <c:v>1.0347490740666501E+17</c:v>
                </c:pt>
                <c:pt idx="8372">
                  <c:v>1.0341429017134493E+17</c:v>
                </c:pt>
                <c:pt idx="8373">
                  <c:v>1.0335371578046592E+17</c:v>
                </c:pt>
                <c:pt idx="8374">
                  <c:v>1.0329318419859598E+17</c:v>
                </c:pt>
                <c:pt idx="8375">
                  <c:v>1.0323269539033597E+17</c:v>
                </c:pt>
                <c:pt idx="8376">
                  <c:v>1.0317224932032054E+17</c:v>
                </c:pt>
                <c:pt idx="8377">
                  <c:v>1.0311184595321786E+17</c:v>
                </c:pt>
                <c:pt idx="8378">
                  <c:v>1.0305148525372938E+17</c:v>
                </c:pt>
                <c:pt idx="8379">
                  <c:v>1.0299116718659018E+17</c:v>
                </c:pt>
                <c:pt idx="8380">
                  <c:v>1.0293089171656848E+17</c:v>
                </c:pt>
                <c:pt idx="8381">
                  <c:v>1.0287065880846594E+17</c:v>
                </c:pt>
                <c:pt idx="8382">
                  <c:v>1.0281046842711758E+17</c:v>
                </c:pt>
                <c:pt idx="8383">
                  <c:v>1.0275032053739138E+17</c:v>
                </c:pt>
                <c:pt idx="8384">
                  <c:v>1.0269021510418901E+17</c:v>
                </c:pt>
                <c:pt idx="8385">
                  <c:v>1.0263015209244482E+17</c:v>
                </c:pt>
                <c:pt idx="8386">
                  <c:v>1.0257013146712675E+17</c:v>
                </c:pt>
                <c:pt idx="8387">
                  <c:v>1.0251015319323562E+17</c:v>
                </c:pt>
                <c:pt idx="8388">
                  <c:v>1.0245021723580531E+17</c:v>
                </c:pt>
                <c:pt idx="8389">
                  <c:v>1.0239032355990288E+17</c:v>
                </c:pt>
                <c:pt idx="8390">
                  <c:v>1.0233047213062867E+17</c:v>
                </c:pt>
                <c:pt idx="8391">
                  <c:v>1.0227066291311526E+17</c:v>
                </c:pt>
                <c:pt idx="8392">
                  <c:v>1.0221089587252878E+17</c:v>
                </c:pt>
                <c:pt idx="8393">
                  <c:v>1.0215117097406786E+17</c:v>
                </c:pt>
                <c:pt idx="8394">
                  <c:v>1.020914881829645E+17</c:v>
                </c:pt>
                <c:pt idx="8395">
                  <c:v>1.020318474644832E+17</c:v>
                </c:pt>
                <c:pt idx="8396">
                  <c:v>1.0197224878392098E+17</c:v>
                </c:pt>
                <c:pt idx="8397">
                  <c:v>1.0191269210660851E+17</c:v>
                </c:pt>
                <c:pt idx="8398">
                  <c:v>1.0185317739790821E+17</c:v>
                </c:pt>
                <c:pt idx="8399">
                  <c:v>1.0179370462321594E+17</c:v>
                </c:pt>
                <c:pt idx="8400">
                  <c:v>1.0173427374795978E+17</c:v>
                </c:pt>
                <c:pt idx="8401">
                  <c:v>1.0167488473760069E+17</c:v>
                </c:pt>
                <c:pt idx="8402">
                  <c:v>1.0161553755763205E+17</c:v>
                </c:pt>
                <c:pt idx="8403">
                  <c:v>1.0155623217357963E+17</c:v>
                </c:pt>
                <c:pt idx="8404">
                  <c:v>1.014969685510021E+17</c:v>
                </c:pt>
                <c:pt idx="8405">
                  <c:v>1.0143774665549082E+17</c:v>
                </c:pt>
                <c:pt idx="8406">
                  <c:v>1.0137856645266867E+17</c:v>
                </c:pt>
                <c:pt idx="8407">
                  <c:v>1.0131942790819182E+17</c:v>
                </c:pt>
                <c:pt idx="8408">
                  <c:v>1.0126033098774878E+17</c:v>
                </c:pt>
                <c:pt idx="8409">
                  <c:v>1.0120127565706002E+17</c:v>
                </c:pt>
                <c:pt idx="8410">
                  <c:v>1.0114226188187816E+17</c:v>
                </c:pt>
                <c:pt idx="8411">
                  <c:v>1.0108328962798878E+17</c:v>
                </c:pt>
                <c:pt idx="8412">
                  <c:v>1.0102435886120942E+17</c:v>
                </c:pt>
                <c:pt idx="8413">
                  <c:v>1.0096546954738939E+17</c:v>
                </c:pt>
                <c:pt idx="8414">
                  <c:v>1.009066216524109E+17</c:v>
                </c:pt>
                <c:pt idx="8415">
                  <c:v>1.0084781514218803E+17</c:v>
                </c:pt>
                <c:pt idx="8416">
                  <c:v>1.0078904998266658E+17</c:v>
                </c:pt>
                <c:pt idx="8417">
                  <c:v>1.0073032613982509E+17</c:v>
                </c:pt>
                <c:pt idx="8418">
                  <c:v>1.0067164357967368E+17</c:v>
                </c:pt>
                <c:pt idx="8419">
                  <c:v>1.0061300226825435E+17</c:v>
                </c:pt>
                <c:pt idx="8420">
                  <c:v>1.0055440217164171E+17</c:v>
                </c:pt>
                <c:pt idx="8421">
                  <c:v>1.0049584325594186E+17</c:v>
                </c:pt>
                <c:pt idx="8422">
                  <c:v>1.0043732548729278E+17</c:v>
                </c:pt>
                <c:pt idx="8423">
                  <c:v>1.0037884883186466E+17</c:v>
                </c:pt>
                <c:pt idx="8424">
                  <c:v>1.0032041325585906E+17</c:v>
                </c:pt>
                <c:pt idx="8425">
                  <c:v>1.0026201872550968E+17</c:v>
                </c:pt>
                <c:pt idx="8426">
                  <c:v>1.0020366520708195E+17</c:v>
                </c:pt>
                <c:pt idx="8427">
                  <c:v>1.0014535266687328E+17</c:v>
                </c:pt>
                <c:pt idx="8428">
                  <c:v>1.0008708107121176E+17</c:v>
                </c:pt>
                <c:pt idx="8429">
                  <c:v>1.0002885038645859E+17</c:v>
                </c:pt>
                <c:pt idx="8430">
                  <c:v>9.9970660579005504E+16</c:v>
                </c:pt>
                <c:pt idx="8431">
                  <c:v>9.991251161527648E+16</c:v>
                </c:pt>
                <c:pt idx="8432">
                  <c:v>9.9854403461726944E+16</c:v>
                </c:pt>
                <c:pt idx="8433">
                  <c:v>9.979633608484352E+16</c:v>
                </c:pt>
                <c:pt idx="8434">
                  <c:v>9.9738309451144448E+16</c:v>
                </c:pt>
                <c:pt idx="8435">
                  <c:v>9.9680323527179984E+16</c:v>
                </c:pt>
                <c:pt idx="8436">
                  <c:v>9.9622378279531104E+16</c:v>
                </c:pt>
                <c:pt idx="8437">
                  <c:v>9.9564473674810688E+16</c:v>
                </c:pt>
                <c:pt idx="8438">
                  <c:v>9.9506609679662608E+16</c:v>
                </c:pt>
                <c:pt idx="8439">
                  <c:v>9.9448786260762176E+16</c:v>
                </c:pt>
                <c:pt idx="8440">
                  <c:v>9.9391003384816528E+16</c:v>
                </c:pt>
                <c:pt idx="8441">
                  <c:v>9.9333261018563184E+16</c:v>
                </c:pt>
                <c:pt idx="8442">
                  <c:v>9.9275559128771712E+16</c:v>
                </c:pt>
                <c:pt idx="8443">
                  <c:v>9.9217897682242448E+16</c:v>
                </c:pt>
                <c:pt idx="8444">
                  <c:v>9.916027664580664E+16</c:v>
                </c:pt>
                <c:pt idx="8445">
                  <c:v>9.9102695986327376E+16</c:v>
                </c:pt>
                <c:pt idx="8446">
                  <c:v>9.9045155670698448E+16</c:v>
                </c:pt>
                <c:pt idx="8447">
                  <c:v>9.8987655665844624E+16</c:v>
                </c:pt>
                <c:pt idx="8448">
                  <c:v>9.8930195938722048E+16</c:v>
                </c:pt>
                <c:pt idx="8449">
                  <c:v>9.887277645631752E+16</c:v>
                </c:pt>
                <c:pt idx="8450">
                  <c:v>9.8815397185649328E+16</c:v>
                </c:pt>
                <c:pt idx="8451">
                  <c:v>9.8758058093765728E+16</c:v>
                </c:pt>
                <c:pt idx="8452">
                  <c:v>9.8700759147747008E+16</c:v>
                </c:pt>
                <c:pt idx="8453">
                  <c:v>9.8643500314703712E+16</c:v>
                </c:pt>
                <c:pt idx="8454">
                  <c:v>9.8586281561777456E+16</c:v>
                </c:pt>
                <c:pt idx="8455">
                  <c:v>9.8529102856140464E+16</c:v>
                </c:pt>
                <c:pt idx="8456">
                  <c:v>9.8471964164995712E+16</c:v>
                </c:pt>
                <c:pt idx="8457">
                  <c:v>9.8414865455577424E+16</c:v>
                </c:pt>
                <c:pt idx="8458">
                  <c:v>9.8357806695149936E+16</c:v>
                </c:pt>
                <c:pt idx="8459">
                  <c:v>9.83007878510084E+16</c:v>
                </c:pt>
                <c:pt idx="8460">
                  <c:v>9.824380889047912E+16</c:v>
                </c:pt>
                <c:pt idx="8461">
                  <c:v>9.8186869780918144E+16</c:v>
                </c:pt>
                <c:pt idx="8462">
                  <c:v>9.8129970489712896E+16</c:v>
                </c:pt>
                <c:pt idx="8463">
                  <c:v>9.8073110984280992E+16</c:v>
                </c:pt>
                <c:pt idx="8464">
                  <c:v>9.8016291232070592E+16</c:v>
                </c:pt>
                <c:pt idx="8465">
                  <c:v>9.7959511200560304E+16</c:v>
                </c:pt>
                <c:pt idx="8466">
                  <c:v>9.7902770857259488E+16</c:v>
                </c:pt>
                <c:pt idx="8467">
                  <c:v>9.7846070169707632E+16</c:v>
                </c:pt>
                <c:pt idx="8468">
                  <c:v>9.7789409105474512E+16</c:v>
                </c:pt>
                <c:pt idx="8469">
                  <c:v>9.7732787632160528E+16</c:v>
                </c:pt>
                <c:pt idx="8470">
                  <c:v>9.7676205717396544E+16</c:v>
                </c:pt>
                <c:pt idx="8471">
                  <c:v>9.76196633288432E+16</c:v>
                </c:pt>
                <c:pt idx="8472">
                  <c:v>9.7563160434191744E+16</c:v>
                </c:pt>
                <c:pt idx="8473">
                  <c:v>9.7506697001163776E+16</c:v>
                </c:pt>
                <c:pt idx="8474">
                  <c:v>9.7450272997510832E+16</c:v>
                </c:pt>
                <c:pt idx="8475">
                  <c:v>9.7393888391014816E+16</c:v>
                </c:pt>
                <c:pt idx="8476">
                  <c:v>9.7337543149487648E+16</c:v>
                </c:pt>
                <c:pt idx="8477">
                  <c:v>9.7281237240770976E+16</c:v>
                </c:pt>
                <c:pt idx="8478">
                  <c:v>9.7224970632737712E+16</c:v>
                </c:pt>
                <c:pt idx="8479">
                  <c:v>9.7168743293289504E+16</c:v>
                </c:pt>
                <c:pt idx="8480">
                  <c:v>9.7112555190358496E+16</c:v>
                </c:pt>
                <c:pt idx="8481">
                  <c:v>9.70564062919072E+16</c:v>
                </c:pt>
                <c:pt idx="8482">
                  <c:v>9.7000296565927424E+16</c:v>
                </c:pt>
                <c:pt idx="8483">
                  <c:v>9.6944225980441232E+16</c:v>
                </c:pt>
                <c:pt idx="8484">
                  <c:v>9.6888194503500624E+16</c:v>
                </c:pt>
                <c:pt idx="8485">
                  <c:v>9.6832202103187456E+16</c:v>
                </c:pt>
                <c:pt idx="8486">
                  <c:v>9.6776248747613136E+16</c:v>
                </c:pt>
                <c:pt idx="8487">
                  <c:v>9.672033440491904E+16</c:v>
                </c:pt>
                <c:pt idx="8488">
                  <c:v>9.6664459043276464E+16</c:v>
                </c:pt>
                <c:pt idx="8489">
                  <c:v>9.6608622630886048E+16</c:v>
                </c:pt>
                <c:pt idx="8490">
                  <c:v>9.6552825135978512E+16</c:v>
                </c:pt>
                <c:pt idx="8491">
                  <c:v>9.6497066526813968E+16</c:v>
                </c:pt>
                <c:pt idx="8492">
                  <c:v>9.6441346771682368E+16</c:v>
                </c:pt>
                <c:pt idx="8493">
                  <c:v>9.6385665838903152E+16</c:v>
                </c:pt>
                <c:pt idx="8494">
                  <c:v>9.6330023696825344E+16</c:v>
                </c:pt>
                <c:pt idx="8495">
                  <c:v>9.6274420313827568E+16</c:v>
                </c:pt>
                <c:pt idx="8496">
                  <c:v>9.6218855658317696E+16</c:v>
                </c:pt>
                <c:pt idx="8497">
                  <c:v>9.6163329698733712E+16</c:v>
                </c:pt>
                <c:pt idx="8498">
                  <c:v>9.6107842403542368E+16</c:v>
                </c:pt>
                <c:pt idx="8499">
                  <c:v>9.6052393741240032E+16</c:v>
                </c:pt>
                <c:pt idx="8500">
                  <c:v>9.5996983680352448E+16</c:v>
                </c:pt>
                <c:pt idx="8501">
                  <c:v>9.5941612189434976E+16</c:v>
                </c:pt>
                <c:pt idx="8502">
                  <c:v>9.5886279237072128E+16</c:v>
                </c:pt>
                <c:pt idx="8503">
                  <c:v>9.5830984791877648E+16</c:v>
                </c:pt>
                <c:pt idx="8504">
                  <c:v>9.5775728822494368E+16</c:v>
                </c:pt>
                <c:pt idx="8505">
                  <c:v>9.5720511297594816E+16</c:v>
                </c:pt>
                <c:pt idx="8506">
                  <c:v>9.5665332185880608E+16</c:v>
                </c:pt>
                <c:pt idx="8507">
                  <c:v>9.5610191456081856E+16</c:v>
                </c:pt>
                <c:pt idx="8508">
                  <c:v>9.5555089076958848E+16</c:v>
                </c:pt>
                <c:pt idx="8509">
                  <c:v>9.550002501730024E+16</c:v>
                </c:pt>
                <c:pt idx="8510">
                  <c:v>9.5444999245924192E+16</c:v>
                </c:pt>
                <c:pt idx="8511">
                  <c:v>9.53900117316776E+16</c:v>
                </c:pt>
                <c:pt idx="8512">
                  <c:v>9.5335062443436624E+16</c:v>
                </c:pt>
                <c:pt idx="8513">
                  <c:v>9.5280151350106112E+16</c:v>
                </c:pt>
                <c:pt idx="8514">
                  <c:v>9.5225278420620208E+16</c:v>
                </c:pt>
                <c:pt idx="8515">
                  <c:v>9.5170443623941744E+16</c:v>
                </c:pt>
                <c:pt idx="8516">
                  <c:v>9.5115646929062704E+16</c:v>
                </c:pt>
                <c:pt idx="8517">
                  <c:v>9.5060888305003568E+16</c:v>
                </c:pt>
                <c:pt idx="8518">
                  <c:v>9.5006167720813968E+16</c:v>
                </c:pt>
                <c:pt idx="8519">
                  <c:v>9.4951485145572192E+16</c:v>
                </c:pt>
                <c:pt idx="8520">
                  <c:v>9.4896840548385248E+16</c:v>
                </c:pt>
                <c:pt idx="8521">
                  <c:v>9.4842233898388832E+16</c:v>
                </c:pt>
                <c:pt idx="8522">
                  <c:v>9.4787665164748128E+16</c:v>
                </c:pt>
                <c:pt idx="8523">
                  <c:v>9.473313431665568E+16</c:v>
                </c:pt>
                <c:pt idx="8524">
                  <c:v>9.4678641323333888E+16</c:v>
                </c:pt>
                <c:pt idx="8525">
                  <c:v>9.4624186154033104E+16</c:v>
                </c:pt>
                <c:pt idx="8526">
                  <c:v>9.4569768778032256E+16</c:v>
                </c:pt>
                <c:pt idx="8527">
                  <c:v>9.4515389164639072E+16</c:v>
                </c:pt>
                <c:pt idx="8528">
                  <c:v>9.4461047283189856E+16</c:v>
                </c:pt>
                <c:pt idx="8529">
                  <c:v>9.4406743103049504E+16</c:v>
                </c:pt>
                <c:pt idx="8530">
                  <c:v>9.4352476593610992E+16</c:v>
                </c:pt>
                <c:pt idx="8531">
                  <c:v>9.4298247724295888E+16</c:v>
                </c:pt>
                <c:pt idx="8532">
                  <c:v>9.4244056464554416E+16</c:v>
                </c:pt>
                <c:pt idx="8533">
                  <c:v>9.4189902783865072E+16</c:v>
                </c:pt>
                <c:pt idx="8534">
                  <c:v>9.413578665173448E+16</c:v>
                </c:pt>
                <c:pt idx="8535">
                  <c:v>9.4081708037697936E+16</c:v>
                </c:pt>
                <c:pt idx="8536">
                  <c:v>9.40276669113188E+16</c:v>
                </c:pt>
                <c:pt idx="8537">
                  <c:v>9.3973663242188576E+16</c:v>
                </c:pt>
                <c:pt idx="8538">
                  <c:v>9.391969699992752E+16</c:v>
                </c:pt>
                <c:pt idx="8539">
                  <c:v>9.3865768154183728E+16</c:v>
                </c:pt>
                <c:pt idx="8540">
                  <c:v>9.381187667463312E+16</c:v>
                </c:pt>
                <c:pt idx="8541">
                  <c:v>9.375802253098056E+16</c:v>
                </c:pt>
                <c:pt idx="8542">
                  <c:v>9.3704205692958368E+16</c:v>
                </c:pt>
                <c:pt idx="8543">
                  <c:v>9.3650426130327552E+16</c:v>
                </c:pt>
                <c:pt idx="8544">
                  <c:v>9.3596683812876528E+16</c:v>
                </c:pt>
                <c:pt idx="8545">
                  <c:v>9.3542978710422336E+16</c:v>
                </c:pt>
                <c:pt idx="8546">
                  <c:v>9.3489310792809504E+16</c:v>
                </c:pt>
                <c:pt idx="8547">
                  <c:v>9.3435680029910912E+16</c:v>
                </c:pt>
                <c:pt idx="8548">
                  <c:v>9.338208639162728E+16</c:v>
                </c:pt>
                <c:pt idx="8549">
                  <c:v>9.3328529847887168E+16</c:v>
                </c:pt>
                <c:pt idx="8550">
                  <c:v>9.3275010368647008E+16</c:v>
                </c:pt>
                <c:pt idx="8551">
                  <c:v>9.3221527923891168E+16</c:v>
                </c:pt>
                <c:pt idx="8552">
                  <c:v>9.3168082483631824E+16</c:v>
                </c:pt>
                <c:pt idx="8553">
                  <c:v>9.3114674017908928E+16</c:v>
                </c:pt>
                <c:pt idx="8554">
                  <c:v>9.3061302496790464E+16</c:v>
                </c:pt>
                <c:pt idx="8555">
                  <c:v>9.3007967890371504E+16</c:v>
                </c:pt>
                <c:pt idx="8556">
                  <c:v>9.2954670168775504E+16</c:v>
                </c:pt>
                <c:pt idx="8557">
                  <c:v>9.2901409302153232E+16</c:v>
                </c:pt>
                <c:pt idx="8558">
                  <c:v>9.2848185260683408E+16</c:v>
                </c:pt>
                <c:pt idx="8559">
                  <c:v>9.2794998014572064E+16</c:v>
                </c:pt>
                <c:pt idx="8560">
                  <c:v>9.2741847534052736E+16</c:v>
                </c:pt>
                <c:pt idx="8561">
                  <c:v>9.268873378938696E+16</c:v>
                </c:pt>
                <c:pt idx="8562">
                  <c:v>9.2635656750863744E+16</c:v>
                </c:pt>
                <c:pt idx="8563">
                  <c:v>9.2582616388799184E+16</c:v>
                </c:pt>
                <c:pt idx="8564">
                  <c:v>9.2529612673537312E+16</c:v>
                </c:pt>
                <c:pt idx="8565">
                  <c:v>9.2476645575449328E+16</c:v>
                </c:pt>
                <c:pt idx="8566">
                  <c:v>9.2423715064933888E+16</c:v>
                </c:pt>
                <c:pt idx="8567">
                  <c:v>9.2370821112417312E+16</c:v>
                </c:pt>
                <c:pt idx="8568">
                  <c:v>9.2317963688352976E+16</c:v>
                </c:pt>
                <c:pt idx="8569">
                  <c:v>9.2265142763221648E+16</c:v>
                </c:pt>
                <c:pt idx="8570">
                  <c:v>9.2212358307531488E+16</c:v>
                </c:pt>
                <c:pt idx="8571">
                  <c:v>9.2159610291817984E+16</c:v>
                </c:pt>
                <c:pt idx="8572">
                  <c:v>9.2106898686643792E+16</c:v>
                </c:pt>
                <c:pt idx="8573">
                  <c:v>9.2054223462598688E+16</c:v>
                </c:pt>
                <c:pt idx="8574">
                  <c:v>9.2001584590299968E+16</c:v>
                </c:pt>
                <c:pt idx="8575">
                  <c:v>9.1948982040391632E+16</c:v>
                </c:pt>
                <c:pt idx="8576">
                  <c:v>9.1896415783545328E+16</c:v>
                </c:pt>
                <c:pt idx="8577">
                  <c:v>9.1843885790459456E+16</c:v>
                </c:pt>
                <c:pt idx="8578">
                  <c:v>9.1791392031859648E+16</c:v>
                </c:pt>
                <c:pt idx="8579">
                  <c:v>9.1738934478498192E+16</c:v>
                </c:pt>
                <c:pt idx="8580">
                  <c:v>9.1686513101155216E+16</c:v>
                </c:pt>
                <c:pt idx="8581">
                  <c:v>9.1634127870637408E+16</c:v>
                </c:pt>
                <c:pt idx="8582">
                  <c:v>9.1581778757778112E+16</c:v>
                </c:pt>
                <c:pt idx="8583">
                  <c:v>9.1529465733438256E+16</c:v>
                </c:pt>
                <c:pt idx="8584">
                  <c:v>9.1477188768504768E+16</c:v>
                </c:pt>
                <c:pt idx="8585">
                  <c:v>9.1424947833892704E+16</c:v>
                </c:pt>
                <c:pt idx="8586">
                  <c:v>9.1372742900542688E+16</c:v>
                </c:pt>
                <c:pt idx="8587">
                  <c:v>9.1320573939423328E+16</c:v>
                </c:pt>
                <c:pt idx="8588">
                  <c:v>9.1268440921529168E+16</c:v>
                </c:pt>
                <c:pt idx="8589">
                  <c:v>9.1216343817881952E+16</c:v>
                </c:pt>
                <c:pt idx="8590">
                  <c:v>9.1164282599530064E+16</c:v>
                </c:pt>
                <c:pt idx="8591">
                  <c:v>9.1112257237548512E+16</c:v>
                </c:pt>
                <c:pt idx="8592">
                  <c:v>9.1060267703039552E+16</c:v>
                </c:pt>
                <c:pt idx="8593">
                  <c:v>9.1008313967131152E+16</c:v>
                </c:pt>
                <c:pt idx="8594">
                  <c:v>9.0956396000978608E+16</c:v>
                </c:pt>
                <c:pt idx="8595">
                  <c:v>9.0904513775763648E+16</c:v>
                </c:pt>
                <c:pt idx="8596">
                  <c:v>9.0852667262694464E+16</c:v>
                </c:pt>
                <c:pt idx="8597">
                  <c:v>9.0800856433006048E+16</c:v>
                </c:pt>
                <c:pt idx="8598">
                  <c:v>9.074908125795968E+16</c:v>
                </c:pt>
                <c:pt idx="8599">
                  <c:v>9.0697341708843392E+16</c:v>
                </c:pt>
                <c:pt idx="8600">
                  <c:v>9.0645637756971184E+16</c:v>
                </c:pt>
                <c:pt idx="8601">
                  <c:v>9.0593969373684272E+16</c:v>
                </c:pt>
                <c:pt idx="8602">
                  <c:v>9.0542336530349488E+16</c:v>
                </c:pt>
                <c:pt idx="8603">
                  <c:v>9.0490739198360512E+16</c:v>
                </c:pt>
                <c:pt idx="8604">
                  <c:v>9.0439177349137488E+16</c:v>
                </c:pt>
                <c:pt idx="8605">
                  <c:v>9.038765095412656E+16</c:v>
                </c:pt>
                <c:pt idx="8606">
                  <c:v>9.0336159984800336E+16</c:v>
                </c:pt>
                <c:pt idx="8607">
                  <c:v>9.028470441265752E+16</c:v>
                </c:pt>
                <c:pt idx="8608">
                  <c:v>9.023328420922344E+16</c:v>
                </c:pt>
                <c:pt idx="8609">
                  <c:v>9.0181899346049568E+16</c:v>
                </c:pt>
                <c:pt idx="8610">
                  <c:v>9.0130549794713008E+16</c:v>
                </c:pt>
                <c:pt idx="8611">
                  <c:v>9.0079235526817712E+16</c:v>
                </c:pt>
                <c:pt idx="8612">
                  <c:v>9.0027956513993568E+16</c:v>
                </c:pt>
                <c:pt idx="8613">
                  <c:v>8.9976712727896528E+16</c:v>
                </c:pt>
                <c:pt idx="8614">
                  <c:v>8.9925504140208592E+16</c:v>
                </c:pt>
                <c:pt idx="8615">
                  <c:v>8.9874330722637936E+16</c:v>
                </c:pt>
                <c:pt idx="8616">
                  <c:v>8.9823192446918512E+16</c:v>
                </c:pt>
                <c:pt idx="8617">
                  <c:v>8.9772089284810816E+16</c:v>
                </c:pt>
                <c:pt idx="8618">
                  <c:v>8.9721021208100816E+16</c:v>
                </c:pt>
                <c:pt idx="8619">
                  <c:v>8.9669988188600576E+16</c:v>
                </c:pt>
                <c:pt idx="8620">
                  <c:v>8.9618990198148048E+16</c:v>
                </c:pt>
                <c:pt idx="8621">
                  <c:v>8.9568027208607232E+16</c:v>
                </c:pt>
                <c:pt idx="8622">
                  <c:v>8.9517099191868112E+16</c:v>
                </c:pt>
                <c:pt idx="8623">
                  <c:v>8.9466206119845888E+16</c:v>
                </c:pt>
                <c:pt idx="8624">
                  <c:v>8.941534796448248E+16</c:v>
                </c:pt>
                <c:pt idx="8625">
                  <c:v>8.9364524697744688E+16</c:v>
                </c:pt>
                <c:pt idx="8626">
                  <c:v>8.9313736291625872E+16</c:v>
                </c:pt>
                <c:pt idx="8627">
                  <c:v>8.9262982718144832E+16</c:v>
                </c:pt>
                <c:pt idx="8628">
                  <c:v>8.921226394934568E+16</c:v>
                </c:pt>
                <c:pt idx="8629">
                  <c:v>8.9161579957298928E+16</c:v>
                </c:pt>
                <c:pt idx="8630">
                  <c:v>8.9110930714100112E+16</c:v>
                </c:pt>
                <c:pt idx="8631">
                  <c:v>8.9060316191870992E+16</c:v>
                </c:pt>
                <c:pt idx="8632">
                  <c:v>8.9009736362758128E+16</c:v>
                </c:pt>
                <c:pt idx="8633">
                  <c:v>8.8959191198934704E+16</c:v>
                </c:pt>
                <c:pt idx="8634">
                  <c:v>8.890868067259856E+16</c:v>
                </c:pt>
                <c:pt idx="8635">
                  <c:v>8.8858204755973648E+16</c:v>
                </c:pt>
                <c:pt idx="8636">
                  <c:v>8.8807763421308832E+16</c:v>
                </c:pt>
                <c:pt idx="8637">
                  <c:v>8.8757356640879264E+16</c:v>
                </c:pt>
                <c:pt idx="8638">
                  <c:v>8.8706984386984448E+16</c:v>
                </c:pt>
                <c:pt idx="8639">
                  <c:v>8.8656646631950528E+16</c:v>
                </c:pt>
                <c:pt idx="8640">
                  <c:v>8.8606343348128272E+16</c:v>
                </c:pt>
                <c:pt idx="8641">
                  <c:v>8.8556074507894E+16</c:v>
                </c:pt>
                <c:pt idx="8642">
                  <c:v>8.850584008364928E+16</c:v>
                </c:pt>
                <c:pt idx="8643">
                  <c:v>8.8455640047821008E+16</c:v>
                </c:pt>
                <c:pt idx="8644">
                  <c:v>8.8405474372861728E+16</c:v>
                </c:pt>
                <c:pt idx="8645">
                  <c:v>8.8355343031248912E+16</c:v>
                </c:pt>
                <c:pt idx="8646">
                  <c:v>8.8305245995485248E+16</c:v>
                </c:pt>
                <c:pt idx="8647">
                  <c:v>8.8255183238098704E+16</c:v>
                </c:pt>
                <c:pt idx="8648">
                  <c:v>8.8205154731642528E+16</c:v>
                </c:pt>
                <c:pt idx="8649">
                  <c:v>8.8155160448695056E+16</c:v>
                </c:pt>
                <c:pt idx="8650">
                  <c:v>8.8105200361859744E+16</c:v>
                </c:pt>
                <c:pt idx="8651">
                  <c:v>8.805527444376496E+16</c:v>
                </c:pt>
                <c:pt idx="8652">
                  <c:v>8.8005382667064768E+16</c:v>
                </c:pt>
                <c:pt idx="8653">
                  <c:v>8.7955525004437648E+16</c:v>
                </c:pt>
                <c:pt idx="8654">
                  <c:v>8.79057014285872E+16</c:v>
                </c:pt>
                <c:pt idx="8655">
                  <c:v>8.7855911912242576E+16</c:v>
                </c:pt>
                <c:pt idx="8656">
                  <c:v>8.7806156428157072E+16</c:v>
                </c:pt>
                <c:pt idx="8657">
                  <c:v>8.7756434949109712E+16</c:v>
                </c:pt>
                <c:pt idx="8658">
                  <c:v>8.7706747447903888E+16</c:v>
                </c:pt>
                <c:pt idx="8659">
                  <c:v>8.7657093897368272E+16</c:v>
                </c:pt>
                <c:pt idx="8660">
                  <c:v>8.7607474270356096E+16</c:v>
                </c:pt>
                <c:pt idx="8661">
                  <c:v>8.7557888539745648E+16</c:v>
                </c:pt>
                <c:pt idx="8662">
                  <c:v>8.7508336678440064E+16</c:v>
                </c:pt>
                <c:pt idx="8663">
                  <c:v>8.745881865936712E+16</c:v>
                </c:pt>
                <c:pt idx="8664">
                  <c:v>8.7409334455479488E+16</c:v>
                </c:pt>
                <c:pt idx="8665">
                  <c:v>8.735988403975448E+16</c:v>
                </c:pt>
                <c:pt idx="8666">
                  <c:v>8.7310467385194496E+16</c:v>
                </c:pt>
                <c:pt idx="8667">
                  <c:v>8.7261084464825856E+16</c:v>
                </c:pt>
                <c:pt idx="8668">
                  <c:v>8.7211735251700464E+16</c:v>
                </c:pt>
                <c:pt idx="8669">
                  <c:v>8.7162419718894416E+16</c:v>
                </c:pt>
                <c:pt idx="8670">
                  <c:v>8.7113137839508E+16</c:v>
                </c:pt>
                <c:pt idx="8671">
                  <c:v>8.706388958666728E+16</c:v>
                </c:pt>
                <c:pt idx="8672">
                  <c:v>8.7014674933521472E+16</c:v>
                </c:pt>
                <c:pt idx="8673">
                  <c:v>8.6965493853245552E+16</c:v>
                </c:pt>
                <c:pt idx="8674">
                  <c:v>8.6916346319038144E+16</c:v>
                </c:pt>
                <c:pt idx="8675">
                  <c:v>8.6867232304122816E+16</c:v>
                </c:pt>
                <c:pt idx="8676">
                  <c:v>8.6818151781747488E+16</c:v>
                </c:pt>
                <c:pt idx="8677">
                  <c:v>8.6769104725184672E+16</c:v>
                </c:pt>
                <c:pt idx="8678">
                  <c:v>8.6720091107731088E+16</c:v>
                </c:pt>
                <c:pt idx="8679">
                  <c:v>8.6671110902707824E+16</c:v>
                </c:pt>
                <c:pt idx="8680">
                  <c:v>8.662216408346072E+16</c:v>
                </c:pt>
                <c:pt idx="8681">
                  <c:v>8.6573250623359376E+16</c:v>
                </c:pt>
                <c:pt idx="8682">
                  <c:v>8.6524370495798336E+16</c:v>
                </c:pt>
                <c:pt idx="8683">
                  <c:v>8.647552367419568E+16</c:v>
                </c:pt>
                <c:pt idx="8684">
                  <c:v>8.6426710131994688E+16</c:v>
                </c:pt>
                <c:pt idx="8685">
                  <c:v>8.6377929842662096E+16</c:v>
                </c:pt>
                <c:pt idx="8686">
                  <c:v>8.6329182779689248E+16</c:v>
                </c:pt>
                <c:pt idx="8687">
                  <c:v>8.6280468916591488E+16</c:v>
                </c:pt>
                <c:pt idx="8688">
                  <c:v>8.6231788226908416E+16</c:v>
                </c:pt>
                <c:pt idx="8689">
                  <c:v>8.6183140684204E+16</c:v>
                </c:pt>
                <c:pt idx="8690">
                  <c:v>8.6134526262066192E+16</c:v>
                </c:pt>
                <c:pt idx="8691">
                  <c:v>8.6085944934106512E+16</c:v>
                </c:pt>
                <c:pt idx="8692">
                  <c:v>8.603739667396128E+16</c:v>
                </c:pt>
                <c:pt idx="8693">
                  <c:v>8.598888145529056E+16</c:v>
                </c:pt>
                <c:pt idx="8694">
                  <c:v>8.5940399251778512E+16</c:v>
                </c:pt>
                <c:pt idx="8695">
                  <c:v>8.5891950037133232E+16</c:v>
                </c:pt>
                <c:pt idx="8696">
                  <c:v>8.5843533785086704E+16</c:v>
                </c:pt>
                <c:pt idx="8697">
                  <c:v>8.5795150469395008E+16</c:v>
                </c:pt>
                <c:pt idx="8698">
                  <c:v>8.5746800063838096E+16</c:v>
                </c:pt>
                <c:pt idx="8699">
                  <c:v>8.569848254221984E+16</c:v>
                </c:pt>
                <c:pt idx="8700">
                  <c:v>8.5650197878367712E+16</c:v>
                </c:pt>
                <c:pt idx="8701">
                  <c:v>8.5601946046133648E+16</c:v>
                </c:pt>
                <c:pt idx="8702">
                  <c:v>8.55537270193928E+16</c:v>
                </c:pt>
                <c:pt idx="8703">
                  <c:v>8.550554077204456E+16</c:v>
                </c:pt>
                <c:pt idx="8704">
                  <c:v>8.545738727801144E+16</c:v>
                </c:pt>
                <c:pt idx="8705">
                  <c:v>8.5409266511240512E+16</c:v>
                </c:pt>
                <c:pt idx="8706">
                  <c:v>8.5361178445702192E+16</c:v>
                </c:pt>
                <c:pt idx="8707">
                  <c:v>8.531312305539048E+16</c:v>
                </c:pt>
                <c:pt idx="8708">
                  <c:v>8.5265100314323424E+16</c:v>
                </c:pt>
                <c:pt idx="8709">
                  <c:v>8.5217110196542336E+16</c:v>
                </c:pt>
                <c:pt idx="8710">
                  <c:v>8.5169152676112192E+16</c:v>
                </c:pt>
                <c:pt idx="8711">
                  <c:v>8.5121227727121872E+16</c:v>
                </c:pt>
                <c:pt idx="8712">
                  <c:v>8.5073335323683728E+16</c:v>
                </c:pt>
                <c:pt idx="8713">
                  <c:v>8.5025475439933536E+16</c:v>
                </c:pt>
                <c:pt idx="8714">
                  <c:v>8.4977648050030368E+16</c:v>
                </c:pt>
                <c:pt idx="8715">
                  <c:v>8.4929853128157568E+16</c:v>
                </c:pt>
                <c:pt idx="8716">
                  <c:v>8.4882090648521184E+16</c:v>
                </c:pt>
                <c:pt idx="8717">
                  <c:v>8.4834360585351312E+16</c:v>
                </c:pt>
                <c:pt idx="8718">
                  <c:v>8.4786662912900848E+16</c:v>
                </c:pt>
                <c:pt idx="8719">
                  <c:v>8.4738997605446704E+16</c:v>
                </c:pt>
                <c:pt idx="8720">
                  <c:v>8.4691364637288976E+16</c:v>
                </c:pt>
                <c:pt idx="8721">
                  <c:v>8.4643763982750896E+16</c:v>
                </c:pt>
                <c:pt idx="8722">
                  <c:v>8.459619561617952E+16</c:v>
                </c:pt>
                <c:pt idx="8723">
                  <c:v>8.4548659511944512E+16</c:v>
                </c:pt>
                <c:pt idx="8724">
                  <c:v>8.4501155644439728E+16</c:v>
                </c:pt>
                <c:pt idx="8725">
                  <c:v>8.4453683988081424E+16</c:v>
                </c:pt>
                <c:pt idx="8726">
                  <c:v>8.4406244517309712E+16</c:v>
                </c:pt>
                <c:pt idx="8727">
                  <c:v>8.4358837206587712E+16</c:v>
                </c:pt>
                <c:pt idx="8728">
                  <c:v>8.4311462030401584E+16</c:v>
                </c:pt>
                <c:pt idx="8729">
                  <c:v>8.4264118963260864E+16</c:v>
                </c:pt>
                <c:pt idx="8730">
                  <c:v>8.421680797969816E+16</c:v>
                </c:pt>
                <c:pt idx="8731">
                  <c:v>8.4169529054269296E+16</c:v>
                </c:pt>
                <c:pt idx="8732">
                  <c:v>8.4122282161553056E+16</c:v>
                </c:pt>
                <c:pt idx="8733">
                  <c:v>8.4075067276151344E+16</c:v>
                </c:pt>
                <c:pt idx="8734">
                  <c:v>8.4027884372689424E+16</c:v>
                </c:pt>
                <c:pt idx="8735">
                  <c:v>8.3980733425814768E+16</c:v>
                </c:pt>
                <c:pt idx="8736">
                  <c:v>8.393361441019896E+16</c:v>
                </c:pt>
                <c:pt idx="8737">
                  <c:v>8.388652730053592E+16</c:v>
                </c:pt>
                <c:pt idx="8738">
                  <c:v>8.3839472071542448E+16</c:v>
                </c:pt>
                <c:pt idx="8739">
                  <c:v>8.3792448697958368E+16</c:v>
                </c:pt>
                <c:pt idx="8740">
                  <c:v>8.3745457154546768E+16</c:v>
                </c:pt>
                <c:pt idx="8741">
                  <c:v>8.3698497416093248E+16</c:v>
                </c:pt>
                <c:pt idx="8742">
                  <c:v>8.3651569457406528E+16</c:v>
                </c:pt>
                <c:pt idx="8743">
                  <c:v>8.3604673253317696E+16</c:v>
                </c:pt>
                <c:pt idx="8744">
                  <c:v>8.3557808778681504E+16</c:v>
                </c:pt>
                <c:pt idx="8745">
                  <c:v>8.3510976008374448E+16</c:v>
                </c:pt>
                <c:pt idx="8746">
                  <c:v>8.346417491729672E+16</c:v>
                </c:pt>
                <c:pt idx="8747">
                  <c:v>8.3417405480370832E+16</c:v>
                </c:pt>
                <c:pt idx="8748">
                  <c:v>8.337066767254208E+16</c:v>
                </c:pt>
                <c:pt idx="8749">
                  <c:v>8.3323961468778448E+16</c:v>
                </c:pt>
                <c:pt idx="8750">
                  <c:v>8.3277286844070512E+16</c:v>
                </c:pt>
                <c:pt idx="8751">
                  <c:v>8.3230643773431968E+16</c:v>
                </c:pt>
                <c:pt idx="8752">
                  <c:v>8.3184032231898368E+16</c:v>
                </c:pt>
                <c:pt idx="8753">
                  <c:v>8.3137452194528528E+16</c:v>
                </c:pt>
                <c:pt idx="8754">
                  <c:v>8.3090903636403648E+16</c:v>
                </c:pt>
                <c:pt idx="8755">
                  <c:v>8.3044386532627568E+16</c:v>
                </c:pt>
                <c:pt idx="8756">
                  <c:v>8.2997900858326192E+16</c:v>
                </c:pt>
                <c:pt idx="8757">
                  <c:v>8.2951446588648768E+16</c:v>
                </c:pt>
                <c:pt idx="8758">
                  <c:v>8.2905023698766448E+16</c:v>
                </c:pt>
                <c:pt idx="8759">
                  <c:v>8.2858632163872976E+16</c:v>
                </c:pt>
                <c:pt idx="8760">
                  <c:v>8.2812271959184368E+16</c:v>
                </c:pt>
                <c:pt idx="8761">
                  <c:v>8.2765943059939792E+16</c:v>
                </c:pt>
                <c:pt idx="8762">
                  <c:v>8.2719645441399952E+16</c:v>
                </c:pt>
                <c:pt idx="8763">
                  <c:v>8.2673379078848352E+16</c:v>
                </c:pt>
                <c:pt idx="8764">
                  <c:v>8.2627143947590896E+16</c:v>
                </c:pt>
                <c:pt idx="8765">
                  <c:v>8.2580940022955504E+16</c:v>
                </c:pt>
                <c:pt idx="8766">
                  <c:v>8.2534767280293104E+16</c:v>
                </c:pt>
                <c:pt idx="8767">
                  <c:v>8.2488625694975728E+16</c:v>
                </c:pt>
                <c:pt idx="8768">
                  <c:v>8.244251524239912E+16</c:v>
                </c:pt>
                <c:pt idx="8769">
                  <c:v>8.2396435897980192E+16</c:v>
                </c:pt>
                <c:pt idx="8770">
                  <c:v>8.235038763715848E+16</c:v>
                </c:pt>
                <c:pt idx="8771">
                  <c:v>8.2304370435395632E+16</c:v>
                </c:pt>
                <c:pt idx="8772">
                  <c:v>8.2258384268175568E+16</c:v>
                </c:pt>
                <c:pt idx="8773">
                  <c:v>8.22124291110044E+16</c:v>
                </c:pt>
                <c:pt idx="8774">
                  <c:v>8.216650493941008E+16</c:v>
                </c:pt>
                <c:pt idx="8775">
                  <c:v>8.2120611728942928E+16</c:v>
                </c:pt>
                <c:pt idx="8776">
                  <c:v>8.2074749455175488E+16</c:v>
                </c:pt>
                <c:pt idx="8777">
                  <c:v>8.2028918093702032E+16</c:v>
                </c:pt>
                <c:pt idx="8778">
                  <c:v>8.198311762013872E+16</c:v>
                </c:pt>
                <c:pt idx="8779">
                  <c:v>8.1937348010124928E+16</c:v>
                </c:pt>
                <c:pt idx="8780">
                  <c:v>8.1891609239320224E+16</c:v>
                </c:pt>
                <c:pt idx="8781">
                  <c:v>8.1845901283407504E+16</c:v>
                </c:pt>
                <c:pt idx="8782">
                  <c:v>8.180022411809104E+16</c:v>
                </c:pt>
                <c:pt idx="8783">
                  <c:v>8.1754577719097248E+16</c:v>
                </c:pt>
                <c:pt idx="8784">
                  <c:v>8.1708962062174464E+16</c:v>
                </c:pt>
                <c:pt idx="8785">
                  <c:v>8.1663377123092624E+16</c:v>
                </c:pt>
                <c:pt idx="8786">
                  <c:v>8.1617822877643728E+16</c:v>
                </c:pt>
                <c:pt idx="8787">
                  <c:v>8.1572299301641856E+16</c:v>
                </c:pt>
                <c:pt idx="8788">
                  <c:v>8.1526806370922576E+16</c:v>
                </c:pt>
                <c:pt idx="8789">
                  <c:v>8.1481344061343088E+16</c:v>
                </c:pt>
                <c:pt idx="8790">
                  <c:v>8.1435912348783168E+16</c:v>
                </c:pt>
                <c:pt idx="8791">
                  <c:v>8.1390511209143216E+16</c:v>
                </c:pt>
                <c:pt idx="8792">
                  <c:v>8.1345140618346512E+16</c:v>
                </c:pt>
                <c:pt idx="8793">
                  <c:v>8.1299800552337136E+16</c:v>
                </c:pt>
                <c:pt idx="8794">
                  <c:v>8.1254490987081376E+16</c:v>
                </c:pt>
                <c:pt idx="8795">
                  <c:v>8.1209211898566672E+16</c:v>
                </c:pt>
                <c:pt idx="8796">
                  <c:v>8.116396326280304E+16</c:v>
                </c:pt>
                <c:pt idx="8797">
                  <c:v>8.1118745055821008E+16</c:v>
                </c:pt>
                <c:pt idx="8798">
                  <c:v>8.1073557253673488E+16</c:v>
                </c:pt>
                <c:pt idx="8799">
                  <c:v>8.10283998324348E+16</c:v>
                </c:pt>
                <c:pt idx="8800">
                  <c:v>8.0983272768200432E+16</c:v>
                </c:pt>
                <c:pt idx="8801">
                  <c:v>8.0938176037087968E+16</c:v>
                </c:pt>
                <c:pt idx="8802">
                  <c:v>8.0893109615236E+16</c:v>
                </c:pt>
                <c:pt idx="8803">
                  <c:v>8.0848073478804992E+16</c:v>
                </c:pt>
                <c:pt idx="8804">
                  <c:v>8.0803067603976832E+16</c:v>
                </c:pt>
                <c:pt idx="8805">
                  <c:v>8.0758091966954624E+16</c:v>
                </c:pt>
                <c:pt idx="8806">
                  <c:v>8.071314654396304E+16</c:v>
                </c:pt>
                <c:pt idx="8807">
                  <c:v>8.0668231311248112E+16</c:v>
                </c:pt>
                <c:pt idx="8808">
                  <c:v>8.0623346245077392E+16</c:v>
                </c:pt>
                <c:pt idx="8809">
                  <c:v>8.057849132173952E+16</c:v>
                </c:pt>
                <c:pt idx="8810">
                  <c:v>8.053366651754472E+16</c:v>
                </c:pt>
                <c:pt idx="8811">
                  <c:v>8.048887180882448E+16</c:v>
                </c:pt>
                <c:pt idx="8812">
                  <c:v>8.0444107171931632E+16</c:v>
                </c:pt>
                <c:pt idx="8813">
                  <c:v>8.0399372583240176E+16</c:v>
                </c:pt>
                <c:pt idx="8814">
                  <c:v>8.0354668019145088E+16</c:v>
                </c:pt>
                <c:pt idx="8815">
                  <c:v>8.0309993456063168E+16</c:v>
                </c:pt>
                <c:pt idx="8816">
                  <c:v>8.026534887043224E+16</c:v>
                </c:pt>
                <c:pt idx="8817">
                  <c:v>8.022073423871072E+16</c:v>
                </c:pt>
                <c:pt idx="8818">
                  <c:v>8.0176149537379296E+16</c:v>
                </c:pt>
                <c:pt idx="8819">
                  <c:v>8.0131594742938704E+16</c:v>
                </c:pt>
                <c:pt idx="8820">
                  <c:v>8.0087069831911536E+16</c:v>
                </c:pt>
                <c:pt idx="8821">
                  <c:v>8.0042574780841184E+16</c:v>
                </c:pt>
                <c:pt idx="8822">
                  <c:v>7.9998109566292176E+16</c:v>
                </c:pt>
                <c:pt idx="8823">
                  <c:v>7.995367416485E+16</c:v>
                </c:pt>
                <c:pt idx="8824">
                  <c:v>7.9909268553121328E+16</c:v>
                </c:pt>
                <c:pt idx="8825">
                  <c:v>7.986489270773376E+16</c:v>
                </c:pt>
                <c:pt idx="8826">
                  <c:v>7.9820546605335952E+16</c:v>
                </c:pt>
                <c:pt idx="8827">
                  <c:v>7.9776230222597504E+16</c:v>
                </c:pt>
                <c:pt idx="8828">
                  <c:v>7.9731943536208944E+16</c:v>
                </c:pt>
                <c:pt idx="8829">
                  <c:v>7.9687686522881792E+16</c:v>
                </c:pt>
                <c:pt idx="8830">
                  <c:v>7.9643459159348464E+16</c:v>
                </c:pt>
                <c:pt idx="8831">
                  <c:v>7.959926142236216E+16</c:v>
                </c:pt>
                <c:pt idx="8832">
                  <c:v>7.9555093288697088E+16</c:v>
                </c:pt>
                <c:pt idx="8833">
                  <c:v>7.9510954735148336E+16</c:v>
                </c:pt>
                <c:pt idx="8834">
                  <c:v>7.9466845738531472E+16</c:v>
                </c:pt>
                <c:pt idx="8835">
                  <c:v>7.9422766275683264E+16</c:v>
                </c:pt>
                <c:pt idx="8836">
                  <c:v>7.9378716323461232E+16</c:v>
                </c:pt>
                <c:pt idx="8837">
                  <c:v>7.933469585874352E+16</c:v>
                </c:pt>
                <c:pt idx="8838">
                  <c:v>7.9290704858428816E+16</c:v>
                </c:pt>
                <c:pt idx="8839">
                  <c:v>7.924674329943688E+16</c:v>
                </c:pt>
                <c:pt idx="8840">
                  <c:v>7.9202811158708128E+16</c:v>
                </c:pt>
                <c:pt idx="8841">
                  <c:v>7.9158908413203568E+16</c:v>
                </c:pt>
                <c:pt idx="8842">
                  <c:v>7.9115035039904848E+16</c:v>
                </c:pt>
                <c:pt idx="8843">
                  <c:v>7.9071191015814272E+16</c:v>
                </c:pt>
                <c:pt idx="8844">
                  <c:v>7.9027376317954672E+16</c:v>
                </c:pt>
                <c:pt idx="8845">
                  <c:v>7.898359092336968E+16</c:v>
                </c:pt>
                <c:pt idx="8846">
                  <c:v>7.8939834809123392E+16</c:v>
                </c:pt>
                <c:pt idx="8847">
                  <c:v>7.8896107952300432E+16</c:v>
                </c:pt>
                <c:pt idx="8848">
                  <c:v>7.8852410330005872E+16</c:v>
                </c:pt>
                <c:pt idx="8849">
                  <c:v>7.88087419193656E+16</c:v>
                </c:pt>
                <c:pt idx="8850">
                  <c:v>7.8765102697525696E+16</c:v>
                </c:pt>
                <c:pt idx="8851">
                  <c:v>7.8721492641652896E+16</c:v>
                </c:pt>
                <c:pt idx="8852">
                  <c:v>7.8677911728934176E+16</c:v>
                </c:pt>
                <c:pt idx="8853">
                  <c:v>7.86343599365772E+16</c:v>
                </c:pt>
                <c:pt idx="8854">
                  <c:v>7.8590837241809872E+16</c:v>
                </c:pt>
                <c:pt idx="8855">
                  <c:v>7.8547343621880416E+16</c:v>
                </c:pt>
                <c:pt idx="8856">
                  <c:v>7.850387905405776E+16</c:v>
                </c:pt>
                <c:pt idx="8857">
                  <c:v>7.8460443515630784E+16</c:v>
                </c:pt>
                <c:pt idx="8858">
                  <c:v>7.8417036983908992E+16</c:v>
                </c:pt>
                <c:pt idx="8859">
                  <c:v>7.8373659436221872E+16</c:v>
                </c:pt>
                <c:pt idx="8860">
                  <c:v>7.8330310849919568E+16</c:v>
                </c:pt>
                <c:pt idx="8861">
                  <c:v>7.8286991202372272E+16</c:v>
                </c:pt>
                <c:pt idx="8862">
                  <c:v>7.8243700470970384E+16</c:v>
                </c:pt>
                <c:pt idx="8863">
                  <c:v>7.8200438633124752E+16</c:v>
                </c:pt>
                <c:pt idx="8864">
                  <c:v>7.8157205666266128E+16</c:v>
                </c:pt>
                <c:pt idx="8865">
                  <c:v>7.8114001547845872E+16</c:v>
                </c:pt>
                <c:pt idx="8866">
                  <c:v>7.8070826255334896E+16</c:v>
                </c:pt>
                <c:pt idx="8867">
                  <c:v>7.8027679766224848E+16</c:v>
                </c:pt>
                <c:pt idx="8868">
                  <c:v>7.7984562058027136E+16</c:v>
                </c:pt>
                <c:pt idx="8869">
                  <c:v>7.7941473108273408E+16</c:v>
                </c:pt>
                <c:pt idx="8870">
                  <c:v>7.7898412894515424E+16</c:v>
                </c:pt>
                <c:pt idx="8871">
                  <c:v>7.7855381394324896E+16</c:v>
                </c:pt>
                <c:pt idx="8872">
                  <c:v>7.7812378585293664E+16</c:v>
                </c:pt>
                <c:pt idx="8873">
                  <c:v>7.7769404445033584E+16</c:v>
                </c:pt>
                <c:pt idx="8874">
                  <c:v>7.7726458951176432E+16</c:v>
                </c:pt>
                <c:pt idx="8875">
                  <c:v>7.7683542081374E+16</c:v>
                </c:pt>
                <c:pt idx="8876">
                  <c:v>7.7640653813298304E+16</c:v>
                </c:pt>
                <c:pt idx="8877">
                  <c:v>7.7597794124640896E+16</c:v>
                </c:pt>
                <c:pt idx="8878">
                  <c:v>7.7554962993113312E+16</c:v>
                </c:pt>
                <c:pt idx="8879">
                  <c:v>7.7512160396447232E+16</c:v>
                </c:pt>
                <c:pt idx="8880">
                  <c:v>7.7469386312394096E+16</c:v>
                </c:pt>
                <c:pt idx="8881">
                  <c:v>7.7426640718725168E+16</c:v>
                </c:pt>
                <c:pt idx="8882">
                  <c:v>7.7383923593231584E+16</c:v>
                </c:pt>
                <c:pt idx="8883">
                  <c:v>7.7341234913724304E+16</c:v>
                </c:pt>
                <c:pt idx="8884">
                  <c:v>7.7298574658033984E+16</c:v>
                </c:pt>
                <c:pt idx="8885">
                  <c:v>7.7255942804011232E+16</c:v>
                </c:pt>
                <c:pt idx="8886">
                  <c:v>7.7213339329526384E+16</c:v>
                </c:pt>
                <c:pt idx="8887">
                  <c:v>7.717076421246944E+16</c:v>
                </c:pt>
                <c:pt idx="8888">
                  <c:v>7.7128217430750176E+16</c:v>
                </c:pt>
                <c:pt idx="8889">
                  <c:v>7.7085698962298032E+16</c:v>
                </c:pt>
                <c:pt idx="8890">
                  <c:v>7.7043208785062112E+16</c:v>
                </c:pt>
                <c:pt idx="8891">
                  <c:v>7.7000746877011392E+16</c:v>
                </c:pt>
                <c:pt idx="8892">
                  <c:v>7.6958313216134176E+16</c:v>
                </c:pt>
                <c:pt idx="8893">
                  <c:v>7.6915907780438576E+16</c:v>
                </c:pt>
                <c:pt idx="8894">
                  <c:v>7.6873530547952256E+16</c:v>
                </c:pt>
                <c:pt idx="8895">
                  <c:v>7.6831181496722496E+16</c:v>
                </c:pt>
                <c:pt idx="8896">
                  <c:v>7.6788860604816128E+16</c:v>
                </c:pt>
                <c:pt idx="8897">
                  <c:v>7.6746567850319488E+16</c:v>
                </c:pt>
                <c:pt idx="8898">
                  <c:v>7.6704303211338528E+16</c:v>
                </c:pt>
                <c:pt idx="8899">
                  <c:v>7.6662066665998576E+16</c:v>
                </c:pt>
                <c:pt idx="8900">
                  <c:v>7.6619858192444512E+16</c:v>
                </c:pt>
                <c:pt idx="8901">
                  <c:v>7.6577677768840896E+16</c:v>
                </c:pt>
                <c:pt idx="8902">
                  <c:v>7.6535525373371296E+16</c:v>
                </c:pt>
                <c:pt idx="8903">
                  <c:v>7.6493400984239088E+16</c:v>
                </c:pt>
                <c:pt idx="8904">
                  <c:v>7.6451304579666768E+16</c:v>
                </c:pt>
                <c:pt idx="8905">
                  <c:v>7.6409236137896544E+16</c:v>
                </c:pt>
                <c:pt idx="8906">
                  <c:v>7.6367195637189616E+16</c:v>
                </c:pt>
                <c:pt idx="8907">
                  <c:v>7.6325183055826816E+16</c:v>
                </c:pt>
                <c:pt idx="8908">
                  <c:v>7.6283198372108096E+16</c:v>
                </c:pt>
                <c:pt idx="8909">
                  <c:v>7.624124156435304E+16</c:v>
                </c:pt>
                <c:pt idx="8910">
                  <c:v>7.6199312610900288E+16</c:v>
                </c:pt>
                <c:pt idx="8911">
                  <c:v>7.6157411490107744E+16</c:v>
                </c:pt>
                <c:pt idx="8912">
                  <c:v>7.6115538180352528E+16</c:v>
                </c:pt>
                <c:pt idx="8913">
                  <c:v>7.6073692660031248E+16</c:v>
                </c:pt>
                <c:pt idx="8914">
                  <c:v>7.6031874907559344E+16</c:v>
                </c:pt>
                <c:pt idx="8915">
                  <c:v>7.5990084901371824E+16</c:v>
                </c:pt>
                <c:pt idx="8916">
                  <c:v>7.5948322619922512E+16</c:v>
                </c:pt>
                <c:pt idx="8917">
                  <c:v>7.5906588041684848E+16</c:v>
                </c:pt>
                <c:pt idx="8918">
                  <c:v>7.586488114515096E+16</c:v>
                </c:pt>
                <c:pt idx="8919">
                  <c:v>7.5823201908832384E+16</c:v>
                </c:pt>
                <c:pt idx="8920">
                  <c:v>7.5781550311259456E+16</c:v>
                </c:pt>
                <c:pt idx="8921">
                  <c:v>7.5739926330982032E+16</c:v>
                </c:pt>
                <c:pt idx="8922">
                  <c:v>7.5698329946568624E+16</c:v>
                </c:pt>
                <c:pt idx="8923">
                  <c:v>7.5656761136606944E+16</c:v>
                </c:pt>
                <c:pt idx="8924">
                  <c:v>7.5615219879703792E+16</c:v>
                </c:pt>
                <c:pt idx="8925">
                  <c:v>7.5573706154484864E+16</c:v>
                </c:pt>
                <c:pt idx="8926">
                  <c:v>7.5532219939594928E+16</c:v>
                </c:pt>
                <c:pt idx="8927">
                  <c:v>7.5490761213697632E+16</c:v>
                </c:pt>
                <c:pt idx="8928">
                  <c:v>7.5449329955475616E+16</c:v>
                </c:pt>
                <c:pt idx="8929">
                  <c:v>7.5407926143630432E+16</c:v>
                </c:pt>
                <c:pt idx="8930">
                  <c:v>7.536654975688256E+16</c:v>
                </c:pt>
                <c:pt idx="8931">
                  <c:v>7.532520077397136E+16</c:v>
                </c:pt>
                <c:pt idx="8932">
                  <c:v>7.5283879173654944E+16</c:v>
                </c:pt>
                <c:pt idx="8933">
                  <c:v>7.524258493471072E+16</c:v>
                </c:pt>
                <c:pt idx="8934">
                  <c:v>7.5201318035934352E+16</c:v>
                </c:pt>
                <c:pt idx="8935">
                  <c:v>7.5160078456140576E+16</c:v>
                </c:pt>
                <c:pt idx="8936">
                  <c:v>7.5118866174162864E+16</c:v>
                </c:pt>
                <c:pt idx="8937">
                  <c:v>7.507768116885376E+16</c:v>
                </c:pt>
                <c:pt idx="8938">
                  <c:v>7.5036523419084096E+16</c:v>
                </c:pt>
                <c:pt idx="8939">
                  <c:v>7.4995392903743824E+16</c:v>
                </c:pt>
                <c:pt idx="8940">
                  <c:v>7.4954289601741392E+16</c:v>
                </c:pt>
                <c:pt idx="8941">
                  <c:v>7.491321349200392E+16</c:v>
                </c:pt>
                <c:pt idx="8942">
                  <c:v>7.4872164553477456E+16</c:v>
                </c:pt>
                <c:pt idx="8943">
                  <c:v>7.4831142765126496E+16</c:v>
                </c:pt>
                <c:pt idx="8944">
                  <c:v>7.4790148105934368E+16</c:v>
                </c:pt>
                <c:pt idx="8945">
                  <c:v>7.4749180554902816E+16</c:v>
                </c:pt>
                <c:pt idx="8946">
                  <c:v>7.4708240091052352E+16</c:v>
                </c:pt>
                <c:pt idx="8947">
                  <c:v>7.4667326693421936E+16</c:v>
                </c:pt>
                <c:pt idx="8948">
                  <c:v>7.4626440341069232E+16</c:v>
                </c:pt>
                <c:pt idx="8949">
                  <c:v>7.4585581013070448E+16</c:v>
                </c:pt>
                <c:pt idx="8950">
                  <c:v>7.454474868852024E+16</c:v>
                </c:pt>
                <c:pt idx="8951">
                  <c:v>7.4503943346531904E+16</c:v>
                </c:pt>
                <c:pt idx="8952">
                  <c:v>7.4463164966236992E+16</c:v>
                </c:pt>
                <c:pt idx="8953">
                  <c:v>7.4422413526785808E+16</c:v>
                </c:pt>
                <c:pt idx="8954">
                  <c:v>7.4381689007347024E+16</c:v>
                </c:pt>
                <c:pt idx="8955">
                  <c:v>7.4340991387107712E+16</c:v>
                </c:pt>
                <c:pt idx="8956">
                  <c:v>7.4300320645273392E+16</c:v>
                </c:pt>
                <c:pt idx="8957">
                  <c:v>7.425967676106784E+16</c:v>
                </c:pt>
                <c:pt idx="8958">
                  <c:v>7.4219059713733728E+16</c:v>
                </c:pt>
                <c:pt idx="8959">
                  <c:v>7.4178469482531472E+16</c:v>
                </c:pt>
                <c:pt idx="8960">
                  <c:v>7.4137906046740192E+16</c:v>
                </c:pt>
                <c:pt idx="8961">
                  <c:v>7.4097369385657168E+16</c:v>
                </c:pt>
                <c:pt idx="8962">
                  <c:v>7.4056859478598144E+16</c:v>
                </c:pt>
                <c:pt idx="8963">
                  <c:v>7.401637630489712E+16</c:v>
                </c:pt>
                <c:pt idx="8964">
                  <c:v>7.3975919843906304E+16</c:v>
                </c:pt>
                <c:pt idx="8965">
                  <c:v>7.3935490074996272E+16</c:v>
                </c:pt>
                <c:pt idx="8966">
                  <c:v>7.389508697755568E+16</c:v>
                </c:pt>
                <c:pt idx="8967">
                  <c:v>7.38547105309916E+16</c:v>
                </c:pt>
                <c:pt idx="8968">
                  <c:v>7.3814360714729168E+16</c:v>
                </c:pt>
                <c:pt idx="8969">
                  <c:v>7.3774037508211808E+16</c:v>
                </c:pt>
                <c:pt idx="8970">
                  <c:v>7.3733740890901024E+16</c:v>
                </c:pt>
                <c:pt idx="8971">
                  <c:v>7.3693470842276512E+16</c:v>
                </c:pt>
                <c:pt idx="8972">
                  <c:v>7.3653227341835952E+16</c:v>
                </c:pt>
                <c:pt idx="8973">
                  <c:v>7.3613010369095488E+16</c:v>
                </c:pt>
                <c:pt idx="8974">
                  <c:v>7.3572819903589056E+16</c:v>
                </c:pt>
                <c:pt idx="8975">
                  <c:v>7.3532655924868784E+16</c:v>
                </c:pt>
                <c:pt idx="8976">
                  <c:v>7.3492518412504848E+16</c:v>
                </c:pt>
                <c:pt idx="8977">
                  <c:v>7.3452407346085472E+16</c:v>
                </c:pt>
                <c:pt idx="8978">
                  <c:v>7.3412322705216816E+16</c:v>
                </c:pt>
                <c:pt idx="8979">
                  <c:v>7.33722644695232E+16</c:v>
                </c:pt>
                <c:pt idx="8980">
                  <c:v>7.3332232618646832E+16</c:v>
                </c:pt>
                <c:pt idx="8981">
                  <c:v>7.3292227132247984E+16</c:v>
                </c:pt>
                <c:pt idx="8982">
                  <c:v>7.3252247990004656E+16</c:v>
                </c:pt>
                <c:pt idx="8983">
                  <c:v>7.3212295171613104E+16</c:v>
                </c:pt>
                <c:pt idx="8984">
                  <c:v>7.3172368656787248E+16</c:v>
                </c:pt>
                <c:pt idx="8985">
                  <c:v>7.3132468425259056E+16</c:v>
                </c:pt>
                <c:pt idx="8986">
                  <c:v>7.3092594456778336E+16</c:v>
                </c:pt>
                <c:pt idx="8987">
                  <c:v>7.305274673111248E+16</c:v>
                </c:pt>
                <c:pt idx="8988">
                  <c:v>7.3012925228047344E+16</c:v>
                </c:pt>
                <c:pt idx="8989">
                  <c:v>7.2973129927386016E+16</c:v>
                </c:pt>
                <c:pt idx="8990">
                  <c:v>7.2933360808949792E+16</c:v>
                </c:pt>
                <c:pt idx="8991">
                  <c:v>7.2893617852577552E+16</c:v>
                </c:pt>
                <c:pt idx="8992">
                  <c:v>7.2853901038125904E+16</c:v>
                </c:pt>
                <c:pt idx="8993">
                  <c:v>7.2814210345469392E+16</c:v>
                </c:pt>
                <c:pt idx="8994">
                  <c:v>7.2774545754500272E+16</c:v>
                </c:pt>
                <c:pt idx="8995">
                  <c:v>7.2734907245128464E+16</c:v>
                </c:pt>
                <c:pt idx="8996">
                  <c:v>7.2695294797281472E+16</c:v>
                </c:pt>
                <c:pt idx="8997">
                  <c:v>7.2655708390904672E+16</c:v>
                </c:pt>
                <c:pt idx="8998">
                  <c:v>7.2616148005961232E+16</c:v>
                </c:pt>
                <c:pt idx="8999">
                  <c:v>7.2576613622431584E+16</c:v>
                </c:pt>
                <c:pt idx="9000">
                  <c:v>7.2537105220314048E+16</c:v>
                </c:pt>
                <c:pt idx="9001">
                  <c:v>7.2497622779624608E+16</c:v>
                </c:pt>
                <c:pt idx="9002">
                  <c:v>7.2458166280396656E+16</c:v>
                </c:pt>
                <c:pt idx="9003">
                  <c:v>7.2418735702681312E+16</c:v>
                </c:pt>
                <c:pt idx="9004">
                  <c:v>7.2379331026547232E+16</c:v>
                </c:pt>
                <c:pt idx="9005">
                  <c:v>7.2339952232080512E+16</c:v>
                </c:pt>
                <c:pt idx="9006">
                  <c:v>7.230059929938496E+16</c:v>
                </c:pt>
                <c:pt idx="9007">
                  <c:v>7.2261272208581808E+16</c:v>
                </c:pt>
                <c:pt idx="9008">
                  <c:v>7.222197093980976E+16</c:v>
                </c:pt>
                <c:pt idx="9009">
                  <c:v>7.2182695473225024E+16</c:v>
                </c:pt>
                <c:pt idx="9010">
                  <c:v>7.2143445789001216E+16</c:v>
                </c:pt>
                <c:pt idx="9011">
                  <c:v>7.2104221867329536E+16</c:v>
                </c:pt>
                <c:pt idx="9012">
                  <c:v>7.2065023688418448E+16</c:v>
                </c:pt>
                <c:pt idx="9013">
                  <c:v>7.2025851232493896E+16</c:v>
                </c:pt>
                <c:pt idx="9014">
                  <c:v>7.1986704479799272E+16</c:v>
                </c:pt>
                <c:pt idx="9015">
                  <c:v>7.1947583410595136E+16</c:v>
                </c:pt>
                <c:pt idx="9016">
                  <c:v>7.1908488005159736E+16</c:v>
                </c:pt>
                <c:pt idx="9017">
                  <c:v>7.186941824378844E+16</c:v>
                </c:pt>
                <c:pt idx="9018">
                  <c:v>7.183037410679388E+16</c:v>
                </c:pt>
                <c:pt idx="9019">
                  <c:v>7.1791355574506072E+16</c:v>
                </c:pt>
                <c:pt idx="9020">
                  <c:v>7.1752362627272536E+16</c:v>
                </c:pt>
                <c:pt idx="9021">
                  <c:v>7.1713395245457784E+16</c:v>
                </c:pt>
                <c:pt idx="9022">
                  <c:v>7.1674453409443472E+16</c:v>
                </c:pt>
                <c:pt idx="9023">
                  <c:v>7.1635537099628976E+16</c:v>
                </c:pt>
                <c:pt idx="9024">
                  <c:v>7.1596646296430384E+16</c:v>
                </c:pt>
                <c:pt idx="9025">
                  <c:v>7.1557780980281272E+16</c:v>
                </c:pt>
                <c:pt idx="9026">
                  <c:v>7.1518941131632336E+16</c:v>
                </c:pt>
                <c:pt idx="9027">
                  <c:v>7.1480126730951384E+16</c:v>
                </c:pt>
                <c:pt idx="9028">
                  <c:v>7.14413377587236E+16</c:v>
                </c:pt>
                <c:pt idx="9029">
                  <c:v>7.1402574195450968E+16</c:v>
                </c:pt>
                <c:pt idx="9030">
                  <c:v>7.1363836021652792E+16</c:v>
                </c:pt>
                <c:pt idx="9031">
                  <c:v>7.1325123217865432E+16</c:v>
                </c:pt>
                <c:pt idx="9032">
                  <c:v>7.1286435764642392E+16</c:v>
                </c:pt>
                <c:pt idx="9033">
                  <c:v>7.1247773642554128E+16</c:v>
                </c:pt>
                <c:pt idx="9034">
                  <c:v>7.120913683218836E+16</c:v>
                </c:pt>
                <c:pt idx="9035">
                  <c:v>7.1170525314149504E+16</c:v>
                </c:pt>
                <c:pt idx="9036">
                  <c:v>7.1131939069059288E+16</c:v>
                </c:pt>
                <c:pt idx="9037">
                  <c:v>7.1093378077556312E+16</c:v>
                </c:pt>
                <c:pt idx="9038">
                  <c:v>7.1054842320296144E+16</c:v>
                </c:pt>
                <c:pt idx="9039">
                  <c:v>7.1016331777951464E+16</c:v>
                </c:pt>
                <c:pt idx="9040">
                  <c:v>7.0977846431211616E+16</c:v>
                </c:pt>
                <c:pt idx="9041">
                  <c:v>7.0939386260783144E+16</c:v>
                </c:pt>
                <c:pt idx="9042">
                  <c:v>7.0900951247389536E+16</c:v>
                </c:pt>
                <c:pt idx="9043">
                  <c:v>7.0862541371770896E+16</c:v>
                </c:pt>
                <c:pt idx="9044">
                  <c:v>7.0824156614684376E+16</c:v>
                </c:pt>
                <c:pt idx="9045">
                  <c:v>7.0785796956904184E+16</c:v>
                </c:pt>
                <c:pt idx="9046">
                  <c:v>7.0747462379220976E+16</c:v>
                </c:pt>
                <c:pt idx="9047">
                  <c:v>7.0709152862442496E+16</c:v>
                </c:pt>
                <c:pt idx="9048">
                  <c:v>7.067086838739332E+16</c:v>
                </c:pt>
                <c:pt idx="9049">
                  <c:v>7.0632608934914824E+16</c:v>
                </c:pt>
                <c:pt idx="9050">
                  <c:v>7.0594374485864904E+16</c:v>
                </c:pt>
                <c:pt idx="9051">
                  <c:v>7.0556165021118664E+16</c:v>
                </c:pt>
                <c:pt idx="9052">
                  <c:v>7.0517980521567536E+16</c:v>
                </c:pt>
                <c:pt idx="9053">
                  <c:v>7.047982096811992E+16</c:v>
                </c:pt>
                <c:pt idx="9054">
                  <c:v>7.0441686341700976E+16</c:v>
                </c:pt>
                <c:pt idx="9055">
                  <c:v>7.0403576623252376E+16</c:v>
                </c:pt>
                <c:pt idx="9056">
                  <c:v>7.0365491793732672E+16</c:v>
                </c:pt>
                <c:pt idx="9057">
                  <c:v>7.0327431834116872E+16</c:v>
                </c:pt>
                <c:pt idx="9058">
                  <c:v>7.0289396725396616E+16</c:v>
                </c:pt>
                <c:pt idx="9059">
                  <c:v>7.0251386448580544E+16</c:v>
                </c:pt>
                <c:pt idx="9060">
                  <c:v>7.0213400984693704E+16</c:v>
                </c:pt>
                <c:pt idx="9061">
                  <c:v>7.0175440314777488E+16</c:v>
                </c:pt>
                <c:pt idx="9062">
                  <c:v>7.0137504419890464E+16</c:v>
                </c:pt>
                <c:pt idx="9063">
                  <c:v>7.0099593281107056E+16</c:v>
                </c:pt>
                <c:pt idx="9064">
                  <c:v>7.0061706879518768E+16</c:v>
                </c:pt>
                <c:pt idx="9065">
                  <c:v>7.0023845196233376E+16</c:v>
                </c:pt>
                <c:pt idx="9066">
                  <c:v>6.9986008212375408E+16</c:v>
                </c:pt>
                <c:pt idx="9067">
                  <c:v>6.9948195909085664E+16</c:v>
                </c:pt>
                <c:pt idx="9068">
                  <c:v>6.9910408267521544E+16</c:v>
                </c:pt>
                <c:pt idx="9069">
                  <c:v>6.9872645268856856E+16</c:v>
                </c:pt>
                <c:pt idx="9070">
                  <c:v>6.9834906894282024E+16</c:v>
                </c:pt>
                <c:pt idx="9071">
                  <c:v>6.9797193125003784E+16</c:v>
                </c:pt>
                <c:pt idx="9072">
                  <c:v>6.9759503942245136E+16</c:v>
                </c:pt>
                <c:pt idx="9073">
                  <c:v>6.9721839327245768E+16</c:v>
                </c:pt>
                <c:pt idx="9074">
                  <c:v>6.9684199261261656E+16</c:v>
                </c:pt>
                <c:pt idx="9075">
                  <c:v>6.9646583725565176E+16</c:v>
                </c:pt>
                <c:pt idx="9076">
                  <c:v>6.9608992701444976E+16</c:v>
                </c:pt>
                <c:pt idx="9077">
                  <c:v>6.9571426170206088E+16</c:v>
                </c:pt>
                <c:pt idx="9078">
                  <c:v>6.9533884113169968E+16</c:v>
                </c:pt>
                <c:pt idx="9079">
                  <c:v>6.9496366511674176E+16</c:v>
                </c:pt>
                <c:pt idx="9080">
                  <c:v>6.9458873347072808E+16</c:v>
                </c:pt>
                <c:pt idx="9081">
                  <c:v>6.9421404600735992E+16</c:v>
                </c:pt>
                <c:pt idx="9082">
                  <c:v>6.9383960254050424E+16</c:v>
                </c:pt>
                <c:pt idx="9083">
                  <c:v>6.9346540288418624E+16</c:v>
                </c:pt>
                <c:pt idx="9084">
                  <c:v>6.9309144685259688E+16</c:v>
                </c:pt>
                <c:pt idx="9085">
                  <c:v>6.9271773426008976E+16</c:v>
                </c:pt>
                <c:pt idx="9086">
                  <c:v>6.9234426492117704E+16</c:v>
                </c:pt>
                <c:pt idx="9087">
                  <c:v>6.9197103865053496E+16</c:v>
                </c:pt>
                <c:pt idx="9088">
                  <c:v>6.9159805526300088E+16</c:v>
                </c:pt>
                <c:pt idx="9089">
                  <c:v>6.9122531457357504E+16</c:v>
                </c:pt>
                <c:pt idx="9090">
                  <c:v>6.9085281639741672E+16</c:v>
                </c:pt>
                <c:pt idx="9091">
                  <c:v>6.9048056054984616E+16</c:v>
                </c:pt>
                <c:pt idx="9092">
                  <c:v>6.9010854684634888E+16</c:v>
                </c:pt>
                <c:pt idx="9093">
                  <c:v>6.8973677510256632E+16</c:v>
                </c:pt>
                <c:pt idx="9094">
                  <c:v>6.8936524513430376E+16</c:v>
                </c:pt>
                <c:pt idx="9095">
                  <c:v>6.889939567575244E+16</c:v>
                </c:pt>
                <c:pt idx="9096">
                  <c:v>6.88622909788356E+16</c:v>
                </c:pt>
                <c:pt idx="9097">
                  <c:v>6.8825210404308096E+16</c:v>
                </c:pt>
                <c:pt idx="9098">
                  <c:v>6.8788153933814712E+16</c:v>
                </c:pt>
                <c:pt idx="9099">
                  <c:v>6.8751121549015896E+16</c:v>
                </c:pt>
                <c:pt idx="9100">
                  <c:v>6.8714113231588144E+16</c:v>
                </c:pt>
                <c:pt idx="9101">
                  <c:v>6.867712896322388E+16</c:v>
                </c:pt>
                <c:pt idx="9102">
                  <c:v>6.8640168725631672E+16</c:v>
                </c:pt>
                <c:pt idx="9103">
                  <c:v>6.86032325005358E+16</c:v>
                </c:pt>
                <c:pt idx="9104">
                  <c:v>6.8566320269676472E+16</c:v>
                </c:pt>
                <c:pt idx="9105">
                  <c:v>6.8529432014809864E+16</c:v>
                </c:pt>
                <c:pt idx="9106">
                  <c:v>6.8492567717708272E+16</c:v>
                </c:pt>
                <c:pt idx="9107">
                  <c:v>6.845572736015912E+16</c:v>
                </c:pt>
                <c:pt idx="9108">
                  <c:v>6.8418910923966728E+16</c:v>
                </c:pt>
                <c:pt idx="9109">
                  <c:v>6.8382118390950296E+16</c:v>
                </c:pt>
                <c:pt idx="9110">
                  <c:v>6.8345349742945416E+16</c:v>
                </c:pt>
                <c:pt idx="9111">
                  <c:v>6.8308604961803416E+16</c:v>
                </c:pt>
                <c:pt idx="9112">
                  <c:v>6.8271884029391056E+16</c:v>
                </c:pt>
                <c:pt idx="9113">
                  <c:v>6.8235186927591328E+16</c:v>
                </c:pt>
                <c:pt idx="9114">
                  <c:v>6.8198513638302688E+16</c:v>
                </c:pt>
                <c:pt idx="9115">
                  <c:v>6.8161864143439504E+16</c:v>
                </c:pt>
                <c:pt idx="9116">
                  <c:v>6.8125238424931848E+16</c:v>
                </c:pt>
                <c:pt idx="9117">
                  <c:v>6.8088636464725328E+16</c:v>
                </c:pt>
                <c:pt idx="9118">
                  <c:v>6.8052058244781464E+16</c:v>
                </c:pt>
                <c:pt idx="9119">
                  <c:v>6.801550374707736E+16</c:v>
                </c:pt>
                <c:pt idx="9120">
                  <c:v>6.79789729536058E+16</c:v>
                </c:pt>
                <c:pt idx="9121">
                  <c:v>6.7942465846375288E+16</c:v>
                </c:pt>
                <c:pt idx="9122">
                  <c:v>6.7905982407409696E+16</c:v>
                </c:pt>
                <c:pt idx="9123">
                  <c:v>6.7869522618749016E+16</c:v>
                </c:pt>
                <c:pt idx="9124">
                  <c:v>6.7833086462448392E+16</c:v>
                </c:pt>
                <c:pt idx="9125">
                  <c:v>6.779667392057872E+16</c:v>
                </c:pt>
                <c:pt idx="9126">
                  <c:v>6.7760284975226376E+16</c:v>
                </c:pt>
                <c:pt idx="9127">
                  <c:v>6.77239196084934E+16</c:v>
                </c:pt>
                <c:pt idx="9128">
                  <c:v>6.768757780249748E+16</c:v>
                </c:pt>
                <c:pt idx="9129">
                  <c:v>6.7651259539371696E+16</c:v>
                </c:pt>
                <c:pt idx="9130">
                  <c:v>6.7614964801264664E+16</c:v>
                </c:pt>
                <c:pt idx="9131">
                  <c:v>6.7578693570340416E+16</c:v>
                </c:pt>
                <c:pt idx="9132">
                  <c:v>6.7542445828778624E+16</c:v>
                </c:pt>
                <c:pt idx="9133">
                  <c:v>6.7506221558774312E+16</c:v>
                </c:pt>
                <c:pt idx="9134">
                  <c:v>6.7470020742537888E+16</c:v>
                </c:pt>
                <c:pt idx="9135">
                  <c:v>6.7433843362295528E+16</c:v>
                </c:pt>
                <c:pt idx="9136">
                  <c:v>6.7397689400288568E+16</c:v>
                </c:pt>
                <c:pt idx="9137">
                  <c:v>6.7361558838773624E+16</c:v>
                </c:pt>
                <c:pt idx="9138">
                  <c:v>6.7325451660023016E+16</c:v>
                </c:pt>
                <c:pt idx="9139">
                  <c:v>6.7289367846324328E+16</c:v>
                </c:pt>
                <c:pt idx="9140">
                  <c:v>6.7253307379980376E+16</c:v>
                </c:pt>
                <c:pt idx="9141">
                  <c:v>6.7217270243309504E+16</c:v>
                </c:pt>
                <c:pt idx="9142">
                  <c:v>6.7181256418645264E+16</c:v>
                </c:pt>
                <c:pt idx="9143">
                  <c:v>6.7145265888336576E+16</c:v>
                </c:pt>
                <c:pt idx="9144">
                  <c:v>6.7109298634747736E+16</c:v>
                </c:pt>
                <c:pt idx="9145">
                  <c:v>6.7073354640258176E+16</c:v>
                </c:pt>
                <c:pt idx="9146">
                  <c:v>6.70374338872628E+16</c:v>
                </c:pt>
                <c:pt idx="9147">
                  <c:v>6.7001536358171464E+16</c:v>
                </c:pt>
                <c:pt idx="9148">
                  <c:v>6.6965662035409536E+16</c:v>
                </c:pt>
                <c:pt idx="9149">
                  <c:v>6.6929810901417616E+16</c:v>
                </c:pt>
                <c:pt idx="9150">
                  <c:v>6.6893982938651408E+16</c:v>
                </c:pt>
                <c:pt idx="9151">
                  <c:v>6.6858178129581712E+16</c:v>
                </c:pt>
                <c:pt idx="9152">
                  <c:v>6.682239645669476E+16</c:v>
                </c:pt>
                <c:pt idx="9153">
                  <c:v>6.6786637902491864E+16</c:v>
                </c:pt>
                <c:pt idx="9154">
                  <c:v>6.6750902449489272E+16</c:v>
                </c:pt>
                <c:pt idx="9155">
                  <c:v>6.6715190080218784E+16</c:v>
                </c:pt>
                <c:pt idx="9156">
                  <c:v>6.6679500777226928E+16</c:v>
                </c:pt>
                <c:pt idx="9157">
                  <c:v>6.6643834523075664E+16</c:v>
                </c:pt>
                <c:pt idx="9158">
                  <c:v>6.6608191300341816E+16</c:v>
                </c:pt>
                <c:pt idx="9159">
                  <c:v>6.657257109161744E+16</c:v>
                </c:pt>
                <c:pt idx="9160">
                  <c:v>6.6536973879509464E+16</c:v>
                </c:pt>
                <c:pt idx="9161">
                  <c:v>6.650139964664004E+16</c:v>
                </c:pt>
                <c:pt idx="9162">
                  <c:v>6.646584837564632E+16</c:v>
                </c:pt>
                <c:pt idx="9163">
                  <c:v>6.6430320049180544E+16</c:v>
                </c:pt>
                <c:pt idx="9164">
                  <c:v>6.6394814649909784E+16</c:v>
                </c:pt>
                <c:pt idx="9165">
                  <c:v>6.63593321605162E+16</c:v>
                </c:pt>
                <c:pt idx="9166">
                  <c:v>6.6323872563696888E+16</c:v>
                </c:pt>
                <c:pt idx="9167">
                  <c:v>6.6288435842164128E+16</c:v>
                </c:pt>
                <c:pt idx="9168">
                  <c:v>6.6253021978644896E+16</c:v>
                </c:pt>
                <c:pt idx="9169">
                  <c:v>6.6217630955881216E+16</c:v>
                </c:pt>
                <c:pt idx="9170">
                  <c:v>6.6182262756629776E+16</c:v>
                </c:pt>
                <c:pt idx="9171">
                  <c:v>6.6146917363662648E+16</c:v>
                </c:pt>
                <c:pt idx="9172">
                  <c:v>6.6111594759766384E+16</c:v>
                </c:pt>
                <c:pt idx="9173">
                  <c:v>6.6076294927742712E+16</c:v>
                </c:pt>
                <c:pt idx="9174">
                  <c:v>6.6041017850407816E+16</c:v>
                </c:pt>
                <c:pt idx="9175">
                  <c:v>6.600576351059328E+16</c:v>
                </c:pt>
                <c:pt idx="9176">
                  <c:v>6.5970531891145088E+16</c:v>
                </c:pt>
                <c:pt idx="9177">
                  <c:v>6.5935322974924064E+16</c:v>
                </c:pt>
                <c:pt idx="9178">
                  <c:v>6.5900136744806224E+16</c:v>
                </c:pt>
                <c:pt idx="9179">
                  <c:v>6.5864973183681864E+16</c:v>
                </c:pt>
                <c:pt idx="9180">
                  <c:v>6.582983227445636E+16</c:v>
                </c:pt>
                <c:pt idx="9181">
                  <c:v>6.5794714000049904E+16</c:v>
                </c:pt>
                <c:pt idx="9182">
                  <c:v>6.5759618343397096E+16</c:v>
                </c:pt>
                <c:pt idx="9183">
                  <c:v>6.5724545287447656E+16</c:v>
                </c:pt>
                <c:pt idx="9184">
                  <c:v>6.5689494815165784E+16</c:v>
                </c:pt>
                <c:pt idx="9185">
                  <c:v>6.5654466909530512E+16</c:v>
                </c:pt>
                <c:pt idx="9186">
                  <c:v>6.5619461553535424E+16</c:v>
                </c:pt>
                <c:pt idx="9187">
                  <c:v>6.5584478730188856E+16</c:v>
                </c:pt>
                <c:pt idx="9188">
                  <c:v>6.5549518422513816E+16</c:v>
                </c:pt>
                <c:pt idx="9189">
                  <c:v>6.5514580613548104E+16</c:v>
                </c:pt>
                <c:pt idx="9190">
                  <c:v>6.5479665286343744E+16</c:v>
                </c:pt>
                <c:pt idx="9191">
                  <c:v>6.5444772423967688E+16</c:v>
                </c:pt>
                <c:pt idx="9192">
                  <c:v>6.5409902009501624E+16</c:v>
                </c:pt>
                <c:pt idx="9193">
                  <c:v>6.5375054026041416E+16</c:v>
                </c:pt>
                <c:pt idx="9194">
                  <c:v>6.5340228456697776E+16</c:v>
                </c:pt>
                <c:pt idx="9195">
                  <c:v>6.5305425284595976E+16</c:v>
                </c:pt>
                <c:pt idx="9196">
                  <c:v>6.5270644492875688E+16</c:v>
                </c:pt>
                <c:pt idx="9197">
                  <c:v>6.5235886064691392E+16</c:v>
                </c:pt>
                <c:pt idx="9198">
                  <c:v>6.5201149983211784E+16</c:v>
                </c:pt>
                <c:pt idx="9199">
                  <c:v>6.516643623162028E+16</c:v>
                </c:pt>
                <c:pt idx="9200">
                  <c:v>6.513174479311448E+16</c:v>
                </c:pt>
                <c:pt idx="9201">
                  <c:v>6.5097075650906992E+16</c:v>
                </c:pt>
                <c:pt idx="9202">
                  <c:v>6.5062428788224336E+16</c:v>
                </c:pt>
                <c:pt idx="9203">
                  <c:v>6.5027804188307848E+16</c:v>
                </c:pt>
                <c:pt idx="9204">
                  <c:v>6.499320183441316E+16</c:v>
                </c:pt>
                <c:pt idx="9205">
                  <c:v>6.4958621709810176E+16</c:v>
                </c:pt>
                <c:pt idx="9206">
                  <c:v>6.4924063797783456E+16</c:v>
                </c:pt>
                <c:pt idx="9207">
                  <c:v>6.4889528081631976E+16</c:v>
                </c:pt>
                <c:pt idx="9208">
                  <c:v>6.4855014544668808E+16</c:v>
                </c:pt>
                <c:pt idx="9209">
                  <c:v>6.4820523170221696E+16</c:v>
                </c:pt>
                <c:pt idx="9210">
                  <c:v>6.478605394163252E+16</c:v>
                </c:pt>
                <c:pt idx="9211">
                  <c:v>6.4751606842257504E+16</c:v>
                </c:pt>
                <c:pt idx="9212">
                  <c:v>6.4717181855467392E+16</c:v>
                </c:pt>
                <c:pt idx="9213">
                  <c:v>6.468277896464692E+16</c:v>
                </c:pt>
                <c:pt idx="9214">
                  <c:v>6.4648398153195576E+16</c:v>
                </c:pt>
                <c:pt idx="9215">
                  <c:v>6.4614039404526744E+16</c:v>
                </c:pt>
                <c:pt idx="9216">
                  <c:v>6.4579702702068016E+16</c:v>
                </c:pt>
                <c:pt idx="9217">
                  <c:v>6.4545388029261696E+16</c:v>
                </c:pt>
                <c:pt idx="9218">
                  <c:v>6.4511095369563856E+16</c:v>
                </c:pt>
                <c:pt idx="9219">
                  <c:v>6.4476824706445104E+16</c:v>
                </c:pt>
                <c:pt idx="9220">
                  <c:v>6.4442576023390064E+16</c:v>
                </c:pt>
                <c:pt idx="9221">
                  <c:v>6.4408349303897608E+16</c:v>
                </c:pt>
                <c:pt idx="9222">
                  <c:v>6.4374144531480856E+16</c:v>
                </c:pt>
                <c:pt idx="9223">
                  <c:v>6.4339961689667144E+16</c:v>
                </c:pt>
                <c:pt idx="9224">
                  <c:v>6.4305800761997736E+16</c:v>
                </c:pt>
                <c:pt idx="9225">
                  <c:v>6.427166173202832E+16</c:v>
                </c:pt>
                <c:pt idx="9226">
                  <c:v>6.423754458332848E+16</c:v>
                </c:pt>
                <c:pt idx="9227">
                  <c:v>6.4203449299482056E+16</c:v>
                </c:pt>
                <c:pt idx="9228">
                  <c:v>6.416937586408704E+16</c:v>
                </c:pt>
                <c:pt idx="9229">
                  <c:v>6.4135324260755256E+16</c:v>
                </c:pt>
                <c:pt idx="9230">
                  <c:v>6.4101294473112864E+16</c:v>
                </c:pt>
                <c:pt idx="9231">
                  <c:v>6.4067286484799976E+16</c:v>
                </c:pt>
                <c:pt idx="9232">
                  <c:v>6.40333002794708E+16</c:v>
                </c:pt>
                <c:pt idx="9233">
                  <c:v>6.3999335840793568E+16</c:v>
                </c:pt>
                <c:pt idx="9234">
                  <c:v>6.3965393152450456E+16</c:v>
                </c:pt>
                <c:pt idx="9235">
                  <c:v>6.3931472198137768E+16</c:v>
                </c:pt>
                <c:pt idx="9236">
                  <c:v>6.3897572961565688E+16</c:v>
                </c:pt>
                <c:pt idx="9237">
                  <c:v>6.3863695426458424E+16</c:v>
                </c:pt>
                <c:pt idx="9238">
                  <c:v>6.3829839576554056E+16</c:v>
                </c:pt>
                <c:pt idx="9239">
                  <c:v>6.3796005395605072E+16</c:v>
                </c:pt>
                <c:pt idx="9240">
                  <c:v>6.3762192867377264E+16</c:v>
                </c:pt>
                <c:pt idx="9241">
                  <c:v>6.3728401975650664E+16</c:v>
                </c:pt>
                <c:pt idx="9242">
                  <c:v>6.3694632704219264E+16</c:v>
                </c:pt>
                <c:pt idx="9243">
                  <c:v>6.3660885036890768E+16</c:v>
                </c:pt>
                <c:pt idx="9244">
                  <c:v>6.362715895748696E+16</c:v>
                </c:pt>
                <c:pt idx="9245">
                  <c:v>6.3593454449843512E+16</c:v>
                </c:pt>
                <c:pt idx="9246">
                  <c:v>6.3559771497809592E+16</c:v>
                </c:pt>
                <c:pt idx="9247">
                  <c:v>6.352611008524868E+16</c:v>
                </c:pt>
                <c:pt idx="9248">
                  <c:v>6.3492470196037904E+16</c:v>
                </c:pt>
                <c:pt idx="9249">
                  <c:v>6.3458851814068048E+16</c:v>
                </c:pt>
                <c:pt idx="9250">
                  <c:v>6.3425254923244008E+16</c:v>
                </c:pt>
                <c:pt idx="9251">
                  <c:v>6.3391679507484176E+16</c:v>
                </c:pt>
                <c:pt idx="9252">
                  <c:v>6.335812555072092E+16</c:v>
                </c:pt>
                <c:pt idx="9253">
                  <c:v>6.3324593036900384E+16</c:v>
                </c:pt>
                <c:pt idx="9254">
                  <c:v>6.3291081949982288E+16</c:v>
                </c:pt>
                <c:pt idx="9255">
                  <c:v>6.3257592273940216E+16</c:v>
                </c:pt>
                <c:pt idx="9256">
                  <c:v>6.3224123992761464E+16</c:v>
                </c:pt>
                <c:pt idx="9257">
                  <c:v>6.3190677090447104E+16</c:v>
                </c:pt>
                <c:pt idx="9258">
                  <c:v>6.3157251551011824E+16</c:v>
                </c:pt>
                <c:pt idx="9259">
                  <c:v>6.3123847358483936E+16</c:v>
                </c:pt>
                <c:pt idx="9260">
                  <c:v>6.3090464496905552E+16</c:v>
                </c:pt>
                <c:pt idx="9261">
                  <c:v>6.3057102950332464E+16</c:v>
                </c:pt>
                <c:pt idx="9262">
                  <c:v>6.3023762702833856E+16</c:v>
                </c:pt>
                <c:pt idx="9263">
                  <c:v>6.2990443738492968E+16</c:v>
                </c:pt>
                <c:pt idx="9264">
                  <c:v>6.2957146041406304E+16</c:v>
                </c:pt>
                <c:pt idx="9265">
                  <c:v>6.2923869595683984E+16</c:v>
                </c:pt>
                <c:pt idx="9266">
                  <c:v>6.2890614385450112E+16</c:v>
                </c:pt>
                <c:pt idx="9267">
                  <c:v>6.2857380394841912E+16</c:v>
                </c:pt>
                <c:pt idx="9268">
                  <c:v>6.2824167608010376E+16</c:v>
                </c:pt>
                <c:pt idx="9269">
                  <c:v>6.279097600912012E+16</c:v>
                </c:pt>
                <c:pt idx="9270">
                  <c:v>6.2757805582349048E+16</c:v>
                </c:pt>
                <c:pt idx="9271">
                  <c:v>6.2724656311888928E+16</c:v>
                </c:pt>
                <c:pt idx="9272">
                  <c:v>6.2691528181944776E+16</c:v>
                </c:pt>
                <c:pt idx="9273">
                  <c:v>6.265842117673532E+16</c:v>
                </c:pt>
                <c:pt idx="9274">
                  <c:v>6.2625335280492472E+16</c:v>
                </c:pt>
                <c:pt idx="9275">
                  <c:v>6.2592270477462144E+16</c:v>
                </c:pt>
                <c:pt idx="9276">
                  <c:v>6.2559226751903144E+16</c:v>
                </c:pt>
                <c:pt idx="9277">
                  <c:v>6.2526204088087976E+16</c:v>
                </c:pt>
                <c:pt idx="9278">
                  <c:v>6.2493202470302664E+16</c:v>
                </c:pt>
                <c:pt idx="9279">
                  <c:v>6.246022188284664E+16</c:v>
                </c:pt>
                <c:pt idx="9280">
                  <c:v>6.2427262310032392E+16</c:v>
                </c:pt>
                <c:pt idx="9281">
                  <c:v>6.2394323736186488E+16</c:v>
                </c:pt>
                <c:pt idx="9282">
                  <c:v>6.236140614564824E+16</c:v>
                </c:pt>
                <c:pt idx="9283">
                  <c:v>6.2328509522770608E+16</c:v>
                </c:pt>
                <c:pt idx="9284">
                  <c:v>6.2295633851920016E+16</c:v>
                </c:pt>
                <c:pt idx="9285">
                  <c:v>6.226277911747592E+16</c:v>
                </c:pt>
                <c:pt idx="9286">
                  <c:v>6.2229945303831472E+16</c:v>
                </c:pt>
                <c:pt idx="9287">
                  <c:v>6.2197132395392928E+16</c:v>
                </c:pt>
                <c:pt idx="9288">
                  <c:v>6.216434037657984E+16</c:v>
                </c:pt>
                <c:pt idx="9289">
                  <c:v>6.2131569231825304E+16</c:v>
                </c:pt>
                <c:pt idx="9290">
                  <c:v>6.209881894557528E+16</c:v>
                </c:pt>
                <c:pt idx="9291">
                  <c:v>6.2066089502289312E+16</c:v>
                </c:pt>
                <c:pt idx="9292">
                  <c:v>6.20333808864402E+16</c:v>
                </c:pt>
                <c:pt idx="9293">
                  <c:v>6.2000693082513824E+16</c:v>
                </c:pt>
                <c:pt idx="9294">
                  <c:v>6.1968026075009312E+16</c:v>
                </c:pt>
                <c:pt idx="9295">
                  <c:v>6.1935379848439288E+16</c:v>
                </c:pt>
                <c:pt idx="9296">
                  <c:v>6.1902754387329264E+16</c:v>
                </c:pt>
                <c:pt idx="9297">
                  <c:v>6.1870149676217968E+16</c:v>
                </c:pt>
                <c:pt idx="9298">
                  <c:v>6.1837565699657672E+16</c:v>
                </c:pt>
                <c:pt idx="9299">
                  <c:v>6.1805002442213376E+16</c:v>
                </c:pt>
                <c:pt idx="9300">
                  <c:v>6.1772459888463384E+16</c:v>
                </c:pt>
                <c:pt idx="9301">
                  <c:v>6.17399380229992E+16</c:v>
                </c:pt>
                <c:pt idx="9302">
                  <c:v>6.170743683042552E+16</c:v>
                </c:pt>
                <c:pt idx="9303">
                  <c:v>6.1674956295359808E+16</c:v>
                </c:pt>
                <c:pt idx="9304">
                  <c:v>6.1642496402433304E+16</c:v>
                </c:pt>
                <c:pt idx="9305">
                  <c:v>6.1610057136289616E+16</c:v>
                </c:pt>
                <c:pt idx="9306">
                  <c:v>6.1577638481585856E+16</c:v>
                </c:pt>
                <c:pt idx="9307">
                  <c:v>6.1545240422992032E+16</c:v>
                </c:pt>
                <c:pt idx="9308">
                  <c:v>6.1512862945191464E+16</c:v>
                </c:pt>
                <c:pt idx="9309">
                  <c:v>6.1480506032880088E+16</c:v>
                </c:pt>
                <c:pt idx="9310">
                  <c:v>6.1448169670767224E+16</c:v>
                </c:pt>
                <c:pt idx="9311">
                  <c:v>6.1415853843575176E+16</c:v>
                </c:pt>
                <c:pt idx="9312">
                  <c:v>6.1383558536039048E+16</c:v>
                </c:pt>
                <c:pt idx="9313">
                  <c:v>6.1351283732907104E+16</c:v>
                </c:pt>
                <c:pt idx="9314">
                  <c:v>6.1319029418940624E+16</c:v>
                </c:pt>
                <c:pt idx="9315">
                  <c:v>6.1286795578913648E+16</c:v>
                </c:pt>
                <c:pt idx="9316">
                  <c:v>6.1254582197613368E+16</c:v>
                </c:pt>
                <c:pt idx="9317">
                  <c:v>6.1222389259839856E+16</c:v>
                </c:pt>
                <c:pt idx="9318">
                  <c:v>6.1190216750406104E+16</c:v>
                </c:pt>
                <c:pt idx="9319">
                  <c:v>6.1158064654138072E+16</c:v>
                </c:pt>
                <c:pt idx="9320">
                  <c:v>6.1125932955874472E+16</c:v>
                </c:pt>
                <c:pt idx="9321">
                  <c:v>6.1093821640467232E+16</c:v>
                </c:pt>
                <c:pt idx="9322">
                  <c:v>6.1061730692780848E+16</c:v>
                </c:pt>
                <c:pt idx="9323">
                  <c:v>6.1029660097692776E+16</c:v>
                </c:pt>
                <c:pt idx="9324">
                  <c:v>6.0997609840093456E+16</c:v>
                </c:pt>
                <c:pt idx="9325">
                  <c:v>6.096557990488588E+16</c:v>
                </c:pt>
                <c:pt idx="9326">
                  <c:v>6.0933570276986224E+16</c:v>
                </c:pt>
                <c:pt idx="9327">
                  <c:v>6.0901580941323184E+16</c:v>
                </c:pt>
                <c:pt idx="9328">
                  <c:v>6.0869611882838536E+16</c:v>
                </c:pt>
                <c:pt idx="9329">
                  <c:v>6.0837663086486584E+16</c:v>
                </c:pt>
                <c:pt idx="9330">
                  <c:v>6.0805734537234624E+16</c:v>
                </c:pt>
                <c:pt idx="9331">
                  <c:v>6.0773826220062672E+16</c:v>
                </c:pt>
                <c:pt idx="9332">
                  <c:v>6.0741938119963456E+16</c:v>
                </c:pt>
                <c:pt idx="9333">
                  <c:v>6.0710070221942424E+16</c:v>
                </c:pt>
                <c:pt idx="9334">
                  <c:v>6.0678222511017816E+16</c:v>
                </c:pt>
                <c:pt idx="9335">
                  <c:v>6.0646394972220704E+16</c:v>
                </c:pt>
                <c:pt idx="9336">
                  <c:v>6.0614587590594544E+16</c:v>
                </c:pt>
                <c:pt idx="9337">
                  <c:v>6.0582800351195896E+16</c:v>
                </c:pt>
                <c:pt idx="9338">
                  <c:v>6.0551033239093712E+16</c:v>
                </c:pt>
                <c:pt idx="9339">
                  <c:v>6.051928623936976E+16</c:v>
                </c:pt>
                <c:pt idx="9340">
                  <c:v>6.0487559337118384E+16</c:v>
                </c:pt>
                <c:pt idx="9341">
                  <c:v>6.0455852517446504E+16</c:v>
                </c:pt>
                <c:pt idx="9342">
                  <c:v>6.0424165765473952E+16</c:v>
                </c:pt>
                <c:pt idx="9343">
                  <c:v>6.03924990663332E+16</c:v>
                </c:pt>
                <c:pt idx="9344">
                  <c:v>6.0360852405168696E+16</c:v>
                </c:pt>
                <c:pt idx="9345">
                  <c:v>6.0329225767138296E+16</c:v>
                </c:pt>
                <c:pt idx="9346">
                  <c:v>6.0297619137412016E+16</c:v>
                </c:pt>
                <c:pt idx="9347">
                  <c:v>6.0266032501172416E+16</c:v>
                </c:pt>
                <c:pt idx="9348">
                  <c:v>6.0234465843614896E+16</c:v>
                </c:pt>
                <c:pt idx="9349">
                  <c:v>6.0202919149947256E+16</c:v>
                </c:pt>
                <c:pt idx="9350">
                  <c:v>6.0171392405389632E+16</c:v>
                </c:pt>
                <c:pt idx="9351">
                  <c:v>6.0139885595175088E+16</c:v>
                </c:pt>
                <c:pt idx="9352">
                  <c:v>6.0108398704549056E+16</c:v>
                </c:pt>
                <c:pt idx="9353">
                  <c:v>6.0076931718769264E+16</c:v>
                </c:pt>
                <c:pt idx="9354">
                  <c:v>6.0045484623106136E+16</c:v>
                </c:pt>
                <c:pt idx="9355">
                  <c:v>6.0014057402842624E+16</c:v>
                </c:pt>
                <c:pt idx="9356">
                  <c:v>5.9982650043273976E+16</c:v>
                </c:pt>
                <c:pt idx="9357">
                  <c:v>5.9951262529707936E+16</c:v>
                </c:pt>
                <c:pt idx="9358">
                  <c:v>5.9919894847464912E+16</c:v>
                </c:pt>
                <c:pt idx="9359">
                  <c:v>5.9888546981877456E+16</c:v>
                </c:pt>
                <c:pt idx="9360">
                  <c:v>5.9857218918290712E+16</c:v>
                </c:pt>
                <c:pt idx="9361">
                  <c:v>5.9825910642062056E+16</c:v>
                </c:pt>
                <c:pt idx="9362">
                  <c:v>5.9794622138561688E+16</c:v>
                </c:pt>
                <c:pt idx="9363">
                  <c:v>5.9763353393171504E+16</c:v>
                </c:pt>
                <c:pt idx="9364">
                  <c:v>5.9732104391286496E+16</c:v>
                </c:pt>
                <c:pt idx="9365">
                  <c:v>5.9700875118313464E+16</c:v>
                </c:pt>
                <c:pt idx="9366">
                  <c:v>5.9669665559671936E+16</c:v>
                </c:pt>
                <c:pt idx="9367">
                  <c:v>5.9638475700793608E+16</c:v>
                </c:pt>
                <c:pt idx="9368">
                  <c:v>5.9607305527122456E+16</c:v>
                </c:pt>
                <c:pt idx="9369">
                  <c:v>5.9576155024114872E+16</c:v>
                </c:pt>
                <c:pt idx="9370">
                  <c:v>5.9545024177239616E+16</c:v>
                </c:pt>
                <c:pt idx="9371">
                  <c:v>5.9513912971977568E+16</c:v>
                </c:pt>
                <c:pt idx="9372">
                  <c:v>5.9482821393822008E+16</c:v>
                </c:pt>
                <c:pt idx="9373">
                  <c:v>5.9451749428278328E+16</c:v>
                </c:pt>
                <c:pt idx="9374">
                  <c:v>5.94206970608644E+16</c:v>
                </c:pt>
                <c:pt idx="9375">
                  <c:v>5.9389664277110224E+16</c:v>
                </c:pt>
                <c:pt idx="9376">
                  <c:v>5.9358651062558064E+16</c:v>
                </c:pt>
                <c:pt idx="9377">
                  <c:v>5.9327657402762304E+16</c:v>
                </c:pt>
                <c:pt idx="9378">
                  <c:v>5.9296683283289696E+16</c:v>
                </c:pt>
                <c:pt idx="9379">
                  <c:v>5.9265728689719E+16</c:v>
                </c:pt>
                <c:pt idx="9380">
                  <c:v>5.9234793607641504E+16</c:v>
                </c:pt>
                <c:pt idx="9381">
                  <c:v>5.9203878022660256E+16</c:v>
                </c:pt>
                <c:pt idx="9382">
                  <c:v>5.9172981920390816E+16</c:v>
                </c:pt>
                <c:pt idx="9383">
                  <c:v>5.9142105286460488E+16</c:v>
                </c:pt>
                <c:pt idx="9384">
                  <c:v>5.9111248106509352E+16</c:v>
                </c:pt>
                <c:pt idx="9385">
                  <c:v>5.9080410366188944E+16</c:v>
                </c:pt>
                <c:pt idx="9386">
                  <c:v>5.9049592051163312E+16</c:v>
                </c:pt>
                <c:pt idx="9387">
                  <c:v>5.901879314710852E+16</c:v>
                </c:pt>
                <c:pt idx="9388">
                  <c:v>5.8988013639712576E+16</c:v>
                </c:pt>
                <c:pt idx="9389">
                  <c:v>5.8957253514675864E+16</c:v>
                </c:pt>
                <c:pt idx="9390">
                  <c:v>5.8926512757710696E+16</c:v>
                </c:pt>
                <c:pt idx="9391">
                  <c:v>5.8895791354541432E+16</c:v>
                </c:pt>
                <c:pt idx="9392">
                  <c:v>5.8865089290904352E+16</c:v>
                </c:pt>
                <c:pt idx="9393">
                  <c:v>5.8834406552548104E+16</c:v>
                </c:pt>
                <c:pt idx="9394">
                  <c:v>5.8803743125233032E+16</c:v>
                </c:pt>
                <c:pt idx="9395">
                  <c:v>5.877309899473172E+16</c:v>
                </c:pt>
                <c:pt idx="9396">
                  <c:v>5.8742474146828544E+16</c:v>
                </c:pt>
                <c:pt idx="9397">
                  <c:v>5.8711868567320016E+16</c:v>
                </c:pt>
                <c:pt idx="9398">
                  <c:v>5.8681282242014704E+16</c:v>
                </c:pt>
                <c:pt idx="9399">
                  <c:v>5.8650715156733064E+16</c:v>
                </c:pt>
                <c:pt idx="9400">
                  <c:v>5.8620167297307288E+16</c:v>
                </c:pt>
                <c:pt idx="9401">
                  <c:v>5.8589638649581976E+16</c:v>
                </c:pt>
                <c:pt idx="9402">
                  <c:v>5.8559129199413216E+16</c:v>
                </c:pt>
                <c:pt idx="9403">
                  <c:v>5.8528638932669288E+16</c:v>
                </c:pt>
                <c:pt idx="9404">
                  <c:v>5.8498167835230312E+16</c:v>
                </c:pt>
                <c:pt idx="9405">
                  <c:v>5.8467715892988192E+16</c:v>
                </c:pt>
                <c:pt idx="9406">
                  <c:v>5.8437283091846984E+16</c:v>
                </c:pt>
                <c:pt idx="9407">
                  <c:v>5.8406869417722376E+16</c:v>
                </c:pt>
                <c:pt idx="9408">
                  <c:v>5.837647485654216E+16</c:v>
                </c:pt>
                <c:pt idx="9409">
                  <c:v>5.834609939424556E+16</c:v>
                </c:pt>
                <c:pt idx="9410">
                  <c:v>5.8315743016784144E+16</c:v>
                </c:pt>
                <c:pt idx="9411">
                  <c:v>5.8285405710121104E+16</c:v>
                </c:pt>
                <c:pt idx="9412">
                  <c:v>5.825508746023144E+16</c:v>
                </c:pt>
                <c:pt idx="9413">
                  <c:v>5.822478825310184E+16</c:v>
                </c:pt>
                <c:pt idx="9414">
                  <c:v>5.8194508074731056E+16</c:v>
                </c:pt>
                <c:pt idx="9415">
                  <c:v>5.8164246911129416E+16</c:v>
                </c:pt>
                <c:pt idx="9416">
                  <c:v>5.813400474831916E+16</c:v>
                </c:pt>
                <c:pt idx="9417">
                  <c:v>5.8103781572334216E+16</c:v>
                </c:pt>
                <c:pt idx="9418">
                  <c:v>5.807357736922028E+16</c:v>
                </c:pt>
                <c:pt idx="9419">
                  <c:v>5.8043392125034792E+16</c:v>
                </c:pt>
                <c:pt idx="9420">
                  <c:v>5.8013225825847072E+16</c:v>
                </c:pt>
                <c:pt idx="9421">
                  <c:v>5.7983078457737816E+16</c:v>
                </c:pt>
                <c:pt idx="9422">
                  <c:v>5.7952950006799736E+16</c:v>
                </c:pt>
                <c:pt idx="9423">
                  <c:v>5.7922840459137152E+16</c:v>
                </c:pt>
                <c:pt idx="9424">
                  <c:v>5.7892749800866096E+16</c:v>
                </c:pt>
                <c:pt idx="9425">
                  <c:v>5.786267801811416E+16</c:v>
                </c:pt>
                <c:pt idx="9426">
                  <c:v>5.7832625097020744E+16</c:v>
                </c:pt>
                <c:pt idx="9427">
                  <c:v>5.7802591023736904E+16</c:v>
                </c:pt>
                <c:pt idx="9428">
                  <c:v>5.7772575784425088E+16</c:v>
                </c:pt>
                <c:pt idx="9429">
                  <c:v>5.7742579365259768E+16</c:v>
                </c:pt>
                <c:pt idx="9430">
                  <c:v>5.7712601752426984E+16</c:v>
                </c:pt>
                <c:pt idx="9431">
                  <c:v>5.7682642932123824E+16</c:v>
                </c:pt>
                <c:pt idx="9432">
                  <c:v>5.7652702890559752E+16</c:v>
                </c:pt>
                <c:pt idx="9433">
                  <c:v>5.7622781613955304E+16</c:v>
                </c:pt>
                <c:pt idx="9434">
                  <c:v>5.7592879088542864E+16</c:v>
                </c:pt>
                <c:pt idx="9435">
                  <c:v>5.7562995300566184E+16</c:v>
                </c:pt>
                <c:pt idx="9436">
                  <c:v>5.7533130236280728E+16</c:v>
                </c:pt>
                <c:pt idx="9437">
                  <c:v>5.7503283881953504E+16</c:v>
                </c:pt>
                <c:pt idx="9438">
                  <c:v>5.7473456223862848E+16</c:v>
                </c:pt>
                <c:pt idx="9439">
                  <c:v>5.7443647248298904E+16</c:v>
                </c:pt>
                <c:pt idx="9440">
                  <c:v>5.741385694156308E+16</c:v>
                </c:pt>
                <c:pt idx="9441">
                  <c:v>5.7384085289968464E+16</c:v>
                </c:pt>
                <c:pt idx="9442">
                  <c:v>5.7354332279839568E+16</c:v>
                </c:pt>
                <c:pt idx="9443">
                  <c:v>5.7324597897512424E+16</c:v>
                </c:pt>
                <c:pt idx="9444">
                  <c:v>5.7294882129334376E+16</c:v>
                </c:pt>
                <c:pt idx="9445">
                  <c:v>5.7265184961664456E+16</c:v>
                </c:pt>
                <c:pt idx="9446">
                  <c:v>5.723550638087292E+16</c:v>
                </c:pt>
                <c:pt idx="9447">
                  <c:v>5.7205846373341712E+16</c:v>
                </c:pt>
                <c:pt idx="9448">
                  <c:v>5.7176204925464064E+16</c:v>
                </c:pt>
                <c:pt idx="9449">
                  <c:v>5.7146582023644496E+16</c:v>
                </c:pt>
                <c:pt idx="9450">
                  <c:v>5.711697765429912E+16</c:v>
                </c:pt>
                <c:pt idx="9451">
                  <c:v>5.7087391803855416E+16</c:v>
                </c:pt>
                <c:pt idx="9452">
                  <c:v>5.7057824458752096E+16</c:v>
                </c:pt>
                <c:pt idx="9453">
                  <c:v>5.7028275605439456E+16</c:v>
                </c:pt>
                <c:pt idx="9454">
                  <c:v>5.6998745230379032E+16</c:v>
                </c:pt>
                <c:pt idx="9455">
                  <c:v>5.6969233320043864E+16</c:v>
                </c:pt>
                <c:pt idx="9456">
                  <c:v>5.6939739860918016E+16</c:v>
                </c:pt>
                <c:pt idx="9457">
                  <c:v>5.6910264839497128E+16</c:v>
                </c:pt>
                <c:pt idx="9458">
                  <c:v>5.6880808242288064E+16</c:v>
                </c:pt>
                <c:pt idx="9459">
                  <c:v>5.685137005580908E+16</c:v>
                </c:pt>
                <c:pt idx="9460">
                  <c:v>5.6821950266589696E+16</c:v>
                </c:pt>
                <c:pt idx="9461">
                  <c:v>5.6792548861170736E+16</c:v>
                </c:pt>
                <c:pt idx="9462">
                  <c:v>5.6763165826104096E+16</c:v>
                </c:pt>
                <c:pt idx="9463">
                  <c:v>5.6733801147953296E+16</c:v>
                </c:pt>
                <c:pt idx="9464">
                  <c:v>5.6704454813292768E+16</c:v>
                </c:pt>
                <c:pt idx="9465">
                  <c:v>5.6675126808708384E+16</c:v>
                </c:pt>
                <c:pt idx="9466">
                  <c:v>5.6645817120797256E+16</c:v>
                </c:pt>
                <c:pt idx="9467">
                  <c:v>5.661652573616772E+16</c:v>
                </c:pt>
                <c:pt idx="9468">
                  <c:v>5.6587252641439208E+16</c:v>
                </c:pt>
                <c:pt idx="9469">
                  <c:v>5.6557997823242408E+16</c:v>
                </c:pt>
                <c:pt idx="9470">
                  <c:v>5.6528761268219088E+16</c:v>
                </c:pt>
                <c:pt idx="9471">
                  <c:v>5.6499542963022488E+16</c:v>
                </c:pt>
                <c:pt idx="9472">
                  <c:v>5.6470342894316864E+16</c:v>
                </c:pt>
                <c:pt idx="9473">
                  <c:v>5.644116104877748E+16</c:v>
                </c:pt>
                <c:pt idx="9474">
                  <c:v>5.6411997413091096E+16</c:v>
                </c:pt>
                <c:pt idx="9475">
                  <c:v>5.638285197395508E+16</c:v>
                </c:pt>
                <c:pt idx="9476">
                  <c:v>5.6353724718078472E+16</c:v>
                </c:pt>
                <c:pt idx="9477">
                  <c:v>5.6324615632181176E+16</c:v>
                </c:pt>
                <c:pt idx="9478">
                  <c:v>5.6295524702994136E+16</c:v>
                </c:pt>
                <c:pt idx="9479">
                  <c:v>5.6266451917259704E+16</c:v>
                </c:pt>
                <c:pt idx="9480">
                  <c:v>5.6237397261730856E+16</c:v>
                </c:pt>
                <c:pt idx="9481">
                  <c:v>5.620836072317196E+16</c:v>
                </c:pt>
                <c:pt idx="9482">
                  <c:v>5.61793422883584E+16</c:v>
                </c:pt>
                <c:pt idx="9483">
                  <c:v>5.6150341944076752E+16</c:v>
                </c:pt>
                <c:pt idx="9484">
                  <c:v>5.6121359677124128E+16</c:v>
                </c:pt>
                <c:pt idx="9485">
                  <c:v>5.609239547430936E+16</c:v>
                </c:pt>
                <c:pt idx="9486">
                  <c:v>5.606344932245176E+16</c:v>
                </c:pt>
                <c:pt idx="9487">
                  <c:v>5.6034521208381896E+16</c:v>
                </c:pt>
                <c:pt idx="9488">
                  <c:v>5.6005611118941392E+16</c:v>
                </c:pt>
                <c:pt idx="9489">
                  <c:v>5.5976719040982576E+16</c:v>
                </c:pt>
                <c:pt idx="9490">
                  <c:v>5.594784496136904E+16</c:v>
                </c:pt>
                <c:pt idx="9491">
                  <c:v>5.591898886697544E+16</c:v>
                </c:pt>
                <c:pt idx="9492">
                  <c:v>5.5890150744687048E+16</c:v>
                </c:pt>
                <c:pt idx="9493">
                  <c:v>5.5861330581400264E+16</c:v>
                </c:pt>
                <c:pt idx="9494">
                  <c:v>5.58325283640224E+16</c:v>
                </c:pt>
                <c:pt idx="9495">
                  <c:v>5.5803744079471784E+16</c:v>
                </c:pt>
                <c:pt idx="9496">
                  <c:v>5.5774977714677504E+16</c:v>
                </c:pt>
                <c:pt idx="9497">
                  <c:v>5.5746229256579824E+16</c:v>
                </c:pt>
                <c:pt idx="9498">
                  <c:v>5.5717498692129624E+16</c:v>
                </c:pt>
                <c:pt idx="9499">
                  <c:v>5.568878600828872E+16</c:v>
                </c:pt>
                <c:pt idx="9500">
                  <c:v>5.5660091192030024E+16</c:v>
                </c:pt>
                <c:pt idx="9501">
                  <c:v>5.5631414230337032E+16</c:v>
                </c:pt>
                <c:pt idx="9502">
                  <c:v>5.5602755110204296E+16</c:v>
                </c:pt>
                <c:pt idx="9503">
                  <c:v>5.5574113818637176E+16</c:v>
                </c:pt>
                <c:pt idx="9504">
                  <c:v>5.5545490342651776E+16</c:v>
                </c:pt>
                <c:pt idx="9505">
                  <c:v>5.5516884669275152E+16</c:v>
                </c:pt>
                <c:pt idx="9506">
                  <c:v>5.5488296785545128E+16</c:v>
                </c:pt>
                <c:pt idx="9507">
                  <c:v>5.5459726678510296E+16</c:v>
                </c:pt>
                <c:pt idx="9508">
                  <c:v>5.5431174335230088E+16</c:v>
                </c:pt>
                <c:pt idx="9509">
                  <c:v>5.5402639742774776E+16</c:v>
                </c:pt>
                <c:pt idx="9510">
                  <c:v>5.5374122888225232E+16</c:v>
                </c:pt>
                <c:pt idx="9511">
                  <c:v>5.5345623758673336E+16</c:v>
                </c:pt>
                <c:pt idx="9512">
                  <c:v>5.5317142341221536E+16</c:v>
                </c:pt>
                <c:pt idx="9513">
                  <c:v>5.5288678622983112E+16</c:v>
                </c:pt>
                <c:pt idx="9514">
                  <c:v>5.5260232591082072E+16</c:v>
                </c:pt>
                <c:pt idx="9515">
                  <c:v>5.5231804232653216E+16</c:v>
                </c:pt>
                <c:pt idx="9516">
                  <c:v>5.5203393534841864E+16</c:v>
                </c:pt>
                <c:pt idx="9517">
                  <c:v>5.5175000484804152E+16</c:v>
                </c:pt>
                <c:pt idx="9518">
                  <c:v>5.5146625069707088E+16</c:v>
                </c:pt>
                <c:pt idx="9519">
                  <c:v>5.511826727672808E+16</c:v>
                </c:pt>
                <c:pt idx="9520">
                  <c:v>5.5089927093055312E+16</c:v>
                </c:pt>
                <c:pt idx="9521">
                  <c:v>5.5061604505887752E+16</c:v>
                </c:pt>
                <c:pt idx="9522">
                  <c:v>5.503329950243488E+16</c:v>
                </c:pt>
                <c:pt idx="9523">
                  <c:v>5.500501206991688E+16</c:v>
                </c:pt>
                <c:pt idx="9524">
                  <c:v>5.4976742195564568E+16</c:v>
                </c:pt>
                <c:pt idx="9525">
                  <c:v>5.4948489866619464E+16</c:v>
                </c:pt>
                <c:pt idx="9526">
                  <c:v>5.492025507033352E+16</c:v>
                </c:pt>
                <c:pt idx="9527">
                  <c:v>5.4892037793969504E+16</c:v>
                </c:pt>
                <c:pt idx="9528">
                  <c:v>5.4863838024800584E+16</c:v>
                </c:pt>
                <c:pt idx="9529">
                  <c:v>5.4835655750110624E+16</c:v>
                </c:pt>
                <c:pt idx="9530">
                  <c:v>5.4807490957194144E+16</c:v>
                </c:pt>
                <c:pt idx="9531">
                  <c:v>5.4779343633355976E+16</c:v>
                </c:pt>
                <c:pt idx="9532">
                  <c:v>5.475121376591188E+16</c:v>
                </c:pt>
                <c:pt idx="9533">
                  <c:v>5.4723101342187824E+16</c:v>
                </c:pt>
                <c:pt idx="9534">
                  <c:v>5.4695006349520464E+16</c:v>
                </c:pt>
                <c:pt idx="9535">
                  <c:v>5.4666928775256976E+16</c:v>
                </c:pt>
                <c:pt idx="9536">
                  <c:v>5.4638868606754992E+16</c:v>
                </c:pt>
                <c:pt idx="9537">
                  <c:v>5.4610825831382816E+16</c:v>
                </c:pt>
                <c:pt idx="9538">
                  <c:v>5.4582800436519072E+16</c:v>
                </c:pt>
                <c:pt idx="9539">
                  <c:v>5.4554792409552864E+16</c:v>
                </c:pt>
                <c:pt idx="9540">
                  <c:v>5.4526801737883976E+16</c:v>
                </c:pt>
                <c:pt idx="9541">
                  <c:v>5.4498828408922472E+16</c:v>
                </c:pt>
                <c:pt idx="9542">
                  <c:v>5.4470872410088864E+16</c:v>
                </c:pt>
                <c:pt idx="9543">
                  <c:v>5.4442933728814384E+16</c:v>
                </c:pt>
                <c:pt idx="9544">
                  <c:v>5.4415012352540328E+16</c:v>
                </c:pt>
                <c:pt idx="9545">
                  <c:v>5.4387108268718504E+16</c:v>
                </c:pt>
                <c:pt idx="9546">
                  <c:v>5.435922146481152E+16</c:v>
                </c:pt>
                <c:pt idx="9547">
                  <c:v>5.4331351928291976E+16</c:v>
                </c:pt>
                <c:pt idx="9548">
                  <c:v>5.4303499646642928E+16</c:v>
                </c:pt>
                <c:pt idx="9549">
                  <c:v>5.4275664607357864E+16</c:v>
                </c:pt>
                <c:pt idx="9550">
                  <c:v>5.4247846797940856E+16</c:v>
                </c:pt>
                <c:pt idx="9551">
                  <c:v>5.4220046205906096E+16</c:v>
                </c:pt>
                <c:pt idx="9552">
                  <c:v>5.419226281877828E+16</c:v>
                </c:pt>
                <c:pt idx="9553">
                  <c:v>5.4164496624092224E+16</c:v>
                </c:pt>
                <c:pt idx="9554">
                  <c:v>5.4136747609393368E+16</c:v>
                </c:pt>
                <c:pt idx="9555">
                  <c:v>5.4109015762237304E+16</c:v>
                </c:pt>
                <c:pt idx="9556">
                  <c:v>5.4081301070190112E+16</c:v>
                </c:pt>
                <c:pt idx="9557">
                  <c:v>5.4053603520828136E+16</c:v>
                </c:pt>
                <c:pt idx="9558">
                  <c:v>5.4025923101737784E+16</c:v>
                </c:pt>
                <c:pt idx="9559">
                  <c:v>5.3998259800516088E+16</c:v>
                </c:pt>
                <c:pt idx="9560">
                  <c:v>5.3970613604770136E+16</c:v>
                </c:pt>
                <c:pt idx="9561">
                  <c:v>5.3942984502117496E+16</c:v>
                </c:pt>
                <c:pt idx="9562">
                  <c:v>5.391537248018576E+16</c:v>
                </c:pt>
                <c:pt idx="9563">
                  <c:v>5.3887777526613064E+16</c:v>
                </c:pt>
                <c:pt idx="9564">
                  <c:v>5.3860199629047416E+16</c:v>
                </c:pt>
                <c:pt idx="9565">
                  <c:v>5.3832638775147424E+16</c:v>
                </c:pt>
                <c:pt idx="9566">
                  <c:v>5.380509495258176E+16</c:v>
                </c:pt>
                <c:pt idx="9567">
                  <c:v>5.3777568149029208E+16</c:v>
                </c:pt>
                <c:pt idx="9568">
                  <c:v>5.3750058352178976E+16</c:v>
                </c:pt>
                <c:pt idx="9569">
                  <c:v>5.3722565549730336E+16</c:v>
                </c:pt>
                <c:pt idx="9570">
                  <c:v>5.3695089729392776E+16</c:v>
                </c:pt>
                <c:pt idx="9571">
                  <c:v>5.3667630878885936E+16</c:v>
                </c:pt>
                <c:pt idx="9572">
                  <c:v>5.364018898593968E+16</c:v>
                </c:pt>
                <c:pt idx="9573">
                  <c:v>5.3612764038294112E+16</c:v>
                </c:pt>
                <c:pt idx="9574">
                  <c:v>5.3585356023699152E+16</c:v>
                </c:pt>
                <c:pt idx="9575">
                  <c:v>5.35579649299154E+16</c:v>
                </c:pt>
                <c:pt idx="9576">
                  <c:v>5.3530590744712952E+16</c:v>
                </c:pt>
                <c:pt idx="9577">
                  <c:v>5.3503233455872624E+16</c:v>
                </c:pt>
                <c:pt idx="9578">
                  <c:v>5.3475893051184856E+16</c:v>
                </c:pt>
                <c:pt idx="9579">
                  <c:v>5.344856951845048E+16</c:v>
                </c:pt>
                <c:pt idx="9580">
                  <c:v>5.3421262845480496E+16</c:v>
                </c:pt>
                <c:pt idx="9581">
                  <c:v>5.3393973020095768E+16</c:v>
                </c:pt>
                <c:pt idx="9582">
                  <c:v>5.336670003012724E+16</c:v>
                </c:pt>
                <c:pt idx="9583">
                  <c:v>5.3339443863415944E+16</c:v>
                </c:pt>
                <c:pt idx="9584">
                  <c:v>5.3312204507813264E+16</c:v>
                </c:pt>
                <c:pt idx="9585">
                  <c:v>5.3284981951180104E+16</c:v>
                </c:pt>
                <c:pt idx="9586">
                  <c:v>5.3257776181387808E+16</c:v>
                </c:pt>
                <c:pt idx="9587">
                  <c:v>5.3230587186317696E+16</c:v>
                </c:pt>
                <c:pt idx="9588">
                  <c:v>5.3203414953860984E+16</c:v>
                </c:pt>
                <c:pt idx="9589">
                  <c:v>5.3176259471918856E+16</c:v>
                </c:pt>
                <c:pt idx="9590">
                  <c:v>5.314912072840268E+16</c:v>
                </c:pt>
                <c:pt idx="9591">
                  <c:v>5.3121998711233776E+16</c:v>
                </c:pt>
                <c:pt idx="9592">
                  <c:v>5.3094893408343376E+16</c:v>
                </c:pt>
                <c:pt idx="9593">
                  <c:v>5.3067804807672576E+16</c:v>
                </c:pt>
                <c:pt idx="9594">
                  <c:v>5.3040732897172696E+16</c:v>
                </c:pt>
                <c:pt idx="9595">
                  <c:v>5.301367766480484E+16</c:v>
                </c:pt>
                <c:pt idx="9596">
                  <c:v>5.29866390985402E+16</c:v>
                </c:pt>
                <c:pt idx="9597">
                  <c:v>5.2959617186359536E+16</c:v>
                </c:pt>
                <c:pt idx="9598">
                  <c:v>5.2932611916254096E+16</c:v>
                </c:pt>
                <c:pt idx="9599">
                  <c:v>5.2905623276224496E+16</c:v>
                </c:pt>
                <c:pt idx="9600">
                  <c:v>5.287865125428172E+16</c:v>
                </c:pt>
                <c:pt idx="9601">
                  <c:v>5.2851695838446288E+16</c:v>
                </c:pt>
                <c:pt idx="9602">
                  <c:v>5.2824757016748736E+16</c:v>
                </c:pt>
                <c:pt idx="9603">
                  <c:v>5.2797834777229584E+16</c:v>
                </c:pt>
                <c:pt idx="9604">
                  <c:v>5.2770929107939184E+16</c:v>
                </c:pt>
                <c:pt idx="9605">
                  <c:v>5.2744039996937672E+16</c:v>
                </c:pt>
                <c:pt idx="9606">
                  <c:v>5.2717167432294952E+16</c:v>
                </c:pt>
                <c:pt idx="9607">
                  <c:v>5.2690311402091064E+16</c:v>
                </c:pt>
                <c:pt idx="9608">
                  <c:v>5.266347189441568E+16</c:v>
                </c:pt>
                <c:pt idx="9609">
                  <c:v>5.2636648897368224E+16</c:v>
                </c:pt>
                <c:pt idx="9610">
                  <c:v>5.2609842399058024E+16</c:v>
                </c:pt>
                <c:pt idx="9611">
                  <c:v>5.258305238760444E+16</c:v>
                </c:pt>
                <c:pt idx="9612">
                  <c:v>5.2556278851136368E+16</c:v>
                </c:pt>
                <c:pt idx="9613">
                  <c:v>5.2529521777792264E+16</c:v>
                </c:pt>
                <c:pt idx="9614">
                  <c:v>5.2502781155721064E+16</c:v>
                </c:pt>
                <c:pt idx="9615">
                  <c:v>5.2476056973080624E+16</c:v>
                </c:pt>
                <c:pt idx="9616">
                  <c:v>5.2449349218039264E+16</c:v>
                </c:pt>
                <c:pt idx="9617">
                  <c:v>5.2422657878774832E+16</c:v>
                </c:pt>
                <c:pt idx="9618">
                  <c:v>5.2395982943474728E+16</c:v>
                </c:pt>
                <c:pt idx="9619">
                  <c:v>5.2369324400336184E+16</c:v>
                </c:pt>
                <c:pt idx="9620">
                  <c:v>5.23426822375664E+16</c:v>
                </c:pt>
                <c:pt idx="9621">
                  <c:v>5.2316056443381928E+16</c:v>
                </c:pt>
                <c:pt idx="9622">
                  <c:v>5.2289447006009216E+16</c:v>
                </c:pt>
                <c:pt idx="9623">
                  <c:v>5.2262853913684456E+16</c:v>
                </c:pt>
                <c:pt idx="9624">
                  <c:v>5.2236277154653432E+16</c:v>
                </c:pt>
                <c:pt idx="9625">
                  <c:v>5.2209716717171544E+16</c:v>
                </c:pt>
                <c:pt idx="9626">
                  <c:v>5.218317258950408E+16</c:v>
                </c:pt>
                <c:pt idx="9627">
                  <c:v>5.215664475992592E+16</c:v>
                </c:pt>
                <c:pt idx="9628">
                  <c:v>5.2130133216721416E+16</c:v>
                </c:pt>
                <c:pt idx="9629">
                  <c:v>5.2103637948184728E+16</c:v>
                </c:pt>
                <c:pt idx="9630">
                  <c:v>5.2077158942619496E+16</c:v>
                </c:pt>
                <c:pt idx="9631">
                  <c:v>5.2050696188339304E+16</c:v>
                </c:pt>
                <c:pt idx="9632">
                  <c:v>5.2024249673666968E+16</c:v>
                </c:pt>
                <c:pt idx="9633">
                  <c:v>5.199781938693536E+16</c:v>
                </c:pt>
                <c:pt idx="9634">
                  <c:v>5.1971405316486456E+16</c:v>
                </c:pt>
                <c:pt idx="9635">
                  <c:v>5.194500745067212E+16</c:v>
                </c:pt>
                <c:pt idx="9636">
                  <c:v>5.1918625777853776E+16</c:v>
                </c:pt>
                <c:pt idx="9637">
                  <c:v>5.1892260286402384E+16</c:v>
                </c:pt>
                <c:pt idx="9638">
                  <c:v>5.1865910964698384E+16</c:v>
                </c:pt>
                <c:pt idx="9639">
                  <c:v>5.1839577801131904E+16</c:v>
                </c:pt>
                <c:pt idx="9640">
                  <c:v>5.1813260784102512E+16</c:v>
                </c:pt>
                <c:pt idx="9641">
                  <c:v>5.178695990201952E+16</c:v>
                </c:pt>
                <c:pt idx="9642">
                  <c:v>5.1760675143301504E+16</c:v>
                </c:pt>
                <c:pt idx="9643">
                  <c:v>5.1734406496376664E+16</c:v>
                </c:pt>
                <c:pt idx="9644">
                  <c:v>5.1708153949682696E+16</c:v>
                </c:pt>
                <c:pt idx="9645">
                  <c:v>5.1681917491666872E+16</c:v>
                </c:pt>
                <c:pt idx="9646">
                  <c:v>5.1655697110785976E+16</c:v>
                </c:pt>
                <c:pt idx="9647">
                  <c:v>5.1629492795506016E+16</c:v>
                </c:pt>
                <c:pt idx="9648">
                  <c:v>5.1603304534302848E+16</c:v>
                </c:pt>
                <c:pt idx="9649">
                  <c:v>5.157713231566148E+16</c:v>
                </c:pt>
                <c:pt idx="9650">
                  <c:v>5.1550976128076696E+16</c:v>
                </c:pt>
                <c:pt idx="9651">
                  <c:v>5.1524835960052336E+16</c:v>
                </c:pt>
                <c:pt idx="9652">
                  <c:v>5.1498711800102096E+16</c:v>
                </c:pt>
                <c:pt idx="9653">
                  <c:v>5.1472603636748736E+16</c:v>
                </c:pt>
                <c:pt idx="9654">
                  <c:v>5.1446511458524576E+16</c:v>
                </c:pt>
                <c:pt idx="9655">
                  <c:v>5.1420435253971544E+16</c:v>
                </c:pt>
                <c:pt idx="9656">
                  <c:v>5.1394375011640704E+16</c:v>
                </c:pt>
                <c:pt idx="9657">
                  <c:v>5.1368330720092608E+16</c:v>
                </c:pt>
                <c:pt idx="9658">
                  <c:v>5.13423023678972E+16</c:v>
                </c:pt>
                <c:pt idx="9659">
                  <c:v>5.1316289943634032E+16</c:v>
                </c:pt>
                <c:pt idx="9660">
                  <c:v>5.1290293435891464E+16</c:v>
                </c:pt>
                <c:pt idx="9661">
                  <c:v>5.1264312833267712E+16</c:v>
                </c:pt>
                <c:pt idx="9662">
                  <c:v>5.123834812437024E+16</c:v>
                </c:pt>
                <c:pt idx="9663">
                  <c:v>5.121239929781588E+16</c:v>
                </c:pt>
                <c:pt idx="9664">
                  <c:v>5.1186466342230584E+16</c:v>
                </c:pt>
                <c:pt idx="9665">
                  <c:v>5.1160549246249784E+16</c:v>
                </c:pt>
                <c:pt idx="9666">
                  <c:v>5.1134647998518392E+16</c:v>
                </c:pt>
                <c:pt idx="9667">
                  <c:v>5.1108762587690256E+16</c:v>
                </c:pt>
                <c:pt idx="9668">
                  <c:v>5.1082893002428952E+16</c:v>
                </c:pt>
                <c:pt idx="9669">
                  <c:v>5.1057039231406984E+16</c:v>
                </c:pt>
                <c:pt idx="9670">
                  <c:v>5.103120126330632E+16</c:v>
                </c:pt>
                <c:pt idx="9671">
                  <c:v>5.1005379086818216E+16</c:v>
                </c:pt>
                <c:pt idx="9672">
                  <c:v>5.0979572690643096E+16</c:v>
                </c:pt>
                <c:pt idx="9673">
                  <c:v>5.0953782063490856E+16</c:v>
                </c:pt>
                <c:pt idx="9674">
                  <c:v>5.092800719408036E+16</c:v>
                </c:pt>
                <c:pt idx="9675">
                  <c:v>5.0902248071139848E+16</c:v>
                </c:pt>
                <c:pt idx="9676">
                  <c:v>5.0876504683406816E+16</c:v>
                </c:pt>
                <c:pt idx="9677">
                  <c:v>5.0850777019627984E+16</c:v>
                </c:pt>
                <c:pt idx="9678">
                  <c:v>5.0825065068559184E+16</c:v>
                </c:pt>
                <c:pt idx="9679">
                  <c:v>5.079936881896568E+16</c:v>
                </c:pt>
                <c:pt idx="9680">
                  <c:v>5.0773688259621792E+16</c:v>
                </c:pt>
                <c:pt idx="9681">
                  <c:v>5.0748023379310816E+16</c:v>
                </c:pt>
                <c:pt idx="9682">
                  <c:v>5.0722374166825632E+16</c:v>
                </c:pt>
                <c:pt idx="9683">
                  <c:v>5.0696740610968096E+16</c:v>
                </c:pt>
                <c:pt idx="9684">
                  <c:v>5.0671122700549128E+16</c:v>
                </c:pt>
                <c:pt idx="9685">
                  <c:v>5.0645520424389112E+16</c:v>
                </c:pt>
                <c:pt idx="9686">
                  <c:v>5.0619933771317352E+16</c:v>
                </c:pt>
                <c:pt idx="9687">
                  <c:v>5.0594362730172136E+16</c:v>
                </c:pt>
                <c:pt idx="9688">
                  <c:v>5.056880728980132E+16</c:v>
                </c:pt>
                <c:pt idx="9689">
                  <c:v>5.0543267439061464E+16</c:v>
                </c:pt>
                <c:pt idx="9690">
                  <c:v>5.0517743166818464E+16</c:v>
                </c:pt>
                <c:pt idx="9691">
                  <c:v>5.0492234461947392E+16</c:v>
                </c:pt>
                <c:pt idx="9692">
                  <c:v>5.0466741313332112E+16</c:v>
                </c:pt>
                <c:pt idx="9693">
                  <c:v>5.0441263709865856E+16</c:v>
                </c:pt>
                <c:pt idx="9694">
                  <c:v>5.0415801640451016E+16</c:v>
                </c:pt>
                <c:pt idx="9695">
                  <c:v>5.0390355093998736E+16</c:v>
                </c:pt>
                <c:pt idx="9696">
                  <c:v>5.036492405942944E+16</c:v>
                </c:pt>
                <c:pt idx="9697">
                  <c:v>5.0339508525672392E+16</c:v>
                </c:pt>
                <c:pt idx="9698">
                  <c:v>5.0314108481666376E+16</c:v>
                </c:pt>
                <c:pt idx="9699">
                  <c:v>5.0288723916358664E+16</c:v>
                </c:pt>
                <c:pt idx="9700">
                  <c:v>5.0263354818705904E+16</c:v>
                </c:pt>
                <c:pt idx="9701">
                  <c:v>5.0238001177673576E+16</c:v>
                </c:pt>
                <c:pt idx="9702">
                  <c:v>5.0212662982236408E+16</c:v>
                </c:pt>
                <c:pt idx="9703">
                  <c:v>5.0187340221377744E+16</c:v>
                </c:pt>
                <c:pt idx="9704">
                  <c:v>5.0162032884090496E+16</c:v>
                </c:pt>
                <c:pt idx="9705">
                  <c:v>5.0136740959375984E+16</c:v>
                </c:pt>
                <c:pt idx="9706">
                  <c:v>5.0111464436244872E+16</c:v>
                </c:pt>
                <c:pt idx="9707">
                  <c:v>5.008620330371672E+16</c:v>
                </c:pt>
                <c:pt idx="9708">
                  <c:v>5.0060957550819912E+16</c:v>
                </c:pt>
                <c:pt idx="9709">
                  <c:v>5.0035727166592016E+16</c:v>
                </c:pt>
                <c:pt idx="9710">
                  <c:v>5.0010512140079416E+16</c:v>
                </c:pt>
                <c:pt idx="9711">
                  <c:v>4.9985312460337456E+16</c:v>
                </c:pt>
                <c:pt idx="9712">
                  <c:v>4.9960128116430432E+16</c:v>
                </c:pt>
                <c:pt idx="9713">
                  <c:v>4.9934959097431528E+16</c:v>
                </c:pt>
                <c:pt idx="9714">
                  <c:v>4.9909805392422816E+16</c:v>
                </c:pt>
                <c:pt idx="9715">
                  <c:v>4.9884666990495432E+16</c:v>
                </c:pt>
                <c:pt idx="9716">
                  <c:v>4.9859543880749176E+16</c:v>
                </c:pt>
                <c:pt idx="9717">
                  <c:v>4.983443605229304E+16</c:v>
                </c:pt>
                <c:pt idx="9718">
                  <c:v>4.9809343494244456E+16</c:v>
                </c:pt>
                <c:pt idx="9719">
                  <c:v>4.9784266195730304E+16</c:v>
                </c:pt>
                <c:pt idx="9720">
                  <c:v>4.9759204145885784E+16</c:v>
                </c:pt>
                <c:pt idx="9721">
                  <c:v>4.9734157333855304E+16</c:v>
                </c:pt>
                <c:pt idx="9722">
                  <c:v>4.9709125748792008E+16</c:v>
                </c:pt>
                <c:pt idx="9723">
                  <c:v>4.9684109379857832E+16</c:v>
                </c:pt>
                <c:pt idx="9724">
                  <c:v>4.9659108216223776E+16</c:v>
                </c:pt>
                <c:pt idx="9725">
                  <c:v>4.9634122247069368E+16</c:v>
                </c:pt>
                <c:pt idx="9726">
                  <c:v>4.9609151461583032E+16</c:v>
                </c:pt>
                <c:pt idx="9727">
                  <c:v>4.9584195848962264E+16</c:v>
                </c:pt>
                <c:pt idx="9728">
                  <c:v>4.9559255398412864E+16</c:v>
                </c:pt>
                <c:pt idx="9729">
                  <c:v>4.9534330099149984E+16</c:v>
                </c:pt>
                <c:pt idx="9730">
                  <c:v>4.9509419940397104E+16</c:v>
                </c:pt>
                <c:pt idx="9731">
                  <c:v>4.9484524911386808E+16</c:v>
                </c:pt>
                <c:pt idx="9732">
                  <c:v>4.9459645001360056E+16</c:v>
                </c:pt>
                <c:pt idx="9733">
                  <c:v>4.9434780199567096E+16</c:v>
                </c:pt>
                <c:pt idx="9734">
                  <c:v>4.9409930495266592E+16</c:v>
                </c:pt>
                <c:pt idx="9735">
                  <c:v>4.9385095877725936E+16</c:v>
                </c:pt>
                <c:pt idx="9736">
                  <c:v>4.936027633622148E+16</c:v>
                </c:pt>
                <c:pt idx="9737">
                  <c:v>4.9335471860038032E+16</c:v>
                </c:pt>
                <c:pt idx="9738">
                  <c:v>4.9310682438469288E+16</c:v>
                </c:pt>
                <c:pt idx="9739">
                  <c:v>4.928590806081756E+16</c:v>
                </c:pt>
                <c:pt idx="9740">
                  <c:v>4.9261148716394064E+16</c:v>
                </c:pt>
                <c:pt idx="9741">
                  <c:v>4.9236404394518672E+16</c:v>
                </c:pt>
                <c:pt idx="9742">
                  <c:v>4.921167508451956E+16</c:v>
                </c:pt>
                <c:pt idx="9743">
                  <c:v>4.9186960775734096E+16</c:v>
                </c:pt>
                <c:pt idx="9744">
                  <c:v>4.9162261457508064E+16</c:v>
                </c:pt>
                <c:pt idx="9745">
                  <c:v>4.9137577119195864E+16</c:v>
                </c:pt>
                <c:pt idx="9746">
                  <c:v>4.9112907750160776E+16</c:v>
                </c:pt>
                <c:pt idx="9747">
                  <c:v>4.9088253339774448E+16</c:v>
                </c:pt>
                <c:pt idx="9748">
                  <c:v>4.9063613877417504E+16</c:v>
                </c:pt>
                <c:pt idx="9749">
                  <c:v>4.9038989352478824E+16</c:v>
                </c:pt>
                <c:pt idx="9750">
                  <c:v>4.9014379754356296E+16</c:v>
                </c:pt>
                <c:pt idx="9751">
                  <c:v>4.898978507245608E+16</c:v>
                </c:pt>
                <c:pt idx="9752">
                  <c:v>4.896520529619328E+16</c:v>
                </c:pt>
                <c:pt idx="9753">
                  <c:v>4.8940640414991344E+16</c:v>
                </c:pt>
                <c:pt idx="9754">
                  <c:v>4.891609041828232E+16</c:v>
                </c:pt>
                <c:pt idx="9755">
                  <c:v>4.8891555295506984E+16</c:v>
                </c:pt>
                <c:pt idx="9756">
                  <c:v>4.8867035036114768E+16</c:v>
                </c:pt>
                <c:pt idx="9757">
                  <c:v>4.8842529629563296E+16</c:v>
                </c:pt>
                <c:pt idx="9758">
                  <c:v>4.8818039065319152E+16</c:v>
                </c:pt>
                <c:pt idx="9759">
                  <c:v>4.8793563332857272E+16</c:v>
                </c:pt>
                <c:pt idx="9760">
                  <c:v>4.8769102421661144E+16</c:v>
                </c:pt>
                <c:pt idx="9761">
                  <c:v>4.874465632122296E+16</c:v>
                </c:pt>
                <c:pt idx="9762">
                  <c:v>4.872022502104328E+16</c:v>
                </c:pt>
                <c:pt idx="9763">
                  <c:v>4.8695808510631056E+16</c:v>
                </c:pt>
                <c:pt idx="9764">
                  <c:v>4.8671406779504104E+16</c:v>
                </c:pt>
                <c:pt idx="9765">
                  <c:v>4.8647019817188664E+16</c:v>
                </c:pt>
                <c:pt idx="9766">
                  <c:v>4.8622647613219176E+16</c:v>
                </c:pt>
                <c:pt idx="9767">
                  <c:v>4.8598290157138944E+16</c:v>
                </c:pt>
                <c:pt idx="9768">
                  <c:v>4.8573947438499456E+16</c:v>
                </c:pt>
                <c:pt idx="9769">
                  <c:v>4.8549619446860904E+16</c:v>
                </c:pt>
                <c:pt idx="9770">
                  <c:v>4.8525306171791888E+16</c:v>
                </c:pt>
                <c:pt idx="9771">
                  <c:v>4.850100760286944E+16</c:v>
                </c:pt>
                <c:pt idx="9772">
                  <c:v>4.8476723729679048E+16</c:v>
                </c:pt>
                <c:pt idx="9773">
                  <c:v>4.8452454541814624E+16</c:v>
                </c:pt>
                <c:pt idx="9774">
                  <c:v>4.8428200028878496E+16</c:v>
                </c:pt>
                <c:pt idx="9775">
                  <c:v>4.8403960180481576E+16</c:v>
                </c:pt>
                <c:pt idx="9776">
                  <c:v>4.8379734986243088E+16</c:v>
                </c:pt>
                <c:pt idx="9777">
                  <c:v>4.8355524435790552E+16</c:v>
                </c:pt>
                <c:pt idx="9778">
                  <c:v>4.8331328518760216E+16</c:v>
                </c:pt>
                <c:pt idx="9779">
                  <c:v>4.8307147224796464E+16</c:v>
                </c:pt>
                <c:pt idx="9780">
                  <c:v>4.8282980543552056E+16</c:v>
                </c:pt>
                <c:pt idx="9781">
                  <c:v>4.8258828464688264E+16</c:v>
                </c:pt>
                <c:pt idx="9782">
                  <c:v>4.8234690977874896E+16</c:v>
                </c:pt>
                <c:pt idx="9783">
                  <c:v>4.8210568072789664E+16</c:v>
                </c:pt>
                <c:pt idx="9784">
                  <c:v>4.8186459739119104E+16</c:v>
                </c:pt>
                <c:pt idx="9785">
                  <c:v>4.8162365966557784E+16</c:v>
                </c:pt>
                <c:pt idx="9786">
                  <c:v>4.8138286744808864E+16</c:v>
                </c:pt>
                <c:pt idx="9787">
                  <c:v>4.8114222063583608E+16</c:v>
                </c:pt>
                <c:pt idx="9788">
                  <c:v>4.8090171912601824E+16</c:v>
                </c:pt>
                <c:pt idx="9789">
                  <c:v>4.8066136281591504E+16</c:v>
                </c:pt>
                <c:pt idx="9790">
                  <c:v>4.8042115160288984E+16</c:v>
                </c:pt>
                <c:pt idx="9791">
                  <c:v>4.8018108538439056E+16</c:v>
                </c:pt>
                <c:pt idx="9792">
                  <c:v>4.7994116405794528E+16</c:v>
                </c:pt>
                <c:pt idx="9793">
                  <c:v>4.7970138752116816E+16</c:v>
                </c:pt>
                <c:pt idx="9794">
                  <c:v>4.7946175567175272E+16</c:v>
                </c:pt>
                <c:pt idx="9795">
                  <c:v>4.7922226840747992E+16</c:v>
                </c:pt>
                <c:pt idx="9796">
                  <c:v>4.7898292562620784E+16</c:v>
                </c:pt>
                <c:pt idx="9797">
                  <c:v>4.7874372722588144E+16</c:v>
                </c:pt>
                <c:pt idx="9798">
                  <c:v>4.7850467310452744E+16</c:v>
                </c:pt>
                <c:pt idx="9799">
                  <c:v>4.7826576316025384E+16</c:v>
                </c:pt>
                <c:pt idx="9800">
                  <c:v>4.7802699729125184E+16</c:v>
                </c:pt>
                <c:pt idx="9801">
                  <c:v>4.7778837539579376E+16</c:v>
                </c:pt>
                <c:pt idx="9802">
                  <c:v>4.775498973722372E+16</c:v>
                </c:pt>
                <c:pt idx="9803">
                  <c:v>4.7731156311901784E+16</c:v>
                </c:pt>
                <c:pt idx="9804">
                  <c:v>4.7707337253465792E+16</c:v>
                </c:pt>
                <c:pt idx="9805">
                  <c:v>4.7683532551775712E+16</c:v>
                </c:pt>
                <c:pt idx="9806">
                  <c:v>4.765974219670004E+16</c:v>
                </c:pt>
                <c:pt idx="9807">
                  <c:v>4.7635966178115456E+16</c:v>
                </c:pt>
                <c:pt idx="9808">
                  <c:v>4.7612204485906712E+16</c:v>
                </c:pt>
                <c:pt idx="9809">
                  <c:v>4.7588457109966472E+16</c:v>
                </c:pt>
                <c:pt idx="9810">
                  <c:v>4.7564724040196168E+16</c:v>
                </c:pt>
                <c:pt idx="9811">
                  <c:v>4.7541005266504784E+16</c:v>
                </c:pt>
                <c:pt idx="9812">
                  <c:v>4.7517300778810016E+16</c:v>
                </c:pt>
                <c:pt idx="9813">
                  <c:v>4.7493610567037312E+16</c:v>
                </c:pt>
                <c:pt idx="9814">
                  <c:v>4.7469934621120256E+16</c:v>
                </c:pt>
                <c:pt idx="9815">
                  <c:v>4.7446272931000736E+16</c:v>
                </c:pt>
                <c:pt idx="9816">
                  <c:v>4.7422625486628704E+16</c:v>
                </c:pt>
                <c:pt idx="9817">
                  <c:v>4.7398992277962224E+16</c:v>
                </c:pt>
                <c:pt idx="9818">
                  <c:v>4.7375373294967416E+16</c:v>
                </c:pt>
                <c:pt idx="9819">
                  <c:v>4.7351768527618688E+16</c:v>
                </c:pt>
                <c:pt idx="9820">
                  <c:v>4.7328177965898288E+16</c:v>
                </c:pt>
                <c:pt idx="9821">
                  <c:v>4.7304601599796584E+16</c:v>
                </c:pt>
                <c:pt idx="9822">
                  <c:v>4.7281039419312216E+16</c:v>
                </c:pt>
                <c:pt idx="9823">
                  <c:v>4.7257491414451704E+16</c:v>
                </c:pt>
                <c:pt idx="9824">
                  <c:v>4.7233957575229696E+16</c:v>
                </c:pt>
                <c:pt idx="9825">
                  <c:v>4.7210437891669032E+16</c:v>
                </c:pt>
                <c:pt idx="9826">
                  <c:v>4.7186932353800376E+16</c:v>
                </c:pt>
                <c:pt idx="9827">
                  <c:v>4.7163440951662424E+16</c:v>
                </c:pt>
                <c:pt idx="9828">
                  <c:v>4.713996367530208E+16</c:v>
                </c:pt>
                <c:pt idx="9829">
                  <c:v>4.7116500514774328E+16</c:v>
                </c:pt>
                <c:pt idx="9830">
                  <c:v>4.7093051460141896E+16</c:v>
                </c:pt>
                <c:pt idx="9831">
                  <c:v>4.7069616501475624E+16</c:v>
                </c:pt>
                <c:pt idx="9832">
                  <c:v>4.7046195628854512E+16</c:v>
                </c:pt>
                <c:pt idx="9833">
                  <c:v>4.7022788832365464E+16</c:v>
                </c:pt>
                <c:pt idx="9834">
                  <c:v>4.6999396102103296E+16</c:v>
                </c:pt>
                <c:pt idx="9835">
                  <c:v>4.6976017428170856E+16</c:v>
                </c:pt>
                <c:pt idx="9836">
                  <c:v>4.6952652800679048E+16</c:v>
                </c:pt>
                <c:pt idx="9837">
                  <c:v>4.692930220974664E+16</c:v>
                </c:pt>
                <c:pt idx="9838">
                  <c:v>4.690596564550036E+16</c:v>
                </c:pt>
                <c:pt idx="9839">
                  <c:v>4.688264309807504E+16</c:v>
                </c:pt>
                <c:pt idx="9840">
                  <c:v>4.6859334557613224E+16</c:v>
                </c:pt>
                <c:pt idx="9841">
                  <c:v>4.6836040014265496E+16</c:v>
                </c:pt>
                <c:pt idx="9842">
                  <c:v>4.6812759458190536E+16</c:v>
                </c:pt>
                <c:pt idx="9843">
                  <c:v>4.6789492879554696E+16</c:v>
                </c:pt>
                <c:pt idx="9844">
                  <c:v>4.6766240268532464E+16</c:v>
                </c:pt>
                <c:pt idx="9845">
                  <c:v>4.674300161530596E+16</c:v>
                </c:pt>
                <c:pt idx="9846">
                  <c:v>4.6719776910065464E+16</c:v>
                </c:pt>
                <c:pt idx="9847">
                  <c:v>4.6696566143009096E+16</c:v>
                </c:pt>
                <c:pt idx="9848">
                  <c:v>4.6673369304342728E+16</c:v>
                </c:pt>
                <c:pt idx="9849">
                  <c:v>4.6650186384280344E+16</c:v>
                </c:pt>
                <c:pt idx="9850">
                  <c:v>4.6627017373043688E+16</c:v>
                </c:pt>
                <c:pt idx="9851">
                  <c:v>4.66038622608622E+16</c:v>
                </c:pt>
                <c:pt idx="9852">
                  <c:v>4.6580721037973584E+16</c:v>
                </c:pt>
                <c:pt idx="9853">
                  <c:v>4.655759369462288E+16</c:v>
                </c:pt>
                <c:pt idx="9854">
                  <c:v>4.653448022106348E+16</c:v>
                </c:pt>
                <c:pt idx="9855">
                  <c:v>4.6511380607556216E+16</c:v>
                </c:pt>
                <c:pt idx="9856">
                  <c:v>4.6488294844370032E+16</c:v>
                </c:pt>
                <c:pt idx="9857">
                  <c:v>4.6465222921781512E+16</c:v>
                </c:pt>
                <c:pt idx="9858">
                  <c:v>4.6442164830075176E+16</c:v>
                </c:pt>
                <c:pt idx="9859">
                  <c:v>4.6419120559543304E+16</c:v>
                </c:pt>
                <c:pt idx="9860">
                  <c:v>4.6396090100485984E+16</c:v>
                </c:pt>
                <c:pt idx="9861">
                  <c:v>4.637307344321108E+16</c:v>
                </c:pt>
                <c:pt idx="9862">
                  <c:v>4.6350070578034288E+16</c:v>
                </c:pt>
                <c:pt idx="9863">
                  <c:v>4.6327081495279056E+16</c:v>
                </c:pt>
                <c:pt idx="9864">
                  <c:v>4.6304106185276616E+16</c:v>
                </c:pt>
                <c:pt idx="9865">
                  <c:v>4.6281144638365928E+16</c:v>
                </c:pt>
                <c:pt idx="9866">
                  <c:v>4.6258196844893896E+16</c:v>
                </c:pt>
                <c:pt idx="9867">
                  <c:v>4.623526279521484E+16</c:v>
                </c:pt>
                <c:pt idx="9868">
                  <c:v>4.6212342479691256E+16</c:v>
                </c:pt>
                <c:pt idx="9869">
                  <c:v>4.6189435888692912E+16</c:v>
                </c:pt>
                <c:pt idx="9870">
                  <c:v>4.6166543012597696E+16</c:v>
                </c:pt>
                <c:pt idx="9871">
                  <c:v>4.6143663841791032E+16</c:v>
                </c:pt>
                <c:pt idx="9872">
                  <c:v>4.6120798366666008E+16</c:v>
                </c:pt>
                <c:pt idx="9873">
                  <c:v>4.6097946577623696E+16</c:v>
                </c:pt>
                <c:pt idx="9874">
                  <c:v>4.6075108465072488E+16</c:v>
                </c:pt>
                <c:pt idx="9875">
                  <c:v>4.6052284019429016E+16</c:v>
                </c:pt>
                <c:pt idx="9876">
                  <c:v>4.6029473231116888E+16</c:v>
                </c:pt>
                <c:pt idx="9877">
                  <c:v>4.6006676090568008E+16</c:v>
                </c:pt>
                <c:pt idx="9878">
                  <c:v>4.5983892588221632E+16</c:v>
                </c:pt>
                <c:pt idx="9879">
                  <c:v>4.5961122714524808E+16</c:v>
                </c:pt>
                <c:pt idx="9880">
                  <c:v>4.5938366459932304E+16</c:v>
                </c:pt>
                <c:pt idx="9881">
                  <c:v>4.5915623814906432E+16</c:v>
                </c:pt>
                <c:pt idx="9882">
                  <c:v>4.5892894769917024E+16</c:v>
                </c:pt>
                <c:pt idx="9883">
                  <c:v>4.5870179315441888E+16</c:v>
                </c:pt>
                <c:pt idx="9884">
                  <c:v>4.5847477441966296E+16</c:v>
                </c:pt>
                <c:pt idx="9885">
                  <c:v>4.5824789139983032E+16</c:v>
                </c:pt>
                <c:pt idx="9886">
                  <c:v>4.5802114399992704E+16</c:v>
                </c:pt>
                <c:pt idx="9887">
                  <c:v>4.5779453212503416E+16</c:v>
                </c:pt>
                <c:pt idx="9888">
                  <c:v>4.5756805568030888E+16</c:v>
                </c:pt>
                <c:pt idx="9889">
                  <c:v>4.573417145709868E+16</c:v>
                </c:pt>
                <c:pt idx="9890">
                  <c:v>4.5711550870237408E+16</c:v>
                </c:pt>
                <c:pt idx="9891">
                  <c:v>4.5688943797985752E+16</c:v>
                </c:pt>
                <c:pt idx="9892">
                  <c:v>4.5666350230889912E+16</c:v>
                </c:pt>
                <c:pt idx="9893">
                  <c:v>4.5643770159503464E+16</c:v>
                </c:pt>
                <c:pt idx="9894">
                  <c:v>4.5621203574387664E+16</c:v>
                </c:pt>
                <c:pt idx="9895">
                  <c:v>4.5598650466111464E+16</c:v>
                </c:pt>
                <c:pt idx="9896">
                  <c:v>4.5576110825251064E+16</c:v>
                </c:pt>
                <c:pt idx="9897">
                  <c:v>4.5553584642390384E+16</c:v>
                </c:pt>
                <c:pt idx="9898">
                  <c:v>4.5531071908120976E+16</c:v>
                </c:pt>
                <c:pt idx="9899">
                  <c:v>4.5508572613041704E+16</c:v>
                </c:pt>
                <c:pt idx="9900">
                  <c:v>4.5486086747759224E+16</c:v>
                </c:pt>
                <c:pt idx="9901">
                  <c:v>4.5463614302887504E+16</c:v>
                </c:pt>
                <c:pt idx="9902">
                  <c:v>4.5441155269047936E+16</c:v>
                </c:pt>
                <c:pt idx="9903">
                  <c:v>4.5418709636869872E+16</c:v>
                </c:pt>
                <c:pt idx="9904">
                  <c:v>4.539627739698976E+16</c:v>
                </c:pt>
                <c:pt idx="9905">
                  <c:v>4.5373858540051464E+16</c:v>
                </c:pt>
                <c:pt idx="9906">
                  <c:v>4.5351453056706768E+16</c:v>
                </c:pt>
                <c:pt idx="9907">
                  <c:v>4.5329060937614464E+16</c:v>
                </c:pt>
                <c:pt idx="9908">
                  <c:v>4.530668217344124E+16</c:v>
                </c:pt>
                <c:pt idx="9909">
                  <c:v>4.528431675486076E+16</c:v>
                </c:pt>
                <c:pt idx="9910">
                  <c:v>4.526196467255468E+16</c:v>
                </c:pt>
                <c:pt idx="9911">
                  <c:v>4.5239625917211864E+16</c:v>
                </c:pt>
                <c:pt idx="9912">
                  <c:v>4.521730047952844E+16</c:v>
                </c:pt>
                <c:pt idx="9913">
                  <c:v>4.5194988350208304E+16</c:v>
                </c:pt>
                <c:pt idx="9914">
                  <c:v>4.5172689519962496E+16</c:v>
                </c:pt>
                <c:pt idx="9915">
                  <c:v>4.5150403979509768E+16</c:v>
                </c:pt>
                <c:pt idx="9916">
                  <c:v>4.5128131719575944E+16</c:v>
                </c:pt>
                <c:pt idx="9917">
                  <c:v>4.5105872730894616E+16</c:v>
                </c:pt>
                <c:pt idx="9918">
                  <c:v>4.5083627004206664E+16</c:v>
                </c:pt>
                <c:pt idx="9919">
                  <c:v>4.5061394530260088E+16</c:v>
                </c:pt>
                <c:pt idx="9920">
                  <c:v>4.5039175299810696E+16</c:v>
                </c:pt>
                <c:pt idx="9921">
                  <c:v>4.5016969303621504E+16</c:v>
                </c:pt>
                <c:pt idx="9922">
                  <c:v>4.4994776532462784E+16</c:v>
                </c:pt>
                <c:pt idx="9923">
                  <c:v>4.4972596977112384E+16</c:v>
                </c:pt>
                <c:pt idx="9924">
                  <c:v>4.49504306283554E+16</c:v>
                </c:pt>
                <c:pt idx="9925">
                  <c:v>4.4928277476984352E+16</c:v>
                </c:pt>
                <c:pt idx="9926">
                  <c:v>4.4906137513799024E+16</c:v>
                </c:pt>
                <c:pt idx="9927">
                  <c:v>4.488401072960668E+16</c:v>
                </c:pt>
                <c:pt idx="9928">
                  <c:v>4.4861897115221776E+16</c:v>
                </c:pt>
                <c:pt idx="9929">
                  <c:v>4.4839796661466096E+16</c:v>
                </c:pt>
                <c:pt idx="9930">
                  <c:v>4.4817709359168992E+16</c:v>
                </c:pt>
                <c:pt idx="9931">
                  <c:v>4.4795635199166896E+16</c:v>
                </c:pt>
                <c:pt idx="9932">
                  <c:v>4.4773574172303504E+16</c:v>
                </c:pt>
                <c:pt idx="9933">
                  <c:v>4.4751526269430088E+16</c:v>
                </c:pt>
                <c:pt idx="9934">
                  <c:v>4.4729491481405024E+16</c:v>
                </c:pt>
                <c:pt idx="9935">
                  <c:v>4.4707469799093984E+16</c:v>
                </c:pt>
                <c:pt idx="9936">
                  <c:v>4.4685461213369928E+16</c:v>
                </c:pt>
                <c:pt idx="9937">
                  <c:v>4.4663465715113304E+16</c:v>
                </c:pt>
                <c:pt idx="9938">
                  <c:v>4.4641483295211472E+16</c:v>
                </c:pt>
                <c:pt idx="9939">
                  <c:v>4.4619513944559352E+16</c:v>
                </c:pt>
                <c:pt idx="9940">
                  <c:v>4.4597557654058984E+16</c:v>
                </c:pt>
                <c:pt idx="9941">
                  <c:v>4.4575614414619728E+16</c:v>
                </c:pt>
                <c:pt idx="9942">
                  <c:v>4.455368421715816E+16</c:v>
                </c:pt>
                <c:pt idx="9943">
                  <c:v>4.4531767052597984E+16</c:v>
                </c:pt>
                <c:pt idx="9944">
                  <c:v>4.4509862911870376E+16</c:v>
                </c:pt>
                <c:pt idx="9945">
                  <c:v>4.448797178591368E+16</c:v>
                </c:pt>
                <c:pt idx="9946">
                  <c:v>4.4466093665673192E+16</c:v>
                </c:pt>
                <c:pt idx="9947">
                  <c:v>4.4444228542101784E+16</c:v>
                </c:pt>
                <c:pt idx="9948">
                  <c:v>4.4422376406159264E+16</c:v>
                </c:pt>
                <c:pt idx="9949">
                  <c:v>4.440053724881288E+16</c:v>
                </c:pt>
                <c:pt idx="9950">
                  <c:v>4.4378711061036824E+16</c:v>
                </c:pt>
                <c:pt idx="9951">
                  <c:v>4.4356897833812832E+16</c:v>
                </c:pt>
                <c:pt idx="9952">
                  <c:v>4.433509755812932E+16</c:v>
                </c:pt>
                <c:pt idx="9953">
                  <c:v>4.4313310224982272E+16</c:v>
                </c:pt>
                <c:pt idx="9954">
                  <c:v>4.429153582537468E+16</c:v>
                </c:pt>
                <c:pt idx="9955">
                  <c:v>4.4269774350316896E+16</c:v>
                </c:pt>
                <c:pt idx="9956">
                  <c:v>4.4248025790826064E+16</c:v>
                </c:pt>
                <c:pt idx="9957">
                  <c:v>4.422629013792692E+16</c:v>
                </c:pt>
                <c:pt idx="9958">
                  <c:v>4.4204567382650856E+16</c:v>
                </c:pt>
                <c:pt idx="9959">
                  <c:v>4.4182857516036904E+16</c:v>
                </c:pt>
                <c:pt idx="9960">
                  <c:v>4.4161160529130784E+16</c:v>
                </c:pt>
                <c:pt idx="9961">
                  <c:v>4.4139476412985672E+16</c:v>
                </c:pt>
                <c:pt idx="9962">
                  <c:v>4.4117805158661704E+16</c:v>
                </c:pt>
                <c:pt idx="9963">
                  <c:v>4.4096146757226032E+16</c:v>
                </c:pt>
                <c:pt idx="9964">
                  <c:v>4.4074501199753176E+16</c:v>
                </c:pt>
                <c:pt idx="9965">
                  <c:v>4.4052868477324608E+16</c:v>
                </c:pt>
                <c:pt idx="9966">
                  <c:v>4.4031248581028848E+16</c:v>
                </c:pt>
                <c:pt idx="9967">
                  <c:v>4.4009641501961552E+16</c:v>
                </c:pt>
                <c:pt idx="9968">
                  <c:v>4.3988047231225472E+16</c:v>
                </c:pt>
                <c:pt idx="9969">
                  <c:v>4.3966465759930384E+16</c:v>
                </c:pt>
                <c:pt idx="9970">
                  <c:v>4.3944897079193152E+16</c:v>
                </c:pt>
                <c:pt idx="9971">
                  <c:v>4.3923341180137856E+16</c:v>
                </c:pt>
                <c:pt idx="9972">
                  <c:v>4.3901798053895344E+16</c:v>
                </c:pt>
                <c:pt idx="9973">
                  <c:v>4.3880267691603712E+16</c:v>
                </c:pt>
                <c:pt idx="9974">
                  <c:v>4.3858750084408008E+16</c:v>
                </c:pt>
                <c:pt idx="9975">
                  <c:v>4.3837245223460376E+16</c:v>
                </c:pt>
                <c:pt idx="9976">
                  <c:v>4.3815753099919944E+16</c:v>
                </c:pt>
                <c:pt idx="9977">
                  <c:v>4.3794273704952976E+16</c:v>
                </c:pt>
                <c:pt idx="9978">
                  <c:v>4.3772807029732584E+16</c:v>
                </c:pt>
                <c:pt idx="9979">
                  <c:v>4.3751353065438872E+16</c:v>
                </c:pt>
                <c:pt idx="9980">
                  <c:v>4.3729911803259264E+16</c:v>
                </c:pt>
                <c:pt idx="9981">
                  <c:v>4.3708483234387784E+16</c:v>
                </c:pt>
                <c:pt idx="9982">
                  <c:v>4.3687067350025664E+16</c:v>
                </c:pt>
                <c:pt idx="9983">
                  <c:v>4.3665664141381104E+16</c:v>
                </c:pt>
                <c:pt idx="9984">
                  <c:v>4.3644273599669216E+16</c:v>
                </c:pt>
                <c:pt idx="9985">
                  <c:v>4.3622895716112256E+16</c:v>
                </c:pt>
                <c:pt idx="9986">
                  <c:v>4.3601530481939144E+16</c:v>
                </c:pt>
                <c:pt idx="9987">
                  <c:v>4.3580177888386128E+16</c:v>
                </c:pt>
                <c:pt idx="9988">
                  <c:v>4.3558837926696104E+16</c:v>
                </c:pt>
                <c:pt idx="9989">
                  <c:v>4.3537510588118968E+16</c:v>
                </c:pt>
                <c:pt idx="9990">
                  <c:v>4.3516195863911792E+16</c:v>
                </c:pt>
                <c:pt idx="9991">
                  <c:v>4.3494893745338304E+16</c:v>
                </c:pt>
                <c:pt idx="9992">
                  <c:v>4.3473604223669296E+16</c:v>
                </c:pt>
                <c:pt idx="9993">
                  <c:v>4.3452327290182472E+16</c:v>
                </c:pt>
                <c:pt idx="9994">
                  <c:v>4.3431062936162376E+16</c:v>
                </c:pt>
                <c:pt idx="9995">
                  <c:v>4.3409811152900664E+16</c:v>
                </c:pt>
                <c:pt idx="9996">
                  <c:v>4.3388571931695656E+16</c:v>
                </c:pt>
                <c:pt idx="9997">
                  <c:v>4.3367345263852552E+16</c:v>
                </c:pt>
                <c:pt idx="9998">
                  <c:v>4.3346131140683904E+16</c:v>
                </c:pt>
                <c:pt idx="9999">
                  <c:v>4.332492955350852E+16</c:v>
                </c:pt>
                <c:pt idx="10000">
                  <c:v>4.3303740493652472E+16</c:v>
                </c:pt>
                <c:pt idx="10001">
                  <c:v>4.3282563952448728E+16</c:v>
                </c:pt>
                <c:pt idx="10002">
                  <c:v>4.3261399921236824E+16</c:v>
                </c:pt>
                <c:pt idx="10003">
                  <c:v>4.3240248391363328E+16</c:v>
                </c:pt>
                <c:pt idx="10004">
                  <c:v>4.3219109354181912E+16</c:v>
                </c:pt>
                <c:pt idx="10005">
                  <c:v>4.3197982801052744E+16</c:v>
                </c:pt>
                <c:pt idx="10006">
                  <c:v>4.3176868723342864E+16</c:v>
                </c:pt>
                <c:pt idx="10007">
                  <c:v>4.3155767112426416E+16</c:v>
                </c:pt>
                <c:pt idx="10008">
                  <c:v>4.3134677959684104E+16</c:v>
                </c:pt>
                <c:pt idx="10009">
                  <c:v>4.31136012565036E+16</c:v>
                </c:pt>
                <c:pt idx="10010">
                  <c:v>4.3092536994279224E+16</c:v>
                </c:pt>
                <c:pt idx="10011">
                  <c:v>4.3071485164412296E+16</c:v>
                </c:pt>
                <c:pt idx="10012">
                  <c:v>4.3050445758311016E+16</c:v>
                </c:pt>
                <c:pt idx="10013">
                  <c:v>4.3029418767390072E+16</c:v>
                </c:pt>
                <c:pt idx="10014">
                  <c:v>4.3008404183071328E+16</c:v>
                </c:pt>
                <c:pt idx="10015">
                  <c:v>4.2987401996783024E+16</c:v>
                </c:pt>
                <c:pt idx="10016">
                  <c:v>4.2966412199960464E+16</c:v>
                </c:pt>
                <c:pt idx="10017">
                  <c:v>4.2945434784045704E+16</c:v>
                </c:pt>
                <c:pt idx="10018">
                  <c:v>4.2924469740487464E+16</c:v>
                </c:pt>
                <c:pt idx="10019">
                  <c:v>4.29035170607414E+16</c:v>
                </c:pt>
                <c:pt idx="10020">
                  <c:v>4.2882576736269632E+16</c:v>
                </c:pt>
                <c:pt idx="10021">
                  <c:v>4.2861648758541368E+16</c:v>
                </c:pt>
                <c:pt idx="10022">
                  <c:v>4.284073311903232E+16</c:v>
                </c:pt>
                <c:pt idx="10023">
                  <c:v>4.2819829809225104E+16</c:v>
                </c:pt>
                <c:pt idx="10024">
                  <c:v>4.2798938820609E+16</c:v>
                </c:pt>
                <c:pt idx="10025">
                  <c:v>4.2778060144679816E+16</c:v>
                </c:pt>
                <c:pt idx="10026">
                  <c:v>4.275719377294056E+16</c:v>
                </c:pt>
                <c:pt idx="10027">
                  <c:v>4.2736339696900504E+16</c:v>
                </c:pt>
                <c:pt idx="10028">
                  <c:v>4.2715497908075912E+16</c:v>
                </c:pt>
                <c:pt idx="10029">
                  <c:v>4.2694668397989456E+16</c:v>
                </c:pt>
                <c:pt idx="10030">
                  <c:v>4.2673851158170896E+16</c:v>
                </c:pt>
                <c:pt idx="10031">
                  <c:v>4.2653046180156376E+16</c:v>
                </c:pt>
                <c:pt idx="10032">
                  <c:v>4.2632253455488904E+16</c:v>
                </c:pt>
                <c:pt idx="10033">
                  <c:v>4.2611472975718064E+16</c:v>
                </c:pt>
                <c:pt idx="10034">
                  <c:v>4.2590704732400104E+16</c:v>
                </c:pt>
                <c:pt idx="10035">
                  <c:v>4.2569948717097928E+16</c:v>
                </c:pt>
                <c:pt idx="10036">
                  <c:v>4.2549204921381384E+16</c:v>
                </c:pt>
                <c:pt idx="10037">
                  <c:v>4.2528473336826536E+16</c:v>
                </c:pt>
                <c:pt idx="10038">
                  <c:v>4.2507753955016472E+16</c:v>
                </c:pt>
                <c:pt idx="10039">
                  <c:v>4.2487046767540576E+16</c:v>
                </c:pt>
                <c:pt idx="10040">
                  <c:v>4.2466351765995264E+16</c:v>
                </c:pt>
                <c:pt idx="10041">
                  <c:v>4.2445668941983304E+16</c:v>
                </c:pt>
                <c:pt idx="10042">
                  <c:v>4.2424998287114096E+16</c:v>
                </c:pt>
                <c:pt idx="10043">
                  <c:v>4.2404339793003872E+16</c:v>
                </c:pt>
                <c:pt idx="10044">
                  <c:v>4.238369345127532E+16</c:v>
                </c:pt>
                <c:pt idx="10045">
                  <c:v>4.2363059253557632E+16</c:v>
                </c:pt>
                <c:pt idx="10046">
                  <c:v>4.2342437191486912E+16</c:v>
                </c:pt>
                <c:pt idx="10047">
                  <c:v>4.2321827256705504E+16</c:v>
                </c:pt>
                <c:pt idx="10048">
                  <c:v>4.2301229440862664E+16</c:v>
                </c:pt>
                <c:pt idx="10049">
                  <c:v>4.2280643735613976E+16</c:v>
                </c:pt>
                <c:pt idx="10050">
                  <c:v>4.2260070132621904E+16</c:v>
                </c:pt>
                <c:pt idx="10051">
                  <c:v>4.223950862355504E+16</c:v>
                </c:pt>
                <c:pt idx="10052">
                  <c:v>4.2218959200089088E+16</c:v>
                </c:pt>
                <c:pt idx="10053">
                  <c:v>4.2198421853906024E+16</c:v>
                </c:pt>
                <c:pt idx="10054">
                  <c:v>4.2177896576694048E+16</c:v>
                </c:pt>
                <c:pt idx="10055">
                  <c:v>4.2157383360148672E+16</c:v>
                </c:pt>
                <c:pt idx="10056">
                  <c:v>4.2136882195971304E+16</c:v>
                </c:pt>
                <c:pt idx="10057">
                  <c:v>4.2116393075870152E+16</c:v>
                </c:pt>
                <c:pt idx="10058">
                  <c:v>4.209591599156E+16</c:v>
                </c:pt>
                <c:pt idx="10059">
                  <c:v>4.2075450934762E+16</c:v>
                </c:pt>
                <c:pt idx="10060">
                  <c:v>4.2054997897204024E+16</c:v>
                </c:pt>
                <c:pt idx="10061">
                  <c:v>4.2034556870620232E+16</c:v>
                </c:pt>
                <c:pt idx="10062">
                  <c:v>4.2014127846751576E+16</c:v>
                </c:pt>
                <c:pt idx="10063">
                  <c:v>4.1993710817345264E+16</c:v>
                </c:pt>
                <c:pt idx="10064">
                  <c:v>4.1973305774154872E+16</c:v>
                </c:pt>
                <c:pt idx="10065">
                  <c:v>4.1952912708941224E+16</c:v>
                </c:pt>
                <c:pt idx="10066">
                  <c:v>4.1932531613470664E+16</c:v>
                </c:pt>
                <c:pt idx="10067">
                  <c:v>4.1912162479516576E+16</c:v>
                </c:pt>
                <c:pt idx="10068">
                  <c:v>4.1891805298858672E+16</c:v>
                </c:pt>
                <c:pt idx="10069">
                  <c:v>4.1871460063283216E+16</c:v>
                </c:pt>
                <c:pt idx="10070">
                  <c:v>4.1851126764582744E+16</c:v>
                </c:pt>
                <c:pt idx="10071">
                  <c:v>4.1830805394556592E+16</c:v>
                </c:pt>
                <c:pt idx="10072">
                  <c:v>4.1810495945010312E+16</c:v>
                </c:pt>
                <c:pt idx="10073">
                  <c:v>4.1790198407755656E+16</c:v>
                </c:pt>
                <c:pt idx="10074">
                  <c:v>4.1769912774611376E+16</c:v>
                </c:pt>
                <c:pt idx="10075">
                  <c:v>4.1749639037402304E+16</c:v>
                </c:pt>
                <c:pt idx="10076">
                  <c:v>4.1729377187959656E+16</c:v>
                </c:pt>
                <c:pt idx="10077">
                  <c:v>4.1709127218121464E+16</c:v>
                </c:pt>
                <c:pt idx="10078">
                  <c:v>4.1688889119731616E+16</c:v>
                </c:pt>
                <c:pt idx="10079">
                  <c:v>4.1668662884640896E+16</c:v>
                </c:pt>
                <c:pt idx="10080">
                  <c:v>4.1648448504706232E+16</c:v>
                </c:pt>
                <c:pt idx="10081">
                  <c:v>4.1628245971791048E+16</c:v>
                </c:pt>
                <c:pt idx="10082">
                  <c:v>4.1608055277765104E+16</c:v>
                </c:pt>
                <c:pt idx="10083">
                  <c:v>4.158787641450472E+16</c:v>
                </c:pt>
                <c:pt idx="10084">
                  <c:v>4.1567709373892328E+16</c:v>
                </c:pt>
                <c:pt idx="10085">
                  <c:v>4.1547554147816976E+16</c:v>
                </c:pt>
                <c:pt idx="10086">
                  <c:v>4.1527410728173896E+16</c:v>
                </c:pt>
                <c:pt idx="10087">
                  <c:v>4.1507279106864768E+16</c:v>
                </c:pt>
                <c:pt idx="10088">
                  <c:v>4.1487159275797752E+16</c:v>
                </c:pt>
                <c:pt idx="10089">
                  <c:v>4.1467051226887264E+16</c:v>
                </c:pt>
                <c:pt idx="10090">
                  <c:v>4.1446954952053968E+16</c:v>
                </c:pt>
                <c:pt idx="10091">
                  <c:v>4.1426870443225064E+16</c:v>
                </c:pt>
                <c:pt idx="10092">
                  <c:v>4.1406797692333984E+16</c:v>
                </c:pt>
                <c:pt idx="10093">
                  <c:v>4.1386736691320408E+16</c:v>
                </c:pt>
                <c:pt idx="10094">
                  <c:v>4.136668743213064E+16</c:v>
                </c:pt>
                <c:pt idx="10095">
                  <c:v>4.1346649906716928E+16</c:v>
                </c:pt>
                <c:pt idx="10096">
                  <c:v>4.1326624107038216E+16</c:v>
                </c:pt>
                <c:pt idx="10097">
                  <c:v>4.1306610025059384E+16</c:v>
                </c:pt>
                <c:pt idx="10098">
                  <c:v>4.1286607652751872E+16</c:v>
                </c:pt>
                <c:pt idx="10099">
                  <c:v>4.1266616982093384E+16</c:v>
                </c:pt>
                <c:pt idx="10100">
                  <c:v>4.12466380050678E+16</c:v>
                </c:pt>
                <c:pt idx="10101">
                  <c:v>4.1226670713665528E+16</c:v>
                </c:pt>
                <c:pt idx="10102">
                  <c:v>4.1206715099882952E+16</c:v>
                </c:pt>
                <c:pt idx="10103">
                  <c:v>4.1186771155723024E+16</c:v>
                </c:pt>
                <c:pt idx="10104">
                  <c:v>4.1166838873194696E+16</c:v>
                </c:pt>
                <c:pt idx="10105">
                  <c:v>4.114691824431344E+16</c:v>
                </c:pt>
                <c:pt idx="10106">
                  <c:v>4.1127009261100792E+16</c:v>
                </c:pt>
                <c:pt idx="10107">
                  <c:v>4.1107111915584696E+16</c:v>
                </c:pt>
                <c:pt idx="10108">
                  <c:v>4.1087226199799272E+16</c:v>
                </c:pt>
                <c:pt idx="10109">
                  <c:v>4.1067352105784768E+16</c:v>
                </c:pt>
                <c:pt idx="10110">
                  <c:v>4.1047489625588016E+16</c:v>
                </c:pt>
                <c:pt idx="10111">
                  <c:v>4.1027638751261672E+16</c:v>
                </c:pt>
                <c:pt idx="10112">
                  <c:v>4.1007799474864864E+16</c:v>
                </c:pt>
                <c:pt idx="10113">
                  <c:v>4.0987971788462944E+16</c:v>
                </c:pt>
                <c:pt idx="10114">
                  <c:v>4.096815568412736E+16</c:v>
                </c:pt>
                <c:pt idx="10115">
                  <c:v>4.0948351153935896E+16</c:v>
                </c:pt>
                <c:pt idx="10116">
                  <c:v>4.0928558189972384E+16</c:v>
                </c:pt>
                <c:pt idx="10117">
                  <c:v>4.0908776784327136E+16</c:v>
                </c:pt>
                <c:pt idx="10118">
                  <c:v>4.0889006929096384E+16</c:v>
                </c:pt>
                <c:pt idx="10119">
                  <c:v>4.086924861638248E+16</c:v>
                </c:pt>
                <c:pt idx="10120">
                  <c:v>4.0849501838294456E+16</c:v>
                </c:pt>
                <c:pt idx="10121">
                  <c:v>4.0829766586946976E+16</c:v>
                </c:pt>
                <c:pt idx="10122">
                  <c:v>4.0810042854461184E+16</c:v>
                </c:pt>
                <c:pt idx="10123">
                  <c:v>4.0790330632964224E+16</c:v>
                </c:pt>
                <c:pt idx="10124">
                  <c:v>4.0770629914589584E+16</c:v>
                </c:pt>
                <c:pt idx="10125">
                  <c:v>4.0750940691476728E+16</c:v>
                </c:pt>
                <c:pt idx="10126">
                  <c:v>4.0731262955771424E+16</c:v>
                </c:pt>
                <c:pt idx="10127">
                  <c:v>4.0711596699625464E+16</c:v>
                </c:pt>
                <c:pt idx="10128">
                  <c:v>4.0691941915196864E+16</c:v>
                </c:pt>
                <c:pt idx="10129">
                  <c:v>4.0672298594649744E+16</c:v>
                </c:pt>
                <c:pt idx="10130">
                  <c:v>4.065266673015432E+16</c:v>
                </c:pt>
                <c:pt idx="10131">
                  <c:v>4.0633046313887056E+16</c:v>
                </c:pt>
                <c:pt idx="10132">
                  <c:v>4.0613437338030472E+16</c:v>
                </c:pt>
                <c:pt idx="10133">
                  <c:v>4.059383979477292E+16</c:v>
                </c:pt>
                <c:pt idx="10134">
                  <c:v>4.0574253676309408E+16</c:v>
                </c:pt>
                <c:pt idx="10135">
                  <c:v>4.0554678974840728E+16</c:v>
                </c:pt>
                <c:pt idx="10136">
                  <c:v>4.0535115682573672E+16</c:v>
                </c:pt>
                <c:pt idx="10137">
                  <c:v>4.051556379172136E+16</c:v>
                </c:pt>
                <c:pt idx="10138">
                  <c:v>4.0496023294502824E+16</c:v>
                </c:pt>
                <c:pt idx="10139">
                  <c:v>4.0476494183143336E+16</c:v>
                </c:pt>
                <c:pt idx="10140">
                  <c:v>4.0456976449874016E+16</c:v>
                </c:pt>
                <c:pt idx="10141">
                  <c:v>4.0437470086932368E+16</c:v>
                </c:pt>
                <c:pt idx="10142">
                  <c:v>4.041797508656168E+16</c:v>
                </c:pt>
                <c:pt idx="10143">
                  <c:v>4.0398491441011464E+16</c:v>
                </c:pt>
                <c:pt idx="10144">
                  <c:v>4.0379019142537096E+16</c:v>
                </c:pt>
                <c:pt idx="10145">
                  <c:v>4.035955818340032E+16</c:v>
                </c:pt>
                <c:pt idx="10146">
                  <c:v>4.034010855586872E+16</c:v>
                </c:pt>
                <c:pt idx="10147">
                  <c:v>4.0320670252215952E+16</c:v>
                </c:pt>
                <c:pt idx="10148">
                  <c:v>4.0301243264721576E+16</c:v>
                </c:pt>
                <c:pt idx="10149">
                  <c:v>4.0281827585671376E+16</c:v>
                </c:pt>
                <c:pt idx="10150">
                  <c:v>4.0262423207357128E+16</c:v>
                </c:pt>
                <c:pt idx="10151">
                  <c:v>4.0243030122076536E+16</c:v>
                </c:pt>
                <c:pt idx="10152">
                  <c:v>4.0223648322133376E+16</c:v>
                </c:pt>
                <c:pt idx="10153">
                  <c:v>4.0204277799837448E+16</c:v>
                </c:pt>
                <c:pt idx="10154">
                  <c:v>4.0184918547504464E+16</c:v>
                </c:pt>
                <c:pt idx="10155">
                  <c:v>4.016557055745628E+16</c:v>
                </c:pt>
                <c:pt idx="10156">
                  <c:v>4.014623382202064E+16</c:v>
                </c:pt>
                <c:pt idx="10157">
                  <c:v>4.0126908333531192E+16</c:v>
                </c:pt>
                <c:pt idx="10158">
                  <c:v>4.0107594084327784E+16</c:v>
                </c:pt>
                <c:pt idx="10159">
                  <c:v>4.0088291066756064E+16</c:v>
                </c:pt>
                <c:pt idx="10160">
                  <c:v>4.0068999273167736E+16</c:v>
                </c:pt>
                <c:pt idx="10161">
                  <c:v>4.0049718695920392E+16</c:v>
                </c:pt>
                <c:pt idx="10162">
                  <c:v>4.0030449327377776E+16</c:v>
                </c:pt>
                <c:pt idx="10163">
                  <c:v>4.0011191159909368E+16</c:v>
                </c:pt>
                <c:pt idx="10164">
                  <c:v>3.9991944185890576E+16</c:v>
                </c:pt>
                <c:pt idx="10165">
                  <c:v>3.9972708397702944E+16</c:v>
                </c:pt>
                <c:pt idx="10166">
                  <c:v>3.9953483787733904E+16</c:v>
                </c:pt>
                <c:pt idx="10167">
                  <c:v>3.9934270348376736E+16</c:v>
                </c:pt>
                <c:pt idx="10168">
                  <c:v>3.9915068072030664E+16</c:v>
                </c:pt>
                <c:pt idx="10169">
                  <c:v>3.9895876951100944E+16</c:v>
                </c:pt>
                <c:pt idx="10170">
                  <c:v>3.9876696977998584E+16</c:v>
                </c:pt>
                <c:pt idx="10171">
                  <c:v>3.9857528145140624E+16</c:v>
                </c:pt>
                <c:pt idx="10172">
                  <c:v>3.9838370444950056E+16</c:v>
                </c:pt>
                <c:pt idx="10173">
                  <c:v>3.98192238698556E+16</c:v>
                </c:pt>
                <c:pt idx="10174">
                  <c:v>3.9800088412292008E+16</c:v>
                </c:pt>
                <c:pt idx="10175">
                  <c:v>3.9780964064699904E+16</c:v>
                </c:pt>
                <c:pt idx="10176">
                  <c:v>3.9761850819525776E+16</c:v>
                </c:pt>
                <c:pt idx="10177">
                  <c:v>3.9742748669222008E+16</c:v>
                </c:pt>
                <c:pt idx="10178">
                  <c:v>3.972365760624684E+16</c:v>
                </c:pt>
                <c:pt idx="10179">
                  <c:v>3.9704577623064416E+16</c:v>
                </c:pt>
                <c:pt idx="10180">
                  <c:v>3.9685508712144752E+16</c:v>
                </c:pt>
                <c:pt idx="10181">
                  <c:v>3.9666450865963688E+16</c:v>
                </c:pt>
                <c:pt idx="10182">
                  <c:v>3.9647404077002928E+16</c:v>
                </c:pt>
                <c:pt idx="10183">
                  <c:v>3.9628368337750024E+16</c:v>
                </c:pt>
                <c:pt idx="10184">
                  <c:v>3.960934364069844E+16</c:v>
                </c:pt>
                <c:pt idx="10185">
                  <c:v>3.959032997834736E+16</c:v>
                </c:pt>
                <c:pt idx="10186">
                  <c:v>3.9571327343201904E+16</c:v>
                </c:pt>
                <c:pt idx="10187">
                  <c:v>3.9552335727773016E+16</c:v>
                </c:pt>
                <c:pt idx="10188">
                  <c:v>3.9533355124577392E+16</c:v>
                </c:pt>
                <c:pt idx="10189">
                  <c:v>3.9514385526137648E+16</c:v>
                </c:pt>
                <c:pt idx="10190">
                  <c:v>3.9495426924982128E+16</c:v>
                </c:pt>
                <c:pt idx="10191">
                  <c:v>3.9476479313645048E+16</c:v>
                </c:pt>
                <c:pt idx="10192">
                  <c:v>3.9457542684666392E+16</c:v>
                </c:pt>
                <c:pt idx="10193">
                  <c:v>3.9438617030591912E+16</c:v>
                </c:pt>
                <c:pt idx="10194">
                  <c:v>3.941970234397328E+16</c:v>
                </c:pt>
                <c:pt idx="10195">
                  <c:v>3.9400798617367824E+16</c:v>
                </c:pt>
                <c:pt idx="10196">
                  <c:v>3.9381905843338688E+16</c:v>
                </c:pt>
                <c:pt idx="10197">
                  <c:v>3.9363024014454864E+16</c:v>
                </c:pt>
                <c:pt idx="10198">
                  <c:v>3.9344153123291104E+16</c:v>
                </c:pt>
                <c:pt idx="10199">
                  <c:v>3.932529316242784E+16</c:v>
                </c:pt>
                <c:pt idx="10200">
                  <c:v>3.9306444124451264E+16</c:v>
                </c:pt>
                <c:pt idx="10201">
                  <c:v>3.9287606001953536E+16</c:v>
                </c:pt>
                <c:pt idx="10202">
                  <c:v>3.9268778787532344E+16</c:v>
                </c:pt>
                <c:pt idx="10203">
                  <c:v>3.9249962473791232E+16</c:v>
                </c:pt>
                <c:pt idx="10204">
                  <c:v>3.9231157053339432E+16</c:v>
                </c:pt>
                <c:pt idx="10205">
                  <c:v>3.9212362518791984E+16</c:v>
                </c:pt>
                <c:pt idx="10206">
                  <c:v>3.9193578862769576E+16</c:v>
                </c:pt>
                <c:pt idx="10207">
                  <c:v>3.9174806077898736E+16</c:v>
                </c:pt>
                <c:pt idx="10208">
                  <c:v>3.9156044156811584E+16</c:v>
                </c:pt>
                <c:pt idx="10209">
                  <c:v>3.913729309214616E+16</c:v>
                </c:pt>
                <c:pt idx="10210">
                  <c:v>3.9118552876545944E+16</c:v>
                </c:pt>
                <c:pt idx="10211">
                  <c:v>3.9099823502660336E+16</c:v>
                </c:pt>
                <c:pt idx="10212">
                  <c:v>3.9081104963144376E+16</c:v>
                </c:pt>
                <c:pt idx="10213">
                  <c:v>3.9062397250658744E+16</c:v>
                </c:pt>
                <c:pt idx="10214">
                  <c:v>3.9043700357869992E+16</c:v>
                </c:pt>
                <c:pt idx="10215">
                  <c:v>3.9025014277450136E+16</c:v>
                </c:pt>
                <c:pt idx="10216">
                  <c:v>3.9006339002077064E+16</c:v>
                </c:pt>
                <c:pt idx="10217">
                  <c:v>3.8987674524434208E+16</c:v>
                </c:pt>
                <c:pt idx="10218">
                  <c:v>3.896902083721072E+16</c:v>
                </c:pt>
                <c:pt idx="10219">
                  <c:v>3.8950377933101464E+16</c:v>
                </c:pt>
                <c:pt idx="10220">
                  <c:v>3.8931745804806976E+16</c:v>
                </c:pt>
                <c:pt idx="10221">
                  <c:v>3.891312444503332E+16</c:v>
                </c:pt>
                <c:pt idx="10222">
                  <c:v>3.8894513846492344E+16</c:v>
                </c:pt>
                <c:pt idx="10223">
                  <c:v>3.8875914001901536E+16</c:v>
                </c:pt>
                <c:pt idx="10224">
                  <c:v>3.8857324903983944E+16</c:v>
                </c:pt>
                <c:pt idx="10225">
                  <c:v>3.8838746545468392E+16</c:v>
                </c:pt>
                <c:pt idx="10226">
                  <c:v>3.8820178919089192E+16</c:v>
                </c:pt>
                <c:pt idx="10227">
                  <c:v>3.88016220175864E+16</c:v>
                </c:pt>
                <c:pt idx="10228">
                  <c:v>3.8783075833705632E+16</c:v>
                </c:pt>
                <c:pt idx="10229">
                  <c:v>3.8764540360198112E+16</c:v>
                </c:pt>
                <c:pt idx="10230">
                  <c:v>3.8746015589820816E+16</c:v>
                </c:pt>
                <c:pt idx="10231">
                  <c:v>3.8727501515336104E+16</c:v>
                </c:pt>
                <c:pt idx="10232">
                  <c:v>3.8708998129512152E+16</c:v>
                </c:pt>
                <c:pt idx="10233">
                  <c:v>3.8690505425122592E+16</c:v>
                </c:pt>
                <c:pt idx="10234">
                  <c:v>3.8672023394946728E+16</c:v>
                </c:pt>
                <c:pt idx="10235">
                  <c:v>3.8653552031769432E+16</c:v>
                </c:pt>
                <c:pt idx="10236">
                  <c:v>3.8635091328381184E+16</c:v>
                </c:pt>
                <c:pt idx="10237">
                  <c:v>3.8616641277578008E+16</c:v>
                </c:pt>
                <c:pt idx="10238">
                  <c:v>3.8598201872161528E+16</c:v>
                </c:pt>
                <c:pt idx="10239">
                  <c:v>3.8579773104938936E+16</c:v>
                </c:pt>
                <c:pt idx="10240">
                  <c:v>3.8561354968722984E+16</c:v>
                </c:pt>
                <c:pt idx="10241">
                  <c:v>3.8542947456332E+16</c:v>
                </c:pt>
                <c:pt idx="10242">
                  <c:v>3.8524550560589832E+16</c:v>
                </c:pt>
                <c:pt idx="10243">
                  <c:v>3.8506164274326008E+16</c:v>
                </c:pt>
                <c:pt idx="10244">
                  <c:v>3.8487788590375376E+16</c:v>
                </c:pt>
                <c:pt idx="10245">
                  <c:v>3.8469423501578504E+16</c:v>
                </c:pt>
                <c:pt idx="10246">
                  <c:v>3.8451069000781464E+16</c:v>
                </c:pt>
                <c:pt idx="10247">
                  <c:v>3.8432725080835864E+16</c:v>
                </c:pt>
                <c:pt idx="10248">
                  <c:v>3.8414391734598768E+16</c:v>
                </c:pt>
                <c:pt idx="10249">
                  <c:v>3.8396068954932776E+16</c:v>
                </c:pt>
                <c:pt idx="10250">
                  <c:v>3.8377756734706184E+16</c:v>
                </c:pt>
                <c:pt idx="10251">
                  <c:v>3.8359455066792568E+16</c:v>
                </c:pt>
                <c:pt idx="10252">
                  <c:v>3.834116394407112E+16</c:v>
                </c:pt>
                <c:pt idx="10253">
                  <c:v>3.8322883359426528E+16</c:v>
                </c:pt>
                <c:pt idx="10254">
                  <c:v>3.8304613305748968E+16</c:v>
                </c:pt>
                <c:pt idx="10255">
                  <c:v>3.8286353775934152E+16</c:v>
                </c:pt>
                <c:pt idx="10256">
                  <c:v>3.8268104762883184E+16</c:v>
                </c:pt>
                <c:pt idx="10257">
                  <c:v>3.8249866259502808E+16</c:v>
                </c:pt>
                <c:pt idx="10258">
                  <c:v>3.8231638258705096E+16</c:v>
                </c:pt>
                <c:pt idx="10259">
                  <c:v>3.8213420753407624E+16</c:v>
                </c:pt>
                <c:pt idx="10260">
                  <c:v>3.8195213736533528E+16</c:v>
                </c:pt>
                <c:pt idx="10261">
                  <c:v>3.8177017201011344E+16</c:v>
                </c:pt>
                <c:pt idx="10262">
                  <c:v>3.8158831139775024E+16</c:v>
                </c:pt>
                <c:pt idx="10263">
                  <c:v>3.814065554576412E+16</c:v>
                </c:pt>
                <c:pt idx="10264">
                  <c:v>3.8122490411923488E+16</c:v>
                </c:pt>
                <c:pt idx="10265">
                  <c:v>3.8104335731203448E+16</c:v>
                </c:pt>
                <c:pt idx="10266">
                  <c:v>3.8086191496559872E+16</c:v>
                </c:pt>
                <c:pt idx="10267">
                  <c:v>3.8068057700953976E+16</c:v>
                </c:pt>
                <c:pt idx="10268">
                  <c:v>3.8049934337352384E+16</c:v>
                </c:pt>
                <c:pt idx="10269">
                  <c:v>3.8031821398727288E+16</c:v>
                </c:pt>
                <c:pt idx="10270">
                  <c:v>3.8013718878056136E+16</c:v>
                </c:pt>
                <c:pt idx="10271">
                  <c:v>3.7995626768321896E+16</c:v>
                </c:pt>
                <c:pt idx="10272">
                  <c:v>3.7977545062512912E+16</c:v>
                </c:pt>
                <c:pt idx="10273">
                  <c:v>3.7959473753622936E+16</c:v>
                </c:pt>
                <c:pt idx="10274">
                  <c:v>3.7941412834651136E+16</c:v>
                </c:pt>
                <c:pt idx="10275">
                  <c:v>3.7923362298602104E+16</c:v>
                </c:pt>
                <c:pt idx="10276">
                  <c:v>3.79053221384858E+16</c:v>
                </c:pt>
                <c:pt idx="10277">
                  <c:v>3.7887292347317552E+16</c:v>
                </c:pt>
                <c:pt idx="10278">
                  <c:v>3.7869272918118096E+16</c:v>
                </c:pt>
                <c:pt idx="10279">
                  <c:v>3.7851263843913576E+16</c:v>
                </c:pt>
                <c:pt idx="10280">
                  <c:v>3.7833265117735416E+16</c:v>
                </c:pt>
                <c:pt idx="10281">
                  <c:v>3.7815276732620592E+16</c:v>
                </c:pt>
                <c:pt idx="10282">
                  <c:v>3.7797298681611216E+16</c:v>
                </c:pt>
                <c:pt idx="10283">
                  <c:v>3.7779330957754992E+16</c:v>
                </c:pt>
                <c:pt idx="10284">
                  <c:v>3.7761373554104816E+16</c:v>
                </c:pt>
                <c:pt idx="10285">
                  <c:v>3.7743426463719016E+16</c:v>
                </c:pt>
                <c:pt idx="10286">
                  <c:v>3.7725489679661208E+16</c:v>
                </c:pt>
                <c:pt idx="10287">
                  <c:v>3.7707563195000408E+16</c:v>
                </c:pt>
                <c:pt idx="10288">
                  <c:v>3.7689647002810976E+16</c:v>
                </c:pt>
                <c:pt idx="10289">
                  <c:v>3.7671741096172512E+16</c:v>
                </c:pt>
                <c:pt idx="10290">
                  <c:v>3.765384546817012E+16</c:v>
                </c:pt>
                <c:pt idx="10291">
                  <c:v>3.7635960111894032E+16</c:v>
                </c:pt>
                <c:pt idx="10292">
                  <c:v>3.7618085020439896E+16</c:v>
                </c:pt>
                <c:pt idx="10293">
                  <c:v>3.7600220186908712E+16</c:v>
                </c:pt>
                <c:pt idx="10294">
                  <c:v>3.7582365604406752E+16</c:v>
                </c:pt>
                <c:pt idx="10295">
                  <c:v>3.7564521266045568E+16</c:v>
                </c:pt>
                <c:pt idx="10296">
                  <c:v>3.7546687164942088E+16</c:v>
                </c:pt>
                <c:pt idx="10297">
                  <c:v>3.7528863294218392E+16</c:v>
                </c:pt>
                <c:pt idx="10298">
                  <c:v>3.7511049647002088E+16</c:v>
                </c:pt>
                <c:pt idx="10299">
                  <c:v>3.7493246216425856E+16</c:v>
                </c:pt>
                <c:pt idx="10300">
                  <c:v>3.7475452995627688E+16</c:v>
                </c:pt>
                <c:pt idx="10301">
                  <c:v>3.7457669977750976E+16</c:v>
                </c:pt>
                <c:pt idx="10302">
                  <c:v>3.7439897155944296E+16</c:v>
                </c:pt>
                <c:pt idx="10303">
                  <c:v>3.7422134523361536E+16</c:v>
                </c:pt>
                <c:pt idx="10304">
                  <c:v>3.7404382073161792E+16</c:v>
                </c:pt>
                <c:pt idx="10305">
                  <c:v>3.7386639798509448E+16</c:v>
                </c:pt>
                <c:pt idx="10306">
                  <c:v>3.7368907692574216E+16</c:v>
                </c:pt>
                <c:pt idx="10307">
                  <c:v>3.735118574853092E+16</c:v>
                </c:pt>
                <c:pt idx="10308">
                  <c:v>3.7333473959559776E+16</c:v>
                </c:pt>
                <c:pt idx="10309">
                  <c:v>3.7315772318846136E+16</c:v>
                </c:pt>
                <c:pt idx="10310">
                  <c:v>3.7298080819580608E+16</c:v>
                </c:pt>
                <c:pt idx="10311">
                  <c:v>3.7280399454959136E+16</c:v>
                </c:pt>
                <c:pt idx="10312">
                  <c:v>3.7262728218182624E+16</c:v>
                </c:pt>
                <c:pt idx="10313">
                  <c:v>3.7245067102457592E+16</c:v>
                </c:pt>
                <c:pt idx="10314">
                  <c:v>3.722741610099544E+16</c:v>
                </c:pt>
                <c:pt idx="10315">
                  <c:v>3.7209775207012992E+16</c:v>
                </c:pt>
                <c:pt idx="10316">
                  <c:v>3.719214441373216E+16</c:v>
                </c:pt>
                <c:pt idx="10317">
                  <c:v>3.7174523714380136E+16</c:v>
                </c:pt>
                <c:pt idx="10318">
                  <c:v>3.7156913102189264E+16</c:v>
                </c:pt>
                <c:pt idx="10319">
                  <c:v>3.71393125703972E+16</c:v>
                </c:pt>
                <c:pt idx="10320">
                  <c:v>3.7121722112246552E+16</c:v>
                </c:pt>
                <c:pt idx="10321">
                  <c:v>3.7104141720985384E+16</c:v>
                </c:pt>
                <c:pt idx="10322">
                  <c:v>3.7086571389866776E+16</c:v>
                </c:pt>
                <c:pt idx="10323">
                  <c:v>3.706901111214904E+16</c:v>
                </c:pt>
                <c:pt idx="10324">
                  <c:v>3.705146088109568E+16</c:v>
                </c:pt>
                <c:pt idx="10325">
                  <c:v>3.703392068997536E+16</c:v>
                </c:pt>
                <c:pt idx="10326">
                  <c:v>3.7016390532061816E+16</c:v>
                </c:pt>
                <c:pt idx="10327">
                  <c:v>3.6998870400634136E+16</c:v>
                </c:pt>
                <c:pt idx="10328">
                  <c:v>3.6981360288976456E+16</c:v>
                </c:pt>
                <c:pt idx="10329">
                  <c:v>3.6963860190377976E+16</c:v>
                </c:pt>
                <c:pt idx="10330">
                  <c:v>3.6946370098133224E+16</c:v>
                </c:pt>
                <c:pt idx="10331">
                  <c:v>3.6928890005541768E+16</c:v>
                </c:pt>
                <c:pt idx="10332">
                  <c:v>3.6911419905908288E+16</c:v>
                </c:pt>
                <c:pt idx="10333">
                  <c:v>3.6893959792542688E+16</c:v>
                </c:pt>
                <c:pt idx="10334">
                  <c:v>3.6876509658759912E+16</c:v>
                </c:pt>
                <c:pt idx="10335">
                  <c:v>3.685906949788012E+16</c:v>
                </c:pt>
                <c:pt idx="10336">
                  <c:v>3.6841639303228544E+16</c:v>
                </c:pt>
                <c:pt idx="10337">
                  <c:v>3.6824219068135496E+16</c:v>
                </c:pt>
                <c:pt idx="10338">
                  <c:v>3.6806808785936472E+16</c:v>
                </c:pt>
                <c:pt idx="10339">
                  <c:v>3.6789408449972056E+16</c:v>
                </c:pt>
                <c:pt idx="10340">
                  <c:v>3.6772018053587904E+16</c:v>
                </c:pt>
                <c:pt idx="10341">
                  <c:v>3.67546375901348E+16</c:v>
                </c:pt>
                <c:pt idx="10342">
                  <c:v>3.6737267052968616E+16</c:v>
                </c:pt>
                <c:pt idx="10343">
                  <c:v>3.6719906435450312E+16</c:v>
                </c:pt>
                <c:pt idx="10344">
                  <c:v>3.6702555730945944E+16</c:v>
                </c:pt>
                <c:pt idx="10345">
                  <c:v>3.6685214932826632E+16</c:v>
                </c:pt>
                <c:pt idx="10346">
                  <c:v>3.6667884034468584E+16</c:v>
                </c:pt>
                <c:pt idx="10347">
                  <c:v>3.6650563029253152E+16</c:v>
                </c:pt>
                <c:pt idx="10348">
                  <c:v>3.6633251910566536E+16</c:v>
                </c:pt>
                <c:pt idx="10349">
                  <c:v>3.661595067180024E+16</c:v>
                </c:pt>
                <c:pt idx="10350">
                  <c:v>3.6598659306350768E+16</c:v>
                </c:pt>
                <c:pt idx="10351">
                  <c:v>3.6581377807619632E+16</c:v>
                </c:pt>
                <c:pt idx="10352">
                  <c:v>3.6564106169013352E+16</c:v>
                </c:pt>
                <c:pt idx="10353">
                  <c:v>3.65468443839436E+16</c:v>
                </c:pt>
                <c:pt idx="10354">
                  <c:v>3.652959244582704E+16</c:v>
                </c:pt>
                <c:pt idx="10355">
                  <c:v>3.6512350348085384E+16</c:v>
                </c:pt>
                <c:pt idx="10356">
                  <c:v>3.6495118084145456E+16</c:v>
                </c:pt>
                <c:pt idx="10357">
                  <c:v>3.6477895647438856E+16</c:v>
                </c:pt>
                <c:pt idx="10358">
                  <c:v>3.6460683031402464E+16</c:v>
                </c:pt>
                <c:pt idx="10359">
                  <c:v>3.6443480229478176E+16</c:v>
                </c:pt>
                <c:pt idx="10360">
                  <c:v>3.6426287235112744E+16</c:v>
                </c:pt>
                <c:pt idx="10361">
                  <c:v>3.640910404175804E+16</c:v>
                </c:pt>
                <c:pt idx="10362">
                  <c:v>3.6391930642870896E+16</c:v>
                </c:pt>
                <c:pt idx="10363">
                  <c:v>3.6374767031913176E+16</c:v>
                </c:pt>
                <c:pt idx="10364">
                  <c:v>3.6357613202351744E+16</c:v>
                </c:pt>
                <c:pt idx="10365">
                  <c:v>3.6340469147658392E+16</c:v>
                </c:pt>
                <c:pt idx="10366">
                  <c:v>3.6323334861310104E+16</c:v>
                </c:pt>
                <c:pt idx="10367">
                  <c:v>3.6306210336788568E+16</c:v>
                </c:pt>
                <c:pt idx="10368">
                  <c:v>3.6289095567580656E+16</c:v>
                </c:pt>
                <c:pt idx="10369">
                  <c:v>3.6271990547178184E+16</c:v>
                </c:pt>
                <c:pt idx="10370">
                  <c:v>3.6254895269077816E+16</c:v>
                </c:pt>
                <c:pt idx="10371">
                  <c:v>3.6237809726781392E+16</c:v>
                </c:pt>
                <c:pt idx="10372">
                  <c:v>3.622073391379556E+16</c:v>
                </c:pt>
                <c:pt idx="10373">
                  <c:v>3.6203667823631976E+16</c:v>
                </c:pt>
                <c:pt idx="10374">
                  <c:v>3.6186611449807264E+16</c:v>
                </c:pt>
                <c:pt idx="10375">
                  <c:v>3.6169564785842984E+16</c:v>
                </c:pt>
                <c:pt idx="10376">
                  <c:v>3.6152527825265672E+16</c:v>
                </c:pt>
                <c:pt idx="10377">
                  <c:v>3.6135500561606736E+16</c:v>
                </c:pt>
                <c:pt idx="10378">
                  <c:v>3.6118482988402584E+16</c:v>
                </c:pt>
                <c:pt idx="10379">
                  <c:v>3.6101475099194592E+16</c:v>
                </c:pt>
                <c:pt idx="10380">
                  <c:v>3.6084476887528976E+16</c:v>
                </c:pt>
                <c:pt idx="10381">
                  <c:v>3.6067488346956864E+16</c:v>
                </c:pt>
                <c:pt idx="10382">
                  <c:v>3.6050509471034536E+16</c:v>
                </c:pt>
                <c:pt idx="10383">
                  <c:v>3.6033540253322888E+16</c:v>
                </c:pt>
                <c:pt idx="10384">
                  <c:v>3.6016580687387872E+16</c:v>
                </c:pt>
                <c:pt idx="10385">
                  <c:v>3.5999630766800408E+16</c:v>
                </c:pt>
                <c:pt idx="10386">
                  <c:v>3.5982690485136192E+16</c:v>
                </c:pt>
                <c:pt idx="10387">
                  <c:v>3.5965759835975864E+16</c:v>
                </c:pt>
                <c:pt idx="10388">
                  <c:v>3.594883881290506E+16</c:v>
                </c:pt>
                <c:pt idx="10389">
                  <c:v>3.593192740951418E+16</c:v>
                </c:pt>
                <c:pt idx="10390">
                  <c:v>3.5915025619398508E+16</c:v>
                </c:pt>
                <c:pt idx="10391">
                  <c:v>3.5898133436158348E+16</c:v>
                </c:pt>
                <c:pt idx="10392">
                  <c:v>3.5881250853398808E+16</c:v>
                </c:pt>
                <c:pt idx="10393">
                  <c:v>3.5864377864729868E+16</c:v>
                </c:pt>
                <c:pt idx="10394">
                  <c:v>3.5847514463766256E+16</c:v>
                </c:pt>
                <c:pt idx="10395">
                  <c:v>3.5830660644127844E+16</c:v>
                </c:pt>
                <c:pt idx="10396">
                  <c:v>3.5813816399439132E+16</c:v>
                </c:pt>
                <c:pt idx="10397">
                  <c:v>3.5796981723329552E+16</c:v>
                </c:pt>
                <c:pt idx="10398">
                  <c:v>3.5780156609433444E+16</c:v>
                </c:pt>
                <c:pt idx="10399">
                  <c:v>3.5763341051389904E+16</c:v>
                </c:pt>
                <c:pt idx="10400">
                  <c:v>3.5746535042842932E+16</c:v>
                </c:pt>
                <c:pt idx="10401">
                  <c:v>3.572973857744142E+16</c:v>
                </c:pt>
                <c:pt idx="10402">
                  <c:v>3.5712951648838948E+16</c:v>
                </c:pt>
                <c:pt idx="10403">
                  <c:v>3.5696174250694144E+16</c:v>
                </c:pt>
                <c:pt idx="10404">
                  <c:v>3.5679406376670256E+16</c:v>
                </c:pt>
                <c:pt idx="10405">
                  <c:v>3.5662648020435472E+16</c:v>
                </c:pt>
                <c:pt idx="10406">
                  <c:v>3.5645899175662788E+16</c:v>
                </c:pt>
                <c:pt idx="10407">
                  <c:v>3.5629159836029948E+16</c:v>
                </c:pt>
                <c:pt idx="10408">
                  <c:v>3.5612429995219636E+16</c:v>
                </c:pt>
                <c:pt idx="10409">
                  <c:v>3.5595709646919276E+16</c:v>
                </c:pt>
                <c:pt idx="10410">
                  <c:v>3.5578998784821092E+16</c:v>
                </c:pt>
                <c:pt idx="10411">
                  <c:v>3.5562297402622112E+16</c:v>
                </c:pt>
                <c:pt idx="10412">
                  <c:v>3.5545605494024176E+16</c:v>
                </c:pt>
                <c:pt idx="10413">
                  <c:v>3.5528923052733824E+16</c:v>
                </c:pt>
                <c:pt idx="10414">
                  <c:v>3.5512250072462592E+16</c:v>
                </c:pt>
                <c:pt idx="10415">
                  <c:v>3.5495586546926608E+16</c:v>
                </c:pt>
                <c:pt idx="10416">
                  <c:v>3.5478932469846884E+16</c:v>
                </c:pt>
                <c:pt idx="10417">
                  <c:v>3.5462287834949104E+16</c:v>
                </c:pt>
                <c:pt idx="10418">
                  <c:v>3.5445652635963892E+16</c:v>
                </c:pt>
                <c:pt idx="10419">
                  <c:v>3.5429026866626464E+16</c:v>
                </c:pt>
                <c:pt idx="10420">
                  <c:v>3.5412410520676944E+16</c:v>
                </c:pt>
                <c:pt idx="10421">
                  <c:v>3.5395803591860076E+16</c:v>
                </c:pt>
                <c:pt idx="10422">
                  <c:v>3.5379206073925528E+16</c:v>
                </c:pt>
                <c:pt idx="10423">
                  <c:v>3.5362617960627532E+16</c:v>
                </c:pt>
                <c:pt idx="10424">
                  <c:v>3.5346039245725188E+16</c:v>
                </c:pt>
                <c:pt idx="10425">
                  <c:v>3.5329469922982356E+16</c:v>
                </c:pt>
                <c:pt idx="10426">
                  <c:v>3.5312909986167588E+16</c:v>
                </c:pt>
                <c:pt idx="10427">
                  <c:v>3.5296359429054192E+16</c:v>
                </c:pt>
                <c:pt idx="10428">
                  <c:v>3.527981824542016E+16</c:v>
                </c:pt>
                <c:pt idx="10429">
                  <c:v>3.526328642904818E+16</c:v>
                </c:pt>
                <c:pt idx="10430">
                  <c:v>3.524676397372584E+16</c:v>
                </c:pt>
                <c:pt idx="10431">
                  <c:v>3.523025087324534E+16</c:v>
                </c:pt>
                <c:pt idx="10432">
                  <c:v>3.521374712140356E+16</c:v>
                </c:pt>
                <c:pt idx="10433">
                  <c:v>3.5197252712002048E+16</c:v>
                </c:pt>
                <c:pt idx="10434">
                  <c:v>3.5180767638847228E+16</c:v>
                </c:pt>
                <c:pt idx="10435">
                  <c:v>3.5164291895750128E+16</c:v>
                </c:pt>
                <c:pt idx="10436">
                  <c:v>3.5147825476526548E+16</c:v>
                </c:pt>
                <c:pt idx="10437">
                  <c:v>3.5131368374996752E+16</c:v>
                </c:pt>
                <c:pt idx="10438">
                  <c:v>3.5114920584985948E+16</c:v>
                </c:pt>
                <c:pt idx="10439">
                  <c:v>3.5098482100323988E+16</c:v>
                </c:pt>
                <c:pt idx="10440">
                  <c:v>3.5082052914845332E+16</c:v>
                </c:pt>
                <c:pt idx="10441">
                  <c:v>3.5065633022389112E+16</c:v>
                </c:pt>
                <c:pt idx="10442">
                  <c:v>3.5049222416799268E+16</c:v>
                </c:pt>
                <c:pt idx="10443">
                  <c:v>3.5032821091924192E+16</c:v>
                </c:pt>
                <c:pt idx="10444">
                  <c:v>3.5016429041617136E+16</c:v>
                </c:pt>
                <c:pt idx="10445">
                  <c:v>3.500004625973602E+16</c:v>
                </c:pt>
                <c:pt idx="10446">
                  <c:v>3.4983672740143252E+16</c:v>
                </c:pt>
                <c:pt idx="10447">
                  <c:v>3.4967308476706016E+16</c:v>
                </c:pt>
                <c:pt idx="10448">
                  <c:v>3.4950953463296148E+16</c:v>
                </c:pt>
                <c:pt idx="10449">
                  <c:v>3.4934607693790132E+16</c:v>
                </c:pt>
                <c:pt idx="10450">
                  <c:v>3.491827116206902E+16</c:v>
                </c:pt>
                <c:pt idx="10451">
                  <c:v>3.4901943862018604E+16</c:v>
                </c:pt>
                <c:pt idx="10452">
                  <c:v>3.4885625787529248E+16</c:v>
                </c:pt>
                <c:pt idx="10453">
                  <c:v>3.4869316932495936E+16</c:v>
                </c:pt>
                <c:pt idx="10454">
                  <c:v>3.4853017290818352E+16</c:v>
                </c:pt>
                <c:pt idx="10455">
                  <c:v>3.483672685640076E+16</c:v>
                </c:pt>
                <c:pt idx="10456">
                  <c:v>3.4820445623152068E+16</c:v>
                </c:pt>
                <c:pt idx="10457">
                  <c:v>3.4804173584985744E+16</c:v>
                </c:pt>
                <c:pt idx="10458">
                  <c:v>3.4787910735819852E+16</c:v>
                </c:pt>
                <c:pt idx="10459">
                  <c:v>3.4771657069577184E+16</c:v>
                </c:pt>
                <c:pt idx="10460">
                  <c:v>3.4755412580185036E+16</c:v>
                </c:pt>
                <c:pt idx="10461">
                  <c:v>3.473917726157536E+16</c:v>
                </c:pt>
                <c:pt idx="10462">
                  <c:v>3.4722951107684568E+16</c:v>
                </c:pt>
                <c:pt idx="10463">
                  <c:v>3.470673411245396E+16</c:v>
                </c:pt>
                <c:pt idx="10464">
                  <c:v>3.4690526269829108E+16</c:v>
                </c:pt>
                <c:pt idx="10465">
                  <c:v>3.4674327573760372E+16</c:v>
                </c:pt>
                <c:pt idx="10466">
                  <c:v>3.4658138018202488E+16</c:v>
                </c:pt>
                <c:pt idx="10467">
                  <c:v>3.4641957597115048E+16</c:v>
                </c:pt>
                <c:pt idx="10468">
                  <c:v>3.4625786304461968E+16</c:v>
                </c:pt>
                <c:pt idx="10469">
                  <c:v>3.4609624134211864E+16</c:v>
                </c:pt>
                <c:pt idx="10470">
                  <c:v>3.4593471080337928E+16</c:v>
                </c:pt>
                <c:pt idx="10471">
                  <c:v>3.4577327136817796E+16</c:v>
                </c:pt>
                <c:pt idx="10472">
                  <c:v>3.4561192297633788E+16</c:v>
                </c:pt>
                <c:pt idx="10473">
                  <c:v>3.4545066556772708E+16</c:v>
                </c:pt>
                <c:pt idx="10474">
                  <c:v>3.452894990822592E+16</c:v>
                </c:pt>
                <c:pt idx="10475">
                  <c:v>3.451284234598934E+16</c:v>
                </c:pt>
                <c:pt idx="10476">
                  <c:v>3.4496743864063452E+16</c:v>
                </c:pt>
                <c:pt idx="10477">
                  <c:v>3.4480654456453204E+16</c:v>
                </c:pt>
                <c:pt idx="10478">
                  <c:v>3.4464574117168132E+16</c:v>
                </c:pt>
                <c:pt idx="10479">
                  <c:v>3.444850284022234E+16</c:v>
                </c:pt>
                <c:pt idx="10480">
                  <c:v>3.4432440619634392E+16</c:v>
                </c:pt>
                <c:pt idx="10481">
                  <c:v>3.4416387449427352E+16</c:v>
                </c:pt>
                <c:pt idx="10482">
                  <c:v>3.4400343323628892E+16</c:v>
                </c:pt>
                <c:pt idx="10483">
                  <c:v>3.4384308236271132E+16</c:v>
                </c:pt>
                <c:pt idx="10484">
                  <c:v>3.4368282181390728E+16</c:v>
                </c:pt>
                <c:pt idx="10485">
                  <c:v>3.4352265153028828E+16</c:v>
                </c:pt>
                <c:pt idx="10486">
                  <c:v>3.4336257145231128E+16</c:v>
                </c:pt>
                <c:pt idx="10487">
                  <c:v>3.4320258152047756E+16</c:v>
                </c:pt>
                <c:pt idx="10488">
                  <c:v>3.4304268167533388E+16</c:v>
                </c:pt>
                <c:pt idx="10489">
                  <c:v>3.428828718574714E+16</c:v>
                </c:pt>
                <c:pt idx="10490">
                  <c:v>3.4272315200752672E+16</c:v>
                </c:pt>
                <c:pt idx="10491">
                  <c:v>3.4256352206618076E+16</c:v>
                </c:pt>
                <c:pt idx="10492">
                  <c:v>3.4240398197415992E+16</c:v>
                </c:pt>
                <c:pt idx="10493">
                  <c:v>3.4224453167223468E+16</c:v>
                </c:pt>
                <c:pt idx="10494">
                  <c:v>3.4208517110122032E+16</c:v>
                </c:pt>
                <c:pt idx="10495">
                  <c:v>3.4192590020197688E+16</c:v>
                </c:pt>
                <c:pt idx="10496">
                  <c:v>3.417667189154098E+16</c:v>
                </c:pt>
                <c:pt idx="10497">
                  <c:v>3.4160762718246828E+16</c:v>
                </c:pt>
                <c:pt idx="10498">
                  <c:v>3.4144862494414632E+16</c:v>
                </c:pt>
                <c:pt idx="10499">
                  <c:v>3.412897121414818E+16</c:v>
                </c:pt>
                <c:pt idx="10500">
                  <c:v>3.4113088871555868E+16</c:v>
                </c:pt>
                <c:pt idx="10501">
                  <c:v>3.4097215460750428E+16</c:v>
                </c:pt>
                <c:pt idx="10502">
                  <c:v>3.4081350975848988E+16</c:v>
                </c:pt>
                <c:pt idx="10503">
                  <c:v>3.406549541097324E+16</c:v>
                </c:pt>
                <c:pt idx="10504">
                  <c:v>3.4049648760249192E+16</c:v>
                </c:pt>
                <c:pt idx="10505">
                  <c:v>3.4033811017807392E+16</c:v>
                </c:pt>
                <c:pt idx="10506">
                  <c:v>3.4017982177782688E+16</c:v>
                </c:pt>
                <c:pt idx="10507">
                  <c:v>3.4002162234314532E+16</c:v>
                </c:pt>
                <c:pt idx="10508">
                  <c:v>3.398635118154658E+16</c:v>
                </c:pt>
                <c:pt idx="10509">
                  <c:v>3.3970549013627088E+16</c:v>
                </c:pt>
                <c:pt idx="10510">
                  <c:v>3.395475572470858E+16</c:v>
                </c:pt>
                <c:pt idx="10511">
                  <c:v>3.3938971308948128E+16</c:v>
                </c:pt>
                <c:pt idx="10512">
                  <c:v>3.3923195760507108E+16</c:v>
                </c:pt>
                <c:pt idx="10513">
                  <c:v>3.3907429073551324E+16</c:v>
                </c:pt>
                <c:pt idx="10514">
                  <c:v>3.3891671242250948E+16</c:v>
                </c:pt>
                <c:pt idx="10515">
                  <c:v>3.3875922260780608E+16</c:v>
                </c:pt>
                <c:pt idx="10516">
                  <c:v>3.3860182123319288E+16</c:v>
                </c:pt>
                <c:pt idx="10517">
                  <c:v>3.384445082405036E+16</c:v>
                </c:pt>
                <c:pt idx="10518">
                  <c:v>3.3828728357161568E+16</c:v>
                </c:pt>
                <c:pt idx="10519">
                  <c:v>3.3813014716845036E+16</c:v>
                </c:pt>
                <c:pt idx="10520">
                  <c:v>3.3797309897297248E+16</c:v>
                </c:pt>
                <c:pt idx="10521">
                  <c:v>3.3781613892719172E+16</c:v>
                </c:pt>
                <c:pt idx="10522">
                  <c:v>3.3765926697315988E+16</c:v>
                </c:pt>
                <c:pt idx="10523">
                  <c:v>3.3750248305297288E+16</c:v>
                </c:pt>
                <c:pt idx="10524">
                  <c:v>3.3734578710877112E+16</c:v>
                </c:pt>
                <c:pt idx="10525">
                  <c:v>3.3718917908273692E+16</c:v>
                </c:pt>
                <c:pt idx="10526">
                  <c:v>3.3703265891709772E+16</c:v>
                </c:pt>
                <c:pt idx="10527">
                  <c:v>3.368762265541234E+16</c:v>
                </c:pt>
                <c:pt idx="10528">
                  <c:v>3.3671988193612784E+16</c:v>
                </c:pt>
                <c:pt idx="10529">
                  <c:v>3.3656362500546808E+16</c:v>
                </c:pt>
                <c:pt idx="10530">
                  <c:v>3.3640745570454484E+16</c:v>
                </c:pt>
                <c:pt idx="10531">
                  <c:v>3.3625137397580164E+16</c:v>
                </c:pt>
                <c:pt idx="10532">
                  <c:v>3.36095379761726E+16</c:v>
                </c:pt>
                <c:pt idx="10533">
                  <c:v>3.359394730048478E+16</c:v>
                </c:pt>
                <c:pt idx="10534">
                  <c:v>3.3578365364774112E+16</c:v>
                </c:pt>
                <c:pt idx="10535">
                  <c:v>3.3562792163302248E+16</c:v>
                </c:pt>
                <c:pt idx="10536">
                  <c:v>3.3547227690335228E+16</c:v>
                </c:pt>
                <c:pt idx="10537">
                  <c:v>3.3531671940143308E+16</c:v>
                </c:pt>
                <c:pt idx="10538">
                  <c:v>3.3516124907001144E+16</c:v>
                </c:pt>
                <c:pt idx="10539">
                  <c:v>3.3500586585187688E+16</c:v>
                </c:pt>
                <c:pt idx="10540">
                  <c:v>3.3485056968986148E+16</c:v>
                </c:pt>
                <c:pt idx="10541">
                  <c:v>3.3469536052683968E+16</c:v>
                </c:pt>
                <c:pt idx="10542">
                  <c:v>3.3454023830573068E+16</c:v>
                </c:pt>
                <c:pt idx="10543">
                  <c:v>3.343852029694952E+16</c:v>
                </c:pt>
                <c:pt idx="10544">
                  <c:v>3.3423025446113712E+16</c:v>
                </c:pt>
                <c:pt idx="10545">
                  <c:v>3.34075392723703E+16</c:v>
                </c:pt>
                <c:pt idx="10546">
                  <c:v>3.3392061770028248E+16</c:v>
                </c:pt>
                <c:pt idx="10547">
                  <c:v>3.3376592933400828E+16</c:v>
                </c:pt>
                <c:pt idx="10548">
                  <c:v>3.336113275680554E+16</c:v>
                </c:pt>
                <c:pt idx="10549">
                  <c:v>3.3345681234564096E+16</c:v>
                </c:pt>
                <c:pt idx="10550">
                  <c:v>3.3330238361002588E+16</c:v>
                </c:pt>
                <c:pt idx="10551">
                  <c:v>3.3314804130451244E+16</c:v>
                </c:pt>
                <c:pt idx="10552">
                  <c:v>3.3299378537244788E+16</c:v>
                </c:pt>
                <c:pt idx="10553">
                  <c:v>3.3283961575721848E+16</c:v>
                </c:pt>
                <c:pt idx="10554">
                  <c:v>3.3268553240225476E+16</c:v>
                </c:pt>
                <c:pt idx="10555">
                  <c:v>3.3253153525103184E+16</c:v>
                </c:pt>
                <c:pt idx="10556">
                  <c:v>3.323776242470632E+16</c:v>
                </c:pt>
                <c:pt idx="10557">
                  <c:v>3.3222379933390728E+16</c:v>
                </c:pt>
                <c:pt idx="10558">
                  <c:v>3.3207006045516484E+16</c:v>
                </c:pt>
                <c:pt idx="10559">
                  <c:v>3.3191640755447788E+16</c:v>
                </c:pt>
                <c:pt idx="10560">
                  <c:v>3.3176284057553168E+16</c:v>
                </c:pt>
                <c:pt idx="10561">
                  <c:v>3.3160935946205328E+16</c:v>
                </c:pt>
                <c:pt idx="10562">
                  <c:v>3.3145596415781188E+16</c:v>
                </c:pt>
                <c:pt idx="10563">
                  <c:v>3.3130265460661944E+16</c:v>
                </c:pt>
                <c:pt idx="10564">
                  <c:v>3.311494307523288E+16</c:v>
                </c:pt>
                <c:pt idx="10565">
                  <c:v>3.3099629253883636E+16</c:v>
                </c:pt>
                <c:pt idx="10566">
                  <c:v>3.3084323991007984E+16</c:v>
                </c:pt>
                <c:pt idx="10567">
                  <c:v>3.3069027281003952E+16</c:v>
                </c:pt>
                <c:pt idx="10568">
                  <c:v>3.305373911827368E+16</c:v>
                </c:pt>
                <c:pt idx="10569">
                  <c:v>3.3038459497223548E+16</c:v>
                </c:pt>
                <c:pt idx="10570">
                  <c:v>3.3023188412264188E+16</c:v>
                </c:pt>
                <c:pt idx="10571">
                  <c:v>3.3007925857810288E+16</c:v>
                </c:pt>
                <c:pt idx="10572">
                  <c:v>3.2992671828280904E+16</c:v>
                </c:pt>
                <c:pt idx="10573">
                  <c:v>3.2977426318099116E+16</c:v>
                </c:pt>
                <c:pt idx="10574">
                  <c:v>3.296218932169222E+16</c:v>
                </c:pt>
                <c:pt idx="10575">
                  <c:v>3.2946960833491788E+16</c:v>
                </c:pt>
                <c:pt idx="10576">
                  <c:v>3.2931740847933452E+16</c:v>
                </c:pt>
                <c:pt idx="10577">
                  <c:v>3.2916529359456976E+16</c:v>
                </c:pt>
                <c:pt idx="10578">
                  <c:v>3.2901326362506472E+16</c:v>
                </c:pt>
                <c:pt idx="10579">
                  <c:v>3.2886131851530028E+16</c:v>
                </c:pt>
                <c:pt idx="10580">
                  <c:v>3.287094582098002E+16</c:v>
                </c:pt>
                <c:pt idx="10581">
                  <c:v>3.2855768265312832E+16</c:v>
                </c:pt>
                <c:pt idx="10582">
                  <c:v>3.2840599178989156E+16</c:v>
                </c:pt>
                <c:pt idx="10583">
                  <c:v>3.2825438556473768E+16</c:v>
                </c:pt>
                <c:pt idx="10584">
                  <c:v>3.2810286392235528E+16</c:v>
                </c:pt>
                <c:pt idx="10585">
                  <c:v>3.2795142680747592E+16</c:v>
                </c:pt>
                <c:pt idx="10586">
                  <c:v>3.2780007416487012E+16</c:v>
                </c:pt>
                <c:pt idx="10587">
                  <c:v>3.2764880593935196E+16</c:v>
                </c:pt>
                <c:pt idx="10588">
                  <c:v>3.2749762207577656E+16</c:v>
                </c:pt>
                <c:pt idx="10589">
                  <c:v>3.27346522519039E+16</c:v>
                </c:pt>
                <c:pt idx="10590">
                  <c:v>3.271955072140766E+16</c:v>
                </c:pt>
                <c:pt idx="10591">
                  <c:v>3.2704457610586748E+16</c:v>
                </c:pt>
                <c:pt idx="10592">
                  <c:v>3.2689372913943184E+16</c:v>
                </c:pt>
                <c:pt idx="10593">
                  <c:v>3.2674296625982876E+16</c:v>
                </c:pt>
                <c:pt idx="10594">
                  <c:v>3.2659228741216148E+16</c:v>
                </c:pt>
                <c:pt idx="10595">
                  <c:v>3.264416925415714E+16</c:v>
                </c:pt>
                <c:pt idx="10596">
                  <c:v>3.26291181593243E+16</c:v>
                </c:pt>
                <c:pt idx="10597">
                  <c:v>3.261407545124008E+16</c:v>
                </c:pt>
                <c:pt idx="10598">
                  <c:v>3.2599041124431028E+16</c:v>
                </c:pt>
                <c:pt idx="10599">
                  <c:v>3.2584015173427832E+16</c:v>
                </c:pt>
                <c:pt idx="10600">
                  <c:v>3.256899759276524E+16</c:v>
                </c:pt>
                <c:pt idx="10601">
                  <c:v>3.2553988376982068E+16</c:v>
                </c:pt>
                <c:pt idx="10602">
                  <c:v>3.253898752062126E+16</c:v>
                </c:pt>
                <c:pt idx="10603">
                  <c:v>3.2523995018229768E+16</c:v>
                </c:pt>
                <c:pt idx="10604">
                  <c:v>3.2509010864358672E+16</c:v>
                </c:pt>
                <c:pt idx="10605">
                  <c:v>3.2494035053563156E+16</c:v>
                </c:pt>
                <c:pt idx="10606">
                  <c:v>3.2479067580402356E+16</c:v>
                </c:pt>
                <c:pt idx="10607">
                  <c:v>3.2464108439439552E+16</c:v>
                </c:pt>
                <c:pt idx="10608">
                  <c:v>3.2449157625242136E+16</c:v>
                </c:pt>
                <c:pt idx="10609">
                  <c:v>3.2434215132381392E+16</c:v>
                </c:pt>
                <c:pt idx="10610">
                  <c:v>3.2419280955432872E+16</c:v>
                </c:pt>
                <c:pt idx="10611">
                  <c:v>3.2404355088976076E+16</c:v>
                </c:pt>
                <c:pt idx="10612">
                  <c:v>3.2389437527594412E+16</c:v>
                </c:pt>
                <c:pt idx="10613">
                  <c:v>3.2374528265875572E+16</c:v>
                </c:pt>
                <c:pt idx="10614">
                  <c:v>3.235962729841118E+16</c:v>
                </c:pt>
                <c:pt idx="10615">
                  <c:v>3.2344734619796888E+16</c:v>
                </c:pt>
                <c:pt idx="10616">
                  <c:v>3.2329850224632388E+16</c:v>
                </c:pt>
                <c:pt idx="10617">
                  <c:v>3.2314974107521408E+16</c:v>
                </c:pt>
                <c:pt idx="10618">
                  <c:v>3.2300106263071688E+16</c:v>
                </c:pt>
                <c:pt idx="10619">
                  <c:v>3.2285246685895048E+16</c:v>
                </c:pt>
                <c:pt idx="10620">
                  <c:v>3.2270395370607248E+16</c:v>
                </c:pt>
                <c:pt idx="10621">
                  <c:v>3.2255552311828088E+16</c:v>
                </c:pt>
                <c:pt idx="10622">
                  <c:v>3.2240717504181452E+16</c:v>
                </c:pt>
                <c:pt idx="10623">
                  <c:v>3.222589094229514E+16</c:v>
                </c:pt>
                <c:pt idx="10624">
                  <c:v>3.2211072620801052E+16</c:v>
                </c:pt>
                <c:pt idx="10625">
                  <c:v>3.2196262534334936E+16</c:v>
                </c:pt>
                <c:pt idx="10626">
                  <c:v>3.21814606775367E+16</c:v>
                </c:pt>
                <c:pt idx="10627">
                  <c:v>3.2166667045050192E+16</c:v>
                </c:pt>
                <c:pt idx="10628">
                  <c:v>3.2151881631523248E+16</c:v>
                </c:pt>
                <c:pt idx="10629">
                  <c:v>3.2137104431607732E+16</c:v>
                </c:pt>
                <c:pt idx="10630">
                  <c:v>3.2122335439959432E+16</c:v>
                </c:pt>
                <c:pt idx="10631">
                  <c:v>3.2107574651238104E+16</c:v>
                </c:pt>
                <c:pt idx="10632">
                  <c:v>3.2092822060107552E+16</c:v>
                </c:pt>
                <c:pt idx="10633">
                  <c:v>3.2078077661235592E+16</c:v>
                </c:pt>
                <c:pt idx="10634">
                  <c:v>3.2063341449293852E+16</c:v>
                </c:pt>
                <c:pt idx="10635">
                  <c:v>3.2048613418958092E+16</c:v>
                </c:pt>
                <c:pt idx="10636">
                  <c:v>3.2033893564908E+16</c:v>
                </c:pt>
                <c:pt idx="10637">
                  <c:v>3.2019181881827092E+16</c:v>
                </c:pt>
                <c:pt idx="10638">
                  <c:v>3.2004478364403112E+16</c:v>
                </c:pt>
                <c:pt idx="10639">
                  <c:v>3.198978300732748E+16</c:v>
                </c:pt>
                <c:pt idx="10640">
                  <c:v>3.1975095805295752E+16</c:v>
                </c:pt>
                <c:pt idx="10641">
                  <c:v>3.1960416753007368E+16</c:v>
                </c:pt>
                <c:pt idx="10642">
                  <c:v>3.1945745845165744E+16</c:v>
                </c:pt>
                <c:pt idx="10643">
                  <c:v>3.1931083076478148E+16</c:v>
                </c:pt>
                <c:pt idx="10644">
                  <c:v>3.1916428441655908E+16</c:v>
                </c:pt>
                <c:pt idx="10645">
                  <c:v>3.190178193541426E+16</c:v>
                </c:pt>
                <c:pt idx="10646">
                  <c:v>3.1887143552472316E+16</c:v>
                </c:pt>
                <c:pt idx="10647">
                  <c:v>3.1872513287553172E+16</c:v>
                </c:pt>
                <c:pt idx="10648">
                  <c:v>3.1857891135383748E+16</c:v>
                </c:pt>
                <c:pt idx="10649">
                  <c:v>3.1843277090695116E+16</c:v>
                </c:pt>
                <c:pt idx="10650">
                  <c:v>3.1828671148221988E+16</c:v>
                </c:pt>
                <c:pt idx="10651">
                  <c:v>3.1814073302703244E+16</c:v>
                </c:pt>
                <c:pt idx="10652">
                  <c:v>3.1799483548881472E+16</c:v>
                </c:pt>
                <c:pt idx="10653">
                  <c:v>3.1784901881503356E+16</c:v>
                </c:pt>
                <c:pt idx="10654">
                  <c:v>3.1770328295319352E+16</c:v>
                </c:pt>
                <c:pt idx="10655">
                  <c:v>3.1755762785083848E+16</c:v>
                </c:pt>
                <c:pt idx="10656">
                  <c:v>3.1741205345555112E+16</c:v>
                </c:pt>
                <c:pt idx="10657">
                  <c:v>3.1726655971495368E+16</c:v>
                </c:pt>
                <c:pt idx="10658">
                  <c:v>3.1712114657670732E+16</c:v>
                </c:pt>
                <c:pt idx="10659">
                  <c:v>3.169758139885114E+16</c:v>
                </c:pt>
                <c:pt idx="10660">
                  <c:v>3.168305618981054E+16</c:v>
                </c:pt>
                <c:pt idx="10661">
                  <c:v>3.1668539025326588E+16</c:v>
                </c:pt>
                <c:pt idx="10662">
                  <c:v>3.1654029900180988E+16</c:v>
                </c:pt>
                <c:pt idx="10663">
                  <c:v>3.1639528809159288E+16</c:v>
                </c:pt>
                <c:pt idx="10664">
                  <c:v>3.1625035747050752E+16</c:v>
                </c:pt>
                <c:pt idx="10665">
                  <c:v>3.1610550708648728E+16</c:v>
                </c:pt>
                <c:pt idx="10666">
                  <c:v>3.1596073688750348E+16</c:v>
                </c:pt>
                <c:pt idx="10667">
                  <c:v>3.1581604682156548E+16</c:v>
                </c:pt>
                <c:pt idx="10668">
                  <c:v>3.1567143683672212E+16</c:v>
                </c:pt>
                <c:pt idx="10669">
                  <c:v>3.1552690688106048E+16</c:v>
                </c:pt>
                <c:pt idx="10670">
                  <c:v>3.1538245690270692E+16</c:v>
                </c:pt>
                <c:pt idx="10671">
                  <c:v>3.152380868498244E+16</c:v>
                </c:pt>
                <c:pt idx="10672">
                  <c:v>3.1509379667061648E+16</c:v>
                </c:pt>
                <c:pt idx="10673">
                  <c:v>3.1494958631332368E+16</c:v>
                </c:pt>
                <c:pt idx="10674">
                  <c:v>3.1480545572622604E+16</c:v>
                </c:pt>
                <c:pt idx="10675">
                  <c:v>3.14661404857641E+16</c:v>
                </c:pt>
                <c:pt idx="10676">
                  <c:v>3.1451743365592532E+16</c:v>
                </c:pt>
                <c:pt idx="10677">
                  <c:v>3.143735420694734E+16</c:v>
                </c:pt>
                <c:pt idx="10678">
                  <c:v>3.1422973004671832E+16</c:v>
                </c:pt>
                <c:pt idx="10679">
                  <c:v>3.1408599753613088E+16</c:v>
                </c:pt>
                <c:pt idx="10680">
                  <c:v>3.1394234448622108E+16</c:v>
                </c:pt>
                <c:pt idx="10681">
                  <c:v>3.1379877084553636E+16</c:v>
                </c:pt>
                <c:pt idx="10682">
                  <c:v>3.1365527656266172E+16</c:v>
                </c:pt>
                <c:pt idx="10683">
                  <c:v>3.1351186158622172E+16</c:v>
                </c:pt>
                <c:pt idx="10684">
                  <c:v>3.1336852586487836E+16</c:v>
                </c:pt>
                <c:pt idx="10685">
                  <c:v>3.1322526934733128E+16</c:v>
                </c:pt>
                <c:pt idx="10686">
                  <c:v>3.1308209198231968E+16</c:v>
                </c:pt>
                <c:pt idx="10687">
                  <c:v>3.129389937186186E+16</c:v>
                </c:pt>
                <c:pt idx="10688">
                  <c:v>3.127959745050428E+16</c:v>
                </c:pt>
                <c:pt idx="10689">
                  <c:v>3.1265303429044392E+16</c:v>
                </c:pt>
                <c:pt idx="10690">
                  <c:v>3.1251017302371168E+16</c:v>
                </c:pt>
                <c:pt idx="10691">
                  <c:v>3.1236739065377392E+16</c:v>
                </c:pt>
                <c:pt idx="10692">
                  <c:v>3.1222468712959688E+16</c:v>
                </c:pt>
                <c:pt idx="10693">
                  <c:v>3.1208206240018388E+16</c:v>
                </c:pt>
                <c:pt idx="10694">
                  <c:v>3.1193951641457584E+16</c:v>
                </c:pt>
                <c:pt idx="10695">
                  <c:v>3.1179704912185228E+16</c:v>
                </c:pt>
                <c:pt idx="10696">
                  <c:v>3.1165466047112928E+16</c:v>
                </c:pt>
                <c:pt idx="10697">
                  <c:v>3.1151235041156204E+16</c:v>
                </c:pt>
                <c:pt idx="10698">
                  <c:v>3.1137011889234216E+16</c:v>
                </c:pt>
                <c:pt idx="10699">
                  <c:v>3.1122796586269952E+16</c:v>
                </c:pt>
                <c:pt idx="10700">
                  <c:v>3.110858912719012E+16</c:v>
                </c:pt>
                <c:pt idx="10701">
                  <c:v>3.1094389506925252E+16</c:v>
                </c:pt>
                <c:pt idx="10702">
                  <c:v>3.1080197720409572E+16</c:v>
                </c:pt>
                <c:pt idx="10703">
                  <c:v>3.1066013762581024E+16</c:v>
                </c:pt>
                <c:pt idx="10704">
                  <c:v>3.1051837628381452E+16</c:v>
                </c:pt>
                <c:pt idx="10705">
                  <c:v>3.1037669312756248E+16</c:v>
                </c:pt>
                <c:pt idx="10706">
                  <c:v>3.1023508810654696E+16</c:v>
                </c:pt>
                <c:pt idx="10707">
                  <c:v>3.100935611702976E+16</c:v>
                </c:pt>
                <c:pt idx="10708">
                  <c:v>3.0995211226838028E+16</c:v>
                </c:pt>
                <c:pt idx="10709">
                  <c:v>3.0981074135040032E+16</c:v>
                </c:pt>
                <c:pt idx="10710">
                  <c:v>3.0966944836599928E+16</c:v>
                </c:pt>
                <c:pt idx="10711">
                  <c:v>3.0952823326485572E+16</c:v>
                </c:pt>
                <c:pt idx="10712">
                  <c:v>3.093870959966858E+16</c:v>
                </c:pt>
                <c:pt idx="10713">
                  <c:v>3.0924603651124228E+16</c:v>
                </c:pt>
                <c:pt idx="10714">
                  <c:v>3.0910505475831608E+16</c:v>
                </c:pt>
                <c:pt idx="10715">
                  <c:v>3.0896415068773484E+16</c:v>
                </c:pt>
                <c:pt idx="10716">
                  <c:v>3.088233242493624E+16</c:v>
                </c:pt>
                <c:pt idx="10717">
                  <c:v>3.0868257539310076E+16</c:v>
                </c:pt>
                <c:pt idx="10718">
                  <c:v>3.0854190406888868E+16</c:v>
                </c:pt>
                <c:pt idx="10719">
                  <c:v>3.0840131022670248E+16</c:v>
                </c:pt>
                <c:pt idx="10720">
                  <c:v>3.0826079381655388E+16</c:v>
                </c:pt>
                <c:pt idx="10721">
                  <c:v>3.0812035478849336E+16</c:v>
                </c:pt>
                <c:pt idx="10722">
                  <c:v>3.0797999309260668E+16</c:v>
                </c:pt>
                <c:pt idx="10723">
                  <c:v>3.0783970867901812E+16</c:v>
                </c:pt>
                <c:pt idx="10724">
                  <c:v>3.0769950149788696E+16</c:v>
                </c:pt>
                <c:pt idx="10725">
                  <c:v>3.0755937149941156E+16</c:v>
                </c:pt>
                <c:pt idx="10726">
                  <c:v>3.0741931863382468E+16</c:v>
                </c:pt>
                <c:pt idx="10727">
                  <c:v>3.0727934285139748E+16</c:v>
                </c:pt>
                <c:pt idx="10728">
                  <c:v>3.0713944410243748E+16</c:v>
                </c:pt>
                <c:pt idx="10729">
                  <c:v>3.069996223372882E+16</c:v>
                </c:pt>
                <c:pt idx="10730">
                  <c:v>3.0685987750633096E+16</c:v>
                </c:pt>
                <c:pt idx="10731">
                  <c:v>3.0672020955998268E+16</c:v>
                </c:pt>
                <c:pt idx="10732">
                  <c:v>3.0658061844869772E+16</c:v>
                </c:pt>
                <c:pt idx="10733">
                  <c:v>3.0644110412296652E+16</c:v>
                </c:pt>
                <c:pt idx="10734">
                  <c:v>3.0630166653331608E+16</c:v>
                </c:pt>
                <c:pt idx="10735">
                  <c:v>3.0616230563031044E+16</c:v>
                </c:pt>
                <c:pt idx="10736">
                  <c:v>3.0602302136454948E+16</c:v>
                </c:pt>
                <c:pt idx="10737">
                  <c:v>3.0588381368666888E+16</c:v>
                </c:pt>
                <c:pt idx="10738">
                  <c:v>3.0574468254734328E+16</c:v>
                </c:pt>
                <c:pt idx="10739">
                  <c:v>3.0560562789728088E+16</c:v>
                </c:pt>
                <c:pt idx="10740">
                  <c:v>3.0546664968722768E+16</c:v>
                </c:pt>
                <c:pt idx="10741">
                  <c:v>3.053277478679662E+16</c:v>
                </c:pt>
                <c:pt idx="10742">
                  <c:v>3.0518892239031396E+16</c:v>
                </c:pt>
                <c:pt idx="10743">
                  <c:v>3.050501732051268E+16</c:v>
                </c:pt>
                <c:pt idx="10744">
                  <c:v>3.0491150026329484E+16</c:v>
                </c:pt>
                <c:pt idx="10745">
                  <c:v>3.0477290351574528E+16</c:v>
                </c:pt>
                <c:pt idx="10746">
                  <c:v>3.04634382913441E+16</c:v>
                </c:pt>
                <c:pt idx="10747">
                  <c:v>3.0449593840738184E+16</c:v>
                </c:pt>
                <c:pt idx="10748">
                  <c:v>3.04357569948604E+16</c:v>
                </c:pt>
                <c:pt idx="10749">
                  <c:v>3.0421927748817836E+16</c:v>
                </c:pt>
                <c:pt idx="10750">
                  <c:v>3.0408106097721288E+16</c:v>
                </c:pt>
                <c:pt idx="10751">
                  <c:v>3.0394292036685148E+16</c:v>
                </c:pt>
                <c:pt idx="10752">
                  <c:v>3.0380485560827344E+16</c:v>
                </c:pt>
                <c:pt idx="10753">
                  <c:v>3.0366686665269468E+16</c:v>
                </c:pt>
                <c:pt idx="10754">
                  <c:v>3.0352895345136724E+16</c:v>
                </c:pt>
                <c:pt idx="10755">
                  <c:v>3.0339111595557872E+16</c:v>
                </c:pt>
                <c:pt idx="10756">
                  <c:v>3.0325335411665244E+16</c:v>
                </c:pt>
                <c:pt idx="10757">
                  <c:v>3.0311566788594732E+16</c:v>
                </c:pt>
                <c:pt idx="10758">
                  <c:v>3.0297805721485912E+16</c:v>
                </c:pt>
                <c:pt idx="10759">
                  <c:v>3.02840522054818E+16</c:v>
                </c:pt>
                <c:pt idx="10760">
                  <c:v>3.0270306235729188E+16</c:v>
                </c:pt>
                <c:pt idx="10761">
                  <c:v>3.0256567807378208E+16</c:v>
                </c:pt>
                <c:pt idx="10762">
                  <c:v>3.024283691558272E+16</c:v>
                </c:pt>
                <c:pt idx="10763">
                  <c:v>3.0229113555500112E+16</c:v>
                </c:pt>
                <c:pt idx="10764">
                  <c:v>3.0215397722291348E+16</c:v>
                </c:pt>
                <c:pt idx="10765">
                  <c:v>3.0201689411120872E+16</c:v>
                </c:pt>
                <c:pt idx="10766">
                  <c:v>3.0187988617156832E+16</c:v>
                </c:pt>
                <c:pt idx="10767">
                  <c:v>3.0174295335570808E+16</c:v>
                </c:pt>
                <c:pt idx="10768">
                  <c:v>3.0160609561537976E+16</c:v>
                </c:pt>
                <c:pt idx="10769">
                  <c:v>3.0146931290237036E+16</c:v>
                </c:pt>
                <c:pt idx="10770">
                  <c:v>3.013326051685038E+16</c:v>
                </c:pt>
                <c:pt idx="10771">
                  <c:v>3.011959723656366E+16</c:v>
                </c:pt>
                <c:pt idx="10772">
                  <c:v>3.0105941444566344E+16</c:v>
                </c:pt>
                <c:pt idx="10773">
                  <c:v>3.0092293136051232E+16</c:v>
                </c:pt>
                <c:pt idx="10774">
                  <c:v>3.007865230621488E+16</c:v>
                </c:pt>
                <c:pt idx="10775">
                  <c:v>3.00650189502572E+16</c:v>
                </c:pt>
                <c:pt idx="10776">
                  <c:v>3.0051393063381676E+16</c:v>
                </c:pt>
                <c:pt idx="10777">
                  <c:v>3.0037774640795312E+16</c:v>
                </c:pt>
                <c:pt idx="10778">
                  <c:v>3.0024163677708668E+16</c:v>
                </c:pt>
                <c:pt idx="10779">
                  <c:v>3.0010560169335792E+16</c:v>
                </c:pt>
                <c:pt idx="10780">
                  <c:v>2.9996964110894308E+16</c:v>
                </c:pt>
                <c:pt idx="10781">
                  <c:v>2.9983375497605292E+16</c:v>
                </c:pt>
                <c:pt idx="10782">
                  <c:v>2.9969794324693276E+16</c:v>
                </c:pt>
                <c:pt idx="10783">
                  <c:v>2.9956220587386508E+16</c:v>
                </c:pt>
                <c:pt idx="10784">
                  <c:v>2.9942654280916488E+16</c:v>
                </c:pt>
                <c:pt idx="10785">
                  <c:v>2.9929095400518448E+16</c:v>
                </c:pt>
                <c:pt idx="10786">
                  <c:v>2.9915543941430932E+16</c:v>
                </c:pt>
                <c:pt idx="10787">
                  <c:v>2.9901999898896076E+16</c:v>
                </c:pt>
                <c:pt idx="10788">
                  <c:v>2.9888463268159584E+16</c:v>
                </c:pt>
                <c:pt idx="10789">
                  <c:v>2.987493404447044E+16</c:v>
                </c:pt>
                <c:pt idx="10790">
                  <c:v>2.9861412223081288E+16</c:v>
                </c:pt>
                <c:pt idx="10791">
                  <c:v>2.9847897799248272E+16</c:v>
                </c:pt>
                <c:pt idx="10792">
                  <c:v>2.9834390768230872E+16</c:v>
                </c:pt>
                <c:pt idx="10793">
                  <c:v>2.982089112529216E+16</c:v>
                </c:pt>
                <c:pt idx="10794">
                  <c:v>2.9807398865698684E+16</c:v>
                </c:pt>
                <c:pt idx="10795">
                  <c:v>2.979391398472044E+16</c:v>
                </c:pt>
                <c:pt idx="10796">
                  <c:v>2.9780436477630832E+16</c:v>
                </c:pt>
                <c:pt idx="10797">
                  <c:v>2.9766966339706832E+16</c:v>
                </c:pt>
                <c:pt idx="10798">
                  <c:v>2.975350356622894E+16</c:v>
                </c:pt>
                <c:pt idx="10799">
                  <c:v>2.9740048152480868E+16</c:v>
                </c:pt>
                <c:pt idx="10800">
                  <c:v>2.972660009375002E+16</c:v>
                </c:pt>
                <c:pt idx="10801">
                  <c:v>2.9713159385327188E+16</c:v>
                </c:pt>
                <c:pt idx="10802">
                  <c:v>2.9699726022506588E+16</c:v>
                </c:pt>
                <c:pt idx="10803">
                  <c:v>2.9686300000585912E+16</c:v>
                </c:pt>
                <c:pt idx="10804">
                  <c:v>2.9672881314866288E+16</c:v>
                </c:pt>
                <c:pt idx="10805">
                  <c:v>2.9659469960652264E+16</c:v>
                </c:pt>
                <c:pt idx="10806">
                  <c:v>2.9646065933251928E+16</c:v>
                </c:pt>
                <c:pt idx="10807">
                  <c:v>2.9632669227976756E+16</c:v>
                </c:pt>
                <c:pt idx="10808">
                  <c:v>2.9619279840141588E+16</c:v>
                </c:pt>
                <c:pt idx="10809">
                  <c:v>2.9605897765064812E+16</c:v>
                </c:pt>
                <c:pt idx="10810">
                  <c:v>2.95925229980681E+16</c:v>
                </c:pt>
                <c:pt idx="10811">
                  <c:v>2.9579155534476776E+16</c:v>
                </c:pt>
                <c:pt idx="10812">
                  <c:v>2.9565795369619348E+16</c:v>
                </c:pt>
                <c:pt idx="10813">
                  <c:v>2.9552442498827936E+16</c:v>
                </c:pt>
                <c:pt idx="10814">
                  <c:v>2.9539096917437968E+16</c:v>
                </c:pt>
                <c:pt idx="10815">
                  <c:v>2.9525758620788328E+16</c:v>
                </c:pt>
                <c:pt idx="10816">
                  <c:v>2.9512427604221368E+16</c:v>
                </c:pt>
                <c:pt idx="10817">
                  <c:v>2.9499103863082748E+16</c:v>
                </c:pt>
                <c:pt idx="10818">
                  <c:v>2.9485787392721572E+16</c:v>
                </c:pt>
                <c:pt idx="10819">
                  <c:v>2.947247818849038E+16</c:v>
                </c:pt>
                <c:pt idx="10820">
                  <c:v>2.9459176245745088E+16</c:v>
                </c:pt>
                <c:pt idx="10821">
                  <c:v>2.9445881559845008E+16</c:v>
                </c:pt>
                <c:pt idx="10822">
                  <c:v>2.9432594126152904E+16</c:v>
                </c:pt>
                <c:pt idx="10823">
                  <c:v>2.941931394003488E+16</c:v>
                </c:pt>
                <c:pt idx="10824">
                  <c:v>2.940604099686042E+16</c:v>
                </c:pt>
                <c:pt idx="10825">
                  <c:v>2.9392775292002416E+16</c:v>
                </c:pt>
                <c:pt idx="10826">
                  <c:v>2.9379516820837228E+16</c:v>
                </c:pt>
                <c:pt idx="10827">
                  <c:v>2.9366265578744476E+16</c:v>
                </c:pt>
                <c:pt idx="10828">
                  <c:v>2.9353021561107188E+16</c:v>
                </c:pt>
                <c:pt idx="10829">
                  <c:v>2.9339784763311832E+16</c:v>
                </c:pt>
                <c:pt idx="10830">
                  <c:v>2.932655518074818E+16</c:v>
                </c:pt>
                <c:pt idx="10831">
                  <c:v>2.9313332808809472E+16</c:v>
                </c:pt>
                <c:pt idx="10832">
                  <c:v>2.9300117642892144E+16</c:v>
                </c:pt>
                <c:pt idx="10833">
                  <c:v>2.9286909678396204E+16</c:v>
                </c:pt>
                <c:pt idx="10834">
                  <c:v>2.9273708910724884E+16</c:v>
                </c:pt>
                <c:pt idx="10835">
                  <c:v>2.9260515335284776E+16</c:v>
                </c:pt>
                <c:pt idx="10836">
                  <c:v>2.9247328947486008E+16</c:v>
                </c:pt>
                <c:pt idx="10837">
                  <c:v>2.9234149742741828E+16</c:v>
                </c:pt>
                <c:pt idx="10838">
                  <c:v>2.9220977716468992E+16</c:v>
                </c:pt>
                <c:pt idx="10839">
                  <c:v>2.9207812864087512E+16</c:v>
                </c:pt>
                <c:pt idx="10840">
                  <c:v>2.9194655181020776E+16</c:v>
                </c:pt>
                <c:pt idx="10841">
                  <c:v>2.918150466269558E+16</c:v>
                </c:pt>
                <c:pt idx="10842">
                  <c:v>2.9168361304541976E+16</c:v>
                </c:pt>
                <c:pt idx="10843">
                  <c:v>2.9155225101993484E+16</c:v>
                </c:pt>
                <c:pt idx="10844">
                  <c:v>2.9142096050486768E+16</c:v>
                </c:pt>
                <c:pt idx="10845">
                  <c:v>2.912897414546194E+16</c:v>
                </c:pt>
                <c:pt idx="10846">
                  <c:v>2.9115859382362476E+16</c:v>
                </c:pt>
                <c:pt idx="10847">
                  <c:v>2.910275175663512E+16</c:v>
                </c:pt>
                <c:pt idx="10848">
                  <c:v>2.9089651263729932E+16</c:v>
                </c:pt>
                <c:pt idx="10849">
                  <c:v>2.9076557899100324E+16</c:v>
                </c:pt>
                <c:pt idx="10850">
                  <c:v>2.9063471658203008E+16</c:v>
                </c:pt>
                <c:pt idx="10851">
                  <c:v>2.9050392536498068E+16</c:v>
                </c:pt>
                <c:pt idx="10852">
                  <c:v>2.9037320529448856E+16</c:v>
                </c:pt>
                <c:pt idx="10853">
                  <c:v>2.9024255632521988E+16</c:v>
                </c:pt>
                <c:pt idx="10854">
                  <c:v>2.9011197841187508E+16</c:v>
                </c:pt>
                <c:pt idx="10855">
                  <c:v>2.8998147150918668E+16</c:v>
                </c:pt>
                <c:pt idx="10856">
                  <c:v>2.8985103557192088E+16</c:v>
                </c:pt>
                <c:pt idx="10857">
                  <c:v>2.8972067055487624E+16</c:v>
                </c:pt>
                <c:pt idx="10858">
                  <c:v>2.8959037641288476E+16</c:v>
                </c:pt>
                <c:pt idx="10859">
                  <c:v>2.8946015310081168E+16</c:v>
                </c:pt>
                <c:pt idx="10860">
                  <c:v>2.8933000057355432E+16</c:v>
                </c:pt>
                <c:pt idx="10861">
                  <c:v>2.8919991878604316E+16</c:v>
                </c:pt>
                <c:pt idx="10862">
                  <c:v>2.8906990769324212E+16</c:v>
                </c:pt>
                <c:pt idx="10863">
                  <c:v>2.889399672501478E+16</c:v>
                </c:pt>
                <c:pt idx="10864">
                  <c:v>2.888100974117886E+16</c:v>
                </c:pt>
                <c:pt idx="10865">
                  <c:v>2.8868029813322732E+16</c:v>
                </c:pt>
                <c:pt idx="10866">
                  <c:v>2.885505693695584E+16</c:v>
                </c:pt>
                <c:pt idx="10867">
                  <c:v>2.8842091107590968E+16</c:v>
                </c:pt>
                <c:pt idx="10868">
                  <c:v>2.8829132320744112E+16</c:v>
                </c:pt>
                <c:pt idx="10869">
                  <c:v>2.8816180571934576E+16</c:v>
                </c:pt>
                <c:pt idx="10870">
                  <c:v>2.8803235856684872E+16</c:v>
                </c:pt>
                <c:pt idx="10871">
                  <c:v>2.8790298170520868E+16</c:v>
                </c:pt>
                <c:pt idx="10872">
                  <c:v>2.8777367508971644E+16</c:v>
                </c:pt>
                <c:pt idx="10873">
                  <c:v>2.8764443867569508E+16</c:v>
                </c:pt>
                <c:pt idx="10874">
                  <c:v>2.8751527241850072E+16</c:v>
                </c:pt>
                <c:pt idx="10875">
                  <c:v>2.8738617627352232E+16</c:v>
                </c:pt>
                <c:pt idx="10876">
                  <c:v>2.872571501961798E+16</c:v>
                </c:pt>
                <c:pt idx="10877">
                  <c:v>2.8712819414192728E+16</c:v>
                </c:pt>
                <c:pt idx="10878">
                  <c:v>2.8699930806625052E+16</c:v>
                </c:pt>
                <c:pt idx="10879">
                  <c:v>2.8687049192466788E+16</c:v>
                </c:pt>
                <c:pt idx="10880">
                  <c:v>2.8674174567273036E+16</c:v>
                </c:pt>
                <c:pt idx="10881">
                  <c:v>2.8661306926601996E+16</c:v>
                </c:pt>
                <c:pt idx="10882">
                  <c:v>2.8648446266015288E+16</c:v>
                </c:pt>
                <c:pt idx="10883">
                  <c:v>2.8635592581077692E+16</c:v>
                </c:pt>
                <c:pt idx="10884">
                  <c:v>2.8622745867357176E+16</c:v>
                </c:pt>
                <c:pt idx="10885">
                  <c:v>2.860990612042498E+16</c:v>
                </c:pt>
                <c:pt idx="10886">
                  <c:v>2.8597073335855524E+16</c:v>
                </c:pt>
                <c:pt idx="10887">
                  <c:v>2.8584247509226556E+16</c:v>
                </c:pt>
                <c:pt idx="10888">
                  <c:v>2.8571428636118836E+16</c:v>
                </c:pt>
                <c:pt idx="10889">
                  <c:v>2.8558616712116568E+16</c:v>
                </c:pt>
                <c:pt idx="10890">
                  <c:v>2.8545811732807028E+16</c:v>
                </c:pt>
                <c:pt idx="10891">
                  <c:v>2.8533013693780784E+16</c:v>
                </c:pt>
                <c:pt idx="10892">
                  <c:v>2.8520222590631496E+16</c:v>
                </c:pt>
                <c:pt idx="10893">
                  <c:v>2.85074384189562E+16</c:v>
                </c:pt>
                <c:pt idx="10894">
                  <c:v>2.8494661174354908E+16</c:v>
                </c:pt>
                <c:pt idx="10895">
                  <c:v>2.8481890852431068E+16</c:v>
                </c:pt>
                <c:pt idx="10896">
                  <c:v>2.8469127448791148E+16</c:v>
                </c:pt>
                <c:pt idx="10897">
                  <c:v>2.8456370959044932E+16</c:v>
                </c:pt>
                <c:pt idx="10898">
                  <c:v>2.8443621378805308E+16</c:v>
                </c:pt>
                <c:pt idx="10899">
                  <c:v>2.8430878703688372E+16</c:v>
                </c:pt>
                <c:pt idx="10900">
                  <c:v>2.8418142929313452E+16</c:v>
                </c:pt>
                <c:pt idx="10901">
                  <c:v>2.8405414051303008E+16</c:v>
                </c:pt>
                <c:pt idx="10902">
                  <c:v>2.8392692065282708E+16</c:v>
                </c:pt>
                <c:pt idx="10903">
                  <c:v>2.8379976966881468E+16</c:v>
                </c:pt>
                <c:pt idx="10904">
                  <c:v>2.8367268751731184E+16</c:v>
                </c:pt>
                <c:pt idx="10905">
                  <c:v>2.8354567415467144E+16</c:v>
                </c:pt>
                <c:pt idx="10906">
                  <c:v>2.8341872953727648E+16</c:v>
                </c:pt>
                <c:pt idx="10907">
                  <c:v>2.8329185362154248E+16</c:v>
                </c:pt>
                <c:pt idx="10908">
                  <c:v>2.8316504636391616E+16</c:v>
                </c:pt>
                <c:pt idx="10909">
                  <c:v>2.8303830772087672E+16</c:v>
                </c:pt>
                <c:pt idx="10910">
                  <c:v>2.8291163764893404E+16</c:v>
                </c:pt>
                <c:pt idx="10911">
                  <c:v>2.8278503610462972E+16</c:v>
                </c:pt>
                <c:pt idx="10912">
                  <c:v>2.8265850304453708E+16</c:v>
                </c:pt>
                <c:pt idx="10913">
                  <c:v>2.8253203842526152E+16</c:v>
                </c:pt>
                <c:pt idx="10914">
                  <c:v>2.8240564220343828E+16</c:v>
                </c:pt>
                <c:pt idx="10915">
                  <c:v>2.8227931433573644E+16</c:v>
                </c:pt>
                <c:pt idx="10916">
                  <c:v>2.8215305477885452E+16</c:v>
                </c:pt>
                <c:pt idx="10917">
                  <c:v>2.820268634895232E+16</c:v>
                </c:pt>
                <c:pt idx="10918">
                  <c:v>2.819007404245052E+16</c:v>
                </c:pt>
                <c:pt idx="10919">
                  <c:v>2.8177468554059372E+16</c:v>
                </c:pt>
                <c:pt idx="10920">
                  <c:v>2.8164869879461272E+16</c:v>
                </c:pt>
                <c:pt idx="10921">
                  <c:v>2.8152278014341988E+16</c:v>
                </c:pt>
                <c:pt idx="10922">
                  <c:v>2.8139692954390148E+16</c:v>
                </c:pt>
                <c:pt idx="10923">
                  <c:v>2.8127114695297644E+16</c:v>
                </c:pt>
                <c:pt idx="10924">
                  <c:v>2.8114543232759532E+16</c:v>
                </c:pt>
                <c:pt idx="10925">
                  <c:v>2.8101978562473948E+16</c:v>
                </c:pt>
                <c:pt idx="10926">
                  <c:v>2.808942068014196E+16</c:v>
                </c:pt>
                <c:pt idx="10927">
                  <c:v>2.8076869581468084E+16</c:v>
                </c:pt>
                <c:pt idx="10928">
                  <c:v>2.8064325262159744E+16</c:v>
                </c:pt>
                <c:pt idx="10929">
                  <c:v>2.8051787717927488E+16</c:v>
                </c:pt>
                <c:pt idx="10930">
                  <c:v>2.8039256944485028E+16</c:v>
                </c:pt>
                <c:pt idx="10931">
                  <c:v>2.8026732937549168E+16</c:v>
                </c:pt>
                <c:pt idx="10932">
                  <c:v>2.8014215692839808E+16</c:v>
                </c:pt>
                <c:pt idx="10933">
                  <c:v>2.8001705206079984E+16</c:v>
                </c:pt>
                <c:pt idx="10934">
                  <c:v>2.7989201472995736E+16</c:v>
                </c:pt>
                <c:pt idx="10935">
                  <c:v>2.7976704489316252E+16</c:v>
                </c:pt>
                <c:pt idx="10936">
                  <c:v>2.7964214250773872E+16</c:v>
                </c:pt>
                <c:pt idx="10937">
                  <c:v>2.7951730753103984E+16</c:v>
                </c:pt>
                <c:pt idx="10938">
                  <c:v>2.7939253992044992E+16</c:v>
                </c:pt>
                <c:pt idx="10939">
                  <c:v>2.792678396333848E+16</c:v>
                </c:pt>
                <c:pt idx="10940">
                  <c:v>2.7914320662729212E+16</c:v>
                </c:pt>
                <c:pt idx="10941">
                  <c:v>2.7901864085964796E+16</c:v>
                </c:pt>
                <c:pt idx="10942">
                  <c:v>2.7889414228795992E+16</c:v>
                </c:pt>
                <c:pt idx="10943">
                  <c:v>2.7876971086976772E+16</c:v>
                </c:pt>
                <c:pt idx="10944">
                  <c:v>2.7864534656264008E+16</c:v>
                </c:pt>
                <c:pt idx="10945">
                  <c:v>2.7852104932417788E+16</c:v>
                </c:pt>
                <c:pt idx="10946">
                  <c:v>2.783968191120122E+16</c:v>
                </c:pt>
                <c:pt idx="10947">
                  <c:v>2.7827265588380444E+16</c:v>
                </c:pt>
                <c:pt idx="10948">
                  <c:v>2.7814855959724612E+16</c:v>
                </c:pt>
                <c:pt idx="10949">
                  <c:v>2.780245302100608E+16</c:v>
                </c:pt>
                <c:pt idx="10950">
                  <c:v>2.779005676800018E+16</c:v>
                </c:pt>
                <c:pt idx="10951">
                  <c:v>2.7777667196485332E+16</c:v>
                </c:pt>
                <c:pt idx="10952">
                  <c:v>2.7765284302242908E+16</c:v>
                </c:pt>
                <c:pt idx="10953">
                  <c:v>2.7752908081057552E+16</c:v>
                </c:pt>
                <c:pt idx="10954">
                  <c:v>2.7740538528716748E+16</c:v>
                </c:pt>
                <c:pt idx="10955">
                  <c:v>2.7728175641011008E+16</c:v>
                </c:pt>
                <c:pt idx="10956">
                  <c:v>2.7715819413734148E+16</c:v>
                </c:pt>
                <c:pt idx="10957">
                  <c:v>2.770346984268266E+16</c:v>
                </c:pt>
                <c:pt idx="10958">
                  <c:v>2.7691126923656456E+16</c:v>
                </c:pt>
                <c:pt idx="10959">
                  <c:v>2.7678790652458204E+16</c:v>
                </c:pt>
                <c:pt idx="10960">
                  <c:v>2.76664610248937E+16</c:v>
                </c:pt>
                <c:pt idx="10961">
                  <c:v>2.7654138036771792E+16</c:v>
                </c:pt>
                <c:pt idx="10962">
                  <c:v>2.7641821683904332E+16</c:v>
                </c:pt>
                <c:pt idx="10963">
                  <c:v>2.7629511962106152E+16</c:v>
                </c:pt>
                <c:pt idx="10964">
                  <c:v>2.7617208867195212E+16</c:v>
                </c:pt>
                <c:pt idx="10965">
                  <c:v>2.7604912394992448E+16</c:v>
                </c:pt>
                <c:pt idx="10966">
                  <c:v>2.7592622541321788E+16</c:v>
                </c:pt>
                <c:pt idx="10967">
                  <c:v>2.7580339302010196E+16</c:v>
                </c:pt>
                <c:pt idx="10968">
                  <c:v>2.7568062672887636E+16</c:v>
                </c:pt>
                <c:pt idx="10969">
                  <c:v>2.7555792649787172E+16</c:v>
                </c:pt>
                <c:pt idx="10970">
                  <c:v>2.7543529228544732E+16</c:v>
                </c:pt>
                <c:pt idx="10971">
                  <c:v>2.753127240499936E+16</c:v>
                </c:pt>
                <c:pt idx="10972">
                  <c:v>2.7519022174992988E+16</c:v>
                </c:pt>
                <c:pt idx="10973">
                  <c:v>2.7506778534370712E+16</c:v>
                </c:pt>
                <c:pt idx="10974">
                  <c:v>2.7494541478980556E+16</c:v>
                </c:pt>
                <c:pt idx="10975">
                  <c:v>2.74823110046735E+16</c:v>
                </c:pt>
                <c:pt idx="10976">
                  <c:v>2.747008710730356E+16</c:v>
                </c:pt>
                <c:pt idx="10977">
                  <c:v>2.7457869782727688E+16</c:v>
                </c:pt>
                <c:pt idx="10978">
                  <c:v>2.7445659026805912E+16</c:v>
                </c:pt>
                <c:pt idx="10979">
                  <c:v>2.7433454835401188E+16</c:v>
                </c:pt>
                <c:pt idx="10980">
                  <c:v>2.742125720437954E+16</c:v>
                </c:pt>
                <c:pt idx="10981">
                  <c:v>2.7409066129609844E+16</c:v>
                </c:pt>
                <c:pt idx="10982">
                  <c:v>2.7396881606964008E+16</c:v>
                </c:pt>
                <c:pt idx="10983">
                  <c:v>2.7384703632316988E+16</c:v>
                </c:pt>
                <c:pt idx="10984">
                  <c:v>2.7372532201546648E+16</c:v>
                </c:pt>
                <c:pt idx="10985">
                  <c:v>2.7360367310533832E+16</c:v>
                </c:pt>
                <c:pt idx="10986">
                  <c:v>2.7348208955162356E+16</c:v>
                </c:pt>
                <c:pt idx="10987">
                  <c:v>2.7336057131319008E+16</c:v>
                </c:pt>
                <c:pt idx="10988">
                  <c:v>2.7323911834893536E+16</c:v>
                </c:pt>
                <c:pt idx="10989">
                  <c:v>2.7311773061778672E+16</c:v>
                </c:pt>
                <c:pt idx="10990">
                  <c:v>2.7299640807870084E+16</c:v>
                </c:pt>
                <c:pt idx="10991">
                  <c:v>2.72875150690664E+16</c:v>
                </c:pt>
                <c:pt idx="10992">
                  <c:v>2.7275395841269228E+16</c:v>
                </c:pt>
                <c:pt idx="10993">
                  <c:v>2.7263283120383072E+16</c:v>
                </c:pt>
                <c:pt idx="10994">
                  <c:v>2.7251176902315492E+16</c:v>
                </c:pt>
                <c:pt idx="10995">
                  <c:v>2.723907718297692E+16</c:v>
                </c:pt>
                <c:pt idx="10996">
                  <c:v>2.7226983958280668E+16</c:v>
                </c:pt>
                <c:pt idx="10997">
                  <c:v>2.7214897224143208E+16</c:v>
                </c:pt>
                <c:pt idx="10998">
                  <c:v>2.7202816976483692E+16</c:v>
                </c:pt>
                <c:pt idx="10999">
                  <c:v>2.7190743211224416E+16</c:v>
                </c:pt>
                <c:pt idx="11000">
                  <c:v>2.7178675924290512E+16</c:v>
                </c:pt>
                <c:pt idx="11001">
                  <c:v>2.7166615111610048E+16</c:v>
                </c:pt>
                <c:pt idx="11002">
                  <c:v>2.7154560769114088E+16</c:v>
                </c:pt>
                <c:pt idx="11003">
                  <c:v>2.7142512892736564E+16</c:v>
                </c:pt>
                <c:pt idx="11004">
                  <c:v>2.7130471478414376E+16</c:v>
                </c:pt>
                <c:pt idx="11005">
                  <c:v>2.71184365220872E+16</c:v>
                </c:pt>
                <c:pt idx="11006">
                  <c:v>2.7106408019697928E+16</c:v>
                </c:pt>
                <c:pt idx="11007">
                  <c:v>2.7094385967192132E+16</c:v>
                </c:pt>
                <c:pt idx="11008">
                  <c:v>2.7082370360518388E+16</c:v>
                </c:pt>
                <c:pt idx="11009">
                  <c:v>2.7070361195628152E+16</c:v>
                </c:pt>
                <c:pt idx="11010">
                  <c:v>2.7058358468475852E+16</c:v>
                </c:pt>
                <c:pt idx="11011">
                  <c:v>2.7046362175018776E+16</c:v>
                </c:pt>
                <c:pt idx="11012">
                  <c:v>2.7034372311217128E+16</c:v>
                </c:pt>
                <c:pt idx="11013">
                  <c:v>2.7022388873034004E+16</c:v>
                </c:pt>
                <c:pt idx="11014">
                  <c:v>2.7010411856435472E+16</c:v>
                </c:pt>
                <c:pt idx="11015">
                  <c:v>2.6998441257390448E+16</c:v>
                </c:pt>
                <c:pt idx="11016">
                  <c:v>2.6986477071870788E+16</c:v>
                </c:pt>
                <c:pt idx="11017">
                  <c:v>2.6974519295851128E+16</c:v>
                </c:pt>
                <c:pt idx="11018">
                  <c:v>2.6962567925309132E+16</c:v>
                </c:pt>
                <c:pt idx="11019">
                  <c:v>2.6950622956225284E+16</c:v>
                </c:pt>
                <c:pt idx="11020">
                  <c:v>2.6938684384582988E+16</c:v>
                </c:pt>
                <c:pt idx="11021">
                  <c:v>2.6926752206368536E+16</c:v>
                </c:pt>
                <c:pt idx="11022">
                  <c:v>2.6914826417571132E+16</c:v>
                </c:pt>
                <c:pt idx="11023">
                  <c:v>2.6902907014182752E+16</c:v>
                </c:pt>
                <c:pt idx="11024">
                  <c:v>2.6890993992198328E+16</c:v>
                </c:pt>
                <c:pt idx="11025">
                  <c:v>2.6879087347615712E+16</c:v>
                </c:pt>
                <c:pt idx="11026">
                  <c:v>2.6867187076435584E+16</c:v>
                </c:pt>
                <c:pt idx="11027">
                  <c:v>2.6855293174661452E+16</c:v>
                </c:pt>
                <c:pt idx="11028">
                  <c:v>2.6843405638299796E+16</c:v>
                </c:pt>
                <c:pt idx="11029">
                  <c:v>2.6831524463359896E+16</c:v>
                </c:pt>
                <c:pt idx="11030">
                  <c:v>2.6819649645853944E+16</c:v>
                </c:pt>
                <c:pt idx="11031">
                  <c:v>2.6807781181796872E+16</c:v>
                </c:pt>
                <c:pt idx="11032">
                  <c:v>2.6795919067206692E+16</c:v>
                </c:pt>
                <c:pt idx="11033">
                  <c:v>2.6784063298104068E+16</c:v>
                </c:pt>
                <c:pt idx="11034">
                  <c:v>2.6772213870512652E+16</c:v>
                </c:pt>
                <c:pt idx="11035">
                  <c:v>2.6760370780458872E+16</c:v>
                </c:pt>
                <c:pt idx="11036">
                  <c:v>2.6748534023972028E+16</c:v>
                </c:pt>
                <c:pt idx="11037">
                  <c:v>2.6736703597084344E+16</c:v>
                </c:pt>
                <c:pt idx="11038">
                  <c:v>2.6724879495830768E+16</c:v>
                </c:pt>
                <c:pt idx="11039">
                  <c:v>2.6713061716249232E+16</c:v>
                </c:pt>
                <c:pt idx="11040">
                  <c:v>2.6701250254380336E+16</c:v>
                </c:pt>
                <c:pt idx="11041">
                  <c:v>2.6689445106267692E+16</c:v>
                </c:pt>
                <c:pt idx="11042">
                  <c:v>2.6677646267957652E+16</c:v>
                </c:pt>
                <c:pt idx="11043">
                  <c:v>2.6665853735499428E+16</c:v>
                </c:pt>
                <c:pt idx="11044">
                  <c:v>2.6654067504945096E+16</c:v>
                </c:pt>
                <c:pt idx="11045">
                  <c:v>2.6642287572349556E+16</c:v>
                </c:pt>
                <c:pt idx="11046">
                  <c:v>2.6630513933770416E+16</c:v>
                </c:pt>
                <c:pt idx="11047">
                  <c:v>2.6618746585268292E+16</c:v>
                </c:pt>
                <c:pt idx="11048">
                  <c:v>2.6606985522906568E+16</c:v>
                </c:pt>
                <c:pt idx="11049">
                  <c:v>2.6595230742751352E+16</c:v>
                </c:pt>
                <c:pt idx="11050">
                  <c:v>2.6583482240871708E+16</c:v>
                </c:pt>
                <c:pt idx="11051">
                  <c:v>2.6571740013339456E+16</c:v>
                </c:pt>
                <c:pt idx="11052">
                  <c:v>2.6560004056229228E+16</c:v>
                </c:pt>
                <c:pt idx="11053">
                  <c:v>2.6548274365618428E+16</c:v>
                </c:pt>
                <c:pt idx="11054">
                  <c:v>2.6536550937587368E+16</c:v>
                </c:pt>
                <c:pt idx="11055">
                  <c:v>2.6524833768219156E+16</c:v>
                </c:pt>
                <c:pt idx="11056">
                  <c:v>2.6513122853599604E+16</c:v>
                </c:pt>
                <c:pt idx="11057">
                  <c:v>2.6501418189817432E+16</c:v>
                </c:pt>
                <c:pt idx="11058">
                  <c:v>2.6489719772964152E+16</c:v>
                </c:pt>
                <c:pt idx="11059">
                  <c:v>2.6478027599133952E+16</c:v>
                </c:pt>
                <c:pt idx="11060">
                  <c:v>2.6466341664424012E+16</c:v>
                </c:pt>
                <c:pt idx="11061">
                  <c:v>2.6454661964934176E+16</c:v>
                </c:pt>
                <c:pt idx="11062">
                  <c:v>2.6442988496767152E+16</c:v>
                </c:pt>
                <c:pt idx="11063">
                  <c:v>2.6431321256028352E+16</c:v>
                </c:pt>
                <c:pt idx="11064">
                  <c:v>2.6419660238826036E+16</c:v>
                </c:pt>
                <c:pt idx="11065">
                  <c:v>2.6408005441271292E+16</c:v>
                </c:pt>
                <c:pt idx="11066">
                  <c:v>2.6396356859477836E+16</c:v>
                </c:pt>
                <c:pt idx="11067">
                  <c:v>2.6384714489562412E+16</c:v>
                </c:pt>
                <c:pt idx="11068">
                  <c:v>2.6373078327644336E+16</c:v>
                </c:pt>
                <c:pt idx="11069">
                  <c:v>2.6361448369845732E+16</c:v>
                </c:pt>
                <c:pt idx="11070">
                  <c:v>2.6349824612291572E+16</c:v>
                </c:pt>
                <c:pt idx="11071">
                  <c:v>2.6338207051109592E+16</c:v>
                </c:pt>
                <c:pt idx="11072">
                  <c:v>2.6326595682430196E+16</c:v>
                </c:pt>
                <c:pt idx="11073">
                  <c:v>2.631499050238674E+16</c:v>
                </c:pt>
                <c:pt idx="11074">
                  <c:v>2.6303391507115192E+16</c:v>
                </c:pt>
                <c:pt idx="11075">
                  <c:v>2.6291798692754252E+16</c:v>
                </c:pt>
                <c:pt idx="11076">
                  <c:v>2.6280212055445592E+16</c:v>
                </c:pt>
                <c:pt idx="11077">
                  <c:v>2.6268631591333388E+16</c:v>
                </c:pt>
                <c:pt idx="11078">
                  <c:v>2.6257057296564792E+16</c:v>
                </c:pt>
                <c:pt idx="11079">
                  <c:v>2.6245489167289588E+16</c:v>
                </c:pt>
                <c:pt idx="11080">
                  <c:v>2.623392719966036E+16</c:v>
                </c:pt>
                <c:pt idx="11081">
                  <c:v>2.6222371389832332E+16</c:v>
                </c:pt>
                <c:pt idx="11082">
                  <c:v>2.6210821733963684E+16</c:v>
                </c:pt>
                <c:pt idx="11083">
                  <c:v>2.6199278228215184E+16</c:v>
                </c:pt>
                <c:pt idx="11084">
                  <c:v>2.6187740868750388E+16</c:v>
                </c:pt>
                <c:pt idx="11085">
                  <c:v>2.6176209651735548E+16</c:v>
                </c:pt>
                <c:pt idx="11086">
                  <c:v>2.6164684573339768E+16</c:v>
                </c:pt>
                <c:pt idx="11087">
                  <c:v>2.6153165629734812E+16</c:v>
                </c:pt>
                <c:pt idx="11088">
                  <c:v>2.6141652817095156E+16</c:v>
                </c:pt>
                <c:pt idx="11089">
                  <c:v>2.6130146131598032E+16</c:v>
                </c:pt>
                <c:pt idx="11090">
                  <c:v>2.6118645569423492E+16</c:v>
                </c:pt>
                <c:pt idx="11091">
                  <c:v>2.6107151126754152E+16</c:v>
                </c:pt>
                <c:pt idx="11092">
                  <c:v>2.609566279977548E+16</c:v>
                </c:pt>
                <c:pt idx="11093">
                  <c:v>2.6084180584675612E+16</c:v>
                </c:pt>
                <c:pt idx="11094">
                  <c:v>2.6072704477645444E+16</c:v>
                </c:pt>
                <c:pt idx="11095">
                  <c:v>2.6061234474878528E+16</c:v>
                </c:pt>
                <c:pt idx="11096">
                  <c:v>2.6049770572571228E+16</c:v>
                </c:pt>
                <c:pt idx="11097">
                  <c:v>2.6038312766922516E+16</c:v>
                </c:pt>
                <c:pt idx="11098">
                  <c:v>2.6026861054134148E+16</c:v>
                </c:pt>
                <c:pt idx="11099">
                  <c:v>2.6015415430410592E+16</c:v>
                </c:pt>
                <c:pt idx="11100">
                  <c:v>2.6003975891959044E+16</c:v>
                </c:pt>
                <c:pt idx="11101">
                  <c:v>2.5992542434989288E+16</c:v>
                </c:pt>
                <c:pt idx="11102">
                  <c:v>2.5981115055714E+16</c:v>
                </c:pt>
                <c:pt idx="11103">
                  <c:v>2.596969375034826E+16</c:v>
                </c:pt>
                <c:pt idx="11104">
                  <c:v>2.5958278515110292E+16</c:v>
                </c:pt>
                <c:pt idx="11105">
                  <c:v>2.5946869346220588E+16</c:v>
                </c:pt>
                <c:pt idx="11106">
                  <c:v>2.5935466239902584E+16</c:v>
                </c:pt>
                <c:pt idx="11107">
                  <c:v>2.5924069192382312E+16</c:v>
                </c:pt>
                <c:pt idx="11108">
                  <c:v>2.5912678199888588E+16</c:v>
                </c:pt>
                <c:pt idx="11109">
                  <c:v>2.5901293258652828E+16</c:v>
                </c:pt>
                <c:pt idx="11110">
                  <c:v>2.588991436490914E+16</c:v>
                </c:pt>
                <c:pt idx="11111">
                  <c:v>2.5878541514894292E+16</c:v>
                </c:pt>
                <c:pt idx="11112">
                  <c:v>2.5867174704847868E+16</c:v>
                </c:pt>
                <c:pt idx="11113">
                  <c:v>2.5855813931011996E+16</c:v>
                </c:pt>
                <c:pt idx="11114">
                  <c:v>2.5844459189631532E+16</c:v>
                </c:pt>
                <c:pt idx="11115">
                  <c:v>2.583311047695412E+16</c:v>
                </c:pt>
                <c:pt idx="11116">
                  <c:v>2.5821767789229784E+16</c:v>
                </c:pt>
                <c:pt idx="11117">
                  <c:v>2.5810431122711464E+16</c:v>
                </c:pt>
                <c:pt idx="11118">
                  <c:v>2.5799100473654784E+16</c:v>
                </c:pt>
                <c:pt idx="11119">
                  <c:v>2.5787775838317872E+16</c:v>
                </c:pt>
                <c:pt idx="11120">
                  <c:v>2.5776457212961668E+16</c:v>
                </c:pt>
                <c:pt idx="11121">
                  <c:v>2.5765144593849736E+16</c:v>
                </c:pt>
                <c:pt idx="11122">
                  <c:v>2.5753837977248232E+16</c:v>
                </c:pt>
                <c:pt idx="11123">
                  <c:v>2.5742537359426024E+16</c:v>
                </c:pt>
                <c:pt idx="11124">
                  <c:v>2.5731242736654684E+16</c:v>
                </c:pt>
                <c:pt idx="11125">
                  <c:v>2.5719954105208328E+16</c:v>
                </c:pt>
                <c:pt idx="11126">
                  <c:v>2.5708671461363832E+16</c:v>
                </c:pt>
                <c:pt idx="11127">
                  <c:v>2.5697394801400664E+16</c:v>
                </c:pt>
                <c:pt idx="11128">
                  <c:v>2.5686124121600972E+16</c:v>
                </c:pt>
                <c:pt idx="11129">
                  <c:v>2.5674859418249512E+16</c:v>
                </c:pt>
                <c:pt idx="11130">
                  <c:v>2.5663600687633692E+16</c:v>
                </c:pt>
                <c:pt idx="11131">
                  <c:v>2.5652347926043636E+16</c:v>
                </c:pt>
                <c:pt idx="11132">
                  <c:v>2.5641101129772004E+16</c:v>
                </c:pt>
                <c:pt idx="11133">
                  <c:v>2.5629860295114132E+16</c:v>
                </c:pt>
                <c:pt idx="11134">
                  <c:v>2.5618625418368032E+16</c:v>
                </c:pt>
                <c:pt idx="11135">
                  <c:v>2.5607396495834312E+16</c:v>
                </c:pt>
                <c:pt idx="11136">
                  <c:v>2.5596173523816192E+16</c:v>
                </c:pt>
                <c:pt idx="11137">
                  <c:v>2.5584956498619552E+16</c:v>
                </c:pt>
                <c:pt idx="11138">
                  <c:v>2.5573745416552928E+16</c:v>
                </c:pt>
                <c:pt idx="11139">
                  <c:v>2.5562540273927368E+16</c:v>
                </c:pt>
                <c:pt idx="11140">
                  <c:v>2.5551341067056712E+16</c:v>
                </c:pt>
                <c:pt idx="11141">
                  <c:v>2.5540147792257272E+16</c:v>
                </c:pt>
                <c:pt idx="11142">
                  <c:v>2.5528960445848032E+16</c:v>
                </c:pt>
                <c:pt idx="11143">
                  <c:v>2.551777902415066E+16</c:v>
                </c:pt>
                <c:pt idx="11144">
                  <c:v>2.550660352348934E+16</c:v>
                </c:pt>
                <c:pt idx="11145">
                  <c:v>2.5495433940190888E+16</c:v>
                </c:pt>
                <c:pt idx="11146">
                  <c:v>2.5484270270584812E+16</c:v>
                </c:pt>
                <c:pt idx="11147">
                  <c:v>2.5473112511003144E+16</c:v>
                </c:pt>
                <c:pt idx="11148">
                  <c:v>2.5461960657780432E+16</c:v>
                </c:pt>
                <c:pt idx="11149">
                  <c:v>2.5450814707254072E+16</c:v>
                </c:pt>
                <c:pt idx="11150">
                  <c:v>2.5439674655763928E+16</c:v>
                </c:pt>
                <c:pt idx="11151">
                  <c:v>2.542854049965238E+16</c:v>
                </c:pt>
                <c:pt idx="11152">
                  <c:v>2.5417412235264592E+16</c:v>
                </c:pt>
                <c:pt idx="11153">
                  <c:v>2.5406289858948164E+16</c:v>
                </c:pt>
                <c:pt idx="11154">
                  <c:v>2.5395173367053392E+16</c:v>
                </c:pt>
                <c:pt idx="11155">
                  <c:v>2.538406275593308E+16</c:v>
                </c:pt>
                <c:pt idx="11156">
                  <c:v>2.5372958021942668E+16</c:v>
                </c:pt>
                <c:pt idx="11157">
                  <c:v>2.5361859161440192E+16</c:v>
                </c:pt>
                <c:pt idx="11158">
                  <c:v>2.5350766170786288E+16</c:v>
                </c:pt>
                <c:pt idx="11159">
                  <c:v>2.533967904634414E+16</c:v>
                </c:pt>
                <c:pt idx="11160">
                  <c:v>2.5328597784479488E+16</c:v>
                </c:pt>
                <c:pt idx="11161">
                  <c:v>2.531752238156074E+16</c:v>
                </c:pt>
                <c:pt idx="11162">
                  <c:v>2.5306452833958764E+16</c:v>
                </c:pt>
                <c:pt idx="11163">
                  <c:v>2.5295389138047164E+16</c:v>
                </c:pt>
                <c:pt idx="11164">
                  <c:v>2.5284331290201964E+16</c:v>
                </c:pt>
                <c:pt idx="11165">
                  <c:v>2.5273279286801804E+16</c:v>
                </c:pt>
                <c:pt idx="11166">
                  <c:v>2.5262233124227888E+16</c:v>
                </c:pt>
                <c:pt idx="11167">
                  <c:v>2.5251192798864092E+16</c:v>
                </c:pt>
                <c:pt idx="11168">
                  <c:v>2.5240158307096676E+16</c:v>
                </c:pt>
                <c:pt idx="11169">
                  <c:v>2.5229129645314664E+16</c:v>
                </c:pt>
                <c:pt idx="11170">
                  <c:v>2.5218106809909432E+16</c:v>
                </c:pt>
                <c:pt idx="11171">
                  <c:v>2.5207089797275048E+16</c:v>
                </c:pt>
                <c:pt idx="11172">
                  <c:v>2.5196078603808136E+16</c:v>
                </c:pt>
                <c:pt idx="11173">
                  <c:v>2.5185073225907804E+16</c:v>
                </c:pt>
                <c:pt idx="11174">
                  <c:v>2.5174073659975792E+16</c:v>
                </c:pt>
                <c:pt idx="11175">
                  <c:v>2.5163079902416328E+16</c:v>
                </c:pt>
                <c:pt idx="11176">
                  <c:v>2.5152091949636192E+16</c:v>
                </c:pt>
                <c:pt idx="11177">
                  <c:v>2.5141109798044828E+16</c:v>
                </c:pt>
                <c:pt idx="11178">
                  <c:v>2.5130133444054032E+16</c:v>
                </c:pt>
                <c:pt idx="11179">
                  <c:v>2.5119162884078244E+16</c:v>
                </c:pt>
                <c:pt idx="11180">
                  <c:v>2.5108198114534468E+16</c:v>
                </c:pt>
                <c:pt idx="11181">
                  <c:v>2.5097239131842232E+16</c:v>
                </c:pt>
                <c:pt idx="11182">
                  <c:v>2.50862859324236E+16</c:v>
                </c:pt>
                <c:pt idx="11183">
                  <c:v>2.5075338512703164E+16</c:v>
                </c:pt>
                <c:pt idx="11184">
                  <c:v>2.506439686910792E+16</c:v>
                </c:pt>
                <c:pt idx="11185">
                  <c:v>2.5053460998067664E+16</c:v>
                </c:pt>
                <c:pt idx="11186">
                  <c:v>2.5042530896014508E+16</c:v>
                </c:pt>
                <c:pt idx="11187">
                  <c:v>2.503160655938318E+16</c:v>
                </c:pt>
                <c:pt idx="11188">
                  <c:v>2.502068798461086E+16</c:v>
                </c:pt>
                <c:pt idx="11189">
                  <c:v>2.5009775168137352E+16</c:v>
                </c:pt>
                <c:pt idx="11190">
                  <c:v>2.4998868106404876E+16</c:v>
                </c:pt>
                <c:pt idx="11191">
                  <c:v>2.4987966795858324E+16</c:v>
                </c:pt>
                <c:pt idx="11192">
                  <c:v>2.4977071232944872E+16</c:v>
                </c:pt>
                <c:pt idx="11193">
                  <c:v>2.4966181414114432E+16</c:v>
                </c:pt>
                <c:pt idx="11194">
                  <c:v>2.4955297335819336E+16</c:v>
                </c:pt>
                <c:pt idx="11195">
                  <c:v>2.4944418994514372E+16</c:v>
                </c:pt>
                <c:pt idx="11196">
                  <c:v>2.4933546386656932E+16</c:v>
                </c:pt>
                <c:pt idx="11197">
                  <c:v>2.4922679508706828E+16</c:v>
                </c:pt>
                <c:pt idx="11198">
                  <c:v>2.4911818357126472E+16</c:v>
                </c:pt>
                <c:pt idx="11199">
                  <c:v>2.4900962928380708E+16</c:v>
                </c:pt>
                <c:pt idx="11200">
                  <c:v>2.4890113218936908E+16</c:v>
                </c:pt>
                <c:pt idx="11201">
                  <c:v>2.4879269225264968E+16</c:v>
                </c:pt>
                <c:pt idx="11202">
                  <c:v>2.4868430943837124E+16</c:v>
                </c:pt>
                <c:pt idx="11203">
                  <c:v>2.4857598371128408E+16</c:v>
                </c:pt>
                <c:pt idx="11204">
                  <c:v>2.4846771503616072E+16</c:v>
                </c:pt>
                <c:pt idx="11205">
                  <c:v>2.4835950337779952E+16</c:v>
                </c:pt>
                <c:pt idx="11206">
                  <c:v>2.4825134870102384E+16</c:v>
                </c:pt>
                <c:pt idx="11207">
                  <c:v>2.4814325097068172E+16</c:v>
                </c:pt>
                <c:pt idx="11208">
                  <c:v>2.4803521015164604E+16</c:v>
                </c:pt>
                <c:pt idx="11209">
                  <c:v>2.4792722620881472E+16</c:v>
                </c:pt>
                <c:pt idx="11210">
                  <c:v>2.4781929910711068E+16</c:v>
                </c:pt>
                <c:pt idx="11211">
                  <c:v>2.4771142881148112E+16</c:v>
                </c:pt>
                <c:pt idx="11212">
                  <c:v>2.4760361528689776E+16</c:v>
                </c:pt>
                <c:pt idx="11213">
                  <c:v>2.4749585849835796E+16</c:v>
                </c:pt>
                <c:pt idx="11214">
                  <c:v>2.4738815841088328E+16</c:v>
                </c:pt>
                <c:pt idx="11215">
                  <c:v>2.472805149895198E+16</c:v>
                </c:pt>
                <c:pt idx="11216">
                  <c:v>2.4717292819933952E+16</c:v>
                </c:pt>
                <c:pt idx="11217">
                  <c:v>2.4706539800543628E+16</c:v>
                </c:pt>
                <c:pt idx="11218">
                  <c:v>2.4695792437293212E+16</c:v>
                </c:pt>
                <c:pt idx="11219">
                  <c:v>2.4685050726697116E+16</c:v>
                </c:pt>
                <c:pt idx="11220">
                  <c:v>2.4674314665272356E+16</c:v>
                </c:pt>
                <c:pt idx="11221">
                  <c:v>2.4663584249538184E+16</c:v>
                </c:pt>
                <c:pt idx="11222">
                  <c:v>2.4652859476016732E+16</c:v>
                </c:pt>
                <c:pt idx="11223">
                  <c:v>2.4642140341232128E+16</c:v>
                </c:pt>
                <c:pt idx="11224">
                  <c:v>2.4631426841711228E+16</c:v>
                </c:pt>
                <c:pt idx="11225">
                  <c:v>2.4620718973983272E+16</c:v>
                </c:pt>
                <c:pt idx="11226">
                  <c:v>2.4610016734579932E+16</c:v>
                </c:pt>
                <c:pt idx="11227">
                  <c:v>2.4599320120035304E+16</c:v>
                </c:pt>
                <c:pt idx="11228">
                  <c:v>2.458862912688598E+16</c:v>
                </c:pt>
                <c:pt idx="11229">
                  <c:v>2.4577943751671016E+16</c:v>
                </c:pt>
                <c:pt idx="11230">
                  <c:v>2.4567263990931812E+16</c:v>
                </c:pt>
                <c:pt idx="11231">
                  <c:v>2.4556589841212276E+16</c:v>
                </c:pt>
                <c:pt idx="11232">
                  <c:v>2.4545921299058816E+16</c:v>
                </c:pt>
                <c:pt idx="11233">
                  <c:v>2.4535258361020156E+16</c:v>
                </c:pt>
                <c:pt idx="11234">
                  <c:v>2.4524601023647428E+16</c:v>
                </c:pt>
                <c:pt idx="11235">
                  <c:v>2.4513949283494392E+16</c:v>
                </c:pt>
                <c:pt idx="11236">
                  <c:v>2.4503303137117008E+16</c:v>
                </c:pt>
                <c:pt idx="11237">
                  <c:v>2.4492662581073848E+16</c:v>
                </c:pt>
                <c:pt idx="11238">
                  <c:v>2.4482027611925776E+16</c:v>
                </c:pt>
                <c:pt idx="11239">
                  <c:v>2.4471398226236144E+16</c:v>
                </c:pt>
                <c:pt idx="11240">
                  <c:v>2.4460774420570752E+16</c:v>
                </c:pt>
                <c:pt idx="11241">
                  <c:v>2.4450156191497744E+16</c:v>
                </c:pt>
                <c:pt idx="11242">
                  <c:v>2.4439543535587788E+16</c:v>
                </c:pt>
                <c:pt idx="11243">
                  <c:v>2.4428936449413872E+16</c:v>
                </c:pt>
                <c:pt idx="11244">
                  <c:v>2.4418334929551388E+16</c:v>
                </c:pt>
                <c:pt idx="11245">
                  <c:v>2.4407738972578236E+16</c:v>
                </c:pt>
                <c:pt idx="11246">
                  <c:v>2.439714857507466E+16</c:v>
                </c:pt>
                <c:pt idx="11247">
                  <c:v>2.43865637336233E+16</c:v>
                </c:pt>
                <c:pt idx="11248">
                  <c:v>2.4375984444809276E+16</c:v>
                </c:pt>
                <c:pt idx="11249">
                  <c:v>2.4365410705220028E+16</c:v>
                </c:pt>
                <c:pt idx="11250">
                  <c:v>2.4354842511445448E+16</c:v>
                </c:pt>
                <c:pt idx="11251">
                  <c:v>2.4344279860077824E+16</c:v>
                </c:pt>
                <c:pt idx="11252">
                  <c:v>2.4333722747711832E+16</c:v>
                </c:pt>
                <c:pt idx="11253">
                  <c:v>2.4323171170944544E+16</c:v>
                </c:pt>
                <c:pt idx="11254">
                  <c:v>2.4312625126375428E+16</c:v>
                </c:pt>
                <c:pt idx="11255">
                  <c:v>2.4302084610606376E+16</c:v>
                </c:pt>
                <c:pt idx="11256">
                  <c:v>2.4291549620241648E+16</c:v>
                </c:pt>
                <c:pt idx="11257">
                  <c:v>2.4281020151887868E+16</c:v>
                </c:pt>
                <c:pt idx="11258">
                  <c:v>2.4270496202154068E+16</c:v>
                </c:pt>
                <c:pt idx="11259">
                  <c:v>2.4259977767651744E+16</c:v>
                </c:pt>
                <c:pt idx="11260">
                  <c:v>2.4249464844994568E+16</c:v>
                </c:pt>
                <c:pt idx="11261">
                  <c:v>2.423895743079882E+16</c:v>
                </c:pt>
                <c:pt idx="11262">
                  <c:v>2.4228455521683028E+16</c:v>
                </c:pt>
                <c:pt idx="11263">
                  <c:v>2.4217959114268172E+16</c:v>
                </c:pt>
                <c:pt idx="11264">
                  <c:v>2.4207468205177548E+16</c:v>
                </c:pt>
                <c:pt idx="11265">
                  <c:v>2.4196982791036844E+16</c:v>
                </c:pt>
                <c:pt idx="11266">
                  <c:v>2.4186502868474176E+16</c:v>
                </c:pt>
                <c:pt idx="11267">
                  <c:v>2.417602843411994E+16</c:v>
                </c:pt>
                <c:pt idx="11268">
                  <c:v>2.4165559484606948E+16</c:v>
                </c:pt>
                <c:pt idx="11269">
                  <c:v>2.4155096016570388E+16</c:v>
                </c:pt>
                <c:pt idx="11270">
                  <c:v>2.4144638026647788E+16</c:v>
                </c:pt>
                <c:pt idx="11271">
                  <c:v>2.4134185511479092E+16</c:v>
                </c:pt>
                <c:pt idx="11272">
                  <c:v>2.41237384677065E+16</c:v>
                </c:pt>
                <c:pt idx="11273">
                  <c:v>2.4113296891974684E+16</c:v>
                </c:pt>
                <c:pt idx="11274">
                  <c:v>2.4102860780930608E+16</c:v>
                </c:pt>
                <c:pt idx="11275">
                  <c:v>2.4092430131223624E+16</c:v>
                </c:pt>
                <c:pt idx="11276">
                  <c:v>2.4082004939505372E+16</c:v>
                </c:pt>
                <c:pt idx="11277">
                  <c:v>2.4071585202429996E+16</c:v>
                </c:pt>
                <c:pt idx="11278">
                  <c:v>2.4061170916653812E+16</c:v>
                </c:pt>
                <c:pt idx="11279">
                  <c:v>2.4050762078835576E+16</c:v>
                </c:pt>
                <c:pt idx="11280">
                  <c:v>2.4040358685636372E+16</c:v>
                </c:pt>
                <c:pt idx="11281">
                  <c:v>2.4029960733719632E+16</c:v>
                </c:pt>
                <c:pt idx="11282">
                  <c:v>2.4019568219751148E+16</c:v>
                </c:pt>
                <c:pt idx="11283">
                  <c:v>2.4009181140399028E+16</c:v>
                </c:pt>
                <c:pt idx="11284">
                  <c:v>2.3998799492333732E+16</c:v>
                </c:pt>
                <c:pt idx="11285">
                  <c:v>2.3988423272228044E+16</c:v>
                </c:pt>
                <c:pt idx="11286">
                  <c:v>2.3978052476757132E+16</c:v>
                </c:pt>
                <c:pt idx="11287">
                  <c:v>2.396768710259838E+16</c:v>
                </c:pt>
                <c:pt idx="11288">
                  <c:v>2.3957327146431644E+16</c:v>
                </c:pt>
                <c:pt idx="11289">
                  <c:v>2.3946972604939072E+16</c:v>
                </c:pt>
                <c:pt idx="11290">
                  <c:v>2.3936623474805028E+16</c:v>
                </c:pt>
                <c:pt idx="11291">
                  <c:v>2.3926279752716324E+16</c:v>
                </c:pt>
                <c:pt idx="11292">
                  <c:v>2.3915941435362088E+16</c:v>
                </c:pt>
                <c:pt idx="11293">
                  <c:v>2.3905608519433744E+16</c:v>
                </c:pt>
                <c:pt idx="11294">
                  <c:v>2.3895281001624972E+16</c:v>
                </c:pt>
                <c:pt idx="11295">
                  <c:v>2.38849588786319E+16</c:v>
                </c:pt>
                <c:pt idx="11296">
                  <c:v>2.3874642147152888E+16</c:v>
                </c:pt>
                <c:pt idx="11297">
                  <c:v>2.3864330803888604E+16</c:v>
                </c:pt>
                <c:pt idx="11298">
                  <c:v>2.3854024845542104E+16</c:v>
                </c:pt>
                <c:pt idx="11299">
                  <c:v>2.3843724268818704E+16</c:v>
                </c:pt>
                <c:pt idx="11300">
                  <c:v>2.3833429070425996E+16</c:v>
                </c:pt>
                <c:pt idx="11301">
                  <c:v>2.3823139247073944E+16</c:v>
                </c:pt>
                <c:pt idx="11302">
                  <c:v>2.3812854795474768E+16</c:v>
                </c:pt>
                <c:pt idx="11303">
                  <c:v>2.3802575712343044E+16</c:v>
                </c:pt>
                <c:pt idx="11304">
                  <c:v>2.3792301994395576E+16</c:v>
                </c:pt>
                <c:pt idx="11305">
                  <c:v>2.3782033638351576E+16</c:v>
                </c:pt>
                <c:pt idx="11306">
                  <c:v>2.3771770640932468E+16</c:v>
                </c:pt>
                <c:pt idx="11307">
                  <c:v>2.3761512998861968E+16</c:v>
                </c:pt>
                <c:pt idx="11308">
                  <c:v>2.3751260708866152E+16</c:v>
                </c:pt>
                <c:pt idx="11309">
                  <c:v>2.3741013767673352E+16</c:v>
                </c:pt>
                <c:pt idx="11310">
                  <c:v>2.373077217201416E+16</c:v>
                </c:pt>
                <c:pt idx="11311">
                  <c:v>2.3720535918621476E+16</c:v>
                </c:pt>
                <c:pt idx="11312">
                  <c:v>2.3710305004230588E+16</c:v>
                </c:pt>
                <c:pt idx="11313">
                  <c:v>2.3700079425578936E+16</c:v>
                </c:pt>
                <c:pt idx="11314">
                  <c:v>2.3689859179406264E+16</c:v>
                </c:pt>
                <c:pt idx="11315">
                  <c:v>2.3679644262454672E+16</c:v>
                </c:pt>
                <c:pt idx="11316">
                  <c:v>2.3669434671468444E+16</c:v>
                </c:pt>
                <c:pt idx="11317">
                  <c:v>2.3659230403194272E+16</c:v>
                </c:pt>
                <c:pt idx="11318">
                  <c:v>2.3649031454380976E+16</c:v>
                </c:pt>
                <c:pt idx="11319">
                  <c:v>2.36388378217798E+16</c:v>
                </c:pt>
                <c:pt idx="11320">
                  <c:v>2.3628649502144036E+16</c:v>
                </c:pt>
                <c:pt idx="11321">
                  <c:v>2.361846649222958E+16</c:v>
                </c:pt>
                <c:pt idx="11322">
                  <c:v>2.3608288788794288E+16</c:v>
                </c:pt>
                <c:pt idx="11323">
                  <c:v>2.3598116388598436E+16</c:v>
                </c:pt>
                <c:pt idx="11324">
                  <c:v>2.3587949288404612E+16</c:v>
                </c:pt>
                <c:pt idx="11325">
                  <c:v>2.3577787484977492E+16</c:v>
                </c:pt>
                <c:pt idx="11326">
                  <c:v>2.3567630975084168E+16</c:v>
                </c:pt>
                <c:pt idx="11327">
                  <c:v>2.3557479755493928E+16</c:v>
                </c:pt>
                <c:pt idx="11328">
                  <c:v>2.3547333822978372E+16</c:v>
                </c:pt>
                <c:pt idx="11329">
                  <c:v>2.3537193174311272E+16</c:v>
                </c:pt>
                <c:pt idx="11330">
                  <c:v>2.3527057806268728E+16</c:v>
                </c:pt>
                <c:pt idx="11331">
                  <c:v>2.3516927715629056E+16</c:v>
                </c:pt>
                <c:pt idx="11332">
                  <c:v>2.350680289917286E+16</c:v>
                </c:pt>
                <c:pt idx="11333">
                  <c:v>2.3496683353682924E+16</c:v>
                </c:pt>
                <c:pt idx="11334">
                  <c:v>2.3486569075944428E+16</c:v>
                </c:pt>
                <c:pt idx="11335">
                  <c:v>2.3476460062744628E+16</c:v>
                </c:pt>
                <c:pt idx="11336">
                  <c:v>2.3466356310873068E+16</c:v>
                </c:pt>
                <c:pt idx="11337">
                  <c:v>2.3456257817121632E+16</c:v>
                </c:pt>
                <c:pt idx="11338">
                  <c:v>2.3446164578284316E+16</c:v>
                </c:pt>
                <c:pt idx="11339">
                  <c:v>2.3436076591157448E+16</c:v>
                </c:pt>
                <c:pt idx="11340">
                  <c:v>2.3425993852539572E+16</c:v>
                </c:pt>
                <c:pt idx="11341">
                  <c:v>2.3415916359231428E+16</c:v>
                </c:pt>
                <c:pt idx="11342">
                  <c:v>2.3405844108036048E+16</c:v>
                </c:pt>
                <c:pt idx="11343">
                  <c:v>2.3395777095758636E+16</c:v>
                </c:pt>
                <c:pt idx="11344">
                  <c:v>2.3385715319206712E+16</c:v>
                </c:pt>
                <c:pt idx="11345">
                  <c:v>2.3375658775189932E+16</c:v>
                </c:pt>
                <c:pt idx="11346">
                  <c:v>2.3365607460520212E+16</c:v>
                </c:pt>
                <c:pt idx="11347">
                  <c:v>2.3355561372011688E+16</c:v>
                </c:pt>
                <c:pt idx="11348">
                  <c:v>2.3345520506480792E+16</c:v>
                </c:pt>
                <c:pt idx="11349">
                  <c:v>2.3335484860746084E+16</c:v>
                </c:pt>
                <c:pt idx="11350">
                  <c:v>2.3325454431628376E+16</c:v>
                </c:pt>
                <c:pt idx="11351">
                  <c:v>2.3315429215950756E+16</c:v>
                </c:pt>
                <c:pt idx="11352">
                  <c:v>2.3305409210538376E+16</c:v>
                </c:pt>
                <c:pt idx="11353">
                  <c:v>2.3295394412218832E+16</c:v>
                </c:pt>
                <c:pt idx="11354">
                  <c:v>2.328538481782168E+16</c:v>
                </c:pt>
                <c:pt idx="11355">
                  <c:v>2.3275380424178884E+16</c:v>
                </c:pt>
                <c:pt idx="11356">
                  <c:v>2.326538122812448E+16</c:v>
                </c:pt>
                <c:pt idx="11357">
                  <c:v>2.325538722649484E+16</c:v>
                </c:pt>
                <c:pt idx="11358">
                  <c:v>2.3245398416128484E+16</c:v>
                </c:pt>
                <c:pt idx="11359">
                  <c:v>2.323541479386606E+16</c:v>
                </c:pt>
                <c:pt idx="11360">
                  <c:v>2.3225436356550536E+16</c:v>
                </c:pt>
                <c:pt idx="11361">
                  <c:v>2.3215463101027068E+16</c:v>
                </c:pt>
                <c:pt idx="11362">
                  <c:v>2.320549502414294E+16</c:v>
                </c:pt>
                <c:pt idx="11363">
                  <c:v>2.3195532122747672E+16</c:v>
                </c:pt>
                <c:pt idx="11364">
                  <c:v>2.3185574393692992E+16</c:v>
                </c:pt>
                <c:pt idx="11365">
                  <c:v>2.3175621833832796E+16</c:v>
                </c:pt>
                <c:pt idx="11366">
                  <c:v>2.316567444002328E+16</c:v>
                </c:pt>
                <c:pt idx="11367">
                  <c:v>2.3155732209122592E+16</c:v>
                </c:pt>
                <c:pt idx="11368">
                  <c:v>2.3145795137991328E+16</c:v>
                </c:pt>
                <c:pt idx="11369">
                  <c:v>2.3135863223492108E+16</c:v>
                </c:pt>
                <c:pt idx="11370">
                  <c:v>2.3125936462489804E+16</c:v>
                </c:pt>
                <c:pt idx="11371">
                  <c:v>2.311601485185142E+16</c:v>
                </c:pt>
                <c:pt idx="11372">
                  <c:v>2.3106098388446244E+16</c:v>
                </c:pt>
                <c:pt idx="11373">
                  <c:v>2.3096187069145668E+16</c:v>
                </c:pt>
                <c:pt idx="11374">
                  <c:v>2.3086280890823236E+16</c:v>
                </c:pt>
                <c:pt idx="11375">
                  <c:v>2.3076379850354732E+16</c:v>
                </c:pt>
                <c:pt idx="11376">
                  <c:v>2.3066483944618036E+16</c:v>
                </c:pt>
                <c:pt idx="11377">
                  <c:v>2.3056593170493388E+16</c:v>
                </c:pt>
                <c:pt idx="11378">
                  <c:v>2.3046707524862988E+16</c:v>
                </c:pt>
                <c:pt idx="11379">
                  <c:v>2.3036827004611236E+16</c:v>
                </c:pt>
                <c:pt idx="11380">
                  <c:v>2.3026951606624828E+16</c:v>
                </c:pt>
                <c:pt idx="11381">
                  <c:v>2.3017081327792516E+16</c:v>
                </c:pt>
                <c:pt idx="11382">
                  <c:v>2.3007216165005312E+16</c:v>
                </c:pt>
                <c:pt idx="11383">
                  <c:v>2.2997356115156236E+16</c:v>
                </c:pt>
                <c:pt idx="11384">
                  <c:v>2.2987501175140608E+16</c:v>
                </c:pt>
                <c:pt idx="11385">
                  <c:v>2.2977651341855876E+16</c:v>
                </c:pt>
                <c:pt idx="11386">
                  <c:v>2.2967806612201672E+16</c:v>
                </c:pt>
                <c:pt idx="11387">
                  <c:v>2.2957966983079688E+16</c:v>
                </c:pt>
                <c:pt idx="11388">
                  <c:v>2.294813245139384E+16</c:v>
                </c:pt>
                <c:pt idx="11389">
                  <c:v>2.2938303014050208E+16</c:v>
                </c:pt>
                <c:pt idx="11390">
                  <c:v>2.2928478667956972E+16</c:v>
                </c:pt>
                <c:pt idx="11391">
                  <c:v>2.2918659410024532E+16</c:v>
                </c:pt>
                <c:pt idx="11392">
                  <c:v>2.2908845237165392E+16</c:v>
                </c:pt>
                <c:pt idx="11393">
                  <c:v>2.2899036146294192E+16</c:v>
                </c:pt>
                <c:pt idx="11394">
                  <c:v>2.2889232134327788E+16</c:v>
                </c:pt>
                <c:pt idx="11395">
                  <c:v>2.2879433198185008E+16</c:v>
                </c:pt>
                <c:pt idx="11396">
                  <c:v>2.2869639334787024E+16</c:v>
                </c:pt>
                <c:pt idx="11397">
                  <c:v>2.2859850541057112E+16</c:v>
                </c:pt>
                <c:pt idx="11398">
                  <c:v>2.2850066813920552E+16</c:v>
                </c:pt>
                <c:pt idx="11399">
                  <c:v>2.2840288150304856E+16</c:v>
                </c:pt>
                <c:pt idx="11400">
                  <c:v>2.283051454713968E+16</c:v>
                </c:pt>
                <c:pt idx="11401">
                  <c:v>2.2820746001356796E+16</c:v>
                </c:pt>
                <c:pt idx="11402">
                  <c:v>2.2810982509890092E+16</c:v>
                </c:pt>
                <c:pt idx="11403">
                  <c:v>2.2801224069675636E+16</c:v>
                </c:pt>
                <c:pt idx="11404">
                  <c:v>2.2791470677651512E+16</c:v>
                </c:pt>
                <c:pt idx="11405">
                  <c:v>2.2781722330758068E+16</c:v>
                </c:pt>
                <c:pt idx="11406">
                  <c:v>2.2771979025937692E+16</c:v>
                </c:pt>
                <c:pt idx="11407">
                  <c:v>2.2762240760134936E+16</c:v>
                </c:pt>
                <c:pt idx="11408">
                  <c:v>2.2752507530296428E+16</c:v>
                </c:pt>
                <c:pt idx="11409">
                  <c:v>2.2742779333370972E+16</c:v>
                </c:pt>
                <c:pt idx="11410">
                  <c:v>2.2733056166309436E+16</c:v>
                </c:pt>
                <c:pt idx="11411">
                  <c:v>2.272333802606486E+16</c:v>
                </c:pt>
                <c:pt idx="11412">
                  <c:v>2.2713624909592284E+16</c:v>
                </c:pt>
                <c:pt idx="11413">
                  <c:v>2.2703916813849108E+16</c:v>
                </c:pt>
                <c:pt idx="11414">
                  <c:v>2.2694213735794512E+16</c:v>
                </c:pt>
                <c:pt idx="11415">
                  <c:v>2.2684515672390052E+16</c:v>
                </c:pt>
                <c:pt idx="11416">
                  <c:v>2.2674822620599296E+16</c:v>
                </c:pt>
                <c:pt idx="11417">
                  <c:v>2.266513457738784E+16</c:v>
                </c:pt>
                <c:pt idx="11418">
                  <c:v>2.2655451539723552E+16</c:v>
                </c:pt>
                <c:pt idx="11419">
                  <c:v>2.26457735045763E+16</c:v>
                </c:pt>
                <c:pt idx="11420">
                  <c:v>2.2636100468918016E+16</c:v>
                </c:pt>
                <c:pt idx="11421">
                  <c:v>2.2626432429722812E+16</c:v>
                </c:pt>
                <c:pt idx="11422">
                  <c:v>2.261676938396688E+16</c:v>
                </c:pt>
                <c:pt idx="11423">
                  <c:v>2.2607111328628496E+16</c:v>
                </c:pt>
                <c:pt idx="11424">
                  <c:v>2.2597458260688016E+16</c:v>
                </c:pt>
                <c:pt idx="11425">
                  <c:v>2.2587810177128004E+16</c:v>
                </c:pt>
                <c:pt idx="11426">
                  <c:v>2.2578167074932872E+16</c:v>
                </c:pt>
                <c:pt idx="11427">
                  <c:v>2.2568528951089332E+16</c:v>
                </c:pt>
                <c:pt idx="11428">
                  <c:v>2.255889580258618E+16</c:v>
                </c:pt>
                <c:pt idx="11429">
                  <c:v>2.2549267626414216E+16</c:v>
                </c:pt>
                <c:pt idx="11430">
                  <c:v>2.2539644419566252E+16</c:v>
                </c:pt>
                <c:pt idx="11431">
                  <c:v>2.2530026179037388E+16</c:v>
                </c:pt>
                <c:pt idx="11432">
                  <c:v>2.2520412901824684E+16</c:v>
                </c:pt>
                <c:pt idx="11433">
                  <c:v>2.2510804584927296E+16</c:v>
                </c:pt>
                <c:pt idx="11434">
                  <c:v>2.2501201225346448E+16</c:v>
                </c:pt>
                <c:pt idx="11435">
                  <c:v>2.2491602820085452E+16</c:v>
                </c:pt>
                <c:pt idx="11436">
                  <c:v>2.2482009366149688E+16</c:v>
                </c:pt>
                <c:pt idx="11437">
                  <c:v>2.2472420860546648E+16</c:v>
                </c:pt>
                <c:pt idx="11438">
                  <c:v>2.246283730028584E+16</c:v>
                </c:pt>
                <c:pt idx="11439">
                  <c:v>2.245325868237892E+16</c:v>
                </c:pt>
                <c:pt idx="11440">
                  <c:v>2.244368500383948E+16</c:v>
                </c:pt>
                <c:pt idx="11441">
                  <c:v>2.2434116261683352E+16</c:v>
                </c:pt>
                <c:pt idx="11442">
                  <c:v>2.2424552452928248E+16</c:v>
                </c:pt>
                <c:pt idx="11443">
                  <c:v>2.2414993574594148E+16</c:v>
                </c:pt>
                <c:pt idx="11444">
                  <c:v>2.240543962370288E+16</c:v>
                </c:pt>
                <c:pt idx="11445">
                  <c:v>2.2395890597278532E+16</c:v>
                </c:pt>
                <c:pt idx="11446">
                  <c:v>2.2386346492347112E+16</c:v>
                </c:pt>
                <c:pt idx="11447">
                  <c:v>2.237680730593674E+16</c:v>
                </c:pt>
                <c:pt idx="11448">
                  <c:v>2.2367273035077592E+16</c:v>
                </c:pt>
                <c:pt idx="11449">
                  <c:v>2.2357743676801896E+16</c:v>
                </c:pt>
                <c:pt idx="11450">
                  <c:v>2.2348219228143944E+16</c:v>
                </c:pt>
                <c:pt idx="11451">
                  <c:v>2.2338699686140004E+16</c:v>
                </c:pt>
                <c:pt idx="11452">
                  <c:v>2.2329185047828508E+16</c:v>
                </c:pt>
                <c:pt idx="11453">
                  <c:v>2.2319675310249888E+16</c:v>
                </c:pt>
                <c:pt idx="11454">
                  <c:v>2.23101704704466E+16</c:v>
                </c:pt>
                <c:pt idx="11455">
                  <c:v>2.2300670525463184E+16</c:v>
                </c:pt>
                <c:pt idx="11456">
                  <c:v>2.2291175472346176E+16</c:v>
                </c:pt>
                <c:pt idx="11457">
                  <c:v>2.2281685308144152E+16</c:v>
                </c:pt>
                <c:pt idx="11458">
                  <c:v>2.2272200029907812E+16</c:v>
                </c:pt>
                <c:pt idx="11459">
                  <c:v>2.226271963468982E+16</c:v>
                </c:pt>
                <c:pt idx="11460">
                  <c:v>2.2253244119544896E+16</c:v>
                </c:pt>
                <c:pt idx="11461">
                  <c:v>2.2243773481529856E+16</c:v>
                </c:pt>
                <c:pt idx="11462">
                  <c:v>2.223430771770338E+16</c:v>
                </c:pt>
                <c:pt idx="11463">
                  <c:v>2.2224846825126292E+16</c:v>
                </c:pt>
                <c:pt idx="11464">
                  <c:v>2.2215390800861548E+16</c:v>
                </c:pt>
                <c:pt idx="11465">
                  <c:v>2.2205939641973972E+16</c:v>
                </c:pt>
                <c:pt idx="11466">
                  <c:v>2.2196493345530412E+16</c:v>
                </c:pt>
                <c:pt idx="11467">
                  <c:v>2.2187051908599972E+16</c:v>
                </c:pt>
                <c:pt idx="11468">
                  <c:v>2.2177615328253488E+16</c:v>
                </c:pt>
                <c:pt idx="11469">
                  <c:v>2.2168183601563908E+16</c:v>
                </c:pt>
                <c:pt idx="11470">
                  <c:v>2.2158756725606332E+16</c:v>
                </c:pt>
                <c:pt idx="11471">
                  <c:v>2.214933469745774E+16</c:v>
                </c:pt>
                <c:pt idx="11472">
                  <c:v>2.2139917514197208E+16</c:v>
                </c:pt>
                <c:pt idx="11473">
                  <c:v>2.2130505172905696E+16</c:v>
                </c:pt>
                <c:pt idx="11474">
                  <c:v>2.2121097670666396E+16</c:v>
                </c:pt>
                <c:pt idx="11475">
                  <c:v>2.2111695004564312E+16</c:v>
                </c:pt>
                <c:pt idx="11476">
                  <c:v>2.2102297171686592E+16</c:v>
                </c:pt>
                <c:pt idx="11477">
                  <c:v>2.2092904169122332E+16</c:v>
                </c:pt>
                <c:pt idx="11478">
                  <c:v>2.2083515993962652E+16</c:v>
                </c:pt>
                <c:pt idx="11479">
                  <c:v>2.2074132643300692E+16</c:v>
                </c:pt>
                <c:pt idx="11480">
                  <c:v>2.2064754114231496E+16</c:v>
                </c:pt>
                <c:pt idx="11481">
                  <c:v>2.2055380403852348E+16</c:v>
                </c:pt>
                <c:pt idx="11482">
                  <c:v>2.2046011509262252E+16</c:v>
                </c:pt>
                <c:pt idx="11483">
                  <c:v>2.203664742756244E+16</c:v>
                </c:pt>
                <c:pt idx="11484">
                  <c:v>2.2027288155855956E+16</c:v>
                </c:pt>
                <c:pt idx="11485">
                  <c:v>2.2017933691248008E+16</c:v>
                </c:pt>
                <c:pt idx="11486">
                  <c:v>2.2008584030845684E+16</c:v>
                </c:pt>
                <c:pt idx="11487">
                  <c:v>2.1999239171758204E+16</c:v>
                </c:pt>
                <c:pt idx="11488">
                  <c:v>2.1989899111096572E+16</c:v>
                </c:pt>
                <c:pt idx="11489">
                  <c:v>2.1980563845973952E+16</c:v>
                </c:pt>
                <c:pt idx="11490">
                  <c:v>2.1971233373505448E+16</c:v>
                </c:pt>
                <c:pt idx="11491">
                  <c:v>2.1961907690808116E+16</c:v>
                </c:pt>
                <c:pt idx="11492">
                  <c:v>2.1952586795001044E+16</c:v>
                </c:pt>
                <c:pt idx="11493">
                  <c:v>2.19432706832054E+16</c:v>
                </c:pt>
                <c:pt idx="11494">
                  <c:v>2.1933959352544036E+16</c:v>
                </c:pt>
                <c:pt idx="11495">
                  <c:v>2.1924652800142104E+16</c:v>
                </c:pt>
                <c:pt idx="11496">
                  <c:v>2.1915351023126636E+16</c:v>
                </c:pt>
                <c:pt idx="11497">
                  <c:v>2.1906054018626548E+16</c:v>
                </c:pt>
                <c:pt idx="11498">
                  <c:v>2.1896761783772848E+16</c:v>
                </c:pt>
                <c:pt idx="11499">
                  <c:v>2.1887474315698432E+16</c:v>
                </c:pt>
                <c:pt idx="11500">
                  <c:v>2.1878191611538304E+16</c:v>
                </c:pt>
              </c:numCache>
            </c:numRef>
          </c:yVal>
        </c:ser>
        <c:axId val="72696960"/>
        <c:axId val="72698880"/>
      </c:scatterChart>
      <c:valAx>
        <c:axId val="726969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Raio (cm)</a:t>
                </a:r>
              </a:p>
            </c:rich>
          </c:tx>
        </c:title>
        <c:numFmt formatCode="General" sourceLinked="1"/>
        <c:majorTickMark val="none"/>
        <c:tickLblPos val="nextTo"/>
        <c:crossAx val="72698880"/>
        <c:crossesAt val="1000000000000000"/>
        <c:crossBetween val="midCat"/>
      </c:valAx>
      <c:valAx>
        <c:axId val="72698880"/>
        <c:scaling>
          <c:logBase val="10"/>
          <c:orientation val="minMax"/>
          <c:min val="100000000000000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Temperatura (K)</a:t>
                </a:r>
              </a:p>
            </c:rich>
          </c:tx>
        </c:title>
        <c:numFmt formatCode="0.00E+00" sourceLinked="1"/>
        <c:majorTickMark val="none"/>
        <c:tickLblPos val="nextTo"/>
        <c:crossAx val="72696960"/>
        <c:crosses val="autoZero"/>
        <c:crossBetween val="midCat"/>
      </c:valAx>
    </c:plotArea>
    <c:legend>
      <c:legendPos val="r"/>
    </c:legend>
    <c:plotVisOnly val="1"/>
  </c:chart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4"/>
  <c:chart>
    <c:title>
      <c:tx>
        <c:rich>
          <a:bodyPr/>
          <a:lstStyle/>
          <a:p>
            <a:pPr>
              <a:defRPr/>
            </a:pPr>
            <a:r>
              <a:rPr lang="en-US"/>
              <a:t>Função Raio para n = 2</a:t>
            </a:r>
          </a:p>
        </c:rich>
      </c:tx>
    </c:title>
    <c:plotArea>
      <c:layout/>
      <c:scatterChart>
        <c:scatterStyle val="lineMarker"/>
        <c:ser>
          <c:idx val="0"/>
          <c:order val="0"/>
          <c:tx>
            <c:strRef>
              <c:f>Plan2.1!$B$40</c:f>
              <c:strCache>
                <c:ptCount val="1"/>
                <c:pt idx="0">
                  <c:v>r</c:v>
                </c:pt>
              </c:strCache>
            </c:strRef>
          </c:tx>
          <c:xVal>
            <c:numRef>
              <c:f>Plan2.1!$A$41:$A$911</c:f>
              <c:numCache>
                <c:formatCode>General</c:formatCode>
                <c:ptCount val="871"/>
                <c:pt idx="0">
                  <c:v>0</c:v>
                </c:pt>
                <c:pt idx="1">
                  <c:v>5.0000000000000036E-3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6.0000000000000026E-2</c:v>
                </c:pt>
                <c:pt idx="13">
                  <c:v>6.5000000000000002E-2</c:v>
                </c:pt>
                <c:pt idx="14">
                  <c:v>6.9999999999999993E-2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0.10000000000000002</c:v>
                </c:pt>
                <c:pt idx="21">
                  <c:v>0.10500000000000002</c:v>
                </c:pt>
                <c:pt idx="22">
                  <c:v>0.11000000000000003</c:v>
                </c:pt>
                <c:pt idx="23">
                  <c:v>0.11500000000000003</c:v>
                </c:pt>
                <c:pt idx="24">
                  <c:v>0.12000000000000006</c:v>
                </c:pt>
                <c:pt idx="25">
                  <c:v>0.12500000000000003</c:v>
                </c:pt>
                <c:pt idx="26">
                  <c:v>0.13000000000000003</c:v>
                </c:pt>
                <c:pt idx="27">
                  <c:v>0.13500000000000004</c:v>
                </c:pt>
                <c:pt idx="28">
                  <c:v>0.14000000000000004</c:v>
                </c:pt>
                <c:pt idx="29">
                  <c:v>0.14500000000000016</c:v>
                </c:pt>
                <c:pt idx="30">
                  <c:v>0.15000000000000016</c:v>
                </c:pt>
                <c:pt idx="31">
                  <c:v>0.15500000000000017</c:v>
                </c:pt>
                <c:pt idx="32">
                  <c:v>0.16000000000000006</c:v>
                </c:pt>
                <c:pt idx="33">
                  <c:v>0.16500000000000006</c:v>
                </c:pt>
                <c:pt idx="34">
                  <c:v>0.17000000000000018</c:v>
                </c:pt>
                <c:pt idx="35">
                  <c:v>0.17500000000000018</c:v>
                </c:pt>
                <c:pt idx="36">
                  <c:v>0.18000000000000019</c:v>
                </c:pt>
                <c:pt idx="37">
                  <c:v>0.18500000000000019</c:v>
                </c:pt>
                <c:pt idx="38">
                  <c:v>0.19000000000000009</c:v>
                </c:pt>
                <c:pt idx="39">
                  <c:v>0.19500000000000009</c:v>
                </c:pt>
                <c:pt idx="40">
                  <c:v>0.20000000000000009</c:v>
                </c:pt>
                <c:pt idx="41">
                  <c:v>0.20500000000000021</c:v>
                </c:pt>
                <c:pt idx="42">
                  <c:v>0.21000000000000021</c:v>
                </c:pt>
                <c:pt idx="43">
                  <c:v>0.21500000000000022</c:v>
                </c:pt>
                <c:pt idx="44">
                  <c:v>0.22000000000000011</c:v>
                </c:pt>
                <c:pt idx="45">
                  <c:v>0.22500000000000014</c:v>
                </c:pt>
                <c:pt idx="46">
                  <c:v>0.2300000000000002</c:v>
                </c:pt>
                <c:pt idx="47">
                  <c:v>0.23500000000000021</c:v>
                </c:pt>
                <c:pt idx="48">
                  <c:v>0.24000000000000021</c:v>
                </c:pt>
                <c:pt idx="49">
                  <c:v>0.24500000000000025</c:v>
                </c:pt>
                <c:pt idx="50">
                  <c:v>0.25000000000000011</c:v>
                </c:pt>
                <c:pt idx="51">
                  <c:v>0.25500000000000012</c:v>
                </c:pt>
                <c:pt idx="52">
                  <c:v>0.26000000000000012</c:v>
                </c:pt>
                <c:pt idx="53">
                  <c:v>0.26500000000000012</c:v>
                </c:pt>
                <c:pt idx="54">
                  <c:v>0.27000000000000018</c:v>
                </c:pt>
                <c:pt idx="55">
                  <c:v>0.2750000000000003</c:v>
                </c:pt>
                <c:pt idx="56">
                  <c:v>0.2800000000000003</c:v>
                </c:pt>
                <c:pt idx="57">
                  <c:v>0.28500000000000031</c:v>
                </c:pt>
                <c:pt idx="58">
                  <c:v>0.29000000000000031</c:v>
                </c:pt>
                <c:pt idx="59">
                  <c:v>0.29500000000000032</c:v>
                </c:pt>
                <c:pt idx="60">
                  <c:v>0.30000000000000032</c:v>
                </c:pt>
                <c:pt idx="61">
                  <c:v>0.30500000000000038</c:v>
                </c:pt>
                <c:pt idx="62">
                  <c:v>0.31000000000000039</c:v>
                </c:pt>
                <c:pt idx="63">
                  <c:v>0.31500000000000039</c:v>
                </c:pt>
                <c:pt idx="64">
                  <c:v>0.32000000000000045</c:v>
                </c:pt>
                <c:pt idx="65">
                  <c:v>0.32500000000000046</c:v>
                </c:pt>
                <c:pt idx="66">
                  <c:v>0.33000000000000046</c:v>
                </c:pt>
                <c:pt idx="67">
                  <c:v>0.33500000000000046</c:v>
                </c:pt>
                <c:pt idx="68">
                  <c:v>0.3400000000000003</c:v>
                </c:pt>
                <c:pt idx="69">
                  <c:v>0.34500000000000031</c:v>
                </c:pt>
                <c:pt idx="70">
                  <c:v>0.35000000000000031</c:v>
                </c:pt>
                <c:pt idx="71">
                  <c:v>0.35500000000000032</c:v>
                </c:pt>
                <c:pt idx="72">
                  <c:v>0.36000000000000032</c:v>
                </c:pt>
                <c:pt idx="73">
                  <c:v>0.36500000000000032</c:v>
                </c:pt>
                <c:pt idx="74">
                  <c:v>0.37000000000000038</c:v>
                </c:pt>
                <c:pt idx="75">
                  <c:v>0.37500000000000044</c:v>
                </c:pt>
                <c:pt idx="76">
                  <c:v>0.3800000000000005</c:v>
                </c:pt>
                <c:pt idx="77">
                  <c:v>0.38500000000000051</c:v>
                </c:pt>
                <c:pt idx="78">
                  <c:v>0.39000000000000051</c:v>
                </c:pt>
                <c:pt idx="79">
                  <c:v>0.39500000000000052</c:v>
                </c:pt>
                <c:pt idx="80">
                  <c:v>0.4000000000000003</c:v>
                </c:pt>
                <c:pt idx="81">
                  <c:v>0.4050000000000003</c:v>
                </c:pt>
                <c:pt idx="82">
                  <c:v>0.41000000000000031</c:v>
                </c:pt>
                <c:pt idx="83">
                  <c:v>0.41500000000000031</c:v>
                </c:pt>
                <c:pt idx="84">
                  <c:v>0.42000000000000032</c:v>
                </c:pt>
                <c:pt idx="85">
                  <c:v>0.42500000000000032</c:v>
                </c:pt>
                <c:pt idx="86">
                  <c:v>0.43000000000000038</c:v>
                </c:pt>
                <c:pt idx="87">
                  <c:v>0.4350000000000005</c:v>
                </c:pt>
                <c:pt idx="88">
                  <c:v>0.44000000000000028</c:v>
                </c:pt>
                <c:pt idx="89">
                  <c:v>0.44500000000000028</c:v>
                </c:pt>
                <c:pt idx="90">
                  <c:v>0.45000000000000034</c:v>
                </c:pt>
                <c:pt idx="91">
                  <c:v>0.45500000000000035</c:v>
                </c:pt>
                <c:pt idx="92">
                  <c:v>0.4600000000000003</c:v>
                </c:pt>
                <c:pt idx="93">
                  <c:v>0.4650000000000003</c:v>
                </c:pt>
                <c:pt idx="94">
                  <c:v>0.47000000000000031</c:v>
                </c:pt>
                <c:pt idx="95">
                  <c:v>0.47500000000000031</c:v>
                </c:pt>
                <c:pt idx="96">
                  <c:v>0.48000000000000032</c:v>
                </c:pt>
                <c:pt idx="97">
                  <c:v>0.48500000000000032</c:v>
                </c:pt>
                <c:pt idx="98">
                  <c:v>0.49000000000000032</c:v>
                </c:pt>
                <c:pt idx="99">
                  <c:v>0.49500000000000038</c:v>
                </c:pt>
                <c:pt idx="100">
                  <c:v>0.50000000000000033</c:v>
                </c:pt>
                <c:pt idx="101">
                  <c:v>0.50500000000000034</c:v>
                </c:pt>
                <c:pt idx="102">
                  <c:v>0.51000000000000034</c:v>
                </c:pt>
                <c:pt idx="103">
                  <c:v>0.51500000000000035</c:v>
                </c:pt>
                <c:pt idx="104">
                  <c:v>0.52000000000000035</c:v>
                </c:pt>
                <c:pt idx="105">
                  <c:v>0.52500000000000069</c:v>
                </c:pt>
                <c:pt idx="106">
                  <c:v>0.53000000000000069</c:v>
                </c:pt>
                <c:pt idx="107">
                  <c:v>0.5350000000000007</c:v>
                </c:pt>
                <c:pt idx="108">
                  <c:v>0.5400000000000007</c:v>
                </c:pt>
                <c:pt idx="109">
                  <c:v>0.5450000000000006</c:v>
                </c:pt>
                <c:pt idx="110">
                  <c:v>0.5500000000000006</c:v>
                </c:pt>
                <c:pt idx="111">
                  <c:v>0.5550000000000006</c:v>
                </c:pt>
                <c:pt idx="112">
                  <c:v>0.56000000000000061</c:v>
                </c:pt>
                <c:pt idx="113">
                  <c:v>0.56500000000000061</c:v>
                </c:pt>
                <c:pt idx="114">
                  <c:v>0.57000000000000062</c:v>
                </c:pt>
                <c:pt idx="115">
                  <c:v>0.57500000000000062</c:v>
                </c:pt>
                <c:pt idx="116">
                  <c:v>0.5800000000000004</c:v>
                </c:pt>
                <c:pt idx="117">
                  <c:v>0.58500000000000041</c:v>
                </c:pt>
                <c:pt idx="118">
                  <c:v>0.59000000000000041</c:v>
                </c:pt>
                <c:pt idx="119">
                  <c:v>0.59500000000000042</c:v>
                </c:pt>
                <c:pt idx="120">
                  <c:v>0.60000000000000064</c:v>
                </c:pt>
                <c:pt idx="121">
                  <c:v>0.60500000000000065</c:v>
                </c:pt>
                <c:pt idx="122">
                  <c:v>0.61000000000000065</c:v>
                </c:pt>
                <c:pt idx="123">
                  <c:v>0.61500000000000088</c:v>
                </c:pt>
                <c:pt idx="124">
                  <c:v>0.62000000000000088</c:v>
                </c:pt>
                <c:pt idx="125">
                  <c:v>0.625000000000001</c:v>
                </c:pt>
                <c:pt idx="126">
                  <c:v>0.630000000000001</c:v>
                </c:pt>
                <c:pt idx="127">
                  <c:v>0.63500000000000101</c:v>
                </c:pt>
                <c:pt idx="128">
                  <c:v>0.64000000000000101</c:v>
                </c:pt>
                <c:pt idx="129">
                  <c:v>0.64500000000000102</c:v>
                </c:pt>
                <c:pt idx="130">
                  <c:v>0.65000000000000102</c:v>
                </c:pt>
                <c:pt idx="131">
                  <c:v>0.65500000000000103</c:v>
                </c:pt>
                <c:pt idx="132">
                  <c:v>0.66000000000000103</c:v>
                </c:pt>
                <c:pt idx="133">
                  <c:v>0.66500000000000103</c:v>
                </c:pt>
                <c:pt idx="134">
                  <c:v>0.67000000000000104</c:v>
                </c:pt>
                <c:pt idx="135">
                  <c:v>0.67500000000000104</c:v>
                </c:pt>
                <c:pt idx="136">
                  <c:v>0.6800000000000006</c:v>
                </c:pt>
                <c:pt idx="137">
                  <c:v>0.68500000000000061</c:v>
                </c:pt>
                <c:pt idx="138">
                  <c:v>0.69000000000000061</c:v>
                </c:pt>
                <c:pt idx="139">
                  <c:v>0.69500000000000062</c:v>
                </c:pt>
                <c:pt idx="140">
                  <c:v>0.70000000000000062</c:v>
                </c:pt>
                <c:pt idx="141">
                  <c:v>0.70500000000000063</c:v>
                </c:pt>
                <c:pt idx="142">
                  <c:v>0.71000000000000063</c:v>
                </c:pt>
                <c:pt idx="143">
                  <c:v>0.71500000000000064</c:v>
                </c:pt>
                <c:pt idx="144">
                  <c:v>0.72000000000000064</c:v>
                </c:pt>
                <c:pt idx="145">
                  <c:v>0.72500000000000064</c:v>
                </c:pt>
                <c:pt idx="146">
                  <c:v>0.73000000000000065</c:v>
                </c:pt>
                <c:pt idx="147">
                  <c:v>0.73500000000000065</c:v>
                </c:pt>
                <c:pt idx="148">
                  <c:v>0.74000000000000099</c:v>
                </c:pt>
                <c:pt idx="149">
                  <c:v>0.74500000000000099</c:v>
                </c:pt>
                <c:pt idx="150">
                  <c:v>0.75000000000000111</c:v>
                </c:pt>
                <c:pt idx="151">
                  <c:v>0.75500000000000111</c:v>
                </c:pt>
                <c:pt idx="152">
                  <c:v>0.76000000000000112</c:v>
                </c:pt>
                <c:pt idx="153">
                  <c:v>0.76500000000000112</c:v>
                </c:pt>
                <c:pt idx="154">
                  <c:v>0.77000000000000113</c:v>
                </c:pt>
                <c:pt idx="155">
                  <c:v>0.77500000000000113</c:v>
                </c:pt>
                <c:pt idx="156">
                  <c:v>0.78000000000000069</c:v>
                </c:pt>
                <c:pt idx="157">
                  <c:v>0.7850000000000007</c:v>
                </c:pt>
                <c:pt idx="158">
                  <c:v>0.7900000000000007</c:v>
                </c:pt>
                <c:pt idx="159">
                  <c:v>0.7950000000000006</c:v>
                </c:pt>
                <c:pt idx="160">
                  <c:v>0.8000000000000006</c:v>
                </c:pt>
                <c:pt idx="161">
                  <c:v>0.8050000000000006</c:v>
                </c:pt>
                <c:pt idx="162">
                  <c:v>0.81000000000000061</c:v>
                </c:pt>
                <c:pt idx="163">
                  <c:v>0.81500000000000061</c:v>
                </c:pt>
                <c:pt idx="164">
                  <c:v>0.82000000000000062</c:v>
                </c:pt>
                <c:pt idx="165">
                  <c:v>0.82500000000000062</c:v>
                </c:pt>
                <c:pt idx="166">
                  <c:v>0.83000000000000063</c:v>
                </c:pt>
                <c:pt idx="167">
                  <c:v>0.83500000000000063</c:v>
                </c:pt>
                <c:pt idx="168">
                  <c:v>0.84000000000000064</c:v>
                </c:pt>
                <c:pt idx="169">
                  <c:v>0.84500000000000064</c:v>
                </c:pt>
                <c:pt idx="170">
                  <c:v>0.85000000000000064</c:v>
                </c:pt>
                <c:pt idx="171">
                  <c:v>0.85500000000000065</c:v>
                </c:pt>
                <c:pt idx="172">
                  <c:v>0.86000000000000065</c:v>
                </c:pt>
                <c:pt idx="173">
                  <c:v>0.8650000000000011</c:v>
                </c:pt>
                <c:pt idx="174">
                  <c:v>0.87000000000000111</c:v>
                </c:pt>
                <c:pt idx="175">
                  <c:v>0.87500000000000111</c:v>
                </c:pt>
                <c:pt idx="176">
                  <c:v>0.88000000000000067</c:v>
                </c:pt>
                <c:pt idx="177">
                  <c:v>0.88500000000000068</c:v>
                </c:pt>
                <c:pt idx="178">
                  <c:v>0.89000000000000068</c:v>
                </c:pt>
                <c:pt idx="179">
                  <c:v>0.89500000000000068</c:v>
                </c:pt>
                <c:pt idx="180">
                  <c:v>0.90000000000000069</c:v>
                </c:pt>
                <c:pt idx="181">
                  <c:v>0.90500000000000069</c:v>
                </c:pt>
                <c:pt idx="182">
                  <c:v>0.9100000000000007</c:v>
                </c:pt>
                <c:pt idx="183">
                  <c:v>0.9150000000000007</c:v>
                </c:pt>
                <c:pt idx="184">
                  <c:v>0.92000000000000071</c:v>
                </c:pt>
                <c:pt idx="185">
                  <c:v>0.92500000000000071</c:v>
                </c:pt>
                <c:pt idx="186">
                  <c:v>0.93000000000000071</c:v>
                </c:pt>
                <c:pt idx="187">
                  <c:v>0.93500000000000072</c:v>
                </c:pt>
                <c:pt idx="188">
                  <c:v>0.94000000000000072</c:v>
                </c:pt>
                <c:pt idx="189">
                  <c:v>0.94500000000000073</c:v>
                </c:pt>
                <c:pt idx="190">
                  <c:v>0.95000000000000073</c:v>
                </c:pt>
                <c:pt idx="191">
                  <c:v>0.95500000000000074</c:v>
                </c:pt>
                <c:pt idx="192">
                  <c:v>0.96000000000000074</c:v>
                </c:pt>
                <c:pt idx="193">
                  <c:v>0.96500000000000075</c:v>
                </c:pt>
                <c:pt idx="194">
                  <c:v>0.97000000000000075</c:v>
                </c:pt>
                <c:pt idx="195">
                  <c:v>0.97500000000000075</c:v>
                </c:pt>
                <c:pt idx="196">
                  <c:v>0.98000000000000076</c:v>
                </c:pt>
                <c:pt idx="197">
                  <c:v>0.98500000000000076</c:v>
                </c:pt>
                <c:pt idx="198">
                  <c:v>0.99000000000000077</c:v>
                </c:pt>
                <c:pt idx="199">
                  <c:v>0.99500000000000077</c:v>
                </c:pt>
                <c:pt idx="200">
                  <c:v>1.0000000000000007</c:v>
                </c:pt>
                <c:pt idx="201">
                  <c:v>1.0050000000000006</c:v>
                </c:pt>
                <c:pt idx="202">
                  <c:v>1.0100000000000005</c:v>
                </c:pt>
                <c:pt idx="203">
                  <c:v>1.0149999999999995</c:v>
                </c:pt>
                <c:pt idx="204">
                  <c:v>1.0200000000000002</c:v>
                </c:pt>
                <c:pt idx="205">
                  <c:v>1.0249999999999992</c:v>
                </c:pt>
                <c:pt idx="206">
                  <c:v>1.03</c:v>
                </c:pt>
                <c:pt idx="207">
                  <c:v>1.034999999999999</c:v>
                </c:pt>
                <c:pt idx="208">
                  <c:v>1.0399999999999987</c:v>
                </c:pt>
                <c:pt idx="209">
                  <c:v>1.0449999999999988</c:v>
                </c:pt>
                <c:pt idx="210">
                  <c:v>1.0499999999999985</c:v>
                </c:pt>
                <c:pt idx="211">
                  <c:v>1.0549999999999986</c:v>
                </c:pt>
                <c:pt idx="212">
                  <c:v>1.0599999999999981</c:v>
                </c:pt>
                <c:pt idx="213">
                  <c:v>1.0649999999999984</c:v>
                </c:pt>
                <c:pt idx="214">
                  <c:v>1.0699999999999978</c:v>
                </c:pt>
                <c:pt idx="215">
                  <c:v>1.0749999999999982</c:v>
                </c:pt>
                <c:pt idx="216">
                  <c:v>1.0799999999999976</c:v>
                </c:pt>
                <c:pt idx="217">
                  <c:v>1.084999999999998</c:v>
                </c:pt>
                <c:pt idx="218">
                  <c:v>1.0899999999999974</c:v>
                </c:pt>
                <c:pt idx="219">
                  <c:v>1.0949999999999978</c:v>
                </c:pt>
                <c:pt idx="220">
                  <c:v>1.0999999999999972</c:v>
                </c:pt>
                <c:pt idx="221">
                  <c:v>1.1049999999999978</c:v>
                </c:pt>
                <c:pt idx="222">
                  <c:v>1.1099999999999972</c:v>
                </c:pt>
                <c:pt idx="223">
                  <c:v>1.1149999999999978</c:v>
                </c:pt>
                <c:pt idx="224">
                  <c:v>1.119999999999997</c:v>
                </c:pt>
                <c:pt idx="225">
                  <c:v>1.1249999999999978</c:v>
                </c:pt>
                <c:pt idx="226">
                  <c:v>1.129999999999997</c:v>
                </c:pt>
                <c:pt idx="227">
                  <c:v>1.1349999999999978</c:v>
                </c:pt>
                <c:pt idx="228">
                  <c:v>1.1399999999999968</c:v>
                </c:pt>
                <c:pt idx="229">
                  <c:v>1.1449999999999976</c:v>
                </c:pt>
                <c:pt idx="230">
                  <c:v>1.1499999999999966</c:v>
                </c:pt>
                <c:pt idx="231">
                  <c:v>1.1549999999999974</c:v>
                </c:pt>
                <c:pt idx="232">
                  <c:v>1.1599999999999964</c:v>
                </c:pt>
                <c:pt idx="233">
                  <c:v>1.1649999999999963</c:v>
                </c:pt>
                <c:pt idx="234">
                  <c:v>1.1699999999999962</c:v>
                </c:pt>
                <c:pt idx="235">
                  <c:v>1.174999999999996</c:v>
                </c:pt>
                <c:pt idx="236">
                  <c:v>1.1799999999999959</c:v>
                </c:pt>
                <c:pt idx="237">
                  <c:v>1.1849999999999958</c:v>
                </c:pt>
                <c:pt idx="238">
                  <c:v>1.1899999999999957</c:v>
                </c:pt>
                <c:pt idx="239">
                  <c:v>1.1949999999999958</c:v>
                </c:pt>
                <c:pt idx="240">
                  <c:v>1.1999999999999955</c:v>
                </c:pt>
                <c:pt idx="241">
                  <c:v>1.2049999999999952</c:v>
                </c:pt>
                <c:pt idx="242">
                  <c:v>1.2099999999999944</c:v>
                </c:pt>
                <c:pt idx="243">
                  <c:v>1.214999999999995</c:v>
                </c:pt>
                <c:pt idx="244">
                  <c:v>1.2199999999999942</c:v>
                </c:pt>
                <c:pt idx="245">
                  <c:v>1.224999999999995</c:v>
                </c:pt>
                <c:pt idx="246">
                  <c:v>1.2299999999999942</c:v>
                </c:pt>
                <c:pt idx="247">
                  <c:v>1.2349999999999948</c:v>
                </c:pt>
                <c:pt idx="248">
                  <c:v>1.239999999999994</c:v>
                </c:pt>
                <c:pt idx="249">
                  <c:v>1.2449999999999946</c:v>
                </c:pt>
                <c:pt idx="250">
                  <c:v>1.2499999999999936</c:v>
                </c:pt>
                <c:pt idx="251">
                  <c:v>1.2549999999999943</c:v>
                </c:pt>
                <c:pt idx="252">
                  <c:v>1.2599999999999936</c:v>
                </c:pt>
                <c:pt idx="253">
                  <c:v>1.2649999999999941</c:v>
                </c:pt>
                <c:pt idx="254">
                  <c:v>1.2699999999999934</c:v>
                </c:pt>
                <c:pt idx="255">
                  <c:v>1.2749999999999937</c:v>
                </c:pt>
                <c:pt idx="256">
                  <c:v>1.2799999999999934</c:v>
                </c:pt>
                <c:pt idx="257">
                  <c:v>1.2849999999999935</c:v>
                </c:pt>
                <c:pt idx="258">
                  <c:v>1.2899999999999932</c:v>
                </c:pt>
                <c:pt idx="259">
                  <c:v>1.2949999999999935</c:v>
                </c:pt>
                <c:pt idx="260">
                  <c:v>1.2999999999999932</c:v>
                </c:pt>
                <c:pt idx="261">
                  <c:v>1.3049999999999933</c:v>
                </c:pt>
                <c:pt idx="262">
                  <c:v>1.3099999999999929</c:v>
                </c:pt>
                <c:pt idx="263">
                  <c:v>1.3149999999999931</c:v>
                </c:pt>
                <c:pt idx="264">
                  <c:v>1.319999999999993</c:v>
                </c:pt>
                <c:pt idx="265">
                  <c:v>1.3249999999999929</c:v>
                </c:pt>
                <c:pt idx="266">
                  <c:v>1.3299999999999927</c:v>
                </c:pt>
                <c:pt idx="267">
                  <c:v>1.3349999999999926</c:v>
                </c:pt>
                <c:pt idx="268">
                  <c:v>1.3399999999999925</c:v>
                </c:pt>
                <c:pt idx="269">
                  <c:v>1.3449999999999924</c:v>
                </c:pt>
                <c:pt idx="270">
                  <c:v>1.3499999999999921</c:v>
                </c:pt>
                <c:pt idx="271">
                  <c:v>1.3549999999999922</c:v>
                </c:pt>
                <c:pt idx="272">
                  <c:v>1.3599999999999917</c:v>
                </c:pt>
                <c:pt idx="273">
                  <c:v>1.364999999999992</c:v>
                </c:pt>
                <c:pt idx="274">
                  <c:v>1.3699999999999917</c:v>
                </c:pt>
                <c:pt idx="275">
                  <c:v>1.3749999999999918</c:v>
                </c:pt>
                <c:pt idx="276">
                  <c:v>1.3799999999999915</c:v>
                </c:pt>
                <c:pt idx="277">
                  <c:v>1.3849999999999918</c:v>
                </c:pt>
                <c:pt idx="278">
                  <c:v>1.3899999999999912</c:v>
                </c:pt>
                <c:pt idx="279">
                  <c:v>1.3949999999999918</c:v>
                </c:pt>
                <c:pt idx="280">
                  <c:v>1.399999999999991</c:v>
                </c:pt>
                <c:pt idx="281">
                  <c:v>1.4049999999999907</c:v>
                </c:pt>
                <c:pt idx="282">
                  <c:v>1.4099999999999902</c:v>
                </c:pt>
                <c:pt idx="283">
                  <c:v>1.4149999999999909</c:v>
                </c:pt>
                <c:pt idx="284">
                  <c:v>1.4199999999999899</c:v>
                </c:pt>
                <c:pt idx="285">
                  <c:v>1.4249999999999905</c:v>
                </c:pt>
                <c:pt idx="286">
                  <c:v>1.4299999999999897</c:v>
                </c:pt>
                <c:pt idx="287">
                  <c:v>1.4349999999999901</c:v>
                </c:pt>
                <c:pt idx="288">
                  <c:v>1.4399999999999895</c:v>
                </c:pt>
                <c:pt idx="289">
                  <c:v>1.4449999999999898</c:v>
                </c:pt>
                <c:pt idx="290">
                  <c:v>1.4499999999999893</c:v>
                </c:pt>
                <c:pt idx="291">
                  <c:v>1.4549999999999896</c:v>
                </c:pt>
                <c:pt idx="292">
                  <c:v>1.4599999999999891</c:v>
                </c:pt>
                <c:pt idx="293">
                  <c:v>1.4649999999999894</c:v>
                </c:pt>
                <c:pt idx="294">
                  <c:v>1.4699999999999891</c:v>
                </c:pt>
                <c:pt idx="295">
                  <c:v>1.4749999999999892</c:v>
                </c:pt>
                <c:pt idx="296">
                  <c:v>1.4799999999999887</c:v>
                </c:pt>
                <c:pt idx="297">
                  <c:v>1.4849999999999892</c:v>
                </c:pt>
                <c:pt idx="298">
                  <c:v>1.4899999999999889</c:v>
                </c:pt>
                <c:pt idx="299">
                  <c:v>1.494999999999989</c:v>
                </c:pt>
                <c:pt idx="300">
                  <c:v>1.4999999999999885</c:v>
                </c:pt>
                <c:pt idx="301">
                  <c:v>1.504999999999989</c:v>
                </c:pt>
                <c:pt idx="302">
                  <c:v>1.5099999999999887</c:v>
                </c:pt>
                <c:pt idx="303">
                  <c:v>1.5149999999999888</c:v>
                </c:pt>
                <c:pt idx="304">
                  <c:v>1.5199999999999882</c:v>
                </c:pt>
                <c:pt idx="305">
                  <c:v>1.5249999999999886</c:v>
                </c:pt>
                <c:pt idx="306">
                  <c:v>1.5299999999999878</c:v>
                </c:pt>
                <c:pt idx="307">
                  <c:v>1.5349999999999884</c:v>
                </c:pt>
                <c:pt idx="308">
                  <c:v>1.5399999999999876</c:v>
                </c:pt>
                <c:pt idx="309">
                  <c:v>1.5449999999999882</c:v>
                </c:pt>
                <c:pt idx="310">
                  <c:v>1.5499999999999874</c:v>
                </c:pt>
                <c:pt idx="311">
                  <c:v>1.5549999999999879</c:v>
                </c:pt>
                <c:pt idx="312">
                  <c:v>1.5599999999999874</c:v>
                </c:pt>
                <c:pt idx="313">
                  <c:v>1.5649999999999877</c:v>
                </c:pt>
                <c:pt idx="314">
                  <c:v>1.5699999999999872</c:v>
                </c:pt>
                <c:pt idx="315">
                  <c:v>1.5749999999999875</c:v>
                </c:pt>
                <c:pt idx="316">
                  <c:v>1.5799999999999872</c:v>
                </c:pt>
                <c:pt idx="317">
                  <c:v>1.5849999999999878</c:v>
                </c:pt>
                <c:pt idx="318">
                  <c:v>1.589999999999987</c:v>
                </c:pt>
                <c:pt idx="319">
                  <c:v>1.5949999999999878</c:v>
                </c:pt>
                <c:pt idx="320">
                  <c:v>1.599999999999987</c:v>
                </c:pt>
                <c:pt idx="321">
                  <c:v>1.6049999999999878</c:v>
                </c:pt>
                <c:pt idx="322">
                  <c:v>1.6099999999999868</c:v>
                </c:pt>
                <c:pt idx="323">
                  <c:v>1.6149999999999876</c:v>
                </c:pt>
                <c:pt idx="324">
                  <c:v>1.6199999999999866</c:v>
                </c:pt>
                <c:pt idx="325">
                  <c:v>1.6249999999999865</c:v>
                </c:pt>
                <c:pt idx="326">
                  <c:v>1.6299999999999863</c:v>
                </c:pt>
                <c:pt idx="327">
                  <c:v>1.6349999999999862</c:v>
                </c:pt>
                <c:pt idx="328">
                  <c:v>1.6399999999999861</c:v>
                </c:pt>
                <c:pt idx="329">
                  <c:v>1.644999999999986</c:v>
                </c:pt>
                <c:pt idx="330">
                  <c:v>1.6499999999999857</c:v>
                </c:pt>
                <c:pt idx="331">
                  <c:v>1.6549999999999858</c:v>
                </c:pt>
                <c:pt idx="332">
                  <c:v>1.6599999999999857</c:v>
                </c:pt>
                <c:pt idx="333">
                  <c:v>1.6649999999999858</c:v>
                </c:pt>
                <c:pt idx="334">
                  <c:v>1.6699999999999855</c:v>
                </c:pt>
                <c:pt idx="335">
                  <c:v>1.6749999999999858</c:v>
                </c:pt>
                <c:pt idx="336">
                  <c:v>1.6799999999999853</c:v>
                </c:pt>
                <c:pt idx="337">
                  <c:v>1.6849999999999858</c:v>
                </c:pt>
                <c:pt idx="338">
                  <c:v>1.6899999999999851</c:v>
                </c:pt>
                <c:pt idx="339">
                  <c:v>1.6949999999999859</c:v>
                </c:pt>
                <c:pt idx="340">
                  <c:v>1.6999999999999849</c:v>
                </c:pt>
                <c:pt idx="341">
                  <c:v>1.7049999999999847</c:v>
                </c:pt>
                <c:pt idx="342">
                  <c:v>1.7099999999999838</c:v>
                </c:pt>
                <c:pt idx="343">
                  <c:v>1.7149999999999845</c:v>
                </c:pt>
                <c:pt idx="344">
                  <c:v>1.7199999999999835</c:v>
                </c:pt>
                <c:pt idx="345">
                  <c:v>1.7249999999999841</c:v>
                </c:pt>
                <c:pt idx="346">
                  <c:v>1.7299999999999836</c:v>
                </c:pt>
                <c:pt idx="347">
                  <c:v>1.7349999999999839</c:v>
                </c:pt>
                <c:pt idx="348">
                  <c:v>1.7399999999999833</c:v>
                </c:pt>
                <c:pt idx="349">
                  <c:v>1.7449999999999837</c:v>
                </c:pt>
                <c:pt idx="350">
                  <c:v>1.7499999999999833</c:v>
                </c:pt>
                <c:pt idx="351">
                  <c:v>1.7549999999999835</c:v>
                </c:pt>
                <c:pt idx="352">
                  <c:v>1.7599999999999831</c:v>
                </c:pt>
                <c:pt idx="353">
                  <c:v>1.7649999999999832</c:v>
                </c:pt>
                <c:pt idx="354">
                  <c:v>1.7699999999999831</c:v>
                </c:pt>
                <c:pt idx="355">
                  <c:v>1.774999999999983</c:v>
                </c:pt>
                <c:pt idx="356">
                  <c:v>1.7799999999999829</c:v>
                </c:pt>
                <c:pt idx="357">
                  <c:v>1.784999999999983</c:v>
                </c:pt>
                <c:pt idx="358">
                  <c:v>1.7899999999999829</c:v>
                </c:pt>
                <c:pt idx="359">
                  <c:v>1.7949999999999828</c:v>
                </c:pt>
                <c:pt idx="360">
                  <c:v>1.7999999999999825</c:v>
                </c:pt>
                <c:pt idx="361">
                  <c:v>1.8049999999999826</c:v>
                </c:pt>
                <c:pt idx="362">
                  <c:v>1.8099999999999823</c:v>
                </c:pt>
                <c:pt idx="363">
                  <c:v>1.8149999999999824</c:v>
                </c:pt>
                <c:pt idx="364">
                  <c:v>1.8199999999999819</c:v>
                </c:pt>
                <c:pt idx="365">
                  <c:v>1.8249999999999822</c:v>
                </c:pt>
                <c:pt idx="366">
                  <c:v>1.8299999999999816</c:v>
                </c:pt>
                <c:pt idx="367">
                  <c:v>1.834999999999982</c:v>
                </c:pt>
                <c:pt idx="368">
                  <c:v>1.8399999999999814</c:v>
                </c:pt>
                <c:pt idx="369">
                  <c:v>1.8449999999999818</c:v>
                </c:pt>
                <c:pt idx="370">
                  <c:v>1.8499999999999812</c:v>
                </c:pt>
                <c:pt idx="371">
                  <c:v>1.8549999999999818</c:v>
                </c:pt>
                <c:pt idx="372">
                  <c:v>1.8599999999999812</c:v>
                </c:pt>
                <c:pt idx="373">
                  <c:v>1.8649999999999818</c:v>
                </c:pt>
                <c:pt idx="374">
                  <c:v>1.869999999999981</c:v>
                </c:pt>
                <c:pt idx="375">
                  <c:v>1.8749999999999818</c:v>
                </c:pt>
                <c:pt idx="376">
                  <c:v>1.879999999999981</c:v>
                </c:pt>
                <c:pt idx="377">
                  <c:v>1.8849999999999818</c:v>
                </c:pt>
                <c:pt idx="378">
                  <c:v>1.8899999999999808</c:v>
                </c:pt>
                <c:pt idx="379">
                  <c:v>1.8949999999999816</c:v>
                </c:pt>
                <c:pt idx="380">
                  <c:v>1.8999999999999806</c:v>
                </c:pt>
                <c:pt idx="381">
                  <c:v>1.9049999999999814</c:v>
                </c:pt>
                <c:pt idx="382">
                  <c:v>1.9099999999999804</c:v>
                </c:pt>
                <c:pt idx="383">
                  <c:v>1.9149999999999812</c:v>
                </c:pt>
                <c:pt idx="384">
                  <c:v>1.9199999999999802</c:v>
                </c:pt>
                <c:pt idx="385">
                  <c:v>1.9249999999999801</c:v>
                </c:pt>
                <c:pt idx="386">
                  <c:v>1.92999999999998</c:v>
                </c:pt>
                <c:pt idx="387">
                  <c:v>1.9349999999999798</c:v>
                </c:pt>
                <c:pt idx="388">
                  <c:v>1.9399999999999797</c:v>
                </c:pt>
                <c:pt idx="389">
                  <c:v>1.9449999999999799</c:v>
                </c:pt>
                <c:pt idx="390">
                  <c:v>1.9499999999999795</c:v>
                </c:pt>
                <c:pt idx="391">
                  <c:v>1.9549999999999799</c:v>
                </c:pt>
                <c:pt idx="392">
                  <c:v>1.9599999999999798</c:v>
                </c:pt>
                <c:pt idx="393">
                  <c:v>1.9649999999999799</c:v>
                </c:pt>
                <c:pt idx="394">
                  <c:v>1.9699999999999798</c:v>
                </c:pt>
                <c:pt idx="395">
                  <c:v>1.9749999999999799</c:v>
                </c:pt>
                <c:pt idx="396">
                  <c:v>1.9799999999999798</c:v>
                </c:pt>
                <c:pt idx="397">
                  <c:v>1.9849999999999797</c:v>
                </c:pt>
                <c:pt idx="398">
                  <c:v>1.9899999999999796</c:v>
                </c:pt>
                <c:pt idx="399">
                  <c:v>1.9949999999999795</c:v>
                </c:pt>
                <c:pt idx="400">
                  <c:v>1.9999999999999785</c:v>
                </c:pt>
                <c:pt idx="401">
                  <c:v>2.0049999999999795</c:v>
                </c:pt>
                <c:pt idx="402">
                  <c:v>2.0099999999999794</c:v>
                </c:pt>
                <c:pt idx="403">
                  <c:v>2.0149999999999793</c:v>
                </c:pt>
                <c:pt idx="404">
                  <c:v>2.0199999999999787</c:v>
                </c:pt>
                <c:pt idx="405">
                  <c:v>2.024999999999979</c:v>
                </c:pt>
                <c:pt idx="406">
                  <c:v>2.0299999999999789</c:v>
                </c:pt>
                <c:pt idx="407">
                  <c:v>2.0349999999999788</c:v>
                </c:pt>
                <c:pt idx="408">
                  <c:v>2.0399999999999787</c:v>
                </c:pt>
                <c:pt idx="409">
                  <c:v>2.0449999999999786</c:v>
                </c:pt>
                <c:pt idx="410">
                  <c:v>2.0499999999999785</c:v>
                </c:pt>
                <c:pt idx="411">
                  <c:v>2.0549999999999784</c:v>
                </c:pt>
                <c:pt idx="412">
                  <c:v>2.0599999999999783</c:v>
                </c:pt>
                <c:pt idx="413">
                  <c:v>2.0649999999999782</c:v>
                </c:pt>
                <c:pt idx="414">
                  <c:v>2.0699999999999781</c:v>
                </c:pt>
                <c:pt idx="415">
                  <c:v>2.074999999999978</c:v>
                </c:pt>
                <c:pt idx="416">
                  <c:v>2.0799999999999779</c:v>
                </c:pt>
                <c:pt idx="417">
                  <c:v>2.0849999999999782</c:v>
                </c:pt>
                <c:pt idx="418">
                  <c:v>2.0899999999999781</c:v>
                </c:pt>
                <c:pt idx="419">
                  <c:v>2.0949999999999775</c:v>
                </c:pt>
                <c:pt idx="420">
                  <c:v>2.0999999999999774</c:v>
                </c:pt>
                <c:pt idx="421">
                  <c:v>2.1049999999999782</c:v>
                </c:pt>
                <c:pt idx="422">
                  <c:v>2.1099999999999772</c:v>
                </c:pt>
                <c:pt idx="423">
                  <c:v>2.1149999999999771</c:v>
                </c:pt>
                <c:pt idx="424">
                  <c:v>2.119999999999977</c:v>
                </c:pt>
                <c:pt idx="425">
                  <c:v>2.1249999999999782</c:v>
                </c:pt>
                <c:pt idx="426">
                  <c:v>2.1299999999999772</c:v>
                </c:pt>
                <c:pt idx="427">
                  <c:v>2.1349999999999771</c:v>
                </c:pt>
                <c:pt idx="428">
                  <c:v>2.1399999999999766</c:v>
                </c:pt>
                <c:pt idx="429">
                  <c:v>2.1449999999999783</c:v>
                </c:pt>
                <c:pt idx="430">
                  <c:v>2.1499999999999782</c:v>
                </c:pt>
                <c:pt idx="431">
                  <c:v>2.1549999999999772</c:v>
                </c:pt>
                <c:pt idx="432">
                  <c:v>2.1599999999999762</c:v>
                </c:pt>
                <c:pt idx="433">
                  <c:v>2.1649999999999778</c:v>
                </c:pt>
                <c:pt idx="434">
                  <c:v>2.1699999999999759</c:v>
                </c:pt>
                <c:pt idx="435">
                  <c:v>2.1749999999999758</c:v>
                </c:pt>
                <c:pt idx="436">
                  <c:v>2.1799999999999757</c:v>
                </c:pt>
                <c:pt idx="437">
                  <c:v>2.1849999999999756</c:v>
                </c:pt>
                <c:pt idx="438">
                  <c:v>2.1899999999999755</c:v>
                </c:pt>
                <c:pt idx="439">
                  <c:v>2.1949999999999754</c:v>
                </c:pt>
                <c:pt idx="440">
                  <c:v>2.1999999999999753</c:v>
                </c:pt>
                <c:pt idx="441">
                  <c:v>2.2049999999999752</c:v>
                </c:pt>
                <c:pt idx="442">
                  <c:v>2.2099999999999751</c:v>
                </c:pt>
                <c:pt idx="443">
                  <c:v>2.214999999999975</c:v>
                </c:pt>
                <c:pt idx="444">
                  <c:v>2.2199999999999749</c:v>
                </c:pt>
                <c:pt idx="445">
                  <c:v>2.2249999999999752</c:v>
                </c:pt>
                <c:pt idx="446">
                  <c:v>2.2299999999999751</c:v>
                </c:pt>
                <c:pt idx="447">
                  <c:v>2.2349999999999746</c:v>
                </c:pt>
                <c:pt idx="448">
                  <c:v>2.2399999999999745</c:v>
                </c:pt>
                <c:pt idx="449">
                  <c:v>2.2449999999999752</c:v>
                </c:pt>
                <c:pt idx="450">
                  <c:v>2.2499999999999742</c:v>
                </c:pt>
                <c:pt idx="451">
                  <c:v>2.2549999999999741</c:v>
                </c:pt>
                <c:pt idx="452">
                  <c:v>2.259999999999974</c:v>
                </c:pt>
                <c:pt idx="453">
                  <c:v>2.2649999999999757</c:v>
                </c:pt>
                <c:pt idx="454">
                  <c:v>2.2699999999999751</c:v>
                </c:pt>
                <c:pt idx="455">
                  <c:v>2.2749999999999742</c:v>
                </c:pt>
                <c:pt idx="456">
                  <c:v>2.2799999999999736</c:v>
                </c:pt>
                <c:pt idx="457">
                  <c:v>2.2849999999999753</c:v>
                </c:pt>
                <c:pt idx="458">
                  <c:v>2.2899999999999752</c:v>
                </c:pt>
                <c:pt idx="459">
                  <c:v>2.2949999999999742</c:v>
                </c:pt>
                <c:pt idx="460">
                  <c:v>2.2999999999999732</c:v>
                </c:pt>
                <c:pt idx="461">
                  <c:v>2.3049999999999731</c:v>
                </c:pt>
                <c:pt idx="462">
                  <c:v>2.309999999999973</c:v>
                </c:pt>
                <c:pt idx="463">
                  <c:v>2.3149999999999729</c:v>
                </c:pt>
                <c:pt idx="464">
                  <c:v>2.3199999999999728</c:v>
                </c:pt>
                <c:pt idx="465">
                  <c:v>2.3249999999999726</c:v>
                </c:pt>
                <c:pt idx="466">
                  <c:v>2.3299999999999725</c:v>
                </c:pt>
                <c:pt idx="467">
                  <c:v>2.3349999999999724</c:v>
                </c:pt>
                <c:pt idx="468">
                  <c:v>2.3399999999999723</c:v>
                </c:pt>
                <c:pt idx="469">
                  <c:v>2.3449999999999722</c:v>
                </c:pt>
                <c:pt idx="470">
                  <c:v>2.3499999999999721</c:v>
                </c:pt>
                <c:pt idx="471">
                  <c:v>2.354999999999972</c:v>
                </c:pt>
                <c:pt idx="472">
                  <c:v>2.3599999999999701</c:v>
                </c:pt>
                <c:pt idx="473">
                  <c:v>2.3649999999999718</c:v>
                </c:pt>
                <c:pt idx="474">
                  <c:v>2.3699999999999717</c:v>
                </c:pt>
                <c:pt idx="475">
                  <c:v>2.3749999999999707</c:v>
                </c:pt>
                <c:pt idx="476">
                  <c:v>2.3799999999999697</c:v>
                </c:pt>
                <c:pt idx="477">
                  <c:v>2.3849999999999714</c:v>
                </c:pt>
                <c:pt idx="478">
                  <c:v>2.3899999999999713</c:v>
                </c:pt>
                <c:pt idx="479">
                  <c:v>2.3949999999999707</c:v>
                </c:pt>
                <c:pt idx="480">
                  <c:v>2.3999999999999693</c:v>
                </c:pt>
                <c:pt idx="481">
                  <c:v>2.4049999999999709</c:v>
                </c:pt>
                <c:pt idx="482">
                  <c:v>2.4099999999999708</c:v>
                </c:pt>
                <c:pt idx="483">
                  <c:v>2.4149999999999707</c:v>
                </c:pt>
                <c:pt idx="484">
                  <c:v>2.4199999999999688</c:v>
                </c:pt>
                <c:pt idx="485">
                  <c:v>2.4249999999999705</c:v>
                </c:pt>
                <c:pt idx="486">
                  <c:v>2.4299999999999704</c:v>
                </c:pt>
                <c:pt idx="487">
                  <c:v>2.4349999999999703</c:v>
                </c:pt>
                <c:pt idx="488">
                  <c:v>2.4399999999999684</c:v>
                </c:pt>
                <c:pt idx="489">
                  <c:v>2.4449999999999701</c:v>
                </c:pt>
                <c:pt idx="490">
                  <c:v>2.44999999999997</c:v>
                </c:pt>
                <c:pt idx="491">
                  <c:v>2.4549999999999681</c:v>
                </c:pt>
                <c:pt idx="492">
                  <c:v>2.459999999999968</c:v>
                </c:pt>
                <c:pt idx="493">
                  <c:v>2.4649999999999697</c:v>
                </c:pt>
                <c:pt idx="494">
                  <c:v>2.4699999999999687</c:v>
                </c:pt>
                <c:pt idx="495">
                  <c:v>2.4749999999999677</c:v>
                </c:pt>
                <c:pt idx="496">
                  <c:v>2.4799999999999676</c:v>
                </c:pt>
                <c:pt idx="497">
                  <c:v>2.4849999999999688</c:v>
                </c:pt>
                <c:pt idx="498">
                  <c:v>2.4899999999999687</c:v>
                </c:pt>
                <c:pt idx="499">
                  <c:v>2.4949999999999677</c:v>
                </c:pt>
                <c:pt idx="500">
                  <c:v>2.4999999999999671</c:v>
                </c:pt>
                <c:pt idx="501">
                  <c:v>2.5049999999999688</c:v>
                </c:pt>
                <c:pt idx="502">
                  <c:v>2.5099999999999687</c:v>
                </c:pt>
                <c:pt idx="503">
                  <c:v>2.5149999999999677</c:v>
                </c:pt>
                <c:pt idx="504">
                  <c:v>2.5199999999999667</c:v>
                </c:pt>
                <c:pt idx="505">
                  <c:v>2.5249999999999684</c:v>
                </c:pt>
                <c:pt idx="506">
                  <c:v>2.5299999999999683</c:v>
                </c:pt>
                <c:pt idx="507">
                  <c:v>2.5349999999999677</c:v>
                </c:pt>
                <c:pt idx="508">
                  <c:v>2.5399999999999667</c:v>
                </c:pt>
                <c:pt idx="509">
                  <c:v>2.544999999999968</c:v>
                </c:pt>
                <c:pt idx="510">
                  <c:v>2.5499999999999678</c:v>
                </c:pt>
                <c:pt idx="511">
                  <c:v>2.5549999999999677</c:v>
                </c:pt>
                <c:pt idx="512">
                  <c:v>2.5599999999999667</c:v>
                </c:pt>
                <c:pt idx="513">
                  <c:v>2.5649999999999675</c:v>
                </c:pt>
                <c:pt idx="514">
                  <c:v>2.5699999999999674</c:v>
                </c:pt>
                <c:pt idx="515">
                  <c:v>2.5749999999999673</c:v>
                </c:pt>
                <c:pt idx="516">
                  <c:v>2.5799999999999668</c:v>
                </c:pt>
                <c:pt idx="517">
                  <c:v>2.5849999999999671</c:v>
                </c:pt>
                <c:pt idx="518">
                  <c:v>2.589999999999967</c:v>
                </c:pt>
                <c:pt idx="519">
                  <c:v>2.5949999999999669</c:v>
                </c:pt>
                <c:pt idx="520">
                  <c:v>2.5999999999999668</c:v>
                </c:pt>
                <c:pt idx="521">
                  <c:v>2.6049999999999671</c:v>
                </c:pt>
                <c:pt idx="522">
                  <c:v>2.6099999999999666</c:v>
                </c:pt>
                <c:pt idx="523">
                  <c:v>2.6149999999999665</c:v>
                </c:pt>
                <c:pt idx="524">
                  <c:v>2.6199999999999664</c:v>
                </c:pt>
                <c:pt idx="525">
                  <c:v>2.6249999999999662</c:v>
                </c:pt>
                <c:pt idx="526">
                  <c:v>2.6299999999999661</c:v>
                </c:pt>
                <c:pt idx="527">
                  <c:v>2.634999999999966</c:v>
                </c:pt>
                <c:pt idx="528">
                  <c:v>2.6399999999999642</c:v>
                </c:pt>
                <c:pt idx="529">
                  <c:v>2.6449999999999658</c:v>
                </c:pt>
                <c:pt idx="530">
                  <c:v>2.6499999999999657</c:v>
                </c:pt>
                <c:pt idx="531">
                  <c:v>2.6549999999999647</c:v>
                </c:pt>
                <c:pt idx="532">
                  <c:v>2.6599999999999637</c:v>
                </c:pt>
                <c:pt idx="533">
                  <c:v>2.6649999999999654</c:v>
                </c:pt>
                <c:pt idx="534">
                  <c:v>2.6699999999999653</c:v>
                </c:pt>
                <c:pt idx="535">
                  <c:v>2.6749999999999647</c:v>
                </c:pt>
                <c:pt idx="536">
                  <c:v>2.6799999999999637</c:v>
                </c:pt>
                <c:pt idx="537">
                  <c:v>2.684999999999965</c:v>
                </c:pt>
                <c:pt idx="538">
                  <c:v>2.6899999999999649</c:v>
                </c:pt>
                <c:pt idx="539">
                  <c:v>2.6949999999999648</c:v>
                </c:pt>
                <c:pt idx="540">
                  <c:v>2.6999999999999647</c:v>
                </c:pt>
                <c:pt idx="541">
                  <c:v>2.7049999999999645</c:v>
                </c:pt>
                <c:pt idx="542">
                  <c:v>2.7099999999999644</c:v>
                </c:pt>
                <c:pt idx="543">
                  <c:v>2.7149999999999643</c:v>
                </c:pt>
                <c:pt idx="544">
                  <c:v>2.7199999999999638</c:v>
                </c:pt>
                <c:pt idx="545">
                  <c:v>2.7249999999999641</c:v>
                </c:pt>
                <c:pt idx="546">
                  <c:v>2.729999999999964</c:v>
                </c:pt>
                <c:pt idx="547">
                  <c:v>2.7349999999999639</c:v>
                </c:pt>
                <c:pt idx="548">
                  <c:v>2.7399999999999638</c:v>
                </c:pt>
                <c:pt idx="549">
                  <c:v>2.7449999999999641</c:v>
                </c:pt>
                <c:pt idx="550">
                  <c:v>2.7499999999999636</c:v>
                </c:pt>
                <c:pt idx="551">
                  <c:v>2.7549999999999635</c:v>
                </c:pt>
                <c:pt idx="552">
                  <c:v>2.7599999999999634</c:v>
                </c:pt>
                <c:pt idx="553">
                  <c:v>2.7649999999999642</c:v>
                </c:pt>
                <c:pt idx="554">
                  <c:v>2.7699999999999632</c:v>
                </c:pt>
                <c:pt idx="555">
                  <c:v>2.7749999999999631</c:v>
                </c:pt>
                <c:pt idx="556">
                  <c:v>2.7799999999999629</c:v>
                </c:pt>
                <c:pt idx="557">
                  <c:v>2.7849999999999642</c:v>
                </c:pt>
                <c:pt idx="558">
                  <c:v>2.7899999999999632</c:v>
                </c:pt>
                <c:pt idx="559">
                  <c:v>2.7949999999999626</c:v>
                </c:pt>
                <c:pt idx="560">
                  <c:v>2.7999999999999625</c:v>
                </c:pt>
                <c:pt idx="561">
                  <c:v>2.8049999999999624</c:v>
                </c:pt>
                <c:pt idx="562">
                  <c:v>2.8099999999999623</c:v>
                </c:pt>
                <c:pt idx="563">
                  <c:v>2.8149999999999604</c:v>
                </c:pt>
                <c:pt idx="564">
                  <c:v>2.8199999999999599</c:v>
                </c:pt>
                <c:pt idx="565">
                  <c:v>2.824999999999962</c:v>
                </c:pt>
                <c:pt idx="566">
                  <c:v>2.8299999999999601</c:v>
                </c:pt>
                <c:pt idx="567">
                  <c:v>2.83499999999996</c:v>
                </c:pt>
                <c:pt idx="568">
                  <c:v>2.8399999999999594</c:v>
                </c:pt>
                <c:pt idx="569">
                  <c:v>2.8449999999999607</c:v>
                </c:pt>
                <c:pt idx="570">
                  <c:v>2.8499999999999597</c:v>
                </c:pt>
                <c:pt idx="571">
                  <c:v>2.8549999999999596</c:v>
                </c:pt>
                <c:pt idx="572">
                  <c:v>2.859999999999959</c:v>
                </c:pt>
                <c:pt idx="573">
                  <c:v>2.8649999999999607</c:v>
                </c:pt>
                <c:pt idx="574">
                  <c:v>2.8699999999999597</c:v>
                </c:pt>
                <c:pt idx="575">
                  <c:v>2.8749999999999591</c:v>
                </c:pt>
                <c:pt idx="576">
                  <c:v>2.879999999999959</c:v>
                </c:pt>
                <c:pt idx="577">
                  <c:v>2.8849999999999607</c:v>
                </c:pt>
                <c:pt idx="578">
                  <c:v>2.8899999999999597</c:v>
                </c:pt>
                <c:pt idx="579">
                  <c:v>2.8949999999999587</c:v>
                </c:pt>
                <c:pt idx="580">
                  <c:v>2.8999999999999586</c:v>
                </c:pt>
                <c:pt idx="581">
                  <c:v>2.9049999999999603</c:v>
                </c:pt>
                <c:pt idx="582">
                  <c:v>2.9099999999999597</c:v>
                </c:pt>
                <c:pt idx="583">
                  <c:v>2.9149999999999587</c:v>
                </c:pt>
                <c:pt idx="584">
                  <c:v>2.9199999999999582</c:v>
                </c:pt>
                <c:pt idx="585">
                  <c:v>2.9249999999999599</c:v>
                </c:pt>
                <c:pt idx="586">
                  <c:v>2.9299999999999597</c:v>
                </c:pt>
                <c:pt idx="587">
                  <c:v>2.9349999999999588</c:v>
                </c:pt>
                <c:pt idx="588">
                  <c:v>2.9399999999999578</c:v>
                </c:pt>
                <c:pt idx="589">
                  <c:v>2.9449999999999594</c:v>
                </c:pt>
                <c:pt idx="590">
                  <c:v>2.9499999999999593</c:v>
                </c:pt>
                <c:pt idx="591">
                  <c:v>2.9549999999999588</c:v>
                </c:pt>
                <c:pt idx="592">
                  <c:v>2.9599999999999587</c:v>
                </c:pt>
                <c:pt idx="593">
                  <c:v>2.964999999999959</c:v>
                </c:pt>
                <c:pt idx="594">
                  <c:v>2.9699999999999589</c:v>
                </c:pt>
                <c:pt idx="595">
                  <c:v>2.9749999999999588</c:v>
                </c:pt>
                <c:pt idx="596">
                  <c:v>2.9799999999999587</c:v>
                </c:pt>
                <c:pt idx="597">
                  <c:v>2.9849999999999586</c:v>
                </c:pt>
                <c:pt idx="598">
                  <c:v>2.9899999999999585</c:v>
                </c:pt>
                <c:pt idx="599">
                  <c:v>2.9949999999999584</c:v>
                </c:pt>
                <c:pt idx="600">
                  <c:v>2.9999999999999583</c:v>
                </c:pt>
                <c:pt idx="601">
                  <c:v>3.0049999999999581</c:v>
                </c:pt>
                <c:pt idx="602">
                  <c:v>3.009999999999958</c:v>
                </c:pt>
                <c:pt idx="603">
                  <c:v>3.0149999999999579</c:v>
                </c:pt>
                <c:pt idx="604">
                  <c:v>3.0199999999999578</c:v>
                </c:pt>
                <c:pt idx="605">
                  <c:v>3.0249999999999582</c:v>
                </c:pt>
                <c:pt idx="606">
                  <c:v>3.0299999999999576</c:v>
                </c:pt>
                <c:pt idx="607">
                  <c:v>3.0349999999999575</c:v>
                </c:pt>
                <c:pt idx="608">
                  <c:v>3.0399999999999574</c:v>
                </c:pt>
                <c:pt idx="609">
                  <c:v>3.0449999999999582</c:v>
                </c:pt>
                <c:pt idx="610">
                  <c:v>3.0499999999999572</c:v>
                </c:pt>
                <c:pt idx="611">
                  <c:v>3.0549999999999571</c:v>
                </c:pt>
                <c:pt idx="612">
                  <c:v>3.059999999999957</c:v>
                </c:pt>
                <c:pt idx="613">
                  <c:v>3.0649999999999582</c:v>
                </c:pt>
                <c:pt idx="614">
                  <c:v>3.0699999999999572</c:v>
                </c:pt>
                <c:pt idx="615">
                  <c:v>3.0749999999999571</c:v>
                </c:pt>
                <c:pt idx="616">
                  <c:v>3.0799999999999566</c:v>
                </c:pt>
                <c:pt idx="617">
                  <c:v>3.0849999999999582</c:v>
                </c:pt>
                <c:pt idx="618">
                  <c:v>3.0899999999999572</c:v>
                </c:pt>
                <c:pt idx="619">
                  <c:v>3.0949999999999562</c:v>
                </c:pt>
                <c:pt idx="620">
                  <c:v>3.0999999999999561</c:v>
                </c:pt>
                <c:pt idx="621">
                  <c:v>3.1049999999999578</c:v>
                </c:pt>
                <c:pt idx="622">
                  <c:v>3.1099999999999559</c:v>
                </c:pt>
                <c:pt idx="623">
                  <c:v>3.1149999999999558</c:v>
                </c:pt>
                <c:pt idx="624">
                  <c:v>3.1199999999999557</c:v>
                </c:pt>
                <c:pt idx="625">
                  <c:v>3.1249999999999556</c:v>
                </c:pt>
                <c:pt idx="626">
                  <c:v>3.1299999999999555</c:v>
                </c:pt>
                <c:pt idx="627">
                  <c:v>3.1349999999999554</c:v>
                </c:pt>
                <c:pt idx="628">
                  <c:v>3.1399999999999553</c:v>
                </c:pt>
                <c:pt idx="629">
                  <c:v>3.1449999999999552</c:v>
                </c:pt>
                <c:pt idx="630">
                  <c:v>3.1499999999999551</c:v>
                </c:pt>
                <c:pt idx="631">
                  <c:v>3.154999999999955</c:v>
                </c:pt>
                <c:pt idx="632">
                  <c:v>3.1599999999999548</c:v>
                </c:pt>
                <c:pt idx="633">
                  <c:v>3.1649999999999552</c:v>
                </c:pt>
                <c:pt idx="634">
                  <c:v>3.1699999999999546</c:v>
                </c:pt>
                <c:pt idx="635">
                  <c:v>3.1749999999999545</c:v>
                </c:pt>
                <c:pt idx="636">
                  <c:v>3.1799999999999544</c:v>
                </c:pt>
                <c:pt idx="637">
                  <c:v>3.1849999999999552</c:v>
                </c:pt>
                <c:pt idx="638">
                  <c:v>3.1899999999999542</c:v>
                </c:pt>
                <c:pt idx="639">
                  <c:v>3.1949999999999541</c:v>
                </c:pt>
                <c:pt idx="640">
                  <c:v>3.199999999999954</c:v>
                </c:pt>
                <c:pt idx="641">
                  <c:v>3.2049999999999552</c:v>
                </c:pt>
                <c:pt idx="642">
                  <c:v>3.2099999999999542</c:v>
                </c:pt>
                <c:pt idx="643">
                  <c:v>3.2149999999999541</c:v>
                </c:pt>
                <c:pt idx="644">
                  <c:v>3.2199999999999536</c:v>
                </c:pt>
                <c:pt idx="645">
                  <c:v>3.2249999999999552</c:v>
                </c:pt>
                <c:pt idx="646">
                  <c:v>3.2299999999999542</c:v>
                </c:pt>
                <c:pt idx="647">
                  <c:v>3.2349999999999532</c:v>
                </c:pt>
                <c:pt idx="648">
                  <c:v>3.2399999999999531</c:v>
                </c:pt>
                <c:pt idx="649">
                  <c:v>3.2449999999999548</c:v>
                </c:pt>
                <c:pt idx="650">
                  <c:v>3.2499999999999547</c:v>
                </c:pt>
                <c:pt idx="651">
                  <c:v>3.2549999999999542</c:v>
                </c:pt>
                <c:pt idx="652">
                  <c:v>3.2599999999999532</c:v>
                </c:pt>
                <c:pt idx="653">
                  <c:v>3.2649999999999544</c:v>
                </c:pt>
                <c:pt idx="654">
                  <c:v>3.2699999999999543</c:v>
                </c:pt>
                <c:pt idx="655">
                  <c:v>3.2749999999999542</c:v>
                </c:pt>
                <c:pt idx="656">
                  <c:v>3.2799999999999532</c:v>
                </c:pt>
                <c:pt idx="657">
                  <c:v>3.284999999999954</c:v>
                </c:pt>
                <c:pt idx="658">
                  <c:v>3.2899999999999539</c:v>
                </c:pt>
                <c:pt idx="659">
                  <c:v>3.2949999999999537</c:v>
                </c:pt>
                <c:pt idx="660">
                  <c:v>3.2999999999999519</c:v>
                </c:pt>
                <c:pt idx="661">
                  <c:v>3.3049999999999518</c:v>
                </c:pt>
                <c:pt idx="662">
                  <c:v>3.3099999999999508</c:v>
                </c:pt>
                <c:pt idx="663">
                  <c:v>3.3149999999999507</c:v>
                </c:pt>
                <c:pt idx="664">
                  <c:v>3.3199999999999497</c:v>
                </c:pt>
                <c:pt idx="665">
                  <c:v>3.3249999999999513</c:v>
                </c:pt>
                <c:pt idx="666">
                  <c:v>3.3299999999999508</c:v>
                </c:pt>
                <c:pt idx="667">
                  <c:v>3.3349999999999507</c:v>
                </c:pt>
                <c:pt idx="668">
                  <c:v>3.3399999999999492</c:v>
                </c:pt>
                <c:pt idx="669">
                  <c:v>3.3449999999999509</c:v>
                </c:pt>
                <c:pt idx="670">
                  <c:v>3.3499999999999508</c:v>
                </c:pt>
                <c:pt idx="671">
                  <c:v>3.3549999999999507</c:v>
                </c:pt>
                <c:pt idx="672">
                  <c:v>3.3599999999999484</c:v>
                </c:pt>
                <c:pt idx="673">
                  <c:v>3.3649999999999505</c:v>
                </c:pt>
                <c:pt idx="674">
                  <c:v>3.3699999999999504</c:v>
                </c:pt>
                <c:pt idx="675">
                  <c:v>3.3749999999999503</c:v>
                </c:pt>
                <c:pt idx="676">
                  <c:v>3.3799999999999484</c:v>
                </c:pt>
                <c:pt idx="677">
                  <c:v>3.38499999999995</c:v>
                </c:pt>
                <c:pt idx="678">
                  <c:v>3.3899999999999482</c:v>
                </c:pt>
                <c:pt idx="679">
                  <c:v>3.3949999999999481</c:v>
                </c:pt>
                <c:pt idx="680">
                  <c:v>3.399999999999948</c:v>
                </c:pt>
                <c:pt idx="681">
                  <c:v>3.4049999999999487</c:v>
                </c:pt>
                <c:pt idx="682">
                  <c:v>3.4099999999999477</c:v>
                </c:pt>
                <c:pt idx="683">
                  <c:v>3.4149999999999476</c:v>
                </c:pt>
                <c:pt idx="684">
                  <c:v>3.4199999999999475</c:v>
                </c:pt>
                <c:pt idx="685">
                  <c:v>3.4249999999999488</c:v>
                </c:pt>
                <c:pt idx="686">
                  <c:v>3.4299999999999478</c:v>
                </c:pt>
                <c:pt idx="687">
                  <c:v>3.4349999999999477</c:v>
                </c:pt>
                <c:pt idx="688">
                  <c:v>3.4399999999999471</c:v>
                </c:pt>
                <c:pt idx="689">
                  <c:v>3.4449999999999488</c:v>
                </c:pt>
                <c:pt idx="690">
                  <c:v>3.4499999999999487</c:v>
                </c:pt>
                <c:pt idx="691">
                  <c:v>3.4549999999999477</c:v>
                </c:pt>
                <c:pt idx="692">
                  <c:v>3.4599999999999467</c:v>
                </c:pt>
                <c:pt idx="693">
                  <c:v>3.4649999999999483</c:v>
                </c:pt>
                <c:pt idx="694">
                  <c:v>3.4699999999999478</c:v>
                </c:pt>
                <c:pt idx="695">
                  <c:v>3.4749999999999477</c:v>
                </c:pt>
                <c:pt idx="696">
                  <c:v>3.4799999999999467</c:v>
                </c:pt>
                <c:pt idx="697">
                  <c:v>3.4849999999999479</c:v>
                </c:pt>
                <c:pt idx="698">
                  <c:v>3.4899999999999478</c:v>
                </c:pt>
                <c:pt idx="699">
                  <c:v>3.4949999999999477</c:v>
                </c:pt>
                <c:pt idx="700">
                  <c:v>3.4999999999999467</c:v>
                </c:pt>
                <c:pt idx="701">
                  <c:v>3.5049999999999475</c:v>
                </c:pt>
                <c:pt idx="702">
                  <c:v>3.5099999999999474</c:v>
                </c:pt>
                <c:pt idx="703">
                  <c:v>3.5149999999999473</c:v>
                </c:pt>
                <c:pt idx="704">
                  <c:v>3.5199999999999467</c:v>
                </c:pt>
                <c:pt idx="705">
                  <c:v>3.5249999999999471</c:v>
                </c:pt>
                <c:pt idx="706">
                  <c:v>3.529999999999947</c:v>
                </c:pt>
                <c:pt idx="707">
                  <c:v>3.5349999999999469</c:v>
                </c:pt>
                <c:pt idx="708">
                  <c:v>3.5399999999999467</c:v>
                </c:pt>
                <c:pt idx="709">
                  <c:v>3.5449999999999466</c:v>
                </c:pt>
                <c:pt idx="710">
                  <c:v>3.5499999999999465</c:v>
                </c:pt>
                <c:pt idx="711">
                  <c:v>3.5549999999999464</c:v>
                </c:pt>
                <c:pt idx="712">
                  <c:v>3.5599999999999463</c:v>
                </c:pt>
                <c:pt idx="713">
                  <c:v>3.5649999999999462</c:v>
                </c:pt>
                <c:pt idx="714">
                  <c:v>3.5699999999999461</c:v>
                </c:pt>
                <c:pt idx="715">
                  <c:v>3.574999999999946</c:v>
                </c:pt>
                <c:pt idx="716">
                  <c:v>3.5799999999999441</c:v>
                </c:pt>
                <c:pt idx="717">
                  <c:v>3.5849999999999458</c:v>
                </c:pt>
                <c:pt idx="718">
                  <c:v>3.5899999999999457</c:v>
                </c:pt>
                <c:pt idx="719">
                  <c:v>3.5949999999999447</c:v>
                </c:pt>
                <c:pt idx="720">
                  <c:v>3.5999999999999437</c:v>
                </c:pt>
                <c:pt idx="721">
                  <c:v>3.6049999999999454</c:v>
                </c:pt>
                <c:pt idx="722">
                  <c:v>3.6099999999999453</c:v>
                </c:pt>
                <c:pt idx="723">
                  <c:v>3.6149999999999447</c:v>
                </c:pt>
                <c:pt idx="724">
                  <c:v>3.6199999999999437</c:v>
                </c:pt>
                <c:pt idx="725">
                  <c:v>3.6249999999999449</c:v>
                </c:pt>
                <c:pt idx="726">
                  <c:v>3.6299999999999448</c:v>
                </c:pt>
                <c:pt idx="727">
                  <c:v>3.6349999999999447</c:v>
                </c:pt>
                <c:pt idx="728">
                  <c:v>3.6399999999999437</c:v>
                </c:pt>
                <c:pt idx="729">
                  <c:v>3.6449999999999445</c:v>
                </c:pt>
                <c:pt idx="730">
                  <c:v>3.6499999999999444</c:v>
                </c:pt>
                <c:pt idx="731">
                  <c:v>3.6549999999999443</c:v>
                </c:pt>
                <c:pt idx="732">
                  <c:v>3.6599999999999437</c:v>
                </c:pt>
                <c:pt idx="733">
                  <c:v>3.6649999999999441</c:v>
                </c:pt>
                <c:pt idx="734">
                  <c:v>3.669999999999944</c:v>
                </c:pt>
                <c:pt idx="735">
                  <c:v>3.6749999999999439</c:v>
                </c:pt>
                <c:pt idx="736">
                  <c:v>3.6799999999999438</c:v>
                </c:pt>
                <c:pt idx="737">
                  <c:v>3.6849999999999441</c:v>
                </c:pt>
                <c:pt idx="738">
                  <c:v>3.6899999999999435</c:v>
                </c:pt>
                <c:pt idx="739">
                  <c:v>3.6949999999999434</c:v>
                </c:pt>
                <c:pt idx="740">
                  <c:v>3.6999999999999433</c:v>
                </c:pt>
                <c:pt idx="741">
                  <c:v>3.7049999999999432</c:v>
                </c:pt>
                <c:pt idx="742">
                  <c:v>3.7099999999999431</c:v>
                </c:pt>
                <c:pt idx="743">
                  <c:v>3.714999999999943</c:v>
                </c:pt>
                <c:pt idx="744">
                  <c:v>3.7199999999999429</c:v>
                </c:pt>
                <c:pt idx="745">
                  <c:v>3.7249999999999432</c:v>
                </c:pt>
                <c:pt idx="746">
                  <c:v>3.7299999999999431</c:v>
                </c:pt>
                <c:pt idx="747">
                  <c:v>3.7349999999999426</c:v>
                </c:pt>
                <c:pt idx="748">
                  <c:v>3.7399999999999425</c:v>
                </c:pt>
                <c:pt idx="749">
                  <c:v>3.7449999999999442</c:v>
                </c:pt>
                <c:pt idx="750">
                  <c:v>3.7499999999999432</c:v>
                </c:pt>
                <c:pt idx="751">
                  <c:v>3.7549999999999422</c:v>
                </c:pt>
                <c:pt idx="752">
                  <c:v>3.7599999999999421</c:v>
                </c:pt>
                <c:pt idx="753">
                  <c:v>3.7649999999999419</c:v>
                </c:pt>
                <c:pt idx="754">
                  <c:v>3.7699999999999418</c:v>
                </c:pt>
                <c:pt idx="755">
                  <c:v>3.7749999999999417</c:v>
                </c:pt>
                <c:pt idx="756">
                  <c:v>3.7799999999999407</c:v>
                </c:pt>
                <c:pt idx="757">
                  <c:v>3.7849999999999415</c:v>
                </c:pt>
                <c:pt idx="758">
                  <c:v>3.7899999999999414</c:v>
                </c:pt>
                <c:pt idx="759">
                  <c:v>3.7949999999999413</c:v>
                </c:pt>
                <c:pt idx="760">
                  <c:v>3.7999999999999408</c:v>
                </c:pt>
                <c:pt idx="761">
                  <c:v>3.8049999999999407</c:v>
                </c:pt>
                <c:pt idx="762">
                  <c:v>3.8099999999999397</c:v>
                </c:pt>
                <c:pt idx="763">
                  <c:v>3.8149999999999391</c:v>
                </c:pt>
                <c:pt idx="764">
                  <c:v>3.819999999999939</c:v>
                </c:pt>
                <c:pt idx="765">
                  <c:v>3.8249999999999407</c:v>
                </c:pt>
                <c:pt idx="766">
                  <c:v>3.8299999999999397</c:v>
                </c:pt>
                <c:pt idx="767">
                  <c:v>3.8349999999999387</c:v>
                </c:pt>
                <c:pt idx="768">
                  <c:v>3.8399999999999386</c:v>
                </c:pt>
                <c:pt idx="769">
                  <c:v>3.8449999999999398</c:v>
                </c:pt>
                <c:pt idx="770">
                  <c:v>3.8499999999999397</c:v>
                </c:pt>
                <c:pt idx="771">
                  <c:v>3.8549999999999387</c:v>
                </c:pt>
                <c:pt idx="772">
                  <c:v>3.8599999999999381</c:v>
                </c:pt>
                <c:pt idx="773">
                  <c:v>3.8649999999999398</c:v>
                </c:pt>
                <c:pt idx="774">
                  <c:v>3.8699999999999397</c:v>
                </c:pt>
                <c:pt idx="775">
                  <c:v>3.8749999999999387</c:v>
                </c:pt>
                <c:pt idx="776">
                  <c:v>3.8799999999999377</c:v>
                </c:pt>
                <c:pt idx="777">
                  <c:v>3.8849999999999394</c:v>
                </c:pt>
                <c:pt idx="778">
                  <c:v>3.8899999999999393</c:v>
                </c:pt>
                <c:pt idx="779">
                  <c:v>3.8949999999999387</c:v>
                </c:pt>
                <c:pt idx="780">
                  <c:v>3.8999999999999377</c:v>
                </c:pt>
                <c:pt idx="781">
                  <c:v>3.904999999999939</c:v>
                </c:pt>
                <c:pt idx="782">
                  <c:v>3.9099999999999389</c:v>
                </c:pt>
                <c:pt idx="783">
                  <c:v>3.9149999999999388</c:v>
                </c:pt>
                <c:pt idx="784">
                  <c:v>3.9199999999999378</c:v>
                </c:pt>
                <c:pt idx="785">
                  <c:v>3.9249999999999385</c:v>
                </c:pt>
                <c:pt idx="786">
                  <c:v>3.9299999999999384</c:v>
                </c:pt>
                <c:pt idx="787">
                  <c:v>3.9349999999999383</c:v>
                </c:pt>
                <c:pt idx="788">
                  <c:v>3.9399999999999378</c:v>
                </c:pt>
                <c:pt idx="789">
                  <c:v>3.9449999999999381</c:v>
                </c:pt>
                <c:pt idx="790">
                  <c:v>3.949999999999938</c:v>
                </c:pt>
                <c:pt idx="791">
                  <c:v>3.9549999999999379</c:v>
                </c:pt>
                <c:pt idx="792">
                  <c:v>3.9599999999999378</c:v>
                </c:pt>
                <c:pt idx="793">
                  <c:v>3.9649999999999381</c:v>
                </c:pt>
                <c:pt idx="794">
                  <c:v>3.9699999999999376</c:v>
                </c:pt>
                <c:pt idx="795">
                  <c:v>3.9749999999999375</c:v>
                </c:pt>
                <c:pt idx="796">
                  <c:v>3.9799999999999374</c:v>
                </c:pt>
                <c:pt idx="797">
                  <c:v>3.9849999999999381</c:v>
                </c:pt>
                <c:pt idx="798">
                  <c:v>3.9899999999999372</c:v>
                </c:pt>
                <c:pt idx="799">
                  <c:v>3.994999999999937</c:v>
                </c:pt>
                <c:pt idx="800">
                  <c:v>3.9999999999999369</c:v>
                </c:pt>
                <c:pt idx="801">
                  <c:v>4.0049999999999368</c:v>
                </c:pt>
                <c:pt idx="802">
                  <c:v>4.0099999999999394</c:v>
                </c:pt>
                <c:pt idx="803">
                  <c:v>4.0149999999999366</c:v>
                </c:pt>
                <c:pt idx="804">
                  <c:v>4.0199999999999374</c:v>
                </c:pt>
                <c:pt idx="805">
                  <c:v>4.0249999999999355</c:v>
                </c:pt>
                <c:pt idx="806">
                  <c:v>4.0299999999999363</c:v>
                </c:pt>
                <c:pt idx="807">
                  <c:v>4.0349999999999362</c:v>
                </c:pt>
                <c:pt idx="808">
                  <c:v>4.0399999999999396</c:v>
                </c:pt>
                <c:pt idx="809">
                  <c:v>4.044999999999936</c:v>
                </c:pt>
                <c:pt idx="810">
                  <c:v>4.0499999999999394</c:v>
                </c:pt>
                <c:pt idx="811">
                  <c:v>4.0549999999999358</c:v>
                </c:pt>
                <c:pt idx="812">
                  <c:v>4.0599999999999374</c:v>
                </c:pt>
                <c:pt idx="813">
                  <c:v>4.0649999999999356</c:v>
                </c:pt>
                <c:pt idx="814">
                  <c:v>4.0699999999999354</c:v>
                </c:pt>
                <c:pt idx="815">
                  <c:v>4.0749999999999353</c:v>
                </c:pt>
                <c:pt idx="816">
                  <c:v>4.0799999999999388</c:v>
                </c:pt>
                <c:pt idx="817">
                  <c:v>4.0849999999999351</c:v>
                </c:pt>
                <c:pt idx="818">
                  <c:v>4.0899999999999386</c:v>
                </c:pt>
                <c:pt idx="819">
                  <c:v>4.0949999999999349</c:v>
                </c:pt>
                <c:pt idx="820">
                  <c:v>4.0999999999999384</c:v>
                </c:pt>
                <c:pt idx="821">
                  <c:v>4.1049999999999347</c:v>
                </c:pt>
                <c:pt idx="822">
                  <c:v>4.1099999999999364</c:v>
                </c:pt>
                <c:pt idx="823">
                  <c:v>4.1149999999999345</c:v>
                </c:pt>
                <c:pt idx="824">
                  <c:v>4.1199999999999344</c:v>
                </c:pt>
                <c:pt idx="825">
                  <c:v>4.1249999999999298</c:v>
                </c:pt>
                <c:pt idx="826">
                  <c:v>4.1299999999999342</c:v>
                </c:pt>
                <c:pt idx="827">
                  <c:v>4.1349999999999341</c:v>
                </c:pt>
                <c:pt idx="828">
                  <c:v>4.1399999999999375</c:v>
                </c:pt>
                <c:pt idx="829">
                  <c:v>4.1449999999999303</c:v>
                </c:pt>
                <c:pt idx="830">
                  <c:v>4.1499999999999337</c:v>
                </c:pt>
                <c:pt idx="831">
                  <c:v>4.1549999999999301</c:v>
                </c:pt>
                <c:pt idx="832">
                  <c:v>4.1599999999999335</c:v>
                </c:pt>
                <c:pt idx="833">
                  <c:v>4.164999999999929</c:v>
                </c:pt>
                <c:pt idx="834">
                  <c:v>4.1699999999999315</c:v>
                </c:pt>
                <c:pt idx="835">
                  <c:v>4.1749999999999305</c:v>
                </c:pt>
                <c:pt idx="836">
                  <c:v>4.1799999999999331</c:v>
                </c:pt>
                <c:pt idx="837">
                  <c:v>4.1849999999999294</c:v>
                </c:pt>
                <c:pt idx="838">
                  <c:v>4.1899999999999329</c:v>
                </c:pt>
                <c:pt idx="839">
                  <c:v>4.1949999999999292</c:v>
                </c:pt>
                <c:pt idx="840">
                  <c:v>4.1999999999999327</c:v>
                </c:pt>
                <c:pt idx="841">
                  <c:v>4.2049999999999326</c:v>
                </c:pt>
                <c:pt idx="842">
                  <c:v>4.2099999999999334</c:v>
                </c:pt>
                <c:pt idx="843">
                  <c:v>4.2149999999999315</c:v>
                </c:pt>
                <c:pt idx="844">
                  <c:v>4.2199999999999322</c:v>
                </c:pt>
                <c:pt idx="845">
                  <c:v>4.2249999999999295</c:v>
                </c:pt>
                <c:pt idx="846">
                  <c:v>4.229999999999932</c:v>
                </c:pt>
                <c:pt idx="847">
                  <c:v>4.2349999999999319</c:v>
                </c:pt>
                <c:pt idx="848">
                  <c:v>4.2399999999999363</c:v>
                </c:pt>
                <c:pt idx="849">
                  <c:v>4.2449999999999317</c:v>
                </c:pt>
                <c:pt idx="850">
                  <c:v>4.2499999999999334</c:v>
                </c:pt>
                <c:pt idx="851">
                  <c:v>4.2549999999999315</c:v>
                </c:pt>
                <c:pt idx="852">
                  <c:v>4.2599999999999314</c:v>
                </c:pt>
                <c:pt idx="853">
                  <c:v>4.2649999999999295</c:v>
                </c:pt>
                <c:pt idx="854">
                  <c:v>4.2699999999999312</c:v>
                </c:pt>
                <c:pt idx="855">
                  <c:v>4.2749999999999311</c:v>
                </c:pt>
                <c:pt idx="856">
                  <c:v>4.2799999999999345</c:v>
                </c:pt>
                <c:pt idx="857">
                  <c:v>4.2849999999999309</c:v>
                </c:pt>
                <c:pt idx="858">
                  <c:v>4.2899999999999334</c:v>
                </c:pt>
                <c:pt idx="859">
                  <c:v>4.2949999999999307</c:v>
                </c:pt>
                <c:pt idx="860">
                  <c:v>4.2999999999999314</c:v>
                </c:pt>
                <c:pt idx="861">
                  <c:v>4.3049999999999295</c:v>
                </c:pt>
                <c:pt idx="862">
                  <c:v>4.3099999999999303</c:v>
                </c:pt>
                <c:pt idx="863">
                  <c:v>4.3149999999999276</c:v>
                </c:pt>
                <c:pt idx="864">
                  <c:v>4.3199999999999301</c:v>
                </c:pt>
                <c:pt idx="865">
                  <c:v>4.3249999999999265</c:v>
                </c:pt>
                <c:pt idx="866">
                  <c:v>4.3299999999999299</c:v>
                </c:pt>
                <c:pt idx="867">
                  <c:v>4.3349999999999298</c:v>
                </c:pt>
                <c:pt idx="868">
                  <c:v>4.3399999999999324</c:v>
                </c:pt>
                <c:pt idx="869">
                  <c:v>4.3449999999999296</c:v>
                </c:pt>
                <c:pt idx="870">
                  <c:v>4.3459059999999958</c:v>
                </c:pt>
              </c:numCache>
            </c:numRef>
          </c:xVal>
          <c:yVal>
            <c:numRef>
              <c:f>Plan2.1!$B$41:$B$911</c:f>
              <c:numCache>
                <c:formatCode>General</c:formatCode>
                <c:ptCount val="871"/>
                <c:pt idx="0">
                  <c:v>0</c:v>
                </c:pt>
                <c:pt idx="1">
                  <c:v>1150.5080873815505</c:v>
                </c:pt>
                <c:pt idx="2">
                  <c:v>2301.0161747630991</c:v>
                </c:pt>
                <c:pt idx="3">
                  <c:v>3451.5242621446464</c:v>
                </c:pt>
                <c:pt idx="4">
                  <c:v>4602.0323495261973</c:v>
                </c:pt>
                <c:pt idx="5">
                  <c:v>5752.5404369077514</c:v>
                </c:pt>
                <c:pt idx="6">
                  <c:v>6903.048524289301</c:v>
                </c:pt>
                <c:pt idx="7">
                  <c:v>8053.5566116708533</c:v>
                </c:pt>
                <c:pt idx="8">
                  <c:v>9204.064699052391</c:v>
                </c:pt>
                <c:pt idx="9">
                  <c:v>10354.572786433944</c:v>
                </c:pt>
                <c:pt idx="10">
                  <c:v>11505.080873815494</c:v>
                </c:pt>
                <c:pt idx="11">
                  <c:v>12655.588961197041</c:v>
                </c:pt>
                <c:pt idx="12">
                  <c:v>13806.097048578598</c:v>
                </c:pt>
                <c:pt idx="13">
                  <c:v>14956.605135960124</c:v>
                </c:pt>
                <c:pt idx="14">
                  <c:v>16107.11322334169</c:v>
                </c:pt>
                <c:pt idx="15">
                  <c:v>17257.621310723254</c:v>
                </c:pt>
                <c:pt idx="16">
                  <c:v>18408.129398104786</c:v>
                </c:pt>
                <c:pt idx="17">
                  <c:v>19558.637485486342</c:v>
                </c:pt>
                <c:pt idx="18">
                  <c:v>20709.145572867892</c:v>
                </c:pt>
                <c:pt idx="19">
                  <c:v>21859.653660249442</c:v>
                </c:pt>
                <c:pt idx="20">
                  <c:v>23010.161747630977</c:v>
                </c:pt>
                <c:pt idx="21">
                  <c:v>24160.669835012544</c:v>
                </c:pt>
                <c:pt idx="22">
                  <c:v>25311.177922394094</c:v>
                </c:pt>
                <c:pt idx="23">
                  <c:v>26461.686009775643</c:v>
                </c:pt>
                <c:pt idx="24">
                  <c:v>27612.194097157193</c:v>
                </c:pt>
                <c:pt idx="25">
                  <c:v>28762.702184538757</c:v>
                </c:pt>
                <c:pt idx="26">
                  <c:v>29913.210271920292</c:v>
                </c:pt>
                <c:pt idx="27">
                  <c:v>31063.718359301842</c:v>
                </c:pt>
                <c:pt idx="28">
                  <c:v>32214.226446683391</c:v>
                </c:pt>
                <c:pt idx="29">
                  <c:v>33364.734534064941</c:v>
                </c:pt>
                <c:pt idx="30">
                  <c:v>34515.242621446523</c:v>
                </c:pt>
                <c:pt idx="31">
                  <c:v>35665.750708828047</c:v>
                </c:pt>
                <c:pt idx="32">
                  <c:v>36816.258796209593</c:v>
                </c:pt>
                <c:pt idx="33">
                  <c:v>37966.766883591124</c:v>
                </c:pt>
                <c:pt idx="34">
                  <c:v>39117.274970972685</c:v>
                </c:pt>
                <c:pt idx="35">
                  <c:v>40267.783058354245</c:v>
                </c:pt>
                <c:pt idx="36">
                  <c:v>41418.291145735719</c:v>
                </c:pt>
                <c:pt idx="37">
                  <c:v>42568.799233117315</c:v>
                </c:pt>
                <c:pt idx="38">
                  <c:v>43719.307320498949</c:v>
                </c:pt>
                <c:pt idx="39">
                  <c:v>44869.815407880451</c:v>
                </c:pt>
                <c:pt idx="40">
                  <c:v>46020.323495261975</c:v>
                </c:pt>
                <c:pt idx="41">
                  <c:v>47170.83158264355</c:v>
                </c:pt>
                <c:pt idx="42">
                  <c:v>48321.339670025096</c:v>
                </c:pt>
                <c:pt idx="43">
                  <c:v>49471.847757406649</c:v>
                </c:pt>
                <c:pt idx="44">
                  <c:v>50622.355844788202</c:v>
                </c:pt>
                <c:pt idx="45">
                  <c:v>51772.863932169734</c:v>
                </c:pt>
                <c:pt idx="46">
                  <c:v>52923.372019551301</c:v>
                </c:pt>
                <c:pt idx="47">
                  <c:v>54073.880106932862</c:v>
                </c:pt>
                <c:pt idx="48">
                  <c:v>55224.38819431443</c:v>
                </c:pt>
                <c:pt idx="49">
                  <c:v>56374.896281695961</c:v>
                </c:pt>
                <c:pt idx="50">
                  <c:v>57525.404369077529</c:v>
                </c:pt>
                <c:pt idx="51">
                  <c:v>58675.912456459075</c:v>
                </c:pt>
                <c:pt idx="52">
                  <c:v>59826.420543840599</c:v>
                </c:pt>
                <c:pt idx="53">
                  <c:v>60976.928631222174</c:v>
                </c:pt>
                <c:pt idx="54">
                  <c:v>62127.436718603676</c:v>
                </c:pt>
                <c:pt idx="55">
                  <c:v>63277.944805985251</c:v>
                </c:pt>
                <c:pt idx="56">
                  <c:v>64428.452893366841</c:v>
                </c:pt>
                <c:pt idx="57">
                  <c:v>65578.96098074835</c:v>
                </c:pt>
                <c:pt idx="58">
                  <c:v>66729.469068129838</c:v>
                </c:pt>
                <c:pt idx="59">
                  <c:v>67879.977155511442</c:v>
                </c:pt>
                <c:pt idx="60">
                  <c:v>69030.485242893003</c:v>
                </c:pt>
                <c:pt idx="61">
                  <c:v>70180.993330274447</c:v>
                </c:pt>
                <c:pt idx="62">
                  <c:v>71331.501417656094</c:v>
                </c:pt>
                <c:pt idx="63">
                  <c:v>72482.00950503764</c:v>
                </c:pt>
                <c:pt idx="64">
                  <c:v>73632.517592419113</c:v>
                </c:pt>
                <c:pt idx="65">
                  <c:v>74783.025679800747</c:v>
                </c:pt>
                <c:pt idx="66">
                  <c:v>75933.533767182307</c:v>
                </c:pt>
                <c:pt idx="67">
                  <c:v>77084.041854563839</c:v>
                </c:pt>
                <c:pt idx="68">
                  <c:v>78234.549941945414</c:v>
                </c:pt>
                <c:pt idx="69">
                  <c:v>79385.05802932696</c:v>
                </c:pt>
                <c:pt idx="70">
                  <c:v>80535.566116708505</c:v>
                </c:pt>
                <c:pt idx="71">
                  <c:v>81686.074204090051</c:v>
                </c:pt>
                <c:pt idx="72">
                  <c:v>82836.582291471525</c:v>
                </c:pt>
                <c:pt idx="73">
                  <c:v>83987.090378853158</c:v>
                </c:pt>
                <c:pt idx="74">
                  <c:v>85137.598466234776</c:v>
                </c:pt>
                <c:pt idx="75">
                  <c:v>86288.106553616206</c:v>
                </c:pt>
                <c:pt idx="76">
                  <c:v>87438.614640997825</c:v>
                </c:pt>
                <c:pt idx="77">
                  <c:v>88589.122728379356</c:v>
                </c:pt>
                <c:pt idx="78">
                  <c:v>89739.630815760902</c:v>
                </c:pt>
                <c:pt idx="79">
                  <c:v>90890.138903142448</c:v>
                </c:pt>
                <c:pt idx="80">
                  <c:v>92040.646990524008</c:v>
                </c:pt>
                <c:pt idx="81">
                  <c:v>93191.155077905554</c:v>
                </c:pt>
                <c:pt idx="82">
                  <c:v>94341.663165287173</c:v>
                </c:pt>
                <c:pt idx="83">
                  <c:v>95492.171252668719</c:v>
                </c:pt>
                <c:pt idx="84">
                  <c:v>96642.679340050265</c:v>
                </c:pt>
                <c:pt idx="85">
                  <c:v>97793.18742743184</c:v>
                </c:pt>
                <c:pt idx="86">
                  <c:v>98943.695514813327</c:v>
                </c:pt>
                <c:pt idx="87">
                  <c:v>100094.20360219486</c:v>
                </c:pt>
                <c:pt idx="88">
                  <c:v>101244.71168957635</c:v>
                </c:pt>
                <c:pt idx="89">
                  <c:v>102395.21977695798</c:v>
                </c:pt>
                <c:pt idx="90">
                  <c:v>103545.72786433951</c:v>
                </c:pt>
                <c:pt idx="91">
                  <c:v>104696.23595172106</c:v>
                </c:pt>
                <c:pt idx="92">
                  <c:v>105846.7440391025</c:v>
                </c:pt>
                <c:pt idx="93">
                  <c:v>106997.25212648424</c:v>
                </c:pt>
                <c:pt idx="94">
                  <c:v>108147.76021386571</c:v>
                </c:pt>
                <c:pt idx="95">
                  <c:v>109298.26830124727</c:v>
                </c:pt>
                <c:pt idx="96">
                  <c:v>110448.77638862882</c:v>
                </c:pt>
                <c:pt idx="97">
                  <c:v>111599.28447601036</c:v>
                </c:pt>
                <c:pt idx="98">
                  <c:v>112749.79256339191</c:v>
                </c:pt>
                <c:pt idx="99">
                  <c:v>113900.30065077347</c:v>
                </c:pt>
                <c:pt idx="100">
                  <c:v>115050.80873815507</c:v>
                </c:pt>
                <c:pt idx="101">
                  <c:v>116201.31682553652</c:v>
                </c:pt>
                <c:pt idx="102">
                  <c:v>117351.82491291818</c:v>
                </c:pt>
                <c:pt idx="103">
                  <c:v>118502.33300029967</c:v>
                </c:pt>
                <c:pt idx="104">
                  <c:v>119652.84108768128</c:v>
                </c:pt>
                <c:pt idx="105">
                  <c:v>120803.34917506271</c:v>
                </c:pt>
                <c:pt idx="106">
                  <c:v>121953.85726244438</c:v>
                </c:pt>
                <c:pt idx="107">
                  <c:v>123104.36534982586</c:v>
                </c:pt>
                <c:pt idx="108">
                  <c:v>124254.87343720743</c:v>
                </c:pt>
                <c:pt idx="109">
                  <c:v>125405.38152458904</c:v>
                </c:pt>
                <c:pt idx="110">
                  <c:v>126555.88961197052</c:v>
                </c:pt>
                <c:pt idx="111">
                  <c:v>127706.39769935202</c:v>
                </c:pt>
                <c:pt idx="112">
                  <c:v>128856.90578673362</c:v>
                </c:pt>
                <c:pt idx="113">
                  <c:v>130007.4138741151</c:v>
                </c:pt>
                <c:pt idx="114">
                  <c:v>131157.92196149661</c:v>
                </c:pt>
                <c:pt idx="115">
                  <c:v>132308.4300488783</c:v>
                </c:pt>
                <c:pt idx="116">
                  <c:v>133458.93813625971</c:v>
                </c:pt>
                <c:pt idx="117">
                  <c:v>134609.44622364128</c:v>
                </c:pt>
                <c:pt idx="118">
                  <c:v>135759.9543110228</c:v>
                </c:pt>
                <c:pt idx="119">
                  <c:v>136910.46239840449</c:v>
                </c:pt>
                <c:pt idx="120">
                  <c:v>138060.97048578603</c:v>
                </c:pt>
                <c:pt idx="121">
                  <c:v>139211.4785731677</c:v>
                </c:pt>
                <c:pt idx="122">
                  <c:v>140361.98666054892</c:v>
                </c:pt>
                <c:pt idx="123">
                  <c:v>141512.49474793067</c:v>
                </c:pt>
                <c:pt idx="124">
                  <c:v>142663.00283531239</c:v>
                </c:pt>
                <c:pt idx="125">
                  <c:v>143813.51092269379</c:v>
                </c:pt>
                <c:pt idx="126">
                  <c:v>144964.01901007528</c:v>
                </c:pt>
                <c:pt idx="127">
                  <c:v>146114.52709745677</c:v>
                </c:pt>
                <c:pt idx="128">
                  <c:v>147265.03518483855</c:v>
                </c:pt>
                <c:pt idx="129">
                  <c:v>148415.54327222001</c:v>
                </c:pt>
                <c:pt idx="130">
                  <c:v>149566.05135960152</c:v>
                </c:pt>
                <c:pt idx="131">
                  <c:v>150716.55944698298</c:v>
                </c:pt>
                <c:pt idx="132">
                  <c:v>151867.06753436464</c:v>
                </c:pt>
                <c:pt idx="133">
                  <c:v>153017.57562174619</c:v>
                </c:pt>
                <c:pt idx="134">
                  <c:v>154168.08370912774</c:v>
                </c:pt>
                <c:pt idx="135">
                  <c:v>155318.59179650914</c:v>
                </c:pt>
                <c:pt idx="136">
                  <c:v>156469.09988389071</c:v>
                </c:pt>
                <c:pt idx="137">
                  <c:v>157619.60797127258</c:v>
                </c:pt>
                <c:pt idx="138">
                  <c:v>158770.11605865401</c:v>
                </c:pt>
                <c:pt idx="139">
                  <c:v>159920.62414603549</c:v>
                </c:pt>
                <c:pt idx="140">
                  <c:v>161071.13223341716</c:v>
                </c:pt>
                <c:pt idx="141">
                  <c:v>162221.6403207987</c:v>
                </c:pt>
                <c:pt idx="142">
                  <c:v>163372.14840818013</c:v>
                </c:pt>
                <c:pt idx="143">
                  <c:v>164522.65649556168</c:v>
                </c:pt>
                <c:pt idx="144">
                  <c:v>165673.16458294305</c:v>
                </c:pt>
                <c:pt idx="145">
                  <c:v>166823.6726703248</c:v>
                </c:pt>
                <c:pt idx="146">
                  <c:v>167974.18075770632</c:v>
                </c:pt>
                <c:pt idx="147">
                  <c:v>169124.68884508807</c:v>
                </c:pt>
                <c:pt idx="148">
                  <c:v>170275.19693246944</c:v>
                </c:pt>
                <c:pt idx="149">
                  <c:v>171425.70501985101</c:v>
                </c:pt>
                <c:pt idx="150">
                  <c:v>172576.21310723267</c:v>
                </c:pt>
                <c:pt idx="151">
                  <c:v>173726.72119461405</c:v>
                </c:pt>
                <c:pt idx="152">
                  <c:v>174877.22928199571</c:v>
                </c:pt>
                <c:pt idx="153">
                  <c:v>176027.73736937737</c:v>
                </c:pt>
                <c:pt idx="154">
                  <c:v>177178.24545675874</c:v>
                </c:pt>
                <c:pt idx="155">
                  <c:v>178328.75354414029</c:v>
                </c:pt>
                <c:pt idx="156">
                  <c:v>179479.26163152175</c:v>
                </c:pt>
                <c:pt idx="157">
                  <c:v>180629.76971890338</c:v>
                </c:pt>
                <c:pt idx="158">
                  <c:v>181780.27780628507</c:v>
                </c:pt>
                <c:pt idx="159">
                  <c:v>182930.7858936665</c:v>
                </c:pt>
                <c:pt idx="160">
                  <c:v>184081.29398104807</c:v>
                </c:pt>
                <c:pt idx="161">
                  <c:v>185231.80206842948</c:v>
                </c:pt>
                <c:pt idx="162">
                  <c:v>186382.31015581114</c:v>
                </c:pt>
                <c:pt idx="163">
                  <c:v>187532.81824319271</c:v>
                </c:pt>
                <c:pt idx="164">
                  <c:v>188683.32633057411</c:v>
                </c:pt>
                <c:pt idx="165">
                  <c:v>189833.83441795566</c:v>
                </c:pt>
                <c:pt idx="166">
                  <c:v>190984.34250533747</c:v>
                </c:pt>
                <c:pt idx="167">
                  <c:v>192134.85059271872</c:v>
                </c:pt>
                <c:pt idx="168">
                  <c:v>193285.35868010033</c:v>
                </c:pt>
                <c:pt idx="169">
                  <c:v>194435.86676748187</c:v>
                </c:pt>
                <c:pt idx="170">
                  <c:v>195586.37485486353</c:v>
                </c:pt>
                <c:pt idx="171">
                  <c:v>196736.88294224508</c:v>
                </c:pt>
                <c:pt idx="172">
                  <c:v>197887.39102962665</c:v>
                </c:pt>
                <c:pt idx="173">
                  <c:v>199037.89911700803</c:v>
                </c:pt>
                <c:pt idx="174">
                  <c:v>200188.4072043898</c:v>
                </c:pt>
                <c:pt idx="175">
                  <c:v>201338.91529177129</c:v>
                </c:pt>
                <c:pt idx="176">
                  <c:v>202489.42337915284</c:v>
                </c:pt>
                <c:pt idx="177">
                  <c:v>203639.93146653418</c:v>
                </c:pt>
                <c:pt idx="178">
                  <c:v>204790.43955391596</c:v>
                </c:pt>
                <c:pt idx="179">
                  <c:v>205940.94764129762</c:v>
                </c:pt>
                <c:pt idx="180">
                  <c:v>207091.45572867905</c:v>
                </c:pt>
                <c:pt idx="181">
                  <c:v>208241.9638160606</c:v>
                </c:pt>
                <c:pt idx="182">
                  <c:v>209392.47190344209</c:v>
                </c:pt>
                <c:pt idx="183">
                  <c:v>210542.97999082372</c:v>
                </c:pt>
                <c:pt idx="184">
                  <c:v>211693.48807820526</c:v>
                </c:pt>
                <c:pt idx="185">
                  <c:v>212843.99616558678</c:v>
                </c:pt>
                <c:pt idx="186">
                  <c:v>213994.50425296836</c:v>
                </c:pt>
                <c:pt idx="187">
                  <c:v>215145.01234035002</c:v>
                </c:pt>
                <c:pt idx="188">
                  <c:v>216295.52042773145</c:v>
                </c:pt>
                <c:pt idx="189">
                  <c:v>217446.02851511299</c:v>
                </c:pt>
                <c:pt idx="190">
                  <c:v>218596.53660249439</c:v>
                </c:pt>
                <c:pt idx="191">
                  <c:v>219747.04468987609</c:v>
                </c:pt>
                <c:pt idx="192">
                  <c:v>220897.55277725778</c:v>
                </c:pt>
                <c:pt idx="193">
                  <c:v>222048.06086463921</c:v>
                </c:pt>
                <c:pt idx="194">
                  <c:v>223198.56895202075</c:v>
                </c:pt>
                <c:pt idx="195">
                  <c:v>224349.07703940241</c:v>
                </c:pt>
                <c:pt idx="196">
                  <c:v>225499.58512678382</c:v>
                </c:pt>
                <c:pt idx="197">
                  <c:v>226650.09321416551</c:v>
                </c:pt>
                <c:pt idx="198">
                  <c:v>227800.60130154697</c:v>
                </c:pt>
                <c:pt idx="199">
                  <c:v>228951.10938892851</c:v>
                </c:pt>
                <c:pt idx="200">
                  <c:v>230101.61747631014</c:v>
                </c:pt>
                <c:pt idx="201">
                  <c:v>231252.12556369143</c:v>
                </c:pt>
                <c:pt idx="202">
                  <c:v>232402.63365107309</c:v>
                </c:pt>
                <c:pt idx="203">
                  <c:v>233553.14173845461</c:v>
                </c:pt>
                <c:pt idx="204">
                  <c:v>234703.64982583624</c:v>
                </c:pt>
                <c:pt idx="205">
                  <c:v>235854.15791321779</c:v>
                </c:pt>
                <c:pt idx="206">
                  <c:v>237004.66600059907</c:v>
                </c:pt>
                <c:pt idx="207">
                  <c:v>238155.1740879807</c:v>
                </c:pt>
                <c:pt idx="208">
                  <c:v>239305.6821753624</c:v>
                </c:pt>
                <c:pt idx="209">
                  <c:v>240456.19026274368</c:v>
                </c:pt>
                <c:pt idx="210">
                  <c:v>241606.69835012531</c:v>
                </c:pt>
                <c:pt idx="211">
                  <c:v>242757.20643750668</c:v>
                </c:pt>
                <c:pt idx="212">
                  <c:v>243907.71452488846</c:v>
                </c:pt>
                <c:pt idx="213">
                  <c:v>245058.22261226978</c:v>
                </c:pt>
                <c:pt idx="214">
                  <c:v>246208.73069965138</c:v>
                </c:pt>
                <c:pt idx="215">
                  <c:v>247359.23878703301</c:v>
                </c:pt>
                <c:pt idx="216">
                  <c:v>248509.74687441456</c:v>
                </c:pt>
                <c:pt idx="217">
                  <c:v>249660.25496179596</c:v>
                </c:pt>
                <c:pt idx="218">
                  <c:v>250810.76304917762</c:v>
                </c:pt>
                <c:pt idx="219">
                  <c:v>251961.27113655902</c:v>
                </c:pt>
                <c:pt idx="220">
                  <c:v>253111.77922394054</c:v>
                </c:pt>
                <c:pt idx="221">
                  <c:v>254262.28731132211</c:v>
                </c:pt>
                <c:pt idx="222">
                  <c:v>255412.79539870357</c:v>
                </c:pt>
                <c:pt idx="223">
                  <c:v>256563.303486085</c:v>
                </c:pt>
                <c:pt idx="224">
                  <c:v>257713.81157346664</c:v>
                </c:pt>
                <c:pt idx="225">
                  <c:v>258864.31966084804</c:v>
                </c:pt>
                <c:pt idx="226">
                  <c:v>260014.82774822967</c:v>
                </c:pt>
                <c:pt idx="227">
                  <c:v>261165.33583561121</c:v>
                </c:pt>
                <c:pt idx="228">
                  <c:v>262315.84392299259</c:v>
                </c:pt>
                <c:pt idx="229">
                  <c:v>263466.35201037425</c:v>
                </c:pt>
                <c:pt idx="230">
                  <c:v>264616.86009775579</c:v>
                </c:pt>
                <c:pt idx="231">
                  <c:v>265767.36818513699</c:v>
                </c:pt>
                <c:pt idx="232">
                  <c:v>266917.87627251894</c:v>
                </c:pt>
                <c:pt idx="233">
                  <c:v>268068.38435990037</c:v>
                </c:pt>
                <c:pt idx="234">
                  <c:v>269218.89244728186</c:v>
                </c:pt>
                <c:pt idx="235">
                  <c:v>270369.40053466364</c:v>
                </c:pt>
                <c:pt idx="236">
                  <c:v>271519.90862204495</c:v>
                </c:pt>
                <c:pt idx="237">
                  <c:v>272670.41670942662</c:v>
                </c:pt>
                <c:pt idx="238">
                  <c:v>273820.92479680799</c:v>
                </c:pt>
                <c:pt idx="239">
                  <c:v>274971.43288418965</c:v>
                </c:pt>
                <c:pt idx="240">
                  <c:v>276121.94097157102</c:v>
                </c:pt>
                <c:pt idx="241">
                  <c:v>277272.44905895257</c:v>
                </c:pt>
                <c:pt idx="242">
                  <c:v>278422.95714633405</c:v>
                </c:pt>
                <c:pt idx="243">
                  <c:v>279573.46523371583</c:v>
                </c:pt>
                <c:pt idx="244">
                  <c:v>280723.9733210972</c:v>
                </c:pt>
                <c:pt idx="245">
                  <c:v>281874.48140847887</c:v>
                </c:pt>
                <c:pt idx="246">
                  <c:v>283024.98949586041</c:v>
                </c:pt>
                <c:pt idx="247">
                  <c:v>284175.49758324208</c:v>
                </c:pt>
                <c:pt idx="248">
                  <c:v>285326.00567062356</c:v>
                </c:pt>
                <c:pt idx="249">
                  <c:v>286476.51375800476</c:v>
                </c:pt>
                <c:pt idx="250">
                  <c:v>287627.02184538619</c:v>
                </c:pt>
                <c:pt idx="251">
                  <c:v>288777.52993276791</c:v>
                </c:pt>
                <c:pt idx="252">
                  <c:v>289928.03802014934</c:v>
                </c:pt>
                <c:pt idx="253">
                  <c:v>291078.54610753083</c:v>
                </c:pt>
                <c:pt idx="254">
                  <c:v>292229.05419491214</c:v>
                </c:pt>
                <c:pt idx="255">
                  <c:v>293379.56228229392</c:v>
                </c:pt>
                <c:pt idx="256">
                  <c:v>294530.07036967564</c:v>
                </c:pt>
                <c:pt idx="257">
                  <c:v>295680.57845705689</c:v>
                </c:pt>
                <c:pt idx="258">
                  <c:v>296831.0865444385</c:v>
                </c:pt>
                <c:pt idx="259">
                  <c:v>297981.59463182034</c:v>
                </c:pt>
                <c:pt idx="260">
                  <c:v>299132.10271920153</c:v>
                </c:pt>
                <c:pt idx="261">
                  <c:v>300282.61080658279</c:v>
                </c:pt>
                <c:pt idx="262">
                  <c:v>301433.11889396457</c:v>
                </c:pt>
                <c:pt idx="263">
                  <c:v>302583.62698134611</c:v>
                </c:pt>
                <c:pt idx="264">
                  <c:v>303734.13506872766</c:v>
                </c:pt>
                <c:pt idx="265">
                  <c:v>304884.64315610914</c:v>
                </c:pt>
                <c:pt idx="266">
                  <c:v>306035.15124349069</c:v>
                </c:pt>
                <c:pt idx="267">
                  <c:v>307185.65933087218</c:v>
                </c:pt>
                <c:pt idx="268">
                  <c:v>308336.16741825372</c:v>
                </c:pt>
                <c:pt idx="269">
                  <c:v>309486.67550563515</c:v>
                </c:pt>
                <c:pt idx="270">
                  <c:v>310637.18359301699</c:v>
                </c:pt>
                <c:pt idx="271">
                  <c:v>311787.6916803983</c:v>
                </c:pt>
                <c:pt idx="272">
                  <c:v>312938.19976777991</c:v>
                </c:pt>
                <c:pt idx="273">
                  <c:v>314088.70785516105</c:v>
                </c:pt>
                <c:pt idx="274">
                  <c:v>315239.21594254288</c:v>
                </c:pt>
                <c:pt idx="275">
                  <c:v>316389.72402992478</c:v>
                </c:pt>
                <c:pt idx="276">
                  <c:v>317540.23211730592</c:v>
                </c:pt>
                <c:pt idx="277">
                  <c:v>318690.74020468723</c:v>
                </c:pt>
                <c:pt idx="278">
                  <c:v>319841.24829206889</c:v>
                </c:pt>
                <c:pt idx="279">
                  <c:v>320991.75637945061</c:v>
                </c:pt>
                <c:pt idx="280">
                  <c:v>322142.26446683204</c:v>
                </c:pt>
                <c:pt idx="281">
                  <c:v>323292.77255421365</c:v>
                </c:pt>
                <c:pt idx="282">
                  <c:v>324443.28064159537</c:v>
                </c:pt>
                <c:pt idx="283">
                  <c:v>325593.78872897656</c:v>
                </c:pt>
                <c:pt idx="284">
                  <c:v>326744.29681635811</c:v>
                </c:pt>
                <c:pt idx="285">
                  <c:v>327894.80490373966</c:v>
                </c:pt>
                <c:pt idx="286">
                  <c:v>329045.31299112114</c:v>
                </c:pt>
                <c:pt idx="287">
                  <c:v>330195.82107850269</c:v>
                </c:pt>
                <c:pt idx="288">
                  <c:v>331346.32916588424</c:v>
                </c:pt>
                <c:pt idx="289">
                  <c:v>332496.83725326572</c:v>
                </c:pt>
                <c:pt idx="290">
                  <c:v>333647.34534064715</c:v>
                </c:pt>
                <c:pt idx="291">
                  <c:v>334797.85342802881</c:v>
                </c:pt>
                <c:pt idx="292">
                  <c:v>335948.3615154103</c:v>
                </c:pt>
                <c:pt idx="293">
                  <c:v>337098.86960279191</c:v>
                </c:pt>
                <c:pt idx="294">
                  <c:v>338249.37769017363</c:v>
                </c:pt>
                <c:pt idx="295">
                  <c:v>339399.88577755488</c:v>
                </c:pt>
                <c:pt idx="296">
                  <c:v>340550.39386493643</c:v>
                </c:pt>
                <c:pt idx="297">
                  <c:v>341700.90195231786</c:v>
                </c:pt>
                <c:pt idx="298">
                  <c:v>342851.41003969969</c:v>
                </c:pt>
                <c:pt idx="299">
                  <c:v>344001.91812708089</c:v>
                </c:pt>
                <c:pt idx="300">
                  <c:v>345152.42621446261</c:v>
                </c:pt>
                <c:pt idx="301">
                  <c:v>346302.93430184445</c:v>
                </c:pt>
                <c:pt idx="302">
                  <c:v>347453.44238922588</c:v>
                </c:pt>
                <c:pt idx="303">
                  <c:v>348603.95047660707</c:v>
                </c:pt>
                <c:pt idx="304">
                  <c:v>349754.45856398856</c:v>
                </c:pt>
                <c:pt idx="305">
                  <c:v>350904.96665137028</c:v>
                </c:pt>
                <c:pt idx="306">
                  <c:v>352055.47473875165</c:v>
                </c:pt>
                <c:pt idx="307">
                  <c:v>353205.98282613314</c:v>
                </c:pt>
                <c:pt idx="308">
                  <c:v>354356.49091351515</c:v>
                </c:pt>
                <c:pt idx="309">
                  <c:v>355506.99900089647</c:v>
                </c:pt>
                <c:pt idx="310">
                  <c:v>356657.50708827778</c:v>
                </c:pt>
                <c:pt idx="311">
                  <c:v>357808.01517565938</c:v>
                </c:pt>
                <c:pt idx="312">
                  <c:v>358958.52326304105</c:v>
                </c:pt>
                <c:pt idx="313">
                  <c:v>360109.03135042236</c:v>
                </c:pt>
                <c:pt idx="314">
                  <c:v>361259.53943780414</c:v>
                </c:pt>
                <c:pt idx="315">
                  <c:v>362410.0475251851</c:v>
                </c:pt>
                <c:pt idx="316">
                  <c:v>363560.55561256717</c:v>
                </c:pt>
                <c:pt idx="317">
                  <c:v>364711.0636999486</c:v>
                </c:pt>
                <c:pt idx="318">
                  <c:v>365861.57178732997</c:v>
                </c:pt>
                <c:pt idx="319">
                  <c:v>367012.07987471152</c:v>
                </c:pt>
                <c:pt idx="320">
                  <c:v>368162.58796209301</c:v>
                </c:pt>
                <c:pt idx="321">
                  <c:v>369313.09604947496</c:v>
                </c:pt>
                <c:pt idx="322">
                  <c:v>370463.6041368561</c:v>
                </c:pt>
                <c:pt idx="323">
                  <c:v>371614.11222423724</c:v>
                </c:pt>
                <c:pt idx="324">
                  <c:v>372764.62031161942</c:v>
                </c:pt>
                <c:pt idx="325">
                  <c:v>373915.12839900056</c:v>
                </c:pt>
                <c:pt idx="326">
                  <c:v>375065.63648638217</c:v>
                </c:pt>
                <c:pt idx="327">
                  <c:v>376216.144573764</c:v>
                </c:pt>
                <c:pt idx="328">
                  <c:v>377366.65266114514</c:v>
                </c:pt>
                <c:pt idx="329">
                  <c:v>378517.16074852675</c:v>
                </c:pt>
                <c:pt idx="330">
                  <c:v>379667.66883590783</c:v>
                </c:pt>
                <c:pt idx="331">
                  <c:v>380818.17692328955</c:v>
                </c:pt>
                <c:pt idx="332">
                  <c:v>381968.68501067132</c:v>
                </c:pt>
                <c:pt idx="333">
                  <c:v>383119.19309805287</c:v>
                </c:pt>
                <c:pt idx="334">
                  <c:v>384269.70118543436</c:v>
                </c:pt>
                <c:pt idx="335">
                  <c:v>385420.20927281614</c:v>
                </c:pt>
                <c:pt idx="336">
                  <c:v>386570.71736019739</c:v>
                </c:pt>
                <c:pt idx="337">
                  <c:v>387721.22544757935</c:v>
                </c:pt>
                <c:pt idx="338">
                  <c:v>388871.73353496077</c:v>
                </c:pt>
                <c:pt idx="339">
                  <c:v>390022.24162234185</c:v>
                </c:pt>
                <c:pt idx="340">
                  <c:v>391172.74970972375</c:v>
                </c:pt>
                <c:pt idx="341">
                  <c:v>392323.25779710489</c:v>
                </c:pt>
                <c:pt idx="342">
                  <c:v>393473.76588448655</c:v>
                </c:pt>
                <c:pt idx="343">
                  <c:v>394624.27397186821</c:v>
                </c:pt>
                <c:pt idx="344">
                  <c:v>395774.78205924964</c:v>
                </c:pt>
                <c:pt idx="345">
                  <c:v>396925.29014663125</c:v>
                </c:pt>
                <c:pt idx="346">
                  <c:v>398075.79823401256</c:v>
                </c:pt>
                <c:pt idx="347">
                  <c:v>399226.30632139416</c:v>
                </c:pt>
                <c:pt idx="348">
                  <c:v>400376.814408776</c:v>
                </c:pt>
                <c:pt idx="349">
                  <c:v>401527.32249615714</c:v>
                </c:pt>
                <c:pt idx="350">
                  <c:v>402677.83058353892</c:v>
                </c:pt>
                <c:pt idx="351">
                  <c:v>403828.33867092052</c:v>
                </c:pt>
                <c:pt idx="352">
                  <c:v>404978.84675830149</c:v>
                </c:pt>
                <c:pt idx="353">
                  <c:v>406129.35484568315</c:v>
                </c:pt>
                <c:pt idx="354">
                  <c:v>407279.86293306487</c:v>
                </c:pt>
                <c:pt idx="355">
                  <c:v>408430.37102044618</c:v>
                </c:pt>
                <c:pt idx="356">
                  <c:v>409580.8791078279</c:v>
                </c:pt>
                <c:pt idx="357">
                  <c:v>410731.38719520945</c:v>
                </c:pt>
                <c:pt idx="358">
                  <c:v>411881.89528259123</c:v>
                </c:pt>
                <c:pt idx="359">
                  <c:v>413032.40336997277</c:v>
                </c:pt>
                <c:pt idx="360">
                  <c:v>414182.9114573542</c:v>
                </c:pt>
                <c:pt idx="361">
                  <c:v>415333.41954473575</c:v>
                </c:pt>
                <c:pt idx="362">
                  <c:v>416483.92763211729</c:v>
                </c:pt>
                <c:pt idx="363">
                  <c:v>417634.43571949861</c:v>
                </c:pt>
                <c:pt idx="364">
                  <c:v>418784.9438068801</c:v>
                </c:pt>
                <c:pt idx="365">
                  <c:v>419935.45189426153</c:v>
                </c:pt>
                <c:pt idx="366">
                  <c:v>421085.95998164348</c:v>
                </c:pt>
                <c:pt idx="367">
                  <c:v>422236.46806902468</c:v>
                </c:pt>
                <c:pt idx="368">
                  <c:v>423386.97615640616</c:v>
                </c:pt>
                <c:pt idx="369">
                  <c:v>424537.48424378806</c:v>
                </c:pt>
                <c:pt idx="370">
                  <c:v>425687.99233116955</c:v>
                </c:pt>
                <c:pt idx="371">
                  <c:v>426838.50041855092</c:v>
                </c:pt>
                <c:pt idx="372">
                  <c:v>427989.00850593206</c:v>
                </c:pt>
                <c:pt idx="373">
                  <c:v>429139.51659331413</c:v>
                </c:pt>
                <c:pt idx="374">
                  <c:v>430290.02468069573</c:v>
                </c:pt>
                <c:pt idx="375">
                  <c:v>431440.53276807687</c:v>
                </c:pt>
                <c:pt idx="376">
                  <c:v>432591.04085545795</c:v>
                </c:pt>
                <c:pt idx="377">
                  <c:v>433741.54894283984</c:v>
                </c:pt>
                <c:pt idx="378">
                  <c:v>434892.05703022145</c:v>
                </c:pt>
                <c:pt idx="379">
                  <c:v>436042.56511760299</c:v>
                </c:pt>
                <c:pt idx="380">
                  <c:v>437193.0732049846</c:v>
                </c:pt>
                <c:pt idx="381">
                  <c:v>438343.5812923662</c:v>
                </c:pt>
                <c:pt idx="382">
                  <c:v>439494.08937974781</c:v>
                </c:pt>
                <c:pt idx="383">
                  <c:v>440644.59746712935</c:v>
                </c:pt>
                <c:pt idx="384">
                  <c:v>441795.10555451055</c:v>
                </c:pt>
                <c:pt idx="385">
                  <c:v>442945.61364189221</c:v>
                </c:pt>
                <c:pt idx="386">
                  <c:v>444096.12172927364</c:v>
                </c:pt>
                <c:pt idx="387">
                  <c:v>445246.62981665524</c:v>
                </c:pt>
                <c:pt idx="388">
                  <c:v>446397.13790403644</c:v>
                </c:pt>
                <c:pt idx="389">
                  <c:v>447547.64599141793</c:v>
                </c:pt>
                <c:pt idx="390">
                  <c:v>448698.15407879977</c:v>
                </c:pt>
                <c:pt idx="391">
                  <c:v>449848.66216618085</c:v>
                </c:pt>
                <c:pt idx="392">
                  <c:v>450999.1702535628</c:v>
                </c:pt>
                <c:pt idx="393">
                  <c:v>452149.67834094435</c:v>
                </c:pt>
                <c:pt idx="394">
                  <c:v>453300.18642832595</c:v>
                </c:pt>
                <c:pt idx="395">
                  <c:v>454450.69451570738</c:v>
                </c:pt>
                <c:pt idx="396">
                  <c:v>455601.20260308887</c:v>
                </c:pt>
                <c:pt idx="397">
                  <c:v>456751.7106904707</c:v>
                </c:pt>
                <c:pt idx="398">
                  <c:v>457902.21877785184</c:v>
                </c:pt>
                <c:pt idx="399">
                  <c:v>459052.7268652335</c:v>
                </c:pt>
                <c:pt idx="400">
                  <c:v>460203.23495261522</c:v>
                </c:pt>
                <c:pt idx="401">
                  <c:v>461353.7430399966</c:v>
                </c:pt>
                <c:pt idx="402">
                  <c:v>462504.25112737814</c:v>
                </c:pt>
                <c:pt idx="403">
                  <c:v>463654.75921475986</c:v>
                </c:pt>
                <c:pt idx="404">
                  <c:v>464805.26730214118</c:v>
                </c:pt>
                <c:pt idx="405">
                  <c:v>465955.77538952295</c:v>
                </c:pt>
                <c:pt idx="406">
                  <c:v>467106.28347690456</c:v>
                </c:pt>
                <c:pt idx="407">
                  <c:v>468256.79156428576</c:v>
                </c:pt>
                <c:pt idx="408">
                  <c:v>469407.29965166748</c:v>
                </c:pt>
                <c:pt idx="409">
                  <c:v>470557.8077390485</c:v>
                </c:pt>
                <c:pt idx="410">
                  <c:v>471708.31582643004</c:v>
                </c:pt>
                <c:pt idx="411">
                  <c:v>472858.82391381206</c:v>
                </c:pt>
                <c:pt idx="412">
                  <c:v>474009.33200119337</c:v>
                </c:pt>
                <c:pt idx="413">
                  <c:v>475159.84008857491</c:v>
                </c:pt>
                <c:pt idx="414">
                  <c:v>476310.34817595617</c:v>
                </c:pt>
                <c:pt idx="415">
                  <c:v>477460.85626333789</c:v>
                </c:pt>
                <c:pt idx="416">
                  <c:v>478611.36435071961</c:v>
                </c:pt>
                <c:pt idx="417">
                  <c:v>479761.87243810087</c:v>
                </c:pt>
                <c:pt idx="418">
                  <c:v>480912.38052548253</c:v>
                </c:pt>
                <c:pt idx="419">
                  <c:v>482062.88861286431</c:v>
                </c:pt>
                <c:pt idx="420">
                  <c:v>483213.39670024556</c:v>
                </c:pt>
                <c:pt idx="421">
                  <c:v>484363.90478762722</c:v>
                </c:pt>
                <c:pt idx="422">
                  <c:v>485514.41287500859</c:v>
                </c:pt>
                <c:pt idx="423">
                  <c:v>486664.9209623902</c:v>
                </c:pt>
                <c:pt idx="424">
                  <c:v>487815.42904977204</c:v>
                </c:pt>
                <c:pt idx="425">
                  <c:v>488965.93713715341</c:v>
                </c:pt>
                <c:pt idx="426">
                  <c:v>490116.44522453455</c:v>
                </c:pt>
                <c:pt idx="427">
                  <c:v>491266.95331191644</c:v>
                </c:pt>
                <c:pt idx="428">
                  <c:v>492417.46139929775</c:v>
                </c:pt>
                <c:pt idx="429">
                  <c:v>493567.96948667982</c:v>
                </c:pt>
                <c:pt idx="430">
                  <c:v>494718.4775740609</c:v>
                </c:pt>
                <c:pt idx="431">
                  <c:v>495868.98566144257</c:v>
                </c:pt>
                <c:pt idx="432">
                  <c:v>497019.49374882434</c:v>
                </c:pt>
                <c:pt idx="433">
                  <c:v>498170.00183620519</c:v>
                </c:pt>
                <c:pt idx="434">
                  <c:v>499320.50992358685</c:v>
                </c:pt>
                <c:pt idx="435">
                  <c:v>500471.01801096846</c:v>
                </c:pt>
                <c:pt idx="436">
                  <c:v>501621.52609834995</c:v>
                </c:pt>
                <c:pt idx="437">
                  <c:v>502772.03418573161</c:v>
                </c:pt>
                <c:pt idx="438">
                  <c:v>503922.54227311321</c:v>
                </c:pt>
                <c:pt idx="439">
                  <c:v>505073.05036049458</c:v>
                </c:pt>
                <c:pt idx="440">
                  <c:v>506223.55844787607</c:v>
                </c:pt>
                <c:pt idx="441">
                  <c:v>507374.06653525756</c:v>
                </c:pt>
                <c:pt idx="442">
                  <c:v>508524.57462263922</c:v>
                </c:pt>
                <c:pt idx="443">
                  <c:v>509675.08271002065</c:v>
                </c:pt>
                <c:pt idx="444">
                  <c:v>510825.59079740214</c:v>
                </c:pt>
                <c:pt idx="445">
                  <c:v>511976.09888478369</c:v>
                </c:pt>
                <c:pt idx="446">
                  <c:v>513126.60697216523</c:v>
                </c:pt>
                <c:pt idx="447">
                  <c:v>514277.11505954654</c:v>
                </c:pt>
                <c:pt idx="448">
                  <c:v>515427.62314692826</c:v>
                </c:pt>
                <c:pt idx="449">
                  <c:v>516578.13123430981</c:v>
                </c:pt>
                <c:pt idx="450">
                  <c:v>517728.6393216913</c:v>
                </c:pt>
                <c:pt idx="451">
                  <c:v>518879.14740907284</c:v>
                </c:pt>
                <c:pt idx="452">
                  <c:v>520029.65549645433</c:v>
                </c:pt>
                <c:pt idx="453">
                  <c:v>521180.16358383611</c:v>
                </c:pt>
                <c:pt idx="454">
                  <c:v>522330.67167121742</c:v>
                </c:pt>
                <c:pt idx="455">
                  <c:v>523481.17975859856</c:v>
                </c:pt>
                <c:pt idx="456">
                  <c:v>524631.68784598028</c:v>
                </c:pt>
                <c:pt idx="457">
                  <c:v>525782.19593336189</c:v>
                </c:pt>
                <c:pt idx="458">
                  <c:v>526932.70402074349</c:v>
                </c:pt>
                <c:pt idx="459">
                  <c:v>528083.21210812428</c:v>
                </c:pt>
                <c:pt idx="460">
                  <c:v>529233.72019550658</c:v>
                </c:pt>
                <c:pt idx="461">
                  <c:v>530384.22828288842</c:v>
                </c:pt>
                <c:pt idx="462">
                  <c:v>531534.73637026898</c:v>
                </c:pt>
                <c:pt idx="463">
                  <c:v>532685.2444576514</c:v>
                </c:pt>
                <c:pt idx="464">
                  <c:v>533835.7525450323</c:v>
                </c:pt>
                <c:pt idx="465">
                  <c:v>534986.26063241414</c:v>
                </c:pt>
                <c:pt idx="466">
                  <c:v>536136.76871979539</c:v>
                </c:pt>
                <c:pt idx="467">
                  <c:v>537287.27680717723</c:v>
                </c:pt>
                <c:pt idx="468">
                  <c:v>538437.78489455837</c:v>
                </c:pt>
                <c:pt idx="469">
                  <c:v>539588.29298194032</c:v>
                </c:pt>
                <c:pt idx="470">
                  <c:v>540738.80106932204</c:v>
                </c:pt>
                <c:pt idx="471">
                  <c:v>541889.30915670341</c:v>
                </c:pt>
                <c:pt idx="472">
                  <c:v>543039.8172440849</c:v>
                </c:pt>
                <c:pt idx="473">
                  <c:v>544190.32533146651</c:v>
                </c:pt>
                <c:pt idx="474">
                  <c:v>545340.83341884834</c:v>
                </c:pt>
                <c:pt idx="475">
                  <c:v>546491.34150622995</c:v>
                </c:pt>
                <c:pt idx="476">
                  <c:v>547641.84959361143</c:v>
                </c:pt>
                <c:pt idx="477">
                  <c:v>548792.35768099292</c:v>
                </c:pt>
                <c:pt idx="478">
                  <c:v>549942.86576837406</c:v>
                </c:pt>
                <c:pt idx="479">
                  <c:v>551093.37385575555</c:v>
                </c:pt>
                <c:pt idx="480">
                  <c:v>552243.88194313704</c:v>
                </c:pt>
                <c:pt idx="481">
                  <c:v>553394.39003051852</c:v>
                </c:pt>
                <c:pt idx="482">
                  <c:v>554544.89811790013</c:v>
                </c:pt>
                <c:pt idx="483">
                  <c:v>555695.4062052822</c:v>
                </c:pt>
                <c:pt idx="484">
                  <c:v>556845.9142926631</c:v>
                </c:pt>
                <c:pt idx="485">
                  <c:v>557996.42238004471</c:v>
                </c:pt>
                <c:pt idx="486">
                  <c:v>559146.93046742689</c:v>
                </c:pt>
                <c:pt idx="487">
                  <c:v>560297.43855480815</c:v>
                </c:pt>
                <c:pt idx="488">
                  <c:v>561447.9466421894</c:v>
                </c:pt>
                <c:pt idx="489">
                  <c:v>562598.45472957077</c:v>
                </c:pt>
                <c:pt idx="490">
                  <c:v>563748.96281695249</c:v>
                </c:pt>
                <c:pt idx="491">
                  <c:v>564899.4709043341</c:v>
                </c:pt>
                <c:pt idx="492">
                  <c:v>566049.97899171535</c:v>
                </c:pt>
                <c:pt idx="493">
                  <c:v>567200.48707909638</c:v>
                </c:pt>
                <c:pt idx="494">
                  <c:v>568350.99516647833</c:v>
                </c:pt>
                <c:pt idx="495">
                  <c:v>569501.50325385993</c:v>
                </c:pt>
                <c:pt idx="496">
                  <c:v>570652.01134124142</c:v>
                </c:pt>
                <c:pt idx="497">
                  <c:v>571802.51942862303</c:v>
                </c:pt>
                <c:pt idx="498">
                  <c:v>572953.02751600428</c:v>
                </c:pt>
                <c:pt idx="499">
                  <c:v>574103.53560338647</c:v>
                </c:pt>
                <c:pt idx="500">
                  <c:v>575254.0436907676</c:v>
                </c:pt>
                <c:pt idx="501">
                  <c:v>576404.55177814909</c:v>
                </c:pt>
                <c:pt idx="502">
                  <c:v>577555.05986553105</c:v>
                </c:pt>
                <c:pt idx="503">
                  <c:v>578705.56795291242</c:v>
                </c:pt>
                <c:pt idx="504">
                  <c:v>579856.07604029367</c:v>
                </c:pt>
                <c:pt idx="505">
                  <c:v>581006.58412767516</c:v>
                </c:pt>
                <c:pt idx="506">
                  <c:v>582157.0922150563</c:v>
                </c:pt>
                <c:pt idx="507">
                  <c:v>583307.60030243825</c:v>
                </c:pt>
                <c:pt idx="508">
                  <c:v>584458.10838981939</c:v>
                </c:pt>
                <c:pt idx="509">
                  <c:v>585608.61647720169</c:v>
                </c:pt>
                <c:pt idx="510">
                  <c:v>586759.12456458237</c:v>
                </c:pt>
                <c:pt idx="511">
                  <c:v>587909.63265196432</c:v>
                </c:pt>
                <c:pt idx="512">
                  <c:v>589060.14073934581</c:v>
                </c:pt>
                <c:pt idx="513">
                  <c:v>590210.64882672799</c:v>
                </c:pt>
                <c:pt idx="514">
                  <c:v>591361.15691410901</c:v>
                </c:pt>
                <c:pt idx="515">
                  <c:v>592511.6650014905</c:v>
                </c:pt>
                <c:pt idx="516">
                  <c:v>593662.17308887199</c:v>
                </c:pt>
                <c:pt idx="517">
                  <c:v>594812.68117625336</c:v>
                </c:pt>
                <c:pt idx="518">
                  <c:v>595963.18926363497</c:v>
                </c:pt>
                <c:pt idx="519">
                  <c:v>597113.69735101657</c:v>
                </c:pt>
                <c:pt idx="520">
                  <c:v>598264.20543839806</c:v>
                </c:pt>
                <c:pt idx="521">
                  <c:v>599414.71352577931</c:v>
                </c:pt>
                <c:pt idx="522">
                  <c:v>600565.22161316115</c:v>
                </c:pt>
                <c:pt idx="523">
                  <c:v>601715.72970054229</c:v>
                </c:pt>
                <c:pt idx="524">
                  <c:v>602866.23778792412</c:v>
                </c:pt>
                <c:pt idx="525">
                  <c:v>604016.74587530573</c:v>
                </c:pt>
                <c:pt idx="526">
                  <c:v>605167.25396268722</c:v>
                </c:pt>
                <c:pt idx="527">
                  <c:v>606317.7620500687</c:v>
                </c:pt>
                <c:pt idx="528">
                  <c:v>607468.27013744996</c:v>
                </c:pt>
                <c:pt idx="529">
                  <c:v>608618.77822483203</c:v>
                </c:pt>
                <c:pt idx="530">
                  <c:v>609769.28631221328</c:v>
                </c:pt>
                <c:pt idx="531">
                  <c:v>610919.79439959384</c:v>
                </c:pt>
                <c:pt idx="532">
                  <c:v>612070.30248697696</c:v>
                </c:pt>
                <c:pt idx="533">
                  <c:v>613220.81057435786</c:v>
                </c:pt>
                <c:pt idx="534">
                  <c:v>614371.31866173982</c:v>
                </c:pt>
                <c:pt idx="535">
                  <c:v>615521.82674912142</c:v>
                </c:pt>
                <c:pt idx="536">
                  <c:v>616672.33483650244</c:v>
                </c:pt>
                <c:pt idx="537">
                  <c:v>617822.84292388405</c:v>
                </c:pt>
                <c:pt idx="538">
                  <c:v>618973.35101126553</c:v>
                </c:pt>
                <c:pt idx="539">
                  <c:v>620123.85909864702</c:v>
                </c:pt>
                <c:pt idx="540">
                  <c:v>621274.36718602909</c:v>
                </c:pt>
                <c:pt idx="541">
                  <c:v>622424.87527341011</c:v>
                </c:pt>
                <c:pt idx="542">
                  <c:v>623575.3833607916</c:v>
                </c:pt>
                <c:pt idx="543">
                  <c:v>624725.89144817309</c:v>
                </c:pt>
                <c:pt idx="544">
                  <c:v>625876.39953555423</c:v>
                </c:pt>
                <c:pt idx="545">
                  <c:v>627026.90762293676</c:v>
                </c:pt>
                <c:pt idx="546">
                  <c:v>628177.41571031767</c:v>
                </c:pt>
                <c:pt idx="547">
                  <c:v>629327.92379769951</c:v>
                </c:pt>
                <c:pt idx="548">
                  <c:v>630478.43188508169</c:v>
                </c:pt>
                <c:pt idx="549">
                  <c:v>631628.9399724619</c:v>
                </c:pt>
                <c:pt idx="550">
                  <c:v>632779.44805984444</c:v>
                </c:pt>
                <c:pt idx="551">
                  <c:v>633929.95614722581</c:v>
                </c:pt>
                <c:pt idx="552">
                  <c:v>635080.46423460729</c:v>
                </c:pt>
                <c:pt idx="553">
                  <c:v>636230.97232198832</c:v>
                </c:pt>
                <c:pt idx="554">
                  <c:v>637381.48040936945</c:v>
                </c:pt>
                <c:pt idx="555">
                  <c:v>638531.98849675141</c:v>
                </c:pt>
                <c:pt idx="556">
                  <c:v>639682.49658413336</c:v>
                </c:pt>
                <c:pt idx="557">
                  <c:v>640833.00467151438</c:v>
                </c:pt>
                <c:pt idx="558">
                  <c:v>641983.51275889599</c:v>
                </c:pt>
                <c:pt idx="559">
                  <c:v>643134.02084627748</c:v>
                </c:pt>
                <c:pt idx="560">
                  <c:v>644284.52893365908</c:v>
                </c:pt>
                <c:pt idx="561">
                  <c:v>645435.03702104103</c:v>
                </c:pt>
                <c:pt idx="562">
                  <c:v>646585.54510842194</c:v>
                </c:pt>
                <c:pt idx="563">
                  <c:v>647736.05319580401</c:v>
                </c:pt>
                <c:pt idx="564">
                  <c:v>648886.56128318573</c:v>
                </c:pt>
                <c:pt idx="565">
                  <c:v>650037.06937056629</c:v>
                </c:pt>
                <c:pt idx="566">
                  <c:v>651187.57745794882</c:v>
                </c:pt>
                <c:pt idx="567">
                  <c:v>652338.08554532938</c:v>
                </c:pt>
                <c:pt idx="568">
                  <c:v>653488.59363271145</c:v>
                </c:pt>
                <c:pt idx="569">
                  <c:v>654639.10172009282</c:v>
                </c:pt>
                <c:pt idx="570">
                  <c:v>655789.60980747431</c:v>
                </c:pt>
                <c:pt idx="571">
                  <c:v>656940.11789485579</c:v>
                </c:pt>
                <c:pt idx="572">
                  <c:v>658090.6259822374</c:v>
                </c:pt>
                <c:pt idx="573">
                  <c:v>659241.13406961889</c:v>
                </c:pt>
                <c:pt idx="574">
                  <c:v>660391.64215700049</c:v>
                </c:pt>
                <c:pt idx="575">
                  <c:v>661542.15024438209</c:v>
                </c:pt>
                <c:pt idx="576">
                  <c:v>662692.65833176346</c:v>
                </c:pt>
                <c:pt idx="577">
                  <c:v>663843.16641914495</c:v>
                </c:pt>
                <c:pt idx="578">
                  <c:v>664993.67450652632</c:v>
                </c:pt>
                <c:pt idx="579">
                  <c:v>666144.18259390758</c:v>
                </c:pt>
                <c:pt idx="580">
                  <c:v>667294.6906812893</c:v>
                </c:pt>
                <c:pt idx="581">
                  <c:v>668445.19876867055</c:v>
                </c:pt>
                <c:pt idx="582">
                  <c:v>669595.70685605262</c:v>
                </c:pt>
                <c:pt idx="583">
                  <c:v>670746.21494343388</c:v>
                </c:pt>
                <c:pt idx="584">
                  <c:v>671896.7230308156</c:v>
                </c:pt>
                <c:pt idx="585">
                  <c:v>673047.23111819697</c:v>
                </c:pt>
                <c:pt idx="586">
                  <c:v>674197.73920557869</c:v>
                </c:pt>
                <c:pt idx="587">
                  <c:v>675348.24729296018</c:v>
                </c:pt>
                <c:pt idx="588">
                  <c:v>676498.75538034202</c:v>
                </c:pt>
                <c:pt idx="589">
                  <c:v>677649.26346772385</c:v>
                </c:pt>
                <c:pt idx="590">
                  <c:v>678799.77155510476</c:v>
                </c:pt>
                <c:pt idx="591">
                  <c:v>679950.27964248636</c:v>
                </c:pt>
                <c:pt idx="592">
                  <c:v>681100.78772986715</c:v>
                </c:pt>
                <c:pt idx="593">
                  <c:v>682251.29581724934</c:v>
                </c:pt>
                <c:pt idx="594">
                  <c:v>683401.80390463164</c:v>
                </c:pt>
                <c:pt idx="595">
                  <c:v>684552.31199201243</c:v>
                </c:pt>
                <c:pt idx="596">
                  <c:v>685702.82007939392</c:v>
                </c:pt>
                <c:pt idx="597">
                  <c:v>686853.32816677552</c:v>
                </c:pt>
                <c:pt idx="598">
                  <c:v>688003.83625415759</c:v>
                </c:pt>
                <c:pt idx="599">
                  <c:v>689154.3443415385</c:v>
                </c:pt>
                <c:pt idx="600">
                  <c:v>690304.85242892045</c:v>
                </c:pt>
                <c:pt idx="601">
                  <c:v>691455.36051630205</c:v>
                </c:pt>
                <c:pt idx="602">
                  <c:v>692605.86860368389</c:v>
                </c:pt>
                <c:pt idx="603">
                  <c:v>693756.37669106456</c:v>
                </c:pt>
                <c:pt idx="604">
                  <c:v>694906.88477844617</c:v>
                </c:pt>
                <c:pt idx="605">
                  <c:v>696057.39286582812</c:v>
                </c:pt>
                <c:pt idx="606">
                  <c:v>697207.90095320914</c:v>
                </c:pt>
                <c:pt idx="607">
                  <c:v>698358.40904059028</c:v>
                </c:pt>
                <c:pt idx="608">
                  <c:v>699508.91712797224</c:v>
                </c:pt>
                <c:pt idx="609">
                  <c:v>700659.42521535372</c:v>
                </c:pt>
                <c:pt idx="610">
                  <c:v>701809.93330273544</c:v>
                </c:pt>
                <c:pt idx="611">
                  <c:v>702960.44139011705</c:v>
                </c:pt>
                <c:pt idx="612">
                  <c:v>704110.94947749842</c:v>
                </c:pt>
                <c:pt idx="613">
                  <c:v>705261.45756487991</c:v>
                </c:pt>
                <c:pt idx="614">
                  <c:v>706411.96565226186</c:v>
                </c:pt>
                <c:pt idx="615">
                  <c:v>707562.47373964288</c:v>
                </c:pt>
                <c:pt idx="616">
                  <c:v>708712.98182702495</c:v>
                </c:pt>
                <c:pt idx="617">
                  <c:v>709863.48991440597</c:v>
                </c:pt>
                <c:pt idx="618">
                  <c:v>711013.99800178746</c:v>
                </c:pt>
                <c:pt idx="619">
                  <c:v>712164.50608916907</c:v>
                </c:pt>
                <c:pt idx="620">
                  <c:v>713315.01417654997</c:v>
                </c:pt>
                <c:pt idx="621">
                  <c:v>714465.52226393204</c:v>
                </c:pt>
                <c:pt idx="622">
                  <c:v>715616.03035131365</c:v>
                </c:pt>
                <c:pt idx="623">
                  <c:v>716766.53843869513</c:v>
                </c:pt>
                <c:pt idx="624">
                  <c:v>717917.0465260772</c:v>
                </c:pt>
                <c:pt idx="625">
                  <c:v>719067.55461345811</c:v>
                </c:pt>
                <c:pt idx="626">
                  <c:v>720218.06270083971</c:v>
                </c:pt>
                <c:pt idx="627">
                  <c:v>721368.5707882212</c:v>
                </c:pt>
                <c:pt idx="628">
                  <c:v>722519.07887560269</c:v>
                </c:pt>
                <c:pt idx="629">
                  <c:v>723669.58696298429</c:v>
                </c:pt>
                <c:pt idx="630">
                  <c:v>724820.09505036578</c:v>
                </c:pt>
                <c:pt idx="631">
                  <c:v>725970.6031377475</c:v>
                </c:pt>
                <c:pt idx="632">
                  <c:v>727121.11122512945</c:v>
                </c:pt>
                <c:pt idx="633">
                  <c:v>728271.61931251036</c:v>
                </c:pt>
                <c:pt idx="634">
                  <c:v>729422.12739989138</c:v>
                </c:pt>
                <c:pt idx="635">
                  <c:v>730572.63548727345</c:v>
                </c:pt>
                <c:pt idx="636">
                  <c:v>731723.14357465447</c:v>
                </c:pt>
                <c:pt idx="637">
                  <c:v>732873.65166203713</c:v>
                </c:pt>
                <c:pt idx="638">
                  <c:v>734024.15974941757</c:v>
                </c:pt>
                <c:pt idx="639">
                  <c:v>735174.66783679952</c:v>
                </c:pt>
                <c:pt idx="640">
                  <c:v>736325.17592418101</c:v>
                </c:pt>
                <c:pt idx="641">
                  <c:v>737475.68401156191</c:v>
                </c:pt>
                <c:pt idx="642">
                  <c:v>738626.19209894398</c:v>
                </c:pt>
                <c:pt idx="643">
                  <c:v>739776.70018632559</c:v>
                </c:pt>
                <c:pt idx="644">
                  <c:v>740927.20827370719</c:v>
                </c:pt>
                <c:pt idx="645">
                  <c:v>742077.71636108868</c:v>
                </c:pt>
                <c:pt idx="646">
                  <c:v>743228.22444846935</c:v>
                </c:pt>
                <c:pt idx="647">
                  <c:v>744378.7325358513</c:v>
                </c:pt>
                <c:pt idx="648">
                  <c:v>745529.24062323384</c:v>
                </c:pt>
                <c:pt idx="649">
                  <c:v>746679.74871061428</c:v>
                </c:pt>
                <c:pt idx="650">
                  <c:v>747830.2567979967</c:v>
                </c:pt>
                <c:pt idx="651">
                  <c:v>748980.76488537784</c:v>
                </c:pt>
                <c:pt idx="652">
                  <c:v>750131.27297275851</c:v>
                </c:pt>
                <c:pt idx="653">
                  <c:v>751281.78106014081</c:v>
                </c:pt>
                <c:pt idx="654">
                  <c:v>752432.28914752183</c:v>
                </c:pt>
                <c:pt idx="655">
                  <c:v>753582.7972349039</c:v>
                </c:pt>
                <c:pt idx="656">
                  <c:v>754733.30532228551</c:v>
                </c:pt>
                <c:pt idx="657">
                  <c:v>755883.813409667</c:v>
                </c:pt>
                <c:pt idx="658">
                  <c:v>757034.32149704942</c:v>
                </c:pt>
                <c:pt idx="659">
                  <c:v>758184.82958443044</c:v>
                </c:pt>
                <c:pt idx="660">
                  <c:v>759335.33767181204</c:v>
                </c:pt>
                <c:pt idx="661">
                  <c:v>760485.84575919341</c:v>
                </c:pt>
                <c:pt idx="662">
                  <c:v>761636.35384657455</c:v>
                </c:pt>
                <c:pt idx="663">
                  <c:v>762786.86193395685</c:v>
                </c:pt>
                <c:pt idx="664">
                  <c:v>763937.37002133764</c:v>
                </c:pt>
                <c:pt idx="665">
                  <c:v>765087.8781087189</c:v>
                </c:pt>
                <c:pt idx="666">
                  <c:v>766238.38619610074</c:v>
                </c:pt>
                <c:pt idx="667">
                  <c:v>767388.89428348222</c:v>
                </c:pt>
                <c:pt idx="668">
                  <c:v>768539.40237086336</c:v>
                </c:pt>
                <c:pt idx="669">
                  <c:v>769689.91045824543</c:v>
                </c:pt>
                <c:pt idx="670">
                  <c:v>770840.41854562704</c:v>
                </c:pt>
                <c:pt idx="671">
                  <c:v>771990.92663300899</c:v>
                </c:pt>
                <c:pt idx="672">
                  <c:v>773141.43472038978</c:v>
                </c:pt>
                <c:pt idx="673">
                  <c:v>774291.94280777196</c:v>
                </c:pt>
                <c:pt idx="674">
                  <c:v>775442.45089515334</c:v>
                </c:pt>
                <c:pt idx="675">
                  <c:v>776592.95898253494</c:v>
                </c:pt>
                <c:pt idx="676">
                  <c:v>777743.46706991643</c:v>
                </c:pt>
                <c:pt idx="677">
                  <c:v>778893.97515729733</c:v>
                </c:pt>
                <c:pt idx="678">
                  <c:v>780044.48324467894</c:v>
                </c:pt>
                <c:pt idx="679">
                  <c:v>781194.99133206031</c:v>
                </c:pt>
                <c:pt idx="680">
                  <c:v>782345.49941944191</c:v>
                </c:pt>
                <c:pt idx="681">
                  <c:v>783496.00750682352</c:v>
                </c:pt>
                <c:pt idx="682">
                  <c:v>784646.51559420512</c:v>
                </c:pt>
                <c:pt idx="683">
                  <c:v>785797.02368158719</c:v>
                </c:pt>
                <c:pt idx="684">
                  <c:v>786947.5317689681</c:v>
                </c:pt>
                <c:pt idx="685">
                  <c:v>788098.03985635005</c:v>
                </c:pt>
                <c:pt idx="686">
                  <c:v>789248.54794373142</c:v>
                </c:pt>
                <c:pt idx="687">
                  <c:v>790399.05603111314</c:v>
                </c:pt>
                <c:pt idx="688">
                  <c:v>791549.5641184937</c:v>
                </c:pt>
                <c:pt idx="689">
                  <c:v>792700.07220587577</c:v>
                </c:pt>
                <c:pt idx="690">
                  <c:v>793850.58029325726</c:v>
                </c:pt>
                <c:pt idx="691">
                  <c:v>795001.08838063909</c:v>
                </c:pt>
                <c:pt idx="692">
                  <c:v>796151.59646802035</c:v>
                </c:pt>
                <c:pt idx="693">
                  <c:v>797302.10455540183</c:v>
                </c:pt>
                <c:pt idx="694">
                  <c:v>798452.61264278332</c:v>
                </c:pt>
                <c:pt idx="695">
                  <c:v>799603.12073016446</c:v>
                </c:pt>
                <c:pt idx="696">
                  <c:v>800753.628817547</c:v>
                </c:pt>
                <c:pt idx="697">
                  <c:v>801904.13690492837</c:v>
                </c:pt>
                <c:pt idx="698">
                  <c:v>803054.64499230939</c:v>
                </c:pt>
                <c:pt idx="699">
                  <c:v>804205.15307969099</c:v>
                </c:pt>
                <c:pt idx="700">
                  <c:v>805355.66116707248</c:v>
                </c:pt>
                <c:pt idx="701">
                  <c:v>806506.16925445409</c:v>
                </c:pt>
                <c:pt idx="702">
                  <c:v>807656.67734183511</c:v>
                </c:pt>
                <c:pt idx="703">
                  <c:v>808807.18542921706</c:v>
                </c:pt>
                <c:pt idx="704">
                  <c:v>809957.69351659867</c:v>
                </c:pt>
                <c:pt idx="705">
                  <c:v>811108.20160398015</c:v>
                </c:pt>
                <c:pt idx="706">
                  <c:v>812258.70969136129</c:v>
                </c:pt>
                <c:pt idx="707">
                  <c:v>813409.21777874278</c:v>
                </c:pt>
                <c:pt idx="708">
                  <c:v>814559.72586612473</c:v>
                </c:pt>
                <c:pt idx="709">
                  <c:v>815710.23395350645</c:v>
                </c:pt>
                <c:pt idx="710">
                  <c:v>816860.74204088736</c:v>
                </c:pt>
                <c:pt idx="711">
                  <c:v>818011.25012826896</c:v>
                </c:pt>
                <c:pt idx="712">
                  <c:v>819161.7582156508</c:v>
                </c:pt>
                <c:pt idx="713">
                  <c:v>820312.2663030324</c:v>
                </c:pt>
                <c:pt idx="714">
                  <c:v>821462.77439041331</c:v>
                </c:pt>
                <c:pt idx="715">
                  <c:v>822613.28247779538</c:v>
                </c:pt>
                <c:pt idx="716">
                  <c:v>823763.79056517698</c:v>
                </c:pt>
                <c:pt idx="717">
                  <c:v>824914.29865255847</c:v>
                </c:pt>
                <c:pt idx="718">
                  <c:v>826064.80673994042</c:v>
                </c:pt>
                <c:pt idx="719">
                  <c:v>827215.31482732214</c:v>
                </c:pt>
                <c:pt idx="720">
                  <c:v>828365.82291470305</c:v>
                </c:pt>
                <c:pt idx="721">
                  <c:v>829516.33100208454</c:v>
                </c:pt>
                <c:pt idx="722">
                  <c:v>830666.83908946603</c:v>
                </c:pt>
                <c:pt idx="723">
                  <c:v>831817.34717684763</c:v>
                </c:pt>
                <c:pt idx="724">
                  <c:v>832967.85526422958</c:v>
                </c:pt>
                <c:pt idx="725">
                  <c:v>834118.36335161107</c:v>
                </c:pt>
                <c:pt idx="726">
                  <c:v>835268.87143899221</c:v>
                </c:pt>
                <c:pt idx="727">
                  <c:v>836419.3795263737</c:v>
                </c:pt>
                <c:pt idx="728">
                  <c:v>837569.88761375519</c:v>
                </c:pt>
                <c:pt idx="729">
                  <c:v>838720.39570113702</c:v>
                </c:pt>
                <c:pt idx="730">
                  <c:v>839870.90378851851</c:v>
                </c:pt>
                <c:pt idx="731">
                  <c:v>841021.41187590023</c:v>
                </c:pt>
                <c:pt idx="732">
                  <c:v>842171.91996328149</c:v>
                </c:pt>
                <c:pt idx="733">
                  <c:v>843322.42805066332</c:v>
                </c:pt>
                <c:pt idx="734">
                  <c:v>844472.93613804434</c:v>
                </c:pt>
                <c:pt idx="735">
                  <c:v>845623.44422542665</c:v>
                </c:pt>
                <c:pt idx="736">
                  <c:v>846773.95231280732</c:v>
                </c:pt>
                <c:pt idx="737">
                  <c:v>847924.46040018904</c:v>
                </c:pt>
                <c:pt idx="738">
                  <c:v>849074.96848757123</c:v>
                </c:pt>
                <c:pt idx="739">
                  <c:v>850225.4765749519</c:v>
                </c:pt>
                <c:pt idx="740">
                  <c:v>851375.9846623335</c:v>
                </c:pt>
                <c:pt idx="741">
                  <c:v>852526.49274971464</c:v>
                </c:pt>
                <c:pt idx="742">
                  <c:v>853677.00083709706</c:v>
                </c:pt>
                <c:pt idx="743">
                  <c:v>854827.50892447843</c:v>
                </c:pt>
                <c:pt idx="744">
                  <c:v>855978.01701185899</c:v>
                </c:pt>
                <c:pt idx="745">
                  <c:v>857128.52509924141</c:v>
                </c:pt>
                <c:pt idx="746">
                  <c:v>858279.03318662313</c:v>
                </c:pt>
                <c:pt idx="747">
                  <c:v>859429.54127400415</c:v>
                </c:pt>
                <c:pt idx="748">
                  <c:v>860580.04936138529</c:v>
                </c:pt>
                <c:pt idx="749">
                  <c:v>861730.55744876689</c:v>
                </c:pt>
                <c:pt idx="750">
                  <c:v>862881.06553614931</c:v>
                </c:pt>
                <c:pt idx="751">
                  <c:v>864031.57362353045</c:v>
                </c:pt>
                <c:pt idx="752">
                  <c:v>865182.08171091182</c:v>
                </c:pt>
                <c:pt idx="753">
                  <c:v>866332.58979829284</c:v>
                </c:pt>
                <c:pt idx="754">
                  <c:v>867483.09788567491</c:v>
                </c:pt>
                <c:pt idx="755">
                  <c:v>868633.60597305628</c:v>
                </c:pt>
                <c:pt idx="756">
                  <c:v>869784.11406043789</c:v>
                </c:pt>
                <c:pt idx="757">
                  <c:v>870934.62214781938</c:v>
                </c:pt>
                <c:pt idx="758">
                  <c:v>872085.13023520145</c:v>
                </c:pt>
                <c:pt idx="759">
                  <c:v>873235.63832258247</c:v>
                </c:pt>
                <c:pt idx="760">
                  <c:v>874386.14640996407</c:v>
                </c:pt>
                <c:pt idx="761">
                  <c:v>875536.65449734603</c:v>
                </c:pt>
                <c:pt idx="762">
                  <c:v>876687.16258472705</c:v>
                </c:pt>
                <c:pt idx="763">
                  <c:v>877837.6706721083</c:v>
                </c:pt>
                <c:pt idx="764">
                  <c:v>878988.17875948967</c:v>
                </c:pt>
                <c:pt idx="765">
                  <c:v>880138.68684687163</c:v>
                </c:pt>
                <c:pt idx="766">
                  <c:v>881289.19493425265</c:v>
                </c:pt>
                <c:pt idx="767">
                  <c:v>882439.70302163472</c:v>
                </c:pt>
                <c:pt idx="768">
                  <c:v>883590.21110901621</c:v>
                </c:pt>
                <c:pt idx="769">
                  <c:v>884740.71919639723</c:v>
                </c:pt>
                <c:pt idx="770">
                  <c:v>885891.2272837793</c:v>
                </c:pt>
                <c:pt idx="771">
                  <c:v>887041.7353711602</c:v>
                </c:pt>
                <c:pt idx="772">
                  <c:v>888192.24345854251</c:v>
                </c:pt>
                <c:pt idx="773">
                  <c:v>889342.75154592411</c:v>
                </c:pt>
                <c:pt idx="774">
                  <c:v>890493.25963330548</c:v>
                </c:pt>
                <c:pt idx="775">
                  <c:v>891643.76772068685</c:v>
                </c:pt>
                <c:pt idx="776">
                  <c:v>892794.27580806799</c:v>
                </c:pt>
                <c:pt idx="777">
                  <c:v>893944.78389544995</c:v>
                </c:pt>
                <c:pt idx="778">
                  <c:v>895095.29198283143</c:v>
                </c:pt>
                <c:pt idx="779">
                  <c:v>896245.80007021304</c:v>
                </c:pt>
                <c:pt idx="780">
                  <c:v>897396.30815759453</c:v>
                </c:pt>
                <c:pt idx="781">
                  <c:v>898546.8162449766</c:v>
                </c:pt>
                <c:pt idx="782">
                  <c:v>899697.32433235738</c:v>
                </c:pt>
                <c:pt idx="783">
                  <c:v>900847.8324197391</c:v>
                </c:pt>
                <c:pt idx="784">
                  <c:v>901998.34050712106</c:v>
                </c:pt>
                <c:pt idx="785">
                  <c:v>903148.84859450243</c:v>
                </c:pt>
                <c:pt idx="786">
                  <c:v>904299.3566818845</c:v>
                </c:pt>
                <c:pt idx="787">
                  <c:v>905449.86476926517</c:v>
                </c:pt>
                <c:pt idx="788">
                  <c:v>906600.37285664736</c:v>
                </c:pt>
                <c:pt idx="789">
                  <c:v>907750.8809440285</c:v>
                </c:pt>
                <c:pt idx="790">
                  <c:v>908901.38903140929</c:v>
                </c:pt>
                <c:pt idx="791">
                  <c:v>910051.89711879077</c:v>
                </c:pt>
                <c:pt idx="792">
                  <c:v>911202.40520617284</c:v>
                </c:pt>
                <c:pt idx="793">
                  <c:v>912352.91329355433</c:v>
                </c:pt>
                <c:pt idx="794">
                  <c:v>913503.4213809364</c:v>
                </c:pt>
                <c:pt idx="795">
                  <c:v>914653.92946831731</c:v>
                </c:pt>
                <c:pt idx="796">
                  <c:v>915804.43755569903</c:v>
                </c:pt>
                <c:pt idx="797">
                  <c:v>916954.9456430804</c:v>
                </c:pt>
                <c:pt idx="798">
                  <c:v>918105.453730462</c:v>
                </c:pt>
                <c:pt idx="799">
                  <c:v>919255.96181784454</c:v>
                </c:pt>
                <c:pt idx="800">
                  <c:v>920406.46990522544</c:v>
                </c:pt>
                <c:pt idx="801">
                  <c:v>921556.97799260658</c:v>
                </c:pt>
                <c:pt idx="802">
                  <c:v>922707.48607998807</c:v>
                </c:pt>
                <c:pt idx="803">
                  <c:v>923857.99416736898</c:v>
                </c:pt>
                <c:pt idx="804">
                  <c:v>925008.50225475151</c:v>
                </c:pt>
                <c:pt idx="805">
                  <c:v>926159.0103421323</c:v>
                </c:pt>
                <c:pt idx="806">
                  <c:v>927309.51842951414</c:v>
                </c:pt>
                <c:pt idx="807">
                  <c:v>928460.02651689574</c:v>
                </c:pt>
                <c:pt idx="808">
                  <c:v>929610.53460427723</c:v>
                </c:pt>
                <c:pt idx="809">
                  <c:v>930761.04269165872</c:v>
                </c:pt>
                <c:pt idx="810">
                  <c:v>931911.55077904032</c:v>
                </c:pt>
                <c:pt idx="811">
                  <c:v>933062.05886642262</c:v>
                </c:pt>
                <c:pt idx="812">
                  <c:v>934212.56695380399</c:v>
                </c:pt>
                <c:pt idx="813">
                  <c:v>935363.07504118432</c:v>
                </c:pt>
                <c:pt idx="814">
                  <c:v>936513.58312856639</c:v>
                </c:pt>
                <c:pt idx="815">
                  <c:v>937664.09121594834</c:v>
                </c:pt>
                <c:pt idx="816">
                  <c:v>938814.59930332936</c:v>
                </c:pt>
                <c:pt idx="817">
                  <c:v>939965.10739071097</c:v>
                </c:pt>
                <c:pt idx="818">
                  <c:v>941115.61547809199</c:v>
                </c:pt>
                <c:pt idx="819">
                  <c:v>942266.12356547394</c:v>
                </c:pt>
                <c:pt idx="820">
                  <c:v>943416.63165285555</c:v>
                </c:pt>
                <c:pt idx="821">
                  <c:v>944567.13974023692</c:v>
                </c:pt>
                <c:pt idx="822">
                  <c:v>945717.64782761922</c:v>
                </c:pt>
                <c:pt idx="823">
                  <c:v>946868.15591500013</c:v>
                </c:pt>
                <c:pt idx="824">
                  <c:v>948018.66400238161</c:v>
                </c:pt>
                <c:pt idx="825">
                  <c:v>949169.17208976252</c:v>
                </c:pt>
                <c:pt idx="826">
                  <c:v>950319.68017714436</c:v>
                </c:pt>
                <c:pt idx="827">
                  <c:v>951470.18826452643</c:v>
                </c:pt>
                <c:pt idx="828">
                  <c:v>952620.69635190768</c:v>
                </c:pt>
                <c:pt idx="829">
                  <c:v>953771.2044392887</c:v>
                </c:pt>
                <c:pt idx="830">
                  <c:v>954921.71252667077</c:v>
                </c:pt>
                <c:pt idx="831">
                  <c:v>956072.22061405226</c:v>
                </c:pt>
                <c:pt idx="832">
                  <c:v>957222.7287014341</c:v>
                </c:pt>
                <c:pt idx="833">
                  <c:v>958373.23678881535</c:v>
                </c:pt>
                <c:pt idx="834">
                  <c:v>959523.74487619684</c:v>
                </c:pt>
                <c:pt idx="835">
                  <c:v>960674.25296357833</c:v>
                </c:pt>
                <c:pt idx="836">
                  <c:v>961824.76105095993</c:v>
                </c:pt>
                <c:pt idx="837">
                  <c:v>962975.2691383413</c:v>
                </c:pt>
                <c:pt idx="838">
                  <c:v>964125.77722572291</c:v>
                </c:pt>
                <c:pt idx="839">
                  <c:v>965276.28531310381</c:v>
                </c:pt>
                <c:pt idx="840">
                  <c:v>966426.793400486</c:v>
                </c:pt>
                <c:pt idx="841">
                  <c:v>967577.30148786795</c:v>
                </c:pt>
                <c:pt idx="842">
                  <c:v>968727.80957524909</c:v>
                </c:pt>
                <c:pt idx="843">
                  <c:v>969878.31766263105</c:v>
                </c:pt>
                <c:pt idx="844">
                  <c:v>971028.82575001242</c:v>
                </c:pt>
                <c:pt idx="845">
                  <c:v>972179.33383739437</c:v>
                </c:pt>
                <c:pt idx="846">
                  <c:v>973329.84192477586</c:v>
                </c:pt>
                <c:pt idx="847">
                  <c:v>974480.35001215665</c:v>
                </c:pt>
                <c:pt idx="848">
                  <c:v>975630.85809953883</c:v>
                </c:pt>
                <c:pt idx="849">
                  <c:v>976781.36618692044</c:v>
                </c:pt>
                <c:pt idx="850">
                  <c:v>977931.87427430123</c:v>
                </c:pt>
                <c:pt idx="851">
                  <c:v>979082.38236168236</c:v>
                </c:pt>
                <c:pt idx="852">
                  <c:v>980232.89044906397</c:v>
                </c:pt>
                <c:pt idx="853">
                  <c:v>981383.39853644639</c:v>
                </c:pt>
                <c:pt idx="854">
                  <c:v>982533.90662382799</c:v>
                </c:pt>
                <c:pt idx="855">
                  <c:v>983684.4147112089</c:v>
                </c:pt>
                <c:pt idx="856">
                  <c:v>984834.92279859039</c:v>
                </c:pt>
                <c:pt idx="857">
                  <c:v>985985.43088597257</c:v>
                </c:pt>
                <c:pt idx="858">
                  <c:v>987135.93897335348</c:v>
                </c:pt>
                <c:pt idx="859">
                  <c:v>988286.44706073543</c:v>
                </c:pt>
                <c:pt idx="860">
                  <c:v>989436.95514811657</c:v>
                </c:pt>
                <c:pt idx="861">
                  <c:v>990587.46323549876</c:v>
                </c:pt>
                <c:pt idx="862">
                  <c:v>991737.97132287931</c:v>
                </c:pt>
                <c:pt idx="863">
                  <c:v>992888.47941026057</c:v>
                </c:pt>
                <c:pt idx="864">
                  <c:v>994038.98749764264</c:v>
                </c:pt>
                <c:pt idx="865">
                  <c:v>995189.49558502412</c:v>
                </c:pt>
                <c:pt idx="866">
                  <c:v>996340.00367240561</c:v>
                </c:pt>
                <c:pt idx="867">
                  <c:v>997490.51175978722</c:v>
                </c:pt>
                <c:pt idx="868">
                  <c:v>998641.0198471687</c:v>
                </c:pt>
                <c:pt idx="869">
                  <c:v>999791.52793455019</c:v>
                </c:pt>
                <c:pt idx="870">
                  <c:v>1000000</c:v>
                </c:pt>
              </c:numCache>
            </c:numRef>
          </c:yVal>
        </c:ser>
        <c:axId val="73667712"/>
        <c:axId val="73669632"/>
      </c:scatterChart>
      <c:valAx>
        <c:axId val="736677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Valores de x</a:t>
                </a:r>
              </a:p>
            </c:rich>
          </c:tx>
        </c:title>
        <c:numFmt formatCode="General" sourceLinked="1"/>
        <c:majorTickMark val="none"/>
        <c:tickLblPos val="nextTo"/>
        <c:crossAx val="73669632"/>
        <c:crosses val="autoZero"/>
        <c:crossBetween val="midCat"/>
      </c:valAx>
      <c:valAx>
        <c:axId val="7366963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Valores de R (cm)</a:t>
                </a:r>
              </a:p>
            </c:rich>
          </c:tx>
        </c:title>
        <c:numFmt formatCode="General" sourceLinked="1"/>
        <c:majorTickMark val="none"/>
        <c:tickLblPos val="nextTo"/>
        <c:crossAx val="73667712"/>
        <c:crosses val="autoZero"/>
        <c:crossBetween val="midCat"/>
      </c:valAx>
    </c:plotArea>
    <c:legend>
      <c:legendPos val="r"/>
    </c:legend>
    <c:plotVisOnly val="1"/>
  </c:chart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7"/>
  <c:chart>
    <c:title>
      <c:tx>
        <c:rich>
          <a:bodyPr/>
          <a:lstStyle/>
          <a:p>
            <a:pPr>
              <a:defRPr/>
            </a:pPr>
            <a:r>
              <a:rPr lang="pt-BR"/>
              <a:t>Comportamento da densidade</a:t>
            </a:r>
            <a:r>
              <a:rPr lang="pt-BR" baseline="0"/>
              <a:t> (</a:t>
            </a:r>
            <a:r>
              <a:rPr lang="el-GR"/>
              <a:t>ρ</a:t>
            </a:r>
            <a:r>
              <a:rPr lang="pt-BR"/>
              <a:t>) em função do Raio para n = 2</a:t>
            </a:r>
          </a:p>
        </c:rich>
      </c:tx>
    </c:title>
    <c:plotArea>
      <c:layout/>
      <c:scatterChart>
        <c:scatterStyle val="lineMarker"/>
        <c:ser>
          <c:idx val="0"/>
          <c:order val="0"/>
          <c:tx>
            <c:strRef>
              <c:f>Plan2.1!$C$916</c:f>
              <c:strCache>
                <c:ptCount val="1"/>
                <c:pt idx="0">
                  <c:v>ρ</c:v>
                </c:pt>
              </c:strCache>
            </c:strRef>
          </c:tx>
          <c:xVal>
            <c:numRef>
              <c:f>Plan2.1!$A$917:$A$1787</c:f>
              <c:numCache>
                <c:formatCode>General</c:formatCode>
                <c:ptCount val="871"/>
                <c:pt idx="0">
                  <c:v>0</c:v>
                </c:pt>
                <c:pt idx="1">
                  <c:v>1150.5080873815505</c:v>
                </c:pt>
                <c:pt idx="2">
                  <c:v>2301.0161747630991</c:v>
                </c:pt>
                <c:pt idx="3">
                  <c:v>3451.5242621446464</c:v>
                </c:pt>
                <c:pt idx="4">
                  <c:v>4602.0323495261973</c:v>
                </c:pt>
                <c:pt idx="5">
                  <c:v>5752.5404369077514</c:v>
                </c:pt>
                <c:pt idx="6">
                  <c:v>6903.048524289301</c:v>
                </c:pt>
                <c:pt idx="7">
                  <c:v>8053.5566116708533</c:v>
                </c:pt>
                <c:pt idx="8">
                  <c:v>9204.064699052391</c:v>
                </c:pt>
                <c:pt idx="9">
                  <c:v>10354.572786433944</c:v>
                </c:pt>
                <c:pt idx="10">
                  <c:v>11505.080873815494</c:v>
                </c:pt>
                <c:pt idx="11">
                  <c:v>12655.588961197041</c:v>
                </c:pt>
                <c:pt idx="12">
                  <c:v>13806.097048578598</c:v>
                </c:pt>
                <c:pt idx="13">
                  <c:v>14956.605135960124</c:v>
                </c:pt>
                <c:pt idx="14">
                  <c:v>16107.11322334169</c:v>
                </c:pt>
                <c:pt idx="15">
                  <c:v>17257.621310723254</c:v>
                </c:pt>
                <c:pt idx="16">
                  <c:v>18408.129398104786</c:v>
                </c:pt>
                <c:pt idx="17">
                  <c:v>19558.637485486342</c:v>
                </c:pt>
                <c:pt idx="18">
                  <c:v>20709.145572867892</c:v>
                </c:pt>
                <c:pt idx="19">
                  <c:v>21859.653660249442</c:v>
                </c:pt>
                <c:pt idx="20">
                  <c:v>23010.161747630977</c:v>
                </c:pt>
                <c:pt idx="21">
                  <c:v>24160.669835012544</c:v>
                </c:pt>
                <c:pt idx="22">
                  <c:v>25311.177922394094</c:v>
                </c:pt>
                <c:pt idx="23">
                  <c:v>26461.686009775643</c:v>
                </c:pt>
                <c:pt idx="24">
                  <c:v>27612.194097157193</c:v>
                </c:pt>
                <c:pt idx="25">
                  <c:v>28762.702184538757</c:v>
                </c:pt>
                <c:pt idx="26">
                  <c:v>29913.210271920292</c:v>
                </c:pt>
                <c:pt idx="27">
                  <c:v>31063.718359301842</c:v>
                </c:pt>
                <c:pt idx="28">
                  <c:v>32214.226446683391</c:v>
                </c:pt>
                <c:pt idx="29">
                  <c:v>33364.734534064941</c:v>
                </c:pt>
                <c:pt idx="30">
                  <c:v>34515.242621446523</c:v>
                </c:pt>
                <c:pt idx="31">
                  <c:v>35665.750708828047</c:v>
                </c:pt>
                <c:pt idx="32">
                  <c:v>36816.258796209593</c:v>
                </c:pt>
                <c:pt idx="33">
                  <c:v>37966.766883591124</c:v>
                </c:pt>
                <c:pt idx="34">
                  <c:v>39117.274970972685</c:v>
                </c:pt>
                <c:pt idx="35">
                  <c:v>40267.783058354245</c:v>
                </c:pt>
                <c:pt idx="36">
                  <c:v>41418.291145735719</c:v>
                </c:pt>
                <c:pt idx="37">
                  <c:v>42568.799233117315</c:v>
                </c:pt>
                <c:pt idx="38">
                  <c:v>43719.307320498949</c:v>
                </c:pt>
                <c:pt idx="39">
                  <c:v>44869.815407880451</c:v>
                </c:pt>
                <c:pt idx="40">
                  <c:v>46020.323495261975</c:v>
                </c:pt>
                <c:pt idx="41">
                  <c:v>47170.83158264355</c:v>
                </c:pt>
                <c:pt idx="42">
                  <c:v>48321.339670025096</c:v>
                </c:pt>
                <c:pt idx="43">
                  <c:v>49471.847757406649</c:v>
                </c:pt>
                <c:pt idx="44">
                  <c:v>50622.355844788202</c:v>
                </c:pt>
                <c:pt idx="45">
                  <c:v>51772.863932169734</c:v>
                </c:pt>
                <c:pt idx="46">
                  <c:v>52923.372019551301</c:v>
                </c:pt>
                <c:pt idx="47">
                  <c:v>54073.880106932862</c:v>
                </c:pt>
                <c:pt idx="48">
                  <c:v>55224.38819431443</c:v>
                </c:pt>
                <c:pt idx="49">
                  <c:v>56374.896281695961</c:v>
                </c:pt>
                <c:pt idx="50">
                  <c:v>57525.404369077529</c:v>
                </c:pt>
                <c:pt idx="51">
                  <c:v>58675.912456459075</c:v>
                </c:pt>
                <c:pt idx="52">
                  <c:v>59826.420543840599</c:v>
                </c:pt>
                <c:pt idx="53">
                  <c:v>60976.928631222174</c:v>
                </c:pt>
                <c:pt idx="54">
                  <c:v>62127.436718603676</c:v>
                </c:pt>
                <c:pt idx="55">
                  <c:v>63277.944805985251</c:v>
                </c:pt>
                <c:pt idx="56">
                  <c:v>64428.452893366841</c:v>
                </c:pt>
                <c:pt idx="57">
                  <c:v>65578.96098074835</c:v>
                </c:pt>
                <c:pt idx="58">
                  <c:v>66729.469068129838</c:v>
                </c:pt>
                <c:pt idx="59">
                  <c:v>67879.977155511442</c:v>
                </c:pt>
                <c:pt idx="60">
                  <c:v>69030.485242893003</c:v>
                </c:pt>
                <c:pt idx="61">
                  <c:v>70180.993330274447</c:v>
                </c:pt>
                <c:pt idx="62">
                  <c:v>71331.501417656094</c:v>
                </c:pt>
                <c:pt idx="63">
                  <c:v>72482.00950503764</c:v>
                </c:pt>
                <c:pt idx="64">
                  <c:v>73632.517592419113</c:v>
                </c:pt>
                <c:pt idx="65">
                  <c:v>74783.025679800747</c:v>
                </c:pt>
                <c:pt idx="66">
                  <c:v>75933.533767182307</c:v>
                </c:pt>
                <c:pt idx="67">
                  <c:v>77084.041854563839</c:v>
                </c:pt>
                <c:pt idx="68">
                  <c:v>78234.549941945414</c:v>
                </c:pt>
                <c:pt idx="69">
                  <c:v>79385.05802932696</c:v>
                </c:pt>
                <c:pt idx="70">
                  <c:v>80535.566116708505</c:v>
                </c:pt>
                <c:pt idx="71">
                  <c:v>81686.074204090051</c:v>
                </c:pt>
                <c:pt idx="72">
                  <c:v>82836.582291471525</c:v>
                </c:pt>
                <c:pt idx="73">
                  <c:v>83987.090378853158</c:v>
                </c:pt>
                <c:pt idx="74">
                  <c:v>85137.598466234776</c:v>
                </c:pt>
                <c:pt idx="75">
                  <c:v>86288.106553616206</c:v>
                </c:pt>
                <c:pt idx="76">
                  <c:v>87438.614640997825</c:v>
                </c:pt>
                <c:pt idx="77">
                  <c:v>88589.122728379356</c:v>
                </c:pt>
                <c:pt idx="78">
                  <c:v>89739.630815760902</c:v>
                </c:pt>
                <c:pt idx="79">
                  <c:v>90890.138903142448</c:v>
                </c:pt>
                <c:pt idx="80">
                  <c:v>92040.646990524008</c:v>
                </c:pt>
                <c:pt idx="81">
                  <c:v>93191.155077905554</c:v>
                </c:pt>
                <c:pt idx="82">
                  <c:v>94341.663165287173</c:v>
                </c:pt>
                <c:pt idx="83">
                  <c:v>95492.171252668719</c:v>
                </c:pt>
                <c:pt idx="84">
                  <c:v>96642.679340050265</c:v>
                </c:pt>
                <c:pt idx="85">
                  <c:v>97793.18742743184</c:v>
                </c:pt>
                <c:pt idx="86">
                  <c:v>98943.695514813327</c:v>
                </c:pt>
                <c:pt idx="87">
                  <c:v>100094.20360219486</c:v>
                </c:pt>
                <c:pt idx="88">
                  <c:v>101244.71168957635</c:v>
                </c:pt>
                <c:pt idx="89">
                  <c:v>102395.21977695798</c:v>
                </c:pt>
                <c:pt idx="90">
                  <c:v>103545.72786433951</c:v>
                </c:pt>
                <c:pt idx="91">
                  <c:v>104696.23595172106</c:v>
                </c:pt>
                <c:pt idx="92">
                  <c:v>105846.7440391025</c:v>
                </c:pt>
                <c:pt idx="93">
                  <c:v>106997.25212648424</c:v>
                </c:pt>
                <c:pt idx="94">
                  <c:v>108147.76021386571</c:v>
                </c:pt>
                <c:pt idx="95">
                  <c:v>109298.26830124727</c:v>
                </c:pt>
                <c:pt idx="96">
                  <c:v>110448.77638862882</c:v>
                </c:pt>
                <c:pt idx="97">
                  <c:v>111599.28447601036</c:v>
                </c:pt>
                <c:pt idx="98">
                  <c:v>112749.79256339191</c:v>
                </c:pt>
                <c:pt idx="99">
                  <c:v>113900.30065077347</c:v>
                </c:pt>
                <c:pt idx="100">
                  <c:v>115050.80873815507</c:v>
                </c:pt>
                <c:pt idx="101">
                  <c:v>116201.31682553652</c:v>
                </c:pt>
                <c:pt idx="102">
                  <c:v>117351.82491291818</c:v>
                </c:pt>
                <c:pt idx="103">
                  <c:v>118502.33300029967</c:v>
                </c:pt>
                <c:pt idx="104">
                  <c:v>119652.84108768128</c:v>
                </c:pt>
                <c:pt idx="105">
                  <c:v>120803.34917506271</c:v>
                </c:pt>
                <c:pt idx="106">
                  <c:v>121953.85726244438</c:v>
                </c:pt>
                <c:pt idx="107">
                  <c:v>123104.36534982586</c:v>
                </c:pt>
                <c:pt idx="108">
                  <c:v>124254.87343720743</c:v>
                </c:pt>
                <c:pt idx="109">
                  <c:v>125405.38152458904</c:v>
                </c:pt>
                <c:pt idx="110">
                  <c:v>126555.88961197052</c:v>
                </c:pt>
                <c:pt idx="111">
                  <c:v>127706.39769935202</c:v>
                </c:pt>
                <c:pt idx="112">
                  <c:v>128856.90578673362</c:v>
                </c:pt>
                <c:pt idx="113">
                  <c:v>130007.4138741151</c:v>
                </c:pt>
                <c:pt idx="114">
                  <c:v>131157.92196149661</c:v>
                </c:pt>
                <c:pt idx="115">
                  <c:v>132308.4300488783</c:v>
                </c:pt>
                <c:pt idx="116">
                  <c:v>133458.93813625971</c:v>
                </c:pt>
                <c:pt idx="117">
                  <c:v>134609.44622364128</c:v>
                </c:pt>
                <c:pt idx="118">
                  <c:v>135759.9543110228</c:v>
                </c:pt>
                <c:pt idx="119">
                  <c:v>136910.46239840449</c:v>
                </c:pt>
                <c:pt idx="120">
                  <c:v>138060.97048578603</c:v>
                </c:pt>
                <c:pt idx="121">
                  <c:v>139211.4785731677</c:v>
                </c:pt>
                <c:pt idx="122">
                  <c:v>140361.98666054892</c:v>
                </c:pt>
                <c:pt idx="123">
                  <c:v>141512.49474793067</c:v>
                </c:pt>
                <c:pt idx="124">
                  <c:v>142663.00283531239</c:v>
                </c:pt>
                <c:pt idx="125">
                  <c:v>143813.51092269379</c:v>
                </c:pt>
                <c:pt idx="126">
                  <c:v>144964.01901007528</c:v>
                </c:pt>
                <c:pt idx="127">
                  <c:v>146114.52709745677</c:v>
                </c:pt>
                <c:pt idx="128">
                  <c:v>147265.03518483855</c:v>
                </c:pt>
                <c:pt idx="129">
                  <c:v>148415.54327222001</c:v>
                </c:pt>
                <c:pt idx="130">
                  <c:v>149566.05135960152</c:v>
                </c:pt>
                <c:pt idx="131">
                  <c:v>150716.55944698298</c:v>
                </c:pt>
                <c:pt idx="132">
                  <c:v>151867.06753436464</c:v>
                </c:pt>
                <c:pt idx="133">
                  <c:v>153017.57562174619</c:v>
                </c:pt>
                <c:pt idx="134">
                  <c:v>154168.08370912774</c:v>
                </c:pt>
                <c:pt idx="135">
                  <c:v>155318.59179650914</c:v>
                </c:pt>
                <c:pt idx="136">
                  <c:v>156469.09988389071</c:v>
                </c:pt>
                <c:pt idx="137">
                  <c:v>157619.60797127258</c:v>
                </c:pt>
                <c:pt idx="138">
                  <c:v>158770.11605865401</c:v>
                </c:pt>
                <c:pt idx="139">
                  <c:v>159920.62414603549</c:v>
                </c:pt>
                <c:pt idx="140">
                  <c:v>161071.13223341716</c:v>
                </c:pt>
                <c:pt idx="141">
                  <c:v>162221.6403207987</c:v>
                </c:pt>
                <c:pt idx="142">
                  <c:v>163372.14840818013</c:v>
                </c:pt>
                <c:pt idx="143">
                  <c:v>164522.65649556168</c:v>
                </c:pt>
                <c:pt idx="144">
                  <c:v>165673.16458294305</c:v>
                </c:pt>
                <c:pt idx="145">
                  <c:v>166823.6726703248</c:v>
                </c:pt>
                <c:pt idx="146">
                  <c:v>167974.18075770632</c:v>
                </c:pt>
                <c:pt idx="147">
                  <c:v>169124.68884508807</c:v>
                </c:pt>
                <c:pt idx="148">
                  <c:v>170275.19693246944</c:v>
                </c:pt>
                <c:pt idx="149">
                  <c:v>171425.70501985101</c:v>
                </c:pt>
                <c:pt idx="150">
                  <c:v>172576.21310723267</c:v>
                </c:pt>
                <c:pt idx="151">
                  <c:v>173726.72119461405</c:v>
                </c:pt>
                <c:pt idx="152">
                  <c:v>174877.22928199571</c:v>
                </c:pt>
                <c:pt idx="153">
                  <c:v>176027.73736937737</c:v>
                </c:pt>
                <c:pt idx="154">
                  <c:v>177178.24545675874</c:v>
                </c:pt>
                <c:pt idx="155">
                  <c:v>178328.75354414029</c:v>
                </c:pt>
                <c:pt idx="156">
                  <c:v>179479.26163152175</c:v>
                </c:pt>
                <c:pt idx="157">
                  <c:v>180629.76971890338</c:v>
                </c:pt>
                <c:pt idx="158">
                  <c:v>181780.27780628507</c:v>
                </c:pt>
                <c:pt idx="159">
                  <c:v>182930.7858936665</c:v>
                </c:pt>
                <c:pt idx="160">
                  <c:v>184081.29398104807</c:v>
                </c:pt>
                <c:pt idx="161">
                  <c:v>185231.80206842948</c:v>
                </c:pt>
                <c:pt idx="162">
                  <c:v>186382.31015581114</c:v>
                </c:pt>
                <c:pt idx="163">
                  <c:v>187532.81824319271</c:v>
                </c:pt>
                <c:pt idx="164">
                  <c:v>188683.32633057411</c:v>
                </c:pt>
                <c:pt idx="165">
                  <c:v>189833.83441795566</c:v>
                </c:pt>
                <c:pt idx="166">
                  <c:v>190984.34250533747</c:v>
                </c:pt>
                <c:pt idx="167">
                  <c:v>192134.85059271872</c:v>
                </c:pt>
                <c:pt idx="168">
                  <c:v>193285.35868010033</c:v>
                </c:pt>
                <c:pt idx="169">
                  <c:v>194435.86676748187</c:v>
                </c:pt>
                <c:pt idx="170">
                  <c:v>195586.37485486353</c:v>
                </c:pt>
                <c:pt idx="171">
                  <c:v>196736.88294224508</c:v>
                </c:pt>
                <c:pt idx="172">
                  <c:v>197887.39102962665</c:v>
                </c:pt>
                <c:pt idx="173">
                  <c:v>199037.89911700803</c:v>
                </c:pt>
                <c:pt idx="174">
                  <c:v>200188.4072043898</c:v>
                </c:pt>
                <c:pt idx="175">
                  <c:v>201338.91529177129</c:v>
                </c:pt>
                <c:pt idx="176">
                  <c:v>202489.42337915284</c:v>
                </c:pt>
                <c:pt idx="177">
                  <c:v>203639.93146653418</c:v>
                </c:pt>
                <c:pt idx="178">
                  <c:v>204790.43955391596</c:v>
                </c:pt>
                <c:pt idx="179">
                  <c:v>205940.94764129762</c:v>
                </c:pt>
                <c:pt idx="180">
                  <c:v>207091.45572867905</c:v>
                </c:pt>
                <c:pt idx="181">
                  <c:v>208241.9638160606</c:v>
                </c:pt>
                <c:pt idx="182">
                  <c:v>209392.47190344209</c:v>
                </c:pt>
                <c:pt idx="183">
                  <c:v>210542.97999082372</c:v>
                </c:pt>
                <c:pt idx="184">
                  <c:v>211693.48807820526</c:v>
                </c:pt>
                <c:pt idx="185">
                  <c:v>212843.99616558678</c:v>
                </c:pt>
                <c:pt idx="186">
                  <c:v>213994.50425296836</c:v>
                </c:pt>
                <c:pt idx="187">
                  <c:v>215145.01234035002</c:v>
                </c:pt>
                <c:pt idx="188">
                  <c:v>216295.52042773145</c:v>
                </c:pt>
                <c:pt idx="189">
                  <c:v>217446.02851511299</c:v>
                </c:pt>
                <c:pt idx="190">
                  <c:v>218596.53660249439</c:v>
                </c:pt>
                <c:pt idx="191">
                  <c:v>219747.04468987609</c:v>
                </c:pt>
                <c:pt idx="192">
                  <c:v>220897.55277725778</c:v>
                </c:pt>
                <c:pt idx="193">
                  <c:v>222048.06086463921</c:v>
                </c:pt>
                <c:pt idx="194">
                  <c:v>223198.56895202075</c:v>
                </c:pt>
                <c:pt idx="195">
                  <c:v>224349.07703940241</c:v>
                </c:pt>
                <c:pt idx="196">
                  <c:v>225499.58512678382</c:v>
                </c:pt>
                <c:pt idx="197">
                  <c:v>226650.09321416551</c:v>
                </c:pt>
                <c:pt idx="198">
                  <c:v>227800.60130154697</c:v>
                </c:pt>
                <c:pt idx="199">
                  <c:v>228951.10938892851</c:v>
                </c:pt>
                <c:pt idx="200">
                  <c:v>230101.61747631014</c:v>
                </c:pt>
                <c:pt idx="201">
                  <c:v>231252.12556369143</c:v>
                </c:pt>
                <c:pt idx="202">
                  <c:v>232402.63365107309</c:v>
                </c:pt>
                <c:pt idx="203">
                  <c:v>233553.14173845461</c:v>
                </c:pt>
                <c:pt idx="204">
                  <c:v>234703.64982583624</c:v>
                </c:pt>
                <c:pt idx="205">
                  <c:v>235854.15791321779</c:v>
                </c:pt>
                <c:pt idx="206">
                  <c:v>237004.66600059907</c:v>
                </c:pt>
                <c:pt idx="207">
                  <c:v>238155.1740879807</c:v>
                </c:pt>
                <c:pt idx="208">
                  <c:v>239305.6821753624</c:v>
                </c:pt>
                <c:pt idx="209">
                  <c:v>240456.19026274368</c:v>
                </c:pt>
                <c:pt idx="210">
                  <c:v>241606.69835012531</c:v>
                </c:pt>
                <c:pt idx="211">
                  <c:v>242757.20643750668</c:v>
                </c:pt>
                <c:pt idx="212">
                  <c:v>243907.71452488846</c:v>
                </c:pt>
                <c:pt idx="213">
                  <c:v>245058.22261226978</c:v>
                </c:pt>
                <c:pt idx="214">
                  <c:v>246208.73069965138</c:v>
                </c:pt>
                <c:pt idx="215">
                  <c:v>247359.23878703301</c:v>
                </c:pt>
                <c:pt idx="216">
                  <c:v>248509.74687441456</c:v>
                </c:pt>
                <c:pt idx="217">
                  <c:v>249660.25496179596</c:v>
                </c:pt>
                <c:pt idx="218">
                  <c:v>250810.76304917762</c:v>
                </c:pt>
                <c:pt idx="219">
                  <c:v>251961.27113655902</c:v>
                </c:pt>
                <c:pt idx="220">
                  <c:v>253111.77922394054</c:v>
                </c:pt>
                <c:pt idx="221">
                  <c:v>254262.28731132211</c:v>
                </c:pt>
                <c:pt idx="222">
                  <c:v>255412.79539870357</c:v>
                </c:pt>
                <c:pt idx="223">
                  <c:v>256563.303486085</c:v>
                </c:pt>
                <c:pt idx="224">
                  <c:v>257713.81157346664</c:v>
                </c:pt>
                <c:pt idx="225">
                  <c:v>258864.31966084804</c:v>
                </c:pt>
                <c:pt idx="226">
                  <c:v>260014.82774822967</c:v>
                </c:pt>
                <c:pt idx="227">
                  <c:v>261165.33583561121</c:v>
                </c:pt>
                <c:pt idx="228">
                  <c:v>262315.84392299259</c:v>
                </c:pt>
                <c:pt idx="229">
                  <c:v>263466.35201037425</c:v>
                </c:pt>
                <c:pt idx="230">
                  <c:v>264616.86009775579</c:v>
                </c:pt>
                <c:pt idx="231">
                  <c:v>265767.36818513699</c:v>
                </c:pt>
                <c:pt idx="232">
                  <c:v>266917.87627251894</c:v>
                </c:pt>
                <c:pt idx="233">
                  <c:v>268068.38435990037</c:v>
                </c:pt>
                <c:pt idx="234">
                  <c:v>269218.89244728186</c:v>
                </c:pt>
                <c:pt idx="235">
                  <c:v>270369.40053466364</c:v>
                </c:pt>
                <c:pt idx="236">
                  <c:v>271519.90862204495</c:v>
                </c:pt>
                <c:pt idx="237">
                  <c:v>272670.41670942662</c:v>
                </c:pt>
                <c:pt idx="238">
                  <c:v>273820.92479680799</c:v>
                </c:pt>
                <c:pt idx="239">
                  <c:v>274971.43288418965</c:v>
                </c:pt>
                <c:pt idx="240">
                  <c:v>276121.94097157102</c:v>
                </c:pt>
                <c:pt idx="241">
                  <c:v>277272.44905895257</c:v>
                </c:pt>
                <c:pt idx="242">
                  <c:v>278422.95714633405</c:v>
                </c:pt>
                <c:pt idx="243">
                  <c:v>279573.46523371583</c:v>
                </c:pt>
                <c:pt idx="244">
                  <c:v>280723.9733210972</c:v>
                </c:pt>
                <c:pt idx="245">
                  <c:v>281874.48140847887</c:v>
                </c:pt>
                <c:pt idx="246">
                  <c:v>283024.98949586041</c:v>
                </c:pt>
                <c:pt idx="247">
                  <c:v>284175.49758324208</c:v>
                </c:pt>
                <c:pt idx="248">
                  <c:v>285326.00567062356</c:v>
                </c:pt>
                <c:pt idx="249">
                  <c:v>286476.51375800476</c:v>
                </c:pt>
                <c:pt idx="250">
                  <c:v>287627.02184538619</c:v>
                </c:pt>
                <c:pt idx="251">
                  <c:v>288777.52993276791</c:v>
                </c:pt>
                <c:pt idx="252">
                  <c:v>289928.03802014934</c:v>
                </c:pt>
                <c:pt idx="253">
                  <c:v>291078.54610753083</c:v>
                </c:pt>
                <c:pt idx="254">
                  <c:v>292229.05419491214</c:v>
                </c:pt>
                <c:pt idx="255">
                  <c:v>293379.56228229392</c:v>
                </c:pt>
                <c:pt idx="256">
                  <c:v>294530.07036967564</c:v>
                </c:pt>
                <c:pt idx="257">
                  <c:v>295680.57845705689</c:v>
                </c:pt>
                <c:pt idx="258">
                  <c:v>296831.0865444385</c:v>
                </c:pt>
                <c:pt idx="259">
                  <c:v>297981.59463182034</c:v>
                </c:pt>
                <c:pt idx="260">
                  <c:v>299132.10271920153</c:v>
                </c:pt>
                <c:pt idx="261">
                  <c:v>300282.61080658279</c:v>
                </c:pt>
                <c:pt idx="262">
                  <c:v>301433.11889396457</c:v>
                </c:pt>
                <c:pt idx="263">
                  <c:v>302583.62698134611</c:v>
                </c:pt>
                <c:pt idx="264">
                  <c:v>303734.13506872766</c:v>
                </c:pt>
                <c:pt idx="265">
                  <c:v>304884.64315610914</c:v>
                </c:pt>
                <c:pt idx="266">
                  <c:v>306035.15124349069</c:v>
                </c:pt>
                <c:pt idx="267">
                  <c:v>307185.65933087218</c:v>
                </c:pt>
                <c:pt idx="268">
                  <c:v>308336.16741825372</c:v>
                </c:pt>
                <c:pt idx="269">
                  <c:v>309486.67550563515</c:v>
                </c:pt>
                <c:pt idx="270">
                  <c:v>310637.18359301699</c:v>
                </c:pt>
                <c:pt idx="271">
                  <c:v>311787.6916803983</c:v>
                </c:pt>
                <c:pt idx="272">
                  <c:v>312938.19976777991</c:v>
                </c:pt>
                <c:pt idx="273">
                  <c:v>314088.70785516105</c:v>
                </c:pt>
                <c:pt idx="274">
                  <c:v>315239.21594254288</c:v>
                </c:pt>
                <c:pt idx="275">
                  <c:v>316389.72402992478</c:v>
                </c:pt>
                <c:pt idx="276">
                  <c:v>317540.23211730592</c:v>
                </c:pt>
                <c:pt idx="277">
                  <c:v>318690.74020468723</c:v>
                </c:pt>
                <c:pt idx="278">
                  <c:v>319841.24829206889</c:v>
                </c:pt>
                <c:pt idx="279">
                  <c:v>320991.75637945061</c:v>
                </c:pt>
                <c:pt idx="280">
                  <c:v>322142.26446683204</c:v>
                </c:pt>
                <c:pt idx="281">
                  <c:v>323292.77255421365</c:v>
                </c:pt>
                <c:pt idx="282">
                  <c:v>324443.28064159537</c:v>
                </c:pt>
                <c:pt idx="283">
                  <c:v>325593.78872897656</c:v>
                </c:pt>
                <c:pt idx="284">
                  <c:v>326744.29681635811</c:v>
                </c:pt>
                <c:pt idx="285">
                  <c:v>327894.80490373966</c:v>
                </c:pt>
                <c:pt idx="286">
                  <c:v>329045.31299112114</c:v>
                </c:pt>
                <c:pt idx="287">
                  <c:v>330195.82107850269</c:v>
                </c:pt>
                <c:pt idx="288">
                  <c:v>331346.32916588424</c:v>
                </c:pt>
                <c:pt idx="289">
                  <c:v>332496.83725326572</c:v>
                </c:pt>
                <c:pt idx="290">
                  <c:v>333647.34534064715</c:v>
                </c:pt>
                <c:pt idx="291">
                  <c:v>334797.85342802881</c:v>
                </c:pt>
                <c:pt idx="292">
                  <c:v>335948.3615154103</c:v>
                </c:pt>
                <c:pt idx="293">
                  <c:v>337098.86960279191</c:v>
                </c:pt>
                <c:pt idx="294">
                  <c:v>338249.37769017363</c:v>
                </c:pt>
                <c:pt idx="295">
                  <c:v>339399.88577755488</c:v>
                </c:pt>
                <c:pt idx="296">
                  <c:v>340550.39386493643</c:v>
                </c:pt>
                <c:pt idx="297">
                  <c:v>341700.90195231786</c:v>
                </c:pt>
                <c:pt idx="298">
                  <c:v>342851.41003969969</c:v>
                </c:pt>
                <c:pt idx="299">
                  <c:v>344001.91812708089</c:v>
                </c:pt>
                <c:pt idx="300">
                  <c:v>345152.42621446261</c:v>
                </c:pt>
                <c:pt idx="301">
                  <c:v>346302.93430184445</c:v>
                </c:pt>
                <c:pt idx="302">
                  <c:v>347453.44238922588</c:v>
                </c:pt>
                <c:pt idx="303">
                  <c:v>348603.95047660707</c:v>
                </c:pt>
                <c:pt idx="304">
                  <c:v>349754.45856398856</c:v>
                </c:pt>
                <c:pt idx="305">
                  <c:v>350904.96665137028</c:v>
                </c:pt>
                <c:pt idx="306">
                  <c:v>352055.47473875165</c:v>
                </c:pt>
                <c:pt idx="307">
                  <c:v>353205.98282613314</c:v>
                </c:pt>
                <c:pt idx="308">
                  <c:v>354356.49091351515</c:v>
                </c:pt>
                <c:pt idx="309">
                  <c:v>355506.99900089647</c:v>
                </c:pt>
                <c:pt idx="310">
                  <c:v>356657.50708827778</c:v>
                </c:pt>
                <c:pt idx="311">
                  <c:v>357808.01517565938</c:v>
                </c:pt>
                <c:pt idx="312">
                  <c:v>358958.52326304105</c:v>
                </c:pt>
                <c:pt idx="313">
                  <c:v>360109.03135042236</c:v>
                </c:pt>
                <c:pt idx="314">
                  <c:v>361259.53943780414</c:v>
                </c:pt>
                <c:pt idx="315">
                  <c:v>362410.0475251851</c:v>
                </c:pt>
                <c:pt idx="316">
                  <c:v>363560.55561256717</c:v>
                </c:pt>
                <c:pt idx="317">
                  <c:v>364711.0636999486</c:v>
                </c:pt>
                <c:pt idx="318">
                  <c:v>365861.57178732997</c:v>
                </c:pt>
                <c:pt idx="319">
                  <c:v>367012.07987471152</c:v>
                </c:pt>
                <c:pt idx="320">
                  <c:v>368162.58796209301</c:v>
                </c:pt>
                <c:pt idx="321">
                  <c:v>369313.09604947496</c:v>
                </c:pt>
                <c:pt idx="322">
                  <c:v>370463.6041368561</c:v>
                </c:pt>
                <c:pt idx="323">
                  <c:v>371614.11222423724</c:v>
                </c:pt>
                <c:pt idx="324">
                  <c:v>372764.62031161942</c:v>
                </c:pt>
                <c:pt idx="325">
                  <c:v>373915.12839900056</c:v>
                </c:pt>
                <c:pt idx="326">
                  <c:v>375065.63648638217</c:v>
                </c:pt>
                <c:pt idx="327">
                  <c:v>376216.144573764</c:v>
                </c:pt>
                <c:pt idx="328">
                  <c:v>377366.65266114514</c:v>
                </c:pt>
                <c:pt idx="329">
                  <c:v>378517.16074852675</c:v>
                </c:pt>
                <c:pt idx="330">
                  <c:v>379667.66883590783</c:v>
                </c:pt>
                <c:pt idx="331">
                  <c:v>380818.17692328955</c:v>
                </c:pt>
                <c:pt idx="332">
                  <c:v>381968.68501067132</c:v>
                </c:pt>
                <c:pt idx="333">
                  <c:v>383119.19309805287</c:v>
                </c:pt>
                <c:pt idx="334">
                  <c:v>384269.70118543436</c:v>
                </c:pt>
                <c:pt idx="335">
                  <c:v>385420.20927281614</c:v>
                </c:pt>
                <c:pt idx="336">
                  <c:v>386570.71736019739</c:v>
                </c:pt>
                <c:pt idx="337">
                  <c:v>387721.22544757935</c:v>
                </c:pt>
                <c:pt idx="338">
                  <c:v>388871.73353496077</c:v>
                </c:pt>
                <c:pt idx="339">
                  <c:v>390022.24162234185</c:v>
                </c:pt>
                <c:pt idx="340">
                  <c:v>391172.74970972375</c:v>
                </c:pt>
                <c:pt idx="341">
                  <c:v>392323.25779710489</c:v>
                </c:pt>
                <c:pt idx="342">
                  <c:v>393473.76588448655</c:v>
                </c:pt>
                <c:pt idx="343">
                  <c:v>394624.27397186821</c:v>
                </c:pt>
                <c:pt idx="344">
                  <c:v>395774.78205924964</c:v>
                </c:pt>
                <c:pt idx="345">
                  <c:v>396925.29014663125</c:v>
                </c:pt>
                <c:pt idx="346">
                  <c:v>398075.79823401256</c:v>
                </c:pt>
                <c:pt idx="347">
                  <c:v>399226.30632139416</c:v>
                </c:pt>
                <c:pt idx="348">
                  <c:v>400376.814408776</c:v>
                </c:pt>
                <c:pt idx="349">
                  <c:v>401527.32249615714</c:v>
                </c:pt>
                <c:pt idx="350">
                  <c:v>402677.83058353892</c:v>
                </c:pt>
                <c:pt idx="351">
                  <c:v>403828.33867092052</c:v>
                </c:pt>
                <c:pt idx="352">
                  <c:v>404978.84675830149</c:v>
                </c:pt>
                <c:pt idx="353">
                  <c:v>406129.35484568315</c:v>
                </c:pt>
                <c:pt idx="354">
                  <c:v>407279.86293306487</c:v>
                </c:pt>
                <c:pt idx="355">
                  <c:v>408430.37102044618</c:v>
                </c:pt>
                <c:pt idx="356">
                  <c:v>409580.8791078279</c:v>
                </c:pt>
                <c:pt idx="357">
                  <c:v>410731.38719520945</c:v>
                </c:pt>
                <c:pt idx="358">
                  <c:v>411881.89528259123</c:v>
                </c:pt>
                <c:pt idx="359">
                  <c:v>413032.40336997277</c:v>
                </c:pt>
                <c:pt idx="360">
                  <c:v>414182.9114573542</c:v>
                </c:pt>
                <c:pt idx="361">
                  <c:v>415333.41954473575</c:v>
                </c:pt>
                <c:pt idx="362">
                  <c:v>416483.92763211729</c:v>
                </c:pt>
                <c:pt idx="363">
                  <c:v>417634.43571949861</c:v>
                </c:pt>
                <c:pt idx="364">
                  <c:v>418784.9438068801</c:v>
                </c:pt>
                <c:pt idx="365">
                  <c:v>419935.45189426153</c:v>
                </c:pt>
                <c:pt idx="366">
                  <c:v>421085.95998164348</c:v>
                </c:pt>
                <c:pt idx="367">
                  <c:v>422236.46806902468</c:v>
                </c:pt>
                <c:pt idx="368">
                  <c:v>423386.97615640616</c:v>
                </c:pt>
                <c:pt idx="369">
                  <c:v>424537.48424378806</c:v>
                </c:pt>
                <c:pt idx="370">
                  <c:v>425687.99233116955</c:v>
                </c:pt>
                <c:pt idx="371">
                  <c:v>426838.50041855092</c:v>
                </c:pt>
                <c:pt idx="372">
                  <c:v>427989.00850593206</c:v>
                </c:pt>
                <c:pt idx="373">
                  <c:v>429139.51659331413</c:v>
                </c:pt>
                <c:pt idx="374">
                  <c:v>430290.02468069573</c:v>
                </c:pt>
                <c:pt idx="375">
                  <c:v>431440.53276807687</c:v>
                </c:pt>
                <c:pt idx="376">
                  <c:v>432591.04085545795</c:v>
                </c:pt>
                <c:pt idx="377">
                  <c:v>433741.54894283984</c:v>
                </c:pt>
                <c:pt idx="378">
                  <c:v>434892.05703022145</c:v>
                </c:pt>
                <c:pt idx="379">
                  <c:v>436042.56511760299</c:v>
                </c:pt>
                <c:pt idx="380">
                  <c:v>437193.0732049846</c:v>
                </c:pt>
                <c:pt idx="381">
                  <c:v>438343.5812923662</c:v>
                </c:pt>
                <c:pt idx="382">
                  <c:v>439494.08937974781</c:v>
                </c:pt>
                <c:pt idx="383">
                  <c:v>440644.59746712935</c:v>
                </c:pt>
                <c:pt idx="384">
                  <c:v>441795.10555451055</c:v>
                </c:pt>
                <c:pt idx="385">
                  <c:v>442945.61364189221</c:v>
                </c:pt>
                <c:pt idx="386">
                  <c:v>444096.12172927364</c:v>
                </c:pt>
                <c:pt idx="387">
                  <c:v>445246.62981665524</c:v>
                </c:pt>
                <c:pt idx="388">
                  <c:v>446397.13790403644</c:v>
                </c:pt>
                <c:pt idx="389">
                  <c:v>447547.64599141793</c:v>
                </c:pt>
                <c:pt idx="390">
                  <c:v>448698.15407879977</c:v>
                </c:pt>
                <c:pt idx="391">
                  <c:v>449848.66216618085</c:v>
                </c:pt>
                <c:pt idx="392">
                  <c:v>450999.1702535628</c:v>
                </c:pt>
                <c:pt idx="393">
                  <c:v>452149.67834094435</c:v>
                </c:pt>
                <c:pt idx="394">
                  <c:v>453300.18642832595</c:v>
                </c:pt>
                <c:pt idx="395">
                  <c:v>454450.69451570738</c:v>
                </c:pt>
                <c:pt idx="396">
                  <c:v>455601.20260308887</c:v>
                </c:pt>
                <c:pt idx="397">
                  <c:v>456751.7106904707</c:v>
                </c:pt>
                <c:pt idx="398">
                  <c:v>457902.21877785184</c:v>
                </c:pt>
                <c:pt idx="399">
                  <c:v>459052.7268652335</c:v>
                </c:pt>
                <c:pt idx="400">
                  <c:v>460203.23495261522</c:v>
                </c:pt>
                <c:pt idx="401">
                  <c:v>461353.7430399966</c:v>
                </c:pt>
                <c:pt idx="402">
                  <c:v>462504.25112737814</c:v>
                </c:pt>
                <c:pt idx="403">
                  <c:v>463654.75921475986</c:v>
                </c:pt>
                <c:pt idx="404">
                  <c:v>464805.26730214118</c:v>
                </c:pt>
                <c:pt idx="405">
                  <c:v>465955.77538952295</c:v>
                </c:pt>
                <c:pt idx="406">
                  <c:v>467106.28347690456</c:v>
                </c:pt>
                <c:pt idx="407">
                  <c:v>468256.79156428576</c:v>
                </c:pt>
                <c:pt idx="408">
                  <c:v>469407.29965166748</c:v>
                </c:pt>
                <c:pt idx="409">
                  <c:v>470557.8077390485</c:v>
                </c:pt>
                <c:pt idx="410">
                  <c:v>471708.31582643004</c:v>
                </c:pt>
                <c:pt idx="411">
                  <c:v>472858.82391381206</c:v>
                </c:pt>
                <c:pt idx="412">
                  <c:v>474009.33200119337</c:v>
                </c:pt>
                <c:pt idx="413">
                  <c:v>475159.84008857491</c:v>
                </c:pt>
                <c:pt idx="414">
                  <c:v>476310.34817595617</c:v>
                </c:pt>
                <c:pt idx="415">
                  <c:v>477460.85626333789</c:v>
                </c:pt>
                <c:pt idx="416">
                  <c:v>478611.36435071961</c:v>
                </c:pt>
                <c:pt idx="417">
                  <c:v>479761.87243810087</c:v>
                </c:pt>
                <c:pt idx="418">
                  <c:v>480912.38052548253</c:v>
                </c:pt>
                <c:pt idx="419">
                  <c:v>482062.88861286431</c:v>
                </c:pt>
                <c:pt idx="420">
                  <c:v>483213.39670024556</c:v>
                </c:pt>
                <c:pt idx="421">
                  <c:v>484363.90478762722</c:v>
                </c:pt>
                <c:pt idx="422">
                  <c:v>485514.41287500859</c:v>
                </c:pt>
                <c:pt idx="423">
                  <c:v>486664.9209623902</c:v>
                </c:pt>
                <c:pt idx="424">
                  <c:v>487815.42904977204</c:v>
                </c:pt>
                <c:pt idx="425">
                  <c:v>488965.93713715341</c:v>
                </c:pt>
                <c:pt idx="426">
                  <c:v>490116.44522453455</c:v>
                </c:pt>
                <c:pt idx="427">
                  <c:v>491266.95331191644</c:v>
                </c:pt>
                <c:pt idx="428">
                  <c:v>492417.46139929775</c:v>
                </c:pt>
                <c:pt idx="429">
                  <c:v>493567.96948667982</c:v>
                </c:pt>
                <c:pt idx="430">
                  <c:v>494718.4775740609</c:v>
                </c:pt>
                <c:pt idx="431">
                  <c:v>495868.98566144257</c:v>
                </c:pt>
                <c:pt idx="432">
                  <c:v>497019.49374882434</c:v>
                </c:pt>
                <c:pt idx="433">
                  <c:v>498170.00183620519</c:v>
                </c:pt>
                <c:pt idx="434">
                  <c:v>499320.50992358685</c:v>
                </c:pt>
                <c:pt idx="435">
                  <c:v>500471.01801096846</c:v>
                </c:pt>
                <c:pt idx="436">
                  <c:v>501621.52609834995</c:v>
                </c:pt>
                <c:pt idx="437">
                  <c:v>502772.03418573161</c:v>
                </c:pt>
                <c:pt idx="438">
                  <c:v>503922.54227311321</c:v>
                </c:pt>
                <c:pt idx="439">
                  <c:v>505073.05036049458</c:v>
                </c:pt>
                <c:pt idx="440">
                  <c:v>506223.55844787607</c:v>
                </c:pt>
                <c:pt idx="441">
                  <c:v>507374.06653525756</c:v>
                </c:pt>
                <c:pt idx="442">
                  <c:v>508524.57462263922</c:v>
                </c:pt>
                <c:pt idx="443">
                  <c:v>509675.08271002065</c:v>
                </c:pt>
                <c:pt idx="444">
                  <c:v>510825.59079740214</c:v>
                </c:pt>
                <c:pt idx="445">
                  <c:v>511976.09888478369</c:v>
                </c:pt>
                <c:pt idx="446">
                  <c:v>513126.60697216523</c:v>
                </c:pt>
                <c:pt idx="447">
                  <c:v>514277.11505954654</c:v>
                </c:pt>
                <c:pt idx="448">
                  <c:v>515427.62314692826</c:v>
                </c:pt>
                <c:pt idx="449">
                  <c:v>516578.13123430981</c:v>
                </c:pt>
                <c:pt idx="450">
                  <c:v>517728.6393216913</c:v>
                </c:pt>
                <c:pt idx="451">
                  <c:v>518879.14740907284</c:v>
                </c:pt>
                <c:pt idx="452">
                  <c:v>520029.65549645433</c:v>
                </c:pt>
                <c:pt idx="453">
                  <c:v>521180.16358383611</c:v>
                </c:pt>
                <c:pt idx="454">
                  <c:v>522330.67167121742</c:v>
                </c:pt>
                <c:pt idx="455">
                  <c:v>523481.17975859856</c:v>
                </c:pt>
                <c:pt idx="456">
                  <c:v>524631.68784598028</c:v>
                </c:pt>
                <c:pt idx="457">
                  <c:v>525782.19593336189</c:v>
                </c:pt>
                <c:pt idx="458">
                  <c:v>526932.70402074349</c:v>
                </c:pt>
                <c:pt idx="459">
                  <c:v>528083.21210812428</c:v>
                </c:pt>
                <c:pt idx="460">
                  <c:v>529233.72019550658</c:v>
                </c:pt>
                <c:pt idx="461">
                  <c:v>530384.22828288842</c:v>
                </c:pt>
                <c:pt idx="462">
                  <c:v>531534.73637026898</c:v>
                </c:pt>
                <c:pt idx="463">
                  <c:v>532685.2444576514</c:v>
                </c:pt>
                <c:pt idx="464">
                  <c:v>533835.7525450323</c:v>
                </c:pt>
                <c:pt idx="465">
                  <c:v>534986.26063241414</c:v>
                </c:pt>
                <c:pt idx="466">
                  <c:v>536136.76871979539</c:v>
                </c:pt>
                <c:pt idx="467">
                  <c:v>537287.27680717723</c:v>
                </c:pt>
                <c:pt idx="468">
                  <c:v>538437.78489455837</c:v>
                </c:pt>
                <c:pt idx="469">
                  <c:v>539588.29298194032</c:v>
                </c:pt>
                <c:pt idx="470">
                  <c:v>540738.80106932204</c:v>
                </c:pt>
                <c:pt idx="471">
                  <c:v>541889.30915670341</c:v>
                </c:pt>
                <c:pt idx="472">
                  <c:v>543039.8172440849</c:v>
                </c:pt>
                <c:pt idx="473">
                  <c:v>544190.32533146651</c:v>
                </c:pt>
                <c:pt idx="474">
                  <c:v>545340.83341884834</c:v>
                </c:pt>
                <c:pt idx="475">
                  <c:v>546491.34150622995</c:v>
                </c:pt>
                <c:pt idx="476">
                  <c:v>547641.84959361143</c:v>
                </c:pt>
                <c:pt idx="477">
                  <c:v>548792.35768099292</c:v>
                </c:pt>
                <c:pt idx="478">
                  <c:v>549942.86576837406</c:v>
                </c:pt>
                <c:pt idx="479">
                  <c:v>551093.37385575555</c:v>
                </c:pt>
                <c:pt idx="480">
                  <c:v>552243.88194313704</c:v>
                </c:pt>
                <c:pt idx="481">
                  <c:v>553394.39003051852</c:v>
                </c:pt>
                <c:pt idx="482">
                  <c:v>554544.89811790013</c:v>
                </c:pt>
                <c:pt idx="483">
                  <c:v>555695.4062052822</c:v>
                </c:pt>
                <c:pt idx="484">
                  <c:v>556845.9142926631</c:v>
                </c:pt>
                <c:pt idx="485">
                  <c:v>557996.42238004471</c:v>
                </c:pt>
                <c:pt idx="486">
                  <c:v>559146.93046742689</c:v>
                </c:pt>
                <c:pt idx="487">
                  <c:v>560297.43855480815</c:v>
                </c:pt>
                <c:pt idx="488">
                  <c:v>561447.9466421894</c:v>
                </c:pt>
                <c:pt idx="489">
                  <c:v>562598.45472957077</c:v>
                </c:pt>
                <c:pt idx="490">
                  <c:v>563748.96281695249</c:v>
                </c:pt>
                <c:pt idx="491">
                  <c:v>564899.4709043341</c:v>
                </c:pt>
                <c:pt idx="492">
                  <c:v>566049.97899171535</c:v>
                </c:pt>
                <c:pt idx="493">
                  <c:v>567200.48707909638</c:v>
                </c:pt>
                <c:pt idx="494">
                  <c:v>568350.99516647833</c:v>
                </c:pt>
                <c:pt idx="495">
                  <c:v>569501.50325385993</c:v>
                </c:pt>
                <c:pt idx="496">
                  <c:v>570652.01134124142</c:v>
                </c:pt>
                <c:pt idx="497">
                  <c:v>571802.51942862303</c:v>
                </c:pt>
                <c:pt idx="498">
                  <c:v>572953.02751600428</c:v>
                </c:pt>
                <c:pt idx="499">
                  <c:v>574103.53560338647</c:v>
                </c:pt>
                <c:pt idx="500">
                  <c:v>575254.0436907676</c:v>
                </c:pt>
                <c:pt idx="501">
                  <c:v>576404.55177814909</c:v>
                </c:pt>
                <c:pt idx="502">
                  <c:v>577555.05986553105</c:v>
                </c:pt>
                <c:pt idx="503">
                  <c:v>578705.56795291242</c:v>
                </c:pt>
                <c:pt idx="504">
                  <c:v>579856.07604029367</c:v>
                </c:pt>
                <c:pt idx="505">
                  <c:v>581006.58412767516</c:v>
                </c:pt>
                <c:pt idx="506">
                  <c:v>582157.0922150563</c:v>
                </c:pt>
                <c:pt idx="507">
                  <c:v>583307.60030243825</c:v>
                </c:pt>
                <c:pt idx="508">
                  <c:v>584458.10838981939</c:v>
                </c:pt>
                <c:pt idx="509">
                  <c:v>585608.61647720169</c:v>
                </c:pt>
                <c:pt idx="510">
                  <c:v>586759.12456458237</c:v>
                </c:pt>
                <c:pt idx="511">
                  <c:v>587909.63265196432</c:v>
                </c:pt>
                <c:pt idx="512">
                  <c:v>589060.14073934581</c:v>
                </c:pt>
                <c:pt idx="513">
                  <c:v>590210.64882672799</c:v>
                </c:pt>
                <c:pt idx="514">
                  <c:v>591361.15691410901</c:v>
                </c:pt>
                <c:pt idx="515">
                  <c:v>592511.6650014905</c:v>
                </c:pt>
                <c:pt idx="516">
                  <c:v>593662.17308887199</c:v>
                </c:pt>
                <c:pt idx="517">
                  <c:v>594812.68117625336</c:v>
                </c:pt>
                <c:pt idx="518">
                  <c:v>595963.18926363497</c:v>
                </c:pt>
                <c:pt idx="519">
                  <c:v>597113.69735101657</c:v>
                </c:pt>
                <c:pt idx="520">
                  <c:v>598264.20543839806</c:v>
                </c:pt>
                <c:pt idx="521">
                  <c:v>599414.71352577931</c:v>
                </c:pt>
                <c:pt idx="522">
                  <c:v>600565.22161316115</c:v>
                </c:pt>
                <c:pt idx="523">
                  <c:v>601715.72970054229</c:v>
                </c:pt>
                <c:pt idx="524">
                  <c:v>602866.23778792412</c:v>
                </c:pt>
                <c:pt idx="525">
                  <c:v>604016.74587530573</c:v>
                </c:pt>
                <c:pt idx="526">
                  <c:v>605167.25396268722</c:v>
                </c:pt>
                <c:pt idx="527">
                  <c:v>606317.7620500687</c:v>
                </c:pt>
                <c:pt idx="528">
                  <c:v>607468.27013744996</c:v>
                </c:pt>
                <c:pt idx="529">
                  <c:v>608618.77822483203</c:v>
                </c:pt>
                <c:pt idx="530">
                  <c:v>609769.28631221328</c:v>
                </c:pt>
                <c:pt idx="531">
                  <c:v>610919.79439959384</c:v>
                </c:pt>
                <c:pt idx="532">
                  <c:v>612070.30248697696</c:v>
                </c:pt>
                <c:pt idx="533">
                  <c:v>613220.81057435786</c:v>
                </c:pt>
                <c:pt idx="534">
                  <c:v>614371.31866173982</c:v>
                </c:pt>
                <c:pt idx="535">
                  <c:v>615521.82674912142</c:v>
                </c:pt>
                <c:pt idx="536">
                  <c:v>616672.33483650244</c:v>
                </c:pt>
                <c:pt idx="537">
                  <c:v>617822.84292388405</c:v>
                </c:pt>
                <c:pt idx="538">
                  <c:v>618973.35101126553</c:v>
                </c:pt>
                <c:pt idx="539">
                  <c:v>620123.85909864702</c:v>
                </c:pt>
                <c:pt idx="540">
                  <c:v>621274.36718602909</c:v>
                </c:pt>
                <c:pt idx="541">
                  <c:v>622424.87527341011</c:v>
                </c:pt>
                <c:pt idx="542">
                  <c:v>623575.3833607916</c:v>
                </c:pt>
                <c:pt idx="543">
                  <c:v>624725.89144817309</c:v>
                </c:pt>
                <c:pt idx="544">
                  <c:v>625876.39953555423</c:v>
                </c:pt>
                <c:pt idx="545">
                  <c:v>627026.90762293676</c:v>
                </c:pt>
                <c:pt idx="546">
                  <c:v>628177.41571031767</c:v>
                </c:pt>
                <c:pt idx="547">
                  <c:v>629327.92379769951</c:v>
                </c:pt>
                <c:pt idx="548">
                  <c:v>630478.43188508169</c:v>
                </c:pt>
                <c:pt idx="549">
                  <c:v>631628.9399724619</c:v>
                </c:pt>
                <c:pt idx="550">
                  <c:v>632779.44805984444</c:v>
                </c:pt>
                <c:pt idx="551">
                  <c:v>633929.95614722581</c:v>
                </c:pt>
                <c:pt idx="552">
                  <c:v>635080.46423460729</c:v>
                </c:pt>
                <c:pt idx="553">
                  <c:v>636230.97232198832</c:v>
                </c:pt>
                <c:pt idx="554">
                  <c:v>637381.48040936945</c:v>
                </c:pt>
                <c:pt idx="555">
                  <c:v>638531.98849675141</c:v>
                </c:pt>
                <c:pt idx="556">
                  <c:v>639682.49658413336</c:v>
                </c:pt>
                <c:pt idx="557">
                  <c:v>640833.00467151438</c:v>
                </c:pt>
                <c:pt idx="558">
                  <c:v>641983.51275889599</c:v>
                </c:pt>
                <c:pt idx="559">
                  <c:v>643134.02084627748</c:v>
                </c:pt>
                <c:pt idx="560">
                  <c:v>644284.52893365908</c:v>
                </c:pt>
                <c:pt idx="561">
                  <c:v>645435.03702104103</c:v>
                </c:pt>
                <c:pt idx="562">
                  <c:v>646585.54510842194</c:v>
                </c:pt>
                <c:pt idx="563">
                  <c:v>647736.05319580401</c:v>
                </c:pt>
                <c:pt idx="564">
                  <c:v>648886.56128318573</c:v>
                </c:pt>
                <c:pt idx="565">
                  <c:v>650037.06937056629</c:v>
                </c:pt>
                <c:pt idx="566">
                  <c:v>651187.57745794882</c:v>
                </c:pt>
                <c:pt idx="567">
                  <c:v>652338.08554532938</c:v>
                </c:pt>
                <c:pt idx="568">
                  <c:v>653488.59363271145</c:v>
                </c:pt>
                <c:pt idx="569">
                  <c:v>654639.10172009282</c:v>
                </c:pt>
                <c:pt idx="570">
                  <c:v>655789.60980747431</c:v>
                </c:pt>
                <c:pt idx="571">
                  <c:v>656940.11789485579</c:v>
                </c:pt>
                <c:pt idx="572">
                  <c:v>658090.6259822374</c:v>
                </c:pt>
                <c:pt idx="573">
                  <c:v>659241.13406961889</c:v>
                </c:pt>
                <c:pt idx="574">
                  <c:v>660391.64215700049</c:v>
                </c:pt>
                <c:pt idx="575">
                  <c:v>661542.15024438209</c:v>
                </c:pt>
                <c:pt idx="576">
                  <c:v>662692.65833176346</c:v>
                </c:pt>
                <c:pt idx="577">
                  <c:v>663843.16641914495</c:v>
                </c:pt>
                <c:pt idx="578">
                  <c:v>664993.67450652632</c:v>
                </c:pt>
                <c:pt idx="579">
                  <c:v>666144.18259390758</c:v>
                </c:pt>
                <c:pt idx="580">
                  <c:v>667294.6906812893</c:v>
                </c:pt>
                <c:pt idx="581">
                  <c:v>668445.19876867055</c:v>
                </c:pt>
                <c:pt idx="582">
                  <c:v>669595.70685605262</c:v>
                </c:pt>
                <c:pt idx="583">
                  <c:v>670746.21494343388</c:v>
                </c:pt>
                <c:pt idx="584">
                  <c:v>671896.7230308156</c:v>
                </c:pt>
                <c:pt idx="585">
                  <c:v>673047.23111819697</c:v>
                </c:pt>
                <c:pt idx="586">
                  <c:v>674197.73920557869</c:v>
                </c:pt>
                <c:pt idx="587">
                  <c:v>675348.24729296018</c:v>
                </c:pt>
                <c:pt idx="588">
                  <c:v>676498.75538034202</c:v>
                </c:pt>
                <c:pt idx="589">
                  <c:v>677649.26346772385</c:v>
                </c:pt>
                <c:pt idx="590">
                  <c:v>678799.77155510476</c:v>
                </c:pt>
                <c:pt idx="591">
                  <c:v>679950.27964248636</c:v>
                </c:pt>
                <c:pt idx="592">
                  <c:v>681100.78772986715</c:v>
                </c:pt>
                <c:pt idx="593">
                  <c:v>682251.29581724934</c:v>
                </c:pt>
                <c:pt idx="594">
                  <c:v>683401.80390463164</c:v>
                </c:pt>
                <c:pt idx="595">
                  <c:v>684552.31199201243</c:v>
                </c:pt>
                <c:pt idx="596">
                  <c:v>685702.82007939392</c:v>
                </c:pt>
                <c:pt idx="597">
                  <c:v>686853.32816677552</c:v>
                </c:pt>
                <c:pt idx="598">
                  <c:v>688003.83625415759</c:v>
                </c:pt>
                <c:pt idx="599">
                  <c:v>689154.3443415385</c:v>
                </c:pt>
                <c:pt idx="600">
                  <c:v>690304.85242892045</c:v>
                </c:pt>
                <c:pt idx="601">
                  <c:v>691455.36051630205</c:v>
                </c:pt>
                <c:pt idx="602">
                  <c:v>692605.86860368389</c:v>
                </c:pt>
                <c:pt idx="603">
                  <c:v>693756.37669106456</c:v>
                </c:pt>
                <c:pt idx="604">
                  <c:v>694906.88477844617</c:v>
                </c:pt>
                <c:pt idx="605">
                  <c:v>696057.39286582812</c:v>
                </c:pt>
                <c:pt idx="606">
                  <c:v>697207.90095320914</c:v>
                </c:pt>
                <c:pt idx="607">
                  <c:v>698358.40904059028</c:v>
                </c:pt>
                <c:pt idx="608">
                  <c:v>699508.91712797224</c:v>
                </c:pt>
                <c:pt idx="609">
                  <c:v>700659.42521535372</c:v>
                </c:pt>
                <c:pt idx="610">
                  <c:v>701809.93330273544</c:v>
                </c:pt>
                <c:pt idx="611">
                  <c:v>702960.44139011705</c:v>
                </c:pt>
                <c:pt idx="612">
                  <c:v>704110.94947749842</c:v>
                </c:pt>
                <c:pt idx="613">
                  <c:v>705261.45756487991</c:v>
                </c:pt>
                <c:pt idx="614">
                  <c:v>706411.96565226186</c:v>
                </c:pt>
                <c:pt idx="615">
                  <c:v>707562.47373964288</c:v>
                </c:pt>
                <c:pt idx="616">
                  <c:v>708712.98182702495</c:v>
                </c:pt>
                <c:pt idx="617">
                  <c:v>709863.48991440597</c:v>
                </c:pt>
                <c:pt idx="618">
                  <c:v>711013.99800178746</c:v>
                </c:pt>
                <c:pt idx="619">
                  <c:v>712164.50608916907</c:v>
                </c:pt>
                <c:pt idx="620">
                  <c:v>713315.01417654997</c:v>
                </c:pt>
                <c:pt idx="621">
                  <c:v>714465.52226393204</c:v>
                </c:pt>
                <c:pt idx="622">
                  <c:v>715616.03035131365</c:v>
                </c:pt>
                <c:pt idx="623">
                  <c:v>716766.53843869513</c:v>
                </c:pt>
                <c:pt idx="624">
                  <c:v>717917.0465260772</c:v>
                </c:pt>
                <c:pt idx="625">
                  <c:v>719067.55461345811</c:v>
                </c:pt>
                <c:pt idx="626">
                  <c:v>720218.06270083971</c:v>
                </c:pt>
                <c:pt idx="627">
                  <c:v>721368.5707882212</c:v>
                </c:pt>
                <c:pt idx="628">
                  <c:v>722519.07887560269</c:v>
                </c:pt>
                <c:pt idx="629">
                  <c:v>723669.58696298429</c:v>
                </c:pt>
                <c:pt idx="630">
                  <c:v>724820.09505036578</c:v>
                </c:pt>
                <c:pt idx="631">
                  <c:v>725970.6031377475</c:v>
                </c:pt>
                <c:pt idx="632">
                  <c:v>727121.11122512945</c:v>
                </c:pt>
                <c:pt idx="633">
                  <c:v>728271.61931251036</c:v>
                </c:pt>
                <c:pt idx="634">
                  <c:v>729422.12739989138</c:v>
                </c:pt>
                <c:pt idx="635">
                  <c:v>730572.63548727345</c:v>
                </c:pt>
                <c:pt idx="636">
                  <c:v>731723.14357465447</c:v>
                </c:pt>
                <c:pt idx="637">
                  <c:v>732873.65166203713</c:v>
                </c:pt>
                <c:pt idx="638">
                  <c:v>734024.15974941757</c:v>
                </c:pt>
                <c:pt idx="639">
                  <c:v>735174.66783679952</c:v>
                </c:pt>
                <c:pt idx="640">
                  <c:v>736325.17592418101</c:v>
                </c:pt>
                <c:pt idx="641">
                  <c:v>737475.68401156191</c:v>
                </c:pt>
                <c:pt idx="642">
                  <c:v>738626.19209894398</c:v>
                </c:pt>
                <c:pt idx="643">
                  <c:v>739776.70018632559</c:v>
                </c:pt>
                <c:pt idx="644">
                  <c:v>740927.20827370719</c:v>
                </c:pt>
                <c:pt idx="645">
                  <c:v>742077.71636108868</c:v>
                </c:pt>
                <c:pt idx="646">
                  <c:v>743228.22444846935</c:v>
                </c:pt>
                <c:pt idx="647">
                  <c:v>744378.7325358513</c:v>
                </c:pt>
                <c:pt idx="648">
                  <c:v>745529.24062323384</c:v>
                </c:pt>
                <c:pt idx="649">
                  <c:v>746679.74871061428</c:v>
                </c:pt>
                <c:pt idx="650">
                  <c:v>747830.2567979967</c:v>
                </c:pt>
                <c:pt idx="651">
                  <c:v>748980.76488537784</c:v>
                </c:pt>
                <c:pt idx="652">
                  <c:v>750131.27297275851</c:v>
                </c:pt>
                <c:pt idx="653">
                  <c:v>751281.78106014081</c:v>
                </c:pt>
                <c:pt idx="654">
                  <c:v>752432.28914752183</c:v>
                </c:pt>
                <c:pt idx="655">
                  <c:v>753582.7972349039</c:v>
                </c:pt>
                <c:pt idx="656">
                  <c:v>754733.30532228551</c:v>
                </c:pt>
                <c:pt idx="657">
                  <c:v>755883.813409667</c:v>
                </c:pt>
                <c:pt idx="658">
                  <c:v>757034.32149704942</c:v>
                </c:pt>
                <c:pt idx="659">
                  <c:v>758184.82958443044</c:v>
                </c:pt>
                <c:pt idx="660">
                  <c:v>759335.33767181204</c:v>
                </c:pt>
                <c:pt idx="661">
                  <c:v>760485.84575919341</c:v>
                </c:pt>
                <c:pt idx="662">
                  <c:v>761636.35384657455</c:v>
                </c:pt>
                <c:pt idx="663">
                  <c:v>762786.86193395685</c:v>
                </c:pt>
                <c:pt idx="664">
                  <c:v>763937.37002133764</c:v>
                </c:pt>
                <c:pt idx="665">
                  <c:v>765087.8781087189</c:v>
                </c:pt>
                <c:pt idx="666">
                  <c:v>766238.38619610074</c:v>
                </c:pt>
                <c:pt idx="667">
                  <c:v>767388.89428348222</c:v>
                </c:pt>
                <c:pt idx="668">
                  <c:v>768539.40237086336</c:v>
                </c:pt>
                <c:pt idx="669">
                  <c:v>769689.91045824543</c:v>
                </c:pt>
                <c:pt idx="670">
                  <c:v>770840.41854562704</c:v>
                </c:pt>
                <c:pt idx="671">
                  <c:v>771990.92663300899</c:v>
                </c:pt>
                <c:pt idx="672">
                  <c:v>773141.43472038978</c:v>
                </c:pt>
                <c:pt idx="673">
                  <c:v>774291.94280777196</c:v>
                </c:pt>
                <c:pt idx="674">
                  <c:v>775442.45089515334</c:v>
                </c:pt>
                <c:pt idx="675">
                  <c:v>776592.95898253494</c:v>
                </c:pt>
                <c:pt idx="676">
                  <c:v>777743.46706991643</c:v>
                </c:pt>
                <c:pt idx="677">
                  <c:v>778893.97515729733</c:v>
                </c:pt>
                <c:pt idx="678">
                  <c:v>780044.48324467894</c:v>
                </c:pt>
                <c:pt idx="679">
                  <c:v>781194.99133206031</c:v>
                </c:pt>
                <c:pt idx="680">
                  <c:v>782345.49941944191</c:v>
                </c:pt>
                <c:pt idx="681">
                  <c:v>783496.00750682352</c:v>
                </c:pt>
                <c:pt idx="682">
                  <c:v>784646.51559420512</c:v>
                </c:pt>
                <c:pt idx="683">
                  <c:v>785797.02368158719</c:v>
                </c:pt>
                <c:pt idx="684">
                  <c:v>786947.5317689681</c:v>
                </c:pt>
                <c:pt idx="685">
                  <c:v>788098.03985635005</c:v>
                </c:pt>
                <c:pt idx="686">
                  <c:v>789248.54794373142</c:v>
                </c:pt>
                <c:pt idx="687">
                  <c:v>790399.05603111314</c:v>
                </c:pt>
                <c:pt idx="688">
                  <c:v>791549.5641184937</c:v>
                </c:pt>
                <c:pt idx="689">
                  <c:v>792700.07220587577</c:v>
                </c:pt>
                <c:pt idx="690">
                  <c:v>793850.58029325726</c:v>
                </c:pt>
                <c:pt idx="691">
                  <c:v>795001.08838063909</c:v>
                </c:pt>
                <c:pt idx="692">
                  <c:v>796151.59646802035</c:v>
                </c:pt>
                <c:pt idx="693">
                  <c:v>797302.10455540183</c:v>
                </c:pt>
                <c:pt idx="694">
                  <c:v>798452.61264278332</c:v>
                </c:pt>
                <c:pt idx="695">
                  <c:v>799603.12073016446</c:v>
                </c:pt>
                <c:pt idx="696">
                  <c:v>800753.628817547</c:v>
                </c:pt>
                <c:pt idx="697">
                  <c:v>801904.13690492837</c:v>
                </c:pt>
                <c:pt idx="698">
                  <c:v>803054.64499230939</c:v>
                </c:pt>
                <c:pt idx="699">
                  <c:v>804205.15307969099</c:v>
                </c:pt>
                <c:pt idx="700">
                  <c:v>805355.66116707248</c:v>
                </c:pt>
                <c:pt idx="701">
                  <c:v>806506.16925445409</c:v>
                </c:pt>
                <c:pt idx="702">
                  <c:v>807656.67734183511</c:v>
                </c:pt>
                <c:pt idx="703">
                  <c:v>808807.18542921706</c:v>
                </c:pt>
                <c:pt idx="704">
                  <c:v>809957.69351659867</c:v>
                </c:pt>
                <c:pt idx="705">
                  <c:v>811108.20160398015</c:v>
                </c:pt>
                <c:pt idx="706">
                  <c:v>812258.70969136129</c:v>
                </c:pt>
                <c:pt idx="707">
                  <c:v>813409.21777874278</c:v>
                </c:pt>
                <c:pt idx="708">
                  <c:v>814559.72586612473</c:v>
                </c:pt>
                <c:pt idx="709">
                  <c:v>815710.23395350645</c:v>
                </c:pt>
                <c:pt idx="710">
                  <c:v>816860.74204088736</c:v>
                </c:pt>
                <c:pt idx="711">
                  <c:v>818011.25012826896</c:v>
                </c:pt>
                <c:pt idx="712">
                  <c:v>819161.7582156508</c:v>
                </c:pt>
                <c:pt idx="713">
                  <c:v>820312.2663030324</c:v>
                </c:pt>
                <c:pt idx="714">
                  <c:v>821462.77439041331</c:v>
                </c:pt>
                <c:pt idx="715">
                  <c:v>822613.28247779538</c:v>
                </c:pt>
                <c:pt idx="716">
                  <c:v>823763.79056517698</c:v>
                </c:pt>
                <c:pt idx="717">
                  <c:v>824914.29865255847</c:v>
                </c:pt>
                <c:pt idx="718">
                  <c:v>826064.80673994042</c:v>
                </c:pt>
                <c:pt idx="719">
                  <c:v>827215.31482732214</c:v>
                </c:pt>
                <c:pt idx="720">
                  <c:v>828365.82291470305</c:v>
                </c:pt>
                <c:pt idx="721">
                  <c:v>829516.33100208454</c:v>
                </c:pt>
                <c:pt idx="722">
                  <c:v>830666.83908946603</c:v>
                </c:pt>
                <c:pt idx="723">
                  <c:v>831817.34717684763</c:v>
                </c:pt>
                <c:pt idx="724">
                  <c:v>832967.85526422958</c:v>
                </c:pt>
                <c:pt idx="725">
                  <c:v>834118.36335161107</c:v>
                </c:pt>
                <c:pt idx="726">
                  <c:v>835268.87143899221</c:v>
                </c:pt>
                <c:pt idx="727">
                  <c:v>836419.3795263737</c:v>
                </c:pt>
                <c:pt idx="728">
                  <c:v>837569.88761375519</c:v>
                </c:pt>
                <c:pt idx="729">
                  <c:v>838720.39570113702</c:v>
                </c:pt>
                <c:pt idx="730">
                  <c:v>839870.90378851851</c:v>
                </c:pt>
                <c:pt idx="731">
                  <c:v>841021.41187590023</c:v>
                </c:pt>
                <c:pt idx="732">
                  <c:v>842171.91996328149</c:v>
                </c:pt>
                <c:pt idx="733">
                  <c:v>843322.42805066332</c:v>
                </c:pt>
                <c:pt idx="734">
                  <c:v>844472.93613804434</c:v>
                </c:pt>
                <c:pt idx="735">
                  <c:v>845623.44422542665</c:v>
                </c:pt>
                <c:pt idx="736">
                  <c:v>846773.95231280732</c:v>
                </c:pt>
                <c:pt idx="737">
                  <c:v>847924.46040018904</c:v>
                </c:pt>
                <c:pt idx="738">
                  <c:v>849074.96848757123</c:v>
                </c:pt>
                <c:pt idx="739">
                  <c:v>850225.4765749519</c:v>
                </c:pt>
                <c:pt idx="740">
                  <c:v>851375.9846623335</c:v>
                </c:pt>
                <c:pt idx="741">
                  <c:v>852526.49274971464</c:v>
                </c:pt>
                <c:pt idx="742">
                  <c:v>853677.00083709706</c:v>
                </c:pt>
                <c:pt idx="743">
                  <c:v>854827.50892447843</c:v>
                </c:pt>
                <c:pt idx="744">
                  <c:v>855978.01701185899</c:v>
                </c:pt>
                <c:pt idx="745">
                  <c:v>857128.52509924141</c:v>
                </c:pt>
                <c:pt idx="746">
                  <c:v>858279.03318662313</c:v>
                </c:pt>
                <c:pt idx="747">
                  <c:v>859429.54127400415</c:v>
                </c:pt>
                <c:pt idx="748">
                  <c:v>860580.04936138529</c:v>
                </c:pt>
                <c:pt idx="749">
                  <c:v>861730.55744876689</c:v>
                </c:pt>
                <c:pt idx="750">
                  <c:v>862881.06553614931</c:v>
                </c:pt>
                <c:pt idx="751">
                  <c:v>864031.57362353045</c:v>
                </c:pt>
                <c:pt idx="752">
                  <c:v>865182.08171091182</c:v>
                </c:pt>
                <c:pt idx="753">
                  <c:v>866332.58979829284</c:v>
                </c:pt>
                <c:pt idx="754">
                  <c:v>867483.09788567491</c:v>
                </c:pt>
                <c:pt idx="755">
                  <c:v>868633.60597305628</c:v>
                </c:pt>
                <c:pt idx="756">
                  <c:v>869784.11406043789</c:v>
                </c:pt>
                <c:pt idx="757">
                  <c:v>870934.62214781938</c:v>
                </c:pt>
                <c:pt idx="758">
                  <c:v>872085.13023520145</c:v>
                </c:pt>
                <c:pt idx="759">
                  <c:v>873235.63832258247</c:v>
                </c:pt>
                <c:pt idx="760">
                  <c:v>874386.14640996407</c:v>
                </c:pt>
                <c:pt idx="761">
                  <c:v>875536.65449734603</c:v>
                </c:pt>
                <c:pt idx="762">
                  <c:v>876687.16258472705</c:v>
                </c:pt>
                <c:pt idx="763">
                  <c:v>877837.6706721083</c:v>
                </c:pt>
                <c:pt idx="764">
                  <c:v>878988.17875948967</c:v>
                </c:pt>
                <c:pt idx="765">
                  <c:v>880138.68684687163</c:v>
                </c:pt>
                <c:pt idx="766">
                  <c:v>881289.19493425265</c:v>
                </c:pt>
                <c:pt idx="767">
                  <c:v>882439.70302163472</c:v>
                </c:pt>
                <c:pt idx="768">
                  <c:v>883590.21110901621</c:v>
                </c:pt>
                <c:pt idx="769">
                  <c:v>884740.71919639723</c:v>
                </c:pt>
                <c:pt idx="770">
                  <c:v>885891.2272837793</c:v>
                </c:pt>
                <c:pt idx="771">
                  <c:v>887041.7353711602</c:v>
                </c:pt>
                <c:pt idx="772">
                  <c:v>888192.24345854251</c:v>
                </c:pt>
                <c:pt idx="773">
                  <c:v>889342.75154592411</c:v>
                </c:pt>
                <c:pt idx="774">
                  <c:v>890493.25963330548</c:v>
                </c:pt>
                <c:pt idx="775">
                  <c:v>891643.76772068685</c:v>
                </c:pt>
                <c:pt idx="776">
                  <c:v>892794.27580806799</c:v>
                </c:pt>
                <c:pt idx="777">
                  <c:v>893944.78389544995</c:v>
                </c:pt>
                <c:pt idx="778">
                  <c:v>895095.29198283143</c:v>
                </c:pt>
                <c:pt idx="779">
                  <c:v>896245.80007021304</c:v>
                </c:pt>
                <c:pt idx="780">
                  <c:v>897396.30815759453</c:v>
                </c:pt>
                <c:pt idx="781">
                  <c:v>898546.8162449766</c:v>
                </c:pt>
                <c:pt idx="782">
                  <c:v>899697.32433235738</c:v>
                </c:pt>
                <c:pt idx="783">
                  <c:v>900847.8324197391</c:v>
                </c:pt>
                <c:pt idx="784">
                  <c:v>901998.34050712106</c:v>
                </c:pt>
                <c:pt idx="785">
                  <c:v>903148.84859450243</c:v>
                </c:pt>
                <c:pt idx="786">
                  <c:v>904299.3566818845</c:v>
                </c:pt>
                <c:pt idx="787">
                  <c:v>905449.86476926517</c:v>
                </c:pt>
                <c:pt idx="788">
                  <c:v>906600.37285664736</c:v>
                </c:pt>
                <c:pt idx="789">
                  <c:v>907750.8809440285</c:v>
                </c:pt>
                <c:pt idx="790">
                  <c:v>908901.38903140929</c:v>
                </c:pt>
                <c:pt idx="791">
                  <c:v>910051.89711879077</c:v>
                </c:pt>
                <c:pt idx="792">
                  <c:v>911202.40520617284</c:v>
                </c:pt>
                <c:pt idx="793">
                  <c:v>912352.91329355433</c:v>
                </c:pt>
                <c:pt idx="794">
                  <c:v>913503.4213809364</c:v>
                </c:pt>
                <c:pt idx="795">
                  <c:v>914653.92946831731</c:v>
                </c:pt>
                <c:pt idx="796">
                  <c:v>915804.43755569903</c:v>
                </c:pt>
                <c:pt idx="797">
                  <c:v>916954.9456430804</c:v>
                </c:pt>
                <c:pt idx="798">
                  <c:v>918105.453730462</c:v>
                </c:pt>
                <c:pt idx="799">
                  <c:v>919255.96181784454</c:v>
                </c:pt>
                <c:pt idx="800">
                  <c:v>920406.46990522544</c:v>
                </c:pt>
                <c:pt idx="801">
                  <c:v>921556.97799260658</c:v>
                </c:pt>
                <c:pt idx="802">
                  <c:v>922707.48607998807</c:v>
                </c:pt>
                <c:pt idx="803">
                  <c:v>923857.99416736898</c:v>
                </c:pt>
                <c:pt idx="804">
                  <c:v>925008.50225475151</c:v>
                </c:pt>
                <c:pt idx="805">
                  <c:v>926159.0103421323</c:v>
                </c:pt>
                <c:pt idx="806">
                  <c:v>927309.51842951414</c:v>
                </c:pt>
                <c:pt idx="807">
                  <c:v>928460.02651689574</c:v>
                </c:pt>
                <c:pt idx="808">
                  <c:v>929610.53460427723</c:v>
                </c:pt>
                <c:pt idx="809">
                  <c:v>930761.04269165872</c:v>
                </c:pt>
                <c:pt idx="810">
                  <c:v>931911.55077904032</c:v>
                </c:pt>
                <c:pt idx="811">
                  <c:v>933062.05886642262</c:v>
                </c:pt>
                <c:pt idx="812">
                  <c:v>934212.56695380399</c:v>
                </c:pt>
                <c:pt idx="813">
                  <c:v>935363.07504118432</c:v>
                </c:pt>
                <c:pt idx="814">
                  <c:v>936513.58312856639</c:v>
                </c:pt>
                <c:pt idx="815">
                  <c:v>937664.09121594834</c:v>
                </c:pt>
                <c:pt idx="816">
                  <c:v>938814.59930332936</c:v>
                </c:pt>
                <c:pt idx="817">
                  <c:v>939965.10739071097</c:v>
                </c:pt>
                <c:pt idx="818">
                  <c:v>941115.61547809199</c:v>
                </c:pt>
                <c:pt idx="819">
                  <c:v>942266.12356547394</c:v>
                </c:pt>
                <c:pt idx="820">
                  <c:v>943416.63165285555</c:v>
                </c:pt>
                <c:pt idx="821">
                  <c:v>944567.13974023692</c:v>
                </c:pt>
                <c:pt idx="822">
                  <c:v>945717.64782761922</c:v>
                </c:pt>
                <c:pt idx="823">
                  <c:v>946868.15591500013</c:v>
                </c:pt>
                <c:pt idx="824">
                  <c:v>948018.66400238161</c:v>
                </c:pt>
                <c:pt idx="825">
                  <c:v>949169.17208976252</c:v>
                </c:pt>
                <c:pt idx="826">
                  <c:v>950319.68017714436</c:v>
                </c:pt>
                <c:pt idx="827">
                  <c:v>951470.18826452643</c:v>
                </c:pt>
                <c:pt idx="828">
                  <c:v>952620.69635190768</c:v>
                </c:pt>
                <c:pt idx="829">
                  <c:v>953771.2044392887</c:v>
                </c:pt>
                <c:pt idx="830">
                  <c:v>954921.71252667077</c:v>
                </c:pt>
                <c:pt idx="831">
                  <c:v>956072.22061405226</c:v>
                </c:pt>
                <c:pt idx="832">
                  <c:v>957222.7287014341</c:v>
                </c:pt>
                <c:pt idx="833">
                  <c:v>958373.23678881535</c:v>
                </c:pt>
                <c:pt idx="834">
                  <c:v>959523.74487619684</c:v>
                </c:pt>
                <c:pt idx="835">
                  <c:v>960674.25296357833</c:v>
                </c:pt>
                <c:pt idx="836">
                  <c:v>961824.76105095993</c:v>
                </c:pt>
                <c:pt idx="837">
                  <c:v>962975.2691383413</c:v>
                </c:pt>
                <c:pt idx="838">
                  <c:v>964125.77722572291</c:v>
                </c:pt>
                <c:pt idx="839">
                  <c:v>965276.28531310381</c:v>
                </c:pt>
                <c:pt idx="840">
                  <c:v>966426.793400486</c:v>
                </c:pt>
                <c:pt idx="841">
                  <c:v>967577.30148786795</c:v>
                </c:pt>
                <c:pt idx="842">
                  <c:v>968727.80957524909</c:v>
                </c:pt>
                <c:pt idx="843">
                  <c:v>969878.31766263105</c:v>
                </c:pt>
                <c:pt idx="844">
                  <c:v>971028.82575001242</c:v>
                </c:pt>
                <c:pt idx="845">
                  <c:v>972179.33383739437</c:v>
                </c:pt>
                <c:pt idx="846">
                  <c:v>973329.84192477586</c:v>
                </c:pt>
                <c:pt idx="847">
                  <c:v>974480.35001215665</c:v>
                </c:pt>
                <c:pt idx="848">
                  <c:v>975630.85809953883</c:v>
                </c:pt>
                <c:pt idx="849">
                  <c:v>976781.36618692044</c:v>
                </c:pt>
                <c:pt idx="850">
                  <c:v>977931.87427430123</c:v>
                </c:pt>
                <c:pt idx="851">
                  <c:v>979082.38236168236</c:v>
                </c:pt>
                <c:pt idx="852">
                  <c:v>980232.89044906397</c:v>
                </c:pt>
                <c:pt idx="853">
                  <c:v>981383.39853644639</c:v>
                </c:pt>
                <c:pt idx="854">
                  <c:v>982533.90662382799</c:v>
                </c:pt>
                <c:pt idx="855">
                  <c:v>983684.4147112089</c:v>
                </c:pt>
                <c:pt idx="856">
                  <c:v>984834.92279859039</c:v>
                </c:pt>
                <c:pt idx="857">
                  <c:v>985985.43088597257</c:v>
                </c:pt>
                <c:pt idx="858">
                  <c:v>987135.93897335348</c:v>
                </c:pt>
                <c:pt idx="859">
                  <c:v>988286.44706073543</c:v>
                </c:pt>
                <c:pt idx="860">
                  <c:v>989436.95514811657</c:v>
                </c:pt>
                <c:pt idx="861">
                  <c:v>990587.46323549876</c:v>
                </c:pt>
                <c:pt idx="862">
                  <c:v>991737.97132287931</c:v>
                </c:pt>
                <c:pt idx="863">
                  <c:v>992888.47941026057</c:v>
                </c:pt>
                <c:pt idx="864">
                  <c:v>994038.98749764264</c:v>
                </c:pt>
                <c:pt idx="865">
                  <c:v>995189.49558502412</c:v>
                </c:pt>
                <c:pt idx="866">
                  <c:v>996340.00367240561</c:v>
                </c:pt>
                <c:pt idx="867">
                  <c:v>997490.51175978722</c:v>
                </c:pt>
                <c:pt idx="868">
                  <c:v>998641.0198471687</c:v>
                </c:pt>
                <c:pt idx="869">
                  <c:v>999791.52793455019</c:v>
                </c:pt>
                <c:pt idx="870">
                  <c:v>1000000</c:v>
                </c:pt>
              </c:numCache>
            </c:numRef>
          </c:xVal>
          <c:yVal>
            <c:numRef>
              <c:f>Plan2.1!$C$917:$C$1787</c:f>
              <c:numCache>
                <c:formatCode>0.00E+00</c:formatCode>
                <c:ptCount val="871"/>
                <c:pt idx="0">
                  <c:v>1.354013678006994E+16</c:v>
                </c:pt>
                <c:pt idx="1">
                  <c:v>1.354013678006994E+16</c:v>
                </c:pt>
                <c:pt idx="2">
                  <c:v>1.354013678006994E+16</c:v>
                </c:pt>
                <c:pt idx="3">
                  <c:v>1.353945978169352E+16</c:v>
                </c:pt>
                <c:pt idx="4">
                  <c:v>1.353878280024226E+16</c:v>
                </c:pt>
                <c:pt idx="5">
                  <c:v>1.3537880218482428E+16</c:v>
                </c:pt>
                <c:pt idx="6">
                  <c:v>1.3536752075898606E+16</c:v>
                </c:pt>
                <c:pt idx="7">
                  <c:v>1.3535398428890548E+16</c:v>
                </c:pt>
                <c:pt idx="8">
                  <c:v>1.353381934700688E+16</c:v>
                </c:pt>
                <c:pt idx="9">
                  <c:v>1.3532014912400998E+16</c:v>
                </c:pt>
                <c:pt idx="10">
                  <c:v>1.3529985219688748E+16</c:v>
                </c:pt>
                <c:pt idx="11">
                  <c:v>1.3527730375893994E+16</c:v>
                </c:pt>
                <c:pt idx="12">
                  <c:v>1.3525250500420234E+16</c:v>
                </c:pt>
                <c:pt idx="13">
                  <c:v>1.3522545725030308E+16</c:v>
                </c:pt>
                <c:pt idx="14">
                  <c:v>1.3519616193829074E+16</c:v>
                </c:pt>
                <c:pt idx="15">
                  <c:v>1.3516462063246804E+16</c:v>
                </c:pt>
                <c:pt idx="16">
                  <c:v>1.3513083502021924E+16</c:v>
                </c:pt>
                <c:pt idx="17">
                  <c:v>1.3509480691183322E+16</c:v>
                </c:pt>
                <c:pt idx="18">
                  <c:v>1.3505653824031358E+16</c:v>
                </c:pt>
                <c:pt idx="19">
                  <c:v>1.3501603106118152E+16</c:v>
                </c:pt>
                <c:pt idx="20">
                  <c:v>1.3497328755226238E+16</c:v>
                </c:pt>
                <c:pt idx="21">
                  <c:v>1.3492831001346474E+16</c:v>
                </c:pt>
                <c:pt idx="22">
                  <c:v>1.3488110086654406E+16</c:v>
                </c:pt>
                <c:pt idx="23">
                  <c:v>1.3483166265485592E+16</c:v>
                </c:pt>
                <c:pt idx="24">
                  <c:v>1.3477999804309578E+16</c:v>
                </c:pt>
                <c:pt idx="25">
                  <c:v>1.3472610981702828E+16</c:v>
                </c:pt>
                <c:pt idx="26">
                  <c:v>1.346700008832016E+16</c:v>
                </c:pt>
                <c:pt idx="27">
                  <c:v>1.3461167426865126E+16</c:v>
                </c:pt>
                <c:pt idx="28">
                  <c:v>1.345511331205916E+16</c:v>
                </c:pt>
                <c:pt idx="29">
                  <c:v>1.344883807060948E+16</c:v>
                </c:pt>
                <c:pt idx="30">
                  <c:v>1.3442342041175724E+16</c:v>
                </c:pt>
                <c:pt idx="31">
                  <c:v>1.3435625574335424E+16</c:v>
                </c:pt>
                <c:pt idx="32">
                  <c:v>1.3428689032548268E+16</c:v>
                </c:pt>
                <c:pt idx="33">
                  <c:v>1.3421532790119162E+16</c:v>
                </c:pt>
                <c:pt idx="34">
                  <c:v>1.3414157233160036E+16</c:v>
                </c:pt>
                <c:pt idx="35">
                  <c:v>1.3406562759550564E+16</c:v>
                </c:pt>
                <c:pt idx="36">
                  <c:v>1.3398749778897638E+16</c:v>
                </c:pt>
                <c:pt idx="37">
                  <c:v>1.3390718712493632E+16</c:v>
                </c:pt>
                <c:pt idx="38">
                  <c:v>1.3382469993273522E+16</c:v>
                </c:pt>
                <c:pt idx="39">
                  <c:v>1.33740040657709E+16</c:v>
                </c:pt>
                <c:pt idx="40">
                  <c:v>1.3365321386072748E+16</c:v>
                </c:pt>
                <c:pt idx="41">
                  <c:v>1.3356422421773042E+16</c:v>
                </c:pt>
                <c:pt idx="42">
                  <c:v>1.334730765192541E+16</c:v>
                </c:pt>
                <c:pt idx="43">
                  <c:v>1.3337977566994302E+16</c:v>
                </c:pt>
                <c:pt idx="44">
                  <c:v>1.3328432668805434E+16</c:v>
                </c:pt>
                <c:pt idx="45">
                  <c:v>1.3318673470494708E+16</c:v>
                </c:pt>
                <c:pt idx="46">
                  <c:v>1.3308700496456496E+16</c:v>
                </c:pt>
                <c:pt idx="47">
                  <c:v>1.3298514282290222E+16</c:v>
                </c:pt>
                <c:pt idx="48">
                  <c:v>1.3288115374746476E+16</c:v>
                </c:pt>
                <c:pt idx="49">
                  <c:v>1.327750433167156E+16</c:v>
                </c:pt>
                <c:pt idx="50">
                  <c:v>1.3266681721951204E+16</c:v>
                </c:pt>
                <c:pt idx="51">
                  <c:v>1.3255648125453142E+16</c:v>
                </c:pt>
                <c:pt idx="52">
                  <c:v>1.3244404132968668E+16</c:v>
                </c:pt>
                <c:pt idx="53">
                  <c:v>1.3232950346153E+16</c:v>
                </c:pt>
                <c:pt idx="54">
                  <c:v>1.3221287377464858E+16</c:v>
                </c:pt>
                <c:pt idx="55">
                  <c:v>1.3209415850104778E+16</c:v>
                </c:pt>
                <c:pt idx="56">
                  <c:v>1.3197336397952528E+16</c:v>
                </c:pt>
                <c:pt idx="57">
                  <c:v>1.3185049665503444E+16</c:v>
                </c:pt>
                <c:pt idx="58">
                  <c:v>1.31725563078038E+16</c:v>
                </c:pt>
                <c:pt idx="59">
                  <c:v>1.315985699038526E+16</c:v>
                </c:pt>
                <c:pt idx="60">
                  <c:v>1.3146952389198192E+16</c:v>
                </c:pt>
                <c:pt idx="61">
                  <c:v>1.3133843190544128E+16</c:v>
                </c:pt>
                <c:pt idx="62">
                  <c:v>1.3120530091007268E+16</c:v>
                </c:pt>
                <c:pt idx="63">
                  <c:v>1.3107013797384858E+16</c:v>
                </c:pt>
                <c:pt idx="64">
                  <c:v>1.309329502661702E+16</c:v>
                </c:pt>
                <c:pt idx="65">
                  <c:v>1.307937450571518E+16</c:v>
                </c:pt>
                <c:pt idx="66">
                  <c:v>1.3065252971689906E+16</c:v>
                </c:pt>
                <c:pt idx="67">
                  <c:v>1.3050931171477784E+16</c:v>
                </c:pt>
                <c:pt idx="68">
                  <c:v>1.3036409861867284E+16</c:v>
                </c:pt>
                <c:pt idx="69">
                  <c:v>1.302168980942382E+16</c:v>
                </c:pt>
                <c:pt idx="70">
                  <c:v>1.3006771790414046E+16</c:v>
                </c:pt>
                <c:pt idx="71">
                  <c:v>1.2991656590729078E+16</c:v>
                </c:pt>
                <c:pt idx="72">
                  <c:v>1.2976345005807106E+16</c:v>
                </c:pt>
                <c:pt idx="73">
                  <c:v>1.296083784055492E+16</c:v>
                </c:pt>
                <c:pt idx="74">
                  <c:v>1.294513590926883E+16</c:v>
                </c:pt>
                <c:pt idx="75">
                  <c:v>1.2929240035554666E+16</c:v>
                </c:pt>
                <c:pt idx="76">
                  <c:v>1.291315105224708E+16</c:v>
                </c:pt>
                <c:pt idx="77">
                  <c:v>1.289686980132784E+16</c:v>
                </c:pt>
                <c:pt idx="78">
                  <c:v>1.2880397133843658E+16</c:v>
                </c:pt>
                <c:pt idx="79">
                  <c:v>1.2863733909823058E+16</c:v>
                </c:pt>
                <c:pt idx="80">
                  <c:v>1.2846880998192498E+16</c:v>
                </c:pt>
                <c:pt idx="81">
                  <c:v>1.2829839276691838E+16</c:v>
                </c:pt>
                <c:pt idx="82">
                  <c:v>1.2812609631789118E+16</c:v>
                </c:pt>
                <c:pt idx="83">
                  <c:v>1.2795192958594422E+16</c:v>
                </c:pt>
                <c:pt idx="84">
                  <c:v>1.27775901607734E+16</c:v>
                </c:pt>
                <c:pt idx="85">
                  <c:v>1.275980215045966E+16</c:v>
                </c:pt>
                <c:pt idx="86">
                  <c:v>1.274182984816695E+16</c:v>
                </c:pt>
                <c:pt idx="87">
                  <c:v>1.272367418270024E+16</c:v>
                </c:pt>
                <c:pt idx="88">
                  <c:v>1.2705336091066652E+16</c:v>
                </c:pt>
                <c:pt idx="89">
                  <c:v>1.2686816518385304E+16</c:v>
                </c:pt>
                <c:pt idx="90">
                  <c:v>1.2668116417796796E+16</c:v>
                </c:pt>
                <c:pt idx="91">
                  <c:v>1.2649236750372026E+16</c:v>
                </c:pt>
                <c:pt idx="92">
                  <c:v>1.2630178485020466E+16</c:v>
                </c:pt>
                <c:pt idx="93">
                  <c:v>1.2610942598397732E+16</c:v>
                </c:pt>
                <c:pt idx="94">
                  <c:v>1.259153007481282E+16</c:v>
                </c:pt>
                <c:pt idx="95">
                  <c:v>1.2571941906134482E+16</c:v>
                </c:pt>
                <c:pt idx="96">
                  <c:v>1.2552179091697486E+16</c:v>
                </c:pt>
                <c:pt idx="97">
                  <c:v>1.2532242638207838E+16</c:v>
                </c:pt>
                <c:pt idx="98">
                  <c:v>1.2512133559648058E+16</c:v>
                </c:pt>
                <c:pt idx="99">
                  <c:v>1.2491852877181478E+16</c:v>
                </c:pt>
                <c:pt idx="100">
                  <c:v>1.2471401619056408E+16</c:v>
                </c:pt>
                <c:pt idx="101">
                  <c:v>1.2450780820509582E+16</c:v>
                </c:pt>
                <c:pt idx="102">
                  <c:v>1.2429991523669432E+16</c:v>
                </c:pt>
                <c:pt idx="103">
                  <c:v>1.2409034777458654E+16</c:v>
                </c:pt>
                <c:pt idx="104">
                  <c:v>1.2387911637496478E+16</c:v>
                </c:pt>
                <c:pt idx="105">
                  <c:v>1.2366623166000596E+16</c:v>
                </c:pt>
                <c:pt idx="106">
                  <c:v>1.2345170431688576E+16</c:v>
                </c:pt>
                <c:pt idx="107">
                  <c:v>1.2323554509678928E+16</c:v>
                </c:pt>
                <c:pt idx="108">
                  <c:v>1.23017764813919E+16</c:v>
                </c:pt>
                <c:pt idx="109">
                  <c:v>1.2279837434449796E+16</c:v>
                </c:pt>
                <c:pt idx="110">
                  <c:v>1.225773846257703E+16</c:v>
                </c:pt>
                <c:pt idx="111">
                  <c:v>1.2235480665499796E+16</c:v>
                </c:pt>
                <c:pt idx="112">
                  <c:v>1.2213065148845552E+16</c:v>
                </c:pt>
                <c:pt idx="113">
                  <c:v>1.2190493024042078E+16</c:v>
                </c:pt>
                <c:pt idx="114">
                  <c:v>1.216776540821636E+16</c:v>
                </c:pt>
                <c:pt idx="115">
                  <c:v>1.2144883424093078E+16</c:v>
                </c:pt>
                <c:pt idx="116">
                  <c:v>1.2121848199893002E+16</c:v>
                </c:pt>
                <c:pt idx="117">
                  <c:v>1.2098660869231038E+16</c:v>
                </c:pt>
                <c:pt idx="118">
                  <c:v>1.2075322571014092E+16</c:v>
                </c:pt>
                <c:pt idx="119">
                  <c:v>1.2051834449338756E+16</c:v>
                </c:pt>
                <c:pt idx="120">
                  <c:v>1.202819765338864E+16</c:v>
                </c:pt>
                <c:pt idx="121">
                  <c:v>1.2004413337331816E+16</c:v>
                </c:pt>
                <c:pt idx="122">
                  <c:v>1.1980482660217838E+16</c:v>
                </c:pt>
                <c:pt idx="123">
                  <c:v>1.1956406785874618E+16</c:v>
                </c:pt>
                <c:pt idx="124">
                  <c:v>1.193218688280546E+16</c:v>
                </c:pt>
                <c:pt idx="125">
                  <c:v>1.1907824124085534E+16</c:v>
                </c:pt>
                <c:pt idx="126">
                  <c:v>1.1883319687258552E+16</c:v>
                </c:pt>
                <c:pt idx="127">
                  <c:v>1.1858674754233258E+16</c:v>
                </c:pt>
                <c:pt idx="128">
                  <c:v>1.1833890511179816E+16</c:v>
                </c:pt>
                <c:pt idx="129">
                  <c:v>1.1808968148426158E+16</c:v>
                </c:pt>
                <c:pt idx="130">
                  <c:v>1.17839088603542E+16</c:v>
                </c:pt>
                <c:pt idx="131">
                  <c:v>1.175871384529615E+16</c:v>
                </c:pt>
                <c:pt idx="132">
                  <c:v>1.1733384305430692E+16</c:v>
                </c:pt>
                <c:pt idx="133">
                  <c:v>1.1707921446679138E+16</c:v>
                </c:pt>
                <c:pt idx="134">
                  <c:v>1.1682326478601654E+16</c:v>
                </c:pt>
                <c:pt idx="135">
                  <c:v>1.165660061429349E+16</c:v>
                </c:pt>
                <c:pt idx="136">
                  <c:v>1.163074507028113E+16</c:v>
                </c:pt>
                <c:pt idx="137">
                  <c:v>1.1604761066418634E+16</c:v>
                </c:pt>
                <c:pt idx="138">
                  <c:v>1.1578649825783856E+16</c:v>
                </c:pt>
                <c:pt idx="139">
                  <c:v>1.1552412574574968E+16</c:v>
                </c:pt>
                <c:pt idx="140">
                  <c:v>1.1526050542006854E+16</c:v>
                </c:pt>
                <c:pt idx="141">
                  <c:v>1.1499564960207548E+16</c:v>
                </c:pt>
                <c:pt idx="142">
                  <c:v>1.147295706411511E+16</c:v>
                </c:pt>
                <c:pt idx="143">
                  <c:v>1.144622809137422E+16</c:v>
                </c:pt>
                <c:pt idx="144">
                  <c:v>1.1419379282233182E+16</c:v>
                </c:pt>
                <c:pt idx="145">
                  <c:v>1.1392411879440898E+16</c:v>
                </c:pt>
                <c:pt idx="146">
                  <c:v>1.1365327128144194E+16</c:v>
                </c:pt>
                <c:pt idx="147">
                  <c:v>1.1338126275785016E+16</c:v>
                </c:pt>
                <c:pt idx="148">
                  <c:v>1.1310810571998098E+16</c:v>
                </c:pt>
                <c:pt idx="149">
                  <c:v>1.1283381268508716E+16</c:v>
                </c:pt>
                <c:pt idx="150">
                  <c:v>1.1255839619030536E+16</c:v>
                </c:pt>
                <c:pt idx="151">
                  <c:v>1.1228186879163866E+16</c:v>
                </c:pt>
                <c:pt idx="152">
                  <c:v>1.1200424306294074E+16</c:v>
                </c:pt>
                <c:pt idx="153">
                  <c:v>1.11725531594901E+16</c:v>
                </c:pt>
                <c:pt idx="154">
                  <c:v>1.1144574699403494E+16</c:v>
                </c:pt>
                <c:pt idx="155">
                  <c:v>1.1116490188167402E+16</c:v>
                </c:pt>
                <c:pt idx="156">
                  <c:v>1.1088300889296212E+16</c:v>
                </c:pt>
                <c:pt idx="157">
                  <c:v>1.1060008067585092E+16</c:v>
                </c:pt>
                <c:pt idx="158">
                  <c:v>1.1031612989010034E+16</c:v>
                </c:pt>
                <c:pt idx="159">
                  <c:v>1.1003116920628316E+16</c:v>
                </c:pt>
                <c:pt idx="160">
                  <c:v>1.0974521130479E+16</c:v>
                </c:pt>
                <c:pt idx="161">
                  <c:v>1.0945826887484004E+16</c:v>
                </c:pt>
                <c:pt idx="162">
                  <c:v>1.0917035461349398E+16</c:v>
                </c:pt>
                <c:pt idx="163">
                  <c:v>1.0888148122467136E+16</c:v>
                </c:pt>
                <c:pt idx="164">
                  <c:v>1.0859166141817024E+16</c:v>
                </c:pt>
                <c:pt idx="165">
                  <c:v>1.0830090790869268E+16</c:v>
                </c:pt>
                <c:pt idx="166">
                  <c:v>1.0800923341487212E+16</c:v>
                </c:pt>
                <c:pt idx="167">
                  <c:v>1.077166506583052E+16</c:v>
                </c:pt>
                <c:pt idx="168">
                  <c:v>1.0742317236258942E+16</c:v>
                </c:pt>
                <c:pt idx="169">
                  <c:v>1.071288112523624E+16</c:v>
                </c:pt>
                <c:pt idx="170">
                  <c:v>1.0683358005234666E+16</c:v>
                </c:pt>
                <c:pt idx="171">
                  <c:v>1.065374914863995E+16</c:v>
                </c:pt>
                <c:pt idx="172">
                  <c:v>1.0624055827656588E+16</c:v>
                </c:pt>
                <c:pt idx="173">
                  <c:v>1.0594279314213708E+16</c:v>
                </c:pt>
                <c:pt idx="174">
                  <c:v>1.05644208798713E+16</c:v>
                </c:pt>
                <c:pt idx="175">
                  <c:v>1.0534481795727088E+16</c:v>
                </c:pt>
                <c:pt idx="176">
                  <c:v>1.050446333232366E+16</c:v>
                </c:pt>
                <c:pt idx="177">
                  <c:v>1.0474366759556298E+16</c:v>
                </c:pt>
                <c:pt idx="178">
                  <c:v>1.044419334658124E+16</c:v>
                </c:pt>
                <c:pt idx="179">
                  <c:v>1.0413944361724348E+16</c:v>
                </c:pt>
                <c:pt idx="180">
                  <c:v>1.0383621072390554E+16</c:v>
                </c:pt>
                <c:pt idx="181">
                  <c:v>1.0353224744973528E+16</c:v>
                </c:pt>
                <c:pt idx="182">
                  <c:v>1.0322756644766172E+16</c:v>
                </c:pt>
                <c:pt idx="183">
                  <c:v>1.029221803587141E+16</c:v>
                </c:pt>
                <c:pt idx="184">
                  <c:v>1.0261610181113828E+16</c:v>
                </c:pt>
                <c:pt idx="185">
                  <c:v>1.0230934341951504E+16</c:v>
                </c:pt>
                <c:pt idx="186">
                  <c:v>1.020019177838878E+16</c:v>
                </c:pt>
                <c:pt idx="187">
                  <c:v>1.016938374888936E+16</c:v>
                </c:pt>
                <c:pt idx="188">
                  <c:v>1.013851151029013E+16</c:v>
                </c:pt>
                <c:pt idx="189">
                  <c:v>1.0107576317715556E+16</c:v>
                </c:pt>
                <c:pt idx="190">
                  <c:v>1.007657942449254E+16</c:v>
                </c:pt>
                <c:pt idx="191">
                  <c:v>1.0045522082066218E+16</c:v>
                </c:pt>
                <c:pt idx="192">
                  <c:v>1.001440553991596E+16</c:v>
                </c:pt>
                <c:pt idx="193">
                  <c:v>9983231045472324</c:v>
                </c:pt>
                <c:pt idx="194">
                  <c:v>9951999844034508</c:v>
                </c:pt>
                <c:pt idx="195">
                  <c:v>9920713178688422</c:v>
                </c:pt>
                <c:pt idx="196">
                  <c:v>9889372290225462</c:v>
                </c:pt>
                <c:pt idx="197">
                  <c:v>9857978417061904</c:v>
                </c:pt>
                <c:pt idx="198">
                  <c:v>9826532795158978</c:v>
                </c:pt>
                <c:pt idx="199">
                  <c:v>9795036657943582</c:v>
                </c:pt>
                <c:pt idx="200">
                  <c:v>9763491236229684</c:v>
                </c:pt>
                <c:pt idx="201">
                  <c:v>9731897758140394</c:v>
                </c:pt>
                <c:pt idx="202">
                  <c:v>9700257449030722</c:v>
                </c:pt>
                <c:pt idx="203">
                  <c:v>9668571531411014</c:v>
                </c:pt>
                <c:pt idx="204">
                  <c:v>9636841224871104</c:v>
                </c:pt>
                <c:pt idx="205">
                  <c:v>9605067746005138</c:v>
                </c:pt>
                <c:pt idx="206">
                  <c:v>9573252308337112</c:v>
                </c:pt>
                <c:pt idx="207">
                  <c:v>9541396122247132</c:v>
                </c:pt>
                <c:pt idx="208">
                  <c:v>9509500394898368</c:v>
                </c:pt>
                <c:pt idx="209">
                  <c:v>9477566330164730</c:v>
                </c:pt>
                <c:pt idx="210">
                  <c:v>9445595128559290</c:v>
                </c:pt>
                <c:pt idx="211">
                  <c:v>9413587987163388</c:v>
                </c:pt>
                <c:pt idx="212">
                  <c:v>9381546099556524</c:v>
                </c:pt>
                <c:pt idx="213">
                  <c:v>9349470655746938</c:v>
                </c:pt>
                <c:pt idx="214">
                  <c:v>9317362842102948</c:v>
                </c:pt>
                <c:pt idx="215">
                  <c:v>9285223841285050</c:v>
                </c:pt>
                <c:pt idx="216">
                  <c:v>9253054832178740</c:v>
                </c:pt>
                <c:pt idx="217">
                  <c:v>9220856989828096</c:v>
                </c:pt>
                <c:pt idx="218">
                  <c:v>9188631485370118</c:v>
                </c:pt>
                <c:pt idx="219">
                  <c:v>9156379485969822</c:v>
                </c:pt>
                <c:pt idx="220">
                  <c:v>9124102154756102</c:v>
                </c:pt>
                <c:pt idx="221">
                  <c:v>9091800650758352</c:v>
                </c:pt>
                <c:pt idx="222">
                  <c:v>9059476128843844</c:v>
                </c:pt>
                <c:pt idx="223">
                  <c:v>9027129739655906</c:v>
                </c:pt>
                <c:pt idx="224">
                  <c:v>8994762629552833</c:v>
                </c:pt>
                <c:pt idx="225">
                  <c:v>8962375940547614</c:v>
                </c:pt>
                <c:pt idx="226">
                  <c:v>8929970810248406</c:v>
                </c:pt>
                <c:pt idx="227">
                  <c:v>8897548371799797</c:v>
                </c:pt>
                <c:pt idx="228">
                  <c:v>8865109753824862</c:v>
                </c:pt>
                <c:pt idx="229">
                  <c:v>8832656080367983</c:v>
                </c:pt>
                <c:pt idx="230">
                  <c:v>8800188470838473</c:v>
                </c:pt>
                <c:pt idx="231">
                  <c:v>8767708039954980</c:v>
                </c:pt>
                <c:pt idx="232">
                  <c:v>8735215897690671</c:v>
                </c:pt>
                <c:pt idx="233">
                  <c:v>8702713149219222</c:v>
                </c:pt>
                <c:pt idx="234">
                  <c:v>8670200894861594</c:v>
                </c:pt>
                <c:pt idx="235">
                  <c:v>8637680230033594</c:v>
                </c:pt>
                <c:pt idx="236">
                  <c:v>8605152245194241</c:v>
                </c:pt>
                <c:pt idx="237">
                  <c:v>8572618025794921</c:v>
                </c:pt>
                <c:pt idx="238">
                  <c:v>8540078652229338</c:v>
                </c:pt>
                <c:pt idx="239">
                  <c:v>8507535199784259</c:v>
                </c:pt>
                <c:pt idx="240">
                  <c:v>8474988738591066</c:v>
                </c:pt>
                <c:pt idx="241">
                  <c:v>8442440333578089</c:v>
                </c:pt>
                <c:pt idx="242">
                  <c:v>8409891044423752</c:v>
                </c:pt>
                <c:pt idx="243">
                  <c:v>8377341925510504</c:v>
                </c:pt>
                <c:pt idx="244">
                  <c:v>8344794025879558</c:v>
                </c:pt>
                <c:pt idx="245">
                  <c:v>8312248389186413</c:v>
                </c:pt>
                <c:pt idx="246">
                  <c:v>8279706053657198</c:v>
                </c:pt>
                <c:pt idx="247">
                  <c:v>8247168052045784</c:v>
                </c:pt>
                <c:pt idx="248">
                  <c:v>8214635411591711</c:v>
                </c:pt>
                <c:pt idx="249">
                  <c:v>8182109153978911</c:v>
                </c:pt>
                <c:pt idx="250">
                  <c:v>8149590295295213</c:v>
                </c:pt>
                <c:pt idx="251">
                  <c:v>8117079845992660</c:v>
                </c:pt>
                <c:pt idx="252">
                  <c:v>8084578810848599</c:v>
                </c:pt>
                <c:pt idx="253">
                  <c:v>8052088188927586</c:v>
                </c:pt>
                <c:pt idx="254">
                  <c:v>8019608973544067</c:v>
                </c:pt>
                <c:pt idx="255">
                  <c:v>7987142152225852</c:v>
                </c:pt>
                <c:pt idx="256">
                  <c:v>7954688706678382</c:v>
                </c:pt>
                <c:pt idx="257">
                  <c:v>7922249612749781</c:v>
                </c:pt>
                <c:pt idx="258">
                  <c:v>7889825840396691</c:v>
                </c:pt>
                <c:pt idx="259">
                  <c:v>7857418353650898</c:v>
                </c:pt>
                <c:pt idx="260">
                  <c:v>7825028110586732</c:v>
                </c:pt>
                <c:pt idx="261">
                  <c:v>7792656063289253</c:v>
                </c:pt>
                <c:pt idx="262">
                  <c:v>7760303157823222</c:v>
                </c:pt>
                <c:pt idx="263">
                  <c:v>7727970334202822</c:v>
                </c:pt>
                <c:pt idx="264">
                  <c:v>7695658526362194</c:v>
                </c:pt>
                <c:pt idx="265">
                  <c:v>7663368662126711</c:v>
                </c:pt>
                <c:pt idx="266">
                  <c:v>7631101663185033</c:v>
                </c:pt>
                <c:pt idx="267">
                  <c:v>7598858445061934</c:v>
                </c:pt>
                <c:pt idx="268">
                  <c:v>7566639917091894</c:v>
                </c:pt>
                <c:pt idx="269">
                  <c:v>7534446982393432</c:v>
                </c:pt>
                <c:pt idx="270">
                  <c:v>7502280537844241</c:v>
                </c:pt>
                <c:pt idx="271">
                  <c:v>7470141474057027</c:v>
                </c:pt>
                <c:pt idx="272">
                  <c:v>7438030675356146</c:v>
                </c:pt>
                <c:pt idx="273">
                  <c:v>7405949019754965</c:v>
                </c:pt>
                <c:pt idx="274">
                  <c:v>7373897378933981</c:v>
                </c:pt>
                <c:pt idx="275">
                  <c:v>7341876618219684</c:v>
                </c:pt>
                <c:pt idx="276">
                  <c:v>7309887596564153</c:v>
                </c:pt>
                <c:pt idx="277">
                  <c:v>7277931166525408</c:v>
                </c:pt>
                <c:pt idx="278">
                  <c:v>7246008174248470</c:v>
                </c:pt>
                <c:pt idx="279">
                  <c:v>7214119459447174</c:v>
                </c:pt>
                <c:pt idx="280">
                  <c:v>7182265855386698</c:v>
                </c:pt>
                <c:pt idx="281">
                  <c:v>7150448188866824</c:v>
                </c:pt>
                <c:pt idx="282">
                  <c:v>7118667280205906</c:v>
                </c:pt>
                <c:pt idx="283">
                  <c:v>7086923943225563</c:v>
                </c:pt>
                <c:pt idx="284">
                  <c:v>7055218985236089</c:v>
                </c:pt>
                <c:pt idx="285">
                  <c:v>7023553207022553</c:v>
                </c:pt>
                <c:pt idx="286">
                  <c:v>6991927402831626</c:v>
                </c:pt>
                <c:pt idx="287">
                  <c:v>6960342360359094</c:v>
                </c:pt>
                <c:pt idx="288">
                  <c:v>6928798860738064</c:v>
                </c:pt>
                <c:pt idx="289">
                  <c:v>6897297678527873</c:v>
                </c:pt>
                <c:pt idx="290">
                  <c:v>6865839581703679</c:v>
                </c:pt>
                <c:pt idx="291">
                  <c:v>6834425331646735</c:v>
                </c:pt>
                <c:pt idx="292">
                  <c:v>6803055683135340</c:v>
                </c:pt>
                <c:pt idx="293">
                  <c:v>6771731384336470</c:v>
                </c:pt>
                <c:pt idx="294">
                  <c:v>6740453176798070</c:v>
                </c:pt>
                <c:pt idx="295">
                  <c:v>6709221795442018</c:v>
                </c:pt>
                <c:pt idx="296">
                  <c:v>6678037968557749</c:v>
                </c:pt>
                <c:pt idx="297">
                  <c:v>6646902417796534</c:v>
                </c:pt>
                <c:pt idx="298">
                  <c:v>6615815858166410</c:v>
                </c:pt>
                <c:pt idx="299">
                  <c:v>6584778998027751</c:v>
                </c:pt>
                <c:pt idx="300">
                  <c:v>6553792539089490</c:v>
                </c:pt>
                <c:pt idx="301">
                  <c:v>6522857176405972</c:v>
                </c:pt>
                <c:pt idx="302">
                  <c:v>6491973598374440</c:v>
                </c:pt>
                <c:pt idx="303">
                  <c:v>6461142486733151</c:v>
                </c:pt>
                <c:pt idx="304">
                  <c:v>6430364516560100</c:v>
                </c:pt>
                <c:pt idx="305">
                  <c:v>6399640356272384</c:v>
                </c:pt>
                <c:pt idx="306">
                  <c:v>6368970667626149</c:v>
                </c:pt>
                <c:pt idx="307">
                  <c:v>6338356105717175</c:v>
                </c:pt>
                <c:pt idx="308">
                  <c:v>6307797318982033</c:v>
                </c:pt>
                <c:pt idx="309">
                  <c:v>6277294949199853</c:v>
                </c:pt>
                <c:pt idx="310">
                  <c:v>6246849631494689</c:v>
                </c:pt>
                <c:pt idx="311">
                  <c:v>6216461994338446</c:v>
                </c:pt>
                <c:pt idx="312">
                  <c:v>6186132659554413</c:v>
                </c:pt>
                <c:pt idx="313">
                  <c:v>6155862242321356</c:v>
                </c:pt>
                <c:pt idx="314">
                  <c:v>6125651351178179</c:v>
                </c:pt>
                <c:pt idx="315">
                  <c:v>6095500588029159</c:v>
                </c:pt>
                <c:pt idx="316">
                  <c:v>6065410548149728</c:v>
                </c:pt>
                <c:pt idx="317">
                  <c:v>6035381820192819</c:v>
                </c:pt>
                <c:pt idx="318">
                  <c:v>6005414986195746</c:v>
                </c:pt>
                <c:pt idx="319">
                  <c:v>5975510621587640</c:v>
                </c:pt>
                <c:pt idx="320">
                  <c:v>5945669295197413</c:v>
                </c:pt>
                <c:pt idx="321">
                  <c:v>5915891569262251</c:v>
                </c:pt>
                <c:pt idx="322">
                  <c:v>5886177999436634</c:v>
                </c:pt>
                <c:pt idx="323">
                  <c:v>5856529134801885</c:v>
                </c:pt>
                <c:pt idx="324">
                  <c:v>5826945517876211</c:v>
                </c:pt>
                <c:pt idx="325">
                  <c:v>5797427684625276</c:v>
                </c:pt>
                <c:pt idx="326">
                  <c:v>5767976164473262</c:v>
                </c:pt>
                <c:pt idx="327">
                  <c:v>5738591480314424</c:v>
                </c:pt>
                <c:pt idx="328">
                  <c:v>5709274148525150</c:v>
                </c:pt>
                <c:pt idx="329">
                  <c:v>5680024678976495</c:v>
                </c:pt>
                <c:pt idx="330">
                  <c:v>5650843575047195</c:v>
                </c:pt>
                <c:pt idx="331">
                  <c:v>5621731333637158</c:v>
                </c:pt>
                <c:pt idx="332">
                  <c:v>5592688445181428</c:v>
                </c:pt>
                <c:pt idx="333">
                  <c:v>5563715393664592</c:v>
                </c:pt>
                <c:pt idx="334">
                  <c:v>5534812656635670</c:v>
                </c:pt>
                <c:pt idx="335">
                  <c:v>5505980705223433</c:v>
                </c:pt>
                <c:pt idx="336">
                  <c:v>5477220004152177</c:v>
                </c:pt>
                <c:pt idx="337">
                  <c:v>5448531011757933</c:v>
                </c:pt>
                <c:pt idx="338">
                  <c:v>5419914180005115</c:v>
                </c:pt>
                <c:pt idx="339">
                  <c:v>5391369954503581</c:v>
                </c:pt>
                <c:pt idx="340">
                  <c:v>5362898774526136</c:v>
                </c:pt>
                <c:pt idx="341">
                  <c:v>5334501073026429</c:v>
                </c:pt>
                <c:pt idx="342">
                  <c:v>5306177276657283</c:v>
                </c:pt>
                <c:pt idx="343">
                  <c:v>5277927805789407</c:v>
                </c:pt>
                <c:pt idx="344">
                  <c:v>5249753074530517</c:v>
                </c:pt>
                <c:pt idx="345">
                  <c:v>5221653490744854</c:v>
                </c:pt>
                <c:pt idx="346">
                  <c:v>5193629456073078</c:v>
                </c:pt>
                <c:pt idx="347">
                  <c:v>5165681365952551</c:v>
                </c:pt>
                <c:pt idx="348">
                  <c:v>5137809609637987</c:v>
                </c:pt>
                <c:pt idx="349">
                  <c:v>5110014570222481</c:v>
                </c:pt>
                <c:pt idx="350">
                  <c:v>5082296624658892</c:v>
                </c:pt>
                <c:pt idx="351">
                  <c:v>5054656143781592</c:v>
                </c:pt>
                <c:pt idx="352">
                  <c:v>5027093492328562</c:v>
                </c:pt>
                <c:pt idx="353">
                  <c:v>4999609028963829</c:v>
                </c:pt>
                <c:pt idx="354">
                  <c:v>4972203106300261</c:v>
                </c:pt>
                <c:pt idx="355">
                  <c:v>4944876070922672</c:v>
                </c:pt>
                <c:pt idx="356">
                  <c:v>4917628263411282</c:v>
                </c:pt>
                <c:pt idx="357">
                  <c:v>4890460018365473</c:v>
                </c:pt>
                <c:pt idx="358">
                  <c:v>4863371664427889</c:v>
                </c:pt>
                <c:pt idx="359">
                  <c:v>4836363524308830</c:v>
                </c:pt>
                <c:pt idx="360">
                  <c:v>4809435914810961</c:v>
                </c:pt>
                <c:pt idx="361">
                  <c:v>4782589146854313</c:v>
                </c:pt>
                <c:pt idx="362">
                  <c:v>4755823525501590</c:v>
                </c:pt>
                <c:pt idx="363">
                  <c:v>4729139349983756</c:v>
                </c:pt>
                <c:pt idx="364">
                  <c:v>4702536913725910</c:v>
                </c:pt>
                <c:pt idx="365">
                  <c:v>4676016504373440</c:v>
                </c:pt>
                <c:pt idx="366">
                  <c:v>4649578403818451</c:v>
                </c:pt>
                <c:pt idx="367">
                  <c:v>4623222888226451</c:v>
                </c:pt>
                <c:pt idx="368">
                  <c:v>4596950228063309</c:v>
                </c:pt>
                <c:pt idx="369">
                  <c:v>4570760688122464</c:v>
                </c:pt>
                <c:pt idx="370">
                  <c:v>4544654527552386</c:v>
                </c:pt>
                <c:pt idx="371">
                  <c:v>4518631999884283</c:v>
                </c:pt>
                <c:pt idx="372">
                  <c:v>4492693353060048</c:v>
                </c:pt>
                <c:pt idx="373">
                  <c:v>4466838829460432</c:v>
                </c:pt>
                <c:pt idx="374">
                  <c:v>4441068665933463</c:v>
                </c:pt>
                <c:pt idx="375">
                  <c:v>4415383093823071.5</c:v>
                </c:pt>
                <c:pt idx="376">
                  <c:v>4389782338997947.5</c:v>
                </c:pt>
                <c:pt idx="377">
                  <c:v>4364266621880604.5</c:v>
                </c:pt>
                <c:pt idx="378">
                  <c:v>4338836157476645.5</c:v>
                </c:pt>
                <c:pt idx="379">
                  <c:v>4313491155404245.5</c:v>
                </c:pt>
                <c:pt idx="380">
                  <c:v>4288231819923822</c:v>
                </c:pt>
                <c:pt idx="381">
                  <c:v>4263058349967899.5</c:v>
                </c:pt>
                <c:pt idx="382">
                  <c:v>4237970939171160</c:v>
                </c:pt>
                <c:pt idx="383">
                  <c:v>4212969775900681.5</c:v>
                </c:pt>
                <c:pt idx="384">
                  <c:v>4188055043286343</c:v>
                </c:pt>
                <c:pt idx="385">
                  <c:v>4163226919251414.5</c:v>
                </c:pt>
                <c:pt idx="386">
                  <c:v>4138485576543298.5</c:v>
                </c:pt>
                <c:pt idx="387">
                  <c:v>4113831182764450.5</c:v>
                </c:pt>
                <c:pt idx="388">
                  <c:v>4089263900403444.5</c:v>
                </c:pt>
                <c:pt idx="389">
                  <c:v>4064783886866190.5</c:v>
                </c:pt>
                <c:pt idx="390">
                  <c:v>4040391294507308</c:v>
                </c:pt>
                <c:pt idx="391">
                  <c:v>4016086270661635.5</c:v>
                </c:pt>
                <c:pt idx="392">
                  <c:v>3991868957675871.5</c:v>
                </c:pt>
                <c:pt idx="393">
                  <c:v>3967739492940367</c:v>
                </c:pt>
                <c:pt idx="394">
                  <c:v>3943698008921024</c:v>
                </c:pt>
                <c:pt idx="395">
                  <c:v>3919744633191332.5</c:v>
                </c:pt>
                <c:pt idx="396">
                  <c:v>3895879488464519</c:v>
                </c:pt>
                <c:pt idx="397">
                  <c:v>3872102692625815</c:v>
                </c:pt>
                <c:pt idx="398">
                  <c:v>3848414358764825.5</c:v>
                </c:pt>
                <c:pt idx="399">
                  <c:v>3824814595208012</c:v>
                </c:pt>
                <c:pt idx="400">
                  <c:v>3801303505551269</c:v>
                </c:pt>
                <c:pt idx="401">
                  <c:v>3777881188692599.5</c:v>
                </c:pt>
                <c:pt idx="402">
                  <c:v>3754547738864880</c:v>
                </c:pt>
                <c:pt idx="403">
                  <c:v>3731303245668717.5</c:v>
                </c:pt>
                <c:pt idx="404">
                  <c:v>3708147794105380</c:v>
                </c:pt>
                <c:pt idx="405">
                  <c:v>3685081464609813</c:v>
                </c:pt>
                <c:pt idx="406">
                  <c:v>3662104333083729</c:v>
                </c:pt>
                <c:pt idx="407">
                  <c:v>3639216470928759.5</c:v>
                </c:pt>
                <c:pt idx="408">
                  <c:v>3616417945079681</c:v>
                </c:pt>
                <c:pt idx="409">
                  <c:v>3593708818037701.5</c:v>
                </c:pt>
                <c:pt idx="410">
                  <c:v>3571089147903793</c:v>
                </c:pt>
                <c:pt idx="411">
                  <c:v>3548558988412097</c:v>
                </c:pt>
                <c:pt idx="412">
                  <c:v>3526118388963355.5</c:v>
                </c:pt>
                <c:pt idx="413">
                  <c:v>3503767394658407.5</c:v>
                </c:pt>
                <c:pt idx="414">
                  <c:v>3481506046331714</c:v>
                </c:pt>
                <c:pt idx="415">
                  <c:v>3459334380584919</c:v>
                </c:pt>
                <c:pt idx="416">
                  <c:v>3437252429820460</c:v>
                </c:pt>
                <c:pt idx="417">
                  <c:v>3415260222275184</c:v>
                </c:pt>
                <c:pt idx="418">
                  <c:v>3393357782054004</c:v>
                </c:pt>
                <c:pt idx="419">
                  <c:v>3371545129163573.5</c:v>
                </c:pt>
                <c:pt idx="420">
                  <c:v>3349822279545981</c:v>
                </c:pt>
                <c:pt idx="421">
                  <c:v>3328189245112453.5</c:v>
                </c:pt>
                <c:pt idx="422">
                  <c:v>3306646033777072.5</c:v>
                </c:pt>
                <c:pt idx="423">
                  <c:v>3285192649490501.5</c:v>
                </c:pt>
                <c:pt idx="424">
                  <c:v>3263829092273708</c:v>
                </c:pt>
                <c:pt idx="425">
                  <c:v>3242555358251692</c:v>
                </c:pt>
                <c:pt idx="426">
                  <c:v>3221371439687208</c:v>
                </c:pt>
                <c:pt idx="427">
                  <c:v>3200277325014481</c:v>
                </c:pt>
                <c:pt idx="428">
                  <c:v>3179272998872909.5</c:v>
                </c:pt>
                <c:pt idx="429">
                  <c:v>3158358442140756.5</c:v>
                </c:pt>
                <c:pt idx="430">
                  <c:v>3137533631968823.5</c:v>
                </c:pt>
                <c:pt idx="431">
                  <c:v>3116798541814098</c:v>
                </c:pt>
                <c:pt idx="432">
                  <c:v>3096153141473389</c:v>
                </c:pt>
                <c:pt idx="433">
                  <c:v>3075597397116919.5</c:v>
                </c:pt>
                <c:pt idx="434">
                  <c:v>3055131271321904.5</c:v>
                </c:pt>
                <c:pt idx="435">
                  <c:v>3034754723106082.5</c:v>
                </c:pt>
                <c:pt idx="436">
                  <c:v>3014467707961217.5</c:v>
                </c:pt>
                <c:pt idx="437">
                  <c:v>2994270177886561</c:v>
                </c:pt>
                <c:pt idx="438">
                  <c:v>2974162081422267</c:v>
                </c:pt>
                <c:pt idx="439">
                  <c:v>2954143363682766.5</c:v>
                </c:pt>
                <c:pt idx="440">
                  <c:v>2934213966390090</c:v>
                </c:pt>
                <c:pt idx="441">
                  <c:v>2914373827907141.5</c:v>
                </c:pt>
                <c:pt idx="442">
                  <c:v>2894622883270912.5</c:v>
                </c:pt>
                <c:pt idx="443">
                  <c:v>2874961064225646.5</c:v>
                </c:pt>
                <c:pt idx="444">
                  <c:v>2855388299255937</c:v>
                </c:pt>
                <c:pt idx="445">
                  <c:v>2835904513619767</c:v>
                </c:pt>
                <c:pt idx="446">
                  <c:v>2816509629381483</c:v>
                </c:pt>
                <c:pt idx="447">
                  <c:v>2797203565444696</c:v>
                </c:pt>
                <c:pt idx="448">
                  <c:v>2777986237585119.5</c:v>
                </c:pt>
                <c:pt idx="449">
                  <c:v>2758857558483328.5</c:v>
                </c:pt>
                <c:pt idx="450">
                  <c:v>2739817437757446.5</c:v>
                </c:pt>
                <c:pt idx="451">
                  <c:v>2720865781995749.5</c:v>
                </c:pt>
                <c:pt idx="452">
                  <c:v>2702002494789195</c:v>
                </c:pt>
                <c:pt idx="453">
                  <c:v>2683227476763867.5</c:v>
                </c:pt>
                <c:pt idx="454">
                  <c:v>2664540625613331.5</c:v>
                </c:pt>
                <c:pt idx="455">
                  <c:v>2645941836130908</c:v>
                </c:pt>
                <c:pt idx="456">
                  <c:v>2627431000241848</c:v>
                </c:pt>
                <c:pt idx="457">
                  <c:v>2609008007035427.5</c:v>
                </c:pt>
                <c:pt idx="458">
                  <c:v>2590672742796936</c:v>
                </c:pt>
                <c:pt idx="459">
                  <c:v>2572425091039577</c:v>
                </c:pt>
                <c:pt idx="460">
                  <c:v>2554264932536263</c:v>
                </c:pt>
                <c:pt idx="461">
                  <c:v>2536192145351314.5</c:v>
                </c:pt>
                <c:pt idx="462">
                  <c:v>2518206604872055.5</c:v>
                </c:pt>
                <c:pt idx="463">
                  <c:v>2500308183840300</c:v>
                </c:pt>
                <c:pt idx="464">
                  <c:v>2482496752383735.5</c:v>
                </c:pt>
                <c:pt idx="465">
                  <c:v>2464772178047196.5</c:v>
                </c:pt>
                <c:pt idx="466">
                  <c:v>2447134325823827.5</c:v>
                </c:pt>
                <c:pt idx="467">
                  <c:v>2429583058186133</c:v>
                </c:pt>
                <c:pt idx="468">
                  <c:v>2412118235116908.5</c:v>
                </c:pt>
                <c:pt idx="469">
                  <c:v>2394739714140066.5</c:v>
                </c:pt>
                <c:pt idx="470">
                  <c:v>2377447350351331</c:v>
                </c:pt>
                <c:pt idx="471">
                  <c:v>2360240996448820</c:v>
                </c:pt>
                <c:pt idx="472">
                  <c:v>2343120502763507.5</c:v>
                </c:pt>
                <c:pt idx="473">
                  <c:v>2326085717289555.5</c:v>
                </c:pt>
                <c:pt idx="474">
                  <c:v>2309136485714527.5</c:v>
                </c:pt>
                <c:pt idx="475">
                  <c:v>2292272651449472</c:v>
                </c:pt>
                <c:pt idx="476">
                  <c:v>2275494055658881</c:v>
                </c:pt>
                <c:pt idx="477">
                  <c:v>2258800537290514</c:v>
                </c:pt>
                <c:pt idx="478">
                  <c:v>2242191933105099</c:v>
                </c:pt>
                <c:pt idx="479">
                  <c:v>2225668077705891</c:v>
                </c:pt>
                <c:pt idx="480">
                  <c:v>2209228803568104.3</c:v>
                </c:pt>
                <c:pt idx="481">
                  <c:v>2192873941068208.3</c:v>
                </c:pt>
                <c:pt idx="482">
                  <c:v>2176603318513083.7</c:v>
                </c:pt>
                <c:pt idx="483">
                  <c:v>2160416762169041.7</c:v>
                </c:pt>
                <c:pt idx="484">
                  <c:v>2144314096290707.7</c:v>
                </c:pt>
                <c:pt idx="485">
                  <c:v>2128295143149760.2</c:v>
                </c:pt>
                <c:pt idx="486">
                  <c:v>2112359723063529</c:v>
                </c:pt>
                <c:pt idx="487">
                  <c:v>2096507654423451</c:v>
                </c:pt>
                <c:pt idx="488">
                  <c:v>2080738753723383.5</c:v>
                </c:pt>
                <c:pt idx="489">
                  <c:v>2065052835587770.2</c:v>
                </c:pt>
                <c:pt idx="490">
                  <c:v>2049449712799661.2</c:v>
                </c:pt>
                <c:pt idx="491">
                  <c:v>2033929196328585.5</c:v>
                </c:pt>
                <c:pt idx="492">
                  <c:v>2018491095358278.2</c:v>
                </c:pt>
                <c:pt idx="493">
                  <c:v>2003135217314254.2</c:v>
                </c:pt>
                <c:pt idx="494">
                  <c:v>1987861367891234.2</c:v>
                </c:pt>
                <c:pt idx="495">
                  <c:v>1972669351080417</c:v>
                </c:pt>
                <c:pt idx="496">
                  <c:v>1957558969196605</c:v>
                </c:pt>
                <c:pt idx="497">
                  <c:v>1942530022905168.5</c:v>
                </c:pt>
                <c:pt idx="498">
                  <c:v>1927582311248864.5</c:v>
                </c:pt>
                <c:pt idx="499">
                  <c:v>1912715631674495.2</c:v>
                </c:pt>
                <c:pt idx="500">
                  <c:v>1897929780059414</c:v>
                </c:pt>
                <c:pt idx="501">
                  <c:v>1883224550737871</c:v>
                </c:pt>
                <c:pt idx="502">
                  <c:v>1868599736527209</c:v>
                </c:pt>
                <c:pt idx="503">
                  <c:v>1854055128753894.7</c:v>
                </c:pt>
                <c:pt idx="504">
                  <c:v>1839590517279394.5</c:v>
                </c:pt>
                <c:pt idx="505">
                  <c:v>1825205690525890.7</c:v>
                </c:pt>
                <c:pt idx="506">
                  <c:v>1810900435501841</c:v>
                </c:pt>
                <c:pt idx="507">
                  <c:v>1796674537827370.5</c:v>
                </c:pt>
                <c:pt idx="508">
                  <c:v>1782527781759512.7</c:v>
                </c:pt>
                <c:pt idx="509">
                  <c:v>1768459950217280.2</c:v>
                </c:pt>
                <c:pt idx="510">
                  <c:v>1754470824806578.5</c:v>
                </c:pt>
                <c:pt idx="511">
                  <c:v>1740560185844956.5</c:v>
                </c:pt>
                <c:pt idx="512">
                  <c:v>1726727812386192.7</c:v>
                </c:pt>
                <c:pt idx="513">
                  <c:v>1712973482244722.2</c:v>
                </c:pt>
                <c:pt idx="514">
                  <c:v>1699296972019892.5</c:v>
                </c:pt>
                <c:pt idx="515">
                  <c:v>1685698057120064.2</c:v>
                </c:pt>
                <c:pt idx="516">
                  <c:v>1672176511786539</c:v>
                </c:pt>
                <c:pt idx="517">
                  <c:v>1658732109117329.5</c:v>
                </c:pt>
                <c:pt idx="518">
                  <c:v>1645364621090760.5</c:v>
                </c:pt>
                <c:pt idx="519">
                  <c:v>1632073818588902.5</c:v>
                </c:pt>
                <c:pt idx="520">
                  <c:v>1618859471420847</c:v>
                </c:pt>
                <c:pt idx="521">
                  <c:v>1605721348345806.7</c:v>
                </c:pt>
                <c:pt idx="522">
                  <c:v>1592659217096057.2</c:v>
                </c:pt>
                <c:pt idx="523">
                  <c:v>1579672844399706.5</c:v>
                </c:pt>
                <c:pt idx="524">
                  <c:v>1566761996003302.5</c:v>
                </c:pt>
                <c:pt idx="525">
                  <c:v>1553926436694270.7</c:v>
                </c:pt>
                <c:pt idx="526">
                  <c:v>1541165930323185.2</c:v>
                </c:pt>
                <c:pt idx="527">
                  <c:v>1528480239825874.5</c:v>
                </c:pt>
                <c:pt idx="528">
                  <c:v>1515869127245358.7</c:v>
                </c:pt>
                <c:pt idx="529">
                  <c:v>1503332353753619.7</c:v>
                </c:pt>
                <c:pt idx="530">
                  <c:v>1490869679673204</c:v>
                </c:pt>
                <c:pt idx="531">
                  <c:v>1478480864498658.5</c:v>
                </c:pt>
                <c:pt idx="532">
                  <c:v>1466165666917799.5</c:v>
                </c:pt>
                <c:pt idx="533">
                  <c:v>1453923844832812.2</c:v>
                </c:pt>
                <c:pt idx="534">
                  <c:v>1441755155381187</c:v>
                </c:pt>
                <c:pt idx="535">
                  <c:v>1429659354956482.5</c:v>
                </c:pt>
                <c:pt idx="536">
                  <c:v>1417636199228926.7</c:v>
                </c:pt>
                <c:pt idx="537">
                  <c:v>1405685443165850</c:v>
                </c:pt>
                <c:pt idx="538">
                  <c:v>1393806841051947.2</c:v>
                </c:pt>
                <c:pt idx="539">
                  <c:v>1382000146509377.5</c:v>
                </c:pt>
                <c:pt idx="540">
                  <c:v>1370265112517695.2</c:v>
                </c:pt>
                <c:pt idx="541">
                  <c:v>1358601491433613.5</c:v>
                </c:pt>
                <c:pt idx="542">
                  <c:v>1347009035010604</c:v>
                </c:pt>
                <c:pt idx="543">
                  <c:v>1335487494418325.5</c:v>
                </c:pt>
                <c:pt idx="544">
                  <c:v>1324036620261891.7</c:v>
                </c:pt>
                <c:pt idx="545">
                  <c:v>1312656162600970</c:v>
                </c:pt>
                <c:pt idx="546">
                  <c:v>1301345870968714.7</c:v>
                </c:pt>
                <c:pt idx="547">
                  <c:v>1290105494390535.7</c:v>
                </c:pt>
                <c:pt idx="548">
                  <c:v>1278934781402701</c:v>
                </c:pt>
                <c:pt idx="549">
                  <c:v>1267833480070775.2</c:v>
                </c:pt>
                <c:pt idx="550">
                  <c:v>1256801338007893.5</c:v>
                </c:pt>
                <c:pt idx="551">
                  <c:v>1245838102392869.2</c:v>
                </c:pt>
                <c:pt idx="552">
                  <c:v>1234943519988139.7</c:v>
                </c:pt>
                <c:pt idx="553">
                  <c:v>1224117337157547</c:v>
                </c:pt>
                <c:pt idx="554">
                  <c:v>1213359299883957.7</c:v>
                </c:pt>
                <c:pt idx="555">
                  <c:v>1202669153786715.2</c:v>
                </c:pt>
                <c:pt idx="556">
                  <c:v>1192046644138934.2</c:v>
                </c:pt>
                <c:pt idx="557">
                  <c:v>1181491515884629.7</c:v>
                </c:pt>
                <c:pt idx="558">
                  <c:v>1171003513655685.2</c:v>
                </c:pt>
                <c:pt idx="559">
                  <c:v>1160582381788660</c:v>
                </c:pt>
                <c:pt idx="560">
                  <c:v>1150227864341434.5</c:v>
                </c:pt>
                <c:pt idx="561">
                  <c:v>1139939705109697.2</c:v>
                </c:pt>
                <c:pt idx="562">
                  <c:v>1129717647643266.7</c:v>
                </c:pt>
                <c:pt idx="563">
                  <c:v>1119561435262260.4</c:v>
                </c:pt>
                <c:pt idx="564">
                  <c:v>1109470811073098.5</c:v>
                </c:pt>
                <c:pt idx="565">
                  <c:v>1099445517984353.1</c:v>
                </c:pt>
                <c:pt idx="566">
                  <c:v>1089485298722437.7</c:v>
                </c:pt>
                <c:pt idx="567">
                  <c:v>1079589895847137.6</c:v>
                </c:pt>
                <c:pt idx="568">
                  <c:v>1069759051766986</c:v>
                </c:pt>
                <c:pt idx="569">
                  <c:v>1059992508754480.4</c:v>
                </c:pt>
                <c:pt idx="570">
                  <c:v>1050290008961146.1</c:v>
                </c:pt>
                <c:pt idx="571">
                  <c:v>1040651294432442</c:v>
                </c:pt>
                <c:pt idx="572">
                  <c:v>1031076107122511.1</c:v>
                </c:pt>
                <c:pt idx="573">
                  <c:v>1021564188908778.4</c:v>
                </c:pt>
                <c:pt idx="574">
                  <c:v>1012115281606392.6</c:v>
                </c:pt>
                <c:pt idx="575">
                  <c:v>1002729126982517.9</c:v>
                </c:pt>
                <c:pt idx="576">
                  <c:v>993405466770469.12</c:v>
                </c:pt>
                <c:pt idx="577">
                  <c:v>984144042683697.5</c:v>
                </c:pt>
                <c:pt idx="578">
                  <c:v>974944596429624.87</c:v>
                </c:pt>
                <c:pt idx="579">
                  <c:v>965806869723324.87</c:v>
                </c:pt>
                <c:pt idx="580">
                  <c:v>956730604301057.37</c:v>
                </c:pt>
                <c:pt idx="581">
                  <c:v>947715541933649.5</c:v>
                </c:pt>
                <c:pt idx="582">
                  <c:v>938761424439731</c:v>
                </c:pt>
                <c:pt idx="583">
                  <c:v>929867993698819.87</c:v>
                </c:pt>
                <c:pt idx="584">
                  <c:v>921034991664260</c:v>
                </c:pt>
                <c:pt idx="585">
                  <c:v>912262160376012.87</c:v>
                </c:pt>
                <c:pt idx="586">
                  <c:v>903549241973301.87</c:v>
                </c:pt>
                <c:pt idx="587">
                  <c:v>894895978707112.5</c:v>
                </c:pt>
                <c:pt idx="588">
                  <c:v>886302112952546.62</c:v>
                </c:pt>
                <c:pt idx="589">
                  <c:v>877767387221032.25</c:v>
                </c:pt>
                <c:pt idx="590">
                  <c:v>869291544172390.87</c:v>
                </c:pt>
                <c:pt idx="591">
                  <c:v>860874326626761.12</c:v>
                </c:pt>
                <c:pt idx="592">
                  <c:v>852515477576380.75</c:v>
                </c:pt>
                <c:pt idx="593">
                  <c:v>844214740197227.5</c:v>
                </c:pt>
                <c:pt idx="594">
                  <c:v>835971857860518</c:v>
                </c:pt>
                <c:pt idx="595">
                  <c:v>827786574144068.87</c:v>
                </c:pt>
                <c:pt idx="596">
                  <c:v>819658632843517</c:v>
                </c:pt>
                <c:pt idx="597">
                  <c:v>811587777983401.62</c:v>
                </c:pt>
                <c:pt idx="598">
                  <c:v>803573753828109.62</c:v>
                </c:pt>
                <c:pt idx="599">
                  <c:v>795616304892683</c:v>
                </c:pt>
                <c:pt idx="600">
                  <c:v>787715175953489.75</c:v>
                </c:pt>
                <c:pt idx="601">
                  <c:v>779870112058761.25</c:v>
                </c:pt>
                <c:pt idx="602">
                  <c:v>772080858538992</c:v>
                </c:pt>
                <c:pt idx="603">
                  <c:v>764347161017209.12</c:v>
                </c:pt>
                <c:pt idx="604">
                  <c:v>756668765419104.62</c:v>
                </c:pt>
                <c:pt idx="605">
                  <c:v>749045417983039.37</c:v>
                </c:pt>
                <c:pt idx="606">
                  <c:v>741476865269911.5</c:v>
                </c:pt>
                <c:pt idx="607">
                  <c:v>733962854172897.87</c:v>
                </c:pt>
                <c:pt idx="608">
                  <c:v>726503131927062.37</c:v>
                </c:pt>
                <c:pt idx="609">
                  <c:v>719097446118837.12</c:v>
                </c:pt>
                <c:pt idx="610">
                  <c:v>711745544695373.62</c:v>
                </c:pt>
                <c:pt idx="611">
                  <c:v>704447175973767.25</c:v>
                </c:pt>
                <c:pt idx="612">
                  <c:v>697202088650155.37</c:v>
                </c:pt>
                <c:pt idx="613">
                  <c:v>690010031808687.37</c:v>
                </c:pt>
                <c:pt idx="614">
                  <c:v>682870754930371.62</c:v>
                </c:pt>
                <c:pt idx="615">
                  <c:v>675784007901797.12</c:v>
                </c:pt>
                <c:pt idx="616">
                  <c:v>668749541023730.75</c:v>
                </c:pt>
                <c:pt idx="617">
                  <c:v>661767105019593</c:v>
                </c:pt>
                <c:pt idx="618">
                  <c:v>654836451043811.12</c:v>
                </c:pt>
                <c:pt idx="619">
                  <c:v>647957330690050.37</c:v>
                </c:pt>
                <c:pt idx="620">
                  <c:v>641129495999325.87</c:v>
                </c:pt>
                <c:pt idx="621">
                  <c:v>634352699467994.75</c:v>
                </c:pt>
                <c:pt idx="622">
                  <c:v>627626694055628.12</c:v>
                </c:pt>
                <c:pt idx="623">
                  <c:v>620951233192767.62</c:v>
                </c:pt>
                <c:pt idx="624">
                  <c:v>614326070788562.12</c:v>
                </c:pt>
                <c:pt idx="625">
                  <c:v>607750961238290</c:v>
                </c:pt>
                <c:pt idx="626">
                  <c:v>601225659430765.12</c:v>
                </c:pt>
                <c:pt idx="627">
                  <c:v>594749920755628</c:v>
                </c:pt>
                <c:pt idx="628">
                  <c:v>588323501110523.5</c:v>
                </c:pt>
                <c:pt idx="629">
                  <c:v>581946156908165.25</c:v>
                </c:pt>
                <c:pt idx="630">
                  <c:v>575617645083288</c:v>
                </c:pt>
                <c:pt idx="631">
                  <c:v>569337723099488.62</c:v>
                </c:pt>
                <c:pt idx="632">
                  <c:v>563106148955955.62</c:v>
                </c:pt>
                <c:pt idx="633">
                  <c:v>556922681194090.69</c:v>
                </c:pt>
                <c:pt idx="634">
                  <c:v>550787078904019.37</c:v>
                </c:pt>
                <c:pt idx="635">
                  <c:v>544699101730994.87</c:v>
                </c:pt>
                <c:pt idx="636">
                  <c:v>538658509881694.25</c:v>
                </c:pt>
                <c:pt idx="637">
                  <c:v>532665064130408.25</c:v>
                </c:pt>
                <c:pt idx="638">
                  <c:v>526718525825124.69</c:v>
                </c:pt>
                <c:pt idx="639">
                  <c:v>520818656893508.37</c:v>
                </c:pt>
                <c:pt idx="640">
                  <c:v>514965219848775.75</c:v>
                </c:pt>
                <c:pt idx="641">
                  <c:v>509157977795467.5</c:v>
                </c:pt>
                <c:pt idx="642">
                  <c:v>503396694435117.5</c:v>
                </c:pt>
                <c:pt idx="643">
                  <c:v>497681134071821.31</c:v>
                </c:pt>
                <c:pt idx="644">
                  <c:v>492011061617703.44</c:v>
                </c:pt>
                <c:pt idx="645">
                  <c:v>486386242598284.81</c:v>
                </c:pt>
                <c:pt idx="646">
                  <c:v>480806443157750.94</c:v>
                </c:pt>
                <c:pt idx="647">
                  <c:v>475271430064122.25</c:v>
                </c:pt>
                <c:pt idx="648">
                  <c:v>469780970714326.44</c:v>
                </c:pt>
                <c:pt idx="649">
                  <c:v>464334833139174.69</c:v>
                </c:pt>
                <c:pt idx="650">
                  <c:v>458932786008240.81</c:v>
                </c:pt>
                <c:pt idx="651">
                  <c:v>453574598634647.94</c:v>
                </c:pt>
                <c:pt idx="652">
                  <c:v>448260040979757.5</c:v>
                </c:pt>
                <c:pt idx="653">
                  <c:v>442988883657768</c:v>
                </c:pt>
                <c:pt idx="654">
                  <c:v>437760897940218.69</c:v>
                </c:pt>
                <c:pt idx="655">
                  <c:v>432575855760403.19</c:v>
                </c:pt>
                <c:pt idx="656">
                  <c:v>427433529717691.44</c:v>
                </c:pt>
                <c:pt idx="657">
                  <c:v>422333693081760.5</c:v>
                </c:pt>
                <c:pt idx="658">
                  <c:v>417276119796737.69</c:v>
                </c:pt>
                <c:pt idx="659">
                  <c:v>412260584485253.94</c:v>
                </c:pt>
                <c:pt idx="660">
                  <c:v>407286862452409.37</c:v>
                </c:pt>
                <c:pt idx="661">
                  <c:v>402354729689652.12</c:v>
                </c:pt>
                <c:pt idx="662">
                  <c:v>397463962878570.81</c:v>
                </c:pt>
                <c:pt idx="663">
                  <c:v>392614339394601.5</c:v>
                </c:pt>
                <c:pt idx="664">
                  <c:v>387805637310650.12</c:v>
                </c:pt>
                <c:pt idx="665">
                  <c:v>383037635400630.5</c:v>
                </c:pt>
                <c:pt idx="666">
                  <c:v>378310113142919.94</c:v>
                </c:pt>
                <c:pt idx="667">
                  <c:v>373622850723731.94</c:v>
                </c:pt>
                <c:pt idx="668">
                  <c:v>368975629040407.31</c:v>
                </c:pt>
                <c:pt idx="669">
                  <c:v>364368229704625.25</c:v>
                </c:pt>
                <c:pt idx="670">
                  <c:v>359800435045532.94</c:v>
                </c:pt>
                <c:pt idx="671">
                  <c:v>355272028112797.37</c:v>
                </c:pt>
                <c:pt idx="672">
                  <c:v>350782792679577.69</c:v>
                </c:pt>
                <c:pt idx="673">
                  <c:v>346332513245420</c:v>
                </c:pt>
                <c:pt idx="674">
                  <c:v>341920975039075.19</c:v>
                </c:pt>
                <c:pt idx="675">
                  <c:v>337547964021241.12</c:v>
                </c:pt>
                <c:pt idx="676">
                  <c:v>333213266887227.81</c:v>
                </c:pt>
                <c:pt idx="677">
                  <c:v>328916671069549.62</c:v>
                </c:pt>
                <c:pt idx="678">
                  <c:v>324657964740441.94</c:v>
                </c:pt>
                <c:pt idx="679">
                  <c:v>320436936814306</c:v>
                </c:pt>
                <c:pt idx="680">
                  <c:v>316253376950079.81</c:v>
                </c:pt>
                <c:pt idx="681">
                  <c:v>312107075553538.31</c:v>
                </c:pt>
                <c:pt idx="682">
                  <c:v>307997823779521.94</c:v>
                </c:pt>
                <c:pt idx="683">
                  <c:v>303925413534094.94</c:v>
                </c:pt>
                <c:pt idx="684">
                  <c:v>299889637476634.44</c:v>
                </c:pt>
                <c:pt idx="685">
                  <c:v>295890289021850</c:v>
                </c:pt>
                <c:pt idx="686">
                  <c:v>291927162341735.81</c:v>
                </c:pt>
                <c:pt idx="687">
                  <c:v>288000052367454.56</c:v>
                </c:pt>
                <c:pt idx="688">
                  <c:v>284108754791154.94</c:v>
                </c:pt>
                <c:pt idx="689">
                  <c:v>280253066067723.72</c:v>
                </c:pt>
                <c:pt idx="690">
                  <c:v>276432783416471.53</c:v>
                </c:pt>
                <c:pt idx="691">
                  <c:v>272647704822754.53</c:v>
                </c:pt>
                <c:pt idx="692">
                  <c:v>268897629039532.22</c:v>
                </c:pt>
                <c:pt idx="693">
                  <c:v>265182355588861.47</c:v>
                </c:pt>
                <c:pt idx="694">
                  <c:v>261501684763329.22</c:v>
                </c:pt>
                <c:pt idx="695">
                  <c:v>257855417627421.72</c:v>
                </c:pt>
                <c:pt idx="696">
                  <c:v>254243356018833.97</c:v>
                </c:pt>
                <c:pt idx="697">
                  <c:v>250665302549717.66</c:v>
                </c:pt>
                <c:pt idx="698">
                  <c:v>247121060607870.56</c:v>
                </c:pt>
                <c:pt idx="699">
                  <c:v>243610434357864.94</c:v>
                </c:pt>
                <c:pt idx="700">
                  <c:v>240133228742119.53</c:v>
                </c:pt>
                <c:pt idx="701">
                  <c:v>236689249481912.31</c:v>
                </c:pt>
                <c:pt idx="702">
                  <c:v>233278303078336.37</c:v>
                </c:pt>
                <c:pt idx="703">
                  <c:v>229900196813199.91</c:v>
                </c:pt>
                <c:pt idx="704">
                  <c:v>226554738749869.84</c:v>
                </c:pt>
                <c:pt idx="705">
                  <c:v>223241737734060.31</c:v>
                </c:pt>
                <c:pt idx="706">
                  <c:v>219961003394566.72</c:v>
                </c:pt>
                <c:pt idx="707">
                  <c:v>216712346143946</c:v>
                </c:pt>
                <c:pt idx="708">
                  <c:v>213495577179143.53</c:v>
                </c:pt>
                <c:pt idx="709">
                  <c:v>210310508482067.37</c:v>
                </c:pt>
                <c:pt idx="710">
                  <c:v>207156952820110.56</c:v>
                </c:pt>
                <c:pt idx="711">
                  <c:v>204034723746622.25</c:v>
                </c:pt>
                <c:pt idx="712">
                  <c:v>200943635601327.62</c:v>
                </c:pt>
                <c:pt idx="713">
                  <c:v>197883503510698.25</c:v>
                </c:pt>
                <c:pt idx="714">
                  <c:v>194854143388272.62</c:v>
                </c:pt>
                <c:pt idx="715">
                  <c:v>191855371934927.84</c:v>
                </c:pt>
                <c:pt idx="716">
                  <c:v>188887006639103.12</c:v>
                </c:pt>
                <c:pt idx="717">
                  <c:v>185948865776975.47</c:v>
                </c:pt>
                <c:pt idx="718">
                  <c:v>183040768412588.44</c:v>
                </c:pt>
                <c:pt idx="719">
                  <c:v>180162534397934.28</c:v>
                </c:pt>
                <c:pt idx="720">
                  <c:v>177313984372990.31</c:v>
                </c:pt>
                <c:pt idx="721">
                  <c:v>174494939765709.87</c:v>
                </c:pt>
                <c:pt idx="722">
                  <c:v>171705222791968.5</c:v>
                </c:pt>
                <c:pt idx="723">
                  <c:v>168944656455466.41</c:v>
                </c:pt>
                <c:pt idx="724">
                  <c:v>166213064547586.62</c:v>
                </c:pt>
                <c:pt idx="725">
                  <c:v>163510271647210.91</c:v>
                </c:pt>
                <c:pt idx="726">
                  <c:v>160836103120492.78</c:v>
                </c:pt>
                <c:pt idx="727">
                  <c:v>158190385120588.81</c:v>
                </c:pt>
                <c:pt idx="728">
                  <c:v>155572944587348.59</c:v>
                </c:pt>
                <c:pt idx="729">
                  <c:v>152983609246964.03</c:v>
                </c:pt>
                <c:pt idx="730">
                  <c:v>150422207611578.41</c:v>
                </c:pt>
                <c:pt idx="731">
                  <c:v>147888568978855.75</c:v>
                </c:pt>
                <c:pt idx="732">
                  <c:v>145382523431510.97</c:v>
                </c:pt>
                <c:pt idx="733">
                  <c:v>142903901836801.87</c:v>
                </c:pt>
                <c:pt idx="734">
                  <c:v>140452535845982.7</c:v>
                </c:pt>
                <c:pt idx="735">
                  <c:v>138028257893720.3</c:v>
                </c:pt>
                <c:pt idx="736">
                  <c:v>135630901197473.42</c:v>
                </c:pt>
                <c:pt idx="737">
                  <c:v>133260299756835.42</c:v>
                </c:pt>
                <c:pt idx="738">
                  <c:v>130916288352841.16</c:v>
                </c:pt>
                <c:pt idx="739">
                  <c:v>128598702547238.47</c:v>
                </c:pt>
                <c:pt idx="740">
                  <c:v>126307378681724.61</c:v>
                </c:pt>
                <c:pt idx="741">
                  <c:v>124042153877148.56</c:v>
                </c:pt>
                <c:pt idx="742">
                  <c:v>121802866032679.02</c:v>
                </c:pt>
                <c:pt idx="743">
                  <c:v>119589353824939.47</c:v>
                </c:pt>
                <c:pt idx="744">
                  <c:v>117401456707110.2</c:v>
                </c:pt>
                <c:pt idx="745">
                  <c:v>115239014907997.7</c:v>
                </c:pt>
                <c:pt idx="746">
                  <c:v>113101869431072.39</c:v>
                </c:pt>
                <c:pt idx="747">
                  <c:v>110989862053474.86</c:v>
                </c:pt>
                <c:pt idx="748">
                  <c:v>108902835324991.11</c:v>
                </c:pt>
                <c:pt idx="749">
                  <c:v>106840632566997.45</c:v>
                </c:pt>
                <c:pt idx="750">
                  <c:v>104803097871375.16</c:v>
                </c:pt>
                <c:pt idx="751">
                  <c:v>102790076099395.84</c:v>
                </c:pt>
                <c:pt idx="752">
                  <c:v>100801412880577.56</c:v>
                </c:pt>
                <c:pt idx="753">
                  <c:v>98836954611512.562</c:v>
                </c:pt>
                <c:pt idx="754">
                  <c:v>96896548454666.531</c:v>
                </c:pt>
                <c:pt idx="755">
                  <c:v>94980042337150.484</c:v>
                </c:pt>
                <c:pt idx="756">
                  <c:v>93087284949465.109</c:v>
                </c:pt>
                <c:pt idx="757">
                  <c:v>91218125744218.641</c:v>
                </c:pt>
                <c:pt idx="758">
                  <c:v>89372414934818.078</c:v>
                </c:pt>
                <c:pt idx="759">
                  <c:v>87550003494134.516</c:v>
                </c:pt>
                <c:pt idx="760">
                  <c:v>85750743153143.109</c:v>
                </c:pt>
                <c:pt idx="761">
                  <c:v>83974486399538.016</c:v>
                </c:pt>
                <c:pt idx="762">
                  <c:v>82221086476322.453</c:v>
                </c:pt>
                <c:pt idx="763">
                  <c:v>80490397380374.734</c:v>
                </c:pt>
                <c:pt idx="764">
                  <c:v>78782273860990.547</c:v>
                </c:pt>
                <c:pt idx="765">
                  <c:v>77096571418401.703</c:v>
                </c:pt>
                <c:pt idx="766">
                  <c:v>75433146302271.953</c:v>
                </c:pt>
                <c:pt idx="767">
                  <c:v>73791855510170.359</c:v>
                </c:pt>
                <c:pt idx="768">
                  <c:v>72172556786022.484</c:v>
                </c:pt>
                <c:pt idx="769">
                  <c:v>70575108618539.484</c:v>
                </c:pt>
                <c:pt idx="770">
                  <c:v>68999370239626.539</c:v>
                </c:pt>
                <c:pt idx="771">
                  <c:v>67445201622769.547</c:v>
                </c:pt>
                <c:pt idx="772">
                  <c:v>65912463481401.773</c:v>
                </c:pt>
                <c:pt idx="773">
                  <c:v>64401017267250.078</c:v>
                </c:pt>
                <c:pt idx="774">
                  <c:v>62910725168661.445</c:v>
                </c:pt>
                <c:pt idx="775">
                  <c:v>61441450108909.898</c:v>
                </c:pt>
                <c:pt idx="776">
                  <c:v>59993055744484.609</c:v>
                </c:pt>
                <c:pt idx="777">
                  <c:v>58565406463359.109</c:v>
                </c:pt>
                <c:pt idx="778">
                  <c:v>57158367383242.242</c:v>
                </c:pt>
                <c:pt idx="779">
                  <c:v>55771804349811.242</c:v>
                </c:pt>
                <c:pt idx="780">
                  <c:v>54405583934927.109</c:v>
                </c:pt>
                <c:pt idx="781">
                  <c:v>53059573434832.867</c:v>
                </c:pt>
                <c:pt idx="782">
                  <c:v>51733640868334.75</c:v>
                </c:pt>
                <c:pt idx="783">
                  <c:v>50427654974967.062</c:v>
                </c:pt>
                <c:pt idx="784">
                  <c:v>49141485213140.75</c:v>
                </c:pt>
                <c:pt idx="785">
                  <c:v>47875001758276.117</c:v>
                </c:pt>
                <c:pt idx="786">
                  <c:v>46628075500920.055</c:v>
                </c:pt>
                <c:pt idx="787">
                  <c:v>45400578044848.148</c:v>
                </c:pt>
                <c:pt idx="788">
                  <c:v>44192381705151.906</c:v>
                </c:pt>
                <c:pt idx="789">
                  <c:v>43003359506311.445</c:v>
                </c:pt>
                <c:pt idx="790">
                  <c:v>41833385180254.148</c:v>
                </c:pt>
                <c:pt idx="791">
                  <c:v>40682333164399.273</c:v>
                </c:pt>
                <c:pt idx="792">
                  <c:v>39550078599689.148</c:v>
                </c:pt>
                <c:pt idx="793">
                  <c:v>38436497328607.172</c:v>
                </c:pt>
                <c:pt idx="794">
                  <c:v>37341465893182.805</c:v>
                </c:pt>
                <c:pt idx="795">
                  <c:v>36264861532984.031</c:v>
                </c:pt>
                <c:pt idx="796">
                  <c:v>35206562183097.602</c:v>
                </c:pt>
                <c:pt idx="797">
                  <c:v>34166446472097.09</c:v>
                </c:pt>
                <c:pt idx="798">
                  <c:v>33144393719999.52</c:v>
                </c:pt>
                <c:pt idx="799">
                  <c:v>32140283936210.402</c:v>
                </c:pt>
                <c:pt idx="800">
                  <c:v>31153997817457.777</c:v>
                </c:pt>
                <c:pt idx="801">
                  <c:v>30185416745715.477</c:v>
                </c:pt>
                <c:pt idx="802">
                  <c:v>29234422786115.82</c:v>
                </c:pt>
                <c:pt idx="803">
                  <c:v>28300898684851.996</c:v>
                </c:pt>
                <c:pt idx="804">
                  <c:v>27384727867070.793</c:v>
                </c:pt>
                <c:pt idx="805">
                  <c:v>26485794434755.32</c:v>
                </c:pt>
                <c:pt idx="806">
                  <c:v>25603983164598.535</c:v>
                </c:pt>
                <c:pt idx="807">
                  <c:v>24739179505867.605</c:v>
                </c:pt>
                <c:pt idx="808">
                  <c:v>23891269578259.395</c:v>
                </c:pt>
                <c:pt idx="809">
                  <c:v>23060140169747.434</c:v>
                </c:pt>
                <c:pt idx="810">
                  <c:v>22245678734420.477</c:v>
                </c:pt>
                <c:pt idx="811">
                  <c:v>21447773390313.086</c:v>
                </c:pt>
                <c:pt idx="812">
                  <c:v>20666312917228.355</c:v>
                </c:pt>
                <c:pt idx="813">
                  <c:v>19901186754553.105</c:v>
                </c:pt>
                <c:pt idx="814">
                  <c:v>19152284999065.82</c:v>
                </c:pt>
                <c:pt idx="815">
                  <c:v>18419498402737.477</c:v>
                </c:pt>
                <c:pt idx="816">
                  <c:v>17702718370525.641</c:v>
                </c:pt>
                <c:pt idx="817">
                  <c:v>17001836958161.891</c:v>
                </c:pt>
                <c:pt idx="818">
                  <c:v>16316746869933.111</c:v>
                </c:pt>
                <c:pt idx="819">
                  <c:v>15647341456456.562</c:v>
                </c:pt>
                <c:pt idx="820">
                  <c:v>14993514712449.135</c:v>
                </c:pt>
                <c:pt idx="821">
                  <c:v>14355161274491.018</c:v>
                </c:pt>
                <c:pt idx="822">
                  <c:v>13732176418784</c:v>
                </c:pt>
                <c:pt idx="823">
                  <c:v>13124456058904.586</c:v>
                </c:pt>
                <c:pt idx="824">
                  <c:v>12531896743552.186</c:v>
                </c:pt>
                <c:pt idx="825">
                  <c:v>11954395654292.617</c:v>
                </c:pt>
                <c:pt idx="826">
                  <c:v>11391850603297.105</c:v>
                </c:pt>
                <c:pt idx="827">
                  <c:v>10844160031077.01</c:v>
                </c:pt>
                <c:pt idx="828">
                  <c:v>10311223004214.498</c:v>
                </c:pt>
                <c:pt idx="829">
                  <c:v>9792939213089.373</c:v>
                </c:pt>
                <c:pt idx="830">
                  <c:v>9289208969602.2148</c:v>
                </c:pt>
                <c:pt idx="831">
                  <c:v>8799933204894.2324</c:v>
                </c:pt>
                <c:pt idx="832">
                  <c:v>8325013467063.6729</c:v>
                </c:pt>
                <c:pt idx="833">
                  <c:v>7864351918879.3477</c:v>
                </c:pt>
                <c:pt idx="834">
                  <c:v>7417851335491.3154</c:v>
                </c:pt>
                <c:pt idx="835">
                  <c:v>6985415102138.9072</c:v>
                </c:pt>
                <c:pt idx="836">
                  <c:v>6566947211856.2578</c:v>
                </c:pt>
                <c:pt idx="837">
                  <c:v>6162352263175.6895</c:v>
                </c:pt>
                <c:pt idx="838">
                  <c:v>5771535457828.9775</c:v>
                </c:pt>
                <c:pt idx="839">
                  <c:v>5394402598446.6895</c:v>
                </c:pt>
                <c:pt idx="840">
                  <c:v>5030860086255.9814</c:v>
                </c:pt>
                <c:pt idx="841">
                  <c:v>4680814918776.6836</c:v>
                </c:pt>
                <c:pt idx="842">
                  <c:v>4344174687516.2412</c:v>
                </c:pt>
                <c:pt idx="843">
                  <c:v>4020847575663.3701</c:v>
                </c:pt>
                <c:pt idx="844">
                  <c:v>3710742355780.8086</c:v>
                </c:pt>
                <c:pt idx="845">
                  <c:v>3413768387497.2153</c:v>
                </c:pt>
                <c:pt idx="846">
                  <c:v>3129835615198.4453</c:v>
                </c:pt>
                <c:pt idx="847">
                  <c:v>2858854565718.3682</c:v>
                </c:pt>
                <c:pt idx="848">
                  <c:v>2600736346029.3647</c:v>
                </c:pt>
                <c:pt idx="849">
                  <c:v>2355392640932.6772</c:v>
                </c:pt>
                <c:pt idx="850">
                  <c:v>2122735710748.7966</c:v>
                </c:pt>
                <c:pt idx="851">
                  <c:v>1902678389008.0059</c:v>
                </c:pt>
                <c:pt idx="852">
                  <c:v>1695134080141.2852</c:v>
                </c:pt>
                <c:pt idx="853">
                  <c:v>1500016757171.6804</c:v>
                </c:pt>
                <c:pt idx="854">
                  <c:v>1317240959406.3213</c:v>
                </c:pt>
                <c:pt idx="855">
                  <c:v>1146721790129.2437</c:v>
                </c:pt>
                <c:pt idx="856">
                  <c:v>988374914295.13123</c:v>
                </c:pt>
                <c:pt idx="857">
                  <c:v>842116556224.1593</c:v>
                </c:pt>
                <c:pt idx="858">
                  <c:v>707863497298.06335</c:v>
                </c:pt>
                <c:pt idx="859">
                  <c:v>585533073657.57861</c:v>
                </c:pt>
                <c:pt idx="860">
                  <c:v>475043173901.39771</c:v>
                </c:pt>
                <c:pt idx="861">
                  <c:v>376312236786.77332</c:v>
                </c:pt>
                <c:pt idx="862">
                  <c:v>289259248931.91223</c:v>
                </c:pt>
                <c:pt idx="863">
                  <c:v>213803742520.28839</c:v>
                </c:pt>
                <c:pt idx="864">
                  <c:v>149865793007.01132</c:v>
                </c:pt>
                <c:pt idx="865">
                  <c:v>97366016827.376404</c:v>
                </c:pt>
                <c:pt idx="866">
                  <c:v>56225569107.730507</c:v>
                </c:pt>
                <c:pt idx="867">
                  <c:v>26366141378.773903</c:v>
                </c:pt>
                <c:pt idx="868">
                  <c:v>7709959291.4275885</c:v>
                </c:pt>
                <c:pt idx="869">
                  <c:v>179780335.38697094</c:v>
                </c:pt>
                <c:pt idx="870">
                  <c:v>0</c:v>
                </c:pt>
              </c:numCache>
            </c:numRef>
          </c:yVal>
        </c:ser>
        <c:axId val="73725056"/>
        <c:axId val="73726976"/>
      </c:scatterChart>
      <c:valAx>
        <c:axId val="737250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Raio (cm)</a:t>
                </a:r>
              </a:p>
            </c:rich>
          </c:tx>
        </c:title>
        <c:numFmt formatCode="General" sourceLinked="1"/>
        <c:majorTickMark val="none"/>
        <c:tickLblPos val="nextTo"/>
        <c:crossAx val="73726976"/>
        <c:crosses val="autoZero"/>
        <c:crossBetween val="midCat"/>
      </c:valAx>
      <c:valAx>
        <c:axId val="7372697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Valores da densidade (g/cm</a:t>
                </a:r>
                <a:r>
                  <a:rPr lang="en-US" baseline="30000"/>
                  <a:t>3</a:t>
                </a:r>
                <a:r>
                  <a:rPr lang="en-US"/>
                  <a:t>)</a:t>
                </a:r>
              </a:p>
            </c:rich>
          </c:tx>
        </c:title>
        <c:numFmt formatCode="0.00E+00" sourceLinked="1"/>
        <c:majorTickMark val="none"/>
        <c:tickLblPos val="nextTo"/>
        <c:crossAx val="73725056"/>
        <c:crosses val="autoZero"/>
        <c:crossBetween val="midCat"/>
      </c:valAx>
    </c:plotArea>
    <c:legend>
      <c:legendPos val="r"/>
    </c:legend>
    <c:plotVisOnly val="1"/>
  </c:chart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8"/>
  <c:chart>
    <c:title>
      <c:tx>
        <c:rich>
          <a:bodyPr/>
          <a:lstStyle/>
          <a:p>
            <a:pPr>
              <a:defRPr/>
            </a:pPr>
            <a:r>
              <a:rPr lang="en-US"/>
              <a:t>Comportamento da Pressão em função do Raio para n = 2</a:t>
            </a:r>
          </a:p>
        </c:rich>
      </c:tx>
    </c:title>
    <c:plotArea>
      <c:layout/>
      <c:scatterChart>
        <c:scatterStyle val="lineMarker"/>
        <c:ser>
          <c:idx val="0"/>
          <c:order val="0"/>
          <c:tx>
            <c:strRef>
              <c:f>Plan2.1!$C$1792</c:f>
              <c:strCache>
                <c:ptCount val="1"/>
                <c:pt idx="0">
                  <c:v>P</c:v>
                </c:pt>
              </c:strCache>
            </c:strRef>
          </c:tx>
          <c:xVal>
            <c:numRef>
              <c:f>Plan2.1!$A$1793:$A$2663</c:f>
              <c:numCache>
                <c:formatCode>General</c:formatCode>
                <c:ptCount val="871"/>
                <c:pt idx="0">
                  <c:v>0</c:v>
                </c:pt>
                <c:pt idx="1">
                  <c:v>1150.5080873815505</c:v>
                </c:pt>
                <c:pt idx="2">
                  <c:v>2301.0161747630991</c:v>
                </c:pt>
                <c:pt idx="3">
                  <c:v>3451.5242621446464</c:v>
                </c:pt>
                <c:pt idx="4">
                  <c:v>4602.0323495261973</c:v>
                </c:pt>
                <c:pt idx="5">
                  <c:v>5752.5404369077514</c:v>
                </c:pt>
                <c:pt idx="6">
                  <c:v>6903.048524289301</c:v>
                </c:pt>
                <c:pt idx="7">
                  <c:v>8053.5566116708533</c:v>
                </c:pt>
                <c:pt idx="8">
                  <c:v>9204.064699052391</c:v>
                </c:pt>
                <c:pt idx="9">
                  <c:v>10354.572786433944</c:v>
                </c:pt>
                <c:pt idx="10">
                  <c:v>11505.080873815494</c:v>
                </c:pt>
                <c:pt idx="11">
                  <c:v>12655.588961197041</c:v>
                </c:pt>
                <c:pt idx="12">
                  <c:v>13806.097048578598</c:v>
                </c:pt>
                <c:pt idx="13">
                  <c:v>14956.605135960124</c:v>
                </c:pt>
                <c:pt idx="14">
                  <c:v>16107.11322334169</c:v>
                </c:pt>
                <c:pt idx="15">
                  <c:v>17257.621310723254</c:v>
                </c:pt>
                <c:pt idx="16">
                  <c:v>18408.129398104786</c:v>
                </c:pt>
                <c:pt idx="17">
                  <c:v>19558.637485486342</c:v>
                </c:pt>
                <c:pt idx="18">
                  <c:v>20709.145572867892</c:v>
                </c:pt>
                <c:pt idx="19">
                  <c:v>21859.653660249442</c:v>
                </c:pt>
                <c:pt idx="20">
                  <c:v>23010.161747630977</c:v>
                </c:pt>
                <c:pt idx="21">
                  <c:v>24160.669835012544</c:v>
                </c:pt>
                <c:pt idx="22">
                  <c:v>25311.177922394094</c:v>
                </c:pt>
                <c:pt idx="23">
                  <c:v>26461.686009775643</c:v>
                </c:pt>
                <c:pt idx="24">
                  <c:v>27612.194097157193</c:v>
                </c:pt>
                <c:pt idx="25">
                  <c:v>28762.702184538757</c:v>
                </c:pt>
                <c:pt idx="26">
                  <c:v>29913.210271920292</c:v>
                </c:pt>
                <c:pt idx="27">
                  <c:v>31063.718359301842</c:v>
                </c:pt>
                <c:pt idx="28">
                  <c:v>32214.226446683391</c:v>
                </c:pt>
                <c:pt idx="29">
                  <c:v>33364.734534064941</c:v>
                </c:pt>
                <c:pt idx="30">
                  <c:v>34515.242621446523</c:v>
                </c:pt>
                <c:pt idx="31">
                  <c:v>35665.750708828047</c:v>
                </c:pt>
                <c:pt idx="32">
                  <c:v>36816.258796209593</c:v>
                </c:pt>
                <c:pt idx="33">
                  <c:v>37966.766883591124</c:v>
                </c:pt>
                <c:pt idx="34">
                  <c:v>39117.274970972685</c:v>
                </c:pt>
                <c:pt idx="35">
                  <c:v>40267.783058354245</c:v>
                </c:pt>
                <c:pt idx="36">
                  <c:v>41418.291145735719</c:v>
                </c:pt>
                <c:pt idx="37">
                  <c:v>42568.799233117315</c:v>
                </c:pt>
                <c:pt idx="38">
                  <c:v>43719.307320498949</c:v>
                </c:pt>
                <c:pt idx="39">
                  <c:v>44869.815407880451</c:v>
                </c:pt>
                <c:pt idx="40">
                  <c:v>46020.323495261975</c:v>
                </c:pt>
                <c:pt idx="41">
                  <c:v>47170.83158264355</c:v>
                </c:pt>
                <c:pt idx="42">
                  <c:v>48321.339670025096</c:v>
                </c:pt>
                <c:pt idx="43">
                  <c:v>49471.847757406649</c:v>
                </c:pt>
                <c:pt idx="44">
                  <c:v>50622.355844788202</c:v>
                </c:pt>
                <c:pt idx="45">
                  <c:v>51772.863932169734</c:v>
                </c:pt>
                <c:pt idx="46">
                  <c:v>52923.372019551301</c:v>
                </c:pt>
                <c:pt idx="47">
                  <c:v>54073.880106932862</c:v>
                </c:pt>
                <c:pt idx="48">
                  <c:v>55224.38819431443</c:v>
                </c:pt>
                <c:pt idx="49">
                  <c:v>56374.896281695961</c:v>
                </c:pt>
                <c:pt idx="50">
                  <c:v>57525.404369077529</c:v>
                </c:pt>
                <c:pt idx="51">
                  <c:v>58675.912456459075</c:v>
                </c:pt>
                <c:pt idx="52">
                  <c:v>59826.420543840599</c:v>
                </c:pt>
                <c:pt idx="53">
                  <c:v>60976.928631222174</c:v>
                </c:pt>
                <c:pt idx="54">
                  <c:v>62127.436718603676</c:v>
                </c:pt>
                <c:pt idx="55">
                  <c:v>63277.944805985251</c:v>
                </c:pt>
                <c:pt idx="56">
                  <c:v>64428.452893366841</c:v>
                </c:pt>
                <c:pt idx="57">
                  <c:v>65578.96098074835</c:v>
                </c:pt>
                <c:pt idx="58">
                  <c:v>66729.469068129838</c:v>
                </c:pt>
                <c:pt idx="59">
                  <c:v>67879.977155511442</c:v>
                </c:pt>
                <c:pt idx="60">
                  <c:v>69030.485242893003</c:v>
                </c:pt>
                <c:pt idx="61">
                  <c:v>70180.993330274447</c:v>
                </c:pt>
                <c:pt idx="62">
                  <c:v>71331.501417656094</c:v>
                </c:pt>
                <c:pt idx="63">
                  <c:v>72482.00950503764</c:v>
                </c:pt>
                <c:pt idx="64">
                  <c:v>73632.517592419113</c:v>
                </c:pt>
                <c:pt idx="65">
                  <c:v>74783.025679800747</c:v>
                </c:pt>
                <c:pt idx="66">
                  <c:v>75933.533767182307</c:v>
                </c:pt>
                <c:pt idx="67">
                  <c:v>77084.041854563839</c:v>
                </c:pt>
                <c:pt idx="68">
                  <c:v>78234.549941945414</c:v>
                </c:pt>
                <c:pt idx="69">
                  <c:v>79385.05802932696</c:v>
                </c:pt>
                <c:pt idx="70">
                  <c:v>80535.566116708505</c:v>
                </c:pt>
                <c:pt idx="71">
                  <c:v>81686.074204090051</c:v>
                </c:pt>
                <c:pt idx="72">
                  <c:v>82836.582291471525</c:v>
                </c:pt>
                <c:pt idx="73">
                  <c:v>83987.090378853158</c:v>
                </c:pt>
                <c:pt idx="74">
                  <c:v>85137.598466234776</c:v>
                </c:pt>
                <c:pt idx="75">
                  <c:v>86288.106553616206</c:v>
                </c:pt>
                <c:pt idx="76">
                  <c:v>87438.614640997825</c:v>
                </c:pt>
                <c:pt idx="77">
                  <c:v>88589.122728379356</c:v>
                </c:pt>
                <c:pt idx="78">
                  <c:v>89739.630815760902</c:v>
                </c:pt>
                <c:pt idx="79">
                  <c:v>90890.138903142448</c:v>
                </c:pt>
                <c:pt idx="80">
                  <c:v>92040.646990524008</c:v>
                </c:pt>
                <c:pt idx="81">
                  <c:v>93191.155077905554</c:v>
                </c:pt>
                <c:pt idx="82">
                  <c:v>94341.663165287173</c:v>
                </c:pt>
                <c:pt idx="83">
                  <c:v>95492.171252668719</c:v>
                </c:pt>
                <c:pt idx="84">
                  <c:v>96642.679340050265</c:v>
                </c:pt>
                <c:pt idx="85">
                  <c:v>97793.18742743184</c:v>
                </c:pt>
                <c:pt idx="86">
                  <c:v>98943.695514813327</c:v>
                </c:pt>
                <c:pt idx="87">
                  <c:v>100094.20360219486</c:v>
                </c:pt>
                <c:pt idx="88">
                  <c:v>101244.71168957635</c:v>
                </c:pt>
                <c:pt idx="89">
                  <c:v>102395.21977695798</c:v>
                </c:pt>
                <c:pt idx="90">
                  <c:v>103545.72786433951</c:v>
                </c:pt>
                <c:pt idx="91">
                  <c:v>104696.23595172106</c:v>
                </c:pt>
                <c:pt idx="92">
                  <c:v>105846.7440391025</c:v>
                </c:pt>
                <c:pt idx="93">
                  <c:v>106997.25212648424</c:v>
                </c:pt>
                <c:pt idx="94">
                  <c:v>108147.76021386571</c:v>
                </c:pt>
                <c:pt idx="95">
                  <c:v>109298.26830124727</c:v>
                </c:pt>
                <c:pt idx="96">
                  <c:v>110448.77638862882</c:v>
                </c:pt>
                <c:pt idx="97">
                  <c:v>111599.28447601036</c:v>
                </c:pt>
                <c:pt idx="98">
                  <c:v>112749.79256339191</c:v>
                </c:pt>
                <c:pt idx="99">
                  <c:v>113900.30065077347</c:v>
                </c:pt>
                <c:pt idx="100">
                  <c:v>115050.80873815507</c:v>
                </c:pt>
                <c:pt idx="101">
                  <c:v>116201.31682553652</c:v>
                </c:pt>
                <c:pt idx="102">
                  <c:v>117351.82491291818</c:v>
                </c:pt>
                <c:pt idx="103">
                  <c:v>118502.33300029967</c:v>
                </c:pt>
                <c:pt idx="104">
                  <c:v>119652.84108768128</c:v>
                </c:pt>
                <c:pt idx="105">
                  <c:v>120803.34917506271</c:v>
                </c:pt>
                <c:pt idx="106">
                  <c:v>121953.85726244438</c:v>
                </c:pt>
                <c:pt idx="107">
                  <c:v>123104.36534982586</c:v>
                </c:pt>
                <c:pt idx="108">
                  <c:v>124254.87343720743</c:v>
                </c:pt>
                <c:pt idx="109">
                  <c:v>125405.38152458904</c:v>
                </c:pt>
                <c:pt idx="110">
                  <c:v>126555.88961197052</c:v>
                </c:pt>
                <c:pt idx="111">
                  <c:v>127706.39769935202</c:v>
                </c:pt>
                <c:pt idx="112">
                  <c:v>128856.90578673362</c:v>
                </c:pt>
                <c:pt idx="113">
                  <c:v>130007.4138741151</c:v>
                </c:pt>
                <c:pt idx="114">
                  <c:v>131157.92196149661</c:v>
                </c:pt>
                <c:pt idx="115">
                  <c:v>132308.4300488783</c:v>
                </c:pt>
                <c:pt idx="116">
                  <c:v>133458.93813625971</c:v>
                </c:pt>
                <c:pt idx="117">
                  <c:v>134609.44622364128</c:v>
                </c:pt>
                <c:pt idx="118">
                  <c:v>135759.9543110228</c:v>
                </c:pt>
                <c:pt idx="119">
                  <c:v>136910.46239840449</c:v>
                </c:pt>
                <c:pt idx="120">
                  <c:v>138060.97048578603</c:v>
                </c:pt>
                <c:pt idx="121">
                  <c:v>139211.4785731677</c:v>
                </c:pt>
                <c:pt idx="122">
                  <c:v>140361.98666054892</c:v>
                </c:pt>
                <c:pt idx="123">
                  <c:v>141512.49474793067</c:v>
                </c:pt>
                <c:pt idx="124">
                  <c:v>142663.00283531239</c:v>
                </c:pt>
                <c:pt idx="125">
                  <c:v>143813.51092269379</c:v>
                </c:pt>
                <c:pt idx="126">
                  <c:v>144964.01901007528</c:v>
                </c:pt>
                <c:pt idx="127">
                  <c:v>146114.52709745677</c:v>
                </c:pt>
                <c:pt idx="128">
                  <c:v>147265.03518483855</c:v>
                </c:pt>
                <c:pt idx="129">
                  <c:v>148415.54327222001</c:v>
                </c:pt>
                <c:pt idx="130">
                  <c:v>149566.05135960152</c:v>
                </c:pt>
                <c:pt idx="131">
                  <c:v>150716.55944698298</c:v>
                </c:pt>
                <c:pt idx="132">
                  <c:v>151867.06753436464</c:v>
                </c:pt>
                <c:pt idx="133">
                  <c:v>153017.57562174619</c:v>
                </c:pt>
                <c:pt idx="134">
                  <c:v>154168.08370912774</c:v>
                </c:pt>
                <c:pt idx="135">
                  <c:v>155318.59179650914</c:v>
                </c:pt>
                <c:pt idx="136">
                  <c:v>156469.09988389071</c:v>
                </c:pt>
                <c:pt idx="137">
                  <c:v>157619.60797127258</c:v>
                </c:pt>
                <c:pt idx="138">
                  <c:v>158770.11605865401</c:v>
                </c:pt>
                <c:pt idx="139">
                  <c:v>159920.62414603549</c:v>
                </c:pt>
                <c:pt idx="140">
                  <c:v>161071.13223341716</c:v>
                </c:pt>
                <c:pt idx="141">
                  <c:v>162221.6403207987</c:v>
                </c:pt>
                <c:pt idx="142">
                  <c:v>163372.14840818013</c:v>
                </c:pt>
                <c:pt idx="143">
                  <c:v>164522.65649556168</c:v>
                </c:pt>
                <c:pt idx="144">
                  <c:v>165673.16458294305</c:v>
                </c:pt>
                <c:pt idx="145">
                  <c:v>166823.6726703248</c:v>
                </c:pt>
                <c:pt idx="146">
                  <c:v>167974.18075770632</c:v>
                </c:pt>
                <c:pt idx="147">
                  <c:v>169124.68884508807</c:v>
                </c:pt>
                <c:pt idx="148">
                  <c:v>170275.19693246944</c:v>
                </c:pt>
                <c:pt idx="149">
                  <c:v>171425.70501985101</c:v>
                </c:pt>
                <c:pt idx="150">
                  <c:v>172576.21310723267</c:v>
                </c:pt>
                <c:pt idx="151">
                  <c:v>173726.72119461405</c:v>
                </c:pt>
                <c:pt idx="152">
                  <c:v>174877.22928199571</c:v>
                </c:pt>
                <c:pt idx="153">
                  <c:v>176027.73736937737</c:v>
                </c:pt>
                <c:pt idx="154">
                  <c:v>177178.24545675874</c:v>
                </c:pt>
                <c:pt idx="155">
                  <c:v>178328.75354414029</c:v>
                </c:pt>
                <c:pt idx="156">
                  <c:v>179479.26163152175</c:v>
                </c:pt>
                <c:pt idx="157">
                  <c:v>180629.76971890338</c:v>
                </c:pt>
                <c:pt idx="158">
                  <c:v>181780.27780628507</c:v>
                </c:pt>
                <c:pt idx="159">
                  <c:v>182930.7858936665</c:v>
                </c:pt>
                <c:pt idx="160">
                  <c:v>184081.29398104807</c:v>
                </c:pt>
                <c:pt idx="161">
                  <c:v>185231.80206842948</c:v>
                </c:pt>
                <c:pt idx="162">
                  <c:v>186382.31015581114</c:v>
                </c:pt>
                <c:pt idx="163">
                  <c:v>187532.81824319271</c:v>
                </c:pt>
                <c:pt idx="164">
                  <c:v>188683.32633057411</c:v>
                </c:pt>
                <c:pt idx="165">
                  <c:v>189833.83441795566</c:v>
                </c:pt>
                <c:pt idx="166">
                  <c:v>190984.34250533747</c:v>
                </c:pt>
                <c:pt idx="167">
                  <c:v>192134.85059271872</c:v>
                </c:pt>
                <c:pt idx="168">
                  <c:v>193285.35868010033</c:v>
                </c:pt>
                <c:pt idx="169">
                  <c:v>194435.86676748187</c:v>
                </c:pt>
                <c:pt idx="170">
                  <c:v>195586.37485486353</c:v>
                </c:pt>
                <c:pt idx="171">
                  <c:v>196736.88294224508</c:v>
                </c:pt>
                <c:pt idx="172">
                  <c:v>197887.39102962665</c:v>
                </c:pt>
                <c:pt idx="173">
                  <c:v>199037.89911700803</c:v>
                </c:pt>
                <c:pt idx="174">
                  <c:v>200188.4072043898</c:v>
                </c:pt>
                <c:pt idx="175">
                  <c:v>201338.91529177129</c:v>
                </c:pt>
                <c:pt idx="176">
                  <c:v>202489.42337915284</c:v>
                </c:pt>
                <c:pt idx="177">
                  <c:v>203639.93146653418</c:v>
                </c:pt>
                <c:pt idx="178">
                  <c:v>204790.43955391596</c:v>
                </c:pt>
                <c:pt idx="179">
                  <c:v>205940.94764129762</c:v>
                </c:pt>
                <c:pt idx="180">
                  <c:v>207091.45572867905</c:v>
                </c:pt>
                <c:pt idx="181">
                  <c:v>208241.9638160606</c:v>
                </c:pt>
                <c:pt idx="182">
                  <c:v>209392.47190344209</c:v>
                </c:pt>
                <c:pt idx="183">
                  <c:v>210542.97999082372</c:v>
                </c:pt>
                <c:pt idx="184">
                  <c:v>211693.48807820526</c:v>
                </c:pt>
                <c:pt idx="185">
                  <c:v>212843.99616558678</c:v>
                </c:pt>
                <c:pt idx="186">
                  <c:v>213994.50425296836</c:v>
                </c:pt>
                <c:pt idx="187">
                  <c:v>215145.01234035002</c:v>
                </c:pt>
                <c:pt idx="188">
                  <c:v>216295.52042773145</c:v>
                </c:pt>
                <c:pt idx="189">
                  <c:v>217446.02851511299</c:v>
                </c:pt>
                <c:pt idx="190">
                  <c:v>218596.53660249439</c:v>
                </c:pt>
                <c:pt idx="191">
                  <c:v>219747.04468987609</c:v>
                </c:pt>
                <c:pt idx="192">
                  <c:v>220897.55277725778</c:v>
                </c:pt>
                <c:pt idx="193">
                  <c:v>222048.06086463921</c:v>
                </c:pt>
                <c:pt idx="194">
                  <c:v>223198.56895202075</c:v>
                </c:pt>
                <c:pt idx="195">
                  <c:v>224349.07703940241</c:v>
                </c:pt>
                <c:pt idx="196">
                  <c:v>225499.58512678382</c:v>
                </c:pt>
                <c:pt idx="197">
                  <c:v>226650.09321416551</c:v>
                </c:pt>
                <c:pt idx="198">
                  <c:v>227800.60130154697</c:v>
                </c:pt>
                <c:pt idx="199">
                  <c:v>228951.10938892851</c:v>
                </c:pt>
                <c:pt idx="200">
                  <c:v>230101.61747631014</c:v>
                </c:pt>
                <c:pt idx="201">
                  <c:v>231252.12556369143</c:v>
                </c:pt>
                <c:pt idx="202">
                  <c:v>232402.63365107309</c:v>
                </c:pt>
                <c:pt idx="203">
                  <c:v>233553.14173845461</c:v>
                </c:pt>
                <c:pt idx="204">
                  <c:v>234703.64982583624</c:v>
                </c:pt>
                <c:pt idx="205">
                  <c:v>235854.15791321779</c:v>
                </c:pt>
                <c:pt idx="206">
                  <c:v>237004.66600059907</c:v>
                </c:pt>
                <c:pt idx="207">
                  <c:v>238155.1740879807</c:v>
                </c:pt>
                <c:pt idx="208">
                  <c:v>239305.6821753624</c:v>
                </c:pt>
                <c:pt idx="209">
                  <c:v>240456.19026274368</c:v>
                </c:pt>
                <c:pt idx="210">
                  <c:v>241606.69835012531</c:v>
                </c:pt>
                <c:pt idx="211">
                  <c:v>242757.20643750668</c:v>
                </c:pt>
                <c:pt idx="212">
                  <c:v>243907.71452488846</c:v>
                </c:pt>
                <c:pt idx="213">
                  <c:v>245058.22261226978</c:v>
                </c:pt>
                <c:pt idx="214">
                  <c:v>246208.73069965138</c:v>
                </c:pt>
                <c:pt idx="215">
                  <c:v>247359.23878703301</c:v>
                </c:pt>
                <c:pt idx="216">
                  <c:v>248509.74687441456</c:v>
                </c:pt>
                <c:pt idx="217">
                  <c:v>249660.25496179596</c:v>
                </c:pt>
                <c:pt idx="218">
                  <c:v>250810.76304917762</c:v>
                </c:pt>
                <c:pt idx="219">
                  <c:v>251961.27113655902</c:v>
                </c:pt>
                <c:pt idx="220">
                  <c:v>253111.77922394054</c:v>
                </c:pt>
                <c:pt idx="221">
                  <c:v>254262.28731132211</c:v>
                </c:pt>
                <c:pt idx="222">
                  <c:v>255412.79539870357</c:v>
                </c:pt>
                <c:pt idx="223">
                  <c:v>256563.303486085</c:v>
                </c:pt>
                <c:pt idx="224">
                  <c:v>257713.81157346664</c:v>
                </c:pt>
                <c:pt idx="225">
                  <c:v>258864.31966084804</c:v>
                </c:pt>
                <c:pt idx="226">
                  <c:v>260014.82774822967</c:v>
                </c:pt>
                <c:pt idx="227">
                  <c:v>261165.33583561121</c:v>
                </c:pt>
                <c:pt idx="228">
                  <c:v>262315.84392299259</c:v>
                </c:pt>
                <c:pt idx="229">
                  <c:v>263466.35201037425</c:v>
                </c:pt>
                <c:pt idx="230">
                  <c:v>264616.86009775579</c:v>
                </c:pt>
                <c:pt idx="231">
                  <c:v>265767.36818513699</c:v>
                </c:pt>
                <c:pt idx="232">
                  <c:v>266917.87627251894</c:v>
                </c:pt>
                <c:pt idx="233">
                  <c:v>268068.38435990037</c:v>
                </c:pt>
                <c:pt idx="234">
                  <c:v>269218.89244728186</c:v>
                </c:pt>
                <c:pt idx="235">
                  <c:v>270369.40053466364</c:v>
                </c:pt>
                <c:pt idx="236">
                  <c:v>271519.90862204495</c:v>
                </c:pt>
                <c:pt idx="237">
                  <c:v>272670.41670942662</c:v>
                </c:pt>
                <c:pt idx="238">
                  <c:v>273820.92479680799</c:v>
                </c:pt>
                <c:pt idx="239">
                  <c:v>274971.43288418965</c:v>
                </c:pt>
                <c:pt idx="240">
                  <c:v>276121.94097157102</c:v>
                </c:pt>
                <c:pt idx="241">
                  <c:v>277272.44905895257</c:v>
                </c:pt>
                <c:pt idx="242">
                  <c:v>278422.95714633405</c:v>
                </c:pt>
                <c:pt idx="243">
                  <c:v>279573.46523371583</c:v>
                </c:pt>
                <c:pt idx="244">
                  <c:v>280723.9733210972</c:v>
                </c:pt>
                <c:pt idx="245">
                  <c:v>281874.48140847887</c:v>
                </c:pt>
                <c:pt idx="246">
                  <c:v>283024.98949586041</c:v>
                </c:pt>
                <c:pt idx="247">
                  <c:v>284175.49758324208</c:v>
                </c:pt>
                <c:pt idx="248">
                  <c:v>285326.00567062356</c:v>
                </c:pt>
                <c:pt idx="249">
                  <c:v>286476.51375800476</c:v>
                </c:pt>
                <c:pt idx="250">
                  <c:v>287627.02184538619</c:v>
                </c:pt>
                <c:pt idx="251">
                  <c:v>288777.52993276791</c:v>
                </c:pt>
                <c:pt idx="252">
                  <c:v>289928.03802014934</c:v>
                </c:pt>
                <c:pt idx="253">
                  <c:v>291078.54610753083</c:v>
                </c:pt>
                <c:pt idx="254">
                  <c:v>292229.05419491214</c:v>
                </c:pt>
                <c:pt idx="255">
                  <c:v>293379.56228229392</c:v>
                </c:pt>
                <c:pt idx="256">
                  <c:v>294530.07036967564</c:v>
                </c:pt>
                <c:pt idx="257">
                  <c:v>295680.57845705689</c:v>
                </c:pt>
                <c:pt idx="258">
                  <c:v>296831.0865444385</c:v>
                </c:pt>
                <c:pt idx="259">
                  <c:v>297981.59463182034</c:v>
                </c:pt>
                <c:pt idx="260">
                  <c:v>299132.10271920153</c:v>
                </c:pt>
                <c:pt idx="261">
                  <c:v>300282.61080658279</c:v>
                </c:pt>
                <c:pt idx="262">
                  <c:v>301433.11889396457</c:v>
                </c:pt>
                <c:pt idx="263">
                  <c:v>302583.62698134611</c:v>
                </c:pt>
                <c:pt idx="264">
                  <c:v>303734.13506872766</c:v>
                </c:pt>
                <c:pt idx="265">
                  <c:v>304884.64315610914</c:v>
                </c:pt>
                <c:pt idx="266">
                  <c:v>306035.15124349069</c:v>
                </c:pt>
                <c:pt idx="267">
                  <c:v>307185.65933087218</c:v>
                </c:pt>
                <c:pt idx="268">
                  <c:v>308336.16741825372</c:v>
                </c:pt>
                <c:pt idx="269">
                  <c:v>309486.67550563515</c:v>
                </c:pt>
                <c:pt idx="270">
                  <c:v>310637.18359301699</c:v>
                </c:pt>
                <c:pt idx="271">
                  <c:v>311787.6916803983</c:v>
                </c:pt>
                <c:pt idx="272">
                  <c:v>312938.19976777991</c:v>
                </c:pt>
                <c:pt idx="273">
                  <c:v>314088.70785516105</c:v>
                </c:pt>
                <c:pt idx="274">
                  <c:v>315239.21594254288</c:v>
                </c:pt>
                <c:pt idx="275">
                  <c:v>316389.72402992478</c:v>
                </c:pt>
                <c:pt idx="276">
                  <c:v>317540.23211730592</c:v>
                </c:pt>
                <c:pt idx="277">
                  <c:v>318690.74020468723</c:v>
                </c:pt>
                <c:pt idx="278">
                  <c:v>319841.24829206889</c:v>
                </c:pt>
                <c:pt idx="279">
                  <c:v>320991.75637945061</c:v>
                </c:pt>
                <c:pt idx="280">
                  <c:v>322142.26446683204</c:v>
                </c:pt>
                <c:pt idx="281">
                  <c:v>323292.77255421365</c:v>
                </c:pt>
                <c:pt idx="282">
                  <c:v>324443.28064159537</c:v>
                </c:pt>
                <c:pt idx="283">
                  <c:v>325593.78872897656</c:v>
                </c:pt>
                <c:pt idx="284">
                  <c:v>326744.29681635811</c:v>
                </c:pt>
                <c:pt idx="285">
                  <c:v>327894.80490373966</c:v>
                </c:pt>
                <c:pt idx="286">
                  <c:v>329045.31299112114</c:v>
                </c:pt>
                <c:pt idx="287">
                  <c:v>330195.82107850269</c:v>
                </c:pt>
                <c:pt idx="288">
                  <c:v>331346.32916588424</c:v>
                </c:pt>
                <c:pt idx="289">
                  <c:v>332496.83725326572</c:v>
                </c:pt>
                <c:pt idx="290">
                  <c:v>333647.34534064715</c:v>
                </c:pt>
                <c:pt idx="291">
                  <c:v>334797.85342802881</c:v>
                </c:pt>
                <c:pt idx="292">
                  <c:v>335948.3615154103</c:v>
                </c:pt>
                <c:pt idx="293">
                  <c:v>337098.86960279191</c:v>
                </c:pt>
                <c:pt idx="294">
                  <c:v>338249.37769017363</c:v>
                </c:pt>
                <c:pt idx="295">
                  <c:v>339399.88577755488</c:v>
                </c:pt>
                <c:pt idx="296">
                  <c:v>340550.39386493643</c:v>
                </c:pt>
                <c:pt idx="297">
                  <c:v>341700.90195231786</c:v>
                </c:pt>
                <c:pt idx="298">
                  <c:v>342851.41003969969</c:v>
                </c:pt>
                <c:pt idx="299">
                  <c:v>344001.91812708089</c:v>
                </c:pt>
                <c:pt idx="300">
                  <c:v>345152.42621446261</c:v>
                </c:pt>
                <c:pt idx="301">
                  <c:v>346302.93430184445</c:v>
                </c:pt>
                <c:pt idx="302">
                  <c:v>347453.44238922588</c:v>
                </c:pt>
                <c:pt idx="303">
                  <c:v>348603.95047660707</c:v>
                </c:pt>
                <c:pt idx="304">
                  <c:v>349754.45856398856</c:v>
                </c:pt>
                <c:pt idx="305">
                  <c:v>350904.96665137028</c:v>
                </c:pt>
                <c:pt idx="306">
                  <c:v>352055.47473875165</c:v>
                </c:pt>
                <c:pt idx="307">
                  <c:v>353205.98282613314</c:v>
                </c:pt>
                <c:pt idx="308">
                  <c:v>354356.49091351515</c:v>
                </c:pt>
                <c:pt idx="309">
                  <c:v>355506.99900089647</c:v>
                </c:pt>
                <c:pt idx="310">
                  <c:v>356657.50708827778</c:v>
                </c:pt>
                <c:pt idx="311">
                  <c:v>357808.01517565938</c:v>
                </c:pt>
                <c:pt idx="312">
                  <c:v>358958.52326304105</c:v>
                </c:pt>
                <c:pt idx="313">
                  <c:v>360109.03135042236</c:v>
                </c:pt>
                <c:pt idx="314">
                  <c:v>361259.53943780414</c:v>
                </c:pt>
                <c:pt idx="315">
                  <c:v>362410.0475251851</c:v>
                </c:pt>
                <c:pt idx="316">
                  <c:v>363560.55561256717</c:v>
                </c:pt>
                <c:pt idx="317">
                  <c:v>364711.0636999486</c:v>
                </c:pt>
                <c:pt idx="318">
                  <c:v>365861.57178732997</c:v>
                </c:pt>
                <c:pt idx="319">
                  <c:v>367012.07987471152</c:v>
                </c:pt>
                <c:pt idx="320">
                  <c:v>368162.58796209301</c:v>
                </c:pt>
                <c:pt idx="321">
                  <c:v>369313.09604947496</c:v>
                </c:pt>
                <c:pt idx="322">
                  <c:v>370463.6041368561</c:v>
                </c:pt>
                <c:pt idx="323">
                  <c:v>371614.11222423724</c:v>
                </c:pt>
                <c:pt idx="324">
                  <c:v>372764.62031161942</c:v>
                </c:pt>
                <c:pt idx="325">
                  <c:v>373915.12839900056</c:v>
                </c:pt>
                <c:pt idx="326">
                  <c:v>375065.63648638217</c:v>
                </c:pt>
                <c:pt idx="327">
                  <c:v>376216.144573764</c:v>
                </c:pt>
                <c:pt idx="328">
                  <c:v>377366.65266114514</c:v>
                </c:pt>
                <c:pt idx="329">
                  <c:v>378517.16074852675</c:v>
                </c:pt>
                <c:pt idx="330">
                  <c:v>379667.66883590783</c:v>
                </c:pt>
                <c:pt idx="331">
                  <c:v>380818.17692328955</c:v>
                </c:pt>
                <c:pt idx="332">
                  <c:v>381968.68501067132</c:v>
                </c:pt>
                <c:pt idx="333">
                  <c:v>383119.19309805287</c:v>
                </c:pt>
                <c:pt idx="334">
                  <c:v>384269.70118543436</c:v>
                </c:pt>
                <c:pt idx="335">
                  <c:v>385420.20927281614</c:v>
                </c:pt>
                <c:pt idx="336">
                  <c:v>386570.71736019739</c:v>
                </c:pt>
                <c:pt idx="337">
                  <c:v>387721.22544757935</c:v>
                </c:pt>
                <c:pt idx="338">
                  <c:v>388871.73353496077</c:v>
                </c:pt>
                <c:pt idx="339">
                  <c:v>390022.24162234185</c:v>
                </c:pt>
                <c:pt idx="340">
                  <c:v>391172.74970972375</c:v>
                </c:pt>
                <c:pt idx="341">
                  <c:v>392323.25779710489</c:v>
                </c:pt>
                <c:pt idx="342">
                  <c:v>393473.76588448655</c:v>
                </c:pt>
                <c:pt idx="343">
                  <c:v>394624.27397186821</c:v>
                </c:pt>
                <c:pt idx="344">
                  <c:v>395774.78205924964</c:v>
                </c:pt>
                <c:pt idx="345">
                  <c:v>396925.29014663125</c:v>
                </c:pt>
                <c:pt idx="346">
                  <c:v>398075.79823401256</c:v>
                </c:pt>
                <c:pt idx="347">
                  <c:v>399226.30632139416</c:v>
                </c:pt>
                <c:pt idx="348">
                  <c:v>400376.814408776</c:v>
                </c:pt>
                <c:pt idx="349">
                  <c:v>401527.32249615714</c:v>
                </c:pt>
                <c:pt idx="350">
                  <c:v>402677.83058353892</c:v>
                </c:pt>
                <c:pt idx="351">
                  <c:v>403828.33867092052</c:v>
                </c:pt>
                <c:pt idx="352">
                  <c:v>404978.84675830149</c:v>
                </c:pt>
                <c:pt idx="353">
                  <c:v>406129.35484568315</c:v>
                </c:pt>
                <c:pt idx="354">
                  <c:v>407279.86293306487</c:v>
                </c:pt>
                <c:pt idx="355">
                  <c:v>408430.37102044618</c:v>
                </c:pt>
                <c:pt idx="356">
                  <c:v>409580.8791078279</c:v>
                </c:pt>
                <c:pt idx="357">
                  <c:v>410731.38719520945</c:v>
                </c:pt>
                <c:pt idx="358">
                  <c:v>411881.89528259123</c:v>
                </c:pt>
                <c:pt idx="359">
                  <c:v>413032.40336997277</c:v>
                </c:pt>
                <c:pt idx="360">
                  <c:v>414182.9114573542</c:v>
                </c:pt>
                <c:pt idx="361">
                  <c:v>415333.41954473575</c:v>
                </c:pt>
                <c:pt idx="362">
                  <c:v>416483.92763211729</c:v>
                </c:pt>
                <c:pt idx="363">
                  <c:v>417634.43571949861</c:v>
                </c:pt>
                <c:pt idx="364">
                  <c:v>418784.9438068801</c:v>
                </c:pt>
                <c:pt idx="365">
                  <c:v>419935.45189426153</c:v>
                </c:pt>
                <c:pt idx="366">
                  <c:v>421085.95998164348</c:v>
                </c:pt>
                <c:pt idx="367">
                  <c:v>422236.46806902468</c:v>
                </c:pt>
                <c:pt idx="368">
                  <c:v>423386.97615640616</c:v>
                </c:pt>
                <c:pt idx="369">
                  <c:v>424537.48424378806</c:v>
                </c:pt>
                <c:pt idx="370">
                  <c:v>425687.99233116955</c:v>
                </c:pt>
                <c:pt idx="371">
                  <c:v>426838.50041855092</c:v>
                </c:pt>
                <c:pt idx="372">
                  <c:v>427989.00850593206</c:v>
                </c:pt>
                <c:pt idx="373">
                  <c:v>429139.51659331413</c:v>
                </c:pt>
                <c:pt idx="374">
                  <c:v>430290.02468069573</c:v>
                </c:pt>
                <c:pt idx="375">
                  <c:v>431440.53276807687</c:v>
                </c:pt>
                <c:pt idx="376">
                  <c:v>432591.04085545795</c:v>
                </c:pt>
                <c:pt idx="377">
                  <c:v>433741.54894283984</c:v>
                </c:pt>
                <c:pt idx="378">
                  <c:v>434892.05703022145</c:v>
                </c:pt>
                <c:pt idx="379">
                  <c:v>436042.56511760299</c:v>
                </c:pt>
                <c:pt idx="380">
                  <c:v>437193.0732049846</c:v>
                </c:pt>
                <c:pt idx="381">
                  <c:v>438343.5812923662</c:v>
                </c:pt>
                <c:pt idx="382">
                  <c:v>439494.08937974781</c:v>
                </c:pt>
                <c:pt idx="383">
                  <c:v>440644.59746712935</c:v>
                </c:pt>
                <c:pt idx="384">
                  <c:v>441795.10555451055</c:v>
                </c:pt>
                <c:pt idx="385">
                  <c:v>442945.61364189221</c:v>
                </c:pt>
                <c:pt idx="386">
                  <c:v>444096.12172927364</c:v>
                </c:pt>
                <c:pt idx="387">
                  <c:v>445246.62981665524</c:v>
                </c:pt>
                <c:pt idx="388">
                  <c:v>446397.13790403644</c:v>
                </c:pt>
                <c:pt idx="389">
                  <c:v>447547.64599141793</c:v>
                </c:pt>
                <c:pt idx="390">
                  <c:v>448698.15407879977</c:v>
                </c:pt>
                <c:pt idx="391">
                  <c:v>449848.66216618085</c:v>
                </c:pt>
                <c:pt idx="392">
                  <c:v>450999.1702535628</c:v>
                </c:pt>
                <c:pt idx="393">
                  <c:v>452149.67834094435</c:v>
                </c:pt>
                <c:pt idx="394">
                  <c:v>453300.18642832595</c:v>
                </c:pt>
                <c:pt idx="395">
                  <c:v>454450.69451570738</c:v>
                </c:pt>
                <c:pt idx="396">
                  <c:v>455601.20260308887</c:v>
                </c:pt>
                <c:pt idx="397">
                  <c:v>456751.7106904707</c:v>
                </c:pt>
                <c:pt idx="398">
                  <c:v>457902.21877785184</c:v>
                </c:pt>
                <c:pt idx="399">
                  <c:v>459052.7268652335</c:v>
                </c:pt>
                <c:pt idx="400">
                  <c:v>460203.23495261522</c:v>
                </c:pt>
                <c:pt idx="401">
                  <c:v>461353.7430399966</c:v>
                </c:pt>
                <c:pt idx="402">
                  <c:v>462504.25112737814</c:v>
                </c:pt>
                <c:pt idx="403">
                  <c:v>463654.75921475986</c:v>
                </c:pt>
                <c:pt idx="404">
                  <c:v>464805.26730214118</c:v>
                </c:pt>
                <c:pt idx="405">
                  <c:v>465955.77538952295</c:v>
                </c:pt>
                <c:pt idx="406">
                  <c:v>467106.28347690456</c:v>
                </c:pt>
                <c:pt idx="407">
                  <c:v>468256.79156428576</c:v>
                </c:pt>
                <c:pt idx="408">
                  <c:v>469407.29965166748</c:v>
                </c:pt>
                <c:pt idx="409">
                  <c:v>470557.8077390485</c:v>
                </c:pt>
                <c:pt idx="410">
                  <c:v>471708.31582643004</c:v>
                </c:pt>
                <c:pt idx="411">
                  <c:v>472858.82391381206</c:v>
                </c:pt>
                <c:pt idx="412">
                  <c:v>474009.33200119337</c:v>
                </c:pt>
                <c:pt idx="413">
                  <c:v>475159.84008857491</c:v>
                </c:pt>
                <c:pt idx="414">
                  <c:v>476310.34817595617</c:v>
                </c:pt>
                <c:pt idx="415">
                  <c:v>477460.85626333789</c:v>
                </c:pt>
                <c:pt idx="416">
                  <c:v>478611.36435071961</c:v>
                </c:pt>
                <c:pt idx="417">
                  <c:v>479761.87243810087</c:v>
                </c:pt>
                <c:pt idx="418">
                  <c:v>480912.38052548253</c:v>
                </c:pt>
                <c:pt idx="419">
                  <c:v>482062.88861286431</c:v>
                </c:pt>
                <c:pt idx="420">
                  <c:v>483213.39670024556</c:v>
                </c:pt>
                <c:pt idx="421">
                  <c:v>484363.90478762722</c:v>
                </c:pt>
                <c:pt idx="422">
                  <c:v>485514.41287500859</c:v>
                </c:pt>
                <c:pt idx="423">
                  <c:v>486664.9209623902</c:v>
                </c:pt>
                <c:pt idx="424">
                  <c:v>487815.42904977204</c:v>
                </c:pt>
                <c:pt idx="425">
                  <c:v>488965.93713715341</c:v>
                </c:pt>
                <c:pt idx="426">
                  <c:v>490116.44522453455</c:v>
                </c:pt>
                <c:pt idx="427">
                  <c:v>491266.95331191644</c:v>
                </c:pt>
                <c:pt idx="428">
                  <c:v>492417.46139929775</c:v>
                </c:pt>
                <c:pt idx="429">
                  <c:v>493567.96948667982</c:v>
                </c:pt>
                <c:pt idx="430">
                  <c:v>494718.4775740609</c:v>
                </c:pt>
                <c:pt idx="431">
                  <c:v>495868.98566144257</c:v>
                </c:pt>
                <c:pt idx="432">
                  <c:v>497019.49374882434</c:v>
                </c:pt>
                <c:pt idx="433">
                  <c:v>498170.00183620519</c:v>
                </c:pt>
                <c:pt idx="434">
                  <c:v>499320.50992358685</c:v>
                </c:pt>
                <c:pt idx="435">
                  <c:v>500471.01801096846</c:v>
                </c:pt>
                <c:pt idx="436">
                  <c:v>501621.52609834995</c:v>
                </c:pt>
                <c:pt idx="437">
                  <c:v>502772.03418573161</c:v>
                </c:pt>
                <c:pt idx="438">
                  <c:v>503922.54227311321</c:v>
                </c:pt>
                <c:pt idx="439">
                  <c:v>505073.05036049458</c:v>
                </c:pt>
                <c:pt idx="440">
                  <c:v>506223.55844787607</c:v>
                </c:pt>
                <c:pt idx="441">
                  <c:v>507374.06653525756</c:v>
                </c:pt>
                <c:pt idx="442">
                  <c:v>508524.57462263922</c:v>
                </c:pt>
                <c:pt idx="443">
                  <c:v>509675.08271002065</c:v>
                </c:pt>
                <c:pt idx="444">
                  <c:v>510825.59079740214</c:v>
                </c:pt>
                <c:pt idx="445">
                  <c:v>511976.09888478369</c:v>
                </c:pt>
                <c:pt idx="446">
                  <c:v>513126.60697216523</c:v>
                </c:pt>
                <c:pt idx="447">
                  <c:v>514277.11505954654</c:v>
                </c:pt>
                <c:pt idx="448">
                  <c:v>515427.62314692826</c:v>
                </c:pt>
                <c:pt idx="449">
                  <c:v>516578.13123430981</c:v>
                </c:pt>
                <c:pt idx="450">
                  <c:v>517728.6393216913</c:v>
                </c:pt>
                <c:pt idx="451">
                  <c:v>518879.14740907284</c:v>
                </c:pt>
                <c:pt idx="452">
                  <c:v>520029.65549645433</c:v>
                </c:pt>
                <c:pt idx="453">
                  <c:v>521180.16358383611</c:v>
                </c:pt>
                <c:pt idx="454">
                  <c:v>522330.67167121742</c:v>
                </c:pt>
                <c:pt idx="455">
                  <c:v>523481.17975859856</c:v>
                </c:pt>
                <c:pt idx="456">
                  <c:v>524631.68784598028</c:v>
                </c:pt>
                <c:pt idx="457">
                  <c:v>525782.19593336189</c:v>
                </c:pt>
                <c:pt idx="458">
                  <c:v>526932.70402074349</c:v>
                </c:pt>
                <c:pt idx="459">
                  <c:v>528083.21210812428</c:v>
                </c:pt>
                <c:pt idx="460">
                  <c:v>529233.72019550658</c:v>
                </c:pt>
                <c:pt idx="461">
                  <c:v>530384.22828288842</c:v>
                </c:pt>
                <c:pt idx="462">
                  <c:v>531534.73637026898</c:v>
                </c:pt>
                <c:pt idx="463">
                  <c:v>532685.2444576514</c:v>
                </c:pt>
                <c:pt idx="464">
                  <c:v>533835.7525450323</c:v>
                </c:pt>
                <c:pt idx="465">
                  <c:v>534986.26063241414</c:v>
                </c:pt>
                <c:pt idx="466">
                  <c:v>536136.76871979539</c:v>
                </c:pt>
                <c:pt idx="467">
                  <c:v>537287.27680717723</c:v>
                </c:pt>
                <c:pt idx="468">
                  <c:v>538437.78489455837</c:v>
                </c:pt>
                <c:pt idx="469">
                  <c:v>539588.29298194032</c:v>
                </c:pt>
                <c:pt idx="470">
                  <c:v>540738.80106932204</c:v>
                </c:pt>
                <c:pt idx="471">
                  <c:v>541889.30915670341</c:v>
                </c:pt>
                <c:pt idx="472">
                  <c:v>543039.8172440849</c:v>
                </c:pt>
                <c:pt idx="473">
                  <c:v>544190.32533146651</c:v>
                </c:pt>
                <c:pt idx="474">
                  <c:v>545340.83341884834</c:v>
                </c:pt>
                <c:pt idx="475">
                  <c:v>546491.34150622995</c:v>
                </c:pt>
                <c:pt idx="476">
                  <c:v>547641.84959361143</c:v>
                </c:pt>
                <c:pt idx="477">
                  <c:v>548792.35768099292</c:v>
                </c:pt>
                <c:pt idx="478">
                  <c:v>549942.86576837406</c:v>
                </c:pt>
                <c:pt idx="479">
                  <c:v>551093.37385575555</c:v>
                </c:pt>
                <c:pt idx="480">
                  <c:v>552243.88194313704</c:v>
                </c:pt>
                <c:pt idx="481">
                  <c:v>553394.39003051852</c:v>
                </c:pt>
                <c:pt idx="482">
                  <c:v>554544.89811790013</c:v>
                </c:pt>
                <c:pt idx="483">
                  <c:v>555695.4062052822</c:v>
                </c:pt>
                <c:pt idx="484">
                  <c:v>556845.9142926631</c:v>
                </c:pt>
                <c:pt idx="485">
                  <c:v>557996.42238004471</c:v>
                </c:pt>
                <c:pt idx="486">
                  <c:v>559146.93046742689</c:v>
                </c:pt>
                <c:pt idx="487">
                  <c:v>560297.43855480815</c:v>
                </c:pt>
                <c:pt idx="488">
                  <c:v>561447.9466421894</c:v>
                </c:pt>
                <c:pt idx="489">
                  <c:v>562598.45472957077</c:v>
                </c:pt>
                <c:pt idx="490">
                  <c:v>563748.96281695249</c:v>
                </c:pt>
                <c:pt idx="491">
                  <c:v>564899.4709043341</c:v>
                </c:pt>
                <c:pt idx="492">
                  <c:v>566049.97899171535</c:v>
                </c:pt>
                <c:pt idx="493">
                  <c:v>567200.48707909638</c:v>
                </c:pt>
                <c:pt idx="494">
                  <c:v>568350.99516647833</c:v>
                </c:pt>
                <c:pt idx="495">
                  <c:v>569501.50325385993</c:v>
                </c:pt>
                <c:pt idx="496">
                  <c:v>570652.01134124142</c:v>
                </c:pt>
                <c:pt idx="497">
                  <c:v>571802.51942862303</c:v>
                </c:pt>
                <c:pt idx="498">
                  <c:v>572953.02751600428</c:v>
                </c:pt>
                <c:pt idx="499">
                  <c:v>574103.53560338647</c:v>
                </c:pt>
                <c:pt idx="500">
                  <c:v>575254.0436907676</c:v>
                </c:pt>
                <c:pt idx="501">
                  <c:v>576404.55177814909</c:v>
                </c:pt>
                <c:pt idx="502">
                  <c:v>577555.05986553105</c:v>
                </c:pt>
                <c:pt idx="503">
                  <c:v>578705.56795291242</c:v>
                </c:pt>
                <c:pt idx="504">
                  <c:v>579856.07604029367</c:v>
                </c:pt>
                <c:pt idx="505">
                  <c:v>581006.58412767516</c:v>
                </c:pt>
                <c:pt idx="506">
                  <c:v>582157.0922150563</c:v>
                </c:pt>
                <c:pt idx="507">
                  <c:v>583307.60030243825</c:v>
                </c:pt>
                <c:pt idx="508">
                  <c:v>584458.10838981939</c:v>
                </c:pt>
                <c:pt idx="509">
                  <c:v>585608.61647720169</c:v>
                </c:pt>
                <c:pt idx="510">
                  <c:v>586759.12456458237</c:v>
                </c:pt>
                <c:pt idx="511">
                  <c:v>587909.63265196432</c:v>
                </c:pt>
                <c:pt idx="512">
                  <c:v>589060.14073934581</c:v>
                </c:pt>
                <c:pt idx="513">
                  <c:v>590210.64882672799</c:v>
                </c:pt>
                <c:pt idx="514">
                  <c:v>591361.15691410901</c:v>
                </c:pt>
                <c:pt idx="515">
                  <c:v>592511.6650014905</c:v>
                </c:pt>
                <c:pt idx="516">
                  <c:v>593662.17308887199</c:v>
                </c:pt>
                <c:pt idx="517">
                  <c:v>594812.68117625336</c:v>
                </c:pt>
                <c:pt idx="518">
                  <c:v>595963.18926363497</c:v>
                </c:pt>
                <c:pt idx="519">
                  <c:v>597113.69735101657</c:v>
                </c:pt>
                <c:pt idx="520">
                  <c:v>598264.20543839806</c:v>
                </c:pt>
                <c:pt idx="521">
                  <c:v>599414.71352577931</c:v>
                </c:pt>
                <c:pt idx="522">
                  <c:v>600565.22161316115</c:v>
                </c:pt>
                <c:pt idx="523">
                  <c:v>601715.72970054229</c:v>
                </c:pt>
                <c:pt idx="524">
                  <c:v>602866.23778792412</c:v>
                </c:pt>
                <c:pt idx="525">
                  <c:v>604016.74587530573</c:v>
                </c:pt>
                <c:pt idx="526">
                  <c:v>605167.25396268722</c:v>
                </c:pt>
                <c:pt idx="527">
                  <c:v>606317.7620500687</c:v>
                </c:pt>
                <c:pt idx="528">
                  <c:v>607468.27013744996</c:v>
                </c:pt>
                <c:pt idx="529">
                  <c:v>608618.77822483203</c:v>
                </c:pt>
                <c:pt idx="530">
                  <c:v>609769.28631221328</c:v>
                </c:pt>
                <c:pt idx="531">
                  <c:v>610919.79439959384</c:v>
                </c:pt>
                <c:pt idx="532">
                  <c:v>612070.30248697696</c:v>
                </c:pt>
                <c:pt idx="533">
                  <c:v>613220.81057435786</c:v>
                </c:pt>
                <c:pt idx="534">
                  <c:v>614371.31866173982</c:v>
                </c:pt>
                <c:pt idx="535">
                  <c:v>615521.82674912142</c:v>
                </c:pt>
                <c:pt idx="536">
                  <c:v>616672.33483650244</c:v>
                </c:pt>
                <c:pt idx="537">
                  <c:v>617822.84292388405</c:v>
                </c:pt>
                <c:pt idx="538">
                  <c:v>618973.35101126553</c:v>
                </c:pt>
                <c:pt idx="539">
                  <c:v>620123.85909864702</c:v>
                </c:pt>
                <c:pt idx="540">
                  <c:v>621274.36718602909</c:v>
                </c:pt>
                <c:pt idx="541">
                  <c:v>622424.87527341011</c:v>
                </c:pt>
                <c:pt idx="542">
                  <c:v>623575.3833607916</c:v>
                </c:pt>
                <c:pt idx="543">
                  <c:v>624725.89144817309</c:v>
                </c:pt>
                <c:pt idx="544">
                  <c:v>625876.39953555423</c:v>
                </c:pt>
                <c:pt idx="545">
                  <c:v>627026.90762293676</c:v>
                </c:pt>
                <c:pt idx="546">
                  <c:v>628177.41571031767</c:v>
                </c:pt>
                <c:pt idx="547">
                  <c:v>629327.92379769951</c:v>
                </c:pt>
                <c:pt idx="548">
                  <c:v>630478.43188508169</c:v>
                </c:pt>
                <c:pt idx="549">
                  <c:v>631628.9399724619</c:v>
                </c:pt>
                <c:pt idx="550">
                  <c:v>632779.44805984444</c:v>
                </c:pt>
                <c:pt idx="551">
                  <c:v>633929.95614722581</c:v>
                </c:pt>
                <c:pt idx="552">
                  <c:v>635080.46423460729</c:v>
                </c:pt>
                <c:pt idx="553">
                  <c:v>636230.97232198832</c:v>
                </c:pt>
                <c:pt idx="554">
                  <c:v>637381.48040936945</c:v>
                </c:pt>
                <c:pt idx="555">
                  <c:v>638531.98849675141</c:v>
                </c:pt>
                <c:pt idx="556">
                  <c:v>639682.49658413336</c:v>
                </c:pt>
                <c:pt idx="557">
                  <c:v>640833.00467151438</c:v>
                </c:pt>
                <c:pt idx="558">
                  <c:v>641983.51275889599</c:v>
                </c:pt>
                <c:pt idx="559">
                  <c:v>643134.02084627748</c:v>
                </c:pt>
                <c:pt idx="560">
                  <c:v>644284.52893365908</c:v>
                </c:pt>
                <c:pt idx="561">
                  <c:v>645435.03702104103</c:v>
                </c:pt>
                <c:pt idx="562">
                  <c:v>646585.54510842194</c:v>
                </c:pt>
                <c:pt idx="563">
                  <c:v>647736.05319580401</c:v>
                </c:pt>
                <c:pt idx="564">
                  <c:v>648886.56128318573</c:v>
                </c:pt>
                <c:pt idx="565">
                  <c:v>650037.06937056629</c:v>
                </c:pt>
                <c:pt idx="566">
                  <c:v>651187.57745794882</c:v>
                </c:pt>
                <c:pt idx="567">
                  <c:v>652338.08554532938</c:v>
                </c:pt>
                <c:pt idx="568">
                  <c:v>653488.59363271145</c:v>
                </c:pt>
                <c:pt idx="569">
                  <c:v>654639.10172009282</c:v>
                </c:pt>
                <c:pt idx="570">
                  <c:v>655789.60980747431</c:v>
                </c:pt>
                <c:pt idx="571">
                  <c:v>656940.11789485579</c:v>
                </c:pt>
                <c:pt idx="572">
                  <c:v>658090.6259822374</c:v>
                </c:pt>
                <c:pt idx="573">
                  <c:v>659241.13406961889</c:v>
                </c:pt>
                <c:pt idx="574">
                  <c:v>660391.64215700049</c:v>
                </c:pt>
                <c:pt idx="575">
                  <c:v>661542.15024438209</c:v>
                </c:pt>
                <c:pt idx="576">
                  <c:v>662692.65833176346</c:v>
                </c:pt>
                <c:pt idx="577">
                  <c:v>663843.16641914495</c:v>
                </c:pt>
                <c:pt idx="578">
                  <c:v>664993.67450652632</c:v>
                </c:pt>
                <c:pt idx="579">
                  <c:v>666144.18259390758</c:v>
                </c:pt>
                <c:pt idx="580">
                  <c:v>667294.6906812893</c:v>
                </c:pt>
                <c:pt idx="581">
                  <c:v>668445.19876867055</c:v>
                </c:pt>
                <c:pt idx="582">
                  <c:v>669595.70685605262</c:v>
                </c:pt>
                <c:pt idx="583">
                  <c:v>670746.21494343388</c:v>
                </c:pt>
                <c:pt idx="584">
                  <c:v>671896.7230308156</c:v>
                </c:pt>
                <c:pt idx="585">
                  <c:v>673047.23111819697</c:v>
                </c:pt>
                <c:pt idx="586">
                  <c:v>674197.73920557869</c:v>
                </c:pt>
                <c:pt idx="587">
                  <c:v>675348.24729296018</c:v>
                </c:pt>
                <c:pt idx="588">
                  <c:v>676498.75538034202</c:v>
                </c:pt>
                <c:pt idx="589">
                  <c:v>677649.26346772385</c:v>
                </c:pt>
                <c:pt idx="590">
                  <c:v>678799.77155510476</c:v>
                </c:pt>
                <c:pt idx="591">
                  <c:v>679950.27964248636</c:v>
                </c:pt>
                <c:pt idx="592">
                  <c:v>681100.78772986715</c:v>
                </c:pt>
                <c:pt idx="593">
                  <c:v>682251.29581724934</c:v>
                </c:pt>
                <c:pt idx="594">
                  <c:v>683401.80390463164</c:v>
                </c:pt>
                <c:pt idx="595">
                  <c:v>684552.31199201243</c:v>
                </c:pt>
                <c:pt idx="596">
                  <c:v>685702.82007939392</c:v>
                </c:pt>
                <c:pt idx="597">
                  <c:v>686853.32816677552</c:v>
                </c:pt>
                <c:pt idx="598">
                  <c:v>688003.83625415759</c:v>
                </c:pt>
                <c:pt idx="599">
                  <c:v>689154.3443415385</c:v>
                </c:pt>
                <c:pt idx="600">
                  <c:v>690304.85242892045</c:v>
                </c:pt>
                <c:pt idx="601">
                  <c:v>691455.36051630205</c:v>
                </c:pt>
                <c:pt idx="602">
                  <c:v>692605.86860368389</c:v>
                </c:pt>
                <c:pt idx="603">
                  <c:v>693756.37669106456</c:v>
                </c:pt>
                <c:pt idx="604">
                  <c:v>694906.88477844617</c:v>
                </c:pt>
                <c:pt idx="605">
                  <c:v>696057.39286582812</c:v>
                </c:pt>
                <c:pt idx="606">
                  <c:v>697207.90095320914</c:v>
                </c:pt>
                <c:pt idx="607">
                  <c:v>698358.40904059028</c:v>
                </c:pt>
                <c:pt idx="608">
                  <c:v>699508.91712797224</c:v>
                </c:pt>
                <c:pt idx="609">
                  <c:v>700659.42521535372</c:v>
                </c:pt>
                <c:pt idx="610">
                  <c:v>701809.93330273544</c:v>
                </c:pt>
                <c:pt idx="611">
                  <c:v>702960.44139011705</c:v>
                </c:pt>
                <c:pt idx="612">
                  <c:v>704110.94947749842</c:v>
                </c:pt>
                <c:pt idx="613">
                  <c:v>705261.45756487991</c:v>
                </c:pt>
                <c:pt idx="614">
                  <c:v>706411.96565226186</c:v>
                </c:pt>
                <c:pt idx="615">
                  <c:v>707562.47373964288</c:v>
                </c:pt>
                <c:pt idx="616">
                  <c:v>708712.98182702495</c:v>
                </c:pt>
                <c:pt idx="617">
                  <c:v>709863.48991440597</c:v>
                </c:pt>
                <c:pt idx="618">
                  <c:v>711013.99800178746</c:v>
                </c:pt>
                <c:pt idx="619">
                  <c:v>712164.50608916907</c:v>
                </c:pt>
                <c:pt idx="620">
                  <c:v>713315.01417654997</c:v>
                </c:pt>
                <c:pt idx="621">
                  <c:v>714465.52226393204</c:v>
                </c:pt>
                <c:pt idx="622">
                  <c:v>715616.03035131365</c:v>
                </c:pt>
                <c:pt idx="623">
                  <c:v>716766.53843869513</c:v>
                </c:pt>
                <c:pt idx="624">
                  <c:v>717917.0465260772</c:v>
                </c:pt>
                <c:pt idx="625">
                  <c:v>719067.55461345811</c:v>
                </c:pt>
                <c:pt idx="626">
                  <c:v>720218.06270083971</c:v>
                </c:pt>
                <c:pt idx="627">
                  <c:v>721368.5707882212</c:v>
                </c:pt>
                <c:pt idx="628">
                  <c:v>722519.07887560269</c:v>
                </c:pt>
                <c:pt idx="629">
                  <c:v>723669.58696298429</c:v>
                </c:pt>
                <c:pt idx="630">
                  <c:v>724820.09505036578</c:v>
                </c:pt>
                <c:pt idx="631">
                  <c:v>725970.6031377475</c:v>
                </c:pt>
                <c:pt idx="632">
                  <c:v>727121.11122512945</c:v>
                </c:pt>
                <c:pt idx="633">
                  <c:v>728271.61931251036</c:v>
                </c:pt>
                <c:pt idx="634">
                  <c:v>729422.12739989138</c:v>
                </c:pt>
                <c:pt idx="635">
                  <c:v>730572.63548727345</c:v>
                </c:pt>
                <c:pt idx="636">
                  <c:v>731723.14357465447</c:v>
                </c:pt>
                <c:pt idx="637">
                  <c:v>732873.65166203713</c:v>
                </c:pt>
                <c:pt idx="638">
                  <c:v>734024.15974941757</c:v>
                </c:pt>
                <c:pt idx="639">
                  <c:v>735174.66783679952</c:v>
                </c:pt>
                <c:pt idx="640">
                  <c:v>736325.17592418101</c:v>
                </c:pt>
                <c:pt idx="641">
                  <c:v>737475.68401156191</c:v>
                </c:pt>
                <c:pt idx="642">
                  <c:v>738626.19209894398</c:v>
                </c:pt>
                <c:pt idx="643">
                  <c:v>739776.70018632559</c:v>
                </c:pt>
                <c:pt idx="644">
                  <c:v>740927.20827370719</c:v>
                </c:pt>
                <c:pt idx="645">
                  <c:v>742077.71636108868</c:v>
                </c:pt>
                <c:pt idx="646">
                  <c:v>743228.22444846935</c:v>
                </c:pt>
                <c:pt idx="647">
                  <c:v>744378.7325358513</c:v>
                </c:pt>
                <c:pt idx="648">
                  <c:v>745529.24062323384</c:v>
                </c:pt>
                <c:pt idx="649">
                  <c:v>746679.74871061428</c:v>
                </c:pt>
                <c:pt idx="650">
                  <c:v>747830.2567979967</c:v>
                </c:pt>
                <c:pt idx="651">
                  <c:v>748980.76488537784</c:v>
                </c:pt>
                <c:pt idx="652">
                  <c:v>750131.27297275851</c:v>
                </c:pt>
                <c:pt idx="653">
                  <c:v>751281.78106014081</c:v>
                </c:pt>
                <c:pt idx="654">
                  <c:v>752432.28914752183</c:v>
                </c:pt>
                <c:pt idx="655">
                  <c:v>753582.7972349039</c:v>
                </c:pt>
                <c:pt idx="656">
                  <c:v>754733.30532228551</c:v>
                </c:pt>
                <c:pt idx="657">
                  <c:v>755883.813409667</c:v>
                </c:pt>
                <c:pt idx="658">
                  <c:v>757034.32149704942</c:v>
                </c:pt>
                <c:pt idx="659">
                  <c:v>758184.82958443044</c:v>
                </c:pt>
                <c:pt idx="660">
                  <c:v>759335.33767181204</c:v>
                </c:pt>
                <c:pt idx="661">
                  <c:v>760485.84575919341</c:v>
                </c:pt>
                <c:pt idx="662">
                  <c:v>761636.35384657455</c:v>
                </c:pt>
                <c:pt idx="663">
                  <c:v>762786.86193395685</c:v>
                </c:pt>
                <c:pt idx="664">
                  <c:v>763937.37002133764</c:v>
                </c:pt>
                <c:pt idx="665">
                  <c:v>765087.8781087189</c:v>
                </c:pt>
                <c:pt idx="666">
                  <c:v>766238.38619610074</c:v>
                </c:pt>
                <c:pt idx="667">
                  <c:v>767388.89428348222</c:v>
                </c:pt>
                <c:pt idx="668">
                  <c:v>768539.40237086336</c:v>
                </c:pt>
                <c:pt idx="669">
                  <c:v>769689.91045824543</c:v>
                </c:pt>
                <c:pt idx="670">
                  <c:v>770840.41854562704</c:v>
                </c:pt>
                <c:pt idx="671">
                  <c:v>771990.92663300899</c:v>
                </c:pt>
                <c:pt idx="672">
                  <c:v>773141.43472038978</c:v>
                </c:pt>
                <c:pt idx="673">
                  <c:v>774291.94280777196</c:v>
                </c:pt>
                <c:pt idx="674">
                  <c:v>775442.45089515334</c:v>
                </c:pt>
                <c:pt idx="675">
                  <c:v>776592.95898253494</c:v>
                </c:pt>
                <c:pt idx="676">
                  <c:v>777743.46706991643</c:v>
                </c:pt>
                <c:pt idx="677">
                  <c:v>778893.97515729733</c:v>
                </c:pt>
                <c:pt idx="678">
                  <c:v>780044.48324467894</c:v>
                </c:pt>
                <c:pt idx="679">
                  <c:v>781194.99133206031</c:v>
                </c:pt>
                <c:pt idx="680">
                  <c:v>782345.49941944191</c:v>
                </c:pt>
                <c:pt idx="681">
                  <c:v>783496.00750682352</c:v>
                </c:pt>
                <c:pt idx="682">
                  <c:v>784646.51559420512</c:v>
                </c:pt>
                <c:pt idx="683">
                  <c:v>785797.02368158719</c:v>
                </c:pt>
                <c:pt idx="684">
                  <c:v>786947.5317689681</c:v>
                </c:pt>
                <c:pt idx="685">
                  <c:v>788098.03985635005</c:v>
                </c:pt>
                <c:pt idx="686">
                  <c:v>789248.54794373142</c:v>
                </c:pt>
                <c:pt idx="687">
                  <c:v>790399.05603111314</c:v>
                </c:pt>
                <c:pt idx="688">
                  <c:v>791549.5641184937</c:v>
                </c:pt>
                <c:pt idx="689">
                  <c:v>792700.07220587577</c:v>
                </c:pt>
                <c:pt idx="690">
                  <c:v>793850.58029325726</c:v>
                </c:pt>
                <c:pt idx="691">
                  <c:v>795001.08838063909</c:v>
                </c:pt>
                <c:pt idx="692">
                  <c:v>796151.59646802035</c:v>
                </c:pt>
                <c:pt idx="693">
                  <c:v>797302.10455540183</c:v>
                </c:pt>
                <c:pt idx="694">
                  <c:v>798452.61264278332</c:v>
                </c:pt>
                <c:pt idx="695">
                  <c:v>799603.12073016446</c:v>
                </c:pt>
                <c:pt idx="696">
                  <c:v>800753.628817547</c:v>
                </c:pt>
                <c:pt idx="697">
                  <c:v>801904.13690492837</c:v>
                </c:pt>
                <c:pt idx="698">
                  <c:v>803054.64499230939</c:v>
                </c:pt>
                <c:pt idx="699">
                  <c:v>804205.15307969099</c:v>
                </c:pt>
                <c:pt idx="700">
                  <c:v>805355.66116707248</c:v>
                </c:pt>
                <c:pt idx="701">
                  <c:v>806506.16925445409</c:v>
                </c:pt>
                <c:pt idx="702">
                  <c:v>807656.67734183511</c:v>
                </c:pt>
                <c:pt idx="703">
                  <c:v>808807.18542921706</c:v>
                </c:pt>
                <c:pt idx="704">
                  <c:v>809957.69351659867</c:v>
                </c:pt>
                <c:pt idx="705">
                  <c:v>811108.20160398015</c:v>
                </c:pt>
                <c:pt idx="706">
                  <c:v>812258.70969136129</c:v>
                </c:pt>
                <c:pt idx="707">
                  <c:v>813409.21777874278</c:v>
                </c:pt>
                <c:pt idx="708">
                  <c:v>814559.72586612473</c:v>
                </c:pt>
                <c:pt idx="709">
                  <c:v>815710.23395350645</c:v>
                </c:pt>
                <c:pt idx="710">
                  <c:v>816860.74204088736</c:v>
                </c:pt>
                <c:pt idx="711">
                  <c:v>818011.25012826896</c:v>
                </c:pt>
                <c:pt idx="712">
                  <c:v>819161.7582156508</c:v>
                </c:pt>
                <c:pt idx="713">
                  <c:v>820312.2663030324</c:v>
                </c:pt>
                <c:pt idx="714">
                  <c:v>821462.77439041331</c:v>
                </c:pt>
                <c:pt idx="715">
                  <c:v>822613.28247779538</c:v>
                </c:pt>
                <c:pt idx="716">
                  <c:v>823763.79056517698</c:v>
                </c:pt>
                <c:pt idx="717">
                  <c:v>824914.29865255847</c:v>
                </c:pt>
                <c:pt idx="718">
                  <c:v>826064.80673994042</c:v>
                </c:pt>
                <c:pt idx="719">
                  <c:v>827215.31482732214</c:v>
                </c:pt>
                <c:pt idx="720">
                  <c:v>828365.82291470305</c:v>
                </c:pt>
                <c:pt idx="721">
                  <c:v>829516.33100208454</c:v>
                </c:pt>
                <c:pt idx="722">
                  <c:v>830666.83908946603</c:v>
                </c:pt>
                <c:pt idx="723">
                  <c:v>831817.34717684763</c:v>
                </c:pt>
                <c:pt idx="724">
                  <c:v>832967.85526422958</c:v>
                </c:pt>
                <c:pt idx="725">
                  <c:v>834118.36335161107</c:v>
                </c:pt>
                <c:pt idx="726">
                  <c:v>835268.87143899221</c:v>
                </c:pt>
                <c:pt idx="727">
                  <c:v>836419.3795263737</c:v>
                </c:pt>
                <c:pt idx="728">
                  <c:v>837569.88761375519</c:v>
                </c:pt>
                <c:pt idx="729">
                  <c:v>838720.39570113702</c:v>
                </c:pt>
                <c:pt idx="730">
                  <c:v>839870.90378851851</c:v>
                </c:pt>
                <c:pt idx="731">
                  <c:v>841021.41187590023</c:v>
                </c:pt>
                <c:pt idx="732">
                  <c:v>842171.91996328149</c:v>
                </c:pt>
                <c:pt idx="733">
                  <c:v>843322.42805066332</c:v>
                </c:pt>
                <c:pt idx="734">
                  <c:v>844472.93613804434</c:v>
                </c:pt>
                <c:pt idx="735">
                  <c:v>845623.44422542665</c:v>
                </c:pt>
                <c:pt idx="736">
                  <c:v>846773.95231280732</c:v>
                </c:pt>
                <c:pt idx="737">
                  <c:v>847924.46040018904</c:v>
                </c:pt>
                <c:pt idx="738">
                  <c:v>849074.96848757123</c:v>
                </c:pt>
                <c:pt idx="739">
                  <c:v>850225.4765749519</c:v>
                </c:pt>
                <c:pt idx="740">
                  <c:v>851375.9846623335</c:v>
                </c:pt>
                <c:pt idx="741">
                  <c:v>852526.49274971464</c:v>
                </c:pt>
                <c:pt idx="742">
                  <c:v>853677.00083709706</c:v>
                </c:pt>
                <c:pt idx="743">
                  <c:v>854827.50892447843</c:v>
                </c:pt>
                <c:pt idx="744">
                  <c:v>855978.01701185899</c:v>
                </c:pt>
                <c:pt idx="745">
                  <c:v>857128.52509924141</c:v>
                </c:pt>
                <c:pt idx="746">
                  <c:v>858279.03318662313</c:v>
                </c:pt>
                <c:pt idx="747">
                  <c:v>859429.54127400415</c:v>
                </c:pt>
                <c:pt idx="748">
                  <c:v>860580.04936138529</c:v>
                </c:pt>
                <c:pt idx="749">
                  <c:v>861730.55744876689</c:v>
                </c:pt>
                <c:pt idx="750">
                  <c:v>862881.06553614931</c:v>
                </c:pt>
                <c:pt idx="751">
                  <c:v>864031.57362353045</c:v>
                </c:pt>
                <c:pt idx="752">
                  <c:v>865182.08171091182</c:v>
                </c:pt>
                <c:pt idx="753">
                  <c:v>866332.58979829284</c:v>
                </c:pt>
                <c:pt idx="754">
                  <c:v>867483.09788567491</c:v>
                </c:pt>
                <c:pt idx="755">
                  <c:v>868633.60597305628</c:v>
                </c:pt>
                <c:pt idx="756">
                  <c:v>869784.11406043789</c:v>
                </c:pt>
                <c:pt idx="757">
                  <c:v>870934.62214781938</c:v>
                </c:pt>
                <c:pt idx="758">
                  <c:v>872085.13023520145</c:v>
                </c:pt>
                <c:pt idx="759">
                  <c:v>873235.63832258247</c:v>
                </c:pt>
                <c:pt idx="760">
                  <c:v>874386.14640996407</c:v>
                </c:pt>
                <c:pt idx="761">
                  <c:v>875536.65449734603</c:v>
                </c:pt>
                <c:pt idx="762">
                  <c:v>876687.16258472705</c:v>
                </c:pt>
                <c:pt idx="763">
                  <c:v>877837.6706721083</c:v>
                </c:pt>
                <c:pt idx="764">
                  <c:v>878988.17875948967</c:v>
                </c:pt>
                <c:pt idx="765">
                  <c:v>880138.68684687163</c:v>
                </c:pt>
                <c:pt idx="766">
                  <c:v>881289.19493425265</c:v>
                </c:pt>
                <c:pt idx="767">
                  <c:v>882439.70302163472</c:v>
                </c:pt>
                <c:pt idx="768">
                  <c:v>883590.21110901621</c:v>
                </c:pt>
                <c:pt idx="769">
                  <c:v>884740.71919639723</c:v>
                </c:pt>
                <c:pt idx="770">
                  <c:v>885891.2272837793</c:v>
                </c:pt>
                <c:pt idx="771">
                  <c:v>887041.7353711602</c:v>
                </c:pt>
                <c:pt idx="772">
                  <c:v>888192.24345854251</c:v>
                </c:pt>
                <c:pt idx="773">
                  <c:v>889342.75154592411</c:v>
                </c:pt>
                <c:pt idx="774">
                  <c:v>890493.25963330548</c:v>
                </c:pt>
                <c:pt idx="775">
                  <c:v>891643.76772068685</c:v>
                </c:pt>
                <c:pt idx="776">
                  <c:v>892794.27580806799</c:v>
                </c:pt>
                <c:pt idx="777">
                  <c:v>893944.78389544995</c:v>
                </c:pt>
                <c:pt idx="778">
                  <c:v>895095.29198283143</c:v>
                </c:pt>
                <c:pt idx="779">
                  <c:v>896245.80007021304</c:v>
                </c:pt>
                <c:pt idx="780">
                  <c:v>897396.30815759453</c:v>
                </c:pt>
                <c:pt idx="781">
                  <c:v>898546.8162449766</c:v>
                </c:pt>
                <c:pt idx="782">
                  <c:v>899697.32433235738</c:v>
                </c:pt>
                <c:pt idx="783">
                  <c:v>900847.8324197391</c:v>
                </c:pt>
                <c:pt idx="784">
                  <c:v>901998.34050712106</c:v>
                </c:pt>
                <c:pt idx="785">
                  <c:v>903148.84859450243</c:v>
                </c:pt>
                <c:pt idx="786">
                  <c:v>904299.3566818845</c:v>
                </c:pt>
                <c:pt idx="787">
                  <c:v>905449.86476926517</c:v>
                </c:pt>
                <c:pt idx="788">
                  <c:v>906600.37285664736</c:v>
                </c:pt>
                <c:pt idx="789">
                  <c:v>907750.8809440285</c:v>
                </c:pt>
                <c:pt idx="790">
                  <c:v>908901.38903140929</c:v>
                </c:pt>
                <c:pt idx="791">
                  <c:v>910051.89711879077</c:v>
                </c:pt>
                <c:pt idx="792">
                  <c:v>911202.40520617284</c:v>
                </c:pt>
                <c:pt idx="793">
                  <c:v>912352.91329355433</c:v>
                </c:pt>
                <c:pt idx="794">
                  <c:v>913503.4213809364</c:v>
                </c:pt>
                <c:pt idx="795">
                  <c:v>914653.92946831731</c:v>
                </c:pt>
                <c:pt idx="796">
                  <c:v>915804.43755569903</c:v>
                </c:pt>
                <c:pt idx="797">
                  <c:v>916954.9456430804</c:v>
                </c:pt>
                <c:pt idx="798">
                  <c:v>918105.453730462</c:v>
                </c:pt>
                <c:pt idx="799">
                  <c:v>919255.96181784454</c:v>
                </c:pt>
                <c:pt idx="800">
                  <c:v>920406.46990522544</c:v>
                </c:pt>
                <c:pt idx="801">
                  <c:v>921556.97799260658</c:v>
                </c:pt>
                <c:pt idx="802">
                  <c:v>922707.48607998807</c:v>
                </c:pt>
                <c:pt idx="803">
                  <c:v>923857.99416736898</c:v>
                </c:pt>
                <c:pt idx="804">
                  <c:v>925008.50225475151</c:v>
                </c:pt>
                <c:pt idx="805">
                  <c:v>926159.0103421323</c:v>
                </c:pt>
                <c:pt idx="806">
                  <c:v>927309.51842951414</c:v>
                </c:pt>
                <c:pt idx="807">
                  <c:v>928460.02651689574</c:v>
                </c:pt>
                <c:pt idx="808">
                  <c:v>929610.53460427723</c:v>
                </c:pt>
                <c:pt idx="809">
                  <c:v>930761.04269165872</c:v>
                </c:pt>
                <c:pt idx="810">
                  <c:v>931911.55077904032</c:v>
                </c:pt>
                <c:pt idx="811">
                  <c:v>933062.05886642262</c:v>
                </c:pt>
                <c:pt idx="812">
                  <c:v>934212.56695380399</c:v>
                </c:pt>
                <c:pt idx="813">
                  <c:v>935363.07504118432</c:v>
                </c:pt>
                <c:pt idx="814">
                  <c:v>936513.58312856639</c:v>
                </c:pt>
                <c:pt idx="815">
                  <c:v>937664.09121594834</c:v>
                </c:pt>
                <c:pt idx="816">
                  <c:v>938814.59930332936</c:v>
                </c:pt>
                <c:pt idx="817">
                  <c:v>939965.10739071097</c:v>
                </c:pt>
                <c:pt idx="818">
                  <c:v>941115.61547809199</c:v>
                </c:pt>
                <c:pt idx="819">
                  <c:v>942266.12356547394</c:v>
                </c:pt>
                <c:pt idx="820">
                  <c:v>943416.63165285555</c:v>
                </c:pt>
                <c:pt idx="821">
                  <c:v>944567.13974023692</c:v>
                </c:pt>
                <c:pt idx="822">
                  <c:v>945717.64782761922</c:v>
                </c:pt>
                <c:pt idx="823">
                  <c:v>946868.15591500013</c:v>
                </c:pt>
                <c:pt idx="824">
                  <c:v>948018.66400238161</c:v>
                </c:pt>
                <c:pt idx="825">
                  <c:v>949169.17208976252</c:v>
                </c:pt>
                <c:pt idx="826">
                  <c:v>950319.68017714436</c:v>
                </c:pt>
                <c:pt idx="827">
                  <c:v>951470.18826452643</c:v>
                </c:pt>
                <c:pt idx="828">
                  <c:v>952620.69635190768</c:v>
                </c:pt>
                <c:pt idx="829">
                  <c:v>953771.2044392887</c:v>
                </c:pt>
                <c:pt idx="830">
                  <c:v>954921.71252667077</c:v>
                </c:pt>
                <c:pt idx="831">
                  <c:v>956072.22061405226</c:v>
                </c:pt>
                <c:pt idx="832">
                  <c:v>957222.7287014341</c:v>
                </c:pt>
                <c:pt idx="833">
                  <c:v>958373.23678881535</c:v>
                </c:pt>
                <c:pt idx="834">
                  <c:v>959523.74487619684</c:v>
                </c:pt>
                <c:pt idx="835">
                  <c:v>960674.25296357833</c:v>
                </c:pt>
                <c:pt idx="836">
                  <c:v>961824.76105095993</c:v>
                </c:pt>
                <c:pt idx="837">
                  <c:v>962975.2691383413</c:v>
                </c:pt>
                <c:pt idx="838">
                  <c:v>964125.77722572291</c:v>
                </c:pt>
                <c:pt idx="839">
                  <c:v>965276.28531310381</c:v>
                </c:pt>
                <c:pt idx="840">
                  <c:v>966426.793400486</c:v>
                </c:pt>
                <c:pt idx="841">
                  <c:v>967577.30148786795</c:v>
                </c:pt>
                <c:pt idx="842">
                  <c:v>968727.80957524909</c:v>
                </c:pt>
                <c:pt idx="843">
                  <c:v>969878.31766263105</c:v>
                </c:pt>
                <c:pt idx="844">
                  <c:v>971028.82575001242</c:v>
                </c:pt>
                <c:pt idx="845">
                  <c:v>972179.33383739437</c:v>
                </c:pt>
                <c:pt idx="846">
                  <c:v>973329.84192477586</c:v>
                </c:pt>
                <c:pt idx="847">
                  <c:v>974480.35001215665</c:v>
                </c:pt>
                <c:pt idx="848">
                  <c:v>975630.85809953883</c:v>
                </c:pt>
                <c:pt idx="849">
                  <c:v>976781.36618692044</c:v>
                </c:pt>
                <c:pt idx="850">
                  <c:v>977931.87427430123</c:v>
                </c:pt>
                <c:pt idx="851">
                  <c:v>979082.38236168236</c:v>
                </c:pt>
                <c:pt idx="852">
                  <c:v>980232.89044906397</c:v>
                </c:pt>
                <c:pt idx="853">
                  <c:v>981383.39853644639</c:v>
                </c:pt>
                <c:pt idx="854">
                  <c:v>982533.90662382799</c:v>
                </c:pt>
                <c:pt idx="855">
                  <c:v>983684.4147112089</c:v>
                </c:pt>
                <c:pt idx="856">
                  <c:v>984834.92279859039</c:v>
                </c:pt>
                <c:pt idx="857">
                  <c:v>985985.43088597257</c:v>
                </c:pt>
                <c:pt idx="858">
                  <c:v>987135.93897335348</c:v>
                </c:pt>
                <c:pt idx="859">
                  <c:v>988286.44706073543</c:v>
                </c:pt>
                <c:pt idx="860">
                  <c:v>989436.95514811657</c:v>
                </c:pt>
                <c:pt idx="861">
                  <c:v>990587.46323549876</c:v>
                </c:pt>
                <c:pt idx="862">
                  <c:v>991737.97132287931</c:v>
                </c:pt>
                <c:pt idx="863">
                  <c:v>992888.47941026057</c:v>
                </c:pt>
                <c:pt idx="864">
                  <c:v>994038.98749764264</c:v>
                </c:pt>
                <c:pt idx="865">
                  <c:v>995189.49558502412</c:v>
                </c:pt>
                <c:pt idx="866">
                  <c:v>996340.00367240561</c:v>
                </c:pt>
                <c:pt idx="867">
                  <c:v>997490.51175978722</c:v>
                </c:pt>
                <c:pt idx="868">
                  <c:v>998641.0198471687</c:v>
                </c:pt>
                <c:pt idx="869">
                  <c:v>999791.52793455019</c:v>
                </c:pt>
                <c:pt idx="870">
                  <c:v>1000000</c:v>
                </c:pt>
              </c:numCache>
            </c:numRef>
          </c:xVal>
          <c:yVal>
            <c:numRef>
              <c:f>Plan2.1!$C$1793:$C$2663</c:f>
              <c:numCache>
                <c:formatCode>0.00E+00</c:formatCode>
                <c:ptCount val="871"/>
                <c:pt idx="0">
                  <c:v>2.7080387147181594E+36</c:v>
                </c:pt>
                <c:pt idx="1">
                  <c:v>2.7080387147181594E+36</c:v>
                </c:pt>
                <c:pt idx="2">
                  <c:v>2.7080387147181594E+36</c:v>
                </c:pt>
                <c:pt idx="3">
                  <c:v>2.7078356168920912E+36</c:v>
                </c:pt>
                <c:pt idx="4">
                  <c:v>2.7076325292209155E+36</c:v>
                </c:pt>
                <c:pt idx="5">
                  <c:v>2.7073617716086892E+36</c:v>
                </c:pt>
                <c:pt idx="6">
                  <c:v>2.7070233626675729E+36</c:v>
                </c:pt>
                <c:pt idx="7">
                  <c:v>2.7066173277731277E+36</c:v>
                </c:pt>
                <c:pt idx="8">
                  <c:v>2.7061436979326658E+36</c:v>
                </c:pt>
                <c:pt idx="9">
                  <c:v>2.705602509619935E+36</c:v>
                </c:pt>
                <c:pt idx="10">
                  <c:v>2.7049938047295516E+36</c:v>
                </c:pt>
                <c:pt idx="11">
                  <c:v>2.7043176305577805E+36</c:v>
                </c:pt>
                <c:pt idx="12">
                  <c:v>2.7035740397905056E+36</c:v>
                </c:pt>
                <c:pt idx="13">
                  <c:v>2.7027630904933854E+36</c:v>
                </c:pt>
                <c:pt idx="14">
                  <c:v>2.7018848461023515E+36</c:v>
                </c:pt>
                <c:pt idx="15">
                  <c:v>2.7009393754141056E+36</c:v>
                </c:pt>
                <c:pt idx="16">
                  <c:v>2.6999267525760214E+36</c:v>
                </c:pt>
                <c:pt idx="17">
                  <c:v>2.6988470570752359E+36</c:v>
                </c:pt>
                <c:pt idx="18">
                  <c:v>2.6977003737274512E+36</c:v>
                </c:pt>
                <c:pt idx="19">
                  <c:v>2.6964867926647793E+36</c:v>
                </c:pt>
                <c:pt idx="20">
                  <c:v>2.6952064093226926E+36</c:v>
                </c:pt>
                <c:pt idx="21">
                  <c:v>2.6938593244267223E+36</c:v>
                </c:pt>
                <c:pt idx="22">
                  <c:v>2.6924456439779569E+36</c:v>
                </c:pt>
                <c:pt idx="23">
                  <c:v>2.6909654792380096E+36</c:v>
                </c:pt>
                <c:pt idx="24">
                  <c:v>2.6894189467131505E+36</c:v>
                </c:pt>
                <c:pt idx="25">
                  <c:v>2.6878061681378711E+36</c:v>
                </c:pt>
                <c:pt idx="26">
                  <c:v>2.6861272704574488E+36</c:v>
                </c:pt>
                <c:pt idx="27">
                  <c:v>2.6843823858100146E+36</c:v>
                </c:pt>
                <c:pt idx="28">
                  <c:v>2.6825716515077691E+36</c:v>
                </c:pt>
                <c:pt idx="29">
                  <c:v>2.6806952100174272E+36</c:v>
                </c:pt>
                <c:pt idx="30">
                  <c:v>2.6787532089401094E+36</c:v>
                </c:pt>
                <c:pt idx="31">
                  <c:v>2.6767458009902939E+36</c:v>
                </c:pt>
                <c:pt idx="32">
                  <c:v>2.6746731439742139E+36</c:v>
                </c:pt>
                <c:pt idx="33">
                  <c:v>2.6725354007675499E+36</c:v>
                </c:pt>
                <c:pt idx="34">
                  <c:v>2.6703327392922474E+36</c:v>
                </c:pt>
                <c:pt idx="35">
                  <c:v>2.6680653324927886E+36</c:v>
                </c:pt>
                <c:pt idx="36">
                  <c:v>2.6657333583117294E+36</c:v>
                </c:pt>
                <c:pt idx="37">
                  <c:v>2.6633369996646311E+36</c:v>
                </c:pt>
                <c:pt idx="38">
                  <c:v>2.6608764444139771E+36</c:v>
                </c:pt>
                <c:pt idx="39">
                  <c:v>2.6583518853428782E+36</c:v>
                </c:pt>
                <c:pt idx="40">
                  <c:v>2.6557635201277208E+36</c:v>
                </c:pt>
                <c:pt idx="41">
                  <c:v>2.6531115513103439E+36</c:v>
                </c:pt>
                <c:pt idx="42">
                  <c:v>2.6503961862696061E+36</c:v>
                </c:pt>
                <c:pt idx="43">
                  <c:v>2.6476176371919417E+36</c:v>
                </c:pt>
                <c:pt idx="44">
                  <c:v>2.6447761210417876E+36</c:v>
                </c:pt>
                <c:pt idx="45">
                  <c:v>2.6418718595309113E+36</c:v>
                </c:pt>
                <c:pt idx="46">
                  <c:v>2.6389050790873511E+36</c:v>
                </c:pt>
                <c:pt idx="47">
                  <c:v>2.6358760108236859E+36</c:v>
                </c:pt>
                <c:pt idx="48">
                  <c:v>2.632784890504551E+36</c:v>
                </c:pt>
                <c:pt idx="49">
                  <c:v>2.6296319585137872E+36</c:v>
                </c:pt>
                <c:pt idx="50">
                  <c:v>2.6264174598207068E+36</c:v>
                </c:pt>
                <c:pt idx="51">
                  <c:v>2.6231416439459547E+36</c:v>
                </c:pt>
                <c:pt idx="52">
                  <c:v>2.6198047649265549E+36</c:v>
                </c:pt>
                <c:pt idx="53">
                  <c:v>2.6164070812807778E+36</c:v>
                </c:pt>
                <c:pt idx="54">
                  <c:v>2.6129488559718607E+36</c:v>
                </c:pt>
                <c:pt idx="55">
                  <c:v>2.6094303563716589E+36</c:v>
                </c:pt>
                <c:pt idx="56">
                  <c:v>2.6058518542234591E+36</c:v>
                </c:pt>
                <c:pt idx="57">
                  <c:v>2.6022136256042977E+36</c:v>
                </c:pt>
                <c:pt idx="58">
                  <c:v>2.5985159508867395E+36</c:v>
                </c:pt>
                <c:pt idx="59">
                  <c:v>2.594759114700019E+36</c:v>
                </c:pt>
                <c:pt idx="60">
                  <c:v>2.5909434058908634E+36</c:v>
                </c:pt>
                <c:pt idx="61">
                  <c:v>2.5870691174836399E+36</c:v>
                </c:pt>
                <c:pt idx="62">
                  <c:v>2.5831365466399077E+36</c:v>
                </c:pt>
                <c:pt idx="63">
                  <c:v>2.5791459946176899E+36</c:v>
                </c:pt>
                <c:pt idx="64">
                  <c:v>2.5750977667299537E+36</c:v>
                </c:pt>
                <c:pt idx="65">
                  <c:v>2.5709921723028946E+36</c:v>
                </c:pt>
                <c:pt idx="66">
                  <c:v>2.5668295246335538E+36</c:v>
                </c:pt>
                <c:pt idx="67">
                  <c:v>2.5626101409470196E+36</c:v>
                </c:pt>
                <c:pt idx="68">
                  <c:v>2.5583343423531236E+36</c:v>
                </c:pt>
                <c:pt idx="69">
                  <c:v>2.5540024538026347E+36</c:v>
                </c:pt>
                <c:pt idx="70">
                  <c:v>2.5496148040432427E+36</c:v>
                </c:pt>
                <c:pt idx="71">
                  <c:v>2.5451717255748695E+36</c:v>
                </c:pt>
                <c:pt idx="72">
                  <c:v>2.5406735546044596E+36</c:v>
                </c:pt>
                <c:pt idx="73">
                  <c:v>2.5361206310008177E+36</c:v>
                </c:pt>
                <c:pt idx="74">
                  <c:v>2.5315132982484512E+36</c:v>
                </c:pt>
                <c:pt idx="75">
                  <c:v>2.5268519034013543E+36</c:v>
                </c:pt>
                <c:pt idx="76">
                  <c:v>2.5221367970364357E+36</c:v>
                </c:pt>
                <c:pt idx="77">
                  <c:v>2.5173683332062792E+36</c:v>
                </c:pt>
                <c:pt idx="78">
                  <c:v>2.5125468693919033E+36</c:v>
                </c:pt>
                <c:pt idx="79">
                  <c:v>2.5076727664547955E+36</c:v>
                </c:pt>
                <c:pt idx="80">
                  <c:v>2.5027463885888423E+36</c:v>
                </c:pt>
                <c:pt idx="81">
                  <c:v>2.4977681032718176E+36</c:v>
                </c:pt>
                <c:pt idx="82">
                  <c:v>2.4927382812165142E+36</c:v>
                </c:pt>
                <c:pt idx="83">
                  <c:v>2.4876572963216071E+36</c:v>
                </c:pt>
                <c:pt idx="84">
                  <c:v>2.4825255256222382E+36</c:v>
                </c:pt>
                <c:pt idx="85">
                  <c:v>2.4773433492400332E+36</c:v>
                </c:pt>
                <c:pt idx="86">
                  <c:v>2.4721111503333088E+36</c:v>
                </c:pt>
                <c:pt idx="87">
                  <c:v>2.4668293150464999E+36</c:v>
                </c:pt>
                <c:pt idx="88">
                  <c:v>2.4614982324595207E+36</c:v>
                </c:pt>
                <c:pt idx="89">
                  <c:v>2.4561182945369843E+36</c:v>
                </c:pt>
                <c:pt idx="90">
                  <c:v>2.450689896076984E+36</c:v>
                </c:pt>
                <c:pt idx="91">
                  <c:v>2.4452134346595967E+36</c:v>
                </c:pt>
                <c:pt idx="92">
                  <c:v>2.4396893105953486E+36</c:v>
                </c:pt>
                <c:pt idx="93">
                  <c:v>2.4341179268732908E+36</c:v>
                </c:pt>
                <c:pt idx="94">
                  <c:v>2.4284996891088594E+36</c:v>
                </c:pt>
                <c:pt idx="95">
                  <c:v>2.422835005491805E+36</c:v>
                </c:pt>
                <c:pt idx="96">
                  <c:v>2.4171242867333406E+36</c:v>
                </c:pt>
                <c:pt idx="97">
                  <c:v>2.4113679460137651E+36</c:v>
                </c:pt>
                <c:pt idx="98">
                  <c:v>2.4055663989294435E+36</c:v>
                </c:pt>
                <c:pt idx="99">
                  <c:v>2.399720063439902E+36</c:v>
                </c:pt>
                <c:pt idx="100">
                  <c:v>2.3938293598145571E+36</c:v>
                </c:pt>
                <c:pt idx="101">
                  <c:v>2.3878947105794125E+36</c:v>
                </c:pt>
                <c:pt idx="102">
                  <c:v>2.3819165404636342E+36</c:v>
                </c:pt>
                <c:pt idx="103">
                  <c:v>2.3758952763459371E+36</c:v>
                </c:pt>
                <c:pt idx="104">
                  <c:v>2.3698313472008773E+36</c:v>
                </c:pt>
                <c:pt idx="105">
                  <c:v>2.3637251840451433E+36</c:v>
                </c:pt>
                <c:pt idx="106">
                  <c:v>2.3575772198834219E+36</c:v>
                </c:pt>
                <c:pt idx="107">
                  <c:v>2.3513878896546677E+36</c:v>
                </c:pt>
                <c:pt idx="108">
                  <c:v>2.3451576301778833E+36</c:v>
                </c:pt>
                <c:pt idx="109">
                  <c:v>2.3388868800980767E+36</c:v>
                </c:pt>
                <c:pt idx="110">
                  <c:v>2.3325760798319993E+36</c:v>
                </c:pt>
                <c:pt idx="111">
                  <c:v>2.3262256715139037E+36</c:v>
                </c:pt>
                <c:pt idx="112">
                  <c:v>2.3198360989413888E+36</c:v>
                </c:pt>
                <c:pt idx="113">
                  <c:v>2.3134078075209389E+36</c:v>
                </c:pt>
                <c:pt idx="114">
                  <c:v>2.3069412442137378E+36</c:v>
                </c:pt>
                <c:pt idx="115">
                  <c:v>2.3004368574813444E+36</c:v>
                </c:pt>
                <c:pt idx="116">
                  <c:v>2.293895097231219E+36</c:v>
                </c:pt>
                <c:pt idx="117">
                  <c:v>2.2873164147626216E+36</c:v>
                </c:pt>
                <c:pt idx="118">
                  <c:v>2.2807012627121949E+36</c:v>
                </c:pt>
                <c:pt idx="119">
                  <c:v>2.2740500949997176E+36</c:v>
                </c:pt>
                <c:pt idx="120">
                  <c:v>2.2673633667739588E+36</c:v>
                </c:pt>
                <c:pt idx="121">
                  <c:v>2.2606415343584608E+36</c:v>
                </c:pt>
                <c:pt idx="122">
                  <c:v>2.2538850551973423E+36</c:v>
                </c:pt>
                <c:pt idx="123">
                  <c:v>2.2470943878015071E+36</c:v>
                </c:pt>
                <c:pt idx="124">
                  <c:v>2.24026999169442E+36</c:v>
                </c:pt>
                <c:pt idx="125">
                  <c:v>2.233412327358325E+36</c:v>
                </c:pt>
                <c:pt idx="126">
                  <c:v>2.2265218561806224E+36</c:v>
                </c:pt>
                <c:pt idx="127">
                  <c:v>2.2195990403998497E+36</c:v>
                </c:pt>
                <c:pt idx="128">
                  <c:v>2.2126443430525407E+36</c:v>
                </c:pt>
                <c:pt idx="129">
                  <c:v>2.2056582279194358E+36</c:v>
                </c:pt>
                <c:pt idx="130">
                  <c:v>2.1986411594723706E+36</c:v>
                </c:pt>
                <c:pt idx="131">
                  <c:v>2.1915936028210577E+36</c:v>
                </c:pt>
                <c:pt idx="132">
                  <c:v>2.1845160236600142E+36</c:v>
                </c:pt>
                <c:pt idx="133">
                  <c:v>2.1774088882158803E+36</c:v>
                </c:pt>
                <c:pt idx="134">
                  <c:v>2.1702726631944828E+36</c:v>
                </c:pt>
                <c:pt idx="135">
                  <c:v>2.1631078157285394E+36</c:v>
                </c:pt>
                <c:pt idx="136">
                  <c:v>2.1559148133252078E+36</c:v>
                </c:pt>
                <c:pt idx="137">
                  <c:v>2.1486941238139233E+36</c:v>
                </c:pt>
                <c:pt idx="138">
                  <c:v>2.1414462152945776E+36</c:v>
                </c:pt>
                <c:pt idx="139">
                  <c:v>2.1341715560856214E+36</c:v>
                </c:pt>
                <c:pt idx="140">
                  <c:v>2.1268706146726588E+36</c:v>
                </c:pt>
                <c:pt idx="141">
                  <c:v>2.1195438596572189E+36</c:v>
                </c:pt>
                <c:pt idx="142">
                  <c:v>2.1121917597054423E+36</c:v>
                </c:pt>
                <c:pt idx="143">
                  <c:v>2.1048147834975074E+36</c:v>
                </c:pt>
                <c:pt idx="144">
                  <c:v>2.0974133996769199E+36</c:v>
                </c:pt>
                <c:pt idx="145">
                  <c:v>2.0899880768002447E+36</c:v>
                </c:pt>
                <c:pt idx="146">
                  <c:v>2.0825392832870394E+36</c:v>
                </c:pt>
                <c:pt idx="147">
                  <c:v>2.0750674873700233E+36</c:v>
                </c:pt>
                <c:pt idx="148">
                  <c:v>2.0675731570455281E+36</c:v>
                </c:pt>
                <c:pt idx="149">
                  <c:v>2.0600567600244606E+36</c:v>
                </c:pt>
                <c:pt idx="150">
                  <c:v>2.0525187636831062E+36</c:v>
                </c:pt>
                <c:pt idx="151">
                  <c:v>2.0449596350146629E+36</c:v>
                </c:pt>
                <c:pt idx="152">
                  <c:v>2.0373798405808312E+36</c:v>
                </c:pt>
                <c:pt idx="153">
                  <c:v>2.0297798464637678E+36</c:v>
                </c:pt>
                <c:pt idx="154">
                  <c:v>2.0221601182184576E+36</c:v>
                </c:pt>
                <c:pt idx="155">
                  <c:v>2.0145211208252353E+36</c:v>
                </c:pt>
                <c:pt idx="156">
                  <c:v>2.0068633186427779E+36</c:v>
                </c:pt>
                <c:pt idx="157">
                  <c:v>1.9991871753614287E+36</c:v>
                </c:pt>
                <c:pt idx="158">
                  <c:v>1.9914931539567252E+36</c:v>
                </c:pt>
                <c:pt idx="159">
                  <c:v>1.9837817166434042E+36</c:v>
                </c:pt>
                <c:pt idx="160">
                  <c:v>1.976053324829864E+36</c:v>
                </c:pt>
                <c:pt idx="161">
                  <c:v>1.9683084390726043E+36</c:v>
                </c:pt>
                <c:pt idx="162">
                  <c:v>1.9605475190315476E+36</c:v>
                </c:pt>
                <c:pt idx="163">
                  <c:v>1.9527710234252661E+36</c:v>
                </c:pt>
                <c:pt idx="164">
                  <c:v>1.9449794099869498E+36</c:v>
                </c:pt>
                <c:pt idx="165">
                  <c:v>1.9371731354204673E+36</c:v>
                </c:pt>
                <c:pt idx="166">
                  <c:v>1.9293526553570554E+36</c:v>
                </c:pt>
                <c:pt idx="167">
                  <c:v>1.9215184243122263E+36</c:v>
                </c:pt>
                <c:pt idx="168">
                  <c:v>1.9136708956431675E+36</c:v>
                </c:pt>
                <c:pt idx="169">
                  <c:v>1.9058105215065645E+36</c:v>
                </c:pt>
                <c:pt idx="170">
                  <c:v>1.8979377528166393E+36</c:v>
                </c:pt>
                <c:pt idx="171">
                  <c:v>1.8900530392040091E+36</c:v>
                </c:pt>
                <c:pt idx="172">
                  <c:v>1.882156828974442E+36</c:v>
                </c:pt>
                <c:pt idx="173">
                  <c:v>1.8742495690684656E+36</c:v>
                </c:pt>
                <c:pt idx="174">
                  <c:v>1.8663317050212221E+36</c:v>
                </c:pt>
                <c:pt idx="175">
                  <c:v>1.8584036809226413E+36</c:v>
                </c:pt>
                <c:pt idx="176">
                  <c:v>1.8504659393783928E+36</c:v>
                </c:pt>
                <c:pt idx="177">
                  <c:v>1.842518921470841E+36</c:v>
                </c:pt>
                <c:pt idx="178">
                  <c:v>1.8345630667208303E+36</c:v>
                </c:pt>
                <c:pt idx="179">
                  <c:v>1.8265988130496615E+36</c:v>
                </c:pt>
                <c:pt idx="180">
                  <c:v>1.8186265967416612E+36</c:v>
                </c:pt>
                <c:pt idx="181">
                  <c:v>1.8106468524071058E+36</c:v>
                </c:pt>
                <c:pt idx="182">
                  <c:v>1.8026600129456924E+36</c:v>
                </c:pt>
                <c:pt idx="183">
                  <c:v>1.7946665095103573E+36</c:v>
                </c:pt>
                <c:pt idx="184">
                  <c:v>1.7866667714717587E+36</c:v>
                </c:pt>
                <c:pt idx="185">
                  <c:v>1.7786612263829752E+36</c:v>
                </c:pt>
                <c:pt idx="186">
                  <c:v>1.7706502999448264E+36</c:v>
                </c:pt>
                <c:pt idx="187">
                  <c:v>1.7626344159716419E+36</c:v>
                </c:pt>
                <c:pt idx="188">
                  <c:v>1.754613996357578E+36</c:v>
                </c:pt>
                <c:pt idx="189">
                  <c:v>1.7465894610432119E+36</c:v>
                </c:pt>
                <c:pt idx="190">
                  <c:v>1.7385612279827198E+36</c:v>
                </c:pt>
                <c:pt idx="191">
                  <c:v>1.7305297131117784E+36</c:v>
                </c:pt>
                <c:pt idx="192">
                  <c:v>1.7224953303154394E+36</c:v>
                </c:pt>
                <c:pt idx="193">
                  <c:v>1.7144584913969655E+36</c:v>
                </c:pt>
                <c:pt idx="194">
                  <c:v>1.7064196060469117E+36</c:v>
                </c:pt>
                <c:pt idx="195">
                  <c:v>1.6983790818127496E+36</c:v>
                </c:pt>
                <c:pt idx="196">
                  <c:v>1.6903373240690443E+36</c:v>
                </c:pt>
                <c:pt idx="197">
                  <c:v>1.6822947359879673E+36</c:v>
                </c:pt>
                <c:pt idx="198">
                  <c:v>1.6742517185105041E+36</c:v>
                </c:pt>
                <c:pt idx="199">
                  <c:v>1.666208670317991E+36</c:v>
                </c:pt>
                <c:pt idx="200">
                  <c:v>1.6581659878043399E+36</c:v>
                </c:pt>
                <c:pt idx="201">
                  <c:v>1.6501240650484702E+36</c:v>
                </c:pt>
                <c:pt idx="202">
                  <c:v>1.6420832937875469E+36</c:v>
                </c:pt>
                <c:pt idx="203">
                  <c:v>1.6340440633905641E+36</c:v>
                </c:pt>
                <c:pt idx="204">
                  <c:v>1.6260067608323935E+36</c:v>
                </c:pt>
                <c:pt idx="205">
                  <c:v>1.6179717706685053E+36</c:v>
                </c:pt>
                <c:pt idx="206">
                  <c:v>1.6099394750099754E+36</c:v>
                </c:pt>
                <c:pt idx="207">
                  <c:v>1.6019102534991944E+36</c:v>
                </c:pt>
                <c:pt idx="208">
                  <c:v>1.5938844832858988E+36</c:v>
                </c:pt>
                <c:pt idx="209">
                  <c:v>1.58586253900391E+36</c:v>
                </c:pt>
                <c:pt idx="210">
                  <c:v>1.5778447927481684E+36</c:v>
                </c:pt>
                <c:pt idx="211">
                  <c:v>1.5698316140524272E+36</c:v>
                </c:pt>
                <c:pt idx="212">
                  <c:v>1.5618233698674168E+36</c:v>
                </c:pt>
                <c:pt idx="213">
                  <c:v>1.5538204245394137E+36</c:v>
                </c:pt>
                <c:pt idx="214">
                  <c:v>1.5458231397894758E+36</c:v>
                </c:pt>
                <c:pt idx="215">
                  <c:v>1.5378318746930346E+36</c:v>
                </c:pt>
                <c:pt idx="216">
                  <c:v>1.5298469856601188E+36</c:v>
                </c:pt>
                <c:pt idx="217">
                  <c:v>1.5218688264159853E+36</c:v>
                </c:pt>
                <c:pt idx="218">
                  <c:v>1.5138977479822477E+36</c:v>
                </c:pt>
                <c:pt idx="219">
                  <c:v>1.5059340986586392E+36</c:v>
                </c:pt>
                <c:pt idx="220">
                  <c:v>1.4979782240050497E+36</c:v>
                </c:pt>
                <c:pt idx="221">
                  <c:v>1.4900304668243725E+36</c:v>
                </c:pt>
                <c:pt idx="222">
                  <c:v>1.4820911671454608E+36</c:v>
                </c:pt>
                <c:pt idx="223">
                  <c:v>1.4741606622070017E+36</c:v>
                </c:pt>
                <c:pt idx="224">
                  <c:v>1.4662392864414896E+36</c:v>
                </c:pt>
                <c:pt idx="225">
                  <c:v>1.458327371460071E+36</c:v>
                </c:pt>
                <c:pt idx="226">
                  <c:v>1.450425246037497E+36</c:v>
                </c:pt>
                <c:pt idx="227">
                  <c:v>1.4425332360979178E+36</c:v>
                </c:pt>
                <c:pt idx="228">
                  <c:v>1.4346516647010049E+36</c:v>
                </c:pt>
                <c:pt idx="229">
                  <c:v>1.4267808520284922E+36</c:v>
                </c:pt>
                <c:pt idx="230">
                  <c:v>1.4189211153713096E+36</c:v>
                </c:pt>
                <c:pt idx="231">
                  <c:v>1.4110727691172841E+36</c:v>
                </c:pt>
                <c:pt idx="232">
                  <c:v>1.4032361247390668E+36</c:v>
                </c:pt>
                <c:pt idx="233">
                  <c:v>1.3954114907828348E+36</c:v>
                </c:pt>
                <c:pt idx="234">
                  <c:v>1.3875991728571856E+36</c:v>
                </c:pt>
                <c:pt idx="235">
                  <c:v>1.3797994736227944E+36</c:v>
                </c:pt>
                <c:pt idx="236">
                  <c:v>1.3720126927823676E+36</c:v>
                </c:pt>
                <c:pt idx="237">
                  <c:v>1.3642391270710403E+36</c:v>
                </c:pt>
                <c:pt idx="238">
                  <c:v>1.35647907024742E+36</c:v>
                </c:pt>
                <c:pt idx="239">
                  <c:v>1.3487328130849186E+36</c:v>
                </c:pt>
                <c:pt idx="240">
                  <c:v>1.3410006433636599E+36</c:v>
                </c:pt>
                <c:pt idx="241">
                  <c:v>1.333282845862774E+36</c:v>
                </c:pt>
                <c:pt idx="242">
                  <c:v>1.3255797023532718E+36</c:v>
                </c:pt>
                <c:pt idx="243">
                  <c:v>1.3178914915912217E+36</c:v>
                </c:pt>
                <c:pt idx="244">
                  <c:v>1.3102184893114749E+36</c:v>
                </c:pt>
                <c:pt idx="245">
                  <c:v>1.3025609682218309E+36</c:v>
                </c:pt>
                <c:pt idx="246">
                  <c:v>1.2949191979976816E+36</c:v>
                </c:pt>
                <c:pt idx="247">
                  <c:v>1.2872934452770116E+36</c:v>
                </c:pt>
                <c:pt idx="248">
                  <c:v>1.27968397365592E+36</c:v>
                </c:pt>
                <c:pt idx="249">
                  <c:v>1.2720910436845395E+36</c:v>
                </c:pt>
                <c:pt idx="250">
                  <c:v>1.2645149128634518E+36</c:v>
                </c:pt>
                <c:pt idx="251">
                  <c:v>1.2569558356404771E+36</c:v>
                </c:pt>
                <c:pt idx="252">
                  <c:v>1.2494140634078512E+36</c:v>
                </c:pt>
                <c:pt idx="253">
                  <c:v>1.2418898445000019E+36</c:v>
                </c:pt>
                <c:pt idx="254">
                  <c:v>1.2343834241915393E+36</c:v>
                </c:pt>
                <c:pt idx="255">
                  <c:v>1.2268950446958193E+36</c:v>
                </c:pt>
                <c:pt idx="256">
                  <c:v>1.2194249451638322E+36</c:v>
                </c:pt>
                <c:pt idx="257">
                  <c:v>1.2119733616835686E+36</c:v>
                </c:pt>
                <c:pt idx="258">
                  <c:v>1.2045405272797695E+36</c:v>
                </c:pt>
                <c:pt idx="259">
                  <c:v>1.1971266719140108E+36</c:v>
                </c:pt>
                <c:pt idx="260">
                  <c:v>1.18973202248536E+36</c:v>
                </c:pt>
                <c:pt idx="261">
                  <c:v>1.1823568028312493E+36</c:v>
                </c:pt>
                <c:pt idx="262">
                  <c:v>1.1750012337288349E+36</c:v>
                </c:pt>
                <c:pt idx="263">
                  <c:v>1.1676655328967784E+36</c:v>
                </c:pt>
                <c:pt idx="264">
                  <c:v>1.1603499149973211E+36</c:v>
                </c:pt>
                <c:pt idx="265">
                  <c:v>1.1530545916387771E+36</c:v>
                </c:pt>
                <c:pt idx="266">
                  <c:v>1.1457797713784926E+36</c:v>
                </c:pt>
                <c:pt idx="267">
                  <c:v>1.1385256597260389E+36</c:v>
                </c:pt>
                <c:pt idx="268">
                  <c:v>1.1312924591468709E+36</c:v>
                </c:pt>
                <c:pt idx="269">
                  <c:v>1.1240803690662864E+36</c:v>
                </c:pt>
                <c:pt idx="270">
                  <c:v>1.1168895858738718E+36</c:v>
                </c:pt>
                <c:pt idx="271">
                  <c:v>1.1097203029281124E+36</c:v>
                </c:pt>
                <c:pt idx="272">
                  <c:v>1.1025727105615415E+36</c:v>
                </c:pt>
                <c:pt idx="273">
                  <c:v>1.0954469960861575E+36</c:v>
                </c:pt>
                <c:pt idx="274">
                  <c:v>1.0883433437991432E+36</c:v>
                </c:pt>
                <c:pt idx="275">
                  <c:v>1.08126193498903E+36</c:v>
                </c:pt>
                <c:pt idx="276">
                  <c:v>1.0742029479421335E+36</c:v>
                </c:pt>
                <c:pt idx="277">
                  <c:v>1.067166557949301E+36</c:v>
                </c:pt>
                <c:pt idx="278">
                  <c:v>1.0601529373130965E+36</c:v>
                </c:pt>
                <c:pt idx="279">
                  <c:v>1.0531622553551515E+36</c:v>
                </c:pt>
                <c:pt idx="280">
                  <c:v>1.0461946784239915E+36</c:v>
                </c:pt>
                <c:pt idx="281">
                  <c:v>1.0392503699030743E+36</c:v>
                </c:pt>
                <c:pt idx="282">
                  <c:v>1.0323294902191455E+36</c:v>
                </c:pt>
                <c:pt idx="283">
                  <c:v>1.0254321968510341E+36</c:v>
                </c:pt>
                <c:pt idx="284">
                  <c:v>1.0185586443385213E+36</c:v>
                </c:pt>
                <c:pt idx="285">
                  <c:v>1.0117089842917224E+36</c:v>
                </c:pt>
                <c:pt idx="286">
                  <c:v>1.0048833654006233E+36</c:v>
                </c:pt>
                <c:pt idx="287">
                  <c:v>9.9808193344500645E+35</c:v>
                </c:pt>
                <c:pt idx="288">
                  <c:v>9.9130483130454646E+35</c:v>
                </c:pt>
                <c:pt idx="289">
                  <c:v>9.8455219896934501E+35</c:v>
                </c:pt>
                <c:pt idx="290">
                  <c:v>9.7782417355054119E+35</c:v>
                </c:pt>
                <c:pt idx="291">
                  <c:v>9.7112088929142181E+35</c:v>
                </c:pt>
                <c:pt idx="292">
                  <c:v>9.6444247757856942E+35</c:v>
                </c:pt>
                <c:pt idx="293">
                  <c:v>9.5778906695346001E+35</c:v>
                </c:pt>
                <c:pt idx="294">
                  <c:v>9.5116078312421446E+35</c:v>
                </c:pt>
                <c:pt idx="295">
                  <c:v>9.4455774897764531E+35</c:v>
                </c:pt>
                <c:pt idx="296">
                  <c:v>9.3798008459151261E+35</c:v>
                </c:pt>
                <c:pt idx="297">
                  <c:v>9.3142790724709533E+35</c:v>
                </c:pt>
                <c:pt idx="298">
                  <c:v>9.2490133144192711E+35</c:v>
                </c:pt>
                <c:pt idx="299">
                  <c:v>9.1840046890283324E+35</c:v>
                </c:pt>
                <c:pt idx="300">
                  <c:v>9.1192542859912293E+35</c:v>
                </c:pt>
                <c:pt idx="301">
                  <c:v>9.0547631675609714E+35</c:v>
                </c:pt>
                <c:pt idx="302">
                  <c:v>8.9905323686872045E+35</c:v>
                </c:pt>
                <c:pt idx="303">
                  <c:v>8.9265628971552739E+35</c:v>
                </c:pt>
                <c:pt idx="304">
                  <c:v>8.8628557337273494E+35</c:v>
                </c:pt>
                <c:pt idx="305">
                  <c:v>8.7994118322856267E+35</c:v>
                </c:pt>
                <c:pt idx="306">
                  <c:v>8.7362321199782468E+35</c:v>
                </c:pt>
                <c:pt idx="307">
                  <c:v>8.6733174973657694E+35</c:v>
                </c:pt>
                <c:pt idx="308">
                  <c:v>8.6106688385710252E+35</c:v>
                </c:pt>
                <c:pt idx="309">
                  <c:v>8.5482869914302212E+35</c:v>
                </c:pt>
                <c:pt idx="310">
                  <c:v>8.4861727776460842E+35</c:v>
                </c:pt>
                <c:pt idx="311">
                  <c:v>8.424326992942725E+35</c:v>
                </c:pt>
                <c:pt idx="312">
                  <c:v>8.3627504072220003E+35</c:v>
                </c:pt>
                <c:pt idx="313">
                  <c:v>8.3014437647227818E+35</c:v>
                </c:pt>
                <c:pt idx="314">
                  <c:v>8.240407784180143E+35</c:v>
                </c:pt>
                <c:pt idx="315">
                  <c:v>8.1796431589880192E+35</c:v>
                </c:pt>
                <c:pt idx="316">
                  <c:v>8.1191505573619201E+35</c:v>
                </c:pt>
                <c:pt idx="317">
                  <c:v>8.0589306225042698E+35</c:v>
                </c:pt>
                <c:pt idx="318">
                  <c:v>7.9989839727709959E+35</c:v>
                </c:pt>
                <c:pt idx="319">
                  <c:v>7.9393112018390891E+35</c:v>
                </c:pt>
                <c:pt idx="320">
                  <c:v>7.8799128788766575E+35</c:v>
                </c:pt>
                <c:pt idx="321">
                  <c:v>7.8207895487132014E+35</c:v>
                </c:pt>
                <c:pt idx="322">
                  <c:v>7.7619417320120702E+35</c:v>
                </c:pt>
                <c:pt idx="323">
                  <c:v>7.7033699254438525E+35</c:v>
                </c:pt>
                <c:pt idx="324">
                  <c:v>7.6450746018613606E+35</c:v>
                </c:pt>
                <c:pt idx="325">
                  <c:v>7.5870562104753867E+35</c:v>
                </c:pt>
                <c:pt idx="326">
                  <c:v>7.5293151770321295E+35</c:v>
                </c:pt>
                <c:pt idx="327">
                  <c:v>7.4718519039913913E+35</c:v>
                </c:pt>
                <c:pt idx="328">
                  <c:v>7.4146667707061402E+35</c:v>
                </c:pt>
                <c:pt idx="329">
                  <c:v>7.3577601336030561E+35</c:v>
                </c:pt>
                <c:pt idx="330">
                  <c:v>7.3011323263641577E+35</c:v>
                </c:pt>
                <c:pt idx="331">
                  <c:v>7.2447836601091168E+35</c:v>
                </c:pt>
                <c:pt idx="332">
                  <c:v>7.1887144235791899E+35</c:v>
                </c:pt>
                <c:pt idx="333">
                  <c:v>7.1329248833213005E+35</c:v>
                </c:pt>
                <c:pt idx="334">
                  <c:v>7.0774152838735692E+35</c:v>
                </c:pt>
                <c:pt idx="335">
                  <c:v>7.0221858479512052E+35</c:v>
                </c:pt>
                <c:pt idx="336">
                  <c:v>6.9672367766339458E+35</c:v>
                </c:pt>
                <c:pt idx="337">
                  <c:v>6.912568249553217E+35</c:v>
                </c:pt>
                <c:pt idx="338">
                  <c:v>6.8581804250809664E+35</c:v>
                </c:pt>
                <c:pt idx="339">
                  <c:v>6.8040734405185768E+35</c:v>
                </c:pt>
                <c:pt idx="340">
                  <c:v>6.7502474122866584E+35</c:v>
                </c:pt>
                <c:pt idx="341">
                  <c:v>6.6967024361154308E+35</c:v>
                </c:pt>
                <c:pt idx="342">
                  <c:v>6.6434385872359262E+35</c:v>
                </c:pt>
                <c:pt idx="343">
                  <c:v>6.5904559205711007E+35</c:v>
                </c:pt>
                <c:pt idx="344">
                  <c:v>6.5377544709281007E+35</c:v>
                </c:pt>
                <c:pt idx="345">
                  <c:v>6.4853342531907238E+35</c:v>
                </c:pt>
                <c:pt idx="346">
                  <c:v>6.43319526251215E+35</c:v>
                </c:pt>
                <c:pt idx="347">
                  <c:v>6.3813374745085122E+35</c:v>
                </c:pt>
                <c:pt idx="348">
                  <c:v>6.3297608454524663E+35</c:v>
                </c:pt>
                <c:pt idx="349">
                  <c:v>6.2784653124670793E+35</c:v>
                </c:pt>
                <c:pt idx="350">
                  <c:v>6.2274507937204282E+35</c:v>
                </c:pt>
                <c:pt idx="351">
                  <c:v>6.1767171886197472E+35</c:v>
                </c:pt>
                <c:pt idx="352">
                  <c:v>6.1262643780067486E+35</c:v>
                </c:pt>
                <c:pt idx="353">
                  <c:v>6.0760922243522278E+35</c:v>
                </c:pt>
                <c:pt idx="354">
                  <c:v>6.0262005719515855E+35</c:v>
                </c:pt>
                <c:pt idx="355">
                  <c:v>5.97658924711977E+35</c:v>
                </c:pt>
                <c:pt idx="356">
                  <c:v>5.9272580583869772E+35</c:v>
                </c:pt>
                <c:pt idx="357">
                  <c:v>5.878206796694127E+35</c:v>
                </c:pt>
                <c:pt idx="358">
                  <c:v>5.8294352355880845E+35</c:v>
                </c:pt>
                <c:pt idx="359">
                  <c:v>5.7809431314178884E+35</c:v>
                </c:pt>
                <c:pt idx="360">
                  <c:v>5.7327302235295227E+35</c:v>
                </c:pt>
                <c:pt idx="361">
                  <c:v>5.6847962344620145E+35</c:v>
                </c:pt>
                <c:pt idx="362">
                  <c:v>5.6371408701423792E+35</c:v>
                </c:pt>
                <c:pt idx="363">
                  <c:v>5.5897638200813485E+35</c:v>
                </c:pt>
                <c:pt idx="364">
                  <c:v>5.5426647575682825E+35</c:v>
                </c:pt>
                <c:pt idx="365">
                  <c:v>5.4958433398662165E+35</c:v>
                </c:pt>
                <c:pt idx="366">
                  <c:v>5.4492992084069592E+35</c:v>
                </c:pt>
                <c:pt idx="367">
                  <c:v>5.4030319889853126E+35</c:v>
                </c:pt>
                <c:pt idx="368">
                  <c:v>5.3570412919537371E+35</c:v>
                </c:pt>
                <c:pt idx="369">
                  <c:v>5.3113267124164353E+35</c:v>
                </c:pt>
                <c:pt idx="370">
                  <c:v>5.2658878304231157E+35</c:v>
                </c:pt>
                <c:pt idx="371">
                  <c:v>5.2207242111623219E+35</c:v>
                </c:pt>
                <c:pt idx="372">
                  <c:v>5.1758354051550726E+35</c:v>
                </c:pt>
                <c:pt idx="373">
                  <c:v>5.1312209484469846E+35</c:v>
                </c:pt>
                <c:pt idx="374">
                  <c:v>5.0868803628013188E+35</c:v>
                </c:pt>
                <c:pt idx="375">
                  <c:v>5.0428131558904826E+35</c:v>
                </c:pt>
                <c:pt idx="376">
                  <c:v>4.9990188214877059E+35</c:v>
                </c:pt>
                <c:pt idx="377">
                  <c:v>4.9554968396583455E+35</c:v>
                </c:pt>
                <c:pt idx="378">
                  <c:v>4.9122466769500175E+35</c:v>
                </c:pt>
                <c:pt idx="379">
                  <c:v>4.8692677865828811E+35</c:v>
                </c:pt>
                <c:pt idx="380">
                  <c:v>4.8265596086394388E+35</c:v>
                </c:pt>
                <c:pt idx="381">
                  <c:v>4.7841215702529448E+35</c:v>
                </c:pt>
                <c:pt idx="382">
                  <c:v>4.7419530857962885E+35</c:v>
                </c:pt>
                <c:pt idx="383">
                  <c:v>4.7000535570696067E+35</c:v>
                </c:pt>
                <c:pt idx="384">
                  <c:v>4.6584223734874046E+35</c:v>
                </c:pt>
                <c:pt idx="385">
                  <c:v>4.6170589122652927E+35</c:v>
                </c:pt>
                <c:pt idx="386">
                  <c:v>4.5759625386056514E+35</c:v>
                </c:pt>
                <c:pt idx="387">
                  <c:v>4.5351326058831421E+35</c:v>
                </c:pt>
                <c:pt idx="388">
                  <c:v>4.4945684558287573E+35</c:v>
                </c:pt>
                <c:pt idx="389">
                  <c:v>4.4542694187140806E+35</c:v>
                </c:pt>
                <c:pt idx="390">
                  <c:v>4.4142348135341214E+35</c:v>
                </c:pt>
                <c:pt idx="391">
                  <c:v>4.3744639481897293E+35</c:v>
                </c:pt>
                <c:pt idx="392">
                  <c:v>4.3349561196689368E+35</c:v>
                </c:pt>
                <c:pt idx="393">
                  <c:v>4.2957106142279485E+35</c:v>
                </c:pt>
                <c:pt idx="394">
                  <c:v>4.2567267075708883E+35</c:v>
                </c:pt>
                <c:pt idx="395">
                  <c:v>4.2180036650291593E+35</c:v>
                </c:pt>
                <c:pt idx="396">
                  <c:v>4.1795407417394896E+35</c:v>
                </c:pt>
                <c:pt idx="397">
                  <c:v>4.1413371828216083E+35</c:v>
                </c:pt>
                <c:pt idx="398">
                  <c:v>4.1033922235544484E+35</c:v>
                </c:pt>
                <c:pt idx="399">
                  <c:v>4.0657050895523966E+35</c:v>
                </c:pt>
                <c:pt idx="400">
                  <c:v>4.0282749969395157E+35</c:v>
                </c:pt>
                <c:pt idx="401">
                  <c:v>3.9911011525237929E+35</c:v>
                </c:pt>
                <c:pt idx="402">
                  <c:v>3.9541827539699497E+35</c:v>
                </c:pt>
                <c:pt idx="403">
                  <c:v>3.9175189899713626E+35</c:v>
                </c:pt>
                <c:pt idx="404">
                  <c:v>3.8811090404213685E+35</c:v>
                </c:pt>
                <c:pt idx="405">
                  <c:v>3.8449520765831503E+35</c:v>
                </c:pt>
                <c:pt idx="406">
                  <c:v>3.8090472612588784E+35</c:v>
                </c:pt>
                <c:pt idx="407">
                  <c:v>3.7733937489579733E+35</c:v>
                </c:pt>
                <c:pt idx="408">
                  <c:v>3.7379906860639414E+35</c:v>
                </c:pt>
                <c:pt idx="409">
                  <c:v>3.7028372110007292E+35</c:v>
                </c:pt>
                <c:pt idx="410">
                  <c:v>3.6679324543978E+35</c:v>
                </c:pt>
                <c:pt idx="411">
                  <c:v>3.6332755392539433E+35</c:v>
                </c:pt>
                <c:pt idx="412">
                  <c:v>3.5988655811004883E+35</c:v>
                </c:pt>
                <c:pt idx="413">
                  <c:v>3.5647016881631356E+35</c:v>
                </c:pt>
                <c:pt idx="414">
                  <c:v>3.5307829615228902E+35</c:v>
                </c:pt>
                <c:pt idx="415">
                  <c:v>3.497108495275708E+35</c:v>
                </c:pt>
                <c:pt idx="416">
                  <c:v>3.4636773766913882E+35</c:v>
                </c:pt>
                <c:pt idx="417">
                  <c:v>3.4304886863710427E+35</c:v>
                </c:pt>
                <c:pt idx="418">
                  <c:v>3.3975414984036178E+35</c:v>
                </c:pt>
                <c:pt idx="419">
                  <c:v>3.3648348805213596E+35</c:v>
                </c:pt>
                <c:pt idx="420">
                  <c:v>3.3323678942539228E+35</c:v>
                </c:pt>
                <c:pt idx="421">
                  <c:v>3.3001395950816446E+35</c:v>
                </c:pt>
                <c:pt idx="422">
                  <c:v>3.268149032587568E+35</c:v>
                </c:pt>
                <c:pt idx="423">
                  <c:v>3.2363952506081902E+35</c:v>
                </c:pt>
                <c:pt idx="424">
                  <c:v>3.2048772873831072E+35</c:v>
                </c:pt>
                <c:pt idx="425">
                  <c:v>3.1735941757038793E+35</c:v>
                </c:pt>
                <c:pt idx="426">
                  <c:v>3.1425449430610391E+35</c:v>
                </c:pt>
                <c:pt idx="427">
                  <c:v>3.1117286117906139E+35</c:v>
                </c:pt>
                <c:pt idx="428">
                  <c:v>3.0811441992189571E+35</c:v>
                </c:pt>
                <c:pt idx="429">
                  <c:v>3.0507907178066812E+35</c:v>
                </c:pt>
                <c:pt idx="430">
                  <c:v>3.0206671752914182E+35</c:v>
                </c:pt>
                <c:pt idx="431">
                  <c:v>2.9907725748291748E+35</c:v>
                </c:pt>
                <c:pt idx="432">
                  <c:v>2.9611059151347817E+35</c:v>
                </c:pt>
                <c:pt idx="433">
                  <c:v>2.9316661906207982E+35</c:v>
                </c:pt>
                <c:pt idx="434">
                  <c:v>2.9024523915355614E+35</c:v>
                </c:pt>
                <c:pt idx="435">
                  <c:v>2.8734635040997822E+35</c:v>
                </c:pt>
                <c:pt idx="436">
                  <c:v>2.844698510642063E+35</c:v>
                </c:pt>
                <c:pt idx="437">
                  <c:v>2.8161563897331879E+35</c:v>
                </c:pt>
                <c:pt idx="438">
                  <c:v>2.7878361163190147E+35</c:v>
                </c:pt>
                <c:pt idx="439">
                  <c:v>2.7597366618525815E+35</c:v>
                </c:pt>
                <c:pt idx="440">
                  <c:v>2.7318569944243647E+35</c:v>
                </c:pt>
                <c:pt idx="441">
                  <c:v>2.7041960788919349E+35</c:v>
                </c:pt>
                <c:pt idx="442">
                  <c:v>2.6767528770079994E+35</c:v>
                </c:pt>
                <c:pt idx="443">
                  <c:v>2.6495263475473122E+35</c:v>
                </c:pt>
                <c:pt idx="444">
                  <c:v>2.6225154464323452E+35</c:v>
                </c:pt>
                <c:pt idx="445">
                  <c:v>2.5957191268579311E+35</c:v>
                </c:pt>
                <c:pt idx="446">
                  <c:v>2.5691363394142277E+35</c:v>
                </c:pt>
                <c:pt idx="447">
                  <c:v>2.5427660322089288E+35</c:v>
                </c:pt>
                <c:pt idx="448">
                  <c:v>2.5166071509879448E+35</c:v>
                </c:pt>
                <c:pt idx="449">
                  <c:v>2.4906586392548461E+35</c:v>
                </c:pt>
                <c:pt idx="450">
                  <c:v>2.4649194383894555E+35</c:v>
                </c:pt>
                <c:pt idx="451">
                  <c:v>2.4393884877645086E+35</c:v>
                </c:pt>
                <c:pt idx="452">
                  <c:v>2.414064724861834E+35</c:v>
                </c:pt>
                <c:pt idx="453">
                  <c:v>2.3889470853866878E+35</c:v>
                </c:pt>
                <c:pt idx="454">
                  <c:v>2.364034503381359E+35</c:v>
                </c:pt>
                <c:pt idx="455">
                  <c:v>2.3393259113370307E+35</c:v>
                </c:pt>
                <c:pt idx="456">
                  <c:v>2.3148202403049048E+35</c:v>
                </c:pt>
                <c:pt idx="457">
                  <c:v>2.290516420005853E+35</c:v>
                </c:pt>
                <c:pt idx="458">
                  <c:v>2.2664133789386135E+35</c:v>
                </c:pt>
                <c:pt idx="459">
                  <c:v>2.2425100444873555E+35</c:v>
                </c:pt>
                <c:pt idx="460">
                  <c:v>2.218805343027355E+35</c:v>
                </c:pt>
                <c:pt idx="461">
                  <c:v>2.1952982000300444E+35</c:v>
                </c:pt>
                <c:pt idx="462">
                  <c:v>2.1719875401662922E+35</c:v>
                </c:pt>
                <c:pt idx="463">
                  <c:v>2.148872287408892E+35</c:v>
                </c:pt>
                <c:pt idx="464">
                  <c:v>2.125951365133654E+35</c:v>
                </c:pt>
                <c:pt idx="465">
                  <c:v>2.1032236962192424E+35</c:v>
                </c:pt>
                <c:pt idx="466">
                  <c:v>2.0806882031458331E+35</c:v>
                </c:pt>
                <c:pt idx="467">
                  <c:v>2.0583438080927912E+35</c:v>
                </c:pt>
                <c:pt idx="468">
                  <c:v>2.0361894330346125E+35</c:v>
                </c:pt>
                <c:pt idx="469">
                  <c:v>2.0142239998363185E+35</c:v>
                </c:pt>
                <c:pt idx="470">
                  <c:v>1.9924464303471265E+35</c:v>
                </c:pt>
                <c:pt idx="471">
                  <c:v>1.9708556464931653E+35</c:v>
                </c:pt>
                <c:pt idx="472">
                  <c:v>1.9494505703689871E+35</c:v>
                </c:pt>
                <c:pt idx="473">
                  <c:v>1.9282301243278252E+35</c:v>
                </c:pt>
                <c:pt idx="474">
                  <c:v>1.9071932310707387E+35</c:v>
                </c:pt>
                <c:pt idx="475">
                  <c:v>1.8863388137345876E+35</c:v>
                </c:pt>
                <c:pt idx="476">
                  <c:v>1.8656657959786362E+35</c:v>
                </c:pt>
                <c:pt idx="477">
                  <c:v>1.8451731020703691E+35</c:v>
                </c:pt>
                <c:pt idx="478">
                  <c:v>1.8248596569696897E+35</c:v>
                </c:pt>
                <c:pt idx="479">
                  <c:v>1.804724386412326E+35</c:v>
                </c:pt>
                <c:pt idx="480">
                  <c:v>1.784766216991872E+35</c:v>
                </c:pt>
                <c:pt idx="481">
                  <c:v>1.7649840762407519E+35</c:v>
                </c:pt>
                <c:pt idx="482">
                  <c:v>1.7453768927100856E+35</c:v>
                </c:pt>
                <c:pt idx="483">
                  <c:v>1.7259435960482027E+35</c:v>
                </c:pt>
                <c:pt idx="484">
                  <c:v>1.7066831170782973E+35</c:v>
                </c:pt>
                <c:pt idx="485">
                  <c:v>1.6875943878748439E+35</c:v>
                </c:pt>
                <c:pt idx="486">
                  <c:v>1.6686763418387561E+35</c:v>
                </c:pt>
                <c:pt idx="487">
                  <c:v>1.6499279137715489E+35</c:v>
                </c:pt>
                <c:pt idx="488">
                  <c:v>1.6313480399485183E+35</c:v>
                </c:pt>
                <c:pt idx="489">
                  <c:v>1.6129356581904757E+35</c:v>
                </c:pt>
                <c:pt idx="490">
                  <c:v>1.5946897079347202E+35</c:v>
                </c:pt>
                <c:pt idx="491">
                  <c:v>1.5766091303046328E+35</c:v>
                </c:pt>
                <c:pt idx="492">
                  <c:v>1.5586928681784497E+35</c:v>
                </c:pt>
                <c:pt idx="493">
                  <c:v>1.5409398662567035E+35</c:v>
                </c:pt>
                <c:pt idx="494">
                  <c:v>1.523349071128738E+35</c:v>
                </c:pt>
                <c:pt idx="495">
                  <c:v>1.5059194313380988E+35</c:v>
                </c:pt>
                <c:pt idx="496">
                  <c:v>1.4886498974468659E+35</c:v>
                </c:pt>
                <c:pt idx="497">
                  <c:v>1.4715394220989182E+35</c:v>
                </c:pt>
                <c:pt idx="498">
                  <c:v>1.454586960082177E+35</c:v>
                </c:pt>
                <c:pt idx="499">
                  <c:v>1.4377914683897513E+35</c:v>
                </c:pt>
                <c:pt idx="500">
                  <c:v>1.4211519062800459E+35</c:v>
                </c:pt>
                <c:pt idx="501">
                  <c:v>1.40466723533592E+35</c:v>
                </c:pt>
                <c:pt idx="502">
                  <c:v>1.3883364195227192E+35</c:v>
                </c:pt>
                <c:pt idx="503">
                  <c:v>1.3721584252453071E+35</c:v>
                </c:pt>
                <c:pt idx="504">
                  <c:v>1.3561322214041589E+35</c:v>
                </c:pt>
                <c:pt idx="505">
                  <c:v>1.3402567794503241E+35</c:v>
                </c:pt>
                <c:pt idx="506">
                  <c:v>1.3245310734395442E+35</c:v>
                </c:pt>
                <c:pt idx="507">
                  <c:v>1.3089540800851939E+35</c:v>
                </c:pt>
                <c:pt idx="508">
                  <c:v>1.2935247788104182E+35</c:v>
                </c:pt>
                <c:pt idx="509">
                  <c:v>1.2782421517991491E+35</c:v>
                </c:pt>
                <c:pt idx="510">
                  <c:v>1.2631051840462439E+35</c:v>
                </c:pt>
                <c:pt idx="511">
                  <c:v>1.2481128634066308E+35</c:v>
                </c:pt>
                <c:pt idx="512">
                  <c:v>1.2332641806434732E+35</c:v>
                </c:pt>
                <c:pt idx="513">
                  <c:v>1.2185581294754337E+35</c:v>
                </c:pt>
                <c:pt idx="514">
                  <c:v>1.2039937066229518E+35</c:v>
                </c:pt>
                <c:pt idx="515">
                  <c:v>1.1895699118535709E+35</c:v>
                </c:pt>
                <c:pt idx="516">
                  <c:v>1.1752857480264721E+35</c:v>
                </c:pt>
                <c:pt idx="517">
                  <c:v>1.1611402211358701E+35</c:v>
                </c:pt>
                <c:pt idx="518">
                  <c:v>1.1471323403537431E+35</c:v>
                </c:pt>
                <c:pt idx="519">
                  <c:v>1.1332611180713778E+35</c:v>
                </c:pt>
                <c:pt idx="520">
                  <c:v>1.1195255699403354E+35</c:v>
                </c:pt>
                <c:pt idx="521">
                  <c:v>1.1059247149122358E+35</c:v>
                </c:pt>
                <c:pt idx="522">
                  <c:v>1.0924575752778649E+35</c:v>
                </c:pt>
                <c:pt idx="523">
                  <c:v>1.0791231767053141E+35</c:v>
                </c:pt>
                <c:pt idx="524">
                  <c:v>1.0659205482772439E+35</c:v>
                </c:pt>
                <c:pt idx="525">
                  <c:v>1.052848722527372E+35</c:v>
                </c:pt>
                <c:pt idx="526">
                  <c:v>1.0399067354760059E+35</c:v>
                </c:pt>
                <c:pt idx="527">
                  <c:v>1.0270936266647853E+35</c:v>
                </c:pt>
                <c:pt idx="528">
                  <c:v>1.0144084391906169E+35</c:v>
                </c:pt>
                <c:pt idx="529">
                  <c:v>1.0018502197387137E+35</c:v>
                </c:pt>
                <c:pt idx="530">
                  <c:v>9.8941801861490697E+34</c:v>
                </c:pt>
                <c:pt idx="531">
                  <c:v>9.7711088977700068E+34</c:v>
                </c:pt>
                <c:pt idx="532">
                  <c:v>9.6492789086547894E+34</c:v>
                </c:pt>
                <c:pt idx="533">
                  <c:v>9.5286808323331686E+34</c:v>
                </c:pt>
                <c:pt idx="534">
                  <c:v>9.4093053197505903E+34</c:v>
                </c:pt>
                <c:pt idx="535">
                  <c:v>9.2911430595505437E+34</c:v>
                </c:pt>
                <c:pt idx="536">
                  <c:v>9.1741847783495057E+34</c:v>
                </c:pt>
                <c:pt idx="537">
                  <c:v>9.0584212410047158E+34</c:v>
                </c:pt>
                <c:pt idx="538">
                  <c:v>8.9438432508733274E+34</c:v>
                </c:pt>
                <c:pt idx="539">
                  <c:v>8.8304416500649488E+34</c:v>
                </c:pt>
                <c:pt idx="540">
                  <c:v>8.7182073196865129E+34</c:v>
                </c:pt>
                <c:pt idx="541">
                  <c:v>8.6071311800790726E+34</c:v>
                </c:pt>
                <c:pt idx="542">
                  <c:v>8.497204191048892E+34</c:v>
                </c:pt>
                <c:pt idx="543">
                  <c:v>8.3884173520894516E+34</c:v>
                </c:pt>
                <c:pt idx="544">
                  <c:v>8.2807617025981613E+34</c:v>
                </c:pt>
                <c:pt idx="545">
                  <c:v>8.1742283220845189E+34</c:v>
                </c:pt>
                <c:pt idx="546">
                  <c:v>8.068808330372093E+34</c:v>
                </c:pt>
                <c:pt idx="547">
                  <c:v>7.9644928877934727E+34</c:v>
                </c:pt>
                <c:pt idx="548">
                  <c:v>7.8612731953785571E+34</c:v>
                </c:pt>
                <c:pt idx="549">
                  <c:v>7.7591404950356343E+34</c:v>
                </c:pt>
                <c:pt idx="550">
                  <c:v>7.6580860697263686E+34</c:v>
                </c:pt>
                <c:pt idx="551">
                  <c:v>7.5581012436337688E+34</c:v>
                </c:pt>
                <c:pt idx="552">
                  <c:v>7.4591773823237409E+34</c:v>
                </c:pt>
                <c:pt idx="553">
                  <c:v>7.3613058929005303E+34</c:v>
                </c:pt>
                <c:pt idx="554">
                  <c:v>7.2644782241551261E+34</c:v>
                </c:pt>
                <c:pt idx="555">
                  <c:v>7.1686858667084143E+34</c:v>
                </c:pt>
                <c:pt idx="556">
                  <c:v>7.0739203531470082E+34</c:v>
                </c:pt>
                <c:pt idx="557">
                  <c:v>6.9801732581534783E+34</c:v>
                </c:pt>
                <c:pt idx="558">
                  <c:v>6.8874361986305956E+34</c:v>
                </c:pt>
                <c:pt idx="559">
                  <c:v>6.7957008338197298E+34</c:v>
                </c:pt>
                <c:pt idx="560">
                  <c:v>6.7049588654125697E+34</c:v>
                </c:pt>
                <c:pt idx="561">
                  <c:v>6.615202037657794E+34</c:v>
                </c:pt>
                <c:pt idx="562">
                  <c:v>6.5264221374618692E+34</c:v>
                </c:pt>
                <c:pt idx="563">
                  <c:v>6.4386109944835591E+34</c:v>
                </c:pt>
                <c:pt idx="564">
                  <c:v>6.3517604812235933E+34</c:v>
                </c:pt>
                <c:pt idx="565">
                  <c:v>6.2658625131082425E+34</c:v>
                </c:pt>
                <c:pt idx="566">
                  <c:v>6.1809090485676395E+34</c:v>
                </c:pt>
                <c:pt idx="567">
                  <c:v>6.0968920891088824E+34</c:v>
                </c:pt>
                <c:pt idx="568">
                  <c:v>6.0138036793829607E+34</c:v>
                </c:pt>
                <c:pt idx="569">
                  <c:v>5.9316359072479754E+34</c:v>
                </c:pt>
                <c:pt idx="570">
                  <c:v>5.8503809038251854E+34</c:v>
                </c:pt>
                <c:pt idx="571">
                  <c:v>5.7700308435519685E+34</c:v>
                </c:pt>
                <c:pt idx="572">
                  <c:v>5.6905779442279158E+34</c:v>
                </c:pt>
                <c:pt idx="573">
                  <c:v>5.6120144670573055E+34</c:v>
                </c:pt>
                <c:pt idx="574">
                  <c:v>5.5343327166859401E+34</c:v>
                </c:pt>
                <c:pt idx="575">
                  <c:v>5.4575250412331948E+34</c:v>
                </c:pt>
                <c:pt idx="576">
                  <c:v>5.381583832319637E+34</c:v>
                </c:pt>
                <c:pt idx="577">
                  <c:v>5.3065015250895596E+34</c:v>
                </c:pt>
                <c:pt idx="578">
                  <c:v>5.232270598229253E+34</c:v>
                </c:pt>
                <c:pt idx="579">
                  <c:v>5.1588835739800927E+34</c:v>
                </c:pt>
                <c:pt idx="580">
                  <c:v>5.0863330181479075E+34</c:v>
                </c:pt>
                <c:pt idx="581">
                  <c:v>5.014611540107266E+34</c:v>
                </c:pt>
                <c:pt idx="582">
                  <c:v>4.9437117928018419E+34</c:v>
                </c:pt>
                <c:pt idx="583">
                  <c:v>4.8736264727399824E+34</c:v>
                </c:pt>
                <c:pt idx="584">
                  <c:v>4.8043483199865215E+34</c:v>
                </c:pt>
                <c:pt idx="585">
                  <c:v>4.7358701181501673E+34</c:v>
                </c:pt>
                <c:pt idx="586">
                  <c:v>4.6681846943668442E+34</c:v>
                </c:pt>
                <c:pt idx="587">
                  <c:v>4.6012849192788979E+34</c:v>
                </c:pt>
                <c:pt idx="588">
                  <c:v>4.5351637070102973E+34</c:v>
                </c:pt>
                <c:pt idx="589">
                  <c:v>4.4698140151382555E+34</c:v>
                </c:pt>
                <c:pt idx="590">
                  <c:v>4.4052288446602963E+34</c:v>
                </c:pt>
                <c:pt idx="591">
                  <c:v>4.3414012399584553E+34</c:v>
                </c:pt>
                <c:pt idx="592">
                  <c:v>4.2783242887589212E+34</c:v>
                </c:pt>
                <c:pt idx="593">
                  <c:v>4.2159911220881142E+34</c:v>
                </c:pt>
                <c:pt idx="594">
                  <c:v>4.1543949142258957E+34</c:v>
                </c:pt>
                <c:pt idx="595">
                  <c:v>4.0935288826543345E+34</c:v>
                </c:pt>
                <c:pt idx="596">
                  <c:v>4.0333862880031586E+34</c:v>
                </c:pt>
                <c:pt idx="597">
                  <c:v>3.97396043399244E+34</c:v>
                </c:pt>
                <c:pt idx="598">
                  <c:v>3.9152446673709079E+34</c:v>
                </c:pt>
                <c:pt idx="599">
                  <c:v>3.8572323778515582E+34</c:v>
                </c:pt>
                <c:pt idx="600">
                  <c:v>3.7999169980440677E+34</c:v>
                </c:pt>
                <c:pt idx="601">
                  <c:v>3.7432920033836357E+34</c:v>
                </c:pt>
                <c:pt idx="602">
                  <c:v>3.6873509120568652E+34</c:v>
                </c:pt>
                <c:pt idx="603">
                  <c:v>3.6320872849244643E+34</c:v>
                </c:pt>
                <c:pt idx="604">
                  <c:v>3.5774947254413155E+34</c:v>
                </c:pt>
                <c:pt idx="605">
                  <c:v>3.5235668795728322E+34</c:v>
                </c:pt>
                <c:pt idx="606">
                  <c:v>3.4702974357090429E+34</c:v>
                </c:pt>
                <c:pt idx="607">
                  <c:v>3.4176801245755876E+34</c:v>
                </c:pt>
                <c:pt idx="608">
                  <c:v>3.3657087191417165E+34</c:v>
                </c:pt>
                <c:pt idx="609">
                  <c:v>3.3143770345258493E+34</c:v>
                </c:pt>
                <c:pt idx="610">
                  <c:v>3.2636789278981447E+34</c:v>
                </c:pt>
                <c:pt idx="611">
                  <c:v>3.2136082983806755E+34</c:v>
                </c:pt>
                <c:pt idx="612">
                  <c:v>3.1641590869447398E+34</c:v>
                </c:pt>
                <c:pt idx="613">
                  <c:v>3.1153252763058906E+34</c:v>
                </c:pt>
                <c:pt idx="614">
                  <c:v>3.067100890816117E+34</c:v>
                </c:pt>
                <c:pt idx="615">
                  <c:v>3.0194799963540168E+34</c:v>
                </c:pt>
                <c:pt idx="616">
                  <c:v>2.972456700212194E+34</c:v>
                </c:pt>
                <c:pt idx="617">
                  <c:v>2.9260251509824399E+34</c:v>
                </c:pt>
                <c:pt idx="618">
                  <c:v>2.8801795384387383E+34</c:v>
                </c:pt>
                <c:pt idx="619">
                  <c:v>2.8349140934178193E+34</c:v>
                </c:pt>
                <c:pt idx="620">
                  <c:v>2.7902230876976682E+34</c:v>
                </c:pt>
                <c:pt idx="621">
                  <c:v>2.7461008338736997E+34</c:v>
                </c:pt>
                <c:pt idx="622">
                  <c:v>2.7025416852331338E+34</c:v>
                </c:pt>
                <c:pt idx="623">
                  <c:v>2.6595400356268573E+34</c:v>
                </c:pt>
                <c:pt idx="624">
                  <c:v>2.6170903193398339E+34</c:v>
                </c:pt>
                <c:pt idx="625">
                  <c:v>2.5751870109589545E+34</c:v>
                </c:pt>
                <c:pt idx="626">
                  <c:v>2.5338246252395171E+34</c:v>
                </c:pt>
                <c:pt idx="627">
                  <c:v>2.492997716969344E+34</c:v>
                </c:pt>
                <c:pt idx="628">
                  <c:v>2.452700880831511E+34</c:v>
                </c:pt>
                <c:pt idx="629">
                  <c:v>2.4129287512648318E+34</c:v>
                </c:pt>
                <c:pt idx="630">
                  <c:v>2.3736760023231126E+34</c:v>
                </c:pt>
                <c:pt idx="631">
                  <c:v>2.3349373475321211E+34</c:v>
                </c:pt>
                <c:pt idx="632">
                  <c:v>2.2967075397455488E+34</c:v>
                </c:pt>
                <c:pt idx="633">
                  <c:v>2.2589813709986808E+34</c:v>
                </c:pt>
                <c:pt idx="634">
                  <c:v>2.2217536723610933E+34</c:v>
                </c:pt>
                <c:pt idx="635">
                  <c:v>2.1850193137873519E+34</c:v>
                </c:pt>
                <c:pt idx="636">
                  <c:v>2.1487732039665118E+34</c:v>
                </c:pt>
                <c:pt idx="637">
                  <c:v>2.1130102901701401E+34</c:v>
                </c:pt>
                <c:pt idx="638">
                  <c:v>2.077725558098608E+34</c:v>
                </c:pt>
                <c:pt idx="639">
                  <c:v>2.0429140317265574E+34</c:v>
                </c:pt>
                <c:pt idx="640">
                  <c:v>2.0085707731464487E+34</c:v>
                </c:pt>
                <c:pt idx="641">
                  <c:v>1.9746908824113021E+34</c:v>
                </c:pt>
                <c:pt idx="642">
                  <c:v>1.9412694973758578E+34</c:v>
                </c:pt>
                <c:pt idx="643">
                  <c:v>1.9083017935367164E+34</c:v>
                </c:pt>
                <c:pt idx="644">
                  <c:v>1.8757829838710787E+34</c:v>
                </c:pt>
                <c:pt idx="645">
                  <c:v>1.8437083186745923E+34</c:v>
                </c:pt>
                <c:pt idx="646">
                  <c:v>1.8120730853978998E+34</c:v>
                </c:pt>
                <c:pt idx="647">
                  <c:v>1.7808726084822213E+34</c:v>
                </c:pt>
                <c:pt idx="648">
                  <c:v>1.7501022491937425E+34</c:v>
                </c:pt>
                <c:pt idx="649">
                  <c:v>1.719757405457316E+34</c:v>
                </c:pt>
                <c:pt idx="650">
                  <c:v>1.6898335116887421E+34</c:v>
                </c:pt>
                <c:pt idx="651">
                  <c:v>1.6603260386264962E+34</c:v>
                </c:pt>
                <c:pt idx="652">
                  <c:v>1.631230493162419E+34</c:v>
                </c:pt>
                <c:pt idx="653">
                  <c:v>1.602542418171446E+34</c:v>
                </c:pt>
                <c:pt idx="654">
                  <c:v>1.5742573923406347E+34</c:v>
                </c:pt>
                <c:pt idx="655">
                  <c:v>1.5463710299973869E+34</c:v>
                </c:pt>
                <c:pt idx="656">
                  <c:v>1.5188789809366853E+34</c:v>
                </c:pt>
                <c:pt idx="657">
                  <c:v>1.4917769302479337E+34</c:v>
                </c:pt>
                <c:pt idx="658">
                  <c:v>1.4650605981407862E+34</c:v>
                </c:pt>
                <c:pt idx="659">
                  <c:v>1.4387257397704277E+34</c:v>
                </c:pt>
                <c:pt idx="660">
                  <c:v>1.4127681450622588E+34</c:v>
                </c:pt>
                <c:pt idx="661">
                  <c:v>1.3871836385357464E+34</c:v>
                </c:pt>
                <c:pt idx="662">
                  <c:v>1.3619680791279866E+34</c:v>
                </c:pt>
                <c:pt idx="663">
                  <c:v>1.3371173600164205E+34</c:v>
                </c:pt>
                <c:pt idx="664">
                  <c:v>1.3126274084412449E+34</c:v>
                </c:pt>
                <c:pt idx="665">
                  <c:v>1.288494185527101E+34</c:v>
                </c:pt>
                <c:pt idx="666">
                  <c:v>1.2647136861044567E+34</c:v>
                </c:pt>
                <c:pt idx="667">
                  <c:v>1.2412819385305219E+34</c:v>
                </c:pt>
                <c:pt idx="668">
                  <c:v>1.218195004509609E+34</c:v>
                </c:pt>
                <c:pt idx="669">
                  <c:v>1.1954489789132072E+34</c:v>
                </c:pt>
                <c:pt idx="670">
                  <c:v>1.1730399895996857E+34</c:v>
                </c:pt>
                <c:pt idx="671">
                  <c:v>1.1509641972336507E+34</c:v>
                </c:pt>
                <c:pt idx="672">
                  <c:v>1.1292177951048536E+34</c:v>
                </c:pt>
                <c:pt idx="673">
                  <c:v>1.107797008947048E+34</c:v>
                </c:pt>
                <c:pt idx="674">
                  <c:v>1.0866980967562941E+34</c:v>
                </c:pt>
                <c:pt idx="675">
                  <c:v>1.0659173486092875E+34</c:v>
                </c:pt>
                <c:pt idx="676">
                  <c:v>1.04545108648125E+34</c:v>
                </c:pt>
                <c:pt idx="677">
                  <c:v>1.0252956640637309E+34</c:v>
                </c:pt>
                <c:pt idx="678">
                  <c:v>1.0054474665822159E+34</c:v>
                </c:pt>
                <c:pt idx="679">
                  <c:v>9.8590291061358251E+33</c:v>
                </c:pt>
                <c:pt idx="680">
                  <c:v>9.6665844390338568E+33</c:v>
                </c:pt>
                <c:pt idx="681">
                  <c:v>9.477105451831035E+33</c:v>
                </c:pt>
                <c:pt idx="682">
                  <c:v>9.290557239872372E+33</c:v>
                </c:pt>
                <c:pt idx="683">
                  <c:v>9.1069052047036848E+33</c:v>
                </c:pt>
                <c:pt idx="684">
                  <c:v>8.9261150522415635E+33</c:v>
                </c:pt>
                <c:pt idx="685">
                  <c:v>8.7481527909433221E+33</c:v>
                </c:pt>
                <c:pt idx="686">
                  <c:v>8.5729847299772661E+33</c:v>
                </c:pt>
                <c:pt idx="687">
                  <c:v>8.4005774773914582E+33</c:v>
                </c:pt>
                <c:pt idx="688">
                  <c:v>8.2308979382853503E+33</c:v>
                </c:pt>
                <c:pt idx="689">
                  <c:v>8.0639133129799066E+33</c:v>
                </c:pt>
                <c:pt idx="690">
                  <c:v>7.8995910951893306E+33</c:v>
                </c:pt>
                <c:pt idx="691">
                  <c:v>7.7378990701934043E+33</c:v>
                </c:pt>
                <c:pt idx="692">
                  <c:v>7.5788053130115802E+33</c:v>
                </c:pt>
                <c:pt idx="693">
                  <c:v>7.4222781865773864E+33</c:v>
                </c:pt>
                <c:pt idx="694">
                  <c:v>7.2682863399150671E+33</c:v>
                </c:pt>
                <c:pt idx="695">
                  <c:v>7.1167987063172547E+33</c:v>
                </c:pt>
                <c:pt idx="696">
                  <c:v>6.9677845015253931E+33</c:v>
                </c:pt>
                <c:pt idx="697">
                  <c:v>6.8212132219105218E+33</c:v>
                </c:pt>
                <c:pt idx="698">
                  <c:v>6.6770546426581249E+33</c:v>
                </c:pt>
                <c:pt idx="699">
                  <c:v>6.5352788159536639E+33</c:v>
                </c:pt>
                <c:pt idx="700">
                  <c:v>6.3958560691714064E+33</c:v>
                </c:pt>
                <c:pt idx="701">
                  <c:v>6.258757003065802E+33</c:v>
                </c:pt>
                <c:pt idx="702">
                  <c:v>6.1239524899652746E+33</c:v>
                </c:pt>
                <c:pt idx="703">
                  <c:v>5.9914136719690328E+33</c:v>
                </c:pt>
                <c:pt idx="704">
                  <c:v>5.8611119591475156E+33</c:v>
                </c:pt>
                <c:pt idx="705">
                  <c:v>5.7330190277449127E+33</c:v>
                </c:pt>
                <c:pt idx="706">
                  <c:v>5.6071068183860429E+33</c:v>
                </c:pt>
                <c:pt idx="707">
                  <c:v>5.4833475342861831E+33</c:v>
                </c:pt>
                <c:pt idx="708">
                  <c:v>5.3617136394645378E+33</c:v>
                </c:pt>
                <c:pt idx="709">
                  <c:v>5.2421778569619135E+33</c:v>
                </c:pt>
                <c:pt idx="710">
                  <c:v>5.1247131670613265E+33</c:v>
                </c:pt>
                <c:pt idx="711">
                  <c:v>5.0092928055136749E+33</c:v>
                </c:pt>
                <c:pt idx="712">
                  <c:v>4.8958902617667261E+33</c:v>
                </c:pt>
                <c:pt idx="713">
                  <c:v>4.7844792771988087E+33</c:v>
                </c:pt>
                <c:pt idx="714">
                  <c:v>4.6750338433566715E+33</c:v>
                </c:pt>
                <c:pt idx="715">
                  <c:v>4.5675282001978258E+33</c:v>
                </c:pt>
                <c:pt idx="716">
                  <c:v>4.4619368343374603E+33</c:v>
                </c:pt>
                <c:pt idx="717">
                  <c:v>4.3582344773003367E+33</c:v>
                </c:pt>
                <c:pt idx="718">
                  <c:v>4.2563961037768686E+33</c:v>
                </c:pt>
                <c:pt idx="719">
                  <c:v>4.1563969298849282E+33</c:v>
                </c:pt>
                <c:pt idx="720">
                  <c:v>4.0582124114360915E+33</c:v>
                </c:pt>
                <c:pt idx="721">
                  <c:v>3.9618182422069591E+33</c:v>
                </c:pt>
                <c:pt idx="722">
                  <c:v>3.8671903522163808E+33</c:v>
                </c:pt>
                <c:pt idx="723">
                  <c:v>3.774304906007129E+33</c:v>
                </c:pt>
                <c:pt idx="724">
                  <c:v>3.6831383009335378E+33</c:v>
                </c:pt>
                <c:pt idx="725">
                  <c:v>3.5936671654545676E+33</c:v>
                </c:pt>
                <c:pt idx="726">
                  <c:v>3.5058683574323054E+33</c:v>
                </c:pt>
                <c:pt idx="727">
                  <c:v>3.4197189624361757E+33</c:v>
                </c:pt>
                <c:pt idx="728">
                  <c:v>3.3351962920531594E+33</c:v>
                </c:pt>
                <c:pt idx="729">
                  <c:v>3.2522778822036693E+33</c:v>
                </c:pt>
                <c:pt idx="730">
                  <c:v>3.1709414914630909E+33</c:v>
                </c:pt>
                <c:pt idx="731">
                  <c:v>3.0911650993900547E+33</c:v>
                </c:pt>
                <c:pt idx="732">
                  <c:v>3.0129269048599626E+33</c:v>
                </c:pt>
                <c:pt idx="733">
                  <c:v>2.9362053244054415E+33</c:v>
                </c:pt>
                <c:pt idx="734">
                  <c:v>2.8609789905622984E+33</c:v>
                </c:pt>
                <c:pt idx="735">
                  <c:v>2.7872267502225069E+33</c:v>
                </c:pt>
                <c:pt idx="736">
                  <c:v>2.7149276629929628E+33</c:v>
                </c:pt>
                <c:pt idx="737">
                  <c:v>2.6440609995610565E+33</c:v>
                </c:pt>
                <c:pt idx="738">
                  <c:v>2.5746062400666915E+33</c:v>
                </c:pt>
                <c:pt idx="739">
                  <c:v>2.5065430724806243E+33</c:v>
                </c:pt>
                <c:pt idx="740">
                  <c:v>2.4398513909897791E+33</c:v>
                </c:pt>
                <c:pt idx="741">
                  <c:v>2.374511294389102E+33</c:v>
                </c:pt>
                <c:pt idx="742">
                  <c:v>2.3105030844801323E+33</c:v>
                </c:pt>
                <c:pt idx="743">
                  <c:v>2.2478072644763999E+33</c:v>
                </c:pt>
                <c:pt idx="744">
                  <c:v>2.1864045374157008E+33</c:v>
                </c:pt>
                <c:pt idx="745">
                  <c:v>2.1262758045793623E+33</c:v>
                </c:pt>
                <c:pt idx="746">
                  <c:v>2.0674021639182123E+33</c:v>
                </c:pt>
                <c:pt idx="747">
                  <c:v>2.0097649084858732E+33</c:v>
                </c:pt>
                <c:pt idx="748">
                  <c:v>1.9533455248789777E+33</c:v>
                </c:pt>
                <c:pt idx="749">
                  <c:v>1.898125691684306E+33</c:v>
                </c:pt>
                <c:pt idx="750">
                  <c:v>1.8440872779334775E+33</c:v>
                </c:pt>
                <c:pt idx="751">
                  <c:v>1.791212341564435E+33</c:v>
                </c:pt>
                <c:pt idx="752">
                  <c:v>1.7394831278903221E+33</c:v>
                </c:pt>
                <c:pt idx="753">
                  <c:v>1.6888820680757061E+33</c:v>
                </c:pt>
                <c:pt idx="754">
                  <c:v>1.6393917776199227E+33</c:v>
                </c:pt>
                <c:pt idx="755">
                  <c:v>1.5909950548479438E+33</c:v>
                </c:pt>
                <c:pt idx="756">
                  <c:v>1.5436748794084426E+33</c:v>
                </c:pt>
                <c:pt idx="757">
                  <c:v>1.4974144107794713E+33</c:v>
                </c:pt>
                <c:pt idx="758">
                  <c:v>1.452196986781327E+33</c:v>
                </c:pt>
                <c:pt idx="759">
                  <c:v>1.4080061220971588E+33</c:v>
                </c:pt>
                <c:pt idx="760">
                  <c:v>1.3648255068007944E+33</c:v>
                </c:pt>
                <c:pt idx="761">
                  <c:v>1.3226390048923817E+33</c:v>
                </c:pt>
                <c:pt idx="762">
                  <c:v>1.2814306528412638E+33</c:v>
                </c:pt>
                <c:pt idx="763">
                  <c:v>1.2411846581367479E+33</c:v>
                </c:pt>
                <c:pt idx="764">
                  <c:v>1.2018853978462194E+33</c:v>
                </c:pt>
                <c:pt idx="765">
                  <c:v>1.1635174171809844E+33</c:v>
                </c:pt>
                <c:pt idx="766">
                  <c:v>1.1260654280697954E+33</c:v>
                </c:pt>
                <c:pt idx="767">
                  <c:v>1.0895143077398812E+33</c:v>
                </c:pt>
                <c:pt idx="768">
                  <c:v>1.0538490973058637E+33</c:v>
                </c:pt>
                <c:pt idx="769">
                  <c:v>1.019055000366144E+33</c:v>
                </c:pt>
                <c:pt idx="770">
                  <c:v>9.8511738160720521E+32</c:v>
                </c:pt>
                <c:pt idx="771">
                  <c:v>9.5202176541545931E+32</c:v>
                </c:pt>
                <c:pt idx="772">
                  <c:v>9.1975383449696928E+32</c:v>
                </c:pt>
                <c:pt idx="773">
                  <c:v>8.8829942850483811E+32</c:v>
                </c:pt>
                <c:pt idx="774">
                  <c:v>8.5764454267436225E+32</c:v>
                </c:pt>
                <c:pt idx="775">
                  <c:v>8.2777532646600559E+32</c:v>
                </c:pt>
                <c:pt idx="776">
                  <c:v>7.9867808221609792E+32</c:v>
                </c:pt>
                <c:pt idx="777">
                  <c:v>7.7033926379532285E+32</c:v>
                </c:pt>
                <c:pt idx="778">
                  <c:v>7.4274547527503898E+32</c:v>
                </c:pt>
                <c:pt idx="779">
                  <c:v>7.15883469601336E+32</c:v>
                </c:pt>
                <c:pt idx="780">
                  <c:v>6.8974014727695515E+32</c:v>
                </c:pt>
                <c:pt idx="781">
                  <c:v>6.643025550509601E+32</c:v>
                </c:pt>
                <c:pt idx="782">
                  <c:v>6.3955788461624846E+32</c:v>
                </c:pt>
                <c:pt idx="783">
                  <c:v>6.1549347131486085E+32</c:v>
                </c:pt>
                <c:pt idx="784">
                  <c:v>5.9209679285109945E+32</c:v>
                </c:pt>
                <c:pt idx="785">
                  <c:v>5.6935546801245075E+32</c:v>
                </c:pt>
                <c:pt idx="786">
                  <c:v>5.4725725539832925E+32</c:v>
                </c:pt>
                <c:pt idx="787">
                  <c:v>5.2579005215660765E+32</c:v>
                </c:pt>
                <c:pt idx="788">
                  <c:v>5.0494189272797055E+32</c:v>
                </c:pt>
                <c:pt idx="789">
                  <c:v>4.8470094759803723E+32</c:v>
                </c:pt>
                <c:pt idx="790">
                  <c:v>4.6505552205730381E+32</c:v>
                </c:pt>
                <c:pt idx="791">
                  <c:v>4.4599405496888782E+32</c:v>
                </c:pt>
                <c:pt idx="792">
                  <c:v>4.2750511754397893E+32</c:v>
                </c:pt>
                <c:pt idx="793">
                  <c:v>4.0957741212516429E+32</c:v>
                </c:pt>
                <c:pt idx="794">
                  <c:v>3.9219977097744684E+32</c:v>
                </c:pt>
                <c:pt idx="795">
                  <c:v>3.7536115508703689E+32</c:v>
                </c:pt>
                <c:pt idx="796">
                  <c:v>3.5905065296793284E+32</c:v>
                </c:pt>
                <c:pt idx="797">
                  <c:v>3.4325747947616192E+32</c:v>
                </c:pt>
                <c:pt idx="798">
                  <c:v>3.2797097463183203E+32</c:v>
                </c:pt>
                <c:pt idx="799">
                  <c:v>3.1318060244881171E+32</c:v>
                </c:pt>
                <c:pt idx="800">
                  <c:v>2.9887594977220648E+32</c:v>
                </c:pt>
                <c:pt idx="801">
                  <c:v>2.8504672512343568E+32</c:v>
                </c:pt>
                <c:pt idx="802">
                  <c:v>2.7168275755303942E+32</c:v>
                </c:pt>
                <c:pt idx="803">
                  <c:v>2.5877399550112611E+32</c:v>
                </c:pt>
                <c:pt idx="804">
                  <c:v>2.4631050566547373E+32</c:v>
                </c:pt>
                <c:pt idx="805">
                  <c:v>2.3428247187724821E+32</c:v>
                </c:pt>
                <c:pt idx="806">
                  <c:v>2.2268019398435435E+32</c:v>
                </c:pt>
                <c:pt idx="807">
                  <c:v>2.1149408674236088E+32</c:v>
                </c:pt>
                <c:pt idx="808">
                  <c:v>2.0071467871302282E+32</c:v>
                </c:pt>
                <c:pt idx="809">
                  <c:v>1.9033261117035937E+32</c:v>
                </c:pt>
                <c:pt idx="810">
                  <c:v>1.8033863701426358E+32</c:v>
                </c:pt>
                <c:pt idx="811">
                  <c:v>1.7072361969165573E+32</c:v>
                </c:pt>
                <c:pt idx="812">
                  <c:v>1.6147853212511651E+32</c:v>
                </c:pt>
                <c:pt idx="813">
                  <c:v>1.5259445564902322E+32</c:v>
                </c:pt>
                <c:pt idx="814">
                  <c:v>1.4406257895313718E+32</c:v>
                </c:pt>
                <c:pt idx="815">
                  <c:v>1.3587419703363321E+32</c:v>
                </c:pt>
                <c:pt idx="816">
                  <c:v>1.2802071015155081E+32</c:v>
                </c:pt>
                <c:pt idx="817">
                  <c:v>1.2049362279863998E+32</c:v>
                </c:pt>
                <c:pt idx="818">
                  <c:v>1.1328454267058485E+32</c:v>
                </c:pt>
                <c:pt idx="819">
                  <c:v>1.0638517964756958E+32</c:v>
                </c:pt>
                <c:pt idx="820">
                  <c:v>9.9787344782185862E+31</c:v>
                </c:pt>
                <c:pt idx="821">
                  <c:v>9.3482949294627133E+31</c:v>
                </c:pt>
                <c:pt idx="822">
                  <c:v>8.7464003575176195E+31</c:v>
                </c:pt>
                <c:pt idx="823">
                  <c:v>8.1722616193936861E+31</c:v>
                </c:pt>
                <c:pt idx="824">
                  <c:v>7.625099291779976E+31</c:v>
                </c:pt>
                <c:pt idx="825">
                  <c:v>7.1041435734607177E+31</c:v>
                </c:pt>
                <c:pt idx="826">
                  <c:v>6.6086341884499786E+31</c:v>
                </c:pt>
                <c:pt idx="827">
                  <c:v>6.1378202898407667E+31</c:v>
                </c:pt>
                <c:pt idx="828">
                  <c:v>5.6909603643671147E+31</c:v>
                </c:pt>
                <c:pt idx="829">
                  <c:v>5.2673221376753903E+31</c:v>
                </c:pt>
                <c:pt idx="830">
                  <c:v>4.8661824803028704E+31</c:v>
                </c:pt>
                <c:pt idx="831">
                  <c:v>4.4868273143599538E+31</c:v>
                </c:pt>
                <c:pt idx="832">
                  <c:v>4.1285515209143303E+31</c:v>
                </c:pt>
                <c:pt idx="833">
                  <c:v>3.7906588480731817E+31</c:v>
                </c:pt>
                <c:pt idx="834">
                  <c:v>3.4724618197611328E+31</c:v>
                </c:pt>
                <c:pt idx="835">
                  <c:v>3.1732816451910245E+31</c:v>
                </c:pt>
                <c:pt idx="836">
                  <c:v>2.8924481290241366E+31</c:v>
                </c:pt>
                <c:pt idx="837">
                  <c:v>2.6292995822177411E+31</c:v>
                </c:pt>
                <c:pt idx="838">
                  <c:v>2.3831827335560411E+31</c:v>
                </c:pt>
                <c:pt idx="839">
                  <c:v>2.1534526418621602E+31</c:v>
                </c:pt>
                <c:pt idx="840">
                  <c:v>1.939472608887944E+31</c:v>
                </c:pt>
                <c:pt idx="841">
                  <c:v>1.7406140928784242E+31</c:v>
                </c:pt>
                <c:pt idx="842">
                  <c:v>1.5562566228079765E+31</c:v>
                </c:pt>
                <c:pt idx="843">
                  <c:v>1.385787713285048E+31</c:v>
                </c:pt>
                <c:pt idx="844">
                  <c:v>1.2286027801223126E+31</c:v>
                </c:pt>
                <c:pt idx="845">
                  <c:v>1.0841050565690963E+31</c:v>
                </c:pt>
                <c:pt idx="846">
                  <c:v>9.5170551020296729E+30</c:v>
                </c:pt>
                <c:pt idx="847">
                  <c:v>8.3082276047722493E+30</c:v>
                </c:pt>
                <c:pt idx="848">
                  <c:v>7.2088299692115895E+30</c:v>
                </c:pt>
                <c:pt idx="849">
                  <c:v>6.2131989798975476E+30</c:v>
                </c:pt>
                <c:pt idx="850">
                  <c:v>5.3157455055978673E+30</c:v>
                </c:pt>
                <c:pt idx="851">
                  <c:v>4.5109537006883872E+30</c:v>
                </c:pt>
                <c:pt idx="852">
                  <c:v>3.7933802129410541E+30</c:v>
                </c:pt>
                <c:pt idx="853">
                  <c:v>3.1576533976768509E+30</c:v>
                </c:pt>
                <c:pt idx="854">
                  <c:v>2.598472538250127E+30</c:v>
                </c:pt>
                <c:pt idx="855">
                  <c:v>2.1106070728315242E+30</c:v>
                </c:pt>
                <c:pt idx="856">
                  <c:v>1.6888958274564383E+30</c:v>
                </c:pt>
                <c:pt idx="857">
                  <c:v>1.3282462553050712E+30</c:v>
                </c:pt>
                <c:pt idx="858">
                  <c:v>1.0236336821812124E+30</c:v>
                </c:pt>
                <c:pt idx="859">
                  <c:v>7.7010055815560569E+29</c:v>
                </c:pt>
                <c:pt idx="860">
                  <c:v>5.6275571534065573E+29</c:v>
                </c:pt>
                <c:pt idx="861">
                  <c:v>3.9677363176227492E+29</c:v>
                </c:pt>
                <c:pt idx="862">
                  <c:v>2.6739370129523782E+29</c:v>
                </c:pt>
                <c:pt idx="863">
                  <c:v>1.699195096279139E+29</c:v>
                </c:pt>
                <c:pt idx="864">
                  <c:v>9.9718116222399651E+28</c:v>
                </c:pt>
                <c:pt idx="865">
                  <c:v>5.2219342235836631E+28</c:v>
                </c:pt>
                <c:pt idx="866">
                  <c:v>2.2915064368762377E+28</c:v>
                </c:pt>
                <c:pt idx="867">
                  <c:v>7.3585146061842831E+27</c:v>
                </c:pt>
                <c:pt idx="868">
                  <c:v>1.163585817061592E+27</c:v>
                </c:pt>
                <c:pt idx="869">
                  <c:v>4.1431777997292317E+24</c:v>
                </c:pt>
                <c:pt idx="870">
                  <c:v>0</c:v>
                </c:pt>
              </c:numCache>
            </c:numRef>
          </c:yVal>
        </c:ser>
        <c:axId val="74216576"/>
        <c:axId val="74218496"/>
      </c:scatterChart>
      <c:valAx>
        <c:axId val="742165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Raio (cm)</a:t>
                </a:r>
              </a:p>
            </c:rich>
          </c:tx>
        </c:title>
        <c:numFmt formatCode="General" sourceLinked="1"/>
        <c:majorTickMark val="none"/>
        <c:tickLblPos val="nextTo"/>
        <c:crossAx val="74218496"/>
        <c:crosses val="autoZero"/>
        <c:crossBetween val="midCat"/>
      </c:valAx>
      <c:valAx>
        <c:axId val="7421849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Pressão (dinas/cm</a:t>
                </a:r>
                <a:r>
                  <a:rPr lang="en-US" baseline="30000"/>
                  <a:t>2</a:t>
                </a:r>
                <a:r>
                  <a:rPr lang="en-US"/>
                  <a:t>)</a:t>
                </a:r>
              </a:p>
            </c:rich>
          </c:tx>
        </c:title>
        <c:numFmt formatCode="0.00E+00" sourceLinked="1"/>
        <c:majorTickMark val="none"/>
        <c:tickLblPos val="nextTo"/>
        <c:crossAx val="74216576"/>
        <c:crosses val="autoZero"/>
        <c:crossBetween val="midCat"/>
      </c:valAx>
    </c:plotArea>
    <c:legend>
      <c:legendPos val="r"/>
    </c:legend>
    <c:plotVisOnly val="1"/>
  </c:chart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4"/>
  <c:chart>
    <c:title>
      <c:tx>
        <c:rich>
          <a:bodyPr/>
          <a:lstStyle/>
          <a:p>
            <a:pPr>
              <a:defRPr/>
            </a:pPr>
            <a:r>
              <a:rPr lang="en-US"/>
              <a:t>Comportamento da Temperatura em função do Raio para</a:t>
            </a:r>
            <a:r>
              <a:rPr lang="en-US" baseline="0"/>
              <a:t> n = 2</a:t>
            </a:r>
          </a:p>
        </c:rich>
      </c:tx>
    </c:title>
    <c:plotArea>
      <c:layout/>
      <c:scatterChart>
        <c:scatterStyle val="lineMarker"/>
        <c:ser>
          <c:idx val="0"/>
          <c:order val="0"/>
          <c:tx>
            <c:strRef>
              <c:f>Plan2.1!$B$2675</c:f>
              <c:strCache>
                <c:ptCount val="1"/>
                <c:pt idx="0">
                  <c:v>T</c:v>
                </c:pt>
              </c:strCache>
            </c:strRef>
          </c:tx>
          <c:xVal>
            <c:numRef>
              <c:f>Plan2.1!$A$2676:$A$3546</c:f>
              <c:numCache>
                <c:formatCode>General</c:formatCode>
                <c:ptCount val="871"/>
                <c:pt idx="0">
                  <c:v>0</c:v>
                </c:pt>
                <c:pt idx="1">
                  <c:v>1150.5080873815505</c:v>
                </c:pt>
                <c:pt idx="2">
                  <c:v>2301.0161747630991</c:v>
                </c:pt>
                <c:pt idx="3">
                  <c:v>3451.5242621446464</c:v>
                </c:pt>
                <c:pt idx="4">
                  <c:v>4602.0323495261973</c:v>
                </c:pt>
                <c:pt idx="5">
                  <c:v>5752.5404369077514</c:v>
                </c:pt>
                <c:pt idx="6">
                  <c:v>6903.048524289301</c:v>
                </c:pt>
                <c:pt idx="7">
                  <c:v>8053.5566116708533</c:v>
                </c:pt>
                <c:pt idx="8">
                  <c:v>9204.064699052391</c:v>
                </c:pt>
                <c:pt idx="9">
                  <c:v>10354.572786433944</c:v>
                </c:pt>
                <c:pt idx="10">
                  <c:v>11505.080873815494</c:v>
                </c:pt>
                <c:pt idx="11">
                  <c:v>12655.588961197041</c:v>
                </c:pt>
                <c:pt idx="12">
                  <c:v>13806.097048578598</c:v>
                </c:pt>
                <c:pt idx="13">
                  <c:v>14956.605135960124</c:v>
                </c:pt>
                <c:pt idx="14">
                  <c:v>16107.11322334169</c:v>
                </c:pt>
                <c:pt idx="15">
                  <c:v>17257.621310723254</c:v>
                </c:pt>
                <c:pt idx="16">
                  <c:v>18408.129398104786</c:v>
                </c:pt>
                <c:pt idx="17">
                  <c:v>19558.637485486342</c:v>
                </c:pt>
                <c:pt idx="18">
                  <c:v>20709.145572867892</c:v>
                </c:pt>
                <c:pt idx="19">
                  <c:v>21859.653660249442</c:v>
                </c:pt>
                <c:pt idx="20">
                  <c:v>23010.161747630977</c:v>
                </c:pt>
                <c:pt idx="21">
                  <c:v>24160.669835012544</c:v>
                </c:pt>
                <c:pt idx="22">
                  <c:v>25311.177922394094</c:v>
                </c:pt>
                <c:pt idx="23">
                  <c:v>26461.686009775643</c:v>
                </c:pt>
                <c:pt idx="24">
                  <c:v>27612.194097157193</c:v>
                </c:pt>
                <c:pt idx="25">
                  <c:v>28762.702184538757</c:v>
                </c:pt>
                <c:pt idx="26">
                  <c:v>29913.210271920292</c:v>
                </c:pt>
                <c:pt idx="27">
                  <c:v>31063.718359301842</c:v>
                </c:pt>
                <c:pt idx="28">
                  <c:v>32214.226446683391</c:v>
                </c:pt>
                <c:pt idx="29">
                  <c:v>33364.734534064941</c:v>
                </c:pt>
                <c:pt idx="30">
                  <c:v>34515.242621446523</c:v>
                </c:pt>
                <c:pt idx="31">
                  <c:v>35665.750708828047</c:v>
                </c:pt>
                <c:pt idx="32">
                  <c:v>36816.258796209593</c:v>
                </c:pt>
                <c:pt idx="33">
                  <c:v>37966.766883591124</c:v>
                </c:pt>
                <c:pt idx="34">
                  <c:v>39117.274970972685</c:v>
                </c:pt>
                <c:pt idx="35">
                  <c:v>40267.783058354245</c:v>
                </c:pt>
                <c:pt idx="36">
                  <c:v>41418.291145735719</c:v>
                </c:pt>
                <c:pt idx="37">
                  <c:v>42568.799233117315</c:v>
                </c:pt>
                <c:pt idx="38">
                  <c:v>43719.307320498949</c:v>
                </c:pt>
                <c:pt idx="39">
                  <c:v>44869.815407880451</c:v>
                </c:pt>
                <c:pt idx="40">
                  <c:v>46020.323495261975</c:v>
                </c:pt>
                <c:pt idx="41">
                  <c:v>47170.83158264355</c:v>
                </c:pt>
                <c:pt idx="42">
                  <c:v>48321.339670025096</c:v>
                </c:pt>
                <c:pt idx="43">
                  <c:v>49471.847757406649</c:v>
                </c:pt>
                <c:pt idx="44">
                  <c:v>50622.355844788202</c:v>
                </c:pt>
                <c:pt idx="45">
                  <c:v>51772.863932169734</c:v>
                </c:pt>
                <c:pt idx="46">
                  <c:v>52923.372019551301</c:v>
                </c:pt>
                <c:pt idx="47">
                  <c:v>54073.880106932862</c:v>
                </c:pt>
                <c:pt idx="48">
                  <c:v>55224.38819431443</c:v>
                </c:pt>
                <c:pt idx="49">
                  <c:v>56374.896281695961</c:v>
                </c:pt>
                <c:pt idx="50">
                  <c:v>57525.404369077529</c:v>
                </c:pt>
                <c:pt idx="51">
                  <c:v>58675.912456459075</c:v>
                </c:pt>
                <c:pt idx="52">
                  <c:v>59826.420543840599</c:v>
                </c:pt>
                <c:pt idx="53">
                  <c:v>60976.928631222174</c:v>
                </c:pt>
                <c:pt idx="54">
                  <c:v>62127.436718603676</c:v>
                </c:pt>
                <c:pt idx="55">
                  <c:v>63277.944805985251</c:v>
                </c:pt>
                <c:pt idx="56">
                  <c:v>64428.452893366841</c:v>
                </c:pt>
                <c:pt idx="57">
                  <c:v>65578.96098074835</c:v>
                </c:pt>
                <c:pt idx="58">
                  <c:v>66729.469068129838</c:v>
                </c:pt>
                <c:pt idx="59">
                  <c:v>67879.977155511442</c:v>
                </c:pt>
                <c:pt idx="60">
                  <c:v>69030.485242893003</c:v>
                </c:pt>
                <c:pt idx="61">
                  <c:v>70180.993330274447</c:v>
                </c:pt>
                <c:pt idx="62">
                  <c:v>71331.501417656094</c:v>
                </c:pt>
                <c:pt idx="63">
                  <c:v>72482.00950503764</c:v>
                </c:pt>
                <c:pt idx="64">
                  <c:v>73632.517592419113</c:v>
                </c:pt>
                <c:pt idx="65">
                  <c:v>74783.025679800747</c:v>
                </c:pt>
                <c:pt idx="66">
                  <c:v>75933.533767182307</c:v>
                </c:pt>
                <c:pt idx="67">
                  <c:v>77084.041854563839</c:v>
                </c:pt>
                <c:pt idx="68">
                  <c:v>78234.549941945414</c:v>
                </c:pt>
                <c:pt idx="69">
                  <c:v>79385.05802932696</c:v>
                </c:pt>
                <c:pt idx="70">
                  <c:v>80535.566116708505</c:v>
                </c:pt>
                <c:pt idx="71">
                  <c:v>81686.074204090051</c:v>
                </c:pt>
                <c:pt idx="72">
                  <c:v>82836.582291471525</c:v>
                </c:pt>
                <c:pt idx="73">
                  <c:v>83987.090378853158</c:v>
                </c:pt>
                <c:pt idx="74">
                  <c:v>85137.598466234776</c:v>
                </c:pt>
                <c:pt idx="75">
                  <c:v>86288.106553616206</c:v>
                </c:pt>
                <c:pt idx="76">
                  <c:v>87438.614640997825</c:v>
                </c:pt>
                <c:pt idx="77">
                  <c:v>88589.122728379356</c:v>
                </c:pt>
                <c:pt idx="78">
                  <c:v>89739.630815760902</c:v>
                </c:pt>
                <c:pt idx="79">
                  <c:v>90890.138903142448</c:v>
                </c:pt>
                <c:pt idx="80">
                  <c:v>92040.646990524008</c:v>
                </c:pt>
                <c:pt idx="81">
                  <c:v>93191.155077905554</c:v>
                </c:pt>
                <c:pt idx="82">
                  <c:v>94341.663165287173</c:v>
                </c:pt>
                <c:pt idx="83">
                  <c:v>95492.171252668719</c:v>
                </c:pt>
                <c:pt idx="84">
                  <c:v>96642.679340050265</c:v>
                </c:pt>
                <c:pt idx="85">
                  <c:v>97793.18742743184</c:v>
                </c:pt>
                <c:pt idx="86">
                  <c:v>98943.695514813327</c:v>
                </c:pt>
                <c:pt idx="87">
                  <c:v>100094.20360219486</c:v>
                </c:pt>
                <c:pt idx="88">
                  <c:v>101244.71168957635</c:v>
                </c:pt>
                <c:pt idx="89">
                  <c:v>102395.21977695798</c:v>
                </c:pt>
                <c:pt idx="90">
                  <c:v>103545.72786433951</c:v>
                </c:pt>
                <c:pt idx="91">
                  <c:v>104696.23595172106</c:v>
                </c:pt>
                <c:pt idx="92">
                  <c:v>105846.7440391025</c:v>
                </c:pt>
                <c:pt idx="93">
                  <c:v>106997.25212648424</c:v>
                </c:pt>
                <c:pt idx="94">
                  <c:v>108147.76021386571</c:v>
                </c:pt>
                <c:pt idx="95">
                  <c:v>109298.26830124727</c:v>
                </c:pt>
                <c:pt idx="96">
                  <c:v>110448.77638862882</c:v>
                </c:pt>
                <c:pt idx="97">
                  <c:v>111599.28447601036</c:v>
                </c:pt>
                <c:pt idx="98">
                  <c:v>112749.79256339191</c:v>
                </c:pt>
                <c:pt idx="99">
                  <c:v>113900.30065077347</c:v>
                </c:pt>
                <c:pt idx="100">
                  <c:v>115050.80873815507</c:v>
                </c:pt>
                <c:pt idx="101">
                  <c:v>116201.31682553652</c:v>
                </c:pt>
                <c:pt idx="102">
                  <c:v>117351.82491291818</c:v>
                </c:pt>
                <c:pt idx="103">
                  <c:v>118502.33300029967</c:v>
                </c:pt>
                <c:pt idx="104">
                  <c:v>119652.84108768128</c:v>
                </c:pt>
                <c:pt idx="105">
                  <c:v>120803.34917506271</c:v>
                </c:pt>
                <c:pt idx="106">
                  <c:v>121953.85726244438</c:v>
                </c:pt>
                <c:pt idx="107">
                  <c:v>123104.36534982586</c:v>
                </c:pt>
                <c:pt idx="108">
                  <c:v>124254.87343720743</c:v>
                </c:pt>
                <c:pt idx="109">
                  <c:v>125405.38152458904</c:v>
                </c:pt>
                <c:pt idx="110">
                  <c:v>126555.88961197052</c:v>
                </c:pt>
                <c:pt idx="111">
                  <c:v>127706.39769935202</c:v>
                </c:pt>
                <c:pt idx="112">
                  <c:v>128856.90578673362</c:v>
                </c:pt>
                <c:pt idx="113">
                  <c:v>130007.4138741151</c:v>
                </c:pt>
                <c:pt idx="114">
                  <c:v>131157.92196149661</c:v>
                </c:pt>
                <c:pt idx="115">
                  <c:v>132308.4300488783</c:v>
                </c:pt>
                <c:pt idx="116">
                  <c:v>133458.93813625971</c:v>
                </c:pt>
                <c:pt idx="117">
                  <c:v>134609.44622364128</c:v>
                </c:pt>
                <c:pt idx="118">
                  <c:v>135759.9543110228</c:v>
                </c:pt>
                <c:pt idx="119">
                  <c:v>136910.46239840449</c:v>
                </c:pt>
                <c:pt idx="120">
                  <c:v>138060.97048578603</c:v>
                </c:pt>
                <c:pt idx="121">
                  <c:v>139211.4785731677</c:v>
                </c:pt>
                <c:pt idx="122">
                  <c:v>140361.98666054892</c:v>
                </c:pt>
                <c:pt idx="123">
                  <c:v>141512.49474793067</c:v>
                </c:pt>
                <c:pt idx="124">
                  <c:v>142663.00283531239</c:v>
                </c:pt>
                <c:pt idx="125">
                  <c:v>143813.51092269379</c:v>
                </c:pt>
                <c:pt idx="126">
                  <c:v>144964.01901007528</c:v>
                </c:pt>
                <c:pt idx="127">
                  <c:v>146114.52709745677</c:v>
                </c:pt>
                <c:pt idx="128">
                  <c:v>147265.03518483855</c:v>
                </c:pt>
                <c:pt idx="129">
                  <c:v>148415.54327222001</c:v>
                </c:pt>
                <c:pt idx="130">
                  <c:v>149566.05135960152</c:v>
                </c:pt>
                <c:pt idx="131">
                  <c:v>150716.55944698298</c:v>
                </c:pt>
                <c:pt idx="132">
                  <c:v>151867.06753436464</c:v>
                </c:pt>
                <c:pt idx="133">
                  <c:v>153017.57562174619</c:v>
                </c:pt>
                <c:pt idx="134">
                  <c:v>154168.08370912774</c:v>
                </c:pt>
                <c:pt idx="135">
                  <c:v>155318.59179650914</c:v>
                </c:pt>
                <c:pt idx="136">
                  <c:v>156469.09988389071</c:v>
                </c:pt>
                <c:pt idx="137">
                  <c:v>157619.60797127258</c:v>
                </c:pt>
                <c:pt idx="138">
                  <c:v>158770.11605865401</c:v>
                </c:pt>
                <c:pt idx="139">
                  <c:v>159920.62414603549</c:v>
                </c:pt>
                <c:pt idx="140">
                  <c:v>161071.13223341716</c:v>
                </c:pt>
                <c:pt idx="141">
                  <c:v>162221.6403207987</c:v>
                </c:pt>
                <c:pt idx="142">
                  <c:v>163372.14840818013</c:v>
                </c:pt>
                <c:pt idx="143">
                  <c:v>164522.65649556168</c:v>
                </c:pt>
                <c:pt idx="144">
                  <c:v>165673.16458294305</c:v>
                </c:pt>
                <c:pt idx="145">
                  <c:v>166823.6726703248</c:v>
                </c:pt>
                <c:pt idx="146">
                  <c:v>167974.18075770632</c:v>
                </c:pt>
                <c:pt idx="147">
                  <c:v>169124.68884508807</c:v>
                </c:pt>
                <c:pt idx="148">
                  <c:v>170275.19693246944</c:v>
                </c:pt>
                <c:pt idx="149">
                  <c:v>171425.70501985101</c:v>
                </c:pt>
                <c:pt idx="150">
                  <c:v>172576.21310723267</c:v>
                </c:pt>
                <c:pt idx="151">
                  <c:v>173726.72119461405</c:v>
                </c:pt>
                <c:pt idx="152">
                  <c:v>174877.22928199571</c:v>
                </c:pt>
                <c:pt idx="153">
                  <c:v>176027.73736937737</c:v>
                </c:pt>
                <c:pt idx="154">
                  <c:v>177178.24545675874</c:v>
                </c:pt>
                <c:pt idx="155">
                  <c:v>178328.75354414029</c:v>
                </c:pt>
                <c:pt idx="156">
                  <c:v>179479.26163152175</c:v>
                </c:pt>
                <c:pt idx="157">
                  <c:v>180629.76971890338</c:v>
                </c:pt>
                <c:pt idx="158">
                  <c:v>181780.27780628507</c:v>
                </c:pt>
                <c:pt idx="159">
                  <c:v>182930.7858936665</c:v>
                </c:pt>
                <c:pt idx="160">
                  <c:v>184081.29398104807</c:v>
                </c:pt>
                <c:pt idx="161">
                  <c:v>185231.80206842948</c:v>
                </c:pt>
                <c:pt idx="162">
                  <c:v>186382.31015581114</c:v>
                </c:pt>
                <c:pt idx="163">
                  <c:v>187532.81824319271</c:v>
                </c:pt>
                <c:pt idx="164">
                  <c:v>188683.32633057411</c:v>
                </c:pt>
                <c:pt idx="165">
                  <c:v>189833.83441795566</c:v>
                </c:pt>
                <c:pt idx="166">
                  <c:v>190984.34250533747</c:v>
                </c:pt>
                <c:pt idx="167">
                  <c:v>192134.85059271872</c:v>
                </c:pt>
                <c:pt idx="168">
                  <c:v>193285.35868010033</c:v>
                </c:pt>
                <c:pt idx="169">
                  <c:v>194435.86676748187</c:v>
                </c:pt>
                <c:pt idx="170">
                  <c:v>195586.37485486353</c:v>
                </c:pt>
                <c:pt idx="171">
                  <c:v>196736.88294224508</c:v>
                </c:pt>
                <c:pt idx="172">
                  <c:v>197887.39102962665</c:v>
                </c:pt>
                <c:pt idx="173">
                  <c:v>199037.89911700803</c:v>
                </c:pt>
                <c:pt idx="174">
                  <c:v>200188.4072043898</c:v>
                </c:pt>
                <c:pt idx="175">
                  <c:v>201338.91529177129</c:v>
                </c:pt>
                <c:pt idx="176">
                  <c:v>202489.42337915284</c:v>
                </c:pt>
                <c:pt idx="177">
                  <c:v>203639.93146653418</c:v>
                </c:pt>
                <c:pt idx="178">
                  <c:v>204790.43955391596</c:v>
                </c:pt>
                <c:pt idx="179">
                  <c:v>205940.94764129762</c:v>
                </c:pt>
                <c:pt idx="180">
                  <c:v>207091.45572867905</c:v>
                </c:pt>
                <c:pt idx="181">
                  <c:v>208241.9638160606</c:v>
                </c:pt>
                <c:pt idx="182">
                  <c:v>209392.47190344209</c:v>
                </c:pt>
                <c:pt idx="183">
                  <c:v>210542.97999082372</c:v>
                </c:pt>
                <c:pt idx="184">
                  <c:v>211693.48807820526</c:v>
                </c:pt>
                <c:pt idx="185">
                  <c:v>212843.99616558678</c:v>
                </c:pt>
                <c:pt idx="186">
                  <c:v>213994.50425296836</c:v>
                </c:pt>
                <c:pt idx="187">
                  <c:v>215145.01234035002</c:v>
                </c:pt>
                <c:pt idx="188">
                  <c:v>216295.52042773145</c:v>
                </c:pt>
                <c:pt idx="189">
                  <c:v>217446.02851511299</c:v>
                </c:pt>
                <c:pt idx="190">
                  <c:v>218596.53660249439</c:v>
                </c:pt>
                <c:pt idx="191">
                  <c:v>219747.04468987609</c:v>
                </c:pt>
                <c:pt idx="192">
                  <c:v>220897.55277725778</c:v>
                </c:pt>
                <c:pt idx="193">
                  <c:v>222048.06086463921</c:v>
                </c:pt>
                <c:pt idx="194">
                  <c:v>223198.56895202075</c:v>
                </c:pt>
                <c:pt idx="195">
                  <c:v>224349.07703940241</c:v>
                </c:pt>
                <c:pt idx="196">
                  <c:v>225499.58512678382</c:v>
                </c:pt>
                <c:pt idx="197">
                  <c:v>226650.09321416551</c:v>
                </c:pt>
                <c:pt idx="198">
                  <c:v>227800.60130154697</c:v>
                </c:pt>
                <c:pt idx="199">
                  <c:v>228951.10938892851</c:v>
                </c:pt>
                <c:pt idx="200">
                  <c:v>230101.61747631014</c:v>
                </c:pt>
                <c:pt idx="201">
                  <c:v>231252.12556369143</c:v>
                </c:pt>
                <c:pt idx="202">
                  <c:v>232402.63365107309</c:v>
                </c:pt>
                <c:pt idx="203">
                  <c:v>233553.14173845461</c:v>
                </c:pt>
                <c:pt idx="204">
                  <c:v>234703.64982583624</c:v>
                </c:pt>
                <c:pt idx="205">
                  <c:v>235854.15791321779</c:v>
                </c:pt>
                <c:pt idx="206">
                  <c:v>237004.66600059907</c:v>
                </c:pt>
                <c:pt idx="207">
                  <c:v>238155.1740879807</c:v>
                </c:pt>
                <c:pt idx="208">
                  <c:v>239305.6821753624</c:v>
                </c:pt>
                <c:pt idx="209">
                  <c:v>240456.19026274368</c:v>
                </c:pt>
                <c:pt idx="210">
                  <c:v>241606.69835012531</c:v>
                </c:pt>
                <c:pt idx="211">
                  <c:v>242757.20643750668</c:v>
                </c:pt>
                <c:pt idx="212">
                  <c:v>243907.71452488846</c:v>
                </c:pt>
                <c:pt idx="213">
                  <c:v>245058.22261226978</c:v>
                </c:pt>
                <c:pt idx="214">
                  <c:v>246208.73069965138</c:v>
                </c:pt>
                <c:pt idx="215">
                  <c:v>247359.23878703301</c:v>
                </c:pt>
                <c:pt idx="216">
                  <c:v>248509.74687441456</c:v>
                </c:pt>
                <c:pt idx="217">
                  <c:v>249660.25496179596</c:v>
                </c:pt>
                <c:pt idx="218">
                  <c:v>250810.76304917762</c:v>
                </c:pt>
                <c:pt idx="219">
                  <c:v>251961.27113655902</c:v>
                </c:pt>
                <c:pt idx="220">
                  <c:v>253111.77922394054</c:v>
                </c:pt>
                <c:pt idx="221">
                  <c:v>254262.28731132211</c:v>
                </c:pt>
                <c:pt idx="222">
                  <c:v>255412.79539870357</c:v>
                </c:pt>
                <c:pt idx="223">
                  <c:v>256563.303486085</c:v>
                </c:pt>
                <c:pt idx="224">
                  <c:v>257713.81157346664</c:v>
                </c:pt>
                <c:pt idx="225">
                  <c:v>258864.31966084804</c:v>
                </c:pt>
                <c:pt idx="226">
                  <c:v>260014.82774822967</c:v>
                </c:pt>
                <c:pt idx="227">
                  <c:v>261165.33583561121</c:v>
                </c:pt>
                <c:pt idx="228">
                  <c:v>262315.84392299259</c:v>
                </c:pt>
                <c:pt idx="229">
                  <c:v>263466.35201037425</c:v>
                </c:pt>
                <c:pt idx="230">
                  <c:v>264616.86009775579</c:v>
                </c:pt>
                <c:pt idx="231">
                  <c:v>265767.36818513699</c:v>
                </c:pt>
                <c:pt idx="232">
                  <c:v>266917.87627251894</c:v>
                </c:pt>
                <c:pt idx="233">
                  <c:v>268068.38435990037</c:v>
                </c:pt>
                <c:pt idx="234">
                  <c:v>269218.89244728186</c:v>
                </c:pt>
                <c:pt idx="235">
                  <c:v>270369.40053466364</c:v>
                </c:pt>
                <c:pt idx="236">
                  <c:v>271519.90862204495</c:v>
                </c:pt>
                <c:pt idx="237">
                  <c:v>272670.41670942662</c:v>
                </c:pt>
                <c:pt idx="238">
                  <c:v>273820.92479680799</c:v>
                </c:pt>
                <c:pt idx="239">
                  <c:v>274971.43288418965</c:v>
                </c:pt>
                <c:pt idx="240">
                  <c:v>276121.94097157102</c:v>
                </c:pt>
                <c:pt idx="241">
                  <c:v>277272.44905895257</c:v>
                </c:pt>
                <c:pt idx="242">
                  <c:v>278422.95714633405</c:v>
                </c:pt>
                <c:pt idx="243">
                  <c:v>279573.46523371583</c:v>
                </c:pt>
                <c:pt idx="244">
                  <c:v>280723.9733210972</c:v>
                </c:pt>
                <c:pt idx="245">
                  <c:v>281874.48140847887</c:v>
                </c:pt>
                <c:pt idx="246">
                  <c:v>283024.98949586041</c:v>
                </c:pt>
                <c:pt idx="247">
                  <c:v>284175.49758324208</c:v>
                </c:pt>
                <c:pt idx="248">
                  <c:v>285326.00567062356</c:v>
                </c:pt>
                <c:pt idx="249">
                  <c:v>286476.51375800476</c:v>
                </c:pt>
                <c:pt idx="250">
                  <c:v>287627.02184538619</c:v>
                </c:pt>
                <c:pt idx="251">
                  <c:v>288777.52993276791</c:v>
                </c:pt>
                <c:pt idx="252">
                  <c:v>289928.03802014934</c:v>
                </c:pt>
                <c:pt idx="253">
                  <c:v>291078.54610753083</c:v>
                </c:pt>
                <c:pt idx="254">
                  <c:v>292229.05419491214</c:v>
                </c:pt>
                <c:pt idx="255">
                  <c:v>293379.56228229392</c:v>
                </c:pt>
                <c:pt idx="256">
                  <c:v>294530.07036967564</c:v>
                </c:pt>
                <c:pt idx="257">
                  <c:v>295680.57845705689</c:v>
                </c:pt>
                <c:pt idx="258">
                  <c:v>296831.0865444385</c:v>
                </c:pt>
                <c:pt idx="259">
                  <c:v>297981.59463182034</c:v>
                </c:pt>
                <c:pt idx="260">
                  <c:v>299132.10271920153</c:v>
                </c:pt>
                <c:pt idx="261">
                  <c:v>300282.61080658279</c:v>
                </c:pt>
                <c:pt idx="262">
                  <c:v>301433.11889396457</c:v>
                </c:pt>
                <c:pt idx="263">
                  <c:v>302583.62698134611</c:v>
                </c:pt>
                <c:pt idx="264">
                  <c:v>303734.13506872766</c:v>
                </c:pt>
                <c:pt idx="265">
                  <c:v>304884.64315610914</c:v>
                </c:pt>
                <c:pt idx="266">
                  <c:v>306035.15124349069</c:v>
                </c:pt>
                <c:pt idx="267">
                  <c:v>307185.65933087218</c:v>
                </c:pt>
                <c:pt idx="268">
                  <c:v>308336.16741825372</c:v>
                </c:pt>
                <c:pt idx="269">
                  <c:v>309486.67550563515</c:v>
                </c:pt>
                <c:pt idx="270">
                  <c:v>310637.18359301699</c:v>
                </c:pt>
                <c:pt idx="271">
                  <c:v>311787.6916803983</c:v>
                </c:pt>
                <c:pt idx="272">
                  <c:v>312938.19976777991</c:v>
                </c:pt>
                <c:pt idx="273">
                  <c:v>314088.70785516105</c:v>
                </c:pt>
                <c:pt idx="274">
                  <c:v>315239.21594254288</c:v>
                </c:pt>
                <c:pt idx="275">
                  <c:v>316389.72402992478</c:v>
                </c:pt>
                <c:pt idx="276">
                  <c:v>317540.23211730592</c:v>
                </c:pt>
                <c:pt idx="277">
                  <c:v>318690.74020468723</c:v>
                </c:pt>
                <c:pt idx="278">
                  <c:v>319841.24829206889</c:v>
                </c:pt>
                <c:pt idx="279">
                  <c:v>320991.75637945061</c:v>
                </c:pt>
                <c:pt idx="280">
                  <c:v>322142.26446683204</c:v>
                </c:pt>
                <c:pt idx="281">
                  <c:v>323292.77255421365</c:v>
                </c:pt>
                <c:pt idx="282">
                  <c:v>324443.28064159537</c:v>
                </c:pt>
                <c:pt idx="283">
                  <c:v>325593.78872897656</c:v>
                </c:pt>
                <c:pt idx="284">
                  <c:v>326744.29681635811</c:v>
                </c:pt>
                <c:pt idx="285">
                  <c:v>327894.80490373966</c:v>
                </c:pt>
                <c:pt idx="286">
                  <c:v>329045.31299112114</c:v>
                </c:pt>
                <c:pt idx="287">
                  <c:v>330195.82107850269</c:v>
                </c:pt>
                <c:pt idx="288">
                  <c:v>331346.32916588424</c:v>
                </c:pt>
                <c:pt idx="289">
                  <c:v>332496.83725326572</c:v>
                </c:pt>
                <c:pt idx="290">
                  <c:v>333647.34534064715</c:v>
                </c:pt>
                <c:pt idx="291">
                  <c:v>334797.85342802881</c:v>
                </c:pt>
                <c:pt idx="292">
                  <c:v>335948.3615154103</c:v>
                </c:pt>
                <c:pt idx="293">
                  <c:v>337098.86960279191</c:v>
                </c:pt>
                <c:pt idx="294">
                  <c:v>338249.37769017363</c:v>
                </c:pt>
                <c:pt idx="295">
                  <c:v>339399.88577755488</c:v>
                </c:pt>
                <c:pt idx="296">
                  <c:v>340550.39386493643</c:v>
                </c:pt>
                <c:pt idx="297">
                  <c:v>341700.90195231786</c:v>
                </c:pt>
                <c:pt idx="298">
                  <c:v>342851.41003969969</c:v>
                </c:pt>
                <c:pt idx="299">
                  <c:v>344001.91812708089</c:v>
                </c:pt>
                <c:pt idx="300">
                  <c:v>345152.42621446261</c:v>
                </c:pt>
                <c:pt idx="301">
                  <c:v>346302.93430184445</c:v>
                </c:pt>
                <c:pt idx="302">
                  <c:v>347453.44238922588</c:v>
                </c:pt>
                <c:pt idx="303">
                  <c:v>348603.95047660707</c:v>
                </c:pt>
                <c:pt idx="304">
                  <c:v>349754.45856398856</c:v>
                </c:pt>
                <c:pt idx="305">
                  <c:v>350904.96665137028</c:v>
                </c:pt>
                <c:pt idx="306">
                  <c:v>352055.47473875165</c:v>
                </c:pt>
                <c:pt idx="307">
                  <c:v>353205.98282613314</c:v>
                </c:pt>
                <c:pt idx="308">
                  <c:v>354356.49091351515</c:v>
                </c:pt>
                <c:pt idx="309">
                  <c:v>355506.99900089647</c:v>
                </c:pt>
                <c:pt idx="310">
                  <c:v>356657.50708827778</c:v>
                </c:pt>
                <c:pt idx="311">
                  <c:v>357808.01517565938</c:v>
                </c:pt>
                <c:pt idx="312">
                  <c:v>358958.52326304105</c:v>
                </c:pt>
                <c:pt idx="313">
                  <c:v>360109.03135042236</c:v>
                </c:pt>
                <c:pt idx="314">
                  <c:v>361259.53943780414</c:v>
                </c:pt>
                <c:pt idx="315">
                  <c:v>362410.0475251851</c:v>
                </c:pt>
                <c:pt idx="316">
                  <c:v>363560.55561256717</c:v>
                </c:pt>
                <c:pt idx="317">
                  <c:v>364711.0636999486</c:v>
                </c:pt>
                <c:pt idx="318">
                  <c:v>365861.57178732997</c:v>
                </c:pt>
                <c:pt idx="319">
                  <c:v>367012.07987471152</c:v>
                </c:pt>
                <c:pt idx="320">
                  <c:v>368162.58796209301</c:v>
                </c:pt>
                <c:pt idx="321">
                  <c:v>369313.09604947496</c:v>
                </c:pt>
                <c:pt idx="322">
                  <c:v>370463.6041368561</c:v>
                </c:pt>
                <c:pt idx="323">
                  <c:v>371614.11222423724</c:v>
                </c:pt>
                <c:pt idx="324">
                  <c:v>372764.62031161942</c:v>
                </c:pt>
                <c:pt idx="325">
                  <c:v>373915.12839900056</c:v>
                </c:pt>
                <c:pt idx="326">
                  <c:v>375065.63648638217</c:v>
                </c:pt>
                <c:pt idx="327">
                  <c:v>376216.144573764</c:v>
                </c:pt>
                <c:pt idx="328">
                  <c:v>377366.65266114514</c:v>
                </c:pt>
                <c:pt idx="329">
                  <c:v>378517.16074852675</c:v>
                </c:pt>
                <c:pt idx="330">
                  <c:v>379667.66883590783</c:v>
                </c:pt>
                <c:pt idx="331">
                  <c:v>380818.17692328955</c:v>
                </c:pt>
                <c:pt idx="332">
                  <c:v>381968.68501067132</c:v>
                </c:pt>
                <c:pt idx="333">
                  <c:v>383119.19309805287</c:v>
                </c:pt>
                <c:pt idx="334">
                  <c:v>384269.70118543436</c:v>
                </c:pt>
                <c:pt idx="335">
                  <c:v>385420.20927281614</c:v>
                </c:pt>
                <c:pt idx="336">
                  <c:v>386570.71736019739</c:v>
                </c:pt>
                <c:pt idx="337">
                  <c:v>387721.22544757935</c:v>
                </c:pt>
                <c:pt idx="338">
                  <c:v>388871.73353496077</c:v>
                </c:pt>
                <c:pt idx="339">
                  <c:v>390022.24162234185</c:v>
                </c:pt>
                <c:pt idx="340">
                  <c:v>391172.74970972375</c:v>
                </c:pt>
                <c:pt idx="341">
                  <c:v>392323.25779710489</c:v>
                </c:pt>
                <c:pt idx="342">
                  <c:v>393473.76588448655</c:v>
                </c:pt>
                <c:pt idx="343">
                  <c:v>394624.27397186821</c:v>
                </c:pt>
                <c:pt idx="344">
                  <c:v>395774.78205924964</c:v>
                </c:pt>
                <c:pt idx="345">
                  <c:v>396925.29014663125</c:v>
                </c:pt>
                <c:pt idx="346">
                  <c:v>398075.79823401256</c:v>
                </c:pt>
                <c:pt idx="347">
                  <c:v>399226.30632139416</c:v>
                </c:pt>
                <c:pt idx="348">
                  <c:v>400376.814408776</c:v>
                </c:pt>
                <c:pt idx="349">
                  <c:v>401527.32249615714</c:v>
                </c:pt>
                <c:pt idx="350">
                  <c:v>402677.83058353892</c:v>
                </c:pt>
                <c:pt idx="351">
                  <c:v>403828.33867092052</c:v>
                </c:pt>
                <c:pt idx="352">
                  <c:v>404978.84675830149</c:v>
                </c:pt>
                <c:pt idx="353">
                  <c:v>406129.35484568315</c:v>
                </c:pt>
                <c:pt idx="354">
                  <c:v>407279.86293306487</c:v>
                </c:pt>
                <c:pt idx="355">
                  <c:v>408430.37102044618</c:v>
                </c:pt>
                <c:pt idx="356">
                  <c:v>409580.8791078279</c:v>
                </c:pt>
                <c:pt idx="357">
                  <c:v>410731.38719520945</c:v>
                </c:pt>
                <c:pt idx="358">
                  <c:v>411881.89528259123</c:v>
                </c:pt>
                <c:pt idx="359">
                  <c:v>413032.40336997277</c:v>
                </c:pt>
                <c:pt idx="360">
                  <c:v>414182.9114573542</c:v>
                </c:pt>
                <c:pt idx="361">
                  <c:v>415333.41954473575</c:v>
                </c:pt>
                <c:pt idx="362">
                  <c:v>416483.92763211729</c:v>
                </c:pt>
                <c:pt idx="363">
                  <c:v>417634.43571949861</c:v>
                </c:pt>
                <c:pt idx="364">
                  <c:v>418784.9438068801</c:v>
                </c:pt>
                <c:pt idx="365">
                  <c:v>419935.45189426153</c:v>
                </c:pt>
                <c:pt idx="366">
                  <c:v>421085.95998164348</c:v>
                </c:pt>
                <c:pt idx="367">
                  <c:v>422236.46806902468</c:v>
                </c:pt>
                <c:pt idx="368">
                  <c:v>423386.97615640616</c:v>
                </c:pt>
                <c:pt idx="369">
                  <c:v>424537.48424378806</c:v>
                </c:pt>
                <c:pt idx="370">
                  <c:v>425687.99233116955</c:v>
                </c:pt>
                <c:pt idx="371">
                  <c:v>426838.50041855092</c:v>
                </c:pt>
                <c:pt idx="372">
                  <c:v>427989.00850593206</c:v>
                </c:pt>
                <c:pt idx="373">
                  <c:v>429139.51659331413</c:v>
                </c:pt>
                <c:pt idx="374">
                  <c:v>430290.02468069573</c:v>
                </c:pt>
                <c:pt idx="375">
                  <c:v>431440.53276807687</c:v>
                </c:pt>
                <c:pt idx="376">
                  <c:v>432591.04085545795</c:v>
                </c:pt>
                <c:pt idx="377">
                  <c:v>433741.54894283984</c:v>
                </c:pt>
                <c:pt idx="378">
                  <c:v>434892.05703022145</c:v>
                </c:pt>
                <c:pt idx="379">
                  <c:v>436042.56511760299</c:v>
                </c:pt>
                <c:pt idx="380">
                  <c:v>437193.0732049846</c:v>
                </c:pt>
                <c:pt idx="381">
                  <c:v>438343.5812923662</c:v>
                </c:pt>
                <c:pt idx="382">
                  <c:v>439494.08937974781</c:v>
                </c:pt>
                <c:pt idx="383">
                  <c:v>440644.59746712935</c:v>
                </c:pt>
                <c:pt idx="384">
                  <c:v>441795.10555451055</c:v>
                </c:pt>
                <c:pt idx="385">
                  <c:v>442945.61364189221</c:v>
                </c:pt>
                <c:pt idx="386">
                  <c:v>444096.12172927364</c:v>
                </c:pt>
                <c:pt idx="387">
                  <c:v>445246.62981665524</c:v>
                </c:pt>
                <c:pt idx="388">
                  <c:v>446397.13790403644</c:v>
                </c:pt>
                <c:pt idx="389">
                  <c:v>447547.64599141793</c:v>
                </c:pt>
                <c:pt idx="390">
                  <c:v>448698.15407879977</c:v>
                </c:pt>
                <c:pt idx="391">
                  <c:v>449848.66216618085</c:v>
                </c:pt>
                <c:pt idx="392">
                  <c:v>450999.1702535628</c:v>
                </c:pt>
                <c:pt idx="393">
                  <c:v>452149.67834094435</c:v>
                </c:pt>
                <c:pt idx="394">
                  <c:v>453300.18642832595</c:v>
                </c:pt>
                <c:pt idx="395">
                  <c:v>454450.69451570738</c:v>
                </c:pt>
                <c:pt idx="396">
                  <c:v>455601.20260308887</c:v>
                </c:pt>
                <c:pt idx="397">
                  <c:v>456751.7106904707</c:v>
                </c:pt>
                <c:pt idx="398">
                  <c:v>457902.21877785184</c:v>
                </c:pt>
                <c:pt idx="399">
                  <c:v>459052.7268652335</c:v>
                </c:pt>
                <c:pt idx="400">
                  <c:v>460203.23495261522</c:v>
                </c:pt>
                <c:pt idx="401">
                  <c:v>461353.7430399966</c:v>
                </c:pt>
                <c:pt idx="402">
                  <c:v>462504.25112737814</c:v>
                </c:pt>
                <c:pt idx="403">
                  <c:v>463654.75921475986</c:v>
                </c:pt>
                <c:pt idx="404">
                  <c:v>464805.26730214118</c:v>
                </c:pt>
                <c:pt idx="405">
                  <c:v>465955.77538952295</c:v>
                </c:pt>
                <c:pt idx="406">
                  <c:v>467106.28347690456</c:v>
                </c:pt>
                <c:pt idx="407">
                  <c:v>468256.79156428576</c:v>
                </c:pt>
                <c:pt idx="408">
                  <c:v>469407.29965166748</c:v>
                </c:pt>
                <c:pt idx="409">
                  <c:v>470557.8077390485</c:v>
                </c:pt>
                <c:pt idx="410">
                  <c:v>471708.31582643004</c:v>
                </c:pt>
                <c:pt idx="411">
                  <c:v>472858.82391381206</c:v>
                </c:pt>
                <c:pt idx="412">
                  <c:v>474009.33200119337</c:v>
                </c:pt>
                <c:pt idx="413">
                  <c:v>475159.84008857491</c:v>
                </c:pt>
                <c:pt idx="414">
                  <c:v>476310.34817595617</c:v>
                </c:pt>
                <c:pt idx="415">
                  <c:v>477460.85626333789</c:v>
                </c:pt>
                <c:pt idx="416">
                  <c:v>478611.36435071961</c:v>
                </c:pt>
                <c:pt idx="417">
                  <c:v>479761.87243810087</c:v>
                </c:pt>
                <c:pt idx="418">
                  <c:v>480912.38052548253</c:v>
                </c:pt>
                <c:pt idx="419">
                  <c:v>482062.88861286431</c:v>
                </c:pt>
                <c:pt idx="420">
                  <c:v>483213.39670024556</c:v>
                </c:pt>
                <c:pt idx="421">
                  <c:v>484363.90478762722</c:v>
                </c:pt>
                <c:pt idx="422">
                  <c:v>485514.41287500859</c:v>
                </c:pt>
                <c:pt idx="423">
                  <c:v>486664.9209623902</c:v>
                </c:pt>
                <c:pt idx="424">
                  <c:v>487815.42904977204</c:v>
                </c:pt>
                <c:pt idx="425">
                  <c:v>488965.93713715341</c:v>
                </c:pt>
                <c:pt idx="426">
                  <c:v>490116.44522453455</c:v>
                </c:pt>
                <c:pt idx="427">
                  <c:v>491266.95331191644</c:v>
                </c:pt>
                <c:pt idx="428">
                  <c:v>492417.46139929775</c:v>
                </c:pt>
                <c:pt idx="429">
                  <c:v>493567.96948667982</c:v>
                </c:pt>
                <c:pt idx="430">
                  <c:v>494718.4775740609</c:v>
                </c:pt>
                <c:pt idx="431">
                  <c:v>495868.98566144257</c:v>
                </c:pt>
                <c:pt idx="432">
                  <c:v>497019.49374882434</c:v>
                </c:pt>
                <c:pt idx="433">
                  <c:v>498170.00183620519</c:v>
                </c:pt>
                <c:pt idx="434">
                  <c:v>499320.50992358685</c:v>
                </c:pt>
                <c:pt idx="435">
                  <c:v>500471.01801096846</c:v>
                </c:pt>
                <c:pt idx="436">
                  <c:v>501621.52609834995</c:v>
                </c:pt>
                <c:pt idx="437">
                  <c:v>502772.03418573161</c:v>
                </c:pt>
                <c:pt idx="438">
                  <c:v>503922.54227311321</c:v>
                </c:pt>
                <c:pt idx="439">
                  <c:v>505073.05036049458</c:v>
                </c:pt>
                <c:pt idx="440">
                  <c:v>506223.55844787607</c:v>
                </c:pt>
                <c:pt idx="441">
                  <c:v>507374.06653525756</c:v>
                </c:pt>
                <c:pt idx="442">
                  <c:v>508524.57462263922</c:v>
                </c:pt>
                <c:pt idx="443">
                  <c:v>509675.08271002065</c:v>
                </c:pt>
                <c:pt idx="444">
                  <c:v>510825.59079740214</c:v>
                </c:pt>
                <c:pt idx="445">
                  <c:v>511976.09888478369</c:v>
                </c:pt>
                <c:pt idx="446">
                  <c:v>513126.60697216523</c:v>
                </c:pt>
                <c:pt idx="447">
                  <c:v>514277.11505954654</c:v>
                </c:pt>
                <c:pt idx="448">
                  <c:v>515427.62314692826</c:v>
                </c:pt>
                <c:pt idx="449">
                  <c:v>516578.13123430981</c:v>
                </c:pt>
                <c:pt idx="450">
                  <c:v>517728.6393216913</c:v>
                </c:pt>
                <c:pt idx="451">
                  <c:v>518879.14740907284</c:v>
                </c:pt>
                <c:pt idx="452">
                  <c:v>520029.65549645433</c:v>
                </c:pt>
                <c:pt idx="453">
                  <c:v>521180.16358383611</c:v>
                </c:pt>
                <c:pt idx="454">
                  <c:v>522330.67167121742</c:v>
                </c:pt>
                <c:pt idx="455">
                  <c:v>523481.17975859856</c:v>
                </c:pt>
                <c:pt idx="456">
                  <c:v>524631.68784598028</c:v>
                </c:pt>
                <c:pt idx="457">
                  <c:v>525782.19593336189</c:v>
                </c:pt>
                <c:pt idx="458">
                  <c:v>526932.70402074349</c:v>
                </c:pt>
                <c:pt idx="459">
                  <c:v>528083.21210812428</c:v>
                </c:pt>
                <c:pt idx="460">
                  <c:v>529233.72019550658</c:v>
                </c:pt>
                <c:pt idx="461">
                  <c:v>530384.22828288842</c:v>
                </c:pt>
                <c:pt idx="462">
                  <c:v>531534.73637026898</c:v>
                </c:pt>
                <c:pt idx="463">
                  <c:v>532685.2444576514</c:v>
                </c:pt>
                <c:pt idx="464">
                  <c:v>533835.7525450323</c:v>
                </c:pt>
                <c:pt idx="465">
                  <c:v>534986.26063241414</c:v>
                </c:pt>
                <c:pt idx="466">
                  <c:v>536136.76871979539</c:v>
                </c:pt>
                <c:pt idx="467">
                  <c:v>537287.27680717723</c:v>
                </c:pt>
                <c:pt idx="468">
                  <c:v>538437.78489455837</c:v>
                </c:pt>
                <c:pt idx="469">
                  <c:v>539588.29298194032</c:v>
                </c:pt>
                <c:pt idx="470">
                  <c:v>540738.80106932204</c:v>
                </c:pt>
                <c:pt idx="471">
                  <c:v>541889.30915670341</c:v>
                </c:pt>
                <c:pt idx="472">
                  <c:v>543039.8172440849</c:v>
                </c:pt>
                <c:pt idx="473">
                  <c:v>544190.32533146651</c:v>
                </c:pt>
                <c:pt idx="474">
                  <c:v>545340.83341884834</c:v>
                </c:pt>
                <c:pt idx="475">
                  <c:v>546491.34150622995</c:v>
                </c:pt>
                <c:pt idx="476">
                  <c:v>547641.84959361143</c:v>
                </c:pt>
                <c:pt idx="477">
                  <c:v>548792.35768099292</c:v>
                </c:pt>
                <c:pt idx="478">
                  <c:v>549942.86576837406</c:v>
                </c:pt>
                <c:pt idx="479">
                  <c:v>551093.37385575555</c:v>
                </c:pt>
                <c:pt idx="480">
                  <c:v>552243.88194313704</c:v>
                </c:pt>
                <c:pt idx="481">
                  <c:v>553394.39003051852</c:v>
                </c:pt>
                <c:pt idx="482">
                  <c:v>554544.89811790013</c:v>
                </c:pt>
                <c:pt idx="483">
                  <c:v>555695.4062052822</c:v>
                </c:pt>
                <c:pt idx="484">
                  <c:v>556845.9142926631</c:v>
                </c:pt>
                <c:pt idx="485">
                  <c:v>557996.42238004471</c:v>
                </c:pt>
                <c:pt idx="486">
                  <c:v>559146.93046742689</c:v>
                </c:pt>
                <c:pt idx="487">
                  <c:v>560297.43855480815</c:v>
                </c:pt>
                <c:pt idx="488">
                  <c:v>561447.9466421894</c:v>
                </c:pt>
                <c:pt idx="489">
                  <c:v>562598.45472957077</c:v>
                </c:pt>
                <c:pt idx="490">
                  <c:v>563748.96281695249</c:v>
                </c:pt>
                <c:pt idx="491">
                  <c:v>564899.4709043341</c:v>
                </c:pt>
                <c:pt idx="492">
                  <c:v>566049.97899171535</c:v>
                </c:pt>
                <c:pt idx="493">
                  <c:v>567200.48707909638</c:v>
                </c:pt>
                <c:pt idx="494">
                  <c:v>568350.99516647833</c:v>
                </c:pt>
                <c:pt idx="495">
                  <c:v>569501.50325385993</c:v>
                </c:pt>
                <c:pt idx="496">
                  <c:v>570652.01134124142</c:v>
                </c:pt>
                <c:pt idx="497">
                  <c:v>571802.51942862303</c:v>
                </c:pt>
                <c:pt idx="498">
                  <c:v>572953.02751600428</c:v>
                </c:pt>
                <c:pt idx="499">
                  <c:v>574103.53560338647</c:v>
                </c:pt>
                <c:pt idx="500">
                  <c:v>575254.0436907676</c:v>
                </c:pt>
                <c:pt idx="501">
                  <c:v>576404.55177814909</c:v>
                </c:pt>
                <c:pt idx="502">
                  <c:v>577555.05986553105</c:v>
                </c:pt>
                <c:pt idx="503">
                  <c:v>578705.56795291242</c:v>
                </c:pt>
                <c:pt idx="504">
                  <c:v>579856.07604029367</c:v>
                </c:pt>
                <c:pt idx="505">
                  <c:v>581006.58412767516</c:v>
                </c:pt>
                <c:pt idx="506">
                  <c:v>582157.0922150563</c:v>
                </c:pt>
                <c:pt idx="507">
                  <c:v>583307.60030243825</c:v>
                </c:pt>
                <c:pt idx="508">
                  <c:v>584458.10838981939</c:v>
                </c:pt>
                <c:pt idx="509">
                  <c:v>585608.61647720169</c:v>
                </c:pt>
                <c:pt idx="510">
                  <c:v>586759.12456458237</c:v>
                </c:pt>
                <c:pt idx="511">
                  <c:v>587909.63265196432</c:v>
                </c:pt>
                <c:pt idx="512">
                  <c:v>589060.14073934581</c:v>
                </c:pt>
                <c:pt idx="513">
                  <c:v>590210.64882672799</c:v>
                </c:pt>
                <c:pt idx="514">
                  <c:v>591361.15691410901</c:v>
                </c:pt>
                <c:pt idx="515">
                  <c:v>592511.6650014905</c:v>
                </c:pt>
                <c:pt idx="516">
                  <c:v>593662.17308887199</c:v>
                </c:pt>
                <c:pt idx="517">
                  <c:v>594812.68117625336</c:v>
                </c:pt>
                <c:pt idx="518">
                  <c:v>595963.18926363497</c:v>
                </c:pt>
                <c:pt idx="519">
                  <c:v>597113.69735101657</c:v>
                </c:pt>
                <c:pt idx="520">
                  <c:v>598264.20543839806</c:v>
                </c:pt>
                <c:pt idx="521">
                  <c:v>599414.71352577931</c:v>
                </c:pt>
                <c:pt idx="522">
                  <c:v>600565.22161316115</c:v>
                </c:pt>
                <c:pt idx="523">
                  <c:v>601715.72970054229</c:v>
                </c:pt>
                <c:pt idx="524">
                  <c:v>602866.23778792412</c:v>
                </c:pt>
                <c:pt idx="525">
                  <c:v>604016.74587530573</c:v>
                </c:pt>
                <c:pt idx="526">
                  <c:v>605167.25396268722</c:v>
                </c:pt>
                <c:pt idx="527">
                  <c:v>606317.7620500687</c:v>
                </c:pt>
                <c:pt idx="528">
                  <c:v>607468.27013744996</c:v>
                </c:pt>
                <c:pt idx="529">
                  <c:v>608618.77822483203</c:v>
                </c:pt>
                <c:pt idx="530">
                  <c:v>609769.28631221328</c:v>
                </c:pt>
                <c:pt idx="531">
                  <c:v>610919.79439959384</c:v>
                </c:pt>
                <c:pt idx="532">
                  <c:v>612070.30248697696</c:v>
                </c:pt>
                <c:pt idx="533">
                  <c:v>613220.81057435786</c:v>
                </c:pt>
                <c:pt idx="534">
                  <c:v>614371.31866173982</c:v>
                </c:pt>
                <c:pt idx="535">
                  <c:v>615521.82674912142</c:v>
                </c:pt>
                <c:pt idx="536">
                  <c:v>616672.33483650244</c:v>
                </c:pt>
                <c:pt idx="537">
                  <c:v>617822.84292388405</c:v>
                </c:pt>
                <c:pt idx="538">
                  <c:v>618973.35101126553</c:v>
                </c:pt>
                <c:pt idx="539">
                  <c:v>620123.85909864702</c:v>
                </c:pt>
                <c:pt idx="540">
                  <c:v>621274.36718602909</c:v>
                </c:pt>
                <c:pt idx="541">
                  <c:v>622424.87527341011</c:v>
                </c:pt>
                <c:pt idx="542">
                  <c:v>623575.3833607916</c:v>
                </c:pt>
                <c:pt idx="543">
                  <c:v>624725.89144817309</c:v>
                </c:pt>
                <c:pt idx="544">
                  <c:v>625876.39953555423</c:v>
                </c:pt>
                <c:pt idx="545">
                  <c:v>627026.90762293676</c:v>
                </c:pt>
                <c:pt idx="546">
                  <c:v>628177.41571031767</c:v>
                </c:pt>
                <c:pt idx="547">
                  <c:v>629327.92379769951</c:v>
                </c:pt>
                <c:pt idx="548">
                  <c:v>630478.43188508169</c:v>
                </c:pt>
                <c:pt idx="549">
                  <c:v>631628.9399724619</c:v>
                </c:pt>
                <c:pt idx="550">
                  <c:v>632779.44805984444</c:v>
                </c:pt>
                <c:pt idx="551">
                  <c:v>633929.95614722581</c:v>
                </c:pt>
                <c:pt idx="552">
                  <c:v>635080.46423460729</c:v>
                </c:pt>
                <c:pt idx="553">
                  <c:v>636230.97232198832</c:v>
                </c:pt>
                <c:pt idx="554">
                  <c:v>637381.48040936945</c:v>
                </c:pt>
                <c:pt idx="555">
                  <c:v>638531.98849675141</c:v>
                </c:pt>
                <c:pt idx="556">
                  <c:v>639682.49658413336</c:v>
                </c:pt>
                <c:pt idx="557">
                  <c:v>640833.00467151438</c:v>
                </c:pt>
                <c:pt idx="558">
                  <c:v>641983.51275889599</c:v>
                </c:pt>
                <c:pt idx="559">
                  <c:v>643134.02084627748</c:v>
                </c:pt>
                <c:pt idx="560">
                  <c:v>644284.52893365908</c:v>
                </c:pt>
                <c:pt idx="561">
                  <c:v>645435.03702104103</c:v>
                </c:pt>
                <c:pt idx="562">
                  <c:v>646585.54510842194</c:v>
                </c:pt>
                <c:pt idx="563">
                  <c:v>647736.05319580401</c:v>
                </c:pt>
                <c:pt idx="564">
                  <c:v>648886.56128318573</c:v>
                </c:pt>
                <c:pt idx="565">
                  <c:v>650037.06937056629</c:v>
                </c:pt>
                <c:pt idx="566">
                  <c:v>651187.57745794882</c:v>
                </c:pt>
                <c:pt idx="567">
                  <c:v>652338.08554532938</c:v>
                </c:pt>
                <c:pt idx="568">
                  <c:v>653488.59363271145</c:v>
                </c:pt>
                <c:pt idx="569">
                  <c:v>654639.10172009282</c:v>
                </c:pt>
                <c:pt idx="570">
                  <c:v>655789.60980747431</c:v>
                </c:pt>
                <c:pt idx="571">
                  <c:v>656940.11789485579</c:v>
                </c:pt>
                <c:pt idx="572">
                  <c:v>658090.6259822374</c:v>
                </c:pt>
                <c:pt idx="573">
                  <c:v>659241.13406961889</c:v>
                </c:pt>
                <c:pt idx="574">
                  <c:v>660391.64215700049</c:v>
                </c:pt>
                <c:pt idx="575">
                  <c:v>661542.15024438209</c:v>
                </c:pt>
                <c:pt idx="576">
                  <c:v>662692.65833176346</c:v>
                </c:pt>
                <c:pt idx="577">
                  <c:v>663843.16641914495</c:v>
                </c:pt>
                <c:pt idx="578">
                  <c:v>664993.67450652632</c:v>
                </c:pt>
                <c:pt idx="579">
                  <c:v>666144.18259390758</c:v>
                </c:pt>
                <c:pt idx="580">
                  <c:v>667294.6906812893</c:v>
                </c:pt>
                <c:pt idx="581">
                  <c:v>668445.19876867055</c:v>
                </c:pt>
                <c:pt idx="582">
                  <c:v>669595.70685605262</c:v>
                </c:pt>
                <c:pt idx="583">
                  <c:v>670746.21494343388</c:v>
                </c:pt>
                <c:pt idx="584">
                  <c:v>671896.7230308156</c:v>
                </c:pt>
                <c:pt idx="585">
                  <c:v>673047.23111819697</c:v>
                </c:pt>
                <c:pt idx="586">
                  <c:v>674197.73920557869</c:v>
                </c:pt>
                <c:pt idx="587">
                  <c:v>675348.24729296018</c:v>
                </c:pt>
                <c:pt idx="588">
                  <c:v>676498.75538034202</c:v>
                </c:pt>
                <c:pt idx="589">
                  <c:v>677649.26346772385</c:v>
                </c:pt>
                <c:pt idx="590">
                  <c:v>678799.77155510476</c:v>
                </c:pt>
                <c:pt idx="591">
                  <c:v>679950.27964248636</c:v>
                </c:pt>
                <c:pt idx="592">
                  <c:v>681100.78772986715</c:v>
                </c:pt>
                <c:pt idx="593">
                  <c:v>682251.29581724934</c:v>
                </c:pt>
                <c:pt idx="594">
                  <c:v>683401.80390463164</c:v>
                </c:pt>
                <c:pt idx="595">
                  <c:v>684552.31199201243</c:v>
                </c:pt>
                <c:pt idx="596">
                  <c:v>685702.82007939392</c:v>
                </c:pt>
                <c:pt idx="597">
                  <c:v>686853.32816677552</c:v>
                </c:pt>
                <c:pt idx="598">
                  <c:v>688003.83625415759</c:v>
                </c:pt>
                <c:pt idx="599">
                  <c:v>689154.3443415385</c:v>
                </c:pt>
                <c:pt idx="600">
                  <c:v>690304.85242892045</c:v>
                </c:pt>
                <c:pt idx="601">
                  <c:v>691455.36051630205</c:v>
                </c:pt>
                <c:pt idx="602">
                  <c:v>692605.86860368389</c:v>
                </c:pt>
                <c:pt idx="603">
                  <c:v>693756.37669106456</c:v>
                </c:pt>
                <c:pt idx="604">
                  <c:v>694906.88477844617</c:v>
                </c:pt>
                <c:pt idx="605">
                  <c:v>696057.39286582812</c:v>
                </c:pt>
                <c:pt idx="606">
                  <c:v>697207.90095320914</c:v>
                </c:pt>
                <c:pt idx="607">
                  <c:v>698358.40904059028</c:v>
                </c:pt>
                <c:pt idx="608">
                  <c:v>699508.91712797224</c:v>
                </c:pt>
                <c:pt idx="609">
                  <c:v>700659.42521535372</c:v>
                </c:pt>
                <c:pt idx="610">
                  <c:v>701809.93330273544</c:v>
                </c:pt>
                <c:pt idx="611">
                  <c:v>702960.44139011705</c:v>
                </c:pt>
                <c:pt idx="612">
                  <c:v>704110.94947749842</c:v>
                </c:pt>
                <c:pt idx="613">
                  <c:v>705261.45756487991</c:v>
                </c:pt>
                <c:pt idx="614">
                  <c:v>706411.96565226186</c:v>
                </c:pt>
                <c:pt idx="615">
                  <c:v>707562.47373964288</c:v>
                </c:pt>
                <c:pt idx="616">
                  <c:v>708712.98182702495</c:v>
                </c:pt>
                <c:pt idx="617">
                  <c:v>709863.48991440597</c:v>
                </c:pt>
                <c:pt idx="618">
                  <c:v>711013.99800178746</c:v>
                </c:pt>
                <c:pt idx="619">
                  <c:v>712164.50608916907</c:v>
                </c:pt>
                <c:pt idx="620">
                  <c:v>713315.01417654997</c:v>
                </c:pt>
                <c:pt idx="621">
                  <c:v>714465.52226393204</c:v>
                </c:pt>
                <c:pt idx="622">
                  <c:v>715616.03035131365</c:v>
                </c:pt>
                <c:pt idx="623">
                  <c:v>716766.53843869513</c:v>
                </c:pt>
                <c:pt idx="624">
                  <c:v>717917.0465260772</c:v>
                </c:pt>
                <c:pt idx="625">
                  <c:v>719067.55461345811</c:v>
                </c:pt>
                <c:pt idx="626">
                  <c:v>720218.06270083971</c:v>
                </c:pt>
                <c:pt idx="627">
                  <c:v>721368.5707882212</c:v>
                </c:pt>
                <c:pt idx="628">
                  <c:v>722519.07887560269</c:v>
                </c:pt>
                <c:pt idx="629">
                  <c:v>723669.58696298429</c:v>
                </c:pt>
                <c:pt idx="630">
                  <c:v>724820.09505036578</c:v>
                </c:pt>
                <c:pt idx="631">
                  <c:v>725970.6031377475</c:v>
                </c:pt>
                <c:pt idx="632">
                  <c:v>727121.11122512945</c:v>
                </c:pt>
                <c:pt idx="633">
                  <c:v>728271.61931251036</c:v>
                </c:pt>
                <c:pt idx="634">
                  <c:v>729422.12739989138</c:v>
                </c:pt>
                <c:pt idx="635">
                  <c:v>730572.63548727345</c:v>
                </c:pt>
                <c:pt idx="636">
                  <c:v>731723.14357465447</c:v>
                </c:pt>
                <c:pt idx="637">
                  <c:v>732873.65166203713</c:v>
                </c:pt>
                <c:pt idx="638">
                  <c:v>734024.15974941757</c:v>
                </c:pt>
                <c:pt idx="639">
                  <c:v>735174.66783679952</c:v>
                </c:pt>
                <c:pt idx="640">
                  <c:v>736325.17592418101</c:v>
                </c:pt>
                <c:pt idx="641">
                  <c:v>737475.68401156191</c:v>
                </c:pt>
                <c:pt idx="642">
                  <c:v>738626.19209894398</c:v>
                </c:pt>
                <c:pt idx="643">
                  <c:v>739776.70018632559</c:v>
                </c:pt>
                <c:pt idx="644">
                  <c:v>740927.20827370719</c:v>
                </c:pt>
                <c:pt idx="645">
                  <c:v>742077.71636108868</c:v>
                </c:pt>
                <c:pt idx="646">
                  <c:v>743228.22444846935</c:v>
                </c:pt>
                <c:pt idx="647">
                  <c:v>744378.7325358513</c:v>
                </c:pt>
                <c:pt idx="648">
                  <c:v>745529.24062323384</c:v>
                </c:pt>
                <c:pt idx="649">
                  <c:v>746679.74871061428</c:v>
                </c:pt>
                <c:pt idx="650">
                  <c:v>747830.2567979967</c:v>
                </c:pt>
                <c:pt idx="651">
                  <c:v>748980.76488537784</c:v>
                </c:pt>
                <c:pt idx="652">
                  <c:v>750131.27297275851</c:v>
                </c:pt>
                <c:pt idx="653">
                  <c:v>751281.78106014081</c:v>
                </c:pt>
                <c:pt idx="654">
                  <c:v>752432.28914752183</c:v>
                </c:pt>
                <c:pt idx="655">
                  <c:v>753582.7972349039</c:v>
                </c:pt>
                <c:pt idx="656">
                  <c:v>754733.30532228551</c:v>
                </c:pt>
                <c:pt idx="657">
                  <c:v>755883.813409667</c:v>
                </c:pt>
                <c:pt idx="658">
                  <c:v>757034.32149704942</c:v>
                </c:pt>
                <c:pt idx="659">
                  <c:v>758184.82958443044</c:v>
                </c:pt>
                <c:pt idx="660">
                  <c:v>759335.33767181204</c:v>
                </c:pt>
                <c:pt idx="661">
                  <c:v>760485.84575919341</c:v>
                </c:pt>
                <c:pt idx="662">
                  <c:v>761636.35384657455</c:v>
                </c:pt>
                <c:pt idx="663">
                  <c:v>762786.86193395685</c:v>
                </c:pt>
                <c:pt idx="664">
                  <c:v>763937.37002133764</c:v>
                </c:pt>
                <c:pt idx="665">
                  <c:v>765087.8781087189</c:v>
                </c:pt>
                <c:pt idx="666">
                  <c:v>766238.38619610074</c:v>
                </c:pt>
                <c:pt idx="667">
                  <c:v>767388.89428348222</c:v>
                </c:pt>
                <c:pt idx="668">
                  <c:v>768539.40237086336</c:v>
                </c:pt>
                <c:pt idx="669">
                  <c:v>769689.91045824543</c:v>
                </c:pt>
                <c:pt idx="670">
                  <c:v>770840.41854562704</c:v>
                </c:pt>
                <c:pt idx="671">
                  <c:v>771990.92663300899</c:v>
                </c:pt>
                <c:pt idx="672">
                  <c:v>773141.43472038978</c:v>
                </c:pt>
                <c:pt idx="673">
                  <c:v>774291.94280777196</c:v>
                </c:pt>
                <c:pt idx="674">
                  <c:v>775442.45089515334</c:v>
                </c:pt>
                <c:pt idx="675">
                  <c:v>776592.95898253494</c:v>
                </c:pt>
                <c:pt idx="676">
                  <c:v>777743.46706991643</c:v>
                </c:pt>
                <c:pt idx="677">
                  <c:v>778893.97515729733</c:v>
                </c:pt>
                <c:pt idx="678">
                  <c:v>780044.48324467894</c:v>
                </c:pt>
                <c:pt idx="679">
                  <c:v>781194.99133206031</c:v>
                </c:pt>
                <c:pt idx="680">
                  <c:v>782345.49941944191</c:v>
                </c:pt>
                <c:pt idx="681">
                  <c:v>783496.00750682352</c:v>
                </c:pt>
                <c:pt idx="682">
                  <c:v>784646.51559420512</c:v>
                </c:pt>
                <c:pt idx="683">
                  <c:v>785797.02368158719</c:v>
                </c:pt>
                <c:pt idx="684">
                  <c:v>786947.5317689681</c:v>
                </c:pt>
                <c:pt idx="685">
                  <c:v>788098.03985635005</c:v>
                </c:pt>
                <c:pt idx="686">
                  <c:v>789248.54794373142</c:v>
                </c:pt>
                <c:pt idx="687">
                  <c:v>790399.05603111314</c:v>
                </c:pt>
                <c:pt idx="688">
                  <c:v>791549.5641184937</c:v>
                </c:pt>
                <c:pt idx="689">
                  <c:v>792700.07220587577</c:v>
                </c:pt>
                <c:pt idx="690">
                  <c:v>793850.58029325726</c:v>
                </c:pt>
                <c:pt idx="691">
                  <c:v>795001.08838063909</c:v>
                </c:pt>
                <c:pt idx="692">
                  <c:v>796151.59646802035</c:v>
                </c:pt>
                <c:pt idx="693">
                  <c:v>797302.10455540183</c:v>
                </c:pt>
                <c:pt idx="694">
                  <c:v>798452.61264278332</c:v>
                </c:pt>
                <c:pt idx="695">
                  <c:v>799603.12073016446</c:v>
                </c:pt>
                <c:pt idx="696">
                  <c:v>800753.628817547</c:v>
                </c:pt>
                <c:pt idx="697">
                  <c:v>801904.13690492837</c:v>
                </c:pt>
                <c:pt idx="698">
                  <c:v>803054.64499230939</c:v>
                </c:pt>
                <c:pt idx="699">
                  <c:v>804205.15307969099</c:v>
                </c:pt>
                <c:pt idx="700">
                  <c:v>805355.66116707248</c:v>
                </c:pt>
                <c:pt idx="701">
                  <c:v>806506.16925445409</c:v>
                </c:pt>
                <c:pt idx="702">
                  <c:v>807656.67734183511</c:v>
                </c:pt>
                <c:pt idx="703">
                  <c:v>808807.18542921706</c:v>
                </c:pt>
                <c:pt idx="704">
                  <c:v>809957.69351659867</c:v>
                </c:pt>
                <c:pt idx="705">
                  <c:v>811108.20160398015</c:v>
                </c:pt>
                <c:pt idx="706">
                  <c:v>812258.70969136129</c:v>
                </c:pt>
                <c:pt idx="707">
                  <c:v>813409.21777874278</c:v>
                </c:pt>
                <c:pt idx="708">
                  <c:v>814559.72586612473</c:v>
                </c:pt>
                <c:pt idx="709">
                  <c:v>815710.23395350645</c:v>
                </c:pt>
                <c:pt idx="710">
                  <c:v>816860.74204088736</c:v>
                </c:pt>
                <c:pt idx="711">
                  <c:v>818011.25012826896</c:v>
                </c:pt>
                <c:pt idx="712">
                  <c:v>819161.7582156508</c:v>
                </c:pt>
                <c:pt idx="713">
                  <c:v>820312.2663030324</c:v>
                </c:pt>
                <c:pt idx="714">
                  <c:v>821462.77439041331</c:v>
                </c:pt>
                <c:pt idx="715">
                  <c:v>822613.28247779538</c:v>
                </c:pt>
                <c:pt idx="716">
                  <c:v>823763.79056517698</c:v>
                </c:pt>
                <c:pt idx="717">
                  <c:v>824914.29865255847</c:v>
                </c:pt>
                <c:pt idx="718">
                  <c:v>826064.80673994042</c:v>
                </c:pt>
                <c:pt idx="719">
                  <c:v>827215.31482732214</c:v>
                </c:pt>
                <c:pt idx="720">
                  <c:v>828365.82291470305</c:v>
                </c:pt>
                <c:pt idx="721">
                  <c:v>829516.33100208454</c:v>
                </c:pt>
                <c:pt idx="722">
                  <c:v>830666.83908946603</c:v>
                </c:pt>
                <c:pt idx="723">
                  <c:v>831817.34717684763</c:v>
                </c:pt>
                <c:pt idx="724">
                  <c:v>832967.85526422958</c:v>
                </c:pt>
                <c:pt idx="725">
                  <c:v>834118.36335161107</c:v>
                </c:pt>
                <c:pt idx="726">
                  <c:v>835268.87143899221</c:v>
                </c:pt>
                <c:pt idx="727">
                  <c:v>836419.3795263737</c:v>
                </c:pt>
                <c:pt idx="728">
                  <c:v>837569.88761375519</c:v>
                </c:pt>
                <c:pt idx="729">
                  <c:v>838720.39570113702</c:v>
                </c:pt>
                <c:pt idx="730">
                  <c:v>839870.90378851851</c:v>
                </c:pt>
                <c:pt idx="731">
                  <c:v>841021.41187590023</c:v>
                </c:pt>
                <c:pt idx="732">
                  <c:v>842171.91996328149</c:v>
                </c:pt>
                <c:pt idx="733">
                  <c:v>843322.42805066332</c:v>
                </c:pt>
                <c:pt idx="734">
                  <c:v>844472.93613804434</c:v>
                </c:pt>
                <c:pt idx="735">
                  <c:v>845623.44422542665</c:v>
                </c:pt>
                <c:pt idx="736">
                  <c:v>846773.95231280732</c:v>
                </c:pt>
                <c:pt idx="737">
                  <c:v>847924.46040018904</c:v>
                </c:pt>
                <c:pt idx="738">
                  <c:v>849074.96848757123</c:v>
                </c:pt>
                <c:pt idx="739">
                  <c:v>850225.4765749519</c:v>
                </c:pt>
                <c:pt idx="740">
                  <c:v>851375.9846623335</c:v>
                </c:pt>
                <c:pt idx="741">
                  <c:v>852526.49274971464</c:v>
                </c:pt>
                <c:pt idx="742">
                  <c:v>853677.00083709706</c:v>
                </c:pt>
                <c:pt idx="743">
                  <c:v>854827.50892447843</c:v>
                </c:pt>
                <c:pt idx="744">
                  <c:v>855978.01701185899</c:v>
                </c:pt>
                <c:pt idx="745">
                  <c:v>857128.52509924141</c:v>
                </c:pt>
                <c:pt idx="746">
                  <c:v>858279.03318662313</c:v>
                </c:pt>
                <c:pt idx="747">
                  <c:v>859429.54127400415</c:v>
                </c:pt>
                <c:pt idx="748">
                  <c:v>860580.04936138529</c:v>
                </c:pt>
                <c:pt idx="749">
                  <c:v>861730.55744876689</c:v>
                </c:pt>
                <c:pt idx="750">
                  <c:v>862881.06553614931</c:v>
                </c:pt>
                <c:pt idx="751">
                  <c:v>864031.57362353045</c:v>
                </c:pt>
                <c:pt idx="752">
                  <c:v>865182.08171091182</c:v>
                </c:pt>
                <c:pt idx="753">
                  <c:v>866332.58979829284</c:v>
                </c:pt>
                <c:pt idx="754">
                  <c:v>867483.09788567491</c:v>
                </c:pt>
                <c:pt idx="755">
                  <c:v>868633.60597305628</c:v>
                </c:pt>
                <c:pt idx="756">
                  <c:v>869784.11406043789</c:v>
                </c:pt>
                <c:pt idx="757">
                  <c:v>870934.62214781938</c:v>
                </c:pt>
                <c:pt idx="758">
                  <c:v>872085.13023520145</c:v>
                </c:pt>
                <c:pt idx="759">
                  <c:v>873235.63832258247</c:v>
                </c:pt>
                <c:pt idx="760">
                  <c:v>874386.14640996407</c:v>
                </c:pt>
                <c:pt idx="761">
                  <c:v>875536.65449734603</c:v>
                </c:pt>
                <c:pt idx="762">
                  <c:v>876687.16258472705</c:v>
                </c:pt>
                <c:pt idx="763">
                  <c:v>877837.6706721083</c:v>
                </c:pt>
                <c:pt idx="764">
                  <c:v>878988.17875948967</c:v>
                </c:pt>
                <c:pt idx="765">
                  <c:v>880138.68684687163</c:v>
                </c:pt>
                <c:pt idx="766">
                  <c:v>881289.19493425265</c:v>
                </c:pt>
                <c:pt idx="767">
                  <c:v>882439.70302163472</c:v>
                </c:pt>
                <c:pt idx="768">
                  <c:v>883590.21110901621</c:v>
                </c:pt>
                <c:pt idx="769">
                  <c:v>884740.71919639723</c:v>
                </c:pt>
                <c:pt idx="770">
                  <c:v>885891.2272837793</c:v>
                </c:pt>
                <c:pt idx="771">
                  <c:v>887041.7353711602</c:v>
                </c:pt>
                <c:pt idx="772">
                  <c:v>888192.24345854251</c:v>
                </c:pt>
                <c:pt idx="773">
                  <c:v>889342.75154592411</c:v>
                </c:pt>
                <c:pt idx="774">
                  <c:v>890493.25963330548</c:v>
                </c:pt>
                <c:pt idx="775">
                  <c:v>891643.76772068685</c:v>
                </c:pt>
                <c:pt idx="776">
                  <c:v>892794.27580806799</c:v>
                </c:pt>
                <c:pt idx="777">
                  <c:v>893944.78389544995</c:v>
                </c:pt>
                <c:pt idx="778">
                  <c:v>895095.29198283143</c:v>
                </c:pt>
                <c:pt idx="779">
                  <c:v>896245.80007021304</c:v>
                </c:pt>
                <c:pt idx="780">
                  <c:v>897396.30815759453</c:v>
                </c:pt>
                <c:pt idx="781">
                  <c:v>898546.8162449766</c:v>
                </c:pt>
                <c:pt idx="782">
                  <c:v>899697.32433235738</c:v>
                </c:pt>
                <c:pt idx="783">
                  <c:v>900847.8324197391</c:v>
                </c:pt>
                <c:pt idx="784">
                  <c:v>901998.34050712106</c:v>
                </c:pt>
                <c:pt idx="785">
                  <c:v>903148.84859450243</c:v>
                </c:pt>
                <c:pt idx="786">
                  <c:v>904299.3566818845</c:v>
                </c:pt>
                <c:pt idx="787">
                  <c:v>905449.86476926517</c:v>
                </c:pt>
                <c:pt idx="788">
                  <c:v>906600.37285664736</c:v>
                </c:pt>
                <c:pt idx="789">
                  <c:v>907750.8809440285</c:v>
                </c:pt>
                <c:pt idx="790">
                  <c:v>908901.38903140929</c:v>
                </c:pt>
                <c:pt idx="791">
                  <c:v>910051.89711879077</c:v>
                </c:pt>
                <c:pt idx="792">
                  <c:v>911202.40520617284</c:v>
                </c:pt>
                <c:pt idx="793">
                  <c:v>912352.91329355433</c:v>
                </c:pt>
                <c:pt idx="794">
                  <c:v>913503.4213809364</c:v>
                </c:pt>
                <c:pt idx="795">
                  <c:v>914653.92946831731</c:v>
                </c:pt>
                <c:pt idx="796">
                  <c:v>915804.43755569903</c:v>
                </c:pt>
                <c:pt idx="797">
                  <c:v>916954.9456430804</c:v>
                </c:pt>
                <c:pt idx="798">
                  <c:v>918105.453730462</c:v>
                </c:pt>
                <c:pt idx="799">
                  <c:v>919255.96181784454</c:v>
                </c:pt>
                <c:pt idx="800">
                  <c:v>920406.46990522544</c:v>
                </c:pt>
                <c:pt idx="801">
                  <c:v>921556.97799260658</c:v>
                </c:pt>
                <c:pt idx="802">
                  <c:v>922707.48607998807</c:v>
                </c:pt>
                <c:pt idx="803">
                  <c:v>923857.99416736898</c:v>
                </c:pt>
                <c:pt idx="804">
                  <c:v>925008.50225475151</c:v>
                </c:pt>
                <c:pt idx="805">
                  <c:v>926159.0103421323</c:v>
                </c:pt>
                <c:pt idx="806">
                  <c:v>927309.51842951414</c:v>
                </c:pt>
                <c:pt idx="807">
                  <c:v>928460.02651689574</c:v>
                </c:pt>
                <c:pt idx="808">
                  <c:v>929610.53460427723</c:v>
                </c:pt>
                <c:pt idx="809">
                  <c:v>930761.04269165872</c:v>
                </c:pt>
                <c:pt idx="810">
                  <c:v>931911.55077904032</c:v>
                </c:pt>
                <c:pt idx="811">
                  <c:v>933062.05886642262</c:v>
                </c:pt>
                <c:pt idx="812">
                  <c:v>934212.56695380399</c:v>
                </c:pt>
                <c:pt idx="813">
                  <c:v>935363.07504118432</c:v>
                </c:pt>
                <c:pt idx="814">
                  <c:v>936513.58312856639</c:v>
                </c:pt>
                <c:pt idx="815">
                  <c:v>937664.09121594834</c:v>
                </c:pt>
                <c:pt idx="816">
                  <c:v>938814.59930332936</c:v>
                </c:pt>
                <c:pt idx="817">
                  <c:v>939965.10739071097</c:v>
                </c:pt>
                <c:pt idx="818">
                  <c:v>941115.61547809199</c:v>
                </c:pt>
                <c:pt idx="819">
                  <c:v>942266.12356547394</c:v>
                </c:pt>
                <c:pt idx="820">
                  <c:v>943416.63165285555</c:v>
                </c:pt>
                <c:pt idx="821">
                  <c:v>944567.13974023692</c:v>
                </c:pt>
                <c:pt idx="822">
                  <c:v>945717.64782761922</c:v>
                </c:pt>
                <c:pt idx="823">
                  <c:v>946868.15591500013</c:v>
                </c:pt>
                <c:pt idx="824">
                  <c:v>948018.66400238161</c:v>
                </c:pt>
                <c:pt idx="825">
                  <c:v>949169.17208976252</c:v>
                </c:pt>
                <c:pt idx="826">
                  <c:v>950319.68017714436</c:v>
                </c:pt>
                <c:pt idx="827">
                  <c:v>951470.18826452643</c:v>
                </c:pt>
                <c:pt idx="828">
                  <c:v>952620.69635190768</c:v>
                </c:pt>
                <c:pt idx="829">
                  <c:v>953771.2044392887</c:v>
                </c:pt>
                <c:pt idx="830">
                  <c:v>954921.71252667077</c:v>
                </c:pt>
                <c:pt idx="831">
                  <c:v>956072.22061405226</c:v>
                </c:pt>
                <c:pt idx="832">
                  <c:v>957222.7287014341</c:v>
                </c:pt>
                <c:pt idx="833">
                  <c:v>958373.23678881535</c:v>
                </c:pt>
                <c:pt idx="834">
                  <c:v>959523.74487619684</c:v>
                </c:pt>
                <c:pt idx="835">
                  <c:v>960674.25296357833</c:v>
                </c:pt>
                <c:pt idx="836">
                  <c:v>961824.76105095993</c:v>
                </c:pt>
                <c:pt idx="837">
                  <c:v>962975.2691383413</c:v>
                </c:pt>
                <c:pt idx="838">
                  <c:v>964125.77722572291</c:v>
                </c:pt>
                <c:pt idx="839">
                  <c:v>965276.28531310381</c:v>
                </c:pt>
                <c:pt idx="840">
                  <c:v>966426.793400486</c:v>
                </c:pt>
                <c:pt idx="841">
                  <c:v>967577.30148786795</c:v>
                </c:pt>
                <c:pt idx="842">
                  <c:v>968727.80957524909</c:v>
                </c:pt>
                <c:pt idx="843">
                  <c:v>969878.31766263105</c:v>
                </c:pt>
                <c:pt idx="844">
                  <c:v>971028.82575001242</c:v>
                </c:pt>
                <c:pt idx="845">
                  <c:v>972179.33383739437</c:v>
                </c:pt>
                <c:pt idx="846">
                  <c:v>973329.84192477586</c:v>
                </c:pt>
                <c:pt idx="847">
                  <c:v>974480.35001215665</c:v>
                </c:pt>
                <c:pt idx="848">
                  <c:v>975630.85809953883</c:v>
                </c:pt>
                <c:pt idx="849">
                  <c:v>976781.36618692044</c:v>
                </c:pt>
                <c:pt idx="850">
                  <c:v>977931.87427430123</c:v>
                </c:pt>
                <c:pt idx="851">
                  <c:v>979082.38236168236</c:v>
                </c:pt>
                <c:pt idx="852">
                  <c:v>980232.89044906397</c:v>
                </c:pt>
                <c:pt idx="853">
                  <c:v>981383.39853644639</c:v>
                </c:pt>
                <c:pt idx="854">
                  <c:v>982533.90662382799</c:v>
                </c:pt>
                <c:pt idx="855">
                  <c:v>983684.4147112089</c:v>
                </c:pt>
                <c:pt idx="856">
                  <c:v>984834.92279859039</c:v>
                </c:pt>
                <c:pt idx="857">
                  <c:v>985985.43088597257</c:v>
                </c:pt>
                <c:pt idx="858">
                  <c:v>987135.93897335348</c:v>
                </c:pt>
                <c:pt idx="859">
                  <c:v>988286.44706073543</c:v>
                </c:pt>
                <c:pt idx="860">
                  <c:v>989436.95514811657</c:v>
                </c:pt>
                <c:pt idx="861">
                  <c:v>990587.46323549876</c:v>
                </c:pt>
                <c:pt idx="862">
                  <c:v>991737.97132287931</c:v>
                </c:pt>
                <c:pt idx="863">
                  <c:v>992888.47941026057</c:v>
                </c:pt>
                <c:pt idx="864">
                  <c:v>994038.98749764264</c:v>
                </c:pt>
                <c:pt idx="865">
                  <c:v>995189.49558502412</c:v>
                </c:pt>
                <c:pt idx="866">
                  <c:v>996340.00367240561</c:v>
                </c:pt>
                <c:pt idx="867">
                  <c:v>997490.51175978722</c:v>
                </c:pt>
                <c:pt idx="868">
                  <c:v>998641.0198471687</c:v>
                </c:pt>
                <c:pt idx="869">
                  <c:v>999791.52793455019</c:v>
                </c:pt>
                <c:pt idx="870">
                  <c:v>1000000</c:v>
                </c:pt>
              </c:numCache>
            </c:numRef>
          </c:xVal>
          <c:yVal>
            <c:numRef>
              <c:f>Plan2.1!$B$2676:$B$3546</c:f>
              <c:numCache>
                <c:formatCode>0.00E+00</c:formatCode>
                <c:ptCount val="871"/>
                <c:pt idx="0">
                  <c:v>4.9436652468922499E+31</c:v>
                </c:pt>
                <c:pt idx="1">
                  <c:v>4.9436652468922499E+31</c:v>
                </c:pt>
                <c:pt idx="2">
                  <c:v>4.9436652468922499E+31</c:v>
                </c:pt>
                <c:pt idx="3">
                  <c:v>4.9434180667196953E+31</c:v>
                </c:pt>
                <c:pt idx="4">
                  <c:v>4.9431708927267224E+31</c:v>
                </c:pt>
                <c:pt idx="5">
                  <c:v>4.9428413493734214E+31</c:v>
                </c:pt>
                <c:pt idx="6">
                  <c:v>4.94242945107611E+31</c:v>
                </c:pt>
                <c:pt idx="7">
                  <c:v>4.9419352184269833E+31</c:v>
                </c:pt>
                <c:pt idx="8">
                  <c:v>4.9413586768190869E+31</c:v>
                </c:pt>
                <c:pt idx="9">
                  <c:v>4.9406998562476094E+31</c:v>
                </c:pt>
                <c:pt idx="10">
                  <c:v>4.939958791257909E+31</c:v>
                </c:pt>
                <c:pt idx="11">
                  <c:v>4.9391355209256858E+31</c:v>
                </c:pt>
                <c:pt idx="12">
                  <c:v>4.9382300888465732E+31</c:v>
                </c:pt>
                <c:pt idx="13">
                  <c:v>4.9372425431287521E+31</c:v>
                </c:pt>
                <c:pt idx="14">
                  <c:v>4.9361729363866374E+31</c:v>
                </c:pt>
                <c:pt idx="15">
                  <c:v>4.9350213257347716E+31</c:v>
                </c:pt>
                <c:pt idx="16">
                  <c:v>4.9337877727815536E+31</c:v>
                </c:pt>
                <c:pt idx="17">
                  <c:v>4.9324723436228023E+31</c:v>
                </c:pt>
                <c:pt idx="18">
                  <c:v>4.9310751088347904E+31</c:v>
                </c:pt>
                <c:pt idx="19">
                  <c:v>4.9295961434670245E+31</c:v>
                </c:pt>
                <c:pt idx="20">
                  <c:v>4.9280355270345126E+31</c:v>
                </c:pt>
                <c:pt idx="21">
                  <c:v>4.9263933435096712E+31</c:v>
                </c:pt>
                <c:pt idx="22">
                  <c:v>4.9246696813136543E+31</c:v>
                </c:pt>
                <c:pt idx="23">
                  <c:v>4.9228646333073975E+31</c:v>
                </c:pt>
                <c:pt idx="24">
                  <c:v>4.9209782967821484E+31</c:v>
                </c:pt>
                <c:pt idx="25">
                  <c:v>4.9190107734494482E+31</c:v>
                </c:pt>
                <c:pt idx="26">
                  <c:v>4.9169621694308584E+31</c:v>
                </c:pt>
                <c:pt idx="27">
                  <c:v>4.9148325952470395E+31</c:v>
                </c:pt>
                <c:pt idx="28">
                  <c:v>4.9126221658065534E+31</c:v>
                </c:pt>
                <c:pt idx="29">
                  <c:v>4.9103310003940834E+31</c:v>
                </c:pt>
                <c:pt idx="30">
                  <c:v>4.9079592226582955E+31</c:v>
                </c:pt>
                <c:pt idx="31">
                  <c:v>4.9055069605992293E+31</c:v>
                </c:pt>
                <c:pt idx="32">
                  <c:v>4.9029743465552346E+31</c:v>
                </c:pt>
                <c:pt idx="33">
                  <c:v>4.9003615171894966E+31</c:v>
                </c:pt>
                <c:pt idx="34">
                  <c:v>4.8976686134760735E+31</c:v>
                </c:pt>
                <c:pt idx="35">
                  <c:v>4.8948957806855795E+31</c:v>
                </c:pt>
                <c:pt idx="36">
                  <c:v>4.892043168370369E+31</c:v>
                </c:pt>
                <c:pt idx="37">
                  <c:v>4.8891109303492947E+31</c:v>
                </c:pt>
                <c:pt idx="38">
                  <c:v>4.8860992246920994E+31</c:v>
                </c:pt>
                <c:pt idx="39">
                  <c:v>4.8830082137032734E+31</c:v>
                </c:pt>
                <c:pt idx="40">
                  <c:v>4.8798380639056044E+31</c:v>
                </c:pt>
                <c:pt idx="41">
                  <c:v>4.8765889460232465E+31</c:v>
                </c:pt>
                <c:pt idx="42">
                  <c:v>4.8732610349643722E+31</c:v>
                </c:pt>
                <c:pt idx="43">
                  <c:v>4.8698545098033795E+31</c:v>
                </c:pt>
                <c:pt idx="44">
                  <c:v>4.8663695537628404E+31</c:v>
                </c:pt>
                <c:pt idx="45">
                  <c:v>4.8628063541947774E+31</c:v>
                </c:pt>
                <c:pt idx="46">
                  <c:v>4.8591651025618184E+31</c:v>
                </c:pt>
                <c:pt idx="47">
                  <c:v>4.8554459944177038E+31</c:v>
                </c:pt>
                <c:pt idx="48">
                  <c:v>4.85164922938758E+31</c:v>
                </c:pt>
                <c:pt idx="49">
                  <c:v>4.8477750111477752E+31</c:v>
                </c:pt>
                <c:pt idx="50">
                  <c:v>4.8438235474052536E+31</c:v>
                </c:pt>
                <c:pt idx="51">
                  <c:v>4.8397950498766421E+31</c:v>
                </c:pt>
                <c:pt idx="52">
                  <c:v>4.8356897342668539E+31</c:v>
                </c:pt>
                <c:pt idx="53">
                  <c:v>4.8315078202473986E+31</c:v>
                </c:pt>
                <c:pt idx="54">
                  <c:v>4.8272495314342458E+31</c:v>
                </c:pt>
                <c:pt idx="55">
                  <c:v>4.8229150953653345E+31</c:v>
                </c:pt>
                <c:pt idx="56">
                  <c:v>4.8185047434777098E+31</c:v>
                </c:pt>
                <c:pt idx="57">
                  <c:v>4.8140187110843161E+31</c:v>
                </c:pt>
                <c:pt idx="58">
                  <c:v>4.8094572373503383E+31</c:v>
                </c:pt>
                <c:pt idx="59">
                  <c:v>4.8048205652693265E+31</c:v>
                </c:pt>
                <c:pt idx="60">
                  <c:v>4.8001089416387995E+31</c:v>
                </c:pt>
                <c:pt idx="61">
                  <c:v>4.7953226170356387E+31</c:v>
                </c:pt>
                <c:pt idx="62">
                  <c:v>4.7904618457910124E+31</c:v>
                </c:pt>
                <c:pt idx="63">
                  <c:v>4.7855268859650361E+31</c:v>
                </c:pt>
                <c:pt idx="64">
                  <c:v>4.7805179993210796E+31</c:v>
                </c:pt>
                <c:pt idx="65">
                  <c:v>4.7754354512996753E+31</c:v>
                </c:pt>
                <c:pt idx="66">
                  <c:v>4.7702795109921748E+31</c:v>
                </c:pt>
                <c:pt idx="67">
                  <c:v>4.7650504511140003E+31</c:v>
                </c:pt>
                <c:pt idx="68">
                  <c:v>4.7597485479776504E+31</c:v>
                </c:pt>
                <c:pt idx="69">
                  <c:v>4.7543740814652948E+31</c:v>
                </c:pt>
                <c:pt idx="70">
                  <c:v>4.7489273350011394E+31</c:v>
                </c:pt>
                <c:pt idx="71">
                  <c:v>4.7434085955233848E+31</c:v>
                </c:pt>
                <c:pt idx="72">
                  <c:v>4.7378181534559789E+31</c:v>
                </c:pt>
                <c:pt idx="73">
                  <c:v>4.7321563026800078E+31</c:v>
                </c:pt>
                <c:pt idx="74">
                  <c:v>4.7264233405047386E+31</c:v>
                </c:pt>
                <c:pt idx="75">
                  <c:v>4.7206195676384719E+31</c:v>
                </c:pt>
                <c:pt idx="76">
                  <c:v>4.7147452881590628E+31</c:v>
                </c:pt>
                <c:pt idx="77">
                  <c:v>4.7088008094840883E+31</c:v>
                </c:pt>
                <c:pt idx="78">
                  <c:v>4.702786442340842E+31</c:v>
                </c:pt>
                <c:pt idx="79">
                  <c:v>4.6967025007359708E+31</c:v>
                </c:pt>
                <c:pt idx="80">
                  <c:v>4.6905493019248954E+31</c:v>
                </c:pt>
                <c:pt idx="81">
                  <c:v>4.6843271663808868E+31</c:v>
                </c:pt>
                <c:pt idx="82">
                  <c:v>4.6780364177639825E+31</c:v>
                </c:pt>
                <c:pt idx="83">
                  <c:v>4.671677382889562E+31</c:v>
                </c:pt>
                <c:pt idx="84">
                  <c:v>4.665250391696677E+31</c:v>
                </c:pt>
                <c:pt idx="85">
                  <c:v>4.6587557772162013E+31</c:v>
                </c:pt>
                <c:pt idx="86">
                  <c:v>4.652193875538668E+31</c:v>
                </c:pt>
                <c:pt idx="87">
                  <c:v>4.6455650257818474E+31</c:v>
                </c:pt>
                <c:pt idx="88">
                  <c:v>4.6388695700581844E+31</c:v>
                </c:pt>
                <c:pt idx="89">
                  <c:v>4.6321078534419355E+31</c:v>
                </c:pt>
                <c:pt idx="90">
                  <c:v>4.6252802239360835E+31</c:v>
                </c:pt>
                <c:pt idx="91">
                  <c:v>4.6183870324390788E+31</c:v>
                </c:pt>
                <c:pt idx="92">
                  <c:v>4.6114286327112995E+31</c:v>
                </c:pt>
                <c:pt idx="93">
                  <c:v>4.6044053813413474E+31</c:v>
                </c:pt>
                <c:pt idx="94">
                  <c:v>4.597317637712161E+31</c:v>
                </c:pt>
                <c:pt idx="95">
                  <c:v>4.5901657639668495E+31</c:v>
                </c:pt>
                <c:pt idx="96">
                  <c:v>4.5829501249744274E+31</c:v>
                </c:pt>
                <c:pt idx="97">
                  <c:v>4.5756710882952688E+31</c:v>
                </c:pt>
                <c:pt idx="98">
                  <c:v>4.5683290241464486E+31</c:v>
                </c:pt>
                <c:pt idx="99">
                  <c:v>4.5609243053668795E+31</c:v>
                </c:pt>
                <c:pt idx="100">
                  <c:v>4.5534573073822674E+31</c:v>
                </c:pt>
                <c:pt idx="101">
                  <c:v>4.5459284081698842E+31</c:v>
                </c:pt>
                <c:pt idx="102">
                  <c:v>4.5383379882232233E+31</c:v>
                </c:pt>
                <c:pt idx="103">
                  <c:v>4.5306864305164534E+31</c:v>
                </c:pt>
                <c:pt idx="104">
                  <c:v>4.5229741204687457E+31</c:v>
                </c:pt>
                <c:pt idx="105">
                  <c:v>4.5152014459084378E+31</c:v>
                </c:pt>
                <c:pt idx="106">
                  <c:v>4.5073687970370266E+31</c:v>
                </c:pt>
                <c:pt idx="107">
                  <c:v>4.4994765663930978E+31</c:v>
                </c:pt>
                <c:pt idx="108">
                  <c:v>4.4915251488160695E+31</c:v>
                </c:pt>
                <c:pt idx="109">
                  <c:v>4.4835149414098048E+31</c:v>
                </c:pt>
                <c:pt idx="110">
                  <c:v>4.475446343506103E+31</c:v>
                </c:pt>
                <c:pt idx="111">
                  <c:v>4.4673197566281105E+31</c:v>
                </c:pt>
                <c:pt idx="112">
                  <c:v>4.4591355844535874E+31</c:v>
                </c:pt>
                <c:pt idx="113">
                  <c:v>4.4508942327780489E+31</c:v>
                </c:pt>
                <c:pt idx="114">
                  <c:v>4.4425961094778692E+31</c:v>
                </c:pt>
                <c:pt idx="115">
                  <c:v>4.4342416244732093E+31</c:v>
                </c:pt>
                <c:pt idx="116">
                  <c:v>4.4258311896908983E+31</c:v>
                </c:pt>
                <c:pt idx="117">
                  <c:v>4.4173652190272549E+31</c:v>
                </c:pt>
                <c:pt idx="118">
                  <c:v>4.4088441283107684E+31</c:v>
                </c:pt>
                <c:pt idx="119">
                  <c:v>4.400268335264713E+31</c:v>
                </c:pt>
                <c:pt idx="120">
                  <c:v>4.3916382594697195E+31</c:v>
                </c:pt>
                <c:pt idx="121">
                  <c:v>4.3829543223263126E+31</c:v>
                </c:pt>
                <c:pt idx="122">
                  <c:v>4.3742169470172848E+31</c:v>
                </c:pt>
                <c:pt idx="123">
                  <c:v>4.3654265584700854E+31</c:v>
                </c:pt>
                <c:pt idx="124">
                  <c:v>4.3565835833191803E+31</c:v>
                </c:pt>
                <c:pt idx="125">
                  <c:v>4.3476884498682763E+31</c:v>
                </c:pt>
                <c:pt idx="126">
                  <c:v>4.3387415880526401E+31</c:v>
                </c:pt>
                <c:pt idx="127">
                  <c:v>4.3297434294012097E+31</c:v>
                </c:pt>
                <c:pt idx="128">
                  <c:v>4.3206944069988515E+31</c:v>
                </c:pt>
                <c:pt idx="129">
                  <c:v>4.3115949554484687E+31</c:v>
                </c:pt>
                <c:pt idx="130">
                  <c:v>4.3024455108331477E+31</c:v>
                </c:pt>
                <c:pt idx="131">
                  <c:v>4.2932465106782364E+31</c:v>
                </c:pt>
                <c:pt idx="132">
                  <c:v>4.2839983939134939E+31</c:v>
                </c:pt>
                <c:pt idx="133">
                  <c:v>4.2747016008351664E+31</c:v>
                </c:pt>
                <c:pt idx="134">
                  <c:v>4.2653565730680716E+31</c:v>
                </c:pt>
                <c:pt idx="135">
                  <c:v>4.2559637535277492E+31</c:v>
                </c:pt>
                <c:pt idx="136">
                  <c:v>4.2465235863825024E+31</c:v>
                </c:pt>
                <c:pt idx="137">
                  <c:v>4.2370365170155667E+31</c:v>
                </c:pt>
                <c:pt idx="138">
                  <c:v>4.2275029919872765E+31</c:v>
                </c:pt>
                <c:pt idx="139">
                  <c:v>4.2179234589971677E+31</c:v>
                </c:pt>
                <c:pt idx="140">
                  <c:v>4.2082983668462254E+31</c:v>
                </c:pt>
                <c:pt idx="141">
                  <c:v>4.1986281653990993E+31</c:v>
                </c:pt>
                <c:pt idx="142">
                  <c:v>4.1889133055463705E+31</c:v>
                </c:pt>
                <c:pt idx="143">
                  <c:v>4.1791542391668644E+31</c:v>
                </c:pt>
                <c:pt idx="144">
                  <c:v>4.169351419090014E+31</c:v>
                </c:pt>
                <c:pt idx="145">
                  <c:v>4.1595052990582467E+31</c:v>
                </c:pt>
                <c:pt idx="146">
                  <c:v>4.1496163336894995E+31</c:v>
                </c:pt>
                <c:pt idx="147">
                  <c:v>4.139684978439685E+31</c:v>
                </c:pt>
                <c:pt idx="148">
                  <c:v>4.1297116895653415E+31</c:v>
                </c:pt>
                <c:pt idx="149">
                  <c:v>4.1196969240862704E+31</c:v>
                </c:pt>
                <c:pt idx="150">
                  <c:v>4.1096411397482736E+31</c:v>
                </c:pt>
                <c:pt idx="151">
                  <c:v>4.0995447949859818E+31</c:v>
                </c:pt>
                <c:pt idx="152">
                  <c:v>4.0894083488857664E+31</c:v>
                </c:pt>
                <c:pt idx="153">
                  <c:v>4.0792322611487035E+31</c:v>
                </c:pt>
                <c:pt idx="154">
                  <c:v>4.0690169920536853E+31</c:v>
                </c:pt>
                <c:pt idx="155">
                  <c:v>4.0587630024205765E+31</c:v>
                </c:pt>
                <c:pt idx="156">
                  <c:v>4.0484707535735104E+31</c:v>
                </c:pt>
                <c:pt idx="157">
                  <c:v>4.0381407073042785E+31</c:v>
                </c:pt>
                <c:pt idx="158">
                  <c:v>4.0277733258358081E+31</c:v>
                </c:pt>
                <c:pt idx="159">
                  <c:v>4.0173690717857955E+31</c:v>
                </c:pt>
                <c:pt idx="160">
                  <c:v>4.0069284081304105E+31</c:v>
                </c:pt>
                <c:pt idx="161">
                  <c:v>3.9964517981681647E+31</c:v>
                </c:pt>
                <c:pt idx="162">
                  <c:v>3.9859397054838751E+31</c:v>
                </c:pt>
                <c:pt idx="163">
                  <c:v>3.9753925939127622E+31</c:v>
                </c:pt>
                <c:pt idx="164">
                  <c:v>3.9648109275047169E+31</c:v>
                </c:pt>
                <c:pt idx="165">
                  <c:v>3.9541951704886437E+31</c:v>
                </c:pt>
                <c:pt idx="166">
                  <c:v>3.9435457872370012E+31</c:v>
                </c:pt>
                <c:pt idx="167">
                  <c:v>3.9328632422304519E+31</c:v>
                </c:pt>
                <c:pt idx="168">
                  <c:v>3.9221480000226878E+31</c:v>
                </c:pt>
                <c:pt idx="169">
                  <c:v>3.9114005252053847E+31</c:v>
                </c:pt>
                <c:pt idx="170">
                  <c:v>3.9006212823733361E+31</c:v>
                </c:pt>
                <c:pt idx="171">
                  <c:v>3.8898107360897096E+31</c:v>
                </c:pt>
                <c:pt idx="172">
                  <c:v>3.8789693508515398E+31</c:v>
                </c:pt>
                <c:pt idx="173">
                  <c:v>3.868097591055295E+31</c:v>
                </c:pt>
                <c:pt idx="174">
                  <c:v>3.8571959209626837E+31</c:v>
                </c:pt>
                <c:pt idx="175">
                  <c:v>3.8462648046666207E+31</c:v>
                </c:pt>
                <c:pt idx="176">
                  <c:v>3.8353047060573504E+31</c:v>
                </c:pt>
                <c:pt idx="177">
                  <c:v>3.8243160887887601E+31</c:v>
                </c:pt>
                <c:pt idx="178">
                  <c:v>3.8132994162449084E+31</c:v>
                </c:pt>
                <c:pt idx="179">
                  <c:v>3.802255151506693E+31</c:v>
                </c:pt>
                <c:pt idx="180">
                  <c:v>3.7911837573187423E+31</c:v>
                </c:pt>
                <c:pt idx="181">
                  <c:v>3.7800856960564738E+31</c:v>
                </c:pt>
                <c:pt idx="182">
                  <c:v>3.7689614296933979E+31</c:v>
                </c:pt>
                <c:pt idx="183">
                  <c:v>3.7578114197685627E+31</c:v>
                </c:pt>
                <c:pt idx="184">
                  <c:v>3.746636127354253E+31</c:v>
                </c:pt>
                <c:pt idx="185">
                  <c:v>3.7354360130238533E+31</c:v>
                </c:pt>
                <c:pt idx="186">
                  <c:v>3.7242115368199559E+31</c:v>
                </c:pt>
                <c:pt idx="187">
                  <c:v>3.7129631582226481E+31</c:v>
                </c:pt>
                <c:pt idx="188">
                  <c:v>3.7016913361180604E+31</c:v>
                </c:pt>
                <c:pt idx="189">
                  <c:v>3.690396528767075E+31</c:v>
                </c:pt>
                <c:pt idx="190">
                  <c:v>3.679079193774284E+31</c:v>
                </c:pt>
                <c:pt idx="191">
                  <c:v>3.6677397880572187E+31</c:v>
                </c:pt>
                <c:pt idx="192">
                  <c:v>3.6563787678156672E+31</c:v>
                </c:pt>
                <c:pt idx="193">
                  <c:v>3.6449965885014078E+31</c:v>
                </c:pt>
                <c:pt idx="194">
                  <c:v>3.6335937047879968E+31</c:v>
                </c:pt>
                <c:pt idx="195">
                  <c:v>3.6221705705409136E+31</c:v>
                </c:pt>
                <c:pt idx="196">
                  <c:v>3.6107276387878802E+31</c:v>
                </c:pt>
                <c:pt idx="197">
                  <c:v>3.5992653616894331E+31</c:v>
                </c:pt>
                <c:pt idx="198">
                  <c:v>3.5877841905097419E+31</c:v>
                </c:pt>
                <c:pt idx="199">
                  <c:v>3.5762845755876608E+31</c:v>
                </c:pt>
                <c:pt idx="200">
                  <c:v>3.564766966308034E+31</c:v>
                </c:pt>
                <c:pt idx="201">
                  <c:v>3.5532318110732384E+31</c:v>
                </c:pt>
                <c:pt idx="202">
                  <c:v>3.5416795572749862E+31</c:v>
                </c:pt>
                <c:pt idx="203">
                  <c:v>3.5301106512663718E+31</c:v>
                </c:pt>
                <c:pt idx="204">
                  <c:v>3.518525538334166E+31</c:v>
                </c:pt>
                <c:pt idx="205">
                  <c:v>3.5069246626713955E+31</c:v>
                </c:pt>
                <c:pt idx="206">
                  <c:v>3.495308467350116E+31</c:v>
                </c:pt>
                <c:pt idx="207">
                  <c:v>3.4836773942945348E+31</c:v>
                </c:pt>
                <c:pt idx="208">
                  <c:v>3.4720318842542997E+31</c:v>
                </c:pt>
                <c:pt idx="209">
                  <c:v>3.4603723767781234E+31</c:v>
                </c:pt>
                <c:pt idx="210">
                  <c:v>3.4486993101876259E+31</c:v>
                </c:pt>
                <c:pt idx="211">
                  <c:v>3.4370131215514679E+31</c:v>
                </c:pt>
                <c:pt idx="212">
                  <c:v>3.4253142466597445E+31</c:v>
                </c:pt>
                <c:pt idx="213">
                  <c:v>3.4136031199986352E+31</c:v>
                </c:pt>
                <c:pt idx="214">
                  <c:v>3.4018801747253571E+31</c:v>
                </c:pt>
                <c:pt idx="215">
                  <c:v>3.3901458426433392E+31</c:v>
                </c:pt>
                <c:pt idx="216">
                  <c:v>3.3784005541777224E+31</c:v>
                </c:pt>
                <c:pt idx="217">
                  <c:v>3.3666447383510991E+31</c:v>
                </c:pt>
                <c:pt idx="218">
                  <c:v>3.3548788227595387E+31</c:v>
                </c:pt>
                <c:pt idx="219">
                  <c:v>3.3431032335488947E+31</c:v>
                </c:pt>
                <c:pt idx="220">
                  <c:v>3.3313183953913827E+31</c:v>
                </c:pt>
                <c:pt idx="221">
                  <c:v>3.3195247314624448E+31</c:v>
                </c:pt>
                <c:pt idx="222">
                  <c:v>3.3077226634178738E+31</c:v>
                </c:pt>
                <c:pt idx="223">
                  <c:v>3.2959126113712628E+31</c:v>
                </c:pt>
                <c:pt idx="224">
                  <c:v>3.28409499387168E+31</c:v>
                </c:pt>
                <c:pt idx="225">
                  <c:v>3.2722702278816732E+31</c:v>
                </c:pt>
                <c:pt idx="226">
                  <c:v>3.260438728755536E+31</c:v>
                </c:pt>
                <c:pt idx="227">
                  <c:v>3.2486009102178477E+31</c:v>
                </c:pt>
                <c:pt idx="228">
                  <c:v>3.2367571843423512E+31</c:v>
                </c:pt>
                <c:pt idx="229">
                  <c:v>3.224907961531038E+31</c:v>
                </c:pt>
                <c:pt idx="230">
                  <c:v>3.2130536504935742E+31</c:v>
                </c:pt>
                <c:pt idx="231">
                  <c:v>3.2011946582270331E+31</c:v>
                </c:pt>
                <c:pt idx="232">
                  <c:v>3.1893313899958258E+31</c:v>
                </c:pt>
                <c:pt idx="233">
                  <c:v>3.1774642493120427E+31</c:v>
                </c:pt>
                <c:pt idx="234">
                  <c:v>3.1655936379159652E+31</c:v>
                </c:pt>
                <c:pt idx="235">
                  <c:v>3.1537199557569609E+31</c:v>
                </c:pt>
                <c:pt idx="236">
                  <c:v>3.1418436009746024E+31</c:v>
                </c:pt>
                <c:pt idx="237">
                  <c:v>3.1299649698801269E+31</c:v>
                </c:pt>
                <c:pt idx="238">
                  <c:v>3.1180844569381441E+31</c:v>
                </c:pt>
                <c:pt idx="239">
                  <c:v>3.1062024547486656E+31</c:v>
                </c:pt>
                <c:pt idx="240">
                  <c:v>3.0943193540294085E+31</c:v>
                </c:pt>
                <c:pt idx="241">
                  <c:v>3.082435543598389E+31</c:v>
                </c:pt>
                <c:pt idx="242">
                  <c:v>3.0705514103568237E+31</c:v>
                </c:pt>
                <c:pt idx="243">
                  <c:v>3.0586673392723119E+31</c:v>
                </c:pt>
                <c:pt idx="244">
                  <c:v>3.0467837133622926E+31</c:v>
                </c:pt>
                <c:pt idx="245">
                  <c:v>3.0349009136778228E+31</c:v>
                </c:pt>
                <c:pt idx="246">
                  <c:v>3.0230193192876341E+31</c:v>
                </c:pt>
                <c:pt idx="247">
                  <c:v>3.0111393072624659E+31</c:v>
                </c:pt>
                <c:pt idx="248">
                  <c:v>2.999261252659709E+31</c:v>
                </c:pt>
                <c:pt idx="249">
                  <c:v>2.9873855285083454E+31</c:v>
                </c:pt>
                <c:pt idx="250">
                  <c:v>2.9755125057941398E+31</c:v>
                </c:pt>
                <c:pt idx="251">
                  <c:v>2.9636425534451747E+31</c:v>
                </c:pt>
                <c:pt idx="252">
                  <c:v>2.951776038317633E+31</c:v>
                </c:pt>
                <c:pt idx="253">
                  <c:v>2.9399133251818771E+31</c:v>
                </c:pt>
                <c:pt idx="254">
                  <c:v>2.9280547767088551E+31</c:v>
                </c:pt>
                <c:pt idx="255">
                  <c:v>2.9162007534567267E+31</c:v>
                </c:pt>
                <c:pt idx="256">
                  <c:v>2.9043516138578514E+31</c:v>
                </c:pt>
                <c:pt idx="257">
                  <c:v>2.8925077142059994E+31</c:v>
                </c:pt>
                <c:pt idx="258">
                  <c:v>2.8806694086438967E+31</c:v>
                </c:pt>
                <c:pt idx="259">
                  <c:v>2.8688370491510395E+31</c:v>
                </c:pt>
                <c:pt idx="260">
                  <c:v>2.8570109855317677E+31</c:v>
                </c:pt>
                <c:pt idx="261">
                  <c:v>2.8451915654036895E+31</c:v>
                </c:pt>
                <c:pt idx="262">
                  <c:v>2.8333791341863137E+31</c:v>
                </c:pt>
                <c:pt idx="263">
                  <c:v>2.821574035090024E+31</c:v>
                </c:pt>
                <c:pt idx="264">
                  <c:v>2.8097766091052934E+31</c:v>
                </c:pt>
                <c:pt idx="265">
                  <c:v>2.797987194992228E+31</c:v>
                </c:pt>
                <c:pt idx="266">
                  <c:v>2.7862061292703303E+31</c:v>
                </c:pt>
                <c:pt idx="267">
                  <c:v>2.7744337462086078E+31</c:v>
                </c:pt>
                <c:pt idx="268">
                  <c:v>2.7626703778159054E+31</c:v>
                </c:pt>
                <c:pt idx="269">
                  <c:v>2.7509163538315606E+31</c:v>
                </c:pt>
                <c:pt idx="270">
                  <c:v>2.7391720017163022E+31</c:v>
                </c:pt>
                <c:pt idx="271">
                  <c:v>2.7274376466434378E+31</c:v>
                </c:pt>
                <c:pt idx="272">
                  <c:v>2.7157136114903219E+31</c:v>
                </c:pt>
                <c:pt idx="273">
                  <c:v>2.7040002168301038E+31</c:v>
                </c:pt>
                <c:pt idx="274">
                  <c:v>2.6922977809237083E+31</c:v>
                </c:pt>
                <c:pt idx="275">
                  <c:v>2.6806066197121519E+31</c:v>
                </c:pt>
                <c:pt idx="276">
                  <c:v>2.6689270468090719E+31</c:v>
                </c:pt>
                <c:pt idx="277">
                  <c:v>2.6572593734935495E+31</c:v>
                </c:pt>
                <c:pt idx="278">
                  <c:v>2.6456039087032237E+31</c:v>
                </c:pt>
                <c:pt idx="279">
                  <c:v>2.6339609590276152E+31</c:v>
                </c:pt>
                <c:pt idx="280">
                  <c:v>2.6223308287017679E+31</c:v>
                </c:pt>
                <c:pt idx="281">
                  <c:v>2.6107138196001267E+31</c:v>
                </c:pt>
                <c:pt idx="282">
                  <c:v>2.5991102312307025E+31</c:v>
                </c:pt>
                <c:pt idx="283">
                  <c:v>2.5875203607294639E+31</c:v>
                </c:pt>
                <c:pt idx="284">
                  <c:v>2.5759445028550092E+31</c:v>
                </c:pt>
                <c:pt idx="285">
                  <c:v>2.5643829499835132E+31</c:v>
                </c:pt>
                <c:pt idx="286">
                  <c:v>2.5528359921038941E+31</c:v>
                </c:pt>
                <c:pt idx="287">
                  <c:v>2.541303916813276E+31</c:v>
                </c:pt>
                <c:pt idx="288">
                  <c:v>2.5297870093126551E+31</c:v>
                </c:pt>
                <c:pt idx="289">
                  <c:v>2.51828555240287E+31</c:v>
                </c:pt>
                <c:pt idx="290">
                  <c:v>2.506799826480806E+31</c:v>
                </c:pt>
                <c:pt idx="291">
                  <c:v>2.4953301095358256E+31</c:v>
                </c:pt>
                <c:pt idx="292">
                  <c:v>2.4838766771464832E+31</c:v>
                </c:pt>
                <c:pt idx="293">
                  <c:v>2.4724398024774485E+31</c:v>
                </c:pt>
                <c:pt idx="294">
                  <c:v>2.4610197562767154E+31</c:v>
                </c:pt>
                <c:pt idx="295">
                  <c:v>2.4496168068730108E+31</c:v>
                </c:pt>
                <c:pt idx="296">
                  <c:v>2.4382312201734886E+31</c:v>
                </c:pt>
                <c:pt idx="297">
                  <c:v>2.4268632596616237E+31</c:v>
                </c:pt>
                <c:pt idx="298">
                  <c:v>2.4155131863953721E+31</c:v>
                </c:pt>
                <c:pt idx="299">
                  <c:v>2.4041812590055423E+31</c:v>
                </c:pt>
                <c:pt idx="300">
                  <c:v>2.3928677336944195E+31</c:v>
                </c:pt>
                <c:pt idx="301">
                  <c:v>2.381572864234637E+31</c:v>
                </c:pt>
                <c:pt idx="302">
                  <c:v>2.3702969019682183E+31</c:v>
                </c:pt>
                <c:pt idx="303">
                  <c:v>2.359040095805933E+31</c:v>
                </c:pt>
                <c:pt idx="304">
                  <c:v>2.3478026922267947E+31</c:v>
                </c:pt>
                <c:pt idx="305">
                  <c:v>2.3365849352778462E+31</c:v>
                </c:pt>
                <c:pt idx="306">
                  <c:v>2.3253870665741454E+31</c:v>
                </c:pt>
                <c:pt idx="307">
                  <c:v>2.3142093252989589E+31</c:v>
                </c:pt>
                <c:pt idx="308">
                  <c:v>2.3030519482042142E+31</c:v>
                </c:pt>
                <c:pt idx="309">
                  <c:v>2.2919151696111053E+31</c:v>
                </c:pt>
                <c:pt idx="310">
                  <c:v>2.2807992214110022E+31</c:v>
                </c:pt>
                <c:pt idx="311">
                  <c:v>2.2697043330664754E+31</c:v>
                </c:pt>
                <c:pt idx="312">
                  <c:v>2.2586307316126194E+31</c:v>
                </c:pt>
                <c:pt idx="313">
                  <c:v>2.2475786416585295E+31</c:v>
                </c:pt>
                <c:pt idx="314">
                  <c:v>2.23654828538901E+31</c:v>
                </c:pt>
                <c:pt idx="315">
                  <c:v>2.2255398825664916E+31</c:v>
                </c:pt>
                <c:pt idx="316">
                  <c:v>2.2145536505331079E+31</c:v>
                </c:pt>
                <c:pt idx="317">
                  <c:v>2.203589804213074E+31</c:v>
                </c:pt>
                <c:pt idx="318">
                  <c:v>2.1926485561151373E+31</c:v>
                </c:pt>
                <c:pt idx="319">
                  <c:v>2.1817301163353375E+31</c:v>
                </c:pt>
                <c:pt idx="320">
                  <c:v>2.1708346925598757E+31</c:v>
                </c:pt>
                <c:pt idx="321">
                  <c:v>2.1599624900682539E+31</c:v>
                </c:pt>
                <c:pt idx="322">
                  <c:v>2.1491137117365502E+31</c:v>
                </c:pt>
                <c:pt idx="323">
                  <c:v>2.1382885580408792E+31</c:v>
                </c:pt>
                <c:pt idx="324">
                  <c:v>2.127487227061117E+31</c:v>
                </c:pt>
                <c:pt idx="325">
                  <c:v>2.1167099144846981E+31</c:v>
                </c:pt>
                <c:pt idx="326">
                  <c:v>2.1059568136107141E+31</c:v>
                </c:pt>
                <c:pt idx="327">
                  <c:v>2.0952281153540777E+31</c:v>
                </c:pt>
                <c:pt idx="328">
                  <c:v>2.0845240082499651E+31</c:v>
                </c:pt>
                <c:pt idx="329">
                  <c:v>2.0738446784583639E+31</c:v>
                </c:pt>
                <c:pt idx="330">
                  <c:v>2.0631903097688583E+31</c:v>
                </c:pt>
                <c:pt idx="331">
                  <c:v>2.0525610836055148E+31</c:v>
                </c:pt>
                <c:pt idx="332">
                  <c:v>2.0419571790320182E+31</c:v>
                </c:pt>
                <c:pt idx="333">
                  <c:v>2.0313787727569053E+31</c:v>
                </c:pt>
                <c:pt idx="334">
                  <c:v>2.0208260391390067E+31</c:v>
                </c:pt>
                <c:pt idx="335">
                  <c:v>2.0102991501930583E+31</c:v>
                </c:pt>
                <c:pt idx="336">
                  <c:v>1.9997982755954317E+31</c:v>
                </c:pt>
                <c:pt idx="337">
                  <c:v>1.9893235826900736E+31</c:v>
                </c:pt>
                <c:pt idx="338">
                  <c:v>1.9788752364945761E+31</c:v>
                </c:pt>
                <c:pt idx="339">
                  <c:v>1.9684533997064062E+31</c:v>
                </c:pt>
                <c:pt idx="340">
                  <c:v>1.9580582327092971E+31</c:v>
                </c:pt>
                <c:pt idx="341">
                  <c:v>1.9476898935797867E+31</c:v>
                </c:pt>
                <c:pt idx="342">
                  <c:v>1.9373485380939025E+31</c:v>
                </c:pt>
                <c:pt idx="343">
                  <c:v>1.9270343197339978E+31</c:v>
                </c:pt>
                <c:pt idx="344">
                  <c:v>1.9167473896957357E+31</c:v>
                </c:pt>
                <c:pt idx="345">
                  <c:v>1.9064878968952054E+31</c:v>
                </c:pt>
                <c:pt idx="346">
                  <c:v>1.8962559879761991E+31</c:v>
                </c:pt>
                <c:pt idx="347">
                  <c:v>1.8860518073176071E+31</c:v>
                </c:pt>
                <c:pt idx="348">
                  <c:v>1.8758754970409647E+31</c:v>
                </c:pt>
                <c:pt idx="349">
                  <c:v>1.8657271970181258E+31</c:v>
                </c:pt>
                <c:pt idx="350">
                  <c:v>1.855607044879068E+31</c:v>
                </c:pt>
                <c:pt idx="351">
                  <c:v>1.845515176019838E+31</c:v>
                </c:pt>
                <c:pt idx="352">
                  <c:v>1.8354517236106201E+31</c:v>
                </c:pt>
                <c:pt idx="353">
                  <c:v>1.8254168186039202E+31</c:v>
                </c:pt>
                <c:pt idx="354">
                  <c:v>1.8154105897429001E+31</c:v>
                </c:pt>
                <c:pt idx="355">
                  <c:v>1.8054331635698026E+31</c:v>
                </c:pt>
                <c:pt idx="356">
                  <c:v>1.7954846644345245E+31</c:v>
                </c:pt>
                <c:pt idx="357">
                  <c:v>1.785565214503287E+31</c:v>
                </c:pt>
                <c:pt idx="358">
                  <c:v>1.7756749337674328E+31</c:v>
                </c:pt>
                <c:pt idx="359">
                  <c:v>1.7658139400523382E+31</c:v>
                </c:pt>
                <c:pt idx="360">
                  <c:v>1.7559823490264312E+31</c:v>
                </c:pt>
                <c:pt idx="361">
                  <c:v>1.7461802742103173E+31</c:v>
                </c:pt>
                <c:pt idx="362">
                  <c:v>1.7364078269860266E+31</c:v>
                </c:pt>
                <c:pt idx="363">
                  <c:v>1.7266651166063441E+31</c:v>
                </c:pt>
                <c:pt idx="364">
                  <c:v>1.716952250204273E+31</c:v>
                </c:pt>
                <c:pt idx="365">
                  <c:v>1.7072693328025702E+31</c:v>
                </c:pt>
                <c:pt idx="366">
                  <c:v>1.6976164673234042E+31</c:v>
                </c:pt>
                <c:pt idx="367">
                  <c:v>1.6879937545980878E+31</c:v>
                </c:pt>
                <c:pt idx="368">
                  <c:v>1.6784012933769346E+31</c:v>
                </c:pt>
                <c:pt idx="369">
                  <c:v>1.6688391803391818E+31</c:v>
                </c:pt>
                <c:pt idx="370">
                  <c:v>1.6593075101030269E+31</c:v>
                </c:pt>
                <c:pt idx="371">
                  <c:v>1.6498063752357288E+31</c:v>
                </c:pt>
                <c:pt idx="372">
                  <c:v>1.6403358662638319E+31</c:v>
                </c:pt>
                <c:pt idx="373">
                  <c:v>1.6308960716834307E+31</c:v>
                </c:pt>
                <c:pt idx="374">
                  <c:v>1.6214870779705666E+31</c:v>
                </c:pt>
                <c:pt idx="375">
                  <c:v>1.6121089695916634E+31</c:v>
                </c:pt>
                <c:pt idx="376">
                  <c:v>1.6027618290140666E+31</c:v>
                </c:pt>
                <c:pt idx="377">
                  <c:v>1.5934457367166684E+31</c:v>
                </c:pt>
                <c:pt idx="378">
                  <c:v>1.5841607712005705E+31</c:v>
                </c:pt>
                <c:pt idx="379">
                  <c:v>1.5749070089998693E+31</c:v>
                </c:pt>
                <c:pt idx="380">
                  <c:v>1.5656845246924753E+31</c:v>
                </c:pt>
                <c:pt idx="381">
                  <c:v>1.5564933909110234E+31</c:v>
                </c:pt>
                <c:pt idx="382">
                  <c:v>1.5473336783538428E+31</c:v>
                </c:pt>
                <c:pt idx="383">
                  <c:v>1.5382054557959976E+31</c:v>
                </c:pt>
                <c:pt idx="384">
                  <c:v>1.5291087901003872E+31</c:v>
                </c:pt>
                <c:pt idx="385">
                  <c:v>1.5200437462289209E+31</c:v>
                </c:pt>
                <c:pt idx="386">
                  <c:v>1.51101038725373E+31</c:v>
                </c:pt>
                <c:pt idx="387">
                  <c:v>1.5020087743684677E+31</c:v>
                </c:pt>
                <c:pt idx="388">
                  <c:v>1.4930389668996499E+31</c:v>
                </c:pt>
                <c:pt idx="389">
                  <c:v>1.4841010223180471E+31</c:v>
                </c:pt>
                <c:pt idx="390">
                  <c:v>1.4751949962501466E+31</c:v>
                </c:pt>
                <c:pt idx="391">
                  <c:v>1.4663209424896568E+31</c:v>
                </c:pt>
                <c:pt idx="392">
                  <c:v>1.4574789130090499E+31</c:v>
                </c:pt>
                <c:pt idx="393">
                  <c:v>1.4486689579711798E+31</c:v>
                </c:pt>
                <c:pt idx="394">
                  <c:v>1.4398911257409258E+31</c:v>
                </c:pt>
                <c:pt idx="395">
                  <c:v>1.4311454628968903E+31</c:v>
                </c:pt>
                <c:pt idx="396">
                  <c:v>1.4224320142431322E+31</c:v>
                </c:pt>
                <c:pt idx="397">
                  <c:v>1.4137508228209546E+31</c:v>
                </c:pt>
                <c:pt idx="398">
                  <c:v>1.4051019299207209E+31</c:v>
                </c:pt>
                <c:pt idx="399">
                  <c:v>1.3964853750937107E+31</c:v>
                </c:pt>
                <c:pt idx="400">
                  <c:v>1.3879011961640178E+31</c:v>
                </c:pt>
                <c:pt idx="401">
                  <c:v>1.3793494292404865E+31</c:v>
                </c:pt>
                <c:pt idx="402">
                  <c:v>1.3708301087286599E+31</c:v>
                </c:pt>
                <c:pt idx="403">
                  <c:v>1.362343267342785E+31</c:v>
                </c:pt>
                <c:pt idx="404">
                  <c:v>1.3538889361178403E+31</c:v>
                </c:pt>
                <c:pt idx="405">
                  <c:v>1.3454671444215821E+31</c:v>
                </c:pt>
                <c:pt idx="406">
                  <c:v>1.3370779199666294E+31</c:v>
                </c:pt>
                <c:pt idx="407">
                  <c:v>1.3287212888225656E+31</c:v>
                </c:pt>
                <c:pt idx="408">
                  <c:v>1.3203972754280817E+31</c:v>
                </c:pt>
                <c:pt idx="409">
                  <c:v>1.3121059026031083E+31</c:v>
                </c:pt>
                <c:pt idx="410">
                  <c:v>1.3038471915610049E+31</c:v>
                </c:pt>
                <c:pt idx="411">
                  <c:v>1.2956211619207441E+31</c:v>
                </c:pt>
                <c:pt idx="412">
                  <c:v>1.2874278317191259E+31</c:v>
                </c:pt>
                <c:pt idx="413">
                  <c:v>1.2792672174230058E+31</c:v>
                </c:pt>
                <c:pt idx="414">
                  <c:v>1.2711393339415315E+31</c:v>
                </c:pt>
                <c:pt idx="415">
                  <c:v>1.2630441946383979E+31</c:v>
                </c:pt>
                <c:pt idx="416">
                  <c:v>1.254981811344122E+31</c:v>
                </c:pt>
                <c:pt idx="417">
                  <c:v>1.2469521943683143E+31</c:v>
                </c:pt>
                <c:pt idx="418">
                  <c:v>1.2389553525119622E+31</c:v>
                </c:pt>
                <c:pt idx="419">
                  <c:v>1.2309912930797353E+31</c:v>
                </c:pt>
                <c:pt idx="420">
                  <c:v>1.2230600218922829E+31</c:v>
                </c:pt>
                <c:pt idx="421">
                  <c:v>1.215161543298531E+31</c:v>
                </c:pt>
                <c:pt idx="422">
                  <c:v>1.2072958601880072E+31</c:v>
                </c:pt>
                <c:pt idx="423">
                  <c:v>1.1994629740031469E+31</c:v>
                </c:pt>
                <c:pt idx="424">
                  <c:v>1.191662884751603E+31</c:v>
                </c:pt>
                <c:pt idx="425">
                  <c:v>1.1838955910185681E+31</c:v>
                </c:pt>
                <c:pt idx="426">
                  <c:v>1.176161089979081E+31</c:v>
                </c:pt>
                <c:pt idx="427">
                  <c:v>1.168459377410342E+31</c:v>
                </c:pt>
                <c:pt idx="428">
                  <c:v>1.1607904477040095E+31</c:v>
                </c:pt>
                <c:pt idx="429">
                  <c:v>1.1531542938785111E+31</c:v>
                </c:pt>
                <c:pt idx="430">
                  <c:v>1.1455509075913328E+31</c:v>
                </c:pt>
                <c:pt idx="431">
                  <c:v>1.137980279151302E+31</c:v>
                </c:pt>
                <c:pt idx="432">
                  <c:v>1.130442397530876E+31</c:v>
                </c:pt>
                <c:pt idx="433">
                  <c:v>1.1229372503783998E+31</c:v>
                </c:pt>
                <c:pt idx="434">
                  <c:v>1.115464824030369E+31</c:v>
                </c:pt>
                <c:pt idx="435">
                  <c:v>1.1080251035236715E+31</c:v>
                </c:pt>
                <c:pt idx="436">
                  <c:v>1.1006180726078195E+31</c:v>
                </c:pt>
                <c:pt idx="437">
                  <c:v>1.093243713757166E+31</c:v>
                </c:pt>
                <c:pt idx="438">
                  <c:v>1.0859020081831133E+31</c:v>
                </c:pt>
                <c:pt idx="439">
                  <c:v>1.0785929358462839E+31</c:v>
                </c:pt>
                <c:pt idx="440">
                  <c:v>1.071316475468694E+31</c:v>
                </c:pt>
                <c:pt idx="441">
                  <c:v>1.0640726045459095E+31</c:v>
                </c:pt>
                <c:pt idx="442">
                  <c:v>1.0568612993591572E+31</c:v>
                </c:pt>
                <c:pt idx="443">
                  <c:v>1.0496825349874557E+31</c:v>
                </c:pt>
                <c:pt idx="444">
                  <c:v>1.0425362853196682E+31</c:v>
                </c:pt>
                <c:pt idx="445">
                  <c:v>1.0354225230666029E+31</c:v>
                </c:pt>
                <c:pt idx="446">
                  <c:v>1.028341219773017E+31</c:v>
                </c:pt>
                <c:pt idx="447">
                  <c:v>1.0212923458296553E+31</c:v>
                </c:pt>
                <c:pt idx="448">
                  <c:v>1.0142758704852301E+31</c:v>
                </c:pt>
                <c:pt idx="449">
                  <c:v>1.007291761858375E+31</c:v>
                </c:pt>
                <c:pt idx="450">
                  <c:v>1.0003399869495919E+31</c:v>
                </c:pt>
                <c:pt idx="451">
                  <c:v>9.9342051165314819E+30</c:v>
                </c:pt>
                <c:pt idx="452">
                  <c:v>9.8653330076895388E+30</c:v>
                </c:pt>
                <c:pt idx="453">
                  <c:v>9.7967831801440561E+30</c:v>
                </c:pt>
                <c:pt idx="454">
                  <c:v>9.7285552603620838E+30</c:v>
                </c:pt>
                <c:pt idx="455">
                  <c:v>9.6606488642214994E+30</c:v>
                </c:pt>
                <c:pt idx="456">
                  <c:v>9.5930635971285034E+30</c:v>
                </c:pt>
                <c:pt idx="457">
                  <c:v>9.5257990541348446E+30</c:v>
                </c:pt>
                <c:pt idx="458">
                  <c:v>9.458854820054547E+30</c:v>
                </c:pt>
                <c:pt idx="459">
                  <c:v>9.3922304695804576E+30</c:v>
                </c:pt>
                <c:pt idx="460">
                  <c:v>9.3259255674002705E+30</c:v>
                </c:pt>
                <c:pt idx="461">
                  <c:v>9.2599396683123006E+30</c:v>
                </c:pt>
                <c:pt idx="462">
                  <c:v>9.194272317340801E+30</c:v>
                </c:pt>
                <c:pt idx="463">
                  <c:v>9.1289230498509857E+30</c:v>
                </c:pt>
                <c:pt idx="464">
                  <c:v>9.063891391663592E+30</c:v>
                </c:pt>
                <c:pt idx="465">
                  <c:v>8.9991768591690103E+30</c:v>
                </c:pt>
                <c:pt idx="466">
                  <c:v>8.9347789594411039E+30</c:v>
                </c:pt>
                <c:pt idx="467">
                  <c:v>8.8706971903506474E+30</c:v>
                </c:pt>
                <c:pt idx="468">
                  <c:v>8.8069310406781122E+30</c:v>
                </c:pt>
                <c:pt idx="469">
                  <c:v>8.7434799902263455E+30</c:v>
                </c:pt>
                <c:pt idx="470">
                  <c:v>8.6803435099325629E+30</c:v>
                </c:pt>
                <c:pt idx="471">
                  <c:v>8.6175210619800604E+30</c:v>
                </c:pt>
                <c:pt idx="472">
                  <c:v>8.5550120999094048E+30</c:v>
                </c:pt>
                <c:pt idx="473">
                  <c:v>8.4928160687291234E+30</c:v>
                </c:pt>
                <c:pt idx="474">
                  <c:v>8.4309324050261533E+30</c:v>
                </c:pt>
                <c:pt idx="475">
                  <c:v>8.3693605370755946E+30</c:v>
                </c:pt>
                <c:pt idx="476">
                  <c:v>8.3080998849500583E+30</c:v>
                </c:pt>
                <c:pt idx="477">
                  <c:v>8.2471498606286462E+30</c:v>
                </c:pt>
                <c:pt idx="478">
                  <c:v>8.1865098681053293E+30</c:v>
                </c:pt>
                <c:pt idx="479">
                  <c:v>8.1261793034968482E+30</c:v>
                </c:pt>
                <c:pt idx="480">
                  <c:v>8.0661575551503223E+30</c:v>
                </c:pt>
                <c:pt idx="481">
                  <c:v>8.0064440037499904E+30</c:v>
                </c:pt>
                <c:pt idx="482">
                  <c:v>7.9470380224237999E+30</c:v>
                </c:pt>
                <c:pt idx="483">
                  <c:v>7.8879389768493856E+30</c:v>
                </c:pt>
                <c:pt idx="484">
                  <c:v>7.8291462253594558E+30</c:v>
                </c:pt>
                <c:pt idx="485">
                  <c:v>7.7706591190467233E+30</c:v>
                </c:pt>
                <c:pt idx="486">
                  <c:v>7.7124770018683422E+30</c:v>
                </c:pt>
                <c:pt idx="487">
                  <c:v>7.6545992107498245E+30</c:v>
                </c:pt>
                <c:pt idx="488">
                  <c:v>7.5970250756883782E+30</c:v>
                </c:pt>
                <c:pt idx="489">
                  <c:v>7.5397539198557672E+30</c:v>
                </c:pt>
                <c:pt idx="490">
                  <c:v>7.4827850597005976E+30</c:v>
                </c:pt>
                <c:pt idx="491">
                  <c:v>7.4261178050501028E+30</c:v>
                </c:pt>
                <c:pt idx="492">
                  <c:v>7.3697514592113671E+30</c:v>
                </c:pt>
                <c:pt idx="493">
                  <c:v>7.3136853190719965E+30</c:v>
                </c:pt>
                <c:pt idx="494">
                  <c:v>7.2579186752002809E+30</c:v>
                </c:pt>
                <c:pt idx="495">
                  <c:v>7.202450811944731E+30</c:v>
                </c:pt>
                <c:pt idx="496">
                  <c:v>7.1472810075331353E+30</c:v>
                </c:pt>
                <c:pt idx="497">
                  <c:v>7.0924085341710153E+30</c:v>
                </c:pt>
                <c:pt idx="498">
                  <c:v>7.0378326581395351E+30</c:v>
                </c:pt>
                <c:pt idx="499">
                  <c:v>6.9835526398928463E+30</c:v>
                </c:pt>
                <c:pt idx="500">
                  <c:v>6.9295677341548408E+30</c:v>
                </c:pt>
                <c:pt idx="501">
                  <c:v>6.8758771900153553E+30</c:v>
                </c:pt>
                <c:pt idx="502">
                  <c:v>6.8224802510258341E+30</c:v>
                </c:pt>
                <c:pt idx="503">
                  <c:v>6.7693761552943722E+30</c:v>
                </c:pt>
                <c:pt idx="504">
                  <c:v>6.716564135580108E+30</c:v>
                </c:pt>
                <c:pt idx="505">
                  <c:v>6.6640434193872369E+30</c:v>
                </c:pt>
                <c:pt idx="506">
                  <c:v>6.6118132290582696E+30</c:v>
                </c:pt>
                <c:pt idx="507">
                  <c:v>6.5598727818667507E+30</c:v>
                </c:pt>
                <c:pt idx="508">
                  <c:v>6.5082212901093919E+30</c:v>
                </c:pt>
                <c:pt idx="509">
                  <c:v>6.4568579611976485E+30</c:v>
                </c:pt>
                <c:pt idx="510">
                  <c:v>6.4057819977486701E+30</c:v>
                </c:pt>
                <c:pt idx="511">
                  <c:v>6.3549925976756471E+30</c:v>
                </c:pt>
                <c:pt idx="512">
                  <c:v>6.3044889542776148E+30</c:v>
                </c:pt>
                <c:pt idx="513">
                  <c:v>6.2542702563285965E+30</c:v>
                </c:pt>
                <c:pt idx="514">
                  <c:v>6.204335688166204E+30</c:v>
                </c:pt>
                <c:pt idx="515">
                  <c:v>6.1546844297795915E+30</c:v>
                </c:pt>
                <c:pt idx="516">
                  <c:v>6.1053156568968678E+30</c:v>
                </c:pt>
                <c:pt idx="517">
                  <c:v>6.0562285410718503E+30</c:v>
                </c:pt>
                <c:pt idx="518">
                  <c:v>6.00742224977022E+30</c:v>
                </c:pt>
                <c:pt idx="519">
                  <c:v>5.9588959464551351E+30</c:v>
                </c:pt>
                <c:pt idx="520">
                  <c:v>5.9106487906721675E+30</c:v>
                </c:pt>
                <c:pt idx="521">
                  <c:v>5.8626799381336317E+30</c:v>
                </c:pt>
                <c:pt idx="522">
                  <c:v>5.8149885408024047E+30</c:v>
                </c:pt>
                <c:pt idx="523">
                  <c:v>5.7675737469750445E+30</c:v>
                </c:pt>
                <c:pt idx="524">
                  <c:v>5.7204347013642608E+30</c:v>
                </c:pt>
                <c:pt idx="525">
                  <c:v>5.6735705451809307E+30</c:v>
                </c:pt>
                <c:pt idx="526">
                  <c:v>5.626980416215363E+30</c:v>
                </c:pt>
                <c:pt idx="527">
                  <c:v>5.580663448918043E+30</c:v>
                </c:pt>
                <c:pt idx="528">
                  <c:v>5.5346187744796631E+30</c:v>
                </c:pt>
                <c:pt idx="529">
                  <c:v>5.4888455209106896E+30</c:v>
                </c:pt>
                <c:pt idx="530">
                  <c:v>5.4433428131201917E+30</c:v>
                </c:pt>
                <c:pt idx="531">
                  <c:v>5.3981097729940916E+30</c:v>
                </c:pt>
                <c:pt idx="532">
                  <c:v>5.3531455194728727E+30</c:v>
                </c:pt>
                <c:pt idx="533">
                  <c:v>5.308449168628569E+30</c:v>
                </c:pt>
                <c:pt idx="534">
                  <c:v>5.2640198337412135E+30</c:v>
                </c:pt>
                <c:pt idx="535">
                  <c:v>5.2198566253746902E+30</c:v>
                </c:pt>
                <c:pt idx="536">
                  <c:v>5.1759586514518686E+30</c:v>
                </c:pt>
                <c:pt idx="537">
                  <c:v>5.1323250173292882E+30</c:v>
                </c:pt>
                <c:pt idx="538">
                  <c:v>5.0889548258711095E+30</c:v>
                </c:pt>
                <c:pt idx="539">
                  <c:v>5.0458471775224698E+30</c:v>
                </c:pt>
                <c:pt idx="540">
                  <c:v>5.003001170382297E+30</c:v>
                </c:pt>
                <c:pt idx="541">
                  <c:v>4.9604159002754436E+30</c:v>
                </c:pt>
                <c:pt idx="542">
                  <c:v>4.9180904608242792E+30</c:v>
                </c:pt>
                <c:pt idx="543">
                  <c:v>4.8760239435195583E+30</c:v>
                </c:pt>
                <c:pt idx="544">
                  <c:v>4.8342154377908548E+30</c:v>
                </c:pt>
                <c:pt idx="545">
                  <c:v>4.7926640310762352E+30</c:v>
                </c:pt>
                <c:pt idx="546">
                  <c:v>4.7513688088914073E+30</c:v>
                </c:pt>
                <c:pt idx="547">
                  <c:v>4.7103288548982391E+30</c:v>
                </c:pt>
                <c:pt idx="548">
                  <c:v>4.6695432509726916E+30</c:v>
                </c:pt>
                <c:pt idx="549">
                  <c:v>4.6290110772721275E+30</c:v>
                </c:pt>
                <c:pt idx="550">
                  <c:v>4.588731412302037E+30</c:v>
                </c:pt>
                <c:pt idx="551">
                  <c:v>4.5487033329821427E+30</c:v>
                </c:pt>
                <c:pt idx="552">
                  <c:v>4.5089259147119315E+30</c:v>
                </c:pt>
                <c:pt idx="553">
                  <c:v>4.4693982314355862E+30</c:v>
                </c:pt>
                <c:pt idx="554">
                  <c:v>4.4301193557062797E+30</c:v>
                </c:pt>
                <c:pt idx="555">
                  <c:v>4.3910883587499346E+30</c:v>
                </c:pt>
                <c:pt idx="556">
                  <c:v>4.3523043105283466E+30</c:v>
                </c:pt>
                <c:pt idx="557">
                  <c:v>4.3137662798017297E+30</c:v>
                </c:pt>
                <c:pt idx="558">
                  <c:v>4.2754733341906715E+30</c:v>
                </c:pt>
                <c:pt idx="559">
                  <c:v>4.2374245402374663E+30</c:v>
                </c:pt>
                <c:pt idx="560">
                  <c:v>4.1996189634669775E+30</c:v>
                </c:pt>
                <c:pt idx="561">
                  <c:v>4.1620556684467187E+30</c:v>
                </c:pt>
                <c:pt idx="562">
                  <c:v>4.1247337188465456E+30</c:v>
                </c:pt>
                <c:pt idx="563">
                  <c:v>4.0876521774976167E+30</c:v>
                </c:pt>
                <c:pt idx="564">
                  <c:v>4.0508101064508618E+30</c:v>
                </c:pt>
                <c:pt idx="565">
                  <c:v>4.0142065670348546E+30</c:v>
                </c:pt>
                <c:pt idx="566">
                  <c:v>3.9778406199130824E+30</c:v>
                </c:pt>
                <c:pt idx="567">
                  <c:v>3.9417113251406539E+30</c:v>
                </c:pt>
                <c:pt idx="568">
                  <c:v>3.9058177422204321E+30</c:v>
                </c:pt>
                <c:pt idx="569">
                  <c:v>3.8701589301585947E+30</c:v>
                </c:pt>
                <c:pt idx="570">
                  <c:v>3.8347339475196571E+30</c:v>
                </c:pt>
                <c:pt idx="571">
                  <c:v>3.7995418524808475E+30</c:v>
                </c:pt>
                <c:pt idx="572">
                  <c:v>3.764581702886008E+30</c:v>
                </c:pt>
                <c:pt idx="573">
                  <c:v>3.7298525562988528E+30</c:v>
                </c:pt>
                <c:pt idx="574">
                  <c:v>3.6953534700557437E+30</c:v>
                </c:pt>
                <c:pt idx="575">
                  <c:v>3.6610835013178316E+30</c:v>
                </c:pt>
                <c:pt idx="576">
                  <c:v>3.6270417071226807E+30</c:v>
                </c:pt>
                <c:pt idx="577">
                  <c:v>3.5932271444353232E+30</c:v>
                </c:pt>
                <c:pt idx="578">
                  <c:v>3.55963887019879E+30</c:v>
                </c:pt>
                <c:pt idx="579">
                  <c:v>3.52627594138405E+30</c:v>
                </c:pt>
                <c:pt idx="580">
                  <c:v>3.4931374150394132E+30</c:v>
                </c:pt>
                <c:pt idx="581">
                  <c:v>3.460222348339409E+30</c:v>
                </c:pt>
                <c:pt idx="582">
                  <c:v>3.4275297986330941E+30</c:v>
                </c:pt>
                <c:pt idx="583">
                  <c:v>3.3950588234918323E+30</c:v>
                </c:pt>
                <c:pt idx="584">
                  <c:v>3.3628084807565539E+30</c:v>
                </c:pt>
                <c:pt idx="585">
                  <c:v>3.3307778285844203E+30</c:v>
                </c:pt>
                <c:pt idx="586">
                  <c:v>3.2989659254950127E+30</c:v>
                </c:pt>
                <c:pt idx="587">
                  <c:v>3.2673718304159798E+30</c:v>
                </c:pt>
                <c:pt idx="588">
                  <c:v>3.2359946027281142E+30</c:v>
                </c:pt>
                <c:pt idx="589">
                  <c:v>3.2048333023099786E+30</c:v>
                </c:pt>
                <c:pt idx="590">
                  <c:v>3.1738869895819109E+30</c:v>
                </c:pt>
                <c:pt idx="591">
                  <c:v>3.1431547255496072E+30</c:v>
                </c:pt>
                <c:pt idx="592">
                  <c:v>3.1126355718471063E+30</c:v>
                </c:pt>
                <c:pt idx="593">
                  <c:v>3.0823285907793071E+30</c:v>
                </c:pt>
                <c:pt idx="594">
                  <c:v>3.052232845363948E+30</c:v>
                </c:pt>
                <c:pt idx="595">
                  <c:v>3.0223473993730862E+30</c:v>
                </c:pt>
                <c:pt idx="596">
                  <c:v>2.9926713173740774E+30</c:v>
                </c:pt>
                <c:pt idx="597">
                  <c:v>2.9632036647700115E+30</c:v>
                </c:pt>
                <c:pt idx="598">
                  <c:v>2.9339435078397003E+30</c:v>
                </c:pt>
                <c:pt idx="599">
                  <c:v>2.904889913777124E+30</c:v>
                </c:pt>
                <c:pt idx="600">
                  <c:v>2.8760419507303999E+30</c:v>
                </c:pt>
                <c:pt idx="601">
                  <c:v>2.8473986878402484E+30</c:v>
                </c:pt>
                <c:pt idx="602">
                  <c:v>2.8189591952779603E+30</c:v>
                </c:pt>
                <c:pt idx="603">
                  <c:v>2.7907225442829075E+30</c:v>
                </c:pt>
                <c:pt idx="604">
                  <c:v>2.7626878071995156E+30</c:v>
                </c:pt>
                <c:pt idx="605">
                  <c:v>2.7348540575138154E+30</c:v>
                </c:pt>
                <c:pt idx="606">
                  <c:v>2.7072203698894526E+30</c:v>
                </c:pt>
                <c:pt idx="607">
                  <c:v>2.6797858202032567E+30</c:v>
                </c:pt>
                <c:pt idx="608">
                  <c:v>2.6525494855803389E+30</c:v>
                </c:pt>
                <c:pt idx="609">
                  <c:v>2.6255104444286902E+30</c:v>
                </c:pt>
                <c:pt idx="610">
                  <c:v>2.598667776473335E+30</c:v>
                </c:pt>
                <c:pt idx="611">
                  <c:v>2.5720205627899995E+30</c:v>
                </c:pt>
                <c:pt idx="612">
                  <c:v>2.5455678858383444E+30</c:v>
                </c:pt>
                <c:pt idx="613">
                  <c:v>2.5193088294947055E+30</c:v>
                </c:pt>
                <c:pt idx="614">
                  <c:v>2.4932424790844046E+30</c:v>
                </c:pt>
                <c:pt idx="615">
                  <c:v>2.46736792141358E+30</c:v>
                </c:pt>
                <c:pt idx="616">
                  <c:v>2.4416842448005802E+30</c:v>
                </c:pt>
                <c:pt idx="617">
                  <c:v>2.4161905391069162E+30</c:v>
                </c:pt>
                <c:pt idx="618">
                  <c:v>2.3908858957677573E+30</c:v>
                </c:pt>
                <c:pt idx="619">
                  <c:v>2.3657694078219836E+30</c:v>
                </c:pt>
                <c:pt idx="620">
                  <c:v>2.3408401699417972E+30</c:v>
                </c:pt>
                <c:pt idx="621">
                  <c:v>2.3160972784619197E+30</c:v>
                </c:pt>
                <c:pt idx="622">
                  <c:v>2.2915398314083042E+30</c:v>
                </c:pt>
                <c:pt idx="623">
                  <c:v>2.2671669285264918E+30</c:v>
                </c:pt>
                <c:pt idx="624">
                  <c:v>2.2429776713094602E+30</c:v>
                </c:pt>
                <c:pt idx="625">
                  <c:v>2.2189711630251171E+30</c:v>
                </c:pt>
                <c:pt idx="626">
                  <c:v>2.1951465087433185E+30</c:v>
                </c:pt>
                <c:pt idx="627">
                  <c:v>2.1715028153624982E+30</c:v>
                </c:pt>
                <c:pt idx="628">
                  <c:v>2.1480391916358813E+30</c:v>
                </c:pt>
                <c:pt idx="629">
                  <c:v>2.1247547481972674E+30</c:v>
                </c:pt>
                <c:pt idx="630">
                  <c:v>2.1016485975864049E+30</c:v>
                </c:pt>
                <c:pt idx="631">
                  <c:v>2.0787198542740032E+30</c:v>
                </c:pt>
                <c:pt idx="632">
                  <c:v>2.0559676346862625E+30</c:v>
                </c:pt>
                <c:pt idx="633">
                  <c:v>2.0333910572290846E+30</c:v>
                </c:pt>
                <c:pt idx="634">
                  <c:v>2.0109892423118034E+30</c:v>
                </c:pt>
                <c:pt idx="635">
                  <c:v>1.9887613123706097E+30</c:v>
                </c:pt>
                <c:pt idx="636">
                  <c:v>1.9667063918915181E+30</c:v>
                </c:pt>
                <c:pt idx="637">
                  <c:v>1.9448236074329582E+30</c:v>
                </c:pt>
                <c:pt idx="638">
                  <c:v>1.923112087648008E+30</c:v>
                </c:pt>
                <c:pt idx="639">
                  <c:v>1.9015709633062061E+30</c:v>
                </c:pt>
                <c:pt idx="640">
                  <c:v>1.8801993673150104E+30</c:v>
                </c:pt>
                <c:pt idx="641">
                  <c:v>1.8589964347408811E+30</c:v>
                </c:pt>
                <c:pt idx="642">
                  <c:v>1.8379613028299637E+30</c:v>
                </c:pt>
                <c:pt idx="643">
                  <c:v>1.8170931110284377E+30</c:v>
                </c:pt>
                <c:pt idx="644">
                  <c:v>1.7963910010024558E+30</c:v>
                </c:pt>
                <c:pt idx="645">
                  <c:v>1.7758541166577666E+30</c:v>
                </c:pt>
                <c:pt idx="646">
                  <c:v>1.7554816041589278E+30</c:v>
                </c:pt>
                <c:pt idx="647">
                  <c:v>1.7352726119481973E+30</c:v>
                </c:pt>
                <c:pt idx="648">
                  <c:v>1.7152262907640458E+30</c:v>
                </c:pt>
                <c:pt idx="649">
                  <c:v>1.6953417936593348E+30</c:v>
                </c:pt>
                <c:pt idx="650">
                  <c:v>1.6756182760191135E+30</c:v>
                </c:pt>
                <c:pt idx="651">
                  <c:v>1.6560548955781141E+30</c:v>
                </c:pt>
                <c:pt idx="652">
                  <c:v>1.6366508124378613E+30</c:v>
                </c:pt>
                <c:pt idx="653">
                  <c:v>1.6174051890834668E+30</c:v>
                </c:pt>
                <c:pt idx="654">
                  <c:v>1.5983171904000707E+30</c:v>
                </c:pt>
                <c:pt idx="655">
                  <c:v>1.5793859836889583E+30</c:v>
                </c:pt>
                <c:pt idx="656">
                  <c:v>1.560610738683338E+30</c:v>
                </c:pt>
                <c:pt idx="657">
                  <c:v>1.5419906275637879E+30</c:v>
                </c:pt>
                <c:pt idx="658">
                  <c:v>1.5235248249733887E+30</c:v>
                </c:pt>
                <c:pt idx="659">
                  <c:v>1.5052125080325145E+30</c:v>
                </c:pt>
                <c:pt idx="660">
                  <c:v>1.4870528563533171E+30</c:v>
                </c:pt>
                <c:pt idx="661">
                  <c:v>1.4690450520538864E+30</c:v>
                </c:pt>
                <c:pt idx="662">
                  <c:v>1.4511882797720986E+30</c:v>
                </c:pt>
                <c:pt idx="663">
                  <c:v>1.4334817266791477E+30</c:v>
                </c:pt>
                <c:pt idx="664">
                  <c:v>1.415924582492775E+30</c:v>
                </c:pt>
                <c:pt idx="665">
                  <c:v>1.3985160394901867E+30</c:v>
                </c:pt>
                <c:pt idx="666">
                  <c:v>1.3812552925206617E+30</c:v>
                </c:pt>
                <c:pt idx="667">
                  <c:v>1.3641415390178829E+30</c:v>
                </c:pt>
                <c:pt idx="668">
                  <c:v>1.3471739790119363E+30</c:v>
                </c:pt>
                <c:pt idx="669">
                  <c:v>1.3303518151410461E+30</c:v>
                </c:pt>
                <c:pt idx="670">
                  <c:v>1.3136742526629951E+30</c:v>
                </c:pt>
                <c:pt idx="671">
                  <c:v>1.2971404994662775E+30</c:v>
                </c:pt>
                <c:pt idx="672">
                  <c:v>1.28074976608093E+30</c:v>
                </c:pt>
                <c:pt idx="673">
                  <c:v>1.2645012656891253E+30</c:v>
                </c:pt>
                <c:pt idx="674">
                  <c:v>1.2483942141354469E+30</c:v>
                </c:pt>
                <c:pt idx="675">
                  <c:v>1.2324278299369052E+30</c:v>
                </c:pt>
                <c:pt idx="676">
                  <c:v>1.2166013342926594E+30</c:v>
                </c:pt>
                <c:pt idx="677">
                  <c:v>1.2009139510935009E+30</c:v>
                </c:pt>
                <c:pt idx="678">
                  <c:v>1.185364906931024E+30</c:v>
                </c:pt>
                <c:pt idx="679">
                  <c:v>1.169953431106559E+30</c:v>
                </c:pt>
                <c:pt idx="680">
                  <c:v>1.1546787556398293E+30</c:v>
                </c:pt>
                <c:pt idx="681">
                  <c:v>1.1395401152773518E+30</c:v>
                </c:pt>
                <c:pt idx="682">
                  <c:v>1.1245367475005679E+30</c:v>
                </c:pt>
                <c:pt idx="683">
                  <c:v>1.1096678925337264E+30</c:v>
                </c:pt>
                <c:pt idx="684">
                  <c:v>1.0949327933515127E+30</c:v>
                </c:pt>
                <c:pt idx="685">
                  <c:v>1.0803306956864194E+30</c:v>
                </c:pt>
                <c:pt idx="686">
                  <c:v>1.0658608480358762E+30</c:v>
                </c:pt>
                <c:pt idx="687">
                  <c:v>1.0515225016691294E+30</c:v>
                </c:pt>
                <c:pt idx="688">
                  <c:v>1.0373149106338719E+30</c:v>
                </c:pt>
                <c:pt idx="689">
                  <c:v>1.0232373317626464E+30</c:v>
                </c:pt>
                <c:pt idx="690">
                  <c:v>1.0092890246789991E+30</c:v>
                </c:pt>
                <c:pt idx="691">
                  <c:v>9.954692518033982E+29</c:v>
                </c:pt>
                <c:pt idx="692">
                  <c:v>9.8177727835892166E+29</c:v>
                </c:pt>
                <c:pt idx="693">
                  <c:v>9.6821237237671819E+29</c:v>
                </c:pt>
                <c:pt idx="694">
                  <c:v>9.5477380470122976E+29</c:v>
                </c:pt>
                <c:pt idx="695">
                  <c:v>9.4146084899519581E+29</c:v>
                </c:pt>
                <c:pt idx="696">
                  <c:v>9.2827278174443369E+29</c:v>
                </c:pt>
                <c:pt idx="697">
                  <c:v>9.1520888226239251E+29</c:v>
                </c:pt>
                <c:pt idx="698">
                  <c:v>9.022684326944995E+29</c:v>
                </c:pt>
                <c:pt idx="699">
                  <c:v>8.8945071802227553E+29</c:v>
                </c:pt>
                <c:pt idx="700">
                  <c:v>8.767550260672561E+29</c:v>
                </c:pt>
                <c:pt idx="701">
                  <c:v>8.6418064749468184E+29</c:v>
                </c:pt>
                <c:pt idx="702">
                  <c:v>8.5172687581699015E+29</c:v>
                </c:pt>
                <c:pt idx="703">
                  <c:v>8.3939300739710486E+29</c:v>
                </c:pt>
                <c:pt idx="704">
                  <c:v>8.2717834145151029E+29</c:v>
                </c:pt>
                <c:pt idx="705">
                  <c:v>8.1508218005313809E+29</c:v>
                </c:pt>
                <c:pt idx="706">
                  <c:v>8.0310382813403972E+29</c:v>
                </c:pt>
                <c:pt idx="707">
                  <c:v>7.9124259348787453E+29</c:v>
                </c:pt>
                <c:pt idx="708">
                  <c:v>7.7949778677219659E+29</c:v>
                </c:pt>
                <c:pt idx="709">
                  <c:v>7.678687215105548E+29</c:v>
                </c:pt>
                <c:pt idx="710">
                  <c:v>7.5635471409439369E+29</c:v>
                </c:pt>
                <c:pt idx="711">
                  <c:v>7.4495508378477883E+29</c:v>
                </c:pt>
                <c:pt idx="712">
                  <c:v>7.3366915271393035E+29</c:v>
                </c:pt>
                <c:pt idx="713">
                  <c:v>7.2249624588656975E+29</c:v>
                </c:pt>
                <c:pt idx="714">
                  <c:v>7.1143569118109483E+29</c:v>
                </c:pt>
                <c:pt idx="715">
                  <c:v>7.0048681935057282E+29</c:v>
                </c:pt>
                <c:pt idx="716">
                  <c:v>6.896489640235494E+29</c:v>
                </c:pt>
                <c:pt idx="717">
                  <c:v>6.789214617047001E+29</c:v>
                </c:pt>
                <c:pt idx="718">
                  <c:v>6.6830365177528987E+29</c:v>
                </c:pt>
                <c:pt idx="719">
                  <c:v>6.5779487649348324E+29</c:v>
                </c:pt>
                <c:pt idx="720">
                  <c:v>6.4739448099446803E+29</c:v>
                </c:pt>
                <c:pt idx="721">
                  <c:v>6.3710181329042734E+29</c:v>
                </c:pt>
                <c:pt idx="722">
                  <c:v>6.2691622427034394E+29</c:v>
                </c:pt>
                <c:pt idx="723">
                  <c:v>6.1683706769963995E+29</c:v>
                </c:pt>
                <c:pt idx="724">
                  <c:v>6.0686370021966496E+29</c:v>
                </c:pt>
                <c:pt idx="725">
                  <c:v>5.9699548134701493E+29</c:v>
                </c:pt>
                <c:pt idx="726">
                  <c:v>5.8723177347271332E+29</c:v>
                </c:pt>
                <c:pt idx="727">
                  <c:v>5.7757194186122304E+29</c:v>
                </c:pt>
                <c:pt idx="728">
                  <c:v>5.6801535464931715E+29</c:v>
                </c:pt>
                <c:pt idx="729">
                  <c:v>5.5856138284479939E+29</c:v>
                </c:pt>
                <c:pt idx="730">
                  <c:v>5.4920940032507557E+29</c:v>
                </c:pt>
                <c:pt idx="731">
                  <c:v>5.3995878383557884E+29</c:v>
                </c:pt>
                <c:pt idx="732">
                  <c:v>5.3080891298806116E+29</c:v>
                </c:pt>
                <c:pt idx="733">
                  <c:v>5.2175917025872885E+29</c:v>
                </c:pt>
                <c:pt idx="734">
                  <c:v>5.1280894098625662E+29</c:v>
                </c:pt>
                <c:pt idx="735">
                  <c:v>5.0395761336964971E+29</c:v>
                </c:pt>
                <c:pt idx="736">
                  <c:v>4.952045784659813E+29</c:v>
                </c:pt>
                <c:pt idx="737">
                  <c:v>4.8654923018798952E+29</c:v>
                </c:pt>
                <c:pt idx="738">
                  <c:v>4.7799096530155027E+29</c:v>
                </c:pt>
                <c:pt idx="739">
                  <c:v>4.6952918342301492E+29</c:v>
                </c:pt>
                <c:pt idx="740">
                  <c:v>4.6116328701642252E+29</c:v>
                </c:pt>
                <c:pt idx="741">
                  <c:v>4.5289268139058777E+29</c:v>
                </c:pt>
                <c:pt idx="742">
                  <c:v>4.4471677469606595E+29</c:v>
                </c:pt>
                <c:pt idx="743">
                  <c:v>4.3663497792198864E+29</c:v>
                </c:pt>
                <c:pt idx="744">
                  <c:v>4.2864670489279052E+29</c:v>
                </c:pt>
                <c:pt idx="745">
                  <c:v>4.2075137226481072E+29</c:v>
                </c:pt>
                <c:pt idx="746">
                  <c:v>4.1294839952277754E+29</c:v>
                </c:pt>
                <c:pt idx="747">
                  <c:v>4.0523720897618209E+29</c:v>
                </c:pt>
                <c:pt idx="748">
                  <c:v>3.976172257555345E+29</c:v>
                </c:pt>
                <c:pt idx="749">
                  <c:v>3.9008787780851462E+29</c:v>
                </c:pt>
                <c:pt idx="750">
                  <c:v>3.826485958960072E+29</c:v>
                </c:pt>
                <c:pt idx="751">
                  <c:v>3.7529881358803247E+29</c:v>
                </c:pt>
                <c:pt idx="752">
                  <c:v>3.6803796725957014E+29</c:v>
                </c:pt>
                <c:pt idx="753">
                  <c:v>3.6086549608627941E+29</c:v>
                </c:pt>
                <c:pt idx="754">
                  <c:v>3.5378084204011377E+29</c:v>
                </c:pt>
                <c:pt idx="755">
                  <c:v>3.4678344988483942E+29</c:v>
                </c:pt>
                <c:pt idx="756">
                  <c:v>3.3987276717144782E+29</c:v>
                </c:pt>
                <c:pt idx="757">
                  <c:v>3.3304824423347628E+29</c:v>
                </c:pt>
                <c:pt idx="758">
                  <c:v>3.2630933418223003E+29</c:v>
                </c:pt>
                <c:pt idx="759">
                  <c:v>3.1965549290190568E+29</c:v>
                </c:pt>
                <c:pt idx="760">
                  <c:v>3.1308617904463144E+29</c:v>
                </c:pt>
                <c:pt idx="761">
                  <c:v>3.0660085402540353E+29</c:v>
                </c:pt>
                <c:pt idx="762">
                  <c:v>3.0019898201694399E+29</c:v>
                </c:pt>
                <c:pt idx="763">
                  <c:v>2.9388002994446138E+29</c:v>
                </c:pt>
                <c:pt idx="764">
                  <c:v>2.8764346748032973E+29</c:v>
                </c:pt>
                <c:pt idx="765">
                  <c:v>2.8148876703868137E+29</c:v>
                </c:pt>
                <c:pt idx="766">
                  <c:v>2.7541540376991248E+29</c:v>
                </c:pt>
                <c:pt idx="767">
                  <c:v>2.6942285555511156E+29</c:v>
                </c:pt>
                <c:pt idx="768">
                  <c:v>2.6351060300040326E+29</c:v>
                </c:pt>
                <c:pt idx="769">
                  <c:v>2.5767812943121332E+29</c:v>
                </c:pt>
                <c:pt idx="770">
                  <c:v>2.5192492088645741E+29</c:v>
                </c:pt>
                <c:pt idx="771">
                  <c:v>2.4625046611265078E+29</c:v>
                </c:pt>
                <c:pt idx="772">
                  <c:v>2.4065425655794398E+29</c:v>
                </c:pt>
                <c:pt idx="773">
                  <c:v>2.3513578636608662E+29</c:v>
                </c:pt>
                <c:pt idx="774">
                  <c:v>2.2969455237031546E+29</c:v>
                </c:pt>
                <c:pt idx="775">
                  <c:v>2.2433005408717409E+29</c:v>
                </c:pt>
                <c:pt idx="776">
                  <c:v>2.1904179371025986E+29</c:v>
                </c:pt>
                <c:pt idx="777">
                  <c:v>2.1382927610390947E+29</c:v>
                </c:pt>
                <c:pt idx="778">
                  <c:v>2.0869200879680818E+29</c:v>
                </c:pt>
                <c:pt idx="779">
                  <c:v>2.0362950197554188E+29</c:v>
                </c:pt>
                <c:pt idx="780">
                  <c:v>1.9864126847807913E+29</c:v>
                </c:pt>
                <c:pt idx="781">
                  <c:v>1.937268237871934E+29</c:v>
                </c:pt>
                <c:pt idx="782">
                  <c:v>1.8888568602382337E+29</c:v>
                </c:pt>
                <c:pt idx="783">
                  <c:v>1.8411737594037071E+29</c:v>
                </c:pt>
                <c:pt idx="784">
                  <c:v>1.7942141691394237E+29</c:v>
                </c:pt>
                <c:pt idx="785">
                  <c:v>1.7479733493953117E+29</c:v>
                </c:pt>
                <c:pt idx="786">
                  <c:v>1.7024465862314264E+29</c:v>
                </c:pt>
                <c:pt idx="787">
                  <c:v>1.6576291917486508E+29</c:v>
                </c:pt>
                <c:pt idx="788">
                  <c:v>1.6135165040188607E+29</c:v>
                </c:pt>
                <c:pt idx="789">
                  <c:v>1.5701038870145539E+29</c:v>
                </c:pt>
                <c:pt idx="790">
                  <c:v>1.5273867305379719E+29</c:v>
                </c:pt>
                <c:pt idx="791">
                  <c:v>1.4853604501497049E+29</c:v>
                </c:pt>
                <c:pt idx="792">
                  <c:v>1.4440204870968094E+29</c:v>
                </c:pt>
                <c:pt idx="793">
                  <c:v>1.4033623082404374E+29</c:v>
                </c:pt>
                <c:pt idx="794">
                  <c:v>1.3633814059830091E+29</c:v>
                </c:pt>
                <c:pt idx="795">
                  <c:v>1.3240732981948998E+29</c:v>
                </c:pt>
                <c:pt idx="796">
                  <c:v>1.2854335281407078E+29</c:v>
                </c:pt>
                <c:pt idx="797">
                  <c:v>1.2474576644050585E+29</c:v>
                </c:pt>
                <c:pt idx="798">
                  <c:v>1.2101413008180043E+29</c:v>
                </c:pt>
                <c:pt idx="799">
                  <c:v>1.1734800563799908E+29</c:v>
                </c:pt>
                <c:pt idx="800">
                  <c:v>1.1374695751864297E+29</c:v>
                </c:pt>
                <c:pt idx="801">
                  <c:v>1.1021055263518726E+29</c:v>
                </c:pt>
                <c:pt idx="802">
                  <c:v>1.067383603933794E+29</c:v>
                </c:pt>
                <c:pt idx="803">
                  <c:v>1.0332995268560261E+29</c:v>
                </c:pt>
                <c:pt idx="804">
                  <c:v>9.9984903883179498E+28</c:v>
                </c:pt>
                <c:pt idx="805">
                  <c:v>9.6702790828643109E+28</c:v>
                </c:pt>
                <c:pt idx="806">
                  <c:v>9.3483192827972473E+28</c:v>
                </c:pt>
                <c:pt idx="807">
                  <c:v>9.0325691642795155E+28</c:v>
                </c:pt>
                <c:pt idx="808">
                  <c:v>8.7229871482557497E+28</c:v>
                </c:pt>
                <c:pt idx="809">
                  <c:v>8.4195318996663564E+28</c:v>
                </c:pt>
                <c:pt idx="810">
                  <c:v>8.1221623266583014E+28</c:v>
                </c:pt>
                <c:pt idx="811">
                  <c:v>7.8308375797931565E+28</c:v>
                </c:pt>
                <c:pt idx="812">
                  <c:v>7.5455170512520086E+28</c:v>
                </c:pt>
                <c:pt idx="813">
                  <c:v>7.2661603740378475E+28</c:v>
                </c:pt>
                <c:pt idx="814">
                  <c:v>6.99272742117517E+28</c:v>
                </c:pt>
                <c:pt idx="815">
                  <c:v>6.7251783049070679E+28</c:v>
                </c:pt>
                <c:pt idx="816">
                  <c:v>6.4634733758898262E+28</c:v>
                </c:pt>
                <c:pt idx="817">
                  <c:v>6.2075732223850555E+28</c:v>
                </c:pt>
                <c:pt idx="818">
                  <c:v>5.9574386694496555E+28</c:v>
                </c:pt>
                <c:pt idx="819">
                  <c:v>5.7130307781234305E+28</c:v>
                </c:pt>
                <c:pt idx="820">
                  <c:v>5.4743108446146421E+28</c:v>
                </c:pt>
                <c:pt idx="821">
                  <c:v>5.241240399483483E+28</c:v>
                </c:pt>
                <c:pt idx="822">
                  <c:v>5.0137812068236054E+28</c:v>
                </c:pt>
                <c:pt idx="823">
                  <c:v>4.7918952634417841E+28</c:v>
                </c:pt>
                <c:pt idx="824">
                  <c:v>4.5755447980357166E+28</c:v>
                </c:pt>
                <c:pt idx="825">
                  <c:v>4.3646922703701704E+28</c:v>
                </c:pt>
                <c:pt idx="826">
                  <c:v>4.1593003704514655E+28</c:v>
                </c:pt>
                <c:pt idx="827">
                  <c:v>3.9593320177003794E+28</c:v>
                </c:pt>
                <c:pt idx="828">
                  <c:v>3.7647503601236016E+28</c:v>
                </c:pt>
                <c:pt idx="829">
                  <c:v>3.5755187734837767E+28</c:v>
                </c:pt>
                <c:pt idx="830">
                  <c:v>3.3916008604681952E+28</c:v>
                </c:pt>
                <c:pt idx="831">
                  <c:v>3.2129604498562581E+28</c:v>
                </c:pt>
                <c:pt idx="832">
                  <c:v>3.0395615956857462E+28</c:v>
                </c:pt>
                <c:pt idx="833">
                  <c:v>2.871368576417985E+28</c:v>
                </c:pt>
                <c:pt idx="834">
                  <c:v>2.7083458941019877E+28</c:v>
                </c:pt>
                <c:pt idx="835">
                  <c:v>2.5504582735376188E+28</c:v>
                </c:pt>
                <c:pt idx="836">
                  <c:v>2.3976706614378868E+28</c:v>
                </c:pt>
                <c:pt idx="837">
                  <c:v>2.249948225590386E+28</c:v>
                </c:pt>
                <c:pt idx="838">
                  <c:v>2.1072563540180191E+28</c:v>
                </c:pt>
                <c:pt idx="839">
                  <c:v>1.9695606541390059E+28</c:v>
                </c:pt>
                <c:pt idx="840">
                  <c:v>1.8368269519262989E+28</c:v>
                </c:pt>
                <c:pt idx="841">
                  <c:v>1.7090212910664197E+28</c:v>
                </c:pt>
                <c:pt idx="842">
                  <c:v>1.586109932117844E+28</c:v>
                </c:pt>
                <c:pt idx="843">
                  <c:v>1.46805935166892E+28</c:v>
                </c:pt>
                <c:pt idx="844">
                  <c:v>1.3548362414954798E+28</c:v>
                </c:pt>
                <c:pt idx="845">
                  <c:v>1.2464075077181177E+28</c:v>
                </c:pt>
                <c:pt idx="846">
                  <c:v>1.1427402699592421E+28</c:v>
                </c:pt>
                <c:pt idx="847">
                  <c:v>1.0438018604999743E+28</c:v>
                </c:pt>
                <c:pt idx="848">
                  <c:v>9.4955982343691797E+27</c:v>
                </c:pt>
                <c:pt idx="849">
                  <c:v>8.5998191383887227E+27</c:v>
                </c:pt>
                <c:pt idx="850">
                  <c:v>7.7503609690357505E+27</c:v>
                </c:pt>
                <c:pt idx="851">
                  <c:v>6.9469054711448996E+27</c:v>
                </c:pt>
                <c:pt idx="852">
                  <c:v>6.1891364739772218E+27</c:v>
                </c:pt>
                <c:pt idx="853">
                  <c:v>5.4767398827911622E+27</c:v>
                </c:pt>
                <c:pt idx="854">
                  <c:v>4.8094036704158017E+27</c:v>
                </c:pt>
                <c:pt idx="855">
                  <c:v>4.186817868827114E+27</c:v>
                </c:pt>
                <c:pt idx="856">
                  <c:v>3.6086745607275265E+27</c:v>
                </c:pt>
                <c:pt idx="857">
                  <c:v>3.0746678711294799E+27</c:v>
                </c:pt>
                <c:pt idx="858">
                  <c:v>2.5844939589435735E+27</c:v>
                </c:pt>
                <c:pt idx="859">
                  <c:v>2.1378510085715852E+27</c:v>
                </c:pt>
                <c:pt idx="860">
                  <c:v>1.7344392215051176E+27</c:v>
                </c:pt>
                <c:pt idx="861">
                  <c:v>1.3739608079302206E+27</c:v>
                </c:pt>
                <c:pt idx="862">
                  <c:v>1.0561199783385524E+27</c:v>
                </c:pt>
                <c:pt idx="863">
                  <c:v>7.8062293514555561E+26</c:v>
                </c:pt>
                <c:pt idx="864">
                  <c:v>5.4717786431614071E+26</c:v>
                </c:pt>
                <c:pt idx="865">
                  <c:v>3.5549492699832267E+26</c:v>
                </c:pt>
                <c:pt idx="866">
                  <c:v>2.0528625116532217E+26</c:v>
                </c:pt>
                <c:pt idx="867">
                  <c:v>9.6265923266558691E+25</c:v>
                </c:pt>
                <c:pt idx="868">
                  <c:v>2.8149979888007972E+25</c:v>
                </c:pt>
                <c:pt idx="869">
                  <c:v>6.5639942237172059E+23</c:v>
                </c:pt>
                <c:pt idx="870">
                  <c:v>0</c:v>
                </c:pt>
              </c:numCache>
            </c:numRef>
          </c:yVal>
        </c:ser>
        <c:axId val="74298496"/>
        <c:axId val="74300416"/>
      </c:scatterChart>
      <c:valAx>
        <c:axId val="742984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Raio (cm)</a:t>
                </a:r>
              </a:p>
            </c:rich>
          </c:tx>
        </c:title>
        <c:numFmt formatCode="General" sourceLinked="1"/>
        <c:majorTickMark val="none"/>
        <c:tickLblPos val="nextTo"/>
        <c:crossAx val="74300416"/>
        <c:crosses val="autoZero"/>
        <c:crossBetween val="midCat"/>
      </c:valAx>
      <c:valAx>
        <c:axId val="7430041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Temperatura (K)</a:t>
                </a:r>
              </a:p>
            </c:rich>
          </c:tx>
        </c:title>
        <c:numFmt formatCode="0.00E+00" sourceLinked="1"/>
        <c:majorTickMark val="none"/>
        <c:tickLblPos val="nextTo"/>
        <c:crossAx val="74298496"/>
        <c:crosses val="autoZero"/>
        <c:crossBetween val="midCat"/>
      </c:valAx>
    </c:plotArea>
    <c:legend>
      <c:legendPos val="r"/>
    </c:legend>
    <c:plotVisOnly val="1"/>
  </c:chart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6"/>
  <c:chart>
    <c:title>
      <c:tx>
        <c:rich>
          <a:bodyPr/>
          <a:lstStyle/>
          <a:p>
            <a:pPr>
              <a:defRPr/>
            </a:pPr>
            <a:r>
              <a:rPr lang="en-US"/>
              <a:t>Comportamento de M em função dos diferentes valores de K para n</a:t>
            </a:r>
            <a:r>
              <a:rPr lang="en-US" baseline="0"/>
              <a:t> = 2</a:t>
            </a:r>
          </a:p>
          <a:p>
            <a:pPr>
              <a:defRPr/>
            </a:pPr>
            <a:endParaRPr lang="en-US"/>
          </a:p>
        </c:rich>
      </c:tx>
    </c:title>
    <c:plotArea>
      <c:layout/>
      <c:scatterChart>
        <c:scatterStyle val="lineMarker"/>
        <c:ser>
          <c:idx val="0"/>
          <c:order val="0"/>
          <c:tx>
            <c:strRef>
              <c:f>Plan4!$C$37</c:f>
              <c:strCache>
                <c:ptCount val="1"/>
                <c:pt idx="0">
                  <c:v>M</c:v>
                </c:pt>
              </c:strCache>
            </c:strRef>
          </c:tx>
          <c:xVal>
            <c:numRef>
              <c:f>Plan4!$A$38:$A$45</c:f>
              <c:numCache>
                <c:formatCode>0.00E+00</c:formatCode>
                <c:ptCount val="8"/>
                <c:pt idx="0">
                  <c:v>1718780000000</c:v>
                </c:pt>
                <c:pt idx="1">
                  <c:v>100000000000</c:v>
                </c:pt>
                <c:pt idx="2">
                  <c:v>250000000000</c:v>
                </c:pt>
                <c:pt idx="3">
                  <c:v>625000000000</c:v>
                </c:pt>
                <c:pt idx="4">
                  <c:v>1562500000000</c:v>
                </c:pt>
                <c:pt idx="5">
                  <c:v>3906250000000</c:v>
                </c:pt>
                <c:pt idx="6">
                  <c:v>9765625000000</c:v>
                </c:pt>
                <c:pt idx="7">
                  <c:v>24414062500000</c:v>
                </c:pt>
              </c:numCache>
            </c:numRef>
          </c:xVal>
          <c:yVal>
            <c:numRef>
              <c:f>Plan4!$C$38:$C$45</c:f>
              <c:numCache>
                <c:formatCode>0.00E+00</c:formatCode>
                <c:ptCount val="8"/>
                <c:pt idx="0">
                  <c:v>4.9612233300969821E+33</c:v>
                </c:pt>
                <c:pt idx="1">
                  <c:v>6.9623898921615063E+31</c:v>
                </c:pt>
                <c:pt idx="2">
                  <c:v>2.7521262521705591E+32</c:v>
                </c:pt>
                <c:pt idx="3">
                  <c:v>1.0878734206502353E+33</c:v>
                </c:pt>
                <c:pt idx="4">
                  <c:v>4.3001972690164891E+33</c:v>
                </c:pt>
                <c:pt idx="5">
                  <c:v>1.6998022197659926E+34</c:v>
                </c:pt>
                <c:pt idx="6">
                  <c:v>6.719058232838275E+34</c:v>
                </c:pt>
                <c:pt idx="7">
                  <c:v>2.6559409683843641E+35</c:v>
                </c:pt>
              </c:numCache>
            </c:numRef>
          </c:yVal>
        </c:ser>
        <c:axId val="74683520"/>
        <c:axId val="74685440"/>
      </c:scatterChart>
      <c:valAx>
        <c:axId val="746835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Valores de K</a:t>
                </a:r>
              </a:p>
            </c:rich>
          </c:tx>
        </c:title>
        <c:numFmt formatCode="0.00E+00" sourceLinked="1"/>
        <c:majorTickMark val="none"/>
        <c:tickLblPos val="nextTo"/>
        <c:crossAx val="74685440"/>
        <c:crosses val="autoZero"/>
        <c:crossBetween val="midCat"/>
      </c:valAx>
      <c:valAx>
        <c:axId val="7468544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Massa (g)</a:t>
                </a:r>
              </a:p>
            </c:rich>
          </c:tx>
        </c:title>
        <c:numFmt formatCode="0.00E+00" sourceLinked="1"/>
        <c:majorTickMark val="none"/>
        <c:tickLblPos val="nextTo"/>
        <c:crossAx val="74683520"/>
        <c:crosses val="autoZero"/>
        <c:crossBetween val="midCat"/>
      </c:valAx>
    </c:plotArea>
    <c:legend>
      <c:legendPos val="r"/>
    </c:legend>
    <c:plotVisOnly val="1"/>
  </c:chart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7"/>
  <c:chart>
    <c:title>
      <c:tx>
        <c:rich>
          <a:bodyPr/>
          <a:lstStyle/>
          <a:p>
            <a:pPr>
              <a:defRPr/>
            </a:pPr>
            <a:r>
              <a:rPr lang="en-US"/>
              <a:t>Comportamento das Massas em função dos Raios para n</a:t>
            </a:r>
            <a:r>
              <a:rPr lang="en-US" baseline="0"/>
              <a:t> = 2</a:t>
            </a:r>
          </a:p>
          <a:p>
            <a:pPr>
              <a:defRPr/>
            </a:pPr>
            <a:endParaRPr lang="en-US"/>
          </a:p>
        </c:rich>
      </c:tx>
    </c:title>
    <c:plotArea>
      <c:layout/>
      <c:scatterChart>
        <c:scatterStyle val="lineMarker"/>
        <c:ser>
          <c:idx val="0"/>
          <c:order val="0"/>
          <c:tx>
            <c:strRef>
              <c:f>Plan4!$D$37</c:f>
              <c:strCache>
                <c:ptCount val="1"/>
                <c:pt idx="0">
                  <c:v>M em Msol</c:v>
                </c:pt>
              </c:strCache>
            </c:strRef>
          </c:tx>
          <c:xVal>
            <c:numRef>
              <c:f>Plan4!$E$38:$E$45</c:f>
              <c:numCache>
                <c:formatCode>0.00E+00</c:formatCode>
                <c:ptCount val="8"/>
                <c:pt idx="0">
                  <c:v>999257.6683881171</c:v>
                </c:pt>
                <c:pt idx="1">
                  <c:v>241027.91503310329</c:v>
                </c:pt>
                <c:pt idx="2">
                  <c:v>381098.59559307265</c:v>
                </c:pt>
                <c:pt idx="3">
                  <c:v>602569.78758275765</c:v>
                </c:pt>
                <c:pt idx="4">
                  <c:v>952746.48898268095</c:v>
                </c:pt>
                <c:pt idx="5">
                  <c:v>1506424.4689568954</c:v>
                </c:pt>
                <c:pt idx="6">
                  <c:v>2381866.2224567006</c:v>
                </c:pt>
                <c:pt idx="7">
                  <c:v>3766061.172392237</c:v>
                </c:pt>
              </c:numCache>
            </c:numRef>
          </c:xVal>
          <c:yVal>
            <c:numRef>
              <c:f>Plan4!$D$38:$D$45</c:f>
              <c:numCache>
                <c:formatCode>0.00E+00</c:formatCode>
                <c:ptCount val="8"/>
                <c:pt idx="0">
                  <c:v>2.4930770502999926</c:v>
                </c:pt>
                <c:pt idx="1">
                  <c:v>3.4986883880208576E-2</c:v>
                </c:pt>
                <c:pt idx="2">
                  <c:v>0.13829780161661084</c:v>
                </c:pt>
                <c:pt idx="3">
                  <c:v>0.54667006062825885</c:v>
                </c:pt>
                <c:pt idx="4">
                  <c:v>2.1609031502595459</c:v>
                </c:pt>
                <c:pt idx="5">
                  <c:v>8.541719697316541</c:v>
                </c:pt>
                <c:pt idx="6">
                  <c:v>33.764111722805438</c:v>
                </c:pt>
                <c:pt idx="7">
                  <c:v>133.46437027057098</c:v>
                </c:pt>
              </c:numCache>
            </c:numRef>
          </c:yVal>
        </c:ser>
        <c:axId val="74786304"/>
        <c:axId val="74788224"/>
      </c:scatterChart>
      <c:valAx>
        <c:axId val="747863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Raio (cm)</a:t>
                </a:r>
              </a:p>
            </c:rich>
          </c:tx>
        </c:title>
        <c:numFmt formatCode="0.00E+00" sourceLinked="1"/>
        <c:majorTickMark val="none"/>
        <c:tickLblPos val="nextTo"/>
        <c:crossAx val="74788224"/>
        <c:crosses val="autoZero"/>
        <c:crossBetween val="midCat"/>
      </c:valAx>
      <c:valAx>
        <c:axId val="7478822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Massa(Msol)</a:t>
                </a:r>
              </a:p>
            </c:rich>
          </c:tx>
        </c:title>
        <c:numFmt formatCode="0.00E+00" sourceLinked="1"/>
        <c:majorTickMark val="none"/>
        <c:tickLblPos val="nextTo"/>
        <c:crossAx val="74786304"/>
        <c:crosses val="autoZero"/>
        <c:crossBetween val="midCat"/>
      </c:valAx>
    </c:plotArea>
    <c:legend>
      <c:legendPos val="r"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/>
            </a:pPr>
            <a:r>
              <a:rPr lang="en-US"/>
              <a:t>Densidade de Energia e Pressão em função do Raio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Pressão (p)</c:v>
          </c:tx>
          <c:xVal>
            <c:numRef>
              <c:f>Plan1!$A$84:$A$94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Plan1!$B$84:$B$94</c:f>
              <c:numCache>
                <c:formatCode>0.00E+00</c:formatCode>
                <c:ptCount val="11"/>
                <c:pt idx="0">
                  <c:v>8.9690000000000153E-6</c:v>
                </c:pt>
                <c:pt idx="1">
                  <c:v>8.9690000000000153E-6</c:v>
                </c:pt>
                <c:pt idx="2">
                  <c:v>8.9690000000000153E-6</c:v>
                </c:pt>
                <c:pt idx="3">
                  <c:v>8.8483944109091727E-6</c:v>
                </c:pt>
                <c:pt idx="4">
                  <c:v>8.5119353451722395E-6</c:v>
                </c:pt>
                <c:pt idx="5">
                  <c:v>7.9259267160261739E-6</c:v>
                </c:pt>
                <c:pt idx="6">
                  <c:v>7.1019336899629488E-6</c:v>
                </c:pt>
                <c:pt idx="7">
                  <c:v>6.0881290447902751E-6</c:v>
                </c:pt>
                <c:pt idx="8">
                  <c:v>4.959768698795735E-6</c:v>
                </c:pt>
                <c:pt idx="9">
                  <c:v>3.6949918988978691E-6</c:v>
                </c:pt>
                <c:pt idx="10">
                  <c:v>2.4744445998242542E-6</c:v>
                </c:pt>
              </c:numCache>
            </c:numRef>
          </c:yVal>
        </c:ser>
        <c:ser>
          <c:idx val="1"/>
          <c:order val="1"/>
          <c:tx>
            <c:v>Densidade de Energia E(r) </c:v>
          </c:tx>
          <c:spPr>
            <a:ln>
              <a:solidFill>
                <a:srgbClr val="FF3399"/>
              </a:solidFill>
            </a:ln>
          </c:spPr>
          <c:marker>
            <c:spPr>
              <a:solidFill>
                <a:srgbClr val="FF3399"/>
              </a:solidFill>
              <a:ln>
                <a:solidFill>
                  <a:srgbClr val="FF3399"/>
                </a:solidFill>
              </a:ln>
            </c:spPr>
          </c:marker>
          <c:xVal>
            <c:numRef>
              <c:f>Plan1!$A$84:$A$94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Plan1!$C$84:$C$94</c:f>
              <c:numCache>
                <c:formatCode>General</c:formatCode>
                <c:ptCount val="11"/>
                <c:pt idx="0">
                  <c:v>2.4192298705010004E-4</c:v>
                </c:pt>
                <c:pt idx="1">
                  <c:v>2.4192298705010004E-4</c:v>
                </c:pt>
                <c:pt idx="2">
                  <c:v>2.4192298705010004E-4</c:v>
                </c:pt>
                <c:pt idx="3">
                  <c:v>2.3996583041525397E-4</c:v>
                </c:pt>
                <c:pt idx="4">
                  <c:v>2.3444863655246273E-4</c:v>
                </c:pt>
                <c:pt idx="5">
                  <c:v>2.2462637740820664E-4</c:v>
                </c:pt>
                <c:pt idx="6">
                  <c:v>2.1030843399574825E-4</c:v>
                </c:pt>
                <c:pt idx="7">
                  <c:v>1.9174366809769305E-4</c:v>
                </c:pt>
                <c:pt idx="8">
                  <c:v>1.6955381883987375E-4</c:v>
                </c:pt>
                <c:pt idx="9">
                  <c:v>1.4210155031421279E-4</c:v>
                </c:pt>
                <c:pt idx="10">
                  <c:v>1.1171651068770412E-4</c:v>
                </c:pt>
              </c:numCache>
            </c:numRef>
          </c:yVal>
        </c:ser>
        <c:axId val="68706688"/>
        <c:axId val="68708992"/>
      </c:scatterChart>
      <c:valAx>
        <c:axId val="68706688"/>
        <c:scaling>
          <c:orientation val="minMax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Raio (km)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8708992"/>
        <c:crossesAt val="1.0000000000000023E-6"/>
        <c:crossBetween val="midCat"/>
      </c:valAx>
      <c:valAx>
        <c:axId val="68708992"/>
        <c:scaling>
          <c:logBase val="10"/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Valores de densidade de energia e pressão</a:t>
                </a:r>
              </a:p>
            </c:rich>
          </c:tx>
          <c:layout/>
        </c:title>
        <c:numFmt formatCode="0.00E+00" sourceLinked="1"/>
        <c:majorTickMark val="none"/>
        <c:tickLblPos val="nextTo"/>
        <c:crossAx val="68706688"/>
        <c:crossesAt val="1.0000000000000023E-6"/>
        <c:crossBetween val="midCat"/>
      </c:valAx>
    </c:plotArea>
    <c:legend>
      <c:legendPos val="r"/>
      <c:layout/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/>
            </a:pPr>
            <a:r>
              <a:rPr lang="en-US"/>
              <a:t>Comportamento da grandeza Massa</a:t>
            </a:r>
            <a:r>
              <a:rPr lang="en-US" baseline="0"/>
              <a:t> </a:t>
            </a:r>
            <a:r>
              <a:rPr lang="en-US"/>
              <a:t>em função do Raio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M(r) em Msol</c:v>
          </c:tx>
          <c:xVal>
            <c:numRef>
              <c:f>Plan1!$B$47:$B$57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Plan1!$C$47:$C$57</c:f>
              <c:numCache>
                <c:formatCode>0.00E+00</c:formatCode>
                <c:ptCount val="11"/>
                <c:pt idx="0" formatCode="General">
                  <c:v>0</c:v>
                </c:pt>
                <c:pt idx="1">
                  <c:v>0</c:v>
                </c:pt>
                <c:pt idx="2">
                  <c:v>3.0399463543465083E-3</c:v>
                </c:pt>
                <c:pt idx="3">
                  <c:v>1.519973177173254E-2</c:v>
                </c:pt>
                <c:pt idx="4">
                  <c:v>4.2337910504155508E-2</c:v>
                </c:pt>
                <c:pt idx="5">
                  <c:v>8.9474317782167218E-2</c:v>
                </c:pt>
                <c:pt idx="6">
                  <c:v>0.16003935021444371</c:v>
                </c:pt>
                <c:pt idx="7">
                  <c:v>0.25517602631263836</c:v>
                </c:pt>
                <c:pt idx="8">
                  <c:v>0.40937794900815089</c:v>
                </c:pt>
                <c:pt idx="9">
                  <c:v>0.58195433828952969</c:v>
                </c:pt>
                <c:pt idx="10">
                  <c:v>0.76051574541005962</c:v>
                </c:pt>
              </c:numCache>
            </c:numRef>
          </c:yVal>
        </c:ser>
        <c:axId val="68617344"/>
        <c:axId val="68619264"/>
      </c:scatterChart>
      <c:valAx>
        <c:axId val="686173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Raio (km)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8619264"/>
        <c:crosses val="autoZero"/>
        <c:crossBetween val="midCat"/>
      </c:valAx>
      <c:valAx>
        <c:axId val="68619264"/>
        <c:scaling>
          <c:orientation val="minMax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Valores de Massa (M</a:t>
                </a:r>
                <a:r>
                  <a:rPr lang="en-US" baseline="-25000"/>
                  <a:t>sol</a:t>
                </a:r>
                <a:r>
                  <a:rPr lang="en-US"/>
                  <a:t>) 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8617344"/>
        <c:crosses val="autoZero"/>
        <c:crossBetween val="midCat"/>
        <c:majorUnit val="0.5"/>
        <c:minorUnit val="1.0000000000000025E-5"/>
      </c:valAx>
    </c:plotArea>
    <c:legend>
      <c:legendPos val="r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/>
            </a:pPr>
            <a:r>
              <a:rPr lang="en-US"/>
              <a:t>Comportamento da Pressão p(r) em função do Raio</a:t>
            </a:r>
          </a:p>
        </c:rich>
      </c:tx>
      <c:layout/>
    </c:title>
    <c:plotArea>
      <c:layout/>
      <c:scatterChart>
        <c:scatterStyle val="lineMarker"/>
        <c:ser>
          <c:idx val="1"/>
          <c:order val="0"/>
          <c:tx>
            <c:v>P(r)</c:v>
          </c:tx>
          <c:spPr>
            <a:ln>
              <a:solidFill>
                <a:srgbClr val="00FF00"/>
              </a:solidFill>
            </a:ln>
          </c:spPr>
          <c:marker>
            <c:spPr>
              <a:solidFill>
                <a:srgbClr val="00FF00"/>
              </a:solidFill>
              <a:ln>
                <a:solidFill>
                  <a:srgbClr val="00FF00"/>
                </a:solidFill>
              </a:ln>
            </c:spPr>
          </c:marker>
          <c:xVal>
            <c:numRef>
              <c:f>Plan1!$B$64:$B$74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Plan1!$D$64:$D$74</c:f>
              <c:numCache>
                <c:formatCode>0.00E+00</c:formatCode>
                <c:ptCount val="11"/>
                <c:pt idx="0">
                  <c:v>8.9690000000000153E-6</c:v>
                </c:pt>
                <c:pt idx="1">
                  <c:v>8.9690000000000153E-6</c:v>
                </c:pt>
                <c:pt idx="2">
                  <c:v>8.9690000000000153E-6</c:v>
                </c:pt>
                <c:pt idx="3">
                  <c:v>8.8483944109091727E-6</c:v>
                </c:pt>
                <c:pt idx="4">
                  <c:v>8.5119353451722395E-6</c:v>
                </c:pt>
                <c:pt idx="5">
                  <c:v>7.9259267160261739E-6</c:v>
                </c:pt>
                <c:pt idx="6">
                  <c:v>7.1019336899629488E-6</c:v>
                </c:pt>
                <c:pt idx="7">
                  <c:v>6.0881290447902751E-6</c:v>
                </c:pt>
                <c:pt idx="8">
                  <c:v>4.959768698795735E-6</c:v>
                </c:pt>
                <c:pt idx="9">
                  <c:v>3.6949918988978691E-6</c:v>
                </c:pt>
                <c:pt idx="10">
                  <c:v>2.4744445998242542E-6</c:v>
                </c:pt>
              </c:numCache>
            </c:numRef>
          </c:yVal>
        </c:ser>
        <c:axId val="68666496"/>
        <c:axId val="68668800"/>
      </c:scatterChart>
      <c:valAx>
        <c:axId val="686664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Raio (km)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8668800"/>
        <c:crossesAt val="1.0000000000000023E-6"/>
        <c:crossBetween val="midCat"/>
      </c:valAx>
      <c:valAx>
        <c:axId val="6866880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Valores de p(r) </a:t>
                </a:r>
              </a:p>
            </c:rich>
          </c:tx>
          <c:layout/>
        </c:title>
        <c:numFmt formatCode="0.00E+00" sourceLinked="1"/>
        <c:majorTickMark val="none"/>
        <c:tickLblPos val="nextTo"/>
        <c:crossAx val="68666496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4"/>
  <c:chart>
    <c:title>
      <c:tx>
        <c:rich>
          <a:bodyPr/>
          <a:lstStyle/>
          <a:p>
            <a:pPr>
              <a:defRPr/>
            </a:pPr>
            <a:r>
              <a:rPr lang="en-US"/>
              <a:t>Comportamento de p(r) e Zn em função do raio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Zn</c:v>
          </c:tx>
          <c:xVal>
            <c:numRef>
              <c:f>Plan1!$B$47:$B$57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Plan1!$D$47:$D$57</c:f>
              <c:numCache>
                <c:formatCode>0.00E+00</c:formatCode>
                <c:ptCount val="11"/>
                <c:pt idx="0">
                  <c:v>1.0000000000000007E-4</c:v>
                </c:pt>
                <c:pt idx="1">
                  <c:v>1.0000000000000007E-4</c:v>
                </c:pt>
                <c:pt idx="2">
                  <c:v>1.0000000000000007E-4</c:v>
                </c:pt>
                <c:pt idx="3">
                  <c:v>9.8655306175818758E-5</c:v>
                </c:pt>
                <c:pt idx="4">
                  <c:v>9.4903950776811688E-5</c:v>
                </c:pt>
                <c:pt idx="5">
                  <c:v>8.8370238778304986E-5</c:v>
                </c:pt>
                <c:pt idx="6">
                  <c:v>7.9183116177533147E-5</c:v>
                </c:pt>
                <c:pt idx="7">
                  <c:v>6.787968608306691E-5</c:v>
                </c:pt>
                <c:pt idx="8">
                  <c:v>5.5299015484398804E-5</c:v>
                </c:pt>
                <c:pt idx="9">
                  <c:v>4.1197367587221172E-5</c:v>
                </c:pt>
                <c:pt idx="10">
                  <c:v>2.7588857172753435E-5</c:v>
                </c:pt>
              </c:numCache>
            </c:numRef>
          </c:yVal>
        </c:ser>
        <c:ser>
          <c:idx val="1"/>
          <c:order val="1"/>
          <c:tx>
            <c:v>P(r) </c:v>
          </c:tx>
          <c:xVal>
            <c:numRef>
              <c:f>Plan1!$B$64:$B$74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Plan1!$D$64:$D$74</c:f>
              <c:numCache>
                <c:formatCode>0.00E+00</c:formatCode>
                <c:ptCount val="11"/>
                <c:pt idx="0">
                  <c:v>8.9690000000000153E-6</c:v>
                </c:pt>
                <c:pt idx="1">
                  <c:v>8.9690000000000153E-6</c:v>
                </c:pt>
                <c:pt idx="2">
                  <c:v>8.9690000000000153E-6</c:v>
                </c:pt>
                <c:pt idx="3">
                  <c:v>8.8483944109091727E-6</c:v>
                </c:pt>
                <c:pt idx="4">
                  <c:v>8.5119353451722395E-6</c:v>
                </c:pt>
                <c:pt idx="5">
                  <c:v>7.9259267160261739E-6</c:v>
                </c:pt>
                <c:pt idx="6">
                  <c:v>7.1019336899629488E-6</c:v>
                </c:pt>
                <c:pt idx="7">
                  <c:v>6.0881290447902751E-6</c:v>
                </c:pt>
                <c:pt idx="8">
                  <c:v>4.959768698795735E-6</c:v>
                </c:pt>
                <c:pt idx="9">
                  <c:v>3.6949918988978691E-6</c:v>
                </c:pt>
                <c:pt idx="10">
                  <c:v>2.4744445998242542E-6</c:v>
                </c:pt>
              </c:numCache>
            </c:numRef>
          </c:yVal>
        </c:ser>
        <c:axId val="68790912"/>
        <c:axId val="68801280"/>
      </c:scatterChart>
      <c:valAx>
        <c:axId val="687909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Raio (km)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8801280"/>
        <c:crossesAt val="1.0000000000000023E-6"/>
        <c:crossBetween val="midCat"/>
      </c:valAx>
      <c:valAx>
        <c:axId val="68801280"/>
        <c:scaling>
          <c:logBase val="10"/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Valores de p(r) e zn</a:t>
                </a:r>
              </a:p>
            </c:rich>
          </c:tx>
          <c:layout/>
        </c:title>
        <c:numFmt formatCode="0.00E+00" sourceLinked="1"/>
        <c:majorTickMark val="none"/>
        <c:tickLblPos val="nextTo"/>
        <c:crossAx val="68790912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5"/>
  <c:chart>
    <c:title>
      <c:tx>
        <c:rich>
          <a:bodyPr/>
          <a:lstStyle/>
          <a:p>
            <a:pPr>
              <a:defRPr/>
            </a:pPr>
            <a:r>
              <a:rPr lang="en-US"/>
              <a:t>Comportamento da Pressão e Densidade de Energia em função do raio</a:t>
            </a:r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strRef>
              <c:f>Plan2!$B$66</c:f>
              <c:strCache>
                <c:ptCount val="1"/>
                <c:pt idx="0">
                  <c:v>p(r) </c:v>
                </c:pt>
              </c:strCache>
            </c:strRef>
          </c:tx>
          <c:xVal>
            <c:numRef>
              <c:f>Plan2!$A$67:$A$552</c:f>
              <c:numCache>
                <c:formatCode>General</c:formatCode>
                <c:ptCount val="48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Plan2!$B$67:$B$552</c:f>
              <c:numCache>
                <c:formatCode>0.00E+00</c:formatCode>
                <c:ptCount val="486"/>
                <c:pt idx="0">
                  <c:v>2.6907000000000016E-4</c:v>
                </c:pt>
                <c:pt idx="1">
                  <c:v>2.6907000000000016E-4</c:v>
                </c:pt>
                <c:pt idx="2">
                  <c:v>2.6907000000000016E-4</c:v>
                </c:pt>
                <c:pt idx="3">
                  <c:v>2.6773002494232022E-4</c:v>
                </c:pt>
                <c:pt idx="4">
                  <c:v>2.6398011320869516E-4</c:v>
                </c:pt>
                <c:pt idx="5">
                  <c:v>2.5737560349683796E-4</c:v>
                </c:pt>
                <c:pt idx="6">
                  <c:v>2.4787392465507664E-4</c:v>
                </c:pt>
                <c:pt idx="7">
                  <c:v>2.3572892298576794E-4</c:v>
                </c:pt>
                <c:pt idx="8">
                  <c:v>2.2141111879765642E-4</c:v>
                </c:pt>
                <c:pt idx="9">
                  <c:v>2.0552606011883857E-4</c:v>
                </c:pt>
                <c:pt idx="10">
                  <c:v>1.8873102877236696E-4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Plan2!$C$66</c:f>
              <c:strCache>
                <c:ptCount val="1"/>
                <c:pt idx="0">
                  <c:v>E(r) </c:v>
                </c:pt>
              </c:strCache>
            </c:strRef>
          </c:tx>
          <c:xVal>
            <c:numRef>
              <c:f>Plan2!$A$67:$A$552</c:f>
              <c:numCache>
                <c:formatCode>General</c:formatCode>
                <c:ptCount val="48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Plan2!$C$67:$C$552</c:f>
              <c:numCache>
                <c:formatCode>General</c:formatCode>
                <c:ptCount val="486"/>
                <c:pt idx="0">
                  <c:v>4.7889455601453764E-3</c:v>
                </c:pt>
                <c:pt idx="1">
                  <c:v>4.7889455601453764E-3</c:v>
                </c:pt>
                <c:pt idx="2">
                  <c:v>4.7889455601453764E-3</c:v>
                </c:pt>
                <c:pt idx="3">
                  <c:v>4.7710476045225844E-3</c:v>
                </c:pt>
                <c:pt idx="4">
                  <c:v>4.720840735556303E-3</c:v>
                </c:pt>
                <c:pt idx="5">
                  <c:v>4.6319778561270545E-3</c:v>
                </c:pt>
                <c:pt idx="6">
                  <c:v>4.5031257350723174E-3</c:v>
                </c:pt>
                <c:pt idx="7">
                  <c:v>4.3366122775047372E-3</c:v>
                </c:pt>
                <c:pt idx="8">
                  <c:v>4.1375238563587779E-3</c:v>
                </c:pt>
                <c:pt idx="9">
                  <c:v>3.9128312090551086E-3</c:v>
                </c:pt>
                <c:pt idx="10">
                  <c:v>3.6704847285058753E-3</c:v>
                </c:pt>
              </c:numCache>
            </c:numRef>
          </c:yVal>
          <c:smooth val="1"/>
        </c:ser>
        <c:axId val="68874240"/>
        <c:axId val="68876160"/>
      </c:scatterChart>
      <c:valAx>
        <c:axId val="688742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Raio (km)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8876160"/>
        <c:crossesAt val="1.0000000000000023E-6"/>
        <c:crossBetween val="midCat"/>
      </c:valAx>
      <c:valAx>
        <c:axId val="68876160"/>
        <c:scaling>
          <c:logBase val="10"/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Valores de densidade de energia e pressão</a:t>
                </a:r>
              </a:p>
            </c:rich>
          </c:tx>
          <c:layout/>
        </c:title>
        <c:numFmt formatCode="0.00E+00" sourceLinked="1"/>
        <c:majorTickMark val="none"/>
        <c:tickLblPos val="nextTo"/>
        <c:crossAx val="68874240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/>
            </a:pPr>
            <a:r>
              <a:rPr lang="en-US"/>
              <a:t>Comportamento das grandeza Massa em função do Raio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M(r) em Msol</c:v>
          </c:tx>
          <c:xVal>
            <c:numRef>
              <c:f>Plan2!$B$32:$B$42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Plan2!$C$32:$C$42</c:f>
              <c:numCache>
                <c:formatCode>0.00E+00</c:formatCode>
                <c:ptCount val="11"/>
                <c:pt idx="0" formatCode="General">
                  <c:v>0</c:v>
                </c:pt>
                <c:pt idx="1">
                  <c:v>0</c:v>
                </c:pt>
                <c:pt idx="2">
                  <c:v>1.0122000000000001E-2</c:v>
                </c:pt>
                <c:pt idx="3">
                  <c:v>5.0610000000000002E-2</c:v>
                </c:pt>
                <c:pt idx="4">
                  <c:v>0.14125432977364791</c:v>
                </c:pt>
                <c:pt idx="5">
                  <c:v>0.3001427502381166</c:v>
                </c:pt>
                <c:pt idx="6">
                  <c:v>0.54219461950958892</c:v>
                </c:pt>
                <c:pt idx="7">
                  <c:v>0.87788152311427359</c:v>
                </c:pt>
                <c:pt idx="8">
                  <c:v>1.3124017586092558</c:v>
                </c:pt>
                <c:pt idx="9">
                  <c:v>1.8454671098043802</c:v>
                </c:pt>
                <c:pt idx="10">
                  <c:v>2.4717246532776542</c:v>
                </c:pt>
              </c:numCache>
            </c:numRef>
          </c:yVal>
        </c:ser>
        <c:axId val="68931968"/>
        <c:axId val="68933888"/>
      </c:scatterChart>
      <c:valAx>
        <c:axId val="689319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Raio (km)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8933888"/>
        <c:crosses val="autoZero"/>
        <c:crossBetween val="midCat"/>
      </c:valAx>
      <c:valAx>
        <c:axId val="6893388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Valores de Massa (M</a:t>
                </a:r>
                <a:r>
                  <a:rPr lang="en-US" baseline="-25000"/>
                  <a:t>sol</a:t>
                </a:r>
                <a:r>
                  <a:rPr lang="en-US"/>
                  <a:t>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8931968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42AAF-8743-48C9-92FB-1BB380895701}" type="datetimeFigureOut">
              <a:rPr lang="pt-BR" smtClean="0"/>
              <a:pPr/>
              <a:t>13/06/2010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BF29B-75F3-4610-85A0-2F7D5B268B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BF29B-75F3-4610-85A0-2F7D5B268B79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BF29B-75F3-4610-85A0-2F7D5B268B79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BF29B-75F3-4610-85A0-2F7D5B268B79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6DF3B-E442-4B31-9941-2C7441B501F2}" type="datetimeFigureOut">
              <a:rPr lang="pt-BR" smtClean="0"/>
              <a:pPr/>
              <a:t>13/06/2010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80C6-1D4B-4012-851B-E3EAC93B6B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6DF3B-E442-4B31-9941-2C7441B501F2}" type="datetimeFigureOut">
              <a:rPr lang="pt-BR" smtClean="0"/>
              <a:pPr/>
              <a:t>13/06/2010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80C6-1D4B-4012-851B-E3EAC93B6B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6DF3B-E442-4B31-9941-2C7441B501F2}" type="datetimeFigureOut">
              <a:rPr lang="pt-BR" smtClean="0"/>
              <a:pPr/>
              <a:t>13/06/2010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80C6-1D4B-4012-851B-E3EAC93B6B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6DF3B-E442-4B31-9941-2C7441B501F2}" type="datetimeFigureOut">
              <a:rPr lang="pt-BR" smtClean="0"/>
              <a:pPr/>
              <a:t>13/06/2010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80C6-1D4B-4012-851B-E3EAC93B6B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6DF3B-E442-4B31-9941-2C7441B501F2}" type="datetimeFigureOut">
              <a:rPr lang="pt-BR" smtClean="0"/>
              <a:pPr/>
              <a:t>13/06/2010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80C6-1D4B-4012-851B-E3EAC93B6B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6DF3B-E442-4B31-9941-2C7441B501F2}" type="datetimeFigureOut">
              <a:rPr lang="pt-BR" smtClean="0"/>
              <a:pPr/>
              <a:t>13/06/2010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80C6-1D4B-4012-851B-E3EAC93B6B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6DF3B-E442-4B31-9941-2C7441B501F2}" type="datetimeFigureOut">
              <a:rPr lang="pt-BR" smtClean="0"/>
              <a:pPr/>
              <a:t>13/06/2010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80C6-1D4B-4012-851B-E3EAC93B6B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6DF3B-E442-4B31-9941-2C7441B501F2}" type="datetimeFigureOut">
              <a:rPr lang="pt-BR" smtClean="0"/>
              <a:pPr/>
              <a:t>13/06/2010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80C6-1D4B-4012-851B-E3EAC93B6B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6DF3B-E442-4B31-9941-2C7441B501F2}" type="datetimeFigureOut">
              <a:rPr lang="pt-BR" smtClean="0"/>
              <a:pPr/>
              <a:t>13/06/2010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80C6-1D4B-4012-851B-E3EAC93B6B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6DF3B-E442-4B31-9941-2C7441B501F2}" type="datetimeFigureOut">
              <a:rPr lang="pt-BR" smtClean="0"/>
              <a:pPr/>
              <a:t>13/06/2010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80C6-1D4B-4012-851B-E3EAC93B6B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6DF3B-E442-4B31-9941-2C7441B501F2}" type="datetimeFigureOut">
              <a:rPr lang="pt-BR" smtClean="0"/>
              <a:pPr/>
              <a:t>13/06/2010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80C6-1D4B-4012-851B-E3EAC93B6B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6DF3B-E442-4B31-9941-2C7441B501F2}" type="datetimeFigureOut">
              <a:rPr lang="pt-BR" smtClean="0"/>
              <a:pPr/>
              <a:t>13/06/2010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280C6-1D4B-4012-851B-E3EAC93B6B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Estrelas de Nêutrons: Estrutura e Propriedades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28992" y="4214818"/>
            <a:ext cx="6400800" cy="1752600"/>
          </a:xfrm>
        </p:spPr>
        <p:txBody>
          <a:bodyPr>
            <a:normAutofit/>
          </a:bodyPr>
          <a:lstStyle/>
          <a:p>
            <a:endParaRPr lang="pt-BR" sz="2400" dirty="0" smtClean="0"/>
          </a:p>
          <a:p>
            <a:r>
              <a:rPr lang="pt-BR" sz="2400" b="1" dirty="0" smtClean="0"/>
              <a:t>Aluna: Fernanda M. Araújo</a:t>
            </a:r>
          </a:p>
          <a:p>
            <a:r>
              <a:rPr lang="pt-BR" sz="2400" b="1" dirty="0" smtClean="0"/>
              <a:t>Orientadora: </a:t>
            </a:r>
            <a:r>
              <a:rPr lang="pt-BR" sz="2400" b="1" dirty="0" err="1" smtClean="0"/>
              <a:t>Cecilia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Chirenti</a:t>
            </a:r>
            <a:endParaRPr lang="pt-BR" sz="2400" b="1" dirty="0"/>
          </a:p>
        </p:txBody>
      </p:sp>
      <p:pic>
        <p:nvPicPr>
          <p:cNvPr id="4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5720" y="285728"/>
            <a:ext cx="1865928" cy="131284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714612" y="357166"/>
            <a:ext cx="5715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>
                    <a:lumMod val="75000"/>
                  </a:schemeClr>
                </a:solidFill>
              </a:rPr>
              <a:t>UNIVERSIDADE FEDERAL DO ABC</a:t>
            </a:r>
          </a:p>
          <a:p>
            <a:pPr algn="ctr"/>
            <a:r>
              <a:rPr lang="pt-BR" sz="2000" dirty="0" smtClean="0">
                <a:solidFill>
                  <a:schemeClr val="bg1">
                    <a:lumMod val="75000"/>
                  </a:schemeClr>
                </a:solidFill>
              </a:rPr>
              <a:t>PIC/PIBIC</a:t>
            </a:r>
          </a:p>
          <a:p>
            <a:pPr algn="ctr"/>
            <a:r>
              <a:rPr lang="pt-BR" sz="2000" dirty="0" err="1" smtClean="0">
                <a:solidFill>
                  <a:schemeClr val="bg1">
                    <a:lumMod val="75000"/>
                  </a:schemeClr>
                </a:solidFill>
              </a:rPr>
              <a:t>BC&amp;T</a:t>
            </a:r>
            <a:endParaRPr lang="pt-BR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072198" y="335756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2009 -2010</a:t>
            </a:r>
          </a:p>
        </p:txBody>
      </p:sp>
      <p:pic>
        <p:nvPicPr>
          <p:cNvPr id="1026" name="Picture 2" descr="C:\Users\Fernanda\Desktop\estrela_de_neutrons_maio_2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876"/>
            <a:ext cx="3619206" cy="2466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98903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2800" dirty="0" smtClean="0"/>
              <a:t>             Equação de continuidade da Massa</a:t>
            </a:r>
            <a:endParaRPr lang="pt-BR" sz="2800" dirty="0"/>
          </a:p>
        </p:txBody>
      </p:sp>
      <p:pic>
        <p:nvPicPr>
          <p:cNvPr id="4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2844" y="214290"/>
            <a:ext cx="1928826" cy="135710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42910" y="1857364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smtClean="0"/>
              <a:t>As </a:t>
            </a:r>
            <a:r>
              <a:rPr lang="en-AU" b="1" dirty="0" err="1" smtClean="0"/>
              <a:t>quantidades</a:t>
            </a:r>
            <a:r>
              <a:rPr lang="en-AU" b="1" dirty="0" smtClean="0"/>
              <a:t> M(r), </a:t>
            </a:r>
            <a:r>
              <a:rPr lang="en-AU" b="1" dirty="0" smtClean="0">
                <a:sym typeface="Symbol" pitchFamily="18" charset="2"/>
              </a:rPr>
              <a:t>(r) e r ,</a:t>
            </a:r>
            <a:r>
              <a:rPr lang="en-AU" b="1" dirty="0" err="1" smtClean="0">
                <a:sym typeface="Symbol" pitchFamily="18" charset="2"/>
              </a:rPr>
              <a:t>que</a:t>
            </a:r>
            <a:r>
              <a:rPr lang="en-AU" b="1" dirty="0" smtClean="0">
                <a:sym typeface="Symbol" pitchFamily="18" charset="2"/>
              </a:rPr>
              <a:t> </a:t>
            </a:r>
            <a:r>
              <a:rPr lang="en-AU" b="1" dirty="0" err="1" smtClean="0">
                <a:sym typeface="Symbol" pitchFamily="18" charset="2"/>
              </a:rPr>
              <a:t>aparecem</a:t>
            </a:r>
            <a:r>
              <a:rPr lang="en-AU" b="1" dirty="0" smtClean="0">
                <a:sym typeface="Symbol" pitchFamily="18" charset="2"/>
              </a:rPr>
              <a:t> </a:t>
            </a:r>
            <a:r>
              <a:rPr lang="en-AU" b="1" dirty="0" err="1" smtClean="0">
                <a:sym typeface="Symbol" pitchFamily="18" charset="2"/>
              </a:rPr>
              <a:t>na</a:t>
            </a:r>
            <a:r>
              <a:rPr lang="en-AU" b="1" dirty="0" smtClean="0">
                <a:sym typeface="Symbol" pitchFamily="18" charset="2"/>
              </a:rPr>
              <a:t> </a:t>
            </a:r>
            <a:r>
              <a:rPr lang="en-AU" b="1" dirty="0" err="1" smtClean="0">
                <a:sym typeface="Symbol" pitchFamily="18" charset="2"/>
              </a:rPr>
              <a:t>equação</a:t>
            </a:r>
            <a:r>
              <a:rPr lang="en-AU" b="1" dirty="0" smtClean="0">
                <a:sym typeface="Symbol" pitchFamily="18" charset="2"/>
              </a:rPr>
              <a:t> de </a:t>
            </a:r>
            <a:r>
              <a:rPr lang="en-AU" b="1" dirty="0" err="1" smtClean="0">
                <a:sym typeface="Symbol" pitchFamily="18" charset="2"/>
              </a:rPr>
              <a:t>equilíbrio</a:t>
            </a:r>
            <a:r>
              <a:rPr lang="en-AU" b="1" dirty="0" smtClean="0">
                <a:sym typeface="Symbol" pitchFamily="18" charset="2"/>
              </a:rPr>
              <a:t> </a:t>
            </a:r>
            <a:r>
              <a:rPr lang="en-AU" b="1" dirty="0" err="1" smtClean="0">
                <a:sym typeface="Symbol" pitchFamily="18" charset="2"/>
              </a:rPr>
              <a:t>hidrostático</a:t>
            </a:r>
            <a:r>
              <a:rPr lang="en-AU" b="1" dirty="0" smtClean="0">
                <a:sym typeface="Symbol" pitchFamily="18" charset="2"/>
              </a:rPr>
              <a:t>, </a:t>
            </a:r>
            <a:r>
              <a:rPr lang="en-AU" b="1" dirty="0" err="1" smtClean="0">
                <a:sym typeface="Symbol" pitchFamily="18" charset="2"/>
              </a:rPr>
              <a:t>não</a:t>
            </a:r>
            <a:r>
              <a:rPr lang="en-AU" b="1" dirty="0" smtClean="0">
                <a:sym typeface="Symbol" pitchFamily="18" charset="2"/>
              </a:rPr>
              <a:t> </a:t>
            </a:r>
            <a:r>
              <a:rPr lang="en-AU" b="1" dirty="0" err="1" smtClean="0">
                <a:sym typeface="Symbol" pitchFamily="18" charset="2"/>
              </a:rPr>
              <a:t>são</a:t>
            </a:r>
            <a:r>
              <a:rPr lang="en-AU" b="1" dirty="0" smtClean="0">
                <a:sym typeface="Symbol" pitchFamily="18" charset="2"/>
              </a:rPr>
              <a:t> </a:t>
            </a:r>
            <a:r>
              <a:rPr lang="en-AU" b="1" dirty="0" err="1" smtClean="0">
                <a:sym typeface="Symbol" pitchFamily="18" charset="2"/>
              </a:rPr>
              <a:t>independentes</a:t>
            </a:r>
            <a:r>
              <a:rPr lang="en-AU" b="1" dirty="0">
                <a:sym typeface="Symbol" pitchFamily="18" charset="2"/>
              </a:rPr>
              <a:t>.</a:t>
            </a:r>
            <a:r>
              <a:rPr lang="en-AU" dirty="0" smtClean="0">
                <a:sym typeface="Symbol" pitchFamily="18" charset="2"/>
              </a:rPr>
              <a:t> A </a:t>
            </a:r>
            <a:r>
              <a:rPr lang="en-AU" dirty="0" err="1" smtClean="0">
                <a:sym typeface="Symbol" pitchFamily="18" charset="2"/>
              </a:rPr>
              <a:t>massa</a:t>
            </a:r>
            <a:r>
              <a:rPr lang="en-AU" dirty="0" smtClean="0">
                <a:sym typeface="Symbol" pitchFamily="18" charset="2"/>
              </a:rPr>
              <a:t> M(r) interior </a:t>
            </a:r>
            <a:r>
              <a:rPr lang="en-AU" dirty="0" err="1" smtClean="0">
                <a:sym typeface="Symbol" pitchFamily="18" charset="2"/>
              </a:rPr>
              <a:t>ao</a:t>
            </a:r>
            <a:r>
              <a:rPr lang="en-AU" dirty="0" smtClean="0">
                <a:sym typeface="Symbol" pitchFamily="18" charset="2"/>
              </a:rPr>
              <a:t> </a:t>
            </a:r>
            <a:r>
              <a:rPr lang="en-AU" dirty="0" err="1" smtClean="0">
                <a:sym typeface="Symbol" pitchFamily="18" charset="2"/>
              </a:rPr>
              <a:t>raio</a:t>
            </a:r>
            <a:r>
              <a:rPr lang="en-AU" dirty="0" smtClean="0">
                <a:sym typeface="Symbol" pitchFamily="18" charset="2"/>
              </a:rPr>
              <a:t> r  </a:t>
            </a:r>
            <a:r>
              <a:rPr lang="en-AU" dirty="0" err="1" smtClean="0">
                <a:sym typeface="Symbol" pitchFamily="18" charset="2"/>
              </a:rPr>
              <a:t>será</a:t>
            </a:r>
            <a:r>
              <a:rPr lang="en-AU" dirty="0" smtClean="0">
                <a:sym typeface="Symbol" pitchFamily="18" charset="2"/>
              </a:rPr>
              <a:t> </a:t>
            </a:r>
            <a:r>
              <a:rPr lang="en-AU" dirty="0" err="1" smtClean="0">
                <a:sym typeface="Symbol" pitchFamily="18" charset="2"/>
              </a:rPr>
              <a:t>determinada</a:t>
            </a:r>
            <a:r>
              <a:rPr lang="en-AU" dirty="0" smtClean="0">
                <a:sym typeface="Symbol" pitchFamily="18" charset="2"/>
              </a:rPr>
              <a:t> </a:t>
            </a:r>
            <a:r>
              <a:rPr lang="en-AU" dirty="0" err="1" smtClean="0">
                <a:sym typeface="Symbol" pitchFamily="18" charset="2"/>
              </a:rPr>
              <a:t>pela</a:t>
            </a:r>
            <a:r>
              <a:rPr lang="en-AU" dirty="0" smtClean="0">
                <a:sym typeface="Symbol" pitchFamily="18" charset="2"/>
              </a:rPr>
              <a:t> </a:t>
            </a:r>
            <a:r>
              <a:rPr lang="en-AU" dirty="0" err="1" smtClean="0">
                <a:sym typeface="Symbol" pitchFamily="18" charset="2"/>
              </a:rPr>
              <a:t>densidade</a:t>
            </a:r>
            <a:r>
              <a:rPr lang="en-AU" dirty="0" smtClean="0">
                <a:sym typeface="Symbol" pitchFamily="18" charset="2"/>
              </a:rPr>
              <a:t> do material </a:t>
            </a:r>
            <a:r>
              <a:rPr lang="en-AU" dirty="0" err="1" smtClean="0">
                <a:sym typeface="Symbol" pitchFamily="18" charset="2"/>
              </a:rPr>
              <a:t>estelar</a:t>
            </a:r>
            <a:r>
              <a:rPr lang="en-AU" dirty="0" smtClean="0">
                <a:sym typeface="Symbol" pitchFamily="18" charset="2"/>
              </a:rPr>
              <a:t>.</a:t>
            </a:r>
            <a:endParaRPr lang="en-AU" dirty="0" smtClean="0"/>
          </a:p>
        </p:txBody>
      </p:sp>
      <p:sp>
        <p:nvSpPr>
          <p:cNvPr id="6" name="Seta para a direita listrada 5"/>
          <p:cNvSpPr/>
          <p:nvPr/>
        </p:nvSpPr>
        <p:spPr>
          <a:xfrm>
            <a:off x="214282" y="2000240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28596" y="2857496"/>
            <a:ext cx="6286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dirty="0" smtClean="0"/>
              <a:t>Para </a:t>
            </a:r>
            <a:r>
              <a:rPr lang="en-AU" dirty="0" err="1" smtClean="0"/>
              <a:t>relacionar</a:t>
            </a:r>
            <a:r>
              <a:rPr lang="en-AU" dirty="0" smtClean="0"/>
              <a:t> </a:t>
            </a:r>
            <a:r>
              <a:rPr lang="en-AU" dirty="0" err="1" smtClean="0"/>
              <a:t>todas</a:t>
            </a:r>
            <a:r>
              <a:rPr lang="en-AU" dirty="0" smtClean="0"/>
              <a:t> </a:t>
            </a:r>
            <a:r>
              <a:rPr lang="en-AU" dirty="0" err="1" smtClean="0"/>
              <a:t>essas</a:t>
            </a:r>
            <a:r>
              <a:rPr lang="en-AU" dirty="0" smtClean="0"/>
              <a:t> </a:t>
            </a:r>
            <a:r>
              <a:rPr lang="en-AU" dirty="0" err="1" smtClean="0"/>
              <a:t>variáveis</a:t>
            </a:r>
            <a:r>
              <a:rPr lang="en-AU" dirty="0" smtClean="0"/>
              <a:t>, </a:t>
            </a:r>
            <a:r>
              <a:rPr lang="en-AU" dirty="0" err="1" smtClean="0"/>
              <a:t>consideramos</a:t>
            </a:r>
            <a:r>
              <a:rPr lang="en-AU" dirty="0" smtClean="0"/>
              <a:t> </a:t>
            </a:r>
            <a:r>
              <a:rPr lang="en-AU" dirty="0" err="1" smtClean="0"/>
              <a:t>uma</a:t>
            </a:r>
            <a:r>
              <a:rPr lang="en-AU" dirty="0" smtClean="0"/>
              <a:t> </a:t>
            </a:r>
            <a:r>
              <a:rPr lang="en-AU" dirty="0" err="1" smtClean="0"/>
              <a:t>camada</a:t>
            </a:r>
            <a:r>
              <a:rPr lang="en-AU" dirty="0" smtClean="0"/>
              <a:t> </a:t>
            </a:r>
            <a:r>
              <a:rPr lang="en-AU" dirty="0" err="1" smtClean="0"/>
              <a:t>fina</a:t>
            </a:r>
            <a:r>
              <a:rPr lang="en-AU" dirty="0" smtClean="0"/>
              <a:t> de </a:t>
            </a:r>
            <a:r>
              <a:rPr lang="en-AU" dirty="0" err="1" smtClean="0"/>
              <a:t>espessura</a:t>
            </a:r>
            <a:r>
              <a:rPr lang="en-AU" dirty="0" smtClean="0"/>
              <a:t> </a:t>
            </a:r>
            <a:r>
              <a:rPr lang="en-AU" i="1" dirty="0" err="1" smtClean="0"/>
              <a:t>dr</a:t>
            </a:r>
            <a:r>
              <a:rPr lang="en-AU" dirty="0" smtClean="0"/>
              <a:t> e </a:t>
            </a:r>
            <a:r>
              <a:rPr lang="en-AU" dirty="0" err="1" smtClean="0"/>
              <a:t>massa</a:t>
            </a:r>
            <a:r>
              <a:rPr lang="en-AU" dirty="0" smtClean="0"/>
              <a:t>  </a:t>
            </a:r>
            <a:r>
              <a:rPr lang="en-AU" i="1" dirty="0" smtClean="0"/>
              <a:t>dm</a:t>
            </a:r>
            <a:r>
              <a:rPr lang="en-AU" b="1" dirty="0" smtClean="0"/>
              <a:t> </a:t>
            </a:r>
            <a:r>
              <a:rPr lang="en-AU" dirty="0" smtClean="0"/>
              <a:t>no </a:t>
            </a:r>
            <a:r>
              <a:rPr lang="en-AU" dirty="0" err="1" smtClean="0"/>
              <a:t>raio</a:t>
            </a:r>
            <a:r>
              <a:rPr lang="en-AU" i="1" dirty="0" smtClean="0"/>
              <a:t> </a:t>
            </a:r>
            <a:r>
              <a:rPr lang="en-AU" dirty="0" smtClean="0"/>
              <a:t>r a </a:t>
            </a:r>
            <a:r>
              <a:rPr lang="en-AU" dirty="0" err="1" smtClean="0"/>
              <a:t>partir</a:t>
            </a:r>
            <a:r>
              <a:rPr lang="en-AU" dirty="0" smtClean="0"/>
              <a:t> do </a:t>
            </a:r>
            <a:r>
              <a:rPr lang="en-AU" dirty="0" err="1" smtClean="0"/>
              <a:t>centro</a:t>
            </a:r>
            <a:r>
              <a:rPr lang="en-AU" dirty="0" smtClean="0"/>
              <a:t>. </a:t>
            </a:r>
            <a:endParaRPr lang="en-AU" dirty="0"/>
          </a:p>
        </p:txBody>
      </p:sp>
      <p:sp>
        <p:nvSpPr>
          <p:cNvPr id="8" name="Retângulo 7"/>
          <p:cNvSpPr/>
          <p:nvPr/>
        </p:nvSpPr>
        <p:spPr>
          <a:xfrm>
            <a:off x="428596" y="3500438"/>
            <a:ext cx="50720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dirty="0" smtClean="0"/>
              <a:t>Como a </a:t>
            </a:r>
            <a:r>
              <a:rPr lang="en-AU" dirty="0" err="1" smtClean="0"/>
              <a:t>camada</a:t>
            </a:r>
            <a:r>
              <a:rPr lang="en-AU" dirty="0" smtClean="0"/>
              <a:t> é </a:t>
            </a:r>
            <a:r>
              <a:rPr lang="en-AU" dirty="0" err="1" smtClean="0"/>
              <a:t>fina</a:t>
            </a:r>
            <a:r>
              <a:rPr lang="en-AU" dirty="0" smtClean="0"/>
              <a:t>, </a:t>
            </a:r>
            <a:r>
              <a:rPr lang="en-AU" dirty="0" err="1" smtClean="0"/>
              <a:t>seu</a:t>
            </a:r>
            <a:r>
              <a:rPr lang="en-AU" dirty="0" smtClean="0"/>
              <a:t> volume  é </a:t>
            </a:r>
            <a:r>
              <a:rPr lang="en-AU" dirty="0" err="1" smtClean="0"/>
              <a:t>simplesmente</a:t>
            </a:r>
            <a:r>
              <a:rPr lang="en-AU" dirty="0" smtClean="0"/>
              <a:t> a </a:t>
            </a:r>
            <a:r>
              <a:rPr lang="en-AU" dirty="0" err="1" smtClean="0"/>
              <a:t>área</a:t>
            </a:r>
            <a:r>
              <a:rPr lang="en-AU" dirty="0" smtClean="0"/>
              <a:t> superficial </a:t>
            </a:r>
            <a:r>
              <a:rPr lang="en-AU" dirty="0" err="1" smtClean="0"/>
              <a:t>vezes</a:t>
            </a:r>
            <a:r>
              <a:rPr lang="en-AU" dirty="0" smtClean="0"/>
              <a:t> </a:t>
            </a:r>
            <a:r>
              <a:rPr lang="en-AU" dirty="0" err="1" smtClean="0"/>
              <a:t>sua</a:t>
            </a:r>
            <a:r>
              <a:rPr lang="en-AU" dirty="0" smtClean="0"/>
              <a:t> </a:t>
            </a:r>
            <a:r>
              <a:rPr lang="en-AU" dirty="0" err="1" smtClean="0"/>
              <a:t>espessura</a:t>
            </a:r>
            <a:r>
              <a:rPr lang="en-AU" dirty="0" smtClean="0"/>
              <a:t>, de </a:t>
            </a:r>
            <a:r>
              <a:rPr lang="en-AU" dirty="0" err="1" smtClean="0"/>
              <a:t>modo</a:t>
            </a:r>
            <a:r>
              <a:rPr lang="en-AU" dirty="0" smtClean="0"/>
              <a:t> </a:t>
            </a:r>
            <a:r>
              <a:rPr lang="en-AU" dirty="0" err="1" smtClean="0"/>
              <a:t>que</a:t>
            </a:r>
            <a:r>
              <a:rPr lang="en-AU" dirty="0" smtClean="0"/>
              <a:t> </a:t>
            </a:r>
            <a:r>
              <a:rPr lang="en-AU" dirty="0" err="1" smtClean="0"/>
              <a:t>sua</a:t>
            </a:r>
            <a:r>
              <a:rPr lang="en-AU" dirty="0" smtClean="0"/>
              <a:t> </a:t>
            </a:r>
            <a:r>
              <a:rPr lang="en-AU" dirty="0" err="1" smtClean="0"/>
              <a:t>massa</a:t>
            </a:r>
            <a:r>
              <a:rPr lang="en-AU" dirty="0" smtClean="0"/>
              <a:t> é:</a:t>
            </a:r>
            <a:endParaRPr lang="en-AU" dirty="0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286512" y="3429000"/>
            <a:ext cx="2616200" cy="2616200"/>
            <a:chOff x="3888" y="1344"/>
            <a:chExt cx="1648" cy="1648"/>
          </a:xfrm>
        </p:grpSpPr>
        <p:grpSp>
          <p:nvGrpSpPr>
            <p:cNvPr id="10" name="Group 9"/>
            <p:cNvGrpSpPr>
              <a:grpSpLocks noChangeAspect="1"/>
            </p:cNvGrpSpPr>
            <p:nvPr/>
          </p:nvGrpSpPr>
          <p:grpSpPr bwMode="auto">
            <a:xfrm>
              <a:off x="3888" y="1344"/>
              <a:ext cx="1648" cy="1648"/>
              <a:chOff x="3360" y="1584"/>
              <a:chExt cx="1498" cy="1498"/>
            </a:xfrm>
          </p:grpSpPr>
          <p:sp>
            <p:nvSpPr>
              <p:cNvPr id="18" name="Oval 10"/>
              <p:cNvSpPr>
                <a:spLocks noChangeAspect="1" noChangeArrowheads="1"/>
              </p:cNvSpPr>
              <p:nvPr/>
            </p:nvSpPr>
            <p:spPr bwMode="auto">
              <a:xfrm>
                <a:off x="3360" y="1584"/>
                <a:ext cx="1498" cy="1498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9" name="Oval 11"/>
              <p:cNvSpPr>
                <a:spLocks noChangeAspect="1" noChangeArrowheads="1"/>
              </p:cNvSpPr>
              <p:nvPr/>
            </p:nvSpPr>
            <p:spPr bwMode="auto">
              <a:xfrm>
                <a:off x="3653" y="1877"/>
                <a:ext cx="907" cy="907"/>
              </a:xfrm>
              <a:prstGeom prst="ellipse">
                <a:avLst/>
              </a:prstGeom>
              <a:noFill/>
              <a:ln w="254000">
                <a:pattFill prst="lgConfetti">
                  <a:fgClr>
                    <a:srgbClr val="FF9966"/>
                  </a:fgClr>
                  <a:bgClr>
                    <a:srgbClr val="FFCC00"/>
                  </a:bgClr>
                </a:patt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 flipH="1">
              <a:off x="4704" y="1776"/>
              <a:ext cx="144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sm"/>
              <a:tailEnd type="oval" w="sm" len="sm"/>
            </a:ln>
          </p:spPr>
          <p:txBody>
            <a:bodyPr wrap="none" lIns="90000" tIns="46800" rIns="90000" bIns="46800" anchor="ctr"/>
            <a:lstStyle/>
            <a:p>
              <a:endParaRPr lang="pt-BR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H="1">
              <a:off x="4704" y="2064"/>
              <a:ext cx="57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sm"/>
              <a:tailEnd type="oval" w="sm" len="sm"/>
            </a:ln>
          </p:spPr>
          <p:txBody>
            <a:bodyPr wrap="none" lIns="90000" tIns="46800" rIns="90000" bIns="46800" anchor="ctr"/>
            <a:lstStyle/>
            <a:p>
              <a:endParaRPr lang="pt-BR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V="1">
              <a:off x="4992" y="1776"/>
              <a:ext cx="144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sm" len="sm"/>
              <a:tailEnd type="triangle" w="sm" len="sm"/>
            </a:ln>
          </p:spPr>
          <p:txBody>
            <a:bodyPr wrap="none" lIns="90000" tIns="46800" rIns="90000" bIns="46800" anchor="ctr"/>
            <a:lstStyle/>
            <a:p>
              <a:endParaRPr lang="pt-BR"/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4560" y="1872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AU" sz="1600" b="1" i="1">
                  <a:solidFill>
                    <a:srgbClr val="000000"/>
                  </a:solidFill>
                  <a:latin typeface="Times New Roman" pitchFamily="18" charset="0"/>
                </a:rPr>
                <a:t>r</a:t>
              </a:r>
              <a:endParaRPr lang="en-AU" sz="16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4656" y="2112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AU" sz="1600" b="1" i="1">
                  <a:solidFill>
                    <a:srgbClr val="000000"/>
                  </a:solidFill>
                  <a:latin typeface="Times New Roman" pitchFamily="18" charset="0"/>
                </a:rPr>
                <a:t>r +dr</a:t>
              </a:r>
              <a:endParaRPr lang="en-AU" sz="160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4896" y="1632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AU" sz="1600" b="1" i="1">
                  <a:solidFill>
                    <a:srgbClr val="000000"/>
                  </a:solidFill>
                  <a:latin typeface="Times New Roman" pitchFamily="18" charset="0"/>
                </a:rPr>
                <a:t>dr</a:t>
              </a:r>
              <a:endParaRPr lang="en-AU" sz="160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4416" y="158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AU" sz="2000" b="1" i="1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</a:t>
              </a:r>
              <a:endParaRPr lang="en-AU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0" name="CaixaDeTexto 19"/>
          <p:cNvSpPr txBox="1"/>
          <p:nvPr/>
        </p:nvSpPr>
        <p:spPr>
          <a:xfrm>
            <a:off x="857224" y="4500570"/>
            <a:ext cx="3374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err="1" smtClean="0"/>
              <a:t>dm</a:t>
            </a:r>
            <a:r>
              <a:rPr lang="pt-BR" dirty="0" smtClean="0"/>
              <a:t> = </a:t>
            </a:r>
            <a:r>
              <a:rPr lang="el-GR" dirty="0" smtClean="0"/>
              <a:t>ρ</a:t>
            </a:r>
            <a:r>
              <a:rPr lang="pt-BR" dirty="0" smtClean="0"/>
              <a:t>(r) X </a:t>
            </a:r>
            <a:r>
              <a:rPr lang="pt-BR" dirty="0" err="1" smtClean="0"/>
              <a:t>Vol.</a:t>
            </a:r>
            <a:r>
              <a:rPr lang="pt-BR" baseline="-25000" dirty="0" smtClean="0"/>
              <a:t>esfera</a:t>
            </a:r>
            <a:r>
              <a:rPr lang="pt-BR" dirty="0" smtClean="0"/>
              <a:t> =</a:t>
            </a:r>
            <a:r>
              <a:rPr lang="pt-BR" baseline="-25000" dirty="0" smtClean="0"/>
              <a:t> </a:t>
            </a:r>
            <a:r>
              <a:rPr lang="el-GR" dirty="0" smtClean="0"/>
              <a:t>ρ</a:t>
            </a:r>
            <a:r>
              <a:rPr lang="pt-BR" dirty="0" smtClean="0"/>
              <a:t>(r) X 4</a:t>
            </a:r>
            <a:r>
              <a:rPr lang="el-GR" dirty="0" smtClean="0"/>
              <a:t>π</a:t>
            </a:r>
            <a:r>
              <a:rPr lang="pt-BR" dirty="0" smtClean="0"/>
              <a:t>r</a:t>
            </a:r>
            <a:r>
              <a:rPr lang="pt-BR" baseline="30000" dirty="0" smtClean="0"/>
              <a:t>2</a:t>
            </a:r>
            <a:r>
              <a:rPr lang="pt-BR" i="1" dirty="0" smtClean="0"/>
              <a:t>dr</a:t>
            </a:r>
            <a:endParaRPr lang="pt-BR" i="1" baseline="-25000" dirty="0"/>
          </a:p>
        </p:txBody>
      </p:sp>
      <p:sp>
        <p:nvSpPr>
          <p:cNvPr id="21" name="Retângulo 20"/>
          <p:cNvSpPr/>
          <p:nvPr/>
        </p:nvSpPr>
        <p:spPr>
          <a:xfrm>
            <a:off x="428596" y="5000636"/>
            <a:ext cx="3960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err="1" smtClean="0"/>
              <a:t>Rearranjando</a:t>
            </a:r>
            <a:r>
              <a:rPr lang="en-AU" dirty="0" smtClean="0"/>
              <a:t> </a:t>
            </a:r>
            <a:r>
              <a:rPr lang="en-AU" dirty="0" err="1" smtClean="0"/>
              <a:t>essa</a:t>
            </a:r>
            <a:r>
              <a:rPr lang="en-AU" dirty="0" smtClean="0"/>
              <a:t> </a:t>
            </a:r>
            <a:r>
              <a:rPr lang="en-AU" dirty="0" err="1" smtClean="0"/>
              <a:t>expressão</a:t>
            </a:r>
            <a:r>
              <a:rPr lang="en-AU" dirty="0" smtClean="0"/>
              <a:t> </a:t>
            </a:r>
            <a:r>
              <a:rPr lang="en-AU" dirty="0" err="1" smtClean="0"/>
              <a:t>obtém</a:t>
            </a:r>
            <a:r>
              <a:rPr lang="en-AU" dirty="0" smtClean="0"/>
              <a:t>-se: 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214282" y="5643578"/>
            <a:ext cx="235352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400" b="1" i="1" dirty="0" err="1" smtClean="0"/>
              <a:t>dm</a:t>
            </a:r>
            <a:r>
              <a:rPr lang="pt-BR" sz="2400" b="1" i="1" dirty="0" smtClean="0"/>
              <a:t>/</a:t>
            </a:r>
            <a:r>
              <a:rPr lang="pt-BR" sz="2400" b="1" i="1" dirty="0" err="1" smtClean="0"/>
              <a:t>dr</a:t>
            </a:r>
            <a:r>
              <a:rPr lang="pt-BR" b="1" dirty="0" smtClean="0"/>
              <a:t> </a:t>
            </a:r>
            <a:r>
              <a:rPr lang="pt-BR" sz="2400" b="1" dirty="0" smtClean="0"/>
              <a:t>=</a:t>
            </a:r>
            <a:r>
              <a:rPr lang="el-GR" sz="2400" b="1" dirty="0" smtClean="0"/>
              <a:t> </a:t>
            </a:r>
            <a:r>
              <a:rPr lang="pt-BR" sz="2400" b="1" dirty="0" smtClean="0"/>
              <a:t>4</a:t>
            </a:r>
            <a:r>
              <a:rPr lang="el-GR" sz="2400" b="1" dirty="0" smtClean="0"/>
              <a:t>π</a:t>
            </a:r>
            <a:r>
              <a:rPr lang="pt-BR" sz="2400" b="1" dirty="0" smtClean="0"/>
              <a:t>r</a:t>
            </a:r>
            <a:r>
              <a:rPr lang="pt-BR" sz="2400" b="1" baseline="30000" dirty="0" smtClean="0"/>
              <a:t>2</a:t>
            </a:r>
            <a:r>
              <a:rPr lang="el-GR" sz="2400" b="1" dirty="0" smtClean="0"/>
              <a:t>ρ</a:t>
            </a:r>
            <a:r>
              <a:rPr lang="pt-BR" sz="2400" b="1" dirty="0" smtClean="0"/>
              <a:t>(r) </a:t>
            </a:r>
            <a:endParaRPr lang="pt-BR" sz="2400" b="1" dirty="0"/>
          </a:p>
        </p:txBody>
      </p:sp>
      <p:sp>
        <p:nvSpPr>
          <p:cNvPr id="24" name="Seta para a direita listrada 23"/>
          <p:cNvSpPr/>
          <p:nvPr/>
        </p:nvSpPr>
        <p:spPr>
          <a:xfrm>
            <a:off x="2714612" y="5786454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3143240" y="5715016"/>
            <a:ext cx="3541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Equação de continuidade da Massa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98903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2800" dirty="0" smtClean="0"/>
              <a:t>                  Equação de Continuidade da Massa</a:t>
            </a:r>
            <a:endParaRPr lang="pt-BR" sz="2800" dirty="0"/>
          </a:p>
        </p:txBody>
      </p:sp>
      <p:pic>
        <p:nvPicPr>
          <p:cNvPr id="4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2844" y="214290"/>
            <a:ext cx="1928826" cy="135710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85852" y="1928802"/>
            <a:ext cx="3172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Algumas considerações: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285852" y="2786058"/>
            <a:ext cx="7551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 massa da estrela a ser modelada possui um papel importante na competição</a:t>
            </a:r>
          </a:p>
          <a:p>
            <a:r>
              <a:rPr lang="pt-BR" dirty="0" smtClean="0"/>
              <a:t>entre força gravitacional e pressão.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285852" y="3786190"/>
            <a:ext cx="7673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Quanto mais massiva a estrela, maior será a pressão necessária para compensar</a:t>
            </a:r>
          </a:p>
          <a:p>
            <a:r>
              <a:rPr lang="pt-BR" dirty="0" smtClean="0"/>
              <a:t>a gravidade. A pressão e temperatura serão mais altas no núcleo e vizinhanças.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285852" y="4857760"/>
            <a:ext cx="7617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Por outro lado, uma estrela de baixa massa terá temperatura e pressão centrais</a:t>
            </a:r>
          </a:p>
          <a:p>
            <a:r>
              <a:rPr lang="pt-BR" dirty="0" smtClean="0"/>
              <a:t>mais baixas.</a:t>
            </a:r>
            <a:endParaRPr lang="pt-BR" dirty="0"/>
          </a:p>
        </p:txBody>
      </p:sp>
      <p:sp>
        <p:nvSpPr>
          <p:cNvPr id="9" name="Seta para a direita listrada 8"/>
          <p:cNvSpPr/>
          <p:nvPr/>
        </p:nvSpPr>
        <p:spPr>
          <a:xfrm>
            <a:off x="857224" y="4929198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listrada 9"/>
          <p:cNvSpPr/>
          <p:nvPr/>
        </p:nvSpPr>
        <p:spPr>
          <a:xfrm>
            <a:off x="857224" y="2857496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listrada 10"/>
          <p:cNvSpPr/>
          <p:nvPr/>
        </p:nvSpPr>
        <p:spPr>
          <a:xfrm>
            <a:off x="857224" y="3857628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98903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Etapa 1</a:t>
            </a:r>
            <a:endParaRPr lang="pt-BR" dirty="0"/>
          </a:p>
        </p:txBody>
      </p:sp>
      <p:pic>
        <p:nvPicPr>
          <p:cNvPr id="4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2844" y="214290"/>
            <a:ext cx="1928826" cy="1357102"/>
          </a:xfrm>
          <a:prstGeom prst="rect">
            <a:avLst/>
          </a:prstGeom>
        </p:spPr>
      </p:pic>
      <p:sp>
        <p:nvSpPr>
          <p:cNvPr id="5" name="Seta para a direita listrada 4"/>
          <p:cNvSpPr/>
          <p:nvPr/>
        </p:nvSpPr>
        <p:spPr>
          <a:xfrm>
            <a:off x="428596" y="2143116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928662" y="2071678"/>
            <a:ext cx="7651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Integração numérica das equações de estrutura para uma densidade de energia</a:t>
            </a:r>
          </a:p>
          <a:p>
            <a:r>
              <a:rPr lang="pt-BR" dirty="0"/>
              <a:t>c</a:t>
            </a:r>
            <a:r>
              <a:rPr lang="pt-BR" dirty="0" smtClean="0"/>
              <a:t>onstante.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28596" y="2857496"/>
            <a:ext cx="838178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b="1" dirty="0" smtClean="0"/>
              <a:t>Obs.: A densidade de energia E(r) é dada por E(r) = </a:t>
            </a:r>
            <a:r>
              <a:rPr lang="el-GR" b="1" dirty="0" smtClean="0"/>
              <a:t>ρ</a:t>
            </a:r>
            <a:r>
              <a:rPr lang="pt-BR" b="1" dirty="0" smtClean="0"/>
              <a:t>(r)c</a:t>
            </a:r>
            <a:r>
              <a:rPr lang="pt-BR" b="1" baseline="30000" dirty="0" smtClean="0"/>
              <a:t>2</a:t>
            </a:r>
            <a:r>
              <a:rPr lang="pt-BR" b="1" dirty="0" smtClean="0"/>
              <a:t>. Se impormos c = 1, E(r) = </a:t>
            </a:r>
            <a:r>
              <a:rPr lang="el-GR" b="1" dirty="0" smtClean="0"/>
              <a:t>ρ</a:t>
            </a:r>
            <a:r>
              <a:rPr lang="pt-BR" b="1" dirty="0" smtClean="0"/>
              <a:t>(r)</a:t>
            </a:r>
            <a:endParaRPr lang="pt-BR" b="1" baseline="30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928662" y="3571876"/>
            <a:ext cx="78876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Para se resolver as equações de estrutura para P(r) e M(r), deve-se integrar desde </a:t>
            </a:r>
          </a:p>
          <a:p>
            <a:r>
              <a:rPr lang="pt-BR" dirty="0" smtClean="0"/>
              <a:t>a origem (r = 0) até o ponto r = R, onde a pressão cai a zero. Este ponto define R </a:t>
            </a:r>
          </a:p>
          <a:p>
            <a:r>
              <a:rPr lang="pt-BR" dirty="0" smtClean="0"/>
              <a:t>como o raio da estrela. Para isso é necessário um valor inicial da pressão em r = 0, </a:t>
            </a:r>
          </a:p>
          <a:p>
            <a:r>
              <a:rPr lang="pt-BR" dirty="0" smtClean="0"/>
              <a:t>chamado p</a:t>
            </a:r>
            <a:r>
              <a:rPr lang="pt-BR" baseline="-25000" dirty="0" smtClean="0"/>
              <a:t>0</a:t>
            </a:r>
            <a:r>
              <a:rPr lang="pt-BR" dirty="0" smtClean="0"/>
              <a:t>.</a:t>
            </a:r>
          </a:p>
        </p:txBody>
      </p:sp>
      <p:sp>
        <p:nvSpPr>
          <p:cNvPr id="9" name="Seta para a direita listrada 8"/>
          <p:cNvSpPr/>
          <p:nvPr/>
        </p:nvSpPr>
        <p:spPr>
          <a:xfrm>
            <a:off x="428596" y="3714752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928662" y="4929198"/>
            <a:ext cx="78452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 raio da estrela R e a massa total da estrela M(r) = M dependerão de p</a:t>
            </a:r>
            <a:r>
              <a:rPr lang="pt-BR" baseline="-25000" dirty="0" smtClean="0"/>
              <a:t>0</a:t>
            </a:r>
            <a:r>
              <a:rPr lang="pt-BR" dirty="0" smtClean="0"/>
              <a:t>. Para </a:t>
            </a:r>
          </a:p>
          <a:p>
            <a:r>
              <a:rPr lang="pt-BR" dirty="0" smtClean="0"/>
              <a:t>realizar a integração, precisa-se saber a densidade de energia E(r) em termos da </a:t>
            </a:r>
          </a:p>
          <a:p>
            <a:r>
              <a:rPr lang="pt-BR" dirty="0"/>
              <a:t>p</a:t>
            </a:r>
            <a:r>
              <a:rPr lang="pt-BR" dirty="0" smtClean="0"/>
              <a:t>ressão P(r). Essa relação é a equação de estado para a matéria constituinte da </a:t>
            </a:r>
          </a:p>
          <a:p>
            <a:r>
              <a:rPr lang="pt-BR" dirty="0"/>
              <a:t>e</a:t>
            </a:r>
            <a:r>
              <a:rPr lang="pt-BR" dirty="0" smtClean="0"/>
              <a:t>strela. Entretanto, neste caso, estamos considerando a densidade de energia </a:t>
            </a:r>
          </a:p>
          <a:p>
            <a:r>
              <a:rPr lang="pt-BR" dirty="0"/>
              <a:t>c</a:t>
            </a:r>
            <a:r>
              <a:rPr lang="pt-BR" dirty="0" smtClean="0"/>
              <a:t>onstante ao longo da estrela e não se faz necessário o uso da equação de estado.</a:t>
            </a:r>
            <a:endParaRPr lang="pt-BR" dirty="0"/>
          </a:p>
        </p:txBody>
      </p:sp>
      <p:sp>
        <p:nvSpPr>
          <p:cNvPr id="11" name="Seta para a direita listrada 10"/>
          <p:cNvSpPr/>
          <p:nvPr/>
        </p:nvSpPr>
        <p:spPr>
          <a:xfrm>
            <a:off x="428596" y="5000636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98903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Etapa 1</a:t>
            </a:r>
            <a:endParaRPr lang="pt-BR" dirty="0"/>
          </a:p>
        </p:txBody>
      </p:sp>
      <p:pic>
        <p:nvPicPr>
          <p:cNvPr id="4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2844" y="214290"/>
            <a:ext cx="1928826" cy="135710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28596" y="1714488"/>
            <a:ext cx="47200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Sejam as nossas equações diferenciais da forma:</a:t>
            </a:r>
          </a:p>
          <a:p>
            <a:endParaRPr lang="pt-BR" dirty="0" smtClean="0"/>
          </a:p>
          <a:p>
            <a:r>
              <a:rPr lang="pt-BR" i="1" dirty="0" err="1" smtClean="0"/>
              <a:t>dP</a:t>
            </a:r>
            <a:r>
              <a:rPr lang="pt-BR" i="1" dirty="0" smtClean="0"/>
              <a:t>/</a:t>
            </a:r>
            <a:r>
              <a:rPr lang="pt-BR" i="1" dirty="0" err="1" smtClean="0"/>
              <a:t>dr</a:t>
            </a:r>
            <a:r>
              <a:rPr lang="pt-BR" dirty="0" smtClean="0"/>
              <a:t> = -GE(r)M(r)/r</a:t>
            </a:r>
            <a:r>
              <a:rPr lang="pt-BR" baseline="30000" dirty="0" smtClean="0"/>
              <a:t>2</a:t>
            </a:r>
          </a:p>
          <a:p>
            <a:r>
              <a:rPr lang="pt-BR" dirty="0" smtClean="0"/>
              <a:t> </a:t>
            </a:r>
            <a:r>
              <a:rPr lang="pt-BR" i="1" dirty="0" err="1" smtClean="0"/>
              <a:t>dM</a:t>
            </a:r>
            <a:r>
              <a:rPr lang="pt-BR" i="1" dirty="0" smtClean="0"/>
              <a:t>/</a:t>
            </a:r>
            <a:r>
              <a:rPr lang="pt-BR" i="1" dirty="0" err="1" smtClean="0"/>
              <a:t>dr</a:t>
            </a:r>
            <a:r>
              <a:rPr lang="pt-BR" dirty="0" smtClean="0"/>
              <a:t> = 4</a:t>
            </a:r>
            <a:r>
              <a:rPr lang="el-GR" dirty="0" smtClean="0"/>
              <a:t>π</a:t>
            </a:r>
            <a:r>
              <a:rPr lang="pt-BR" dirty="0" smtClean="0"/>
              <a:t>r</a:t>
            </a:r>
            <a:r>
              <a:rPr lang="pt-BR" baseline="30000" dirty="0" smtClean="0"/>
              <a:t>2</a:t>
            </a:r>
            <a:r>
              <a:rPr lang="pt-BR" dirty="0" smtClean="0"/>
              <a:t>E(r)</a:t>
            </a:r>
            <a:endParaRPr lang="pt-BR" baseline="30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28596" y="3000372"/>
            <a:ext cx="30358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As condições de contorno são:</a:t>
            </a:r>
          </a:p>
          <a:p>
            <a:r>
              <a:rPr lang="pt-BR" dirty="0" smtClean="0"/>
              <a:t>M(0) = 0</a:t>
            </a:r>
          </a:p>
          <a:p>
            <a:r>
              <a:rPr lang="pt-BR" dirty="0" smtClean="0"/>
              <a:t>P(0) = p</a:t>
            </a:r>
            <a:r>
              <a:rPr lang="pt-BR" baseline="-25000" dirty="0" smtClean="0"/>
              <a:t>0</a:t>
            </a:r>
            <a:endParaRPr lang="pt-BR" baseline="-25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428596" y="4071942"/>
            <a:ext cx="53464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Como a densidade de energia é constante, tem-se que:</a:t>
            </a:r>
          </a:p>
          <a:p>
            <a:r>
              <a:rPr lang="pt-BR" dirty="0" smtClean="0"/>
              <a:t>E(r) = E, 0 ≤ r ≤ R</a:t>
            </a:r>
          </a:p>
          <a:p>
            <a:r>
              <a:rPr lang="pt-BR" dirty="0" smtClean="0"/>
              <a:t>           0, r &gt; R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801780" y="5072074"/>
            <a:ext cx="83422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 partir da equação de continuidade da massa pode-se descobrir M(r) pelo método de </a:t>
            </a:r>
          </a:p>
          <a:p>
            <a:r>
              <a:rPr lang="pt-BR" dirty="0" err="1" smtClean="0"/>
              <a:t>Euler</a:t>
            </a:r>
            <a:r>
              <a:rPr lang="pt-BR" dirty="0" smtClean="0"/>
              <a:t>. Adotou-se como passo de integração o valor de 0,5 km e </a:t>
            </a:r>
            <a:r>
              <a:rPr lang="pt-BR" dirty="0" err="1" smtClean="0"/>
              <a:t>R</a:t>
            </a:r>
            <a:r>
              <a:rPr lang="pt-BR" baseline="-25000" dirty="0" err="1" smtClean="0"/>
              <a:t>máx</a:t>
            </a:r>
            <a:r>
              <a:rPr lang="pt-BR" dirty="0" smtClean="0"/>
              <a:t> = 10 km.</a:t>
            </a:r>
          </a:p>
          <a:p>
            <a:endParaRPr lang="pt-BR" dirty="0" smtClean="0"/>
          </a:p>
          <a:p>
            <a:r>
              <a:rPr lang="pt-BR" dirty="0" smtClean="0"/>
              <a:t>Com a solução de M(r) obtida, pode-se integrar a equação de equilíbrio hidrostático e </a:t>
            </a:r>
          </a:p>
          <a:p>
            <a:r>
              <a:rPr lang="pt-BR" dirty="0" smtClean="0"/>
              <a:t>achar a solução P(r).</a:t>
            </a:r>
            <a:endParaRPr lang="pt-BR" dirty="0"/>
          </a:p>
        </p:txBody>
      </p:sp>
      <p:sp>
        <p:nvSpPr>
          <p:cNvPr id="9" name="Seta para a direita listrada 8"/>
          <p:cNvSpPr/>
          <p:nvPr/>
        </p:nvSpPr>
        <p:spPr>
          <a:xfrm>
            <a:off x="428596" y="5214950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listrada 9"/>
          <p:cNvSpPr/>
          <p:nvPr/>
        </p:nvSpPr>
        <p:spPr>
          <a:xfrm>
            <a:off x="428596" y="6000768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91759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    Resultados Etapa 1</a:t>
            </a:r>
            <a:endParaRPr lang="pt-BR" dirty="0"/>
          </a:p>
        </p:txBody>
      </p:sp>
      <p:pic>
        <p:nvPicPr>
          <p:cNvPr id="4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2844" y="214290"/>
            <a:ext cx="1928826" cy="135710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85786" y="1785926"/>
            <a:ext cx="6858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/>
              <a:t>Simulação com </a:t>
            </a:r>
            <a:r>
              <a:rPr lang="pt-BR" sz="2000" b="1" dirty="0" err="1" smtClean="0"/>
              <a:t>E</a:t>
            </a:r>
            <a:r>
              <a:rPr lang="pt-BR" sz="2000" b="1" baseline="-25000" dirty="0" err="1" smtClean="0"/>
              <a:t>c</a:t>
            </a:r>
            <a:r>
              <a:rPr lang="pt-BR" sz="2000" b="1" dirty="0" smtClean="0"/>
              <a:t> = 6x10</a:t>
            </a:r>
            <a:r>
              <a:rPr lang="pt-BR" sz="2000" b="1" baseline="30000" dirty="0" smtClean="0"/>
              <a:t>-4</a:t>
            </a:r>
            <a:r>
              <a:rPr lang="pt-BR" sz="2000" b="1" dirty="0" smtClean="0"/>
              <a:t>  M</a:t>
            </a:r>
            <a:r>
              <a:rPr lang="pt-BR" sz="2000" b="1" baseline="-25000" dirty="0" smtClean="0"/>
              <a:t>sol</a:t>
            </a:r>
            <a:r>
              <a:rPr lang="pt-BR" sz="2000" b="1" dirty="0" smtClean="0"/>
              <a:t>c</a:t>
            </a:r>
            <a:r>
              <a:rPr lang="pt-BR" sz="2000" b="1" baseline="30000" dirty="0" smtClean="0"/>
              <a:t>2</a:t>
            </a:r>
            <a:r>
              <a:rPr lang="pt-BR" sz="2000" b="1" dirty="0" smtClean="0"/>
              <a:t>/km</a:t>
            </a:r>
            <a:r>
              <a:rPr lang="pt-BR" sz="2000" b="1" baseline="30000" dirty="0" smtClean="0"/>
              <a:t>3</a:t>
            </a:r>
            <a:r>
              <a:rPr lang="pt-BR" sz="2000" b="1" dirty="0" smtClean="0"/>
              <a:t> e p</a:t>
            </a:r>
            <a:r>
              <a:rPr lang="pt-BR" sz="2000" b="1" baseline="-25000" dirty="0" smtClean="0"/>
              <a:t>0</a:t>
            </a:r>
            <a:r>
              <a:rPr lang="pt-BR" sz="2000" b="1" dirty="0" smtClean="0"/>
              <a:t> = 2x10</a:t>
            </a:r>
            <a:r>
              <a:rPr lang="pt-BR" sz="2000" b="1" baseline="30000" dirty="0" smtClean="0"/>
              <a:t>7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M</a:t>
            </a:r>
            <a:r>
              <a:rPr lang="pt-BR" sz="2000" b="1" baseline="-25000" dirty="0" err="1" smtClean="0"/>
              <a:t>sol</a:t>
            </a:r>
            <a:r>
              <a:rPr lang="pt-BR" sz="2000" b="1" dirty="0" smtClean="0"/>
              <a:t>/kms</a:t>
            </a:r>
            <a:r>
              <a:rPr lang="pt-BR" sz="2000" b="1" baseline="30000" dirty="0" smtClean="0"/>
              <a:t>2</a:t>
            </a:r>
            <a:endParaRPr lang="pt-BR" sz="2000" b="1" baseline="30000" dirty="0"/>
          </a:p>
        </p:txBody>
      </p:sp>
      <p:sp>
        <p:nvSpPr>
          <p:cNvPr id="6" name="Seta para a direita listrada 5"/>
          <p:cNvSpPr/>
          <p:nvPr/>
        </p:nvSpPr>
        <p:spPr>
          <a:xfrm>
            <a:off x="357158" y="1857364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Gráfico 6"/>
          <p:cNvGraphicFramePr>
            <a:graphicFrameLocks noGrp="1"/>
          </p:cNvGraphicFramePr>
          <p:nvPr/>
        </p:nvGraphicFramePr>
        <p:xfrm>
          <a:off x="214282" y="2357430"/>
          <a:ext cx="8786874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500042"/>
            <a:ext cx="9144000" cy="917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Resultados Etapa 1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2844" y="214290"/>
            <a:ext cx="1928826" cy="1357102"/>
          </a:xfrm>
          <a:prstGeom prst="rect">
            <a:avLst/>
          </a:prstGeom>
        </p:spPr>
      </p:pic>
      <p:graphicFrame>
        <p:nvGraphicFramePr>
          <p:cNvPr id="7" name="Gráfico 6"/>
          <p:cNvGraphicFramePr>
            <a:graphicFrameLocks noGrp="1"/>
          </p:cNvGraphicFramePr>
          <p:nvPr/>
        </p:nvGraphicFramePr>
        <p:xfrm>
          <a:off x="119033" y="1643050"/>
          <a:ext cx="9024967" cy="5072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0" y="500042"/>
            <a:ext cx="9144000" cy="917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Resultados Etapa 1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2844" y="214290"/>
            <a:ext cx="1928826" cy="135710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428596" y="6000768"/>
            <a:ext cx="8378447" cy="67710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2000" dirty="0" smtClean="0"/>
              <a:t>Resultado: </a:t>
            </a:r>
            <a:r>
              <a:rPr lang="pt-BR" dirty="0" smtClean="0"/>
              <a:t>Estrela de nêutrons de raio 10 km, massa 2,33 </a:t>
            </a:r>
            <a:r>
              <a:rPr lang="pt-BR" dirty="0" err="1" smtClean="0"/>
              <a:t>M</a:t>
            </a:r>
            <a:r>
              <a:rPr lang="pt-BR" baseline="-25000" dirty="0" err="1" smtClean="0"/>
              <a:t>sol</a:t>
            </a:r>
            <a:r>
              <a:rPr lang="pt-BR" dirty="0" smtClean="0"/>
              <a:t>, </a:t>
            </a:r>
            <a:r>
              <a:rPr lang="pt-BR" dirty="0" err="1" smtClean="0"/>
              <a:t>E</a:t>
            </a:r>
            <a:r>
              <a:rPr lang="pt-BR" baseline="-25000" dirty="0" err="1" smtClean="0"/>
              <a:t>c</a:t>
            </a:r>
            <a:r>
              <a:rPr lang="pt-BR" dirty="0" smtClean="0"/>
              <a:t>= 6x10</a:t>
            </a:r>
            <a:r>
              <a:rPr lang="pt-BR" baseline="30000" dirty="0" smtClean="0"/>
              <a:t>-4</a:t>
            </a:r>
            <a:r>
              <a:rPr lang="pt-BR" dirty="0" smtClean="0"/>
              <a:t> M</a:t>
            </a:r>
            <a:r>
              <a:rPr lang="pt-BR" baseline="-25000" dirty="0" smtClean="0"/>
              <a:t>sol</a:t>
            </a:r>
            <a:r>
              <a:rPr lang="pt-BR" dirty="0" smtClean="0"/>
              <a:t>c</a:t>
            </a:r>
            <a:r>
              <a:rPr lang="pt-BR" baseline="30000" dirty="0" smtClean="0"/>
              <a:t>2</a:t>
            </a:r>
            <a:r>
              <a:rPr lang="pt-BR" dirty="0" smtClean="0"/>
              <a:t>/km</a:t>
            </a:r>
            <a:r>
              <a:rPr lang="pt-BR" baseline="30000" dirty="0" smtClean="0"/>
              <a:t>3 </a:t>
            </a:r>
            <a:r>
              <a:rPr lang="pt-BR" dirty="0" smtClean="0"/>
              <a:t>e </a:t>
            </a:r>
          </a:p>
          <a:p>
            <a:pPr algn="ctr"/>
            <a:r>
              <a:rPr lang="pt-BR" dirty="0" smtClean="0"/>
              <a:t>p</a:t>
            </a:r>
            <a:r>
              <a:rPr lang="pt-BR" baseline="-25000" dirty="0" smtClean="0"/>
              <a:t>0</a:t>
            </a:r>
            <a:r>
              <a:rPr lang="pt-BR" dirty="0" smtClean="0"/>
              <a:t> = 2x10</a:t>
            </a:r>
            <a:r>
              <a:rPr lang="pt-BR" baseline="30000" dirty="0" smtClean="0"/>
              <a:t>7</a:t>
            </a:r>
            <a:r>
              <a:rPr lang="pt-BR" dirty="0" smtClean="0"/>
              <a:t> </a:t>
            </a:r>
            <a:r>
              <a:rPr lang="pt-BR" dirty="0" err="1" smtClean="0"/>
              <a:t>M</a:t>
            </a:r>
            <a:r>
              <a:rPr lang="pt-BR" baseline="-25000" dirty="0" err="1" smtClean="0"/>
              <a:t>sol</a:t>
            </a:r>
            <a:r>
              <a:rPr lang="pt-BR" dirty="0" smtClean="0"/>
              <a:t>/kms</a:t>
            </a:r>
            <a:r>
              <a:rPr lang="pt-BR" baseline="30000" dirty="0" smtClean="0"/>
              <a:t>2</a:t>
            </a:r>
            <a:endParaRPr lang="pt-BR" baseline="30000" dirty="0"/>
          </a:p>
        </p:txBody>
      </p:sp>
      <p:graphicFrame>
        <p:nvGraphicFramePr>
          <p:cNvPr id="10" name="Gráfico 9"/>
          <p:cNvGraphicFramePr>
            <a:graphicFrameLocks noGrp="1"/>
          </p:cNvGraphicFramePr>
          <p:nvPr/>
        </p:nvGraphicFramePr>
        <p:xfrm>
          <a:off x="357158" y="1643050"/>
          <a:ext cx="8539189" cy="4362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500042"/>
            <a:ext cx="9144000" cy="917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Resultados Etapa 1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2844" y="214290"/>
            <a:ext cx="1928826" cy="135710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8748" y="1785926"/>
            <a:ext cx="9115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Para as diversas simulações feitas, podemos sintetizar os resultados, expressos na tabela abaixo:</a:t>
            </a:r>
            <a:endParaRPr lang="pt-BR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2071670" y="2285992"/>
          <a:ext cx="5000660" cy="2714644"/>
        </p:xfrm>
        <a:graphic>
          <a:graphicData uri="http://schemas.openxmlformats.org/drawingml/2006/table">
            <a:tbl>
              <a:tblPr/>
              <a:tblGrid>
                <a:gridCol w="1354609"/>
                <a:gridCol w="1620467"/>
                <a:gridCol w="924172"/>
                <a:gridCol w="1101412"/>
              </a:tblGrid>
              <a:tr h="40851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Tabela de resultados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12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Raio (km)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Massa (M</a:t>
                      </a:r>
                      <a:r>
                        <a:rPr lang="pt-BR" sz="1800" b="0" i="0" u="none" strike="noStrike" baseline="-25000">
                          <a:solidFill>
                            <a:srgbClr val="FFFFFF"/>
                          </a:solidFill>
                          <a:latin typeface="Calibri"/>
                        </a:rPr>
                        <a:t>sol</a:t>
                      </a:r>
                      <a:r>
                        <a:rPr lang="pt-BR" sz="1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</a:t>
                      </a:r>
                      <a:r>
                        <a:rPr lang="pt-BR" sz="1800" b="0" i="0" u="none" strike="noStrike" baseline="-25000">
                          <a:solidFill>
                            <a:srgbClr val="FFFFFF"/>
                          </a:solidFill>
                          <a:latin typeface="Calibri"/>
                        </a:rPr>
                        <a:t>c </a:t>
                      </a:r>
                      <a:endParaRPr lang="pt-BR" sz="1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</a:t>
                      </a:r>
                      <a:r>
                        <a:rPr lang="pt-BR" sz="1800" b="0" i="0" u="none" strike="noStrike" baseline="-25000">
                          <a:solidFill>
                            <a:srgbClr val="FFFFFF"/>
                          </a:solidFill>
                          <a:latin typeface="Calibri"/>
                        </a:rPr>
                        <a:t>0</a:t>
                      </a:r>
                      <a:endParaRPr lang="pt-BR" sz="1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4612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2,72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7x10</a:t>
                      </a:r>
                      <a:r>
                        <a:rPr lang="pt-BR" sz="1800" b="0" i="0" u="none" strike="noStrike" baseline="30000">
                          <a:solidFill>
                            <a:srgbClr val="FFFFFF"/>
                          </a:solidFill>
                          <a:latin typeface="Calibri"/>
                        </a:rPr>
                        <a:t>-4</a:t>
                      </a:r>
                      <a:endParaRPr lang="pt-BR" sz="1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2x10</a:t>
                      </a:r>
                      <a:r>
                        <a:rPr lang="pt-BR" sz="1800" b="0" i="0" u="none" strike="noStrike" baseline="30000">
                          <a:solidFill>
                            <a:srgbClr val="FFFFFF"/>
                          </a:solidFill>
                          <a:latin typeface="Calibri"/>
                        </a:rPr>
                        <a:t>7</a:t>
                      </a:r>
                      <a:endParaRPr lang="pt-BR" sz="1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4612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2,33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6x10</a:t>
                      </a:r>
                      <a:r>
                        <a:rPr lang="pt-BR" sz="1800" b="0" i="0" u="none" strike="noStrike" baseline="30000">
                          <a:solidFill>
                            <a:srgbClr val="FFFFFF"/>
                          </a:solidFill>
                          <a:latin typeface="Calibri"/>
                        </a:rPr>
                        <a:t>-4</a:t>
                      </a:r>
                      <a:endParaRPr lang="pt-BR" sz="1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2x10</a:t>
                      </a:r>
                      <a:r>
                        <a:rPr lang="pt-BR" sz="1800" b="0" i="0" u="none" strike="noStrike" baseline="30000">
                          <a:solidFill>
                            <a:srgbClr val="FFFFFF"/>
                          </a:solidFill>
                          <a:latin typeface="Calibri"/>
                        </a:rPr>
                        <a:t>7</a:t>
                      </a:r>
                      <a:endParaRPr lang="pt-BR" sz="1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4612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1,94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5x10</a:t>
                      </a:r>
                      <a:r>
                        <a:rPr lang="pt-BR" sz="1800" b="0" i="0" u="none" strike="noStrike" baseline="30000">
                          <a:solidFill>
                            <a:srgbClr val="FFFFFF"/>
                          </a:solidFill>
                          <a:latin typeface="Calibri"/>
                        </a:rPr>
                        <a:t>-4</a:t>
                      </a:r>
                      <a:endParaRPr lang="pt-BR" sz="1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8x10</a:t>
                      </a:r>
                      <a:r>
                        <a:rPr lang="pt-BR" sz="1800" b="0" i="0" u="none" strike="noStrike" baseline="30000">
                          <a:solidFill>
                            <a:srgbClr val="FFFFFF"/>
                          </a:solidFill>
                          <a:latin typeface="Calibri"/>
                        </a:rPr>
                        <a:t>6</a:t>
                      </a:r>
                      <a:endParaRPr lang="pt-BR" sz="1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4612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1,55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4x10</a:t>
                      </a:r>
                      <a:r>
                        <a:rPr lang="pt-BR" sz="1800" b="0" i="0" u="none" strike="noStrike" baseline="30000">
                          <a:solidFill>
                            <a:srgbClr val="FFFFFF"/>
                          </a:solidFill>
                          <a:latin typeface="Calibri"/>
                        </a:rPr>
                        <a:t>-4</a:t>
                      </a:r>
                      <a:endParaRPr lang="pt-BR" sz="1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8x10</a:t>
                      </a:r>
                      <a:r>
                        <a:rPr lang="pt-BR" sz="1800" b="0" i="0" u="none" strike="noStrike" baseline="30000" dirty="0">
                          <a:solidFill>
                            <a:srgbClr val="FFFFFF"/>
                          </a:solidFill>
                          <a:latin typeface="Calibri"/>
                        </a:rPr>
                        <a:t>6</a:t>
                      </a:r>
                      <a:endParaRPr lang="pt-BR" sz="18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2000232" y="3929066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56631" y="5214950"/>
            <a:ext cx="8887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Conclusão: A partir das diversas variações de </a:t>
            </a:r>
            <a:r>
              <a:rPr lang="pt-BR" dirty="0" err="1" smtClean="0"/>
              <a:t>E</a:t>
            </a:r>
            <a:r>
              <a:rPr lang="pt-BR" baseline="-25000" dirty="0" err="1" smtClean="0"/>
              <a:t>c</a:t>
            </a:r>
            <a:r>
              <a:rPr lang="pt-BR" dirty="0" smtClean="0"/>
              <a:t> e p</a:t>
            </a:r>
            <a:r>
              <a:rPr lang="pt-BR" baseline="-25000" dirty="0" smtClean="0"/>
              <a:t>0</a:t>
            </a:r>
            <a:r>
              <a:rPr lang="pt-BR" dirty="0" smtClean="0"/>
              <a:t>, a melhor solução representando </a:t>
            </a:r>
          </a:p>
          <a:p>
            <a:r>
              <a:rPr lang="pt-BR" dirty="0" smtClean="0"/>
              <a:t>uma estrela de nêutrons é aquela cuja massa é 2,33 </a:t>
            </a:r>
            <a:r>
              <a:rPr lang="pt-BR" dirty="0" err="1" smtClean="0"/>
              <a:t>Msol</a:t>
            </a:r>
            <a:r>
              <a:rPr lang="pt-BR" dirty="0" smtClean="0"/>
              <a:t>, uma vez que é a solução numérica</a:t>
            </a:r>
          </a:p>
          <a:p>
            <a:r>
              <a:rPr lang="pt-BR" dirty="0" smtClean="0"/>
              <a:t>que mais se aproxima dos valores teóricos.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500042"/>
            <a:ext cx="9144000" cy="917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Etapa 2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2844" y="214290"/>
            <a:ext cx="1928826" cy="135710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14348" y="2071678"/>
            <a:ext cx="7651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Integração numérica das equações de estrutura para uma densidade de energia</a:t>
            </a:r>
          </a:p>
          <a:p>
            <a:r>
              <a:rPr lang="pt-BR" dirty="0" smtClean="0"/>
              <a:t>variável ao longo da estrela.</a:t>
            </a:r>
            <a:endParaRPr lang="pt-BR" dirty="0"/>
          </a:p>
        </p:txBody>
      </p:sp>
      <p:sp>
        <p:nvSpPr>
          <p:cNvPr id="7" name="Seta para a direita listrada 6"/>
          <p:cNvSpPr/>
          <p:nvPr/>
        </p:nvSpPr>
        <p:spPr>
          <a:xfrm>
            <a:off x="285720" y="2143116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listrada 7"/>
          <p:cNvSpPr/>
          <p:nvPr/>
        </p:nvSpPr>
        <p:spPr>
          <a:xfrm>
            <a:off x="285720" y="2928934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714348" y="2857496"/>
            <a:ext cx="3319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Introdução da equação de estado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500694" y="2643182"/>
            <a:ext cx="1574342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4000" dirty="0" smtClean="0"/>
              <a:t>P = </a:t>
            </a:r>
            <a:r>
              <a:rPr lang="el-GR" sz="4000" dirty="0" smtClean="0"/>
              <a:t>κρ</a:t>
            </a:r>
            <a:r>
              <a:rPr lang="el-GR" sz="4000" baseline="30000" dirty="0" smtClean="0"/>
              <a:t>γ</a:t>
            </a:r>
            <a:endParaRPr lang="pt-BR" sz="4000" baseline="30000" dirty="0"/>
          </a:p>
        </p:txBody>
      </p:sp>
      <p:sp>
        <p:nvSpPr>
          <p:cNvPr id="11" name="Seta para a direita listrada 10"/>
          <p:cNvSpPr/>
          <p:nvPr/>
        </p:nvSpPr>
        <p:spPr>
          <a:xfrm>
            <a:off x="285720" y="3500438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714348" y="3429000"/>
            <a:ext cx="4081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Simulações para valores de </a:t>
            </a:r>
            <a:r>
              <a:rPr lang="el-GR" dirty="0" smtClean="0"/>
              <a:t>γ</a:t>
            </a:r>
            <a:r>
              <a:rPr lang="pt-BR" dirty="0" smtClean="0"/>
              <a:t> = 5/3 e </a:t>
            </a:r>
            <a:r>
              <a:rPr lang="el-GR" dirty="0" smtClean="0"/>
              <a:t>γ</a:t>
            </a:r>
            <a:r>
              <a:rPr lang="pt-BR" dirty="0" smtClean="0"/>
              <a:t> = 1</a:t>
            </a:r>
            <a:endParaRPr lang="pt-BR" dirty="0"/>
          </a:p>
        </p:txBody>
      </p:sp>
      <p:sp>
        <p:nvSpPr>
          <p:cNvPr id="13" name="Seta para a direita listrada 12"/>
          <p:cNvSpPr/>
          <p:nvPr/>
        </p:nvSpPr>
        <p:spPr>
          <a:xfrm>
            <a:off x="285720" y="4143380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649623" y="4071942"/>
            <a:ext cx="8494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Introdução de dois novos parâmetros </a:t>
            </a:r>
            <a:r>
              <a:rPr lang="pt-BR" i="1" dirty="0" smtClean="0"/>
              <a:t>a</a:t>
            </a:r>
            <a:r>
              <a:rPr lang="pt-BR" dirty="0" smtClean="0"/>
              <a:t> e </a:t>
            </a:r>
            <a:r>
              <a:rPr lang="pt-BR" i="1" dirty="0" smtClean="0"/>
              <a:t>b</a:t>
            </a:r>
            <a:r>
              <a:rPr lang="pt-BR" dirty="0" smtClean="0"/>
              <a:t> nas equações de estrutura, para relacionar a</a:t>
            </a:r>
          </a:p>
          <a:p>
            <a:r>
              <a:rPr lang="pt-BR" dirty="0" smtClean="0"/>
              <a:t>dependência da variação da densidade de energia ao longo da estrela.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714348" y="492919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err="1" smtClean="0"/>
              <a:t>dP</a:t>
            </a:r>
            <a:r>
              <a:rPr lang="pt-BR" i="1" dirty="0" smtClean="0"/>
              <a:t>(r)/</a:t>
            </a:r>
            <a:r>
              <a:rPr lang="pt-BR" i="1" dirty="0" err="1" smtClean="0"/>
              <a:t>dr</a:t>
            </a:r>
            <a:r>
              <a:rPr lang="pt-BR" i="1" dirty="0" smtClean="0"/>
              <a:t> </a:t>
            </a:r>
            <a:r>
              <a:rPr lang="pt-BR" dirty="0" smtClean="0"/>
              <a:t>= -(</a:t>
            </a:r>
            <a:r>
              <a:rPr lang="pt-BR" dirty="0" err="1" smtClean="0"/>
              <a:t>aP</a:t>
            </a:r>
            <a:r>
              <a:rPr lang="pt-BR" dirty="0" smtClean="0"/>
              <a:t>(r)</a:t>
            </a:r>
            <a:r>
              <a:rPr lang="pt-BR" baseline="30000" dirty="0" smtClean="0"/>
              <a:t>1/</a:t>
            </a:r>
            <a:r>
              <a:rPr lang="el-GR" baseline="30000" dirty="0" smtClean="0"/>
              <a:t>γ</a:t>
            </a:r>
            <a:r>
              <a:rPr lang="pt-BR" dirty="0" smtClean="0"/>
              <a:t>M(r))/r</a:t>
            </a:r>
            <a:r>
              <a:rPr lang="pt-BR" baseline="30000" dirty="0" smtClean="0"/>
              <a:t>2</a:t>
            </a:r>
            <a:endParaRPr lang="pt-BR" baseline="300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714348" y="550070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err="1" smtClean="0"/>
              <a:t>dM</a:t>
            </a:r>
            <a:r>
              <a:rPr lang="pt-BR" i="1" dirty="0" smtClean="0"/>
              <a:t>/</a:t>
            </a:r>
            <a:r>
              <a:rPr lang="pt-BR" i="1" dirty="0" err="1" smtClean="0"/>
              <a:t>dr</a:t>
            </a:r>
            <a:r>
              <a:rPr lang="pt-BR" dirty="0" smtClean="0"/>
              <a:t> = br</a:t>
            </a:r>
            <a:r>
              <a:rPr lang="pt-BR" baseline="30000" dirty="0" smtClean="0"/>
              <a:t>2</a:t>
            </a:r>
            <a:r>
              <a:rPr lang="pt-BR" dirty="0" smtClean="0"/>
              <a:t>P(r)</a:t>
            </a:r>
            <a:r>
              <a:rPr lang="pt-BR" baseline="30000" dirty="0" smtClean="0"/>
              <a:t>1/</a:t>
            </a:r>
            <a:r>
              <a:rPr lang="el-GR" baseline="30000" dirty="0" smtClean="0"/>
              <a:t>γ</a:t>
            </a:r>
            <a:endParaRPr lang="pt-BR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500042"/>
            <a:ext cx="9144000" cy="917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Etapa 2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2844" y="214290"/>
            <a:ext cx="1928826" cy="135710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28596" y="1857364"/>
            <a:ext cx="84384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Para o caso </a:t>
            </a:r>
            <a:r>
              <a:rPr lang="el-GR" dirty="0" smtClean="0"/>
              <a:t>γ</a:t>
            </a:r>
            <a:r>
              <a:rPr lang="pt-BR" dirty="0" smtClean="0"/>
              <a:t> = 5/3, o fluido no interior da estrela é não relativístico. Portanto, para a </a:t>
            </a:r>
          </a:p>
          <a:p>
            <a:r>
              <a:rPr lang="pt-BR" dirty="0" smtClean="0"/>
              <a:t>resolução das equações de estrutura, devemos considerar valores não relativísticos para</a:t>
            </a:r>
          </a:p>
          <a:p>
            <a:r>
              <a:rPr lang="pt-BR" dirty="0" smtClean="0"/>
              <a:t>algumas constantes.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28596" y="2928934"/>
            <a:ext cx="82382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Os parâmetros </a:t>
            </a:r>
            <a:r>
              <a:rPr lang="pt-BR" i="1" dirty="0" smtClean="0"/>
              <a:t>a</a:t>
            </a:r>
            <a:r>
              <a:rPr lang="pt-BR" dirty="0" smtClean="0"/>
              <a:t> e </a:t>
            </a:r>
            <a:r>
              <a:rPr lang="pt-BR" i="1" dirty="0" smtClean="0"/>
              <a:t>b</a:t>
            </a:r>
            <a:r>
              <a:rPr lang="pt-BR" dirty="0" smtClean="0"/>
              <a:t> são bem explicitados, isto é, há uma equação que os caracteriza.</a:t>
            </a:r>
          </a:p>
          <a:p>
            <a:r>
              <a:rPr lang="pt-BR" dirty="0" smtClean="0"/>
              <a:t>Entretanto, interessa-nos, somente o valor que assumem para o caso não relativístico.</a:t>
            </a:r>
          </a:p>
          <a:p>
            <a:r>
              <a:rPr lang="pt-BR" i="1" dirty="0" smtClean="0"/>
              <a:t>a</a:t>
            </a:r>
            <a:r>
              <a:rPr lang="pt-BR" dirty="0" smtClean="0"/>
              <a:t> = 1                O parâmetro a tem dimensão de km</a:t>
            </a:r>
          </a:p>
          <a:p>
            <a:r>
              <a:rPr lang="pt-BR" i="1" dirty="0" smtClean="0"/>
              <a:t>b</a:t>
            </a:r>
            <a:r>
              <a:rPr lang="pt-BR" dirty="0" smtClean="0"/>
              <a:t> = 0,7636               O parâmetro b tem dimensão de 1/km</a:t>
            </a:r>
            <a:r>
              <a:rPr lang="pt-BR" baseline="30000" dirty="0" smtClean="0"/>
              <a:t>3</a:t>
            </a:r>
            <a:endParaRPr lang="pt-BR" baseline="30000" dirty="0"/>
          </a:p>
        </p:txBody>
      </p:sp>
      <p:cxnSp>
        <p:nvCxnSpPr>
          <p:cNvPr id="9" name="Conector de seta reta 8"/>
          <p:cNvCxnSpPr/>
          <p:nvPr/>
        </p:nvCxnSpPr>
        <p:spPr>
          <a:xfrm>
            <a:off x="1142976" y="3643314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1643042" y="392906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428596" y="4500570"/>
            <a:ext cx="51180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 constante </a:t>
            </a:r>
            <a:r>
              <a:rPr lang="el-GR" dirty="0" smtClean="0"/>
              <a:t>κ</a:t>
            </a:r>
            <a:r>
              <a:rPr lang="pt-BR" dirty="0" smtClean="0"/>
              <a:t> tem seu valor próprio não relativístico.</a:t>
            </a:r>
          </a:p>
          <a:p>
            <a:r>
              <a:rPr lang="el-GR" dirty="0" smtClean="0"/>
              <a:t>κ</a:t>
            </a:r>
            <a:r>
              <a:rPr lang="pt-BR" baseline="-30000" dirty="0" smtClean="0"/>
              <a:t>não-relativístico </a:t>
            </a:r>
            <a:r>
              <a:rPr lang="pt-BR" dirty="0" smtClean="0"/>
              <a:t>= 9,55 km</a:t>
            </a:r>
            <a:r>
              <a:rPr lang="pt-BR" baseline="30000" dirty="0" smtClean="0"/>
              <a:t>2</a:t>
            </a:r>
            <a:r>
              <a:rPr lang="pt-BR" dirty="0" smtClean="0"/>
              <a:t>/(M</a:t>
            </a:r>
            <a:r>
              <a:rPr lang="pt-BR" baseline="-25000" dirty="0" smtClean="0"/>
              <a:t>sol</a:t>
            </a:r>
            <a:r>
              <a:rPr lang="pt-BR" dirty="0" smtClean="0"/>
              <a:t>c</a:t>
            </a:r>
            <a:r>
              <a:rPr lang="pt-BR" baseline="30000" dirty="0" smtClean="0"/>
              <a:t>2</a:t>
            </a:r>
            <a:r>
              <a:rPr lang="pt-BR" dirty="0" smtClean="0"/>
              <a:t>)</a:t>
            </a:r>
            <a:r>
              <a:rPr lang="pt-BR" baseline="30000" dirty="0" smtClean="0"/>
              <a:t>2/3</a:t>
            </a:r>
          </a:p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67211" y="5643578"/>
            <a:ext cx="887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Portanto, com os valores de constantes e parâmetros definidos, pode-se efetuar a integração.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85724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2800" dirty="0" smtClean="0"/>
              <a:t>             “Um pouquinho sobre o projeto...”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        </a:t>
            </a:r>
            <a:r>
              <a:rPr lang="pt-BR" sz="1800" dirty="0" smtClean="0"/>
              <a:t> Estrelas de Nêutrons são objetos astrofísicos cujas características são previstas pela teoria da evolução estelar.</a:t>
            </a:r>
          </a:p>
          <a:p>
            <a:pPr>
              <a:buNone/>
            </a:pPr>
            <a:r>
              <a:rPr lang="pt-BR" sz="1800" dirty="0"/>
              <a:t> </a:t>
            </a:r>
            <a:r>
              <a:rPr lang="pt-BR" sz="1800" dirty="0" smtClean="0"/>
              <a:t>               </a:t>
            </a:r>
          </a:p>
          <a:p>
            <a:pPr>
              <a:buNone/>
            </a:pPr>
            <a:r>
              <a:rPr lang="pt-BR" sz="1800" dirty="0"/>
              <a:t> </a:t>
            </a:r>
            <a:r>
              <a:rPr lang="pt-BR" sz="1800" dirty="0" smtClean="0"/>
              <a:t>              Abundante evidência observacional </a:t>
            </a:r>
            <a:r>
              <a:rPr lang="pt-BR" sz="1700" dirty="0" smtClean="0"/>
              <a:t>(pulsares, </a:t>
            </a:r>
            <a:r>
              <a:rPr lang="pt-BR" sz="1700" dirty="0" err="1" smtClean="0"/>
              <a:t>magnetares</a:t>
            </a:r>
            <a:r>
              <a:rPr lang="pt-BR" sz="1700" dirty="0"/>
              <a:t> </a:t>
            </a:r>
            <a:r>
              <a:rPr lang="pt-BR" sz="1700" dirty="0" smtClean="0"/>
              <a:t>e sistemas binários) </a:t>
            </a:r>
          </a:p>
          <a:p>
            <a:pPr>
              <a:buNone/>
            </a:pPr>
            <a:r>
              <a:rPr lang="pt-BR" sz="1700" dirty="0"/>
              <a:t> </a:t>
            </a:r>
            <a:r>
              <a:rPr lang="pt-BR" sz="1700" dirty="0" smtClean="0"/>
              <a:t>      </a:t>
            </a:r>
          </a:p>
          <a:p>
            <a:pPr>
              <a:buNone/>
            </a:pPr>
            <a:r>
              <a:rPr lang="pt-BR" sz="1700" dirty="0"/>
              <a:t> </a:t>
            </a:r>
            <a:r>
              <a:rPr lang="pt-BR" sz="1700" dirty="0" smtClean="0"/>
              <a:t>               </a:t>
            </a:r>
            <a:r>
              <a:rPr lang="pt-BR" sz="1800" dirty="0" smtClean="0"/>
              <a:t>Observações atuais em rádio e Raios-X, com perspectiva de detecção de ondas gravitacionais em sistemas contendo estrelas de nêutrons.</a:t>
            </a:r>
          </a:p>
          <a:p>
            <a:pPr>
              <a:buNone/>
            </a:pPr>
            <a:endParaRPr lang="pt-BR" sz="1800" dirty="0"/>
          </a:p>
          <a:p>
            <a:pPr>
              <a:buNone/>
            </a:pPr>
            <a:r>
              <a:rPr lang="pt-BR" sz="1800" dirty="0"/>
              <a:t> </a:t>
            </a:r>
            <a:r>
              <a:rPr lang="pt-BR" sz="1800" dirty="0" smtClean="0"/>
              <a:t>               Modelos acurados dessas estrelas ainda estão em elaboração. A equação de estado da matéria nas condições extremas encontradas nos centros desses objetos ainda é desconhecida.</a:t>
            </a:r>
          </a:p>
          <a:p>
            <a:pPr>
              <a:buNone/>
            </a:pPr>
            <a:endParaRPr lang="pt-BR" sz="1800" dirty="0"/>
          </a:p>
          <a:p>
            <a:pPr>
              <a:buNone/>
            </a:pPr>
            <a:r>
              <a:rPr lang="pt-BR" sz="1800" dirty="0" smtClean="0"/>
              <a:t>               O estudo de estrelas de nêutrons é extremamente interdisciplinar, envolvendo diversas áreas da Física. Por ser um objeto de alta compacidade, é natural que sejam estudadas segundo o </a:t>
            </a:r>
            <a:r>
              <a:rPr lang="pt-BR" sz="1800" dirty="0"/>
              <a:t>â</a:t>
            </a:r>
            <a:r>
              <a:rPr lang="pt-BR" sz="1800" dirty="0" smtClean="0"/>
              <a:t>mbito da Teoria da Relatividade Geral.</a:t>
            </a:r>
          </a:p>
          <a:p>
            <a:pPr>
              <a:buNone/>
            </a:pPr>
            <a:endParaRPr lang="pt-BR" sz="1800" dirty="0"/>
          </a:p>
          <a:p>
            <a:pPr>
              <a:buNone/>
            </a:pPr>
            <a:endParaRPr lang="pt-BR" sz="1800" dirty="0"/>
          </a:p>
        </p:txBody>
      </p:sp>
      <p:pic>
        <p:nvPicPr>
          <p:cNvPr id="4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14290"/>
            <a:ext cx="1929104" cy="1357298"/>
          </a:xfrm>
          <a:prstGeom prst="rect">
            <a:avLst/>
          </a:prstGeom>
        </p:spPr>
      </p:pic>
      <p:sp>
        <p:nvSpPr>
          <p:cNvPr id="5" name="Seta para a direita listrada 4"/>
          <p:cNvSpPr/>
          <p:nvPr/>
        </p:nvSpPr>
        <p:spPr>
          <a:xfrm>
            <a:off x="857224" y="1857364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listrada 5"/>
          <p:cNvSpPr/>
          <p:nvPr/>
        </p:nvSpPr>
        <p:spPr>
          <a:xfrm>
            <a:off x="857224" y="2786058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listrada 6"/>
          <p:cNvSpPr/>
          <p:nvPr/>
        </p:nvSpPr>
        <p:spPr>
          <a:xfrm>
            <a:off x="857224" y="3429000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listrada 7"/>
          <p:cNvSpPr/>
          <p:nvPr/>
        </p:nvSpPr>
        <p:spPr>
          <a:xfrm>
            <a:off x="857224" y="4429132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listrada 8"/>
          <p:cNvSpPr/>
          <p:nvPr/>
        </p:nvSpPr>
        <p:spPr>
          <a:xfrm>
            <a:off x="857224" y="5572140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500042"/>
            <a:ext cx="9144000" cy="917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Resultados Etapa 2 para </a:t>
            </a:r>
            <a:r>
              <a:rPr kumimoji="0" lang="el-G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</a:t>
            </a: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5/3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2844" y="214290"/>
            <a:ext cx="1928826" cy="1357102"/>
          </a:xfrm>
          <a:prstGeom prst="rect">
            <a:avLst/>
          </a:prstGeom>
        </p:spPr>
      </p:pic>
      <p:graphicFrame>
        <p:nvGraphicFramePr>
          <p:cNvPr id="7" name="Gráfico 6"/>
          <p:cNvGraphicFramePr>
            <a:graphicFrameLocks noGrp="1"/>
          </p:cNvGraphicFramePr>
          <p:nvPr/>
        </p:nvGraphicFramePr>
        <p:xfrm>
          <a:off x="173153" y="1500174"/>
          <a:ext cx="8970847" cy="5080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500042"/>
            <a:ext cx="9144000" cy="917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Resultados Etapa 2 para </a:t>
            </a:r>
            <a:r>
              <a:rPr kumimoji="0" lang="el-G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</a:t>
            </a: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5/3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2844" y="214290"/>
            <a:ext cx="1928826" cy="1357102"/>
          </a:xfrm>
          <a:prstGeom prst="rect">
            <a:avLst/>
          </a:prstGeom>
        </p:spPr>
      </p:pic>
      <p:graphicFrame>
        <p:nvGraphicFramePr>
          <p:cNvPr id="7" name="Gráfico 6"/>
          <p:cNvGraphicFramePr>
            <a:graphicFrameLocks noGrp="1"/>
          </p:cNvGraphicFramePr>
          <p:nvPr/>
        </p:nvGraphicFramePr>
        <p:xfrm>
          <a:off x="244591" y="1571612"/>
          <a:ext cx="8899409" cy="5152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500042"/>
            <a:ext cx="9144000" cy="917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Resultados Etapa 2 para </a:t>
            </a:r>
            <a:r>
              <a:rPr kumimoji="0" lang="el-G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</a:t>
            </a: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5/3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2844" y="214290"/>
            <a:ext cx="1928826" cy="1357102"/>
          </a:xfrm>
          <a:prstGeom prst="rect">
            <a:avLst/>
          </a:prstGeom>
        </p:spPr>
      </p:pic>
      <p:graphicFrame>
        <p:nvGraphicFramePr>
          <p:cNvPr id="8" name="Gráfico 7"/>
          <p:cNvGraphicFramePr>
            <a:graphicFrameLocks noGrp="1"/>
          </p:cNvGraphicFramePr>
          <p:nvPr/>
        </p:nvGraphicFramePr>
        <p:xfrm>
          <a:off x="101715" y="1562950"/>
          <a:ext cx="9042285" cy="529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500042"/>
            <a:ext cx="9144000" cy="917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Resultados Etapa 2 para </a:t>
            </a:r>
            <a:r>
              <a:rPr kumimoji="0" lang="el-G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</a:t>
            </a: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5/3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2844" y="214290"/>
            <a:ext cx="1928826" cy="135710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00034" y="6000768"/>
            <a:ext cx="793896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Conclusão: Obteve-se uma estrela de raio igual a 10 km, massa </a:t>
            </a:r>
            <a:r>
              <a:rPr lang="pt-BR" dirty="0" smtClean="0"/>
              <a:t>0.76</a:t>
            </a:r>
            <a:r>
              <a:rPr lang="pt-BR" dirty="0" smtClean="0"/>
              <a:t> </a:t>
            </a:r>
            <a:r>
              <a:rPr lang="pt-BR" dirty="0" err="1" smtClean="0"/>
              <a:t>M</a:t>
            </a:r>
            <a:r>
              <a:rPr lang="pt-BR" baseline="-25000" dirty="0" err="1" smtClean="0"/>
              <a:t>sol</a:t>
            </a:r>
            <a:r>
              <a:rPr lang="pt-BR" baseline="-25000" dirty="0" smtClean="0"/>
              <a:t> </a:t>
            </a:r>
            <a:r>
              <a:rPr lang="pt-BR" dirty="0" smtClean="0"/>
              <a:t>e pressão </a:t>
            </a:r>
          </a:p>
          <a:p>
            <a:r>
              <a:rPr lang="pt-BR" dirty="0" smtClean="0"/>
              <a:t>aproximadamente nula na superfície.</a:t>
            </a:r>
            <a:endParaRPr lang="pt-BR" dirty="0"/>
          </a:p>
        </p:txBody>
      </p:sp>
      <p:graphicFrame>
        <p:nvGraphicFramePr>
          <p:cNvPr id="8" name="Gráfico 7"/>
          <p:cNvGraphicFramePr>
            <a:graphicFrameLocks noGrp="1"/>
          </p:cNvGraphicFramePr>
          <p:nvPr/>
        </p:nvGraphicFramePr>
        <p:xfrm>
          <a:off x="285720" y="1643050"/>
          <a:ext cx="8572560" cy="4437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500042"/>
            <a:ext cx="9144000" cy="917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Etapa 2 para </a:t>
            </a:r>
            <a:r>
              <a:rPr kumimoji="0" lang="el-G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</a:t>
            </a: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2844" y="214290"/>
            <a:ext cx="1928826" cy="135710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81546" y="1571612"/>
            <a:ext cx="89624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Para o caso de </a:t>
            </a:r>
            <a:r>
              <a:rPr lang="el-GR" dirty="0" smtClean="0"/>
              <a:t>γ</a:t>
            </a:r>
            <a:r>
              <a:rPr lang="pt-BR" dirty="0" smtClean="0"/>
              <a:t> =1, o fluido intra-estelar é relativístico. Dessa forma, os valores de constantes</a:t>
            </a:r>
          </a:p>
          <a:p>
            <a:pPr algn="ctr"/>
            <a:r>
              <a:rPr lang="pt-BR" dirty="0" smtClean="0"/>
              <a:t>e parâmetros são:</a:t>
            </a:r>
          </a:p>
          <a:p>
            <a:pPr algn="ctr"/>
            <a:r>
              <a:rPr lang="pt-BR" dirty="0" err="1" smtClean="0"/>
              <a:t>κ</a:t>
            </a:r>
            <a:r>
              <a:rPr lang="pt-BR" baseline="-30000" dirty="0" err="1" smtClean="0"/>
              <a:t>relativístico</a:t>
            </a:r>
            <a:r>
              <a:rPr lang="pt-BR" dirty="0" smtClean="0"/>
              <a:t> = 1/3 km</a:t>
            </a:r>
            <a:r>
              <a:rPr lang="pt-BR" baseline="30000" dirty="0" smtClean="0"/>
              <a:t>2</a:t>
            </a:r>
            <a:r>
              <a:rPr lang="pt-BR" dirty="0" smtClean="0"/>
              <a:t>/(M</a:t>
            </a:r>
            <a:r>
              <a:rPr lang="pt-BR" baseline="-25000" dirty="0" smtClean="0"/>
              <a:t>sol</a:t>
            </a:r>
            <a:r>
              <a:rPr lang="pt-BR" dirty="0" smtClean="0"/>
              <a:t>c</a:t>
            </a:r>
            <a:r>
              <a:rPr lang="pt-BR" baseline="30000" dirty="0" smtClean="0"/>
              <a:t>2</a:t>
            </a:r>
            <a:r>
              <a:rPr lang="pt-BR" dirty="0" smtClean="0"/>
              <a:t>)</a:t>
            </a:r>
            <a:r>
              <a:rPr lang="pt-BR" baseline="30000" dirty="0" smtClean="0"/>
              <a:t>2/3 </a:t>
            </a:r>
            <a:r>
              <a:rPr lang="pt-BR" i="1" dirty="0" smtClean="0"/>
              <a:t>; a</a:t>
            </a:r>
            <a:r>
              <a:rPr lang="pt-BR" dirty="0" smtClean="0"/>
              <a:t> = 4,428 km e </a:t>
            </a:r>
            <a:r>
              <a:rPr lang="pt-BR" i="1" dirty="0" smtClean="0"/>
              <a:t>b</a:t>
            </a:r>
            <a:r>
              <a:rPr lang="pt-BR" dirty="0" smtClean="0"/>
              <a:t> = 3,374 1/km</a:t>
            </a:r>
            <a:r>
              <a:rPr lang="pt-BR" baseline="30000" dirty="0" smtClean="0"/>
              <a:t>3</a:t>
            </a:r>
            <a:endParaRPr lang="pt-BR" baseline="30000" dirty="0"/>
          </a:p>
        </p:txBody>
      </p:sp>
      <p:graphicFrame>
        <p:nvGraphicFramePr>
          <p:cNvPr id="8" name="Gráfico 7"/>
          <p:cNvGraphicFramePr>
            <a:graphicFrameLocks noGrp="1"/>
          </p:cNvGraphicFramePr>
          <p:nvPr/>
        </p:nvGraphicFramePr>
        <p:xfrm>
          <a:off x="214282" y="2563082"/>
          <a:ext cx="8786874" cy="429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500042"/>
            <a:ext cx="9144000" cy="917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Resultados Etapa 2 para </a:t>
            </a:r>
            <a:r>
              <a:rPr kumimoji="0" lang="el-G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</a:t>
            </a: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2844" y="214290"/>
            <a:ext cx="1928826" cy="1357102"/>
          </a:xfrm>
          <a:prstGeom prst="rect">
            <a:avLst/>
          </a:prstGeom>
        </p:spPr>
      </p:pic>
      <p:graphicFrame>
        <p:nvGraphicFramePr>
          <p:cNvPr id="7" name="Gráfico 6"/>
          <p:cNvGraphicFramePr>
            <a:graphicFrameLocks noGrp="1"/>
          </p:cNvGraphicFramePr>
          <p:nvPr/>
        </p:nvGraphicFramePr>
        <p:xfrm>
          <a:off x="173153" y="1562950"/>
          <a:ext cx="8970847" cy="529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500042"/>
            <a:ext cx="9144000" cy="917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Resultados Etapa 2 para </a:t>
            </a:r>
            <a:r>
              <a:rPr kumimoji="0" lang="el-G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</a:t>
            </a: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2844" y="214290"/>
            <a:ext cx="1928826" cy="1357102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 noGrp="1"/>
          </p:cNvGraphicFramePr>
          <p:nvPr/>
        </p:nvGraphicFramePr>
        <p:xfrm>
          <a:off x="285720" y="1643050"/>
          <a:ext cx="885828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500042"/>
            <a:ext cx="9144000" cy="917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Resultados Etapa 2 para </a:t>
            </a:r>
            <a:r>
              <a:rPr kumimoji="0" lang="el-G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</a:t>
            </a: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2844" y="214290"/>
            <a:ext cx="1928826" cy="135710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00034" y="6000768"/>
            <a:ext cx="788607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Conclusão: Obteve-se uma estrela de raio igual a 10 km, massa 2,47 </a:t>
            </a:r>
            <a:r>
              <a:rPr lang="pt-BR" dirty="0" err="1" smtClean="0"/>
              <a:t>M</a:t>
            </a:r>
            <a:r>
              <a:rPr lang="pt-BR" baseline="-25000" dirty="0" err="1" smtClean="0"/>
              <a:t>sol</a:t>
            </a:r>
            <a:r>
              <a:rPr lang="pt-BR" baseline="-25000" dirty="0" smtClean="0"/>
              <a:t> </a:t>
            </a:r>
            <a:r>
              <a:rPr lang="pt-BR" dirty="0" smtClean="0"/>
              <a:t>e pressão </a:t>
            </a:r>
          </a:p>
          <a:p>
            <a:r>
              <a:rPr lang="pt-BR" dirty="0" smtClean="0"/>
              <a:t>também aproximadamente nula na superfície.</a:t>
            </a:r>
            <a:endParaRPr lang="pt-BR" dirty="0"/>
          </a:p>
        </p:txBody>
      </p:sp>
      <p:graphicFrame>
        <p:nvGraphicFramePr>
          <p:cNvPr id="8" name="Gráfico 7"/>
          <p:cNvGraphicFramePr>
            <a:graphicFrameLocks noGrp="1"/>
          </p:cNvGraphicFramePr>
          <p:nvPr/>
        </p:nvGraphicFramePr>
        <p:xfrm>
          <a:off x="142844" y="1571612"/>
          <a:ext cx="8786874" cy="4437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500042"/>
            <a:ext cx="9144000" cy="917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Etapa 3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2844" y="214290"/>
            <a:ext cx="1928826" cy="1357102"/>
          </a:xfrm>
          <a:prstGeom prst="rect">
            <a:avLst/>
          </a:prstGeom>
        </p:spPr>
      </p:pic>
      <p:sp>
        <p:nvSpPr>
          <p:cNvPr id="7" name="Seta para a direita listrada 6"/>
          <p:cNvSpPr/>
          <p:nvPr/>
        </p:nvSpPr>
        <p:spPr>
          <a:xfrm>
            <a:off x="142844" y="2071678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714348" y="2000240"/>
            <a:ext cx="496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Introdução e utilização da equação de </a:t>
            </a:r>
            <a:r>
              <a:rPr lang="pt-BR" dirty="0" err="1" smtClean="0"/>
              <a:t>Lane-Emden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99316" y="2643182"/>
            <a:ext cx="8444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 equação de </a:t>
            </a:r>
            <a:r>
              <a:rPr lang="pt-BR" dirty="0" err="1" smtClean="0"/>
              <a:t>Lane-Emden</a:t>
            </a:r>
            <a:r>
              <a:rPr lang="pt-BR" dirty="0" smtClean="0"/>
              <a:t> é uma equação diferencial ordinária, não-linear, de 2ª ordem</a:t>
            </a:r>
          </a:p>
          <a:p>
            <a:r>
              <a:rPr lang="pt-BR" dirty="0" smtClean="0"/>
              <a:t>e grau n. Sua solução determina a estrutura interna das estrelas </a:t>
            </a:r>
            <a:r>
              <a:rPr lang="pt-BR" dirty="0" err="1" smtClean="0"/>
              <a:t>politrópicas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10" name="Seta para a direita listrada 9"/>
          <p:cNvSpPr/>
          <p:nvPr/>
        </p:nvSpPr>
        <p:spPr>
          <a:xfrm>
            <a:off x="142844" y="3500438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listrada 10"/>
          <p:cNvSpPr/>
          <p:nvPr/>
        </p:nvSpPr>
        <p:spPr>
          <a:xfrm>
            <a:off x="142844" y="2786058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714348" y="3429000"/>
            <a:ext cx="80279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Em Astrofísica, a equação de </a:t>
            </a:r>
            <a:r>
              <a:rPr lang="pt-BR" dirty="0" err="1" smtClean="0"/>
              <a:t>Lane-Emden</a:t>
            </a:r>
            <a:r>
              <a:rPr lang="pt-BR" dirty="0" smtClean="0"/>
              <a:t> modela a estrutura de um sistema </a:t>
            </a:r>
          </a:p>
          <a:p>
            <a:r>
              <a:rPr lang="pt-BR" dirty="0" smtClean="0"/>
              <a:t>termodinâmico cuja equação de estado é a de um fluido </a:t>
            </a:r>
            <a:r>
              <a:rPr lang="pt-BR" dirty="0" err="1" smtClean="0"/>
              <a:t>politrópico</a:t>
            </a:r>
            <a:r>
              <a:rPr lang="pt-BR" dirty="0" smtClean="0"/>
              <a:t> e permite </a:t>
            </a:r>
          </a:p>
          <a:p>
            <a:r>
              <a:rPr lang="pt-BR" dirty="0" smtClean="0"/>
              <a:t>determinar o perfil da pressão, densidade e temperatura em função da distância ao</a:t>
            </a:r>
          </a:p>
          <a:p>
            <a:r>
              <a:rPr lang="pt-BR" dirty="0" smtClean="0"/>
              <a:t>centro.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357290" y="4714884"/>
            <a:ext cx="6037230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4000" i="1" dirty="0" smtClean="0"/>
              <a:t>d</a:t>
            </a:r>
            <a:r>
              <a:rPr lang="pt-BR" sz="4000" i="1" baseline="30000" dirty="0" smtClean="0"/>
              <a:t>2</a:t>
            </a:r>
            <a:r>
              <a:rPr lang="pt-BR" sz="4000" i="1" dirty="0" smtClean="0"/>
              <a:t>y/dx</a:t>
            </a:r>
            <a:r>
              <a:rPr lang="pt-BR" sz="4000" i="1" baseline="30000" dirty="0" smtClean="0"/>
              <a:t>2</a:t>
            </a:r>
            <a:r>
              <a:rPr lang="pt-BR" sz="4000" dirty="0" smtClean="0"/>
              <a:t> + (2/x)</a:t>
            </a:r>
            <a:r>
              <a:rPr lang="pt-BR" sz="4000" i="1" dirty="0" err="1" smtClean="0"/>
              <a:t>dy</a:t>
            </a:r>
            <a:r>
              <a:rPr lang="pt-BR" sz="4000" i="1" dirty="0" smtClean="0"/>
              <a:t>/dx</a:t>
            </a:r>
            <a:r>
              <a:rPr lang="pt-BR" sz="4000" dirty="0" smtClean="0"/>
              <a:t> + </a:t>
            </a:r>
            <a:r>
              <a:rPr lang="pt-BR" sz="4000" dirty="0" err="1" smtClean="0"/>
              <a:t>y</a:t>
            </a:r>
            <a:r>
              <a:rPr lang="pt-BR" sz="4000" baseline="30000" dirty="0" err="1" smtClean="0"/>
              <a:t>n</a:t>
            </a:r>
            <a:r>
              <a:rPr lang="pt-BR" sz="4000" dirty="0" smtClean="0"/>
              <a:t> = 0</a:t>
            </a:r>
            <a:endParaRPr lang="pt-BR" sz="4000" baseline="30000" dirty="0"/>
          </a:p>
        </p:txBody>
      </p:sp>
      <p:cxnSp>
        <p:nvCxnSpPr>
          <p:cNvPr id="15" name="Conector de seta reta 14"/>
          <p:cNvCxnSpPr/>
          <p:nvPr/>
        </p:nvCxnSpPr>
        <p:spPr>
          <a:xfrm rot="5400000">
            <a:off x="3965571" y="5893611"/>
            <a:ext cx="642148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3081257" y="6286520"/>
            <a:ext cx="249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Equação de </a:t>
            </a:r>
            <a:r>
              <a:rPr lang="pt-BR" dirty="0" err="1" smtClean="0"/>
              <a:t>Lane-Emden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500042"/>
            <a:ext cx="9144000" cy="917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Etapa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2844" y="214290"/>
            <a:ext cx="1928826" cy="135710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42910" y="1714488"/>
            <a:ext cx="6127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Na equação de </a:t>
            </a:r>
            <a:r>
              <a:rPr lang="pt-BR" dirty="0" err="1" smtClean="0"/>
              <a:t>Lane-Emden</a:t>
            </a:r>
            <a:r>
              <a:rPr lang="pt-BR" dirty="0" smtClean="0"/>
              <a:t> as variáveis x e y são definidas por:</a:t>
            </a:r>
          </a:p>
          <a:p>
            <a:r>
              <a:rPr lang="pt-BR" dirty="0" smtClean="0"/>
              <a:t>r = </a:t>
            </a:r>
            <a:r>
              <a:rPr lang="pt-BR" dirty="0" err="1" smtClean="0"/>
              <a:t>ax</a:t>
            </a:r>
            <a:endParaRPr lang="pt-BR" dirty="0" smtClean="0"/>
          </a:p>
          <a:p>
            <a:r>
              <a:rPr lang="pt-BR" dirty="0" smtClean="0"/>
              <a:t>ρ = </a:t>
            </a:r>
            <a:r>
              <a:rPr lang="pt-BR" dirty="0" err="1" smtClean="0"/>
              <a:t>ρ</a:t>
            </a:r>
            <a:r>
              <a:rPr lang="pt-BR" baseline="-25000" dirty="0" err="1" smtClean="0"/>
              <a:t>c</a:t>
            </a:r>
            <a:r>
              <a:rPr lang="pt-BR" dirty="0" err="1" smtClean="0"/>
              <a:t>y</a:t>
            </a:r>
            <a:r>
              <a:rPr lang="pt-BR" baseline="30000" dirty="0" err="1" smtClean="0"/>
              <a:t>n</a:t>
            </a:r>
            <a:endParaRPr lang="pt-BR" baseline="30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857356" y="2214554"/>
            <a:ext cx="512755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b="1" dirty="0" smtClean="0"/>
              <a:t>Obs.: </a:t>
            </a:r>
            <a:r>
              <a:rPr lang="pt-BR" b="1" dirty="0" err="1" smtClean="0"/>
              <a:t>ρ</a:t>
            </a:r>
            <a:r>
              <a:rPr lang="pt-BR" b="1" baseline="-25000" dirty="0" err="1" smtClean="0"/>
              <a:t>c</a:t>
            </a:r>
            <a:r>
              <a:rPr lang="pt-BR" b="1" baseline="-25000" dirty="0" smtClean="0"/>
              <a:t> </a:t>
            </a:r>
            <a:r>
              <a:rPr lang="pt-BR" b="1" dirty="0" smtClean="0"/>
              <a:t>é a densidade de matéria central da estrela.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663986" y="3143248"/>
            <a:ext cx="84800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Por simetria esférica, para r → 0, devemos ter </a:t>
            </a:r>
            <a:r>
              <a:rPr lang="pt-BR" i="1" dirty="0" smtClean="0"/>
              <a:t>d</a:t>
            </a:r>
            <a:r>
              <a:rPr lang="el-GR" i="1" dirty="0" smtClean="0"/>
              <a:t>ρ</a:t>
            </a:r>
            <a:r>
              <a:rPr lang="pt-BR" i="1" dirty="0" smtClean="0"/>
              <a:t>/</a:t>
            </a:r>
            <a:r>
              <a:rPr lang="pt-BR" i="1" dirty="0" err="1" smtClean="0"/>
              <a:t>dr</a:t>
            </a:r>
            <a:r>
              <a:rPr lang="pt-BR" i="1" dirty="0" smtClean="0"/>
              <a:t> </a:t>
            </a:r>
            <a:r>
              <a:rPr lang="pt-BR" dirty="0" smtClean="0"/>
              <a:t>→ 0, de modo a evitar uma </a:t>
            </a:r>
          </a:p>
          <a:p>
            <a:r>
              <a:rPr lang="pt-BR" dirty="0" smtClean="0"/>
              <a:t>singularidade no centro. Portanto, as condições de contorno da equação de </a:t>
            </a:r>
            <a:r>
              <a:rPr lang="pt-BR" dirty="0" err="1" smtClean="0"/>
              <a:t>Lane-Emden</a:t>
            </a:r>
            <a:endParaRPr lang="pt-BR" dirty="0" smtClean="0"/>
          </a:p>
          <a:p>
            <a:r>
              <a:rPr lang="pt-BR" dirty="0" smtClean="0"/>
              <a:t> no centro da estrela são:</a:t>
            </a:r>
          </a:p>
          <a:p>
            <a:r>
              <a:rPr lang="pt-BR" dirty="0" smtClean="0"/>
              <a:t>Para x → 0, y → 1 e y’ = </a:t>
            </a:r>
            <a:r>
              <a:rPr lang="pt-BR" i="1" dirty="0" err="1" smtClean="0"/>
              <a:t>dy</a:t>
            </a:r>
            <a:r>
              <a:rPr lang="pt-BR" i="1" dirty="0" smtClean="0"/>
              <a:t>/dx </a:t>
            </a:r>
            <a:r>
              <a:rPr lang="pt-BR" dirty="0" smtClean="0"/>
              <a:t>→ 0.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42910" y="4572008"/>
            <a:ext cx="7649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Assim, obtida a solução y(x) para a equação de </a:t>
            </a:r>
            <a:r>
              <a:rPr lang="pt-BR" dirty="0" err="1" smtClean="0"/>
              <a:t>Lane-Emden</a:t>
            </a:r>
            <a:r>
              <a:rPr lang="pt-BR" dirty="0" smtClean="0"/>
              <a:t>, para um dado n, é </a:t>
            </a:r>
          </a:p>
          <a:p>
            <a:r>
              <a:rPr lang="pt-BR" dirty="0" smtClean="0"/>
              <a:t>necessário obter as variáveis físicas </a:t>
            </a:r>
            <a:r>
              <a:rPr lang="el-GR" dirty="0" smtClean="0"/>
              <a:t>ρ</a:t>
            </a:r>
            <a:r>
              <a:rPr lang="pt-BR" dirty="0" smtClean="0"/>
              <a:t>, T e P.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42910" y="5500702"/>
            <a:ext cx="8310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 obtenção da solução y(x) é feita por integração numérica, utilizando-se o método de </a:t>
            </a:r>
          </a:p>
          <a:p>
            <a:r>
              <a:rPr lang="pt-BR" dirty="0" smtClean="0"/>
              <a:t>resolução de </a:t>
            </a:r>
            <a:r>
              <a:rPr lang="pt-BR" dirty="0" err="1" smtClean="0"/>
              <a:t>EDO’s</a:t>
            </a:r>
            <a:r>
              <a:rPr lang="pt-BR" dirty="0" smtClean="0"/>
              <a:t> de ordem n.</a:t>
            </a:r>
            <a:endParaRPr lang="pt-BR" dirty="0"/>
          </a:p>
        </p:txBody>
      </p:sp>
      <p:sp>
        <p:nvSpPr>
          <p:cNvPr id="11" name="Seta para a direita listrada 10"/>
          <p:cNvSpPr/>
          <p:nvPr/>
        </p:nvSpPr>
        <p:spPr>
          <a:xfrm>
            <a:off x="214282" y="1785926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listrada 11"/>
          <p:cNvSpPr/>
          <p:nvPr/>
        </p:nvSpPr>
        <p:spPr>
          <a:xfrm>
            <a:off x="214282" y="3214686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listrada 12"/>
          <p:cNvSpPr/>
          <p:nvPr/>
        </p:nvSpPr>
        <p:spPr>
          <a:xfrm>
            <a:off x="214282" y="4643446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listrada 13"/>
          <p:cNvSpPr/>
          <p:nvPr/>
        </p:nvSpPr>
        <p:spPr>
          <a:xfrm>
            <a:off x="214282" y="5572140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98903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4000" dirty="0" smtClean="0"/>
              <a:t>Objetivos</a:t>
            </a:r>
            <a:endParaRPr lang="pt-BR" sz="4000" dirty="0"/>
          </a:p>
        </p:txBody>
      </p:sp>
      <p:pic>
        <p:nvPicPr>
          <p:cNvPr id="4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85728"/>
            <a:ext cx="1857701" cy="1307059"/>
          </a:xfrm>
          <a:prstGeom prst="rect">
            <a:avLst/>
          </a:prstGeom>
        </p:spPr>
      </p:pic>
      <p:sp>
        <p:nvSpPr>
          <p:cNvPr id="7" name="Seta para a direita listrada 6"/>
          <p:cNvSpPr/>
          <p:nvPr/>
        </p:nvSpPr>
        <p:spPr>
          <a:xfrm>
            <a:off x="642910" y="2357430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071538" y="2214554"/>
            <a:ext cx="7125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Comparação das propriedades de estrelas de nêutrons obtidas a partir de </a:t>
            </a:r>
          </a:p>
          <a:p>
            <a:r>
              <a:rPr lang="pt-BR" dirty="0" smtClean="0"/>
              <a:t>diferentes modelos.</a:t>
            </a:r>
            <a:endParaRPr lang="pt-BR" dirty="0"/>
          </a:p>
        </p:txBody>
      </p:sp>
      <p:sp>
        <p:nvSpPr>
          <p:cNvPr id="9" name="Seta para a direita listrada 8"/>
          <p:cNvSpPr/>
          <p:nvPr/>
        </p:nvSpPr>
        <p:spPr>
          <a:xfrm>
            <a:off x="642910" y="3357562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071538" y="3286124"/>
            <a:ext cx="4927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Aquisição de noções básicas de Relatividade Geral.</a:t>
            </a:r>
          </a:p>
        </p:txBody>
      </p:sp>
      <p:sp>
        <p:nvSpPr>
          <p:cNvPr id="11" name="Seta para a direita listrada 10"/>
          <p:cNvSpPr/>
          <p:nvPr/>
        </p:nvSpPr>
        <p:spPr>
          <a:xfrm>
            <a:off x="642910" y="4071942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1071538" y="4000504"/>
            <a:ext cx="8055026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Elaboração de um programa para integração numérica das equações de estrutura</a:t>
            </a:r>
          </a:p>
          <a:p>
            <a:r>
              <a:rPr lang="pt-BR" dirty="0" smtClean="0"/>
              <a:t>e diferentes equações de estado para investigação de propriedades termodinâmicas</a:t>
            </a:r>
          </a:p>
          <a:p>
            <a:r>
              <a:rPr lang="pt-BR" dirty="0" smtClean="0"/>
              <a:t>e mecânicas.</a:t>
            </a:r>
          </a:p>
          <a:p>
            <a:r>
              <a:rPr lang="pt-BR" sz="1700" dirty="0" smtClean="0"/>
              <a:t>(inicialmente utilização do Excel para posterior passagem ao </a:t>
            </a:r>
            <a:r>
              <a:rPr lang="pt-BR" sz="1700" dirty="0" err="1" smtClean="0"/>
              <a:t>MatLab</a:t>
            </a:r>
            <a:r>
              <a:rPr lang="pt-BR" sz="1700" dirty="0" smtClean="0"/>
              <a:t>)</a:t>
            </a:r>
            <a:endParaRPr lang="pt-BR" sz="1700" dirty="0"/>
          </a:p>
        </p:txBody>
      </p:sp>
      <p:sp>
        <p:nvSpPr>
          <p:cNvPr id="13" name="Seta para a direita listrada 12"/>
          <p:cNvSpPr/>
          <p:nvPr/>
        </p:nvSpPr>
        <p:spPr>
          <a:xfrm>
            <a:off x="642910" y="5429264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071538" y="5354437"/>
            <a:ext cx="6993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Utilização de equações de estado </a:t>
            </a:r>
            <a:r>
              <a:rPr lang="pt-BR" dirty="0" err="1" smtClean="0"/>
              <a:t>politrópicas</a:t>
            </a:r>
            <a:r>
              <a:rPr lang="pt-BR" dirty="0" smtClean="0"/>
              <a:t> e eventual passagem para </a:t>
            </a:r>
          </a:p>
          <a:p>
            <a:r>
              <a:rPr lang="pt-BR" dirty="0" smtClean="0"/>
              <a:t>equações de estado realistas.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500042"/>
            <a:ext cx="9144000" cy="917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Etapa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2844" y="214290"/>
            <a:ext cx="1928826" cy="135710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00034" y="1571612"/>
            <a:ext cx="8290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 equação de </a:t>
            </a:r>
            <a:r>
              <a:rPr lang="pt-BR" dirty="0" err="1" smtClean="0"/>
              <a:t>Lane-Emden</a:t>
            </a:r>
            <a:r>
              <a:rPr lang="pt-BR" dirty="0" smtClean="0"/>
              <a:t> é obtida a partir das equações de continuidade da massa e</a:t>
            </a:r>
          </a:p>
          <a:p>
            <a:r>
              <a:rPr lang="pt-BR" dirty="0" smtClean="0"/>
              <a:t>equilíbrio hidrostático, eliminando-se a massa M(r) nessas equações. Assim, obtém-se: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71472" y="2273850"/>
            <a:ext cx="285752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i="1" dirty="0" smtClean="0"/>
              <a:t>d/</a:t>
            </a:r>
            <a:r>
              <a:rPr lang="pt-BR" i="1" dirty="0" err="1" smtClean="0"/>
              <a:t>dr</a:t>
            </a:r>
            <a:r>
              <a:rPr lang="pt-BR" dirty="0" smtClean="0"/>
              <a:t> [(r</a:t>
            </a:r>
            <a:r>
              <a:rPr lang="pt-BR" baseline="30000" dirty="0" smtClean="0"/>
              <a:t>2</a:t>
            </a:r>
            <a:r>
              <a:rPr lang="pt-BR" dirty="0" smtClean="0"/>
              <a:t>/</a:t>
            </a:r>
            <a:r>
              <a:rPr lang="el-GR" dirty="0" smtClean="0"/>
              <a:t>ρ</a:t>
            </a:r>
            <a:r>
              <a:rPr lang="pt-BR" dirty="0" smtClean="0"/>
              <a:t>)*</a:t>
            </a:r>
            <a:r>
              <a:rPr lang="pt-BR" i="1" dirty="0" err="1" smtClean="0"/>
              <a:t>dP</a:t>
            </a:r>
            <a:r>
              <a:rPr lang="pt-BR" i="1" dirty="0" smtClean="0"/>
              <a:t>/</a:t>
            </a:r>
            <a:r>
              <a:rPr lang="pt-BR" i="1" dirty="0" err="1" smtClean="0"/>
              <a:t>dr</a:t>
            </a:r>
            <a:r>
              <a:rPr lang="pt-BR" dirty="0" smtClean="0"/>
              <a:t>] = -4</a:t>
            </a:r>
            <a:r>
              <a:rPr lang="el-GR" dirty="0" smtClean="0"/>
              <a:t>π</a:t>
            </a:r>
            <a:r>
              <a:rPr lang="pt-BR" dirty="0" smtClean="0"/>
              <a:t>Gr</a:t>
            </a:r>
            <a:r>
              <a:rPr lang="pt-BR" baseline="30000" dirty="0" smtClean="0"/>
              <a:t>2</a:t>
            </a:r>
            <a:r>
              <a:rPr lang="el-GR" dirty="0" smtClean="0"/>
              <a:t>ρ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00034" y="2631040"/>
            <a:ext cx="4894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 partir da equação de estado, podemos escrever: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571472" y="3059668"/>
            <a:ext cx="271464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i="1" dirty="0" err="1" smtClean="0"/>
              <a:t>dP</a:t>
            </a:r>
            <a:r>
              <a:rPr lang="pt-BR" i="1" dirty="0" smtClean="0"/>
              <a:t>/</a:t>
            </a:r>
            <a:r>
              <a:rPr lang="pt-BR" i="1" dirty="0" err="1" smtClean="0"/>
              <a:t>dr</a:t>
            </a:r>
            <a:r>
              <a:rPr lang="pt-BR" dirty="0" smtClean="0"/>
              <a:t> = [(n+1)/n]</a:t>
            </a:r>
            <a:r>
              <a:rPr lang="el-GR" dirty="0" smtClean="0"/>
              <a:t>κρ</a:t>
            </a:r>
            <a:r>
              <a:rPr lang="pt-BR" baseline="30000" dirty="0" smtClean="0"/>
              <a:t>1/</a:t>
            </a:r>
            <a:r>
              <a:rPr lang="pt-BR" baseline="30000" dirty="0" err="1" smtClean="0"/>
              <a:t>n</a:t>
            </a:r>
            <a:r>
              <a:rPr lang="pt-BR" i="1" dirty="0" err="1" smtClean="0"/>
              <a:t>d</a:t>
            </a:r>
            <a:r>
              <a:rPr lang="el-GR" i="1" dirty="0" smtClean="0"/>
              <a:t>ρ</a:t>
            </a:r>
            <a:r>
              <a:rPr lang="pt-BR" i="1" dirty="0" smtClean="0"/>
              <a:t>/</a:t>
            </a:r>
            <a:r>
              <a:rPr lang="pt-BR" i="1" dirty="0" err="1" smtClean="0"/>
              <a:t>dr</a:t>
            </a:r>
            <a:r>
              <a:rPr lang="pt-BR" i="1" dirty="0" smtClean="0"/>
              <a:t> 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00034" y="3488296"/>
            <a:ext cx="3282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Substituindo (II) em (I), obtemos: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71472" y="3916924"/>
            <a:ext cx="378621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i="1" dirty="0" smtClean="0"/>
              <a:t>d/</a:t>
            </a:r>
            <a:r>
              <a:rPr lang="pt-BR" i="1" dirty="0" err="1" smtClean="0"/>
              <a:t>dr</a:t>
            </a:r>
            <a:r>
              <a:rPr lang="pt-BR" i="1" dirty="0" smtClean="0"/>
              <a:t> </a:t>
            </a:r>
            <a:r>
              <a:rPr lang="pt-BR" dirty="0" smtClean="0"/>
              <a:t>(r</a:t>
            </a:r>
            <a:r>
              <a:rPr lang="pt-BR" baseline="30000" dirty="0" smtClean="0"/>
              <a:t>2</a:t>
            </a:r>
            <a:r>
              <a:rPr lang="el-GR" dirty="0" smtClean="0"/>
              <a:t>ρ</a:t>
            </a:r>
            <a:r>
              <a:rPr lang="pt-BR" baseline="30000" dirty="0" smtClean="0"/>
              <a:t>(1/n)-</a:t>
            </a:r>
            <a:r>
              <a:rPr lang="pt-BR" i="1" baseline="30000" dirty="0" smtClean="0"/>
              <a:t>1</a:t>
            </a:r>
            <a:r>
              <a:rPr lang="pt-BR" i="1" dirty="0" smtClean="0"/>
              <a:t>d</a:t>
            </a:r>
            <a:r>
              <a:rPr lang="el-GR" i="1" dirty="0" smtClean="0"/>
              <a:t>ρ</a:t>
            </a:r>
            <a:r>
              <a:rPr lang="pt-BR" i="1" dirty="0" smtClean="0"/>
              <a:t>/</a:t>
            </a:r>
            <a:r>
              <a:rPr lang="pt-BR" i="1" dirty="0" err="1" smtClean="0"/>
              <a:t>dr</a:t>
            </a:r>
            <a:r>
              <a:rPr lang="pt-BR" i="1" dirty="0" smtClean="0"/>
              <a:t> </a:t>
            </a:r>
            <a:r>
              <a:rPr lang="pt-BR" dirty="0" smtClean="0"/>
              <a:t>= -(n/n+1)4</a:t>
            </a:r>
            <a:r>
              <a:rPr lang="el-GR" dirty="0" smtClean="0"/>
              <a:t>π</a:t>
            </a:r>
            <a:r>
              <a:rPr lang="pt-BR" dirty="0" smtClean="0"/>
              <a:t>Gr</a:t>
            </a:r>
            <a:r>
              <a:rPr lang="pt-BR" baseline="30000" dirty="0" smtClean="0"/>
              <a:t>2</a:t>
            </a:r>
            <a:r>
              <a:rPr lang="el-GR" dirty="0" smtClean="0"/>
              <a:t>ρ</a:t>
            </a:r>
            <a:r>
              <a:rPr lang="pt-BR" dirty="0" smtClean="0"/>
              <a:t>/</a:t>
            </a:r>
            <a:r>
              <a:rPr lang="el-GR" dirty="0" smtClean="0"/>
              <a:t>κ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00034" y="4291620"/>
            <a:ext cx="82372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Com a introdução das variáveis r = </a:t>
            </a:r>
            <a:r>
              <a:rPr lang="pt-BR" i="1" dirty="0" err="1" smtClean="0"/>
              <a:t>a</a:t>
            </a:r>
            <a:r>
              <a:rPr lang="pt-BR" dirty="0" err="1" smtClean="0"/>
              <a:t>x</a:t>
            </a:r>
            <a:r>
              <a:rPr lang="pt-BR" dirty="0" smtClean="0"/>
              <a:t> e </a:t>
            </a:r>
            <a:r>
              <a:rPr lang="el-GR" dirty="0" smtClean="0"/>
              <a:t>ρ</a:t>
            </a:r>
            <a:r>
              <a:rPr lang="pt-BR" dirty="0" smtClean="0"/>
              <a:t> = </a:t>
            </a:r>
            <a:r>
              <a:rPr lang="pt-BR" i="1" dirty="0" err="1" smtClean="0"/>
              <a:t>b</a:t>
            </a:r>
            <a:r>
              <a:rPr lang="pt-BR" dirty="0" err="1" smtClean="0"/>
              <a:t>y</a:t>
            </a:r>
            <a:r>
              <a:rPr lang="pt-BR" baseline="30000" dirty="0" err="1" smtClean="0"/>
              <a:t>n</a:t>
            </a:r>
            <a:r>
              <a:rPr lang="pt-BR" dirty="0" smtClean="0"/>
              <a:t> em que </a:t>
            </a:r>
            <a:r>
              <a:rPr lang="pt-BR" i="1" dirty="0" smtClean="0"/>
              <a:t>b</a:t>
            </a:r>
            <a:r>
              <a:rPr lang="pt-BR" dirty="0" smtClean="0"/>
              <a:t> pode ser convenientemente </a:t>
            </a:r>
          </a:p>
          <a:p>
            <a:r>
              <a:rPr lang="pt-BR" dirty="0" smtClean="0"/>
              <a:t>definido como a densidade </a:t>
            </a:r>
            <a:r>
              <a:rPr lang="el-GR" dirty="0" smtClean="0"/>
              <a:t>ρ</a:t>
            </a:r>
            <a:r>
              <a:rPr lang="pt-BR" baseline="-25000" dirty="0" smtClean="0"/>
              <a:t>c</a:t>
            </a:r>
            <a:r>
              <a:rPr lang="pt-BR" dirty="0" smtClean="0"/>
              <a:t> no centro da estrela, de modo que y → 1 para x → 0, </a:t>
            </a:r>
          </a:p>
          <a:p>
            <a:r>
              <a:rPr lang="pt-BR" dirty="0" smtClean="0"/>
              <a:t>pode-se reescrever (III) da seguinte forma: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71472" y="5274246"/>
            <a:ext cx="448392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1/x</a:t>
            </a:r>
            <a:r>
              <a:rPr lang="pt-BR" baseline="30000" dirty="0" smtClean="0"/>
              <a:t>2</a:t>
            </a:r>
            <a:r>
              <a:rPr lang="pt-BR" dirty="0" smtClean="0"/>
              <a:t> </a:t>
            </a:r>
            <a:r>
              <a:rPr lang="pt-BR" i="1" dirty="0" smtClean="0"/>
              <a:t>d/dx</a:t>
            </a:r>
            <a:r>
              <a:rPr lang="pt-BR" dirty="0" smtClean="0"/>
              <a:t> (x</a:t>
            </a:r>
            <a:r>
              <a:rPr lang="pt-BR" baseline="30000" dirty="0" smtClean="0"/>
              <a:t>2</a:t>
            </a:r>
            <a:r>
              <a:rPr lang="pt-BR" i="1" dirty="0" smtClean="0"/>
              <a:t>dy/dx</a:t>
            </a:r>
            <a:r>
              <a:rPr lang="pt-BR" dirty="0" smtClean="0"/>
              <a:t>) = -4</a:t>
            </a:r>
            <a:r>
              <a:rPr lang="el-GR" dirty="0" smtClean="0"/>
              <a:t>π</a:t>
            </a:r>
            <a:r>
              <a:rPr lang="pt-BR" dirty="0" smtClean="0"/>
              <a:t>G</a:t>
            </a:r>
            <a:r>
              <a:rPr lang="el-GR" dirty="0" smtClean="0"/>
              <a:t>ρ</a:t>
            </a:r>
            <a:r>
              <a:rPr lang="pt-BR" baseline="-25000" dirty="0" smtClean="0"/>
              <a:t>c</a:t>
            </a:r>
            <a:r>
              <a:rPr lang="pt-BR" baseline="30000" dirty="0" smtClean="0"/>
              <a:t>(n-1)/n </a:t>
            </a:r>
            <a:r>
              <a:rPr lang="pt-BR" i="1" dirty="0" smtClean="0"/>
              <a:t>a</a:t>
            </a:r>
            <a:r>
              <a:rPr lang="pt-BR" baseline="30000" dirty="0" smtClean="0"/>
              <a:t>2</a:t>
            </a:r>
            <a:r>
              <a:rPr lang="pt-BR" dirty="0" smtClean="0"/>
              <a:t>y</a:t>
            </a:r>
            <a:r>
              <a:rPr lang="pt-BR" baseline="30000" dirty="0" smtClean="0"/>
              <a:t>n</a:t>
            </a:r>
            <a:r>
              <a:rPr lang="pt-BR" dirty="0" smtClean="0"/>
              <a:t>/</a:t>
            </a:r>
            <a:r>
              <a:rPr lang="el-GR" dirty="0" smtClean="0"/>
              <a:t>κ</a:t>
            </a:r>
            <a:r>
              <a:rPr lang="pt-BR" dirty="0" smtClean="0"/>
              <a:t>(n+1)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571868" y="2273850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(I)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500430" y="3059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(II)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500562" y="3916924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(III)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00034" y="5715016"/>
            <a:ext cx="816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Definindo-se </a:t>
            </a:r>
            <a:r>
              <a:rPr lang="pt-BR" i="1" dirty="0" smtClean="0"/>
              <a:t>a</a:t>
            </a:r>
            <a:r>
              <a:rPr lang="pt-BR" baseline="30000" dirty="0" smtClean="0"/>
              <a:t>2</a:t>
            </a:r>
            <a:r>
              <a:rPr lang="pt-BR" dirty="0" smtClean="0"/>
              <a:t> como </a:t>
            </a:r>
            <a:r>
              <a:rPr lang="pt-BR" i="1" dirty="0" smtClean="0"/>
              <a:t>a</a:t>
            </a:r>
            <a:r>
              <a:rPr lang="pt-BR" baseline="30000" dirty="0" smtClean="0"/>
              <a:t>2</a:t>
            </a:r>
            <a:r>
              <a:rPr lang="pt-BR" dirty="0" smtClean="0"/>
              <a:t> = (n+1)</a:t>
            </a:r>
            <a:r>
              <a:rPr lang="el-GR" dirty="0" smtClean="0"/>
              <a:t>κ</a:t>
            </a:r>
            <a:r>
              <a:rPr lang="pt-BR" dirty="0" smtClean="0"/>
              <a:t>/4</a:t>
            </a:r>
            <a:r>
              <a:rPr lang="el-GR" dirty="0" smtClean="0"/>
              <a:t>π</a:t>
            </a:r>
            <a:r>
              <a:rPr lang="pt-BR" dirty="0" smtClean="0"/>
              <a:t>G</a:t>
            </a:r>
            <a:r>
              <a:rPr lang="el-GR" dirty="0" smtClean="0"/>
              <a:t>ρ</a:t>
            </a:r>
            <a:r>
              <a:rPr lang="pt-BR" baseline="-25000" dirty="0" smtClean="0"/>
              <a:t>c</a:t>
            </a:r>
            <a:r>
              <a:rPr lang="pt-BR" baseline="30000" dirty="0" smtClean="0"/>
              <a:t>(n-1)/n</a:t>
            </a:r>
            <a:r>
              <a:rPr lang="pt-BR" dirty="0" smtClean="0"/>
              <a:t>, obtemos a equação de </a:t>
            </a:r>
            <a:r>
              <a:rPr lang="pt-BR" dirty="0" err="1" smtClean="0"/>
              <a:t>Lane-Emden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117334" y="6274378"/>
            <a:ext cx="2811988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i="1" dirty="0" smtClean="0"/>
              <a:t>d</a:t>
            </a:r>
            <a:r>
              <a:rPr lang="pt-BR" i="1" baseline="30000" dirty="0" smtClean="0"/>
              <a:t>2</a:t>
            </a:r>
            <a:r>
              <a:rPr lang="pt-BR" i="1" dirty="0" smtClean="0"/>
              <a:t>y/dx</a:t>
            </a:r>
            <a:r>
              <a:rPr lang="pt-BR" i="1" baseline="30000" dirty="0" smtClean="0"/>
              <a:t>2</a:t>
            </a:r>
            <a:r>
              <a:rPr lang="pt-BR" dirty="0" smtClean="0"/>
              <a:t> + (2/x)</a:t>
            </a:r>
            <a:r>
              <a:rPr lang="pt-BR" i="1" dirty="0" err="1" smtClean="0"/>
              <a:t>dy</a:t>
            </a:r>
            <a:r>
              <a:rPr lang="pt-BR" i="1" dirty="0" smtClean="0"/>
              <a:t>/dx</a:t>
            </a:r>
            <a:r>
              <a:rPr lang="pt-BR" dirty="0" smtClean="0"/>
              <a:t> + </a:t>
            </a:r>
            <a:r>
              <a:rPr lang="pt-BR" dirty="0" err="1" smtClean="0"/>
              <a:t>y</a:t>
            </a:r>
            <a:r>
              <a:rPr lang="pt-BR" baseline="30000" dirty="0" err="1" smtClean="0"/>
              <a:t>n</a:t>
            </a:r>
            <a:r>
              <a:rPr lang="pt-BR" dirty="0" smtClean="0"/>
              <a:t> = 0</a:t>
            </a:r>
            <a:endParaRPr lang="pt-BR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500042"/>
            <a:ext cx="9144000" cy="917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Resultados Etapa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2844" y="214290"/>
            <a:ext cx="1928826" cy="135710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571736" y="1428736"/>
            <a:ext cx="3827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Integração de </a:t>
            </a:r>
            <a:r>
              <a:rPr lang="pt-BR" b="1" dirty="0" err="1" smtClean="0"/>
              <a:t>Lane-Emden</a:t>
            </a:r>
            <a:r>
              <a:rPr lang="pt-BR" b="1" dirty="0" smtClean="0"/>
              <a:t> para n = 3. 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428596" y="1857364"/>
            <a:ext cx="837287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b="1" dirty="0" smtClean="0"/>
              <a:t>Obs.: O índice </a:t>
            </a:r>
            <a:r>
              <a:rPr lang="pt-BR" b="1" dirty="0" err="1" smtClean="0"/>
              <a:t>politrópico</a:t>
            </a:r>
            <a:r>
              <a:rPr lang="pt-BR" b="1" dirty="0" smtClean="0"/>
              <a:t> n = 3 representa o modelo padrão de uma estrela. Este valor </a:t>
            </a:r>
          </a:p>
          <a:p>
            <a:r>
              <a:rPr lang="pt-BR" b="1" dirty="0" smtClean="0"/>
              <a:t>aplica-se ao caso degenerado relativístico, onde P(r) é proporcional a </a:t>
            </a:r>
            <a:r>
              <a:rPr lang="el-GR" b="1" dirty="0" smtClean="0"/>
              <a:t>ρ</a:t>
            </a:r>
            <a:r>
              <a:rPr lang="pt-BR" b="1" baseline="30000" dirty="0" smtClean="0"/>
              <a:t>4/3</a:t>
            </a:r>
            <a:r>
              <a:rPr lang="pt-BR" b="1" dirty="0" smtClean="0"/>
              <a:t>.</a:t>
            </a:r>
            <a:endParaRPr lang="pt-BR" b="1" dirty="0"/>
          </a:p>
        </p:txBody>
      </p:sp>
      <p:graphicFrame>
        <p:nvGraphicFramePr>
          <p:cNvPr id="8" name="Gráfico 7"/>
          <p:cNvGraphicFramePr>
            <a:graphicFrameLocks noGrp="1"/>
          </p:cNvGraphicFramePr>
          <p:nvPr/>
        </p:nvGraphicFramePr>
        <p:xfrm>
          <a:off x="285720" y="3143248"/>
          <a:ext cx="8858280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428728" y="2571744"/>
            <a:ext cx="6692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 simulação foi feita baseada em uma estrela de raio 10 km e 2,5 </a:t>
            </a:r>
            <a:r>
              <a:rPr lang="pt-BR" dirty="0" err="1" smtClean="0"/>
              <a:t>M</a:t>
            </a:r>
            <a:r>
              <a:rPr lang="pt-BR" baseline="-25000" dirty="0" err="1" smtClean="0"/>
              <a:t>sol</a:t>
            </a:r>
            <a:endParaRPr lang="pt-BR" baseline="-25000" dirty="0" smtClean="0"/>
          </a:p>
          <a:p>
            <a:pPr algn="ctr"/>
            <a:r>
              <a:rPr lang="pt-BR" dirty="0" smtClean="0"/>
              <a:t>R = </a:t>
            </a:r>
            <a:r>
              <a:rPr lang="pt-BR" dirty="0" err="1" smtClean="0"/>
              <a:t>ax</a:t>
            </a:r>
            <a:r>
              <a:rPr lang="pt-BR" dirty="0" smtClean="0"/>
              <a:t>(r)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500042"/>
            <a:ext cx="9144000" cy="917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Resultados Etapa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2844" y="214290"/>
            <a:ext cx="1928826" cy="1357102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 noGrp="1"/>
          </p:cNvGraphicFramePr>
          <p:nvPr/>
        </p:nvGraphicFramePr>
        <p:xfrm>
          <a:off x="214282" y="2143116"/>
          <a:ext cx="8682064" cy="4714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3929058" y="1643050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ρ</a:t>
            </a:r>
            <a:r>
              <a:rPr lang="pt-BR" dirty="0" smtClean="0"/>
              <a:t>(r) = </a:t>
            </a:r>
            <a:r>
              <a:rPr lang="el-GR" dirty="0" smtClean="0"/>
              <a:t>ρ</a:t>
            </a:r>
            <a:r>
              <a:rPr lang="pt-BR" baseline="-25000" dirty="0" smtClean="0"/>
              <a:t>c</a:t>
            </a:r>
            <a:r>
              <a:rPr lang="pt-BR" dirty="0" smtClean="0"/>
              <a:t>y</a:t>
            </a:r>
            <a:r>
              <a:rPr lang="pt-BR" baseline="30000" dirty="0" smtClean="0"/>
              <a:t>3</a:t>
            </a:r>
            <a:endParaRPr lang="pt-BR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500042"/>
            <a:ext cx="9144000" cy="917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Resultados Etapa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2844" y="214290"/>
            <a:ext cx="1928826" cy="1357102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 noGrp="1"/>
          </p:cNvGraphicFramePr>
          <p:nvPr/>
        </p:nvGraphicFramePr>
        <p:xfrm>
          <a:off x="214282" y="2214554"/>
          <a:ext cx="8805891" cy="4286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3961834" y="1714488"/>
            <a:ext cx="1181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P(r) = </a:t>
            </a:r>
            <a:r>
              <a:rPr lang="el-GR" dirty="0" smtClean="0"/>
              <a:t>κρ</a:t>
            </a:r>
            <a:r>
              <a:rPr lang="pt-BR" baseline="30000" dirty="0" smtClean="0"/>
              <a:t>4/3</a:t>
            </a:r>
            <a:endParaRPr lang="pt-BR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500042"/>
            <a:ext cx="9144000" cy="917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Resultados Etapa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2844" y="214290"/>
            <a:ext cx="1928826" cy="1357102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 noGrp="1"/>
          </p:cNvGraphicFramePr>
          <p:nvPr/>
        </p:nvGraphicFramePr>
        <p:xfrm>
          <a:off x="357158" y="2357430"/>
          <a:ext cx="8643998" cy="4500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214282" y="1500174"/>
            <a:ext cx="89297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000000"/>
                </a:solidFill>
              </a:rPr>
              <a:t>T = </a:t>
            </a:r>
            <a:r>
              <a:rPr lang="el-GR" dirty="0" smtClean="0">
                <a:solidFill>
                  <a:srgbClr val="000000"/>
                </a:solidFill>
              </a:rPr>
              <a:t>μ</a:t>
            </a:r>
            <a:r>
              <a:rPr lang="pt-BR" dirty="0" err="1" smtClean="0">
                <a:solidFill>
                  <a:srgbClr val="000000"/>
                </a:solidFill>
              </a:rPr>
              <a:t>m</a:t>
            </a:r>
            <a:r>
              <a:rPr lang="pt-BR" baseline="-25000" dirty="0" err="1" smtClean="0">
                <a:solidFill>
                  <a:srgbClr val="000000"/>
                </a:solidFill>
              </a:rPr>
              <a:t>H</a:t>
            </a:r>
            <a:r>
              <a:rPr lang="pt-BR" dirty="0" err="1" smtClean="0">
                <a:solidFill>
                  <a:srgbClr val="000000"/>
                </a:solidFill>
              </a:rPr>
              <a:t>κ</a:t>
            </a:r>
            <a:r>
              <a:rPr lang="el-GR" dirty="0" smtClean="0">
                <a:solidFill>
                  <a:srgbClr val="000000"/>
                </a:solidFill>
              </a:rPr>
              <a:t>ρ/</a:t>
            </a:r>
            <a:r>
              <a:rPr lang="pt-BR" dirty="0" smtClean="0">
                <a:solidFill>
                  <a:srgbClr val="000000"/>
                </a:solidFill>
              </a:rPr>
              <a:t>k</a:t>
            </a:r>
          </a:p>
          <a:p>
            <a:pPr algn="ctr"/>
            <a:r>
              <a:rPr lang="pt-BR" sz="1400" dirty="0" smtClean="0">
                <a:solidFill>
                  <a:srgbClr val="000000"/>
                </a:solidFill>
              </a:rPr>
              <a:t>em que μ é o peso molecular médio do gás, m</a:t>
            </a:r>
            <a:r>
              <a:rPr lang="pt-BR" sz="1400" baseline="-25000" dirty="0" smtClean="0">
                <a:solidFill>
                  <a:srgbClr val="000000"/>
                </a:solidFill>
              </a:rPr>
              <a:t>H</a:t>
            </a:r>
            <a:r>
              <a:rPr lang="pt-BR" sz="1400" dirty="0" smtClean="0">
                <a:solidFill>
                  <a:srgbClr val="000000"/>
                </a:solidFill>
              </a:rPr>
              <a:t> é a massa do átomo de H e k = R(constante dos gases perfeitos)/N</a:t>
            </a:r>
            <a:r>
              <a:rPr lang="pt-BR" sz="1400" baseline="-25000" dirty="0" smtClean="0">
                <a:solidFill>
                  <a:srgbClr val="000000"/>
                </a:solidFill>
              </a:rPr>
              <a:t>a</a:t>
            </a:r>
          </a:p>
          <a:p>
            <a:pPr algn="ctr"/>
            <a:r>
              <a:rPr lang="pt-BR" sz="1400" dirty="0" smtClean="0">
                <a:solidFill>
                  <a:srgbClr val="000000"/>
                </a:solidFill>
              </a:rPr>
              <a:t>(número de Avogadro). </a:t>
            </a:r>
          </a:p>
          <a:p>
            <a:endParaRPr lang="pt-BR" sz="1400" dirty="0" smtClean="0">
              <a:solidFill>
                <a:srgbClr val="000000"/>
              </a:solidFill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500042"/>
            <a:ext cx="9144000" cy="917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Etapa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4400" dirty="0" smtClean="0"/>
              <a:t>4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2844" y="214290"/>
            <a:ext cx="1928826" cy="135710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90495" y="1785926"/>
            <a:ext cx="83535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Utilização de valores fixos de n e </a:t>
            </a:r>
            <a:r>
              <a:rPr lang="el-GR" dirty="0" smtClean="0"/>
              <a:t>κ</a:t>
            </a:r>
            <a:r>
              <a:rPr lang="pt-BR" dirty="0" smtClean="0"/>
              <a:t> e variação dos valores de densidade central (</a:t>
            </a:r>
            <a:r>
              <a:rPr lang="el-GR" dirty="0" smtClean="0"/>
              <a:t>ρ</a:t>
            </a:r>
            <a:r>
              <a:rPr lang="pt-BR" baseline="-25000" dirty="0" smtClean="0"/>
              <a:t>c</a:t>
            </a:r>
            <a:r>
              <a:rPr lang="pt-BR" dirty="0" smtClean="0"/>
              <a:t>) para</a:t>
            </a:r>
          </a:p>
          <a:p>
            <a:r>
              <a:rPr lang="pt-BR" dirty="0" smtClean="0"/>
              <a:t>obtenção do comportamento da variação das massas de acordo com a variação dos </a:t>
            </a:r>
          </a:p>
          <a:p>
            <a:r>
              <a:rPr lang="pt-BR" dirty="0" smtClean="0"/>
              <a:t>valores de raio para estrelas distintas.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785786" y="2786058"/>
            <a:ext cx="8070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Verificar o comportamento de uma estrela Newtoniana e procurar a constatação de</a:t>
            </a:r>
          </a:p>
          <a:p>
            <a:r>
              <a:rPr lang="pt-BR" dirty="0" smtClean="0"/>
              <a:t>massas máximas.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785786" y="3500438"/>
            <a:ext cx="7374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Para esse estudo, utilização do caso n = 3, por ser o modelo padrão e n = 1,5.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85786" y="4071942"/>
            <a:ext cx="7937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Relação única entre a constante </a:t>
            </a:r>
            <a:r>
              <a:rPr lang="pt-BR" i="1" dirty="0" smtClean="0"/>
              <a:t>a</a:t>
            </a:r>
            <a:r>
              <a:rPr lang="pt-BR" dirty="0" smtClean="0"/>
              <a:t> e </a:t>
            </a:r>
            <a:r>
              <a:rPr lang="el-GR" dirty="0" smtClean="0"/>
              <a:t>ρ</a:t>
            </a:r>
            <a:r>
              <a:rPr lang="pt-BR" baseline="-25000" dirty="0" smtClean="0"/>
              <a:t>c</a:t>
            </a:r>
            <a:r>
              <a:rPr lang="pt-BR" dirty="0" smtClean="0"/>
              <a:t>, de forma a garantir a manutenção do valor </a:t>
            </a:r>
          </a:p>
          <a:p>
            <a:r>
              <a:rPr lang="pt-BR" dirty="0" smtClean="0"/>
              <a:t>constante de </a:t>
            </a:r>
            <a:r>
              <a:rPr lang="el-GR" dirty="0" smtClean="0"/>
              <a:t>κ</a:t>
            </a:r>
            <a:r>
              <a:rPr lang="pt-BR" dirty="0" smtClean="0"/>
              <a:t>. </a:t>
            </a:r>
            <a:endParaRPr lang="pt-BR" dirty="0"/>
          </a:p>
        </p:txBody>
      </p:sp>
      <p:sp>
        <p:nvSpPr>
          <p:cNvPr id="11" name="Seta para a direita listrada 10"/>
          <p:cNvSpPr/>
          <p:nvPr/>
        </p:nvSpPr>
        <p:spPr>
          <a:xfrm>
            <a:off x="285720" y="1857364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listrada 11"/>
          <p:cNvSpPr/>
          <p:nvPr/>
        </p:nvSpPr>
        <p:spPr>
          <a:xfrm>
            <a:off x="285720" y="2857496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listrada 12"/>
          <p:cNvSpPr/>
          <p:nvPr/>
        </p:nvSpPr>
        <p:spPr>
          <a:xfrm>
            <a:off x="285720" y="3571876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listrada 13"/>
          <p:cNvSpPr/>
          <p:nvPr/>
        </p:nvSpPr>
        <p:spPr>
          <a:xfrm>
            <a:off x="285720" y="4143380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85786" y="4786322"/>
            <a:ext cx="247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Utilização das equações:</a:t>
            </a:r>
            <a:endParaRPr lang="pt-BR" dirty="0"/>
          </a:p>
        </p:txBody>
      </p:sp>
      <p:sp>
        <p:nvSpPr>
          <p:cNvPr id="16" name="Seta para a direita listrada 15"/>
          <p:cNvSpPr/>
          <p:nvPr/>
        </p:nvSpPr>
        <p:spPr>
          <a:xfrm>
            <a:off x="285720" y="4857760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1470357" y="5270857"/>
            <a:ext cx="28873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i="1" dirty="0" smtClean="0"/>
              <a:t>a</a:t>
            </a:r>
            <a:r>
              <a:rPr lang="pt-BR" sz="2000" dirty="0" smtClean="0"/>
              <a:t> = (κ(n+1)/(4</a:t>
            </a:r>
            <a:r>
              <a:rPr lang="el-GR" sz="2000" dirty="0" smtClean="0"/>
              <a:t>π</a:t>
            </a:r>
            <a:r>
              <a:rPr lang="pt-BR" sz="2000" dirty="0" smtClean="0"/>
              <a:t>G</a:t>
            </a:r>
            <a:r>
              <a:rPr lang="el-GR" sz="2000" dirty="0" smtClean="0"/>
              <a:t>ρ</a:t>
            </a:r>
            <a:r>
              <a:rPr lang="pt-BR" sz="2000" baseline="-25000" dirty="0" smtClean="0"/>
              <a:t>c</a:t>
            </a:r>
            <a:r>
              <a:rPr lang="pt-BR" sz="2000" baseline="30000" dirty="0" smtClean="0"/>
              <a:t>1-1/n</a:t>
            </a:r>
            <a:r>
              <a:rPr lang="pt-BR" sz="2000" dirty="0" smtClean="0"/>
              <a:t>))</a:t>
            </a:r>
            <a:r>
              <a:rPr lang="pt-BR" sz="2000" baseline="30000" dirty="0" smtClean="0"/>
              <a:t>1/2</a:t>
            </a:r>
          </a:p>
          <a:p>
            <a:r>
              <a:rPr lang="pt-BR" sz="2000" dirty="0" smtClean="0"/>
              <a:t>R = </a:t>
            </a:r>
            <a:r>
              <a:rPr lang="pt-BR" sz="2000" i="1" dirty="0" err="1" smtClean="0"/>
              <a:t>a</a:t>
            </a:r>
            <a:r>
              <a:rPr lang="pt-BR" sz="2000" dirty="0" err="1" smtClean="0"/>
              <a:t>x</a:t>
            </a:r>
            <a:r>
              <a:rPr lang="pt-BR" sz="2000" dirty="0" smtClean="0"/>
              <a:t>(R)</a:t>
            </a:r>
          </a:p>
          <a:p>
            <a:r>
              <a:rPr lang="pt-BR" sz="2000" dirty="0" smtClean="0"/>
              <a:t>M = -4</a:t>
            </a:r>
            <a:r>
              <a:rPr lang="el-GR" sz="2000" dirty="0" smtClean="0"/>
              <a:t>π</a:t>
            </a:r>
            <a:r>
              <a:rPr lang="pt-BR" sz="2000" i="1" dirty="0" smtClean="0"/>
              <a:t>a</a:t>
            </a:r>
            <a:r>
              <a:rPr lang="pt-BR" sz="2000" baseline="30000" dirty="0" smtClean="0"/>
              <a:t>3</a:t>
            </a:r>
            <a:r>
              <a:rPr lang="el-GR" sz="2000" dirty="0" smtClean="0"/>
              <a:t>ρ</a:t>
            </a:r>
            <a:r>
              <a:rPr lang="pt-BR" sz="2000" baseline="-25000" dirty="0" smtClean="0"/>
              <a:t>c</a:t>
            </a:r>
            <a:r>
              <a:rPr lang="pt-BR" sz="2000" dirty="0" smtClean="0"/>
              <a:t>x(R)</a:t>
            </a:r>
            <a:r>
              <a:rPr lang="pt-BR" sz="2000" baseline="30000" dirty="0" smtClean="0"/>
              <a:t>2</a:t>
            </a:r>
            <a:r>
              <a:rPr lang="pt-BR" sz="2000" dirty="0" smtClean="0"/>
              <a:t>y'(R)</a:t>
            </a:r>
            <a:endParaRPr lang="pt-BR" sz="2000" dirty="0"/>
          </a:p>
        </p:txBody>
      </p:sp>
      <p:cxnSp>
        <p:nvCxnSpPr>
          <p:cNvPr id="19" name="Conector de seta reta 18"/>
          <p:cNvCxnSpPr/>
          <p:nvPr/>
        </p:nvCxnSpPr>
        <p:spPr>
          <a:xfrm>
            <a:off x="4429124" y="5429264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5072066" y="5274246"/>
            <a:ext cx="4714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Relação única entre </a:t>
            </a:r>
            <a:r>
              <a:rPr lang="pt-BR" i="1" dirty="0" smtClean="0"/>
              <a:t>a</a:t>
            </a:r>
            <a:r>
              <a:rPr lang="pt-BR" dirty="0" smtClean="0"/>
              <a:t> e </a:t>
            </a:r>
            <a:r>
              <a:rPr lang="el-GR" dirty="0" smtClean="0"/>
              <a:t>ρ</a:t>
            </a:r>
            <a:r>
              <a:rPr lang="pt-BR" baseline="-25000" dirty="0" smtClean="0"/>
              <a:t>c</a:t>
            </a: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500042"/>
            <a:ext cx="9144000" cy="917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Resultados Etapa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2844" y="214290"/>
            <a:ext cx="1928826" cy="135710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285852" y="1571612"/>
            <a:ext cx="725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Comportamento Newtoniano das massas em função dos raios para n = 1,5</a:t>
            </a:r>
            <a:endParaRPr lang="pt-BR" b="1" dirty="0"/>
          </a:p>
        </p:txBody>
      </p:sp>
      <p:graphicFrame>
        <p:nvGraphicFramePr>
          <p:cNvPr id="8" name="Chart 5"/>
          <p:cNvGraphicFramePr>
            <a:graphicFrameLocks/>
          </p:cNvGraphicFramePr>
          <p:nvPr/>
        </p:nvGraphicFramePr>
        <p:xfrm>
          <a:off x="285720" y="1949440"/>
          <a:ext cx="8501122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42844" y="6140255"/>
            <a:ext cx="8836971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Conclusão: Na análise Newtoniana de estrelas, não é possível constatar um valor para o qual</a:t>
            </a:r>
          </a:p>
          <a:p>
            <a:r>
              <a:rPr lang="pt-BR" dirty="0" smtClean="0"/>
              <a:t>a massa atinge um valor máximo finito. A massa crescerá indefinidamente.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500042"/>
            <a:ext cx="9144000" cy="917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Resultados Etapa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2844" y="214290"/>
            <a:ext cx="1928826" cy="135710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285852" y="1571612"/>
            <a:ext cx="7082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Comportamento Newtoniano das massas em função dos raios para n = 3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214282" y="2714620"/>
            <a:ext cx="28873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i="1" dirty="0" smtClean="0"/>
              <a:t>a</a:t>
            </a:r>
            <a:r>
              <a:rPr lang="pt-BR" sz="2000" dirty="0" smtClean="0"/>
              <a:t> = (κ(n+1)/(4</a:t>
            </a:r>
            <a:r>
              <a:rPr lang="el-GR" sz="2000" dirty="0" smtClean="0"/>
              <a:t>π</a:t>
            </a:r>
            <a:r>
              <a:rPr lang="pt-BR" sz="2000" dirty="0" smtClean="0"/>
              <a:t>G</a:t>
            </a:r>
            <a:r>
              <a:rPr lang="el-GR" sz="2000" dirty="0" smtClean="0"/>
              <a:t>ρ</a:t>
            </a:r>
            <a:r>
              <a:rPr lang="pt-BR" sz="2000" baseline="-25000" dirty="0" smtClean="0"/>
              <a:t>c</a:t>
            </a:r>
            <a:r>
              <a:rPr lang="pt-BR" sz="2000" baseline="30000" dirty="0" smtClean="0"/>
              <a:t>1-1/n</a:t>
            </a:r>
            <a:r>
              <a:rPr lang="pt-BR" sz="2000" dirty="0" smtClean="0"/>
              <a:t>))</a:t>
            </a:r>
            <a:r>
              <a:rPr lang="pt-BR" sz="2000" baseline="30000" dirty="0" smtClean="0"/>
              <a:t>1/2</a:t>
            </a:r>
          </a:p>
          <a:p>
            <a:r>
              <a:rPr lang="pt-BR" sz="2000" dirty="0" smtClean="0"/>
              <a:t>R = </a:t>
            </a:r>
            <a:r>
              <a:rPr lang="pt-BR" sz="2000" i="1" dirty="0" err="1" smtClean="0"/>
              <a:t>a</a:t>
            </a:r>
            <a:r>
              <a:rPr lang="pt-BR" sz="2000" dirty="0" err="1" smtClean="0"/>
              <a:t>x</a:t>
            </a:r>
            <a:r>
              <a:rPr lang="pt-BR" sz="2000" dirty="0" smtClean="0"/>
              <a:t>(R)</a:t>
            </a:r>
          </a:p>
          <a:p>
            <a:r>
              <a:rPr lang="pt-BR" sz="2000" dirty="0" smtClean="0"/>
              <a:t>M = -4</a:t>
            </a:r>
            <a:r>
              <a:rPr lang="el-GR" sz="2000" dirty="0" smtClean="0"/>
              <a:t>π</a:t>
            </a:r>
            <a:r>
              <a:rPr lang="pt-BR" sz="2000" i="1" dirty="0" smtClean="0"/>
              <a:t>a</a:t>
            </a:r>
            <a:r>
              <a:rPr lang="pt-BR" sz="2000" baseline="30000" dirty="0" smtClean="0"/>
              <a:t>3</a:t>
            </a:r>
            <a:r>
              <a:rPr lang="el-GR" sz="2000" dirty="0" smtClean="0"/>
              <a:t>ρ</a:t>
            </a:r>
            <a:r>
              <a:rPr lang="pt-BR" sz="2000" baseline="-25000" dirty="0" smtClean="0"/>
              <a:t>c</a:t>
            </a:r>
            <a:r>
              <a:rPr lang="pt-BR" sz="2000" dirty="0" smtClean="0"/>
              <a:t>x(R)</a:t>
            </a:r>
            <a:r>
              <a:rPr lang="pt-BR" sz="2000" baseline="30000" dirty="0" smtClean="0"/>
              <a:t>2</a:t>
            </a:r>
            <a:r>
              <a:rPr lang="pt-BR" sz="2000" dirty="0" smtClean="0"/>
              <a:t>y'(R)</a:t>
            </a:r>
            <a:endParaRPr lang="pt-BR" sz="2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63189" y="1928802"/>
            <a:ext cx="8580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Pelas equações  abaixo, verifica-se que para n = 3, a massa independe da densidade </a:t>
            </a:r>
          </a:p>
          <a:p>
            <a:r>
              <a:rPr lang="pt-BR" dirty="0" smtClean="0"/>
              <a:t>central </a:t>
            </a:r>
            <a:r>
              <a:rPr lang="pt-BR" dirty="0" err="1" smtClean="0"/>
              <a:t>ρ</a:t>
            </a:r>
            <a:r>
              <a:rPr lang="pt-BR" baseline="-25000" dirty="0" err="1" smtClean="0"/>
              <a:t>c</a:t>
            </a:r>
            <a:r>
              <a:rPr lang="pt-BR" dirty="0" smtClean="0"/>
              <a:t>. Isto implica em a massa ser constante para todos os valores de raios simulados.</a:t>
            </a:r>
            <a:endParaRPr lang="pt-BR" dirty="0"/>
          </a:p>
        </p:txBody>
      </p:sp>
      <p:sp>
        <p:nvSpPr>
          <p:cNvPr id="9" name="Seta para a direita listrada 8"/>
          <p:cNvSpPr/>
          <p:nvPr/>
        </p:nvSpPr>
        <p:spPr>
          <a:xfrm>
            <a:off x="142844" y="2071678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1406" y="3915511"/>
            <a:ext cx="3441327" cy="258532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Conforme aumenta-se o raio</a:t>
            </a:r>
          </a:p>
          <a:p>
            <a:pPr algn="ctr"/>
            <a:r>
              <a:rPr lang="pt-BR" dirty="0" smtClean="0"/>
              <a:t>das estrelas, observa-se que</a:t>
            </a:r>
          </a:p>
          <a:p>
            <a:pPr algn="ctr"/>
            <a:r>
              <a:rPr lang="pt-BR" dirty="0" smtClean="0"/>
              <a:t>os valores de </a:t>
            </a:r>
            <a:r>
              <a:rPr lang="el-GR" dirty="0" smtClean="0"/>
              <a:t>ρ</a:t>
            </a:r>
            <a:r>
              <a:rPr lang="pt-BR" baseline="-25000" dirty="0" smtClean="0"/>
              <a:t>c </a:t>
            </a:r>
            <a:r>
              <a:rPr lang="pt-BR" dirty="0" smtClean="0"/>
              <a:t>diminuem. </a:t>
            </a:r>
          </a:p>
          <a:p>
            <a:pPr algn="ctr"/>
            <a:r>
              <a:rPr lang="pt-BR" dirty="0" smtClean="0"/>
              <a:t>Para valores mais altos de </a:t>
            </a:r>
            <a:r>
              <a:rPr lang="el-GR" dirty="0" smtClean="0"/>
              <a:t>ρ</a:t>
            </a:r>
            <a:r>
              <a:rPr lang="pt-BR" baseline="-25000" dirty="0" smtClean="0"/>
              <a:t>c</a:t>
            </a:r>
            <a:r>
              <a:rPr lang="pt-BR" dirty="0" smtClean="0"/>
              <a:t>,</a:t>
            </a:r>
          </a:p>
          <a:p>
            <a:pPr algn="ctr"/>
            <a:r>
              <a:rPr lang="pt-BR" dirty="0" smtClean="0"/>
              <a:t> mais massivas serão as</a:t>
            </a:r>
          </a:p>
          <a:p>
            <a:pPr algn="ctr"/>
            <a:r>
              <a:rPr lang="pt-BR" dirty="0" smtClean="0"/>
              <a:t>estrelas. Portanto, mais compactas</a:t>
            </a:r>
          </a:p>
          <a:p>
            <a:pPr algn="ctr"/>
            <a:r>
              <a:rPr lang="pt-BR" dirty="0" smtClean="0"/>
              <a:t>elas terão de ser, de forma que a</a:t>
            </a:r>
          </a:p>
          <a:p>
            <a:pPr algn="ctr"/>
            <a:r>
              <a:rPr lang="pt-BR" dirty="0" smtClean="0"/>
              <a:t>pressão seja capaz de suportar o </a:t>
            </a:r>
          </a:p>
          <a:p>
            <a:pPr algn="ctr"/>
            <a:r>
              <a:rPr lang="pt-BR" dirty="0" smtClean="0"/>
              <a:t>colapso gravitacional.</a:t>
            </a:r>
            <a:endParaRPr lang="pt-BR" dirty="0"/>
          </a:p>
        </p:txBody>
      </p:sp>
      <p:graphicFrame>
        <p:nvGraphicFramePr>
          <p:cNvPr id="12" name="Gráfico 11"/>
          <p:cNvGraphicFramePr/>
          <p:nvPr/>
        </p:nvGraphicFramePr>
        <p:xfrm>
          <a:off x="3500430" y="2571744"/>
          <a:ext cx="5643570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/>
        </p:nvGraphicFramePr>
        <p:xfrm>
          <a:off x="1000100" y="1643050"/>
          <a:ext cx="7143800" cy="4462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0" y="500042"/>
            <a:ext cx="9144000" cy="917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Resultados Etapa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2844" y="214290"/>
            <a:ext cx="1928826" cy="135710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42910" y="6072206"/>
            <a:ext cx="807304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A massa independe dos valores de </a:t>
            </a:r>
            <a:r>
              <a:rPr lang="el-GR" dirty="0" smtClean="0"/>
              <a:t>ρ</a:t>
            </a:r>
            <a:r>
              <a:rPr lang="pt-BR" baseline="-25000" dirty="0" smtClean="0"/>
              <a:t>c </a:t>
            </a:r>
            <a:r>
              <a:rPr lang="pt-BR" dirty="0" smtClean="0"/>
              <a:t>e apresenta o mesmo valor para qualquer raio.</a:t>
            </a:r>
          </a:p>
          <a:p>
            <a:r>
              <a:rPr lang="pt-BR" dirty="0" smtClean="0"/>
              <a:t>O que isso significa?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500042"/>
            <a:ext cx="9144000" cy="917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Resultados Etapa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14290"/>
            <a:ext cx="1928826" cy="135710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53278" y="2071678"/>
            <a:ext cx="84907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 índice n = 3 representa uma estrela de matéria degenerada relativística. Portanto</a:t>
            </a:r>
          </a:p>
          <a:p>
            <a:r>
              <a:rPr lang="pt-BR" dirty="0" smtClean="0"/>
              <a:t>a constância da massa para diferentes valores de raio significa a obtenção de uma massa</a:t>
            </a:r>
          </a:p>
          <a:p>
            <a:r>
              <a:rPr lang="pt-BR" dirty="0" smtClean="0"/>
              <a:t>máxima, i.e, o único valor de massa possível.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42910" y="3214686"/>
            <a:ext cx="8234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 limite de massa obtido representa que as estrelas  governadas por n = 3 não podem</a:t>
            </a:r>
          </a:p>
          <a:p>
            <a:r>
              <a:rPr lang="pt-BR" dirty="0" smtClean="0"/>
              <a:t>assumir um valor maior de massa, caso contrário, sofrerão um colapso gravitacional.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42910" y="4286256"/>
            <a:ext cx="82608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Dessa forma, podemos simular novamente o comportamento das massas das estrelas </a:t>
            </a:r>
          </a:p>
          <a:p>
            <a:r>
              <a:rPr lang="pt-BR" dirty="0" smtClean="0"/>
              <a:t>para diferentes valores de </a:t>
            </a:r>
            <a:r>
              <a:rPr lang="el-GR" dirty="0" smtClean="0"/>
              <a:t>κ</a:t>
            </a:r>
            <a:r>
              <a:rPr lang="pt-BR" dirty="0" smtClean="0"/>
              <a:t>, de forma a obter o limite de Chandrasekhar, a massa </a:t>
            </a:r>
          </a:p>
          <a:p>
            <a:r>
              <a:rPr lang="pt-BR" dirty="0" smtClean="0"/>
              <a:t>máxima para </a:t>
            </a:r>
            <a:r>
              <a:rPr lang="pt-BR" dirty="0" err="1" smtClean="0"/>
              <a:t>anãs-brancas</a:t>
            </a:r>
            <a:r>
              <a:rPr lang="pt-BR" dirty="0" smtClean="0"/>
              <a:t> (1,4 </a:t>
            </a:r>
            <a:r>
              <a:rPr lang="pt-BR" dirty="0" err="1" smtClean="0"/>
              <a:t>M</a:t>
            </a:r>
            <a:r>
              <a:rPr lang="pt-BR" baseline="-25000" dirty="0" err="1" smtClean="0"/>
              <a:t>sol</a:t>
            </a:r>
            <a:r>
              <a:rPr lang="pt-BR" dirty="0" smtClean="0"/>
              <a:t>).</a:t>
            </a:r>
          </a:p>
        </p:txBody>
      </p:sp>
      <p:sp>
        <p:nvSpPr>
          <p:cNvPr id="9" name="Seta para a direita listrada 8"/>
          <p:cNvSpPr/>
          <p:nvPr/>
        </p:nvSpPr>
        <p:spPr>
          <a:xfrm>
            <a:off x="214282" y="2143116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listrada 9"/>
          <p:cNvSpPr/>
          <p:nvPr/>
        </p:nvSpPr>
        <p:spPr>
          <a:xfrm>
            <a:off x="214282" y="3286124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listrada 10"/>
          <p:cNvSpPr/>
          <p:nvPr/>
        </p:nvSpPr>
        <p:spPr>
          <a:xfrm>
            <a:off x="214282" y="4357694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285720" y="5429264"/>
            <a:ext cx="8796832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b="1" dirty="0" smtClean="0"/>
              <a:t>Essa simulação implica ao variarmos </a:t>
            </a:r>
            <a:r>
              <a:rPr lang="el-GR" b="1" dirty="0" smtClean="0"/>
              <a:t>κ</a:t>
            </a:r>
            <a:r>
              <a:rPr lang="pt-BR" b="1" dirty="0" smtClean="0"/>
              <a:t> e mantermos n constante, em descobrir as diversas </a:t>
            </a:r>
          </a:p>
          <a:p>
            <a:r>
              <a:rPr lang="pt-BR" b="1" dirty="0" smtClean="0"/>
              <a:t>massas máximas das estrelas segundo os valores de </a:t>
            </a:r>
            <a:r>
              <a:rPr lang="el-GR" b="1" dirty="0" smtClean="0"/>
              <a:t>κ</a:t>
            </a:r>
            <a:r>
              <a:rPr lang="pt-BR" b="1" dirty="0" smtClean="0"/>
              <a:t>. Portanto, cada ponto na simulação</a:t>
            </a:r>
          </a:p>
          <a:p>
            <a:r>
              <a:rPr lang="pt-BR" b="1" dirty="0" smtClean="0"/>
              <a:t>corresponderá a uma estrela diferente.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91759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4000" dirty="0" smtClean="0"/>
              <a:t>Metodologia</a:t>
            </a:r>
            <a:endParaRPr lang="pt-BR" sz="4000" dirty="0"/>
          </a:p>
        </p:txBody>
      </p:sp>
      <p:pic>
        <p:nvPicPr>
          <p:cNvPr id="4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4282" y="285728"/>
            <a:ext cx="1857701" cy="1307059"/>
          </a:xfrm>
          <a:prstGeom prst="rect">
            <a:avLst/>
          </a:prstGeom>
        </p:spPr>
      </p:pic>
      <p:sp>
        <p:nvSpPr>
          <p:cNvPr id="5" name="Seta para a direita listrada 4"/>
          <p:cNvSpPr/>
          <p:nvPr/>
        </p:nvSpPr>
        <p:spPr>
          <a:xfrm>
            <a:off x="785786" y="2500306"/>
            <a:ext cx="428628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500166" y="2285992"/>
            <a:ext cx="74496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/>
              <a:t>Métodos numéricos padrão para integração de sistemas de equações 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diferenciais acopladas (Método de </a:t>
            </a:r>
            <a:r>
              <a:rPr lang="pt-BR" sz="2000" dirty="0" err="1" smtClean="0"/>
              <a:t>Euler</a:t>
            </a:r>
            <a:r>
              <a:rPr lang="pt-BR" sz="2000" dirty="0" smtClean="0"/>
              <a:t> e </a:t>
            </a:r>
            <a:r>
              <a:rPr lang="pt-BR" sz="2000" dirty="0" err="1" smtClean="0"/>
              <a:t>Runge-Kutta</a:t>
            </a:r>
            <a:r>
              <a:rPr lang="pt-BR" sz="2000" dirty="0" smtClean="0"/>
              <a:t> de ordem 4).</a:t>
            </a:r>
            <a:endParaRPr lang="pt-BR" dirty="0"/>
          </a:p>
        </p:txBody>
      </p:sp>
      <p:sp>
        <p:nvSpPr>
          <p:cNvPr id="7" name="Seta para a direita listrada 6"/>
          <p:cNvSpPr/>
          <p:nvPr/>
        </p:nvSpPr>
        <p:spPr>
          <a:xfrm>
            <a:off x="785786" y="4071942"/>
            <a:ext cx="428628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500166" y="4000504"/>
            <a:ext cx="72627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No tratamento relativístico, as equações relevantes são as equações</a:t>
            </a:r>
          </a:p>
          <a:p>
            <a:r>
              <a:rPr lang="pt-BR" sz="2000" dirty="0" smtClean="0"/>
              <a:t>de </a:t>
            </a:r>
            <a:r>
              <a:rPr lang="pt-BR" sz="2000" dirty="0" err="1" smtClean="0"/>
              <a:t>Tolman-Oppenheimer-Volkoff</a:t>
            </a:r>
            <a:r>
              <a:rPr lang="pt-BR" sz="2000" dirty="0" smtClean="0"/>
              <a:t>.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500042"/>
            <a:ext cx="9144000" cy="917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Resultados Etapa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14290"/>
            <a:ext cx="1928826" cy="135710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857356" y="1571612"/>
            <a:ext cx="5717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Comportamento dos valores das Massas para variação de </a:t>
            </a:r>
            <a:r>
              <a:rPr lang="el-GR" dirty="0" smtClean="0"/>
              <a:t>κ</a:t>
            </a:r>
            <a:endParaRPr lang="pt-BR" dirty="0"/>
          </a:p>
        </p:txBody>
      </p:sp>
      <p:graphicFrame>
        <p:nvGraphicFramePr>
          <p:cNvPr id="7" name="Gráfico 6"/>
          <p:cNvGraphicFramePr>
            <a:graphicFrameLocks noGrp="1"/>
          </p:cNvGraphicFramePr>
          <p:nvPr/>
        </p:nvGraphicFramePr>
        <p:xfrm>
          <a:off x="357158" y="2071678"/>
          <a:ext cx="8497743" cy="4571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500042"/>
            <a:ext cx="9144000" cy="917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Resultados Etapa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14290"/>
            <a:ext cx="1928826" cy="1357102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 noGrp="1"/>
          </p:cNvGraphicFramePr>
          <p:nvPr/>
        </p:nvGraphicFramePr>
        <p:xfrm>
          <a:off x="500034" y="1643050"/>
          <a:ext cx="8256467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500042"/>
            <a:ext cx="9144000" cy="917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Resultados Etapa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14290"/>
            <a:ext cx="1928826" cy="1357102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 noGrp="1"/>
          </p:cNvGraphicFramePr>
          <p:nvPr/>
        </p:nvGraphicFramePr>
        <p:xfrm>
          <a:off x="0" y="1714488"/>
          <a:ext cx="8858280" cy="479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500042"/>
            <a:ext cx="9144000" cy="917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Resultados Etapa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14290"/>
            <a:ext cx="1928826" cy="1357102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 noGrp="1"/>
          </p:cNvGraphicFramePr>
          <p:nvPr/>
        </p:nvGraphicFramePr>
        <p:xfrm>
          <a:off x="574648" y="1712902"/>
          <a:ext cx="8215370" cy="4080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55847" y="5786454"/>
            <a:ext cx="7573805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O gráfico ilustra o comportamento das massas para uma variação mínima de </a:t>
            </a:r>
            <a:r>
              <a:rPr lang="el-GR" dirty="0" smtClean="0"/>
              <a:t>κ</a:t>
            </a:r>
            <a:r>
              <a:rPr lang="pt-BR" dirty="0" smtClean="0"/>
              <a:t>.</a:t>
            </a:r>
          </a:p>
          <a:p>
            <a:r>
              <a:rPr lang="pt-BR" dirty="0" smtClean="0"/>
              <a:t>Conclusão: O valor de </a:t>
            </a:r>
            <a:r>
              <a:rPr lang="el-GR" dirty="0" smtClean="0"/>
              <a:t>κ</a:t>
            </a:r>
            <a:r>
              <a:rPr lang="pt-BR" dirty="0" smtClean="0"/>
              <a:t> que melhor representa o limite de Chandrasekhar para</a:t>
            </a:r>
          </a:p>
          <a:p>
            <a:r>
              <a:rPr lang="pt-BR" dirty="0" err="1" smtClean="0"/>
              <a:t>anãs-brancas</a:t>
            </a:r>
            <a:r>
              <a:rPr lang="pt-BR" dirty="0" smtClean="0"/>
              <a:t> (1,4 </a:t>
            </a:r>
            <a:r>
              <a:rPr lang="pt-BR" dirty="0" err="1" smtClean="0"/>
              <a:t>M</a:t>
            </a:r>
            <a:r>
              <a:rPr lang="pt-BR" baseline="-25000" dirty="0" err="1" smtClean="0"/>
              <a:t>sol</a:t>
            </a:r>
            <a:r>
              <a:rPr lang="pt-BR" dirty="0" smtClean="0"/>
              <a:t>) é 4,78999 x 10</a:t>
            </a:r>
            <a:r>
              <a:rPr lang="pt-BR" baseline="30000" dirty="0" smtClean="0"/>
              <a:t>14</a:t>
            </a:r>
            <a:r>
              <a:rPr lang="pt-BR" dirty="0" smtClean="0"/>
              <a:t> cm</a:t>
            </a:r>
            <a:r>
              <a:rPr lang="pt-BR" baseline="30000" dirty="0" smtClean="0"/>
              <a:t>3</a:t>
            </a:r>
            <a:r>
              <a:rPr lang="pt-BR" dirty="0" smtClean="0"/>
              <a:t>/(g</a:t>
            </a:r>
            <a:r>
              <a:rPr lang="pt-BR" baseline="30000" dirty="0" smtClean="0"/>
              <a:t>1/3</a:t>
            </a:r>
            <a:r>
              <a:rPr lang="pt-BR" dirty="0" smtClean="0"/>
              <a:t>s</a:t>
            </a:r>
            <a:r>
              <a:rPr lang="pt-BR" baseline="30000" dirty="0" smtClean="0"/>
              <a:t>2</a:t>
            </a:r>
            <a:r>
              <a:rPr lang="pt-BR" dirty="0" smtClean="0"/>
              <a:t>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500042"/>
            <a:ext cx="9144000" cy="917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Etapa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14290"/>
            <a:ext cx="1928826" cy="135710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28662" y="1857364"/>
            <a:ext cx="6924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Solução de </a:t>
            </a:r>
            <a:r>
              <a:rPr lang="pt-BR" dirty="0" err="1" smtClean="0"/>
              <a:t>Lane-Emden</a:t>
            </a:r>
            <a:r>
              <a:rPr lang="pt-BR" dirty="0" smtClean="0"/>
              <a:t> para os índices </a:t>
            </a:r>
            <a:r>
              <a:rPr lang="pt-BR" dirty="0" err="1" smtClean="0"/>
              <a:t>politrópicos</a:t>
            </a:r>
            <a:r>
              <a:rPr lang="pt-BR" dirty="0" smtClean="0"/>
              <a:t> n = -1, n = 5 e n = 2.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928662" y="2428868"/>
            <a:ext cx="767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Verificação de algumas propriedades dadas pelos valores de índices </a:t>
            </a:r>
            <a:r>
              <a:rPr lang="pt-BR" dirty="0" err="1" smtClean="0"/>
              <a:t>politrópicos</a:t>
            </a:r>
            <a:r>
              <a:rPr lang="pt-BR" dirty="0" smtClean="0"/>
              <a:t>.</a:t>
            </a:r>
            <a:endParaRPr lang="pt-BR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428728" y="3214686"/>
          <a:ext cx="6357982" cy="3024206"/>
        </p:xfrm>
        <a:graphic>
          <a:graphicData uri="http://schemas.openxmlformats.org/drawingml/2006/table">
            <a:tbl>
              <a:tblPr/>
              <a:tblGrid>
                <a:gridCol w="1584729"/>
                <a:gridCol w="4773253"/>
              </a:tblGrid>
              <a:tr h="3557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Índices Politrópicos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Propriedades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3557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 = 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Politropo de pressão constante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3557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 = 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Politropo de densidade constante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8894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 = 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Caso de um politropo adiabático e de um gás degenerado não relativístico (γ = 5/3)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3557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 =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Modelo padrão. Caso degenerado relativístico (γ = 4/3).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3557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 = 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Politropo de raio infinito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3557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 = ∞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Politropo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 temperatura constante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</a:tbl>
          </a:graphicData>
        </a:graphic>
      </p:graphicFrame>
      <p:sp>
        <p:nvSpPr>
          <p:cNvPr id="10" name="Seta para a direita listrada 9"/>
          <p:cNvSpPr/>
          <p:nvPr/>
        </p:nvSpPr>
        <p:spPr>
          <a:xfrm>
            <a:off x="428596" y="1928802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listrada 10"/>
          <p:cNvSpPr/>
          <p:nvPr/>
        </p:nvSpPr>
        <p:spPr>
          <a:xfrm>
            <a:off x="428596" y="2500306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500042"/>
            <a:ext cx="9144000" cy="917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Resultados Etapa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4400" dirty="0" smtClean="0"/>
              <a:t>5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14290"/>
            <a:ext cx="1928826" cy="135710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000232" y="1643050"/>
            <a:ext cx="484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Simulação da Equação de </a:t>
            </a:r>
            <a:r>
              <a:rPr lang="pt-BR" dirty="0" err="1" smtClean="0"/>
              <a:t>Lane-Emden</a:t>
            </a:r>
            <a:r>
              <a:rPr lang="pt-BR" dirty="0" smtClean="0"/>
              <a:t> para n = -1</a:t>
            </a:r>
            <a:endParaRPr lang="pt-BR" dirty="0"/>
          </a:p>
        </p:txBody>
      </p:sp>
      <p:graphicFrame>
        <p:nvGraphicFramePr>
          <p:cNvPr id="7" name="Gráfico 6"/>
          <p:cNvGraphicFramePr>
            <a:graphicFrameLocks noGrp="1"/>
          </p:cNvGraphicFramePr>
          <p:nvPr/>
        </p:nvGraphicFramePr>
        <p:xfrm>
          <a:off x="214282" y="2214554"/>
          <a:ext cx="8685095" cy="4152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500042"/>
            <a:ext cx="9144000" cy="917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Resultados Etapa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4400" dirty="0" smtClean="0"/>
              <a:t>5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14290"/>
            <a:ext cx="1928826" cy="1357102"/>
          </a:xfrm>
          <a:prstGeom prst="rect">
            <a:avLst/>
          </a:prstGeom>
        </p:spPr>
      </p:pic>
      <p:graphicFrame>
        <p:nvGraphicFramePr>
          <p:cNvPr id="7" name="Gráfico 6"/>
          <p:cNvGraphicFramePr>
            <a:graphicFrameLocks noGrp="1"/>
          </p:cNvGraphicFramePr>
          <p:nvPr/>
        </p:nvGraphicFramePr>
        <p:xfrm>
          <a:off x="428596" y="1785926"/>
          <a:ext cx="8542219" cy="4509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500042"/>
            <a:ext cx="9144000" cy="917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Resultados Etapa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4400" dirty="0" smtClean="0"/>
              <a:t>5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14290"/>
            <a:ext cx="1928826" cy="1357102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 noGrp="1"/>
          </p:cNvGraphicFramePr>
          <p:nvPr/>
        </p:nvGraphicFramePr>
        <p:xfrm>
          <a:off x="357158" y="1857364"/>
          <a:ext cx="8542219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500042"/>
            <a:ext cx="9144000" cy="917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Resultados Etapa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4400" dirty="0" smtClean="0"/>
              <a:t>5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14290"/>
            <a:ext cx="1928826" cy="1357102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 noGrp="1"/>
          </p:cNvGraphicFramePr>
          <p:nvPr/>
        </p:nvGraphicFramePr>
        <p:xfrm>
          <a:off x="500034" y="1785926"/>
          <a:ext cx="8185029" cy="4437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0" y="500042"/>
            <a:ext cx="9144000" cy="917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Resultados Etapa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4400" dirty="0" smtClean="0"/>
              <a:t>5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14290"/>
            <a:ext cx="1928826" cy="135710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000232" y="1571612"/>
            <a:ext cx="4770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Simulação da Equação de </a:t>
            </a:r>
            <a:r>
              <a:rPr lang="pt-BR" dirty="0" err="1" smtClean="0"/>
              <a:t>Lane-Emden</a:t>
            </a:r>
            <a:r>
              <a:rPr lang="pt-BR" dirty="0" smtClean="0"/>
              <a:t> para n = 5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14348" y="1928802"/>
            <a:ext cx="7785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Como o </a:t>
            </a:r>
            <a:r>
              <a:rPr lang="pt-BR" dirty="0" err="1" smtClean="0"/>
              <a:t>politropo</a:t>
            </a:r>
            <a:r>
              <a:rPr lang="pt-BR" dirty="0" smtClean="0"/>
              <a:t> de n = 5 possui raio infinito, podemos truncar a solução até um</a:t>
            </a:r>
          </a:p>
          <a:p>
            <a:r>
              <a:rPr lang="pt-BR" dirty="0" smtClean="0"/>
              <a:t>determinado ponto e analisar seu comportamento. Truncou-se até y = 0,030704.</a:t>
            </a:r>
          </a:p>
        </p:txBody>
      </p:sp>
      <p:sp>
        <p:nvSpPr>
          <p:cNvPr id="11" name="Seta para a direita listrada 10"/>
          <p:cNvSpPr/>
          <p:nvPr/>
        </p:nvSpPr>
        <p:spPr>
          <a:xfrm>
            <a:off x="285720" y="2000240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2" name="Gráfico 11"/>
          <p:cNvGraphicFramePr>
            <a:graphicFrameLocks noGrp="1"/>
          </p:cNvGraphicFramePr>
          <p:nvPr/>
        </p:nvGraphicFramePr>
        <p:xfrm>
          <a:off x="142844" y="2571744"/>
          <a:ext cx="8786842" cy="4152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91759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2800" dirty="0" smtClean="0"/>
              <a:t>        </a:t>
            </a:r>
            <a:r>
              <a:rPr lang="pt-BR" sz="3000" dirty="0" smtClean="0"/>
              <a:t>Modelando Estrelas </a:t>
            </a:r>
            <a:r>
              <a:rPr lang="pt-BR" sz="3000" dirty="0" err="1" smtClean="0"/>
              <a:t>Politrópicas</a:t>
            </a:r>
            <a:endParaRPr lang="pt-BR" sz="3000" dirty="0"/>
          </a:p>
        </p:txBody>
      </p:sp>
      <p:pic>
        <p:nvPicPr>
          <p:cNvPr id="4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85728"/>
            <a:ext cx="1857701" cy="130705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85852" y="1928802"/>
            <a:ext cx="7375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 objetivo do estudo da estrutura estelar é determinar as variações internas </a:t>
            </a:r>
          </a:p>
          <a:p>
            <a:r>
              <a:rPr lang="pt-BR" dirty="0" smtClean="0"/>
              <a:t>das principais propriedades físicas das estrelas.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214414" y="2643182"/>
            <a:ext cx="72770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Modelos mais simplificados permitem a obtenção de soluções analíticas ou </a:t>
            </a:r>
          </a:p>
          <a:p>
            <a:r>
              <a:rPr lang="pt-BR" dirty="0" smtClean="0"/>
              <a:t>numéricas. Esses modelos são denominados</a:t>
            </a:r>
            <a:r>
              <a:rPr lang="pt-BR" b="1" dirty="0" smtClean="0"/>
              <a:t> estrelas </a:t>
            </a:r>
            <a:r>
              <a:rPr lang="pt-BR" b="1" dirty="0" err="1" smtClean="0"/>
              <a:t>politrópicas</a:t>
            </a:r>
            <a:r>
              <a:rPr lang="pt-BR" b="1" dirty="0" smtClean="0"/>
              <a:t> </a:t>
            </a:r>
            <a:r>
              <a:rPr lang="pt-BR" dirty="0" smtClean="0"/>
              <a:t>ou </a:t>
            </a:r>
          </a:p>
          <a:p>
            <a:r>
              <a:rPr lang="pt-BR" b="1" dirty="0" err="1" smtClean="0"/>
              <a:t>politropos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214414" y="3714752"/>
            <a:ext cx="740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Um </a:t>
            </a:r>
            <a:r>
              <a:rPr lang="pt-BR" dirty="0" err="1" smtClean="0"/>
              <a:t>politropo</a:t>
            </a:r>
            <a:r>
              <a:rPr lang="pt-BR" dirty="0" smtClean="0"/>
              <a:t> é uma estrela que possui equação de estado da seguinte forma:</a:t>
            </a:r>
            <a:endParaRPr lang="pt-BR" dirty="0"/>
          </a:p>
        </p:txBody>
      </p:sp>
      <p:sp>
        <p:nvSpPr>
          <p:cNvPr id="8" name="Seta para a direita listrada 7"/>
          <p:cNvSpPr/>
          <p:nvPr/>
        </p:nvSpPr>
        <p:spPr>
          <a:xfrm>
            <a:off x="785786" y="2071678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listrada 8"/>
          <p:cNvSpPr/>
          <p:nvPr/>
        </p:nvSpPr>
        <p:spPr>
          <a:xfrm>
            <a:off x="785786" y="2786058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listrada 9"/>
          <p:cNvSpPr/>
          <p:nvPr/>
        </p:nvSpPr>
        <p:spPr>
          <a:xfrm>
            <a:off x="785786" y="3786190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571472" y="4786322"/>
            <a:ext cx="1574342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4000" dirty="0" smtClean="0"/>
              <a:t>P = </a:t>
            </a:r>
            <a:r>
              <a:rPr lang="el-GR" sz="4000" dirty="0" smtClean="0"/>
              <a:t>κρ</a:t>
            </a:r>
            <a:r>
              <a:rPr lang="el-GR" sz="4000" baseline="30000" dirty="0" smtClean="0"/>
              <a:t>γ</a:t>
            </a:r>
            <a:endParaRPr lang="pt-BR" sz="4000" baseline="300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285984" y="5000636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Em que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357554" y="4786322"/>
            <a:ext cx="2808782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4000" dirty="0" smtClean="0"/>
              <a:t>γ</a:t>
            </a:r>
            <a:r>
              <a:rPr lang="pt-BR" sz="4000" dirty="0" smtClean="0"/>
              <a:t>  = (n + 1)/n</a:t>
            </a:r>
            <a:endParaRPr lang="pt-BR" sz="40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286512" y="5000636"/>
            <a:ext cx="2591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</a:t>
            </a:r>
            <a:r>
              <a:rPr lang="pt-BR" dirty="0" smtClean="0"/>
              <a:t> n é o </a:t>
            </a:r>
            <a:r>
              <a:rPr lang="pt-BR" b="1" dirty="0" smtClean="0"/>
              <a:t>índice </a:t>
            </a:r>
            <a:r>
              <a:rPr lang="pt-BR" b="1" dirty="0" err="1" smtClean="0"/>
              <a:t>politrópico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500042"/>
            <a:ext cx="9144000" cy="917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Resultados Etapa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4400" dirty="0" smtClean="0"/>
              <a:t>5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14290"/>
            <a:ext cx="1928826" cy="1357102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 noGrp="1"/>
          </p:cNvGraphicFramePr>
          <p:nvPr/>
        </p:nvGraphicFramePr>
        <p:xfrm>
          <a:off x="142844" y="1714488"/>
          <a:ext cx="8756533" cy="4723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500042"/>
            <a:ext cx="9144000" cy="917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Resultados Etapa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4400" dirty="0" smtClean="0"/>
              <a:t>5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14290"/>
            <a:ext cx="1928826" cy="1357102"/>
          </a:xfrm>
          <a:prstGeom prst="rect">
            <a:avLst/>
          </a:prstGeom>
        </p:spPr>
      </p:pic>
      <p:graphicFrame>
        <p:nvGraphicFramePr>
          <p:cNvPr id="7" name="Gráfico 6"/>
          <p:cNvGraphicFramePr>
            <a:graphicFrameLocks noGrp="1"/>
          </p:cNvGraphicFramePr>
          <p:nvPr/>
        </p:nvGraphicFramePr>
        <p:xfrm>
          <a:off x="244592" y="1714488"/>
          <a:ext cx="8899408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500042"/>
            <a:ext cx="9144000" cy="917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Resultados Etapa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4400" dirty="0" smtClean="0"/>
              <a:t>5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14290"/>
            <a:ext cx="1928826" cy="1357102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 noGrp="1"/>
          </p:cNvGraphicFramePr>
          <p:nvPr/>
        </p:nvGraphicFramePr>
        <p:xfrm>
          <a:off x="214282" y="1643050"/>
          <a:ext cx="8756533" cy="4937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500042"/>
            <a:ext cx="9144000" cy="917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Resultados Etapa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4400" dirty="0" smtClean="0"/>
              <a:t>5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14290"/>
            <a:ext cx="1928826" cy="1357102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 noGrp="1"/>
          </p:cNvGraphicFramePr>
          <p:nvPr/>
        </p:nvGraphicFramePr>
        <p:xfrm>
          <a:off x="244591" y="1714488"/>
          <a:ext cx="8899409" cy="479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500042"/>
            <a:ext cx="9144000" cy="917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Resultados Etapa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4400" dirty="0" smtClean="0"/>
              <a:t>5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14290"/>
            <a:ext cx="1928826" cy="135710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000232" y="1571612"/>
            <a:ext cx="4770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Simulação da Equação de </a:t>
            </a:r>
            <a:r>
              <a:rPr lang="pt-BR" dirty="0" err="1" smtClean="0"/>
              <a:t>Lane-Emden</a:t>
            </a:r>
            <a:r>
              <a:rPr lang="pt-BR" dirty="0" smtClean="0"/>
              <a:t> para n = 2</a:t>
            </a:r>
            <a:endParaRPr lang="pt-BR" dirty="0"/>
          </a:p>
        </p:txBody>
      </p:sp>
      <p:graphicFrame>
        <p:nvGraphicFramePr>
          <p:cNvPr id="6" name="Gráfico 5"/>
          <p:cNvGraphicFramePr>
            <a:graphicFrameLocks noGrp="1"/>
          </p:cNvGraphicFramePr>
          <p:nvPr/>
        </p:nvGraphicFramePr>
        <p:xfrm>
          <a:off x="214282" y="2071678"/>
          <a:ext cx="8685095" cy="4509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511140"/>
            <a:ext cx="9144000" cy="917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Resultados Etapa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4400" dirty="0" smtClean="0"/>
              <a:t>5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14290"/>
            <a:ext cx="1928826" cy="1357102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 noGrp="1"/>
          </p:cNvGraphicFramePr>
          <p:nvPr/>
        </p:nvGraphicFramePr>
        <p:xfrm>
          <a:off x="173153" y="1643050"/>
          <a:ext cx="8970847" cy="479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511140"/>
            <a:ext cx="9144000" cy="917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Resultados Etapa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4400" dirty="0" smtClean="0"/>
              <a:t>5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14290"/>
            <a:ext cx="1928826" cy="1357102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 noGrp="1"/>
          </p:cNvGraphicFramePr>
          <p:nvPr/>
        </p:nvGraphicFramePr>
        <p:xfrm>
          <a:off x="142844" y="1714488"/>
          <a:ext cx="8827971" cy="4866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511140"/>
            <a:ext cx="9144000" cy="917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Resultados Etapa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4400" dirty="0" smtClean="0"/>
              <a:t>5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14290"/>
            <a:ext cx="1928826" cy="1357102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 noGrp="1"/>
          </p:cNvGraphicFramePr>
          <p:nvPr/>
        </p:nvGraphicFramePr>
        <p:xfrm>
          <a:off x="214282" y="1643050"/>
          <a:ext cx="8756533" cy="5009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511140"/>
            <a:ext cx="9144000" cy="917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Resultados Etapa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4400" dirty="0" smtClean="0"/>
              <a:t>5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14290"/>
            <a:ext cx="1928826" cy="135710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85720" y="1571612"/>
            <a:ext cx="8691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Para o caso n = 2, será feita a variação do valor de </a:t>
            </a:r>
            <a:r>
              <a:rPr lang="el-GR" dirty="0" smtClean="0"/>
              <a:t>κ</a:t>
            </a:r>
            <a:r>
              <a:rPr lang="pt-BR" dirty="0" smtClean="0"/>
              <a:t> de forma a observar o comportamento</a:t>
            </a:r>
          </a:p>
          <a:p>
            <a:r>
              <a:rPr lang="pt-BR" dirty="0" smtClean="0"/>
              <a:t>das massas e raios das estrelas. Para isso, </a:t>
            </a:r>
            <a:r>
              <a:rPr lang="el-GR" dirty="0" smtClean="0"/>
              <a:t>ρ</a:t>
            </a:r>
            <a:r>
              <a:rPr lang="pt-BR" baseline="-25000" dirty="0" smtClean="0"/>
              <a:t>c</a:t>
            </a:r>
            <a:r>
              <a:rPr lang="pt-BR" dirty="0" smtClean="0"/>
              <a:t> e n serão mantidos fixos.</a:t>
            </a:r>
            <a:endParaRPr lang="pt-BR" dirty="0"/>
          </a:p>
        </p:txBody>
      </p:sp>
      <p:graphicFrame>
        <p:nvGraphicFramePr>
          <p:cNvPr id="6" name="Gráfico 5"/>
          <p:cNvGraphicFramePr>
            <a:graphicFrameLocks noGrp="1"/>
          </p:cNvGraphicFramePr>
          <p:nvPr/>
        </p:nvGraphicFramePr>
        <p:xfrm>
          <a:off x="142844" y="2143116"/>
          <a:ext cx="8786874" cy="4509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511140"/>
            <a:ext cx="9144000" cy="917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Resultados Etapa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4400" dirty="0" smtClean="0"/>
              <a:t>5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14290"/>
            <a:ext cx="1928826" cy="1357102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 noGrp="1"/>
          </p:cNvGraphicFramePr>
          <p:nvPr/>
        </p:nvGraphicFramePr>
        <p:xfrm>
          <a:off x="173153" y="1643050"/>
          <a:ext cx="8970847" cy="5080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91759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2800" dirty="0" smtClean="0"/>
              <a:t>               </a:t>
            </a:r>
            <a:r>
              <a:rPr lang="pt-BR" sz="3000" dirty="0" smtClean="0"/>
              <a:t>Modelando Estrelas </a:t>
            </a:r>
            <a:r>
              <a:rPr lang="pt-BR" sz="3000" dirty="0" err="1" smtClean="0"/>
              <a:t>Politrópicas</a:t>
            </a:r>
            <a:endParaRPr lang="pt-BR" sz="3000" dirty="0"/>
          </a:p>
        </p:txBody>
      </p:sp>
      <p:pic>
        <p:nvPicPr>
          <p:cNvPr id="5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85728"/>
            <a:ext cx="1857701" cy="130705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000100" y="2071678"/>
            <a:ext cx="6641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Entretanto, estrelas </a:t>
            </a:r>
            <a:r>
              <a:rPr lang="pt-BR" dirty="0" err="1" smtClean="0"/>
              <a:t>politrópicas</a:t>
            </a:r>
            <a:r>
              <a:rPr lang="pt-BR" dirty="0" smtClean="0"/>
              <a:t> só admitem soluções analíticas para </a:t>
            </a:r>
          </a:p>
          <a:p>
            <a:r>
              <a:rPr lang="pt-BR" dirty="0" smtClean="0"/>
              <a:t>n = 0, n = 1 e n = 5.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00100" y="3071810"/>
            <a:ext cx="7650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 equação de estado </a:t>
            </a:r>
            <a:r>
              <a:rPr lang="pt-BR" dirty="0" err="1" smtClean="0"/>
              <a:t>politrópica</a:t>
            </a:r>
            <a:r>
              <a:rPr lang="pt-BR" dirty="0" smtClean="0"/>
              <a:t> é útil na descrição da matéria em </a:t>
            </a:r>
            <a:r>
              <a:rPr lang="pt-BR" dirty="0" err="1" smtClean="0"/>
              <a:t>anãs-brancas</a:t>
            </a:r>
            <a:endParaRPr lang="pt-BR" dirty="0" smtClean="0"/>
          </a:p>
          <a:p>
            <a:r>
              <a:rPr lang="pt-BR" dirty="0" smtClean="0"/>
              <a:t>e estrelas de nêutrons, variando-se apenas os índices </a:t>
            </a:r>
            <a:r>
              <a:rPr lang="pt-BR" dirty="0" err="1" smtClean="0"/>
              <a:t>politrópicos</a:t>
            </a:r>
            <a:r>
              <a:rPr lang="pt-BR" dirty="0" smtClean="0"/>
              <a:t> em cada caso.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000100" y="4000504"/>
            <a:ext cx="7919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 construção de um modelo de estrela </a:t>
            </a:r>
            <a:r>
              <a:rPr lang="pt-BR" dirty="0" err="1" smtClean="0"/>
              <a:t>politrópica</a:t>
            </a:r>
            <a:r>
              <a:rPr lang="pt-BR" dirty="0" smtClean="0"/>
              <a:t> é baseada em um conjunto de</a:t>
            </a:r>
          </a:p>
          <a:p>
            <a:r>
              <a:rPr lang="pt-BR" dirty="0" smtClean="0"/>
              <a:t>equações capazes de descrever o material constituinte da estrela juntamente com </a:t>
            </a:r>
          </a:p>
          <a:p>
            <a:r>
              <a:rPr lang="pt-BR" dirty="0" smtClean="0"/>
              <a:t>sua estrutura.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023507" y="5357826"/>
            <a:ext cx="812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Usa-se, então, dois grupos de equações. </a:t>
            </a:r>
            <a:r>
              <a:rPr lang="pt-BR" b="1" dirty="0" smtClean="0"/>
              <a:t>A equação de estado</a:t>
            </a:r>
            <a:r>
              <a:rPr lang="pt-BR" dirty="0" smtClean="0"/>
              <a:t>, relacionando pressão,</a:t>
            </a:r>
          </a:p>
          <a:p>
            <a:r>
              <a:rPr lang="pt-BR" dirty="0" smtClean="0"/>
              <a:t>densidade de matéria e temperatura; e </a:t>
            </a:r>
            <a:r>
              <a:rPr lang="pt-BR" b="1" dirty="0" smtClean="0"/>
              <a:t>as equações de estrutura</a:t>
            </a:r>
            <a:r>
              <a:rPr lang="pt-BR" dirty="0" smtClean="0"/>
              <a:t>. </a:t>
            </a:r>
            <a:endParaRPr lang="pt-BR" dirty="0"/>
          </a:p>
        </p:txBody>
      </p:sp>
      <p:sp>
        <p:nvSpPr>
          <p:cNvPr id="10" name="Seta para a direita listrada 9"/>
          <p:cNvSpPr/>
          <p:nvPr/>
        </p:nvSpPr>
        <p:spPr>
          <a:xfrm>
            <a:off x="571472" y="2143116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listrada 10"/>
          <p:cNvSpPr/>
          <p:nvPr/>
        </p:nvSpPr>
        <p:spPr>
          <a:xfrm>
            <a:off x="571472" y="3143248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listrada 11"/>
          <p:cNvSpPr/>
          <p:nvPr/>
        </p:nvSpPr>
        <p:spPr>
          <a:xfrm>
            <a:off x="571472" y="4071942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listrada 12"/>
          <p:cNvSpPr/>
          <p:nvPr/>
        </p:nvSpPr>
        <p:spPr>
          <a:xfrm>
            <a:off x="571472" y="5429264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511140"/>
            <a:ext cx="9144000" cy="917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Conclusões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14290"/>
            <a:ext cx="1928826" cy="135710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85786" y="1857364"/>
            <a:ext cx="7388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Resolução da equação de </a:t>
            </a:r>
            <a:r>
              <a:rPr lang="pt-BR" dirty="0" err="1" smtClean="0"/>
              <a:t>Lane-Emden</a:t>
            </a:r>
            <a:r>
              <a:rPr lang="pt-BR" dirty="0" smtClean="0"/>
              <a:t> é um mecanismo fundamental para a </a:t>
            </a:r>
          </a:p>
          <a:p>
            <a:r>
              <a:rPr lang="pt-BR" dirty="0" smtClean="0"/>
              <a:t>determinação da estrutura interna de estrelas </a:t>
            </a:r>
            <a:r>
              <a:rPr lang="pt-BR" dirty="0" err="1" smtClean="0"/>
              <a:t>politrópicas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785786" y="2714620"/>
            <a:ext cx="7301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Há uma boa relação entre as simulações obtidas e as estrelas observadas na</a:t>
            </a:r>
          </a:p>
          <a:p>
            <a:r>
              <a:rPr lang="pt-BR" dirty="0" smtClean="0"/>
              <a:t>natureza.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785786" y="3500438"/>
            <a:ext cx="7633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 estudo do </a:t>
            </a:r>
            <a:r>
              <a:rPr lang="pt-BR" dirty="0" err="1" smtClean="0"/>
              <a:t>politropo</a:t>
            </a:r>
            <a:r>
              <a:rPr lang="pt-BR" dirty="0" smtClean="0"/>
              <a:t> de índice n = 3 permitiu determinar características físicas</a:t>
            </a:r>
          </a:p>
          <a:p>
            <a:r>
              <a:rPr lang="pt-BR" dirty="0" smtClean="0"/>
              <a:t>como o limite máximo de massa e relacioná-lo a um fenômeno bem conhecido</a:t>
            </a:r>
          </a:p>
          <a:p>
            <a:r>
              <a:rPr lang="pt-BR" dirty="0" smtClean="0"/>
              <a:t>(</a:t>
            </a:r>
            <a:r>
              <a:rPr lang="pt-BR" dirty="0" err="1" smtClean="0"/>
              <a:t>anãs-brancas</a:t>
            </a:r>
            <a:r>
              <a:rPr lang="pt-BR" dirty="0" smtClean="0"/>
              <a:t>).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822633" y="4500570"/>
            <a:ext cx="7607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Compreensão do conceito de matéria degenerada e sua relação com o colapso </a:t>
            </a:r>
          </a:p>
          <a:p>
            <a:r>
              <a:rPr lang="pt-BR" dirty="0" smtClean="0"/>
              <a:t>gravitacional.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04448" y="5429264"/>
            <a:ext cx="7839518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Equações Newtonianas não explicam corretamente o comportamento das massas</a:t>
            </a:r>
          </a:p>
          <a:p>
            <a:r>
              <a:rPr lang="pt-BR" dirty="0" smtClean="0"/>
              <a:t>para diferentes raios. As massas das estrelas tendem a crescer indefinidamente</a:t>
            </a:r>
          </a:p>
          <a:p>
            <a:r>
              <a:rPr lang="pt-BR" dirty="0" smtClean="0"/>
              <a:t>enquanto a Relatividade Geral prevê a obtenção de um valor limite máximo de </a:t>
            </a:r>
          </a:p>
          <a:p>
            <a:r>
              <a:rPr lang="pt-BR" dirty="0" smtClean="0"/>
              <a:t>massa  para cada equação de estado.</a:t>
            </a:r>
            <a:endParaRPr lang="pt-BR" dirty="0"/>
          </a:p>
        </p:txBody>
      </p:sp>
      <p:sp>
        <p:nvSpPr>
          <p:cNvPr id="11" name="Seta para a direita listrada 10"/>
          <p:cNvSpPr/>
          <p:nvPr/>
        </p:nvSpPr>
        <p:spPr>
          <a:xfrm>
            <a:off x="285720" y="2000240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listrada 11"/>
          <p:cNvSpPr/>
          <p:nvPr/>
        </p:nvSpPr>
        <p:spPr>
          <a:xfrm>
            <a:off x="285720" y="2857496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listrada 12"/>
          <p:cNvSpPr/>
          <p:nvPr/>
        </p:nvSpPr>
        <p:spPr>
          <a:xfrm>
            <a:off x="285720" y="3643314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listrada 13"/>
          <p:cNvSpPr/>
          <p:nvPr/>
        </p:nvSpPr>
        <p:spPr>
          <a:xfrm>
            <a:off x="285720" y="4572008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listrada 14"/>
          <p:cNvSpPr/>
          <p:nvPr/>
        </p:nvSpPr>
        <p:spPr>
          <a:xfrm>
            <a:off x="285720" y="5500702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511140"/>
            <a:ext cx="9144000" cy="917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Perspectivas Futuras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14290"/>
            <a:ext cx="1928826" cy="1357102"/>
          </a:xfrm>
          <a:prstGeom prst="rect">
            <a:avLst/>
          </a:prstGeom>
        </p:spPr>
      </p:pic>
      <p:sp>
        <p:nvSpPr>
          <p:cNvPr id="6" name="Seta para a direita listrada 5"/>
          <p:cNvSpPr/>
          <p:nvPr/>
        </p:nvSpPr>
        <p:spPr>
          <a:xfrm>
            <a:off x="714348" y="3000372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listrada 6"/>
          <p:cNvSpPr/>
          <p:nvPr/>
        </p:nvSpPr>
        <p:spPr>
          <a:xfrm>
            <a:off x="714348" y="2071678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214414" y="2000240"/>
            <a:ext cx="454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Desenvolvimento de um programa em </a:t>
            </a:r>
            <a:r>
              <a:rPr lang="pt-BR" dirty="0" err="1" smtClean="0"/>
              <a:t>MatLab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14414" y="2857496"/>
            <a:ext cx="5959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Implementação das soluções obtidas em </a:t>
            </a:r>
            <a:r>
              <a:rPr lang="pt-BR" dirty="0" err="1" smtClean="0"/>
              <a:t>Euler</a:t>
            </a:r>
            <a:r>
              <a:rPr lang="pt-BR" dirty="0" smtClean="0"/>
              <a:t> e </a:t>
            </a:r>
            <a:r>
              <a:rPr lang="pt-BR" dirty="0" err="1" smtClean="0"/>
              <a:t>Runge-Kutta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285852" y="3929066"/>
            <a:ext cx="4974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Aquisição de conhecimentos em Relatividade Geral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285852" y="5000636"/>
            <a:ext cx="5050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Introdução de correções relativísticas nas equações.</a:t>
            </a:r>
            <a:endParaRPr lang="pt-BR" dirty="0"/>
          </a:p>
        </p:txBody>
      </p:sp>
      <p:sp>
        <p:nvSpPr>
          <p:cNvPr id="12" name="Seta para a direita listrada 11"/>
          <p:cNvSpPr/>
          <p:nvPr/>
        </p:nvSpPr>
        <p:spPr>
          <a:xfrm>
            <a:off x="714348" y="4000504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listrada 12"/>
          <p:cNvSpPr/>
          <p:nvPr/>
        </p:nvSpPr>
        <p:spPr>
          <a:xfrm>
            <a:off x="714348" y="5072074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511140"/>
            <a:ext cx="9144000" cy="917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Referências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Bibliográficas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14290"/>
            <a:ext cx="1928826" cy="135710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42844" y="2969311"/>
            <a:ext cx="905254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/>
              <a:t> </a:t>
            </a:r>
            <a:r>
              <a:rPr lang="pt-BR" b="1" dirty="0" smtClean="0"/>
              <a:t>W. J. MACIEL</a:t>
            </a:r>
            <a:r>
              <a:rPr lang="pt-BR" dirty="0" smtClean="0"/>
              <a:t>, “Introdução à Estrutura e Evolução Estelar”, Edusp, São Paulo, 1999.</a:t>
            </a:r>
          </a:p>
          <a:p>
            <a:pPr>
              <a:buFont typeface="Wingdings" pitchFamily="2" charset="2"/>
              <a:buChar char="§"/>
            </a:pPr>
            <a:endParaRPr lang="pt-BR" dirty="0" smtClean="0"/>
          </a:p>
          <a:p>
            <a:r>
              <a:rPr lang="pt-BR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pt-BR" b="1" dirty="0" err="1" smtClean="0"/>
              <a:t>R.R.</a:t>
            </a:r>
            <a:r>
              <a:rPr lang="pt-BR" b="1" dirty="0" smtClean="0"/>
              <a:t> SILBAR e S. REDDY</a:t>
            </a:r>
            <a:r>
              <a:rPr lang="pt-BR" dirty="0" smtClean="0"/>
              <a:t>, “</a:t>
            </a:r>
            <a:r>
              <a:rPr lang="pt-BR" dirty="0" err="1" smtClean="0"/>
              <a:t>Neutron</a:t>
            </a:r>
            <a:r>
              <a:rPr lang="pt-BR" dirty="0" smtClean="0"/>
              <a:t> stars for </a:t>
            </a:r>
            <a:r>
              <a:rPr lang="pt-BR" dirty="0" err="1" smtClean="0"/>
              <a:t>undergraduate</a:t>
            </a:r>
            <a:r>
              <a:rPr lang="pt-BR" dirty="0" smtClean="0"/>
              <a:t> </a:t>
            </a:r>
            <a:r>
              <a:rPr lang="pt-BR" dirty="0" err="1" smtClean="0"/>
              <a:t>students</a:t>
            </a:r>
            <a:r>
              <a:rPr lang="pt-BR" dirty="0" smtClean="0"/>
              <a:t>”, </a:t>
            </a:r>
            <a:r>
              <a:rPr lang="pt-BR" dirty="0" err="1" smtClean="0"/>
              <a:t>Am</a:t>
            </a:r>
            <a:r>
              <a:rPr lang="pt-BR" dirty="0" smtClean="0"/>
              <a:t>. J. </a:t>
            </a:r>
            <a:r>
              <a:rPr lang="pt-BR" dirty="0" err="1" smtClean="0"/>
              <a:t>Phys</a:t>
            </a:r>
            <a:r>
              <a:rPr lang="pt-BR" dirty="0" smtClean="0"/>
              <a:t>. </a:t>
            </a:r>
            <a:r>
              <a:rPr lang="pt-BR" b="1" dirty="0" smtClean="0"/>
              <a:t>72</a:t>
            </a:r>
            <a:r>
              <a:rPr lang="pt-BR" dirty="0" smtClean="0"/>
              <a:t>, 7 (2004)</a:t>
            </a:r>
          </a:p>
          <a:p>
            <a:pPr>
              <a:buFont typeface="Wingdings" pitchFamily="2" charset="2"/>
              <a:buChar char="§"/>
            </a:pPr>
            <a:endParaRPr lang="pt-BR" dirty="0" smtClean="0"/>
          </a:p>
          <a:p>
            <a:pPr>
              <a:buFont typeface="Wingdings" pitchFamily="2" charset="2"/>
              <a:buChar char="§"/>
            </a:pPr>
            <a:endParaRPr lang="pt-BR" dirty="0" smtClean="0"/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 </a:t>
            </a:r>
            <a:r>
              <a:rPr lang="pt-BR" b="1" dirty="0" smtClean="0"/>
              <a:t>B. F. SCHUTZ</a:t>
            </a:r>
            <a:r>
              <a:rPr lang="pt-BR" dirty="0" smtClean="0"/>
              <a:t>, “</a:t>
            </a:r>
            <a:r>
              <a:rPr lang="pt-BR" dirty="0" err="1" smtClean="0"/>
              <a:t>Gravity</a:t>
            </a:r>
            <a:r>
              <a:rPr lang="pt-BR" dirty="0" smtClean="0"/>
              <a:t> </a:t>
            </a:r>
            <a:r>
              <a:rPr lang="pt-BR" dirty="0" err="1" smtClean="0"/>
              <a:t>from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ground</a:t>
            </a:r>
            <a:r>
              <a:rPr lang="pt-BR" dirty="0" smtClean="0"/>
              <a:t> </a:t>
            </a:r>
            <a:r>
              <a:rPr lang="pt-BR" dirty="0" err="1" smtClean="0"/>
              <a:t>up</a:t>
            </a:r>
            <a:r>
              <a:rPr lang="pt-BR" dirty="0" smtClean="0"/>
              <a:t>”, Cambridge, 2003.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91759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dirty="0" smtClean="0"/>
              <a:t>           </a:t>
            </a:r>
            <a:r>
              <a:rPr lang="pt-BR" sz="3600" dirty="0" smtClean="0"/>
              <a:t>Equações de Estrutura Estelar</a:t>
            </a:r>
            <a:endParaRPr lang="pt-BR" sz="3600" dirty="0"/>
          </a:p>
        </p:txBody>
      </p:sp>
      <p:pic>
        <p:nvPicPr>
          <p:cNvPr id="4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2844" y="214290"/>
            <a:ext cx="1928826" cy="135710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428860" y="2071678"/>
            <a:ext cx="6512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As equações de estrutura são compostas por duas equações:</a:t>
            </a:r>
            <a:endParaRPr lang="pt-BR" sz="2000" dirty="0"/>
          </a:p>
        </p:txBody>
      </p:sp>
      <p:sp>
        <p:nvSpPr>
          <p:cNvPr id="6" name="Seta para a direita listrada 5"/>
          <p:cNvSpPr/>
          <p:nvPr/>
        </p:nvSpPr>
        <p:spPr>
          <a:xfrm>
            <a:off x="4071934" y="3500438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listrada 6"/>
          <p:cNvSpPr/>
          <p:nvPr/>
        </p:nvSpPr>
        <p:spPr>
          <a:xfrm>
            <a:off x="4786314" y="4572008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429124" y="3357562"/>
            <a:ext cx="4456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Equação de Equilíbrio Hidrostático</a:t>
            </a:r>
            <a:endParaRPr lang="pt-BR" sz="2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5143504" y="4429132"/>
            <a:ext cx="34384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Equação de Continuidade </a:t>
            </a:r>
          </a:p>
          <a:p>
            <a:pPr algn="ctr"/>
            <a:r>
              <a:rPr lang="pt-BR" sz="2400" dirty="0" smtClean="0"/>
              <a:t>da Massa</a:t>
            </a:r>
          </a:p>
        </p:txBody>
      </p:sp>
      <p:pic>
        <p:nvPicPr>
          <p:cNvPr id="10" name="Picture 4" descr="titlem07a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33500"/>
            <a:ext cx="452437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2800" dirty="0" smtClean="0"/>
              <a:t>                 Equação de Equilíbrio Hidrostático</a:t>
            </a:r>
            <a:endParaRPr lang="pt-BR" sz="2800" dirty="0"/>
          </a:p>
        </p:txBody>
      </p:sp>
      <p:pic>
        <p:nvPicPr>
          <p:cNvPr id="4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2844" y="214290"/>
            <a:ext cx="1928826" cy="135710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14282" y="1785926"/>
            <a:ext cx="87514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100" b="1" dirty="0" smtClean="0"/>
              <a:t>O equilíbrio hidrostático representa um balanço entre a força gravitacional e </a:t>
            </a:r>
          </a:p>
          <a:p>
            <a:pPr algn="ctr"/>
            <a:r>
              <a:rPr lang="pt-BR" sz="2100" b="1" dirty="0" smtClean="0"/>
              <a:t>a pressão interna da estrela</a:t>
            </a:r>
            <a:r>
              <a:rPr lang="pt-BR" sz="2100" dirty="0" smtClean="0"/>
              <a:t>. </a:t>
            </a:r>
          </a:p>
          <a:p>
            <a:pPr algn="ctr"/>
            <a:r>
              <a:rPr lang="pt-BR" sz="2100" dirty="0" smtClean="0"/>
              <a:t>Se esse equilíbrio é alterado, podemos dizer que </a:t>
            </a:r>
          </a:p>
          <a:p>
            <a:pPr algn="ctr"/>
            <a:r>
              <a:rPr lang="pt-BR" sz="2100" dirty="0" smtClean="0"/>
              <a:t>a estrela poderá expandir ou contrair.</a:t>
            </a:r>
            <a:endParaRPr lang="pt-BR" sz="2100" dirty="0"/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5715008" y="3429000"/>
            <a:ext cx="2971800" cy="297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6072198" y="3929066"/>
            <a:ext cx="2260600" cy="1993900"/>
            <a:chOff x="3604" y="1480"/>
            <a:chExt cx="1424" cy="1256"/>
          </a:xfrm>
        </p:grpSpPr>
        <p:sp>
          <p:nvSpPr>
            <p:cNvPr id="8" name="AutoShape 14"/>
            <p:cNvSpPr>
              <a:spLocks noChangeArrowheads="1"/>
            </p:cNvSpPr>
            <p:nvPr/>
          </p:nvSpPr>
          <p:spPr bwMode="auto">
            <a:xfrm>
              <a:off x="3604" y="2019"/>
              <a:ext cx="432" cy="192"/>
            </a:xfrm>
            <a:prstGeom prst="rightArrow">
              <a:avLst>
                <a:gd name="adj1" fmla="val 50000"/>
                <a:gd name="adj2" fmla="val 5625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" name="AutoShape 15"/>
            <p:cNvSpPr>
              <a:spLocks noChangeArrowheads="1"/>
            </p:cNvSpPr>
            <p:nvPr/>
          </p:nvSpPr>
          <p:spPr bwMode="auto">
            <a:xfrm rot="7331626">
              <a:off x="4376" y="1600"/>
              <a:ext cx="432" cy="192"/>
            </a:xfrm>
            <a:prstGeom prst="rightArrow">
              <a:avLst>
                <a:gd name="adj1" fmla="val 50000"/>
                <a:gd name="adj2" fmla="val 5625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" name="AutoShape 16"/>
            <p:cNvSpPr>
              <a:spLocks noChangeArrowheads="1"/>
            </p:cNvSpPr>
            <p:nvPr/>
          </p:nvSpPr>
          <p:spPr bwMode="auto">
            <a:xfrm flipH="1">
              <a:off x="4596" y="2020"/>
              <a:ext cx="432" cy="192"/>
            </a:xfrm>
            <a:prstGeom prst="rightArrow">
              <a:avLst>
                <a:gd name="adj1" fmla="val 50000"/>
                <a:gd name="adj2" fmla="val 5625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 rot="3286517" flipH="1">
              <a:off x="4388" y="2424"/>
              <a:ext cx="432" cy="192"/>
            </a:xfrm>
            <a:prstGeom prst="rightArrow">
              <a:avLst>
                <a:gd name="adj1" fmla="val 50000"/>
                <a:gd name="adj2" fmla="val 5625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" name="AutoShape 18"/>
            <p:cNvSpPr>
              <a:spLocks noChangeArrowheads="1"/>
            </p:cNvSpPr>
            <p:nvPr/>
          </p:nvSpPr>
          <p:spPr bwMode="auto">
            <a:xfrm rot="7403149" flipH="1">
              <a:off x="3812" y="2420"/>
              <a:ext cx="432" cy="192"/>
            </a:xfrm>
            <a:prstGeom prst="rightArrow">
              <a:avLst>
                <a:gd name="adj1" fmla="val 50000"/>
                <a:gd name="adj2" fmla="val 5625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" name="AutoShape 19"/>
            <p:cNvSpPr>
              <a:spLocks noChangeArrowheads="1"/>
            </p:cNvSpPr>
            <p:nvPr/>
          </p:nvSpPr>
          <p:spPr bwMode="auto">
            <a:xfrm rot="14081535" flipH="1">
              <a:off x="3812" y="1608"/>
              <a:ext cx="432" cy="192"/>
            </a:xfrm>
            <a:prstGeom prst="rightArrow">
              <a:avLst>
                <a:gd name="adj1" fmla="val 50000"/>
                <a:gd name="adj2" fmla="val 5625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5572132" y="3143248"/>
            <a:ext cx="3233737" cy="3581400"/>
            <a:chOff x="3285" y="1008"/>
            <a:chExt cx="2037" cy="2256"/>
          </a:xfrm>
          <a:solidFill>
            <a:srgbClr val="00B0F0"/>
          </a:solidFill>
        </p:grpSpPr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 rot="-1800000">
              <a:off x="4869" y="1550"/>
              <a:ext cx="432" cy="192"/>
            </a:xfrm>
            <a:prstGeom prst="rightArrow">
              <a:avLst>
                <a:gd name="adj1" fmla="val 50000"/>
                <a:gd name="adj2" fmla="val 56250"/>
              </a:avLst>
            </a:prstGeom>
            <a:grpFill/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/>
            </a:p>
          </p:txBody>
        </p:sp>
        <p:sp>
          <p:nvSpPr>
            <p:cNvPr id="16" name="AutoShape 6"/>
            <p:cNvSpPr>
              <a:spLocks noChangeArrowheads="1"/>
            </p:cNvSpPr>
            <p:nvPr/>
          </p:nvSpPr>
          <p:spPr bwMode="auto">
            <a:xfrm rot="1624609">
              <a:off x="4890" y="2469"/>
              <a:ext cx="432" cy="192"/>
            </a:xfrm>
            <a:prstGeom prst="rightArrow">
              <a:avLst>
                <a:gd name="adj1" fmla="val 50000"/>
                <a:gd name="adj2" fmla="val 56250"/>
              </a:avLst>
            </a:prstGeom>
            <a:grpFill/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/>
            </a:p>
          </p:txBody>
        </p:sp>
        <p:sp>
          <p:nvSpPr>
            <p:cNvPr id="17" name="AutoShape 7"/>
            <p:cNvSpPr>
              <a:spLocks noChangeArrowheads="1"/>
            </p:cNvSpPr>
            <p:nvPr/>
          </p:nvSpPr>
          <p:spPr bwMode="auto">
            <a:xfrm rot="5361929">
              <a:off x="4097" y="2952"/>
              <a:ext cx="432" cy="192"/>
            </a:xfrm>
            <a:prstGeom prst="rightArrow">
              <a:avLst>
                <a:gd name="adj1" fmla="val 50000"/>
                <a:gd name="adj2" fmla="val 56250"/>
              </a:avLst>
            </a:prstGeom>
            <a:grpFill/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/>
            </a:p>
          </p:txBody>
        </p:sp>
        <p:sp>
          <p:nvSpPr>
            <p:cNvPr id="18" name="AutoShape 8"/>
            <p:cNvSpPr>
              <a:spLocks noChangeArrowheads="1"/>
            </p:cNvSpPr>
            <p:nvPr/>
          </p:nvSpPr>
          <p:spPr bwMode="auto">
            <a:xfrm rot="19878108" flipH="1">
              <a:off x="3285" y="2476"/>
              <a:ext cx="432" cy="192"/>
            </a:xfrm>
            <a:prstGeom prst="rightArrow">
              <a:avLst>
                <a:gd name="adj1" fmla="val 50000"/>
                <a:gd name="adj2" fmla="val 56250"/>
              </a:avLst>
            </a:prstGeom>
            <a:grpFill/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/>
            </a:p>
          </p:txBody>
        </p:sp>
        <p:sp>
          <p:nvSpPr>
            <p:cNvPr id="19" name="AutoShape 9"/>
            <p:cNvSpPr>
              <a:spLocks noChangeArrowheads="1"/>
            </p:cNvSpPr>
            <p:nvPr/>
          </p:nvSpPr>
          <p:spPr bwMode="auto">
            <a:xfrm rot="1758214" flipH="1">
              <a:off x="3285" y="1536"/>
              <a:ext cx="432" cy="192"/>
            </a:xfrm>
            <a:prstGeom prst="rightArrow">
              <a:avLst>
                <a:gd name="adj1" fmla="val 50000"/>
                <a:gd name="adj2" fmla="val 56250"/>
              </a:avLst>
            </a:prstGeom>
            <a:grpFill/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/>
            </a:p>
          </p:txBody>
        </p:sp>
        <p:sp>
          <p:nvSpPr>
            <p:cNvPr id="20" name="AutoShape 10"/>
            <p:cNvSpPr>
              <a:spLocks noChangeArrowheads="1"/>
            </p:cNvSpPr>
            <p:nvPr/>
          </p:nvSpPr>
          <p:spPr bwMode="auto">
            <a:xfrm rot="5359475" flipH="1">
              <a:off x="4098" y="1128"/>
              <a:ext cx="432" cy="192"/>
            </a:xfrm>
            <a:prstGeom prst="rightArrow">
              <a:avLst>
                <a:gd name="adj1" fmla="val 50000"/>
                <a:gd name="adj2" fmla="val 56250"/>
              </a:avLst>
            </a:prstGeom>
            <a:grpFill/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6072198" y="3786190"/>
            <a:ext cx="2247900" cy="2247900"/>
          </a:xfrm>
          <a:prstGeom prst="ellipse">
            <a:avLst/>
          </a:prstGeom>
          <a:noFill/>
          <a:ln w="152400">
            <a:pattFill prst="pct80">
              <a:fgClr>
                <a:srgbClr val="FF9966"/>
              </a:fgClr>
              <a:bgClr>
                <a:srgbClr val="FFCC00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4" name="AutoShape 12"/>
          <p:cNvSpPr>
            <a:spLocks noChangeArrowheads="1"/>
          </p:cNvSpPr>
          <p:nvPr/>
        </p:nvSpPr>
        <p:spPr bwMode="auto">
          <a:xfrm>
            <a:off x="7358082" y="2714620"/>
            <a:ext cx="1345561" cy="461665"/>
          </a:xfrm>
          <a:prstGeom prst="wedgeRectCallout">
            <a:avLst>
              <a:gd name="adj1" fmla="val -37880"/>
              <a:gd name="adj2" fmla="val 102454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AU" sz="1200" b="1" dirty="0" err="1"/>
              <a:t>Pressão</a:t>
            </a:r>
            <a:r>
              <a:rPr lang="en-AU" sz="1200" b="1" dirty="0"/>
              <a:t> </a:t>
            </a:r>
            <a:r>
              <a:rPr lang="en-AU" sz="1200" b="1" dirty="0" err="1"/>
              <a:t>interna</a:t>
            </a:r>
            <a:endParaRPr lang="en-AU" sz="1200" b="1" dirty="0"/>
          </a:p>
          <a:p>
            <a:pPr algn="ctr">
              <a:defRPr/>
            </a:pPr>
            <a:r>
              <a:rPr lang="en-AU" sz="1200" b="1" dirty="0" err="1"/>
              <a:t>empurra</a:t>
            </a:r>
            <a:r>
              <a:rPr lang="en-AU" sz="1200" b="1" dirty="0"/>
              <a:t> </a:t>
            </a:r>
            <a:r>
              <a:rPr lang="en-AU" sz="1200" b="1" dirty="0" err="1"/>
              <a:t>para</a:t>
            </a:r>
            <a:r>
              <a:rPr lang="en-AU" sz="1200" b="1" dirty="0"/>
              <a:t> </a:t>
            </a:r>
            <a:r>
              <a:rPr lang="en-AU" sz="1200" b="1" dirty="0" err="1"/>
              <a:t>fora</a:t>
            </a:r>
            <a:endParaRPr lang="en-AU" sz="1200" b="1" dirty="0">
              <a:latin typeface="Times New Roman" pitchFamily="18" charset="0"/>
            </a:endParaRPr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>
            <a:off x="5357818" y="3286124"/>
            <a:ext cx="1281633" cy="461665"/>
          </a:xfrm>
          <a:prstGeom prst="wedgeRectCallout">
            <a:avLst>
              <a:gd name="adj1" fmla="val 43852"/>
              <a:gd name="adj2" fmla="val 161384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AU" sz="1200" b="1" dirty="0"/>
              <a:t>Auto-</a:t>
            </a:r>
            <a:r>
              <a:rPr lang="en-AU" sz="1200" b="1" dirty="0" err="1"/>
              <a:t>gravidade</a:t>
            </a:r>
            <a:endParaRPr lang="en-AU" sz="1200" b="1" dirty="0"/>
          </a:p>
          <a:p>
            <a:pPr algn="ctr">
              <a:defRPr/>
            </a:pPr>
            <a:r>
              <a:rPr lang="en-AU" sz="1200" b="1" dirty="0" err="1"/>
              <a:t>puxa</a:t>
            </a:r>
            <a:r>
              <a:rPr lang="en-AU" sz="1200" b="1" dirty="0"/>
              <a:t> </a:t>
            </a:r>
            <a:r>
              <a:rPr lang="en-AU" sz="1200" b="1" dirty="0" err="1"/>
              <a:t>para</a:t>
            </a:r>
            <a:r>
              <a:rPr lang="en-AU" sz="1200" b="1" dirty="0"/>
              <a:t> </a:t>
            </a:r>
            <a:r>
              <a:rPr lang="en-AU" sz="1200" b="1" dirty="0" err="1"/>
              <a:t>dentro</a:t>
            </a:r>
            <a:endParaRPr lang="en-AU" sz="1200" b="1" dirty="0">
              <a:latin typeface="Times New Roman" pitchFamily="18" charset="0"/>
            </a:endParaRPr>
          </a:p>
        </p:txBody>
      </p:sp>
      <p:sp>
        <p:nvSpPr>
          <p:cNvPr id="26" name="Seta para a direita listrada 25"/>
          <p:cNvSpPr/>
          <p:nvPr/>
        </p:nvSpPr>
        <p:spPr>
          <a:xfrm>
            <a:off x="500034" y="4000504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1000100" y="3857628"/>
            <a:ext cx="4149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Se a força gravitacional for maior, a estrela</a:t>
            </a:r>
          </a:p>
          <a:p>
            <a:r>
              <a:rPr lang="pt-BR" dirty="0"/>
              <a:t>s</a:t>
            </a:r>
            <a:r>
              <a:rPr lang="pt-BR" dirty="0" smtClean="0"/>
              <a:t>e contrai.</a:t>
            </a:r>
          </a:p>
        </p:txBody>
      </p:sp>
      <p:sp>
        <p:nvSpPr>
          <p:cNvPr id="28" name="Seta para a direita listrada 27"/>
          <p:cNvSpPr/>
          <p:nvPr/>
        </p:nvSpPr>
        <p:spPr>
          <a:xfrm>
            <a:off x="500034" y="5072074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/>
          <p:cNvSpPr txBox="1"/>
          <p:nvPr/>
        </p:nvSpPr>
        <p:spPr>
          <a:xfrm>
            <a:off x="1000100" y="5000636"/>
            <a:ext cx="4123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Se a pressão interna for superior, a estrela</a:t>
            </a:r>
          </a:p>
          <a:p>
            <a:r>
              <a:rPr lang="pt-BR" dirty="0" smtClean="0"/>
              <a:t>se expande.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 autoUpdateAnimBg="0"/>
      <p:bldP spid="25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98903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2800" dirty="0" smtClean="0"/>
              <a:t>                         </a:t>
            </a:r>
            <a:r>
              <a:rPr lang="pt-BR" sz="2600" dirty="0" smtClean="0"/>
              <a:t>Derivação da Equação de Equilíbrio Hidrostático</a:t>
            </a:r>
            <a:endParaRPr lang="pt-BR" sz="2600" dirty="0"/>
          </a:p>
        </p:txBody>
      </p:sp>
      <p:pic>
        <p:nvPicPr>
          <p:cNvPr id="4" name="Picture 2" descr="http://www.ufabc.edu.br/images/stories/img/comunicacao/logomarca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2844" y="285728"/>
            <a:ext cx="1928826" cy="1357102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714488"/>
            <a:ext cx="4071934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214282" y="2000240"/>
            <a:ext cx="5306004" cy="1493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160"/>
              </a:lnSpc>
            </a:pPr>
            <a:r>
              <a:rPr lang="pt-BR" dirty="0" smtClean="0"/>
              <a:t>Denominando P, a pressão exercida na face à altura r e</a:t>
            </a:r>
          </a:p>
          <a:p>
            <a:pPr>
              <a:lnSpc>
                <a:spcPts val="2160"/>
              </a:lnSpc>
            </a:pPr>
            <a:r>
              <a:rPr lang="pt-BR" dirty="0" smtClean="0"/>
              <a:t>P+</a:t>
            </a:r>
            <a:r>
              <a:rPr lang="pt-BR" i="1" dirty="0" err="1" smtClean="0"/>
              <a:t>dP</a:t>
            </a:r>
            <a:r>
              <a:rPr lang="pt-BR" dirty="0" smtClean="0"/>
              <a:t> a pressão exercida na face à altura r+</a:t>
            </a:r>
            <a:r>
              <a:rPr lang="pt-BR" i="1" dirty="0" err="1" smtClean="0"/>
              <a:t>dr</a:t>
            </a:r>
            <a:r>
              <a:rPr lang="pt-BR" dirty="0" smtClean="0"/>
              <a:t>, temos</a:t>
            </a:r>
          </a:p>
          <a:p>
            <a:pPr>
              <a:lnSpc>
                <a:spcPts val="2160"/>
              </a:lnSpc>
            </a:pPr>
            <a:r>
              <a:rPr lang="pt-BR" dirty="0" err="1" smtClean="0"/>
              <a:t>P</a:t>
            </a:r>
            <a:r>
              <a:rPr lang="pt-BR" i="1" dirty="0" err="1" smtClean="0"/>
              <a:t>dA</a:t>
            </a:r>
            <a:r>
              <a:rPr lang="pt-BR" dirty="0" smtClean="0"/>
              <a:t> – (P+</a:t>
            </a:r>
            <a:r>
              <a:rPr lang="pt-BR" i="1" dirty="0" err="1" smtClean="0"/>
              <a:t>dP</a:t>
            </a:r>
            <a:r>
              <a:rPr lang="pt-BR" dirty="0" smtClean="0"/>
              <a:t>)</a:t>
            </a:r>
            <a:r>
              <a:rPr lang="pt-BR" i="1" dirty="0" err="1" smtClean="0"/>
              <a:t>dA</a:t>
            </a:r>
            <a:r>
              <a:rPr lang="pt-BR" dirty="0" smtClean="0"/>
              <a:t> = </a:t>
            </a:r>
            <a:r>
              <a:rPr lang="pt-BR" dirty="0" err="1" smtClean="0"/>
              <a:t>g</a:t>
            </a:r>
            <a:r>
              <a:rPr lang="pt-BR" i="1" dirty="0" err="1" smtClean="0"/>
              <a:t>dm</a:t>
            </a:r>
            <a:r>
              <a:rPr lang="pt-BR" dirty="0" smtClean="0"/>
              <a:t>, onde g = g(r) é a aceleração da </a:t>
            </a:r>
          </a:p>
          <a:p>
            <a:pPr>
              <a:lnSpc>
                <a:spcPts val="2160"/>
              </a:lnSpc>
            </a:pPr>
            <a:r>
              <a:rPr lang="pt-BR" dirty="0" smtClean="0"/>
              <a:t>gravidade devida à matéria interior a </a:t>
            </a:r>
            <a:r>
              <a:rPr lang="pt-BR" dirty="0" err="1" smtClean="0"/>
              <a:t>r.</a:t>
            </a:r>
            <a:endParaRPr lang="pt-BR" dirty="0" smtClean="0"/>
          </a:p>
          <a:p>
            <a:pPr>
              <a:lnSpc>
                <a:spcPts val="2160"/>
              </a:lnSpc>
            </a:pPr>
            <a:r>
              <a:rPr lang="pt-BR" dirty="0" smtClean="0"/>
              <a:t>Portanto, </a:t>
            </a:r>
            <a:r>
              <a:rPr lang="pt-BR" i="1" dirty="0" err="1" smtClean="0"/>
              <a:t>dPdA</a:t>
            </a:r>
            <a:r>
              <a:rPr lang="pt-BR" dirty="0" smtClean="0"/>
              <a:t>  = -</a:t>
            </a:r>
            <a:r>
              <a:rPr lang="pt-BR" dirty="0" err="1" smtClean="0"/>
              <a:t>g</a:t>
            </a:r>
            <a:r>
              <a:rPr lang="pt-BR" i="1" dirty="0" err="1" smtClean="0"/>
              <a:t>dm</a:t>
            </a:r>
            <a:r>
              <a:rPr lang="pt-BR" dirty="0" smtClean="0"/>
              <a:t>. Como </a:t>
            </a:r>
            <a:r>
              <a:rPr lang="pt-BR" i="1" dirty="0" err="1" smtClean="0"/>
              <a:t>dm</a:t>
            </a:r>
            <a:r>
              <a:rPr lang="pt-BR" dirty="0" smtClean="0"/>
              <a:t> = </a:t>
            </a:r>
            <a:r>
              <a:rPr lang="el-GR" dirty="0" smtClean="0"/>
              <a:t>ρ</a:t>
            </a:r>
            <a:r>
              <a:rPr lang="pt-BR" i="1" dirty="0" err="1" smtClean="0"/>
              <a:t>dAdr</a:t>
            </a:r>
            <a:r>
              <a:rPr lang="pt-BR" dirty="0" smtClean="0"/>
              <a:t>, obtemos: 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857356" y="3500438"/>
            <a:ext cx="1244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err="1" smtClean="0"/>
              <a:t>dP</a:t>
            </a:r>
            <a:r>
              <a:rPr lang="pt-BR" i="1" dirty="0" smtClean="0"/>
              <a:t>/</a:t>
            </a:r>
            <a:r>
              <a:rPr lang="pt-BR" i="1" dirty="0" err="1" smtClean="0"/>
              <a:t>dr</a:t>
            </a:r>
            <a:r>
              <a:rPr lang="pt-BR" b="1" dirty="0" smtClean="0"/>
              <a:t> </a:t>
            </a:r>
            <a:r>
              <a:rPr lang="pt-BR" dirty="0" smtClean="0"/>
              <a:t>=</a:t>
            </a:r>
            <a:r>
              <a:rPr lang="pt-BR" b="1" dirty="0" smtClean="0"/>
              <a:t> </a:t>
            </a:r>
            <a:r>
              <a:rPr lang="pt-BR" dirty="0" smtClean="0"/>
              <a:t>-</a:t>
            </a:r>
            <a:r>
              <a:rPr lang="el-GR" dirty="0" smtClean="0"/>
              <a:t>ρ</a:t>
            </a:r>
            <a:r>
              <a:rPr lang="pt-BR" dirty="0" smtClean="0"/>
              <a:t>g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14282" y="4143380"/>
            <a:ext cx="2973891" cy="691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pt-BR" dirty="0" smtClean="0"/>
              <a:t>Para uma estrela esférica,</a:t>
            </a:r>
            <a:endParaRPr lang="pt-BR" dirty="0"/>
          </a:p>
          <a:p>
            <a:pPr>
              <a:lnSpc>
                <a:spcPts val="2400"/>
              </a:lnSpc>
            </a:pPr>
            <a:r>
              <a:rPr lang="pt-BR" dirty="0" smtClean="0"/>
              <a:t>g(r) = GM(r)/r</a:t>
            </a:r>
            <a:r>
              <a:rPr lang="pt-BR" baseline="30000" dirty="0" smtClean="0"/>
              <a:t>2</a:t>
            </a:r>
            <a:r>
              <a:rPr lang="pt-BR" dirty="0" smtClean="0"/>
              <a:t>, de modo que: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42844" y="5357826"/>
            <a:ext cx="2472793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000" b="1" i="1" dirty="0" err="1" smtClean="0"/>
              <a:t>dP</a:t>
            </a:r>
            <a:r>
              <a:rPr lang="pt-BR" sz="2000" b="1" i="1" dirty="0" smtClean="0"/>
              <a:t>/</a:t>
            </a:r>
            <a:r>
              <a:rPr lang="pt-BR" sz="2000" b="1" i="1" dirty="0" err="1" smtClean="0"/>
              <a:t>dr</a:t>
            </a:r>
            <a:r>
              <a:rPr lang="pt-BR" sz="2000" b="1" i="1" dirty="0" smtClean="0"/>
              <a:t> </a:t>
            </a:r>
            <a:r>
              <a:rPr lang="pt-BR" sz="2000" b="1" dirty="0" smtClean="0"/>
              <a:t>= - GM(r)</a:t>
            </a:r>
            <a:r>
              <a:rPr lang="el-GR" sz="2000" b="1" dirty="0" smtClean="0"/>
              <a:t>ρ</a:t>
            </a:r>
            <a:r>
              <a:rPr lang="pt-BR" sz="2000" b="1" dirty="0" smtClean="0"/>
              <a:t>(r)/r</a:t>
            </a:r>
            <a:r>
              <a:rPr lang="pt-BR" sz="2000" b="1" baseline="30000" dirty="0" smtClean="0"/>
              <a:t>2</a:t>
            </a:r>
            <a:endParaRPr lang="pt-BR" sz="2000" b="1" baseline="30000" dirty="0"/>
          </a:p>
        </p:txBody>
      </p:sp>
      <p:sp>
        <p:nvSpPr>
          <p:cNvPr id="11" name="Seta para a direita listrada 10"/>
          <p:cNvSpPr/>
          <p:nvPr/>
        </p:nvSpPr>
        <p:spPr>
          <a:xfrm>
            <a:off x="2714612" y="5429264"/>
            <a:ext cx="357190" cy="21431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3071802" y="5357826"/>
            <a:ext cx="3453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Equação de Equilíbrio Hidrostático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5581</TotalTime>
  <Words>3899</Words>
  <Application>Microsoft Office PowerPoint</Application>
  <PresentationFormat>Apresentação na tela (4:3)</PresentationFormat>
  <Paragraphs>491</Paragraphs>
  <Slides>62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62</vt:i4>
      </vt:variant>
    </vt:vector>
  </HeadingPairs>
  <TitlesOfParts>
    <vt:vector size="63" baseType="lpstr">
      <vt:lpstr>Tema do Office</vt:lpstr>
      <vt:lpstr>Estrelas de Nêutrons: Estrutura e Propriedades </vt:lpstr>
      <vt:lpstr>             “Um pouquinho sobre o projeto...”</vt:lpstr>
      <vt:lpstr>Objetivos</vt:lpstr>
      <vt:lpstr>Metodologia</vt:lpstr>
      <vt:lpstr>        Modelando Estrelas Politrópicas</vt:lpstr>
      <vt:lpstr>               Modelando Estrelas Politrópicas</vt:lpstr>
      <vt:lpstr>           Equações de Estrutura Estelar</vt:lpstr>
      <vt:lpstr>                 Equação de Equilíbrio Hidrostático</vt:lpstr>
      <vt:lpstr>                         Derivação da Equação de Equilíbrio Hidrostático</vt:lpstr>
      <vt:lpstr>             Equação de continuidade da Massa</vt:lpstr>
      <vt:lpstr>                  Equação de Continuidade da Massa</vt:lpstr>
      <vt:lpstr>Etapa 1</vt:lpstr>
      <vt:lpstr>Etapa 1</vt:lpstr>
      <vt:lpstr>    Resultados Etapa 1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Estrelas de Nêutrons: Estrutura e Propriedades</dc:title>
  <dc:creator>Fernanda Machado Araújo</dc:creator>
  <cp:lastModifiedBy>Fernanda Machado Araújo</cp:lastModifiedBy>
  <cp:revision>203</cp:revision>
  <dcterms:created xsi:type="dcterms:W3CDTF">2009-11-11T21:51:20Z</dcterms:created>
  <dcterms:modified xsi:type="dcterms:W3CDTF">2010-06-16T19:27:53Z</dcterms:modified>
</cp:coreProperties>
</file>